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6" r:id="rId2"/>
  </p:sldMasterIdLst>
  <p:notesMasterIdLst>
    <p:notesMasterId r:id="rId97"/>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Lst>
  <p:sldSz cx="9144000" cy="5143500" type="screen16x9"/>
  <p:notesSz cx="6858000" cy="9144000"/>
  <p:embeddedFontLst>
    <p:embeddedFont>
      <p:font typeface="Calibri" panose="020F0502020204030204" pitchFamily="34" charset="0"/>
      <p:regular r:id="rId98"/>
      <p:bold r:id="rId99"/>
      <p:italic r:id="rId100"/>
      <p:boldItalic r:id="rId101"/>
    </p:embeddedFont>
    <p:embeddedFont>
      <p:font typeface="Lato" panose="020B0604020202020204" charset="0"/>
      <p:regular r:id="rId102"/>
      <p:bold r:id="rId103"/>
      <p:italic r:id="rId104"/>
      <p:boldItalic r:id="rId105"/>
    </p:embeddedFont>
    <p:embeddedFont>
      <p:font typeface="Open Sans Light" panose="020B0604020202020204" charset="0"/>
      <p:regular r:id="rId106"/>
      <p:bold r:id="rId107"/>
      <p:italic r:id="rId108"/>
      <p:boldItalic r:id="rId109"/>
    </p:embeddedFont>
    <p:embeddedFont>
      <p:font typeface="Teko" pitchFamily="2" charset="0"/>
      <p:regular r:id="rId110"/>
      <p:bold r:id="rId111"/>
    </p:embeddedFont>
    <p:embeddedFont>
      <p:font typeface="Open Sans" panose="020B0604020202020204" charset="0"/>
      <p:regular r:id="rId112"/>
      <p:bold r:id="rId113"/>
      <p:italic r:id="rId114"/>
      <p:boldItalic r:id="rId115"/>
    </p:embeddedFont>
    <p:embeddedFont>
      <p:font typeface="Gill Sans" panose="020B0604020202020204" charset="0"/>
      <p:regular r:id="rId116"/>
      <p:bold r:id="rId117"/>
    </p:embeddedFont>
    <p:embeddedFont>
      <p:font typeface="Lato Black" panose="020B0604020202020204" charset="0"/>
      <p:bold r:id="rId118"/>
      <p:boldItalic r:id="rId119"/>
    </p:embeddedFont>
    <p:embeddedFont>
      <p:font typeface="Microsoft Yahei" panose="020B0503020204020204" pitchFamily="34" charset="-122"/>
      <p:regular r:id="rId120"/>
      <p:bold r:id="rId121"/>
    </p:embeddedFont>
    <p:embeddedFont>
      <p:font typeface="Lato Light" panose="020B0604020202020204" charset="0"/>
      <p:regular r:id="rId122"/>
      <p:bold r:id="rId123"/>
      <p:italic r:id="rId124"/>
      <p:boldItalic r:id="rId125"/>
    </p:embeddedFont>
    <p:embeddedFont>
      <p:font typeface="Roboto" pitchFamily="2" charset="0"/>
      <p:regular r:id="rId126"/>
      <p:bold r:id="rId127"/>
      <p:italic r:id="rId128"/>
      <p:boldItalic r:id="rId1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30" roundtripDataSignature="AMtx7migY7JcJHlhobRabvhSRAQKFe3m0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2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20.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font" Target="fonts/font15.fntdata"/><Relationship Id="rId133" Type="http://schemas.openxmlformats.org/officeDocument/2006/relationships/theme" Target="theme/theme1.xml"/><Relationship Id="rId16" Type="http://schemas.openxmlformats.org/officeDocument/2006/relationships/slide" Target="slides/slide14.xml"/><Relationship Id="rId107" Type="http://schemas.openxmlformats.org/officeDocument/2006/relationships/font" Target="fonts/font10.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5.fntdata"/><Relationship Id="rId123" Type="http://schemas.openxmlformats.org/officeDocument/2006/relationships/font" Target="fonts/font26.fntdata"/><Relationship Id="rId128" Type="http://schemas.openxmlformats.org/officeDocument/2006/relationships/font" Target="fonts/font31.fntdata"/><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font" Target="fonts/font3.fntdata"/><Relationship Id="rId105" Type="http://schemas.openxmlformats.org/officeDocument/2006/relationships/font" Target="fonts/font8.fntdata"/><Relationship Id="rId113" Type="http://schemas.openxmlformats.org/officeDocument/2006/relationships/font" Target="fonts/font16.fntdata"/><Relationship Id="rId118" Type="http://schemas.openxmlformats.org/officeDocument/2006/relationships/font" Target="fonts/font21.fntdata"/><Relationship Id="rId126" Type="http://schemas.openxmlformats.org/officeDocument/2006/relationships/font" Target="fonts/font29.fntdata"/><Relationship Id="rId13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font" Target="fonts/font1.fntdata"/><Relationship Id="rId121"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font" Target="fonts/font6.fntdata"/><Relationship Id="rId108" Type="http://schemas.openxmlformats.org/officeDocument/2006/relationships/font" Target="fonts/font11.fntdata"/><Relationship Id="rId116" Type="http://schemas.openxmlformats.org/officeDocument/2006/relationships/font" Target="fonts/font19.fntdata"/><Relationship Id="rId124" Type="http://schemas.openxmlformats.org/officeDocument/2006/relationships/font" Target="fonts/font27.fntdata"/><Relationship Id="rId129" Type="http://schemas.openxmlformats.org/officeDocument/2006/relationships/font" Target="fonts/font3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font" Target="fonts/font14.fntdata"/><Relationship Id="rId13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9.fntdata"/><Relationship Id="rId114" Type="http://schemas.openxmlformats.org/officeDocument/2006/relationships/font" Target="fonts/font17.fntdata"/><Relationship Id="rId119" Type="http://schemas.openxmlformats.org/officeDocument/2006/relationships/font" Target="fonts/font22.fntdata"/><Relationship Id="rId127" Type="http://schemas.openxmlformats.org/officeDocument/2006/relationships/font" Target="fonts/font3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font" Target="fonts/font2.fntdata"/><Relationship Id="rId101" Type="http://schemas.openxmlformats.org/officeDocument/2006/relationships/font" Target="fonts/font4.fntdata"/><Relationship Id="rId122" Type="http://schemas.openxmlformats.org/officeDocument/2006/relationships/font" Target="fonts/font25.fntdata"/><Relationship Id="rId130" Type="http://customschemas.google.com/relationships/presentationmetadata" Target="meta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12.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notesMaster" Target="notesMasters/notesMaster1.xml"/><Relationship Id="rId104" Type="http://schemas.openxmlformats.org/officeDocument/2006/relationships/font" Target="fonts/font7.fntdata"/><Relationship Id="rId120" Type="http://schemas.openxmlformats.org/officeDocument/2006/relationships/font" Target="fonts/font23.fntdata"/><Relationship Id="rId125" Type="http://schemas.openxmlformats.org/officeDocument/2006/relationships/font" Target="fonts/font28.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font" Target="fonts/font13.fntdata"/><Relationship Id="rId115" Type="http://schemas.openxmlformats.org/officeDocument/2006/relationships/font" Target="fonts/font18.fntdata"/><Relationship Id="rId131"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35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35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35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35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35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35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35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350" b="0" i="0" u="none" strike="noStrike" cap="none">
                <a:solidFill>
                  <a:schemeClr val="dk1"/>
                </a:solidFill>
                <a:latin typeface="Arial"/>
                <a:ea typeface="Arial"/>
                <a:cs typeface="Arial"/>
                <a:sym typeface="Arial"/>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35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35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35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35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35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35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35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350" b="0" i="0" u="none" strike="noStrike" cap="none">
                <a:solidFill>
                  <a:schemeClr val="dk1"/>
                </a:solidFill>
                <a:latin typeface="Arial"/>
                <a:ea typeface="Arial"/>
                <a:cs typeface="Arial"/>
                <a:sym typeface="Arial"/>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1pPr>
            <a:lvl2pPr marL="914400" marR="0" lvl="1"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2pPr>
            <a:lvl3pPr marL="1371600" marR="0" lvl="2"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3pPr>
            <a:lvl4pPr marL="1828800" marR="0" lvl="3"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4pPr>
            <a:lvl5pPr marL="2286000" marR="0" lvl="4"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5pPr>
            <a:lvl6pPr marL="2743200" marR="0" lvl="5"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6pPr>
            <a:lvl7pPr marL="3200400" marR="0" lvl="6"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7pPr>
            <a:lvl8pPr marL="3657600" marR="0" lvl="7"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8pPr>
            <a:lvl9pPr marL="4114800" marR="0" lvl="8" indent="-228600" algn="l" rtl="0">
              <a:spcBef>
                <a:spcPts val="0"/>
              </a:spcBef>
              <a:spcAft>
                <a:spcPts val="0"/>
              </a:spcAft>
              <a:buSzPts val="1400"/>
              <a:buNone/>
              <a:defRPr sz="900" b="0" i="0" u="none" strike="noStrike" cap="none">
                <a:solidFill>
                  <a:schemeClr val="dk1"/>
                </a:solidFill>
                <a:latin typeface="Arial"/>
                <a:ea typeface="Arial"/>
                <a:cs typeface="Arial"/>
                <a:sym typeface="Arial"/>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Arial"/>
                <a:ea typeface="Arial"/>
                <a:cs typeface="Arial"/>
                <a:sym typeface="Arial"/>
              </a:defRPr>
            </a:lvl1pPr>
            <a:lvl2pPr marR="0" lvl="1" algn="l" rtl="0">
              <a:spcBef>
                <a:spcPts val="0"/>
              </a:spcBef>
              <a:spcAft>
                <a:spcPts val="0"/>
              </a:spcAft>
              <a:buSzPts val="1400"/>
              <a:buNone/>
              <a:defRPr sz="135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35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35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35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35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35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35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350" b="0" i="0" u="none" strike="noStrike" cap="none">
                <a:solidFill>
                  <a:schemeClr val="dk1"/>
                </a:solidFill>
                <a:latin typeface="Arial"/>
                <a:ea typeface="Arial"/>
                <a:cs typeface="Arial"/>
                <a:sym typeface="Arial"/>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Arial"/>
                <a:ea typeface="Arial"/>
                <a:cs typeface="Arial"/>
                <a:sym typeface="Arial"/>
              </a:rPr>
              <a:t>‹Nº›</a:t>
            </a:fld>
            <a:endParaRPr sz="1200" b="0" i="0" u="none" strike="noStrike" cap="none">
              <a:solidFill>
                <a:schemeClr val="dk1"/>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1" name="Google Shape;201;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04" name="Google Shape;604;p1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05" name="Google Shape;605;p1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73" name="Google Shape;673;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74" name="Google Shape;674;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49" name="Google Shape;749;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50" name="Google Shape;750;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12</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
        <p:cNvGrpSpPr/>
        <p:nvPr/>
      </p:nvGrpSpPr>
      <p:grpSpPr>
        <a:xfrm>
          <a:off x="0" y="0"/>
          <a:ext cx="0" cy="0"/>
          <a:chOff x="0" y="0"/>
          <a:chExt cx="0" cy="0"/>
        </a:xfrm>
      </p:grpSpPr>
      <p:sp>
        <p:nvSpPr>
          <p:cNvPr id="780" name="Google Shape;780;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81" name="Google Shape;781;p1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82" name="Google Shape;782;p1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13</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
        <p:cNvGrpSpPr/>
        <p:nvPr/>
      </p:nvGrpSpPr>
      <p:grpSpPr>
        <a:xfrm>
          <a:off x="0" y="0"/>
          <a:ext cx="0" cy="0"/>
          <a:chOff x="0" y="0"/>
          <a:chExt cx="0" cy="0"/>
        </a:xfrm>
      </p:grpSpPr>
      <p:sp>
        <p:nvSpPr>
          <p:cNvPr id="804" name="Google Shape;804;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05" name="Google Shape;805;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p1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30" name="Google Shape;930;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p1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42" name="Google Shape;1042;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p1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24" name="Google Shape;1324;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3"/>
        <p:cNvGrpSpPr/>
        <p:nvPr/>
      </p:nvGrpSpPr>
      <p:grpSpPr>
        <a:xfrm>
          <a:off x="0" y="0"/>
          <a:ext cx="0" cy="0"/>
          <a:chOff x="0" y="0"/>
          <a:chExt cx="0" cy="0"/>
        </a:xfrm>
      </p:grpSpPr>
      <p:sp>
        <p:nvSpPr>
          <p:cNvPr id="1504" name="Google Shape;1504;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05" name="Google Shape;1505;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4"/>
        <p:cNvGrpSpPr/>
        <p:nvPr/>
      </p:nvGrpSpPr>
      <p:grpSpPr>
        <a:xfrm>
          <a:off x="0" y="0"/>
          <a:ext cx="0" cy="0"/>
          <a:chOff x="0" y="0"/>
          <a:chExt cx="0" cy="0"/>
        </a:xfrm>
      </p:grpSpPr>
      <p:sp>
        <p:nvSpPr>
          <p:cNvPr id="1585" name="Google Shape;1585;p1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86" name="Google Shape;1586;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
        <p:cNvGrpSpPr/>
        <p:nvPr/>
      </p:nvGrpSpPr>
      <p:grpSpPr>
        <a:xfrm>
          <a:off x="0" y="0"/>
          <a:ext cx="0" cy="0"/>
          <a:chOff x="0" y="0"/>
          <a:chExt cx="0" cy="0"/>
        </a:xfrm>
      </p:grpSpPr>
      <p:sp>
        <p:nvSpPr>
          <p:cNvPr id="220" name="Google Shape;220;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 name="Google Shape;221;p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2" name="Google Shape;222;p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4"/>
        <p:cNvGrpSpPr/>
        <p:nvPr/>
      </p:nvGrpSpPr>
      <p:grpSpPr>
        <a:xfrm>
          <a:off x="0" y="0"/>
          <a:ext cx="0" cy="0"/>
          <a:chOff x="0" y="0"/>
          <a:chExt cx="0" cy="0"/>
        </a:xfrm>
      </p:grpSpPr>
      <p:sp>
        <p:nvSpPr>
          <p:cNvPr id="1725" name="Google Shape;1725;p2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26" name="Google Shape;1726;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15" name="Google Shape;1815;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9"/>
        <p:cNvGrpSpPr/>
        <p:nvPr/>
      </p:nvGrpSpPr>
      <p:grpSpPr>
        <a:xfrm>
          <a:off x="0" y="0"/>
          <a:ext cx="0" cy="0"/>
          <a:chOff x="0" y="0"/>
          <a:chExt cx="0" cy="0"/>
        </a:xfrm>
      </p:grpSpPr>
      <p:sp>
        <p:nvSpPr>
          <p:cNvPr id="1870" name="Google Shape;1870;p2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71" name="Google Shape;1871;p2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0"/>
        <p:cNvGrpSpPr/>
        <p:nvPr/>
      </p:nvGrpSpPr>
      <p:grpSpPr>
        <a:xfrm>
          <a:off x="0" y="0"/>
          <a:ext cx="0" cy="0"/>
          <a:chOff x="0" y="0"/>
          <a:chExt cx="0" cy="0"/>
        </a:xfrm>
      </p:grpSpPr>
      <p:sp>
        <p:nvSpPr>
          <p:cNvPr id="1921" name="Google Shape;1921;p2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22" name="Google Shape;1922;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1"/>
        <p:cNvGrpSpPr/>
        <p:nvPr/>
      </p:nvGrpSpPr>
      <p:grpSpPr>
        <a:xfrm>
          <a:off x="0" y="0"/>
          <a:ext cx="0" cy="0"/>
          <a:chOff x="0" y="0"/>
          <a:chExt cx="0" cy="0"/>
        </a:xfrm>
      </p:grpSpPr>
      <p:sp>
        <p:nvSpPr>
          <p:cNvPr id="1982" name="Google Shape;1982;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83" name="Google Shape;1983;p2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84" name="Google Shape;1984;p2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24</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7"/>
        <p:cNvGrpSpPr/>
        <p:nvPr/>
      </p:nvGrpSpPr>
      <p:grpSpPr>
        <a:xfrm>
          <a:off x="0" y="0"/>
          <a:ext cx="0" cy="0"/>
          <a:chOff x="0" y="0"/>
          <a:chExt cx="0" cy="0"/>
        </a:xfrm>
      </p:grpSpPr>
      <p:sp>
        <p:nvSpPr>
          <p:cNvPr id="2008" name="Google Shape;2008;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09" name="Google Shape;2009;p2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10" name="Google Shape;2010;p2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25</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8"/>
        <p:cNvGrpSpPr/>
        <p:nvPr/>
      </p:nvGrpSpPr>
      <p:grpSpPr>
        <a:xfrm>
          <a:off x="0" y="0"/>
          <a:ext cx="0" cy="0"/>
          <a:chOff x="0" y="0"/>
          <a:chExt cx="0" cy="0"/>
        </a:xfrm>
      </p:grpSpPr>
      <p:sp>
        <p:nvSpPr>
          <p:cNvPr id="2039" name="Google Shape;2039;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40" name="Google Shape;2040;p2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41" name="Google Shape;2041;p2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26</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
        <p:cNvGrpSpPr/>
        <p:nvPr/>
      </p:nvGrpSpPr>
      <p:grpSpPr>
        <a:xfrm>
          <a:off x="0" y="0"/>
          <a:ext cx="0" cy="0"/>
          <a:chOff x="0" y="0"/>
          <a:chExt cx="0" cy="0"/>
        </a:xfrm>
      </p:grpSpPr>
      <p:sp>
        <p:nvSpPr>
          <p:cNvPr id="2069" name="Google Shape;2069;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0" name="Google Shape;2070;p2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071" name="Google Shape;2071;p2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27</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
        <p:cNvGrpSpPr/>
        <p:nvPr/>
      </p:nvGrpSpPr>
      <p:grpSpPr>
        <a:xfrm>
          <a:off x="0" y="0"/>
          <a:ext cx="0" cy="0"/>
          <a:chOff x="0" y="0"/>
          <a:chExt cx="0" cy="0"/>
        </a:xfrm>
      </p:grpSpPr>
      <p:sp>
        <p:nvSpPr>
          <p:cNvPr id="2114" name="Google Shape;2114;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15" name="Google Shape;2115;p2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116" name="Google Shape;2116;p2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28</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4"/>
        <p:cNvGrpSpPr/>
        <p:nvPr/>
      </p:nvGrpSpPr>
      <p:grpSpPr>
        <a:xfrm>
          <a:off x="0" y="0"/>
          <a:ext cx="0" cy="0"/>
          <a:chOff x="0" y="0"/>
          <a:chExt cx="0" cy="0"/>
        </a:xfrm>
      </p:grpSpPr>
      <p:sp>
        <p:nvSpPr>
          <p:cNvPr id="2155" name="Google Shape;2155;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6" name="Google Shape;2156;p2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157" name="Google Shape;2157;p2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29</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37" name="Google Shape;237;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38" name="Google Shape;238;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
        <p:cNvGrpSpPr/>
        <p:nvPr/>
      </p:nvGrpSpPr>
      <p:grpSpPr>
        <a:xfrm>
          <a:off x="0" y="0"/>
          <a:ext cx="0" cy="0"/>
          <a:chOff x="0" y="0"/>
          <a:chExt cx="0" cy="0"/>
        </a:xfrm>
      </p:grpSpPr>
      <p:sp>
        <p:nvSpPr>
          <p:cNvPr id="2172" name="Google Shape;2172;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3" name="Google Shape;2173;p3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174" name="Google Shape;2174;p3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30</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7"/>
        <p:cNvGrpSpPr/>
        <p:nvPr/>
      </p:nvGrpSpPr>
      <p:grpSpPr>
        <a:xfrm>
          <a:off x="0" y="0"/>
          <a:ext cx="0" cy="0"/>
          <a:chOff x="0" y="0"/>
          <a:chExt cx="0" cy="0"/>
        </a:xfrm>
      </p:grpSpPr>
      <p:sp>
        <p:nvSpPr>
          <p:cNvPr id="2188" name="Google Shape;2188;p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89" name="Google Shape;2189;p3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190" name="Google Shape;2190;p3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31</a:t>
            </a:fld>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5"/>
        <p:cNvGrpSpPr/>
        <p:nvPr/>
      </p:nvGrpSpPr>
      <p:grpSpPr>
        <a:xfrm>
          <a:off x="0" y="0"/>
          <a:ext cx="0" cy="0"/>
          <a:chOff x="0" y="0"/>
          <a:chExt cx="0" cy="0"/>
        </a:xfrm>
      </p:grpSpPr>
      <p:sp>
        <p:nvSpPr>
          <p:cNvPr id="2216" name="Google Shape;2216;p3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17" name="Google Shape;2217;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
        <p:cNvGrpSpPr/>
        <p:nvPr/>
      </p:nvGrpSpPr>
      <p:grpSpPr>
        <a:xfrm>
          <a:off x="0" y="0"/>
          <a:ext cx="0" cy="0"/>
          <a:chOff x="0" y="0"/>
          <a:chExt cx="0" cy="0"/>
        </a:xfrm>
      </p:grpSpPr>
      <p:sp>
        <p:nvSpPr>
          <p:cNvPr id="2241" name="Google Shape;2241;p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2" name="Google Shape;2242;p3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43" name="Google Shape;2243;p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33</a:t>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3"/>
        <p:cNvGrpSpPr/>
        <p:nvPr/>
      </p:nvGrpSpPr>
      <p:grpSpPr>
        <a:xfrm>
          <a:off x="0" y="0"/>
          <a:ext cx="0" cy="0"/>
          <a:chOff x="0" y="0"/>
          <a:chExt cx="0" cy="0"/>
        </a:xfrm>
      </p:grpSpPr>
      <p:sp>
        <p:nvSpPr>
          <p:cNvPr id="2374" name="Google Shape;2374;p3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375" name="Google Shape;2375;p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5"/>
        <p:cNvGrpSpPr/>
        <p:nvPr/>
      </p:nvGrpSpPr>
      <p:grpSpPr>
        <a:xfrm>
          <a:off x="0" y="0"/>
          <a:ext cx="0" cy="0"/>
          <a:chOff x="0" y="0"/>
          <a:chExt cx="0" cy="0"/>
        </a:xfrm>
      </p:grpSpPr>
      <p:sp>
        <p:nvSpPr>
          <p:cNvPr id="2406" name="Google Shape;2406;p3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07" name="Google Shape;2407;p3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1"/>
        <p:cNvGrpSpPr/>
        <p:nvPr/>
      </p:nvGrpSpPr>
      <p:grpSpPr>
        <a:xfrm>
          <a:off x="0" y="0"/>
          <a:ext cx="0" cy="0"/>
          <a:chOff x="0" y="0"/>
          <a:chExt cx="0" cy="0"/>
        </a:xfrm>
      </p:grpSpPr>
      <p:sp>
        <p:nvSpPr>
          <p:cNvPr id="2462" name="Google Shape;2462;p3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63" name="Google Shape;2463;p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8"/>
        <p:cNvGrpSpPr/>
        <p:nvPr/>
      </p:nvGrpSpPr>
      <p:grpSpPr>
        <a:xfrm>
          <a:off x="0" y="0"/>
          <a:ext cx="0" cy="0"/>
          <a:chOff x="0" y="0"/>
          <a:chExt cx="0" cy="0"/>
        </a:xfrm>
      </p:grpSpPr>
      <p:sp>
        <p:nvSpPr>
          <p:cNvPr id="2499" name="Google Shape;2499;p3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00" name="Google Shape;2500;p3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0"/>
        <p:cNvGrpSpPr/>
        <p:nvPr/>
      </p:nvGrpSpPr>
      <p:grpSpPr>
        <a:xfrm>
          <a:off x="0" y="0"/>
          <a:ext cx="0" cy="0"/>
          <a:chOff x="0" y="0"/>
          <a:chExt cx="0" cy="0"/>
        </a:xfrm>
      </p:grpSpPr>
      <p:sp>
        <p:nvSpPr>
          <p:cNvPr id="2551" name="Google Shape;2551;p3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52" name="Google Shape;2552;p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4"/>
        <p:cNvGrpSpPr/>
        <p:nvPr/>
      </p:nvGrpSpPr>
      <p:grpSpPr>
        <a:xfrm>
          <a:off x="0" y="0"/>
          <a:ext cx="0" cy="0"/>
          <a:chOff x="0" y="0"/>
          <a:chExt cx="0" cy="0"/>
        </a:xfrm>
      </p:grpSpPr>
      <p:sp>
        <p:nvSpPr>
          <p:cNvPr id="2605" name="Google Shape;2605;p3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606" name="Google Shape;2606;p3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
        <p:cNvGrpSpPr/>
        <p:nvPr/>
      </p:nvGrpSpPr>
      <p:grpSpPr>
        <a:xfrm>
          <a:off x="0" y="0"/>
          <a:ext cx="0" cy="0"/>
          <a:chOff x="0" y="0"/>
          <a:chExt cx="0" cy="0"/>
        </a:xfrm>
      </p:grpSpPr>
      <p:sp>
        <p:nvSpPr>
          <p:cNvPr id="254" name="Google Shape;254;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55" name="Google Shape;255;p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56" name="Google Shape;256;p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a:t>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0"/>
        <p:cNvGrpSpPr/>
        <p:nvPr/>
      </p:nvGrpSpPr>
      <p:grpSpPr>
        <a:xfrm>
          <a:off x="0" y="0"/>
          <a:ext cx="0" cy="0"/>
          <a:chOff x="0" y="0"/>
          <a:chExt cx="0" cy="0"/>
        </a:xfrm>
      </p:grpSpPr>
      <p:sp>
        <p:nvSpPr>
          <p:cNvPr id="2651" name="Google Shape;2651;p4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52" name="Google Shape;2652;p4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653" name="Google Shape;2653;p4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40</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2"/>
        <p:cNvGrpSpPr/>
        <p:nvPr/>
      </p:nvGrpSpPr>
      <p:grpSpPr>
        <a:xfrm>
          <a:off x="0" y="0"/>
          <a:ext cx="0" cy="0"/>
          <a:chOff x="0" y="0"/>
          <a:chExt cx="0" cy="0"/>
        </a:xfrm>
      </p:grpSpPr>
      <p:sp>
        <p:nvSpPr>
          <p:cNvPr id="2693" name="Google Shape;2693;p4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694" name="Google Shape;2694;p4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695" name="Google Shape;2695;p4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41</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2"/>
        <p:cNvGrpSpPr/>
        <p:nvPr/>
      </p:nvGrpSpPr>
      <p:grpSpPr>
        <a:xfrm>
          <a:off x="0" y="0"/>
          <a:ext cx="0" cy="0"/>
          <a:chOff x="0" y="0"/>
          <a:chExt cx="0" cy="0"/>
        </a:xfrm>
      </p:grpSpPr>
      <p:sp>
        <p:nvSpPr>
          <p:cNvPr id="2743" name="Google Shape;2743;p4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744" name="Google Shape;2744;p4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3"/>
        <p:cNvGrpSpPr/>
        <p:nvPr/>
      </p:nvGrpSpPr>
      <p:grpSpPr>
        <a:xfrm>
          <a:off x="0" y="0"/>
          <a:ext cx="0" cy="0"/>
          <a:chOff x="0" y="0"/>
          <a:chExt cx="0" cy="0"/>
        </a:xfrm>
      </p:grpSpPr>
      <p:sp>
        <p:nvSpPr>
          <p:cNvPr id="2774" name="Google Shape;2774;p4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775" name="Google Shape;2775;p4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776" name="Google Shape;2776;p4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43</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7"/>
        <p:cNvGrpSpPr/>
        <p:nvPr/>
      </p:nvGrpSpPr>
      <p:grpSpPr>
        <a:xfrm>
          <a:off x="0" y="0"/>
          <a:ext cx="0" cy="0"/>
          <a:chOff x="0" y="0"/>
          <a:chExt cx="0" cy="0"/>
        </a:xfrm>
      </p:grpSpPr>
      <p:sp>
        <p:nvSpPr>
          <p:cNvPr id="2838" name="Google Shape;2838;p4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39" name="Google Shape;2839;p4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8"/>
        <p:cNvGrpSpPr/>
        <p:nvPr/>
      </p:nvGrpSpPr>
      <p:grpSpPr>
        <a:xfrm>
          <a:off x="0" y="0"/>
          <a:ext cx="0" cy="0"/>
          <a:chOff x="0" y="0"/>
          <a:chExt cx="0" cy="0"/>
        </a:xfrm>
      </p:grpSpPr>
      <p:sp>
        <p:nvSpPr>
          <p:cNvPr id="2879" name="Google Shape;2879;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880" name="Google Shape;2880;p4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81" name="Google Shape;2881;p4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45</a:t>
            </a:fld>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0"/>
        <p:cNvGrpSpPr/>
        <p:nvPr/>
      </p:nvGrpSpPr>
      <p:grpSpPr>
        <a:xfrm>
          <a:off x="0" y="0"/>
          <a:ext cx="0" cy="0"/>
          <a:chOff x="0" y="0"/>
          <a:chExt cx="0" cy="0"/>
        </a:xfrm>
      </p:grpSpPr>
      <p:sp>
        <p:nvSpPr>
          <p:cNvPr id="2931" name="Google Shape;2931;p4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32" name="Google Shape;2932;p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5"/>
        <p:cNvGrpSpPr/>
        <p:nvPr/>
      </p:nvGrpSpPr>
      <p:grpSpPr>
        <a:xfrm>
          <a:off x="0" y="0"/>
          <a:ext cx="0" cy="0"/>
          <a:chOff x="0" y="0"/>
          <a:chExt cx="0" cy="0"/>
        </a:xfrm>
      </p:grpSpPr>
      <p:sp>
        <p:nvSpPr>
          <p:cNvPr id="2966" name="Google Shape;2966;p4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967" name="Google Shape;2967;p4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7"/>
        <p:cNvGrpSpPr/>
        <p:nvPr/>
      </p:nvGrpSpPr>
      <p:grpSpPr>
        <a:xfrm>
          <a:off x="0" y="0"/>
          <a:ext cx="0" cy="0"/>
          <a:chOff x="0" y="0"/>
          <a:chExt cx="0" cy="0"/>
        </a:xfrm>
      </p:grpSpPr>
      <p:sp>
        <p:nvSpPr>
          <p:cNvPr id="3248" name="Google Shape;3248;p4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49" name="Google Shape;3249;p4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5"/>
        <p:cNvGrpSpPr/>
        <p:nvPr/>
      </p:nvGrpSpPr>
      <p:grpSpPr>
        <a:xfrm>
          <a:off x="0" y="0"/>
          <a:ext cx="0" cy="0"/>
          <a:chOff x="0" y="0"/>
          <a:chExt cx="0" cy="0"/>
        </a:xfrm>
      </p:grpSpPr>
      <p:sp>
        <p:nvSpPr>
          <p:cNvPr id="3316" name="Google Shape;3316;p4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17" name="Google Shape;3317;p4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
        <p:cNvGrpSpPr/>
        <p:nvPr/>
      </p:nvGrpSpPr>
      <p:grpSpPr>
        <a:xfrm>
          <a:off x="0" y="0"/>
          <a:ext cx="0" cy="0"/>
          <a:chOff x="0" y="0"/>
          <a:chExt cx="0" cy="0"/>
        </a:xfrm>
      </p:grpSpPr>
      <p:sp>
        <p:nvSpPr>
          <p:cNvPr id="283" name="Google Shape;283;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84" name="Google Shape;284;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85" name="Google Shape;285;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a:t>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6"/>
        <p:cNvGrpSpPr/>
        <p:nvPr/>
      </p:nvGrpSpPr>
      <p:grpSpPr>
        <a:xfrm>
          <a:off x="0" y="0"/>
          <a:ext cx="0" cy="0"/>
          <a:chOff x="0" y="0"/>
          <a:chExt cx="0" cy="0"/>
        </a:xfrm>
      </p:grpSpPr>
      <p:sp>
        <p:nvSpPr>
          <p:cNvPr id="3357" name="Google Shape;3357;p5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58" name="Google Shape;3358;p5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2"/>
        <p:cNvGrpSpPr/>
        <p:nvPr/>
      </p:nvGrpSpPr>
      <p:grpSpPr>
        <a:xfrm>
          <a:off x="0" y="0"/>
          <a:ext cx="0" cy="0"/>
          <a:chOff x="0" y="0"/>
          <a:chExt cx="0" cy="0"/>
        </a:xfrm>
      </p:grpSpPr>
      <p:sp>
        <p:nvSpPr>
          <p:cNvPr id="3433" name="Google Shape;3433;p5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34" name="Google Shape;3434;p5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3"/>
        <p:cNvGrpSpPr/>
        <p:nvPr/>
      </p:nvGrpSpPr>
      <p:grpSpPr>
        <a:xfrm>
          <a:off x="0" y="0"/>
          <a:ext cx="0" cy="0"/>
          <a:chOff x="0" y="0"/>
          <a:chExt cx="0" cy="0"/>
        </a:xfrm>
      </p:grpSpPr>
      <p:sp>
        <p:nvSpPr>
          <p:cNvPr id="3514" name="Google Shape;3514;p5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515" name="Google Shape;3515;p5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5"/>
        <p:cNvGrpSpPr/>
        <p:nvPr/>
      </p:nvGrpSpPr>
      <p:grpSpPr>
        <a:xfrm>
          <a:off x="0" y="0"/>
          <a:ext cx="0" cy="0"/>
          <a:chOff x="0" y="0"/>
          <a:chExt cx="0" cy="0"/>
        </a:xfrm>
      </p:grpSpPr>
      <p:sp>
        <p:nvSpPr>
          <p:cNvPr id="3616" name="Google Shape;3616;p5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17" name="Google Shape;3617;p5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8"/>
        <p:cNvGrpSpPr/>
        <p:nvPr/>
      </p:nvGrpSpPr>
      <p:grpSpPr>
        <a:xfrm>
          <a:off x="0" y="0"/>
          <a:ext cx="0" cy="0"/>
          <a:chOff x="0" y="0"/>
          <a:chExt cx="0" cy="0"/>
        </a:xfrm>
      </p:grpSpPr>
      <p:sp>
        <p:nvSpPr>
          <p:cNvPr id="3659" name="Google Shape;3659;p5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60" name="Google Shape;3660;p5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3"/>
        <p:cNvGrpSpPr/>
        <p:nvPr/>
      </p:nvGrpSpPr>
      <p:grpSpPr>
        <a:xfrm>
          <a:off x="0" y="0"/>
          <a:ext cx="0" cy="0"/>
          <a:chOff x="0" y="0"/>
          <a:chExt cx="0" cy="0"/>
        </a:xfrm>
      </p:grpSpPr>
      <p:sp>
        <p:nvSpPr>
          <p:cNvPr id="3714" name="Google Shape;3714;p5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15" name="Google Shape;3715;p5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8"/>
        <p:cNvGrpSpPr/>
        <p:nvPr/>
      </p:nvGrpSpPr>
      <p:grpSpPr>
        <a:xfrm>
          <a:off x="0" y="0"/>
          <a:ext cx="0" cy="0"/>
          <a:chOff x="0" y="0"/>
          <a:chExt cx="0" cy="0"/>
        </a:xfrm>
      </p:grpSpPr>
      <p:sp>
        <p:nvSpPr>
          <p:cNvPr id="3759" name="Google Shape;3759;p5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60" name="Google Shape;3760;p5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7"/>
        <p:cNvGrpSpPr/>
        <p:nvPr/>
      </p:nvGrpSpPr>
      <p:grpSpPr>
        <a:xfrm>
          <a:off x="0" y="0"/>
          <a:ext cx="0" cy="0"/>
          <a:chOff x="0" y="0"/>
          <a:chExt cx="0" cy="0"/>
        </a:xfrm>
      </p:grpSpPr>
      <p:sp>
        <p:nvSpPr>
          <p:cNvPr id="3828" name="Google Shape;3828;p5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829" name="Google Shape;3829;p5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6"/>
        <p:cNvGrpSpPr/>
        <p:nvPr/>
      </p:nvGrpSpPr>
      <p:grpSpPr>
        <a:xfrm>
          <a:off x="0" y="0"/>
          <a:ext cx="0" cy="0"/>
          <a:chOff x="0" y="0"/>
          <a:chExt cx="0" cy="0"/>
        </a:xfrm>
      </p:grpSpPr>
      <p:sp>
        <p:nvSpPr>
          <p:cNvPr id="3927" name="Google Shape;3927;p5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28" name="Google Shape;3928;p5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2"/>
        <p:cNvGrpSpPr/>
        <p:nvPr/>
      </p:nvGrpSpPr>
      <p:grpSpPr>
        <a:xfrm>
          <a:off x="0" y="0"/>
          <a:ext cx="0" cy="0"/>
          <a:chOff x="0" y="0"/>
          <a:chExt cx="0" cy="0"/>
        </a:xfrm>
      </p:grpSpPr>
      <p:sp>
        <p:nvSpPr>
          <p:cNvPr id="3973" name="Google Shape;3973;p5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74" name="Google Shape;3974;p5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23" name="Google Shape;323;p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4" name="Google Shape;324;p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a:t>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6"/>
        <p:cNvGrpSpPr/>
        <p:nvPr/>
      </p:nvGrpSpPr>
      <p:grpSpPr>
        <a:xfrm>
          <a:off x="0" y="0"/>
          <a:ext cx="0" cy="0"/>
          <a:chOff x="0" y="0"/>
          <a:chExt cx="0" cy="0"/>
        </a:xfrm>
      </p:grpSpPr>
      <p:sp>
        <p:nvSpPr>
          <p:cNvPr id="4007" name="Google Shape;4007;p6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08" name="Google Shape;4008;p6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1"/>
        <p:cNvGrpSpPr/>
        <p:nvPr/>
      </p:nvGrpSpPr>
      <p:grpSpPr>
        <a:xfrm>
          <a:off x="0" y="0"/>
          <a:ext cx="0" cy="0"/>
          <a:chOff x="0" y="0"/>
          <a:chExt cx="0" cy="0"/>
        </a:xfrm>
      </p:grpSpPr>
      <p:sp>
        <p:nvSpPr>
          <p:cNvPr id="4092" name="Google Shape;4092;p6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93" name="Google Shape;4093;p6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4"/>
        <p:cNvGrpSpPr/>
        <p:nvPr/>
      </p:nvGrpSpPr>
      <p:grpSpPr>
        <a:xfrm>
          <a:off x="0" y="0"/>
          <a:ext cx="0" cy="0"/>
          <a:chOff x="0" y="0"/>
          <a:chExt cx="0" cy="0"/>
        </a:xfrm>
      </p:grpSpPr>
      <p:sp>
        <p:nvSpPr>
          <p:cNvPr id="4155" name="Google Shape;4155;p6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56" name="Google Shape;4156;p6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7"/>
        <p:cNvGrpSpPr/>
        <p:nvPr/>
      </p:nvGrpSpPr>
      <p:grpSpPr>
        <a:xfrm>
          <a:off x="0" y="0"/>
          <a:ext cx="0" cy="0"/>
          <a:chOff x="0" y="0"/>
          <a:chExt cx="0" cy="0"/>
        </a:xfrm>
      </p:grpSpPr>
      <p:sp>
        <p:nvSpPr>
          <p:cNvPr id="4228" name="Google Shape;4228;p6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29" name="Google Shape;4229;p6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3"/>
        <p:cNvGrpSpPr/>
        <p:nvPr/>
      </p:nvGrpSpPr>
      <p:grpSpPr>
        <a:xfrm>
          <a:off x="0" y="0"/>
          <a:ext cx="0" cy="0"/>
          <a:chOff x="0" y="0"/>
          <a:chExt cx="0" cy="0"/>
        </a:xfrm>
      </p:grpSpPr>
      <p:sp>
        <p:nvSpPr>
          <p:cNvPr id="4284" name="Google Shape;4284;p6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85" name="Google Shape;4285;p6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2"/>
        <p:cNvGrpSpPr/>
        <p:nvPr/>
      </p:nvGrpSpPr>
      <p:grpSpPr>
        <a:xfrm>
          <a:off x="0" y="0"/>
          <a:ext cx="0" cy="0"/>
          <a:chOff x="0" y="0"/>
          <a:chExt cx="0" cy="0"/>
        </a:xfrm>
      </p:grpSpPr>
      <p:sp>
        <p:nvSpPr>
          <p:cNvPr id="4333" name="Google Shape;4333;p6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334" name="Google Shape;4334;p6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35" name="Google Shape;4335;p6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65</a:t>
            </a:fld>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9"/>
        <p:cNvGrpSpPr/>
        <p:nvPr/>
      </p:nvGrpSpPr>
      <p:grpSpPr>
        <a:xfrm>
          <a:off x="0" y="0"/>
          <a:ext cx="0" cy="0"/>
          <a:chOff x="0" y="0"/>
          <a:chExt cx="0" cy="0"/>
        </a:xfrm>
      </p:grpSpPr>
      <p:sp>
        <p:nvSpPr>
          <p:cNvPr id="4380" name="Google Shape;4380;p6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381" name="Google Shape;4381;p6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82" name="Google Shape;4382;p6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66</a:t>
            </a:fld>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7"/>
        <p:cNvGrpSpPr/>
        <p:nvPr/>
      </p:nvGrpSpPr>
      <p:grpSpPr>
        <a:xfrm>
          <a:off x="0" y="0"/>
          <a:ext cx="0" cy="0"/>
          <a:chOff x="0" y="0"/>
          <a:chExt cx="0" cy="0"/>
        </a:xfrm>
      </p:grpSpPr>
      <p:sp>
        <p:nvSpPr>
          <p:cNvPr id="4468" name="Google Shape;4468;p6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469" name="Google Shape;4469;p6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470" name="Google Shape;4470;p6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67</a:t>
            </a:fld>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3"/>
        <p:cNvGrpSpPr/>
        <p:nvPr/>
      </p:nvGrpSpPr>
      <p:grpSpPr>
        <a:xfrm>
          <a:off x="0" y="0"/>
          <a:ext cx="0" cy="0"/>
          <a:chOff x="0" y="0"/>
          <a:chExt cx="0" cy="0"/>
        </a:xfrm>
      </p:grpSpPr>
      <p:sp>
        <p:nvSpPr>
          <p:cNvPr id="4504" name="Google Shape;4504;p6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505" name="Google Shape;4505;p6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06" name="Google Shape;4506;p6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68</a:t>
            </a:fld>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1"/>
        <p:cNvGrpSpPr/>
        <p:nvPr/>
      </p:nvGrpSpPr>
      <p:grpSpPr>
        <a:xfrm>
          <a:off x="0" y="0"/>
          <a:ext cx="0" cy="0"/>
          <a:chOff x="0" y="0"/>
          <a:chExt cx="0" cy="0"/>
        </a:xfrm>
      </p:grpSpPr>
      <p:sp>
        <p:nvSpPr>
          <p:cNvPr id="4562" name="Google Shape;4562;p6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63" name="Google Shape;4563;p6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69" name="Google Shape;369;p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0" name="Google Shape;370;p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a:t>
            </a:fld>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4"/>
        <p:cNvGrpSpPr/>
        <p:nvPr/>
      </p:nvGrpSpPr>
      <p:grpSpPr>
        <a:xfrm>
          <a:off x="0" y="0"/>
          <a:ext cx="0" cy="0"/>
          <a:chOff x="0" y="0"/>
          <a:chExt cx="0" cy="0"/>
        </a:xfrm>
      </p:grpSpPr>
      <p:sp>
        <p:nvSpPr>
          <p:cNvPr id="4685" name="Google Shape;4685;p7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686" name="Google Shape;4686;p7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687" name="Google Shape;4687;p7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70</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2"/>
        <p:cNvGrpSpPr/>
        <p:nvPr/>
      </p:nvGrpSpPr>
      <p:grpSpPr>
        <a:xfrm>
          <a:off x="0" y="0"/>
          <a:ext cx="0" cy="0"/>
          <a:chOff x="0" y="0"/>
          <a:chExt cx="0" cy="0"/>
        </a:xfrm>
      </p:grpSpPr>
      <p:sp>
        <p:nvSpPr>
          <p:cNvPr id="4703" name="Google Shape;4703;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704" name="Google Shape;4704;p7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705" name="Google Shape;4705;p7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71</a:t>
            </a:fld>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3"/>
        <p:cNvGrpSpPr/>
        <p:nvPr/>
      </p:nvGrpSpPr>
      <p:grpSpPr>
        <a:xfrm>
          <a:off x="0" y="0"/>
          <a:ext cx="0" cy="0"/>
          <a:chOff x="0" y="0"/>
          <a:chExt cx="0" cy="0"/>
        </a:xfrm>
      </p:grpSpPr>
      <p:sp>
        <p:nvSpPr>
          <p:cNvPr id="4724" name="Google Shape;4724;p7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725" name="Google Shape;4725;p7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726" name="Google Shape;4726;p7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72</a:t>
            </a:fld>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2"/>
        <p:cNvGrpSpPr/>
        <p:nvPr/>
      </p:nvGrpSpPr>
      <p:grpSpPr>
        <a:xfrm>
          <a:off x="0" y="0"/>
          <a:ext cx="0" cy="0"/>
          <a:chOff x="0" y="0"/>
          <a:chExt cx="0" cy="0"/>
        </a:xfrm>
      </p:grpSpPr>
      <p:sp>
        <p:nvSpPr>
          <p:cNvPr id="4793" name="Google Shape;4793;p7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794" name="Google Shape;4794;p7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795" name="Google Shape;4795;p7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73</a:t>
            </a:fld>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5"/>
        <p:cNvGrpSpPr/>
        <p:nvPr/>
      </p:nvGrpSpPr>
      <p:grpSpPr>
        <a:xfrm>
          <a:off x="0" y="0"/>
          <a:ext cx="0" cy="0"/>
          <a:chOff x="0" y="0"/>
          <a:chExt cx="0" cy="0"/>
        </a:xfrm>
      </p:grpSpPr>
      <p:sp>
        <p:nvSpPr>
          <p:cNvPr id="4876" name="Google Shape;4876;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877" name="Google Shape;4877;p7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878" name="Google Shape;4878;p7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74</a:t>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3"/>
        <p:cNvGrpSpPr/>
        <p:nvPr/>
      </p:nvGrpSpPr>
      <p:grpSpPr>
        <a:xfrm>
          <a:off x="0" y="0"/>
          <a:ext cx="0" cy="0"/>
          <a:chOff x="0" y="0"/>
          <a:chExt cx="0" cy="0"/>
        </a:xfrm>
      </p:grpSpPr>
      <p:sp>
        <p:nvSpPr>
          <p:cNvPr id="4984" name="Google Shape;4984;p7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985" name="Google Shape;4985;p7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986" name="Google Shape;4986;p7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75</a:t>
            </a:fld>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4"/>
        <p:cNvGrpSpPr/>
        <p:nvPr/>
      </p:nvGrpSpPr>
      <p:grpSpPr>
        <a:xfrm>
          <a:off x="0" y="0"/>
          <a:ext cx="0" cy="0"/>
          <a:chOff x="0" y="0"/>
          <a:chExt cx="0" cy="0"/>
        </a:xfrm>
      </p:grpSpPr>
      <p:sp>
        <p:nvSpPr>
          <p:cNvPr id="5135" name="Google Shape;5135;p7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136" name="Google Shape;5136;p7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37" name="Google Shape;5137;p7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76</a:t>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9"/>
        <p:cNvGrpSpPr/>
        <p:nvPr/>
      </p:nvGrpSpPr>
      <p:grpSpPr>
        <a:xfrm>
          <a:off x="0" y="0"/>
          <a:ext cx="0" cy="0"/>
          <a:chOff x="0" y="0"/>
          <a:chExt cx="0" cy="0"/>
        </a:xfrm>
      </p:grpSpPr>
      <p:sp>
        <p:nvSpPr>
          <p:cNvPr id="5310" name="Google Shape;5310;p7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311" name="Google Shape;5311;p77: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312" name="Google Shape;5312;p77: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77</a:t>
            </a:fld>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7"/>
        <p:cNvGrpSpPr/>
        <p:nvPr/>
      </p:nvGrpSpPr>
      <p:grpSpPr>
        <a:xfrm>
          <a:off x="0" y="0"/>
          <a:ext cx="0" cy="0"/>
          <a:chOff x="0" y="0"/>
          <a:chExt cx="0" cy="0"/>
        </a:xfrm>
      </p:grpSpPr>
      <p:sp>
        <p:nvSpPr>
          <p:cNvPr id="5428" name="Google Shape;5428;p7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429" name="Google Shape;5429;p7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430" name="Google Shape;5430;p7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78</a:t>
            </a:fld>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7"/>
        <p:cNvGrpSpPr/>
        <p:nvPr/>
      </p:nvGrpSpPr>
      <p:grpSpPr>
        <a:xfrm>
          <a:off x="0" y="0"/>
          <a:ext cx="0" cy="0"/>
          <a:chOff x="0" y="0"/>
          <a:chExt cx="0" cy="0"/>
        </a:xfrm>
      </p:grpSpPr>
      <p:sp>
        <p:nvSpPr>
          <p:cNvPr id="5488" name="Google Shape;5488;p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489" name="Google Shape;5489;p7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490" name="Google Shape;5490;p7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79</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
        <p:cNvGrpSpPr/>
        <p:nvPr/>
      </p:nvGrpSpPr>
      <p:grpSpPr>
        <a:xfrm>
          <a:off x="0" y="0"/>
          <a:ext cx="0" cy="0"/>
          <a:chOff x="0" y="0"/>
          <a:chExt cx="0" cy="0"/>
        </a:xfrm>
      </p:grpSpPr>
      <p:sp>
        <p:nvSpPr>
          <p:cNvPr id="428" name="Google Shape;428;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29" name="Google Shape;429;p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0" name="Google Shape;430;p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a:t>
            </a:fld>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1"/>
        <p:cNvGrpSpPr/>
        <p:nvPr/>
      </p:nvGrpSpPr>
      <p:grpSpPr>
        <a:xfrm>
          <a:off x="0" y="0"/>
          <a:ext cx="0" cy="0"/>
          <a:chOff x="0" y="0"/>
          <a:chExt cx="0" cy="0"/>
        </a:xfrm>
      </p:grpSpPr>
      <p:sp>
        <p:nvSpPr>
          <p:cNvPr id="5522" name="Google Shape;5522;p8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23" name="Google Shape;5523;p80: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524" name="Google Shape;5524;p80: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80</a:t>
            </a:fld>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3"/>
        <p:cNvGrpSpPr/>
        <p:nvPr/>
      </p:nvGrpSpPr>
      <p:grpSpPr>
        <a:xfrm>
          <a:off x="0" y="0"/>
          <a:ext cx="0" cy="0"/>
          <a:chOff x="0" y="0"/>
          <a:chExt cx="0" cy="0"/>
        </a:xfrm>
      </p:grpSpPr>
      <p:sp>
        <p:nvSpPr>
          <p:cNvPr id="5544" name="Google Shape;5544;p8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545" name="Google Shape;5545;p8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8"/>
        <p:cNvGrpSpPr/>
        <p:nvPr/>
      </p:nvGrpSpPr>
      <p:grpSpPr>
        <a:xfrm>
          <a:off x="0" y="0"/>
          <a:ext cx="0" cy="0"/>
          <a:chOff x="0" y="0"/>
          <a:chExt cx="0" cy="0"/>
        </a:xfrm>
      </p:grpSpPr>
      <p:sp>
        <p:nvSpPr>
          <p:cNvPr id="5579" name="Google Shape;5579;p8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80" name="Google Shape;5580;p8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581" name="Google Shape;5581;p8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82</a:t>
            </a:fld>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7"/>
        <p:cNvGrpSpPr/>
        <p:nvPr/>
      </p:nvGrpSpPr>
      <p:grpSpPr>
        <a:xfrm>
          <a:off x="0" y="0"/>
          <a:ext cx="0" cy="0"/>
          <a:chOff x="0" y="0"/>
          <a:chExt cx="0" cy="0"/>
        </a:xfrm>
      </p:grpSpPr>
      <p:sp>
        <p:nvSpPr>
          <p:cNvPr id="5748" name="Google Shape;5748;p8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49" name="Google Shape;5749;p8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2"/>
        <p:cNvGrpSpPr/>
        <p:nvPr/>
      </p:nvGrpSpPr>
      <p:grpSpPr>
        <a:xfrm>
          <a:off x="0" y="0"/>
          <a:ext cx="0" cy="0"/>
          <a:chOff x="0" y="0"/>
          <a:chExt cx="0" cy="0"/>
        </a:xfrm>
      </p:grpSpPr>
      <p:sp>
        <p:nvSpPr>
          <p:cNvPr id="5783" name="Google Shape;5783;p8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84" name="Google Shape;5784;p8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7"/>
        <p:cNvGrpSpPr/>
        <p:nvPr/>
      </p:nvGrpSpPr>
      <p:grpSpPr>
        <a:xfrm>
          <a:off x="0" y="0"/>
          <a:ext cx="0" cy="0"/>
          <a:chOff x="0" y="0"/>
          <a:chExt cx="0" cy="0"/>
        </a:xfrm>
      </p:grpSpPr>
      <p:sp>
        <p:nvSpPr>
          <p:cNvPr id="5808" name="Google Shape;5808;p8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809" name="Google Shape;5809;p8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4"/>
        <p:cNvGrpSpPr/>
        <p:nvPr/>
      </p:nvGrpSpPr>
      <p:grpSpPr>
        <a:xfrm>
          <a:off x="0" y="0"/>
          <a:ext cx="0" cy="0"/>
          <a:chOff x="0" y="0"/>
          <a:chExt cx="0" cy="0"/>
        </a:xfrm>
      </p:grpSpPr>
      <p:sp>
        <p:nvSpPr>
          <p:cNvPr id="5835" name="Google Shape;5835;p8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836" name="Google Shape;5836;p86: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837" name="Google Shape;5837;p86: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86</a:t>
            </a:fld>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3"/>
        <p:cNvGrpSpPr/>
        <p:nvPr/>
      </p:nvGrpSpPr>
      <p:grpSpPr>
        <a:xfrm>
          <a:off x="0" y="0"/>
          <a:ext cx="0" cy="0"/>
          <a:chOff x="0" y="0"/>
          <a:chExt cx="0" cy="0"/>
        </a:xfrm>
      </p:grpSpPr>
      <p:sp>
        <p:nvSpPr>
          <p:cNvPr id="5894" name="Google Shape;5894;p8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895" name="Google Shape;5895;p8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2"/>
        <p:cNvGrpSpPr/>
        <p:nvPr/>
      </p:nvGrpSpPr>
      <p:grpSpPr>
        <a:xfrm>
          <a:off x="0" y="0"/>
          <a:ext cx="0" cy="0"/>
          <a:chOff x="0" y="0"/>
          <a:chExt cx="0" cy="0"/>
        </a:xfrm>
      </p:grpSpPr>
      <p:sp>
        <p:nvSpPr>
          <p:cNvPr id="5933" name="Google Shape;5933;p8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934" name="Google Shape;5934;p88: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35" name="Google Shape;5935;p88: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88</a:t>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5"/>
        <p:cNvGrpSpPr/>
        <p:nvPr/>
      </p:nvGrpSpPr>
      <p:grpSpPr>
        <a:xfrm>
          <a:off x="0" y="0"/>
          <a:ext cx="0" cy="0"/>
          <a:chOff x="0" y="0"/>
          <a:chExt cx="0" cy="0"/>
        </a:xfrm>
      </p:grpSpPr>
      <p:sp>
        <p:nvSpPr>
          <p:cNvPr id="5986" name="Google Shape;5986;p8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987" name="Google Shape;5987;p8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988" name="Google Shape;5988;p8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89</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
        <p:cNvGrpSpPr/>
        <p:nvPr/>
      </p:nvGrpSpPr>
      <p:grpSpPr>
        <a:xfrm>
          <a:off x="0" y="0"/>
          <a:ext cx="0" cy="0"/>
          <a:chOff x="0" y="0"/>
          <a:chExt cx="0" cy="0"/>
        </a:xfrm>
      </p:grpSpPr>
      <p:sp>
        <p:nvSpPr>
          <p:cNvPr id="568" name="Google Shape;56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9" name="Google Shape;569;p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0" name="Google Shape;570;p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a:t>
            </a:fld>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6"/>
        <p:cNvGrpSpPr/>
        <p:nvPr/>
      </p:nvGrpSpPr>
      <p:grpSpPr>
        <a:xfrm>
          <a:off x="0" y="0"/>
          <a:ext cx="0" cy="0"/>
          <a:chOff x="0" y="0"/>
          <a:chExt cx="0" cy="0"/>
        </a:xfrm>
      </p:grpSpPr>
      <p:sp>
        <p:nvSpPr>
          <p:cNvPr id="6057" name="Google Shape;6057;p9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058" name="Google Shape;6058;p9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7"/>
        <p:cNvGrpSpPr/>
        <p:nvPr/>
      </p:nvGrpSpPr>
      <p:grpSpPr>
        <a:xfrm>
          <a:off x="0" y="0"/>
          <a:ext cx="0" cy="0"/>
          <a:chOff x="0" y="0"/>
          <a:chExt cx="0" cy="0"/>
        </a:xfrm>
      </p:grpSpPr>
      <p:sp>
        <p:nvSpPr>
          <p:cNvPr id="6118" name="Google Shape;611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19" name="Google Shape;6119;p9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20" name="Google Shape;6120;p9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91</a:t>
            </a:fld>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8"/>
        <p:cNvGrpSpPr/>
        <p:nvPr/>
      </p:nvGrpSpPr>
      <p:grpSpPr>
        <a:xfrm>
          <a:off x="0" y="0"/>
          <a:ext cx="0" cy="0"/>
          <a:chOff x="0" y="0"/>
          <a:chExt cx="0" cy="0"/>
        </a:xfrm>
      </p:grpSpPr>
      <p:sp>
        <p:nvSpPr>
          <p:cNvPr id="6169" name="Google Shape;6169;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70" name="Google Shape;6170;p9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71" name="Google Shape;6171;p9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92</a:t>
            </a:fld>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7"/>
        <p:cNvGrpSpPr/>
        <p:nvPr/>
      </p:nvGrpSpPr>
      <p:grpSpPr>
        <a:xfrm>
          <a:off x="0" y="0"/>
          <a:ext cx="0" cy="0"/>
          <a:chOff x="0" y="0"/>
          <a:chExt cx="0" cy="0"/>
        </a:xfrm>
      </p:grpSpPr>
      <p:sp>
        <p:nvSpPr>
          <p:cNvPr id="6188" name="Google Shape;6188;p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189" name="Google Shape;6189;p9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190" name="Google Shape;6190;p9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93</a:t>
            </a:fld>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7"/>
        <p:cNvGrpSpPr/>
        <p:nvPr/>
      </p:nvGrpSpPr>
      <p:grpSpPr>
        <a:xfrm>
          <a:off x="0" y="0"/>
          <a:ext cx="0" cy="0"/>
          <a:chOff x="0" y="0"/>
          <a:chExt cx="0" cy="0"/>
        </a:xfrm>
      </p:grpSpPr>
      <p:sp>
        <p:nvSpPr>
          <p:cNvPr id="6238" name="Google Shape;6238;p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239" name="Google Shape;6239;p9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240" name="Google Shape;6240;p9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94</a:t>
            </a:fld>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tyle slide layout">
  <p:cSld name="Style slide layout">
    <p:spTree>
      <p:nvGrpSpPr>
        <p:cNvPr id="1" name="Shape 15"/>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两栏内容" type="twoObj">
  <p:cSld name="TWO_OBJECTS">
    <p:spTree>
      <p:nvGrpSpPr>
        <p:cNvPr id="1" name="Shape 68"/>
        <p:cNvGrpSpPr/>
        <p:nvPr/>
      </p:nvGrpSpPr>
      <p:grpSpPr>
        <a:xfrm>
          <a:off x="0" y="0"/>
          <a:ext cx="0" cy="0"/>
          <a:chOff x="0" y="0"/>
          <a:chExt cx="0" cy="0"/>
        </a:xfrm>
      </p:grpSpPr>
      <p:sp>
        <p:nvSpPr>
          <p:cNvPr id="69" name="Google Shape;69;p107"/>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107"/>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71" name="Google Shape;71;p107"/>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72" name="Google Shape;72;p10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3" name="Google Shape;73;p10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4" name="Google Shape;74;p10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比较" type="twoTxTwoObj">
  <p:cSld name="TWO_OBJECTS_WITH_TEXT">
    <p:spTree>
      <p:nvGrpSpPr>
        <p:cNvPr id="1" name="Shape 75"/>
        <p:cNvGrpSpPr/>
        <p:nvPr/>
      </p:nvGrpSpPr>
      <p:grpSpPr>
        <a:xfrm>
          <a:off x="0" y="0"/>
          <a:ext cx="0" cy="0"/>
          <a:chOff x="0" y="0"/>
          <a:chExt cx="0" cy="0"/>
        </a:xfrm>
      </p:grpSpPr>
      <p:sp>
        <p:nvSpPr>
          <p:cNvPr id="76" name="Google Shape;76;p108"/>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 name="Google Shape;77;p108"/>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a:endParaRPr/>
          </a:p>
        </p:txBody>
      </p:sp>
      <p:sp>
        <p:nvSpPr>
          <p:cNvPr id="78" name="Google Shape;78;p108"/>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79" name="Google Shape;79;p108"/>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a:endParaRPr/>
          </a:p>
        </p:txBody>
      </p:sp>
      <p:sp>
        <p:nvSpPr>
          <p:cNvPr id="80" name="Google Shape;80;p108"/>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81" name="Google Shape;81;p10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10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10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仅标题" type="titleOnly">
  <p:cSld name="TITLE_ONLY">
    <p:spTree>
      <p:nvGrpSpPr>
        <p:cNvPr id="1" name="Shape 84"/>
        <p:cNvGrpSpPr/>
        <p:nvPr/>
      </p:nvGrpSpPr>
      <p:grpSpPr>
        <a:xfrm>
          <a:off x="0" y="0"/>
          <a:ext cx="0" cy="0"/>
          <a:chOff x="0" y="0"/>
          <a:chExt cx="0" cy="0"/>
        </a:xfrm>
      </p:grpSpPr>
      <p:sp>
        <p:nvSpPr>
          <p:cNvPr id="85" name="Google Shape;85;p109"/>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 name="Google Shape;86;p10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7" name="Google Shape;87;p10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8" name="Google Shape;88;p10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内容与标题" type="objTx">
  <p:cSld name="OBJECT_WITH_CAPTION_TEXT">
    <p:spTree>
      <p:nvGrpSpPr>
        <p:cNvPr id="1" name="Shape 89"/>
        <p:cNvGrpSpPr/>
        <p:nvPr/>
      </p:nvGrpSpPr>
      <p:grpSpPr>
        <a:xfrm>
          <a:off x="0" y="0"/>
          <a:ext cx="0" cy="0"/>
          <a:chOff x="0" y="0"/>
          <a:chExt cx="0" cy="0"/>
        </a:xfrm>
      </p:grpSpPr>
      <p:sp>
        <p:nvSpPr>
          <p:cNvPr id="90" name="Google Shape;90;p11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 name="Google Shape;91;p11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750"/>
              </a:spcBef>
              <a:spcAft>
                <a:spcPts val="0"/>
              </a:spcAft>
              <a:buClr>
                <a:schemeClr val="dk1"/>
              </a:buClr>
              <a:buSzPts val="2400"/>
              <a:buChar char="•"/>
              <a:defRPr sz="2400"/>
            </a:lvl1pPr>
            <a:lvl2pPr marL="914400" lvl="1" indent="-361950" algn="l">
              <a:lnSpc>
                <a:spcPct val="90000"/>
              </a:lnSpc>
              <a:spcBef>
                <a:spcPts val="375"/>
              </a:spcBef>
              <a:spcAft>
                <a:spcPts val="0"/>
              </a:spcAft>
              <a:buClr>
                <a:schemeClr val="dk1"/>
              </a:buClr>
              <a:buSzPts val="2100"/>
              <a:buChar char="•"/>
              <a:defRPr sz="2100"/>
            </a:lvl2pPr>
            <a:lvl3pPr marL="1371600" lvl="2" indent="-342900" algn="l">
              <a:lnSpc>
                <a:spcPct val="90000"/>
              </a:lnSpc>
              <a:spcBef>
                <a:spcPts val="375"/>
              </a:spcBef>
              <a:spcAft>
                <a:spcPts val="0"/>
              </a:spcAft>
              <a:buClr>
                <a:schemeClr val="dk1"/>
              </a:buClr>
              <a:buSzPts val="1800"/>
              <a:buChar char="•"/>
              <a:defRPr sz="1800"/>
            </a:lvl3pPr>
            <a:lvl4pPr marL="1828800" lvl="3" indent="-323850" algn="l">
              <a:lnSpc>
                <a:spcPct val="90000"/>
              </a:lnSpc>
              <a:spcBef>
                <a:spcPts val="375"/>
              </a:spcBef>
              <a:spcAft>
                <a:spcPts val="0"/>
              </a:spcAft>
              <a:buClr>
                <a:schemeClr val="dk1"/>
              </a:buClr>
              <a:buSzPts val="1500"/>
              <a:buChar char="•"/>
              <a:defRPr sz="1500"/>
            </a:lvl4pPr>
            <a:lvl5pPr marL="2286000" lvl="4" indent="-323850" algn="l">
              <a:lnSpc>
                <a:spcPct val="90000"/>
              </a:lnSpc>
              <a:spcBef>
                <a:spcPts val="375"/>
              </a:spcBef>
              <a:spcAft>
                <a:spcPts val="0"/>
              </a:spcAft>
              <a:buClr>
                <a:schemeClr val="dk1"/>
              </a:buClr>
              <a:buSzPts val="1500"/>
              <a:buChar char="•"/>
              <a:defRPr sz="1500"/>
            </a:lvl5pPr>
            <a:lvl6pPr marL="2743200" lvl="5" indent="-323850" algn="l">
              <a:lnSpc>
                <a:spcPct val="90000"/>
              </a:lnSpc>
              <a:spcBef>
                <a:spcPts val="375"/>
              </a:spcBef>
              <a:spcAft>
                <a:spcPts val="0"/>
              </a:spcAft>
              <a:buClr>
                <a:schemeClr val="dk1"/>
              </a:buClr>
              <a:buSzPts val="1500"/>
              <a:buChar char="•"/>
              <a:defRPr sz="1500"/>
            </a:lvl6pPr>
            <a:lvl7pPr marL="3200400" lvl="6" indent="-323850" algn="l">
              <a:lnSpc>
                <a:spcPct val="90000"/>
              </a:lnSpc>
              <a:spcBef>
                <a:spcPts val="375"/>
              </a:spcBef>
              <a:spcAft>
                <a:spcPts val="0"/>
              </a:spcAft>
              <a:buClr>
                <a:schemeClr val="dk1"/>
              </a:buClr>
              <a:buSzPts val="1500"/>
              <a:buChar char="•"/>
              <a:defRPr sz="1500"/>
            </a:lvl7pPr>
            <a:lvl8pPr marL="3657600" lvl="7" indent="-323850" algn="l">
              <a:lnSpc>
                <a:spcPct val="90000"/>
              </a:lnSpc>
              <a:spcBef>
                <a:spcPts val="375"/>
              </a:spcBef>
              <a:spcAft>
                <a:spcPts val="0"/>
              </a:spcAft>
              <a:buClr>
                <a:schemeClr val="dk1"/>
              </a:buClr>
              <a:buSzPts val="1500"/>
              <a:buChar char="•"/>
              <a:defRPr sz="1500"/>
            </a:lvl8pPr>
            <a:lvl9pPr marL="4114800" lvl="8" indent="-323850" algn="l">
              <a:lnSpc>
                <a:spcPct val="90000"/>
              </a:lnSpc>
              <a:spcBef>
                <a:spcPts val="375"/>
              </a:spcBef>
              <a:spcAft>
                <a:spcPts val="0"/>
              </a:spcAft>
              <a:buClr>
                <a:schemeClr val="dk1"/>
              </a:buClr>
              <a:buSzPts val="1500"/>
              <a:buChar char="•"/>
              <a:defRPr sz="1500"/>
            </a:lvl9pPr>
          </a:lstStyle>
          <a:p>
            <a:endParaRPr/>
          </a:p>
        </p:txBody>
      </p:sp>
      <p:sp>
        <p:nvSpPr>
          <p:cNvPr id="92" name="Google Shape;92;p11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a:endParaRPr/>
          </a:p>
        </p:txBody>
      </p:sp>
      <p:sp>
        <p:nvSpPr>
          <p:cNvPr id="93" name="Google Shape;93;p11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4" name="Google Shape;94;p11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5" name="Google Shape;95;p11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图片与标题" type="picTx">
  <p:cSld name="PICTURE_WITH_CAPTION_TEXT">
    <p:spTree>
      <p:nvGrpSpPr>
        <p:cNvPr id="1" name="Shape 96"/>
        <p:cNvGrpSpPr/>
        <p:nvPr/>
      </p:nvGrpSpPr>
      <p:grpSpPr>
        <a:xfrm>
          <a:off x="0" y="0"/>
          <a:ext cx="0" cy="0"/>
          <a:chOff x="0" y="0"/>
          <a:chExt cx="0" cy="0"/>
        </a:xfrm>
      </p:grpSpPr>
      <p:sp>
        <p:nvSpPr>
          <p:cNvPr id="97" name="Google Shape;97;p11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Calibri"/>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 name="Google Shape;98;p111"/>
          <p:cNvSpPr>
            <a:spLocks noGrp="1"/>
          </p:cNvSpPr>
          <p:nvPr>
            <p:ph type="pic" idx="2"/>
          </p:nvPr>
        </p:nvSpPr>
        <p:spPr>
          <a:xfrm>
            <a:off x="3887391" y="740569"/>
            <a:ext cx="4629150" cy="3655219"/>
          </a:xfrm>
          <a:prstGeom prst="rect">
            <a:avLst/>
          </a:prstGeom>
          <a:noFill/>
          <a:ln>
            <a:noFill/>
          </a:ln>
        </p:spPr>
      </p:sp>
      <p:sp>
        <p:nvSpPr>
          <p:cNvPr id="99" name="Google Shape;99;p11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a:endParaRPr/>
          </a:p>
        </p:txBody>
      </p:sp>
      <p:sp>
        <p:nvSpPr>
          <p:cNvPr id="100" name="Google Shape;100;p11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1" name="Google Shape;101;p11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2" name="Google Shape;102;p11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标题和竖排文字" type="vertTx">
  <p:cSld name="VERTICAL_TEXT">
    <p:spTree>
      <p:nvGrpSpPr>
        <p:cNvPr id="1" name="Shape 103"/>
        <p:cNvGrpSpPr/>
        <p:nvPr/>
      </p:nvGrpSpPr>
      <p:grpSpPr>
        <a:xfrm>
          <a:off x="0" y="0"/>
          <a:ext cx="0" cy="0"/>
          <a:chOff x="0" y="0"/>
          <a:chExt cx="0" cy="0"/>
        </a:xfrm>
      </p:grpSpPr>
      <p:sp>
        <p:nvSpPr>
          <p:cNvPr id="104" name="Google Shape;104;p11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 name="Google Shape;105;p112"/>
          <p:cNvSpPr txBox="1">
            <a:spLocks noGrp="1"/>
          </p:cNvSpPr>
          <p:nvPr>
            <p:ph type="body" idx="1"/>
          </p:nvPr>
        </p:nvSpPr>
        <p:spPr>
          <a:xfrm rot="5400000">
            <a:off x="2940248" y="-942379"/>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 name="Google Shape;106;p11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7" name="Google Shape;107;p11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8" name="Google Shape;108;p11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竖排标题与文本" type="vertTitleAndTx">
  <p:cSld name="VERTICAL_TITLE_AND_VERTICAL_TEXT">
    <p:spTree>
      <p:nvGrpSpPr>
        <p:cNvPr id="1" name="Shape 109"/>
        <p:cNvGrpSpPr/>
        <p:nvPr/>
      </p:nvGrpSpPr>
      <p:grpSpPr>
        <a:xfrm>
          <a:off x="0" y="0"/>
          <a:ext cx="0" cy="0"/>
          <a:chOff x="0" y="0"/>
          <a:chExt cx="0" cy="0"/>
        </a:xfrm>
      </p:grpSpPr>
      <p:sp>
        <p:nvSpPr>
          <p:cNvPr id="110" name="Google Shape;110;p11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 name="Google Shape;111;p113"/>
          <p:cNvSpPr txBox="1">
            <a:spLocks noGrp="1"/>
          </p:cNvSpPr>
          <p:nvPr>
            <p:ph type="body" idx="1"/>
          </p:nvPr>
        </p:nvSpPr>
        <p:spPr>
          <a:xfrm rot="5400000">
            <a:off x="1349573" y="-447079"/>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12" name="Google Shape;112;p11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3" name="Google Shape;113;p11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4" name="Google Shape;114;p11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7_标题和内容">
  <p:cSld name="7_标题和内容">
    <p:bg>
      <p:bgPr>
        <a:solidFill>
          <a:schemeClr val="lt1"/>
        </a:solidFill>
        <a:effectLst/>
      </p:bgPr>
    </p:bg>
    <p:spTree>
      <p:nvGrpSpPr>
        <p:cNvPr id="1" name="Shape 115"/>
        <p:cNvGrpSpPr/>
        <p:nvPr/>
      </p:nvGrpSpPr>
      <p:grpSpPr>
        <a:xfrm>
          <a:off x="0" y="0"/>
          <a:ext cx="0" cy="0"/>
          <a:chOff x="0" y="0"/>
          <a:chExt cx="0" cy="0"/>
        </a:xfrm>
      </p:grpSpPr>
      <p:sp>
        <p:nvSpPr>
          <p:cNvPr id="116" name="Google Shape;116;p114"/>
          <p:cNvSpPr/>
          <p:nvPr/>
        </p:nvSpPr>
        <p:spPr>
          <a:xfrm>
            <a:off x="845101" y="573991"/>
            <a:ext cx="8307319"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117" name="Google Shape;117;p114"/>
          <p:cNvSpPr/>
          <p:nvPr/>
        </p:nvSpPr>
        <p:spPr>
          <a:xfrm>
            <a:off x="-17493" y="57616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118" name="Google Shape;118;p114"/>
          <p:cNvSpPr/>
          <p:nvPr/>
        </p:nvSpPr>
        <p:spPr>
          <a:xfrm>
            <a:off x="354749" y="129230"/>
            <a:ext cx="511565" cy="511565"/>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32_ส่วนหัวของส่วน">
  <p:cSld name="32_ส่วนหัวของส่วน">
    <p:spTree>
      <p:nvGrpSpPr>
        <p:cNvPr id="1" name="Shape 126"/>
        <p:cNvGrpSpPr/>
        <p:nvPr/>
      </p:nvGrpSpPr>
      <p:grpSpPr>
        <a:xfrm>
          <a:off x="0" y="0"/>
          <a:ext cx="0" cy="0"/>
          <a:chOff x="0" y="0"/>
          <a:chExt cx="0" cy="0"/>
        </a:xfrm>
      </p:grpSpPr>
      <p:sp>
        <p:nvSpPr>
          <p:cNvPr id="127" name="Google Shape;127;p103"/>
          <p:cNvSpPr>
            <a:spLocks noGrp="1"/>
          </p:cNvSpPr>
          <p:nvPr>
            <p:ph type="pic" idx="2"/>
          </p:nvPr>
        </p:nvSpPr>
        <p:spPr>
          <a:xfrm>
            <a:off x="189182" y="171450"/>
            <a:ext cx="5938943" cy="4845482"/>
          </a:xfrm>
          <a:prstGeom prst="rect">
            <a:avLst/>
          </a:prstGeom>
          <a:no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标题幻灯片" type="title">
  <p:cSld name="TITLE">
    <p:spTree>
      <p:nvGrpSpPr>
        <p:cNvPr id="1" name="Shape 128"/>
        <p:cNvGrpSpPr/>
        <p:nvPr/>
      </p:nvGrpSpPr>
      <p:grpSpPr>
        <a:xfrm>
          <a:off x="0" y="0"/>
          <a:ext cx="0" cy="0"/>
          <a:chOff x="0" y="0"/>
          <a:chExt cx="0" cy="0"/>
        </a:xfrm>
      </p:grpSpPr>
      <p:sp>
        <p:nvSpPr>
          <p:cNvPr id="129" name="Google Shape;129;p115"/>
          <p:cNvSpPr txBox="1">
            <a:spLocks noGrp="1"/>
          </p:cNvSpPr>
          <p:nvPr>
            <p:ph type="ctrTitle"/>
          </p:nvPr>
        </p:nvSpPr>
        <p:spPr>
          <a:xfrm>
            <a:off x="1143000" y="841772"/>
            <a:ext cx="6858000" cy="17907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4500"/>
              <a:buFont typeface="Arial"/>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 name="Google Shape;130;p115"/>
          <p:cNvSpPr txBox="1">
            <a:spLocks noGrp="1"/>
          </p:cNvSpPr>
          <p:nvPr>
            <p:ph type="subTitle" idx="1"/>
          </p:nvPr>
        </p:nvSpPr>
        <p:spPr>
          <a:xfrm>
            <a:off x="1143000" y="2701528"/>
            <a:ext cx="6858000" cy="124182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750"/>
              </a:spcBef>
              <a:spcAft>
                <a:spcPts val="0"/>
              </a:spcAft>
              <a:buClr>
                <a:schemeClr val="dk1"/>
              </a:buClr>
              <a:buSzPts val="1800"/>
              <a:buNone/>
              <a:defRPr sz="1800"/>
            </a:lvl1pPr>
            <a:lvl2pPr lvl="1" algn="ctr">
              <a:lnSpc>
                <a:spcPct val="90000"/>
              </a:lnSpc>
              <a:spcBef>
                <a:spcPts val="375"/>
              </a:spcBef>
              <a:spcAft>
                <a:spcPts val="0"/>
              </a:spcAft>
              <a:buClr>
                <a:schemeClr val="dk1"/>
              </a:buClr>
              <a:buSzPts val="1500"/>
              <a:buNone/>
              <a:defRPr sz="1500"/>
            </a:lvl2pPr>
            <a:lvl3pPr lvl="2" algn="ctr">
              <a:lnSpc>
                <a:spcPct val="90000"/>
              </a:lnSpc>
              <a:spcBef>
                <a:spcPts val="375"/>
              </a:spcBef>
              <a:spcAft>
                <a:spcPts val="0"/>
              </a:spcAft>
              <a:buClr>
                <a:schemeClr val="dk1"/>
              </a:buClr>
              <a:buSzPts val="1350"/>
              <a:buNone/>
              <a:defRPr sz="1350"/>
            </a:lvl3pPr>
            <a:lvl4pPr lvl="3" algn="ctr">
              <a:lnSpc>
                <a:spcPct val="90000"/>
              </a:lnSpc>
              <a:spcBef>
                <a:spcPts val="375"/>
              </a:spcBef>
              <a:spcAft>
                <a:spcPts val="0"/>
              </a:spcAft>
              <a:buClr>
                <a:schemeClr val="dk1"/>
              </a:buClr>
              <a:buSzPts val="1200"/>
              <a:buNone/>
              <a:defRPr sz="1200"/>
            </a:lvl4pPr>
            <a:lvl5pPr lvl="4" algn="ctr">
              <a:lnSpc>
                <a:spcPct val="90000"/>
              </a:lnSpc>
              <a:spcBef>
                <a:spcPts val="375"/>
              </a:spcBef>
              <a:spcAft>
                <a:spcPts val="0"/>
              </a:spcAft>
              <a:buClr>
                <a:schemeClr val="dk1"/>
              </a:buClr>
              <a:buSzPts val="1200"/>
              <a:buNone/>
              <a:defRPr sz="1200"/>
            </a:lvl5pPr>
            <a:lvl6pPr lvl="5" algn="ctr">
              <a:lnSpc>
                <a:spcPct val="90000"/>
              </a:lnSpc>
              <a:spcBef>
                <a:spcPts val="375"/>
              </a:spcBef>
              <a:spcAft>
                <a:spcPts val="0"/>
              </a:spcAft>
              <a:buClr>
                <a:schemeClr val="dk1"/>
              </a:buClr>
              <a:buSzPts val="1200"/>
              <a:buNone/>
              <a:defRPr sz="1200"/>
            </a:lvl6pPr>
            <a:lvl7pPr lvl="6" algn="ctr">
              <a:lnSpc>
                <a:spcPct val="90000"/>
              </a:lnSpc>
              <a:spcBef>
                <a:spcPts val="375"/>
              </a:spcBef>
              <a:spcAft>
                <a:spcPts val="0"/>
              </a:spcAft>
              <a:buClr>
                <a:schemeClr val="dk1"/>
              </a:buClr>
              <a:buSzPts val="1200"/>
              <a:buNone/>
              <a:defRPr sz="1200"/>
            </a:lvl7pPr>
            <a:lvl8pPr lvl="7" algn="ctr">
              <a:lnSpc>
                <a:spcPct val="90000"/>
              </a:lnSpc>
              <a:spcBef>
                <a:spcPts val="375"/>
              </a:spcBef>
              <a:spcAft>
                <a:spcPts val="0"/>
              </a:spcAft>
              <a:buClr>
                <a:schemeClr val="dk1"/>
              </a:buClr>
              <a:buSzPts val="1200"/>
              <a:buNone/>
              <a:defRPr sz="1200"/>
            </a:lvl8pPr>
            <a:lvl9pPr lvl="8" algn="ctr">
              <a:lnSpc>
                <a:spcPct val="90000"/>
              </a:lnSpc>
              <a:spcBef>
                <a:spcPts val="375"/>
              </a:spcBef>
              <a:spcAft>
                <a:spcPts val="0"/>
              </a:spcAft>
              <a:buClr>
                <a:schemeClr val="dk1"/>
              </a:buClr>
              <a:buSzPts val="1200"/>
              <a:buNone/>
              <a:defRPr sz="1200"/>
            </a:lvl9pPr>
          </a:lstStyle>
          <a:p>
            <a:endParaRPr/>
          </a:p>
        </p:txBody>
      </p:sp>
      <p:sp>
        <p:nvSpPr>
          <p:cNvPr id="131" name="Google Shape;131;p11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2" name="Google Shape;132;p11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3" name="Google Shape;133;p11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6_标题和内容">
  <p:cSld name="6_标题和内容">
    <p:bg>
      <p:bgPr>
        <a:solidFill>
          <a:schemeClr val="lt1"/>
        </a:solidFill>
        <a:effectLst/>
      </p:bgPr>
    </p:bg>
    <p:spTree>
      <p:nvGrpSpPr>
        <p:cNvPr id="1" name="Shape 16"/>
        <p:cNvGrpSpPr/>
        <p:nvPr/>
      </p:nvGrpSpPr>
      <p:grpSpPr>
        <a:xfrm>
          <a:off x="0" y="0"/>
          <a:ext cx="0" cy="0"/>
          <a:chOff x="0" y="0"/>
          <a:chExt cx="0" cy="0"/>
        </a:xfrm>
      </p:grpSpPr>
      <p:sp>
        <p:nvSpPr>
          <p:cNvPr id="17" name="Google Shape;17;p97"/>
          <p:cNvSpPr/>
          <p:nvPr/>
        </p:nvSpPr>
        <p:spPr>
          <a:xfrm>
            <a:off x="845101" y="573991"/>
            <a:ext cx="8307319"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b="0" i="0" u="none" strike="noStrike" cap="none">
              <a:solidFill>
                <a:schemeClr val="lt1"/>
              </a:solidFill>
              <a:latin typeface="Calibri"/>
              <a:ea typeface="Calibri"/>
              <a:cs typeface="Calibri"/>
              <a:sym typeface="Calibri"/>
            </a:endParaRPr>
          </a:p>
        </p:txBody>
      </p:sp>
      <p:sp>
        <p:nvSpPr>
          <p:cNvPr id="18" name="Google Shape;18;p97"/>
          <p:cNvSpPr/>
          <p:nvPr/>
        </p:nvSpPr>
        <p:spPr>
          <a:xfrm>
            <a:off x="-17493" y="57616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b="0" i="0" u="none" strike="noStrike" cap="none">
              <a:solidFill>
                <a:schemeClr val="lt1"/>
              </a:solidFill>
              <a:latin typeface="Calibri"/>
              <a:ea typeface="Calibri"/>
              <a:cs typeface="Calibri"/>
              <a:sym typeface="Calibri"/>
            </a:endParaRPr>
          </a:p>
        </p:txBody>
      </p:sp>
      <p:sp>
        <p:nvSpPr>
          <p:cNvPr id="19" name="Google Shape;19;p97"/>
          <p:cNvSpPr/>
          <p:nvPr/>
        </p:nvSpPr>
        <p:spPr>
          <a:xfrm>
            <a:off x="354749" y="129230"/>
            <a:ext cx="511565" cy="511565"/>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标题和内容" type="obj">
  <p:cSld name="OBJECT">
    <p:spTree>
      <p:nvGrpSpPr>
        <p:cNvPr id="1" name="Shape 134"/>
        <p:cNvGrpSpPr/>
        <p:nvPr/>
      </p:nvGrpSpPr>
      <p:grpSpPr>
        <a:xfrm>
          <a:off x="0" y="0"/>
          <a:ext cx="0" cy="0"/>
          <a:chOff x="0" y="0"/>
          <a:chExt cx="0" cy="0"/>
        </a:xfrm>
      </p:grpSpPr>
      <p:sp>
        <p:nvSpPr>
          <p:cNvPr id="135" name="Google Shape;135;p11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 name="Google Shape;136;p116"/>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37" name="Google Shape;137;p11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8" name="Google Shape;138;p11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9" name="Google Shape;139;p11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节标题" type="secHead">
  <p:cSld name="SECTION_HEADER">
    <p:spTree>
      <p:nvGrpSpPr>
        <p:cNvPr id="1" name="Shape 140"/>
        <p:cNvGrpSpPr/>
        <p:nvPr/>
      </p:nvGrpSpPr>
      <p:grpSpPr>
        <a:xfrm>
          <a:off x="0" y="0"/>
          <a:ext cx="0" cy="0"/>
          <a:chOff x="0" y="0"/>
          <a:chExt cx="0" cy="0"/>
        </a:xfrm>
      </p:grpSpPr>
      <p:sp>
        <p:nvSpPr>
          <p:cNvPr id="141" name="Google Shape;141;p117"/>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500"/>
              <a:buFont typeface="Arial"/>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 name="Google Shape;142;p117"/>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E8C4BB"/>
              </a:buClr>
              <a:buSzPts val="1800"/>
              <a:buNone/>
              <a:defRPr sz="1800">
                <a:solidFill>
                  <a:srgbClr val="E8C4BB"/>
                </a:solidFill>
              </a:defRPr>
            </a:lvl1pPr>
            <a:lvl2pPr marL="914400" lvl="1" indent="-228600" algn="l">
              <a:lnSpc>
                <a:spcPct val="90000"/>
              </a:lnSpc>
              <a:spcBef>
                <a:spcPts val="375"/>
              </a:spcBef>
              <a:spcAft>
                <a:spcPts val="0"/>
              </a:spcAft>
              <a:buClr>
                <a:srgbClr val="E8C4BB"/>
              </a:buClr>
              <a:buSzPts val="1500"/>
              <a:buNone/>
              <a:defRPr sz="1500">
                <a:solidFill>
                  <a:srgbClr val="E8C4BB"/>
                </a:solidFill>
              </a:defRPr>
            </a:lvl2pPr>
            <a:lvl3pPr marL="1371600" lvl="2" indent="-228600" algn="l">
              <a:lnSpc>
                <a:spcPct val="90000"/>
              </a:lnSpc>
              <a:spcBef>
                <a:spcPts val="375"/>
              </a:spcBef>
              <a:spcAft>
                <a:spcPts val="0"/>
              </a:spcAft>
              <a:buClr>
                <a:srgbClr val="E8C4BB"/>
              </a:buClr>
              <a:buSzPts val="1350"/>
              <a:buNone/>
              <a:defRPr sz="1350">
                <a:solidFill>
                  <a:srgbClr val="E8C4BB"/>
                </a:solidFill>
              </a:defRPr>
            </a:lvl3pPr>
            <a:lvl4pPr marL="1828800" lvl="3" indent="-228600" algn="l">
              <a:lnSpc>
                <a:spcPct val="90000"/>
              </a:lnSpc>
              <a:spcBef>
                <a:spcPts val="375"/>
              </a:spcBef>
              <a:spcAft>
                <a:spcPts val="0"/>
              </a:spcAft>
              <a:buClr>
                <a:srgbClr val="E8C4BB"/>
              </a:buClr>
              <a:buSzPts val="1200"/>
              <a:buNone/>
              <a:defRPr sz="1200">
                <a:solidFill>
                  <a:srgbClr val="E8C4BB"/>
                </a:solidFill>
              </a:defRPr>
            </a:lvl4pPr>
            <a:lvl5pPr marL="2286000" lvl="4" indent="-228600" algn="l">
              <a:lnSpc>
                <a:spcPct val="90000"/>
              </a:lnSpc>
              <a:spcBef>
                <a:spcPts val="375"/>
              </a:spcBef>
              <a:spcAft>
                <a:spcPts val="0"/>
              </a:spcAft>
              <a:buClr>
                <a:srgbClr val="E8C4BB"/>
              </a:buClr>
              <a:buSzPts val="1200"/>
              <a:buNone/>
              <a:defRPr sz="1200">
                <a:solidFill>
                  <a:srgbClr val="E8C4BB"/>
                </a:solidFill>
              </a:defRPr>
            </a:lvl5pPr>
            <a:lvl6pPr marL="2743200" lvl="5" indent="-228600" algn="l">
              <a:lnSpc>
                <a:spcPct val="90000"/>
              </a:lnSpc>
              <a:spcBef>
                <a:spcPts val="375"/>
              </a:spcBef>
              <a:spcAft>
                <a:spcPts val="0"/>
              </a:spcAft>
              <a:buClr>
                <a:srgbClr val="E8C4BB"/>
              </a:buClr>
              <a:buSzPts val="1200"/>
              <a:buNone/>
              <a:defRPr sz="1200">
                <a:solidFill>
                  <a:srgbClr val="E8C4BB"/>
                </a:solidFill>
              </a:defRPr>
            </a:lvl6pPr>
            <a:lvl7pPr marL="3200400" lvl="6" indent="-228600" algn="l">
              <a:lnSpc>
                <a:spcPct val="90000"/>
              </a:lnSpc>
              <a:spcBef>
                <a:spcPts val="375"/>
              </a:spcBef>
              <a:spcAft>
                <a:spcPts val="0"/>
              </a:spcAft>
              <a:buClr>
                <a:srgbClr val="E8C4BB"/>
              </a:buClr>
              <a:buSzPts val="1200"/>
              <a:buNone/>
              <a:defRPr sz="1200">
                <a:solidFill>
                  <a:srgbClr val="E8C4BB"/>
                </a:solidFill>
              </a:defRPr>
            </a:lvl7pPr>
            <a:lvl8pPr marL="3657600" lvl="7" indent="-228600" algn="l">
              <a:lnSpc>
                <a:spcPct val="90000"/>
              </a:lnSpc>
              <a:spcBef>
                <a:spcPts val="375"/>
              </a:spcBef>
              <a:spcAft>
                <a:spcPts val="0"/>
              </a:spcAft>
              <a:buClr>
                <a:srgbClr val="E8C4BB"/>
              </a:buClr>
              <a:buSzPts val="1200"/>
              <a:buNone/>
              <a:defRPr sz="1200">
                <a:solidFill>
                  <a:srgbClr val="E8C4BB"/>
                </a:solidFill>
              </a:defRPr>
            </a:lvl8pPr>
            <a:lvl9pPr marL="4114800" lvl="8" indent="-228600" algn="l">
              <a:lnSpc>
                <a:spcPct val="90000"/>
              </a:lnSpc>
              <a:spcBef>
                <a:spcPts val="375"/>
              </a:spcBef>
              <a:spcAft>
                <a:spcPts val="0"/>
              </a:spcAft>
              <a:buClr>
                <a:srgbClr val="E8C4BB"/>
              </a:buClr>
              <a:buSzPts val="1200"/>
              <a:buNone/>
              <a:defRPr sz="1200">
                <a:solidFill>
                  <a:srgbClr val="E8C4BB"/>
                </a:solidFill>
              </a:defRPr>
            </a:lvl9pPr>
          </a:lstStyle>
          <a:p>
            <a:endParaRPr/>
          </a:p>
        </p:txBody>
      </p:sp>
      <p:sp>
        <p:nvSpPr>
          <p:cNvPr id="143" name="Google Shape;143;p11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4" name="Google Shape;144;p11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5" name="Google Shape;145;p11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两栏内容" type="twoObj">
  <p:cSld name="TWO_OBJECTS">
    <p:spTree>
      <p:nvGrpSpPr>
        <p:cNvPr id="1" name="Shape 146"/>
        <p:cNvGrpSpPr/>
        <p:nvPr/>
      </p:nvGrpSpPr>
      <p:grpSpPr>
        <a:xfrm>
          <a:off x="0" y="0"/>
          <a:ext cx="0" cy="0"/>
          <a:chOff x="0" y="0"/>
          <a:chExt cx="0" cy="0"/>
        </a:xfrm>
      </p:grpSpPr>
      <p:sp>
        <p:nvSpPr>
          <p:cNvPr id="147" name="Google Shape;147;p11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 name="Google Shape;148;p118"/>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49" name="Google Shape;149;p118"/>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50" name="Google Shape;150;p11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1" name="Google Shape;151;p11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2" name="Google Shape;152;p11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比较" type="twoTxTwoObj">
  <p:cSld name="TWO_OBJECTS_WITH_TEXT">
    <p:spTree>
      <p:nvGrpSpPr>
        <p:cNvPr id="1" name="Shape 153"/>
        <p:cNvGrpSpPr/>
        <p:nvPr/>
      </p:nvGrpSpPr>
      <p:grpSpPr>
        <a:xfrm>
          <a:off x="0" y="0"/>
          <a:ext cx="0" cy="0"/>
          <a:chOff x="0" y="0"/>
          <a:chExt cx="0" cy="0"/>
        </a:xfrm>
      </p:grpSpPr>
      <p:sp>
        <p:nvSpPr>
          <p:cNvPr id="154" name="Google Shape;154;p119"/>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 name="Google Shape;155;p119"/>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a:endParaRPr/>
          </a:p>
        </p:txBody>
      </p:sp>
      <p:sp>
        <p:nvSpPr>
          <p:cNvPr id="156" name="Google Shape;156;p119"/>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57" name="Google Shape;157;p119"/>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1800"/>
              <a:buNone/>
              <a:defRPr sz="1800" b="1"/>
            </a:lvl1pPr>
            <a:lvl2pPr marL="914400" lvl="1" indent="-228600" algn="l">
              <a:lnSpc>
                <a:spcPct val="90000"/>
              </a:lnSpc>
              <a:spcBef>
                <a:spcPts val="375"/>
              </a:spcBef>
              <a:spcAft>
                <a:spcPts val="0"/>
              </a:spcAft>
              <a:buClr>
                <a:schemeClr val="dk1"/>
              </a:buClr>
              <a:buSzPts val="1500"/>
              <a:buNone/>
              <a:defRPr sz="1500" b="1"/>
            </a:lvl2pPr>
            <a:lvl3pPr marL="1371600" lvl="2" indent="-228600" algn="l">
              <a:lnSpc>
                <a:spcPct val="90000"/>
              </a:lnSpc>
              <a:spcBef>
                <a:spcPts val="375"/>
              </a:spcBef>
              <a:spcAft>
                <a:spcPts val="0"/>
              </a:spcAft>
              <a:buClr>
                <a:schemeClr val="dk1"/>
              </a:buClr>
              <a:buSzPts val="1350"/>
              <a:buNone/>
              <a:defRPr sz="1350" b="1"/>
            </a:lvl3pPr>
            <a:lvl4pPr marL="1828800" lvl="3" indent="-228600" algn="l">
              <a:lnSpc>
                <a:spcPct val="90000"/>
              </a:lnSpc>
              <a:spcBef>
                <a:spcPts val="375"/>
              </a:spcBef>
              <a:spcAft>
                <a:spcPts val="0"/>
              </a:spcAft>
              <a:buClr>
                <a:schemeClr val="dk1"/>
              </a:buClr>
              <a:buSzPts val="1200"/>
              <a:buNone/>
              <a:defRPr sz="1200" b="1"/>
            </a:lvl4pPr>
            <a:lvl5pPr marL="2286000" lvl="4" indent="-228600" algn="l">
              <a:lnSpc>
                <a:spcPct val="90000"/>
              </a:lnSpc>
              <a:spcBef>
                <a:spcPts val="375"/>
              </a:spcBef>
              <a:spcAft>
                <a:spcPts val="0"/>
              </a:spcAft>
              <a:buClr>
                <a:schemeClr val="dk1"/>
              </a:buClr>
              <a:buSzPts val="1200"/>
              <a:buNone/>
              <a:defRPr sz="1200" b="1"/>
            </a:lvl5pPr>
            <a:lvl6pPr marL="2743200" lvl="5" indent="-228600" algn="l">
              <a:lnSpc>
                <a:spcPct val="90000"/>
              </a:lnSpc>
              <a:spcBef>
                <a:spcPts val="375"/>
              </a:spcBef>
              <a:spcAft>
                <a:spcPts val="0"/>
              </a:spcAft>
              <a:buClr>
                <a:schemeClr val="dk1"/>
              </a:buClr>
              <a:buSzPts val="1200"/>
              <a:buNone/>
              <a:defRPr sz="1200" b="1"/>
            </a:lvl6pPr>
            <a:lvl7pPr marL="3200400" lvl="6" indent="-228600" algn="l">
              <a:lnSpc>
                <a:spcPct val="90000"/>
              </a:lnSpc>
              <a:spcBef>
                <a:spcPts val="375"/>
              </a:spcBef>
              <a:spcAft>
                <a:spcPts val="0"/>
              </a:spcAft>
              <a:buClr>
                <a:schemeClr val="dk1"/>
              </a:buClr>
              <a:buSzPts val="1200"/>
              <a:buNone/>
              <a:defRPr sz="1200" b="1"/>
            </a:lvl7pPr>
            <a:lvl8pPr marL="3657600" lvl="7" indent="-228600" algn="l">
              <a:lnSpc>
                <a:spcPct val="90000"/>
              </a:lnSpc>
              <a:spcBef>
                <a:spcPts val="375"/>
              </a:spcBef>
              <a:spcAft>
                <a:spcPts val="0"/>
              </a:spcAft>
              <a:buClr>
                <a:schemeClr val="dk1"/>
              </a:buClr>
              <a:buSzPts val="1200"/>
              <a:buNone/>
              <a:defRPr sz="1200" b="1"/>
            </a:lvl8pPr>
            <a:lvl9pPr marL="4114800" lvl="8" indent="-228600" algn="l">
              <a:lnSpc>
                <a:spcPct val="90000"/>
              </a:lnSpc>
              <a:spcBef>
                <a:spcPts val="375"/>
              </a:spcBef>
              <a:spcAft>
                <a:spcPts val="0"/>
              </a:spcAft>
              <a:buClr>
                <a:schemeClr val="dk1"/>
              </a:buClr>
              <a:buSzPts val="1200"/>
              <a:buNone/>
              <a:defRPr sz="1200" b="1"/>
            </a:lvl9pPr>
          </a:lstStyle>
          <a:p>
            <a:endParaRPr/>
          </a:p>
        </p:txBody>
      </p:sp>
      <p:sp>
        <p:nvSpPr>
          <p:cNvPr id="158" name="Google Shape;158;p119"/>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59" name="Google Shape;159;p11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 name="Google Shape;160;p11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1" name="Google Shape;161;p11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仅标题" type="titleOnly">
  <p:cSld name="TITLE_ONLY">
    <p:spTree>
      <p:nvGrpSpPr>
        <p:cNvPr id="1" name="Shape 162"/>
        <p:cNvGrpSpPr/>
        <p:nvPr/>
      </p:nvGrpSpPr>
      <p:grpSpPr>
        <a:xfrm>
          <a:off x="0" y="0"/>
          <a:ext cx="0" cy="0"/>
          <a:chOff x="0" y="0"/>
          <a:chExt cx="0" cy="0"/>
        </a:xfrm>
      </p:grpSpPr>
      <p:sp>
        <p:nvSpPr>
          <p:cNvPr id="163" name="Google Shape;163;p120"/>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2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5" name="Google Shape;165;p12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 name="Google Shape;166;p12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空白" type="blank">
  <p:cSld name="BLANK">
    <p:spTree>
      <p:nvGrpSpPr>
        <p:cNvPr id="1" name="Shape 167"/>
        <p:cNvGrpSpPr/>
        <p:nvPr/>
      </p:nvGrpSpPr>
      <p:grpSpPr>
        <a:xfrm>
          <a:off x="0" y="0"/>
          <a:ext cx="0" cy="0"/>
          <a:chOff x="0" y="0"/>
          <a:chExt cx="0" cy="0"/>
        </a:xfrm>
      </p:grpSpPr>
      <p:sp>
        <p:nvSpPr>
          <p:cNvPr id="168" name="Google Shape;168;p12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9" name="Google Shape;169;p12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0" name="Google Shape;170;p12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内容与标题" type="objTx">
  <p:cSld name="OBJECT_WITH_CAPTION_TEXT">
    <p:spTree>
      <p:nvGrpSpPr>
        <p:cNvPr id="1" name="Shape 171"/>
        <p:cNvGrpSpPr/>
        <p:nvPr/>
      </p:nvGrpSpPr>
      <p:grpSpPr>
        <a:xfrm>
          <a:off x="0" y="0"/>
          <a:ext cx="0" cy="0"/>
          <a:chOff x="0" y="0"/>
          <a:chExt cx="0" cy="0"/>
        </a:xfrm>
      </p:grpSpPr>
      <p:sp>
        <p:nvSpPr>
          <p:cNvPr id="172" name="Google Shape;172;p122"/>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Arial"/>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 name="Google Shape;173;p122"/>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381000" algn="l">
              <a:lnSpc>
                <a:spcPct val="90000"/>
              </a:lnSpc>
              <a:spcBef>
                <a:spcPts val="750"/>
              </a:spcBef>
              <a:spcAft>
                <a:spcPts val="0"/>
              </a:spcAft>
              <a:buClr>
                <a:schemeClr val="dk1"/>
              </a:buClr>
              <a:buSzPts val="2400"/>
              <a:buChar char="•"/>
              <a:defRPr sz="2400"/>
            </a:lvl1pPr>
            <a:lvl2pPr marL="914400" lvl="1" indent="-361950" algn="l">
              <a:lnSpc>
                <a:spcPct val="90000"/>
              </a:lnSpc>
              <a:spcBef>
                <a:spcPts val="375"/>
              </a:spcBef>
              <a:spcAft>
                <a:spcPts val="0"/>
              </a:spcAft>
              <a:buClr>
                <a:schemeClr val="dk1"/>
              </a:buClr>
              <a:buSzPts val="2100"/>
              <a:buChar char="•"/>
              <a:defRPr sz="2100"/>
            </a:lvl2pPr>
            <a:lvl3pPr marL="1371600" lvl="2" indent="-342900" algn="l">
              <a:lnSpc>
                <a:spcPct val="90000"/>
              </a:lnSpc>
              <a:spcBef>
                <a:spcPts val="375"/>
              </a:spcBef>
              <a:spcAft>
                <a:spcPts val="0"/>
              </a:spcAft>
              <a:buClr>
                <a:schemeClr val="dk1"/>
              </a:buClr>
              <a:buSzPts val="1800"/>
              <a:buChar char="•"/>
              <a:defRPr sz="1800"/>
            </a:lvl3pPr>
            <a:lvl4pPr marL="1828800" lvl="3" indent="-323850" algn="l">
              <a:lnSpc>
                <a:spcPct val="90000"/>
              </a:lnSpc>
              <a:spcBef>
                <a:spcPts val="375"/>
              </a:spcBef>
              <a:spcAft>
                <a:spcPts val="0"/>
              </a:spcAft>
              <a:buClr>
                <a:schemeClr val="dk1"/>
              </a:buClr>
              <a:buSzPts val="1500"/>
              <a:buChar char="•"/>
              <a:defRPr sz="1500"/>
            </a:lvl4pPr>
            <a:lvl5pPr marL="2286000" lvl="4" indent="-323850" algn="l">
              <a:lnSpc>
                <a:spcPct val="90000"/>
              </a:lnSpc>
              <a:spcBef>
                <a:spcPts val="375"/>
              </a:spcBef>
              <a:spcAft>
                <a:spcPts val="0"/>
              </a:spcAft>
              <a:buClr>
                <a:schemeClr val="dk1"/>
              </a:buClr>
              <a:buSzPts val="1500"/>
              <a:buChar char="•"/>
              <a:defRPr sz="1500"/>
            </a:lvl5pPr>
            <a:lvl6pPr marL="2743200" lvl="5" indent="-323850" algn="l">
              <a:lnSpc>
                <a:spcPct val="90000"/>
              </a:lnSpc>
              <a:spcBef>
                <a:spcPts val="375"/>
              </a:spcBef>
              <a:spcAft>
                <a:spcPts val="0"/>
              </a:spcAft>
              <a:buClr>
                <a:schemeClr val="dk1"/>
              </a:buClr>
              <a:buSzPts val="1500"/>
              <a:buChar char="•"/>
              <a:defRPr sz="1500"/>
            </a:lvl6pPr>
            <a:lvl7pPr marL="3200400" lvl="6" indent="-323850" algn="l">
              <a:lnSpc>
                <a:spcPct val="90000"/>
              </a:lnSpc>
              <a:spcBef>
                <a:spcPts val="375"/>
              </a:spcBef>
              <a:spcAft>
                <a:spcPts val="0"/>
              </a:spcAft>
              <a:buClr>
                <a:schemeClr val="dk1"/>
              </a:buClr>
              <a:buSzPts val="1500"/>
              <a:buChar char="•"/>
              <a:defRPr sz="1500"/>
            </a:lvl7pPr>
            <a:lvl8pPr marL="3657600" lvl="7" indent="-323850" algn="l">
              <a:lnSpc>
                <a:spcPct val="90000"/>
              </a:lnSpc>
              <a:spcBef>
                <a:spcPts val="375"/>
              </a:spcBef>
              <a:spcAft>
                <a:spcPts val="0"/>
              </a:spcAft>
              <a:buClr>
                <a:schemeClr val="dk1"/>
              </a:buClr>
              <a:buSzPts val="1500"/>
              <a:buChar char="•"/>
              <a:defRPr sz="1500"/>
            </a:lvl8pPr>
            <a:lvl9pPr marL="4114800" lvl="8" indent="-323850" algn="l">
              <a:lnSpc>
                <a:spcPct val="90000"/>
              </a:lnSpc>
              <a:spcBef>
                <a:spcPts val="375"/>
              </a:spcBef>
              <a:spcAft>
                <a:spcPts val="0"/>
              </a:spcAft>
              <a:buClr>
                <a:schemeClr val="dk1"/>
              </a:buClr>
              <a:buSzPts val="1500"/>
              <a:buChar char="•"/>
              <a:defRPr sz="1500"/>
            </a:lvl9pPr>
          </a:lstStyle>
          <a:p>
            <a:endParaRPr/>
          </a:p>
        </p:txBody>
      </p:sp>
      <p:sp>
        <p:nvSpPr>
          <p:cNvPr id="174" name="Google Shape;174;p122"/>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a:endParaRPr/>
          </a:p>
        </p:txBody>
      </p:sp>
      <p:sp>
        <p:nvSpPr>
          <p:cNvPr id="175" name="Google Shape;175;p12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6" name="Google Shape;176;p12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7" name="Google Shape;177;p12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图片与标题" type="picTx">
  <p:cSld name="PICTURE_WITH_CAPTION_TEXT">
    <p:spTree>
      <p:nvGrpSpPr>
        <p:cNvPr id="1" name="Shape 178"/>
        <p:cNvGrpSpPr/>
        <p:nvPr/>
      </p:nvGrpSpPr>
      <p:grpSpPr>
        <a:xfrm>
          <a:off x="0" y="0"/>
          <a:ext cx="0" cy="0"/>
          <a:chOff x="0" y="0"/>
          <a:chExt cx="0" cy="0"/>
        </a:xfrm>
      </p:grpSpPr>
      <p:sp>
        <p:nvSpPr>
          <p:cNvPr id="179" name="Google Shape;179;p123"/>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2400"/>
              <a:buFont typeface="Arial"/>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 name="Google Shape;180;p123"/>
          <p:cNvSpPr>
            <a:spLocks noGrp="1"/>
          </p:cNvSpPr>
          <p:nvPr>
            <p:ph type="pic" idx="2"/>
          </p:nvPr>
        </p:nvSpPr>
        <p:spPr>
          <a:xfrm>
            <a:off x="3887391" y="740569"/>
            <a:ext cx="4629150" cy="3655219"/>
          </a:xfrm>
          <a:prstGeom prst="rect">
            <a:avLst/>
          </a:prstGeom>
          <a:noFill/>
          <a:ln>
            <a:noFill/>
          </a:ln>
        </p:spPr>
      </p:sp>
      <p:sp>
        <p:nvSpPr>
          <p:cNvPr id="181" name="Google Shape;181;p123"/>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200"/>
              <a:buNone/>
              <a:defRPr sz="1200"/>
            </a:lvl1pPr>
            <a:lvl2pPr marL="914400" lvl="1" indent="-228600" algn="l">
              <a:lnSpc>
                <a:spcPct val="90000"/>
              </a:lnSpc>
              <a:spcBef>
                <a:spcPts val="375"/>
              </a:spcBef>
              <a:spcAft>
                <a:spcPts val="0"/>
              </a:spcAft>
              <a:buClr>
                <a:schemeClr val="dk1"/>
              </a:buClr>
              <a:buSzPts val="1050"/>
              <a:buNone/>
              <a:defRPr sz="1050"/>
            </a:lvl2pPr>
            <a:lvl3pPr marL="1371600" lvl="2" indent="-228600" algn="l">
              <a:lnSpc>
                <a:spcPct val="90000"/>
              </a:lnSpc>
              <a:spcBef>
                <a:spcPts val="375"/>
              </a:spcBef>
              <a:spcAft>
                <a:spcPts val="0"/>
              </a:spcAft>
              <a:buClr>
                <a:schemeClr val="dk1"/>
              </a:buClr>
              <a:buSzPts val="900"/>
              <a:buNone/>
              <a:defRPr sz="900"/>
            </a:lvl3pPr>
            <a:lvl4pPr marL="1828800" lvl="3" indent="-228600" algn="l">
              <a:lnSpc>
                <a:spcPct val="90000"/>
              </a:lnSpc>
              <a:spcBef>
                <a:spcPts val="375"/>
              </a:spcBef>
              <a:spcAft>
                <a:spcPts val="0"/>
              </a:spcAft>
              <a:buClr>
                <a:schemeClr val="dk1"/>
              </a:buClr>
              <a:buSzPts val="750"/>
              <a:buNone/>
              <a:defRPr sz="750"/>
            </a:lvl4pPr>
            <a:lvl5pPr marL="2286000" lvl="4" indent="-228600" algn="l">
              <a:lnSpc>
                <a:spcPct val="90000"/>
              </a:lnSpc>
              <a:spcBef>
                <a:spcPts val="375"/>
              </a:spcBef>
              <a:spcAft>
                <a:spcPts val="0"/>
              </a:spcAft>
              <a:buClr>
                <a:schemeClr val="dk1"/>
              </a:buClr>
              <a:buSzPts val="750"/>
              <a:buNone/>
              <a:defRPr sz="750"/>
            </a:lvl5pPr>
            <a:lvl6pPr marL="2743200" lvl="5" indent="-228600" algn="l">
              <a:lnSpc>
                <a:spcPct val="90000"/>
              </a:lnSpc>
              <a:spcBef>
                <a:spcPts val="375"/>
              </a:spcBef>
              <a:spcAft>
                <a:spcPts val="0"/>
              </a:spcAft>
              <a:buClr>
                <a:schemeClr val="dk1"/>
              </a:buClr>
              <a:buSzPts val="750"/>
              <a:buNone/>
              <a:defRPr sz="750"/>
            </a:lvl6pPr>
            <a:lvl7pPr marL="3200400" lvl="6" indent="-228600" algn="l">
              <a:lnSpc>
                <a:spcPct val="90000"/>
              </a:lnSpc>
              <a:spcBef>
                <a:spcPts val="375"/>
              </a:spcBef>
              <a:spcAft>
                <a:spcPts val="0"/>
              </a:spcAft>
              <a:buClr>
                <a:schemeClr val="dk1"/>
              </a:buClr>
              <a:buSzPts val="750"/>
              <a:buNone/>
              <a:defRPr sz="750"/>
            </a:lvl7pPr>
            <a:lvl8pPr marL="3657600" lvl="7" indent="-228600" algn="l">
              <a:lnSpc>
                <a:spcPct val="90000"/>
              </a:lnSpc>
              <a:spcBef>
                <a:spcPts val="375"/>
              </a:spcBef>
              <a:spcAft>
                <a:spcPts val="0"/>
              </a:spcAft>
              <a:buClr>
                <a:schemeClr val="dk1"/>
              </a:buClr>
              <a:buSzPts val="750"/>
              <a:buNone/>
              <a:defRPr sz="750"/>
            </a:lvl8pPr>
            <a:lvl9pPr marL="4114800" lvl="8" indent="-228600" algn="l">
              <a:lnSpc>
                <a:spcPct val="90000"/>
              </a:lnSpc>
              <a:spcBef>
                <a:spcPts val="375"/>
              </a:spcBef>
              <a:spcAft>
                <a:spcPts val="0"/>
              </a:spcAft>
              <a:buClr>
                <a:schemeClr val="dk1"/>
              </a:buClr>
              <a:buSzPts val="750"/>
              <a:buNone/>
              <a:defRPr sz="750"/>
            </a:lvl9pPr>
          </a:lstStyle>
          <a:p>
            <a:endParaRPr/>
          </a:p>
        </p:txBody>
      </p:sp>
      <p:sp>
        <p:nvSpPr>
          <p:cNvPr id="182" name="Google Shape;182;p12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3" name="Google Shape;183;p12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4" name="Google Shape;184;p12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标题和竖排文字" type="vertTx">
  <p:cSld name="VERTICAL_TEXT">
    <p:spTree>
      <p:nvGrpSpPr>
        <p:cNvPr id="1" name="Shape 185"/>
        <p:cNvGrpSpPr/>
        <p:nvPr/>
      </p:nvGrpSpPr>
      <p:grpSpPr>
        <a:xfrm>
          <a:off x="0" y="0"/>
          <a:ext cx="0" cy="0"/>
          <a:chOff x="0" y="0"/>
          <a:chExt cx="0" cy="0"/>
        </a:xfrm>
      </p:grpSpPr>
      <p:sp>
        <p:nvSpPr>
          <p:cNvPr id="186" name="Google Shape;186;p12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 name="Google Shape;187;p124"/>
          <p:cNvSpPr txBox="1">
            <a:spLocks noGrp="1"/>
          </p:cNvSpPr>
          <p:nvPr>
            <p:ph type="body" idx="1"/>
          </p:nvPr>
        </p:nvSpPr>
        <p:spPr>
          <a:xfrm rot="5400000">
            <a:off x="2940248" y="-942379"/>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88" name="Google Shape;188;p12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9" name="Google Shape;189;p12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0" name="Google Shape;190;p12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竖排标题与文本" type="vertTitleAndTx">
  <p:cSld name="VERTICAL_TITLE_AND_VERTICAL_TEXT">
    <p:spTree>
      <p:nvGrpSpPr>
        <p:cNvPr id="1" name="Shape 191"/>
        <p:cNvGrpSpPr/>
        <p:nvPr/>
      </p:nvGrpSpPr>
      <p:grpSpPr>
        <a:xfrm>
          <a:off x="0" y="0"/>
          <a:ext cx="0" cy="0"/>
          <a:chOff x="0" y="0"/>
          <a:chExt cx="0" cy="0"/>
        </a:xfrm>
      </p:grpSpPr>
      <p:sp>
        <p:nvSpPr>
          <p:cNvPr id="192" name="Google Shape;192;p125"/>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 name="Google Shape;193;p125"/>
          <p:cNvSpPr txBox="1">
            <a:spLocks noGrp="1"/>
          </p:cNvSpPr>
          <p:nvPr>
            <p:ph type="body" idx="1"/>
          </p:nvPr>
        </p:nvSpPr>
        <p:spPr>
          <a:xfrm rot="5400000">
            <a:off x="1349573" y="-447079"/>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94" name="Google Shape;194;p12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 name="Google Shape;195;p12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6" name="Google Shape;196;p12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5_标题和内容">
  <p:cSld name="5_标题和内容">
    <p:bg>
      <p:bgPr>
        <a:solidFill>
          <a:schemeClr val="lt1"/>
        </a:solidFill>
        <a:effectLst/>
      </p:bgPr>
    </p:bg>
    <p:spTree>
      <p:nvGrpSpPr>
        <p:cNvPr id="1" name="Shape 20"/>
        <p:cNvGrpSpPr/>
        <p:nvPr/>
      </p:nvGrpSpPr>
      <p:grpSpPr>
        <a:xfrm>
          <a:off x="0" y="0"/>
          <a:ext cx="0" cy="0"/>
          <a:chOff x="0" y="0"/>
          <a:chExt cx="0" cy="0"/>
        </a:xfrm>
      </p:grpSpPr>
      <p:sp>
        <p:nvSpPr>
          <p:cNvPr id="21" name="Google Shape;21;p98"/>
          <p:cNvSpPr/>
          <p:nvPr/>
        </p:nvSpPr>
        <p:spPr>
          <a:xfrm>
            <a:off x="845101" y="573991"/>
            <a:ext cx="8307319"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22" name="Google Shape;22;p98"/>
          <p:cNvSpPr/>
          <p:nvPr/>
        </p:nvSpPr>
        <p:spPr>
          <a:xfrm>
            <a:off x="-17493" y="57616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23" name="Google Shape;23;p98"/>
          <p:cNvSpPr/>
          <p:nvPr/>
        </p:nvSpPr>
        <p:spPr>
          <a:xfrm>
            <a:off x="354749" y="129230"/>
            <a:ext cx="511565" cy="511565"/>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ส่วนหัวของส่วน">
  <p:cSld name="ส่วนหัวของส่วน">
    <p:spTree>
      <p:nvGrpSpPr>
        <p:cNvPr id="1" name="Shape 197"/>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7_Title Slide">
  <p:cSld name="7_Title Slide">
    <p:spTree>
      <p:nvGrpSpPr>
        <p:cNvPr id="1" name="Shape 198"/>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标题幻灯片" type="title">
  <p:cSld name="TITLE">
    <p:spTree>
      <p:nvGrpSpPr>
        <p:cNvPr id="1" name="Shape 24"/>
        <p:cNvGrpSpPr/>
        <p:nvPr/>
      </p:nvGrpSpPr>
      <p:grpSpPr>
        <a:xfrm>
          <a:off x="0" y="0"/>
          <a:ext cx="0" cy="0"/>
          <a:chOff x="0" y="0"/>
          <a:chExt cx="0" cy="0"/>
        </a:xfrm>
      </p:grpSpPr>
      <p:sp>
        <p:nvSpPr>
          <p:cNvPr id="25" name="Google Shape;25;p99"/>
          <p:cNvSpPr txBox="1">
            <a:spLocks noGrp="1"/>
          </p:cNvSpPr>
          <p:nvPr>
            <p:ph type="ctrTitle"/>
          </p:nvPr>
        </p:nvSpPr>
        <p:spPr>
          <a:xfrm>
            <a:off x="1143000" y="841772"/>
            <a:ext cx="6858000" cy="17907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 name="Google Shape;26;p99"/>
          <p:cNvSpPr txBox="1">
            <a:spLocks noGrp="1"/>
          </p:cNvSpPr>
          <p:nvPr>
            <p:ph type="subTitle" idx="1"/>
          </p:nvPr>
        </p:nvSpPr>
        <p:spPr>
          <a:xfrm>
            <a:off x="1143000" y="2701528"/>
            <a:ext cx="6858000" cy="124182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750"/>
              </a:spcBef>
              <a:spcAft>
                <a:spcPts val="0"/>
              </a:spcAft>
              <a:buClr>
                <a:schemeClr val="dk1"/>
              </a:buClr>
              <a:buSzPts val="1800"/>
              <a:buNone/>
              <a:defRPr sz="1800"/>
            </a:lvl1pPr>
            <a:lvl2pPr lvl="1" algn="ctr">
              <a:lnSpc>
                <a:spcPct val="90000"/>
              </a:lnSpc>
              <a:spcBef>
                <a:spcPts val="375"/>
              </a:spcBef>
              <a:spcAft>
                <a:spcPts val="0"/>
              </a:spcAft>
              <a:buClr>
                <a:schemeClr val="dk1"/>
              </a:buClr>
              <a:buSzPts val="1500"/>
              <a:buNone/>
              <a:defRPr sz="1500"/>
            </a:lvl2pPr>
            <a:lvl3pPr lvl="2" algn="ctr">
              <a:lnSpc>
                <a:spcPct val="90000"/>
              </a:lnSpc>
              <a:spcBef>
                <a:spcPts val="375"/>
              </a:spcBef>
              <a:spcAft>
                <a:spcPts val="0"/>
              </a:spcAft>
              <a:buClr>
                <a:schemeClr val="dk1"/>
              </a:buClr>
              <a:buSzPts val="1350"/>
              <a:buNone/>
              <a:defRPr sz="1350"/>
            </a:lvl3pPr>
            <a:lvl4pPr lvl="3" algn="ctr">
              <a:lnSpc>
                <a:spcPct val="90000"/>
              </a:lnSpc>
              <a:spcBef>
                <a:spcPts val="375"/>
              </a:spcBef>
              <a:spcAft>
                <a:spcPts val="0"/>
              </a:spcAft>
              <a:buClr>
                <a:schemeClr val="dk1"/>
              </a:buClr>
              <a:buSzPts val="1200"/>
              <a:buNone/>
              <a:defRPr sz="1200"/>
            </a:lvl4pPr>
            <a:lvl5pPr lvl="4" algn="ctr">
              <a:lnSpc>
                <a:spcPct val="90000"/>
              </a:lnSpc>
              <a:spcBef>
                <a:spcPts val="375"/>
              </a:spcBef>
              <a:spcAft>
                <a:spcPts val="0"/>
              </a:spcAft>
              <a:buClr>
                <a:schemeClr val="dk1"/>
              </a:buClr>
              <a:buSzPts val="1200"/>
              <a:buNone/>
              <a:defRPr sz="1200"/>
            </a:lvl5pPr>
            <a:lvl6pPr lvl="5" algn="ctr">
              <a:lnSpc>
                <a:spcPct val="90000"/>
              </a:lnSpc>
              <a:spcBef>
                <a:spcPts val="375"/>
              </a:spcBef>
              <a:spcAft>
                <a:spcPts val="0"/>
              </a:spcAft>
              <a:buClr>
                <a:schemeClr val="dk1"/>
              </a:buClr>
              <a:buSzPts val="1200"/>
              <a:buNone/>
              <a:defRPr sz="1200"/>
            </a:lvl6pPr>
            <a:lvl7pPr lvl="6" algn="ctr">
              <a:lnSpc>
                <a:spcPct val="90000"/>
              </a:lnSpc>
              <a:spcBef>
                <a:spcPts val="375"/>
              </a:spcBef>
              <a:spcAft>
                <a:spcPts val="0"/>
              </a:spcAft>
              <a:buClr>
                <a:schemeClr val="dk1"/>
              </a:buClr>
              <a:buSzPts val="1200"/>
              <a:buNone/>
              <a:defRPr sz="1200"/>
            </a:lvl7pPr>
            <a:lvl8pPr lvl="7" algn="ctr">
              <a:lnSpc>
                <a:spcPct val="90000"/>
              </a:lnSpc>
              <a:spcBef>
                <a:spcPts val="375"/>
              </a:spcBef>
              <a:spcAft>
                <a:spcPts val="0"/>
              </a:spcAft>
              <a:buClr>
                <a:schemeClr val="dk1"/>
              </a:buClr>
              <a:buSzPts val="1200"/>
              <a:buNone/>
              <a:defRPr sz="1200"/>
            </a:lvl8pPr>
            <a:lvl9pPr lvl="8" algn="ctr">
              <a:lnSpc>
                <a:spcPct val="90000"/>
              </a:lnSpc>
              <a:spcBef>
                <a:spcPts val="375"/>
              </a:spcBef>
              <a:spcAft>
                <a:spcPts val="0"/>
              </a:spcAft>
              <a:buClr>
                <a:schemeClr val="dk1"/>
              </a:buClr>
              <a:buSzPts val="1200"/>
              <a:buNone/>
              <a:defRPr sz="1200"/>
            </a:lvl9pPr>
          </a:lstStyle>
          <a:p>
            <a:endParaRPr/>
          </a:p>
        </p:txBody>
      </p:sp>
      <p:sp>
        <p:nvSpPr>
          <p:cNvPr id="27" name="Google Shape;27;p9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8" name="Google Shape;28;p9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 name="Google Shape;29;p9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
        <p:nvSpPr>
          <p:cNvPr id="30" name="Google Shape;30;p99"/>
          <p:cNvSpPr/>
          <p:nvPr/>
        </p:nvSpPr>
        <p:spPr>
          <a:xfrm>
            <a:off x="845101" y="573991"/>
            <a:ext cx="7515558" cy="66804"/>
          </a:xfrm>
          <a:custGeom>
            <a:avLst/>
            <a:gdLst/>
            <a:ahLst/>
            <a:cxnLst/>
            <a:rect l="l" t="t" r="r" b="b"/>
            <a:pathLst>
              <a:path w="7515558" h="66804" extrusionOk="0">
                <a:moveTo>
                  <a:pt x="0" y="0"/>
                </a:moveTo>
                <a:lnTo>
                  <a:pt x="7515558" y="0"/>
                </a:lnTo>
                <a:lnTo>
                  <a:pt x="7515558" y="66804"/>
                </a:lnTo>
                <a:lnTo>
                  <a:pt x="0" y="66804"/>
                </a:lnTo>
                <a:close/>
              </a:path>
            </a:pathLst>
          </a:cu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31" name="Google Shape;31;p99"/>
          <p:cNvSpPr/>
          <p:nvPr/>
        </p:nvSpPr>
        <p:spPr>
          <a:xfrm>
            <a:off x="0" y="57399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32" name="Google Shape;32;p99"/>
          <p:cNvSpPr/>
          <p:nvPr/>
        </p:nvSpPr>
        <p:spPr>
          <a:xfrm>
            <a:off x="8750545" y="57399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grpSp>
        <p:nvGrpSpPr>
          <p:cNvPr id="33" name="Google Shape;33;p99"/>
          <p:cNvGrpSpPr/>
          <p:nvPr/>
        </p:nvGrpSpPr>
        <p:grpSpPr>
          <a:xfrm>
            <a:off x="316649" y="128902"/>
            <a:ext cx="593956" cy="516694"/>
            <a:chOff x="-66749" y="940109"/>
            <a:chExt cx="920411" cy="800683"/>
          </a:xfrm>
        </p:grpSpPr>
        <p:sp>
          <p:nvSpPr>
            <p:cNvPr id="34" name="Google Shape;34;p99"/>
            <p:cNvSpPr/>
            <p:nvPr/>
          </p:nvSpPr>
          <p:spPr>
            <a:xfrm>
              <a:off x="-66749" y="940109"/>
              <a:ext cx="920411" cy="800683"/>
            </a:xfrm>
            <a:custGeom>
              <a:avLst/>
              <a:gdLst/>
              <a:ahLst/>
              <a:cxnLst/>
              <a:rect l="l" t="t" r="r" b="b"/>
              <a:pathLst>
                <a:path w="507" h="442" extrusionOk="0">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35" name="Google Shape;35;p99"/>
            <p:cNvSpPr/>
            <p:nvPr/>
          </p:nvSpPr>
          <p:spPr>
            <a:xfrm>
              <a:off x="30528" y="1022424"/>
              <a:ext cx="725853" cy="636057"/>
            </a:xfrm>
            <a:custGeom>
              <a:avLst/>
              <a:gdLst/>
              <a:ahLst/>
              <a:cxnLst/>
              <a:rect l="l" t="t" r="r" b="b"/>
              <a:pathLst>
                <a:path w="401" h="352" extrusionOk="0">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36" name="Google Shape;36;p99"/>
          <p:cNvGrpSpPr/>
          <p:nvPr/>
        </p:nvGrpSpPr>
        <p:grpSpPr>
          <a:xfrm>
            <a:off x="8258624" y="114265"/>
            <a:ext cx="593956" cy="516694"/>
            <a:chOff x="-66749" y="940109"/>
            <a:chExt cx="920411" cy="800683"/>
          </a:xfrm>
        </p:grpSpPr>
        <p:sp>
          <p:nvSpPr>
            <p:cNvPr id="37" name="Google Shape;37;p99"/>
            <p:cNvSpPr/>
            <p:nvPr/>
          </p:nvSpPr>
          <p:spPr>
            <a:xfrm>
              <a:off x="-66749" y="940109"/>
              <a:ext cx="920411" cy="800683"/>
            </a:xfrm>
            <a:custGeom>
              <a:avLst/>
              <a:gdLst/>
              <a:ahLst/>
              <a:cxnLst/>
              <a:rect l="l" t="t" r="r" b="b"/>
              <a:pathLst>
                <a:path w="507" h="442" extrusionOk="0">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38" name="Google Shape;38;p99"/>
            <p:cNvSpPr/>
            <p:nvPr/>
          </p:nvSpPr>
          <p:spPr>
            <a:xfrm>
              <a:off x="30528" y="1022424"/>
              <a:ext cx="725853" cy="636057"/>
            </a:xfrm>
            <a:custGeom>
              <a:avLst/>
              <a:gdLst/>
              <a:ahLst/>
              <a:cxnLst/>
              <a:rect l="l" t="t" r="r" b="b"/>
              <a:pathLst>
                <a:path w="401" h="352" extrusionOk="0">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39"/>
        <p:cNvGrpSpPr/>
        <p:nvPr/>
      </p:nvGrpSpPr>
      <p:grpSpPr>
        <a:xfrm>
          <a:off x="0" y="0"/>
          <a:ext cx="0" cy="0"/>
          <a:chOff x="0" y="0"/>
          <a:chExt cx="0" cy="0"/>
        </a:xfrm>
      </p:grpSpPr>
      <p:grpSp>
        <p:nvGrpSpPr>
          <p:cNvPr id="40" name="Google Shape;40;p100"/>
          <p:cNvGrpSpPr/>
          <p:nvPr/>
        </p:nvGrpSpPr>
        <p:grpSpPr>
          <a:xfrm>
            <a:off x="8263467" y="4282486"/>
            <a:ext cx="849680" cy="811750"/>
            <a:chOff x="2853865" y="3929079"/>
            <a:chExt cx="1087182" cy="1038650"/>
          </a:xfrm>
        </p:grpSpPr>
        <p:sp>
          <p:nvSpPr>
            <p:cNvPr id="41" name="Google Shape;41;p100"/>
            <p:cNvSpPr/>
            <p:nvPr/>
          </p:nvSpPr>
          <p:spPr>
            <a:xfrm>
              <a:off x="2853865" y="4569740"/>
              <a:ext cx="747440" cy="388279"/>
            </a:xfrm>
            <a:custGeom>
              <a:avLst/>
              <a:gdLst/>
              <a:ahLst/>
              <a:cxnLst/>
              <a:rect l="l" t="t" r="r" b="b"/>
              <a:pathLst>
                <a:path w="319" h="169" extrusionOk="0">
                  <a:moveTo>
                    <a:pt x="0" y="117"/>
                  </a:moveTo>
                  <a:cubicBezTo>
                    <a:pt x="1" y="109"/>
                    <a:pt x="2" y="101"/>
                    <a:pt x="3" y="93"/>
                  </a:cubicBezTo>
                  <a:cubicBezTo>
                    <a:pt x="6" y="74"/>
                    <a:pt x="11" y="56"/>
                    <a:pt x="22" y="40"/>
                  </a:cubicBezTo>
                  <a:cubicBezTo>
                    <a:pt x="32" y="27"/>
                    <a:pt x="45" y="20"/>
                    <a:pt x="61" y="20"/>
                  </a:cubicBezTo>
                  <a:cubicBezTo>
                    <a:pt x="73" y="19"/>
                    <a:pt x="86" y="19"/>
                    <a:pt x="98" y="19"/>
                  </a:cubicBezTo>
                  <a:cubicBezTo>
                    <a:pt x="100" y="19"/>
                    <a:pt x="102" y="19"/>
                    <a:pt x="104" y="17"/>
                  </a:cubicBezTo>
                  <a:cubicBezTo>
                    <a:pt x="108" y="13"/>
                    <a:pt x="113" y="9"/>
                    <a:pt x="117" y="4"/>
                  </a:cubicBezTo>
                  <a:cubicBezTo>
                    <a:pt x="119" y="2"/>
                    <a:pt x="121" y="2"/>
                    <a:pt x="123" y="4"/>
                  </a:cubicBezTo>
                  <a:cubicBezTo>
                    <a:pt x="139" y="15"/>
                    <a:pt x="157" y="20"/>
                    <a:pt x="177" y="19"/>
                  </a:cubicBezTo>
                  <a:cubicBezTo>
                    <a:pt x="194" y="18"/>
                    <a:pt x="209" y="12"/>
                    <a:pt x="222" y="2"/>
                  </a:cubicBezTo>
                  <a:cubicBezTo>
                    <a:pt x="225" y="0"/>
                    <a:pt x="226" y="0"/>
                    <a:pt x="228" y="2"/>
                  </a:cubicBezTo>
                  <a:cubicBezTo>
                    <a:pt x="233" y="7"/>
                    <a:pt x="238" y="12"/>
                    <a:pt x="243" y="18"/>
                  </a:cubicBezTo>
                  <a:cubicBezTo>
                    <a:pt x="231" y="20"/>
                    <a:pt x="220" y="22"/>
                    <a:pt x="207" y="24"/>
                  </a:cubicBezTo>
                  <a:cubicBezTo>
                    <a:pt x="207" y="26"/>
                    <a:pt x="207" y="28"/>
                    <a:pt x="207" y="30"/>
                  </a:cubicBezTo>
                  <a:cubicBezTo>
                    <a:pt x="207" y="43"/>
                    <a:pt x="207" y="56"/>
                    <a:pt x="207" y="69"/>
                  </a:cubicBezTo>
                  <a:cubicBezTo>
                    <a:pt x="207" y="72"/>
                    <a:pt x="208" y="73"/>
                    <a:pt x="211" y="74"/>
                  </a:cubicBezTo>
                  <a:cubicBezTo>
                    <a:pt x="225" y="76"/>
                    <a:pt x="239" y="79"/>
                    <a:pt x="254" y="81"/>
                  </a:cubicBezTo>
                  <a:cubicBezTo>
                    <a:pt x="259" y="82"/>
                    <a:pt x="260" y="85"/>
                    <a:pt x="257" y="89"/>
                  </a:cubicBezTo>
                  <a:cubicBezTo>
                    <a:pt x="250" y="102"/>
                    <a:pt x="242" y="114"/>
                    <a:pt x="234" y="126"/>
                  </a:cubicBezTo>
                  <a:cubicBezTo>
                    <a:pt x="233" y="127"/>
                    <a:pt x="233" y="129"/>
                    <a:pt x="232" y="130"/>
                  </a:cubicBezTo>
                  <a:cubicBezTo>
                    <a:pt x="242" y="140"/>
                    <a:pt x="252" y="150"/>
                    <a:pt x="262" y="160"/>
                  </a:cubicBezTo>
                  <a:cubicBezTo>
                    <a:pt x="264" y="162"/>
                    <a:pt x="265" y="161"/>
                    <a:pt x="266" y="160"/>
                  </a:cubicBezTo>
                  <a:cubicBezTo>
                    <a:pt x="277" y="153"/>
                    <a:pt x="287" y="146"/>
                    <a:pt x="298" y="139"/>
                  </a:cubicBezTo>
                  <a:cubicBezTo>
                    <a:pt x="299" y="138"/>
                    <a:pt x="302" y="136"/>
                    <a:pt x="303" y="136"/>
                  </a:cubicBezTo>
                  <a:cubicBezTo>
                    <a:pt x="307" y="137"/>
                    <a:pt x="310" y="139"/>
                    <a:pt x="313" y="140"/>
                  </a:cubicBezTo>
                  <a:cubicBezTo>
                    <a:pt x="314" y="141"/>
                    <a:pt x="314" y="141"/>
                    <a:pt x="314" y="142"/>
                  </a:cubicBezTo>
                  <a:cubicBezTo>
                    <a:pt x="316" y="151"/>
                    <a:pt x="318" y="160"/>
                    <a:pt x="319" y="169"/>
                  </a:cubicBezTo>
                  <a:cubicBezTo>
                    <a:pt x="214" y="169"/>
                    <a:pt x="108" y="169"/>
                    <a:pt x="2" y="169"/>
                  </a:cubicBezTo>
                  <a:cubicBezTo>
                    <a:pt x="2" y="163"/>
                    <a:pt x="1" y="157"/>
                    <a:pt x="0" y="151"/>
                  </a:cubicBezTo>
                  <a:cubicBezTo>
                    <a:pt x="0" y="140"/>
                    <a:pt x="0" y="128"/>
                    <a:pt x="0" y="11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42" name="Google Shape;42;p100"/>
            <p:cNvSpPr/>
            <p:nvPr/>
          </p:nvSpPr>
          <p:spPr>
            <a:xfrm>
              <a:off x="3368332" y="4395014"/>
              <a:ext cx="572715" cy="572715"/>
            </a:xfrm>
            <a:custGeom>
              <a:avLst/>
              <a:gdLst/>
              <a:ahLst/>
              <a:cxnLst/>
              <a:rect l="l" t="t" r="r" b="b"/>
              <a:pathLst>
                <a:path w="243" h="243" extrusionOk="0">
                  <a:moveTo>
                    <a:pt x="242" y="132"/>
                  </a:moveTo>
                  <a:cubicBezTo>
                    <a:pt x="235" y="133"/>
                    <a:pt x="229" y="134"/>
                    <a:pt x="222" y="135"/>
                  </a:cubicBezTo>
                  <a:cubicBezTo>
                    <a:pt x="215" y="137"/>
                    <a:pt x="209" y="138"/>
                    <a:pt x="202" y="139"/>
                  </a:cubicBezTo>
                  <a:cubicBezTo>
                    <a:pt x="200" y="139"/>
                    <a:pt x="198" y="140"/>
                    <a:pt x="197" y="143"/>
                  </a:cubicBezTo>
                  <a:cubicBezTo>
                    <a:pt x="196" y="148"/>
                    <a:pt x="193" y="154"/>
                    <a:pt x="191" y="159"/>
                  </a:cubicBezTo>
                  <a:cubicBezTo>
                    <a:pt x="190" y="162"/>
                    <a:pt x="190" y="163"/>
                    <a:pt x="191" y="165"/>
                  </a:cubicBezTo>
                  <a:cubicBezTo>
                    <a:pt x="198" y="176"/>
                    <a:pt x="206" y="186"/>
                    <a:pt x="213" y="196"/>
                  </a:cubicBezTo>
                  <a:cubicBezTo>
                    <a:pt x="214" y="199"/>
                    <a:pt x="214" y="200"/>
                    <a:pt x="212" y="202"/>
                  </a:cubicBezTo>
                  <a:cubicBezTo>
                    <a:pt x="208" y="206"/>
                    <a:pt x="204" y="210"/>
                    <a:pt x="200" y="215"/>
                  </a:cubicBezTo>
                  <a:cubicBezTo>
                    <a:pt x="193" y="210"/>
                    <a:pt x="187" y="206"/>
                    <a:pt x="181" y="201"/>
                  </a:cubicBezTo>
                  <a:cubicBezTo>
                    <a:pt x="176" y="198"/>
                    <a:pt x="170" y="194"/>
                    <a:pt x="165" y="190"/>
                  </a:cubicBezTo>
                  <a:cubicBezTo>
                    <a:pt x="163" y="189"/>
                    <a:pt x="162" y="189"/>
                    <a:pt x="160" y="190"/>
                  </a:cubicBezTo>
                  <a:cubicBezTo>
                    <a:pt x="155" y="192"/>
                    <a:pt x="149" y="195"/>
                    <a:pt x="143" y="197"/>
                  </a:cubicBezTo>
                  <a:cubicBezTo>
                    <a:pt x="141" y="198"/>
                    <a:pt x="140" y="199"/>
                    <a:pt x="139" y="201"/>
                  </a:cubicBezTo>
                  <a:cubicBezTo>
                    <a:pt x="137" y="214"/>
                    <a:pt x="135" y="226"/>
                    <a:pt x="133" y="239"/>
                  </a:cubicBezTo>
                  <a:cubicBezTo>
                    <a:pt x="132" y="242"/>
                    <a:pt x="131" y="242"/>
                    <a:pt x="129" y="242"/>
                  </a:cubicBezTo>
                  <a:cubicBezTo>
                    <a:pt x="124" y="242"/>
                    <a:pt x="119" y="242"/>
                    <a:pt x="115" y="242"/>
                  </a:cubicBezTo>
                  <a:cubicBezTo>
                    <a:pt x="112" y="243"/>
                    <a:pt x="111" y="242"/>
                    <a:pt x="110" y="239"/>
                  </a:cubicBezTo>
                  <a:cubicBezTo>
                    <a:pt x="108" y="226"/>
                    <a:pt x="106" y="214"/>
                    <a:pt x="104" y="202"/>
                  </a:cubicBezTo>
                  <a:cubicBezTo>
                    <a:pt x="103" y="199"/>
                    <a:pt x="102" y="198"/>
                    <a:pt x="100" y="197"/>
                  </a:cubicBezTo>
                  <a:cubicBezTo>
                    <a:pt x="94" y="195"/>
                    <a:pt x="88" y="193"/>
                    <a:pt x="82" y="190"/>
                  </a:cubicBezTo>
                  <a:cubicBezTo>
                    <a:pt x="81" y="189"/>
                    <a:pt x="80" y="189"/>
                    <a:pt x="78" y="190"/>
                  </a:cubicBezTo>
                  <a:cubicBezTo>
                    <a:pt x="68" y="198"/>
                    <a:pt x="57" y="205"/>
                    <a:pt x="47" y="212"/>
                  </a:cubicBezTo>
                  <a:cubicBezTo>
                    <a:pt x="46" y="213"/>
                    <a:pt x="45" y="213"/>
                    <a:pt x="43" y="214"/>
                  </a:cubicBezTo>
                  <a:cubicBezTo>
                    <a:pt x="38" y="210"/>
                    <a:pt x="34" y="205"/>
                    <a:pt x="29" y="200"/>
                  </a:cubicBezTo>
                  <a:cubicBezTo>
                    <a:pt x="29" y="200"/>
                    <a:pt x="30" y="198"/>
                    <a:pt x="30" y="197"/>
                  </a:cubicBezTo>
                  <a:cubicBezTo>
                    <a:pt x="37" y="186"/>
                    <a:pt x="45" y="176"/>
                    <a:pt x="52" y="165"/>
                  </a:cubicBezTo>
                  <a:cubicBezTo>
                    <a:pt x="54" y="163"/>
                    <a:pt x="54" y="162"/>
                    <a:pt x="52" y="160"/>
                  </a:cubicBezTo>
                  <a:cubicBezTo>
                    <a:pt x="50" y="155"/>
                    <a:pt x="48" y="149"/>
                    <a:pt x="46" y="144"/>
                  </a:cubicBezTo>
                  <a:cubicBezTo>
                    <a:pt x="45" y="141"/>
                    <a:pt x="43" y="139"/>
                    <a:pt x="40" y="139"/>
                  </a:cubicBezTo>
                  <a:cubicBezTo>
                    <a:pt x="28" y="137"/>
                    <a:pt x="16" y="135"/>
                    <a:pt x="4" y="133"/>
                  </a:cubicBezTo>
                  <a:cubicBezTo>
                    <a:pt x="1" y="132"/>
                    <a:pt x="0" y="131"/>
                    <a:pt x="0" y="128"/>
                  </a:cubicBezTo>
                  <a:cubicBezTo>
                    <a:pt x="1" y="123"/>
                    <a:pt x="0" y="119"/>
                    <a:pt x="0" y="114"/>
                  </a:cubicBezTo>
                  <a:cubicBezTo>
                    <a:pt x="0" y="111"/>
                    <a:pt x="1" y="110"/>
                    <a:pt x="4" y="110"/>
                  </a:cubicBezTo>
                  <a:cubicBezTo>
                    <a:pt x="16" y="108"/>
                    <a:pt x="28" y="105"/>
                    <a:pt x="41" y="103"/>
                  </a:cubicBezTo>
                  <a:cubicBezTo>
                    <a:pt x="44" y="103"/>
                    <a:pt x="45" y="102"/>
                    <a:pt x="46" y="99"/>
                  </a:cubicBezTo>
                  <a:cubicBezTo>
                    <a:pt x="47" y="94"/>
                    <a:pt x="50" y="88"/>
                    <a:pt x="52" y="83"/>
                  </a:cubicBezTo>
                  <a:cubicBezTo>
                    <a:pt x="53" y="81"/>
                    <a:pt x="54" y="79"/>
                    <a:pt x="52" y="77"/>
                  </a:cubicBezTo>
                  <a:cubicBezTo>
                    <a:pt x="45" y="67"/>
                    <a:pt x="38" y="56"/>
                    <a:pt x="30" y="46"/>
                  </a:cubicBezTo>
                  <a:cubicBezTo>
                    <a:pt x="29" y="44"/>
                    <a:pt x="28" y="42"/>
                    <a:pt x="31" y="41"/>
                  </a:cubicBezTo>
                  <a:cubicBezTo>
                    <a:pt x="34" y="37"/>
                    <a:pt x="38" y="34"/>
                    <a:pt x="41" y="30"/>
                  </a:cubicBezTo>
                  <a:cubicBezTo>
                    <a:pt x="43" y="28"/>
                    <a:pt x="44" y="28"/>
                    <a:pt x="46" y="30"/>
                  </a:cubicBezTo>
                  <a:cubicBezTo>
                    <a:pt x="56" y="37"/>
                    <a:pt x="67" y="44"/>
                    <a:pt x="78" y="52"/>
                  </a:cubicBezTo>
                  <a:cubicBezTo>
                    <a:pt x="79" y="53"/>
                    <a:pt x="81" y="53"/>
                    <a:pt x="83" y="52"/>
                  </a:cubicBezTo>
                  <a:cubicBezTo>
                    <a:pt x="88" y="50"/>
                    <a:pt x="94" y="47"/>
                    <a:pt x="99" y="45"/>
                  </a:cubicBezTo>
                  <a:cubicBezTo>
                    <a:pt x="102" y="44"/>
                    <a:pt x="103" y="43"/>
                    <a:pt x="104" y="41"/>
                  </a:cubicBezTo>
                  <a:cubicBezTo>
                    <a:pt x="106" y="28"/>
                    <a:pt x="108" y="16"/>
                    <a:pt x="110" y="4"/>
                  </a:cubicBezTo>
                  <a:cubicBezTo>
                    <a:pt x="110" y="1"/>
                    <a:pt x="112" y="0"/>
                    <a:pt x="115" y="0"/>
                  </a:cubicBezTo>
                  <a:cubicBezTo>
                    <a:pt x="120" y="0"/>
                    <a:pt x="124" y="0"/>
                    <a:pt x="129" y="0"/>
                  </a:cubicBezTo>
                  <a:cubicBezTo>
                    <a:pt x="131" y="0"/>
                    <a:pt x="132" y="1"/>
                    <a:pt x="133" y="3"/>
                  </a:cubicBezTo>
                  <a:cubicBezTo>
                    <a:pt x="135" y="16"/>
                    <a:pt x="137" y="28"/>
                    <a:pt x="139" y="41"/>
                  </a:cubicBezTo>
                  <a:cubicBezTo>
                    <a:pt x="140" y="43"/>
                    <a:pt x="141" y="44"/>
                    <a:pt x="143" y="45"/>
                  </a:cubicBezTo>
                  <a:cubicBezTo>
                    <a:pt x="149" y="47"/>
                    <a:pt x="154" y="49"/>
                    <a:pt x="160" y="52"/>
                  </a:cubicBezTo>
                  <a:cubicBezTo>
                    <a:pt x="162" y="53"/>
                    <a:pt x="163" y="53"/>
                    <a:pt x="165" y="52"/>
                  </a:cubicBezTo>
                  <a:cubicBezTo>
                    <a:pt x="175" y="45"/>
                    <a:pt x="185" y="38"/>
                    <a:pt x="195" y="31"/>
                  </a:cubicBezTo>
                  <a:cubicBezTo>
                    <a:pt x="197" y="30"/>
                    <a:pt x="198" y="29"/>
                    <a:pt x="200" y="28"/>
                  </a:cubicBezTo>
                  <a:cubicBezTo>
                    <a:pt x="204" y="32"/>
                    <a:pt x="209" y="37"/>
                    <a:pt x="213" y="42"/>
                  </a:cubicBezTo>
                  <a:cubicBezTo>
                    <a:pt x="214" y="42"/>
                    <a:pt x="214" y="45"/>
                    <a:pt x="213" y="45"/>
                  </a:cubicBezTo>
                  <a:cubicBezTo>
                    <a:pt x="206" y="56"/>
                    <a:pt x="199" y="66"/>
                    <a:pt x="191" y="76"/>
                  </a:cubicBezTo>
                  <a:cubicBezTo>
                    <a:pt x="190" y="79"/>
                    <a:pt x="190" y="81"/>
                    <a:pt x="191" y="84"/>
                  </a:cubicBezTo>
                  <a:cubicBezTo>
                    <a:pt x="194" y="89"/>
                    <a:pt x="196" y="94"/>
                    <a:pt x="198" y="100"/>
                  </a:cubicBezTo>
                  <a:cubicBezTo>
                    <a:pt x="198" y="101"/>
                    <a:pt x="199" y="102"/>
                    <a:pt x="201" y="103"/>
                  </a:cubicBezTo>
                  <a:cubicBezTo>
                    <a:pt x="214" y="105"/>
                    <a:pt x="228" y="108"/>
                    <a:pt x="243" y="110"/>
                  </a:cubicBezTo>
                  <a:moveTo>
                    <a:pt x="89" y="121"/>
                  </a:moveTo>
                  <a:cubicBezTo>
                    <a:pt x="89" y="139"/>
                    <a:pt x="104" y="154"/>
                    <a:pt x="121" y="154"/>
                  </a:cubicBezTo>
                  <a:cubicBezTo>
                    <a:pt x="139" y="154"/>
                    <a:pt x="154" y="139"/>
                    <a:pt x="154" y="121"/>
                  </a:cubicBezTo>
                  <a:cubicBezTo>
                    <a:pt x="154" y="104"/>
                    <a:pt x="140" y="89"/>
                    <a:pt x="122" y="89"/>
                  </a:cubicBezTo>
                  <a:cubicBezTo>
                    <a:pt x="104" y="88"/>
                    <a:pt x="89" y="103"/>
                    <a:pt x="89" y="12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43" name="Google Shape;43;p100"/>
            <p:cNvSpPr/>
            <p:nvPr/>
          </p:nvSpPr>
          <p:spPr>
            <a:xfrm>
              <a:off x="3028590" y="4278530"/>
              <a:ext cx="475645" cy="300919"/>
            </a:xfrm>
            <a:custGeom>
              <a:avLst/>
              <a:gdLst/>
              <a:ahLst/>
              <a:cxnLst/>
              <a:rect l="l" t="t" r="r" b="b"/>
              <a:pathLst>
                <a:path w="203" h="130" extrusionOk="0">
                  <a:moveTo>
                    <a:pt x="100" y="1"/>
                  </a:moveTo>
                  <a:cubicBezTo>
                    <a:pt x="128" y="1"/>
                    <a:pt x="156" y="1"/>
                    <a:pt x="184" y="0"/>
                  </a:cubicBezTo>
                  <a:cubicBezTo>
                    <a:pt x="187" y="0"/>
                    <a:pt x="189" y="1"/>
                    <a:pt x="192" y="4"/>
                  </a:cubicBezTo>
                  <a:cubicBezTo>
                    <a:pt x="203" y="17"/>
                    <a:pt x="199" y="39"/>
                    <a:pt x="185" y="48"/>
                  </a:cubicBezTo>
                  <a:cubicBezTo>
                    <a:pt x="182" y="49"/>
                    <a:pt x="180" y="50"/>
                    <a:pt x="177" y="50"/>
                  </a:cubicBezTo>
                  <a:cubicBezTo>
                    <a:pt x="174" y="50"/>
                    <a:pt x="173" y="52"/>
                    <a:pt x="173" y="55"/>
                  </a:cubicBezTo>
                  <a:cubicBezTo>
                    <a:pt x="171" y="65"/>
                    <a:pt x="168" y="76"/>
                    <a:pt x="163" y="85"/>
                  </a:cubicBezTo>
                  <a:cubicBezTo>
                    <a:pt x="152" y="104"/>
                    <a:pt x="137" y="118"/>
                    <a:pt x="115" y="124"/>
                  </a:cubicBezTo>
                  <a:cubicBezTo>
                    <a:pt x="92" y="130"/>
                    <a:pt x="71" y="125"/>
                    <a:pt x="53" y="110"/>
                  </a:cubicBezTo>
                  <a:cubicBezTo>
                    <a:pt x="35" y="95"/>
                    <a:pt x="26" y="77"/>
                    <a:pt x="22" y="55"/>
                  </a:cubicBezTo>
                  <a:cubicBezTo>
                    <a:pt x="22" y="52"/>
                    <a:pt x="21" y="50"/>
                    <a:pt x="18" y="49"/>
                  </a:cubicBezTo>
                  <a:cubicBezTo>
                    <a:pt x="8" y="46"/>
                    <a:pt x="0" y="34"/>
                    <a:pt x="1" y="22"/>
                  </a:cubicBezTo>
                  <a:cubicBezTo>
                    <a:pt x="2" y="15"/>
                    <a:pt x="4" y="8"/>
                    <a:pt x="9" y="3"/>
                  </a:cubicBezTo>
                  <a:cubicBezTo>
                    <a:pt x="10" y="2"/>
                    <a:pt x="13" y="1"/>
                    <a:pt x="15" y="1"/>
                  </a:cubicBezTo>
                  <a:cubicBezTo>
                    <a:pt x="43" y="0"/>
                    <a:pt x="71" y="1"/>
                    <a:pt x="100" y="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44" name="Google Shape;44;p100"/>
            <p:cNvSpPr/>
            <p:nvPr/>
          </p:nvSpPr>
          <p:spPr>
            <a:xfrm>
              <a:off x="3009176" y="4006735"/>
              <a:ext cx="495059" cy="242678"/>
            </a:xfrm>
            <a:custGeom>
              <a:avLst/>
              <a:gdLst/>
              <a:ahLst/>
              <a:cxnLst/>
              <a:rect l="l" t="t" r="r" b="b"/>
              <a:pathLst>
                <a:path w="215" h="104" extrusionOk="0">
                  <a:moveTo>
                    <a:pt x="72" y="0"/>
                  </a:moveTo>
                  <a:cubicBezTo>
                    <a:pt x="72" y="2"/>
                    <a:pt x="72" y="3"/>
                    <a:pt x="72" y="5"/>
                  </a:cubicBezTo>
                  <a:cubicBezTo>
                    <a:pt x="72" y="25"/>
                    <a:pt x="72" y="45"/>
                    <a:pt x="72" y="65"/>
                  </a:cubicBezTo>
                  <a:cubicBezTo>
                    <a:pt x="72" y="80"/>
                    <a:pt x="80" y="88"/>
                    <a:pt x="95" y="88"/>
                  </a:cubicBezTo>
                  <a:cubicBezTo>
                    <a:pt x="104" y="88"/>
                    <a:pt x="113" y="88"/>
                    <a:pt x="122" y="88"/>
                  </a:cubicBezTo>
                  <a:cubicBezTo>
                    <a:pt x="135" y="88"/>
                    <a:pt x="143" y="80"/>
                    <a:pt x="143" y="66"/>
                  </a:cubicBezTo>
                  <a:cubicBezTo>
                    <a:pt x="143" y="46"/>
                    <a:pt x="143" y="25"/>
                    <a:pt x="143" y="5"/>
                  </a:cubicBezTo>
                  <a:cubicBezTo>
                    <a:pt x="143" y="4"/>
                    <a:pt x="143" y="2"/>
                    <a:pt x="143" y="0"/>
                  </a:cubicBezTo>
                  <a:cubicBezTo>
                    <a:pt x="147" y="2"/>
                    <a:pt x="151" y="4"/>
                    <a:pt x="154" y="6"/>
                  </a:cubicBezTo>
                  <a:cubicBezTo>
                    <a:pt x="176" y="21"/>
                    <a:pt x="191" y="42"/>
                    <a:pt x="199" y="68"/>
                  </a:cubicBezTo>
                  <a:cubicBezTo>
                    <a:pt x="200" y="71"/>
                    <a:pt x="201" y="72"/>
                    <a:pt x="204" y="72"/>
                  </a:cubicBezTo>
                  <a:cubicBezTo>
                    <a:pt x="207" y="71"/>
                    <a:pt x="210" y="72"/>
                    <a:pt x="212" y="72"/>
                  </a:cubicBezTo>
                  <a:cubicBezTo>
                    <a:pt x="214" y="72"/>
                    <a:pt x="215" y="72"/>
                    <a:pt x="215" y="74"/>
                  </a:cubicBezTo>
                  <a:cubicBezTo>
                    <a:pt x="215" y="83"/>
                    <a:pt x="215" y="92"/>
                    <a:pt x="215" y="101"/>
                  </a:cubicBezTo>
                  <a:cubicBezTo>
                    <a:pt x="215" y="103"/>
                    <a:pt x="214" y="104"/>
                    <a:pt x="212" y="104"/>
                  </a:cubicBezTo>
                  <a:cubicBezTo>
                    <a:pt x="211" y="104"/>
                    <a:pt x="210" y="104"/>
                    <a:pt x="210" y="104"/>
                  </a:cubicBezTo>
                  <a:cubicBezTo>
                    <a:pt x="142" y="104"/>
                    <a:pt x="74" y="104"/>
                    <a:pt x="6" y="104"/>
                  </a:cubicBezTo>
                  <a:cubicBezTo>
                    <a:pt x="0" y="104"/>
                    <a:pt x="0" y="104"/>
                    <a:pt x="0" y="98"/>
                  </a:cubicBezTo>
                  <a:cubicBezTo>
                    <a:pt x="0" y="90"/>
                    <a:pt x="0" y="83"/>
                    <a:pt x="0" y="75"/>
                  </a:cubicBezTo>
                  <a:cubicBezTo>
                    <a:pt x="0" y="72"/>
                    <a:pt x="1" y="72"/>
                    <a:pt x="4" y="72"/>
                  </a:cubicBezTo>
                  <a:cubicBezTo>
                    <a:pt x="7" y="72"/>
                    <a:pt x="12" y="73"/>
                    <a:pt x="15" y="71"/>
                  </a:cubicBezTo>
                  <a:cubicBezTo>
                    <a:pt x="17" y="69"/>
                    <a:pt x="17" y="64"/>
                    <a:pt x="19" y="61"/>
                  </a:cubicBezTo>
                  <a:cubicBezTo>
                    <a:pt x="29" y="35"/>
                    <a:pt x="45" y="15"/>
                    <a:pt x="70" y="1"/>
                  </a:cubicBezTo>
                  <a:cubicBezTo>
                    <a:pt x="70" y="0"/>
                    <a:pt x="71" y="0"/>
                    <a:pt x="72"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45" name="Google Shape;45;p100"/>
            <p:cNvSpPr/>
            <p:nvPr/>
          </p:nvSpPr>
          <p:spPr>
            <a:xfrm>
              <a:off x="3193606" y="3929079"/>
              <a:ext cx="126194" cy="262091"/>
            </a:xfrm>
            <a:custGeom>
              <a:avLst/>
              <a:gdLst/>
              <a:ahLst/>
              <a:cxnLst/>
              <a:rect l="l" t="t" r="r" b="b"/>
              <a:pathLst>
                <a:path w="56" h="112" extrusionOk="0">
                  <a:moveTo>
                    <a:pt x="0" y="56"/>
                  </a:moveTo>
                  <a:cubicBezTo>
                    <a:pt x="0" y="42"/>
                    <a:pt x="0" y="28"/>
                    <a:pt x="0" y="15"/>
                  </a:cubicBezTo>
                  <a:cubicBezTo>
                    <a:pt x="0" y="5"/>
                    <a:pt x="5" y="0"/>
                    <a:pt x="14" y="0"/>
                  </a:cubicBezTo>
                  <a:cubicBezTo>
                    <a:pt x="22" y="0"/>
                    <a:pt x="30" y="0"/>
                    <a:pt x="38" y="0"/>
                  </a:cubicBezTo>
                  <a:cubicBezTo>
                    <a:pt x="49" y="0"/>
                    <a:pt x="56" y="6"/>
                    <a:pt x="56" y="17"/>
                  </a:cubicBezTo>
                  <a:cubicBezTo>
                    <a:pt x="56" y="44"/>
                    <a:pt x="56" y="71"/>
                    <a:pt x="56" y="98"/>
                  </a:cubicBezTo>
                  <a:cubicBezTo>
                    <a:pt x="56" y="107"/>
                    <a:pt x="51" y="112"/>
                    <a:pt x="42" y="112"/>
                  </a:cubicBezTo>
                  <a:cubicBezTo>
                    <a:pt x="33" y="112"/>
                    <a:pt x="24" y="112"/>
                    <a:pt x="14" y="112"/>
                  </a:cubicBezTo>
                  <a:cubicBezTo>
                    <a:pt x="4" y="112"/>
                    <a:pt x="0" y="107"/>
                    <a:pt x="0" y="97"/>
                  </a:cubicBezTo>
                  <a:cubicBezTo>
                    <a:pt x="0" y="83"/>
                    <a:pt x="0" y="69"/>
                    <a:pt x="0" y="5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46" name="Google Shape;46;p100"/>
            <p:cNvSpPr/>
            <p:nvPr/>
          </p:nvSpPr>
          <p:spPr>
            <a:xfrm>
              <a:off x="3581885" y="4598864"/>
              <a:ext cx="155312" cy="155312"/>
            </a:xfrm>
            <a:custGeom>
              <a:avLst/>
              <a:gdLst/>
              <a:ahLst/>
              <a:cxnLst/>
              <a:rect l="l" t="t" r="r" b="b"/>
              <a:pathLst>
                <a:path w="65" h="66" extrusionOk="0">
                  <a:moveTo>
                    <a:pt x="0" y="33"/>
                  </a:moveTo>
                  <a:cubicBezTo>
                    <a:pt x="0" y="15"/>
                    <a:pt x="15" y="0"/>
                    <a:pt x="33" y="1"/>
                  </a:cubicBezTo>
                  <a:cubicBezTo>
                    <a:pt x="51" y="1"/>
                    <a:pt x="65" y="16"/>
                    <a:pt x="65" y="33"/>
                  </a:cubicBezTo>
                  <a:cubicBezTo>
                    <a:pt x="65" y="51"/>
                    <a:pt x="50" y="66"/>
                    <a:pt x="32" y="66"/>
                  </a:cubicBezTo>
                  <a:cubicBezTo>
                    <a:pt x="15" y="66"/>
                    <a:pt x="0" y="51"/>
                    <a:pt x="0" y="3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47" name="Google Shape;47;p100"/>
          <p:cNvSpPr/>
          <p:nvPr/>
        </p:nvSpPr>
        <p:spPr>
          <a:xfrm>
            <a:off x="1" y="5074249"/>
            <a:ext cx="9144000" cy="66804"/>
          </a:xfrm>
          <a:prstGeom prst="rect">
            <a:avLst/>
          </a:prstGeom>
          <a:solidFill>
            <a:srgbClr val="356377"/>
          </a:solidFill>
          <a:ln w="12700" cap="flat" cmpd="sng">
            <a:solidFill>
              <a:srgbClr val="356377"/>
            </a:solidFill>
            <a:prstDash val="solid"/>
            <a:miter lim="800000"/>
            <a:headEnd type="none" w="sm" len="sm"/>
            <a:tailEnd type="none" w="sm" len="sm"/>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空白" type="blank">
  <p:cSld name="BLANK">
    <p:spTree>
      <p:nvGrpSpPr>
        <p:cNvPr id="1" name="Shape 48"/>
        <p:cNvGrpSpPr/>
        <p:nvPr/>
      </p:nvGrpSpPr>
      <p:grpSpPr>
        <a:xfrm>
          <a:off x="0" y="0"/>
          <a:ext cx="0" cy="0"/>
          <a:chOff x="0" y="0"/>
          <a:chExt cx="0" cy="0"/>
        </a:xfrm>
      </p:grpSpPr>
      <p:sp>
        <p:nvSpPr>
          <p:cNvPr id="49" name="Google Shape;49;p10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0" name="Google Shape;50;p10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10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4_标题和内容">
  <p:cSld name="4_标题和内容">
    <p:bg>
      <p:bgPr>
        <a:solidFill>
          <a:schemeClr val="lt1"/>
        </a:solidFill>
        <a:effectLst/>
      </p:bgPr>
    </p:bg>
    <p:spTree>
      <p:nvGrpSpPr>
        <p:cNvPr id="1" name="Shape 52"/>
        <p:cNvGrpSpPr/>
        <p:nvPr/>
      </p:nvGrpSpPr>
      <p:grpSpPr>
        <a:xfrm>
          <a:off x="0" y="0"/>
          <a:ext cx="0" cy="0"/>
          <a:chOff x="0" y="0"/>
          <a:chExt cx="0" cy="0"/>
        </a:xfrm>
      </p:grpSpPr>
      <p:sp>
        <p:nvSpPr>
          <p:cNvPr id="53" name="Google Shape;53;p104"/>
          <p:cNvSpPr/>
          <p:nvPr/>
        </p:nvSpPr>
        <p:spPr>
          <a:xfrm>
            <a:off x="845101" y="573991"/>
            <a:ext cx="8307319"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54" name="Google Shape;54;p104"/>
          <p:cNvSpPr/>
          <p:nvPr/>
        </p:nvSpPr>
        <p:spPr>
          <a:xfrm>
            <a:off x="-17493" y="576161"/>
            <a:ext cx="393455" cy="66804"/>
          </a:xfrm>
          <a:prstGeom prst="rect">
            <a:avLst/>
          </a:prstGeom>
          <a:solidFill>
            <a:srgbClr val="356377"/>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1350">
              <a:solidFill>
                <a:schemeClr val="lt1"/>
              </a:solidFill>
              <a:latin typeface="Calibri"/>
              <a:ea typeface="Calibri"/>
              <a:cs typeface="Calibri"/>
              <a:sym typeface="Calibri"/>
            </a:endParaRPr>
          </a:p>
        </p:txBody>
      </p:sp>
      <p:sp>
        <p:nvSpPr>
          <p:cNvPr id="55" name="Google Shape;55;p104"/>
          <p:cNvSpPr/>
          <p:nvPr/>
        </p:nvSpPr>
        <p:spPr>
          <a:xfrm>
            <a:off x="354749" y="129230"/>
            <a:ext cx="511565" cy="511565"/>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标题和内容" type="obj">
  <p:cSld name="OBJECT">
    <p:spTree>
      <p:nvGrpSpPr>
        <p:cNvPr id="1" name="Shape 56"/>
        <p:cNvGrpSpPr/>
        <p:nvPr/>
      </p:nvGrpSpPr>
      <p:grpSpPr>
        <a:xfrm>
          <a:off x="0" y="0"/>
          <a:ext cx="0" cy="0"/>
          <a:chOff x="0" y="0"/>
          <a:chExt cx="0" cy="0"/>
        </a:xfrm>
      </p:grpSpPr>
      <p:sp>
        <p:nvSpPr>
          <p:cNvPr id="57" name="Google Shape;57;p105"/>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105"/>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59" name="Google Shape;59;p10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0" name="Google Shape;60;p10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1" name="Google Shape;61;p10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节标题" type="secHead">
  <p:cSld name="SECTION_HEADER">
    <p:spTree>
      <p:nvGrpSpPr>
        <p:cNvPr id="1" name="Shape 62"/>
        <p:cNvGrpSpPr/>
        <p:nvPr/>
      </p:nvGrpSpPr>
      <p:grpSpPr>
        <a:xfrm>
          <a:off x="0" y="0"/>
          <a:ext cx="0" cy="0"/>
          <a:chOff x="0" y="0"/>
          <a:chExt cx="0" cy="0"/>
        </a:xfrm>
      </p:grpSpPr>
      <p:sp>
        <p:nvSpPr>
          <p:cNvPr id="63" name="Google Shape;63;p106"/>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500"/>
              <a:buFont typeface="Calibri"/>
              <a:buNone/>
              <a:defRPr sz="45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106"/>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1800"/>
              <a:buNone/>
              <a:defRPr sz="1800">
                <a:solidFill>
                  <a:srgbClr val="888888"/>
                </a:solidFill>
              </a:defRPr>
            </a:lvl1pPr>
            <a:lvl2pPr marL="914400" lvl="1" indent="-228600" algn="l">
              <a:lnSpc>
                <a:spcPct val="90000"/>
              </a:lnSpc>
              <a:spcBef>
                <a:spcPts val="375"/>
              </a:spcBef>
              <a:spcAft>
                <a:spcPts val="0"/>
              </a:spcAft>
              <a:buClr>
                <a:srgbClr val="888888"/>
              </a:buClr>
              <a:buSzPts val="1500"/>
              <a:buNone/>
              <a:defRPr sz="1500">
                <a:solidFill>
                  <a:srgbClr val="888888"/>
                </a:solidFill>
              </a:defRPr>
            </a:lvl2pPr>
            <a:lvl3pPr marL="1371600" lvl="2" indent="-228600" algn="l">
              <a:lnSpc>
                <a:spcPct val="90000"/>
              </a:lnSpc>
              <a:spcBef>
                <a:spcPts val="375"/>
              </a:spcBef>
              <a:spcAft>
                <a:spcPts val="0"/>
              </a:spcAft>
              <a:buClr>
                <a:srgbClr val="888888"/>
              </a:buClr>
              <a:buSzPts val="1350"/>
              <a:buNone/>
              <a:defRPr sz="1350">
                <a:solidFill>
                  <a:srgbClr val="888888"/>
                </a:solidFill>
              </a:defRPr>
            </a:lvl3pPr>
            <a:lvl4pPr marL="1828800" lvl="3" indent="-228600" algn="l">
              <a:lnSpc>
                <a:spcPct val="90000"/>
              </a:lnSpc>
              <a:spcBef>
                <a:spcPts val="375"/>
              </a:spcBef>
              <a:spcAft>
                <a:spcPts val="0"/>
              </a:spcAft>
              <a:buClr>
                <a:srgbClr val="888888"/>
              </a:buClr>
              <a:buSzPts val="1200"/>
              <a:buNone/>
              <a:defRPr sz="1200">
                <a:solidFill>
                  <a:srgbClr val="888888"/>
                </a:solidFill>
              </a:defRPr>
            </a:lvl4pPr>
            <a:lvl5pPr marL="2286000" lvl="4" indent="-228600" algn="l">
              <a:lnSpc>
                <a:spcPct val="90000"/>
              </a:lnSpc>
              <a:spcBef>
                <a:spcPts val="375"/>
              </a:spcBef>
              <a:spcAft>
                <a:spcPts val="0"/>
              </a:spcAft>
              <a:buClr>
                <a:srgbClr val="888888"/>
              </a:buClr>
              <a:buSzPts val="1200"/>
              <a:buNone/>
              <a:defRPr sz="1200">
                <a:solidFill>
                  <a:srgbClr val="888888"/>
                </a:solidFill>
              </a:defRPr>
            </a:lvl5pPr>
            <a:lvl6pPr marL="2743200" lvl="5" indent="-228600" algn="l">
              <a:lnSpc>
                <a:spcPct val="90000"/>
              </a:lnSpc>
              <a:spcBef>
                <a:spcPts val="375"/>
              </a:spcBef>
              <a:spcAft>
                <a:spcPts val="0"/>
              </a:spcAft>
              <a:buClr>
                <a:srgbClr val="888888"/>
              </a:buClr>
              <a:buSzPts val="1200"/>
              <a:buNone/>
              <a:defRPr sz="1200">
                <a:solidFill>
                  <a:srgbClr val="888888"/>
                </a:solidFill>
              </a:defRPr>
            </a:lvl6pPr>
            <a:lvl7pPr marL="3200400" lvl="6" indent="-228600" algn="l">
              <a:lnSpc>
                <a:spcPct val="90000"/>
              </a:lnSpc>
              <a:spcBef>
                <a:spcPts val="375"/>
              </a:spcBef>
              <a:spcAft>
                <a:spcPts val="0"/>
              </a:spcAft>
              <a:buClr>
                <a:srgbClr val="888888"/>
              </a:buClr>
              <a:buSzPts val="1200"/>
              <a:buNone/>
              <a:defRPr sz="1200">
                <a:solidFill>
                  <a:srgbClr val="888888"/>
                </a:solidFill>
              </a:defRPr>
            </a:lvl7pPr>
            <a:lvl8pPr marL="3657600" lvl="7" indent="-228600" algn="l">
              <a:lnSpc>
                <a:spcPct val="90000"/>
              </a:lnSpc>
              <a:spcBef>
                <a:spcPts val="375"/>
              </a:spcBef>
              <a:spcAft>
                <a:spcPts val="0"/>
              </a:spcAft>
              <a:buClr>
                <a:srgbClr val="888888"/>
              </a:buClr>
              <a:buSzPts val="1200"/>
              <a:buNone/>
              <a:defRPr sz="1200">
                <a:solidFill>
                  <a:srgbClr val="888888"/>
                </a:solidFill>
              </a:defRPr>
            </a:lvl8pPr>
            <a:lvl9pPr marL="4114800" lvl="8" indent="-228600" algn="l">
              <a:lnSpc>
                <a:spcPct val="90000"/>
              </a:lnSpc>
              <a:spcBef>
                <a:spcPts val="375"/>
              </a:spcBef>
              <a:spcAft>
                <a:spcPts val="0"/>
              </a:spcAft>
              <a:buClr>
                <a:srgbClr val="888888"/>
              </a:buClr>
              <a:buSzPts val="1200"/>
              <a:buNone/>
              <a:defRPr sz="1200">
                <a:solidFill>
                  <a:srgbClr val="888888"/>
                </a:solidFill>
              </a:defRPr>
            </a:lvl9pPr>
          </a:lstStyle>
          <a:p>
            <a:endParaRPr/>
          </a:p>
        </p:txBody>
      </p:sp>
      <p:sp>
        <p:nvSpPr>
          <p:cNvPr id="65" name="Google Shape;65;p10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6" name="Google Shape;66;p10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7" name="Google Shape;67;p10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hyperlink" Target="https://plantillaspowerpoint.org/" TargetMode="Externa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image" Target="../media/image1.png"/><Relationship Id="rId2" Type="http://schemas.openxmlformats.org/officeDocument/2006/relationships/slideLayout" Target="../slideLayouts/slideLayout19.xml"/><Relationship Id="rId16" Type="http://schemas.openxmlformats.org/officeDocument/2006/relationships/hyperlink" Target="https://plantillaspowerpoint.org/" TargetMode="Externa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theme" Target="../theme/theme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95"/>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95"/>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361950" algn="l" rtl="0">
              <a:lnSpc>
                <a:spcPct val="90000"/>
              </a:lnSpc>
              <a:spcBef>
                <a:spcPts val="75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Calibri"/>
                <a:ea typeface="Calibri"/>
                <a:cs typeface="Calibri"/>
                <a:sym typeface="Calibri"/>
              </a:defRPr>
            </a:lvl9pPr>
          </a:lstStyle>
          <a:p>
            <a:endParaRPr/>
          </a:p>
        </p:txBody>
      </p:sp>
      <p:sp>
        <p:nvSpPr>
          <p:cNvPr id="12" name="Google Shape;12;p9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9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9pPr>
          </a:lstStyle>
          <a:p>
            <a:endParaRPr/>
          </a:p>
        </p:txBody>
      </p:sp>
      <p:sp>
        <p:nvSpPr>
          <p:cNvPr id="13" name="Google Shape;13;p9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9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350" b="0" i="0" u="none" strike="noStrike" cap="none">
                <a:solidFill>
                  <a:schemeClr val="dk1"/>
                </a:solidFill>
                <a:latin typeface="Calibri"/>
                <a:ea typeface="Calibri"/>
                <a:cs typeface="Calibri"/>
                <a:sym typeface="Calibri"/>
              </a:defRPr>
            </a:lvl9pPr>
          </a:lstStyle>
          <a:p>
            <a:endParaRPr/>
          </a:p>
        </p:txBody>
      </p:sp>
      <p:sp>
        <p:nvSpPr>
          <p:cNvPr id="14" name="Google Shape;14;p9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900" b="0" i="0" u="none" strike="noStrike" cap="none">
                <a:solidFill>
                  <a:srgbClr val="888888"/>
                </a:solidFill>
                <a:latin typeface="Calibri"/>
                <a:ea typeface="Calibri"/>
                <a:cs typeface="Calibri"/>
                <a:sym typeface="Calibri"/>
              </a:defRPr>
            </a:lvl1pPr>
            <a:lvl2pPr marL="0" marR="0" lvl="1" indent="0" algn="r" rtl="0">
              <a:spcBef>
                <a:spcPts val="0"/>
              </a:spcBef>
              <a:buNone/>
              <a:defRPr sz="900" b="0" i="0" u="none" strike="noStrike" cap="none">
                <a:solidFill>
                  <a:srgbClr val="888888"/>
                </a:solidFill>
                <a:latin typeface="Calibri"/>
                <a:ea typeface="Calibri"/>
                <a:cs typeface="Calibri"/>
                <a:sym typeface="Calibri"/>
              </a:defRPr>
            </a:lvl2pPr>
            <a:lvl3pPr marL="0" marR="0" lvl="2" indent="0" algn="r" rtl="0">
              <a:spcBef>
                <a:spcPts val="0"/>
              </a:spcBef>
              <a:buNone/>
              <a:defRPr sz="900" b="0" i="0" u="none" strike="noStrike" cap="none">
                <a:solidFill>
                  <a:srgbClr val="888888"/>
                </a:solidFill>
                <a:latin typeface="Calibri"/>
                <a:ea typeface="Calibri"/>
                <a:cs typeface="Calibri"/>
                <a:sym typeface="Calibri"/>
              </a:defRPr>
            </a:lvl3pPr>
            <a:lvl4pPr marL="0" marR="0" lvl="3" indent="0" algn="r" rtl="0">
              <a:spcBef>
                <a:spcPts val="0"/>
              </a:spcBef>
              <a:buNone/>
              <a:defRPr sz="900" b="0" i="0" u="none" strike="noStrike" cap="none">
                <a:solidFill>
                  <a:srgbClr val="888888"/>
                </a:solidFill>
                <a:latin typeface="Calibri"/>
                <a:ea typeface="Calibri"/>
                <a:cs typeface="Calibri"/>
                <a:sym typeface="Calibri"/>
              </a:defRPr>
            </a:lvl4pPr>
            <a:lvl5pPr marL="0" marR="0" lvl="4" indent="0" algn="r" rtl="0">
              <a:spcBef>
                <a:spcPts val="0"/>
              </a:spcBef>
              <a:buNone/>
              <a:defRPr sz="900" b="0" i="0" u="none" strike="noStrike" cap="none">
                <a:solidFill>
                  <a:srgbClr val="888888"/>
                </a:solidFill>
                <a:latin typeface="Calibri"/>
                <a:ea typeface="Calibri"/>
                <a:cs typeface="Calibri"/>
                <a:sym typeface="Calibri"/>
              </a:defRPr>
            </a:lvl5pPr>
            <a:lvl6pPr marL="0" marR="0" lvl="5" indent="0" algn="r" rtl="0">
              <a:spcBef>
                <a:spcPts val="0"/>
              </a:spcBef>
              <a:buNone/>
              <a:defRPr sz="900" b="0" i="0" u="none" strike="noStrike" cap="none">
                <a:solidFill>
                  <a:srgbClr val="888888"/>
                </a:solidFill>
                <a:latin typeface="Calibri"/>
                <a:ea typeface="Calibri"/>
                <a:cs typeface="Calibri"/>
                <a:sym typeface="Calibri"/>
              </a:defRPr>
            </a:lvl6pPr>
            <a:lvl7pPr marL="0" marR="0" lvl="6" indent="0" algn="r" rtl="0">
              <a:spcBef>
                <a:spcPts val="0"/>
              </a:spcBef>
              <a:buNone/>
              <a:defRPr sz="900" b="0" i="0" u="none" strike="noStrike" cap="none">
                <a:solidFill>
                  <a:srgbClr val="888888"/>
                </a:solidFill>
                <a:latin typeface="Calibri"/>
                <a:ea typeface="Calibri"/>
                <a:cs typeface="Calibri"/>
                <a:sym typeface="Calibri"/>
              </a:defRPr>
            </a:lvl7pPr>
            <a:lvl8pPr marL="0" marR="0" lvl="7" indent="0" algn="r" rtl="0">
              <a:spcBef>
                <a:spcPts val="0"/>
              </a:spcBef>
              <a:buNone/>
              <a:defRPr sz="900" b="0" i="0" u="none" strike="noStrike" cap="none">
                <a:solidFill>
                  <a:srgbClr val="888888"/>
                </a:solidFill>
                <a:latin typeface="Calibri"/>
                <a:ea typeface="Calibri"/>
                <a:cs typeface="Calibri"/>
                <a:sym typeface="Calibri"/>
              </a:defRPr>
            </a:lvl8pPr>
            <a:lvl9pPr marL="0" marR="0" lvl="8" indent="0" algn="r" rtl="0">
              <a:spcBef>
                <a:spcPts val="0"/>
              </a:spcBef>
              <a:buNone/>
              <a:defRPr sz="9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‹Nº›</a:t>
            </a:fld>
            <a:endParaRPr/>
          </a:p>
        </p:txBody>
      </p:sp>
      <p:sp>
        <p:nvSpPr>
          <p:cNvPr id="7" name="TextBox 11"/>
          <p:cNvSpPr txBox="1"/>
          <p:nvPr userDrawn="1"/>
        </p:nvSpPr>
        <p:spPr>
          <a:xfrm rot="16200000">
            <a:off x="-2375976" y="1383064"/>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19"/>
              </a:rPr>
              <a:t>plantillaspowerpoint.org</a:t>
            </a:r>
            <a:endParaRPr lang="en-US" sz="1000" dirty="0">
              <a:solidFill>
                <a:schemeClr val="bg1">
                  <a:lumMod val="65000"/>
                </a:schemeClr>
              </a:solidFill>
            </a:endParaRPr>
          </a:p>
        </p:txBody>
      </p:sp>
      <p:pic>
        <p:nvPicPr>
          <p:cNvPr id="8" name="Imagen 7"/>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rot="16200000">
            <a:off x="-794667" y="417970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9"/>
        <p:cNvGrpSpPr/>
        <p:nvPr/>
      </p:nvGrpSpPr>
      <p:grpSpPr>
        <a:xfrm>
          <a:off x="0" y="0"/>
          <a:ext cx="0" cy="0"/>
          <a:chOff x="0" y="0"/>
          <a:chExt cx="0" cy="0"/>
        </a:xfrm>
      </p:grpSpPr>
      <p:sp>
        <p:nvSpPr>
          <p:cNvPr id="120" name="Google Shape;120;p10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300"/>
              <a:buFont typeface="Arial"/>
              <a:buNone/>
              <a:defRPr sz="3300" b="0"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1" name="Google Shape;121;p102"/>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361950" algn="l" rtl="0">
              <a:lnSpc>
                <a:spcPct val="90000"/>
              </a:lnSpc>
              <a:spcBef>
                <a:spcPts val="750"/>
              </a:spcBef>
              <a:spcAft>
                <a:spcPts val="0"/>
              </a:spcAft>
              <a:buClr>
                <a:schemeClr val="dk1"/>
              </a:buClr>
              <a:buSzPts val="2100"/>
              <a:buFont typeface="Arial"/>
              <a:buChar char="•"/>
              <a:defRPr sz="2100" b="0" i="0" u="none" strike="noStrike" cap="none">
                <a:solidFill>
                  <a:schemeClr val="dk1"/>
                </a:solidFill>
                <a:latin typeface="Arial"/>
                <a:ea typeface="Arial"/>
                <a:cs typeface="Arial"/>
                <a:sym typeface="Arial"/>
              </a:defRPr>
            </a:lvl1pPr>
            <a:lvl2pPr marL="914400" marR="0" lvl="1" indent="-342900" algn="l" rtl="0">
              <a:lnSpc>
                <a:spcPct val="90000"/>
              </a:lnSpc>
              <a:spcBef>
                <a:spcPts val="375"/>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2pPr>
            <a:lvl3pPr marL="1371600" marR="0" lvl="2" indent="-323850" algn="l" rtl="0">
              <a:lnSpc>
                <a:spcPct val="90000"/>
              </a:lnSpc>
              <a:spcBef>
                <a:spcPts val="375"/>
              </a:spcBef>
              <a:spcAft>
                <a:spcPts val="0"/>
              </a:spcAft>
              <a:buClr>
                <a:schemeClr val="dk1"/>
              </a:buClr>
              <a:buSzPts val="1500"/>
              <a:buFont typeface="Arial"/>
              <a:buChar char="•"/>
              <a:defRPr sz="1500" b="0" i="0" u="none" strike="noStrike" cap="none">
                <a:solidFill>
                  <a:schemeClr val="dk1"/>
                </a:solidFill>
                <a:latin typeface="Arial"/>
                <a:ea typeface="Arial"/>
                <a:cs typeface="Arial"/>
                <a:sym typeface="Arial"/>
              </a:defRPr>
            </a:lvl3pPr>
            <a:lvl4pPr marL="1828800" marR="0" lvl="3"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4pPr>
            <a:lvl5pPr marL="2286000" marR="0" lvl="4"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5pPr>
            <a:lvl6pPr marL="2743200" marR="0" lvl="5"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6pPr>
            <a:lvl7pPr marL="3200400" marR="0" lvl="6"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7pPr>
            <a:lvl8pPr marL="3657600" marR="0" lvl="7"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8pPr>
            <a:lvl9pPr marL="4114800" marR="0" lvl="8" indent="-314325" algn="l" rtl="0">
              <a:lnSpc>
                <a:spcPct val="90000"/>
              </a:lnSpc>
              <a:spcBef>
                <a:spcPts val="375"/>
              </a:spcBef>
              <a:spcAft>
                <a:spcPts val="0"/>
              </a:spcAft>
              <a:buClr>
                <a:schemeClr val="dk1"/>
              </a:buClr>
              <a:buSzPts val="1350"/>
              <a:buFont typeface="Arial"/>
              <a:buChar char="•"/>
              <a:defRPr sz="1350" b="0" i="0" u="none" strike="noStrike" cap="none">
                <a:solidFill>
                  <a:schemeClr val="dk1"/>
                </a:solidFill>
                <a:latin typeface="Arial"/>
                <a:ea typeface="Arial"/>
                <a:cs typeface="Arial"/>
                <a:sym typeface="Arial"/>
              </a:defRPr>
            </a:lvl9pPr>
          </a:lstStyle>
          <a:p>
            <a:endParaRPr/>
          </a:p>
        </p:txBody>
      </p:sp>
      <p:sp>
        <p:nvSpPr>
          <p:cNvPr id="122" name="Google Shape;122;p10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900">
                <a:solidFill>
                  <a:srgbClr val="E8C4BB"/>
                </a:solidFill>
                <a:latin typeface="Arial"/>
                <a:ea typeface="Arial"/>
                <a:cs typeface="Arial"/>
                <a:sym typeface="Arial"/>
              </a:defRPr>
            </a:lvl1pPr>
            <a:lvl2pPr marR="0" lvl="1" algn="l" rtl="0">
              <a:spcBef>
                <a:spcPts val="0"/>
              </a:spcBef>
              <a:spcAft>
                <a:spcPts val="0"/>
              </a:spcAft>
              <a:buSzPts val="1400"/>
              <a:buNone/>
              <a:defRPr sz="135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35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35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35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35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35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35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350" b="0" i="0" u="none" strike="noStrike" cap="none">
                <a:solidFill>
                  <a:schemeClr val="dk1"/>
                </a:solidFill>
                <a:latin typeface="Arial"/>
                <a:ea typeface="Arial"/>
                <a:cs typeface="Arial"/>
                <a:sym typeface="Arial"/>
              </a:defRPr>
            </a:lvl9pPr>
          </a:lstStyle>
          <a:p>
            <a:endParaRPr/>
          </a:p>
        </p:txBody>
      </p:sp>
      <p:sp>
        <p:nvSpPr>
          <p:cNvPr id="123" name="Google Shape;123;p10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900">
                <a:solidFill>
                  <a:srgbClr val="E8C4BB"/>
                </a:solidFill>
                <a:latin typeface="Arial"/>
                <a:ea typeface="Arial"/>
                <a:cs typeface="Arial"/>
                <a:sym typeface="Arial"/>
              </a:defRPr>
            </a:lvl1pPr>
            <a:lvl2pPr marR="0" lvl="1" algn="l" rtl="0">
              <a:spcBef>
                <a:spcPts val="0"/>
              </a:spcBef>
              <a:spcAft>
                <a:spcPts val="0"/>
              </a:spcAft>
              <a:buSzPts val="1400"/>
              <a:buNone/>
              <a:defRPr sz="135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35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35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35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35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35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35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350" b="0" i="0" u="none" strike="noStrike" cap="none">
                <a:solidFill>
                  <a:schemeClr val="dk1"/>
                </a:solidFill>
                <a:latin typeface="Arial"/>
                <a:ea typeface="Arial"/>
                <a:cs typeface="Arial"/>
                <a:sym typeface="Arial"/>
              </a:defRPr>
            </a:lvl9pPr>
          </a:lstStyle>
          <a:p>
            <a:endParaRPr/>
          </a:p>
        </p:txBody>
      </p:sp>
      <p:sp>
        <p:nvSpPr>
          <p:cNvPr id="124" name="Google Shape;124;p10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900">
                <a:solidFill>
                  <a:srgbClr val="E8C4BB"/>
                </a:solidFill>
                <a:latin typeface="Arial"/>
                <a:ea typeface="Arial"/>
                <a:cs typeface="Arial"/>
                <a:sym typeface="Arial"/>
              </a:defRPr>
            </a:lvl1pPr>
            <a:lvl2pPr marL="0" marR="0" lvl="1" indent="0" algn="r" rtl="0">
              <a:spcBef>
                <a:spcPts val="0"/>
              </a:spcBef>
              <a:buNone/>
              <a:defRPr sz="900">
                <a:solidFill>
                  <a:srgbClr val="E8C4BB"/>
                </a:solidFill>
                <a:latin typeface="Arial"/>
                <a:ea typeface="Arial"/>
                <a:cs typeface="Arial"/>
                <a:sym typeface="Arial"/>
              </a:defRPr>
            </a:lvl2pPr>
            <a:lvl3pPr marL="0" marR="0" lvl="2" indent="0" algn="r" rtl="0">
              <a:spcBef>
                <a:spcPts val="0"/>
              </a:spcBef>
              <a:buNone/>
              <a:defRPr sz="900">
                <a:solidFill>
                  <a:srgbClr val="E8C4BB"/>
                </a:solidFill>
                <a:latin typeface="Arial"/>
                <a:ea typeface="Arial"/>
                <a:cs typeface="Arial"/>
                <a:sym typeface="Arial"/>
              </a:defRPr>
            </a:lvl3pPr>
            <a:lvl4pPr marL="0" marR="0" lvl="3" indent="0" algn="r" rtl="0">
              <a:spcBef>
                <a:spcPts val="0"/>
              </a:spcBef>
              <a:buNone/>
              <a:defRPr sz="900">
                <a:solidFill>
                  <a:srgbClr val="E8C4BB"/>
                </a:solidFill>
                <a:latin typeface="Arial"/>
                <a:ea typeface="Arial"/>
                <a:cs typeface="Arial"/>
                <a:sym typeface="Arial"/>
              </a:defRPr>
            </a:lvl4pPr>
            <a:lvl5pPr marL="0" marR="0" lvl="4" indent="0" algn="r" rtl="0">
              <a:spcBef>
                <a:spcPts val="0"/>
              </a:spcBef>
              <a:buNone/>
              <a:defRPr sz="900">
                <a:solidFill>
                  <a:srgbClr val="E8C4BB"/>
                </a:solidFill>
                <a:latin typeface="Arial"/>
                <a:ea typeface="Arial"/>
                <a:cs typeface="Arial"/>
                <a:sym typeface="Arial"/>
              </a:defRPr>
            </a:lvl5pPr>
            <a:lvl6pPr marL="0" marR="0" lvl="5" indent="0" algn="r" rtl="0">
              <a:spcBef>
                <a:spcPts val="0"/>
              </a:spcBef>
              <a:buNone/>
              <a:defRPr sz="900">
                <a:solidFill>
                  <a:srgbClr val="E8C4BB"/>
                </a:solidFill>
                <a:latin typeface="Arial"/>
                <a:ea typeface="Arial"/>
                <a:cs typeface="Arial"/>
                <a:sym typeface="Arial"/>
              </a:defRPr>
            </a:lvl6pPr>
            <a:lvl7pPr marL="0" marR="0" lvl="6" indent="0" algn="r" rtl="0">
              <a:spcBef>
                <a:spcPts val="0"/>
              </a:spcBef>
              <a:buNone/>
              <a:defRPr sz="900">
                <a:solidFill>
                  <a:srgbClr val="E8C4BB"/>
                </a:solidFill>
                <a:latin typeface="Arial"/>
                <a:ea typeface="Arial"/>
                <a:cs typeface="Arial"/>
                <a:sym typeface="Arial"/>
              </a:defRPr>
            </a:lvl7pPr>
            <a:lvl8pPr marL="0" marR="0" lvl="7" indent="0" algn="r" rtl="0">
              <a:spcBef>
                <a:spcPts val="0"/>
              </a:spcBef>
              <a:buNone/>
              <a:defRPr sz="900">
                <a:solidFill>
                  <a:srgbClr val="E8C4BB"/>
                </a:solidFill>
                <a:latin typeface="Arial"/>
                <a:ea typeface="Arial"/>
                <a:cs typeface="Arial"/>
                <a:sym typeface="Arial"/>
              </a:defRPr>
            </a:lvl8pPr>
            <a:lvl9pPr marL="0" marR="0" lvl="8" indent="0" algn="r" rtl="0">
              <a:spcBef>
                <a:spcPts val="0"/>
              </a:spcBef>
              <a:buNone/>
              <a:defRPr sz="900">
                <a:solidFill>
                  <a:srgbClr val="E8C4BB"/>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‹Nº›</a:t>
            </a:fld>
            <a:endParaRPr/>
          </a:p>
        </p:txBody>
      </p:sp>
      <p:sp>
        <p:nvSpPr>
          <p:cNvPr id="125" name="Google Shape;125;p102"/>
          <p:cNvSpPr txBox="1"/>
          <p:nvPr/>
        </p:nvSpPr>
        <p:spPr>
          <a:xfrm>
            <a:off x="3238500" y="2228850"/>
            <a:ext cx="2667000" cy="19620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225"/>
              <a:buFont typeface="Microsoft Yahei"/>
              <a:buNone/>
            </a:pPr>
            <a:r>
              <a:rPr lang="en-US" sz="225" b="0" i="0" u="none" strike="noStrike" cap="none">
                <a:solidFill>
                  <a:srgbClr val="FFFFFF"/>
                </a:solidFill>
                <a:latin typeface="Microsoft Yahei"/>
                <a:ea typeface="Microsoft Yahei"/>
                <a:cs typeface="Microsoft Yahei"/>
                <a:sym typeface="Microsoft Yahei"/>
              </a:rPr>
              <a:t>感谢您下载包图网平台上提供的PPT作品，为了您和包图网以及原创作者的利益，请勿复制、传播、销售，否则将承担法律责任！包图网将对作品进行维权，按照传播下载次数进行十倍的索取赔偿！</a:t>
            </a:r>
            <a:endParaRPr/>
          </a:p>
          <a:p>
            <a:pPr marL="0" marR="0" lvl="0" indent="0" algn="l" rtl="0">
              <a:lnSpc>
                <a:spcPct val="100000"/>
              </a:lnSpc>
              <a:spcBef>
                <a:spcPts val="0"/>
              </a:spcBef>
              <a:spcAft>
                <a:spcPts val="0"/>
              </a:spcAft>
              <a:buClr>
                <a:srgbClr val="FFFFFF"/>
              </a:buClr>
              <a:buSzPts val="450"/>
              <a:buFont typeface="Microsoft Yahei"/>
              <a:buNone/>
            </a:pPr>
            <a:r>
              <a:rPr lang="en-US" sz="450" b="0" i="0" u="none" strike="noStrike" cap="none">
                <a:solidFill>
                  <a:srgbClr val="FFFFFF"/>
                </a:solidFill>
                <a:latin typeface="Microsoft Yahei"/>
                <a:ea typeface="Microsoft Yahei"/>
                <a:cs typeface="Microsoft Yahei"/>
                <a:sym typeface="Microsoft Yahei"/>
              </a:rPr>
              <a:t>ibaotu.com</a:t>
            </a:r>
            <a:endParaRPr/>
          </a:p>
        </p:txBody>
      </p:sp>
      <p:sp>
        <p:nvSpPr>
          <p:cNvPr id="8" name="TextBox 11"/>
          <p:cNvSpPr txBox="1"/>
          <p:nvPr userDrawn="1"/>
        </p:nvSpPr>
        <p:spPr>
          <a:xfrm rot="16200000">
            <a:off x="-2375976" y="1383064"/>
            <a:ext cx="4446020" cy="246221"/>
          </a:xfrm>
          <a:prstGeom prst="rect">
            <a:avLst/>
          </a:prstGeom>
          <a:noFill/>
        </p:spPr>
        <p:txBody>
          <a:bodyPr wrap="square" rtlCol="0" anchor="ctr">
            <a:spAutoFit/>
          </a:bodyPr>
          <a:lstStyle/>
          <a:p>
            <a:r>
              <a:rPr lang="bs-Latn-BA" sz="1000" dirty="0">
                <a:solidFill>
                  <a:schemeClr val="bg1">
                    <a:lumMod val="65000"/>
                  </a:schemeClr>
                </a:solidFill>
              </a:rPr>
              <a:t>Find</a:t>
            </a:r>
            <a:r>
              <a:rPr lang="bs-Latn-BA" sz="1000" baseline="0" dirty="0">
                <a:solidFill>
                  <a:schemeClr val="bg1">
                    <a:lumMod val="65000"/>
                  </a:schemeClr>
                </a:solidFill>
              </a:rPr>
              <a:t> m</a:t>
            </a:r>
            <a:r>
              <a:rPr lang="bs-Latn-BA" sz="1000" dirty="0">
                <a:solidFill>
                  <a:schemeClr val="bg1">
                    <a:lumMod val="65000"/>
                  </a:schemeClr>
                </a:solidFill>
              </a:rPr>
              <a:t>ore PowerPoint templates</a:t>
            </a:r>
            <a:r>
              <a:rPr lang="bs-Latn-BA" sz="1000" baseline="0" dirty="0">
                <a:solidFill>
                  <a:schemeClr val="bg1">
                    <a:lumMod val="65000"/>
                  </a:schemeClr>
                </a:solidFill>
              </a:rPr>
              <a:t> on </a:t>
            </a:r>
            <a:r>
              <a:rPr lang="es-PE" sz="1000" b="1" baseline="0" dirty="0" smtClean="0">
                <a:solidFill>
                  <a:schemeClr val="bg1">
                    <a:lumMod val="65000"/>
                  </a:schemeClr>
                </a:solidFill>
                <a:hlinkClick r:id="rId16"/>
              </a:rPr>
              <a:t>plantillaspowerpoint.org</a:t>
            </a:r>
            <a:endParaRPr lang="en-US" sz="1000" dirty="0">
              <a:solidFill>
                <a:schemeClr val="bg1">
                  <a:lumMod val="65000"/>
                </a:schemeClr>
              </a:solidFill>
            </a:endParaRPr>
          </a:p>
        </p:txBody>
      </p:sp>
      <p:pic>
        <p:nvPicPr>
          <p:cNvPr id="9" name="Imagen 8"/>
          <p:cNvPicPr>
            <a:picLocks noChangeAspect="1"/>
          </p:cNvPicPr>
          <p:nvPr userDrawn="1"/>
        </p:nvPicPr>
        <p:blipFill>
          <a:blip r:embed="rId17">
            <a:extLst>
              <a:ext uri="{28A0092B-C50C-407E-A947-70E740481C1C}">
                <a14:useLocalDpi xmlns:a14="http://schemas.microsoft.com/office/drawing/2010/main" val="0"/>
              </a:ext>
            </a:extLst>
          </a:blip>
          <a:stretch>
            <a:fillRect/>
          </a:stretch>
        </p:blipFill>
        <p:spPr>
          <a:xfrm rot="16200000">
            <a:off x="-794667" y="4179705"/>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678" r:id="rId12"/>
    <p:sldLayoutId id="2147483679" r:id="rId13"/>
    <p:sldLayoutId id="2147483680"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77.xml"/><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13.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9.xml"/><Relationship Id="rId1" Type="http://schemas.openxmlformats.org/officeDocument/2006/relationships/slideLayout" Target="../slideLayouts/slideLayout4.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0.xml"/><Relationship Id="rId1" Type="http://schemas.openxmlformats.org/officeDocument/2006/relationships/slideLayout" Target="../slideLayouts/slideLayout4.xml"/><Relationship Id="rId5" Type="http://schemas.openxmlformats.org/officeDocument/2006/relationships/image" Target="../media/image20.png"/><Relationship Id="rId4" Type="http://schemas.openxmlformats.org/officeDocument/2006/relationships/image" Target="../media/image19.png"/></Relationships>
</file>

<file path=ppt/slides/_rels/slide8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5.png"/><Relationship Id="rId7" Type="http://schemas.openxmlformats.org/officeDocument/2006/relationships/image" Target="../media/image14.png"/><Relationship Id="rId2" Type="http://schemas.openxmlformats.org/officeDocument/2006/relationships/notesSlide" Target="../notesSlides/notesSlide81.xml"/><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17.png"/></Relationships>
</file>

<file path=ppt/slides/_rels/slide82.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png"/><Relationship Id="rId18" Type="http://schemas.openxmlformats.org/officeDocument/2006/relationships/image" Target="../media/image39.png"/><Relationship Id="rId3" Type="http://schemas.openxmlformats.org/officeDocument/2006/relationships/image" Target="../media/image24.png"/><Relationship Id="rId21" Type="http://schemas.openxmlformats.org/officeDocument/2006/relationships/image" Target="../media/image42.png"/><Relationship Id="rId7" Type="http://schemas.openxmlformats.org/officeDocument/2006/relationships/image" Target="../media/image28.png"/><Relationship Id="rId12" Type="http://schemas.openxmlformats.org/officeDocument/2006/relationships/image" Target="../media/image33.png"/><Relationship Id="rId17" Type="http://schemas.openxmlformats.org/officeDocument/2006/relationships/image" Target="../media/image38.png"/><Relationship Id="rId2" Type="http://schemas.openxmlformats.org/officeDocument/2006/relationships/notesSlide" Target="../notesSlides/notesSlide82.xml"/><Relationship Id="rId16" Type="http://schemas.openxmlformats.org/officeDocument/2006/relationships/image" Target="../media/image37.png"/><Relationship Id="rId20" Type="http://schemas.openxmlformats.org/officeDocument/2006/relationships/image" Target="../media/image41.png"/><Relationship Id="rId1" Type="http://schemas.openxmlformats.org/officeDocument/2006/relationships/slideLayout" Target="../slideLayouts/slideLayout18.xml"/><Relationship Id="rId6" Type="http://schemas.openxmlformats.org/officeDocument/2006/relationships/image" Target="../media/image27.png"/><Relationship Id="rId11" Type="http://schemas.openxmlformats.org/officeDocument/2006/relationships/image" Target="../media/image32.png"/><Relationship Id="rId5" Type="http://schemas.openxmlformats.org/officeDocument/2006/relationships/image" Target="../media/image26.png"/><Relationship Id="rId15" Type="http://schemas.openxmlformats.org/officeDocument/2006/relationships/image" Target="../media/image36.png"/><Relationship Id="rId23" Type="http://schemas.openxmlformats.org/officeDocument/2006/relationships/image" Target="../media/image44.png"/><Relationship Id="rId10" Type="http://schemas.openxmlformats.org/officeDocument/2006/relationships/image" Target="../media/image31.png"/><Relationship Id="rId19" Type="http://schemas.openxmlformats.org/officeDocument/2006/relationships/image" Target="../media/image40.png"/><Relationship Id="rId4" Type="http://schemas.openxmlformats.org/officeDocument/2006/relationships/image" Target="../media/image25.png"/><Relationship Id="rId9" Type="http://schemas.openxmlformats.org/officeDocument/2006/relationships/image" Target="../media/image30.png"/><Relationship Id="rId14" Type="http://schemas.openxmlformats.org/officeDocument/2006/relationships/image" Target="../media/image35.png"/><Relationship Id="rId22" Type="http://schemas.openxmlformats.org/officeDocument/2006/relationships/image" Target="../media/image43.png"/></Relationships>
</file>

<file path=ppt/slides/_rels/slide8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21.png"/><Relationship Id="rId7" Type="http://schemas.openxmlformats.org/officeDocument/2006/relationships/image" Target="../media/image15.png"/><Relationship Id="rId2" Type="http://schemas.openxmlformats.org/officeDocument/2006/relationships/notesSlide" Target="../notesSlides/notesSlide83.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image" Target="../media/image46.png"/><Relationship Id="rId4" Type="http://schemas.openxmlformats.org/officeDocument/2006/relationships/image" Target="../media/image45.png"/><Relationship Id="rId9"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23.png"/><Relationship Id="rId2" Type="http://schemas.openxmlformats.org/officeDocument/2006/relationships/notesSlide" Target="../notesSlides/notesSlide84.xml"/><Relationship Id="rId1" Type="http://schemas.openxmlformats.org/officeDocument/2006/relationships/slideLayout" Target="../slideLayouts/slideLayout5.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85.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52.png"/><Relationship Id="rId2" Type="http://schemas.openxmlformats.org/officeDocument/2006/relationships/notesSlide" Target="../notesSlides/notesSlide85.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image" Target="../media/image51.png"/><Relationship Id="rId4" Type="http://schemas.openxmlformats.org/officeDocument/2006/relationships/image" Target="../media/image19.png"/></Relationships>
</file>

<file path=ppt/slides/_rels/slide8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6.xml"/><Relationship Id="rId1" Type="http://schemas.openxmlformats.org/officeDocument/2006/relationships/slideLayout" Target="../slideLayouts/slideLayout4.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87.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14.png"/><Relationship Id="rId7" Type="http://schemas.openxmlformats.org/officeDocument/2006/relationships/image" Target="../media/image53.png"/><Relationship Id="rId2" Type="http://schemas.openxmlformats.org/officeDocument/2006/relationships/notesSlide" Target="../notesSlides/notesSlide87.xml"/><Relationship Id="rId1" Type="http://schemas.openxmlformats.org/officeDocument/2006/relationships/slideLayout" Target="../slideLayouts/slideLayout5.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54.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sp>
        <p:nvSpPr>
          <p:cNvPr id="203" name="Google Shape;203;p1"/>
          <p:cNvSpPr/>
          <p:nvPr/>
        </p:nvSpPr>
        <p:spPr>
          <a:xfrm>
            <a:off x="2806257" y="71075"/>
            <a:ext cx="3085753" cy="4692197"/>
          </a:xfrm>
          <a:prstGeom prst="parallelogram">
            <a:avLst>
              <a:gd name="adj" fmla="val 69883"/>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sp>
        <p:nvSpPr>
          <p:cNvPr id="204" name="Google Shape;204;p1"/>
          <p:cNvSpPr/>
          <p:nvPr/>
        </p:nvSpPr>
        <p:spPr>
          <a:xfrm>
            <a:off x="1" y="4519613"/>
            <a:ext cx="3536768" cy="243659"/>
          </a:xfrm>
          <a:custGeom>
            <a:avLst/>
            <a:gdLst/>
            <a:ahLst/>
            <a:cxnLst/>
            <a:rect l="l" t="t" r="r" b="b"/>
            <a:pathLst>
              <a:path w="4945433" h="269971" extrusionOk="0">
                <a:moveTo>
                  <a:pt x="0" y="0"/>
                </a:moveTo>
                <a:lnTo>
                  <a:pt x="4945433" y="0"/>
                </a:lnTo>
                <a:lnTo>
                  <a:pt x="4945433" y="269971"/>
                </a:lnTo>
                <a:lnTo>
                  <a:pt x="0" y="269971"/>
                </a:lnTo>
                <a:close/>
              </a:path>
            </a:pathLst>
          </a:cu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sp>
        <p:nvSpPr>
          <p:cNvPr id="205" name="Google Shape;205;p1"/>
          <p:cNvSpPr/>
          <p:nvPr/>
        </p:nvSpPr>
        <p:spPr>
          <a:xfrm>
            <a:off x="5620572" y="71075"/>
            <a:ext cx="3518325" cy="264465"/>
          </a:xfrm>
          <a:custGeom>
            <a:avLst/>
            <a:gdLst/>
            <a:ahLst/>
            <a:cxnLst/>
            <a:rect l="l" t="t" r="r" b="b"/>
            <a:pathLst>
              <a:path w="2885356" h="269971" extrusionOk="0">
                <a:moveTo>
                  <a:pt x="0" y="0"/>
                </a:moveTo>
                <a:lnTo>
                  <a:pt x="2885356" y="0"/>
                </a:lnTo>
                <a:lnTo>
                  <a:pt x="2885356" y="269971"/>
                </a:lnTo>
                <a:lnTo>
                  <a:pt x="0" y="269971"/>
                </a:lnTo>
                <a:close/>
              </a:path>
            </a:pathLst>
          </a:cu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cxnSp>
        <p:nvCxnSpPr>
          <p:cNvPr id="206" name="Google Shape;206;p1"/>
          <p:cNvCxnSpPr/>
          <p:nvPr/>
        </p:nvCxnSpPr>
        <p:spPr>
          <a:xfrm>
            <a:off x="5572724" y="2070975"/>
            <a:ext cx="3059591" cy="3673"/>
          </a:xfrm>
          <a:prstGeom prst="straightConnector1">
            <a:avLst/>
          </a:prstGeom>
          <a:noFill/>
          <a:ln w="9525" cap="flat" cmpd="sng">
            <a:solidFill>
              <a:srgbClr val="7F7F7F"/>
            </a:solidFill>
            <a:prstDash val="solid"/>
            <a:miter lim="800000"/>
            <a:headEnd type="none" w="sm" len="sm"/>
            <a:tailEnd type="none" w="sm" len="sm"/>
          </a:ln>
        </p:spPr>
      </p:cxnSp>
      <p:grpSp>
        <p:nvGrpSpPr>
          <p:cNvPr id="207" name="Google Shape;207;p1"/>
          <p:cNvGrpSpPr/>
          <p:nvPr/>
        </p:nvGrpSpPr>
        <p:grpSpPr>
          <a:xfrm>
            <a:off x="0" y="71075"/>
            <a:ext cx="4804036" cy="4282931"/>
            <a:chOff x="0" y="391882"/>
            <a:chExt cx="6405381" cy="5710574"/>
          </a:xfrm>
        </p:grpSpPr>
        <p:sp>
          <p:nvSpPr>
            <p:cNvPr id="208" name="Google Shape;208;p1"/>
            <p:cNvSpPr/>
            <p:nvPr/>
          </p:nvSpPr>
          <p:spPr>
            <a:xfrm>
              <a:off x="0" y="391882"/>
              <a:ext cx="6405381" cy="5710572"/>
            </a:xfrm>
            <a:custGeom>
              <a:avLst/>
              <a:gdLst/>
              <a:ahLst/>
              <a:cxnLst/>
              <a:rect l="l" t="t" r="r" b="b"/>
              <a:pathLst>
                <a:path w="7693679" h="5458903" extrusionOk="0">
                  <a:moveTo>
                    <a:pt x="7693679" y="0"/>
                  </a:moveTo>
                  <a:lnTo>
                    <a:pt x="4556984" y="5458903"/>
                  </a:lnTo>
                  <a:lnTo>
                    <a:pt x="0" y="5457229"/>
                  </a:lnTo>
                  <a:lnTo>
                    <a:pt x="0" y="3756"/>
                  </a:lnTo>
                  <a:close/>
                </a:path>
              </a:pathLst>
            </a:custGeom>
            <a:solidFill>
              <a:srgbClr val="474D5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sp>
          <p:nvSpPr>
            <p:cNvPr id="209" name="Google Shape;209;p1"/>
            <p:cNvSpPr/>
            <p:nvPr/>
          </p:nvSpPr>
          <p:spPr>
            <a:xfrm>
              <a:off x="6804" y="391883"/>
              <a:ext cx="6146700" cy="5710573"/>
            </a:xfrm>
            <a:custGeom>
              <a:avLst/>
              <a:gdLst/>
              <a:ahLst/>
              <a:cxnLst/>
              <a:rect l="l" t="t" r="r" b="b"/>
              <a:pathLst>
                <a:path w="6146700" h="5710573" extrusionOk="0">
                  <a:moveTo>
                    <a:pt x="0" y="0"/>
                  </a:moveTo>
                  <a:lnTo>
                    <a:pt x="5934523" y="0"/>
                  </a:lnTo>
                  <a:lnTo>
                    <a:pt x="6016950" y="184845"/>
                  </a:lnTo>
                  <a:cubicBezTo>
                    <a:pt x="6049394" y="262178"/>
                    <a:pt x="6080055" y="340684"/>
                    <a:pt x="6108872" y="420292"/>
                  </a:cubicBezTo>
                  <a:lnTo>
                    <a:pt x="6146700" y="533538"/>
                  </a:lnTo>
                  <a:lnTo>
                    <a:pt x="3767464" y="5710573"/>
                  </a:lnTo>
                  <a:lnTo>
                    <a:pt x="0" y="5710573"/>
                  </a:lnTo>
                  <a:close/>
                </a:path>
              </a:pathLst>
            </a:custGeom>
            <a:blipFill rotWithShape="1">
              <a:blip r:embed="rId3">
                <a:alphaModFix/>
              </a:blip>
              <a:stretch>
                <a:fillRect l="-25998"/>
              </a:stretch>
            </a:blip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grpSp>
      <p:sp>
        <p:nvSpPr>
          <p:cNvPr id="210" name="Google Shape;210;p1"/>
          <p:cNvSpPr/>
          <p:nvPr/>
        </p:nvSpPr>
        <p:spPr>
          <a:xfrm>
            <a:off x="5253096" y="2237500"/>
            <a:ext cx="3462076" cy="124649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500" b="0" i="0" u="none" strike="noStrike" cap="none">
                <a:solidFill>
                  <a:srgbClr val="7F7F7F"/>
                </a:solidFill>
                <a:latin typeface="Open Sans Light"/>
                <a:ea typeface="Open Sans Light"/>
                <a:cs typeface="Open Sans Light"/>
                <a:sym typeface="Open Sans Light"/>
              </a:rPr>
              <a:t>This is an example text. In this paragraph, resume the ideas. Remember that the slides are a visual support to make your presentation, for that reason they should be brief. </a:t>
            </a:r>
            <a:endParaRPr/>
          </a:p>
        </p:txBody>
      </p:sp>
      <p:sp>
        <p:nvSpPr>
          <p:cNvPr id="211" name="Google Shape;211;p1"/>
          <p:cNvSpPr txBox="1"/>
          <p:nvPr/>
        </p:nvSpPr>
        <p:spPr>
          <a:xfrm>
            <a:off x="5253096" y="235819"/>
            <a:ext cx="3462076" cy="189278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endParaRPr sz="2700" b="1" i="0" u="none" strike="noStrike" cap="none" dirty="0">
              <a:solidFill>
                <a:srgbClr val="24416C"/>
              </a:solidFill>
              <a:latin typeface="Arial"/>
              <a:ea typeface="Arial"/>
              <a:cs typeface="Arial"/>
              <a:sym typeface="Arial"/>
            </a:endParaRPr>
          </a:p>
          <a:p>
            <a:pPr marL="0" marR="0" lvl="0" indent="0" algn="r" rtl="0">
              <a:spcBef>
                <a:spcPts val="0"/>
              </a:spcBef>
              <a:spcAft>
                <a:spcPts val="0"/>
              </a:spcAft>
              <a:buNone/>
            </a:pPr>
            <a:r>
              <a:rPr lang="en-US" sz="3000" b="1" i="0" u="none" strike="noStrike" cap="none" dirty="0">
                <a:solidFill>
                  <a:srgbClr val="24416C"/>
                </a:solidFill>
                <a:sym typeface="Arial"/>
              </a:rPr>
              <a:t>Mechanics </a:t>
            </a:r>
            <a:endParaRPr sz="3000" dirty="0"/>
          </a:p>
          <a:p>
            <a:pPr marL="0" marR="0" lvl="0" indent="0" algn="r" rtl="0">
              <a:spcBef>
                <a:spcPts val="0"/>
              </a:spcBef>
              <a:spcAft>
                <a:spcPts val="0"/>
              </a:spcAft>
              <a:buNone/>
            </a:pPr>
            <a:r>
              <a:rPr lang="en-US" sz="3000" b="1" i="0" u="none" strike="noStrike" cap="none" dirty="0">
                <a:solidFill>
                  <a:srgbClr val="24416C"/>
                </a:solidFill>
                <a:sym typeface="Arial"/>
              </a:rPr>
              <a:t>PowerPoint </a:t>
            </a:r>
            <a:r>
              <a:rPr lang="en-US" sz="3000" b="1" i="0" u="none" strike="noStrike" cap="none" dirty="0" smtClean="0">
                <a:solidFill>
                  <a:srgbClr val="24416C"/>
                </a:solidFill>
                <a:sym typeface="Arial"/>
              </a:rPr>
              <a:t>Template</a:t>
            </a:r>
            <a:endParaRPr sz="3000" dirty="0"/>
          </a:p>
        </p:txBody>
      </p:sp>
      <p:sp>
        <p:nvSpPr>
          <p:cNvPr id="212" name="Google Shape;212;p1"/>
          <p:cNvSpPr txBox="1"/>
          <p:nvPr/>
        </p:nvSpPr>
        <p:spPr>
          <a:xfrm>
            <a:off x="5316076" y="3854237"/>
            <a:ext cx="2034779" cy="73866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Title </a:t>
            </a:r>
            <a:endParaRPr dirty="0"/>
          </a:p>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Example</a:t>
            </a:r>
            <a:endParaRPr dirty="0"/>
          </a:p>
        </p:txBody>
      </p:sp>
      <p:sp>
        <p:nvSpPr>
          <p:cNvPr id="213" name="Google Shape;213;p1"/>
          <p:cNvSpPr txBox="1"/>
          <p:nvPr/>
        </p:nvSpPr>
        <p:spPr>
          <a:xfrm>
            <a:off x="6787663" y="3849362"/>
            <a:ext cx="2034779" cy="73866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Title </a:t>
            </a:r>
            <a:endParaRPr dirty="0"/>
          </a:p>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Example</a:t>
            </a:r>
            <a:endParaRPr dirty="0"/>
          </a:p>
        </p:txBody>
      </p:sp>
      <p:sp>
        <p:nvSpPr>
          <p:cNvPr id="214" name="Google Shape;214;p1"/>
          <p:cNvSpPr/>
          <p:nvPr/>
        </p:nvSpPr>
        <p:spPr>
          <a:xfrm>
            <a:off x="5937427" y="3853327"/>
            <a:ext cx="34289" cy="715580"/>
          </a:xfrm>
          <a:prstGeom prst="rect">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rgbClr val="7F7F7F"/>
              </a:solidFill>
              <a:latin typeface="Calibri"/>
              <a:ea typeface="Calibri"/>
              <a:cs typeface="Calibri"/>
              <a:sym typeface="Calibri"/>
            </a:endParaRPr>
          </a:p>
        </p:txBody>
      </p:sp>
      <p:sp>
        <p:nvSpPr>
          <p:cNvPr id="215" name="Google Shape;215;p1"/>
          <p:cNvSpPr/>
          <p:nvPr/>
        </p:nvSpPr>
        <p:spPr>
          <a:xfrm>
            <a:off x="7467829" y="3853327"/>
            <a:ext cx="34289" cy="715580"/>
          </a:xfrm>
          <a:prstGeom prst="rect">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rgbClr val="7F7F7F"/>
              </a:solidFill>
              <a:latin typeface="Calibri"/>
              <a:ea typeface="Calibri"/>
              <a:cs typeface="Calibri"/>
              <a:sym typeface="Calibri"/>
            </a:endParaRPr>
          </a:p>
        </p:txBody>
      </p:sp>
      <p:sp>
        <p:nvSpPr>
          <p:cNvPr id="216" name="Google Shape;216;p1"/>
          <p:cNvSpPr/>
          <p:nvPr/>
        </p:nvSpPr>
        <p:spPr>
          <a:xfrm>
            <a:off x="-1696" y="5040657"/>
            <a:ext cx="9144000" cy="102843"/>
          </a:xfrm>
          <a:prstGeom prst="rect">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chemeClr val="lt1"/>
              </a:solidFill>
              <a:latin typeface="Calibri"/>
              <a:ea typeface="Calibri"/>
              <a:cs typeface="Calibri"/>
              <a:sym typeface="Calibri"/>
            </a:endParaRPr>
          </a:p>
        </p:txBody>
      </p:sp>
      <p:sp>
        <p:nvSpPr>
          <p:cNvPr id="217" name="Google Shape;217;p1"/>
          <p:cNvSpPr txBox="1"/>
          <p:nvPr/>
        </p:nvSpPr>
        <p:spPr>
          <a:xfrm>
            <a:off x="3829700" y="3865791"/>
            <a:ext cx="2034779" cy="73866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Title </a:t>
            </a:r>
            <a:endParaRPr dirty="0"/>
          </a:p>
          <a:p>
            <a:pPr marL="0" marR="0" lvl="0" indent="0" algn="r" rtl="0">
              <a:spcBef>
                <a:spcPts val="0"/>
              </a:spcBef>
              <a:spcAft>
                <a:spcPts val="0"/>
              </a:spcAft>
              <a:buNone/>
            </a:pPr>
            <a:r>
              <a:rPr lang="en-US" sz="2100" b="1" i="0" u="none" strike="noStrike" cap="none" dirty="0">
                <a:solidFill>
                  <a:srgbClr val="7F7F7F"/>
                </a:solidFill>
                <a:latin typeface="Open Sans"/>
                <a:ea typeface="Open Sans"/>
                <a:cs typeface="Open Sans"/>
                <a:sym typeface="Open Sans"/>
              </a:rPr>
              <a:t>Example</a:t>
            </a:r>
            <a:endParaRPr dirty="0"/>
          </a:p>
        </p:txBody>
      </p:sp>
      <p:sp>
        <p:nvSpPr>
          <p:cNvPr id="218" name="Google Shape;218;p1"/>
          <p:cNvSpPr/>
          <p:nvPr/>
        </p:nvSpPr>
        <p:spPr>
          <a:xfrm>
            <a:off x="4530648" y="3855898"/>
            <a:ext cx="34289" cy="715580"/>
          </a:xfrm>
          <a:prstGeom prst="rect">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b="0" i="0" u="none" strike="noStrike" cap="none">
              <a:solidFill>
                <a:srgbClr val="7F7F7F"/>
              </a:solidFill>
              <a:latin typeface="Calibri"/>
              <a:ea typeface="Calibri"/>
              <a:cs typeface="Calibri"/>
              <a:sym typeface="Calibri"/>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06"/>
        <p:cNvGrpSpPr/>
        <p:nvPr/>
      </p:nvGrpSpPr>
      <p:grpSpPr>
        <a:xfrm>
          <a:off x="0" y="0"/>
          <a:ext cx="0" cy="0"/>
          <a:chOff x="0" y="0"/>
          <a:chExt cx="0" cy="0"/>
        </a:xfrm>
      </p:grpSpPr>
      <p:sp>
        <p:nvSpPr>
          <p:cNvPr id="607" name="Google Shape;607;p10"/>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608" name="Google Shape;608;p10"/>
          <p:cNvGrpSpPr/>
          <p:nvPr/>
        </p:nvGrpSpPr>
        <p:grpSpPr>
          <a:xfrm>
            <a:off x="283692" y="1029600"/>
            <a:ext cx="8420127" cy="3986228"/>
            <a:chOff x="2182831" y="1653230"/>
            <a:chExt cx="8420127" cy="3986228"/>
          </a:xfrm>
        </p:grpSpPr>
        <p:grpSp>
          <p:nvGrpSpPr>
            <p:cNvPr id="609" name="Google Shape;609;p10"/>
            <p:cNvGrpSpPr/>
            <p:nvPr/>
          </p:nvGrpSpPr>
          <p:grpSpPr>
            <a:xfrm>
              <a:off x="5027409" y="1653230"/>
              <a:ext cx="2594382" cy="3986228"/>
              <a:chOff x="1873251" y="1387476"/>
              <a:chExt cx="3089275" cy="4746624"/>
            </a:xfrm>
          </p:grpSpPr>
          <p:sp>
            <p:nvSpPr>
              <p:cNvPr id="610" name="Google Shape;610;p10"/>
              <p:cNvSpPr/>
              <p:nvPr/>
            </p:nvSpPr>
            <p:spPr>
              <a:xfrm>
                <a:off x="2771776" y="4962525"/>
                <a:ext cx="1249363" cy="215900"/>
              </a:xfrm>
              <a:custGeom>
                <a:avLst/>
                <a:gdLst/>
                <a:ahLst/>
                <a:cxnLst/>
                <a:rect l="l" t="t" r="r" b="b"/>
                <a:pathLst>
                  <a:path w="656" h="113" extrusionOk="0">
                    <a:moveTo>
                      <a:pt x="656" y="56"/>
                    </a:moveTo>
                    <a:cubicBezTo>
                      <a:pt x="656" y="88"/>
                      <a:pt x="631" y="113"/>
                      <a:pt x="600" y="113"/>
                    </a:cubicBezTo>
                    <a:cubicBezTo>
                      <a:pt x="57" y="113"/>
                      <a:pt x="57" y="113"/>
                      <a:pt x="57" y="113"/>
                    </a:cubicBezTo>
                    <a:cubicBezTo>
                      <a:pt x="26" y="113"/>
                      <a:pt x="0" y="88"/>
                      <a:pt x="0" y="56"/>
                    </a:cubicBezTo>
                    <a:cubicBezTo>
                      <a:pt x="0" y="56"/>
                      <a:pt x="0" y="56"/>
                      <a:pt x="0" y="56"/>
                    </a:cubicBezTo>
                    <a:cubicBezTo>
                      <a:pt x="0" y="25"/>
                      <a:pt x="26" y="0"/>
                      <a:pt x="57" y="0"/>
                    </a:cubicBezTo>
                    <a:cubicBezTo>
                      <a:pt x="600" y="0"/>
                      <a:pt x="600" y="0"/>
                      <a:pt x="600" y="0"/>
                    </a:cubicBezTo>
                    <a:cubicBezTo>
                      <a:pt x="631" y="0"/>
                      <a:pt x="656" y="25"/>
                      <a:pt x="656" y="56"/>
                    </a:cubicBezTo>
                    <a:close/>
                  </a:path>
                </a:pathLst>
              </a:custGeom>
              <a:solidFill>
                <a:srgbClr val="656D7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1" name="Google Shape;611;p10"/>
              <p:cNvSpPr/>
              <p:nvPr/>
            </p:nvSpPr>
            <p:spPr>
              <a:xfrm>
                <a:off x="2771776" y="5238750"/>
                <a:ext cx="1249363" cy="214312"/>
              </a:xfrm>
              <a:custGeom>
                <a:avLst/>
                <a:gdLst/>
                <a:ahLst/>
                <a:cxnLst/>
                <a:rect l="l" t="t" r="r" b="b"/>
                <a:pathLst>
                  <a:path w="656" h="113" extrusionOk="0">
                    <a:moveTo>
                      <a:pt x="656" y="57"/>
                    </a:moveTo>
                    <a:cubicBezTo>
                      <a:pt x="656" y="88"/>
                      <a:pt x="631" y="113"/>
                      <a:pt x="600" y="113"/>
                    </a:cubicBezTo>
                    <a:cubicBezTo>
                      <a:pt x="57" y="113"/>
                      <a:pt x="57" y="113"/>
                      <a:pt x="57" y="113"/>
                    </a:cubicBezTo>
                    <a:cubicBezTo>
                      <a:pt x="26" y="113"/>
                      <a:pt x="0" y="88"/>
                      <a:pt x="0" y="57"/>
                    </a:cubicBezTo>
                    <a:cubicBezTo>
                      <a:pt x="0" y="57"/>
                      <a:pt x="0" y="57"/>
                      <a:pt x="0" y="57"/>
                    </a:cubicBezTo>
                    <a:cubicBezTo>
                      <a:pt x="0" y="26"/>
                      <a:pt x="26" y="0"/>
                      <a:pt x="57" y="0"/>
                    </a:cubicBezTo>
                    <a:cubicBezTo>
                      <a:pt x="600" y="0"/>
                      <a:pt x="600" y="0"/>
                      <a:pt x="600" y="0"/>
                    </a:cubicBezTo>
                    <a:cubicBezTo>
                      <a:pt x="631" y="0"/>
                      <a:pt x="656" y="26"/>
                      <a:pt x="656" y="57"/>
                    </a:cubicBezTo>
                    <a:close/>
                  </a:path>
                </a:pathLst>
              </a:custGeom>
              <a:solidFill>
                <a:srgbClr val="656D7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2" name="Google Shape;612;p10"/>
              <p:cNvSpPr/>
              <p:nvPr/>
            </p:nvSpPr>
            <p:spPr>
              <a:xfrm>
                <a:off x="2771776" y="5516563"/>
                <a:ext cx="1249363" cy="212725"/>
              </a:xfrm>
              <a:custGeom>
                <a:avLst/>
                <a:gdLst/>
                <a:ahLst/>
                <a:cxnLst/>
                <a:rect l="l" t="t" r="r" b="b"/>
                <a:pathLst>
                  <a:path w="656" h="112" extrusionOk="0">
                    <a:moveTo>
                      <a:pt x="656" y="56"/>
                    </a:moveTo>
                    <a:cubicBezTo>
                      <a:pt x="656" y="87"/>
                      <a:pt x="631" y="112"/>
                      <a:pt x="600" y="112"/>
                    </a:cubicBezTo>
                    <a:cubicBezTo>
                      <a:pt x="57" y="112"/>
                      <a:pt x="57" y="112"/>
                      <a:pt x="57" y="112"/>
                    </a:cubicBezTo>
                    <a:cubicBezTo>
                      <a:pt x="26" y="112"/>
                      <a:pt x="0" y="87"/>
                      <a:pt x="0" y="56"/>
                    </a:cubicBezTo>
                    <a:cubicBezTo>
                      <a:pt x="0" y="56"/>
                      <a:pt x="0" y="56"/>
                      <a:pt x="0" y="56"/>
                    </a:cubicBezTo>
                    <a:cubicBezTo>
                      <a:pt x="0" y="25"/>
                      <a:pt x="26" y="0"/>
                      <a:pt x="57" y="0"/>
                    </a:cubicBezTo>
                    <a:cubicBezTo>
                      <a:pt x="600" y="0"/>
                      <a:pt x="600" y="0"/>
                      <a:pt x="600" y="0"/>
                    </a:cubicBezTo>
                    <a:cubicBezTo>
                      <a:pt x="631" y="0"/>
                      <a:pt x="656" y="25"/>
                      <a:pt x="656" y="56"/>
                    </a:cubicBezTo>
                    <a:close/>
                  </a:path>
                </a:pathLst>
              </a:custGeom>
              <a:solidFill>
                <a:srgbClr val="656D7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3" name="Google Shape;613;p10"/>
              <p:cNvSpPr/>
              <p:nvPr/>
            </p:nvSpPr>
            <p:spPr>
              <a:xfrm>
                <a:off x="3005138" y="5795963"/>
                <a:ext cx="782638" cy="338137"/>
              </a:xfrm>
              <a:custGeom>
                <a:avLst/>
                <a:gdLst/>
                <a:ahLst/>
                <a:cxnLst/>
                <a:rect l="l" t="t" r="r" b="b"/>
                <a:pathLst>
                  <a:path w="411" h="178" extrusionOk="0">
                    <a:moveTo>
                      <a:pt x="0" y="0"/>
                    </a:moveTo>
                    <a:cubicBezTo>
                      <a:pt x="0" y="32"/>
                      <a:pt x="0" y="32"/>
                      <a:pt x="0" y="32"/>
                    </a:cubicBezTo>
                    <a:cubicBezTo>
                      <a:pt x="0" y="113"/>
                      <a:pt x="65" y="178"/>
                      <a:pt x="146" y="178"/>
                    </a:cubicBezTo>
                    <a:cubicBezTo>
                      <a:pt x="265" y="178"/>
                      <a:pt x="265" y="178"/>
                      <a:pt x="265" y="178"/>
                    </a:cubicBezTo>
                    <a:cubicBezTo>
                      <a:pt x="345" y="178"/>
                      <a:pt x="411" y="113"/>
                      <a:pt x="411" y="32"/>
                    </a:cubicBezTo>
                    <a:cubicBezTo>
                      <a:pt x="411" y="0"/>
                      <a:pt x="411" y="0"/>
                      <a:pt x="411" y="0"/>
                    </a:cubicBezTo>
                    <a:lnTo>
                      <a:pt x="0" y="0"/>
                    </a:lnTo>
                    <a:close/>
                  </a:path>
                </a:pathLst>
              </a:custGeom>
              <a:solidFill>
                <a:srgbClr val="656D7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4" name="Google Shape;614;p10"/>
              <p:cNvSpPr/>
              <p:nvPr/>
            </p:nvSpPr>
            <p:spPr>
              <a:xfrm>
                <a:off x="3479801" y="3224213"/>
                <a:ext cx="847725" cy="842962"/>
              </a:xfrm>
              <a:custGeom>
                <a:avLst/>
                <a:gdLst/>
                <a:ahLst/>
                <a:cxnLst/>
                <a:rect l="l" t="t" r="r" b="b"/>
                <a:pathLst>
                  <a:path w="445" h="444" extrusionOk="0">
                    <a:moveTo>
                      <a:pt x="445" y="250"/>
                    </a:moveTo>
                    <a:cubicBezTo>
                      <a:pt x="445" y="194"/>
                      <a:pt x="445" y="194"/>
                      <a:pt x="445" y="194"/>
                    </a:cubicBezTo>
                    <a:cubicBezTo>
                      <a:pt x="401" y="194"/>
                      <a:pt x="401" y="194"/>
                      <a:pt x="401" y="194"/>
                    </a:cubicBezTo>
                    <a:cubicBezTo>
                      <a:pt x="399" y="181"/>
                      <a:pt x="395" y="169"/>
                      <a:pt x="391" y="157"/>
                    </a:cubicBezTo>
                    <a:cubicBezTo>
                      <a:pt x="429" y="135"/>
                      <a:pt x="429" y="135"/>
                      <a:pt x="429" y="135"/>
                    </a:cubicBezTo>
                    <a:cubicBezTo>
                      <a:pt x="401" y="87"/>
                      <a:pt x="401" y="87"/>
                      <a:pt x="401" y="87"/>
                    </a:cubicBezTo>
                    <a:cubicBezTo>
                      <a:pt x="363" y="109"/>
                      <a:pt x="363" y="109"/>
                      <a:pt x="363" y="109"/>
                    </a:cubicBezTo>
                    <a:cubicBezTo>
                      <a:pt x="355" y="99"/>
                      <a:pt x="346" y="90"/>
                      <a:pt x="336" y="82"/>
                    </a:cubicBezTo>
                    <a:cubicBezTo>
                      <a:pt x="358" y="44"/>
                      <a:pt x="358" y="44"/>
                      <a:pt x="358" y="44"/>
                    </a:cubicBezTo>
                    <a:cubicBezTo>
                      <a:pt x="310" y="16"/>
                      <a:pt x="310" y="16"/>
                      <a:pt x="310" y="16"/>
                    </a:cubicBezTo>
                    <a:cubicBezTo>
                      <a:pt x="288" y="54"/>
                      <a:pt x="288" y="54"/>
                      <a:pt x="288" y="54"/>
                    </a:cubicBezTo>
                    <a:cubicBezTo>
                      <a:pt x="276" y="49"/>
                      <a:pt x="263" y="46"/>
                      <a:pt x="250" y="44"/>
                    </a:cubicBezTo>
                    <a:cubicBezTo>
                      <a:pt x="250" y="0"/>
                      <a:pt x="250" y="0"/>
                      <a:pt x="250" y="0"/>
                    </a:cubicBezTo>
                    <a:cubicBezTo>
                      <a:pt x="195" y="0"/>
                      <a:pt x="195" y="0"/>
                      <a:pt x="195" y="0"/>
                    </a:cubicBezTo>
                    <a:cubicBezTo>
                      <a:pt x="195" y="44"/>
                      <a:pt x="195" y="44"/>
                      <a:pt x="195" y="44"/>
                    </a:cubicBezTo>
                    <a:cubicBezTo>
                      <a:pt x="182" y="46"/>
                      <a:pt x="169" y="49"/>
                      <a:pt x="158" y="54"/>
                    </a:cubicBezTo>
                    <a:cubicBezTo>
                      <a:pt x="136" y="16"/>
                      <a:pt x="136" y="16"/>
                      <a:pt x="136" y="16"/>
                    </a:cubicBezTo>
                    <a:cubicBezTo>
                      <a:pt x="87" y="44"/>
                      <a:pt x="87" y="44"/>
                      <a:pt x="87" y="44"/>
                    </a:cubicBezTo>
                    <a:cubicBezTo>
                      <a:pt x="109" y="82"/>
                      <a:pt x="109" y="82"/>
                      <a:pt x="109" y="82"/>
                    </a:cubicBezTo>
                    <a:cubicBezTo>
                      <a:pt x="99" y="90"/>
                      <a:pt x="90" y="99"/>
                      <a:pt x="82" y="109"/>
                    </a:cubicBezTo>
                    <a:cubicBezTo>
                      <a:pt x="44" y="87"/>
                      <a:pt x="44" y="87"/>
                      <a:pt x="44" y="87"/>
                    </a:cubicBezTo>
                    <a:cubicBezTo>
                      <a:pt x="16" y="135"/>
                      <a:pt x="16" y="135"/>
                      <a:pt x="16" y="135"/>
                    </a:cubicBezTo>
                    <a:cubicBezTo>
                      <a:pt x="54" y="157"/>
                      <a:pt x="54" y="157"/>
                      <a:pt x="54" y="157"/>
                    </a:cubicBezTo>
                    <a:cubicBezTo>
                      <a:pt x="50" y="169"/>
                      <a:pt x="46" y="181"/>
                      <a:pt x="44" y="194"/>
                    </a:cubicBezTo>
                    <a:cubicBezTo>
                      <a:pt x="0" y="194"/>
                      <a:pt x="0" y="194"/>
                      <a:pt x="0" y="194"/>
                    </a:cubicBezTo>
                    <a:cubicBezTo>
                      <a:pt x="0" y="250"/>
                      <a:pt x="0" y="250"/>
                      <a:pt x="0" y="250"/>
                    </a:cubicBezTo>
                    <a:cubicBezTo>
                      <a:pt x="44" y="250"/>
                      <a:pt x="44" y="250"/>
                      <a:pt x="44" y="250"/>
                    </a:cubicBezTo>
                    <a:cubicBezTo>
                      <a:pt x="46" y="263"/>
                      <a:pt x="50" y="275"/>
                      <a:pt x="54" y="287"/>
                    </a:cubicBezTo>
                    <a:cubicBezTo>
                      <a:pt x="16" y="309"/>
                      <a:pt x="16" y="309"/>
                      <a:pt x="16" y="309"/>
                    </a:cubicBezTo>
                    <a:cubicBezTo>
                      <a:pt x="44" y="357"/>
                      <a:pt x="44" y="357"/>
                      <a:pt x="44" y="357"/>
                    </a:cubicBezTo>
                    <a:cubicBezTo>
                      <a:pt x="82" y="335"/>
                      <a:pt x="82" y="335"/>
                      <a:pt x="82" y="335"/>
                    </a:cubicBezTo>
                    <a:cubicBezTo>
                      <a:pt x="90" y="345"/>
                      <a:pt x="99" y="354"/>
                      <a:pt x="109" y="362"/>
                    </a:cubicBezTo>
                    <a:cubicBezTo>
                      <a:pt x="87" y="400"/>
                      <a:pt x="87" y="400"/>
                      <a:pt x="87" y="400"/>
                    </a:cubicBezTo>
                    <a:cubicBezTo>
                      <a:pt x="136" y="428"/>
                      <a:pt x="136" y="428"/>
                      <a:pt x="136" y="428"/>
                    </a:cubicBezTo>
                    <a:cubicBezTo>
                      <a:pt x="158" y="390"/>
                      <a:pt x="158" y="390"/>
                      <a:pt x="158" y="390"/>
                    </a:cubicBezTo>
                    <a:cubicBezTo>
                      <a:pt x="169" y="395"/>
                      <a:pt x="182" y="398"/>
                      <a:pt x="195" y="400"/>
                    </a:cubicBezTo>
                    <a:cubicBezTo>
                      <a:pt x="195" y="444"/>
                      <a:pt x="195" y="444"/>
                      <a:pt x="195" y="444"/>
                    </a:cubicBezTo>
                    <a:cubicBezTo>
                      <a:pt x="250" y="444"/>
                      <a:pt x="250" y="444"/>
                      <a:pt x="250" y="444"/>
                    </a:cubicBezTo>
                    <a:cubicBezTo>
                      <a:pt x="250" y="400"/>
                      <a:pt x="250" y="400"/>
                      <a:pt x="250" y="400"/>
                    </a:cubicBezTo>
                    <a:cubicBezTo>
                      <a:pt x="263" y="398"/>
                      <a:pt x="276" y="395"/>
                      <a:pt x="288" y="390"/>
                    </a:cubicBezTo>
                    <a:cubicBezTo>
                      <a:pt x="310" y="428"/>
                      <a:pt x="310" y="428"/>
                      <a:pt x="310" y="428"/>
                    </a:cubicBezTo>
                    <a:cubicBezTo>
                      <a:pt x="358" y="400"/>
                      <a:pt x="358" y="400"/>
                      <a:pt x="358" y="400"/>
                    </a:cubicBezTo>
                    <a:cubicBezTo>
                      <a:pt x="336" y="362"/>
                      <a:pt x="336" y="362"/>
                      <a:pt x="336" y="362"/>
                    </a:cubicBezTo>
                    <a:cubicBezTo>
                      <a:pt x="346" y="354"/>
                      <a:pt x="355" y="345"/>
                      <a:pt x="363" y="335"/>
                    </a:cubicBezTo>
                    <a:cubicBezTo>
                      <a:pt x="401" y="357"/>
                      <a:pt x="401" y="357"/>
                      <a:pt x="401" y="357"/>
                    </a:cubicBezTo>
                    <a:cubicBezTo>
                      <a:pt x="429" y="309"/>
                      <a:pt x="429" y="309"/>
                      <a:pt x="429" y="309"/>
                    </a:cubicBezTo>
                    <a:cubicBezTo>
                      <a:pt x="391" y="287"/>
                      <a:pt x="391" y="287"/>
                      <a:pt x="391" y="287"/>
                    </a:cubicBezTo>
                    <a:cubicBezTo>
                      <a:pt x="395" y="275"/>
                      <a:pt x="399" y="263"/>
                      <a:pt x="401" y="250"/>
                    </a:cubicBezTo>
                    <a:cubicBezTo>
                      <a:pt x="445" y="250"/>
                      <a:pt x="445" y="250"/>
                      <a:pt x="445" y="250"/>
                    </a:cubicBezTo>
                    <a:close/>
                    <a:moveTo>
                      <a:pt x="223" y="347"/>
                    </a:moveTo>
                    <a:cubicBezTo>
                      <a:pt x="154" y="347"/>
                      <a:pt x="98" y="291"/>
                      <a:pt x="98" y="222"/>
                    </a:cubicBezTo>
                    <a:cubicBezTo>
                      <a:pt x="98" y="153"/>
                      <a:pt x="154" y="97"/>
                      <a:pt x="223" y="97"/>
                    </a:cubicBezTo>
                    <a:cubicBezTo>
                      <a:pt x="291" y="97"/>
                      <a:pt x="347" y="153"/>
                      <a:pt x="347" y="222"/>
                    </a:cubicBezTo>
                    <a:cubicBezTo>
                      <a:pt x="347" y="291"/>
                      <a:pt x="291" y="347"/>
                      <a:pt x="223" y="347"/>
                    </a:cubicBezTo>
                    <a:close/>
                  </a:path>
                </a:pathLst>
              </a:custGeom>
              <a:solidFill>
                <a:srgbClr val="2DBAE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5" name="Google Shape;615;p10"/>
              <p:cNvSpPr/>
              <p:nvPr/>
            </p:nvSpPr>
            <p:spPr>
              <a:xfrm>
                <a:off x="3144838" y="4672013"/>
                <a:ext cx="230188" cy="228600"/>
              </a:xfrm>
              <a:custGeom>
                <a:avLst/>
                <a:gdLst/>
                <a:ahLst/>
                <a:cxnLst/>
                <a:rect l="l" t="t" r="r" b="b"/>
                <a:pathLst>
                  <a:path w="121" h="120" extrusionOk="0">
                    <a:moveTo>
                      <a:pt x="121" y="68"/>
                    </a:moveTo>
                    <a:cubicBezTo>
                      <a:pt x="121" y="52"/>
                      <a:pt x="121" y="52"/>
                      <a:pt x="121" y="52"/>
                    </a:cubicBezTo>
                    <a:cubicBezTo>
                      <a:pt x="109" y="52"/>
                      <a:pt x="109" y="52"/>
                      <a:pt x="109" y="52"/>
                    </a:cubicBezTo>
                    <a:cubicBezTo>
                      <a:pt x="108" y="49"/>
                      <a:pt x="107" y="46"/>
                      <a:pt x="106" y="42"/>
                    </a:cubicBezTo>
                    <a:cubicBezTo>
                      <a:pt x="116" y="36"/>
                      <a:pt x="116" y="36"/>
                      <a:pt x="116" y="36"/>
                    </a:cubicBezTo>
                    <a:cubicBezTo>
                      <a:pt x="109" y="23"/>
                      <a:pt x="109" y="23"/>
                      <a:pt x="109" y="23"/>
                    </a:cubicBezTo>
                    <a:cubicBezTo>
                      <a:pt x="98" y="29"/>
                      <a:pt x="98" y="29"/>
                      <a:pt x="98" y="29"/>
                    </a:cubicBezTo>
                    <a:cubicBezTo>
                      <a:pt x="96" y="26"/>
                      <a:pt x="94" y="24"/>
                      <a:pt x="91" y="22"/>
                    </a:cubicBezTo>
                    <a:cubicBezTo>
                      <a:pt x="97" y="11"/>
                      <a:pt x="97" y="11"/>
                      <a:pt x="97" y="11"/>
                    </a:cubicBezTo>
                    <a:cubicBezTo>
                      <a:pt x="84" y="4"/>
                      <a:pt x="84" y="4"/>
                      <a:pt x="84" y="4"/>
                    </a:cubicBezTo>
                    <a:cubicBezTo>
                      <a:pt x="78" y="14"/>
                      <a:pt x="78" y="14"/>
                      <a:pt x="78" y="14"/>
                    </a:cubicBezTo>
                    <a:cubicBezTo>
                      <a:pt x="75" y="13"/>
                      <a:pt x="71" y="12"/>
                      <a:pt x="68" y="12"/>
                    </a:cubicBezTo>
                    <a:cubicBezTo>
                      <a:pt x="68" y="0"/>
                      <a:pt x="68" y="0"/>
                      <a:pt x="68" y="0"/>
                    </a:cubicBezTo>
                    <a:cubicBezTo>
                      <a:pt x="53" y="0"/>
                      <a:pt x="53" y="0"/>
                      <a:pt x="53" y="0"/>
                    </a:cubicBezTo>
                    <a:cubicBezTo>
                      <a:pt x="53" y="12"/>
                      <a:pt x="53" y="12"/>
                      <a:pt x="53" y="12"/>
                    </a:cubicBezTo>
                    <a:cubicBezTo>
                      <a:pt x="49" y="12"/>
                      <a:pt x="46" y="13"/>
                      <a:pt x="42" y="14"/>
                    </a:cubicBezTo>
                    <a:cubicBezTo>
                      <a:pt x="36" y="4"/>
                      <a:pt x="36" y="4"/>
                      <a:pt x="36" y="4"/>
                    </a:cubicBezTo>
                    <a:cubicBezTo>
                      <a:pt x="23" y="11"/>
                      <a:pt x="23" y="11"/>
                      <a:pt x="23" y="11"/>
                    </a:cubicBezTo>
                    <a:cubicBezTo>
                      <a:pt x="29" y="22"/>
                      <a:pt x="29" y="22"/>
                      <a:pt x="29" y="22"/>
                    </a:cubicBezTo>
                    <a:cubicBezTo>
                      <a:pt x="27" y="24"/>
                      <a:pt x="24" y="26"/>
                      <a:pt x="22" y="29"/>
                    </a:cubicBezTo>
                    <a:cubicBezTo>
                      <a:pt x="12" y="23"/>
                      <a:pt x="12" y="23"/>
                      <a:pt x="12" y="23"/>
                    </a:cubicBezTo>
                    <a:cubicBezTo>
                      <a:pt x="4" y="36"/>
                      <a:pt x="4" y="36"/>
                      <a:pt x="4" y="36"/>
                    </a:cubicBezTo>
                    <a:cubicBezTo>
                      <a:pt x="14" y="42"/>
                      <a:pt x="14" y="42"/>
                      <a:pt x="14" y="42"/>
                    </a:cubicBezTo>
                    <a:cubicBezTo>
                      <a:pt x="13" y="46"/>
                      <a:pt x="12" y="49"/>
                      <a:pt x="12" y="52"/>
                    </a:cubicBezTo>
                    <a:cubicBezTo>
                      <a:pt x="0" y="52"/>
                      <a:pt x="0" y="52"/>
                      <a:pt x="0" y="52"/>
                    </a:cubicBezTo>
                    <a:cubicBezTo>
                      <a:pt x="0" y="68"/>
                      <a:pt x="0" y="68"/>
                      <a:pt x="0" y="68"/>
                    </a:cubicBezTo>
                    <a:cubicBezTo>
                      <a:pt x="12" y="68"/>
                      <a:pt x="12" y="68"/>
                      <a:pt x="12" y="68"/>
                    </a:cubicBezTo>
                    <a:cubicBezTo>
                      <a:pt x="12" y="71"/>
                      <a:pt x="13" y="74"/>
                      <a:pt x="14" y="78"/>
                    </a:cubicBezTo>
                    <a:cubicBezTo>
                      <a:pt x="4" y="84"/>
                      <a:pt x="4" y="84"/>
                      <a:pt x="4" y="84"/>
                    </a:cubicBezTo>
                    <a:cubicBezTo>
                      <a:pt x="12" y="97"/>
                      <a:pt x="12" y="97"/>
                      <a:pt x="12" y="97"/>
                    </a:cubicBezTo>
                    <a:cubicBezTo>
                      <a:pt x="22" y="91"/>
                      <a:pt x="22" y="91"/>
                      <a:pt x="22" y="91"/>
                    </a:cubicBezTo>
                    <a:cubicBezTo>
                      <a:pt x="24" y="94"/>
                      <a:pt x="27" y="96"/>
                      <a:pt x="29" y="98"/>
                    </a:cubicBezTo>
                    <a:cubicBezTo>
                      <a:pt x="23" y="109"/>
                      <a:pt x="23" y="109"/>
                      <a:pt x="23" y="109"/>
                    </a:cubicBezTo>
                    <a:cubicBezTo>
                      <a:pt x="36" y="116"/>
                      <a:pt x="36" y="116"/>
                      <a:pt x="36" y="116"/>
                    </a:cubicBezTo>
                    <a:cubicBezTo>
                      <a:pt x="42" y="106"/>
                      <a:pt x="42" y="106"/>
                      <a:pt x="42" y="106"/>
                    </a:cubicBezTo>
                    <a:cubicBezTo>
                      <a:pt x="46" y="107"/>
                      <a:pt x="49" y="108"/>
                      <a:pt x="53" y="108"/>
                    </a:cubicBezTo>
                    <a:cubicBezTo>
                      <a:pt x="53" y="120"/>
                      <a:pt x="53" y="120"/>
                      <a:pt x="53" y="120"/>
                    </a:cubicBezTo>
                    <a:cubicBezTo>
                      <a:pt x="68" y="120"/>
                      <a:pt x="68" y="120"/>
                      <a:pt x="68" y="120"/>
                    </a:cubicBezTo>
                    <a:cubicBezTo>
                      <a:pt x="68" y="108"/>
                      <a:pt x="68" y="108"/>
                      <a:pt x="68" y="108"/>
                    </a:cubicBezTo>
                    <a:cubicBezTo>
                      <a:pt x="71" y="108"/>
                      <a:pt x="75" y="107"/>
                      <a:pt x="78" y="106"/>
                    </a:cubicBezTo>
                    <a:cubicBezTo>
                      <a:pt x="84" y="116"/>
                      <a:pt x="84" y="116"/>
                      <a:pt x="84" y="116"/>
                    </a:cubicBezTo>
                    <a:cubicBezTo>
                      <a:pt x="97" y="109"/>
                      <a:pt x="97" y="109"/>
                      <a:pt x="97" y="109"/>
                    </a:cubicBezTo>
                    <a:cubicBezTo>
                      <a:pt x="91" y="98"/>
                      <a:pt x="91" y="98"/>
                      <a:pt x="91" y="98"/>
                    </a:cubicBezTo>
                    <a:cubicBezTo>
                      <a:pt x="94" y="96"/>
                      <a:pt x="96" y="94"/>
                      <a:pt x="98" y="91"/>
                    </a:cubicBezTo>
                    <a:cubicBezTo>
                      <a:pt x="109" y="97"/>
                      <a:pt x="109" y="97"/>
                      <a:pt x="109" y="97"/>
                    </a:cubicBezTo>
                    <a:cubicBezTo>
                      <a:pt x="116" y="84"/>
                      <a:pt x="116" y="84"/>
                      <a:pt x="116" y="84"/>
                    </a:cubicBezTo>
                    <a:cubicBezTo>
                      <a:pt x="106" y="78"/>
                      <a:pt x="106" y="78"/>
                      <a:pt x="106" y="78"/>
                    </a:cubicBezTo>
                    <a:cubicBezTo>
                      <a:pt x="107" y="74"/>
                      <a:pt x="108" y="71"/>
                      <a:pt x="109" y="68"/>
                    </a:cubicBezTo>
                    <a:cubicBezTo>
                      <a:pt x="121" y="68"/>
                      <a:pt x="121" y="68"/>
                      <a:pt x="121" y="68"/>
                    </a:cubicBezTo>
                    <a:close/>
                    <a:moveTo>
                      <a:pt x="60" y="94"/>
                    </a:moveTo>
                    <a:cubicBezTo>
                      <a:pt x="41" y="94"/>
                      <a:pt x="26" y="79"/>
                      <a:pt x="26" y="60"/>
                    </a:cubicBezTo>
                    <a:cubicBezTo>
                      <a:pt x="26" y="41"/>
                      <a:pt x="41" y="26"/>
                      <a:pt x="60" y="26"/>
                    </a:cubicBezTo>
                    <a:cubicBezTo>
                      <a:pt x="79" y="26"/>
                      <a:pt x="94" y="41"/>
                      <a:pt x="94" y="60"/>
                    </a:cubicBezTo>
                    <a:cubicBezTo>
                      <a:pt x="94" y="79"/>
                      <a:pt x="79" y="94"/>
                      <a:pt x="60" y="94"/>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6" name="Google Shape;616;p10"/>
              <p:cNvSpPr/>
              <p:nvPr/>
            </p:nvSpPr>
            <p:spPr>
              <a:xfrm>
                <a:off x="4324351" y="3765550"/>
                <a:ext cx="206375" cy="206375"/>
              </a:xfrm>
              <a:custGeom>
                <a:avLst/>
                <a:gdLst/>
                <a:ahLst/>
                <a:cxnLst/>
                <a:rect l="l" t="t" r="r" b="b"/>
                <a:pathLst>
                  <a:path w="109" h="109" extrusionOk="0">
                    <a:moveTo>
                      <a:pt x="109" y="61"/>
                    </a:moveTo>
                    <a:cubicBezTo>
                      <a:pt x="109" y="48"/>
                      <a:pt x="109" y="48"/>
                      <a:pt x="109" y="48"/>
                    </a:cubicBezTo>
                    <a:cubicBezTo>
                      <a:pt x="98" y="48"/>
                      <a:pt x="98" y="48"/>
                      <a:pt x="98" y="48"/>
                    </a:cubicBezTo>
                    <a:cubicBezTo>
                      <a:pt x="97" y="44"/>
                      <a:pt x="96" y="41"/>
                      <a:pt x="95" y="38"/>
                    </a:cubicBezTo>
                    <a:cubicBezTo>
                      <a:pt x="105" y="33"/>
                      <a:pt x="105" y="33"/>
                      <a:pt x="105" y="33"/>
                    </a:cubicBezTo>
                    <a:cubicBezTo>
                      <a:pt x="98" y="21"/>
                      <a:pt x="98" y="21"/>
                      <a:pt x="98" y="21"/>
                    </a:cubicBezTo>
                    <a:cubicBezTo>
                      <a:pt x="89" y="27"/>
                      <a:pt x="89" y="27"/>
                      <a:pt x="89" y="27"/>
                    </a:cubicBezTo>
                    <a:cubicBezTo>
                      <a:pt x="87" y="24"/>
                      <a:pt x="84" y="22"/>
                      <a:pt x="82" y="20"/>
                    </a:cubicBezTo>
                    <a:cubicBezTo>
                      <a:pt x="87" y="11"/>
                      <a:pt x="87" y="11"/>
                      <a:pt x="87" y="11"/>
                    </a:cubicBezTo>
                    <a:cubicBezTo>
                      <a:pt x="75" y="4"/>
                      <a:pt x="75" y="4"/>
                      <a:pt x="75" y="4"/>
                    </a:cubicBezTo>
                    <a:cubicBezTo>
                      <a:pt x="70" y="13"/>
                      <a:pt x="70" y="13"/>
                      <a:pt x="70" y="13"/>
                    </a:cubicBezTo>
                    <a:cubicBezTo>
                      <a:pt x="67" y="12"/>
                      <a:pt x="64" y="11"/>
                      <a:pt x="61" y="11"/>
                    </a:cubicBezTo>
                    <a:cubicBezTo>
                      <a:pt x="61" y="0"/>
                      <a:pt x="61" y="0"/>
                      <a:pt x="61" y="0"/>
                    </a:cubicBezTo>
                    <a:cubicBezTo>
                      <a:pt x="47" y="0"/>
                      <a:pt x="47" y="0"/>
                      <a:pt x="47" y="0"/>
                    </a:cubicBezTo>
                    <a:cubicBezTo>
                      <a:pt x="47" y="11"/>
                      <a:pt x="47" y="11"/>
                      <a:pt x="47" y="11"/>
                    </a:cubicBezTo>
                    <a:cubicBezTo>
                      <a:pt x="44" y="11"/>
                      <a:pt x="41" y="12"/>
                      <a:pt x="38" y="13"/>
                    </a:cubicBezTo>
                    <a:cubicBezTo>
                      <a:pt x="33" y="4"/>
                      <a:pt x="33" y="4"/>
                      <a:pt x="33" y="4"/>
                    </a:cubicBezTo>
                    <a:cubicBezTo>
                      <a:pt x="21" y="11"/>
                      <a:pt x="21" y="11"/>
                      <a:pt x="21" y="11"/>
                    </a:cubicBezTo>
                    <a:cubicBezTo>
                      <a:pt x="26" y="20"/>
                      <a:pt x="26" y="20"/>
                      <a:pt x="26" y="20"/>
                    </a:cubicBezTo>
                    <a:cubicBezTo>
                      <a:pt x="24" y="22"/>
                      <a:pt x="22" y="24"/>
                      <a:pt x="20" y="27"/>
                    </a:cubicBezTo>
                    <a:cubicBezTo>
                      <a:pt x="11" y="21"/>
                      <a:pt x="11" y="21"/>
                      <a:pt x="11" y="21"/>
                    </a:cubicBezTo>
                    <a:cubicBezTo>
                      <a:pt x="4" y="33"/>
                      <a:pt x="4" y="33"/>
                      <a:pt x="4" y="33"/>
                    </a:cubicBezTo>
                    <a:cubicBezTo>
                      <a:pt x="13" y="38"/>
                      <a:pt x="13" y="38"/>
                      <a:pt x="13" y="38"/>
                    </a:cubicBezTo>
                    <a:cubicBezTo>
                      <a:pt x="12" y="41"/>
                      <a:pt x="11" y="44"/>
                      <a:pt x="11" y="48"/>
                    </a:cubicBezTo>
                    <a:cubicBezTo>
                      <a:pt x="0" y="48"/>
                      <a:pt x="0" y="48"/>
                      <a:pt x="0" y="48"/>
                    </a:cubicBezTo>
                    <a:cubicBezTo>
                      <a:pt x="0" y="61"/>
                      <a:pt x="0" y="61"/>
                      <a:pt x="0" y="61"/>
                    </a:cubicBezTo>
                    <a:cubicBezTo>
                      <a:pt x="11" y="61"/>
                      <a:pt x="11" y="61"/>
                      <a:pt x="11" y="61"/>
                    </a:cubicBezTo>
                    <a:cubicBezTo>
                      <a:pt x="11" y="64"/>
                      <a:pt x="12" y="67"/>
                      <a:pt x="13" y="70"/>
                    </a:cubicBezTo>
                    <a:cubicBezTo>
                      <a:pt x="4" y="76"/>
                      <a:pt x="4" y="76"/>
                      <a:pt x="4" y="76"/>
                    </a:cubicBezTo>
                    <a:cubicBezTo>
                      <a:pt x="11" y="87"/>
                      <a:pt x="11" y="87"/>
                      <a:pt x="11" y="87"/>
                    </a:cubicBezTo>
                    <a:cubicBezTo>
                      <a:pt x="20" y="82"/>
                      <a:pt x="20" y="82"/>
                      <a:pt x="20" y="82"/>
                    </a:cubicBezTo>
                    <a:cubicBezTo>
                      <a:pt x="22" y="85"/>
                      <a:pt x="24" y="87"/>
                      <a:pt x="26" y="89"/>
                    </a:cubicBezTo>
                    <a:cubicBezTo>
                      <a:pt x="21" y="98"/>
                      <a:pt x="21" y="98"/>
                      <a:pt x="21" y="98"/>
                    </a:cubicBezTo>
                    <a:cubicBezTo>
                      <a:pt x="33" y="105"/>
                      <a:pt x="33" y="105"/>
                      <a:pt x="33" y="105"/>
                    </a:cubicBezTo>
                    <a:cubicBezTo>
                      <a:pt x="38" y="96"/>
                      <a:pt x="38" y="96"/>
                      <a:pt x="38" y="96"/>
                    </a:cubicBezTo>
                    <a:cubicBezTo>
                      <a:pt x="41" y="97"/>
                      <a:pt x="44" y="98"/>
                      <a:pt x="47" y="98"/>
                    </a:cubicBezTo>
                    <a:cubicBezTo>
                      <a:pt x="47" y="109"/>
                      <a:pt x="47" y="109"/>
                      <a:pt x="47" y="109"/>
                    </a:cubicBezTo>
                    <a:cubicBezTo>
                      <a:pt x="61" y="109"/>
                      <a:pt x="61" y="109"/>
                      <a:pt x="61" y="109"/>
                    </a:cubicBezTo>
                    <a:cubicBezTo>
                      <a:pt x="61" y="98"/>
                      <a:pt x="61" y="98"/>
                      <a:pt x="61" y="98"/>
                    </a:cubicBezTo>
                    <a:cubicBezTo>
                      <a:pt x="64" y="98"/>
                      <a:pt x="67" y="97"/>
                      <a:pt x="70" y="96"/>
                    </a:cubicBezTo>
                    <a:cubicBezTo>
                      <a:pt x="75" y="105"/>
                      <a:pt x="75" y="105"/>
                      <a:pt x="75" y="105"/>
                    </a:cubicBezTo>
                    <a:cubicBezTo>
                      <a:pt x="87" y="98"/>
                      <a:pt x="87" y="98"/>
                      <a:pt x="87" y="98"/>
                    </a:cubicBezTo>
                    <a:cubicBezTo>
                      <a:pt x="82" y="89"/>
                      <a:pt x="82" y="89"/>
                      <a:pt x="82" y="89"/>
                    </a:cubicBezTo>
                    <a:cubicBezTo>
                      <a:pt x="84" y="87"/>
                      <a:pt x="87" y="85"/>
                      <a:pt x="89" y="82"/>
                    </a:cubicBezTo>
                    <a:cubicBezTo>
                      <a:pt x="98" y="87"/>
                      <a:pt x="98" y="87"/>
                      <a:pt x="98" y="87"/>
                    </a:cubicBezTo>
                    <a:cubicBezTo>
                      <a:pt x="105" y="76"/>
                      <a:pt x="105" y="76"/>
                      <a:pt x="105" y="76"/>
                    </a:cubicBezTo>
                    <a:cubicBezTo>
                      <a:pt x="95" y="70"/>
                      <a:pt x="95" y="70"/>
                      <a:pt x="95" y="70"/>
                    </a:cubicBezTo>
                    <a:cubicBezTo>
                      <a:pt x="96" y="67"/>
                      <a:pt x="97" y="64"/>
                      <a:pt x="98" y="61"/>
                    </a:cubicBezTo>
                    <a:cubicBezTo>
                      <a:pt x="109" y="61"/>
                      <a:pt x="109" y="61"/>
                      <a:pt x="109" y="61"/>
                    </a:cubicBezTo>
                    <a:close/>
                    <a:moveTo>
                      <a:pt x="54" y="85"/>
                    </a:moveTo>
                    <a:cubicBezTo>
                      <a:pt x="37" y="85"/>
                      <a:pt x="24" y="71"/>
                      <a:pt x="24" y="54"/>
                    </a:cubicBezTo>
                    <a:cubicBezTo>
                      <a:pt x="24" y="38"/>
                      <a:pt x="37" y="24"/>
                      <a:pt x="54" y="24"/>
                    </a:cubicBezTo>
                    <a:cubicBezTo>
                      <a:pt x="71" y="24"/>
                      <a:pt x="85" y="38"/>
                      <a:pt x="85" y="54"/>
                    </a:cubicBezTo>
                    <a:cubicBezTo>
                      <a:pt x="85" y="71"/>
                      <a:pt x="71" y="85"/>
                      <a:pt x="54" y="85"/>
                    </a:cubicBezTo>
                    <a:close/>
                  </a:path>
                </a:pathLst>
              </a:custGeom>
              <a:solidFill>
                <a:srgbClr val="2DBAE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7" name="Google Shape;617;p10"/>
              <p:cNvSpPr/>
              <p:nvPr/>
            </p:nvSpPr>
            <p:spPr>
              <a:xfrm>
                <a:off x="3444876" y="3965575"/>
                <a:ext cx="207963" cy="204787"/>
              </a:xfrm>
              <a:custGeom>
                <a:avLst/>
                <a:gdLst/>
                <a:ahLst/>
                <a:cxnLst/>
                <a:rect l="l" t="t" r="r" b="b"/>
                <a:pathLst>
                  <a:path w="109" h="108" extrusionOk="0">
                    <a:moveTo>
                      <a:pt x="109" y="61"/>
                    </a:moveTo>
                    <a:cubicBezTo>
                      <a:pt x="109" y="47"/>
                      <a:pt x="109" y="47"/>
                      <a:pt x="109" y="47"/>
                    </a:cubicBezTo>
                    <a:cubicBezTo>
                      <a:pt x="98" y="47"/>
                      <a:pt x="98" y="47"/>
                      <a:pt x="98" y="47"/>
                    </a:cubicBezTo>
                    <a:cubicBezTo>
                      <a:pt x="98" y="44"/>
                      <a:pt x="97" y="41"/>
                      <a:pt x="96" y="38"/>
                    </a:cubicBezTo>
                    <a:cubicBezTo>
                      <a:pt x="105" y="33"/>
                      <a:pt x="105" y="33"/>
                      <a:pt x="105" y="33"/>
                    </a:cubicBezTo>
                    <a:cubicBezTo>
                      <a:pt x="98" y="21"/>
                      <a:pt x="98" y="21"/>
                      <a:pt x="98" y="21"/>
                    </a:cubicBezTo>
                    <a:cubicBezTo>
                      <a:pt x="89" y="26"/>
                      <a:pt x="89" y="26"/>
                      <a:pt x="89" y="26"/>
                    </a:cubicBezTo>
                    <a:cubicBezTo>
                      <a:pt x="87" y="24"/>
                      <a:pt x="85" y="22"/>
                      <a:pt x="82" y="20"/>
                    </a:cubicBezTo>
                    <a:cubicBezTo>
                      <a:pt x="88" y="10"/>
                      <a:pt x="88" y="10"/>
                      <a:pt x="88" y="10"/>
                    </a:cubicBezTo>
                    <a:cubicBezTo>
                      <a:pt x="76" y="4"/>
                      <a:pt x="76" y="4"/>
                      <a:pt x="76" y="4"/>
                    </a:cubicBezTo>
                    <a:cubicBezTo>
                      <a:pt x="71" y="13"/>
                      <a:pt x="71" y="13"/>
                      <a:pt x="71" y="13"/>
                    </a:cubicBezTo>
                    <a:cubicBezTo>
                      <a:pt x="68" y="12"/>
                      <a:pt x="65" y="11"/>
                      <a:pt x="62" y="10"/>
                    </a:cubicBezTo>
                    <a:cubicBezTo>
                      <a:pt x="62" y="0"/>
                      <a:pt x="62" y="0"/>
                      <a:pt x="62" y="0"/>
                    </a:cubicBezTo>
                    <a:cubicBezTo>
                      <a:pt x="48" y="0"/>
                      <a:pt x="48" y="0"/>
                      <a:pt x="48" y="0"/>
                    </a:cubicBezTo>
                    <a:cubicBezTo>
                      <a:pt x="48" y="10"/>
                      <a:pt x="48" y="10"/>
                      <a:pt x="48" y="10"/>
                    </a:cubicBezTo>
                    <a:cubicBezTo>
                      <a:pt x="45" y="11"/>
                      <a:pt x="42" y="12"/>
                      <a:pt x="39" y="13"/>
                    </a:cubicBezTo>
                    <a:cubicBezTo>
                      <a:pt x="33" y="4"/>
                      <a:pt x="33" y="4"/>
                      <a:pt x="33" y="4"/>
                    </a:cubicBezTo>
                    <a:cubicBezTo>
                      <a:pt x="22" y="10"/>
                      <a:pt x="22" y="10"/>
                      <a:pt x="22" y="10"/>
                    </a:cubicBezTo>
                    <a:cubicBezTo>
                      <a:pt x="27" y="20"/>
                      <a:pt x="27" y="20"/>
                      <a:pt x="27" y="20"/>
                    </a:cubicBezTo>
                    <a:cubicBezTo>
                      <a:pt x="25" y="22"/>
                      <a:pt x="22" y="24"/>
                      <a:pt x="20" y="26"/>
                    </a:cubicBezTo>
                    <a:cubicBezTo>
                      <a:pt x="11" y="21"/>
                      <a:pt x="11" y="21"/>
                      <a:pt x="11" y="21"/>
                    </a:cubicBezTo>
                    <a:cubicBezTo>
                      <a:pt x="4" y="33"/>
                      <a:pt x="4" y="33"/>
                      <a:pt x="4" y="33"/>
                    </a:cubicBezTo>
                    <a:cubicBezTo>
                      <a:pt x="14" y="38"/>
                      <a:pt x="14" y="38"/>
                      <a:pt x="14" y="38"/>
                    </a:cubicBezTo>
                    <a:cubicBezTo>
                      <a:pt x="12" y="41"/>
                      <a:pt x="12" y="44"/>
                      <a:pt x="11" y="47"/>
                    </a:cubicBezTo>
                    <a:cubicBezTo>
                      <a:pt x="0" y="47"/>
                      <a:pt x="0" y="47"/>
                      <a:pt x="0" y="47"/>
                    </a:cubicBezTo>
                    <a:cubicBezTo>
                      <a:pt x="0" y="61"/>
                      <a:pt x="0" y="61"/>
                      <a:pt x="0" y="61"/>
                    </a:cubicBezTo>
                    <a:cubicBezTo>
                      <a:pt x="11" y="61"/>
                      <a:pt x="11" y="61"/>
                      <a:pt x="11" y="61"/>
                    </a:cubicBezTo>
                    <a:cubicBezTo>
                      <a:pt x="12" y="64"/>
                      <a:pt x="12" y="67"/>
                      <a:pt x="14" y="70"/>
                    </a:cubicBezTo>
                    <a:cubicBezTo>
                      <a:pt x="4" y="75"/>
                      <a:pt x="4" y="75"/>
                      <a:pt x="4" y="75"/>
                    </a:cubicBezTo>
                    <a:cubicBezTo>
                      <a:pt x="11" y="87"/>
                      <a:pt x="11" y="87"/>
                      <a:pt x="11" y="87"/>
                    </a:cubicBezTo>
                    <a:cubicBezTo>
                      <a:pt x="20" y="82"/>
                      <a:pt x="20" y="82"/>
                      <a:pt x="20" y="82"/>
                    </a:cubicBezTo>
                    <a:cubicBezTo>
                      <a:pt x="22" y="84"/>
                      <a:pt x="25" y="86"/>
                      <a:pt x="27" y="88"/>
                    </a:cubicBezTo>
                    <a:cubicBezTo>
                      <a:pt x="22" y="98"/>
                      <a:pt x="22" y="98"/>
                      <a:pt x="22" y="98"/>
                    </a:cubicBezTo>
                    <a:cubicBezTo>
                      <a:pt x="33" y="105"/>
                      <a:pt x="33" y="105"/>
                      <a:pt x="33" y="105"/>
                    </a:cubicBezTo>
                    <a:cubicBezTo>
                      <a:pt x="39" y="95"/>
                      <a:pt x="39" y="95"/>
                      <a:pt x="39" y="95"/>
                    </a:cubicBezTo>
                    <a:cubicBezTo>
                      <a:pt x="42" y="96"/>
                      <a:pt x="45" y="97"/>
                      <a:pt x="48" y="98"/>
                    </a:cubicBezTo>
                    <a:cubicBezTo>
                      <a:pt x="48" y="108"/>
                      <a:pt x="48" y="108"/>
                      <a:pt x="48" y="108"/>
                    </a:cubicBezTo>
                    <a:cubicBezTo>
                      <a:pt x="62" y="108"/>
                      <a:pt x="62" y="108"/>
                      <a:pt x="62" y="108"/>
                    </a:cubicBezTo>
                    <a:cubicBezTo>
                      <a:pt x="62" y="98"/>
                      <a:pt x="62" y="98"/>
                      <a:pt x="62" y="98"/>
                    </a:cubicBezTo>
                    <a:cubicBezTo>
                      <a:pt x="65" y="97"/>
                      <a:pt x="68" y="96"/>
                      <a:pt x="71" y="95"/>
                    </a:cubicBezTo>
                    <a:cubicBezTo>
                      <a:pt x="76" y="105"/>
                      <a:pt x="76" y="105"/>
                      <a:pt x="76" y="105"/>
                    </a:cubicBezTo>
                    <a:cubicBezTo>
                      <a:pt x="88" y="98"/>
                      <a:pt x="88" y="98"/>
                      <a:pt x="88" y="98"/>
                    </a:cubicBezTo>
                    <a:cubicBezTo>
                      <a:pt x="82" y="88"/>
                      <a:pt x="82" y="88"/>
                      <a:pt x="82" y="88"/>
                    </a:cubicBezTo>
                    <a:cubicBezTo>
                      <a:pt x="85" y="86"/>
                      <a:pt x="87" y="84"/>
                      <a:pt x="89" y="82"/>
                    </a:cubicBezTo>
                    <a:cubicBezTo>
                      <a:pt x="98" y="87"/>
                      <a:pt x="98" y="87"/>
                      <a:pt x="98" y="87"/>
                    </a:cubicBezTo>
                    <a:cubicBezTo>
                      <a:pt x="105" y="75"/>
                      <a:pt x="105" y="75"/>
                      <a:pt x="105" y="75"/>
                    </a:cubicBezTo>
                    <a:cubicBezTo>
                      <a:pt x="96" y="70"/>
                      <a:pt x="96" y="70"/>
                      <a:pt x="96" y="70"/>
                    </a:cubicBezTo>
                    <a:cubicBezTo>
                      <a:pt x="97" y="67"/>
                      <a:pt x="98" y="64"/>
                      <a:pt x="98" y="61"/>
                    </a:cubicBezTo>
                    <a:cubicBezTo>
                      <a:pt x="109" y="61"/>
                      <a:pt x="109" y="61"/>
                      <a:pt x="109" y="61"/>
                    </a:cubicBezTo>
                    <a:close/>
                    <a:moveTo>
                      <a:pt x="55" y="85"/>
                    </a:moveTo>
                    <a:cubicBezTo>
                      <a:pt x="38" y="85"/>
                      <a:pt x="24" y="71"/>
                      <a:pt x="24" y="54"/>
                    </a:cubicBezTo>
                    <a:cubicBezTo>
                      <a:pt x="24" y="37"/>
                      <a:pt x="38" y="23"/>
                      <a:pt x="55" y="23"/>
                    </a:cubicBezTo>
                    <a:cubicBezTo>
                      <a:pt x="72" y="23"/>
                      <a:pt x="85" y="37"/>
                      <a:pt x="85" y="54"/>
                    </a:cubicBezTo>
                    <a:cubicBezTo>
                      <a:pt x="85" y="71"/>
                      <a:pt x="72" y="85"/>
                      <a:pt x="55" y="85"/>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8" name="Google Shape;618;p10"/>
              <p:cNvSpPr/>
              <p:nvPr/>
            </p:nvSpPr>
            <p:spPr>
              <a:xfrm>
                <a:off x="4044951" y="1662113"/>
                <a:ext cx="434975" cy="433387"/>
              </a:xfrm>
              <a:custGeom>
                <a:avLst/>
                <a:gdLst/>
                <a:ahLst/>
                <a:cxnLst/>
                <a:rect l="l" t="t" r="r" b="b"/>
                <a:pathLst>
                  <a:path w="228" h="228" extrusionOk="0">
                    <a:moveTo>
                      <a:pt x="228" y="129"/>
                    </a:moveTo>
                    <a:cubicBezTo>
                      <a:pt x="228" y="100"/>
                      <a:pt x="228" y="100"/>
                      <a:pt x="228" y="100"/>
                    </a:cubicBezTo>
                    <a:cubicBezTo>
                      <a:pt x="205" y="100"/>
                      <a:pt x="205" y="100"/>
                      <a:pt x="205" y="100"/>
                    </a:cubicBezTo>
                    <a:cubicBezTo>
                      <a:pt x="204" y="93"/>
                      <a:pt x="203" y="87"/>
                      <a:pt x="200" y="81"/>
                    </a:cubicBezTo>
                    <a:cubicBezTo>
                      <a:pt x="220" y="70"/>
                      <a:pt x="220" y="70"/>
                      <a:pt x="220" y="70"/>
                    </a:cubicBezTo>
                    <a:cubicBezTo>
                      <a:pt x="206" y="45"/>
                      <a:pt x="206" y="45"/>
                      <a:pt x="206" y="45"/>
                    </a:cubicBezTo>
                    <a:cubicBezTo>
                      <a:pt x="186" y="56"/>
                      <a:pt x="186" y="56"/>
                      <a:pt x="186" y="56"/>
                    </a:cubicBezTo>
                    <a:cubicBezTo>
                      <a:pt x="182" y="51"/>
                      <a:pt x="177" y="46"/>
                      <a:pt x="172" y="42"/>
                    </a:cubicBezTo>
                    <a:cubicBezTo>
                      <a:pt x="183" y="23"/>
                      <a:pt x="183" y="23"/>
                      <a:pt x="183" y="23"/>
                    </a:cubicBezTo>
                    <a:cubicBezTo>
                      <a:pt x="159" y="8"/>
                      <a:pt x="159" y="8"/>
                      <a:pt x="159" y="8"/>
                    </a:cubicBezTo>
                    <a:cubicBezTo>
                      <a:pt x="147" y="28"/>
                      <a:pt x="147" y="28"/>
                      <a:pt x="147" y="28"/>
                    </a:cubicBezTo>
                    <a:cubicBezTo>
                      <a:pt x="141" y="25"/>
                      <a:pt x="135" y="24"/>
                      <a:pt x="128" y="23"/>
                    </a:cubicBezTo>
                    <a:cubicBezTo>
                      <a:pt x="128" y="0"/>
                      <a:pt x="128" y="0"/>
                      <a:pt x="128" y="0"/>
                    </a:cubicBezTo>
                    <a:cubicBezTo>
                      <a:pt x="100" y="0"/>
                      <a:pt x="100" y="0"/>
                      <a:pt x="100" y="0"/>
                    </a:cubicBezTo>
                    <a:cubicBezTo>
                      <a:pt x="100" y="23"/>
                      <a:pt x="100" y="23"/>
                      <a:pt x="100" y="23"/>
                    </a:cubicBezTo>
                    <a:cubicBezTo>
                      <a:pt x="93" y="24"/>
                      <a:pt x="86" y="25"/>
                      <a:pt x="80" y="28"/>
                    </a:cubicBezTo>
                    <a:cubicBezTo>
                      <a:pt x="69" y="8"/>
                      <a:pt x="69" y="8"/>
                      <a:pt x="69" y="8"/>
                    </a:cubicBezTo>
                    <a:cubicBezTo>
                      <a:pt x="44" y="23"/>
                      <a:pt x="44" y="23"/>
                      <a:pt x="44" y="23"/>
                    </a:cubicBezTo>
                    <a:cubicBezTo>
                      <a:pt x="56" y="42"/>
                      <a:pt x="56" y="42"/>
                      <a:pt x="56" y="42"/>
                    </a:cubicBezTo>
                    <a:cubicBezTo>
                      <a:pt x="50" y="46"/>
                      <a:pt x="46" y="51"/>
                      <a:pt x="42" y="56"/>
                    </a:cubicBezTo>
                    <a:cubicBezTo>
                      <a:pt x="22" y="45"/>
                      <a:pt x="22" y="45"/>
                      <a:pt x="22" y="45"/>
                    </a:cubicBezTo>
                    <a:cubicBezTo>
                      <a:pt x="8" y="70"/>
                      <a:pt x="8" y="70"/>
                      <a:pt x="8" y="70"/>
                    </a:cubicBezTo>
                    <a:cubicBezTo>
                      <a:pt x="27" y="81"/>
                      <a:pt x="27" y="81"/>
                      <a:pt x="27" y="81"/>
                    </a:cubicBezTo>
                    <a:cubicBezTo>
                      <a:pt x="25" y="87"/>
                      <a:pt x="23" y="93"/>
                      <a:pt x="22" y="100"/>
                    </a:cubicBezTo>
                    <a:cubicBezTo>
                      <a:pt x="0" y="100"/>
                      <a:pt x="0" y="100"/>
                      <a:pt x="0" y="100"/>
                    </a:cubicBezTo>
                    <a:cubicBezTo>
                      <a:pt x="0" y="129"/>
                      <a:pt x="0" y="129"/>
                      <a:pt x="0" y="129"/>
                    </a:cubicBezTo>
                    <a:cubicBezTo>
                      <a:pt x="22" y="129"/>
                      <a:pt x="22" y="129"/>
                      <a:pt x="22" y="129"/>
                    </a:cubicBezTo>
                    <a:cubicBezTo>
                      <a:pt x="23" y="135"/>
                      <a:pt x="25" y="142"/>
                      <a:pt x="27" y="148"/>
                    </a:cubicBezTo>
                    <a:cubicBezTo>
                      <a:pt x="8" y="159"/>
                      <a:pt x="8" y="159"/>
                      <a:pt x="8" y="159"/>
                    </a:cubicBezTo>
                    <a:cubicBezTo>
                      <a:pt x="22" y="184"/>
                      <a:pt x="22" y="184"/>
                      <a:pt x="22" y="184"/>
                    </a:cubicBezTo>
                    <a:cubicBezTo>
                      <a:pt x="42" y="172"/>
                      <a:pt x="42" y="172"/>
                      <a:pt x="42" y="172"/>
                    </a:cubicBezTo>
                    <a:cubicBezTo>
                      <a:pt x="46" y="178"/>
                      <a:pt x="50" y="182"/>
                      <a:pt x="56" y="186"/>
                    </a:cubicBezTo>
                    <a:cubicBezTo>
                      <a:pt x="44" y="206"/>
                      <a:pt x="44" y="206"/>
                      <a:pt x="44" y="206"/>
                    </a:cubicBezTo>
                    <a:cubicBezTo>
                      <a:pt x="69" y="220"/>
                      <a:pt x="69" y="220"/>
                      <a:pt x="69" y="220"/>
                    </a:cubicBezTo>
                    <a:cubicBezTo>
                      <a:pt x="80" y="201"/>
                      <a:pt x="80" y="201"/>
                      <a:pt x="80" y="201"/>
                    </a:cubicBezTo>
                    <a:cubicBezTo>
                      <a:pt x="86" y="203"/>
                      <a:pt x="93" y="205"/>
                      <a:pt x="100" y="206"/>
                    </a:cubicBezTo>
                    <a:cubicBezTo>
                      <a:pt x="100" y="228"/>
                      <a:pt x="100" y="228"/>
                      <a:pt x="100" y="228"/>
                    </a:cubicBezTo>
                    <a:cubicBezTo>
                      <a:pt x="128" y="228"/>
                      <a:pt x="128" y="228"/>
                      <a:pt x="128" y="228"/>
                    </a:cubicBezTo>
                    <a:cubicBezTo>
                      <a:pt x="128" y="206"/>
                      <a:pt x="128" y="206"/>
                      <a:pt x="128" y="206"/>
                    </a:cubicBezTo>
                    <a:cubicBezTo>
                      <a:pt x="135" y="205"/>
                      <a:pt x="141" y="203"/>
                      <a:pt x="147" y="201"/>
                    </a:cubicBezTo>
                    <a:cubicBezTo>
                      <a:pt x="159" y="220"/>
                      <a:pt x="159" y="220"/>
                      <a:pt x="159" y="220"/>
                    </a:cubicBezTo>
                    <a:cubicBezTo>
                      <a:pt x="183" y="206"/>
                      <a:pt x="183" y="206"/>
                      <a:pt x="183" y="206"/>
                    </a:cubicBezTo>
                    <a:cubicBezTo>
                      <a:pt x="172" y="186"/>
                      <a:pt x="172" y="186"/>
                      <a:pt x="172" y="186"/>
                    </a:cubicBezTo>
                    <a:cubicBezTo>
                      <a:pt x="177" y="182"/>
                      <a:pt x="182" y="178"/>
                      <a:pt x="186" y="172"/>
                    </a:cubicBezTo>
                    <a:cubicBezTo>
                      <a:pt x="206" y="184"/>
                      <a:pt x="206" y="184"/>
                      <a:pt x="206" y="184"/>
                    </a:cubicBezTo>
                    <a:cubicBezTo>
                      <a:pt x="220" y="159"/>
                      <a:pt x="220" y="159"/>
                      <a:pt x="220" y="159"/>
                    </a:cubicBezTo>
                    <a:cubicBezTo>
                      <a:pt x="200" y="148"/>
                      <a:pt x="200" y="148"/>
                      <a:pt x="200" y="148"/>
                    </a:cubicBezTo>
                    <a:cubicBezTo>
                      <a:pt x="203" y="142"/>
                      <a:pt x="204" y="135"/>
                      <a:pt x="205" y="129"/>
                    </a:cubicBezTo>
                    <a:cubicBezTo>
                      <a:pt x="228" y="129"/>
                      <a:pt x="228" y="129"/>
                      <a:pt x="228" y="129"/>
                    </a:cubicBezTo>
                    <a:close/>
                    <a:moveTo>
                      <a:pt x="114" y="178"/>
                    </a:moveTo>
                    <a:cubicBezTo>
                      <a:pt x="78" y="178"/>
                      <a:pt x="50" y="150"/>
                      <a:pt x="50" y="114"/>
                    </a:cubicBezTo>
                    <a:cubicBezTo>
                      <a:pt x="50" y="79"/>
                      <a:pt x="78" y="50"/>
                      <a:pt x="114" y="50"/>
                    </a:cubicBezTo>
                    <a:cubicBezTo>
                      <a:pt x="149" y="50"/>
                      <a:pt x="178" y="79"/>
                      <a:pt x="178" y="114"/>
                    </a:cubicBezTo>
                    <a:cubicBezTo>
                      <a:pt x="178" y="150"/>
                      <a:pt x="149" y="178"/>
                      <a:pt x="114" y="178"/>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19" name="Google Shape;619;p10"/>
              <p:cNvSpPr/>
              <p:nvPr/>
            </p:nvSpPr>
            <p:spPr>
              <a:xfrm>
                <a:off x="1873251" y="2122488"/>
                <a:ext cx="939800" cy="938212"/>
              </a:xfrm>
              <a:custGeom>
                <a:avLst/>
                <a:gdLst/>
                <a:ahLst/>
                <a:cxnLst/>
                <a:rect l="l" t="t" r="r" b="b"/>
                <a:pathLst>
                  <a:path w="493" h="493" extrusionOk="0">
                    <a:moveTo>
                      <a:pt x="88" y="126"/>
                    </a:moveTo>
                    <a:cubicBezTo>
                      <a:pt x="82" y="134"/>
                      <a:pt x="76" y="142"/>
                      <a:pt x="71" y="151"/>
                    </a:cubicBezTo>
                    <a:cubicBezTo>
                      <a:pt x="33" y="138"/>
                      <a:pt x="33" y="138"/>
                      <a:pt x="33" y="138"/>
                    </a:cubicBezTo>
                    <a:cubicBezTo>
                      <a:pt x="26" y="136"/>
                      <a:pt x="26" y="136"/>
                      <a:pt x="26" y="136"/>
                    </a:cubicBezTo>
                    <a:cubicBezTo>
                      <a:pt x="24" y="143"/>
                      <a:pt x="24" y="143"/>
                      <a:pt x="24" y="143"/>
                    </a:cubicBezTo>
                    <a:cubicBezTo>
                      <a:pt x="5" y="199"/>
                      <a:pt x="5" y="199"/>
                      <a:pt x="5" y="199"/>
                    </a:cubicBezTo>
                    <a:cubicBezTo>
                      <a:pt x="3" y="207"/>
                      <a:pt x="3" y="207"/>
                      <a:pt x="3" y="207"/>
                    </a:cubicBezTo>
                    <a:cubicBezTo>
                      <a:pt x="10" y="209"/>
                      <a:pt x="10" y="209"/>
                      <a:pt x="10" y="209"/>
                    </a:cubicBezTo>
                    <a:cubicBezTo>
                      <a:pt x="49" y="221"/>
                      <a:pt x="49" y="221"/>
                      <a:pt x="49" y="221"/>
                    </a:cubicBezTo>
                    <a:cubicBezTo>
                      <a:pt x="47" y="231"/>
                      <a:pt x="47" y="241"/>
                      <a:pt x="47" y="251"/>
                    </a:cubicBezTo>
                    <a:cubicBezTo>
                      <a:pt x="8" y="259"/>
                      <a:pt x="8" y="259"/>
                      <a:pt x="8" y="259"/>
                    </a:cubicBezTo>
                    <a:cubicBezTo>
                      <a:pt x="0" y="261"/>
                      <a:pt x="0" y="261"/>
                      <a:pt x="0" y="261"/>
                    </a:cubicBezTo>
                    <a:cubicBezTo>
                      <a:pt x="2" y="268"/>
                      <a:pt x="2" y="268"/>
                      <a:pt x="2" y="268"/>
                    </a:cubicBezTo>
                    <a:cubicBezTo>
                      <a:pt x="14" y="326"/>
                      <a:pt x="14" y="326"/>
                      <a:pt x="14" y="326"/>
                    </a:cubicBezTo>
                    <a:cubicBezTo>
                      <a:pt x="16" y="334"/>
                      <a:pt x="16" y="334"/>
                      <a:pt x="16" y="334"/>
                    </a:cubicBezTo>
                    <a:cubicBezTo>
                      <a:pt x="23" y="332"/>
                      <a:pt x="23" y="332"/>
                      <a:pt x="23" y="332"/>
                    </a:cubicBezTo>
                    <a:cubicBezTo>
                      <a:pt x="63" y="324"/>
                      <a:pt x="63" y="324"/>
                      <a:pt x="63" y="324"/>
                    </a:cubicBezTo>
                    <a:cubicBezTo>
                      <a:pt x="66" y="333"/>
                      <a:pt x="71" y="342"/>
                      <a:pt x="76" y="350"/>
                    </a:cubicBezTo>
                    <a:cubicBezTo>
                      <a:pt x="46" y="377"/>
                      <a:pt x="46" y="377"/>
                      <a:pt x="46" y="377"/>
                    </a:cubicBezTo>
                    <a:cubicBezTo>
                      <a:pt x="40" y="382"/>
                      <a:pt x="40" y="382"/>
                      <a:pt x="40" y="382"/>
                    </a:cubicBezTo>
                    <a:cubicBezTo>
                      <a:pt x="46" y="388"/>
                      <a:pt x="46" y="388"/>
                      <a:pt x="46" y="388"/>
                    </a:cubicBezTo>
                    <a:cubicBezTo>
                      <a:pt x="85" y="432"/>
                      <a:pt x="85" y="432"/>
                      <a:pt x="85" y="432"/>
                    </a:cubicBezTo>
                    <a:cubicBezTo>
                      <a:pt x="90" y="438"/>
                      <a:pt x="90" y="438"/>
                      <a:pt x="90" y="438"/>
                    </a:cubicBezTo>
                    <a:cubicBezTo>
                      <a:pt x="96" y="433"/>
                      <a:pt x="96" y="433"/>
                      <a:pt x="96" y="433"/>
                    </a:cubicBezTo>
                    <a:cubicBezTo>
                      <a:pt x="126" y="405"/>
                      <a:pt x="126" y="405"/>
                      <a:pt x="126" y="405"/>
                    </a:cubicBezTo>
                    <a:cubicBezTo>
                      <a:pt x="134" y="411"/>
                      <a:pt x="142" y="417"/>
                      <a:pt x="151" y="422"/>
                    </a:cubicBezTo>
                    <a:cubicBezTo>
                      <a:pt x="138" y="460"/>
                      <a:pt x="138" y="460"/>
                      <a:pt x="138" y="460"/>
                    </a:cubicBezTo>
                    <a:cubicBezTo>
                      <a:pt x="136" y="467"/>
                      <a:pt x="136" y="467"/>
                      <a:pt x="136" y="467"/>
                    </a:cubicBezTo>
                    <a:cubicBezTo>
                      <a:pt x="143" y="470"/>
                      <a:pt x="143" y="470"/>
                      <a:pt x="143" y="470"/>
                    </a:cubicBezTo>
                    <a:cubicBezTo>
                      <a:pt x="199" y="488"/>
                      <a:pt x="199" y="488"/>
                      <a:pt x="199" y="488"/>
                    </a:cubicBezTo>
                    <a:cubicBezTo>
                      <a:pt x="207" y="490"/>
                      <a:pt x="207" y="490"/>
                      <a:pt x="207" y="490"/>
                    </a:cubicBezTo>
                    <a:cubicBezTo>
                      <a:pt x="209" y="483"/>
                      <a:pt x="209" y="483"/>
                      <a:pt x="209" y="483"/>
                    </a:cubicBezTo>
                    <a:cubicBezTo>
                      <a:pt x="221" y="445"/>
                      <a:pt x="221" y="445"/>
                      <a:pt x="221" y="445"/>
                    </a:cubicBezTo>
                    <a:cubicBezTo>
                      <a:pt x="231" y="446"/>
                      <a:pt x="241" y="446"/>
                      <a:pt x="251" y="446"/>
                    </a:cubicBezTo>
                    <a:cubicBezTo>
                      <a:pt x="260" y="486"/>
                      <a:pt x="260" y="486"/>
                      <a:pt x="260" y="486"/>
                    </a:cubicBezTo>
                    <a:cubicBezTo>
                      <a:pt x="261" y="493"/>
                      <a:pt x="261" y="493"/>
                      <a:pt x="261" y="493"/>
                    </a:cubicBezTo>
                    <a:cubicBezTo>
                      <a:pt x="269" y="491"/>
                      <a:pt x="269" y="491"/>
                      <a:pt x="269" y="491"/>
                    </a:cubicBezTo>
                    <a:cubicBezTo>
                      <a:pt x="326" y="479"/>
                      <a:pt x="326" y="479"/>
                      <a:pt x="326" y="479"/>
                    </a:cubicBezTo>
                    <a:cubicBezTo>
                      <a:pt x="334" y="478"/>
                      <a:pt x="334" y="478"/>
                      <a:pt x="334" y="478"/>
                    </a:cubicBezTo>
                    <a:cubicBezTo>
                      <a:pt x="332" y="470"/>
                      <a:pt x="332" y="470"/>
                      <a:pt x="332" y="470"/>
                    </a:cubicBezTo>
                    <a:cubicBezTo>
                      <a:pt x="324" y="431"/>
                      <a:pt x="324" y="431"/>
                      <a:pt x="324" y="431"/>
                    </a:cubicBezTo>
                    <a:cubicBezTo>
                      <a:pt x="333" y="427"/>
                      <a:pt x="342" y="422"/>
                      <a:pt x="350" y="417"/>
                    </a:cubicBezTo>
                    <a:cubicBezTo>
                      <a:pt x="377" y="447"/>
                      <a:pt x="377" y="447"/>
                      <a:pt x="377" y="447"/>
                    </a:cubicBezTo>
                    <a:cubicBezTo>
                      <a:pt x="383" y="453"/>
                      <a:pt x="383" y="453"/>
                      <a:pt x="383" y="453"/>
                    </a:cubicBezTo>
                    <a:cubicBezTo>
                      <a:pt x="388" y="448"/>
                      <a:pt x="388" y="448"/>
                      <a:pt x="388" y="448"/>
                    </a:cubicBezTo>
                    <a:cubicBezTo>
                      <a:pt x="432" y="408"/>
                      <a:pt x="432" y="408"/>
                      <a:pt x="432" y="408"/>
                    </a:cubicBezTo>
                    <a:cubicBezTo>
                      <a:pt x="438" y="403"/>
                      <a:pt x="438" y="403"/>
                      <a:pt x="438" y="403"/>
                    </a:cubicBezTo>
                    <a:cubicBezTo>
                      <a:pt x="433" y="397"/>
                      <a:pt x="433" y="397"/>
                      <a:pt x="433" y="397"/>
                    </a:cubicBezTo>
                    <a:cubicBezTo>
                      <a:pt x="406" y="367"/>
                      <a:pt x="406" y="367"/>
                      <a:pt x="406" y="367"/>
                    </a:cubicBezTo>
                    <a:cubicBezTo>
                      <a:pt x="412" y="359"/>
                      <a:pt x="417" y="351"/>
                      <a:pt x="422" y="342"/>
                    </a:cubicBezTo>
                    <a:cubicBezTo>
                      <a:pt x="460" y="355"/>
                      <a:pt x="460" y="355"/>
                      <a:pt x="460" y="355"/>
                    </a:cubicBezTo>
                    <a:cubicBezTo>
                      <a:pt x="467" y="357"/>
                      <a:pt x="467" y="357"/>
                      <a:pt x="467" y="357"/>
                    </a:cubicBezTo>
                    <a:cubicBezTo>
                      <a:pt x="470" y="350"/>
                      <a:pt x="470" y="350"/>
                      <a:pt x="470" y="350"/>
                    </a:cubicBezTo>
                    <a:cubicBezTo>
                      <a:pt x="488" y="294"/>
                      <a:pt x="488" y="294"/>
                      <a:pt x="488" y="294"/>
                    </a:cubicBezTo>
                    <a:cubicBezTo>
                      <a:pt x="490" y="286"/>
                      <a:pt x="490" y="286"/>
                      <a:pt x="490" y="286"/>
                    </a:cubicBezTo>
                    <a:cubicBezTo>
                      <a:pt x="483" y="284"/>
                      <a:pt x="483" y="284"/>
                      <a:pt x="483" y="284"/>
                    </a:cubicBezTo>
                    <a:cubicBezTo>
                      <a:pt x="445" y="272"/>
                      <a:pt x="445" y="272"/>
                      <a:pt x="445" y="272"/>
                    </a:cubicBezTo>
                    <a:cubicBezTo>
                      <a:pt x="446" y="262"/>
                      <a:pt x="447" y="252"/>
                      <a:pt x="446" y="242"/>
                    </a:cubicBezTo>
                    <a:cubicBezTo>
                      <a:pt x="486" y="234"/>
                      <a:pt x="486" y="234"/>
                      <a:pt x="486" y="234"/>
                    </a:cubicBezTo>
                    <a:cubicBezTo>
                      <a:pt x="493" y="232"/>
                      <a:pt x="493" y="232"/>
                      <a:pt x="493" y="232"/>
                    </a:cubicBezTo>
                    <a:cubicBezTo>
                      <a:pt x="492" y="225"/>
                      <a:pt x="492" y="225"/>
                      <a:pt x="492" y="225"/>
                    </a:cubicBezTo>
                    <a:cubicBezTo>
                      <a:pt x="479" y="167"/>
                      <a:pt x="479" y="167"/>
                      <a:pt x="479" y="167"/>
                    </a:cubicBezTo>
                    <a:cubicBezTo>
                      <a:pt x="478" y="159"/>
                      <a:pt x="478" y="159"/>
                      <a:pt x="478" y="159"/>
                    </a:cubicBezTo>
                    <a:cubicBezTo>
                      <a:pt x="470" y="161"/>
                      <a:pt x="470" y="161"/>
                      <a:pt x="470" y="161"/>
                    </a:cubicBezTo>
                    <a:cubicBezTo>
                      <a:pt x="431" y="169"/>
                      <a:pt x="431" y="169"/>
                      <a:pt x="431" y="169"/>
                    </a:cubicBezTo>
                    <a:cubicBezTo>
                      <a:pt x="427" y="160"/>
                      <a:pt x="422" y="151"/>
                      <a:pt x="417" y="143"/>
                    </a:cubicBezTo>
                    <a:cubicBezTo>
                      <a:pt x="447" y="116"/>
                      <a:pt x="447" y="116"/>
                      <a:pt x="447" y="116"/>
                    </a:cubicBezTo>
                    <a:cubicBezTo>
                      <a:pt x="453" y="111"/>
                      <a:pt x="453" y="111"/>
                      <a:pt x="453" y="111"/>
                    </a:cubicBezTo>
                    <a:cubicBezTo>
                      <a:pt x="448" y="105"/>
                      <a:pt x="448" y="105"/>
                      <a:pt x="448" y="105"/>
                    </a:cubicBezTo>
                    <a:cubicBezTo>
                      <a:pt x="408" y="61"/>
                      <a:pt x="408" y="61"/>
                      <a:pt x="408" y="61"/>
                    </a:cubicBezTo>
                    <a:cubicBezTo>
                      <a:pt x="403" y="55"/>
                      <a:pt x="403" y="55"/>
                      <a:pt x="403" y="55"/>
                    </a:cubicBezTo>
                    <a:cubicBezTo>
                      <a:pt x="397" y="61"/>
                      <a:pt x="397" y="61"/>
                      <a:pt x="397" y="61"/>
                    </a:cubicBezTo>
                    <a:cubicBezTo>
                      <a:pt x="367" y="88"/>
                      <a:pt x="367" y="88"/>
                      <a:pt x="367" y="88"/>
                    </a:cubicBezTo>
                    <a:cubicBezTo>
                      <a:pt x="359" y="82"/>
                      <a:pt x="351" y="76"/>
                      <a:pt x="342" y="71"/>
                    </a:cubicBezTo>
                    <a:cubicBezTo>
                      <a:pt x="355" y="33"/>
                      <a:pt x="355" y="33"/>
                      <a:pt x="355" y="33"/>
                    </a:cubicBezTo>
                    <a:cubicBezTo>
                      <a:pt x="357" y="26"/>
                      <a:pt x="357" y="26"/>
                      <a:pt x="357" y="26"/>
                    </a:cubicBezTo>
                    <a:cubicBezTo>
                      <a:pt x="350" y="23"/>
                      <a:pt x="350" y="23"/>
                      <a:pt x="350" y="23"/>
                    </a:cubicBezTo>
                    <a:cubicBezTo>
                      <a:pt x="294" y="5"/>
                      <a:pt x="294" y="5"/>
                      <a:pt x="294" y="5"/>
                    </a:cubicBezTo>
                    <a:cubicBezTo>
                      <a:pt x="287" y="3"/>
                      <a:pt x="287" y="3"/>
                      <a:pt x="287" y="3"/>
                    </a:cubicBezTo>
                    <a:cubicBezTo>
                      <a:pt x="284" y="10"/>
                      <a:pt x="284" y="10"/>
                      <a:pt x="284" y="10"/>
                    </a:cubicBezTo>
                    <a:cubicBezTo>
                      <a:pt x="272" y="48"/>
                      <a:pt x="272" y="48"/>
                      <a:pt x="272" y="48"/>
                    </a:cubicBezTo>
                    <a:cubicBezTo>
                      <a:pt x="262" y="47"/>
                      <a:pt x="252" y="47"/>
                      <a:pt x="242" y="47"/>
                    </a:cubicBezTo>
                    <a:cubicBezTo>
                      <a:pt x="234" y="7"/>
                      <a:pt x="234" y="7"/>
                      <a:pt x="234" y="7"/>
                    </a:cubicBezTo>
                    <a:cubicBezTo>
                      <a:pt x="232" y="0"/>
                      <a:pt x="232" y="0"/>
                      <a:pt x="232" y="0"/>
                    </a:cubicBezTo>
                    <a:cubicBezTo>
                      <a:pt x="225" y="2"/>
                      <a:pt x="225" y="2"/>
                      <a:pt x="225" y="2"/>
                    </a:cubicBezTo>
                    <a:cubicBezTo>
                      <a:pt x="167" y="14"/>
                      <a:pt x="167" y="14"/>
                      <a:pt x="167" y="14"/>
                    </a:cubicBezTo>
                    <a:cubicBezTo>
                      <a:pt x="159" y="16"/>
                      <a:pt x="159" y="16"/>
                      <a:pt x="159" y="16"/>
                    </a:cubicBezTo>
                    <a:cubicBezTo>
                      <a:pt x="161" y="23"/>
                      <a:pt x="161" y="23"/>
                      <a:pt x="161" y="23"/>
                    </a:cubicBezTo>
                    <a:cubicBezTo>
                      <a:pt x="169" y="62"/>
                      <a:pt x="169" y="62"/>
                      <a:pt x="169" y="62"/>
                    </a:cubicBezTo>
                    <a:cubicBezTo>
                      <a:pt x="160" y="66"/>
                      <a:pt x="151" y="71"/>
                      <a:pt x="143" y="76"/>
                    </a:cubicBezTo>
                    <a:cubicBezTo>
                      <a:pt x="116" y="46"/>
                      <a:pt x="116" y="46"/>
                      <a:pt x="116" y="46"/>
                    </a:cubicBezTo>
                    <a:cubicBezTo>
                      <a:pt x="111" y="40"/>
                      <a:pt x="111" y="40"/>
                      <a:pt x="111" y="40"/>
                    </a:cubicBezTo>
                    <a:cubicBezTo>
                      <a:pt x="105" y="45"/>
                      <a:pt x="105" y="45"/>
                      <a:pt x="105" y="45"/>
                    </a:cubicBezTo>
                    <a:cubicBezTo>
                      <a:pt x="61" y="85"/>
                      <a:pt x="61" y="85"/>
                      <a:pt x="61" y="85"/>
                    </a:cubicBezTo>
                    <a:cubicBezTo>
                      <a:pt x="56" y="90"/>
                      <a:pt x="56" y="90"/>
                      <a:pt x="56" y="90"/>
                    </a:cubicBezTo>
                    <a:cubicBezTo>
                      <a:pt x="61" y="96"/>
                      <a:pt x="61" y="96"/>
                      <a:pt x="61" y="96"/>
                    </a:cubicBezTo>
                    <a:lnTo>
                      <a:pt x="88" y="126"/>
                    </a:lnTo>
                    <a:close/>
                    <a:moveTo>
                      <a:pt x="193" y="187"/>
                    </a:moveTo>
                    <a:cubicBezTo>
                      <a:pt x="226" y="157"/>
                      <a:pt x="277" y="160"/>
                      <a:pt x="306" y="193"/>
                    </a:cubicBezTo>
                    <a:cubicBezTo>
                      <a:pt x="336" y="226"/>
                      <a:pt x="333" y="276"/>
                      <a:pt x="300" y="306"/>
                    </a:cubicBezTo>
                    <a:cubicBezTo>
                      <a:pt x="268" y="336"/>
                      <a:pt x="217" y="333"/>
                      <a:pt x="187" y="300"/>
                    </a:cubicBezTo>
                    <a:cubicBezTo>
                      <a:pt x="157" y="267"/>
                      <a:pt x="160" y="217"/>
                      <a:pt x="193" y="187"/>
                    </a:cubicBezTo>
                    <a:close/>
                  </a:path>
                </a:pathLst>
              </a:custGeom>
              <a:solidFill>
                <a:srgbClr val="FC4A6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0" name="Google Shape;620;p10"/>
              <p:cNvSpPr/>
              <p:nvPr/>
            </p:nvSpPr>
            <p:spPr>
              <a:xfrm>
                <a:off x="3956051" y="2095500"/>
                <a:ext cx="330200" cy="330200"/>
              </a:xfrm>
              <a:custGeom>
                <a:avLst/>
                <a:gdLst/>
                <a:ahLst/>
                <a:cxnLst/>
                <a:rect l="l" t="t" r="r" b="b"/>
                <a:pathLst>
                  <a:path w="173" h="173" extrusionOk="0">
                    <a:moveTo>
                      <a:pt x="31" y="45"/>
                    </a:moveTo>
                    <a:cubicBezTo>
                      <a:pt x="29" y="47"/>
                      <a:pt x="27" y="50"/>
                      <a:pt x="25" y="53"/>
                    </a:cubicBezTo>
                    <a:cubicBezTo>
                      <a:pt x="12" y="49"/>
                      <a:pt x="12" y="49"/>
                      <a:pt x="12" y="49"/>
                    </a:cubicBezTo>
                    <a:cubicBezTo>
                      <a:pt x="9" y="48"/>
                      <a:pt x="9" y="48"/>
                      <a:pt x="9" y="48"/>
                    </a:cubicBezTo>
                    <a:cubicBezTo>
                      <a:pt x="9" y="51"/>
                      <a:pt x="9" y="51"/>
                      <a:pt x="9" y="51"/>
                    </a:cubicBezTo>
                    <a:cubicBezTo>
                      <a:pt x="2" y="70"/>
                      <a:pt x="2" y="70"/>
                      <a:pt x="2" y="70"/>
                    </a:cubicBezTo>
                    <a:cubicBezTo>
                      <a:pt x="1" y="73"/>
                      <a:pt x="1" y="73"/>
                      <a:pt x="1" y="73"/>
                    </a:cubicBezTo>
                    <a:cubicBezTo>
                      <a:pt x="4" y="74"/>
                      <a:pt x="4" y="74"/>
                      <a:pt x="4" y="74"/>
                    </a:cubicBezTo>
                    <a:cubicBezTo>
                      <a:pt x="17" y="78"/>
                      <a:pt x="17" y="78"/>
                      <a:pt x="17" y="78"/>
                    </a:cubicBezTo>
                    <a:cubicBezTo>
                      <a:pt x="17" y="82"/>
                      <a:pt x="17" y="85"/>
                      <a:pt x="17" y="89"/>
                    </a:cubicBezTo>
                    <a:cubicBezTo>
                      <a:pt x="3" y="92"/>
                      <a:pt x="3" y="92"/>
                      <a:pt x="3" y="92"/>
                    </a:cubicBezTo>
                    <a:cubicBezTo>
                      <a:pt x="0" y="92"/>
                      <a:pt x="0" y="92"/>
                      <a:pt x="0" y="92"/>
                    </a:cubicBezTo>
                    <a:cubicBezTo>
                      <a:pt x="1" y="95"/>
                      <a:pt x="1" y="95"/>
                      <a:pt x="1" y="95"/>
                    </a:cubicBezTo>
                    <a:cubicBezTo>
                      <a:pt x="5" y="115"/>
                      <a:pt x="5" y="115"/>
                      <a:pt x="5" y="115"/>
                    </a:cubicBezTo>
                    <a:cubicBezTo>
                      <a:pt x="6" y="118"/>
                      <a:pt x="6" y="118"/>
                      <a:pt x="6" y="118"/>
                    </a:cubicBezTo>
                    <a:cubicBezTo>
                      <a:pt x="8" y="117"/>
                      <a:pt x="8" y="117"/>
                      <a:pt x="8" y="117"/>
                    </a:cubicBezTo>
                    <a:cubicBezTo>
                      <a:pt x="22" y="114"/>
                      <a:pt x="22" y="114"/>
                      <a:pt x="22" y="114"/>
                    </a:cubicBezTo>
                    <a:cubicBezTo>
                      <a:pt x="24" y="117"/>
                      <a:pt x="25" y="120"/>
                      <a:pt x="27" y="123"/>
                    </a:cubicBezTo>
                    <a:cubicBezTo>
                      <a:pt x="17" y="133"/>
                      <a:pt x="17" y="133"/>
                      <a:pt x="17" y="133"/>
                    </a:cubicBezTo>
                    <a:cubicBezTo>
                      <a:pt x="15" y="135"/>
                      <a:pt x="15" y="135"/>
                      <a:pt x="15" y="135"/>
                    </a:cubicBezTo>
                    <a:cubicBezTo>
                      <a:pt x="16" y="137"/>
                      <a:pt x="16" y="137"/>
                      <a:pt x="16" y="137"/>
                    </a:cubicBezTo>
                    <a:cubicBezTo>
                      <a:pt x="30" y="152"/>
                      <a:pt x="30" y="152"/>
                      <a:pt x="30" y="152"/>
                    </a:cubicBezTo>
                    <a:cubicBezTo>
                      <a:pt x="32" y="154"/>
                      <a:pt x="32" y="154"/>
                      <a:pt x="32" y="154"/>
                    </a:cubicBezTo>
                    <a:cubicBezTo>
                      <a:pt x="34" y="152"/>
                      <a:pt x="34" y="152"/>
                      <a:pt x="34" y="152"/>
                    </a:cubicBezTo>
                    <a:cubicBezTo>
                      <a:pt x="45" y="143"/>
                      <a:pt x="45" y="143"/>
                      <a:pt x="45" y="143"/>
                    </a:cubicBezTo>
                    <a:cubicBezTo>
                      <a:pt x="47" y="145"/>
                      <a:pt x="50" y="147"/>
                      <a:pt x="53" y="148"/>
                    </a:cubicBezTo>
                    <a:cubicBezTo>
                      <a:pt x="49" y="162"/>
                      <a:pt x="49" y="162"/>
                      <a:pt x="49" y="162"/>
                    </a:cubicBezTo>
                    <a:cubicBezTo>
                      <a:pt x="48" y="164"/>
                      <a:pt x="48" y="164"/>
                      <a:pt x="48" y="164"/>
                    </a:cubicBezTo>
                    <a:cubicBezTo>
                      <a:pt x="51" y="165"/>
                      <a:pt x="51" y="165"/>
                      <a:pt x="51" y="165"/>
                    </a:cubicBezTo>
                    <a:cubicBezTo>
                      <a:pt x="70" y="172"/>
                      <a:pt x="70" y="172"/>
                      <a:pt x="70" y="172"/>
                    </a:cubicBezTo>
                    <a:cubicBezTo>
                      <a:pt x="73" y="172"/>
                      <a:pt x="73" y="172"/>
                      <a:pt x="73" y="172"/>
                    </a:cubicBezTo>
                    <a:cubicBezTo>
                      <a:pt x="74" y="170"/>
                      <a:pt x="74" y="170"/>
                      <a:pt x="74" y="170"/>
                    </a:cubicBezTo>
                    <a:cubicBezTo>
                      <a:pt x="78" y="156"/>
                      <a:pt x="78" y="156"/>
                      <a:pt x="78" y="156"/>
                    </a:cubicBezTo>
                    <a:cubicBezTo>
                      <a:pt x="82" y="157"/>
                      <a:pt x="85" y="157"/>
                      <a:pt x="89" y="157"/>
                    </a:cubicBezTo>
                    <a:cubicBezTo>
                      <a:pt x="91" y="171"/>
                      <a:pt x="91" y="171"/>
                      <a:pt x="91" y="171"/>
                    </a:cubicBezTo>
                    <a:cubicBezTo>
                      <a:pt x="92" y="173"/>
                      <a:pt x="92" y="173"/>
                      <a:pt x="92" y="173"/>
                    </a:cubicBezTo>
                    <a:cubicBezTo>
                      <a:pt x="95" y="173"/>
                      <a:pt x="95" y="173"/>
                      <a:pt x="95" y="173"/>
                    </a:cubicBezTo>
                    <a:cubicBezTo>
                      <a:pt x="115" y="169"/>
                      <a:pt x="115" y="169"/>
                      <a:pt x="115" y="169"/>
                    </a:cubicBezTo>
                    <a:cubicBezTo>
                      <a:pt x="118" y="168"/>
                      <a:pt x="118" y="168"/>
                      <a:pt x="118" y="168"/>
                    </a:cubicBezTo>
                    <a:cubicBezTo>
                      <a:pt x="117" y="165"/>
                      <a:pt x="117" y="165"/>
                      <a:pt x="117" y="165"/>
                    </a:cubicBezTo>
                    <a:cubicBezTo>
                      <a:pt x="114" y="152"/>
                      <a:pt x="114" y="152"/>
                      <a:pt x="114" y="152"/>
                    </a:cubicBezTo>
                    <a:cubicBezTo>
                      <a:pt x="117" y="150"/>
                      <a:pt x="120" y="149"/>
                      <a:pt x="123" y="147"/>
                    </a:cubicBezTo>
                    <a:cubicBezTo>
                      <a:pt x="133" y="157"/>
                      <a:pt x="133" y="157"/>
                      <a:pt x="133" y="157"/>
                    </a:cubicBezTo>
                    <a:cubicBezTo>
                      <a:pt x="135" y="159"/>
                      <a:pt x="135" y="159"/>
                      <a:pt x="135" y="159"/>
                    </a:cubicBezTo>
                    <a:cubicBezTo>
                      <a:pt x="137" y="158"/>
                      <a:pt x="137" y="158"/>
                      <a:pt x="137" y="158"/>
                    </a:cubicBezTo>
                    <a:cubicBezTo>
                      <a:pt x="152" y="144"/>
                      <a:pt x="152" y="144"/>
                      <a:pt x="152" y="144"/>
                    </a:cubicBezTo>
                    <a:cubicBezTo>
                      <a:pt x="154" y="142"/>
                      <a:pt x="154" y="142"/>
                      <a:pt x="154" y="142"/>
                    </a:cubicBezTo>
                    <a:cubicBezTo>
                      <a:pt x="152" y="140"/>
                      <a:pt x="152" y="140"/>
                      <a:pt x="152" y="140"/>
                    </a:cubicBezTo>
                    <a:cubicBezTo>
                      <a:pt x="143" y="129"/>
                      <a:pt x="143" y="129"/>
                      <a:pt x="143" y="129"/>
                    </a:cubicBezTo>
                    <a:cubicBezTo>
                      <a:pt x="145" y="127"/>
                      <a:pt x="147" y="124"/>
                      <a:pt x="148" y="121"/>
                    </a:cubicBezTo>
                    <a:cubicBezTo>
                      <a:pt x="162" y="125"/>
                      <a:pt x="162" y="125"/>
                      <a:pt x="162" y="125"/>
                    </a:cubicBezTo>
                    <a:cubicBezTo>
                      <a:pt x="164" y="126"/>
                      <a:pt x="164" y="126"/>
                      <a:pt x="164" y="126"/>
                    </a:cubicBezTo>
                    <a:cubicBezTo>
                      <a:pt x="165" y="123"/>
                      <a:pt x="165" y="123"/>
                      <a:pt x="165" y="123"/>
                    </a:cubicBezTo>
                    <a:cubicBezTo>
                      <a:pt x="172" y="104"/>
                      <a:pt x="172" y="104"/>
                      <a:pt x="172" y="104"/>
                    </a:cubicBezTo>
                    <a:cubicBezTo>
                      <a:pt x="172" y="101"/>
                      <a:pt x="172" y="101"/>
                      <a:pt x="172" y="101"/>
                    </a:cubicBezTo>
                    <a:cubicBezTo>
                      <a:pt x="170" y="100"/>
                      <a:pt x="170" y="100"/>
                      <a:pt x="170" y="100"/>
                    </a:cubicBezTo>
                    <a:cubicBezTo>
                      <a:pt x="156" y="96"/>
                      <a:pt x="156" y="96"/>
                      <a:pt x="156" y="96"/>
                    </a:cubicBezTo>
                    <a:cubicBezTo>
                      <a:pt x="157" y="92"/>
                      <a:pt x="157" y="89"/>
                      <a:pt x="157" y="85"/>
                    </a:cubicBezTo>
                    <a:cubicBezTo>
                      <a:pt x="171" y="82"/>
                      <a:pt x="171" y="82"/>
                      <a:pt x="171" y="82"/>
                    </a:cubicBezTo>
                    <a:cubicBezTo>
                      <a:pt x="173" y="82"/>
                      <a:pt x="173" y="82"/>
                      <a:pt x="173" y="82"/>
                    </a:cubicBezTo>
                    <a:cubicBezTo>
                      <a:pt x="173" y="79"/>
                      <a:pt x="173" y="79"/>
                      <a:pt x="173" y="79"/>
                    </a:cubicBezTo>
                    <a:cubicBezTo>
                      <a:pt x="169" y="59"/>
                      <a:pt x="169" y="59"/>
                      <a:pt x="169" y="59"/>
                    </a:cubicBezTo>
                    <a:cubicBezTo>
                      <a:pt x="168" y="56"/>
                      <a:pt x="168" y="56"/>
                      <a:pt x="168" y="56"/>
                    </a:cubicBezTo>
                    <a:cubicBezTo>
                      <a:pt x="165" y="57"/>
                      <a:pt x="165" y="57"/>
                      <a:pt x="165" y="57"/>
                    </a:cubicBezTo>
                    <a:cubicBezTo>
                      <a:pt x="152" y="60"/>
                      <a:pt x="152" y="60"/>
                      <a:pt x="152" y="60"/>
                    </a:cubicBezTo>
                    <a:cubicBezTo>
                      <a:pt x="150" y="57"/>
                      <a:pt x="149" y="54"/>
                      <a:pt x="147" y="51"/>
                    </a:cubicBezTo>
                    <a:cubicBezTo>
                      <a:pt x="157" y="41"/>
                      <a:pt x="157" y="41"/>
                      <a:pt x="157" y="41"/>
                    </a:cubicBezTo>
                    <a:cubicBezTo>
                      <a:pt x="159" y="39"/>
                      <a:pt x="159" y="39"/>
                      <a:pt x="159" y="39"/>
                    </a:cubicBezTo>
                    <a:cubicBezTo>
                      <a:pt x="158" y="37"/>
                      <a:pt x="158" y="37"/>
                      <a:pt x="158" y="37"/>
                    </a:cubicBezTo>
                    <a:cubicBezTo>
                      <a:pt x="144" y="22"/>
                      <a:pt x="144" y="22"/>
                      <a:pt x="144" y="22"/>
                    </a:cubicBezTo>
                    <a:cubicBezTo>
                      <a:pt x="142" y="20"/>
                      <a:pt x="142" y="20"/>
                      <a:pt x="142" y="20"/>
                    </a:cubicBezTo>
                    <a:cubicBezTo>
                      <a:pt x="140" y="22"/>
                      <a:pt x="140" y="22"/>
                      <a:pt x="140" y="22"/>
                    </a:cubicBezTo>
                    <a:cubicBezTo>
                      <a:pt x="129" y="31"/>
                      <a:pt x="129" y="31"/>
                      <a:pt x="129" y="31"/>
                    </a:cubicBezTo>
                    <a:cubicBezTo>
                      <a:pt x="127" y="29"/>
                      <a:pt x="124" y="27"/>
                      <a:pt x="121" y="25"/>
                    </a:cubicBezTo>
                    <a:cubicBezTo>
                      <a:pt x="125" y="12"/>
                      <a:pt x="125" y="12"/>
                      <a:pt x="125" y="12"/>
                    </a:cubicBezTo>
                    <a:cubicBezTo>
                      <a:pt x="126" y="9"/>
                      <a:pt x="126" y="9"/>
                      <a:pt x="126" y="9"/>
                    </a:cubicBezTo>
                    <a:cubicBezTo>
                      <a:pt x="123" y="9"/>
                      <a:pt x="123" y="9"/>
                      <a:pt x="123" y="9"/>
                    </a:cubicBezTo>
                    <a:cubicBezTo>
                      <a:pt x="103" y="2"/>
                      <a:pt x="103" y="2"/>
                      <a:pt x="103" y="2"/>
                    </a:cubicBezTo>
                    <a:cubicBezTo>
                      <a:pt x="101" y="1"/>
                      <a:pt x="101" y="1"/>
                      <a:pt x="101" y="1"/>
                    </a:cubicBezTo>
                    <a:cubicBezTo>
                      <a:pt x="100" y="4"/>
                      <a:pt x="100" y="4"/>
                      <a:pt x="100" y="4"/>
                    </a:cubicBezTo>
                    <a:cubicBezTo>
                      <a:pt x="96" y="17"/>
                      <a:pt x="96" y="17"/>
                      <a:pt x="96" y="17"/>
                    </a:cubicBezTo>
                    <a:cubicBezTo>
                      <a:pt x="92" y="17"/>
                      <a:pt x="89" y="17"/>
                      <a:pt x="85" y="17"/>
                    </a:cubicBezTo>
                    <a:cubicBezTo>
                      <a:pt x="82" y="3"/>
                      <a:pt x="82" y="3"/>
                      <a:pt x="82" y="3"/>
                    </a:cubicBezTo>
                    <a:cubicBezTo>
                      <a:pt x="82" y="0"/>
                      <a:pt x="82" y="0"/>
                      <a:pt x="82" y="0"/>
                    </a:cubicBezTo>
                    <a:cubicBezTo>
                      <a:pt x="79" y="1"/>
                      <a:pt x="79" y="1"/>
                      <a:pt x="79" y="1"/>
                    </a:cubicBezTo>
                    <a:cubicBezTo>
                      <a:pt x="59" y="5"/>
                      <a:pt x="59" y="5"/>
                      <a:pt x="59" y="5"/>
                    </a:cubicBezTo>
                    <a:cubicBezTo>
                      <a:pt x="56" y="6"/>
                      <a:pt x="56" y="6"/>
                      <a:pt x="56" y="6"/>
                    </a:cubicBezTo>
                    <a:cubicBezTo>
                      <a:pt x="57" y="8"/>
                      <a:pt x="57" y="8"/>
                      <a:pt x="57" y="8"/>
                    </a:cubicBezTo>
                    <a:cubicBezTo>
                      <a:pt x="60" y="22"/>
                      <a:pt x="60" y="22"/>
                      <a:pt x="60" y="22"/>
                    </a:cubicBezTo>
                    <a:cubicBezTo>
                      <a:pt x="57" y="24"/>
                      <a:pt x="54" y="25"/>
                      <a:pt x="51" y="27"/>
                    </a:cubicBezTo>
                    <a:cubicBezTo>
                      <a:pt x="41" y="17"/>
                      <a:pt x="41" y="17"/>
                      <a:pt x="41" y="17"/>
                    </a:cubicBezTo>
                    <a:cubicBezTo>
                      <a:pt x="39" y="15"/>
                      <a:pt x="39" y="15"/>
                      <a:pt x="39" y="15"/>
                    </a:cubicBezTo>
                    <a:cubicBezTo>
                      <a:pt x="37" y="16"/>
                      <a:pt x="37" y="16"/>
                      <a:pt x="37" y="16"/>
                    </a:cubicBezTo>
                    <a:cubicBezTo>
                      <a:pt x="22" y="30"/>
                      <a:pt x="22" y="30"/>
                      <a:pt x="22" y="30"/>
                    </a:cubicBezTo>
                    <a:cubicBezTo>
                      <a:pt x="20" y="32"/>
                      <a:pt x="20" y="32"/>
                      <a:pt x="20" y="32"/>
                    </a:cubicBezTo>
                    <a:cubicBezTo>
                      <a:pt x="22" y="34"/>
                      <a:pt x="22" y="34"/>
                      <a:pt x="22" y="34"/>
                    </a:cubicBezTo>
                    <a:lnTo>
                      <a:pt x="31" y="45"/>
                    </a:lnTo>
                    <a:close/>
                    <a:moveTo>
                      <a:pt x="68" y="66"/>
                    </a:moveTo>
                    <a:cubicBezTo>
                      <a:pt x="80" y="56"/>
                      <a:pt x="97" y="57"/>
                      <a:pt x="108" y="68"/>
                    </a:cubicBezTo>
                    <a:cubicBezTo>
                      <a:pt x="118" y="80"/>
                      <a:pt x="117" y="97"/>
                      <a:pt x="106" y="108"/>
                    </a:cubicBezTo>
                    <a:cubicBezTo>
                      <a:pt x="94" y="118"/>
                      <a:pt x="76" y="117"/>
                      <a:pt x="66" y="106"/>
                    </a:cubicBezTo>
                    <a:cubicBezTo>
                      <a:pt x="56" y="94"/>
                      <a:pt x="57" y="76"/>
                      <a:pt x="68" y="66"/>
                    </a:cubicBezTo>
                    <a:close/>
                  </a:path>
                </a:pathLst>
              </a:custGeom>
              <a:solidFill>
                <a:srgbClr val="FC4A6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1" name="Google Shape;621;p10"/>
              <p:cNvSpPr/>
              <p:nvPr/>
            </p:nvSpPr>
            <p:spPr>
              <a:xfrm>
                <a:off x="2709863" y="1387476"/>
                <a:ext cx="257175" cy="255587"/>
              </a:xfrm>
              <a:custGeom>
                <a:avLst/>
                <a:gdLst/>
                <a:ahLst/>
                <a:cxnLst/>
                <a:rect l="l" t="t" r="r" b="b"/>
                <a:pathLst>
                  <a:path w="135" h="135" extrusionOk="0">
                    <a:moveTo>
                      <a:pt x="24" y="34"/>
                    </a:moveTo>
                    <a:cubicBezTo>
                      <a:pt x="22" y="36"/>
                      <a:pt x="21" y="39"/>
                      <a:pt x="19" y="41"/>
                    </a:cubicBezTo>
                    <a:cubicBezTo>
                      <a:pt x="9" y="38"/>
                      <a:pt x="9" y="38"/>
                      <a:pt x="9" y="38"/>
                    </a:cubicBezTo>
                    <a:cubicBezTo>
                      <a:pt x="7" y="37"/>
                      <a:pt x="7" y="37"/>
                      <a:pt x="7" y="37"/>
                    </a:cubicBezTo>
                    <a:cubicBezTo>
                      <a:pt x="6" y="39"/>
                      <a:pt x="6" y="39"/>
                      <a:pt x="6" y="39"/>
                    </a:cubicBezTo>
                    <a:cubicBezTo>
                      <a:pt x="1" y="55"/>
                      <a:pt x="1" y="55"/>
                      <a:pt x="1" y="55"/>
                    </a:cubicBezTo>
                    <a:cubicBezTo>
                      <a:pt x="1" y="57"/>
                      <a:pt x="1" y="57"/>
                      <a:pt x="1" y="57"/>
                    </a:cubicBezTo>
                    <a:cubicBezTo>
                      <a:pt x="3" y="57"/>
                      <a:pt x="3" y="57"/>
                      <a:pt x="3" y="57"/>
                    </a:cubicBezTo>
                    <a:cubicBezTo>
                      <a:pt x="13" y="61"/>
                      <a:pt x="13" y="61"/>
                      <a:pt x="13" y="61"/>
                    </a:cubicBezTo>
                    <a:cubicBezTo>
                      <a:pt x="13" y="63"/>
                      <a:pt x="13" y="66"/>
                      <a:pt x="13" y="69"/>
                    </a:cubicBezTo>
                    <a:cubicBezTo>
                      <a:pt x="2" y="71"/>
                      <a:pt x="2" y="71"/>
                      <a:pt x="2" y="71"/>
                    </a:cubicBezTo>
                    <a:cubicBezTo>
                      <a:pt x="0" y="72"/>
                      <a:pt x="0" y="72"/>
                      <a:pt x="0" y="72"/>
                    </a:cubicBezTo>
                    <a:cubicBezTo>
                      <a:pt x="0" y="74"/>
                      <a:pt x="0" y="74"/>
                      <a:pt x="0" y="74"/>
                    </a:cubicBezTo>
                    <a:cubicBezTo>
                      <a:pt x="4" y="89"/>
                      <a:pt x="4" y="89"/>
                      <a:pt x="4" y="89"/>
                    </a:cubicBezTo>
                    <a:cubicBezTo>
                      <a:pt x="4" y="92"/>
                      <a:pt x="4" y="92"/>
                      <a:pt x="4" y="92"/>
                    </a:cubicBezTo>
                    <a:cubicBezTo>
                      <a:pt x="6" y="91"/>
                      <a:pt x="6" y="91"/>
                      <a:pt x="6" y="91"/>
                    </a:cubicBezTo>
                    <a:cubicBezTo>
                      <a:pt x="17" y="89"/>
                      <a:pt x="17" y="89"/>
                      <a:pt x="17" y="89"/>
                    </a:cubicBezTo>
                    <a:cubicBezTo>
                      <a:pt x="18" y="91"/>
                      <a:pt x="19" y="94"/>
                      <a:pt x="21" y="96"/>
                    </a:cubicBezTo>
                    <a:cubicBezTo>
                      <a:pt x="12" y="103"/>
                      <a:pt x="12" y="103"/>
                      <a:pt x="12" y="103"/>
                    </a:cubicBezTo>
                    <a:cubicBezTo>
                      <a:pt x="11" y="105"/>
                      <a:pt x="11" y="105"/>
                      <a:pt x="11" y="105"/>
                    </a:cubicBezTo>
                    <a:cubicBezTo>
                      <a:pt x="12" y="106"/>
                      <a:pt x="12" y="106"/>
                      <a:pt x="12" y="106"/>
                    </a:cubicBezTo>
                    <a:cubicBezTo>
                      <a:pt x="23" y="119"/>
                      <a:pt x="23" y="119"/>
                      <a:pt x="23" y="119"/>
                    </a:cubicBezTo>
                    <a:cubicBezTo>
                      <a:pt x="25" y="120"/>
                      <a:pt x="25" y="120"/>
                      <a:pt x="25" y="120"/>
                    </a:cubicBezTo>
                    <a:cubicBezTo>
                      <a:pt x="26" y="119"/>
                      <a:pt x="26" y="119"/>
                      <a:pt x="26" y="119"/>
                    </a:cubicBezTo>
                    <a:cubicBezTo>
                      <a:pt x="34" y="111"/>
                      <a:pt x="34" y="111"/>
                      <a:pt x="34" y="111"/>
                    </a:cubicBezTo>
                    <a:cubicBezTo>
                      <a:pt x="37" y="113"/>
                      <a:pt x="39" y="114"/>
                      <a:pt x="41" y="116"/>
                    </a:cubicBezTo>
                    <a:cubicBezTo>
                      <a:pt x="38" y="126"/>
                      <a:pt x="38" y="126"/>
                      <a:pt x="38" y="126"/>
                    </a:cubicBezTo>
                    <a:cubicBezTo>
                      <a:pt x="37" y="128"/>
                      <a:pt x="37" y="128"/>
                      <a:pt x="37" y="128"/>
                    </a:cubicBezTo>
                    <a:cubicBezTo>
                      <a:pt x="39" y="129"/>
                      <a:pt x="39" y="129"/>
                      <a:pt x="39" y="129"/>
                    </a:cubicBezTo>
                    <a:cubicBezTo>
                      <a:pt x="55" y="134"/>
                      <a:pt x="55" y="134"/>
                      <a:pt x="55" y="134"/>
                    </a:cubicBezTo>
                    <a:cubicBezTo>
                      <a:pt x="57" y="135"/>
                      <a:pt x="57" y="135"/>
                      <a:pt x="57" y="135"/>
                    </a:cubicBezTo>
                    <a:cubicBezTo>
                      <a:pt x="57" y="133"/>
                      <a:pt x="57" y="133"/>
                      <a:pt x="57" y="133"/>
                    </a:cubicBezTo>
                    <a:cubicBezTo>
                      <a:pt x="61" y="122"/>
                      <a:pt x="61" y="122"/>
                      <a:pt x="61" y="122"/>
                    </a:cubicBezTo>
                    <a:cubicBezTo>
                      <a:pt x="63" y="122"/>
                      <a:pt x="66" y="122"/>
                      <a:pt x="69" y="122"/>
                    </a:cubicBezTo>
                    <a:cubicBezTo>
                      <a:pt x="71" y="133"/>
                      <a:pt x="71" y="133"/>
                      <a:pt x="71" y="133"/>
                    </a:cubicBezTo>
                    <a:cubicBezTo>
                      <a:pt x="72" y="135"/>
                      <a:pt x="72" y="135"/>
                      <a:pt x="72" y="135"/>
                    </a:cubicBezTo>
                    <a:cubicBezTo>
                      <a:pt x="74" y="135"/>
                      <a:pt x="74" y="135"/>
                      <a:pt x="74" y="135"/>
                    </a:cubicBezTo>
                    <a:cubicBezTo>
                      <a:pt x="90" y="131"/>
                      <a:pt x="90" y="131"/>
                      <a:pt x="90" y="131"/>
                    </a:cubicBezTo>
                    <a:cubicBezTo>
                      <a:pt x="92" y="131"/>
                      <a:pt x="92" y="131"/>
                      <a:pt x="92" y="131"/>
                    </a:cubicBezTo>
                    <a:cubicBezTo>
                      <a:pt x="91" y="129"/>
                      <a:pt x="91" y="129"/>
                      <a:pt x="91" y="129"/>
                    </a:cubicBezTo>
                    <a:cubicBezTo>
                      <a:pt x="89" y="118"/>
                      <a:pt x="89" y="118"/>
                      <a:pt x="89" y="118"/>
                    </a:cubicBezTo>
                    <a:cubicBezTo>
                      <a:pt x="91" y="117"/>
                      <a:pt x="94" y="116"/>
                      <a:pt x="96" y="114"/>
                    </a:cubicBezTo>
                    <a:cubicBezTo>
                      <a:pt x="104" y="123"/>
                      <a:pt x="104" y="123"/>
                      <a:pt x="104" y="123"/>
                    </a:cubicBezTo>
                    <a:cubicBezTo>
                      <a:pt x="105" y="124"/>
                      <a:pt x="105" y="124"/>
                      <a:pt x="105" y="124"/>
                    </a:cubicBezTo>
                    <a:cubicBezTo>
                      <a:pt x="106" y="123"/>
                      <a:pt x="106" y="123"/>
                      <a:pt x="106" y="123"/>
                    </a:cubicBezTo>
                    <a:cubicBezTo>
                      <a:pt x="119" y="112"/>
                      <a:pt x="119" y="112"/>
                      <a:pt x="119" y="112"/>
                    </a:cubicBezTo>
                    <a:cubicBezTo>
                      <a:pt x="120" y="111"/>
                      <a:pt x="120" y="111"/>
                      <a:pt x="120" y="111"/>
                    </a:cubicBezTo>
                    <a:cubicBezTo>
                      <a:pt x="119" y="109"/>
                      <a:pt x="119" y="109"/>
                      <a:pt x="119" y="109"/>
                    </a:cubicBezTo>
                    <a:cubicBezTo>
                      <a:pt x="111" y="101"/>
                      <a:pt x="111" y="101"/>
                      <a:pt x="111" y="101"/>
                    </a:cubicBezTo>
                    <a:cubicBezTo>
                      <a:pt x="113" y="99"/>
                      <a:pt x="114" y="96"/>
                      <a:pt x="116" y="94"/>
                    </a:cubicBezTo>
                    <a:cubicBezTo>
                      <a:pt x="126" y="97"/>
                      <a:pt x="126" y="97"/>
                      <a:pt x="126" y="97"/>
                    </a:cubicBezTo>
                    <a:cubicBezTo>
                      <a:pt x="128" y="98"/>
                      <a:pt x="128" y="98"/>
                      <a:pt x="128" y="98"/>
                    </a:cubicBezTo>
                    <a:cubicBezTo>
                      <a:pt x="129" y="96"/>
                      <a:pt x="129" y="96"/>
                      <a:pt x="129" y="96"/>
                    </a:cubicBezTo>
                    <a:cubicBezTo>
                      <a:pt x="134" y="80"/>
                      <a:pt x="134" y="80"/>
                      <a:pt x="134" y="80"/>
                    </a:cubicBezTo>
                    <a:cubicBezTo>
                      <a:pt x="135" y="78"/>
                      <a:pt x="135" y="78"/>
                      <a:pt x="135" y="78"/>
                    </a:cubicBezTo>
                    <a:cubicBezTo>
                      <a:pt x="133" y="78"/>
                      <a:pt x="133" y="78"/>
                      <a:pt x="133" y="78"/>
                    </a:cubicBezTo>
                    <a:cubicBezTo>
                      <a:pt x="122" y="74"/>
                      <a:pt x="122" y="74"/>
                      <a:pt x="122" y="74"/>
                    </a:cubicBezTo>
                    <a:cubicBezTo>
                      <a:pt x="122" y="72"/>
                      <a:pt x="123" y="69"/>
                      <a:pt x="122" y="66"/>
                    </a:cubicBezTo>
                    <a:cubicBezTo>
                      <a:pt x="133" y="64"/>
                      <a:pt x="133" y="64"/>
                      <a:pt x="133" y="64"/>
                    </a:cubicBezTo>
                    <a:cubicBezTo>
                      <a:pt x="135" y="64"/>
                      <a:pt x="135" y="64"/>
                      <a:pt x="135" y="64"/>
                    </a:cubicBezTo>
                    <a:cubicBezTo>
                      <a:pt x="135" y="61"/>
                      <a:pt x="135" y="61"/>
                      <a:pt x="135" y="61"/>
                    </a:cubicBezTo>
                    <a:cubicBezTo>
                      <a:pt x="132" y="46"/>
                      <a:pt x="132" y="46"/>
                      <a:pt x="132" y="46"/>
                    </a:cubicBezTo>
                    <a:cubicBezTo>
                      <a:pt x="131" y="44"/>
                      <a:pt x="131" y="44"/>
                      <a:pt x="131" y="44"/>
                    </a:cubicBezTo>
                    <a:cubicBezTo>
                      <a:pt x="129" y="44"/>
                      <a:pt x="129" y="44"/>
                      <a:pt x="129" y="44"/>
                    </a:cubicBezTo>
                    <a:cubicBezTo>
                      <a:pt x="118" y="46"/>
                      <a:pt x="118" y="46"/>
                      <a:pt x="118" y="46"/>
                    </a:cubicBezTo>
                    <a:cubicBezTo>
                      <a:pt x="117" y="44"/>
                      <a:pt x="116" y="41"/>
                      <a:pt x="114" y="39"/>
                    </a:cubicBezTo>
                    <a:cubicBezTo>
                      <a:pt x="123" y="32"/>
                      <a:pt x="123" y="32"/>
                      <a:pt x="123" y="32"/>
                    </a:cubicBezTo>
                    <a:cubicBezTo>
                      <a:pt x="124" y="30"/>
                      <a:pt x="124" y="30"/>
                      <a:pt x="124" y="30"/>
                    </a:cubicBezTo>
                    <a:cubicBezTo>
                      <a:pt x="123" y="29"/>
                      <a:pt x="123" y="29"/>
                      <a:pt x="123" y="29"/>
                    </a:cubicBezTo>
                    <a:cubicBezTo>
                      <a:pt x="112" y="17"/>
                      <a:pt x="112" y="17"/>
                      <a:pt x="112" y="17"/>
                    </a:cubicBezTo>
                    <a:cubicBezTo>
                      <a:pt x="111" y="15"/>
                      <a:pt x="111" y="15"/>
                      <a:pt x="111" y="15"/>
                    </a:cubicBezTo>
                    <a:cubicBezTo>
                      <a:pt x="109" y="16"/>
                      <a:pt x="109" y="16"/>
                      <a:pt x="109" y="16"/>
                    </a:cubicBezTo>
                    <a:cubicBezTo>
                      <a:pt x="101" y="24"/>
                      <a:pt x="101" y="24"/>
                      <a:pt x="101" y="24"/>
                    </a:cubicBezTo>
                    <a:cubicBezTo>
                      <a:pt x="99" y="22"/>
                      <a:pt x="96" y="21"/>
                      <a:pt x="94" y="19"/>
                    </a:cubicBezTo>
                    <a:cubicBezTo>
                      <a:pt x="97" y="9"/>
                      <a:pt x="97" y="9"/>
                      <a:pt x="97" y="9"/>
                    </a:cubicBezTo>
                    <a:cubicBezTo>
                      <a:pt x="98" y="7"/>
                      <a:pt x="98" y="7"/>
                      <a:pt x="98" y="7"/>
                    </a:cubicBezTo>
                    <a:cubicBezTo>
                      <a:pt x="96" y="6"/>
                      <a:pt x="96" y="6"/>
                      <a:pt x="96" y="6"/>
                    </a:cubicBezTo>
                    <a:cubicBezTo>
                      <a:pt x="81" y="1"/>
                      <a:pt x="81" y="1"/>
                      <a:pt x="81" y="1"/>
                    </a:cubicBezTo>
                    <a:cubicBezTo>
                      <a:pt x="79" y="0"/>
                      <a:pt x="79" y="0"/>
                      <a:pt x="79" y="0"/>
                    </a:cubicBezTo>
                    <a:cubicBezTo>
                      <a:pt x="78" y="2"/>
                      <a:pt x="78" y="2"/>
                      <a:pt x="78" y="2"/>
                    </a:cubicBezTo>
                    <a:cubicBezTo>
                      <a:pt x="74" y="13"/>
                      <a:pt x="74" y="13"/>
                      <a:pt x="74" y="13"/>
                    </a:cubicBezTo>
                    <a:cubicBezTo>
                      <a:pt x="72" y="13"/>
                      <a:pt x="69" y="13"/>
                      <a:pt x="66" y="13"/>
                    </a:cubicBezTo>
                    <a:cubicBezTo>
                      <a:pt x="64" y="2"/>
                      <a:pt x="64" y="2"/>
                      <a:pt x="64" y="2"/>
                    </a:cubicBezTo>
                    <a:cubicBezTo>
                      <a:pt x="64" y="0"/>
                      <a:pt x="64" y="0"/>
                      <a:pt x="64" y="0"/>
                    </a:cubicBezTo>
                    <a:cubicBezTo>
                      <a:pt x="62" y="0"/>
                      <a:pt x="62" y="0"/>
                      <a:pt x="62" y="0"/>
                    </a:cubicBezTo>
                    <a:cubicBezTo>
                      <a:pt x="46" y="4"/>
                      <a:pt x="46" y="4"/>
                      <a:pt x="46" y="4"/>
                    </a:cubicBezTo>
                    <a:cubicBezTo>
                      <a:pt x="44" y="4"/>
                      <a:pt x="44" y="4"/>
                      <a:pt x="44" y="4"/>
                    </a:cubicBezTo>
                    <a:cubicBezTo>
                      <a:pt x="44" y="6"/>
                      <a:pt x="44" y="6"/>
                      <a:pt x="44" y="6"/>
                    </a:cubicBezTo>
                    <a:cubicBezTo>
                      <a:pt x="46" y="17"/>
                      <a:pt x="46" y="17"/>
                      <a:pt x="46" y="17"/>
                    </a:cubicBezTo>
                    <a:cubicBezTo>
                      <a:pt x="44" y="18"/>
                      <a:pt x="41" y="19"/>
                      <a:pt x="39" y="21"/>
                    </a:cubicBezTo>
                    <a:cubicBezTo>
                      <a:pt x="32" y="12"/>
                      <a:pt x="32" y="12"/>
                      <a:pt x="32" y="12"/>
                    </a:cubicBezTo>
                    <a:cubicBezTo>
                      <a:pt x="30" y="11"/>
                      <a:pt x="30" y="11"/>
                      <a:pt x="30" y="11"/>
                    </a:cubicBezTo>
                    <a:cubicBezTo>
                      <a:pt x="29" y="12"/>
                      <a:pt x="29" y="12"/>
                      <a:pt x="29" y="12"/>
                    </a:cubicBezTo>
                    <a:cubicBezTo>
                      <a:pt x="17" y="23"/>
                      <a:pt x="17" y="23"/>
                      <a:pt x="17" y="23"/>
                    </a:cubicBezTo>
                    <a:cubicBezTo>
                      <a:pt x="15" y="24"/>
                      <a:pt x="15" y="24"/>
                      <a:pt x="15" y="24"/>
                    </a:cubicBezTo>
                    <a:cubicBezTo>
                      <a:pt x="16" y="26"/>
                      <a:pt x="16" y="26"/>
                      <a:pt x="16" y="26"/>
                    </a:cubicBezTo>
                    <a:lnTo>
                      <a:pt x="24" y="34"/>
                    </a:lnTo>
                    <a:close/>
                    <a:moveTo>
                      <a:pt x="53" y="51"/>
                    </a:moveTo>
                    <a:cubicBezTo>
                      <a:pt x="62" y="43"/>
                      <a:pt x="76" y="44"/>
                      <a:pt x="84" y="53"/>
                    </a:cubicBezTo>
                    <a:cubicBezTo>
                      <a:pt x="92" y="62"/>
                      <a:pt x="91" y="76"/>
                      <a:pt x="82" y="84"/>
                    </a:cubicBezTo>
                    <a:cubicBezTo>
                      <a:pt x="73" y="92"/>
                      <a:pt x="59" y="91"/>
                      <a:pt x="51" y="82"/>
                    </a:cubicBezTo>
                    <a:cubicBezTo>
                      <a:pt x="43" y="73"/>
                      <a:pt x="44" y="59"/>
                      <a:pt x="53" y="51"/>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2" name="Google Shape;622;p10"/>
              <p:cNvSpPr/>
              <p:nvPr/>
            </p:nvSpPr>
            <p:spPr>
              <a:xfrm>
                <a:off x="2671763" y="4219575"/>
                <a:ext cx="381000" cy="381000"/>
              </a:xfrm>
              <a:custGeom>
                <a:avLst/>
                <a:gdLst/>
                <a:ahLst/>
                <a:cxnLst/>
                <a:rect l="l" t="t" r="r" b="b"/>
                <a:pathLst>
                  <a:path w="200" h="200" extrusionOk="0">
                    <a:moveTo>
                      <a:pt x="36" y="51"/>
                    </a:moveTo>
                    <a:cubicBezTo>
                      <a:pt x="33" y="54"/>
                      <a:pt x="31" y="58"/>
                      <a:pt x="29" y="61"/>
                    </a:cubicBezTo>
                    <a:cubicBezTo>
                      <a:pt x="14" y="56"/>
                      <a:pt x="14" y="56"/>
                      <a:pt x="14" y="56"/>
                    </a:cubicBezTo>
                    <a:cubicBezTo>
                      <a:pt x="11" y="55"/>
                      <a:pt x="11" y="55"/>
                      <a:pt x="11" y="55"/>
                    </a:cubicBezTo>
                    <a:cubicBezTo>
                      <a:pt x="10" y="58"/>
                      <a:pt x="10" y="58"/>
                      <a:pt x="10" y="58"/>
                    </a:cubicBezTo>
                    <a:cubicBezTo>
                      <a:pt x="3" y="81"/>
                      <a:pt x="3" y="81"/>
                      <a:pt x="3" y="81"/>
                    </a:cubicBezTo>
                    <a:cubicBezTo>
                      <a:pt x="2" y="84"/>
                      <a:pt x="2" y="84"/>
                      <a:pt x="2" y="84"/>
                    </a:cubicBezTo>
                    <a:cubicBezTo>
                      <a:pt x="4" y="85"/>
                      <a:pt x="4" y="85"/>
                      <a:pt x="4" y="85"/>
                    </a:cubicBezTo>
                    <a:cubicBezTo>
                      <a:pt x="20" y="90"/>
                      <a:pt x="20" y="90"/>
                      <a:pt x="20" y="90"/>
                    </a:cubicBezTo>
                    <a:cubicBezTo>
                      <a:pt x="19" y="94"/>
                      <a:pt x="19" y="98"/>
                      <a:pt x="19" y="102"/>
                    </a:cubicBezTo>
                    <a:cubicBezTo>
                      <a:pt x="3" y="105"/>
                      <a:pt x="3" y="105"/>
                      <a:pt x="3" y="105"/>
                    </a:cubicBezTo>
                    <a:cubicBezTo>
                      <a:pt x="0" y="106"/>
                      <a:pt x="0" y="106"/>
                      <a:pt x="0" y="106"/>
                    </a:cubicBezTo>
                    <a:cubicBezTo>
                      <a:pt x="1" y="109"/>
                      <a:pt x="1" y="109"/>
                      <a:pt x="1" y="109"/>
                    </a:cubicBezTo>
                    <a:cubicBezTo>
                      <a:pt x="6" y="132"/>
                      <a:pt x="6" y="132"/>
                      <a:pt x="6" y="132"/>
                    </a:cubicBezTo>
                    <a:cubicBezTo>
                      <a:pt x="7" y="135"/>
                      <a:pt x="7" y="135"/>
                      <a:pt x="7" y="135"/>
                    </a:cubicBezTo>
                    <a:cubicBezTo>
                      <a:pt x="10" y="135"/>
                      <a:pt x="10" y="135"/>
                      <a:pt x="10" y="135"/>
                    </a:cubicBezTo>
                    <a:cubicBezTo>
                      <a:pt x="26" y="131"/>
                      <a:pt x="26" y="131"/>
                      <a:pt x="26" y="131"/>
                    </a:cubicBezTo>
                    <a:cubicBezTo>
                      <a:pt x="27" y="135"/>
                      <a:pt x="29" y="138"/>
                      <a:pt x="31" y="142"/>
                    </a:cubicBezTo>
                    <a:cubicBezTo>
                      <a:pt x="19" y="153"/>
                      <a:pt x="19" y="153"/>
                      <a:pt x="19" y="153"/>
                    </a:cubicBezTo>
                    <a:cubicBezTo>
                      <a:pt x="17" y="155"/>
                      <a:pt x="17" y="155"/>
                      <a:pt x="17" y="155"/>
                    </a:cubicBezTo>
                    <a:cubicBezTo>
                      <a:pt x="19" y="157"/>
                      <a:pt x="19" y="157"/>
                      <a:pt x="19" y="157"/>
                    </a:cubicBezTo>
                    <a:cubicBezTo>
                      <a:pt x="35" y="175"/>
                      <a:pt x="35" y="175"/>
                      <a:pt x="35" y="175"/>
                    </a:cubicBezTo>
                    <a:cubicBezTo>
                      <a:pt x="37" y="177"/>
                      <a:pt x="37" y="177"/>
                      <a:pt x="37" y="177"/>
                    </a:cubicBezTo>
                    <a:cubicBezTo>
                      <a:pt x="39" y="175"/>
                      <a:pt x="39" y="175"/>
                      <a:pt x="39" y="175"/>
                    </a:cubicBezTo>
                    <a:cubicBezTo>
                      <a:pt x="51" y="164"/>
                      <a:pt x="51" y="164"/>
                      <a:pt x="51" y="164"/>
                    </a:cubicBezTo>
                    <a:cubicBezTo>
                      <a:pt x="54" y="167"/>
                      <a:pt x="58" y="169"/>
                      <a:pt x="61" y="171"/>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4" y="198"/>
                      <a:pt x="84" y="198"/>
                      <a:pt x="84" y="198"/>
                    </a:cubicBezTo>
                    <a:cubicBezTo>
                      <a:pt x="85" y="195"/>
                      <a:pt x="85" y="195"/>
                      <a:pt x="85" y="195"/>
                    </a:cubicBezTo>
                    <a:cubicBezTo>
                      <a:pt x="90" y="180"/>
                      <a:pt x="90" y="180"/>
                      <a:pt x="90" y="180"/>
                    </a:cubicBezTo>
                    <a:cubicBezTo>
                      <a:pt x="94" y="180"/>
                      <a:pt x="98" y="181"/>
                      <a:pt x="102" y="181"/>
                    </a:cubicBezTo>
                    <a:cubicBezTo>
                      <a:pt x="105" y="197"/>
                      <a:pt x="105" y="197"/>
                      <a:pt x="105" y="197"/>
                    </a:cubicBezTo>
                    <a:cubicBezTo>
                      <a:pt x="106" y="200"/>
                      <a:pt x="106" y="200"/>
                      <a:pt x="106" y="200"/>
                    </a:cubicBezTo>
                    <a:cubicBezTo>
                      <a:pt x="109" y="199"/>
                      <a:pt x="109" y="199"/>
                      <a:pt x="109" y="199"/>
                    </a:cubicBezTo>
                    <a:cubicBezTo>
                      <a:pt x="132" y="194"/>
                      <a:pt x="132" y="194"/>
                      <a:pt x="132" y="194"/>
                    </a:cubicBezTo>
                    <a:cubicBezTo>
                      <a:pt x="135" y="193"/>
                      <a:pt x="135" y="193"/>
                      <a:pt x="135" y="193"/>
                    </a:cubicBezTo>
                    <a:cubicBezTo>
                      <a:pt x="135" y="190"/>
                      <a:pt x="135" y="190"/>
                      <a:pt x="135" y="190"/>
                    </a:cubicBezTo>
                    <a:cubicBezTo>
                      <a:pt x="131" y="174"/>
                      <a:pt x="131" y="174"/>
                      <a:pt x="131" y="174"/>
                    </a:cubicBezTo>
                    <a:cubicBezTo>
                      <a:pt x="135" y="173"/>
                      <a:pt x="138" y="171"/>
                      <a:pt x="142" y="169"/>
                    </a:cubicBezTo>
                    <a:cubicBezTo>
                      <a:pt x="153" y="181"/>
                      <a:pt x="153" y="181"/>
                      <a:pt x="153" y="181"/>
                    </a:cubicBezTo>
                    <a:cubicBezTo>
                      <a:pt x="155" y="183"/>
                      <a:pt x="155" y="183"/>
                      <a:pt x="155" y="183"/>
                    </a:cubicBezTo>
                    <a:cubicBezTo>
                      <a:pt x="157" y="181"/>
                      <a:pt x="157" y="181"/>
                      <a:pt x="157" y="181"/>
                    </a:cubicBezTo>
                    <a:cubicBezTo>
                      <a:pt x="175" y="165"/>
                      <a:pt x="175" y="165"/>
                      <a:pt x="175" y="165"/>
                    </a:cubicBezTo>
                    <a:cubicBezTo>
                      <a:pt x="177" y="163"/>
                      <a:pt x="177" y="163"/>
                      <a:pt x="177" y="163"/>
                    </a:cubicBezTo>
                    <a:cubicBezTo>
                      <a:pt x="175" y="161"/>
                      <a:pt x="175" y="161"/>
                      <a:pt x="175" y="161"/>
                    </a:cubicBezTo>
                    <a:cubicBezTo>
                      <a:pt x="164" y="149"/>
                      <a:pt x="164" y="149"/>
                      <a:pt x="164" y="149"/>
                    </a:cubicBezTo>
                    <a:cubicBezTo>
                      <a:pt x="167" y="146"/>
                      <a:pt x="169" y="142"/>
                      <a:pt x="171" y="139"/>
                    </a:cubicBezTo>
                    <a:cubicBezTo>
                      <a:pt x="186" y="144"/>
                      <a:pt x="186" y="144"/>
                      <a:pt x="186" y="144"/>
                    </a:cubicBezTo>
                    <a:cubicBezTo>
                      <a:pt x="189" y="145"/>
                      <a:pt x="189" y="145"/>
                      <a:pt x="189" y="145"/>
                    </a:cubicBezTo>
                    <a:cubicBezTo>
                      <a:pt x="190" y="142"/>
                      <a:pt x="190" y="142"/>
                      <a:pt x="190" y="142"/>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1" y="102"/>
                      <a:pt x="181" y="98"/>
                    </a:cubicBezTo>
                    <a:cubicBezTo>
                      <a:pt x="197" y="95"/>
                      <a:pt x="197" y="95"/>
                      <a:pt x="197" y="95"/>
                    </a:cubicBezTo>
                    <a:cubicBezTo>
                      <a:pt x="200" y="94"/>
                      <a:pt x="200" y="94"/>
                      <a:pt x="200" y="94"/>
                    </a:cubicBezTo>
                    <a:cubicBezTo>
                      <a:pt x="199" y="91"/>
                      <a:pt x="199" y="91"/>
                      <a:pt x="199" y="91"/>
                    </a:cubicBezTo>
                    <a:cubicBezTo>
                      <a:pt x="194" y="68"/>
                      <a:pt x="194" y="68"/>
                      <a:pt x="194" y="68"/>
                    </a:cubicBezTo>
                    <a:cubicBezTo>
                      <a:pt x="193" y="65"/>
                      <a:pt x="193" y="65"/>
                      <a:pt x="193" y="65"/>
                    </a:cubicBezTo>
                    <a:cubicBezTo>
                      <a:pt x="190" y="65"/>
                      <a:pt x="190" y="65"/>
                      <a:pt x="190" y="65"/>
                    </a:cubicBezTo>
                    <a:cubicBezTo>
                      <a:pt x="174" y="69"/>
                      <a:pt x="174" y="69"/>
                      <a:pt x="174" y="69"/>
                    </a:cubicBezTo>
                    <a:cubicBezTo>
                      <a:pt x="173" y="65"/>
                      <a:pt x="171" y="62"/>
                      <a:pt x="169" y="58"/>
                    </a:cubicBezTo>
                    <a:cubicBezTo>
                      <a:pt x="181" y="47"/>
                      <a:pt x="181" y="47"/>
                      <a:pt x="181" y="47"/>
                    </a:cubicBezTo>
                    <a:cubicBezTo>
                      <a:pt x="183" y="45"/>
                      <a:pt x="183" y="45"/>
                      <a:pt x="183" y="45"/>
                    </a:cubicBezTo>
                    <a:cubicBezTo>
                      <a:pt x="181" y="43"/>
                      <a:pt x="181" y="43"/>
                      <a:pt x="181" y="43"/>
                    </a:cubicBezTo>
                    <a:cubicBezTo>
                      <a:pt x="165" y="25"/>
                      <a:pt x="165" y="25"/>
                      <a:pt x="165" y="25"/>
                    </a:cubicBezTo>
                    <a:cubicBezTo>
                      <a:pt x="163" y="23"/>
                      <a:pt x="163" y="23"/>
                      <a:pt x="163" y="23"/>
                    </a:cubicBezTo>
                    <a:cubicBezTo>
                      <a:pt x="161" y="25"/>
                      <a:pt x="161" y="25"/>
                      <a:pt x="161" y="25"/>
                    </a:cubicBezTo>
                    <a:cubicBezTo>
                      <a:pt x="149" y="36"/>
                      <a:pt x="149" y="36"/>
                      <a:pt x="149" y="36"/>
                    </a:cubicBezTo>
                    <a:cubicBezTo>
                      <a:pt x="145" y="33"/>
                      <a:pt x="142" y="31"/>
                      <a:pt x="139" y="29"/>
                    </a:cubicBezTo>
                    <a:cubicBezTo>
                      <a:pt x="144" y="14"/>
                      <a:pt x="144" y="14"/>
                      <a:pt x="144" y="14"/>
                    </a:cubicBezTo>
                    <a:cubicBezTo>
                      <a:pt x="145" y="11"/>
                      <a:pt x="145" y="11"/>
                      <a:pt x="145" y="11"/>
                    </a:cubicBezTo>
                    <a:cubicBezTo>
                      <a:pt x="142" y="10"/>
                      <a:pt x="142" y="10"/>
                      <a:pt x="142" y="10"/>
                    </a:cubicBezTo>
                    <a:cubicBezTo>
                      <a:pt x="119" y="3"/>
                      <a:pt x="119" y="3"/>
                      <a:pt x="119" y="3"/>
                    </a:cubicBezTo>
                    <a:cubicBezTo>
                      <a:pt x="116" y="2"/>
                      <a:pt x="116" y="2"/>
                      <a:pt x="116" y="2"/>
                    </a:cubicBezTo>
                    <a:cubicBezTo>
                      <a:pt x="115" y="4"/>
                      <a:pt x="115" y="4"/>
                      <a:pt x="115" y="4"/>
                    </a:cubicBezTo>
                    <a:cubicBezTo>
                      <a:pt x="110" y="20"/>
                      <a:pt x="110" y="20"/>
                      <a:pt x="110" y="20"/>
                    </a:cubicBezTo>
                    <a:cubicBezTo>
                      <a:pt x="106" y="19"/>
                      <a:pt x="102" y="19"/>
                      <a:pt x="98" y="19"/>
                    </a:cubicBezTo>
                    <a:cubicBezTo>
                      <a:pt x="95" y="3"/>
                      <a:pt x="95" y="3"/>
                      <a:pt x="95" y="3"/>
                    </a:cubicBezTo>
                    <a:cubicBezTo>
                      <a:pt x="94" y="0"/>
                      <a:pt x="94" y="0"/>
                      <a:pt x="94" y="0"/>
                    </a:cubicBezTo>
                    <a:cubicBezTo>
                      <a:pt x="91" y="1"/>
                      <a:pt x="91" y="1"/>
                      <a:pt x="91" y="1"/>
                    </a:cubicBezTo>
                    <a:cubicBezTo>
                      <a:pt x="68" y="6"/>
                      <a:pt x="68" y="6"/>
                      <a:pt x="68" y="6"/>
                    </a:cubicBezTo>
                    <a:cubicBezTo>
                      <a:pt x="65" y="7"/>
                      <a:pt x="65" y="7"/>
                      <a:pt x="65" y="7"/>
                    </a:cubicBezTo>
                    <a:cubicBezTo>
                      <a:pt x="65" y="10"/>
                      <a:pt x="65" y="10"/>
                      <a:pt x="65" y="10"/>
                    </a:cubicBezTo>
                    <a:cubicBezTo>
                      <a:pt x="69" y="26"/>
                      <a:pt x="69" y="26"/>
                      <a:pt x="69" y="26"/>
                    </a:cubicBezTo>
                    <a:cubicBezTo>
                      <a:pt x="65" y="27"/>
                      <a:pt x="62" y="29"/>
                      <a:pt x="58" y="31"/>
                    </a:cubicBezTo>
                    <a:cubicBezTo>
                      <a:pt x="47" y="19"/>
                      <a:pt x="47" y="19"/>
                      <a:pt x="47" y="19"/>
                    </a:cubicBezTo>
                    <a:cubicBezTo>
                      <a:pt x="45" y="17"/>
                      <a:pt x="45" y="17"/>
                      <a:pt x="45" y="17"/>
                    </a:cubicBezTo>
                    <a:cubicBezTo>
                      <a:pt x="43" y="19"/>
                      <a:pt x="43" y="19"/>
                      <a:pt x="43" y="19"/>
                    </a:cubicBezTo>
                    <a:cubicBezTo>
                      <a:pt x="25" y="35"/>
                      <a:pt x="25" y="35"/>
                      <a:pt x="25" y="35"/>
                    </a:cubicBezTo>
                    <a:cubicBezTo>
                      <a:pt x="23" y="37"/>
                      <a:pt x="23" y="37"/>
                      <a:pt x="23" y="37"/>
                    </a:cubicBezTo>
                    <a:cubicBezTo>
                      <a:pt x="25" y="39"/>
                      <a:pt x="25" y="39"/>
                      <a:pt x="25" y="39"/>
                    </a:cubicBezTo>
                    <a:lnTo>
                      <a:pt x="36" y="51"/>
                    </a:lnTo>
                    <a:close/>
                    <a:moveTo>
                      <a:pt x="78" y="76"/>
                    </a:moveTo>
                    <a:cubicBezTo>
                      <a:pt x="92" y="64"/>
                      <a:pt x="112" y="65"/>
                      <a:pt x="124" y="78"/>
                    </a:cubicBezTo>
                    <a:cubicBezTo>
                      <a:pt x="136" y="92"/>
                      <a:pt x="135" y="112"/>
                      <a:pt x="122" y="124"/>
                    </a:cubicBezTo>
                    <a:cubicBezTo>
                      <a:pt x="108" y="136"/>
                      <a:pt x="88" y="135"/>
                      <a:pt x="76" y="122"/>
                    </a:cubicBezTo>
                    <a:cubicBezTo>
                      <a:pt x="64" y="108"/>
                      <a:pt x="65" y="88"/>
                      <a:pt x="78" y="76"/>
                    </a:cubicBezTo>
                    <a:close/>
                  </a:path>
                </a:pathLst>
              </a:custGeom>
              <a:solidFill>
                <a:srgbClr val="2DBAE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3" name="Google Shape;623;p10"/>
              <p:cNvSpPr/>
              <p:nvPr/>
            </p:nvSpPr>
            <p:spPr>
              <a:xfrm>
                <a:off x="2206626" y="3556000"/>
                <a:ext cx="379413" cy="377825"/>
              </a:xfrm>
              <a:custGeom>
                <a:avLst/>
                <a:gdLst/>
                <a:ahLst/>
                <a:cxnLst/>
                <a:rect l="l" t="t" r="r" b="b"/>
                <a:pathLst>
                  <a:path w="199" h="199" extrusionOk="0">
                    <a:moveTo>
                      <a:pt x="36" y="51"/>
                    </a:moveTo>
                    <a:cubicBezTo>
                      <a:pt x="33" y="54"/>
                      <a:pt x="31" y="57"/>
                      <a:pt x="29" y="61"/>
                    </a:cubicBezTo>
                    <a:cubicBezTo>
                      <a:pt x="14" y="56"/>
                      <a:pt x="14" y="56"/>
                      <a:pt x="14" y="56"/>
                    </a:cubicBezTo>
                    <a:cubicBezTo>
                      <a:pt x="11" y="55"/>
                      <a:pt x="11" y="55"/>
                      <a:pt x="11" y="55"/>
                    </a:cubicBezTo>
                    <a:cubicBezTo>
                      <a:pt x="10" y="58"/>
                      <a:pt x="10" y="58"/>
                      <a:pt x="10" y="58"/>
                    </a:cubicBezTo>
                    <a:cubicBezTo>
                      <a:pt x="2" y="80"/>
                      <a:pt x="2" y="80"/>
                      <a:pt x="2" y="80"/>
                    </a:cubicBezTo>
                    <a:cubicBezTo>
                      <a:pt x="1" y="83"/>
                      <a:pt x="1" y="83"/>
                      <a:pt x="1" y="83"/>
                    </a:cubicBezTo>
                    <a:cubicBezTo>
                      <a:pt x="4" y="84"/>
                      <a:pt x="4" y="84"/>
                      <a:pt x="4" y="84"/>
                    </a:cubicBezTo>
                    <a:cubicBezTo>
                      <a:pt x="20" y="89"/>
                      <a:pt x="20" y="89"/>
                      <a:pt x="20" y="89"/>
                    </a:cubicBezTo>
                    <a:cubicBezTo>
                      <a:pt x="19" y="93"/>
                      <a:pt x="19" y="97"/>
                      <a:pt x="19" y="101"/>
                    </a:cubicBezTo>
                    <a:cubicBezTo>
                      <a:pt x="3" y="105"/>
                      <a:pt x="3" y="105"/>
                      <a:pt x="3" y="105"/>
                    </a:cubicBezTo>
                    <a:cubicBezTo>
                      <a:pt x="0" y="105"/>
                      <a:pt x="0" y="105"/>
                      <a:pt x="0" y="105"/>
                    </a:cubicBezTo>
                    <a:cubicBezTo>
                      <a:pt x="1" y="108"/>
                      <a:pt x="1" y="108"/>
                      <a:pt x="1" y="108"/>
                    </a:cubicBezTo>
                    <a:cubicBezTo>
                      <a:pt x="6" y="132"/>
                      <a:pt x="6" y="132"/>
                      <a:pt x="6" y="132"/>
                    </a:cubicBezTo>
                    <a:cubicBezTo>
                      <a:pt x="7" y="135"/>
                      <a:pt x="7" y="135"/>
                      <a:pt x="7" y="135"/>
                    </a:cubicBezTo>
                    <a:cubicBezTo>
                      <a:pt x="10" y="134"/>
                      <a:pt x="10" y="134"/>
                      <a:pt x="10" y="134"/>
                    </a:cubicBezTo>
                    <a:cubicBezTo>
                      <a:pt x="26" y="131"/>
                      <a:pt x="26" y="131"/>
                      <a:pt x="26" y="131"/>
                    </a:cubicBezTo>
                    <a:cubicBezTo>
                      <a:pt x="27" y="134"/>
                      <a:pt x="29" y="138"/>
                      <a:pt x="31" y="141"/>
                    </a:cubicBezTo>
                    <a:cubicBezTo>
                      <a:pt x="19" y="152"/>
                      <a:pt x="19" y="152"/>
                      <a:pt x="19" y="152"/>
                    </a:cubicBezTo>
                    <a:cubicBezTo>
                      <a:pt x="17" y="154"/>
                      <a:pt x="17" y="154"/>
                      <a:pt x="17" y="154"/>
                    </a:cubicBezTo>
                    <a:cubicBezTo>
                      <a:pt x="19" y="157"/>
                      <a:pt x="19" y="157"/>
                      <a:pt x="19" y="157"/>
                    </a:cubicBezTo>
                    <a:cubicBezTo>
                      <a:pt x="35" y="174"/>
                      <a:pt x="35" y="174"/>
                      <a:pt x="35" y="174"/>
                    </a:cubicBezTo>
                    <a:cubicBezTo>
                      <a:pt x="37" y="177"/>
                      <a:pt x="37" y="177"/>
                      <a:pt x="37" y="177"/>
                    </a:cubicBezTo>
                    <a:cubicBezTo>
                      <a:pt x="39" y="175"/>
                      <a:pt x="39" y="175"/>
                      <a:pt x="39" y="175"/>
                    </a:cubicBezTo>
                    <a:cubicBezTo>
                      <a:pt x="51" y="164"/>
                      <a:pt x="51" y="164"/>
                      <a:pt x="51" y="164"/>
                    </a:cubicBezTo>
                    <a:cubicBezTo>
                      <a:pt x="54" y="166"/>
                      <a:pt x="58" y="168"/>
                      <a:pt x="61" y="170"/>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4" y="198"/>
                      <a:pt x="84" y="198"/>
                      <a:pt x="84" y="198"/>
                    </a:cubicBezTo>
                    <a:cubicBezTo>
                      <a:pt x="85" y="195"/>
                      <a:pt x="85" y="195"/>
                      <a:pt x="85" y="195"/>
                    </a:cubicBezTo>
                    <a:cubicBezTo>
                      <a:pt x="90" y="180"/>
                      <a:pt x="90" y="180"/>
                      <a:pt x="90" y="180"/>
                    </a:cubicBezTo>
                    <a:cubicBezTo>
                      <a:pt x="94" y="180"/>
                      <a:pt x="98" y="180"/>
                      <a:pt x="102" y="180"/>
                    </a:cubicBezTo>
                    <a:cubicBezTo>
                      <a:pt x="105" y="196"/>
                      <a:pt x="105" y="196"/>
                      <a:pt x="105" y="196"/>
                    </a:cubicBezTo>
                    <a:cubicBezTo>
                      <a:pt x="106" y="199"/>
                      <a:pt x="106" y="199"/>
                      <a:pt x="106" y="199"/>
                    </a:cubicBezTo>
                    <a:cubicBezTo>
                      <a:pt x="109" y="198"/>
                      <a:pt x="109" y="198"/>
                      <a:pt x="109" y="198"/>
                    </a:cubicBezTo>
                    <a:cubicBezTo>
                      <a:pt x="132" y="193"/>
                      <a:pt x="132" y="193"/>
                      <a:pt x="132" y="193"/>
                    </a:cubicBezTo>
                    <a:cubicBezTo>
                      <a:pt x="135" y="193"/>
                      <a:pt x="135" y="193"/>
                      <a:pt x="135" y="193"/>
                    </a:cubicBezTo>
                    <a:cubicBezTo>
                      <a:pt x="134" y="190"/>
                      <a:pt x="134" y="190"/>
                      <a:pt x="134" y="190"/>
                    </a:cubicBezTo>
                    <a:cubicBezTo>
                      <a:pt x="131" y="174"/>
                      <a:pt x="131" y="174"/>
                      <a:pt x="131" y="174"/>
                    </a:cubicBezTo>
                    <a:cubicBezTo>
                      <a:pt x="135" y="172"/>
                      <a:pt x="138" y="170"/>
                      <a:pt x="142" y="168"/>
                    </a:cubicBezTo>
                    <a:cubicBezTo>
                      <a:pt x="153" y="181"/>
                      <a:pt x="153" y="181"/>
                      <a:pt x="153" y="181"/>
                    </a:cubicBezTo>
                    <a:cubicBezTo>
                      <a:pt x="155" y="183"/>
                      <a:pt x="155" y="183"/>
                      <a:pt x="155" y="183"/>
                    </a:cubicBezTo>
                    <a:cubicBezTo>
                      <a:pt x="157" y="181"/>
                      <a:pt x="157" y="181"/>
                      <a:pt x="157" y="181"/>
                    </a:cubicBezTo>
                    <a:cubicBezTo>
                      <a:pt x="175" y="165"/>
                      <a:pt x="175" y="165"/>
                      <a:pt x="175" y="165"/>
                    </a:cubicBezTo>
                    <a:cubicBezTo>
                      <a:pt x="177" y="163"/>
                      <a:pt x="177" y="163"/>
                      <a:pt x="177" y="163"/>
                    </a:cubicBezTo>
                    <a:cubicBezTo>
                      <a:pt x="175" y="160"/>
                      <a:pt x="175" y="160"/>
                      <a:pt x="175" y="160"/>
                    </a:cubicBezTo>
                    <a:cubicBezTo>
                      <a:pt x="164" y="148"/>
                      <a:pt x="164" y="148"/>
                      <a:pt x="164" y="148"/>
                    </a:cubicBezTo>
                    <a:cubicBezTo>
                      <a:pt x="166" y="145"/>
                      <a:pt x="169" y="142"/>
                      <a:pt x="171" y="138"/>
                    </a:cubicBezTo>
                    <a:cubicBezTo>
                      <a:pt x="186" y="143"/>
                      <a:pt x="186" y="143"/>
                      <a:pt x="186" y="143"/>
                    </a:cubicBezTo>
                    <a:cubicBezTo>
                      <a:pt x="189" y="144"/>
                      <a:pt x="189" y="144"/>
                      <a:pt x="189" y="144"/>
                    </a:cubicBezTo>
                    <a:cubicBezTo>
                      <a:pt x="190" y="141"/>
                      <a:pt x="190" y="141"/>
                      <a:pt x="190" y="141"/>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1" y="102"/>
                      <a:pt x="181" y="98"/>
                    </a:cubicBezTo>
                    <a:cubicBezTo>
                      <a:pt x="196" y="94"/>
                      <a:pt x="196" y="94"/>
                      <a:pt x="196" y="94"/>
                    </a:cubicBezTo>
                    <a:cubicBezTo>
                      <a:pt x="199" y="94"/>
                      <a:pt x="199" y="94"/>
                      <a:pt x="199" y="94"/>
                    </a:cubicBezTo>
                    <a:cubicBezTo>
                      <a:pt x="199" y="91"/>
                      <a:pt x="199" y="91"/>
                      <a:pt x="199" y="91"/>
                    </a:cubicBezTo>
                    <a:cubicBezTo>
                      <a:pt x="194" y="67"/>
                      <a:pt x="194" y="67"/>
                      <a:pt x="194" y="67"/>
                    </a:cubicBezTo>
                    <a:cubicBezTo>
                      <a:pt x="193" y="64"/>
                      <a:pt x="193" y="64"/>
                      <a:pt x="193" y="64"/>
                    </a:cubicBezTo>
                    <a:cubicBezTo>
                      <a:pt x="190" y="65"/>
                      <a:pt x="190" y="65"/>
                      <a:pt x="190" y="65"/>
                    </a:cubicBezTo>
                    <a:cubicBezTo>
                      <a:pt x="174" y="68"/>
                      <a:pt x="174" y="68"/>
                      <a:pt x="174" y="68"/>
                    </a:cubicBezTo>
                    <a:cubicBezTo>
                      <a:pt x="173" y="65"/>
                      <a:pt x="171" y="61"/>
                      <a:pt x="169" y="58"/>
                    </a:cubicBezTo>
                    <a:cubicBezTo>
                      <a:pt x="181" y="47"/>
                      <a:pt x="181" y="47"/>
                      <a:pt x="181" y="47"/>
                    </a:cubicBezTo>
                    <a:cubicBezTo>
                      <a:pt x="183" y="45"/>
                      <a:pt x="183" y="45"/>
                      <a:pt x="183" y="45"/>
                    </a:cubicBezTo>
                    <a:cubicBezTo>
                      <a:pt x="181" y="42"/>
                      <a:pt x="181" y="42"/>
                      <a:pt x="181" y="42"/>
                    </a:cubicBezTo>
                    <a:cubicBezTo>
                      <a:pt x="165" y="25"/>
                      <a:pt x="165" y="25"/>
                      <a:pt x="165" y="25"/>
                    </a:cubicBezTo>
                    <a:cubicBezTo>
                      <a:pt x="163" y="22"/>
                      <a:pt x="163" y="22"/>
                      <a:pt x="163" y="22"/>
                    </a:cubicBezTo>
                    <a:cubicBezTo>
                      <a:pt x="161" y="24"/>
                      <a:pt x="161" y="24"/>
                      <a:pt x="161" y="24"/>
                    </a:cubicBezTo>
                    <a:cubicBezTo>
                      <a:pt x="149" y="35"/>
                      <a:pt x="149" y="35"/>
                      <a:pt x="149" y="35"/>
                    </a:cubicBezTo>
                    <a:cubicBezTo>
                      <a:pt x="145" y="33"/>
                      <a:pt x="142" y="31"/>
                      <a:pt x="139" y="29"/>
                    </a:cubicBezTo>
                    <a:cubicBezTo>
                      <a:pt x="144" y="13"/>
                      <a:pt x="144" y="13"/>
                      <a:pt x="144" y="13"/>
                    </a:cubicBezTo>
                    <a:cubicBezTo>
                      <a:pt x="145" y="10"/>
                      <a:pt x="145" y="10"/>
                      <a:pt x="145" y="10"/>
                    </a:cubicBezTo>
                    <a:cubicBezTo>
                      <a:pt x="142" y="9"/>
                      <a:pt x="142" y="9"/>
                      <a:pt x="142" y="9"/>
                    </a:cubicBezTo>
                    <a:cubicBezTo>
                      <a:pt x="119" y="2"/>
                      <a:pt x="119" y="2"/>
                      <a:pt x="119" y="2"/>
                    </a:cubicBezTo>
                    <a:cubicBezTo>
                      <a:pt x="116" y="1"/>
                      <a:pt x="116" y="1"/>
                      <a:pt x="116" y="1"/>
                    </a:cubicBezTo>
                    <a:cubicBezTo>
                      <a:pt x="115" y="4"/>
                      <a:pt x="115" y="4"/>
                      <a:pt x="115" y="4"/>
                    </a:cubicBezTo>
                    <a:cubicBezTo>
                      <a:pt x="110" y="20"/>
                      <a:pt x="110" y="20"/>
                      <a:pt x="110" y="20"/>
                    </a:cubicBezTo>
                    <a:cubicBezTo>
                      <a:pt x="106" y="19"/>
                      <a:pt x="102" y="19"/>
                      <a:pt x="98" y="19"/>
                    </a:cubicBezTo>
                    <a:cubicBezTo>
                      <a:pt x="95" y="3"/>
                      <a:pt x="95" y="3"/>
                      <a:pt x="95" y="3"/>
                    </a:cubicBezTo>
                    <a:cubicBezTo>
                      <a:pt x="94" y="0"/>
                      <a:pt x="94" y="0"/>
                      <a:pt x="94" y="0"/>
                    </a:cubicBezTo>
                    <a:cubicBezTo>
                      <a:pt x="91" y="1"/>
                      <a:pt x="91" y="1"/>
                      <a:pt x="91" y="1"/>
                    </a:cubicBezTo>
                    <a:cubicBezTo>
                      <a:pt x="68" y="6"/>
                      <a:pt x="68" y="6"/>
                      <a:pt x="68" y="6"/>
                    </a:cubicBezTo>
                    <a:cubicBezTo>
                      <a:pt x="65" y="6"/>
                      <a:pt x="65" y="6"/>
                      <a:pt x="65" y="6"/>
                    </a:cubicBezTo>
                    <a:cubicBezTo>
                      <a:pt x="65" y="9"/>
                      <a:pt x="65" y="9"/>
                      <a:pt x="65" y="9"/>
                    </a:cubicBezTo>
                    <a:cubicBezTo>
                      <a:pt x="69" y="25"/>
                      <a:pt x="69" y="25"/>
                      <a:pt x="69" y="25"/>
                    </a:cubicBezTo>
                    <a:cubicBezTo>
                      <a:pt x="65" y="27"/>
                      <a:pt x="61" y="29"/>
                      <a:pt x="58" y="31"/>
                    </a:cubicBezTo>
                    <a:cubicBezTo>
                      <a:pt x="47" y="19"/>
                      <a:pt x="47" y="19"/>
                      <a:pt x="47" y="19"/>
                    </a:cubicBezTo>
                    <a:cubicBezTo>
                      <a:pt x="45" y="16"/>
                      <a:pt x="45" y="16"/>
                      <a:pt x="45" y="16"/>
                    </a:cubicBezTo>
                    <a:cubicBezTo>
                      <a:pt x="43" y="18"/>
                      <a:pt x="43" y="18"/>
                      <a:pt x="43" y="18"/>
                    </a:cubicBezTo>
                    <a:cubicBezTo>
                      <a:pt x="25" y="34"/>
                      <a:pt x="25" y="34"/>
                      <a:pt x="25" y="34"/>
                    </a:cubicBezTo>
                    <a:cubicBezTo>
                      <a:pt x="23" y="36"/>
                      <a:pt x="23" y="36"/>
                      <a:pt x="23" y="36"/>
                    </a:cubicBezTo>
                    <a:cubicBezTo>
                      <a:pt x="25" y="39"/>
                      <a:pt x="25" y="39"/>
                      <a:pt x="25" y="39"/>
                    </a:cubicBezTo>
                    <a:lnTo>
                      <a:pt x="36" y="51"/>
                    </a:lnTo>
                    <a:close/>
                    <a:moveTo>
                      <a:pt x="78" y="75"/>
                    </a:moveTo>
                    <a:cubicBezTo>
                      <a:pt x="91" y="63"/>
                      <a:pt x="112" y="65"/>
                      <a:pt x="124" y="78"/>
                    </a:cubicBezTo>
                    <a:cubicBezTo>
                      <a:pt x="136" y="91"/>
                      <a:pt x="135" y="112"/>
                      <a:pt x="122" y="124"/>
                    </a:cubicBezTo>
                    <a:cubicBezTo>
                      <a:pt x="108" y="136"/>
                      <a:pt x="88" y="134"/>
                      <a:pt x="76" y="121"/>
                    </a:cubicBezTo>
                    <a:cubicBezTo>
                      <a:pt x="64" y="108"/>
                      <a:pt x="65" y="87"/>
                      <a:pt x="78" y="75"/>
                    </a:cubicBezTo>
                    <a:close/>
                  </a:path>
                </a:pathLst>
              </a:custGeom>
              <a:solidFill>
                <a:srgbClr val="0194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4" name="Google Shape;624;p10"/>
              <p:cNvSpPr/>
              <p:nvPr/>
            </p:nvSpPr>
            <p:spPr>
              <a:xfrm>
                <a:off x="2455863" y="3060700"/>
                <a:ext cx="379413" cy="377825"/>
              </a:xfrm>
              <a:custGeom>
                <a:avLst/>
                <a:gdLst/>
                <a:ahLst/>
                <a:cxnLst/>
                <a:rect l="l" t="t" r="r" b="b"/>
                <a:pathLst>
                  <a:path w="199" h="199" extrusionOk="0">
                    <a:moveTo>
                      <a:pt x="35" y="51"/>
                    </a:moveTo>
                    <a:cubicBezTo>
                      <a:pt x="33" y="54"/>
                      <a:pt x="31" y="57"/>
                      <a:pt x="29" y="61"/>
                    </a:cubicBezTo>
                    <a:cubicBezTo>
                      <a:pt x="13" y="56"/>
                      <a:pt x="13" y="56"/>
                      <a:pt x="13" y="56"/>
                    </a:cubicBezTo>
                    <a:cubicBezTo>
                      <a:pt x="10" y="55"/>
                      <a:pt x="10" y="55"/>
                      <a:pt x="10" y="55"/>
                    </a:cubicBezTo>
                    <a:cubicBezTo>
                      <a:pt x="10" y="58"/>
                      <a:pt x="10" y="58"/>
                      <a:pt x="10" y="58"/>
                    </a:cubicBezTo>
                    <a:cubicBezTo>
                      <a:pt x="2" y="81"/>
                      <a:pt x="2" y="81"/>
                      <a:pt x="2" y="81"/>
                    </a:cubicBezTo>
                    <a:cubicBezTo>
                      <a:pt x="1" y="83"/>
                      <a:pt x="1" y="83"/>
                      <a:pt x="1" y="83"/>
                    </a:cubicBezTo>
                    <a:cubicBezTo>
                      <a:pt x="4" y="84"/>
                      <a:pt x="4" y="84"/>
                      <a:pt x="4" y="84"/>
                    </a:cubicBezTo>
                    <a:cubicBezTo>
                      <a:pt x="20" y="89"/>
                      <a:pt x="20" y="89"/>
                      <a:pt x="20" y="89"/>
                    </a:cubicBezTo>
                    <a:cubicBezTo>
                      <a:pt x="19" y="93"/>
                      <a:pt x="19" y="97"/>
                      <a:pt x="19" y="101"/>
                    </a:cubicBezTo>
                    <a:cubicBezTo>
                      <a:pt x="3" y="105"/>
                      <a:pt x="3" y="105"/>
                      <a:pt x="3" y="105"/>
                    </a:cubicBezTo>
                    <a:cubicBezTo>
                      <a:pt x="0" y="105"/>
                      <a:pt x="0" y="105"/>
                      <a:pt x="0" y="105"/>
                    </a:cubicBezTo>
                    <a:cubicBezTo>
                      <a:pt x="1" y="108"/>
                      <a:pt x="1" y="108"/>
                      <a:pt x="1" y="108"/>
                    </a:cubicBezTo>
                    <a:cubicBezTo>
                      <a:pt x="6" y="132"/>
                      <a:pt x="6" y="132"/>
                      <a:pt x="6" y="132"/>
                    </a:cubicBezTo>
                    <a:cubicBezTo>
                      <a:pt x="6" y="135"/>
                      <a:pt x="6" y="135"/>
                      <a:pt x="6" y="135"/>
                    </a:cubicBezTo>
                    <a:cubicBezTo>
                      <a:pt x="9" y="134"/>
                      <a:pt x="9" y="134"/>
                      <a:pt x="9" y="134"/>
                    </a:cubicBezTo>
                    <a:cubicBezTo>
                      <a:pt x="25" y="131"/>
                      <a:pt x="25" y="131"/>
                      <a:pt x="25" y="131"/>
                    </a:cubicBezTo>
                    <a:cubicBezTo>
                      <a:pt x="27" y="134"/>
                      <a:pt x="29" y="138"/>
                      <a:pt x="31" y="141"/>
                    </a:cubicBezTo>
                    <a:cubicBezTo>
                      <a:pt x="19" y="152"/>
                      <a:pt x="19" y="152"/>
                      <a:pt x="19" y="152"/>
                    </a:cubicBezTo>
                    <a:cubicBezTo>
                      <a:pt x="16" y="154"/>
                      <a:pt x="16" y="154"/>
                      <a:pt x="16" y="154"/>
                    </a:cubicBezTo>
                    <a:cubicBezTo>
                      <a:pt x="18" y="157"/>
                      <a:pt x="18" y="157"/>
                      <a:pt x="18" y="157"/>
                    </a:cubicBezTo>
                    <a:cubicBezTo>
                      <a:pt x="34" y="174"/>
                      <a:pt x="34" y="174"/>
                      <a:pt x="34" y="174"/>
                    </a:cubicBezTo>
                    <a:cubicBezTo>
                      <a:pt x="36" y="177"/>
                      <a:pt x="36" y="177"/>
                      <a:pt x="36" y="177"/>
                    </a:cubicBezTo>
                    <a:cubicBezTo>
                      <a:pt x="39" y="175"/>
                      <a:pt x="39" y="175"/>
                      <a:pt x="39" y="175"/>
                    </a:cubicBezTo>
                    <a:cubicBezTo>
                      <a:pt x="51" y="164"/>
                      <a:pt x="51" y="164"/>
                      <a:pt x="51" y="164"/>
                    </a:cubicBezTo>
                    <a:cubicBezTo>
                      <a:pt x="54" y="166"/>
                      <a:pt x="57" y="168"/>
                      <a:pt x="61" y="170"/>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3" y="198"/>
                      <a:pt x="83" y="198"/>
                      <a:pt x="83" y="198"/>
                    </a:cubicBezTo>
                    <a:cubicBezTo>
                      <a:pt x="84" y="195"/>
                      <a:pt x="84" y="195"/>
                      <a:pt x="84" y="195"/>
                    </a:cubicBezTo>
                    <a:cubicBezTo>
                      <a:pt x="89" y="180"/>
                      <a:pt x="89" y="180"/>
                      <a:pt x="89" y="180"/>
                    </a:cubicBezTo>
                    <a:cubicBezTo>
                      <a:pt x="93" y="180"/>
                      <a:pt x="97" y="180"/>
                      <a:pt x="101" y="180"/>
                    </a:cubicBezTo>
                    <a:cubicBezTo>
                      <a:pt x="105" y="196"/>
                      <a:pt x="105" y="196"/>
                      <a:pt x="105" y="196"/>
                    </a:cubicBezTo>
                    <a:cubicBezTo>
                      <a:pt x="105" y="199"/>
                      <a:pt x="105" y="199"/>
                      <a:pt x="105" y="199"/>
                    </a:cubicBezTo>
                    <a:cubicBezTo>
                      <a:pt x="108" y="198"/>
                      <a:pt x="108" y="198"/>
                      <a:pt x="108" y="198"/>
                    </a:cubicBezTo>
                    <a:cubicBezTo>
                      <a:pt x="132" y="193"/>
                      <a:pt x="132" y="193"/>
                      <a:pt x="132" y="193"/>
                    </a:cubicBezTo>
                    <a:cubicBezTo>
                      <a:pt x="135" y="193"/>
                      <a:pt x="135" y="193"/>
                      <a:pt x="135" y="193"/>
                    </a:cubicBezTo>
                    <a:cubicBezTo>
                      <a:pt x="134" y="190"/>
                      <a:pt x="134" y="190"/>
                      <a:pt x="134" y="190"/>
                    </a:cubicBezTo>
                    <a:cubicBezTo>
                      <a:pt x="131" y="174"/>
                      <a:pt x="131" y="174"/>
                      <a:pt x="131" y="174"/>
                    </a:cubicBezTo>
                    <a:cubicBezTo>
                      <a:pt x="134" y="172"/>
                      <a:pt x="138" y="171"/>
                      <a:pt x="141" y="168"/>
                    </a:cubicBezTo>
                    <a:cubicBezTo>
                      <a:pt x="152" y="181"/>
                      <a:pt x="152" y="181"/>
                      <a:pt x="152" y="181"/>
                    </a:cubicBezTo>
                    <a:cubicBezTo>
                      <a:pt x="154" y="183"/>
                      <a:pt x="154" y="183"/>
                      <a:pt x="154" y="183"/>
                    </a:cubicBezTo>
                    <a:cubicBezTo>
                      <a:pt x="157" y="181"/>
                      <a:pt x="157" y="181"/>
                      <a:pt x="157" y="181"/>
                    </a:cubicBezTo>
                    <a:cubicBezTo>
                      <a:pt x="174" y="165"/>
                      <a:pt x="174" y="165"/>
                      <a:pt x="174" y="165"/>
                    </a:cubicBezTo>
                    <a:cubicBezTo>
                      <a:pt x="177" y="163"/>
                      <a:pt x="177" y="163"/>
                      <a:pt x="177" y="163"/>
                    </a:cubicBezTo>
                    <a:cubicBezTo>
                      <a:pt x="175" y="160"/>
                      <a:pt x="175" y="160"/>
                      <a:pt x="175" y="160"/>
                    </a:cubicBezTo>
                    <a:cubicBezTo>
                      <a:pt x="164" y="148"/>
                      <a:pt x="164" y="148"/>
                      <a:pt x="164" y="148"/>
                    </a:cubicBezTo>
                    <a:cubicBezTo>
                      <a:pt x="166" y="145"/>
                      <a:pt x="168" y="142"/>
                      <a:pt x="170" y="138"/>
                    </a:cubicBezTo>
                    <a:cubicBezTo>
                      <a:pt x="186" y="143"/>
                      <a:pt x="186" y="143"/>
                      <a:pt x="186" y="143"/>
                    </a:cubicBezTo>
                    <a:cubicBezTo>
                      <a:pt x="189" y="144"/>
                      <a:pt x="189" y="144"/>
                      <a:pt x="189" y="144"/>
                    </a:cubicBezTo>
                    <a:cubicBezTo>
                      <a:pt x="190" y="141"/>
                      <a:pt x="190" y="141"/>
                      <a:pt x="190" y="141"/>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0" y="102"/>
                      <a:pt x="180" y="98"/>
                    </a:cubicBezTo>
                    <a:cubicBezTo>
                      <a:pt x="196" y="94"/>
                      <a:pt x="196" y="94"/>
                      <a:pt x="196" y="94"/>
                    </a:cubicBezTo>
                    <a:cubicBezTo>
                      <a:pt x="199" y="94"/>
                      <a:pt x="199" y="94"/>
                      <a:pt x="199" y="94"/>
                    </a:cubicBezTo>
                    <a:cubicBezTo>
                      <a:pt x="199" y="91"/>
                      <a:pt x="199" y="91"/>
                      <a:pt x="199" y="91"/>
                    </a:cubicBezTo>
                    <a:cubicBezTo>
                      <a:pt x="194" y="67"/>
                      <a:pt x="194" y="67"/>
                      <a:pt x="194" y="67"/>
                    </a:cubicBezTo>
                    <a:cubicBezTo>
                      <a:pt x="193" y="64"/>
                      <a:pt x="193" y="64"/>
                      <a:pt x="193" y="64"/>
                    </a:cubicBezTo>
                    <a:cubicBezTo>
                      <a:pt x="190" y="65"/>
                      <a:pt x="190" y="65"/>
                      <a:pt x="190" y="65"/>
                    </a:cubicBezTo>
                    <a:cubicBezTo>
                      <a:pt x="174" y="68"/>
                      <a:pt x="174" y="68"/>
                      <a:pt x="174" y="68"/>
                    </a:cubicBezTo>
                    <a:cubicBezTo>
                      <a:pt x="172" y="65"/>
                      <a:pt x="171" y="61"/>
                      <a:pt x="168" y="58"/>
                    </a:cubicBezTo>
                    <a:cubicBezTo>
                      <a:pt x="181" y="47"/>
                      <a:pt x="181" y="47"/>
                      <a:pt x="181" y="47"/>
                    </a:cubicBezTo>
                    <a:cubicBezTo>
                      <a:pt x="183" y="45"/>
                      <a:pt x="183" y="45"/>
                      <a:pt x="183" y="45"/>
                    </a:cubicBezTo>
                    <a:cubicBezTo>
                      <a:pt x="181" y="42"/>
                      <a:pt x="181" y="42"/>
                      <a:pt x="181" y="42"/>
                    </a:cubicBezTo>
                    <a:cubicBezTo>
                      <a:pt x="165" y="25"/>
                      <a:pt x="165" y="25"/>
                      <a:pt x="165" y="25"/>
                    </a:cubicBezTo>
                    <a:cubicBezTo>
                      <a:pt x="163" y="22"/>
                      <a:pt x="163" y="22"/>
                      <a:pt x="163" y="22"/>
                    </a:cubicBezTo>
                    <a:cubicBezTo>
                      <a:pt x="161" y="24"/>
                      <a:pt x="161" y="24"/>
                      <a:pt x="161" y="24"/>
                    </a:cubicBezTo>
                    <a:cubicBezTo>
                      <a:pt x="148" y="35"/>
                      <a:pt x="148" y="35"/>
                      <a:pt x="148" y="35"/>
                    </a:cubicBezTo>
                    <a:cubicBezTo>
                      <a:pt x="145" y="33"/>
                      <a:pt x="142" y="31"/>
                      <a:pt x="138" y="29"/>
                    </a:cubicBezTo>
                    <a:cubicBezTo>
                      <a:pt x="143" y="13"/>
                      <a:pt x="143" y="13"/>
                      <a:pt x="143" y="13"/>
                    </a:cubicBezTo>
                    <a:cubicBezTo>
                      <a:pt x="144" y="10"/>
                      <a:pt x="144" y="10"/>
                      <a:pt x="144" y="10"/>
                    </a:cubicBezTo>
                    <a:cubicBezTo>
                      <a:pt x="141" y="9"/>
                      <a:pt x="141" y="9"/>
                      <a:pt x="141" y="9"/>
                    </a:cubicBezTo>
                    <a:cubicBezTo>
                      <a:pt x="119" y="2"/>
                      <a:pt x="119" y="2"/>
                      <a:pt x="119" y="2"/>
                    </a:cubicBezTo>
                    <a:cubicBezTo>
                      <a:pt x="116" y="1"/>
                      <a:pt x="116" y="1"/>
                      <a:pt x="116" y="1"/>
                    </a:cubicBezTo>
                    <a:cubicBezTo>
                      <a:pt x="115" y="4"/>
                      <a:pt x="115" y="4"/>
                      <a:pt x="115" y="4"/>
                    </a:cubicBezTo>
                    <a:cubicBezTo>
                      <a:pt x="110" y="20"/>
                      <a:pt x="110" y="20"/>
                      <a:pt x="110" y="20"/>
                    </a:cubicBezTo>
                    <a:cubicBezTo>
                      <a:pt x="106" y="19"/>
                      <a:pt x="102" y="19"/>
                      <a:pt x="98" y="19"/>
                    </a:cubicBezTo>
                    <a:cubicBezTo>
                      <a:pt x="94" y="3"/>
                      <a:pt x="94" y="3"/>
                      <a:pt x="94" y="3"/>
                    </a:cubicBezTo>
                    <a:cubicBezTo>
                      <a:pt x="94" y="0"/>
                      <a:pt x="94" y="0"/>
                      <a:pt x="94" y="0"/>
                    </a:cubicBezTo>
                    <a:cubicBezTo>
                      <a:pt x="91" y="1"/>
                      <a:pt x="91" y="1"/>
                      <a:pt x="91" y="1"/>
                    </a:cubicBezTo>
                    <a:cubicBezTo>
                      <a:pt x="67" y="6"/>
                      <a:pt x="67" y="6"/>
                      <a:pt x="67" y="6"/>
                    </a:cubicBezTo>
                    <a:cubicBezTo>
                      <a:pt x="64" y="6"/>
                      <a:pt x="64" y="6"/>
                      <a:pt x="64" y="6"/>
                    </a:cubicBezTo>
                    <a:cubicBezTo>
                      <a:pt x="65" y="9"/>
                      <a:pt x="65" y="9"/>
                      <a:pt x="65" y="9"/>
                    </a:cubicBezTo>
                    <a:cubicBezTo>
                      <a:pt x="68" y="25"/>
                      <a:pt x="68" y="25"/>
                      <a:pt x="68" y="25"/>
                    </a:cubicBezTo>
                    <a:cubicBezTo>
                      <a:pt x="65" y="27"/>
                      <a:pt x="61" y="29"/>
                      <a:pt x="58" y="31"/>
                    </a:cubicBezTo>
                    <a:cubicBezTo>
                      <a:pt x="47" y="19"/>
                      <a:pt x="47" y="19"/>
                      <a:pt x="47" y="19"/>
                    </a:cubicBezTo>
                    <a:cubicBezTo>
                      <a:pt x="45" y="16"/>
                      <a:pt x="45" y="16"/>
                      <a:pt x="45" y="16"/>
                    </a:cubicBezTo>
                    <a:cubicBezTo>
                      <a:pt x="42" y="18"/>
                      <a:pt x="42" y="18"/>
                      <a:pt x="42" y="18"/>
                    </a:cubicBezTo>
                    <a:cubicBezTo>
                      <a:pt x="25" y="34"/>
                      <a:pt x="25" y="34"/>
                      <a:pt x="25" y="34"/>
                    </a:cubicBezTo>
                    <a:cubicBezTo>
                      <a:pt x="22" y="36"/>
                      <a:pt x="22" y="36"/>
                      <a:pt x="22" y="36"/>
                    </a:cubicBezTo>
                    <a:cubicBezTo>
                      <a:pt x="25" y="39"/>
                      <a:pt x="25" y="39"/>
                      <a:pt x="25" y="39"/>
                    </a:cubicBezTo>
                    <a:lnTo>
                      <a:pt x="35" y="51"/>
                    </a:lnTo>
                    <a:close/>
                    <a:moveTo>
                      <a:pt x="78" y="75"/>
                    </a:moveTo>
                    <a:cubicBezTo>
                      <a:pt x="91" y="64"/>
                      <a:pt x="112" y="65"/>
                      <a:pt x="124" y="78"/>
                    </a:cubicBezTo>
                    <a:cubicBezTo>
                      <a:pt x="136" y="91"/>
                      <a:pt x="135" y="112"/>
                      <a:pt x="121" y="124"/>
                    </a:cubicBezTo>
                    <a:cubicBezTo>
                      <a:pt x="108" y="136"/>
                      <a:pt x="88" y="135"/>
                      <a:pt x="76" y="121"/>
                    </a:cubicBezTo>
                    <a:cubicBezTo>
                      <a:pt x="64" y="108"/>
                      <a:pt x="65" y="87"/>
                      <a:pt x="78" y="75"/>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5" name="Google Shape;625;p10"/>
              <p:cNvSpPr/>
              <p:nvPr/>
            </p:nvSpPr>
            <p:spPr>
              <a:xfrm>
                <a:off x="3698876" y="2938463"/>
                <a:ext cx="241300" cy="242887"/>
              </a:xfrm>
              <a:custGeom>
                <a:avLst/>
                <a:gdLst/>
                <a:ahLst/>
                <a:cxnLst/>
                <a:rect l="l" t="t" r="r" b="b"/>
                <a:pathLst>
                  <a:path w="127" h="128" extrusionOk="0">
                    <a:moveTo>
                      <a:pt x="23" y="33"/>
                    </a:moveTo>
                    <a:cubicBezTo>
                      <a:pt x="21" y="35"/>
                      <a:pt x="20" y="37"/>
                      <a:pt x="18" y="39"/>
                    </a:cubicBezTo>
                    <a:cubicBezTo>
                      <a:pt x="8" y="36"/>
                      <a:pt x="8" y="36"/>
                      <a:pt x="8" y="36"/>
                    </a:cubicBezTo>
                    <a:cubicBezTo>
                      <a:pt x="7" y="35"/>
                      <a:pt x="7" y="35"/>
                      <a:pt x="7" y="35"/>
                    </a:cubicBezTo>
                    <a:cubicBezTo>
                      <a:pt x="6" y="37"/>
                      <a:pt x="6" y="37"/>
                      <a:pt x="6" y="37"/>
                    </a:cubicBezTo>
                    <a:cubicBezTo>
                      <a:pt x="1" y="52"/>
                      <a:pt x="1" y="52"/>
                      <a:pt x="1" y="52"/>
                    </a:cubicBezTo>
                    <a:cubicBezTo>
                      <a:pt x="1" y="54"/>
                      <a:pt x="1" y="54"/>
                      <a:pt x="1" y="54"/>
                    </a:cubicBezTo>
                    <a:cubicBezTo>
                      <a:pt x="3" y="54"/>
                      <a:pt x="3" y="54"/>
                      <a:pt x="3" y="54"/>
                    </a:cubicBezTo>
                    <a:cubicBezTo>
                      <a:pt x="12" y="58"/>
                      <a:pt x="12" y="58"/>
                      <a:pt x="12" y="58"/>
                    </a:cubicBezTo>
                    <a:cubicBezTo>
                      <a:pt x="12" y="60"/>
                      <a:pt x="12" y="63"/>
                      <a:pt x="12" y="65"/>
                    </a:cubicBezTo>
                    <a:cubicBezTo>
                      <a:pt x="2" y="67"/>
                      <a:pt x="2" y="67"/>
                      <a:pt x="2" y="67"/>
                    </a:cubicBezTo>
                    <a:cubicBezTo>
                      <a:pt x="0" y="68"/>
                      <a:pt x="0" y="68"/>
                      <a:pt x="0" y="68"/>
                    </a:cubicBezTo>
                    <a:cubicBezTo>
                      <a:pt x="0" y="70"/>
                      <a:pt x="0" y="70"/>
                      <a:pt x="0" y="70"/>
                    </a:cubicBezTo>
                    <a:cubicBezTo>
                      <a:pt x="4" y="85"/>
                      <a:pt x="4" y="85"/>
                      <a:pt x="4" y="85"/>
                    </a:cubicBezTo>
                    <a:cubicBezTo>
                      <a:pt x="4" y="87"/>
                      <a:pt x="4" y="87"/>
                      <a:pt x="4" y="87"/>
                    </a:cubicBezTo>
                    <a:cubicBezTo>
                      <a:pt x="6" y="86"/>
                      <a:pt x="6" y="86"/>
                      <a:pt x="6" y="86"/>
                    </a:cubicBezTo>
                    <a:cubicBezTo>
                      <a:pt x="16" y="84"/>
                      <a:pt x="16" y="84"/>
                      <a:pt x="16" y="84"/>
                    </a:cubicBezTo>
                    <a:cubicBezTo>
                      <a:pt x="17" y="86"/>
                      <a:pt x="18" y="89"/>
                      <a:pt x="20" y="91"/>
                    </a:cubicBezTo>
                    <a:cubicBezTo>
                      <a:pt x="12" y="98"/>
                      <a:pt x="12" y="98"/>
                      <a:pt x="12" y="98"/>
                    </a:cubicBezTo>
                    <a:cubicBezTo>
                      <a:pt x="10" y="99"/>
                      <a:pt x="10" y="99"/>
                      <a:pt x="10" y="99"/>
                    </a:cubicBezTo>
                    <a:cubicBezTo>
                      <a:pt x="12" y="101"/>
                      <a:pt x="12" y="101"/>
                      <a:pt x="12" y="101"/>
                    </a:cubicBezTo>
                    <a:cubicBezTo>
                      <a:pt x="22" y="112"/>
                      <a:pt x="22" y="112"/>
                      <a:pt x="22" y="112"/>
                    </a:cubicBezTo>
                    <a:cubicBezTo>
                      <a:pt x="23" y="113"/>
                      <a:pt x="23" y="113"/>
                      <a:pt x="23" y="113"/>
                    </a:cubicBezTo>
                    <a:cubicBezTo>
                      <a:pt x="25" y="112"/>
                      <a:pt x="25" y="112"/>
                      <a:pt x="25" y="112"/>
                    </a:cubicBezTo>
                    <a:cubicBezTo>
                      <a:pt x="32" y="105"/>
                      <a:pt x="32" y="105"/>
                      <a:pt x="32" y="105"/>
                    </a:cubicBezTo>
                    <a:cubicBezTo>
                      <a:pt x="34" y="107"/>
                      <a:pt x="37" y="108"/>
                      <a:pt x="39" y="109"/>
                    </a:cubicBezTo>
                    <a:cubicBezTo>
                      <a:pt x="36" y="119"/>
                      <a:pt x="36" y="119"/>
                      <a:pt x="36" y="119"/>
                    </a:cubicBezTo>
                    <a:cubicBezTo>
                      <a:pt x="35" y="121"/>
                      <a:pt x="35" y="121"/>
                      <a:pt x="35" y="121"/>
                    </a:cubicBezTo>
                    <a:cubicBezTo>
                      <a:pt x="37" y="122"/>
                      <a:pt x="37" y="122"/>
                      <a:pt x="37" y="122"/>
                    </a:cubicBezTo>
                    <a:cubicBezTo>
                      <a:pt x="51" y="126"/>
                      <a:pt x="51" y="126"/>
                      <a:pt x="51" y="126"/>
                    </a:cubicBezTo>
                    <a:cubicBezTo>
                      <a:pt x="53" y="127"/>
                      <a:pt x="53" y="127"/>
                      <a:pt x="53" y="127"/>
                    </a:cubicBezTo>
                    <a:cubicBezTo>
                      <a:pt x="54" y="125"/>
                      <a:pt x="54" y="125"/>
                      <a:pt x="54" y="125"/>
                    </a:cubicBezTo>
                    <a:cubicBezTo>
                      <a:pt x="57" y="115"/>
                      <a:pt x="57" y="115"/>
                      <a:pt x="57" y="115"/>
                    </a:cubicBezTo>
                    <a:cubicBezTo>
                      <a:pt x="60" y="115"/>
                      <a:pt x="62" y="116"/>
                      <a:pt x="65" y="116"/>
                    </a:cubicBezTo>
                    <a:cubicBezTo>
                      <a:pt x="67" y="126"/>
                      <a:pt x="67" y="126"/>
                      <a:pt x="67" y="126"/>
                    </a:cubicBezTo>
                    <a:cubicBezTo>
                      <a:pt x="67" y="128"/>
                      <a:pt x="67" y="128"/>
                      <a:pt x="67" y="128"/>
                    </a:cubicBezTo>
                    <a:cubicBezTo>
                      <a:pt x="69" y="127"/>
                      <a:pt x="69" y="127"/>
                      <a:pt x="69" y="127"/>
                    </a:cubicBezTo>
                    <a:cubicBezTo>
                      <a:pt x="84" y="124"/>
                      <a:pt x="84" y="124"/>
                      <a:pt x="84" y="124"/>
                    </a:cubicBezTo>
                    <a:cubicBezTo>
                      <a:pt x="86" y="124"/>
                      <a:pt x="86" y="124"/>
                      <a:pt x="86" y="124"/>
                    </a:cubicBezTo>
                    <a:cubicBezTo>
                      <a:pt x="86" y="122"/>
                      <a:pt x="86" y="122"/>
                      <a:pt x="86" y="122"/>
                    </a:cubicBezTo>
                    <a:cubicBezTo>
                      <a:pt x="83" y="112"/>
                      <a:pt x="83" y="112"/>
                      <a:pt x="83" y="112"/>
                    </a:cubicBezTo>
                    <a:cubicBezTo>
                      <a:pt x="86" y="111"/>
                      <a:pt x="88" y="109"/>
                      <a:pt x="90" y="108"/>
                    </a:cubicBezTo>
                    <a:cubicBezTo>
                      <a:pt x="97" y="116"/>
                      <a:pt x="97" y="116"/>
                      <a:pt x="97" y="116"/>
                    </a:cubicBezTo>
                    <a:cubicBezTo>
                      <a:pt x="99" y="117"/>
                      <a:pt x="99" y="117"/>
                      <a:pt x="99" y="117"/>
                    </a:cubicBezTo>
                    <a:cubicBezTo>
                      <a:pt x="100" y="116"/>
                      <a:pt x="100" y="116"/>
                      <a:pt x="100" y="116"/>
                    </a:cubicBezTo>
                    <a:cubicBezTo>
                      <a:pt x="111" y="106"/>
                      <a:pt x="111" y="106"/>
                      <a:pt x="111" y="106"/>
                    </a:cubicBezTo>
                    <a:cubicBezTo>
                      <a:pt x="113" y="104"/>
                      <a:pt x="113" y="104"/>
                      <a:pt x="113" y="104"/>
                    </a:cubicBezTo>
                    <a:cubicBezTo>
                      <a:pt x="112" y="103"/>
                      <a:pt x="112" y="103"/>
                      <a:pt x="112" y="103"/>
                    </a:cubicBezTo>
                    <a:cubicBezTo>
                      <a:pt x="105" y="95"/>
                      <a:pt x="105" y="95"/>
                      <a:pt x="105" y="95"/>
                    </a:cubicBezTo>
                    <a:cubicBezTo>
                      <a:pt x="106" y="93"/>
                      <a:pt x="108" y="91"/>
                      <a:pt x="109" y="89"/>
                    </a:cubicBezTo>
                    <a:cubicBezTo>
                      <a:pt x="119" y="92"/>
                      <a:pt x="119" y="92"/>
                      <a:pt x="119" y="92"/>
                    </a:cubicBezTo>
                    <a:cubicBezTo>
                      <a:pt x="121" y="93"/>
                      <a:pt x="121" y="93"/>
                      <a:pt x="121" y="93"/>
                    </a:cubicBezTo>
                    <a:cubicBezTo>
                      <a:pt x="121" y="91"/>
                      <a:pt x="121" y="91"/>
                      <a:pt x="121" y="91"/>
                    </a:cubicBezTo>
                    <a:cubicBezTo>
                      <a:pt x="126" y="76"/>
                      <a:pt x="126" y="76"/>
                      <a:pt x="126" y="76"/>
                    </a:cubicBezTo>
                    <a:cubicBezTo>
                      <a:pt x="126" y="74"/>
                      <a:pt x="126" y="74"/>
                      <a:pt x="126" y="74"/>
                    </a:cubicBezTo>
                    <a:cubicBezTo>
                      <a:pt x="125" y="74"/>
                      <a:pt x="125" y="74"/>
                      <a:pt x="125" y="74"/>
                    </a:cubicBezTo>
                    <a:cubicBezTo>
                      <a:pt x="115" y="71"/>
                      <a:pt x="115" y="71"/>
                      <a:pt x="115" y="71"/>
                    </a:cubicBezTo>
                    <a:cubicBezTo>
                      <a:pt x="115" y="68"/>
                      <a:pt x="115" y="65"/>
                      <a:pt x="115" y="63"/>
                    </a:cubicBezTo>
                    <a:cubicBezTo>
                      <a:pt x="125" y="61"/>
                      <a:pt x="125" y="61"/>
                      <a:pt x="125" y="61"/>
                    </a:cubicBezTo>
                    <a:cubicBezTo>
                      <a:pt x="127" y="60"/>
                      <a:pt x="127" y="60"/>
                      <a:pt x="127" y="60"/>
                    </a:cubicBezTo>
                    <a:cubicBezTo>
                      <a:pt x="127" y="58"/>
                      <a:pt x="127" y="58"/>
                      <a:pt x="127" y="58"/>
                    </a:cubicBezTo>
                    <a:cubicBezTo>
                      <a:pt x="124" y="43"/>
                      <a:pt x="124" y="43"/>
                      <a:pt x="124" y="43"/>
                    </a:cubicBezTo>
                    <a:cubicBezTo>
                      <a:pt x="123" y="41"/>
                      <a:pt x="123" y="41"/>
                      <a:pt x="123" y="41"/>
                    </a:cubicBezTo>
                    <a:cubicBezTo>
                      <a:pt x="121" y="42"/>
                      <a:pt x="121" y="42"/>
                      <a:pt x="121" y="42"/>
                    </a:cubicBezTo>
                    <a:cubicBezTo>
                      <a:pt x="111" y="44"/>
                      <a:pt x="111" y="44"/>
                      <a:pt x="111" y="44"/>
                    </a:cubicBezTo>
                    <a:cubicBezTo>
                      <a:pt x="110" y="42"/>
                      <a:pt x="109" y="39"/>
                      <a:pt x="108" y="37"/>
                    </a:cubicBezTo>
                    <a:cubicBezTo>
                      <a:pt x="115" y="30"/>
                      <a:pt x="115" y="30"/>
                      <a:pt x="115" y="30"/>
                    </a:cubicBezTo>
                    <a:cubicBezTo>
                      <a:pt x="117" y="29"/>
                      <a:pt x="117" y="29"/>
                      <a:pt x="117" y="29"/>
                    </a:cubicBezTo>
                    <a:cubicBezTo>
                      <a:pt x="115" y="27"/>
                      <a:pt x="115" y="27"/>
                      <a:pt x="115" y="27"/>
                    </a:cubicBezTo>
                    <a:cubicBezTo>
                      <a:pt x="105" y="16"/>
                      <a:pt x="105" y="16"/>
                      <a:pt x="105" y="16"/>
                    </a:cubicBezTo>
                    <a:cubicBezTo>
                      <a:pt x="104" y="15"/>
                      <a:pt x="104" y="15"/>
                      <a:pt x="104" y="15"/>
                    </a:cubicBezTo>
                    <a:cubicBezTo>
                      <a:pt x="102" y="16"/>
                      <a:pt x="102" y="16"/>
                      <a:pt x="102" y="16"/>
                    </a:cubicBezTo>
                    <a:cubicBezTo>
                      <a:pt x="95" y="23"/>
                      <a:pt x="95" y="23"/>
                      <a:pt x="95" y="23"/>
                    </a:cubicBezTo>
                    <a:cubicBezTo>
                      <a:pt x="93" y="21"/>
                      <a:pt x="90" y="20"/>
                      <a:pt x="88" y="19"/>
                    </a:cubicBezTo>
                    <a:cubicBezTo>
                      <a:pt x="91" y="9"/>
                      <a:pt x="91" y="9"/>
                      <a:pt x="91" y="9"/>
                    </a:cubicBezTo>
                    <a:cubicBezTo>
                      <a:pt x="92" y="7"/>
                      <a:pt x="92" y="7"/>
                      <a:pt x="92" y="7"/>
                    </a:cubicBezTo>
                    <a:cubicBezTo>
                      <a:pt x="90" y="6"/>
                      <a:pt x="90" y="6"/>
                      <a:pt x="90" y="6"/>
                    </a:cubicBezTo>
                    <a:cubicBezTo>
                      <a:pt x="76" y="2"/>
                      <a:pt x="76" y="2"/>
                      <a:pt x="76" y="2"/>
                    </a:cubicBezTo>
                    <a:cubicBezTo>
                      <a:pt x="74" y="1"/>
                      <a:pt x="74" y="1"/>
                      <a:pt x="74" y="1"/>
                    </a:cubicBezTo>
                    <a:cubicBezTo>
                      <a:pt x="73" y="3"/>
                      <a:pt x="73" y="3"/>
                      <a:pt x="73" y="3"/>
                    </a:cubicBezTo>
                    <a:cubicBezTo>
                      <a:pt x="70" y="13"/>
                      <a:pt x="70" y="13"/>
                      <a:pt x="70" y="13"/>
                    </a:cubicBezTo>
                    <a:cubicBezTo>
                      <a:pt x="68" y="13"/>
                      <a:pt x="65" y="12"/>
                      <a:pt x="62" y="12"/>
                    </a:cubicBezTo>
                    <a:cubicBezTo>
                      <a:pt x="60" y="2"/>
                      <a:pt x="60" y="2"/>
                      <a:pt x="60" y="2"/>
                    </a:cubicBezTo>
                    <a:cubicBezTo>
                      <a:pt x="60" y="0"/>
                      <a:pt x="60" y="0"/>
                      <a:pt x="60" y="0"/>
                    </a:cubicBezTo>
                    <a:cubicBezTo>
                      <a:pt x="58" y="1"/>
                      <a:pt x="58" y="1"/>
                      <a:pt x="58" y="1"/>
                    </a:cubicBezTo>
                    <a:cubicBezTo>
                      <a:pt x="43" y="4"/>
                      <a:pt x="43" y="4"/>
                      <a:pt x="43" y="4"/>
                    </a:cubicBezTo>
                    <a:cubicBezTo>
                      <a:pt x="41" y="4"/>
                      <a:pt x="41" y="4"/>
                      <a:pt x="41" y="4"/>
                    </a:cubicBezTo>
                    <a:cubicBezTo>
                      <a:pt x="41" y="6"/>
                      <a:pt x="41" y="6"/>
                      <a:pt x="41" y="6"/>
                    </a:cubicBezTo>
                    <a:cubicBezTo>
                      <a:pt x="44" y="16"/>
                      <a:pt x="44" y="16"/>
                      <a:pt x="44" y="16"/>
                    </a:cubicBezTo>
                    <a:cubicBezTo>
                      <a:pt x="41" y="17"/>
                      <a:pt x="39" y="19"/>
                      <a:pt x="37" y="20"/>
                    </a:cubicBezTo>
                    <a:cubicBezTo>
                      <a:pt x="30" y="12"/>
                      <a:pt x="30" y="12"/>
                      <a:pt x="30" y="12"/>
                    </a:cubicBezTo>
                    <a:cubicBezTo>
                      <a:pt x="28" y="11"/>
                      <a:pt x="28" y="11"/>
                      <a:pt x="28" y="11"/>
                    </a:cubicBezTo>
                    <a:cubicBezTo>
                      <a:pt x="27" y="12"/>
                      <a:pt x="27" y="12"/>
                      <a:pt x="27" y="12"/>
                    </a:cubicBezTo>
                    <a:cubicBezTo>
                      <a:pt x="16" y="22"/>
                      <a:pt x="16" y="22"/>
                      <a:pt x="16" y="22"/>
                    </a:cubicBezTo>
                    <a:cubicBezTo>
                      <a:pt x="14" y="24"/>
                      <a:pt x="14" y="24"/>
                      <a:pt x="14" y="24"/>
                    </a:cubicBezTo>
                    <a:cubicBezTo>
                      <a:pt x="16" y="25"/>
                      <a:pt x="16" y="25"/>
                      <a:pt x="16" y="25"/>
                    </a:cubicBezTo>
                    <a:lnTo>
                      <a:pt x="23" y="33"/>
                    </a:lnTo>
                    <a:close/>
                    <a:moveTo>
                      <a:pt x="50" y="49"/>
                    </a:moveTo>
                    <a:cubicBezTo>
                      <a:pt x="58" y="41"/>
                      <a:pt x="71" y="42"/>
                      <a:pt x="79" y="50"/>
                    </a:cubicBezTo>
                    <a:cubicBezTo>
                      <a:pt x="87" y="59"/>
                      <a:pt x="86" y="72"/>
                      <a:pt x="77" y="79"/>
                    </a:cubicBezTo>
                    <a:cubicBezTo>
                      <a:pt x="69" y="87"/>
                      <a:pt x="56" y="86"/>
                      <a:pt x="48" y="78"/>
                    </a:cubicBezTo>
                    <a:cubicBezTo>
                      <a:pt x="41" y="69"/>
                      <a:pt x="41" y="56"/>
                      <a:pt x="50" y="49"/>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6" name="Google Shape;626;p10"/>
              <p:cNvSpPr/>
              <p:nvPr/>
            </p:nvSpPr>
            <p:spPr>
              <a:xfrm>
                <a:off x="2781301" y="2571750"/>
                <a:ext cx="871538" cy="869950"/>
              </a:xfrm>
              <a:custGeom>
                <a:avLst/>
                <a:gdLst/>
                <a:ahLst/>
                <a:cxnLst/>
                <a:rect l="l" t="t" r="r" b="b"/>
                <a:pathLst>
                  <a:path w="458" h="458" extrusionOk="0">
                    <a:moveTo>
                      <a:pt x="458" y="262"/>
                    </a:moveTo>
                    <a:cubicBezTo>
                      <a:pt x="458" y="197"/>
                      <a:pt x="458" y="197"/>
                      <a:pt x="458" y="197"/>
                    </a:cubicBezTo>
                    <a:cubicBezTo>
                      <a:pt x="389" y="197"/>
                      <a:pt x="389" y="197"/>
                      <a:pt x="389" y="197"/>
                    </a:cubicBezTo>
                    <a:cubicBezTo>
                      <a:pt x="385" y="177"/>
                      <a:pt x="378" y="158"/>
                      <a:pt x="367" y="141"/>
                    </a:cubicBezTo>
                    <a:cubicBezTo>
                      <a:pt x="416" y="92"/>
                      <a:pt x="416" y="92"/>
                      <a:pt x="416" y="92"/>
                    </a:cubicBezTo>
                    <a:cubicBezTo>
                      <a:pt x="370" y="46"/>
                      <a:pt x="370" y="46"/>
                      <a:pt x="370" y="46"/>
                    </a:cubicBezTo>
                    <a:cubicBezTo>
                      <a:pt x="321" y="94"/>
                      <a:pt x="321" y="94"/>
                      <a:pt x="321" y="94"/>
                    </a:cubicBezTo>
                    <a:cubicBezTo>
                      <a:pt x="304" y="82"/>
                      <a:pt x="284" y="74"/>
                      <a:pt x="262" y="69"/>
                    </a:cubicBezTo>
                    <a:cubicBezTo>
                      <a:pt x="262" y="0"/>
                      <a:pt x="262" y="0"/>
                      <a:pt x="262" y="0"/>
                    </a:cubicBezTo>
                    <a:cubicBezTo>
                      <a:pt x="196" y="0"/>
                      <a:pt x="196" y="0"/>
                      <a:pt x="196" y="0"/>
                    </a:cubicBezTo>
                    <a:cubicBezTo>
                      <a:pt x="196" y="69"/>
                      <a:pt x="196" y="69"/>
                      <a:pt x="196" y="69"/>
                    </a:cubicBezTo>
                    <a:cubicBezTo>
                      <a:pt x="176" y="73"/>
                      <a:pt x="156" y="82"/>
                      <a:pt x="139" y="93"/>
                    </a:cubicBezTo>
                    <a:cubicBezTo>
                      <a:pt x="92" y="46"/>
                      <a:pt x="92" y="46"/>
                      <a:pt x="92" y="46"/>
                    </a:cubicBezTo>
                    <a:cubicBezTo>
                      <a:pt x="46" y="92"/>
                      <a:pt x="46" y="92"/>
                      <a:pt x="46" y="92"/>
                    </a:cubicBezTo>
                    <a:cubicBezTo>
                      <a:pt x="93" y="139"/>
                      <a:pt x="93" y="139"/>
                      <a:pt x="93" y="139"/>
                    </a:cubicBezTo>
                    <a:cubicBezTo>
                      <a:pt x="81" y="156"/>
                      <a:pt x="73" y="176"/>
                      <a:pt x="69" y="197"/>
                    </a:cubicBezTo>
                    <a:cubicBezTo>
                      <a:pt x="0" y="197"/>
                      <a:pt x="0" y="197"/>
                      <a:pt x="0" y="197"/>
                    </a:cubicBezTo>
                    <a:cubicBezTo>
                      <a:pt x="0" y="262"/>
                      <a:pt x="0" y="262"/>
                      <a:pt x="0" y="262"/>
                    </a:cubicBezTo>
                    <a:cubicBezTo>
                      <a:pt x="69" y="262"/>
                      <a:pt x="69" y="262"/>
                      <a:pt x="69" y="262"/>
                    </a:cubicBezTo>
                    <a:cubicBezTo>
                      <a:pt x="73" y="284"/>
                      <a:pt x="82" y="304"/>
                      <a:pt x="94" y="321"/>
                    </a:cubicBezTo>
                    <a:cubicBezTo>
                      <a:pt x="46" y="370"/>
                      <a:pt x="46" y="370"/>
                      <a:pt x="46" y="370"/>
                    </a:cubicBezTo>
                    <a:cubicBezTo>
                      <a:pt x="92" y="416"/>
                      <a:pt x="92" y="416"/>
                      <a:pt x="92" y="416"/>
                    </a:cubicBezTo>
                    <a:cubicBezTo>
                      <a:pt x="141" y="367"/>
                      <a:pt x="141" y="367"/>
                      <a:pt x="141" y="367"/>
                    </a:cubicBezTo>
                    <a:cubicBezTo>
                      <a:pt x="158" y="378"/>
                      <a:pt x="176" y="386"/>
                      <a:pt x="196" y="390"/>
                    </a:cubicBezTo>
                    <a:cubicBezTo>
                      <a:pt x="196" y="458"/>
                      <a:pt x="196" y="458"/>
                      <a:pt x="196" y="458"/>
                    </a:cubicBezTo>
                    <a:cubicBezTo>
                      <a:pt x="262" y="458"/>
                      <a:pt x="262" y="458"/>
                      <a:pt x="262" y="458"/>
                    </a:cubicBezTo>
                    <a:cubicBezTo>
                      <a:pt x="262" y="390"/>
                      <a:pt x="262" y="390"/>
                      <a:pt x="262" y="390"/>
                    </a:cubicBezTo>
                    <a:cubicBezTo>
                      <a:pt x="283" y="385"/>
                      <a:pt x="302" y="377"/>
                      <a:pt x="319" y="366"/>
                    </a:cubicBezTo>
                    <a:cubicBezTo>
                      <a:pt x="370" y="416"/>
                      <a:pt x="370" y="416"/>
                      <a:pt x="370" y="416"/>
                    </a:cubicBezTo>
                    <a:cubicBezTo>
                      <a:pt x="416" y="370"/>
                      <a:pt x="416" y="370"/>
                      <a:pt x="416" y="370"/>
                    </a:cubicBezTo>
                    <a:cubicBezTo>
                      <a:pt x="366" y="319"/>
                      <a:pt x="366" y="319"/>
                      <a:pt x="366" y="319"/>
                    </a:cubicBezTo>
                    <a:cubicBezTo>
                      <a:pt x="377" y="302"/>
                      <a:pt x="385" y="283"/>
                      <a:pt x="389" y="262"/>
                    </a:cubicBezTo>
                    <a:lnTo>
                      <a:pt x="458" y="262"/>
                    </a:lnTo>
                    <a:close/>
                    <a:moveTo>
                      <a:pt x="229" y="327"/>
                    </a:moveTo>
                    <a:cubicBezTo>
                      <a:pt x="175" y="327"/>
                      <a:pt x="131" y="284"/>
                      <a:pt x="131" y="229"/>
                    </a:cubicBezTo>
                    <a:cubicBezTo>
                      <a:pt x="131" y="175"/>
                      <a:pt x="175" y="131"/>
                      <a:pt x="229" y="131"/>
                    </a:cubicBezTo>
                    <a:cubicBezTo>
                      <a:pt x="283" y="131"/>
                      <a:pt x="327" y="175"/>
                      <a:pt x="327" y="229"/>
                    </a:cubicBezTo>
                    <a:cubicBezTo>
                      <a:pt x="327" y="284"/>
                      <a:pt x="283" y="327"/>
                      <a:pt x="229" y="327"/>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7" name="Google Shape;627;p10"/>
              <p:cNvSpPr/>
              <p:nvPr/>
            </p:nvSpPr>
            <p:spPr>
              <a:xfrm>
                <a:off x="2609851" y="3381375"/>
                <a:ext cx="869950" cy="869950"/>
              </a:xfrm>
              <a:custGeom>
                <a:avLst/>
                <a:gdLst/>
                <a:ahLst/>
                <a:cxnLst/>
                <a:rect l="l" t="t" r="r" b="b"/>
                <a:pathLst>
                  <a:path w="457" h="458" extrusionOk="0">
                    <a:moveTo>
                      <a:pt x="457" y="262"/>
                    </a:moveTo>
                    <a:cubicBezTo>
                      <a:pt x="457" y="197"/>
                      <a:pt x="457" y="197"/>
                      <a:pt x="457" y="197"/>
                    </a:cubicBezTo>
                    <a:cubicBezTo>
                      <a:pt x="389" y="197"/>
                      <a:pt x="389" y="197"/>
                      <a:pt x="389" y="197"/>
                    </a:cubicBezTo>
                    <a:cubicBezTo>
                      <a:pt x="385" y="177"/>
                      <a:pt x="377" y="158"/>
                      <a:pt x="366" y="141"/>
                    </a:cubicBezTo>
                    <a:cubicBezTo>
                      <a:pt x="415" y="92"/>
                      <a:pt x="415" y="92"/>
                      <a:pt x="415" y="92"/>
                    </a:cubicBezTo>
                    <a:cubicBezTo>
                      <a:pt x="369" y="46"/>
                      <a:pt x="369" y="46"/>
                      <a:pt x="369" y="46"/>
                    </a:cubicBezTo>
                    <a:cubicBezTo>
                      <a:pt x="321" y="94"/>
                      <a:pt x="321" y="94"/>
                      <a:pt x="321" y="94"/>
                    </a:cubicBezTo>
                    <a:cubicBezTo>
                      <a:pt x="303" y="82"/>
                      <a:pt x="283" y="74"/>
                      <a:pt x="261" y="69"/>
                    </a:cubicBezTo>
                    <a:cubicBezTo>
                      <a:pt x="261" y="0"/>
                      <a:pt x="261" y="0"/>
                      <a:pt x="261" y="0"/>
                    </a:cubicBezTo>
                    <a:cubicBezTo>
                      <a:pt x="196" y="0"/>
                      <a:pt x="196" y="0"/>
                      <a:pt x="196" y="0"/>
                    </a:cubicBezTo>
                    <a:cubicBezTo>
                      <a:pt x="196" y="69"/>
                      <a:pt x="196" y="69"/>
                      <a:pt x="196" y="69"/>
                    </a:cubicBezTo>
                    <a:cubicBezTo>
                      <a:pt x="175" y="73"/>
                      <a:pt x="156" y="82"/>
                      <a:pt x="138" y="93"/>
                    </a:cubicBezTo>
                    <a:cubicBezTo>
                      <a:pt x="91" y="46"/>
                      <a:pt x="91" y="46"/>
                      <a:pt x="91" y="46"/>
                    </a:cubicBezTo>
                    <a:cubicBezTo>
                      <a:pt x="45" y="92"/>
                      <a:pt x="45" y="92"/>
                      <a:pt x="45" y="92"/>
                    </a:cubicBezTo>
                    <a:cubicBezTo>
                      <a:pt x="92" y="139"/>
                      <a:pt x="92" y="139"/>
                      <a:pt x="92" y="139"/>
                    </a:cubicBezTo>
                    <a:cubicBezTo>
                      <a:pt x="81" y="156"/>
                      <a:pt x="72" y="176"/>
                      <a:pt x="68" y="197"/>
                    </a:cubicBezTo>
                    <a:cubicBezTo>
                      <a:pt x="0" y="197"/>
                      <a:pt x="0" y="197"/>
                      <a:pt x="0" y="197"/>
                    </a:cubicBezTo>
                    <a:cubicBezTo>
                      <a:pt x="0" y="262"/>
                      <a:pt x="0" y="262"/>
                      <a:pt x="0" y="262"/>
                    </a:cubicBezTo>
                    <a:cubicBezTo>
                      <a:pt x="68" y="262"/>
                      <a:pt x="68" y="262"/>
                      <a:pt x="68" y="262"/>
                    </a:cubicBezTo>
                    <a:cubicBezTo>
                      <a:pt x="73" y="284"/>
                      <a:pt x="81" y="304"/>
                      <a:pt x="93" y="322"/>
                    </a:cubicBezTo>
                    <a:cubicBezTo>
                      <a:pt x="45" y="370"/>
                      <a:pt x="45" y="370"/>
                      <a:pt x="45" y="370"/>
                    </a:cubicBezTo>
                    <a:cubicBezTo>
                      <a:pt x="91" y="416"/>
                      <a:pt x="91" y="416"/>
                      <a:pt x="91" y="416"/>
                    </a:cubicBezTo>
                    <a:cubicBezTo>
                      <a:pt x="140" y="367"/>
                      <a:pt x="140" y="367"/>
                      <a:pt x="140" y="367"/>
                    </a:cubicBezTo>
                    <a:cubicBezTo>
                      <a:pt x="157" y="378"/>
                      <a:pt x="176" y="386"/>
                      <a:pt x="196" y="390"/>
                    </a:cubicBezTo>
                    <a:cubicBezTo>
                      <a:pt x="196" y="458"/>
                      <a:pt x="196" y="458"/>
                      <a:pt x="196" y="458"/>
                    </a:cubicBezTo>
                    <a:cubicBezTo>
                      <a:pt x="261" y="458"/>
                      <a:pt x="261" y="458"/>
                      <a:pt x="261" y="458"/>
                    </a:cubicBezTo>
                    <a:cubicBezTo>
                      <a:pt x="261" y="390"/>
                      <a:pt x="261" y="390"/>
                      <a:pt x="261" y="390"/>
                    </a:cubicBezTo>
                    <a:cubicBezTo>
                      <a:pt x="282" y="385"/>
                      <a:pt x="301" y="377"/>
                      <a:pt x="319" y="366"/>
                    </a:cubicBezTo>
                    <a:cubicBezTo>
                      <a:pt x="369" y="416"/>
                      <a:pt x="369" y="416"/>
                      <a:pt x="369" y="416"/>
                    </a:cubicBezTo>
                    <a:cubicBezTo>
                      <a:pt x="415" y="370"/>
                      <a:pt x="415" y="370"/>
                      <a:pt x="415" y="370"/>
                    </a:cubicBezTo>
                    <a:cubicBezTo>
                      <a:pt x="365" y="320"/>
                      <a:pt x="365" y="320"/>
                      <a:pt x="365" y="320"/>
                    </a:cubicBezTo>
                    <a:cubicBezTo>
                      <a:pt x="376" y="302"/>
                      <a:pt x="385" y="283"/>
                      <a:pt x="389" y="262"/>
                    </a:cubicBezTo>
                    <a:lnTo>
                      <a:pt x="457" y="262"/>
                    </a:lnTo>
                    <a:close/>
                    <a:moveTo>
                      <a:pt x="229" y="328"/>
                    </a:moveTo>
                    <a:cubicBezTo>
                      <a:pt x="174" y="327"/>
                      <a:pt x="130" y="284"/>
                      <a:pt x="130" y="229"/>
                    </a:cubicBezTo>
                    <a:cubicBezTo>
                      <a:pt x="130" y="175"/>
                      <a:pt x="174" y="131"/>
                      <a:pt x="229" y="131"/>
                    </a:cubicBezTo>
                    <a:cubicBezTo>
                      <a:pt x="283" y="131"/>
                      <a:pt x="327" y="175"/>
                      <a:pt x="327" y="229"/>
                    </a:cubicBezTo>
                    <a:cubicBezTo>
                      <a:pt x="327" y="284"/>
                      <a:pt x="283" y="327"/>
                      <a:pt x="229" y="328"/>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8" name="Google Shape;628;p10"/>
              <p:cNvSpPr/>
              <p:nvPr/>
            </p:nvSpPr>
            <p:spPr>
              <a:xfrm>
                <a:off x="4371976" y="1992313"/>
                <a:ext cx="398463" cy="398462"/>
              </a:xfrm>
              <a:custGeom>
                <a:avLst/>
                <a:gdLst/>
                <a:ahLst/>
                <a:cxnLst/>
                <a:rect l="l" t="t" r="r" b="b"/>
                <a:pathLst>
                  <a:path w="209" h="210" extrusionOk="0">
                    <a:moveTo>
                      <a:pt x="209" y="120"/>
                    </a:moveTo>
                    <a:cubicBezTo>
                      <a:pt x="209" y="90"/>
                      <a:pt x="209" y="90"/>
                      <a:pt x="209" y="90"/>
                    </a:cubicBezTo>
                    <a:cubicBezTo>
                      <a:pt x="178" y="90"/>
                      <a:pt x="178" y="90"/>
                      <a:pt x="178" y="90"/>
                    </a:cubicBezTo>
                    <a:cubicBezTo>
                      <a:pt x="176" y="81"/>
                      <a:pt x="173" y="72"/>
                      <a:pt x="168" y="65"/>
                    </a:cubicBezTo>
                    <a:cubicBezTo>
                      <a:pt x="190" y="42"/>
                      <a:pt x="190" y="42"/>
                      <a:pt x="190" y="42"/>
                    </a:cubicBezTo>
                    <a:cubicBezTo>
                      <a:pt x="169" y="21"/>
                      <a:pt x="169" y="21"/>
                      <a:pt x="169" y="21"/>
                    </a:cubicBezTo>
                    <a:cubicBezTo>
                      <a:pt x="147" y="43"/>
                      <a:pt x="147" y="43"/>
                      <a:pt x="147" y="43"/>
                    </a:cubicBezTo>
                    <a:cubicBezTo>
                      <a:pt x="139" y="38"/>
                      <a:pt x="130" y="34"/>
                      <a:pt x="120" y="32"/>
                    </a:cubicBezTo>
                    <a:cubicBezTo>
                      <a:pt x="120" y="0"/>
                      <a:pt x="120" y="0"/>
                      <a:pt x="120" y="0"/>
                    </a:cubicBezTo>
                    <a:cubicBezTo>
                      <a:pt x="90" y="0"/>
                      <a:pt x="90" y="0"/>
                      <a:pt x="90" y="0"/>
                    </a:cubicBezTo>
                    <a:cubicBezTo>
                      <a:pt x="90" y="32"/>
                      <a:pt x="90" y="32"/>
                      <a:pt x="90" y="32"/>
                    </a:cubicBezTo>
                    <a:cubicBezTo>
                      <a:pt x="80" y="34"/>
                      <a:pt x="71" y="37"/>
                      <a:pt x="63" y="42"/>
                    </a:cubicBezTo>
                    <a:cubicBezTo>
                      <a:pt x="42" y="21"/>
                      <a:pt x="42" y="21"/>
                      <a:pt x="42" y="21"/>
                    </a:cubicBezTo>
                    <a:cubicBezTo>
                      <a:pt x="21" y="42"/>
                      <a:pt x="21" y="42"/>
                      <a:pt x="21" y="42"/>
                    </a:cubicBezTo>
                    <a:cubicBezTo>
                      <a:pt x="42" y="64"/>
                      <a:pt x="42" y="64"/>
                      <a:pt x="42" y="64"/>
                    </a:cubicBezTo>
                    <a:cubicBezTo>
                      <a:pt x="37" y="72"/>
                      <a:pt x="33" y="80"/>
                      <a:pt x="31" y="90"/>
                    </a:cubicBezTo>
                    <a:cubicBezTo>
                      <a:pt x="0" y="90"/>
                      <a:pt x="0" y="90"/>
                      <a:pt x="0" y="90"/>
                    </a:cubicBezTo>
                    <a:cubicBezTo>
                      <a:pt x="0" y="120"/>
                      <a:pt x="0" y="120"/>
                      <a:pt x="0" y="120"/>
                    </a:cubicBezTo>
                    <a:cubicBezTo>
                      <a:pt x="31" y="120"/>
                      <a:pt x="31" y="120"/>
                      <a:pt x="31" y="120"/>
                    </a:cubicBezTo>
                    <a:cubicBezTo>
                      <a:pt x="33" y="130"/>
                      <a:pt x="37" y="139"/>
                      <a:pt x="43" y="147"/>
                    </a:cubicBezTo>
                    <a:cubicBezTo>
                      <a:pt x="21" y="169"/>
                      <a:pt x="21" y="169"/>
                      <a:pt x="21" y="169"/>
                    </a:cubicBezTo>
                    <a:cubicBezTo>
                      <a:pt x="42" y="190"/>
                      <a:pt x="42" y="190"/>
                      <a:pt x="42" y="190"/>
                    </a:cubicBezTo>
                    <a:cubicBezTo>
                      <a:pt x="64" y="168"/>
                      <a:pt x="64" y="168"/>
                      <a:pt x="64" y="168"/>
                    </a:cubicBezTo>
                    <a:cubicBezTo>
                      <a:pt x="72" y="173"/>
                      <a:pt x="81" y="176"/>
                      <a:pt x="90" y="178"/>
                    </a:cubicBezTo>
                    <a:cubicBezTo>
                      <a:pt x="90" y="210"/>
                      <a:pt x="90" y="210"/>
                      <a:pt x="90" y="210"/>
                    </a:cubicBezTo>
                    <a:cubicBezTo>
                      <a:pt x="120" y="210"/>
                      <a:pt x="120" y="210"/>
                      <a:pt x="120" y="210"/>
                    </a:cubicBezTo>
                    <a:cubicBezTo>
                      <a:pt x="120" y="178"/>
                      <a:pt x="120" y="178"/>
                      <a:pt x="120" y="178"/>
                    </a:cubicBezTo>
                    <a:cubicBezTo>
                      <a:pt x="129" y="176"/>
                      <a:pt x="138" y="172"/>
                      <a:pt x="146" y="167"/>
                    </a:cubicBezTo>
                    <a:cubicBezTo>
                      <a:pt x="169" y="190"/>
                      <a:pt x="169" y="190"/>
                      <a:pt x="169" y="190"/>
                    </a:cubicBezTo>
                    <a:cubicBezTo>
                      <a:pt x="190" y="169"/>
                      <a:pt x="190" y="169"/>
                      <a:pt x="190" y="169"/>
                    </a:cubicBezTo>
                    <a:cubicBezTo>
                      <a:pt x="167" y="146"/>
                      <a:pt x="167" y="146"/>
                      <a:pt x="167" y="146"/>
                    </a:cubicBezTo>
                    <a:cubicBezTo>
                      <a:pt x="172" y="138"/>
                      <a:pt x="176" y="129"/>
                      <a:pt x="178" y="120"/>
                    </a:cubicBezTo>
                    <a:lnTo>
                      <a:pt x="209" y="120"/>
                    </a:lnTo>
                    <a:close/>
                    <a:moveTo>
                      <a:pt x="105" y="150"/>
                    </a:moveTo>
                    <a:cubicBezTo>
                      <a:pt x="80" y="150"/>
                      <a:pt x="60" y="130"/>
                      <a:pt x="60" y="105"/>
                    </a:cubicBezTo>
                    <a:cubicBezTo>
                      <a:pt x="60" y="80"/>
                      <a:pt x="80" y="60"/>
                      <a:pt x="105" y="60"/>
                    </a:cubicBezTo>
                    <a:cubicBezTo>
                      <a:pt x="129" y="60"/>
                      <a:pt x="149" y="80"/>
                      <a:pt x="150" y="105"/>
                    </a:cubicBezTo>
                    <a:cubicBezTo>
                      <a:pt x="149" y="130"/>
                      <a:pt x="129" y="150"/>
                      <a:pt x="105" y="150"/>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29" name="Google Shape;629;p10"/>
              <p:cNvSpPr/>
              <p:nvPr/>
            </p:nvSpPr>
            <p:spPr>
              <a:xfrm>
                <a:off x="2303463" y="1590675"/>
                <a:ext cx="509588" cy="504825"/>
              </a:xfrm>
              <a:custGeom>
                <a:avLst/>
                <a:gdLst/>
                <a:ahLst/>
                <a:cxnLst/>
                <a:rect l="l" t="t" r="r" b="b"/>
                <a:pathLst>
                  <a:path w="267" h="266" extrusionOk="0">
                    <a:moveTo>
                      <a:pt x="263" y="163"/>
                    </a:moveTo>
                    <a:cubicBezTo>
                      <a:pt x="267" y="163"/>
                      <a:pt x="267" y="163"/>
                      <a:pt x="267" y="163"/>
                    </a:cubicBezTo>
                    <a:cubicBezTo>
                      <a:pt x="267" y="158"/>
                      <a:pt x="267" y="158"/>
                      <a:pt x="267" y="158"/>
                    </a:cubicBezTo>
                    <a:cubicBezTo>
                      <a:pt x="267" y="109"/>
                      <a:pt x="267" y="109"/>
                      <a:pt x="267" y="109"/>
                    </a:cubicBezTo>
                    <a:cubicBezTo>
                      <a:pt x="267" y="105"/>
                      <a:pt x="267" y="105"/>
                      <a:pt x="267" y="105"/>
                    </a:cubicBezTo>
                    <a:cubicBezTo>
                      <a:pt x="263" y="105"/>
                      <a:pt x="263" y="105"/>
                      <a:pt x="263" y="105"/>
                    </a:cubicBezTo>
                    <a:cubicBezTo>
                      <a:pt x="229" y="105"/>
                      <a:pt x="229" y="105"/>
                      <a:pt x="229" y="105"/>
                    </a:cubicBezTo>
                    <a:cubicBezTo>
                      <a:pt x="227" y="98"/>
                      <a:pt x="225" y="91"/>
                      <a:pt x="221" y="85"/>
                    </a:cubicBezTo>
                    <a:cubicBezTo>
                      <a:pt x="245" y="62"/>
                      <a:pt x="245" y="62"/>
                      <a:pt x="245" y="62"/>
                    </a:cubicBezTo>
                    <a:cubicBezTo>
                      <a:pt x="248" y="59"/>
                      <a:pt x="248" y="59"/>
                      <a:pt x="248" y="59"/>
                    </a:cubicBezTo>
                    <a:cubicBezTo>
                      <a:pt x="245" y="56"/>
                      <a:pt x="245" y="56"/>
                      <a:pt x="245" y="56"/>
                    </a:cubicBezTo>
                    <a:cubicBezTo>
                      <a:pt x="210" y="21"/>
                      <a:pt x="210" y="21"/>
                      <a:pt x="210" y="21"/>
                    </a:cubicBezTo>
                    <a:cubicBezTo>
                      <a:pt x="207" y="18"/>
                      <a:pt x="207" y="18"/>
                      <a:pt x="207" y="18"/>
                    </a:cubicBezTo>
                    <a:cubicBezTo>
                      <a:pt x="204" y="21"/>
                      <a:pt x="204" y="21"/>
                      <a:pt x="204" y="21"/>
                    </a:cubicBezTo>
                    <a:cubicBezTo>
                      <a:pt x="180" y="44"/>
                      <a:pt x="180" y="44"/>
                      <a:pt x="180" y="44"/>
                    </a:cubicBezTo>
                    <a:cubicBezTo>
                      <a:pt x="174" y="41"/>
                      <a:pt x="168" y="39"/>
                      <a:pt x="162" y="37"/>
                    </a:cubicBezTo>
                    <a:cubicBezTo>
                      <a:pt x="162" y="4"/>
                      <a:pt x="162" y="4"/>
                      <a:pt x="162" y="4"/>
                    </a:cubicBezTo>
                    <a:cubicBezTo>
                      <a:pt x="162" y="0"/>
                      <a:pt x="162" y="0"/>
                      <a:pt x="162" y="0"/>
                    </a:cubicBezTo>
                    <a:cubicBezTo>
                      <a:pt x="158" y="0"/>
                      <a:pt x="158" y="0"/>
                      <a:pt x="158" y="0"/>
                    </a:cubicBezTo>
                    <a:cubicBezTo>
                      <a:pt x="108" y="0"/>
                      <a:pt x="108" y="0"/>
                      <a:pt x="108" y="0"/>
                    </a:cubicBezTo>
                    <a:cubicBezTo>
                      <a:pt x="104" y="0"/>
                      <a:pt x="104" y="0"/>
                      <a:pt x="104" y="0"/>
                    </a:cubicBezTo>
                    <a:cubicBezTo>
                      <a:pt x="104" y="4"/>
                      <a:pt x="104" y="4"/>
                      <a:pt x="104" y="4"/>
                    </a:cubicBezTo>
                    <a:cubicBezTo>
                      <a:pt x="104" y="37"/>
                      <a:pt x="104" y="37"/>
                      <a:pt x="104" y="37"/>
                    </a:cubicBezTo>
                    <a:cubicBezTo>
                      <a:pt x="98" y="39"/>
                      <a:pt x="92" y="41"/>
                      <a:pt x="87" y="44"/>
                    </a:cubicBezTo>
                    <a:cubicBezTo>
                      <a:pt x="63" y="21"/>
                      <a:pt x="63" y="21"/>
                      <a:pt x="63" y="21"/>
                    </a:cubicBezTo>
                    <a:cubicBezTo>
                      <a:pt x="60" y="18"/>
                      <a:pt x="60" y="18"/>
                      <a:pt x="60" y="18"/>
                    </a:cubicBezTo>
                    <a:cubicBezTo>
                      <a:pt x="57" y="21"/>
                      <a:pt x="57" y="21"/>
                      <a:pt x="57" y="21"/>
                    </a:cubicBezTo>
                    <a:cubicBezTo>
                      <a:pt x="22" y="56"/>
                      <a:pt x="22" y="56"/>
                      <a:pt x="22" y="56"/>
                    </a:cubicBezTo>
                    <a:cubicBezTo>
                      <a:pt x="19" y="59"/>
                      <a:pt x="19" y="59"/>
                      <a:pt x="19" y="59"/>
                    </a:cubicBezTo>
                    <a:cubicBezTo>
                      <a:pt x="22" y="62"/>
                      <a:pt x="22" y="62"/>
                      <a:pt x="22" y="62"/>
                    </a:cubicBezTo>
                    <a:cubicBezTo>
                      <a:pt x="45" y="84"/>
                      <a:pt x="45" y="84"/>
                      <a:pt x="45" y="84"/>
                    </a:cubicBezTo>
                    <a:cubicBezTo>
                      <a:pt x="42" y="90"/>
                      <a:pt x="39" y="97"/>
                      <a:pt x="37" y="103"/>
                    </a:cubicBezTo>
                    <a:cubicBezTo>
                      <a:pt x="5" y="103"/>
                      <a:pt x="5" y="103"/>
                      <a:pt x="5" y="103"/>
                    </a:cubicBezTo>
                    <a:cubicBezTo>
                      <a:pt x="0" y="103"/>
                      <a:pt x="0" y="103"/>
                      <a:pt x="0" y="103"/>
                    </a:cubicBezTo>
                    <a:cubicBezTo>
                      <a:pt x="0" y="108"/>
                      <a:pt x="0" y="108"/>
                      <a:pt x="0" y="108"/>
                    </a:cubicBezTo>
                    <a:cubicBezTo>
                      <a:pt x="0" y="157"/>
                      <a:pt x="0" y="157"/>
                      <a:pt x="0" y="157"/>
                    </a:cubicBezTo>
                    <a:cubicBezTo>
                      <a:pt x="0" y="161"/>
                      <a:pt x="0" y="161"/>
                      <a:pt x="0" y="161"/>
                    </a:cubicBezTo>
                    <a:cubicBezTo>
                      <a:pt x="5" y="161"/>
                      <a:pt x="5" y="161"/>
                      <a:pt x="5" y="161"/>
                    </a:cubicBezTo>
                    <a:cubicBezTo>
                      <a:pt x="37" y="161"/>
                      <a:pt x="37" y="161"/>
                      <a:pt x="37" y="161"/>
                    </a:cubicBezTo>
                    <a:cubicBezTo>
                      <a:pt x="39" y="168"/>
                      <a:pt x="42" y="175"/>
                      <a:pt x="45" y="182"/>
                    </a:cubicBezTo>
                    <a:cubicBezTo>
                      <a:pt x="22" y="204"/>
                      <a:pt x="22" y="204"/>
                      <a:pt x="22" y="204"/>
                    </a:cubicBezTo>
                    <a:cubicBezTo>
                      <a:pt x="19" y="207"/>
                      <a:pt x="19" y="207"/>
                      <a:pt x="19" y="207"/>
                    </a:cubicBezTo>
                    <a:cubicBezTo>
                      <a:pt x="22" y="210"/>
                      <a:pt x="22" y="210"/>
                      <a:pt x="22" y="210"/>
                    </a:cubicBezTo>
                    <a:cubicBezTo>
                      <a:pt x="57" y="245"/>
                      <a:pt x="57" y="245"/>
                      <a:pt x="57" y="245"/>
                    </a:cubicBezTo>
                    <a:cubicBezTo>
                      <a:pt x="60" y="248"/>
                      <a:pt x="60" y="248"/>
                      <a:pt x="60" y="248"/>
                    </a:cubicBezTo>
                    <a:cubicBezTo>
                      <a:pt x="63" y="245"/>
                      <a:pt x="63" y="245"/>
                      <a:pt x="63" y="245"/>
                    </a:cubicBezTo>
                    <a:cubicBezTo>
                      <a:pt x="87" y="222"/>
                      <a:pt x="87" y="222"/>
                      <a:pt x="87" y="222"/>
                    </a:cubicBezTo>
                    <a:cubicBezTo>
                      <a:pt x="93" y="225"/>
                      <a:pt x="99" y="228"/>
                      <a:pt x="106" y="230"/>
                    </a:cubicBezTo>
                    <a:cubicBezTo>
                      <a:pt x="106" y="262"/>
                      <a:pt x="106" y="262"/>
                      <a:pt x="106" y="262"/>
                    </a:cubicBezTo>
                    <a:cubicBezTo>
                      <a:pt x="106" y="266"/>
                      <a:pt x="106" y="266"/>
                      <a:pt x="106" y="266"/>
                    </a:cubicBezTo>
                    <a:cubicBezTo>
                      <a:pt x="110" y="266"/>
                      <a:pt x="110" y="266"/>
                      <a:pt x="110" y="266"/>
                    </a:cubicBezTo>
                    <a:cubicBezTo>
                      <a:pt x="159" y="266"/>
                      <a:pt x="159" y="266"/>
                      <a:pt x="159" y="266"/>
                    </a:cubicBezTo>
                    <a:cubicBezTo>
                      <a:pt x="163" y="266"/>
                      <a:pt x="163" y="266"/>
                      <a:pt x="163" y="266"/>
                    </a:cubicBezTo>
                    <a:cubicBezTo>
                      <a:pt x="163" y="262"/>
                      <a:pt x="163" y="262"/>
                      <a:pt x="163" y="262"/>
                    </a:cubicBezTo>
                    <a:cubicBezTo>
                      <a:pt x="163" y="229"/>
                      <a:pt x="163" y="229"/>
                      <a:pt x="163" y="229"/>
                    </a:cubicBezTo>
                    <a:cubicBezTo>
                      <a:pt x="169" y="227"/>
                      <a:pt x="175" y="224"/>
                      <a:pt x="180" y="221"/>
                    </a:cubicBezTo>
                    <a:cubicBezTo>
                      <a:pt x="204" y="245"/>
                      <a:pt x="204" y="245"/>
                      <a:pt x="204" y="245"/>
                    </a:cubicBezTo>
                    <a:cubicBezTo>
                      <a:pt x="207" y="248"/>
                      <a:pt x="207" y="248"/>
                      <a:pt x="207" y="248"/>
                    </a:cubicBezTo>
                    <a:cubicBezTo>
                      <a:pt x="210" y="245"/>
                      <a:pt x="210" y="245"/>
                      <a:pt x="210" y="245"/>
                    </a:cubicBezTo>
                    <a:cubicBezTo>
                      <a:pt x="245" y="210"/>
                      <a:pt x="245" y="210"/>
                      <a:pt x="245" y="210"/>
                    </a:cubicBezTo>
                    <a:cubicBezTo>
                      <a:pt x="248" y="207"/>
                      <a:pt x="248" y="207"/>
                      <a:pt x="248" y="207"/>
                    </a:cubicBezTo>
                    <a:cubicBezTo>
                      <a:pt x="245" y="204"/>
                      <a:pt x="245" y="204"/>
                      <a:pt x="245" y="204"/>
                    </a:cubicBezTo>
                    <a:cubicBezTo>
                      <a:pt x="221" y="181"/>
                      <a:pt x="221" y="181"/>
                      <a:pt x="221" y="181"/>
                    </a:cubicBezTo>
                    <a:cubicBezTo>
                      <a:pt x="224" y="175"/>
                      <a:pt x="227" y="169"/>
                      <a:pt x="229" y="163"/>
                    </a:cubicBezTo>
                    <a:cubicBezTo>
                      <a:pt x="263" y="163"/>
                      <a:pt x="263" y="163"/>
                      <a:pt x="263" y="163"/>
                    </a:cubicBezTo>
                    <a:close/>
                    <a:moveTo>
                      <a:pt x="193" y="133"/>
                    </a:moveTo>
                    <a:cubicBezTo>
                      <a:pt x="193" y="166"/>
                      <a:pt x="166" y="193"/>
                      <a:pt x="133" y="193"/>
                    </a:cubicBezTo>
                    <a:cubicBezTo>
                      <a:pt x="100" y="193"/>
                      <a:pt x="73" y="166"/>
                      <a:pt x="73" y="133"/>
                    </a:cubicBezTo>
                    <a:cubicBezTo>
                      <a:pt x="73" y="100"/>
                      <a:pt x="100" y="73"/>
                      <a:pt x="133" y="73"/>
                    </a:cubicBezTo>
                    <a:cubicBezTo>
                      <a:pt x="166" y="73"/>
                      <a:pt x="193" y="100"/>
                      <a:pt x="193" y="133"/>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0" name="Google Shape;630;p10"/>
              <p:cNvSpPr/>
              <p:nvPr/>
            </p:nvSpPr>
            <p:spPr>
              <a:xfrm>
                <a:off x="3606801" y="2595563"/>
                <a:ext cx="298450" cy="296862"/>
              </a:xfrm>
              <a:custGeom>
                <a:avLst/>
                <a:gdLst/>
                <a:ahLst/>
                <a:cxnLst/>
                <a:rect l="l" t="t" r="r" b="b"/>
                <a:pathLst>
                  <a:path w="156" h="156" extrusionOk="0">
                    <a:moveTo>
                      <a:pt x="153" y="96"/>
                    </a:moveTo>
                    <a:cubicBezTo>
                      <a:pt x="156" y="96"/>
                      <a:pt x="156" y="96"/>
                      <a:pt x="156" y="96"/>
                    </a:cubicBezTo>
                    <a:cubicBezTo>
                      <a:pt x="156" y="93"/>
                      <a:pt x="156" y="93"/>
                      <a:pt x="156" y="93"/>
                    </a:cubicBezTo>
                    <a:cubicBezTo>
                      <a:pt x="156" y="64"/>
                      <a:pt x="156" y="64"/>
                      <a:pt x="156" y="64"/>
                    </a:cubicBezTo>
                    <a:cubicBezTo>
                      <a:pt x="156" y="62"/>
                      <a:pt x="156" y="62"/>
                      <a:pt x="156" y="62"/>
                    </a:cubicBezTo>
                    <a:cubicBezTo>
                      <a:pt x="153" y="62"/>
                      <a:pt x="153" y="62"/>
                      <a:pt x="153" y="62"/>
                    </a:cubicBezTo>
                    <a:cubicBezTo>
                      <a:pt x="133" y="62"/>
                      <a:pt x="133" y="62"/>
                      <a:pt x="133" y="62"/>
                    </a:cubicBezTo>
                    <a:cubicBezTo>
                      <a:pt x="132" y="58"/>
                      <a:pt x="131" y="54"/>
                      <a:pt x="129" y="51"/>
                    </a:cubicBezTo>
                    <a:cubicBezTo>
                      <a:pt x="143" y="37"/>
                      <a:pt x="143" y="37"/>
                      <a:pt x="143" y="37"/>
                    </a:cubicBezTo>
                    <a:cubicBezTo>
                      <a:pt x="144" y="35"/>
                      <a:pt x="144" y="35"/>
                      <a:pt x="144" y="35"/>
                    </a:cubicBezTo>
                    <a:cubicBezTo>
                      <a:pt x="143" y="33"/>
                      <a:pt x="143" y="33"/>
                      <a:pt x="143" y="33"/>
                    </a:cubicBezTo>
                    <a:cubicBezTo>
                      <a:pt x="122" y="13"/>
                      <a:pt x="122" y="13"/>
                      <a:pt x="122" y="13"/>
                    </a:cubicBezTo>
                    <a:cubicBezTo>
                      <a:pt x="120" y="11"/>
                      <a:pt x="120" y="11"/>
                      <a:pt x="120" y="11"/>
                    </a:cubicBezTo>
                    <a:cubicBezTo>
                      <a:pt x="119" y="13"/>
                      <a:pt x="119" y="13"/>
                      <a:pt x="119" y="13"/>
                    </a:cubicBezTo>
                    <a:cubicBezTo>
                      <a:pt x="105" y="27"/>
                      <a:pt x="105" y="27"/>
                      <a:pt x="105" y="27"/>
                    </a:cubicBezTo>
                    <a:cubicBezTo>
                      <a:pt x="101" y="25"/>
                      <a:pt x="98" y="23"/>
                      <a:pt x="94" y="22"/>
                    </a:cubicBezTo>
                    <a:cubicBezTo>
                      <a:pt x="94" y="3"/>
                      <a:pt x="94" y="3"/>
                      <a:pt x="94" y="3"/>
                    </a:cubicBezTo>
                    <a:cubicBezTo>
                      <a:pt x="94" y="0"/>
                      <a:pt x="94" y="0"/>
                      <a:pt x="94" y="0"/>
                    </a:cubicBezTo>
                    <a:cubicBezTo>
                      <a:pt x="92" y="0"/>
                      <a:pt x="92" y="0"/>
                      <a:pt x="92" y="0"/>
                    </a:cubicBezTo>
                    <a:cubicBezTo>
                      <a:pt x="63" y="0"/>
                      <a:pt x="63" y="0"/>
                      <a:pt x="63" y="0"/>
                    </a:cubicBezTo>
                    <a:cubicBezTo>
                      <a:pt x="60" y="0"/>
                      <a:pt x="60" y="0"/>
                      <a:pt x="60" y="0"/>
                    </a:cubicBezTo>
                    <a:cubicBezTo>
                      <a:pt x="60" y="3"/>
                      <a:pt x="60" y="3"/>
                      <a:pt x="60" y="3"/>
                    </a:cubicBezTo>
                    <a:cubicBezTo>
                      <a:pt x="60" y="22"/>
                      <a:pt x="60" y="22"/>
                      <a:pt x="60" y="22"/>
                    </a:cubicBezTo>
                    <a:cubicBezTo>
                      <a:pt x="57" y="23"/>
                      <a:pt x="53" y="25"/>
                      <a:pt x="50" y="26"/>
                    </a:cubicBezTo>
                    <a:cubicBezTo>
                      <a:pt x="36" y="13"/>
                      <a:pt x="36" y="13"/>
                      <a:pt x="36" y="13"/>
                    </a:cubicBezTo>
                    <a:cubicBezTo>
                      <a:pt x="35" y="11"/>
                      <a:pt x="35" y="11"/>
                      <a:pt x="35" y="11"/>
                    </a:cubicBezTo>
                    <a:cubicBezTo>
                      <a:pt x="33" y="13"/>
                      <a:pt x="33" y="13"/>
                      <a:pt x="33" y="13"/>
                    </a:cubicBezTo>
                    <a:cubicBezTo>
                      <a:pt x="13" y="33"/>
                      <a:pt x="13" y="33"/>
                      <a:pt x="13" y="33"/>
                    </a:cubicBezTo>
                    <a:cubicBezTo>
                      <a:pt x="11" y="35"/>
                      <a:pt x="11" y="35"/>
                      <a:pt x="11" y="35"/>
                    </a:cubicBezTo>
                    <a:cubicBezTo>
                      <a:pt x="13" y="37"/>
                      <a:pt x="13" y="37"/>
                      <a:pt x="13" y="37"/>
                    </a:cubicBezTo>
                    <a:cubicBezTo>
                      <a:pt x="26" y="50"/>
                      <a:pt x="26" y="50"/>
                      <a:pt x="26" y="50"/>
                    </a:cubicBezTo>
                    <a:cubicBezTo>
                      <a:pt x="24" y="54"/>
                      <a:pt x="22" y="57"/>
                      <a:pt x="21" y="61"/>
                    </a:cubicBezTo>
                    <a:cubicBezTo>
                      <a:pt x="2" y="61"/>
                      <a:pt x="2" y="61"/>
                      <a:pt x="2" y="61"/>
                    </a:cubicBezTo>
                    <a:cubicBezTo>
                      <a:pt x="0" y="61"/>
                      <a:pt x="0" y="61"/>
                      <a:pt x="0" y="61"/>
                    </a:cubicBezTo>
                    <a:cubicBezTo>
                      <a:pt x="0" y="64"/>
                      <a:pt x="0" y="64"/>
                      <a:pt x="0" y="64"/>
                    </a:cubicBezTo>
                    <a:cubicBezTo>
                      <a:pt x="0" y="92"/>
                      <a:pt x="0" y="92"/>
                      <a:pt x="0" y="92"/>
                    </a:cubicBezTo>
                    <a:cubicBezTo>
                      <a:pt x="0" y="95"/>
                      <a:pt x="0" y="95"/>
                      <a:pt x="0" y="95"/>
                    </a:cubicBezTo>
                    <a:cubicBezTo>
                      <a:pt x="2" y="95"/>
                      <a:pt x="2" y="95"/>
                      <a:pt x="2" y="95"/>
                    </a:cubicBezTo>
                    <a:cubicBezTo>
                      <a:pt x="21" y="95"/>
                      <a:pt x="21" y="95"/>
                      <a:pt x="21" y="95"/>
                    </a:cubicBezTo>
                    <a:cubicBezTo>
                      <a:pt x="22" y="99"/>
                      <a:pt x="24" y="103"/>
                      <a:pt x="26" y="107"/>
                    </a:cubicBezTo>
                    <a:cubicBezTo>
                      <a:pt x="13" y="120"/>
                      <a:pt x="13" y="120"/>
                      <a:pt x="13" y="120"/>
                    </a:cubicBezTo>
                    <a:cubicBezTo>
                      <a:pt x="11" y="122"/>
                      <a:pt x="11" y="122"/>
                      <a:pt x="11" y="122"/>
                    </a:cubicBezTo>
                    <a:cubicBezTo>
                      <a:pt x="13" y="124"/>
                      <a:pt x="13" y="124"/>
                      <a:pt x="13" y="124"/>
                    </a:cubicBezTo>
                    <a:cubicBezTo>
                      <a:pt x="33" y="144"/>
                      <a:pt x="33" y="144"/>
                      <a:pt x="33" y="144"/>
                    </a:cubicBezTo>
                    <a:cubicBezTo>
                      <a:pt x="35" y="146"/>
                      <a:pt x="35" y="146"/>
                      <a:pt x="35" y="146"/>
                    </a:cubicBezTo>
                    <a:cubicBezTo>
                      <a:pt x="36" y="144"/>
                      <a:pt x="36" y="144"/>
                      <a:pt x="36" y="144"/>
                    </a:cubicBezTo>
                    <a:cubicBezTo>
                      <a:pt x="50" y="130"/>
                      <a:pt x="50" y="130"/>
                      <a:pt x="50" y="130"/>
                    </a:cubicBezTo>
                    <a:cubicBezTo>
                      <a:pt x="54" y="132"/>
                      <a:pt x="57" y="134"/>
                      <a:pt x="61" y="135"/>
                    </a:cubicBezTo>
                    <a:cubicBezTo>
                      <a:pt x="61" y="154"/>
                      <a:pt x="61" y="154"/>
                      <a:pt x="61" y="154"/>
                    </a:cubicBezTo>
                    <a:cubicBezTo>
                      <a:pt x="61" y="156"/>
                      <a:pt x="61" y="156"/>
                      <a:pt x="61" y="156"/>
                    </a:cubicBezTo>
                    <a:cubicBezTo>
                      <a:pt x="64" y="156"/>
                      <a:pt x="64" y="156"/>
                      <a:pt x="64" y="156"/>
                    </a:cubicBezTo>
                    <a:cubicBezTo>
                      <a:pt x="92" y="156"/>
                      <a:pt x="92" y="156"/>
                      <a:pt x="92" y="156"/>
                    </a:cubicBezTo>
                    <a:cubicBezTo>
                      <a:pt x="95" y="156"/>
                      <a:pt x="95" y="156"/>
                      <a:pt x="95" y="156"/>
                    </a:cubicBezTo>
                    <a:cubicBezTo>
                      <a:pt x="95" y="154"/>
                      <a:pt x="95" y="154"/>
                      <a:pt x="95" y="154"/>
                    </a:cubicBezTo>
                    <a:cubicBezTo>
                      <a:pt x="95" y="134"/>
                      <a:pt x="95" y="134"/>
                      <a:pt x="95" y="134"/>
                    </a:cubicBezTo>
                    <a:cubicBezTo>
                      <a:pt x="98" y="133"/>
                      <a:pt x="102" y="132"/>
                      <a:pt x="105" y="130"/>
                    </a:cubicBezTo>
                    <a:cubicBezTo>
                      <a:pt x="119" y="144"/>
                      <a:pt x="119" y="144"/>
                      <a:pt x="119" y="144"/>
                    </a:cubicBezTo>
                    <a:cubicBezTo>
                      <a:pt x="120" y="146"/>
                      <a:pt x="120" y="146"/>
                      <a:pt x="120" y="146"/>
                    </a:cubicBezTo>
                    <a:cubicBezTo>
                      <a:pt x="122" y="144"/>
                      <a:pt x="122" y="144"/>
                      <a:pt x="122" y="144"/>
                    </a:cubicBezTo>
                    <a:cubicBezTo>
                      <a:pt x="143" y="124"/>
                      <a:pt x="143" y="124"/>
                      <a:pt x="143" y="124"/>
                    </a:cubicBezTo>
                    <a:cubicBezTo>
                      <a:pt x="144" y="122"/>
                      <a:pt x="144" y="122"/>
                      <a:pt x="144" y="122"/>
                    </a:cubicBezTo>
                    <a:cubicBezTo>
                      <a:pt x="143" y="120"/>
                      <a:pt x="143" y="120"/>
                      <a:pt x="143" y="120"/>
                    </a:cubicBezTo>
                    <a:cubicBezTo>
                      <a:pt x="129" y="106"/>
                      <a:pt x="129" y="106"/>
                      <a:pt x="129" y="106"/>
                    </a:cubicBezTo>
                    <a:cubicBezTo>
                      <a:pt x="131" y="103"/>
                      <a:pt x="132" y="99"/>
                      <a:pt x="133" y="96"/>
                    </a:cubicBezTo>
                    <a:cubicBezTo>
                      <a:pt x="153" y="96"/>
                      <a:pt x="153" y="96"/>
                      <a:pt x="153" y="96"/>
                    </a:cubicBezTo>
                    <a:close/>
                    <a:moveTo>
                      <a:pt x="112" y="78"/>
                    </a:moveTo>
                    <a:cubicBezTo>
                      <a:pt x="112" y="98"/>
                      <a:pt x="96" y="113"/>
                      <a:pt x="77" y="113"/>
                    </a:cubicBezTo>
                    <a:cubicBezTo>
                      <a:pt x="58" y="113"/>
                      <a:pt x="42" y="98"/>
                      <a:pt x="42" y="78"/>
                    </a:cubicBezTo>
                    <a:cubicBezTo>
                      <a:pt x="42" y="59"/>
                      <a:pt x="58" y="43"/>
                      <a:pt x="77" y="43"/>
                    </a:cubicBezTo>
                    <a:cubicBezTo>
                      <a:pt x="96" y="43"/>
                      <a:pt x="112" y="59"/>
                      <a:pt x="112" y="78"/>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1" name="Google Shape;631;p10"/>
              <p:cNvSpPr/>
              <p:nvPr/>
            </p:nvSpPr>
            <p:spPr>
              <a:xfrm>
                <a:off x="3871913" y="1417638"/>
                <a:ext cx="296863" cy="296862"/>
              </a:xfrm>
              <a:custGeom>
                <a:avLst/>
                <a:gdLst/>
                <a:ahLst/>
                <a:cxnLst/>
                <a:rect l="l" t="t" r="r" b="b"/>
                <a:pathLst>
                  <a:path w="156" h="156" extrusionOk="0">
                    <a:moveTo>
                      <a:pt x="154" y="96"/>
                    </a:moveTo>
                    <a:cubicBezTo>
                      <a:pt x="156" y="96"/>
                      <a:pt x="156" y="96"/>
                      <a:pt x="156" y="96"/>
                    </a:cubicBezTo>
                    <a:cubicBezTo>
                      <a:pt x="156" y="93"/>
                      <a:pt x="156" y="93"/>
                      <a:pt x="156" y="93"/>
                    </a:cubicBezTo>
                    <a:cubicBezTo>
                      <a:pt x="156" y="64"/>
                      <a:pt x="156" y="64"/>
                      <a:pt x="156" y="64"/>
                    </a:cubicBezTo>
                    <a:cubicBezTo>
                      <a:pt x="156" y="62"/>
                      <a:pt x="156" y="62"/>
                      <a:pt x="156" y="62"/>
                    </a:cubicBezTo>
                    <a:cubicBezTo>
                      <a:pt x="154" y="62"/>
                      <a:pt x="154" y="62"/>
                      <a:pt x="154" y="62"/>
                    </a:cubicBezTo>
                    <a:cubicBezTo>
                      <a:pt x="134" y="62"/>
                      <a:pt x="134" y="62"/>
                      <a:pt x="134" y="62"/>
                    </a:cubicBezTo>
                    <a:cubicBezTo>
                      <a:pt x="133" y="58"/>
                      <a:pt x="132" y="54"/>
                      <a:pt x="130" y="50"/>
                    </a:cubicBezTo>
                    <a:cubicBezTo>
                      <a:pt x="143" y="37"/>
                      <a:pt x="143" y="37"/>
                      <a:pt x="143" y="37"/>
                    </a:cubicBezTo>
                    <a:cubicBezTo>
                      <a:pt x="145" y="35"/>
                      <a:pt x="145" y="35"/>
                      <a:pt x="145" y="35"/>
                    </a:cubicBezTo>
                    <a:cubicBezTo>
                      <a:pt x="143" y="33"/>
                      <a:pt x="143" y="33"/>
                      <a:pt x="143" y="33"/>
                    </a:cubicBezTo>
                    <a:cubicBezTo>
                      <a:pt x="123" y="13"/>
                      <a:pt x="123" y="13"/>
                      <a:pt x="123" y="13"/>
                    </a:cubicBezTo>
                    <a:cubicBezTo>
                      <a:pt x="121" y="11"/>
                      <a:pt x="121" y="11"/>
                      <a:pt x="121" y="11"/>
                    </a:cubicBezTo>
                    <a:cubicBezTo>
                      <a:pt x="120" y="13"/>
                      <a:pt x="120" y="13"/>
                      <a:pt x="120" y="13"/>
                    </a:cubicBezTo>
                    <a:cubicBezTo>
                      <a:pt x="106" y="27"/>
                      <a:pt x="106" y="27"/>
                      <a:pt x="106" y="27"/>
                    </a:cubicBezTo>
                    <a:cubicBezTo>
                      <a:pt x="102" y="25"/>
                      <a:pt x="99" y="23"/>
                      <a:pt x="95" y="22"/>
                    </a:cubicBezTo>
                    <a:cubicBezTo>
                      <a:pt x="95" y="3"/>
                      <a:pt x="95" y="3"/>
                      <a:pt x="95" y="3"/>
                    </a:cubicBezTo>
                    <a:cubicBezTo>
                      <a:pt x="95" y="0"/>
                      <a:pt x="95" y="0"/>
                      <a:pt x="95" y="0"/>
                    </a:cubicBezTo>
                    <a:cubicBezTo>
                      <a:pt x="92" y="0"/>
                      <a:pt x="92" y="0"/>
                      <a:pt x="92" y="0"/>
                    </a:cubicBezTo>
                    <a:cubicBezTo>
                      <a:pt x="64" y="0"/>
                      <a:pt x="64" y="0"/>
                      <a:pt x="64" y="0"/>
                    </a:cubicBezTo>
                    <a:cubicBezTo>
                      <a:pt x="61" y="0"/>
                      <a:pt x="61" y="0"/>
                      <a:pt x="61" y="0"/>
                    </a:cubicBezTo>
                    <a:cubicBezTo>
                      <a:pt x="61" y="3"/>
                      <a:pt x="61" y="3"/>
                      <a:pt x="61" y="3"/>
                    </a:cubicBezTo>
                    <a:cubicBezTo>
                      <a:pt x="61" y="22"/>
                      <a:pt x="61" y="22"/>
                      <a:pt x="61" y="22"/>
                    </a:cubicBezTo>
                    <a:cubicBezTo>
                      <a:pt x="58" y="23"/>
                      <a:pt x="54" y="25"/>
                      <a:pt x="51" y="26"/>
                    </a:cubicBezTo>
                    <a:cubicBezTo>
                      <a:pt x="37" y="13"/>
                      <a:pt x="37" y="13"/>
                      <a:pt x="37" y="13"/>
                    </a:cubicBezTo>
                    <a:cubicBezTo>
                      <a:pt x="36" y="11"/>
                      <a:pt x="36" y="11"/>
                      <a:pt x="36" y="11"/>
                    </a:cubicBezTo>
                    <a:cubicBezTo>
                      <a:pt x="34" y="13"/>
                      <a:pt x="34" y="13"/>
                      <a:pt x="34" y="13"/>
                    </a:cubicBezTo>
                    <a:cubicBezTo>
                      <a:pt x="13" y="33"/>
                      <a:pt x="13" y="33"/>
                      <a:pt x="13" y="33"/>
                    </a:cubicBezTo>
                    <a:cubicBezTo>
                      <a:pt x="12" y="35"/>
                      <a:pt x="12" y="35"/>
                      <a:pt x="12" y="35"/>
                    </a:cubicBezTo>
                    <a:cubicBezTo>
                      <a:pt x="13" y="37"/>
                      <a:pt x="13" y="37"/>
                      <a:pt x="13" y="37"/>
                    </a:cubicBezTo>
                    <a:cubicBezTo>
                      <a:pt x="27" y="50"/>
                      <a:pt x="27" y="50"/>
                      <a:pt x="27" y="50"/>
                    </a:cubicBezTo>
                    <a:cubicBezTo>
                      <a:pt x="25" y="53"/>
                      <a:pt x="23" y="57"/>
                      <a:pt x="22" y="61"/>
                    </a:cubicBezTo>
                    <a:cubicBezTo>
                      <a:pt x="3" y="61"/>
                      <a:pt x="3" y="61"/>
                      <a:pt x="3" y="61"/>
                    </a:cubicBezTo>
                    <a:cubicBezTo>
                      <a:pt x="0" y="61"/>
                      <a:pt x="0" y="61"/>
                      <a:pt x="0" y="61"/>
                    </a:cubicBezTo>
                    <a:cubicBezTo>
                      <a:pt x="0" y="64"/>
                      <a:pt x="0" y="64"/>
                      <a:pt x="0" y="64"/>
                    </a:cubicBezTo>
                    <a:cubicBezTo>
                      <a:pt x="0" y="92"/>
                      <a:pt x="0" y="92"/>
                      <a:pt x="0" y="92"/>
                    </a:cubicBezTo>
                    <a:cubicBezTo>
                      <a:pt x="0" y="95"/>
                      <a:pt x="0" y="95"/>
                      <a:pt x="0" y="95"/>
                    </a:cubicBezTo>
                    <a:cubicBezTo>
                      <a:pt x="3" y="95"/>
                      <a:pt x="3" y="95"/>
                      <a:pt x="3" y="95"/>
                    </a:cubicBezTo>
                    <a:cubicBezTo>
                      <a:pt x="22" y="95"/>
                      <a:pt x="22" y="95"/>
                      <a:pt x="22" y="95"/>
                    </a:cubicBezTo>
                    <a:cubicBezTo>
                      <a:pt x="23" y="99"/>
                      <a:pt x="25" y="103"/>
                      <a:pt x="27" y="107"/>
                    </a:cubicBezTo>
                    <a:cubicBezTo>
                      <a:pt x="13" y="120"/>
                      <a:pt x="13" y="120"/>
                      <a:pt x="13" y="120"/>
                    </a:cubicBezTo>
                    <a:cubicBezTo>
                      <a:pt x="12" y="122"/>
                      <a:pt x="12" y="122"/>
                      <a:pt x="12" y="122"/>
                    </a:cubicBezTo>
                    <a:cubicBezTo>
                      <a:pt x="13" y="124"/>
                      <a:pt x="13" y="124"/>
                      <a:pt x="13" y="124"/>
                    </a:cubicBezTo>
                    <a:cubicBezTo>
                      <a:pt x="34" y="144"/>
                      <a:pt x="34" y="144"/>
                      <a:pt x="34" y="144"/>
                    </a:cubicBezTo>
                    <a:cubicBezTo>
                      <a:pt x="36" y="146"/>
                      <a:pt x="36" y="146"/>
                      <a:pt x="36" y="146"/>
                    </a:cubicBezTo>
                    <a:cubicBezTo>
                      <a:pt x="37" y="144"/>
                      <a:pt x="37" y="144"/>
                      <a:pt x="37" y="144"/>
                    </a:cubicBezTo>
                    <a:cubicBezTo>
                      <a:pt x="51" y="130"/>
                      <a:pt x="51" y="130"/>
                      <a:pt x="51" y="130"/>
                    </a:cubicBezTo>
                    <a:cubicBezTo>
                      <a:pt x="54" y="132"/>
                      <a:pt x="58" y="134"/>
                      <a:pt x="62" y="135"/>
                    </a:cubicBezTo>
                    <a:cubicBezTo>
                      <a:pt x="62" y="154"/>
                      <a:pt x="62" y="154"/>
                      <a:pt x="62" y="154"/>
                    </a:cubicBezTo>
                    <a:cubicBezTo>
                      <a:pt x="62" y="156"/>
                      <a:pt x="62" y="156"/>
                      <a:pt x="62" y="156"/>
                    </a:cubicBezTo>
                    <a:cubicBezTo>
                      <a:pt x="64" y="156"/>
                      <a:pt x="64" y="156"/>
                      <a:pt x="64" y="156"/>
                    </a:cubicBezTo>
                    <a:cubicBezTo>
                      <a:pt x="93" y="156"/>
                      <a:pt x="93" y="156"/>
                      <a:pt x="93" y="156"/>
                    </a:cubicBezTo>
                    <a:cubicBezTo>
                      <a:pt x="96" y="156"/>
                      <a:pt x="96" y="156"/>
                      <a:pt x="96" y="156"/>
                    </a:cubicBezTo>
                    <a:cubicBezTo>
                      <a:pt x="96" y="154"/>
                      <a:pt x="96" y="154"/>
                      <a:pt x="96" y="154"/>
                    </a:cubicBezTo>
                    <a:cubicBezTo>
                      <a:pt x="96" y="134"/>
                      <a:pt x="96" y="134"/>
                      <a:pt x="96" y="134"/>
                    </a:cubicBezTo>
                    <a:cubicBezTo>
                      <a:pt x="99" y="133"/>
                      <a:pt x="102" y="132"/>
                      <a:pt x="106" y="130"/>
                    </a:cubicBezTo>
                    <a:cubicBezTo>
                      <a:pt x="120" y="144"/>
                      <a:pt x="120" y="144"/>
                      <a:pt x="120" y="144"/>
                    </a:cubicBezTo>
                    <a:cubicBezTo>
                      <a:pt x="121" y="146"/>
                      <a:pt x="121" y="146"/>
                      <a:pt x="121" y="146"/>
                    </a:cubicBezTo>
                    <a:cubicBezTo>
                      <a:pt x="123" y="144"/>
                      <a:pt x="123" y="144"/>
                      <a:pt x="123" y="144"/>
                    </a:cubicBezTo>
                    <a:cubicBezTo>
                      <a:pt x="143" y="124"/>
                      <a:pt x="143" y="124"/>
                      <a:pt x="143" y="124"/>
                    </a:cubicBezTo>
                    <a:cubicBezTo>
                      <a:pt x="145" y="122"/>
                      <a:pt x="145" y="122"/>
                      <a:pt x="145" y="122"/>
                    </a:cubicBezTo>
                    <a:cubicBezTo>
                      <a:pt x="143" y="120"/>
                      <a:pt x="143" y="120"/>
                      <a:pt x="143" y="120"/>
                    </a:cubicBezTo>
                    <a:cubicBezTo>
                      <a:pt x="130" y="106"/>
                      <a:pt x="130" y="106"/>
                      <a:pt x="130" y="106"/>
                    </a:cubicBezTo>
                    <a:cubicBezTo>
                      <a:pt x="131" y="103"/>
                      <a:pt x="133" y="99"/>
                      <a:pt x="134" y="96"/>
                    </a:cubicBezTo>
                    <a:cubicBezTo>
                      <a:pt x="154" y="96"/>
                      <a:pt x="154" y="96"/>
                      <a:pt x="154" y="96"/>
                    </a:cubicBezTo>
                    <a:close/>
                    <a:moveTo>
                      <a:pt x="113" y="78"/>
                    </a:moveTo>
                    <a:cubicBezTo>
                      <a:pt x="113" y="98"/>
                      <a:pt x="97" y="113"/>
                      <a:pt x="78" y="113"/>
                    </a:cubicBezTo>
                    <a:cubicBezTo>
                      <a:pt x="59" y="113"/>
                      <a:pt x="43" y="98"/>
                      <a:pt x="43" y="78"/>
                    </a:cubicBezTo>
                    <a:cubicBezTo>
                      <a:pt x="43" y="59"/>
                      <a:pt x="59" y="43"/>
                      <a:pt x="78" y="43"/>
                    </a:cubicBezTo>
                    <a:cubicBezTo>
                      <a:pt x="97" y="43"/>
                      <a:pt x="113" y="59"/>
                      <a:pt x="113" y="78"/>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2" name="Google Shape;632;p10"/>
              <p:cNvSpPr/>
              <p:nvPr/>
            </p:nvSpPr>
            <p:spPr>
              <a:xfrm>
                <a:off x="3802063" y="2390775"/>
                <a:ext cx="219075" cy="219075"/>
              </a:xfrm>
              <a:custGeom>
                <a:avLst/>
                <a:gdLst/>
                <a:ahLst/>
                <a:cxnLst/>
                <a:rect l="l" t="t" r="r" b="b"/>
                <a:pathLst>
                  <a:path w="115" h="115" extrusionOk="0">
                    <a:moveTo>
                      <a:pt x="114" y="70"/>
                    </a:moveTo>
                    <a:cubicBezTo>
                      <a:pt x="115" y="70"/>
                      <a:pt x="115" y="70"/>
                      <a:pt x="115" y="70"/>
                    </a:cubicBezTo>
                    <a:cubicBezTo>
                      <a:pt x="115" y="69"/>
                      <a:pt x="115" y="69"/>
                      <a:pt x="115" y="69"/>
                    </a:cubicBezTo>
                    <a:cubicBezTo>
                      <a:pt x="115" y="47"/>
                      <a:pt x="115" y="47"/>
                      <a:pt x="115" y="47"/>
                    </a:cubicBezTo>
                    <a:cubicBezTo>
                      <a:pt x="115" y="45"/>
                      <a:pt x="115" y="45"/>
                      <a:pt x="115" y="45"/>
                    </a:cubicBezTo>
                    <a:cubicBezTo>
                      <a:pt x="114" y="45"/>
                      <a:pt x="114" y="45"/>
                      <a:pt x="114" y="45"/>
                    </a:cubicBezTo>
                    <a:cubicBezTo>
                      <a:pt x="99" y="45"/>
                      <a:pt x="99" y="45"/>
                      <a:pt x="99" y="45"/>
                    </a:cubicBezTo>
                    <a:cubicBezTo>
                      <a:pt x="98" y="42"/>
                      <a:pt x="97" y="40"/>
                      <a:pt x="96" y="37"/>
                    </a:cubicBezTo>
                    <a:cubicBezTo>
                      <a:pt x="106" y="27"/>
                      <a:pt x="106" y="27"/>
                      <a:pt x="106" y="27"/>
                    </a:cubicBezTo>
                    <a:cubicBezTo>
                      <a:pt x="107" y="25"/>
                      <a:pt x="107" y="25"/>
                      <a:pt x="107" y="25"/>
                    </a:cubicBezTo>
                    <a:cubicBezTo>
                      <a:pt x="106" y="24"/>
                      <a:pt x="106" y="24"/>
                      <a:pt x="106" y="24"/>
                    </a:cubicBezTo>
                    <a:cubicBezTo>
                      <a:pt x="91" y="9"/>
                      <a:pt x="91" y="9"/>
                      <a:pt x="91" y="9"/>
                    </a:cubicBezTo>
                    <a:cubicBezTo>
                      <a:pt x="89" y="8"/>
                      <a:pt x="89" y="8"/>
                      <a:pt x="89" y="8"/>
                    </a:cubicBezTo>
                    <a:cubicBezTo>
                      <a:pt x="88" y="9"/>
                      <a:pt x="88" y="9"/>
                      <a:pt x="88" y="9"/>
                    </a:cubicBezTo>
                    <a:cubicBezTo>
                      <a:pt x="78" y="19"/>
                      <a:pt x="78" y="19"/>
                      <a:pt x="78" y="19"/>
                    </a:cubicBezTo>
                    <a:cubicBezTo>
                      <a:pt x="75" y="18"/>
                      <a:pt x="73" y="17"/>
                      <a:pt x="70" y="16"/>
                    </a:cubicBezTo>
                    <a:cubicBezTo>
                      <a:pt x="70" y="1"/>
                      <a:pt x="70" y="1"/>
                      <a:pt x="70" y="1"/>
                    </a:cubicBezTo>
                    <a:cubicBezTo>
                      <a:pt x="70" y="0"/>
                      <a:pt x="70" y="0"/>
                      <a:pt x="70" y="0"/>
                    </a:cubicBezTo>
                    <a:cubicBezTo>
                      <a:pt x="68" y="0"/>
                      <a:pt x="68" y="0"/>
                      <a:pt x="68" y="0"/>
                    </a:cubicBezTo>
                    <a:cubicBezTo>
                      <a:pt x="47" y="0"/>
                      <a:pt x="47" y="0"/>
                      <a:pt x="47" y="0"/>
                    </a:cubicBezTo>
                    <a:cubicBezTo>
                      <a:pt x="45" y="0"/>
                      <a:pt x="45" y="0"/>
                      <a:pt x="45" y="0"/>
                    </a:cubicBezTo>
                    <a:cubicBezTo>
                      <a:pt x="45" y="1"/>
                      <a:pt x="45" y="1"/>
                      <a:pt x="45" y="1"/>
                    </a:cubicBezTo>
                    <a:cubicBezTo>
                      <a:pt x="45" y="16"/>
                      <a:pt x="45" y="16"/>
                      <a:pt x="45" y="16"/>
                    </a:cubicBezTo>
                    <a:cubicBezTo>
                      <a:pt x="42" y="17"/>
                      <a:pt x="40" y="18"/>
                      <a:pt x="37" y="19"/>
                    </a:cubicBezTo>
                    <a:cubicBezTo>
                      <a:pt x="27" y="9"/>
                      <a:pt x="27" y="9"/>
                      <a:pt x="27" y="9"/>
                    </a:cubicBezTo>
                    <a:cubicBezTo>
                      <a:pt x="26" y="8"/>
                      <a:pt x="26" y="8"/>
                      <a:pt x="26" y="8"/>
                    </a:cubicBezTo>
                    <a:cubicBezTo>
                      <a:pt x="24" y="9"/>
                      <a:pt x="24" y="9"/>
                      <a:pt x="24" y="9"/>
                    </a:cubicBezTo>
                    <a:cubicBezTo>
                      <a:pt x="9" y="24"/>
                      <a:pt x="9" y="24"/>
                      <a:pt x="9" y="24"/>
                    </a:cubicBezTo>
                    <a:cubicBezTo>
                      <a:pt x="8" y="25"/>
                      <a:pt x="8" y="25"/>
                      <a:pt x="8" y="25"/>
                    </a:cubicBezTo>
                    <a:cubicBezTo>
                      <a:pt x="9" y="27"/>
                      <a:pt x="9" y="27"/>
                      <a:pt x="9" y="27"/>
                    </a:cubicBezTo>
                    <a:cubicBezTo>
                      <a:pt x="19" y="36"/>
                      <a:pt x="19" y="36"/>
                      <a:pt x="19" y="36"/>
                    </a:cubicBezTo>
                    <a:cubicBezTo>
                      <a:pt x="18" y="39"/>
                      <a:pt x="16" y="42"/>
                      <a:pt x="16" y="45"/>
                    </a:cubicBezTo>
                    <a:cubicBezTo>
                      <a:pt x="1" y="45"/>
                      <a:pt x="1" y="45"/>
                      <a:pt x="1" y="45"/>
                    </a:cubicBezTo>
                    <a:cubicBezTo>
                      <a:pt x="0" y="45"/>
                      <a:pt x="0" y="45"/>
                      <a:pt x="0" y="45"/>
                    </a:cubicBezTo>
                    <a:cubicBezTo>
                      <a:pt x="0" y="47"/>
                      <a:pt x="0" y="47"/>
                      <a:pt x="0" y="47"/>
                    </a:cubicBezTo>
                    <a:cubicBezTo>
                      <a:pt x="0" y="68"/>
                      <a:pt x="0" y="68"/>
                      <a:pt x="0" y="68"/>
                    </a:cubicBezTo>
                    <a:cubicBezTo>
                      <a:pt x="0" y="70"/>
                      <a:pt x="0" y="70"/>
                      <a:pt x="0" y="70"/>
                    </a:cubicBezTo>
                    <a:cubicBezTo>
                      <a:pt x="1" y="70"/>
                      <a:pt x="1" y="70"/>
                      <a:pt x="1" y="70"/>
                    </a:cubicBezTo>
                    <a:cubicBezTo>
                      <a:pt x="15" y="70"/>
                      <a:pt x="15" y="70"/>
                      <a:pt x="15" y="70"/>
                    </a:cubicBezTo>
                    <a:cubicBezTo>
                      <a:pt x="16" y="73"/>
                      <a:pt x="18" y="76"/>
                      <a:pt x="19" y="79"/>
                    </a:cubicBezTo>
                    <a:cubicBezTo>
                      <a:pt x="9" y="89"/>
                      <a:pt x="9" y="89"/>
                      <a:pt x="9" y="89"/>
                    </a:cubicBezTo>
                    <a:cubicBezTo>
                      <a:pt x="8" y="90"/>
                      <a:pt x="8" y="90"/>
                      <a:pt x="8" y="90"/>
                    </a:cubicBezTo>
                    <a:cubicBezTo>
                      <a:pt x="9" y="91"/>
                      <a:pt x="9" y="91"/>
                      <a:pt x="9" y="91"/>
                    </a:cubicBezTo>
                    <a:cubicBezTo>
                      <a:pt x="24" y="106"/>
                      <a:pt x="24" y="106"/>
                      <a:pt x="24" y="106"/>
                    </a:cubicBezTo>
                    <a:cubicBezTo>
                      <a:pt x="26" y="108"/>
                      <a:pt x="26" y="108"/>
                      <a:pt x="26" y="108"/>
                    </a:cubicBezTo>
                    <a:cubicBezTo>
                      <a:pt x="27" y="106"/>
                      <a:pt x="27" y="106"/>
                      <a:pt x="27" y="106"/>
                    </a:cubicBezTo>
                    <a:cubicBezTo>
                      <a:pt x="37" y="96"/>
                      <a:pt x="37" y="96"/>
                      <a:pt x="37" y="96"/>
                    </a:cubicBezTo>
                    <a:cubicBezTo>
                      <a:pt x="40" y="98"/>
                      <a:pt x="42" y="99"/>
                      <a:pt x="45" y="99"/>
                    </a:cubicBezTo>
                    <a:cubicBezTo>
                      <a:pt x="45" y="114"/>
                      <a:pt x="45" y="114"/>
                      <a:pt x="45" y="114"/>
                    </a:cubicBezTo>
                    <a:cubicBezTo>
                      <a:pt x="45" y="115"/>
                      <a:pt x="45" y="115"/>
                      <a:pt x="45" y="115"/>
                    </a:cubicBezTo>
                    <a:cubicBezTo>
                      <a:pt x="47" y="115"/>
                      <a:pt x="47" y="115"/>
                      <a:pt x="47" y="115"/>
                    </a:cubicBezTo>
                    <a:cubicBezTo>
                      <a:pt x="69" y="115"/>
                      <a:pt x="69" y="115"/>
                      <a:pt x="69" y="115"/>
                    </a:cubicBezTo>
                    <a:cubicBezTo>
                      <a:pt x="70" y="115"/>
                      <a:pt x="70" y="115"/>
                      <a:pt x="70" y="115"/>
                    </a:cubicBezTo>
                    <a:cubicBezTo>
                      <a:pt x="70" y="114"/>
                      <a:pt x="70" y="114"/>
                      <a:pt x="70" y="114"/>
                    </a:cubicBezTo>
                    <a:cubicBezTo>
                      <a:pt x="70" y="99"/>
                      <a:pt x="70" y="99"/>
                      <a:pt x="70" y="99"/>
                    </a:cubicBezTo>
                    <a:cubicBezTo>
                      <a:pt x="73" y="98"/>
                      <a:pt x="75" y="97"/>
                      <a:pt x="78" y="96"/>
                    </a:cubicBezTo>
                    <a:cubicBezTo>
                      <a:pt x="88" y="106"/>
                      <a:pt x="88" y="106"/>
                      <a:pt x="88" y="106"/>
                    </a:cubicBezTo>
                    <a:cubicBezTo>
                      <a:pt x="89" y="108"/>
                      <a:pt x="89" y="108"/>
                      <a:pt x="89" y="108"/>
                    </a:cubicBezTo>
                    <a:cubicBezTo>
                      <a:pt x="91" y="106"/>
                      <a:pt x="91" y="106"/>
                      <a:pt x="91" y="106"/>
                    </a:cubicBezTo>
                    <a:cubicBezTo>
                      <a:pt x="106" y="91"/>
                      <a:pt x="106" y="91"/>
                      <a:pt x="106" y="91"/>
                    </a:cubicBezTo>
                    <a:cubicBezTo>
                      <a:pt x="107" y="90"/>
                      <a:pt x="107" y="90"/>
                      <a:pt x="107" y="90"/>
                    </a:cubicBezTo>
                    <a:cubicBezTo>
                      <a:pt x="106" y="89"/>
                      <a:pt x="106" y="89"/>
                      <a:pt x="106" y="89"/>
                    </a:cubicBezTo>
                    <a:cubicBezTo>
                      <a:pt x="96" y="78"/>
                      <a:pt x="96" y="78"/>
                      <a:pt x="96" y="78"/>
                    </a:cubicBezTo>
                    <a:cubicBezTo>
                      <a:pt x="97" y="76"/>
                      <a:pt x="98" y="73"/>
                      <a:pt x="99" y="70"/>
                    </a:cubicBezTo>
                    <a:cubicBezTo>
                      <a:pt x="114" y="70"/>
                      <a:pt x="114" y="70"/>
                      <a:pt x="114" y="70"/>
                    </a:cubicBezTo>
                    <a:close/>
                    <a:moveTo>
                      <a:pt x="83" y="58"/>
                    </a:moveTo>
                    <a:cubicBezTo>
                      <a:pt x="83" y="72"/>
                      <a:pt x="72" y="84"/>
                      <a:pt x="57" y="84"/>
                    </a:cubicBezTo>
                    <a:cubicBezTo>
                      <a:pt x="43" y="84"/>
                      <a:pt x="31" y="72"/>
                      <a:pt x="31" y="58"/>
                    </a:cubicBezTo>
                    <a:cubicBezTo>
                      <a:pt x="31" y="43"/>
                      <a:pt x="43" y="32"/>
                      <a:pt x="57" y="32"/>
                    </a:cubicBezTo>
                    <a:cubicBezTo>
                      <a:pt x="72" y="32"/>
                      <a:pt x="83" y="43"/>
                      <a:pt x="83" y="58"/>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3" name="Google Shape;633;p10"/>
              <p:cNvSpPr/>
              <p:nvPr/>
            </p:nvSpPr>
            <p:spPr>
              <a:xfrm>
                <a:off x="1889126" y="3009900"/>
                <a:ext cx="173038" cy="173037"/>
              </a:xfrm>
              <a:custGeom>
                <a:avLst/>
                <a:gdLst/>
                <a:ahLst/>
                <a:cxnLst/>
                <a:rect l="l" t="t" r="r" b="b"/>
                <a:pathLst>
                  <a:path w="91" h="91" extrusionOk="0">
                    <a:moveTo>
                      <a:pt x="90" y="56"/>
                    </a:moveTo>
                    <a:cubicBezTo>
                      <a:pt x="91" y="56"/>
                      <a:pt x="91" y="56"/>
                      <a:pt x="91" y="56"/>
                    </a:cubicBezTo>
                    <a:cubicBezTo>
                      <a:pt x="91" y="54"/>
                      <a:pt x="91" y="54"/>
                      <a:pt x="91" y="54"/>
                    </a:cubicBezTo>
                    <a:cubicBezTo>
                      <a:pt x="91" y="37"/>
                      <a:pt x="91" y="37"/>
                      <a:pt x="91" y="37"/>
                    </a:cubicBezTo>
                    <a:cubicBezTo>
                      <a:pt x="91" y="36"/>
                      <a:pt x="91" y="36"/>
                      <a:pt x="91" y="36"/>
                    </a:cubicBezTo>
                    <a:cubicBezTo>
                      <a:pt x="90" y="36"/>
                      <a:pt x="90" y="36"/>
                      <a:pt x="90" y="36"/>
                    </a:cubicBezTo>
                    <a:cubicBezTo>
                      <a:pt x="78" y="36"/>
                      <a:pt x="78" y="36"/>
                      <a:pt x="78" y="36"/>
                    </a:cubicBezTo>
                    <a:cubicBezTo>
                      <a:pt x="77" y="33"/>
                      <a:pt x="76" y="31"/>
                      <a:pt x="75" y="29"/>
                    </a:cubicBezTo>
                    <a:cubicBezTo>
                      <a:pt x="83" y="21"/>
                      <a:pt x="83" y="21"/>
                      <a:pt x="83" y="21"/>
                    </a:cubicBezTo>
                    <a:cubicBezTo>
                      <a:pt x="84" y="20"/>
                      <a:pt x="84" y="20"/>
                      <a:pt x="84" y="20"/>
                    </a:cubicBezTo>
                    <a:cubicBezTo>
                      <a:pt x="83" y="19"/>
                      <a:pt x="83" y="19"/>
                      <a:pt x="83" y="19"/>
                    </a:cubicBezTo>
                    <a:cubicBezTo>
                      <a:pt x="71" y="7"/>
                      <a:pt x="71" y="7"/>
                      <a:pt x="71" y="7"/>
                    </a:cubicBezTo>
                    <a:cubicBezTo>
                      <a:pt x="70" y="6"/>
                      <a:pt x="70" y="6"/>
                      <a:pt x="70" y="6"/>
                    </a:cubicBezTo>
                    <a:cubicBezTo>
                      <a:pt x="69" y="7"/>
                      <a:pt x="69" y="7"/>
                      <a:pt x="69" y="7"/>
                    </a:cubicBezTo>
                    <a:cubicBezTo>
                      <a:pt x="61" y="15"/>
                      <a:pt x="61" y="15"/>
                      <a:pt x="61" y="15"/>
                    </a:cubicBezTo>
                    <a:cubicBezTo>
                      <a:pt x="59" y="14"/>
                      <a:pt x="57" y="13"/>
                      <a:pt x="55" y="13"/>
                    </a:cubicBezTo>
                    <a:cubicBezTo>
                      <a:pt x="55" y="1"/>
                      <a:pt x="55" y="1"/>
                      <a:pt x="55" y="1"/>
                    </a:cubicBezTo>
                    <a:cubicBezTo>
                      <a:pt x="55" y="0"/>
                      <a:pt x="55" y="0"/>
                      <a:pt x="55" y="0"/>
                    </a:cubicBezTo>
                    <a:cubicBezTo>
                      <a:pt x="54" y="0"/>
                      <a:pt x="54" y="0"/>
                      <a:pt x="54" y="0"/>
                    </a:cubicBezTo>
                    <a:cubicBezTo>
                      <a:pt x="37" y="0"/>
                      <a:pt x="37" y="0"/>
                      <a:pt x="37" y="0"/>
                    </a:cubicBezTo>
                    <a:cubicBezTo>
                      <a:pt x="35" y="0"/>
                      <a:pt x="35" y="0"/>
                      <a:pt x="35" y="0"/>
                    </a:cubicBezTo>
                    <a:cubicBezTo>
                      <a:pt x="35" y="1"/>
                      <a:pt x="35" y="1"/>
                      <a:pt x="35" y="1"/>
                    </a:cubicBezTo>
                    <a:cubicBezTo>
                      <a:pt x="35" y="13"/>
                      <a:pt x="35" y="13"/>
                      <a:pt x="35" y="13"/>
                    </a:cubicBezTo>
                    <a:cubicBezTo>
                      <a:pt x="33" y="13"/>
                      <a:pt x="31" y="14"/>
                      <a:pt x="29" y="15"/>
                    </a:cubicBezTo>
                    <a:cubicBezTo>
                      <a:pt x="21" y="7"/>
                      <a:pt x="21" y="7"/>
                      <a:pt x="21" y="7"/>
                    </a:cubicBezTo>
                    <a:cubicBezTo>
                      <a:pt x="20" y="6"/>
                      <a:pt x="20" y="6"/>
                      <a:pt x="20" y="6"/>
                    </a:cubicBezTo>
                    <a:cubicBezTo>
                      <a:pt x="19" y="7"/>
                      <a:pt x="19" y="7"/>
                      <a:pt x="19" y="7"/>
                    </a:cubicBezTo>
                    <a:cubicBezTo>
                      <a:pt x="7" y="19"/>
                      <a:pt x="7" y="19"/>
                      <a:pt x="7" y="19"/>
                    </a:cubicBezTo>
                    <a:cubicBezTo>
                      <a:pt x="6" y="20"/>
                      <a:pt x="6" y="20"/>
                      <a:pt x="6" y="20"/>
                    </a:cubicBezTo>
                    <a:cubicBezTo>
                      <a:pt x="7" y="21"/>
                      <a:pt x="7" y="21"/>
                      <a:pt x="7" y="21"/>
                    </a:cubicBezTo>
                    <a:cubicBezTo>
                      <a:pt x="15" y="29"/>
                      <a:pt x="15" y="29"/>
                      <a:pt x="15" y="29"/>
                    </a:cubicBezTo>
                    <a:cubicBezTo>
                      <a:pt x="14" y="31"/>
                      <a:pt x="13" y="33"/>
                      <a:pt x="12" y="35"/>
                    </a:cubicBezTo>
                    <a:cubicBezTo>
                      <a:pt x="1" y="35"/>
                      <a:pt x="1" y="35"/>
                      <a:pt x="1" y="35"/>
                    </a:cubicBezTo>
                    <a:cubicBezTo>
                      <a:pt x="0" y="35"/>
                      <a:pt x="0" y="35"/>
                      <a:pt x="0" y="35"/>
                    </a:cubicBezTo>
                    <a:cubicBezTo>
                      <a:pt x="0" y="37"/>
                      <a:pt x="0" y="37"/>
                      <a:pt x="0" y="37"/>
                    </a:cubicBezTo>
                    <a:cubicBezTo>
                      <a:pt x="0" y="54"/>
                      <a:pt x="0" y="54"/>
                      <a:pt x="0" y="54"/>
                    </a:cubicBezTo>
                    <a:cubicBezTo>
                      <a:pt x="0" y="55"/>
                      <a:pt x="0" y="55"/>
                      <a:pt x="0" y="55"/>
                    </a:cubicBezTo>
                    <a:cubicBezTo>
                      <a:pt x="1" y="55"/>
                      <a:pt x="1" y="55"/>
                      <a:pt x="1" y="55"/>
                    </a:cubicBezTo>
                    <a:cubicBezTo>
                      <a:pt x="12" y="55"/>
                      <a:pt x="12" y="55"/>
                      <a:pt x="12" y="55"/>
                    </a:cubicBezTo>
                    <a:cubicBezTo>
                      <a:pt x="13" y="57"/>
                      <a:pt x="14" y="60"/>
                      <a:pt x="15" y="62"/>
                    </a:cubicBezTo>
                    <a:cubicBezTo>
                      <a:pt x="7" y="70"/>
                      <a:pt x="7" y="70"/>
                      <a:pt x="7" y="70"/>
                    </a:cubicBezTo>
                    <a:cubicBezTo>
                      <a:pt x="6" y="71"/>
                      <a:pt x="6" y="71"/>
                      <a:pt x="6" y="71"/>
                    </a:cubicBezTo>
                    <a:cubicBezTo>
                      <a:pt x="7" y="72"/>
                      <a:pt x="7" y="72"/>
                      <a:pt x="7" y="72"/>
                    </a:cubicBezTo>
                    <a:cubicBezTo>
                      <a:pt x="19" y="84"/>
                      <a:pt x="19" y="84"/>
                      <a:pt x="19" y="84"/>
                    </a:cubicBezTo>
                    <a:cubicBezTo>
                      <a:pt x="20" y="85"/>
                      <a:pt x="20" y="85"/>
                      <a:pt x="20" y="85"/>
                    </a:cubicBezTo>
                    <a:cubicBezTo>
                      <a:pt x="21" y="84"/>
                      <a:pt x="21" y="84"/>
                      <a:pt x="21" y="84"/>
                    </a:cubicBezTo>
                    <a:cubicBezTo>
                      <a:pt x="29" y="76"/>
                      <a:pt x="29" y="76"/>
                      <a:pt x="29" y="76"/>
                    </a:cubicBezTo>
                    <a:cubicBezTo>
                      <a:pt x="31" y="77"/>
                      <a:pt x="33" y="78"/>
                      <a:pt x="36" y="78"/>
                    </a:cubicBezTo>
                    <a:cubicBezTo>
                      <a:pt x="36" y="90"/>
                      <a:pt x="36" y="90"/>
                      <a:pt x="36" y="90"/>
                    </a:cubicBezTo>
                    <a:cubicBezTo>
                      <a:pt x="36" y="91"/>
                      <a:pt x="36" y="91"/>
                      <a:pt x="36" y="91"/>
                    </a:cubicBezTo>
                    <a:cubicBezTo>
                      <a:pt x="37" y="91"/>
                      <a:pt x="37" y="91"/>
                      <a:pt x="37" y="91"/>
                    </a:cubicBezTo>
                    <a:cubicBezTo>
                      <a:pt x="54" y="91"/>
                      <a:pt x="54" y="91"/>
                      <a:pt x="54" y="91"/>
                    </a:cubicBezTo>
                    <a:cubicBezTo>
                      <a:pt x="55" y="91"/>
                      <a:pt x="55" y="91"/>
                      <a:pt x="55" y="91"/>
                    </a:cubicBezTo>
                    <a:cubicBezTo>
                      <a:pt x="55" y="90"/>
                      <a:pt x="55" y="90"/>
                      <a:pt x="55" y="90"/>
                    </a:cubicBezTo>
                    <a:cubicBezTo>
                      <a:pt x="55" y="78"/>
                      <a:pt x="55" y="78"/>
                      <a:pt x="55" y="78"/>
                    </a:cubicBezTo>
                    <a:cubicBezTo>
                      <a:pt x="57" y="78"/>
                      <a:pt x="59" y="77"/>
                      <a:pt x="61" y="76"/>
                    </a:cubicBezTo>
                    <a:cubicBezTo>
                      <a:pt x="69" y="84"/>
                      <a:pt x="69" y="84"/>
                      <a:pt x="69" y="84"/>
                    </a:cubicBezTo>
                    <a:cubicBezTo>
                      <a:pt x="70" y="85"/>
                      <a:pt x="70" y="85"/>
                      <a:pt x="70" y="85"/>
                    </a:cubicBezTo>
                    <a:cubicBezTo>
                      <a:pt x="71" y="84"/>
                      <a:pt x="71" y="84"/>
                      <a:pt x="71" y="84"/>
                    </a:cubicBezTo>
                    <a:cubicBezTo>
                      <a:pt x="83" y="72"/>
                      <a:pt x="83" y="72"/>
                      <a:pt x="83" y="72"/>
                    </a:cubicBezTo>
                    <a:cubicBezTo>
                      <a:pt x="84" y="71"/>
                      <a:pt x="84" y="71"/>
                      <a:pt x="84" y="71"/>
                    </a:cubicBezTo>
                    <a:cubicBezTo>
                      <a:pt x="83" y="70"/>
                      <a:pt x="83" y="70"/>
                      <a:pt x="83" y="70"/>
                    </a:cubicBezTo>
                    <a:cubicBezTo>
                      <a:pt x="75" y="62"/>
                      <a:pt x="75" y="62"/>
                      <a:pt x="75" y="62"/>
                    </a:cubicBezTo>
                    <a:cubicBezTo>
                      <a:pt x="76" y="60"/>
                      <a:pt x="77" y="58"/>
                      <a:pt x="78" y="56"/>
                    </a:cubicBezTo>
                    <a:cubicBezTo>
                      <a:pt x="90" y="56"/>
                      <a:pt x="90" y="56"/>
                      <a:pt x="90" y="56"/>
                    </a:cubicBezTo>
                    <a:close/>
                    <a:moveTo>
                      <a:pt x="66" y="45"/>
                    </a:moveTo>
                    <a:cubicBezTo>
                      <a:pt x="66" y="57"/>
                      <a:pt x="56" y="66"/>
                      <a:pt x="45" y="66"/>
                    </a:cubicBezTo>
                    <a:cubicBezTo>
                      <a:pt x="34" y="66"/>
                      <a:pt x="25" y="57"/>
                      <a:pt x="25" y="45"/>
                    </a:cubicBezTo>
                    <a:cubicBezTo>
                      <a:pt x="25" y="34"/>
                      <a:pt x="34" y="25"/>
                      <a:pt x="45" y="25"/>
                    </a:cubicBezTo>
                    <a:cubicBezTo>
                      <a:pt x="56" y="25"/>
                      <a:pt x="66" y="34"/>
                      <a:pt x="66" y="45"/>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4" name="Google Shape;634;p10"/>
              <p:cNvSpPr/>
              <p:nvPr/>
            </p:nvSpPr>
            <p:spPr>
              <a:xfrm>
                <a:off x="3440113" y="4700588"/>
                <a:ext cx="212725" cy="214312"/>
              </a:xfrm>
              <a:custGeom>
                <a:avLst/>
                <a:gdLst/>
                <a:ahLst/>
                <a:cxnLst/>
                <a:rect l="l" t="t" r="r" b="b"/>
                <a:pathLst>
                  <a:path w="112" h="113" extrusionOk="0">
                    <a:moveTo>
                      <a:pt x="110" y="69"/>
                    </a:moveTo>
                    <a:cubicBezTo>
                      <a:pt x="112" y="69"/>
                      <a:pt x="112" y="69"/>
                      <a:pt x="112" y="69"/>
                    </a:cubicBezTo>
                    <a:cubicBezTo>
                      <a:pt x="112" y="67"/>
                      <a:pt x="112" y="67"/>
                      <a:pt x="112" y="67"/>
                    </a:cubicBezTo>
                    <a:cubicBezTo>
                      <a:pt x="112" y="46"/>
                      <a:pt x="112" y="46"/>
                      <a:pt x="112" y="46"/>
                    </a:cubicBezTo>
                    <a:cubicBezTo>
                      <a:pt x="112" y="45"/>
                      <a:pt x="112" y="45"/>
                      <a:pt x="112" y="45"/>
                    </a:cubicBezTo>
                    <a:cubicBezTo>
                      <a:pt x="110" y="45"/>
                      <a:pt x="110" y="45"/>
                      <a:pt x="110" y="45"/>
                    </a:cubicBezTo>
                    <a:cubicBezTo>
                      <a:pt x="96" y="45"/>
                      <a:pt x="96" y="45"/>
                      <a:pt x="96" y="45"/>
                    </a:cubicBezTo>
                    <a:cubicBezTo>
                      <a:pt x="95" y="42"/>
                      <a:pt x="94" y="39"/>
                      <a:pt x="93" y="36"/>
                    </a:cubicBezTo>
                    <a:cubicBezTo>
                      <a:pt x="103" y="26"/>
                      <a:pt x="103" y="26"/>
                      <a:pt x="103" y="26"/>
                    </a:cubicBezTo>
                    <a:cubicBezTo>
                      <a:pt x="104" y="25"/>
                      <a:pt x="104" y="25"/>
                      <a:pt x="104" y="25"/>
                    </a:cubicBezTo>
                    <a:cubicBezTo>
                      <a:pt x="103" y="24"/>
                      <a:pt x="103" y="24"/>
                      <a:pt x="103" y="24"/>
                    </a:cubicBezTo>
                    <a:cubicBezTo>
                      <a:pt x="88" y="9"/>
                      <a:pt x="88" y="9"/>
                      <a:pt x="88" y="9"/>
                    </a:cubicBezTo>
                    <a:cubicBezTo>
                      <a:pt x="87" y="8"/>
                      <a:pt x="87" y="8"/>
                      <a:pt x="87" y="8"/>
                    </a:cubicBezTo>
                    <a:cubicBezTo>
                      <a:pt x="86" y="9"/>
                      <a:pt x="86" y="9"/>
                      <a:pt x="86" y="9"/>
                    </a:cubicBezTo>
                    <a:cubicBezTo>
                      <a:pt x="76" y="19"/>
                      <a:pt x="76" y="19"/>
                      <a:pt x="76" y="19"/>
                    </a:cubicBezTo>
                    <a:cubicBezTo>
                      <a:pt x="73" y="18"/>
                      <a:pt x="70" y="17"/>
                      <a:pt x="68" y="16"/>
                    </a:cubicBezTo>
                    <a:cubicBezTo>
                      <a:pt x="68" y="2"/>
                      <a:pt x="68" y="2"/>
                      <a:pt x="68" y="2"/>
                    </a:cubicBezTo>
                    <a:cubicBezTo>
                      <a:pt x="68" y="0"/>
                      <a:pt x="68" y="0"/>
                      <a:pt x="68" y="0"/>
                    </a:cubicBezTo>
                    <a:cubicBezTo>
                      <a:pt x="66" y="0"/>
                      <a:pt x="66" y="0"/>
                      <a:pt x="66" y="0"/>
                    </a:cubicBezTo>
                    <a:cubicBezTo>
                      <a:pt x="45" y="0"/>
                      <a:pt x="45" y="0"/>
                      <a:pt x="45" y="0"/>
                    </a:cubicBezTo>
                    <a:cubicBezTo>
                      <a:pt x="43" y="0"/>
                      <a:pt x="43" y="0"/>
                      <a:pt x="43" y="0"/>
                    </a:cubicBezTo>
                    <a:cubicBezTo>
                      <a:pt x="43" y="2"/>
                      <a:pt x="43" y="2"/>
                      <a:pt x="43" y="2"/>
                    </a:cubicBezTo>
                    <a:cubicBezTo>
                      <a:pt x="43" y="16"/>
                      <a:pt x="43" y="16"/>
                      <a:pt x="43" y="16"/>
                    </a:cubicBezTo>
                    <a:cubicBezTo>
                      <a:pt x="41" y="17"/>
                      <a:pt x="38" y="18"/>
                      <a:pt x="36" y="19"/>
                    </a:cubicBezTo>
                    <a:cubicBezTo>
                      <a:pt x="26" y="9"/>
                      <a:pt x="26" y="9"/>
                      <a:pt x="26" y="9"/>
                    </a:cubicBezTo>
                    <a:cubicBezTo>
                      <a:pt x="25" y="8"/>
                      <a:pt x="25" y="8"/>
                      <a:pt x="25" y="8"/>
                    </a:cubicBezTo>
                    <a:cubicBezTo>
                      <a:pt x="24" y="9"/>
                      <a:pt x="24" y="9"/>
                      <a:pt x="24" y="9"/>
                    </a:cubicBezTo>
                    <a:cubicBezTo>
                      <a:pt x="9" y="24"/>
                      <a:pt x="9" y="24"/>
                      <a:pt x="9" y="24"/>
                    </a:cubicBezTo>
                    <a:cubicBezTo>
                      <a:pt x="8" y="25"/>
                      <a:pt x="8" y="25"/>
                      <a:pt x="8" y="25"/>
                    </a:cubicBezTo>
                    <a:cubicBezTo>
                      <a:pt x="9" y="26"/>
                      <a:pt x="9" y="26"/>
                      <a:pt x="9" y="26"/>
                    </a:cubicBezTo>
                    <a:cubicBezTo>
                      <a:pt x="18" y="36"/>
                      <a:pt x="18" y="36"/>
                      <a:pt x="18" y="36"/>
                    </a:cubicBezTo>
                    <a:cubicBezTo>
                      <a:pt x="17" y="38"/>
                      <a:pt x="16" y="41"/>
                      <a:pt x="15" y="44"/>
                    </a:cubicBezTo>
                    <a:cubicBezTo>
                      <a:pt x="1" y="44"/>
                      <a:pt x="1" y="44"/>
                      <a:pt x="1" y="44"/>
                    </a:cubicBezTo>
                    <a:cubicBezTo>
                      <a:pt x="0" y="44"/>
                      <a:pt x="0" y="44"/>
                      <a:pt x="0" y="44"/>
                    </a:cubicBezTo>
                    <a:cubicBezTo>
                      <a:pt x="0" y="46"/>
                      <a:pt x="0" y="46"/>
                      <a:pt x="0" y="46"/>
                    </a:cubicBezTo>
                    <a:cubicBezTo>
                      <a:pt x="0" y="67"/>
                      <a:pt x="0" y="67"/>
                      <a:pt x="0" y="67"/>
                    </a:cubicBezTo>
                    <a:cubicBezTo>
                      <a:pt x="0" y="68"/>
                      <a:pt x="0" y="68"/>
                      <a:pt x="0" y="68"/>
                    </a:cubicBezTo>
                    <a:cubicBezTo>
                      <a:pt x="1" y="68"/>
                      <a:pt x="1" y="68"/>
                      <a:pt x="1" y="68"/>
                    </a:cubicBezTo>
                    <a:cubicBezTo>
                      <a:pt x="15" y="68"/>
                      <a:pt x="15" y="68"/>
                      <a:pt x="15" y="68"/>
                    </a:cubicBezTo>
                    <a:cubicBezTo>
                      <a:pt x="16" y="71"/>
                      <a:pt x="17" y="74"/>
                      <a:pt x="18" y="77"/>
                    </a:cubicBezTo>
                    <a:cubicBezTo>
                      <a:pt x="9" y="87"/>
                      <a:pt x="9" y="87"/>
                      <a:pt x="9" y="87"/>
                    </a:cubicBezTo>
                    <a:cubicBezTo>
                      <a:pt x="8" y="88"/>
                      <a:pt x="8" y="88"/>
                      <a:pt x="8" y="88"/>
                    </a:cubicBezTo>
                    <a:cubicBezTo>
                      <a:pt x="9" y="89"/>
                      <a:pt x="9" y="89"/>
                      <a:pt x="9" y="89"/>
                    </a:cubicBezTo>
                    <a:cubicBezTo>
                      <a:pt x="24" y="104"/>
                      <a:pt x="24" y="104"/>
                      <a:pt x="24" y="104"/>
                    </a:cubicBezTo>
                    <a:cubicBezTo>
                      <a:pt x="25" y="105"/>
                      <a:pt x="25" y="105"/>
                      <a:pt x="25" y="105"/>
                    </a:cubicBezTo>
                    <a:cubicBezTo>
                      <a:pt x="26" y="104"/>
                      <a:pt x="26" y="104"/>
                      <a:pt x="26" y="104"/>
                    </a:cubicBezTo>
                    <a:cubicBezTo>
                      <a:pt x="36" y="94"/>
                      <a:pt x="36" y="94"/>
                      <a:pt x="36" y="94"/>
                    </a:cubicBezTo>
                    <a:cubicBezTo>
                      <a:pt x="38" y="95"/>
                      <a:pt x="41" y="96"/>
                      <a:pt x="44" y="97"/>
                    </a:cubicBezTo>
                    <a:cubicBezTo>
                      <a:pt x="44" y="111"/>
                      <a:pt x="44" y="111"/>
                      <a:pt x="44" y="111"/>
                    </a:cubicBezTo>
                    <a:cubicBezTo>
                      <a:pt x="44" y="113"/>
                      <a:pt x="44" y="113"/>
                      <a:pt x="44" y="113"/>
                    </a:cubicBezTo>
                    <a:cubicBezTo>
                      <a:pt x="46" y="113"/>
                      <a:pt x="46" y="113"/>
                      <a:pt x="46" y="113"/>
                    </a:cubicBezTo>
                    <a:cubicBezTo>
                      <a:pt x="67" y="113"/>
                      <a:pt x="67" y="113"/>
                      <a:pt x="67" y="113"/>
                    </a:cubicBezTo>
                    <a:cubicBezTo>
                      <a:pt x="68" y="113"/>
                      <a:pt x="68" y="113"/>
                      <a:pt x="68" y="113"/>
                    </a:cubicBezTo>
                    <a:cubicBezTo>
                      <a:pt x="68" y="111"/>
                      <a:pt x="68" y="111"/>
                      <a:pt x="68" y="111"/>
                    </a:cubicBezTo>
                    <a:cubicBezTo>
                      <a:pt x="68" y="97"/>
                      <a:pt x="68" y="97"/>
                      <a:pt x="68" y="97"/>
                    </a:cubicBezTo>
                    <a:cubicBezTo>
                      <a:pt x="71" y="96"/>
                      <a:pt x="73" y="95"/>
                      <a:pt x="76" y="94"/>
                    </a:cubicBezTo>
                    <a:cubicBezTo>
                      <a:pt x="86" y="104"/>
                      <a:pt x="86" y="104"/>
                      <a:pt x="86" y="104"/>
                    </a:cubicBezTo>
                    <a:cubicBezTo>
                      <a:pt x="87" y="105"/>
                      <a:pt x="87" y="105"/>
                      <a:pt x="87" y="105"/>
                    </a:cubicBezTo>
                    <a:cubicBezTo>
                      <a:pt x="88" y="104"/>
                      <a:pt x="88" y="104"/>
                      <a:pt x="88" y="104"/>
                    </a:cubicBezTo>
                    <a:cubicBezTo>
                      <a:pt x="103" y="89"/>
                      <a:pt x="103" y="89"/>
                      <a:pt x="103" y="89"/>
                    </a:cubicBezTo>
                    <a:cubicBezTo>
                      <a:pt x="104" y="88"/>
                      <a:pt x="104" y="88"/>
                      <a:pt x="104" y="88"/>
                    </a:cubicBezTo>
                    <a:cubicBezTo>
                      <a:pt x="103" y="87"/>
                      <a:pt x="103" y="87"/>
                      <a:pt x="103" y="87"/>
                    </a:cubicBezTo>
                    <a:cubicBezTo>
                      <a:pt x="93" y="77"/>
                      <a:pt x="93" y="77"/>
                      <a:pt x="93" y="77"/>
                    </a:cubicBezTo>
                    <a:cubicBezTo>
                      <a:pt x="94" y="74"/>
                      <a:pt x="95" y="72"/>
                      <a:pt x="96" y="69"/>
                    </a:cubicBezTo>
                    <a:cubicBezTo>
                      <a:pt x="110" y="69"/>
                      <a:pt x="110" y="69"/>
                      <a:pt x="110" y="69"/>
                    </a:cubicBezTo>
                    <a:close/>
                    <a:moveTo>
                      <a:pt x="81" y="56"/>
                    </a:moveTo>
                    <a:cubicBezTo>
                      <a:pt x="81" y="70"/>
                      <a:pt x="69" y="82"/>
                      <a:pt x="56" y="82"/>
                    </a:cubicBezTo>
                    <a:cubicBezTo>
                      <a:pt x="42" y="82"/>
                      <a:pt x="30" y="70"/>
                      <a:pt x="30" y="56"/>
                    </a:cubicBezTo>
                    <a:cubicBezTo>
                      <a:pt x="30" y="42"/>
                      <a:pt x="42" y="31"/>
                      <a:pt x="56" y="31"/>
                    </a:cubicBezTo>
                    <a:cubicBezTo>
                      <a:pt x="69" y="31"/>
                      <a:pt x="81" y="42"/>
                      <a:pt x="81" y="56"/>
                    </a:cubicBezTo>
                    <a:close/>
                  </a:path>
                </a:pathLst>
              </a:custGeom>
              <a:solidFill>
                <a:srgbClr val="FC4A6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5" name="Google Shape;635;p10"/>
              <p:cNvSpPr/>
              <p:nvPr/>
            </p:nvSpPr>
            <p:spPr>
              <a:xfrm>
                <a:off x="3173413" y="4167188"/>
                <a:ext cx="487363" cy="485775"/>
              </a:xfrm>
              <a:custGeom>
                <a:avLst/>
                <a:gdLst/>
                <a:ahLst/>
                <a:cxnLst/>
                <a:rect l="l" t="t" r="r" b="b"/>
                <a:pathLst>
                  <a:path w="256" h="256" extrusionOk="0">
                    <a:moveTo>
                      <a:pt x="252" y="156"/>
                    </a:moveTo>
                    <a:cubicBezTo>
                      <a:pt x="256" y="156"/>
                      <a:pt x="256" y="156"/>
                      <a:pt x="256" y="156"/>
                    </a:cubicBezTo>
                    <a:cubicBezTo>
                      <a:pt x="256" y="152"/>
                      <a:pt x="256" y="152"/>
                      <a:pt x="256" y="152"/>
                    </a:cubicBezTo>
                    <a:cubicBezTo>
                      <a:pt x="256" y="105"/>
                      <a:pt x="256" y="105"/>
                      <a:pt x="256" y="105"/>
                    </a:cubicBezTo>
                    <a:cubicBezTo>
                      <a:pt x="256" y="101"/>
                      <a:pt x="256" y="101"/>
                      <a:pt x="256" y="101"/>
                    </a:cubicBezTo>
                    <a:cubicBezTo>
                      <a:pt x="252" y="101"/>
                      <a:pt x="252" y="101"/>
                      <a:pt x="252" y="101"/>
                    </a:cubicBezTo>
                    <a:cubicBezTo>
                      <a:pt x="219" y="101"/>
                      <a:pt x="219" y="101"/>
                      <a:pt x="219" y="101"/>
                    </a:cubicBezTo>
                    <a:cubicBezTo>
                      <a:pt x="218" y="94"/>
                      <a:pt x="215" y="88"/>
                      <a:pt x="212" y="82"/>
                    </a:cubicBezTo>
                    <a:cubicBezTo>
                      <a:pt x="234" y="59"/>
                      <a:pt x="234" y="59"/>
                      <a:pt x="234" y="59"/>
                    </a:cubicBezTo>
                    <a:cubicBezTo>
                      <a:pt x="237" y="57"/>
                      <a:pt x="237" y="57"/>
                      <a:pt x="237" y="57"/>
                    </a:cubicBezTo>
                    <a:cubicBezTo>
                      <a:pt x="234" y="54"/>
                      <a:pt x="234" y="54"/>
                      <a:pt x="234" y="54"/>
                    </a:cubicBezTo>
                    <a:cubicBezTo>
                      <a:pt x="201" y="20"/>
                      <a:pt x="201" y="20"/>
                      <a:pt x="201" y="20"/>
                    </a:cubicBezTo>
                    <a:cubicBezTo>
                      <a:pt x="198" y="17"/>
                      <a:pt x="198" y="17"/>
                      <a:pt x="198" y="17"/>
                    </a:cubicBezTo>
                    <a:cubicBezTo>
                      <a:pt x="195" y="20"/>
                      <a:pt x="195" y="20"/>
                      <a:pt x="195" y="20"/>
                    </a:cubicBezTo>
                    <a:cubicBezTo>
                      <a:pt x="172" y="43"/>
                      <a:pt x="172" y="43"/>
                      <a:pt x="172" y="43"/>
                    </a:cubicBezTo>
                    <a:cubicBezTo>
                      <a:pt x="167" y="40"/>
                      <a:pt x="161" y="38"/>
                      <a:pt x="155" y="36"/>
                    </a:cubicBezTo>
                    <a:cubicBezTo>
                      <a:pt x="155" y="4"/>
                      <a:pt x="155" y="4"/>
                      <a:pt x="155" y="4"/>
                    </a:cubicBezTo>
                    <a:cubicBezTo>
                      <a:pt x="155" y="0"/>
                      <a:pt x="155" y="0"/>
                      <a:pt x="155" y="0"/>
                    </a:cubicBezTo>
                    <a:cubicBezTo>
                      <a:pt x="151" y="0"/>
                      <a:pt x="151" y="0"/>
                      <a:pt x="151" y="0"/>
                    </a:cubicBezTo>
                    <a:cubicBezTo>
                      <a:pt x="103" y="0"/>
                      <a:pt x="103" y="0"/>
                      <a:pt x="103" y="0"/>
                    </a:cubicBezTo>
                    <a:cubicBezTo>
                      <a:pt x="99" y="0"/>
                      <a:pt x="99" y="0"/>
                      <a:pt x="99" y="0"/>
                    </a:cubicBezTo>
                    <a:cubicBezTo>
                      <a:pt x="99" y="4"/>
                      <a:pt x="99" y="4"/>
                      <a:pt x="99" y="4"/>
                    </a:cubicBezTo>
                    <a:cubicBezTo>
                      <a:pt x="99" y="36"/>
                      <a:pt x="99" y="36"/>
                      <a:pt x="99" y="36"/>
                    </a:cubicBezTo>
                    <a:cubicBezTo>
                      <a:pt x="93" y="37"/>
                      <a:pt x="88" y="40"/>
                      <a:pt x="82" y="43"/>
                    </a:cubicBezTo>
                    <a:cubicBezTo>
                      <a:pt x="60" y="20"/>
                      <a:pt x="60" y="20"/>
                      <a:pt x="60" y="20"/>
                    </a:cubicBezTo>
                    <a:cubicBezTo>
                      <a:pt x="57" y="17"/>
                      <a:pt x="57" y="17"/>
                      <a:pt x="57" y="17"/>
                    </a:cubicBezTo>
                    <a:cubicBezTo>
                      <a:pt x="54" y="20"/>
                      <a:pt x="54" y="20"/>
                      <a:pt x="54" y="20"/>
                    </a:cubicBezTo>
                    <a:cubicBezTo>
                      <a:pt x="21" y="54"/>
                      <a:pt x="21" y="54"/>
                      <a:pt x="21" y="54"/>
                    </a:cubicBezTo>
                    <a:cubicBezTo>
                      <a:pt x="18" y="57"/>
                      <a:pt x="18" y="57"/>
                      <a:pt x="18" y="57"/>
                    </a:cubicBezTo>
                    <a:cubicBezTo>
                      <a:pt x="21" y="59"/>
                      <a:pt x="21" y="59"/>
                      <a:pt x="21" y="59"/>
                    </a:cubicBezTo>
                    <a:cubicBezTo>
                      <a:pt x="43" y="81"/>
                      <a:pt x="43" y="81"/>
                      <a:pt x="43" y="81"/>
                    </a:cubicBezTo>
                    <a:cubicBezTo>
                      <a:pt x="39" y="87"/>
                      <a:pt x="37" y="93"/>
                      <a:pt x="35" y="100"/>
                    </a:cubicBezTo>
                    <a:cubicBezTo>
                      <a:pt x="4" y="100"/>
                      <a:pt x="4" y="100"/>
                      <a:pt x="4" y="100"/>
                    </a:cubicBezTo>
                    <a:cubicBezTo>
                      <a:pt x="0" y="100"/>
                      <a:pt x="0" y="100"/>
                      <a:pt x="0" y="100"/>
                    </a:cubicBezTo>
                    <a:cubicBezTo>
                      <a:pt x="0" y="104"/>
                      <a:pt x="0" y="104"/>
                      <a:pt x="0" y="104"/>
                    </a:cubicBezTo>
                    <a:cubicBezTo>
                      <a:pt x="0" y="151"/>
                      <a:pt x="0" y="151"/>
                      <a:pt x="0" y="151"/>
                    </a:cubicBezTo>
                    <a:cubicBezTo>
                      <a:pt x="0" y="155"/>
                      <a:pt x="0" y="155"/>
                      <a:pt x="0" y="155"/>
                    </a:cubicBezTo>
                    <a:cubicBezTo>
                      <a:pt x="4" y="155"/>
                      <a:pt x="4" y="155"/>
                      <a:pt x="4" y="155"/>
                    </a:cubicBezTo>
                    <a:cubicBezTo>
                      <a:pt x="34" y="155"/>
                      <a:pt x="34" y="155"/>
                      <a:pt x="34" y="155"/>
                    </a:cubicBezTo>
                    <a:cubicBezTo>
                      <a:pt x="36" y="162"/>
                      <a:pt x="39" y="168"/>
                      <a:pt x="43" y="175"/>
                    </a:cubicBezTo>
                    <a:cubicBezTo>
                      <a:pt x="21" y="197"/>
                      <a:pt x="21" y="197"/>
                      <a:pt x="21" y="197"/>
                    </a:cubicBezTo>
                    <a:cubicBezTo>
                      <a:pt x="18" y="199"/>
                      <a:pt x="18" y="199"/>
                      <a:pt x="18" y="199"/>
                    </a:cubicBezTo>
                    <a:cubicBezTo>
                      <a:pt x="21" y="202"/>
                      <a:pt x="21" y="202"/>
                      <a:pt x="21" y="202"/>
                    </a:cubicBezTo>
                    <a:cubicBezTo>
                      <a:pt x="54" y="236"/>
                      <a:pt x="54" y="236"/>
                      <a:pt x="54" y="236"/>
                    </a:cubicBezTo>
                    <a:cubicBezTo>
                      <a:pt x="57" y="239"/>
                      <a:pt x="57" y="239"/>
                      <a:pt x="57" y="239"/>
                    </a:cubicBezTo>
                    <a:cubicBezTo>
                      <a:pt x="60" y="236"/>
                      <a:pt x="60" y="236"/>
                      <a:pt x="60" y="236"/>
                    </a:cubicBezTo>
                    <a:cubicBezTo>
                      <a:pt x="82" y="213"/>
                      <a:pt x="82" y="213"/>
                      <a:pt x="82" y="213"/>
                    </a:cubicBezTo>
                    <a:cubicBezTo>
                      <a:pt x="88" y="216"/>
                      <a:pt x="94" y="219"/>
                      <a:pt x="101" y="221"/>
                    </a:cubicBezTo>
                    <a:cubicBezTo>
                      <a:pt x="101" y="252"/>
                      <a:pt x="101" y="252"/>
                      <a:pt x="101" y="252"/>
                    </a:cubicBezTo>
                    <a:cubicBezTo>
                      <a:pt x="101" y="256"/>
                      <a:pt x="101" y="256"/>
                      <a:pt x="101" y="256"/>
                    </a:cubicBezTo>
                    <a:cubicBezTo>
                      <a:pt x="105" y="256"/>
                      <a:pt x="105" y="256"/>
                      <a:pt x="105" y="256"/>
                    </a:cubicBezTo>
                    <a:cubicBezTo>
                      <a:pt x="152" y="256"/>
                      <a:pt x="152" y="256"/>
                      <a:pt x="152" y="256"/>
                    </a:cubicBezTo>
                    <a:cubicBezTo>
                      <a:pt x="156" y="256"/>
                      <a:pt x="156" y="256"/>
                      <a:pt x="156" y="256"/>
                    </a:cubicBezTo>
                    <a:cubicBezTo>
                      <a:pt x="156" y="252"/>
                      <a:pt x="156" y="252"/>
                      <a:pt x="156" y="252"/>
                    </a:cubicBezTo>
                    <a:cubicBezTo>
                      <a:pt x="156" y="220"/>
                      <a:pt x="156" y="220"/>
                      <a:pt x="156" y="220"/>
                    </a:cubicBezTo>
                    <a:cubicBezTo>
                      <a:pt x="162" y="218"/>
                      <a:pt x="167" y="216"/>
                      <a:pt x="172" y="213"/>
                    </a:cubicBezTo>
                    <a:cubicBezTo>
                      <a:pt x="195" y="236"/>
                      <a:pt x="195" y="236"/>
                      <a:pt x="195" y="236"/>
                    </a:cubicBezTo>
                    <a:cubicBezTo>
                      <a:pt x="198" y="239"/>
                      <a:pt x="198" y="239"/>
                      <a:pt x="198" y="239"/>
                    </a:cubicBezTo>
                    <a:cubicBezTo>
                      <a:pt x="201" y="236"/>
                      <a:pt x="201" y="236"/>
                      <a:pt x="201" y="236"/>
                    </a:cubicBezTo>
                    <a:cubicBezTo>
                      <a:pt x="234" y="202"/>
                      <a:pt x="234" y="202"/>
                      <a:pt x="234" y="202"/>
                    </a:cubicBezTo>
                    <a:cubicBezTo>
                      <a:pt x="237" y="199"/>
                      <a:pt x="237" y="199"/>
                      <a:pt x="237" y="199"/>
                    </a:cubicBezTo>
                    <a:cubicBezTo>
                      <a:pt x="234" y="197"/>
                      <a:pt x="234" y="197"/>
                      <a:pt x="234" y="197"/>
                    </a:cubicBezTo>
                    <a:cubicBezTo>
                      <a:pt x="212" y="174"/>
                      <a:pt x="212" y="174"/>
                      <a:pt x="212" y="174"/>
                    </a:cubicBezTo>
                    <a:cubicBezTo>
                      <a:pt x="215" y="168"/>
                      <a:pt x="217" y="162"/>
                      <a:pt x="219" y="156"/>
                    </a:cubicBezTo>
                    <a:cubicBezTo>
                      <a:pt x="252" y="156"/>
                      <a:pt x="252" y="156"/>
                      <a:pt x="252" y="156"/>
                    </a:cubicBezTo>
                    <a:close/>
                    <a:moveTo>
                      <a:pt x="184" y="128"/>
                    </a:moveTo>
                    <a:cubicBezTo>
                      <a:pt x="184" y="160"/>
                      <a:pt x="159" y="185"/>
                      <a:pt x="127" y="185"/>
                    </a:cubicBezTo>
                    <a:cubicBezTo>
                      <a:pt x="95" y="185"/>
                      <a:pt x="69" y="160"/>
                      <a:pt x="69" y="128"/>
                    </a:cubicBezTo>
                    <a:cubicBezTo>
                      <a:pt x="69" y="96"/>
                      <a:pt x="95" y="70"/>
                      <a:pt x="127" y="70"/>
                    </a:cubicBezTo>
                    <a:cubicBezTo>
                      <a:pt x="159" y="70"/>
                      <a:pt x="184" y="96"/>
                      <a:pt x="184" y="128"/>
                    </a:cubicBezTo>
                    <a:close/>
                  </a:path>
                </a:pathLst>
              </a:custGeom>
              <a:solidFill>
                <a:srgbClr val="63D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6" name="Google Shape;636;p10"/>
              <p:cNvSpPr/>
              <p:nvPr/>
            </p:nvSpPr>
            <p:spPr>
              <a:xfrm>
                <a:off x="3619501" y="4524375"/>
                <a:ext cx="241300" cy="242887"/>
              </a:xfrm>
              <a:custGeom>
                <a:avLst/>
                <a:gdLst/>
                <a:ahLst/>
                <a:cxnLst/>
                <a:rect l="l" t="t" r="r" b="b"/>
                <a:pathLst>
                  <a:path w="127" h="128" extrusionOk="0">
                    <a:moveTo>
                      <a:pt x="125" y="78"/>
                    </a:moveTo>
                    <a:cubicBezTo>
                      <a:pt x="127" y="78"/>
                      <a:pt x="127" y="78"/>
                      <a:pt x="127" y="78"/>
                    </a:cubicBezTo>
                    <a:cubicBezTo>
                      <a:pt x="127" y="76"/>
                      <a:pt x="127" y="76"/>
                      <a:pt x="127" y="76"/>
                    </a:cubicBezTo>
                    <a:cubicBezTo>
                      <a:pt x="127" y="53"/>
                      <a:pt x="127" y="53"/>
                      <a:pt x="127" y="53"/>
                    </a:cubicBezTo>
                    <a:cubicBezTo>
                      <a:pt x="127" y="51"/>
                      <a:pt x="127" y="51"/>
                      <a:pt x="127" y="51"/>
                    </a:cubicBezTo>
                    <a:cubicBezTo>
                      <a:pt x="125" y="51"/>
                      <a:pt x="125" y="51"/>
                      <a:pt x="125" y="51"/>
                    </a:cubicBezTo>
                    <a:cubicBezTo>
                      <a:pt x="109" y="51"/>
                      <a:pt x="109" y="51"/>
                      <a:pt x="109" y="51"/>
                    </a:cubicBezTo>
                    <a:cubicBezTo>
                      <a:pt x="108" y="47"/>
                      <a:pt x="107" y="44"/>
                      <a:pt x="105" y="41"/>
                    </a:cubicBezTo>
                    <a:cubicBezTo>
                      <a:pt x="117" y="30"/>
                      <a:pt x="117" y="30"/>
                      <a:pt x="117" y="30"/>
                    </a:cubicBezTo>
                    <a:cubicBezTo>
                      <a:pt x="118" y="29"/>
                      <a:pt x="118" y="29"/>
                      <a:pt x="118" y="29"/>
                    </a:cubicBezTo>
                    <a:cubicBezTo>
                      <a:pt x="117" y="27"/>
                      <a:pt x="117" y="27"/>
                      <a:pt x="117" y="27"/>
                    </a:cubicBezTo>
                    <a:cubicBezTo>
                      <a:pt x="100" y="11"/>
                      <a:pt x="100" y="11"/>
                      <a:pt x="100" y="11"/>
                    </a:cubicBezTo>
                    <a:cubicBezTo>
                      <a:pt x="99" y="9"/>
                      <a:pt x="99" y="9"/>
                      <a:pt x="99" y="9"/>
                    </a:cubicBezTo>
                    <a:cubicBezTo>
                      <a:pt x="97" y="11"/>
                      <a:pt x="97" y="11"/>
                      <a:pt x="97" y="11"/>
                    </a:cubicBezTo>
                    <a:cubicBezTo>
                      <a:pt x="86" y="22"/>
                      <a:pt x="86" y="22"/>
                      <a:pt x="86" y="22"/>
                    </a:cubicBezTo>
                    <a:cubicBezTo>
                      <a:pt x="83" y="20"/>
                      <a:pt x="80" y="19"/>
                      <a:pt x="77" y="18"/>
                    </a:cubicBezTo>
                    <a:cubicBezTo>
                      <a:pt x="77" y="2"/>
                      <a:pt x="77" y="2"/>
                      <a:pt x="77" y="2"/>
                    </a:cubicBezTo>
                    <a:cubicBezTo>
                      <a:pt x="77" y="0"/>
                      <a:pt x="77" y="0"/>
                      <a:pt x="77" y="0"/>
                    </a:cubicBezTo>
                    <a:cubicBezTo>
                      <a:pt x="75" y="0"/>
                      <a:pt x="75" y="0"/>
                      <a:pt x="75" y="0"/>
                    </a:cubicBezTo>
                    <a:cubicBezTo>
                      <a:pt x="52" y="0"/>
                      <a:pt x="52" y="0"/>
                      <a:pt x="52" y="0"/>
                    </a:cubicBezTo>
                    <a:cubicBezTo>
                      <a:pt x="49" y="0"/>
                      <a:pt x="49" y="0"/>
                      <a:pt x="49" y="0"/>
                    </a:cubicBezTo>
                    <a:cubicBezTo>
                      <a:pt x="49" y="2"/>
                      <a:pt x="49" y="2"/>
                      <a:pt x="49" y="2"/>
                    </a:cubicBezTo>
                    <a:cubicBezTo>
                      <a:pt x="49" y="18"/>
                      <a:pt x="49" y="18"/>
                      <a:pt x="49" y="18"/>
                    </a:cubicBezTo>
                    <a:cubicBezTo>
                      <a:pt x="47" y="19"/>
                      <a:pt x="44" y="20"/>
                      <a:pt x="41" y="22"/>
                    </a:cubicBezTo>
                    <a:cubicBezTo>
                      <a:pt x="30" y="11"/>
                      <a:pt x="30" y="11"/>
                      <a:pt x="30" y="11"/>
                    </a:cubicBezTo>
                    <a:cubicBezTo>
                      <a:pt x="29" y="9"/>
                      <a:pt x="29" y="9"/>
                      <a:pt x="29" y="9"/>
                    </a:cubicBezTo>
                    <a:cubicBezTo>
                      <a:pt x="27" y="11"/>
                      <a:pt x="27" y="11"/>
                      <a:pt x="27" y="11"/>
                    </a:cubicBezTo>
                    <a:cubicBezTo>
                      <a:pt x="10" y="27"/>
                      <a:pt x="10" y="27"/>
                      <a:pt x="10" y="27"/>
                    </a:cubicBezTo>
                    <a:cubicBezTo>
                      <a:pt x="9" y="29"/>
                      <a:pt x="9" y="29"/>
                      <a:pt x="9" y="29"/>
                    </a:cubicBezTo>
                    <a:cubicBezTo>
                      <a:pt x="10" y="30"/>
                      <a:pt x="10" y="30"/>
                      <a:pt x="10" y="30"/>
                    </a:cubicBezTo>
                    <a:cubicBezTo>
                      <a:pt x="21" y="41"/>
                      <a:pt x="21" y="41"/>
                      <a:pt x="21" y="41"/>
                    </a:cubicBezTo>
                    <a:cubicBezTo>
                      <a:pt x="20" y="44"/>
                      <a:pt x="18" y="47"/>
                      <a:pt x="17" y="50"/>
                    </a:cubicBezTo>
                    <a:cubicBezTo>
                      <a:pt x="2" y="50"/>
                      <a:pt x="2" y="50"/>
                      <a:pt x="2" y="50"/>
                    </a:cubicBezTo>
                    <a:cubicBezTo>
                      <a:pt x="0" y="50"/>
                      <a:pt x="0" y="50"/>
                      <a:pt x="0" y="50"/>
                    </a:cubicBezTo>
                    <a:cubicBezTo>
                      <a:pt x="0" y="52"/>
                      <a:pt x="0" y="52"/>
                      <a:pt x="0" y="52"/>
                    </a:cubicBezTo>
                    <a:cubicBezTo>
                      <a:pt x="0" y="76"/>
                      <a:pt x="0" y="76"/>
                      <a:pt x="0" y="76"/>
                    </a:cubicBezTo>
                    <a:cubicBezTo>
                      <a:pt x="0" y="78"/>
                      <a:pt x="0" y="78"/>
                      <a:pt x="0" y="78"/>
                    </a:cubicBezTo>
                    <a:cubicBezTo>
                      <a:pt x="2" y="78"/>
                      <a:pt x="2" y="78"/>
                      <a:pt x="2" y="78"/>
                    </a:cubicBezTo>
                    <a:cubicBezTo>
                      <a:pt x="17" y="78"/>
                      <a:pt x="17" y="78"/>
                      <a:pt x="17" y="78"/>
                    </a:cubicBezTo>
                    <a:cubicBezTo>
                      <a:pt x="18" y="81"/>
                      <a:pt x="20" y="84"/>
                      <a:pt x="21" y="87"/>
                    </a:cubicBezTo>
                    <a:cubicBezTo>
                      <a:pt x="10" y="98"/>
                      <a:pt x="10" y="98"/>
                      <a:pt x="10" y="98"/>
                    </a:cubicBezTo>
                    <a:cubicBezTo>
                      <a:pt x="9" y="100"/>
                      <a:pt x="9" y="100"/>
                      <a:pt x="9" y="100"/>
                    </a:cubicBezTo>
                    <a:cubicBezTo>
                      <a:pt x="10" y="101"/>
                      <a:pt x="10" y="101"/>
                      <a:pt x="10" y="101"/>
                    </a:cubicBezTo>
                    <a:cubicBezTo>
                      <a:pt x="27" y="118"/>
                      <a:pt x="27" y="118"/>
                      <a:pt x="27" y="118"/>
                    </a:cubicBezTo>
                    <a:cubicBezTo>
                      <a:pt x="29" y="119"/>
                      <a:pt x="29" y="119"/>
                      <a:pt x="29" y="119"/>
                    </a:cubicBezTo>
                    <a:cubicBezTo>
                      <a:pt x="30" y="118"/>
                      <a:pt x="30" y="118"/>
                      <a:pt x="30" y="118"/>
                    </a:cubicBezTo>
                    <a:cubicBezTo>
                      <a:pt x="41" y="107"/>
                      <a:pt x="41" y="107"/>
                      <a:pt x="41" y="107"/>
                    </a:cubicBezTo>
                    <a:cubicBezTo>
                      <a:pt x="44" y="108"/>
                      <a:pt x="47" y="109"/>
                      <a:pt x="50" y="110"/>
                    </a:cubicBezTo>
                    <a:cubicBezTo>
                      <a:pt x="50" y="126"/>
                      <a:pt x="50" y="126"/>
                      <a:pt x="50" y="126"/>
                    </a:cubicBezTo>
                    <a:cubicBezTo>
                      <a:pt x="50" y="128"/>
                      <a:pt x="50" y="128"/>
                      <a:pt x="50" y="128"/>
                    </a:cubicBezTo>
                    <a:cubicBezTo>
                      <a:pt x="52" y="128"/>
                      <a:pt x="52" y="128"/>
                      <a:pt x="52" y="128"/>
                    </a:cubicBezTo>
                    <a:cubicBezTo>
                      <a:pt x="76" y="128"/>
                      <a:pt x="76" y="128"/>
                      <a:pt x="76" y="128"/>
                    </a:cubicBezTo>
                    <a:cubicBezTo>
                      <a:pt x="78" y="128"/>
                      <a:pt x="78" y="128"/>
                      <a:pt x="78" y="128"/>
                    </a:cubicBezTo>
                    <a:cubicBezTo>
                      <a:pt x="78" y="126"/>
                      <a:pt x="78" y="126"/>
                      <a:pt x="78" y="126"/>
                    </a:cubicBezTo>
                    <a:cubicBezTo>
                      <a:pt x="78" y="110"/>
                      <a:pt x="78" y="110"/>
                      <a:pt x="78" y="110"/>
                    </a:cubicBezTo>
                    <a:cubicBezTo>
                      <a:pt x="81" y="109"/>
                      <a:pt x="83" y="108"/>
                      <a:pt x="86" y="107"/>
                    </a:cubicBezTo>
                    <a:cubicBezTo>
                      <a:pt x="97" y="118"/>
                      <a:pt x="97" y="118"/>
                      <a:pt x="97" y="118"/>
                    </a:cubicBezTo>
                    <a:cubicBezTo>
                      <a:pt x="99" y="119"/>
                      <a:pt x="99" y="119"/>
                      <a:pt x="99" y="119"/>
                    </a:cubicBezTo>
                    <a:cubicBezTo>
                      <a:pt x="100" y="118"/>
                      <a:pt x="100" y="118"/>
                      <a:pt x="100" y="118"/>
                    </a:cubicBezTo>
                    <a:cubicBezTo>
                      <a:pt x="117" y="101"/>
                      <a:pt x="117" y="101"/>
                      <a:pt x="117" y="101"/>
                    </a:cubicBezTo>
                    <a:cubicBezTo>
                      <a:pt x="118" y="100"/>
                      <a:pt x="118" y="100"/>
                      <a:pt x="118" y="100"/>
                    </a:cubicBezTo>
                    <a:cubicBezTo>
                      <a:pt x="117" y="98"/>
                      <a:pt x="117" y="98"/>
                      <a:pt x="117" y="98"/>
                    </a:cubicBezTo>
                    <a:cubicBezTo>
                      <a:pt x="105" y="87"/>
                      <a:pt x="105" y="87"/>
                      <a:pt x="105" y="87"/>
                    </a:cubicBezTo>
                    <a:cubicBezTo>
                      <a:pt x="107" y="84"/>
                      <a:pt x="108" y="81"/>
                      <a:pt x="109" y="78"/>
                    </a:cubicBezTo>
                    <a:cubicBezTo>
                      <a:pt x="125" y="78"/>
                      <a:pt x="125" y="78"/>
                      <a:pt x="125" y="78"/>
                    </a:cubicBezTo>
                    <a:close/>
                    <a:moveTo>
                      <a:pt x="92" y="64"/>
                    </a:moveTo>
                    <a:cubicBezTo>
                      <a:pt x="92" y="80"/>
                      <a:pt x="79" y="93"/>
                      <a:pt x="63" y="93"/>
                    </a:cubicBezTo>
                    <a:cubicBezTo>
                      <a:pt x="48" y="93"/>
                      <a:pt x="35" y="80"/>
                      <a:pt x="35" y="64"/>
                    </a:cubicBezTo>
                    <a:cubicBezTo>
                      <a:pt x="35" y="48"/>
                      <a:pt x="48" y="36"/>
                      <a:pt x="63" y="36"/>
                    </a:cubicBezTo>
                    <a:cubicBezTo>
                      <a:pt x="79" y="36"/>
                      <a:pt x="92" y="48"/>
                      <a:pt x="92" y="64"/>
                    </a:cubicBezTo>
                    <a:close/>
                  </a:path>
                </a:pathLst>
              </a:custGeom>
              <a:solidFill>
                <a:srgbClr val="2DBAE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7" name="Google Shape;637;p10"/>
              <p:cNvSpPr/>
              <p:nvPr/>
            </p:nvSpPr>
            <p:spPr>
              <a:xfrm>
                <a:off x="2854326" y="4679950"/>
                <a:ext cx="257175" cy="257175"/>
              </a:xfrm>
              <a:custGeom>
                <a:avLst/>
                <a:gdLst/>
                <a:ahLst/>
                <a:cxnLst/>
                <a:rect l="l" t="t" r="r" b="b"/>
                <a:pathLst>
                  <a:path w="135" h="135" extrusionOk="0">
                    <a:moveTo>
                      <a:pt x="133" y="82"/>
                    </a:moveTo>
                    <a:cubicBezTo>
                      <a:pt x="135" y="82"/>
                      <a:pt x="135" y="82"/>
                      <a:pt x="135" y="82"/>
                    </a:cubicBezTo>
                    <a:cubicBezTo>
                      <a:pt x="135" y="80"/>
                      <a:pt x="135" y="80"/>
                      <a:pt x="135" y="80"/>
                    </a:cubicBezTo>
                    <a:cubicBezTo>
                      <a:pt x="135" y="55"/>
                      <a:pt x="135" y="55"/>
                      <a:pt x="135" y="55"/>
                    </a:cubicBezTo>
                    <a:cubicBezTo>
                      <a:pt x="135" y="53"/>
                      <a:pt x="135" y="53"/>
                      <a:pt x="135" y="53"/>
                    </a:cubicBezTo>
                    <a:cubicBezTo>
                      <a:pt x="133" y="53"/>
                      <a:pt x="133" y="53"/>
                      <a:pt x="133" y="53"/>
                    </a:cubicBezTo>
                    <a:cubicBezTo>
                      <a:pt x="116" y="53"/>
                      <a:pt x="116" y="53"/>
                      <a:pt x="116" y="53"/>
                    </a:cubicBezTo>
                    <a:cubicBezTo>
                      <a:pt x="115" y="50"/>
                      <a:pt x="114" y="46"/>
                      <a:pt x="112" y="43"/>
                    </a:cubicBezTo>
                    <a:cubicBezTo>
                      <a:pt x="124" y="31"/>
                      <a:pt x="124" y="31"/>
                      <a:pt x="124" y="31"/>
                    </a:cubicBezTo>
                    <a:cubicBezTo>
                      <a:pt x="126" y="30"/>
                      <a:pt x="126" y="30"/>
                      <a:pt x="126" y="30"/>
                    </a:cubicBezTo>
                    <a:cubicBezTo>
                      <a:pt x="124" y="28"/>
                      <a:pt x="124" y="28"/>
                      <a:pt x="124" y="28"/>
                    </a:cubicBezTo>
                    <a:cubicBezTo>
                      <a:pt x="106" y="10"/>
                      <a:pt x="106" y="10"/>
                      <a:pt x="106" y="10"/>
                    </a:cubicBezTo>
                    <a:cubicBezTo>
                      <a:pt x="105" y="9"/>
                      <a:pt x="105" y="9"/>
                      <a:pt x="105" y="9"/>
                    </a:cubicBezTo>
                    <a:cubicBezTo>
                      <a:pt x="103" y="10"/>
                      <a:pt x="103" y="10"/>
                      <a:pt x="103" y="10"/>
                    </a:cubicBezTo>
                    <a:cubicBezTo>
                      <a:pt x="91" y="23"/>
                      <a:pt x="91" y="23"/>
                      <a:pt x="91" y="23"/>
                    </a:cubicBezTo>
                    <a:cubicBezTo>
                      <a:pt x="88" y="21"/>
                      <a:pt x="85" y="20"/>
                      <a:pt x="82" y="19"/>
                    </a:cubicBezTo>
                    <a:cubicBezTo>
                      <a:pt x="82" y="2"/>
                      <a:pt x="82" y="2"/>
                      <a:pt x="82" y="2"/>
                    </a:cubicBezTo>
                    <a:cubicBezTo>
                      <a:pt x="82" y="0"/>
                      <a:pt x="82" y="0"/>
                      <a:pt x="82" y="0"/>
                    </a:cubicBezTo>
                    <a:cubicBezTo>
                      <a:pt x="80" y="0"/>
                      <a:pt x="80" y="0"/>
                      <a:pt x="80" y="0"/>
                    </a:cubicBezTo>
                    <a:cubicBezTo>
                      <a:pt x="55" y="0"/>
                      <a:pt x="55" y="0"/>
                      <a:pt x="55" y="0"/>
                    </a:cubicBezTo>
                    <a:cubicBezTo>
                      <a:pt x="53" y="0"/>
                      <a:pt x="53" y="0"/>
                      <a:pt x="53" y="0"/>
                    </a:cubicBezTo>
                    <a:cubicBezTo>
                      <a:pt x="53" y="2"/>
                      <a:pt x="53" y="2"/>
                      <a:pt x="53" y="2"/>
                    </a:cubicBezTo>
                    <a:cubicBezTo>
                      <a:pt x="53" y="19"/>
                      <a:pt x="53" y="19"/>
                      <a:pt x="53" y="19"/>
                    </a:cubicBezTo>
                    <a:cubicBezTo>
                      <a:pt x="50" y="20"/>
                      <a:pt x="47" y="21"/>
                      <a:pt x="44" y="22"/>
                    </a:cubicBezTo>
                    <a:cubicBezTo>
                      <a:pt x="32" y="10"/>
                      <a:pt x="32" y="10"/>
                      <a:pt x="32" y="10"/>
                    </a:cubicBezTo>
                    <a:cubicBezTo>
                      <a:pt x="30" y="9"/>
                      <a:pt x="30" y="9"/>
                      <a:pt x="30" y="9"/>
                    </a:cubicBezTo>
                    <a:cubicBezTo>
                      <a:pt x="29" y="10"/>
                      <a:pt x="29" y="10"/>
                      <a:pt x="29" y="10"/>
                    </a:cubicBezTo>
                    <a:cubicBezTo>
                      <a:pt x="11" y="28"/>
                      <a:pt x="11" y="28"/>
                      <a:pt x="11" y="28"/>
                    </a:cubicBezTo>
                    <a:cubicBezTo>
                      <a:pt x="10" y="30"/>
                      <a:pt x="10" y="30"/>
                      <a:pt x="10" y="30"/>
                    </a:cubicBezTo>
                    <a:cubicBezTo>
                      <a:pt x="11" y="31"/>
                      <a:pt x="11" y="31"/>
                      <a:pt x="11" y="31"/>
                    </a:cubicBezTo>
                    <a:cubicBezTo>
                      <a:pt x="23" y="43"/>
                      <a:pt x="23" y="43"/>
                      <a:pt x="23" y="43"/>
                    </a:cubicBezTo>
                    <a:cubicBezTo>
                      <a:pt x="21" y="46"/>
                      <a:pt x="20" y="49"/>
                      <a:pt x="19" y="52"/>
                    </a:cubicBezTo>
                    <a:cubicBezTo>
                      <a:pt x="2" y="52"/>
                      <a:pt x="2" y="52"/>
                      <a:pt x="2" y="52"/>
                    </a:cubicBezTo>
                    <a:cubicBezTo>
                      <a:pt x="0" y="52"/>
                      <a:pt x="0" y="52"/>
                      <a:pt x="0" y="52"/>
                    </a:cubicBezTo>
                    <a:cubicBezTo>
                      <a:pt x="0" y="55"/>
                      <a:pt x="0" y="55"/>
                      <a:pt x="0" y="55"/>
                    </a:cubicBezTo>
                    <a:cubicBezTo>
                      <a:pt x="0" y="80"/>
                      <a:pt x="0" y="80"/>
                      <a:pt x="0" y="80"/>
                    </a:cubicBezTo>
                    <a:cubicBezTo>
                      <a:pt x="0" y="82"/>
                      <a:pt x="0" y="82"/>
                      <a:pt x="0" y="82"/>
                    </a:cubicBezTo>
                    <a:cubicBezTo>
                      <a:pt x="2" y="82"/>
                      <a:pt x="2" y="82"/>
                      <a:pt x="2" y="82"/>
                    </a:cubicBezTo>
                    <a:cubicBezTo>
                      <a:pt x="18" y="82"/>
                      <a:pt x="18" y="82"/>
                      <a:pt x="18" y="82"/>
                    </a:cubicBezTo>
                    <a:cubicBezTo>
                      <a:pt x="19" y="85"/>
                      <a:pt x="21" y="89"/>
                      <a:pt x="23" y="92"/>
                    </a:cubicBezTo>
                    <a:cubicBezTo>
                      <a:pt x="11" y="104"/>
                      <a:pt x="11" y="104"/>
                      <a:pt x="11" y="104"/>
                    </a:cubicBezTo>
                    <a:cubicBezTo>
                      <a:pt x="10" y="105"/>
                      <a:pt x="10" y="105"/>
                      <a:pt x="10" y="105"/>
                    </a:cubicBezTo>
                    <a:cubicBezTo>
                      <a:pt x="11" y="107"/>
                      <a:pt x="11" y="107"/>
                      <a:pt x="11" y="107"/>
                    </a:cubicBezTo>
                    <a:cubicBezTo>
                      <a:pt x="29" y="124"/>
                      <a:pt x="29" y="124"/>
                      <a:pt x="29" y="124"/>
                    </a:cubicBezTo>
                    <a:cubicBezTo>
                      <a:pt x="30" y="126"/>
                      <a:pt x="30" y="126"/>
                      <a:pt x="30" y="126"/>
                    </a:cubicBezTo>
                    <a:cubicBezTo>
                      <a:pt x="32" y="124"/>
                      <a:pt x="32" y="124"/>
                      <a:pt x="32" y="124"/>
                    </a:cubicBezTo>
                    <a:cubicBezTo>
                      <a:pt x="44" y="113"/>
                      <a:pt x="44" y="113"/>
                      <a:pt x="44" y="113"/>
                    </a:cubicBezTo>
                    <a:cubicBezTo>
                      <a:pt x="47" y="114"/>
                      <a:pt x="50" y="115"/>
                      <a:pt x="53" y="116"/>
                    </a:cubicBezTo>
                    <a:cubicBezTo>
                      <a:pt x="53" y="133"/>
                      <a:pt x="53" y="133"/>
                      <a:pt x="53" y="133"/>
                    </a:cubicBezTo>
                    <a:cubicBezTo>
                      <a:pt x="53" y="135"/>
                      <a:pt x="53" y="135"/>
                      <a:pt x="53" y="135"/>
                    </a:cubicBezTo>
                    <a:cubicBezTo>
                      <a:pt x="56" y="135"/>
                      <a:pt x="56" y="135"/>
                      <a:pt x="56" y="135"/>
                    </a:cubicBezTo>
                    <a:cubicBezTo>
                      <a:pt x="81" y="135"/>
                      <a:pt x="81" y="135"/>
                      <a:pt x="81" y="135"/>
                    </a:cubicBezTo>
                    <a:cubicBezTo>
                      <a:pt x="83" y="135"/>
                      <a:pt x="83" y="135"/>
                      <a:pt x="83" y="135"/>
                    </a:cubicBezTo>
                    <a:cubicBezTo>
                      <a:pt x="83" y="133"/>
                      <a:pt x="83" y="133"/>
                      <a:pt x="83" y="133"/>
                    </a:cubicBezTo>
                    <a:cubicBezTo>
                      <a:pt x="83" y="116"/>
                      <a:pt x="83" y="116"/>
                      <a:pt x="83" y="116"/>
                    </a:cubicBezTo>
                    <a:cubicBezTo>
                      <a:pt x="86" y="115"/>
                      <a:pt x="89" y="114"/>
                      <a:pt x="91" y="112"/>
                    </a:cubicBezTo>
                    <a:cubicBezTo>
                      <a:pt x="103" y="124"/>
                      <a:pt x="103" y="124"/>
                      <a:pt x="103" y="124"/>
                    </a:cubicBezTo>
                    <a:cubicBezTo>
                      <a:pt x="105" y="126"/>
                      <a:pt x="105" y="126"/>
                      <a:pt x="105" y="126"/>
                    </a:cubicBezTo>
                    <a:cubicBezTo>
                      <a:pt x="106" y="124"/>
                      <a:pt x="106" y="124"/>
                      <a:pt x="106" y="124"/>
                    </a:cubicBezTo>
                    <a:cubicBezTo>
                      <a:pt x="124" y="107"/>
                      <a:pt x="124" y="107"/>
                      <a:pt x="124" y="107"/>
                    </a:cubicBezTo>
                    <a:cubicBezTo>
                      <a:pt x="126" y="105"/>
                      <a:pt x="126" y="105"/>
                      <a:pt x="126" y="105"/>
                    </a:cubicBezTo>
                    <a:cubicBezTo>
                      <a:pt x="124" y="104"/>
                      <a:pt x="124" y="104"/>
                      <a:pt x="124" y="104"/>
                    </a:cubicBezTo>
                    <a:cubicBezTo>
                      <a:pt x="112" y="92"/>
                      <a:pt x="112" y="92"/>
                      <a:pt x="112" y="92"/>
                    </a:cubicBezTo>
                    <a:cubicBezTo>
                      <a:pt x="114" y="89"/>
                      <a:pt x="115" y="86"/>
                      <a:pt x="116" y="82"/>
                    </a:cubicBezTo>
                    <a:cubicBezTo>
                      <a:pt x="133" y="82"/>
                      <a:pt x="133" y="82"/>
                      <a:pt x="133" y="82"/>
                    </a:cubicBezTo>
                    <a:close/>
                    <a:moveTo>
                      <a:pt x="98" y="67"/>
                    </a:moveTo>
                    <a:cubicBezTo>
                      <a:pt x="98" y="84"/>
                      <a:pt x="84" y="98"/>
                      <a:pt x="67" y="98"/>
                    </a:cubicBezTo>
                    <a:cubicBezTo>
                      <a:pt x="51" y="98"/>
                      <a:pt x="37" y="84"/>
                      <a:pt x="37" y="67"/>
                    </a:cubicBezTo>
                    <a:cubicBezTo>
                      <a:pt x="37" y="51"/>
                      <a:pt x="51" y="37"/>
                      <a:pt x="67" y="37"/>
                    </a:cubicBezTo>
                    <a:cubicBezTo>
                      <a:pt x="84" y="37"/>
                      <a:pt x="98" y="51"/>
                      <a:pt x="98" y="67"/>
                    </a:cubicBezTo>
                    <a:close/>
                  </a:path>
                </a:pathLst>
              </a:custGeom>
              <a:solidFill>
                <a:srgbClr val="FC4A6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8" name="Google Shape;638;p10"/>
              <p:cNvSpPr/>
              <p:nvPr/>
            </p:nvSpPr>
            <p:spPr>
              <a:xfrm>
                <a:off x="4352926" y="3397250"/>
                <a:ext cx="350838" cy="349250"/>
              </a:xfrm>
              <a:custGeom>
                <a:avLst/>
                <a:gdLst/>
                <a:ahLst/>
                <a:cxnLst/>
                <a:rect l="l" t="t" r="r" b="b"/>
                <a:pathLst>
                  <a:path w="184" h="184" extrusionOk="0">
                    <a:moveTo>
                      <a:pt x="179" y="117"/>
                    </a:moveTo>
                    <a:cubicBezTo>
                      <a:pt x="181" y="117"/>
                      <a:pt x="181" y="117"/>
                      <a:pt x="181" y="117"/>
                    </a:cubicBezTo>
                    <a:cubicBezTo>
                      <a:pt x="182" y="114"/>
                      <a:pt x="182" y="114"/>
                      <a:pt x="182" y="114"/>
                    </a:cubicBezTo>
                    <a:cubicBezTo>
                      <a:pt x="184" y="81"/>
                      <a:pt x="184" y="81"/>
                      <a:pt x="184" y="81"/>
                    </a:cubicBezTo>
                    <a:cubicBezTo>
                      <a:pt x="184" y="78"/>
                      <a:pt x="184" y="78"/>
                      <a:pt x="184" y="78"/>
                    </a:cubicBezTo>
                    <a:cubicBezTo>
                      <a:pt x="181" y="78"/>
                      <a:pt x="181" y="78"/>
                      <a:pt x="181" y="78"/>
                    </a:cubicBezTo>
                    <a:cubicBezTo>
                      <a:pt x="158" y="76"/>
                      <a:pt x="158" y="76"/>
                      <a:pt x="158" y="76"/>
                    </a:cubicBezTo>
                    <a:cubicBezTo>
                      <a:pt x="157" y="72"/>
                      <a:pt x="155" y="67"/>
                      <a:pt x="153" y="63"/>
                    </a:cubicBezTo>
                    <a:cubicBezTo>
                      <a:pt x="171" y="48"/>
                      <a:pt x="171" y="48"/>
                      <a:pt x="171" y="48"/>
                    </a:cubicBezTo>
                    <a:cubicBezTo>
                      <a:pt x="173" y="46"/>
                      <a:pt x="173" y="46"/>
                      <a:pt x="173" y="46"/>
                    </a:cubicBezTo>
                    <a:cubicBezTo>
                      <a:pt x="171" y="44"/>
                      <a:pt x="171" y="44"/>
                      <a:pt x="171" y="44"/>
                    </a:cubicBezTo>
                    <a:cubicBezTo>
                      <a:pt x="148" y="18"/>
                      <a:pt x="148" y="18"/>
                      <a:pt x="148" y="18"/>
                    </a:cubicBezTo>
                    <a:cubicBezTo>
                      <a:pt x="147" y="16"/>
                      <a:pt x="147" y="16"/>
                      <a:pt x="147" y="16"/>
                    </a:cubicBezTo>
                    <a:cubicBezTo>
                      <a:pt x="144" y="18"/>
                      <a:pt x="144" y="18"/>
                      <a:pt x="144" y="18"/>
                    </a:cubicBezTo>
                    <a:cubicBezTo>
                      <a:pt x="127" y="33"/>
                      <a:pt x="127" y="33"/>
                      <a:pt x="127" y="33"/>
                    </a:cubicBezTo>
                    <a:cubicBezTo>
                      <a:pt x="123" y="31"/>
                      <a:pt x="119" y="29"/>
                      <a:pt x="115" y="27"/>
                    </a:cubicBezTo>
                    <a:cubicBezTo>
                      <a:pt x="116" y="5"/>
                      <a:pt x="116" y="5"/>
                      <a:pt x="116" y="5"/>
                    </a:cubicBezTo>
                    <a:cubicBezTo>
                      <a:pt x="117" y="2"/>
                      <a:pt x="117" y="2"/>
                      <a:pt x="117" y="2"/>
                    </a:cubicBezTo>
                    <a:cubicBezTo>
                      <a:pt x="114" y="2"/>
                      <a:pt x="114" y="2"/>
                      <a:pt x="114" y="2"/>
                    </a:cubicBezTo>
                    <a:cubicBezTo>
                      <a:pt x="80" y="0"/>
                      <a:pt x="80" y="0"/>
                      <a:pt x="80" y="0"/>
                    </a:cubicBezTo>
                    <a:cubicBezTo>
                      <a:pt x="77" y="0"/>
                      <a:pt x="77" y="0"/>
                      <a:pt x="77" y="0"/>
                    </a:cubicBezTo>
                    <a:cubicBezTo>
                      <a:pt x="77" y="3"/>
                      <a:pt x="77" y="3"/>
                      <a:pt x="77" y="3"/>
                    </a:cubicBezTo>
                    <a:cubicBezTo>
                      <a:pt x="76" y="25"/>
                      <a:pt x="76" y="25"/>
                      <a:pt x="76" y="25"/>
                    </a:cubicBezTo>
                    <a:cubicBezTo>
                      <a:pt x="72" y="26"/>
                      <a:pt x="67" y="27"/>
                      <a:pt x="64" y="29"/>
                    </a:cubicBezTo>
                    <a:cubicBezTo>
                      <a:pt x="49" y="12"/>
                      <a:pt x="49" y="12"/>
                      <a:pt x="49" y="12"/>
                    </a:cubicBezTo>
                    <a:cubicBezTo>
                      <a:pt x="47" y="10"/>
                      <a:pt x="47" y="10"/>
                      <a:pt x="47" y="10"/>
                    </a:cubicBezTo>
                    <a:cubicBezTo>
                      <a:pt x="45" y="12"/>
                      <a:pt x="45" y="12"/>
                      <a:pt x="45" y="12"/>
                    </a:cubicBezTo>
                    <a:cubicBezTo>
                      <a:pt x="19" y="35"/>
                      <a:pt x="19" y="35"/>
                      <a:pt x="19" y="35"/>
                    </a:cubicBezTo>
                    <a:cubicBezTo>
                      <a:pt x="17" y="36"/>
                      <a:pt x="17" y="36"/>
                      <a:pt x="17" y="36"/>
                    </a:cubicBezTo>
                    <a:cubicBezTo>
                      <a:pt x="19" y="39"/>
                      <a:pt x="19" y="39"/>
                      <a:pt x="19" y="39"/>
                    </a:cubicBezTo>
                    <a:cubicBezTo>
                      <a:pt x="34" y="55"/>
                      <a:pt x="34" y="55"/>
                      <a:pt x="34" y="55"/>
                    </a:cubicBezTo>
                    <a:cubicBezTo>
                      <a:pt x="31" y="59"/>
                      <a:pt x="29" y="63"/>
                      <a:pt x="28" y="68"/>
                    </a:cubicBezTo>
                    <a:cubicBezTo>
                      <a:pt x="5" y="66"/>
                      <a:pt x="5" y="66"/>
                      <a:pt x="5" y="66"/>
                    </a:cubicBezTo>
                    <a:cubicBezTo>
                      <a:pt x="2" y="66"/>
                      <a:pt x="2" y="66"/>
                      <a:pt x="2" y="66"/>
                    </a:cubicBezTo>
                    <a:cubicBezTo>
                      <a:pt x="2" y="69"/>
                      <a:pt x="2" y="69"/>
                      <a:pt x="2" y="69"/>
                    </a:cubicBezTo>
                    <a:cubicBezTo>
                      <a:pt x="0" y="103"/>
                      <a:pt x="0" y="103"/>
                      <a:pt x="0" y="103"/>
                    </a:cubicBezTo>
                    <a:cubicBezTo>
                      <a:pt x="0" y="105"/>
                      <a:pt x="0" y="105"/>
                      <a:pt x="0" y="105"/>
                    </a:cubicBezTo>
                    <a:cubicBezTo>
                      <a:pt x="3" y="106"/>
                      <a:pt x="3" y="106"/>
                      <a:pt x="3" y="106"/>
                    </a:cubicBezTo>
                    <a:cubicBezTo>
                      <a:pt x="25" y="107"/>
                      <a:pt x="25" y="107"/>
                      <a:pt x="25" y="107"/>
                    </a:cubicBezTo>
                    <a:cubicBezTo>
                      <a:pt x="26" y="112"/>
                      <a:pt x="28" y="117"/>
                      <a:pt x="30" y="121"/>
                    </a:cubicBezTo>
                    <a:cubicBezTo>
                      <a:pt x="13" y="136"/>
                      <a:pt x="13" y="136"/>
                      <a:pt x="13" y="136"/>
                    </a:cubicBezTo>
                    <a:cubicBezTo>
                      <a:pt x="11" y="138"/>
                      <a:pt x="11" y="138"/>
                      <a:pt x="11" y="138"/>
                    </a:cubicBezTo>
                    <a:cubicBezTo>
                      <a:pt x="13" y="140"/>
                      <a:pt x="13" y="140"/>
                      <a:pt x="13" y="140"/>
                    </a:cubicBezTo>
                    <a:cubicBezTo>
                      <a:pt x="35" y="165"/>
                      <a:pt x="35" y="165"/>
                      <a:pt x="35" y="165"/>
                    </a:cubicBezTo>
                    <a:cubicBezTo>
                      <a:pt x="37" y="167"/>
                      <a:pt x="37" y="167"/>
                      <a:pt x="37" y="167"/>
                    </a:cubicBezTo>
                    <a:cubicBezTo>
                      <a:pt x="40" y="165"/>
                      <a:pt x="40" y="165"/>
                      <a:pt x="40" y="165"/>
                    </a:cubicBezTo>
                    <a:cubicBezTo>
                      <a:pt x="56" y="150"/>
                      <a:pt x="56" y="150"/>
                      <a:pt x="56" y="150"/>
                    </a:cubicBezTo>
                    <a:cubicBezTo>
                      <a:pt x="60" y="153"/>
                      <a:pt x="64" y="155"/>
                      <a:pt x="69" y="156"/>
                    </a:cubicBezTo>
                    <a:cubicBezTo>
                      <a:pt x="68" y="178"/>
                      <a:pt x="68" y="178"/>
                      <a:pt x="68" y="178"/>
                    </a:cubicBezTo>
                    <a:cubicBezTo>
                      <a:pt x="67" y="181"/>
                      <a:pt x="67" y="181"/>
                      <a:pt x="67" y="181"/>
                    </a:cubicBezTo>
                    <a:cubicBezTo>
                      <a:pt x="70" y="181"/>
                      <a:pt x="70" y="181"/>
                      <a:pt x="70" y="181"/>
                    </a:cubicBezTo>
                    <a:cubicBezTo>
                      <a:pt x="104" y="183"/>
                      <a:pt x="104" y="183"/>
                      <a:pt x="104" y="183"/>
                    </a:cubicBezTo>
                    <a:cubicBezTo>
                      <a:pt x="107" y="184"/>
                      <a:pt x="107" y="184"/>
                      <a:pt x="107" y="184"/>
                    </a:cubicBezTo>
                    <a:cubicBezTo>
                      <a:pt x="107" y="181"/>
                      <a:pt x="107" y="181"/>
                      <a:pt x="107" y="181"/>
                    </a:cubicBezTo>
                    <a:cubicBezTo>
                      <a:pt x="108" y="158"/>
                      <a:pt x="108" y="158"/>
                      <a:pt x="108" y="158"/>
                    </a:cubicBezTo>
                    <a:cubicBezTo>
                      <a:pt x="112" y="157"/>
                      <a:pt x="116" y="155"/>
                      <a:pt x="120" y="154"/>
                    </a:cubicBezTo>
                    <a:cubicBezTo>
                      <a:pt x="135" y="171"/>
                      <a:pt x="135" y="171"/>
                      <a:pt x="135" y="171"/>
                    </a:cubicBezTo>
                    <a:cubicBezTo>
                      <a:pt x="137" y="173"/>
                      <a:pt x="137" y="173"/>
                      <a:pt x="137" y="173"/>
                    </a:cubicBezTo>
                    <a:cubicBezTo>
                      <a:pt x="139" y="171"/>
                      <a:pt x="139" y="171"/>
                      <a:pt x="139" y="171"/>
                    </a:cubicBezTo>
                    <a:cubicBezTo>
                      <a:pt x="164" y="149"/>
                      <a:pt x="164" y="149"/>
                      <a:pt x="164" y="149"/>
                    </a:cubicBezTo>
                    <a:cubicBezTo>
                      <a:pt x="167" y="147"/>
                      <a:pt x="167" y="147"/>
                      <a:pt x="167" y="147"/>
                    </a:cubicBezTo>
                    <a:cubicBezTo>
                      <a:pt x="165" y="145"/>
                      <a:pt x="165" y="145"/>
                      <a:pt x="165" y="145"/>
                    </a:cubicBezTo>
                    <a:cubicBezTo>
                      <a:pt x="150" y="128"/>
                      <a:pt x="150" y="128"/>
                      <a:pt x="150" y="128"/>
                    </a:cubicBezTo>
                    <a:cubicBezTo>
                      <a:pt x="152" y="124"/>
                      <a:pt x="154" y="120"/>
                      <a:pt x="155" y="116"/>
                    </a:cubicBezTo>
                    <a:cubicBezTo>
                      <a:pt x="179" y="117"/>
                      <a:pt x="179" y="117"/>
                      <a:pt x="179" y="117"/>
                    </a:cubicBezTo>
                    <a:close/>
                    <a:moveTo>
                      <a:pt x="132" y="94"/>
                    </a:moveTo>
                    <a:cubicBezTo>
                      <a:pt x="131" y="116"/>
                      <a:pt x="112" y="134"/>
                      <a:pt x="89" y="132"/>
                    </a:cubicBezTo>
                    <a:cubicBezTo>
                      <a:pt x="67" y="131"/>
                      <a:pt x="49" y="112"/>
                      <a:pt x="51" y="89"/>
                    </a:cubicBezTo>
                    <a:cubicBezTo>
                      <a:pt x="52" y="67"/>
                      <a:pt x="71" y="50"/>
                      <a:pt x="94" y="51"/>
                    </a:cubicBezTo>
                    <a:cubicBezTo>
                      <a:pt x="116" y="52"/>
                      <a:pt x="134" y="72"/>
                      <a:pt x="132" y="94"/>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39" name="Google Shape;639;p10"/>
              <p:cNvSpPr/>
              <p:nvPr/>
            </p:nvSpPr>
            <p:spPr>
              <a:xfrm>
                <a:off x="2794001" y="1417638"/>
                <a:ext cx="1155700" cy="1154112"/>
              </a:xfrm>
              <a:custGeom>
                <a:avLst/>
                <a:gdLst/>
                <a:ahLst/>
                <a:cxnLst/>
                <a:rect l="l" t="t" r="r" b="b"/>
                <a:pathLst>
                  <a:path w="607" h="607" extrusionOk="0">
                    <a:moveTo>
                      <a:pt x="607" y="342"/>
                    </a:moveTo>
                    <a:cubicBezTo>
                      <a:pt x="607" y="266"/>
                      <a:pt x="607" y="266"/>
                      <a:pt x="607" y="266"/>
                    </a:cubicBezTo>
                    <a:cubicBezTo>
                      <a:pt x="546" y="266"/>
                      <a:pt x="546" y="266"/>
                      <a:pt x="546" y="266"/>
                    </a:cubicBezTo>
                    <a:cubicBezTo>
                      <a:pt x="544" y="248"/>
                      <a:pt x="539" y="231"/>
                      <a:pt x="533" y="215"/>
                    </a:cubicBezTo>
                    <a:cubicBezTo>
                      <a:pt x="585" y="185"/>
                      <a:pt x="585" y="185"/>
                      <a:pt x="585" y="185"/>
                    </a:cubicBezTo>
                    <a:cubicBezTo>
                      <a:pt x="547" y="119"/>
                      <a:pt x="547" y="119"/>
                      <a:pt x="547" y="119"/>
                    </a:cubicBezTo>
                    <a:cubicBezTo>
                      <a:pt x="495" y="149"/>
                      <a:pt x="495" y="149"/>
                      <a:pt x="495" y="149"/>
                    </a:cubicBezTo>
                    <a:cubicBezTo>
                      <a:pt x="484" y="136"/>
                      <a:pt x="471" y="123"/>
                      <a:pt x="458" y="112"/>
                    </a:cubicBezTo>
                    <a:cubicBezTo>
                      <a:pt x="488" y="60"/>
                      <a:pt x="488" y="60"/>
                      <a:pt x="488" y="60"/>
                    </a:cubicBezTo>
                    <a:cubicBezTo>
                      <a:pt x="422" y="22"/>
                      <a:pt x="422" y="22"/>
                      <a:pt x="422" y="22"/>
                    </a:cubicBezTo>
                    <a:cubicBezTo>
                      <a:pt x="392" y="74"/>
                      <a:pt x="392" y="74"/>
                      <a:pt x="392" y="74"/>
                    </a:cubicBezTo>
                    <a:cubicBezTo>
                      <a:pt x="376" y="68"/>
                      <a:pt x="359" y="63"/>
                      <a:pt x="341" y="61"/>
                    </a:cubicBezTo>
                    <a:cubicBezTo>
                      <a:pt x="341" y="0"/>
                      <a:pt x="341" y="0"/>
                      <a:pt x="341" y="0"/>
                    </a:cubicBezTo>
                    <a:cubicBezTo>
                      <a:pt x="265" y="0"/>
                      <a:pt x="265" y="0"/>
                      <a:pt x="265" y="0"/>
                    </a:cubicBezTo>
                    <a:cubicBezTo>
                      <a:pt x="265" y="61"/>
                      <a:pt x="265" y="61"/>
                      <a:pt x="265" y="61"/>
                    </a:cubicBezTo>
                    <a:cubicBezTo>
                      <a:pt x="247" y="63"/>
                      <a:pt x="230" y="68"/>
                      <a:pt x="214" y="74"/>
                    </a:cubicBezTo>
                    <a:cubicBezTo>
                      <a:pt x="184" y="22"/>
                      <a:pt x="184" y="22"/>
                      <a:pt x="184" y="22"/>
                    </a:cubicBezTo>
                    <a:cubicBezTo>
                      <a:pt x="118" y="60"/>
                      <a:pt x="118" y="60"/>
                      <a:pt x="118" y="60"/>
                    </a:cubicBezTo>
                    <a:cubicBezTo>
                      <a:pt x="148" y="112"/>
                      <a:pt x="148" y="112"/>
                      <a:pt x="148" y="112"/>
                    </a:cubicBezTo>
                    <a:cubicBezTo>
                      <a:pt x="135" y="123"/>
                      <a:pt x="122" y="136"/>
                      <a:pt x="111" y="149"/>
                    </a:cubicBezTo>
                    <a:cubicBezTo>
                      <a:pt x="59" y="119"/>
                      <a:pt x="59" y="119"/>
                      <a:pt x="59" y="119"/>
                    </a:cubicBezTo>
                    <a:cubicBezTo>
                      <a:pt x="21" y="185"/>
                      <a:pt x="21" y="185"/>
                      <a:pt x="21" y="185"/>
                    </a:cubicBezTo>
                    <a:cubicBezTo>
                      <a:pt x="73" y="215"/>
                      <a:pt x="73" y="215"/>
                      <a:pt x="73" y="215"/>
                    </a:cubicBezTo>
                    <a:cubicBezTo>
                      <a:pt x="67" y="231"/>
                      <a:pt x="62" y="248"/>
                      <a:pt x="60" y="266"/>
                    </a:cubicBezTo>
                    <a:cubicBezTo>
                      <a:pt x="0" y="266"/>
                      <a:pt x="0" y="266"/>
                      <a:pt x="0" y="266"/>
                    </a:cubicBezTo>
                    <a:cubicBezTo>
                      <a:pt x="0" y="342"/>
                      <a:pt x="0" y="342"/>
                      <a:pt x="0" y="342"/>
                    </a:cubicBezTo>
                    <a:cubicBezTo>
                      <a:pt x="60" y="342"/>
                      <a:pt x="60" y="342"/>
                      <a:pt x="60" y="342"/>
                    </a:cubicBezTo>
                    <a:cubicBezTo>
                      <a:pt x="62" y="359"/>
                      <a:pt x="67" y="377"/>
                      <a:pt x="73" y="393"/>
                    </a:cubicBezTo>
                    <a:cubicBezTo>
                      <a:pt x="21" y="423"/>
                      <a:pt x="21" y="423"/>
                      <a:pt x="21" y="423"/>
                    </a:cubicBezTo>
                    <a:cubicBezTo>
                      <a:pt x="59" y="489"/>
                      <a:pt x="59" y="489"/>
                      <a:pt x="59" y="489"/>
                    </a:cubicBezTo>
                    <a:cubicBezTo>
                      <a:pt x="111" y="459"/>
                      <a:pt x="111" y="459"/>
                      <a:pt x="111" y="459"/>
                    </a:cubicBezTo>
                    <a:cubicBezTo>
                      <a:pt x="122" y="472"/>
                      <a:pt x="135" y="485"/>
                      <a:pt x="148" y="496"/>
                    </a:cubicBezTo>
                    <a:cubicBezTo>
                      <a:pt x="118" y="548"/>
                      <a:pt x="118" y="548"/>
                      <a:pt x="118" y="548"/>
                    </a:cubicBezTo>
                    <a:cubicBezTo>
                      <a:pt x="184" y="586"/>
                      <a:pt x="184" y="586"/>
                      <a:pt x="184" y="586"/>
                    </a:cubicBezTo>
                    <a:cubicBezTo>
                      <a:pt x="214" y="534"/>
                      <a:pt x="214" y="534"/>
                      <a:pt x="214" y="534"/>
                    </a:cubicBezTo>
                    <a:cubicBezTo>
                      <a:pt x="230" y="540"/>
                      <a:pt x="247" y="545"/>
                      <a:pt x="265" y="547"/>
                    </a:cubicBezTo>
                    <a:cubicBezTo>
                      <a:pt x="265" y="607"/>
                      <a:pt x="265" y="607"/>
                      <a:pt x="265" y="607"/>
                    </a:cubicBezTo>
                    <a:cubicBezTo>
                      <a:pt x="341" y="607"/>
                      <a:pt x="341" y="607"/>
                      <a:pt x="341" y="607"/>
                    </a:cubicBezTo>
                    <a:cubicBezTo>
                      <a:pt x="341" y="547"/>
                      <a:pt x="341" y="547"/>
                      <a:pt x="341" y="547"/>
                    </a:cubicBezTo>
                    <a:cubicBezTo>
                      <a:pt x="359" y="545"/>
                      <a:pt x="376" y="540"/>
                      <a:pt x="392" y="534"/>
                    </a:cubicBezTo>
                    <a:cubicBezTo>
                      <a:pt x="422" y="586"/>
                      <a:pt x="422" y="586"/>
                      <a:pt x="422" y="586"/>
                    </a:cubicBezTo>
                    <a:cubicBezTo>
                      <a:pt x="488" y="548"/>
                      <a:pt x="488" y="548"/>
                      <a:pt x="488" y="548"/>
                    </a:cubicBezTo>
                    <a:cubicBezTo>
                      <a:pt x="458" y="496"/>
                      <a:pt x="458" y="496"/>
                      <a:pt x="458" y="496"/>
                    </a:cubicBezTo>
                    <a:cubicBezTo>
                      <a:pt x="471" y="485"/>
                      <a:pt x="484" y="472"/>
                      <a:pt x="495" y="458"/>
                    </a:cubicBezTo>
                    <a:cubicBezTo>
                      <a:pt x="547" y="488"/>
                      <a:pt x="547" y="488"/>
                      <a:pt x="547" y="488"/>
                    </a:cubicBezTo>
                    <a:cubicBezTo>
                      <a:pt x="585" y="423"/>
                      <a:pt x="585" y="423"/>
                      <a:pt x="585" y="423"/>
                    </a:cubicBezTo>
                    <a:cubicBezTo>
                      <a:pt x="533" y="393"/>
                      <a:pt x="533" y="393"/>
                      <a:pt x="533" y="393"/>
                    </a:cubicBezTo>
                    <a:cubicBezTo>
                      <a:pt x="539" y="377"/>
                      <a:pt x="544" y="359"/>
                      <a:pt x="546" y="342"/>
                    </a:cubicBezTo>
                    <a:cubicBezTo>
                      <a:pt x="607" y="342"/>
                      <a:pt x="607" y="342"/>
                      <a:pt x="607" y="342"/>
                    </a:cubicBezTo>
                    <a:close/>
                    <a:moveTo>
                      <a:pt x="303" y="475"/>
                    </a:moveTo>
                    <a:cubicBezTo>
                      <a:pt x="209" y="475"/>
                      <a:pt x="132" y="398"/>
                      <a:pt x="132" y="304"/>
                    </a:cubicBezTo>
                    <a:cubicBezTo>
                      <a:pt x="132" y="210"/>
                      <a:pt x="209" y="133"/>
                      <a:pt x="303" y="133"/>
                    </a:cubicBezTo>
                    <a:cubicBezTo>
                      <a:pt x="397" y="133"/>
                      <a:pt x="474" y="210"/>
                      <a:pt x="474" y="304"/>
                    </a:cubicBezTo>
                    <a:cubicBezTo>
                      <a:pt x="474" y="398"/>
                      <a:pt x="397" y="475"/>
                      <a:pt x="303" y="475"/>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0" name="Google Shape;640;p10"/>
              <p:cNvSpPr/>
              <p:nvPr/>
            </p:nvSpPr>
            <p:spPr>
              <a:xfrm>
                <a:off x="3205163" y="1830388"/>
                <a:ext cx="331788" cy="3302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1" name="Google Shape;641;p10"/>
              <p:cNvSpPr/>
              <p:nvPr/>
            </p:nvSpPr>
            <p:spPr>
              <a:xfrm>
                <a:off x="3967163" y="2390775"/>
                <a:ext cx="995363" cy="990600"/>
              </a:xfrm>
              <a:custGeom>
                <a:avLst/>
                <a:gdLst/>
                <a:ahLst/>
                <a:cxnLst/>
                <a:rect l="l" t="t" r="r" b="b"/>
                <a:pathLst>
                  <a:path w="522" h="521" extrusionOk="0">
                    <a:moveTo>
                      <a:pt x="522" y="278"/>
                    </a:moveTo>
                    <a:cubicBezTo>
                      <a:pt x="518" y="213"/>
                      <a:pt x="518" y="213"/>
                      <a:pt x="518" y="213"/>
                    </a:cubicBezTo>
                    <a:cubicBezTo>
                      <a:pt x="467" y="216"/>
                      <a:pt x="467" y="216"/>
                      <a:pt x="467" y="216"/>
                    </a:cubicBezTo>
                    <a:cubicBezTo>
                      <a:pt x="464" y="201"/>
                      <a:pt x="459" y="187"/>
                      <a:pt x="453" y="174"/>
                    </a:cubicBezTo>
                    <a:cubicBezTo>
                      <a:pt x="496" y="145"/>
                      <a:pt x="496" y="145"/>
                      <a:pt x="496" y="145"/>
                    </a:cubicBezTo>
                    <a:cubicBezTo>
                      <a:pt x="460" y="91"/>
                      <a:pt x="460" y="91"/>
                      <a:pt x="460" y="91"/>
                    </a:cubicBezTo>
                    <a:cubicBezTo>
                      <a:pt x="417" y="119"/>
                      <a:pt x="417" y="119"/>
                      <a:pt x="417" y="119"/>
                    </a:cubicBezTo>
                    <a:cubicBezTo>
                      <a:pt x="407" y="108"/>
                      <a:pt x="396" y="98"/>
                      <a:pt x="384" y="89"/>
                    </a:cubicBezTo>
                    <a:cubicBezTo>
                      <a:pt x="407" y="43"/>
                      <a:pt x="407" y="43"/>
                      <a:pt x="407" y="43"/>
                    </a:cubicBezTo>
                    <a:cubicBezTo>
                      <a:pt x="349" y="14"/>
                      <a:pt x="349" y="14"/>
                      <a:pt x="349" y="14"/>
                    </a:cubicBezTo>
                    <a:cubicBezTo>
                      <a:pt x="326" y="60"/>
                      <a:pt x="326" y="60"/>
                      <a:pt x="326" y="60"/>
                    </a:cubicBezTo>
                    <a:cubicBezTo>
                      <a:pt x="312" y="55"/>
                      <a:pt x="297" y="52"/>
                      <a:pt x="282" y="51"/>
                    </a:cubicBezTo>
                    <a:cubicBezTo>
                      <a:pt x="279" y="0"/>
                      <a:pt x="279" y="0"/>
                      <a:pt x="279" y="0"/>
                    </a:cubicBezTo>
                    <a:cubicBezTo>
                      <a:pt x="214" y="3"/>
                      <a:pt x="214" y="3"/>
                      <a:pt x="214" y="3"/>
                    </a:cubicBezTo>
                    <a:cubicBezTo>
                      <a:pt x="217" y="55"/>
                      <a:pt x="217" y="55"/>
                      <a:pt x="217" y="55"/>
                    </a:cubicBezTo>
                    <a:cubicBezTo>
                      <a:pt x="202" y="58"/>
                      <a:pt x="188" y="63"/>
                      <a:pt x="174" y="69"/>
                    </a:cubicBezTo>
                    <a:cubicBezTo>
                      <a:pt x="146" y="26"/>
                      <a:pt x="146" y="26"/>
                      <a:pt x="146" y="26"/>
                    </a:cubicBezTo>
                    <a:cubicBezTo>
                      <a:pt x="92" y="61"/>
                      <a:pt x="92" y="61"/>
                      <a:pt x="92" y="61"/>
                    </a:cubicBezTo>
                    <a:cubicBezTo>
                      <a:pt x="120" y="104"/>
                      <a:pt x="120" y="104"/>
                      <a:pt x="120" y="104"/>
                    </a:cubicBezTo>
                    <a:cubicBezTo>
                      <a:pt x="108" y="114"/>
                      <a:pt x="98" y="126"/>
                      <a:pt x="90" y="138"/>
                    </a:cubicBezTo>
                    <a:cubicBezTo>
                      <a:pt x="44" y="115"/>
                      <a:pt x="44" y="115"/>
                      <a:pt x="44" y="115"/>
                    </a:cubicBezTo>
                    <a:cubicBezTo>
                      <a:pt x="15" y="173"/>
                      <a:pt x="15" y="173"/>
                      <a:pt x="15" y="173"/>
                    </a:cubicBezTo>
                    <a:cubicBezTo>
                      <a:pt x="61" y="196"/>
                      <a:pt x="61" y="196"/>
                      <a:pt x="61" y="196"/>
                    </a:cubicBezTo>
                    <a:cubicBezTo>
                      <a:pt x="56" y="210"/>
                      <a:pt x="53" y="225"/>
                      <a:pt x="51" y="240"/>
                    </a:cubicBezTo>
                    <a:cubicBezTo>
                      <a:pt x="0" y="243"/>
                      <a:pt x="0" y="243"/>
                      <a:pt x="0" y="243"/>
                    </a:cubicBezTo>
                    <a:cubicBezTo>
                      <a:pt x="4" y="308"/>
                      <a:pt x="4" y="308"/>
                      <a:pt x="4" y="308"/>
                    </a:cubicBezTo>
                    <a:cubicBezTo>
                      <a:pt x="55" y="305"/>
                      <a:pt x="55" y="305"/>
                      <a:pt x="55" y="305"/>
                    </a:cubicBezTo>
                    <a:cubicBezTo>
                      <a:pt x="58" y="320"/>
                      <a:pt x="63" y="334"/>
                      <a:pt x="69" y="348"/>
                    </a:cubicBezTo>
                    <a:cubicBezTo>
                      <a:pt x="26" y="376"/>
                      <a:pt x="26" y="376"/>
                      <a:pt x="26" y="376"/>
                    </a:cubicBezTo>
                    <a:cubicBezTo>
                      <a:pt x="62" y="430"/>
                      <a:pt x="62" y="430"/>
                      <a:pt x="62" y="430"/>
                    </a:cubicBezTo>
                    <a:cubicBezTo>
                      <a:pt x="105" y="402"/>
                      <a:pt x="105" y="402"/>
                      <a:pt x="105" y="402"/>
                    </a:cubicBezTo>
                    <a:cubicBezTo>
                      <a:pt x="115" y="413"/>
                      <a:pt x="126" y="423"/>
                      <a:pt x="138" y="432"/>
                    </a:cubicBezTo>
                    <a:cubicBezTo>
                      <a:pt x="115" y="478"/>
                      <a:pt x="115" y="478"/>
                      <a:pt x="115" y="478"/>
                    </a:cubicBezTo>
                    <a:cubicBezTo>
                      <a:pt x="173" y="507"/>
                      <a:pt x="173" y="507"/>
                      <a:pt x="173" y="507"/>
                    </a:cubicBezTo>
                    <a:cubicBezTo>
                      <a:pt x="196" y="461"/>
                      <a:pt x="196" y="461"/>
                      <a:pt x="196" y="461"/>
                    </a:cubicBezTo>
                    <a:cubicBezTo>
                      <a:pt x="210" y="466"/>
                      <a:pt x="225" y="469"/>
                      <a:pt x="240" y="470"/>
                    </a:cubicBezTo>
                    <a:cubicBezTo>
                      <a:pt x="243" y="521"/>
                      <a:pt x="243" y="521"/>
                      <a:pt x="243" y="521"/>
                    </a:cubicBezTo>
                    <a:cubicBezTo>
                      <a:pt x="308" y="518"/>
                      <a:pt x="308" y="518"/>
                      <a:pt x="308" y="518"/>
                    </a:cubicBezTo>
                    <a:cubicBezTo>
                      <a:pt x="305" y="466"/>
                      <a:pt x="305" y="466"/>
                      <a:pt x="305" y="466"/>
                    </a:cubicBezTo>
                    <a:cubicBezTo>
                      <a:pt x="320" y="463"/>
                      <a:pt x="334" y="459"/>
                      <a:pt x="348" y="452"/>
                    </a:cubicBezTo>
                    <a:cubicBezTo>
                      <a:pt x="376" y="495"/>
                      <a:pt x="376" y="495"/>
                      <a:pt x="376" y="495"/>
                    </a:cubicBezTo>
                    <a:cubicBezTo>
                      <a:pt x="430" y="460"/>
                      <a:pt x="430" y="460"/>
                      <a:pt x="430" y="460"/>
                    </a:cubicBezTo>
                    <a:cubicBezTo>
                      <a:pt x="402" y="417"/>
                      <a:pt x="402" y="417"/>
                      <a:pt x="402" y="417"/>
                    </a:cubicBezTo>
                    <a:cubicBezTo>
                      <a:pt x="413" y="407"/>
                      <a:pt x="424" y="396"/>
                      <a:pt x="432" y="383"/>
                    </a:cubicBezTo>
                    <a:cubicBezTo>
                      <a:pt x="478" y="406"/>
                      <a:pt x="478" y="406"/>
                      <a:pt x="478" y="406"/>
                    </a:cubicBezTo>
                    <a:cubicBezTo>
                      <a:pt x="507" y="348"/>
                      <a:pt x="507" y="348"/>
                      <a:pt x="507" y="348"/>
                    </a:cubicBezTo>
                    <a:cubicBezTo>
                      <a:pt x="461" y="325"/>
                      <a:pt x="461" y="325"/>
                      <a:pt x="461" y="325"/>
                    </a:cubicBezTo>
                    <a:cubicBezTo>
                      <a:pt x="466" y="311"/>
                      <a:pt x="469" y="296"/>
                      <a:pt x="471" y="281"/>
                    </a:cubicBezTo>
                    <a:cubicBezTo>
                      <a:pt x="522" y="278"/>
                      <a:pt x="522" y="278"/>
                      <a:pt x="522" y="278"/>
                    </a:cubicBezTo>
                    <a:close/>
                    <a:moveTo>
                      <a:pt x="269" y="406"/>
                    </a:moveTo>
                    <a:cubicBezTo>
                      <a:pt x="189" y="411"/>
                      <a:pt x="120" y="349"/>
                      <a:pt x="115" y="269"/>
                    </a:cubicBezTo>
                    <a:cubicBezTo>
                      <a:pt x="111" y="188"/>
                      <a:pt x="172" y="119"/>
                      <a:pt x="253" y="115"/>
                    </a:cubicBezTo>
                    <a:cubicBezTo>
                      <a:pt x="333" y="110"/>
                      <a:pt x="402" y="172"/>
                      <a:pt x="407" y="252"/>
                    </a:cubicBezTo>
                    <a:cubicBezTo>
                      <a:pt x="411" y="333"/>
                      <a:pt x="350" y="402"/>
                      <a:pt x="269" y="406"/>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2" name="Google Shape;642;p10"/>
              <p:cNvSpPr/>
              <p:nvPr/>
            </p:nvSpPr>
            <p:spPr>
              <a:xfrm>
                <a:off x="4319588" y="2740025"/>
                <a:ext cx="290513" cy="292100"/>
              </a:xfrm>
              <a:custGeom>
                <a:avLst/>
                <a:gdLst/>
                <a:ahLst/>
                <a:cxnLst/>
                <a:rect l="l" t="t" r="r" b="b"/>
                <a:pathLst>
                  <a:path w="152" h="153" extrusionOk="0">
                    <a:moveTo>
                      <a:pt x="80" y="151"/>
                    </a:moveTo>
                    <a:cubicBezTo>
                      <a:pt x="39" y="153"/>
                      <a:pt x="4" y="122"/>
                      <a:pt x="2" y="81"/>
                    </a:cubicBezTo>
                    <a:cubicBezTo>
                      <a:pt x="0" y="40"/>
                      <a:pt x="31" y="5"/>
                      <a:pt x="72" y="3"/>
                    </a:cubicBezTo>
                    <a:cubicBezTo>
                      <a:pt x="113" y="0"/>
                      <a:pt x="148" y="31"/>
                      <a:pt x="150" y="72"/>
                    </a:cubicBezTo>
                    <a:cubicBezTo>
                      <a:pt x="152" y="113"/>
                      <a:pt x="121" y="148"/>
                      <a:pt x="80" y="151"/>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3" name="Google Shape;643;p10"/>
              <p:cNvSpPr/>
              <p:nvPr/>
            </p:nvSpPr>
            <p:spPr>
              <a:xfrm>
                <a:off x="1974851" y="3098800"/>
                <a:ext cx="465138" cy="463550"/>
              </a:xfrm>
              <a:custGeom>
                <a:avLst/>
                <a:gdLst/>
                <a:ahLst/>
                <a:cxnLst/>
                <a:rect l="l" t="t" r="r" b="b"/>
                <a:pathLst>
                  <a:path w="244" h="244" extrusionOk="0">
                    <a:moveTo>
                      <a:pt x="244" y="130"/>
                    </a:moveTo>
                    <a:cubicBezTo>
                      <a:pt x="243" y="100"/>
                      <a:pt x="243" y="100"/>
                      <a:pt x="243" y="100"/>
                    </a:cubicBezTo>
                    <a:cubicBezTo>
                      <a:pt x="219" y="101"/>
                      <a:pt x="219" y="101"/>
                      <a:pt x="219" y="101"/>
                    </a:cubicBezTo>
                    <a:cubicBezTo>
                      <a:pt x="217" y="94"/>
                      <a:pt x="215" y="88"/>
                      <a:pt x="212" y="81"/>
                    </a:cubicBezTo>
                    <a:cubicBezTo>
                      <a:pt x="232" y="68"/>
                      <a:pt x="232" y="68"/>
                      <a:pt x="232" y="68"/>
                    </a:cubicBezTo>
                    <a:cubicBezTo>
                      <a:pt x="216" y="43"/>
                      <a:pt x="216" y="43"/>
                      <a:pt x="216" y="43"/>
                    </a:cubicBezTo>
                    <a:cubicBezTo>
                      <a:pt x="195" y="56"/>
                      <a:pt x="195" y="56"/>
                      <a:pt x="195" y="56"/>
                    </a:cubicBezTo>
                    <a:cubicBezTo>
                      <a:pt x="191" y="51"/>
                      <a:pt x="185" y="46"/>
                      <a:pt x="180" y="42"/>
                    </a:cubicBezTo>
                    <a:cubicBezTo>
                      <a:pt x="191" y="21"/>
                      <a:pt x="191" y="21"/>
                      <a:pt x="191" y="21"/>
                    </a:cubicBezTo>
                    <a:cubicBezTo>
                      <a:pt x="163" y="7"/>
                      <a:pt x="163" y="7"/>
                      <a:pt x="163" y="7"/>
                    </a:cubicBezTo>
                    <a:cubicBezTo>
                      <a:pt x="153" y="28"/>
                      <a:pt x="153" y="28"/>
                      <a:pt x="153" y="28"/>
                    </a:cubicBezTo>
                    <a:cubicBezTo>
                      <a:pt x="146" y="26"/>
                      <a:pt x="139" y="25"/>
                      <a:pt x="132" y="24"/>
                    </a:cubicBezTo>
                    <a:cubicBezTo>
                      <a:pt x="131" y="0"/>
                      <a:pt x="131" y="0"/>
                      <a:pt x="131" y="0"/>
                    </a:cubicBezTo>
                    <a:cubicBezTo>
                      <a:pt x="100" y="2"/>
                      <a:pt x="100" y="2"/>
                      <a:pt x="100" y="2"/>
                    </a:cubicBezTo>
                    <a:cubicBezTo>
                      <a:pt x="102" y="26"/>
                      <a:pt x="102" y="26"/>
                      <a:pt x="102" y="26"/>
                    </a:cubicBezTo>
                    <a:cubicBezTo>
                      <a:pt x="95" y="27"/>
                      <a:pt x="88" y="29"/>
                      <a:pt x="82" y="32"/>
                    </a:cubicBezTo>
                    <a:cubicBezTo>
                      <a:pt x="69" y="12"/>
                      <a:pt x="69" y="12"/>
                      <a:pt x="69" y="12"/>
                    </a:cubicBezTo>
                    <a:cubicBezTo>
                      <a:pt x="43" y="29"/>
                      <a:pt x="43" y="29"/>
                      <a:pt x="43" y="29"/>
                    </a:cubicBezTo>
                    <a:cubicBezTo>
                      <a:pt x="56" y="49"/>
                      <a:pt x="56" y="49"/>
                      <a:pt x="56" y="49"/>
                    </a:cubicBezTo>
                    <a:cubicBezTo>
                      <a:pt x="51" y="54"/>
                      <a:pt x="46" y="59"/>
                      <a:pt x="42" y="65"/>
                    </a:cubicBezTo>
                    <a:cubicBezTo>
                      <a:pt x="21" y="54"/>
                      <a:pt x="21" y="54"/>
                      <a:pt x="21" y="54"/>
                    </a:cubicBezTo>
                    <a:cubicBezTo>
                      <a:pt x="7" y="81"/>
                      <a:pt x="7" y="81"/>
                      <a:pt x="7" y="81"/>
                    </a:cubicBezTo>
                    <a:cubicBezTo>
                      <a:pt x="29" y="92"/>
                      <a:pt x="29" y="92"/>
                      <a:pt x="29" y="92"/>
                    </a:cubicBezTo>
                    <a:cubicBezTo>
                      <a:pt x="26" y="98"/>
                      <a:pt x="25" y="105"/>
                      <a:pt x="24" y="112"/>
                    </a:cubicBezTo>
                    <a:cubicBezTo>
                      <a:pt x="0" y="114"/>
                      <a:pt x="0" y="114"/>
                      <a:pt x="0" y="114"/>
                    </a:cubicBezTo>
                    <a:cubicBezTo>
                      <a:pt x="2" y="144"/>
                      <a:pt x="2" y="144"/>
                      <a:pt x="2" y="144"/>
                    </a:cubicBezTo>
                    <a:cubicBezTo>
                      <a:pt x="26" y="143"/>
                      <a:pt x="26" y="143"/>
                      <a:pt x="26" y="143"/>
                    </a:cubicBezTo>
                    <a:cubicBezTo>
                      <a:pt x="28" y="150"/>
                      <a:pt x="30" y="156"/>
                      <a:pt x="33" y="163"/>
                    </a:cubicBezTo>
                    <a:cubicBezTo>
                      <a:pt x="13" y="176"/>
                      <a:pt x="13" y="176"/>
                      <a:pt x="13" y="176"/>
                    </a:cubicBezTo>
                    <a:cubicBezTo>
                      <a:pt x="29" y="201"/>
                      <a:pt x="29" y="201"/>
                      <a:pt x="29" y="201"/>
                    </a:cubicBezTo>
                    <a:cubicBezTo>
                      <a:pt x="49" y="188"/>
                      <a:pt x="49" y="188"/>
                      <a:pt x="49" y="188"/>
                    </a:cubicBezTo>
                    <a:cubicBezTo>
                      <a:pt x="54" y="193"/>
                      <a:pt x="59" y="198"/>
                      <a:pt x="65" y="202"/>
                    </a:cubicBezTo>
                    <a:cubicBezTo>
                      <a:pt x="54" y="224"/>
                      <a:pt x="54" y="224"/>
                      <a:pt x="54" y="224"/>
                    </a:cubicBezTo>
                    <a:cubicBezTo>
                      <a:pt x="81" y="237"/>
                      <a:pt x="81" y="237"/>
                      <a:pt x="81" y="237"/>
                    </a:cubicBezTo>
                    <a:cubicBezTo>
                      <a:pt x="92" y="216"/>
                      <a:pt x="92" y="216"/>
                      <a:pt x="92" y="216"/>
                    </a:cubicBezTo>
                    <a:cubicBezTo>
                      <a:pt x="99" y="218"/>
                      <a:pt x="106" y="219"/>
                      <a:pt x="113" y="220"/>
                    </a:cubicBezTo>
                    <a:cubicBezTo>
                      <a:pt x="114" y="244"/>
                      <a:pt x="114" y="244"/>
                      <a:pt x="114" y="244"/>
                    </a:cubicBezTo>
                    <a:cubicBezTo>
                      <a:pt x="144" y="242"/>
                      <a:pt x="144" y="242"/>
                      <a:pt x="144" y="242"/>
                    </a:cubicBezTo>
                    <a:cubicBezTo>
                      <a:pt x="143" y="218"/>
                      <a:pt x="143" y="218"/>
                      <a:pt x="143" y="218"/>
                    </a:cubicBezTo>
                    <a:cubicBezTo>
                      <a:pt x="150" y="217"/>
                      <a:pt x="157" y="215"/>
                      <a:pt x="163" y="212"/>
                    </a:cubicBezTo>
                    <a:cubicBezTo>
                      <a:pt x="176" y="232"/>
                      <a:pt x="176" y="232"/>
                      <a:pt x="176" y="232"/>
                    </a:cubicBezTo>
                    <a:cubicBezTo>
                      <a:pt x="202" y="215"/>
                      <a:pt x="202" y="215"/>
                      <a:pt x="202" y="215"/>
                    </a:cubicBezTo>
                    <a:cubicBezTo>
                      <a:pt x="188" y="195"/>
                      <a:pt x="188" y="195"/>
                      <a:pt x="188" y="195"/>
                    </a:cubicBezTo>
                    <a:cubicBezTo>
                      <a:pt x="194" y="190"/>
                      <a:pt x="198" y="185"/>
                      <a:pt x="203" y="179"/>
                    </a:cubicBezTo>
                    <a:cubicBezTo>
                      <a:pt x="224" y="190"/>
                      <a:pt x="224" y="190"/>
                      <a:pt x="224" y="190"/>
                    </a:cubicBezTo>
                    <a:cubicBezTo>
                      <a:pt x="238" y="163"/>
                      <a:pt x="238" y="163"/>
                      <a:pt x="238" y="163"/>
                    </a:cubicBezTo>
                    <a:cubicBezTo>
                      <a:pt x="216" y="152"/>
                      <a:pt x="216" y="152"/>
                      <a:pt x="216" y="152"/>
                    </a:cubicBezTo>
                    <a:cubicBezTo>
                      <a:pt x="218" y="146"/>
                      <a:pt x="220" y="139"/>
                      <a:pt x="220" y="132"/>
                    </a:cubicBezTo>
                    <a:cubicBezTo>
                      <a:pt x="244" y="130"/>
                      <a:pt x="244" y="130"/>
                      <a:pt x="244" y="130"/>
                    </a:cubicBezTo>
                    <a:close/>
                    <a:moveTo>
                      <a:pt x="126" y="190"/>
                    </a:moveTo>
                    <a:cubicBezTo>
                      <a:pt x="89" y="192"/>
                      <a:pt x="56" y="164"/>
                      <a:pt x="54" y="126"/>
                    </a:cubicBezTo>
                    <a:cubicBezTo>
                      <a:pt x="52" y="88"/>
                      <a:pt x="81" y="56"/>
                      <a:pt x="118" y="54"/>
                    </a:cubicBezTo>
                    <a:cubicBezTo>
                      <a:pt x="156" y="52"/>
                      <a:pt x="188" y="81"/>
                      <a:pt x="191" y="118"/>
                    </a:cubicBezTo>
                    <a:cubicBezTo>
                      <a:pt x="193" y="156"/>
                      <a:pt x="164" y="188"/>
                      <a:pt x="126" y="190"/>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4" name="Google Shape;644;p10"/>
              <p:cNvSpPr/>
              <p:nvPr/>
            </p:nvSpPr>
            <p:spPr>
              <a:xfrm>
                <a:off x="2139951" y="3262313"/>
                <a:ext cx="134938" cy="136525"/>
              </a:xfrm>
              <a:custGeom>
                <a:avLst/>
                <a:gdLst/>
                <a:ahLst/>
                <a:cxnLst/>
                <a:rect l="l" t="t" r="r" b="b"/>
                <a:pathLst>
                  <a:path w="71" h="72" extrusionOk="0">
                    <a:moveTo>
                      <a:pt x="37" y="71"/>
                    </a:moveTo>
                    <a:cubicBezTo>
                      <a:pt x="18" y="72"/>
                      <a:pt x="2" y="57"/>
                      <a:pt x="1" y="38"/>
                    </a:cubicBezTo>
                    <a:cubicBezTo>
                      <a:pt x="0" y="19"/>
                      <a:pt x="14" y="3"/>
                      <a:pt x="33" y="1"/>
                    </a:cubicBezTo>
                    <a:cubicBezTo>
                      <a:pt x="52" y="0"/>
                      <a:pt x="69" y="15"/>
                      <a:pt x="70" y="34"/>
                    </a:cubicBezTo>
                    <a:cubicBezTo>
                      <a:pt x="71" y="53"/>
                      <a:pt x="56" y="70"/>
                      <a:pt x="37" y="71"/>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5" name="Google Shape;645;p10"/>
              <p:cNvSpPr/>
              <p:nvPr/>
            </p:nvSpPr>
            <p:spPr>
              <a:xfrm>
                <a:off x="3668713" y="4105275"/>
                <a:ext cx="428625" cy="428625"/>
              </a:xfrm>
              <a:custGeom>
                <a:avLst/>
                <a:gdLst/>
                <a:ahLst/>
                <a:cxnLst/>
                <a:rect l="l" t="t" r="r" b="b"/>
                <a:pathLst>
                  <a:path w="225" h="225" extrusionOk="0">
                    <a:moveTo>
                      <a:pt x="225" y="120"/>
                    </a:moveTo>
                    <a:cubicBezTo>
                      <a:pt x="223" y="92"/>
                      <a:pt x="223" y="92"/>
                      <a:pt x="223" y="92"/>
                    </a:cubicBezTo>
                    <a:cubicBezTo>
                      <a:pt x="201" y="93"/>
                      <a:pt x="201" y="93"/>
                      <a:pt x="201" y="93"/>
                    </a:cubicBezTo>
                    <a:cubicBezTo>
                      <a:pt x="200" y="87"/>
                      <a:pt x="198" y="81"/>
                      <a:pt x="195" y="75"/>
                    </a:cubicBezTo>
                    <a:cubicBezTo>
                      <a:pt x="214" y="63"/>
                      <a:pt x="214" y="63"/>
                      <a:pt x="214" y="63"/>
                    </a:cubicBezTo>
                    <a:cubicBezTo>
                      <a:pt x="198" y="40"/>
                      <a:pt x="198" y="40"/>
                      <a:pt x="198" y="40"/>
                    </a:cubicBezTo>
                    <a:cubicBezTo>
                      <a:pt x="180" y="52"/>
                      <a:pt x="180" y="52"/>
                      <a:pt x="180" y="52"/>
                    </a:cubicBezTo>
                    <a:cubicBezTo>
                      <a:pt x="175" y="47"/>
                      <a:pt x="171" y="42"/>
                      <a:pt x="165" y="39"/>
                    </a:cubicBezTo>
                    <a:cubicBezTo>
                      <a:pt x="175" y="19"/>
                      <a:pt x="175" y="19"/>
                      <a:pt x="175" y="19"/>
                    </a:cubicBezTo>
                    <a:cubicBezTo>
                      <a:pt x="150" y="6"/>
                      <a:pt x="150" y="6"/>
                      <a:pt x="150" y="6"/>
                    </a:cubicBezTo>
                    <a:cubicBezTo>
                      <a:pt x="140" y="26"/>
                      <a:pt x="140" y="26"/>
                      <a:pt x="140" y="26"/>
                    </a:cubicBezTo>
                    <a:cubicBezTo>
                      <a:pt x="134" y="24"/>
                      <a:pt x="128" y="23"/>
                      <a:pt x="121" y="22"/>
                    </a:cubicBezTo>
                    <a:cubicBezTo>
                      <a:pt x="120" y="0"/>
                      <a:pt x="120" y="0"/>
                      <a:pt x="120" y="0"/>
                    </a:cubicBezTo>
                    <a:cubicBezTo>
                      <a:pt x="92" y="2"/>
                      <a:pt x="92" y="2"/>
                      <a:pt x="92" y="2"/>
                    </a:cubicBezTo>
                    <a:cubicBezTo>
                      <a:pt x="94" y="24"/>
                      <a:pt x="94" y="24"/>
                      <a:pt x="94" y="24"/>
                    </a:cubicBezTo>
                    <a:cubicBezTo>
                      <a:pt x="87" y="25"/>
                      <a:pt x="81" y="27"/>
                      <a:pt x="75" y="30"/>
                    </a:cubicBezTo>
                    <a:cubicBezTo>
                      <a:pt x="63" y="11"/>
                      <a:pt x="63" y="11"/>
                      <a:pt x="63" y="11"/>
                    </a:cubicBezTo>
                    <a:cubicBezTo>
                      <a:pt x="40" y="27"/>
                      <a:pt x="40" y="27"/>
                      <a:pt x="40" y="27"/>
                    </a:cubicBezTo>
                    <a:cubicBezTo>
                      <a:pt x="52" y="45"/>
                      <a:pt x="52" y="45"/>
                      <a:pt x="52" y="45"/>
                    </a:cubicBezTo>
                    <a:cubicBezTo>
                      <a:pt x="47" y="49"/>
                      <a:pt x="43" y="54"/>
                      <a:pt x="39" y="60"/>
                    </a:cubicBezTo>
                    <a:cubicBezTo>
                      <a:pt x="19" y="50"/>
                      <a:pt x="19" y="50"/>
                      <a:pt x="19" y="50"/>
                    </a:cubicBezTo>
                    <a:cubicBezTo>
                      <a:pt x="7" y="75"/>
                      <a:pt x="7" y="75"/>
                      <a:pt x="7" y="75"/>
                    </a:cubicBezTo>
                    <a:cubicBezTo>
                      <a:pt x="26" y="85"/>
                      <a:pt x="26" y="85"/>
                      <a:pt x="26" y="85"/>
                    </a:cubicBezTo>
                    <a:cubicBezTo>
                      <a:pt x="24" y="91"/>
                      <a:pt x="23" y="97"/>
                      <a:pt x="23" y="103"/>
                    </a:cubicBezTo>
                    <a:cubicBezTo>
                      <a:pt x="0" y="105"/>
                      <a:pt x="0" y="105"/>
                      <a:pt x="0" y="105"/>
                    </a:cubicBezTo>
                    <a:cubicBezTo>
                      <a:pt x="2" y="133"/>
                      <a:pt x="2" y="133"/>
                      <a:pt x="2" y="133"/>
                    </a:cubicBezTo>
                    <a:cubicBezTo>
                      <a:pt x="24" y="131"/>
                      <a:pt x="24" y="131"/>
                      <a:pt x="24" y="131"/>
                    </a:cubicBezTo>
                    <a:cubicBezTo>
                      <a:pt x="25" y="138"/>
                      <a:pt x="27" y="144"/>
                      <a:pt x="30" y="150"/>
                    </a:cubicBezTo>
                    <a:cubicBezTo>
                      <a:pt x="12" y="162"/>
                      <a:pt x="12" y="162"/>
                      <a:pt x="12" y="162"/>
                    </a:cubicBezTo>
                    <a:cubicBezTo>
                      <a:pt x="27" y="185"/>
                      <a:pt x="27" y="185"/>
                      <a:pt x="27" y="185"/>
                    </a:cubicBezTo>
                    <a:cubicBezTo>
                      <a:pt x="45" y="173"/>
                      <a:pt x="45" y="173"/>
                      <a:pt x="45" y="173"/>
                    </a:cubicBezTo>
                    <a:cubicBezTo>
                      <a:pt x="50" y="178"/>
                      <a:pt x="55" y="182"/>
                      <a:pt x="60" y="186"/>
                    </a:cubicBezTo>
                    <a:cubicBezTo>
                      <a:pt x="50" y="206"/>
                      <a:pt x="50" y="206"/>
                      <a:pt x="50" y="206"/>
                    </a:cubicBezTo>
                    <a:cubicBezTo>
                      <a:pt x="75" y="218"/>
                      <a:pt x="75" y="218"/>
                      <a:pt x="75" y="218"/>
                    </a:cubicBezTo>
                    <a:cubicBezTo>
                      <a:pt x="85" y="199"/>
                      <a:pt x="85" y="199"/>
                      <a:pt x="85" y="199"/>
                    </a:cubicBezTo>
                    <a:cubicBezTo>
                      <a:pt x="91" y="201"/>
                      <a:pt x="97" y="202"/>
                      <a:pt x="104" y="202"/>
                    </a:cubicBezTo>
                    <a:cubicBezTo>
                      <a:pt x="105" y="225"/>
                      <a:pt x="105" y="225"/>
                      <a:pt x="105" y="225"/>
                    </a:cubicBezTo>
                    <a:cubicBezTo>
                      <a:pt x="133" y="223"/>
                      <a:pt x="133" y="223"/>
                      <a:pt x="133" y="223"/>
                    </a:cubicBezTo>
                    <a:cubicBezTo>
                      <a:pt x="132" y="201"/>
                      <a:pt x="132" y="201"/>
                      <a:pt x="132" y="201"/>
                    </a:cubicBezTo>
                    <a:cubicBezTo>
                      <a:pt x="138" y="200"/>
                      <a:pt x="144" y="197"/>
                      <a:pt x="150" y="195"/>
                    </a:cubicBezTo>
                    <a:cubicBezTo>
                      <a:pt x="162" y="213"/>
                      <a:pt x="162" y="213"/>
                      <a:pt x="162" y="213"/>
                    </a:cubicBezTo>
                    <a:cubicBezTo>
                      <a:pt x="185" y="198"/>
                      <a:pt x="185" y="198"/>
                      <a:pt x="185" y="198"/>
                    </a:cubicBezTo>
                    <a:cubicBezTo>
                      <a:pt x="173" y="180"/>
                      <a:pt x="173" y="180"/>
                      <a:pt x="173" y="180"/>
                    </a:cubicBezTo>
                    <a:cubicBezTo>
                      <a:pt x="178" y="175"/>
                      <a:pt x="182" y="170"/>
                      <a:pt x="186" y="165"/>
                    </a:cubicBezTo>
                    <a:cubicBezTo>
                      <a:pt x="206" y="175"/>
                      <a:pt x="206" y="175"/>
                      <a:pt x="206" y="175"/>
                    </a:cubicBezTo>
                    <a:cubicBezTo>
                      <a:pt x="218" y="150"/>
                      <a:pt x="218" y="150"/>
                      <a:pt x="218" y="150"/>
                    </a:cubicBezTo>
                    <a:cubicBezTo>
                      <a:pt x="199" y="140"/>
                      <a:pt x="199" y="140"/>
                      <a:pt x="199" y="140"/>
                    </a:cubicBezTo>
                    <a:cubicBezTo>
                      <a:pt x="201" y="134"/>
                      <a:pt x="202" y="128"/>
                      <a:pt x="203" y="121"/>
                    </a:cubicBezTo>
                    <a:cubicBezTo>
                      <a:pt x="225" y="120"/>
                      <a:pt x="225" y="120"/>
                      <a:pt x="225" y="120"/>
                    </a:cubicBezTo>
                    <a:close/>
                    <a:moveTo>
                      <a:pt x="116" y="175"/>
                    </a:moveTo>
                    <a:cubicBezTo>
                      <a:pt x="82" y="177"/>
                      <a:pt x="52" y="150"/>
                      <a:pt x="50" y="116"/>
                    </a:cubicBezTo>
                    <a:cubicBezTo>
                      <a:pt x="48" y="81"/>
                      <a:pt x="74" y="52"/>
                      <a:pt x="109" y="50"/>
                    </a:cubicBezTo>
                    <a:cubicBezTo>
                      <a:pt x="144" y="48"/>
                      <a:pt x="173" y="74"/>
                      <a:pt x="175" y="109"/>
                    </a:cubicBezTo>
                    <a:cubicBezTo>
                      <a:pt x="177" y="143"/>
                      <a:pt x="151" y="173"/>
                      <a:pt x="116" y="17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6" name="Google Shape;646;p10"/>
              <p:cNvSpPr/>
              <p:nvPr/>
            </p:nvSpPr>
            <p:spPr>
              <a:xfrm>
                <a:off x="3821113" y="4257675"/>
                <a:ext cx="123825" cy="123825"/>
              </a:xfrm>
              <a:custGeom>
                <a:avLst/>
                <a:gdLst/>
                <a:ahLst/>
                <a:cxnLst/>
                <a:rect l="l" t="t" r="r" b="b"/>
                <a:pathLst>
                  <a:path w="65" h="65" extrusionOk="0">
                    <a:moveTo>
                      <a:pt x="34" y="64"/>
                    </a:moveTo>
                    <a:cubicBezTo>
                      <a:pt x="17" y="65"/>
                      <a:pt x="2" y="52"/>
                      <a:pt x="1" y="34"/>
                    </a:cubicBezTo>
                    <a:cubicBezTo>
                      <a:pt x="0" y="17"/>
                      <a:pt x="13" y="2"/>
                      <a:pt x="31" y="1"/>
                    </a:cubicBezTo>
                    <a:cubicBezTo>
                      <a:pt x="48" y="0"/>
                      <a:pt x="63" y="13"/>
                      <a:pt x="64" y="31"/>
                    </a:cubicBezTo>
                    <a:cubicBezTo>
                      <a:pt x="65" y="48"/>
                      <a:pt x="52" y="63"/>
                      <a:pt x="34" y="64"/>
                    </a:cubicBez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7" name="Google Shape;647;p10"/>
              <p:cNvSpPr/>
              <p:nvPr/>
            </p:nvSpPr>
            <p:spPr>
              <a:xfrm>
                <a:off x="4051301" y="4037013"/>
                <a:ext cx="177800" cy="174625"/>
              </a:xfrm>
              <a:custGeom>
                <a:avLst/>
                <a:gdLst/>
                <a:ahLst/>
                <a:cxnLst/>
                <a:rect l="l" t="t" r="r" b="b"/>
                <a:pathLst>
                  <a:path w="93" h="92" extrusionOk="0">
                    <a:moveTo>
                      <a:pt x="93" y="49"/>
                    </a:moveTo>
                    <a:cubicBezTo>
                      <a:pt x="92" y="38"/>
                      <a:pt x="92" y="38"/>
                      <a:pt x="92" y="38"/>
                    </a:cubicBezTo>
                    <a:cubicBezTo>
                      <a:pt x="83" y="38"/>
                      <a:pt x="83" y="38"/>
                      <a:pt x="83" y="38"/>
                    </a:cubicBezTo>
                    <a:cubicBezTo>
                      <a:pt x="83" y="36"/>
                      <a:pt x="82" y="33"/>
                      <a:pt x="81" y="31"/>
                    </a:cubicBezTo>
                    <a:cubicBezTo>
                      <a:pt x="88" y="26"/>
                      <a:pt x="88" y="26"/>
                      <a:pt x="88" y="26"/>
                    </a:cubicBezTo>
                    <a:cubicBezTo>
                      <a:pt x="82" y="16"/>
                      <a:pt x="82" y="16"/>
                      <a:pt x="82" y="16"/>
                    </a:cubicBezTo>
                    <a:cubicBezTo>
                      <a:pt x="74" y="21"/>
                      <a:pt x="74" y="21"/>
                      <a:pt x="74" y="21"/>
                    </a:cubicBezTo>
                    <a:cubicBezTo>
                      <a:pt x="73" y="19"/>
                      <a:pt x="71" y="17"/>
                      <a:pt x="68" y="16"/>
                    </a:cubicBezTo>
                    <a:cubicBezTo>
                      <a:pt x="72" y="8"/>
                      <a:pt x="72" y="8"/>
                      <a:pt x="72" y="8"/>
                    </a:cubicBezTo>
                    <a:cubicBezTo>
                      <a:pt x="62" y="2"/>
                      <a:pt x="62" y="2"/>
                      <a:pt x="62" y="2"/>
                    </a:cubicBezTo>
                    <a:cubicBezTo>
                      <a:pt x="58" y="11"/>
                      <a:pt x="58" y="11"/>
                      <a:pt x="58" y="11"/>
                    </a:cubicBezTo>
                    <a:cubicBezTo>
                      <a:pt x="56" y="10"/>
                      <a:pt x="53" y="9"/>
                      <a:pt x="50" y="9"/>
                    </a:cubicBezTo>
                    <a:cubicBezTo>
                      <a:pt x="50" y="0"/>
                      <a:pt x="50" y="0"/>
                      <a:pt x="50" y="0"/>
                    </a:cubicBezTo>
                    <a:cubicBezTo>
                      <a:pt x="38" y="0"/>
                      <a:pt x="38" y="0"/>
                      <a:pt x="38" y="0"/>
                    </a:cubicBezTo>
                    <a:cubicBezTo>
                      <a:pt x="39" y="10"/>
                      <a:pt x="39" y="10"/>
                      <a:pt x="39" y="10"/>
                    </a:cubicBezTo>
                    <a:cubicBezTo>
                      <a:pt x="36" y="10"/>
                      <a:pt x="34" y="11"/>
                      <a:pt x="31" y="12"/>
                    </a:cubicBezTo>
                    <a:cubicBezTo>
                      <a:pt x="26" y="4"/>
                      <a:pt x="26" y="4"/>
                      <a:pt x="26" y="4"/>
                    </a:cubicBezTo>
                    <a:cubicBezTo>
                      <a:pt x="17" y="11"/>
                      <a:pt x="17" y="11"/>
                      <a:pt x="17" y="11"/>
                    </a:cubicBezTo>
                    <a:cubicBezTo>
                      <a:pt x="22" y="18"/>
                      <a:pt x="22" y="18"/>
                      <a:pt x="22" y="18"/>
                    </a:cubicBezTo>
                    <a:cubicBezTo>
                      <a:pt x="20" y="20"/>
                      <a:pt x="18" y="22"/>
                      <a:pt x="16" y="24"/>
                    </a:cubicBezTo>
                    <a:cubicBezTo>
                      <a:pt x="8" y="20"/>
                      <a:pt x="8" y="20"/>
                      <a:pt x="8" y="20"/>
                    </a:cubicBezTo>
                    <a:cubicBezTo>
                      <a:pt x="3" y="31"/>
                      <a:pt x="3" y="31"/>
                      <a:pt x="3" y="31"/>
                    </a:cubicBezTo>
                    <a:cubicBezTo>
                      <a:pt x="11" y="35"/>
                      <a:pt x="11" y="35"/>
                      <a:pt x="11" y="35"/>
                    </a:cubicBezTo>
                    <a:cubicBezTo>
                      <a:pt x="10" y="37"/>
                      <a:pt x="10" y="40"/>
                      <a:pt x="9" y="42"/>
                    </a:cubicBezTo>
                    <a:cubicBezTo>
                      <a:pt x="0" y="43"/>
                      <a:pt x="0" y="43"/>
                      <a:pt x="0" y="43"/>
                    </a:cubicBezTo>
                    <a:cubicBezTo>
                      <a:pt x="1" y="54"/>
                      <a:pt x="1" y="54"/>
                      <a:pt x="1" y="54"/>
                    </a:cubicBezTo>
                    <a:cubicBezTo>
                      <a:pt x="10" y="54"/>
                      <a:pt x="10" y="54"/>
                      <a:pt x="10" y="54"/>
                    </a:cubicBezTo>
                    <a:cubicBezTo>
                      <a:pt x="11" y="57"/>
                      <a:pt x="11" y="59"/>
                      <a:pt x="13" y="62"/>
                    </a:cubicBezTo>
                    <a:cubicBezTo>
                      <a:pt x="5" y="67"/>
                      <a:pt x="5" y="67"/>
                      <a:pt x="5" y="67"/>
                    </a:cubicBezTo>
                    <a:cubicBezTo>
                      <a:pt x="11" y="76"/>
                      <a:pt x="11" y="76"/>
                      <a:pt x="11" y="76"/>
                    </a:cubicBezTo>
                    <a:cubicBezTo>
                      <a:pt x="19" y="71"/>
                      <a:pt x="19" y="71"/>
                      <a:pt x="19" y="71"/>
                    </a:cubicBezTo>
                    <a:cubicBezTo>
                      <a:pt x="21" y="73"/>
                      <a:pt x="23" y="75"/>
                      <a:pt x="25" y="77"/>
                    </a:cubicBezTo>
                    <a:cubicBezTo>
                      <a:pt x="21" y="85"/>
                      <a:pt x="21" y="85"/>
                      <a:pt x="21" y="85"/>
                    </a:cubicBezTo>
                    <a:cubicBezTo>
                      <a:pt x="31" y="90"/>
                      <a:pt x="31" y="90"/>
                      <a:pt x="31" y="90"/>
                    </a:cubicBezTo>
                    <a:cubicBezTo>
                      <a:pt x="35" y="82"/>
                      <a:pt x="35" y="82"/>
                      <a:pt x="35" y="82"/>
                    </a:cubicBezTo>
                    <a:cubicBezTo>
                      <a:pt x="38" y="83"/>
                      <a:pt x="40" y="83"/>
                      <a:pt x="43" y="83"/>
                    </a:cubicBezTo>
                    <a:cubicBezTo>
                      <a:pt x="43" y="92"/>
                      <a:pt x="43" y="92"/>
                      <a:pt x="43" y="92"/>
                    </a:cubicBezTo>
                    <a:cubicBezTo>
                      <a:pt x="55" y="92"/>
                      <a:pt x="55" y="92"/>
                      <a:pt x="55" y="92"/>
                    </a:cubicBezTo>
                    <a:cubicBezTo>
                      <a:pt x="54" y="83"/>
                      <a:pt x="54" y="83"/>
                      <a:pt x="54" y="83"/>
                    </a:cubicBezTo>
                    <a:cubicBezTo>
                      <a:pt x="57" y="82"/>
                      <a:pt x="60" y="81"/>
                      <a:pt x="62" y="80"/>
                    </a:cubicBezTo>
                    <a:cubicBezTo>
                      <a:pt x="67" y="88"/>
                      <a:pt x="67" y="88"/>
                      <a:pt x="67" y="88"/>
                    </a:cubicBezTo>
                    <a:cubicBezTo>
                      <a:pt x="77" y="81"/>
                      <a:pt x="77" y="81"/>
                      <a:pt x="77" y="81"/>
                    </a:cubicBezTo>
                    <a:cubicBezTo>
                      <a:pt x="72" y="74"/>
                      <a:pt x="72" y="74"/>
                      <a:pt x="72" y="74"/>
                    </a:cubicBezTo>
                    <a:cubicBezTo>
                      <a:pt x="74" y="72"/>
                      <a:pt x="75" y="70"/>
                      <a:pt x="77" y="68"/>
                    </a:cubicBezTo>
                    <a:cubicBezTo>
                      <a:pt x="85" y="72"/>
                      <a:pt x="85" y="72"/>
                      <a:pt x="85" y="72"/>
                    </a:cubicBezTo>
                    <a:cubicBezTo>
                      <a:pt x="90" y="62"/>
                      <a:pt x="90" y="62"/>
                      <a:pt x="90" y="62"/>
                    </a:cubicBezTo>
                    <a:cubicBezTo>
                      <a:pt x="82" y="58"/>
                      <a:pt x="82" y="58"/>
                      <a:pt x="82" y="58"/>
                    </a:cubicBezTo>
                    <a:cubicBezTo>
                      <a:pt x="83" y="55"/>
                      <a:pt x="84" y="52"/>
                      <a:pt x="84" y="50"/>
                    </a:cubicBezTo>
                    <a:cubicBezTo>
                      <a:pt x="93" y="49"/>
                      <a:pt x="93" y="49"/>
                      <a:pt x="93" y="49"/>
                    </a:cubicBezTo>
                    <a:close/>
                    <a:moveTo>
                      <a:pt x="48" y="72"/>
                    </a:moveTo>
                    <a:cubicBezTo>
                      <a:pt x="34" y="73"/>
                      <a:pt x="22" y="62"/>
                      <a:pt x="21" y="48"/>
                    </a:cubicBezTo>
                    <a:cubicBezTo>
                      <a:pt x="20" y="33"/>
                      <a:pt x="31" y="21"/>
                      <a:pt x="45" y="20"/>
                    </a:cubicBezTo>
                    <a:cubicBezTo>
                      <a:pt x="59" y="19"/>
                      <a:pt x="72" y="30"/>
                      <a:pt x="72" y="45"/>
                    </a:cubicBezTo>
                    <a:cubicBezTo>
                      <a:pt x="73" y="59"/>
                      <a:pt x="62" y="71"/>
                      <a:pt x="48" y="72"/>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8" name="Google Shape;648;p10"/>
              <p:cNvSpPr/>
              <p:nvPr/>
            </p:nvSpPr>
            <p:spPr>
              <a:xfrm>
                <a:off x="4114801" y="4100513"/>
                <a:ext cx="50800" cy="50800"/>
              </a:xfrm>
              <a:custGeom>
                <a:avLst/>
                <a:gdLst/>
                <a:ahLst/>
                <a:cxnLst/>
                <a:rect l="l" t="t" r="r" b="b"/>
                <a:pathLst>
                  <a:path w="27" h="27" extrusionOk="0">
                    <a:moveTo>
                      <a:pt x="14" y="26"/>
                    </a:moveTo>
                    <a:cubicBezTo>
                      <a:pt x="7" y="27"/>
                      <a:pt x="1" y="21"/>
                      <a:pt x="0" y="14"/>
                    </a:cubicBezTo>
                    <a:cubicBezTo>
                      <a:pt x="0" y="7"/>
                      <a:pt x="6" y="0"/>
                      <a:pt x="13" y="0"/>
                    </a:cubicBezTo>
                    <a:cubicBezTo>
                      <a:pt x="20" y="0"/>
                      <a:pt x="26" y="5"/>
                      <a:pt x="27" y="12"/>
                    </a:cubicBezTo>
                    <a:cubicBezTo>
                      <a:pt x="27" y="20"/>
                      <a:pt x="22" y="26"/>
                      <a:pt x="14" y="26"/>
                    </a:cubicBezTo>
                    <a:close/>
                  </a:path>
                </a:pathLst>
              </a:custGeom>
              <a:solidFill>
                <a:srgbClr val="6B71E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49" name="Google Shape;649;p10"/>
              <p:cNvSpPr/>
              <p:nvPr/>
            </p:nvSpPr>
            <p:spPr>
              <a:xfrm>
                <a:off x="3762376" y="4740275"/>
                <a:ext cx="196850" cy="198437"/>
              </a:xfrm>
              <a:custGeom>
                <a:avLst/>
                <a:gdLst/>
                <a:ahLst/>
                <a:cxnLst/>
                <a:rect l="l" t="t" r="r" b="b"/>
                <a:pathLst>
                  <a:path w="104" h="104" extrusionOk="0">
                    <a:moveTo>
                      <a:pt x="104" y="56"/>
                    </a:moveTo>
                    <a:cubicBezTo>
                      <a:pt x="103" y="43"/>
                      <a:pt x="103" y="43"/>
                      <a:pt x="103" y="43"/>
                    </a:cubicBezTo>
                    <a:cubicBezTo>
                      <a:pt x="93" y="43"/>
                      <a:pt x="93" y="43"/>
                      <a:pt x="93" y="43"/>
                    </a:cubicBezTo>
                    <a:cubicBezTo>
                      <a:pt x="92" y="40"/>
                      <a:pt x="91" y="38"/>
                      <a:pt x="90" y="35"/>
                    </a:cubicBezTo>
                    <a:cubicBezTo>
                      <a:pt x="99" y="29"/>
                      <a:pt x="99" y="29"/>
                      <a:pt x="99" y="29"/>
                    </a:cubicBezTo>
                    <a:cubicBezTo>
                      <a:pt x="92" y="19"/>
                      <a:pt x="92" y="19"/>
                      <a:pt x="92" y="19"/>
                    </a:cubicBezTo>
                    <a:cubicBezTo>
                      <a:pt x="83" y="24"/>
                      <a:pt x="83" y="24"/>
                      <a:pt x="83" y="24"/>
                    </a:cubicBezTo>
                    <a:cubicBezTo>
                      <a:pt x="81" y="22"/>
                      <a:pt x="79" y="20"/>
                      <a:pt x="76" y="18"/>
                    </a:cubicBezTo>
                    <a:cubicBezTo>
                      <a:pt x="81" y="9"/>
                      <a:pt x="81" y="9"/>
                      <a:pt x="81" y="9"/>
                    </a:cubicBezTo>
                    <a:cubicBezTo>
                      <a:pt x="70" y="3"/>
                      <a:pt x="70" y="3"/>
                      <a:pt x="70" y="3"/>
                    </a:cubicBezTo>
                    <a:cubicBezTo>
                      <a:pt x="65" y="12"/>
                      <a:pt x="65" y="12"/>
                      <a:pt x="65" y="12"/>
                    </a:cubicBezTo>
                    <a:cubicBezTo>
                      <a:pt x="62" y="11"/>
                      <a:pt x="59" y="11"/>
                      <a:pt x="56" y="11"/>
                    </a:cubicBezTo>
                    <a:cubicBezTo>
                      <a:pt x="56" y="0"/>
                      <a:pt x="56" y="0"/>
                      <a:pt x="56" y="0"/>
                    </a:cubicBezTo>
                    <a:cubicBezTo>
                      <a:pt x="43" y="1"/>
                      <a:pt x="43" y="1"/>
                      <a:pt x="43" y="1"/>
                    </a:cubicBezTo>
                    <a:cubicBezTo>
                      <a:pt x="43" y="11"/>
                      <a:pt x="43" y="11"/>
                      <a:pt x="43" y="11"/>
                    </a:cubicBezTo>
                    <a:cubicBezTo>
                      <a:pt x="40" y="12"/>
                      <a:pt x="37" y="13"/>
                      <a:pt x="35" y="14"/>
                    </a:cubicBezTo>
                    <a:cubicBezTo>
                      <a:pt x="29" y="6"/>
                      <a:pt x="29" y="6"/>
                      <a:pt x="29" y="6"/>
                    </a:cubicBezTo>
                    <a:cubicBezTo>
                      <a:pt x="18" y="13"/>
                      <a:pt x="18" y="13"/>
                      <a:pt x="18" y="13"/>
                    </a:cubicBezTo>
                    <a:cubicBezTo>
                      <a:pt x="24" y="21"/>
                      <a:pt x="24" y="21"/>
                      <a:pt x="24" y="21"/>
                    </a:cubicBezTo>
                    <a:cubicBezTo>
                      <a:pt x="22" y="23"/>
                      <a:pt x="20" y="25"/>
                      <a:pt x="18" y="28"/>
                    </a:cubicBezTo>
                    <a:cubicBezTo>
                      <a:pt x="9" y="23"/>
                      <a:pt x="9" y="23"/>
                      <a:pt x="9" y="23"/>
                    </a:cubicBezTo>
                    <a:cubicBezTo>
                      <a:pt x="3" y="35"/>
                      <a:pt x="3" y="35"/>
                      <a:pt x="3" y="35"/>
                    </a:cubicBezTo>
                    <a:cubicBezTo>
                      <a:pt x="12" y="39"/>
                      <a:pt x="12" y="39"/>
                      <a:pt x="12" y="39"/>
                    </a:cubicBezTo>
                    <a:cubicBezTo>
                      <a:pt x="11" y="42"/>
                      <a:pt x="11" y="45"/>
                      <a:pt x="10" y="48"/>
                    </a:cubicBezTo>
                    <a:cubicBezTo>
                      <a:pt x="0" y="49"/>
                      <a:pt x="0" y="49"/>
                      <a:pt x="0" y="49"/>
                    </a:cubicBezTo>
                    <a:cubicBezTo>
                      <a:pt x="1" y="62"/>
                      <a:pt x="1" y="62"/>
                      <a:pt x="1" y="62"/>
                    </a:cubicBezTo>
                    <a:cubicBezTo>
                      <a:pt x="11" y="61"/>
                      <a:pt x="11" y="61"/>
                      <a:pt x="11" y="61"/>
                    </a:cubicBezTo>
                    <a:cubicBezTo>
                      <a:pt x="12" y="64"/>
                      <a:pt x="13" y="67"/>
                      <a:pt x="14" y="70"/>
                    </a:cubicBezTo>
                    <a:cubicBezTo>
                      <a:pt x="5" y="75"/>
                      <a:pt x="5" y="75"/>
                      <a:pt x="5" y="75"/>
                    </a:cubicBezTo>
                    <a:cubicBezTo>
                      <a:pt x="12" y="86"/>
                      <a:pt x="12" y="86"/>
                      <a:pt x="12" y="86"/>
                    </a:cubicBezTo>
                    <a:cubicBezTo>
                      <a:pt x="21" y="80"/>
                      <a:pt x="21" y="80"/>
                      <a:pt x="21" y="80"/>
                    </a:cubicBezTo>
                    <a:cubicBezTo>
                      <a:pt x="23" y="83"/>
                      <a:pt x="25" y="85"/>
                      <a:pt x="28" y="86"/>
                    </a:cubicBezTo>
                    <a:cubicBezTo>
                      <a:pt x="23" y="95"/>
                      <a:pt x="23" y="95"/>
                      <a:pt x="23" y="95"/>
                    </a:cubicBezTo>
                    <a:cubicBezTo>
                      <a:pt x="35" y="101"/>
                      <a:pt x="35" y="101"/>
                      <a:pt x="35" y="101"/>
                    </a:cubicBezTo>
                    <a:cubicBezTo>
                      <a:pt x="39" y="92"/>
                      <a:pt x="39" y="92"/>
                      <a:pt x="39" y="92"/>
                    </a:cubicBezTo>
                    <a:cubicBezTo>
                      <a:pt x="42" y="93"/>
                      <a:pt x="45" y="94"/>
                      <a:pt x="48" y="94"/>
                    </a:cubicBezTo>
                    <a:cubicBezTo>
                      <a:pt x="49" y="104"/>
                      <a:pt x="49" y="104"/>
                      <a:pt x="49" y="104"/>
                    </a:cubicBezTo>
                    <a:cubicBezTo>
                      <a:pt x="61" y="103"/>
                      <a:pt x="61" y="103"/>
                      <a:pt x="61" y="103"/>
                    </a:cubicBezTo>
                    <a:cubicBezTo>
                      <a:pt x="61" y="93"/>
                      <a:pt x="61" y="93"/>
                      <a:pt x="61" y="93"/>
                    </a:cubicBezTo>
                    <a:cubicBezTo>
                      <a:pt x="64" y="93"/>
                      <a:pt x="67" y="92"/>
                      <a:pt x="69" y="90"/>
                    </a:cubicBezTo>
                    <a:cubicBezTo>
                      <a:pt x="75" y="99"/>
                      <a:pt x="75" y="99"/>
                      <a:pt x="75" y="99"/>
                    </a:cubicBezTo>
                    <a:cubicBezTo>
                      <a:pt x="86" y="92"/>
                      <a:pt x="86" y="92"/>
                      <a:pt x="86" y="92"/>
                    </a:cubicBezTo>
                    <a:cubicBezTo>
                      <a:pt x="80" y="83"/>
                      <a:pt x="80" y="83"/>
                      <a:pt x="80" y="83"/>
                    </a:cubicBezTo>
                    <a:cubicBezTo>
                      <a:pt x="82" y="81"/>
                      <a:pt x="84" y="79"/>
                      <a:pt x="86" y="77"/>
                    </a:cubicBezTo>
                    <a:cubicBezTo>
                      <a:pt x="95" y="81"/>
                      <a:pt x="95" y="81"/>
                      <a:pt x="95" y="81"/>
                    </a:cubicBezTo>
                    <a:cubicBezTo>
                      <a:pt x="101" y="70"/>
                      <a:pt x="101" y="70"/>
                      <a:pt x="101" y="70"/>
                    </a:cubicBezTo>
                    <a:cubicBezTo>
                      <a:pt x="92" y="65"/>
                      <a:pt x="92" y="65"/>
                      <a:pt x="92" y="65"/>
                    </a:cubicBezTo>
                    <a:cubicBezTo>
                      <a:pt x="93" y="62"/>
                      <a:pt x="93" y="59"/>
                      <a:pt x="94" y="56"/>
                    </a:cubicBezTo>
                    <a:cubicBezTo>
                      <a:pt x="104" y="56"/>
                      <a:pt x="104" y="56"/>
                      <a:pt x="104" y="56"/>
                    </a:cubicBezTo>
                    <a:close/>
                    <a:moveTo>
                      <a:pt x="54" y="81"/>
                    </a:moveTo>
                    <a:cubicBezTo>
                      <a:pt x="38" y="82"/>
                      <a:pt x="24" y="70"/>
                      <a:pt x="23" y="54"/>
                    </a:cubicBezTo>
                    <a:cubicBezTo>
                      <a:pt x="22" y="38"/>
                      <a:pt x="34" y="24"/>
                      <a:pt x="50" y="23"/>
                    </a:cubicBezTo>
                    <a:cubicBezTo>
                      <a:pt x="66" y="22"/>
                      <a:pt x="80" y="35"/>
                      <a:pt x="81" y="51"/>
                    </a:cubicBezTo>
                    <a:cubicBezTo>
                      <a:pt x="82" y="67"/>
                      <a:pt x="70" y="80"/>
                      <a:pt x="54" y="81"/>
                    </a:cubicBezTo>
                    <a:close/>
                  </a:path>
                </a:pathLst>
              </a:custGeom>
              <a:solidFill>
                <a:srgbClr val="63D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50" name="Google Shape;650;p10"/>
              <p:cNvSpPr/>
              <p:nvPr/>
            </p:nvSpPr>
            <p:spPr>
              <a:xfrm>
                <a:off x="3832226" y="4810125"/>
                <a:ext cx="57150" cy="57150"/>
              </a:xfrm>
              <a:custGeom>
                <a:avLst/>
                <a:gdLst/>
                <a:ahLst/>
                <a:cxnLst/>
                <a:rect l="l" t="t" r="r" b="b"/>
                <a:pathLst>
                  <a:path w="30" h="30" extrusionOk="0">
                    <a:moveTo>
                      <a:pt x="16" y="30"/>
                    </a:moveTo>
                    <a:cubicBezTo>
                      <a:pt x="8" y="30"/>
                      <a:pt x="1" y="24"/>
                      <a:pt x="0" y="16"/>
                    </a:cubicBezTo>
                    <a:cubicBezTo>
                      <a:pt x="0" y="8"/>
                      <a:pt x="6" y="1"/>
                      <a:pt x="14" y="1"/>
                    </a:cubicBezTo>
                    <a:cubicBezTo>
                      <a:pt x="22" y="0"/>
                      <a:pt x="29" y="6"/>
                      <a:pt x="30" y="14"/>
                    </a:cubicBezTo>
                    <a:cubicBezTo>
                      <a:pt x="30" y="23"/>
                      <a:pt x="24" y="29"/>
                      <a:pt x="16" y="30"/>
                    </a:cubicBezTo>
                    <a:close/>
                  </a:path>
                </a:pathLst>
              </a:custGeom>
              <a:solidFill>
                <a:srgbClr val="63D2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51" name="Google Shape;651;p10"/>
              <p:cNvSpPr/>
              <p:nvPr/>
            </p:nvSpPr>
            <p:spPr>
              <a:xfrm>
                <a:off x="3032126" y="4484688"/>
                <a:ext cx="161925" cy="160337"/>
              </a:xfrm>
              <a:custGeom>
                <a:avLst/>
                <a:gdLst/>
                <a:ahLst/>
                <a:cxnLst/>
                <a:rect l="l" t="t" r="r" b="b"/>
                <a:pathLst>
                  <a:path w="85" h="85" extrusionOk="0">
                    <a:moveTo>
                      <a:pt x="85" y="45"/>
                    </a:moveTo>
                    <a:cubicBezTo>
                      <a:pt x="85" y="35"/>
                      <a:pt x="85" y="35"/>
                      <a:pt x="85" y="35"/>
                    </a:cubicBezTo>
                    <a:cubicBezTo>
                      <a:pt x="76" y="35"/>
                      <a:pt x="76" y="35"/>
                      <a:pt x="76" y="35"/>
                    </a:cubicBezTo>
                    <a:cubicBezTo>
                      <a:pt x="76" y="33"/>
                      <a:pt x="75" y="30"/>
                      <a:pt x="74" y="28"/>
                    </a:cubicBezTo>
                    <a:cubicBezTo>
                      <a:pt x="81" y="23"/>
                      <a:pt x="81" y="23"/>
                      <a:pt x="81" y="23"/>
                    </a:cubicBezTo>
                    <a:cubicBezTo>
                      <a:pt x="75" y="15"/>
                      <a:pt x="75" y="15"/>
                      <a:pt x="75" y="15"/>
                    </a:cubicBezTo>
                    <a:cubicBezTo>
                      <a:pt x="68" y="19"/>
                      <a:pt x="68" y="19"/>
                      <a:pt x="68" y="19"/>
                    </a:cubicBezTo>
                    <a:cubicBezTo>
                      <a:pt x="66" y="17"/>
                      <a:pt x="65" y="16"/>
                      <a:pt x="63" y="14"/>
                    </a:cubicBezTo>
                    <a:cubicBezTo>
                      <a:pt x="66" y="7"/>
                      <a:pt x="66" y="7"/>
                      <a:pt x="66" y="7"/>
                    </a:cubicBezTo>
                    <a:cubicBezTo>
                      <a:pt x="57" y="2"/>
                      <a:pt x="57" y="2"/>
                      <a:pt x="57" y="2"/>
                    </a:cubicBezTo>
                    <a:cubicBezTo>
                      <a:pt x="53" y="9"/>
                      <a:pt x="53" y="9"/>
                      <a:pt x="53" y="9"/>
                    </a:cubicBezTo>
                    <a:cubicBezTo>
                      <a:pt x="51" y="9"/>
                      <a:pt x="48" y="8"/>
                      <a:pt x="46" y="8"/>
                    </a:cubicBezTo>
                    <a:cubicBezTo>
                      <a:pt x="45" y="0"/>
                      <a:pt x="45" y="0"/>
                      <a:pt x="45" y="0"/>
                    </a:cubicBezTo>
                    <a:cubicBezTo>
                      <a:pt x="35" y="0"/>
                      <a:pt x="35" y="0"/>
                      <a:pt x="35" y="0"/>
                    </a:cubicBezTo>
                    <a:cubicBezTo>
                      <a:pt x="35" y="9"/>
                      <a:pt x="35" y="9"/>
                      <a:pt x="35" y="9"/>
                    </a:cubicBezTo>
                    <a:cubicBezTo>
                      <a:pt x="33" y="9"/>
                      <a:pt x="30" y="10"/>
                      <a:pt x="28" y="11"/>
                    </a:cubicBezTo>
                    <a:cubicBezTo>
                      <a:pt x="24" y="4"/>
                      <a:pt x="24" y="4"/>
                      <a:pt x="24" y="4"/>
                    </a:cubicBezTo>
                    <a:cubicBezTo>
                      <a:pt x="15" y="10"/>
                      <a:pt x="15" y="10"/>
                      <a:pt x="15" y="10"/>
                    </a:cubicBezTo>
                    <a:cubicBezTo>
                      <a:pt x="19" y="17"/>
                      <a:pt x="19" y="17"/>
                      <a:pt x="19" y="17"/>
                    </a:cubicBezTo>
                    <a:cubicBezTo>
                      <a:pt x="17" y="18"/>
                      <a:pt x="16" y="20"/>
                      <a:pt x="14" y="22"/>
                    </a:cubicBezTo>
                    <a:cubicBezTo>
                      <a:pt x="7" y="18"/>
                      <a:pt x="7" y="18"/>
                      <a:pt x="7" y="18"/>
                    </a:cubicBezTo>
                    <a:cubicBezTo>
                      <a:pt x="2" y="28"/>
                      <a:pt x="2" y="28"/>
                      <a:pt x="2" y="28"/>
                    </a:cubicBezTo>
                    <a:cubicBezTo>
                      <a:pt x="9" y="32"/>
                      <a:pt x="9" y="32"/>
                      <a:pt x="9" y="32"/>
                    </a:cubicBezTo>
                    <a:cubicBezTo>
                      <a:pt x="9" y="34"/>
                      <a:pt x="8" y="36"/>
                      <a:pt x="8" y="39"/>
                    </a:cubicBezTo>
                    <a:cubicBezTo>
                      <a:pt x="0" y="39"/>
                      <a:pt x="0" y="39"/>
                      <a:pt x="0" y="39"/>
                    </a:cubicBezTo>
                    <a:cubicBezTo>
                      <a:pt x="0" y="50"/>
                      <a:pt x="0" y="50"/>
                      <a:pt x="0" y="50"/>
                    </a:cubicBezTo>
                    <a:cubicBezTo>
                      <a:pt x="9" y="50"/>
                      <a:pt x="9" y="50"/>
                      <a:pt x="9" y="50"/>
                    </a:cubicBezTo>
                    <a:cubicBezTo>
                      <a:pt x="9" y="52"/>
                      <a:pt x="10" y="54"/>
                      <a:pt x="11" y="57"/>
                    </a:cubicBezTo>
                    <a:cubicBezTo>
                      <a:pt x="4" y="61"/>
                      <a:pt x="4" y="61"/>
                      <a:pt x="4" y="61"/>
                    </a:cubicBezTo>
                    <a:cubicBezTo>
                      <a:pt x="10" y="70"/>
                      <a:pt x="10" y="70"/>
                      <a:pt x="10" y="70"/>
                    </a:cubicBezTo>
                    <a:cubicBezTo>
                      <a:pt x="17" y="66"/>
                      <a:pt x="17" y="66"/>
                      <a:pt x="17" y="66"/>
                    </a:cubicBezTo>
                    <a:cubicBezTo>
                      <a:pt x="18" y="67"/>
                      <a:pt x="20" y="69"/>
                      <a:pt x="22" y="70"/>
                    </a:cubicBezTo>
                    <a:cubicBezTo>
                      <a:pt x="18" y="78"/>
                      <a:pt x="18" y="78"/>
                      <a:pt x="18" y="78"/>
                    </a:cubicBezTo>
                    <a:cubicBezTo>
                      <a:pt x="28" y="83"/>
                      <a:pt x="28" y="83"/>
                      <a:pt x="28" y="83"/>
                    </a:cubicBezTo>
                    <a:cubicBezTo>
                      <a:pt x="32" y="75"/>
                      <a:pt x="32" y="75"/>
                      <a:pt x="32" y="75"/>
                    </a:cubicBezTo>
                    <a:cubicBezTo>
                      <a:pt x="34" y="76"/>
                      <a:pt x="37" y="77"/>
                      <a:pt x="39" y="77"/>
                    </a:cubicBezTo>
                    <a:cubicBezTo>
                      <a:pt x="39" y="85"/>
                      <a:pt x="39" y="85"/>
                      <a:pt x="39" y="85"/>
                    </a:cubicBezTo>
                    <a:cubicBezTo>
                      <a:pt x="50" y="85"/>
                      <a:pt x="50" y="85"/>
                      <a:pt x="50" y="85"/>
                    </a:cubicBezTo>
                    <a:cubicBezTo>
                      <a:pt x="50" y="76"/>
                      <a:pt x="50" y="76"/>
                      <a:pt x="50" y="76"/>
                    </a:cubicBezTo>
                    <a:cubicBezTo>
                      <a:pt x="52" y="76"/>
                      <a:pt x="54" y="75"/>
                      <a:pt x="57" y="74"/>
                    </a:cubicBezTo>
                    <a:cubicBezTo>
                      <a:pt x="61" y="81"/>
                      <a:pt x="61" y="81"/>
                      <a:pt x="61" y="81"/>
                    </a:cubicBezTo>
                    <a:cubicBezTo>
                      <a:pt x="70" y="75"/>
                      <a:pt x="70" y="75"/>
                      <a:pt x="70" y="75"/>
                    </a:cubicBezTo>
                    <a:cubicBezTo>
                      <a:pt x="66" y="68"/>
                      <a:pt x="66" y="68"/>
                      <a:pt x="66" y="68"/>
                    </a:cubicBezTo>
                    <a:cubicBezTo>
                      <a:pt x="67" y="66"/>
                      <a:pt x="69" y="65"/>
                      <a:pt x="71" y="63"/>
                    </a:cubicBezTo>
                    <a:cubicBezTo>
                      <a:pt x="78" y="66"/>
                      <a:pt x="78" y="66"/>
                      <a:pt x="78" y="66"/>
                    </a:cubicBezTo>
                    <a:cubicBezTo>
                      <a:pt x="83" y="57"/>
                      <a:pt x="83" y="57"/>
                      <a:pt x="83" y="57"/>
                    </a:cubicBezTo>
                    <a:cubicBezTo>
                      <a:pt x="75" y="53"/>
                      <a:pt x="75" y="53"/>
                      <a:pt x="75" y="53"/>
                    </a:cubicBezTo>
                    <a:cubicBezTo>
                      <a:pt x="76" y="51"/>
                      <a:pt x="77" y="48"/>
                      <a:pt x="77" y="46"/>
                    </a:cubicBezTo>
                    <a:cubicBezTo>
                      <a:pt x="85" y="45"/>
                      <a:pt x="85" y="45"/>
                      <a:pt x="85" y="45"/>
                    </a:cubicBezTo>
                    <a:close/>
                    <a:moveTo>
                      <a:pt x="44" y="66"/>
                    </a:moveTo>
                    <a:cubicBezTo>
                      <a:pt x="31" y="67"/>
                      <a:pt x="19" y="57"/>
                      <a:pt x="18" y="44"/>
                    </a:cubicBezTo>
                    <a:cubicBezTo>
                      <a:pt x="18" y="30"/>
                      <a:pt x="28" y="19"/>
                      <a:pt x="41" y="18"/>
                    </a:cubicBezTo>
                    <a:cubicBezTo>
                      <a:pt x="54" y="18"/>
                      <a:pt x="66" y="28"/>
                      <a:pt x="66" y="41"/>
                    </a:cubicBezTo>
                    <a:cubicBezTo>
                      <a:pt x="67" y="54"/>
                      <a:pt x="57" y="66"/>
                      <a:pt x="44" y="66"/>
                    </a:cubicBezTo>
                    <a:close/>
                  </a:path>
                </a:pathLst>
              </a:custGeom>
              <a:solidFill>
                <a:srgbClr val="6B71E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52" name="Google Shape;652;p10"/>
              <p:cNvSpPr/>
              <p:nvPr/>
            </p:nvSpPr>
            <p:spPr>
              <a:xfrm>
                <a:off x="3089276" y="4540250"/>
                <a:ext cx="47625" cy="47625"/>
              </a:xfrm>
              <a:custGeom>
                <a:avLst/>
                <a:gdLst/>
                <a:ahLst/>
                <a:cxnLst/>
                <a:rect l="l" t="t" r="r" b="b"/>
                <a:pathLst>
                  <a:path w="25" h="25" extrusionOk="0">
                    <a:moveTo>
                      <a:pt x="13" y="25"/>
                    </a:moveTo>
                    <a:cubicBezTo>
                      <a:pt x="6" y="25"/>
                      <a:pt x="1" y="20"/>
                      <a:pt x="0" y="13"/>
                    </a:cubicBezTo>
                    <a:cubicBezTo>
                      <a:pt x="0" y="6"/>
                      <a:pt x="5" y="1"/>
                      <a:pt x="12" y="0"/>
                    </a:cubicBezTo>
                    <a:cubicBezTo>
                      <a:pt x="18" y="0"/>
                      <a:pt x="24" y="5"/>
                      <a:pt x="25" y="12"/>
                    </a:cubicBezTo>
                    <a:cubicBezTo>
                      <a:pt x="25" y="18"/>
                      <a:pt x="20" y="24"/>
                      <a:pt x="13" y="25"/>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53" name="Google Shape;653;p10"/>
              <p:cNvSpPr/>
              <p:nvPr/>
            </p:nvSpPr>
            <p:spPr>
              <a:xfrm>
                <a:off x="2468563" y="3908425"/>
                <a:ext cx="217488" cy="215900"/>
              </a:xfrm>
              <a:custGeom>
                <a:avLst/>
                <a:gdLst/>
                <a:ahLst/>
                <a:cxnLst/>
                <a:rect l="l" t="t" r="r" b="b"/>
                <a:pathLst>
                  <a:path w="114" h="114" extrusionOk="0">
                    <a:moveTo>
                      <a:pt x="114" y="61"/>
                    </a:moveTo>
                    <a:cubicBezTo>
                      <a:pt x="113" y="46"/>
                      <a:pt x="113" y="46"/>
                      <a:pt x="113" y="46"/>
                    </a:cubicBezTo>
                    <a:cubicBezTo>
                      <a:pt x="102" y="47"/>
                      <a:pt x="102" y="47"/>
                      <a:pt x="102" y="47"/>
                    </a:cubicBezTo>
                    <a:cubicBezTo>
                      <a:pt x="101" y="44"/>
                      <a:pt x="100" y="41"/>
                      <a:pt x="99" y="38"/>
                    </a:cubicBezTo>
                    <a:cubicBezTo>
                      <a:pt x="108" y="32"/>
                      <a:pt x="108" y="32"/>
                      <a:pt x="108" y="32"/>
                    </a:cubicBezTo>
                    <a:cubicBezTo>
                      <a:pt x="101" y="20"/>
                      <a:pt x="101" y="20"/>
                      <a:pt x="101" y="20"/>
                    </a:cubicBezTo>
                    <a:cubicBezTo>
                      <a:pt x="91" y="26"/>
                      <a:pt x="91" y="26"/>
                      <a:pt x="91" y="26"/>
                    </a:cubicBezTo>
                    <a:cubicBezTo>
                      <a:pt x="89" y="23"/>
                      <a:pt x="87" y="21"/>
                      <a:pt x="84" y="19"/>
                    </a:cubicBezTo>
                    <a:cubicBezTo>
                      <a:pt x="89" y="9"/>
                      <a:pt x="89" y="9"/>
                      <a:pt x="89" y="9"/>
                    </a:cubicBezTo>
                    <a:cubicBezTo>
                      <a:pt x="76" y="3"/>
                      <a:pt x="76" y="3"/>
                      <a:pt x="76" y="3"/>
                    </a:cubicBezTo>
                    <a:cubicBezTo>
                      <a:pt x="71" y="13"/>
                      <a:pt x="71" y="13"/>
                      <a:pt x="71" y="13"/>
                    </a:cubicBezTo>
                    <a:cubicBezTo>
                      <a:pt x="68" y="12"/>
                      <a:pt x="65" y="11"/>
                      <a:pt x="62" y="11"/>
                    </a:cubicBezTo>
                    <a:cubicBezTo>
                      <a:pt x="61" y="0"/>
                      <a:pt x="61" y="0"/>
                      <a:pt x="61" y="0"/>
                    </a:cubicBezTo>
                    <a:cubicBezTo>
                      <a:pt x="47" y="1"/>
                      <a:pt x="47" y="1"/>
                      <a:pt x="47" y="1"/>
                    </a:cubicBezTo>
                    <a:cubicBezTo>
                      <a:pt x="48" y="12"/>
                      <a:pt x="48" y="12"/>
                      <a:pt x="48" y="12"/>
                    </a:cubicBezTo>
                    <a:cubicBezTo>
                      <a:pt x="44" y="12"/>
                      <a:pt x="41" y="14"/>
                      <a:pt x="38" y="15"/>
                    </a:cubicBezTo>
                    <a:cubicBezTo>
                      <a:pt x="32" y="6"/>
                      <a:pt x="32" y="6"/>
                      <a:pt x="32" y="6"/>
                    </a:cubicBezTo>
                    <a:cubicBezTo>
                      <a:pt x="20" y="13"/>
                      <a:pt x="20" y="13"/>
                      <a:pt x="20" y="13"/>
                    </a:cubicBezTo>
                    <a:cubicBezTo>
                      <a:pt x="26" y="23"/>
                      <a:pt x="26" y="23"/>
                      <a:pt x="26" y="23"/>
                    </a:cubicBezTo>
                    <a:cubicBezTo>
                      <a:pt x="24" y="25"/>
                      <a:pt x="22" y="27"/>
                      <a:pt x="20" y="30"/>
                    </a:cubicBezTo>
                    <a:cubicBezTo>
                      <a:pt x="10" y="25"/>
                      <a:pt x="10" y="25"/>
                      <a:pt x="10" y="25"/>
                    </a:cubicBezTo>
                    <a:cubicBezTo>
                      <a:pt x="4" y="38"/>
                      <a:pt x="4" y="38"/>
                      <a:pt x="4" y="38"/>
                    </a:cubicBezTo>
                    <a:cubicBezTo>
                      <a:pt x="14" y="43"/>
                      <a:pt x="14" y="43"/>
                      <a:pt x="14" y="43"/>
                    </a:cubicBezTo>
                    <a:cubicBezTo>
                      <a:pt x="13" y="46"/>
                      <a:pt x="12" y="49"/>
                      <a:pt x="12" y="52"/>
                    </a:cubicBezTo>
                    <a:cubicBezTo>
                      <a:pt x="0" y="53"/>
                      <a:pt x="0" y="53"/>
                      <a:pt x="0" y="53"/>
                    </a:cubicBezTo>
                    <a:cubicBezTo>
                      <a:pt x="1" y="67"/>
                      <a:pt x="1" y="67"/>
                      <a:pt x="1" y="67"/>
                    </a:cubicBezTo>
                    <a:cubicBezTo>
                      <a:pt x="12" y="66"/>
                      <a:pt x="12" y="66"/>
                      <a:pt x="12" y="66"/>
                    </a:cubicBezTo>
                    <a:cubicBezTo>
                      <a:pt x="13" y="70"/>
                      <a:pt x="14" y="73"/>
                      <a:pt x="15" y="76"/>
                    </a:cubicBezTo>
                    <a:cubicBezTo>
                      <a:pt x="6" y="82"/>
                      <a:pt x="6" y="82"/>
                      <a:pt x="6" y="82"/>
                    </a:cubicBezTo>
                    <a:cubicBezTo>
                      <a:pt x="14" y="94"/>
                      <a:pt x="14" y="94"/>
                      <a:pt x="14" y="94"/>
                    </a:cubicBezTo>
                    <a:cubicBezTo>
                      <a:pt x="23" y="88"/>
                      <a:pt x="23" y="88"/>
                      <a:pt x="23" y="88"/>
                    </a:cubicBezTo>
                    <a:cubicBezTo>
                      <a:pt x="25" y="90"/>
                      <a:pt x="28" y="92"/>
                      <a:pt x="30" y="94"/>
                    </a:cubicBezTo>
                    <a:cubicBezTo>
                      <a:pt x="25" y="104"/>
                      <a:pt x="25" y="104"/>
                      <a:pt x="25" y="104"/>
                    </a:cubicBezTo>
                    <a:cubicBezTo>
                      <a:pt x="38" y="110"/>
                      <a:pt x="38" y="110"/>
                      <a:pt x="38" y="110"/>
                    </a:cubicBezTo>
                    <a:cubicBezTo>
                      <a:pt x="43" y="100"/>
                      <a:pt x="43" y="100"/>
                      <a:pt x="43" y="100"/>
                    </a:cubicBezTo>
                    <a:cubicBezTo>
                      <a:pt x="46" y="101"/>
                      <a:pt x="49" y="102"/>
                      <a:pt x="53" y="102"/>
                    </a:cubicBezTo>
                    <a:cubicBezTo>
                      <a:pt x="53" y="114"/>
                      <a:pt x="53" y="114"/>
                      <a:pt x="53" y="114"/>
                    </a:cubicBezTo>
                    <a:cubicBezTo>
                      <a:pt x="67" y="113"/>
                      <a:pt x="67" y="113"/>
                      <a:pt x="67" y="113"/>
                    </a:cubicBezTo>
                    <a:cubicBezTo>
                      <a:pt x="67" y="102"/>
                      <a:pt x="67" y="102"/>
                      <a:pt x="67" y="102"/>
                    </a:cubicBezTo>
                    <a:cubicBezTo>
                      <a:pt x="70" y="101"/>
                      <a:pt x="73" y="100"/>
                      <a:pt x="76" y="99"/>
                    </a:cubicBezTo>
                    <a:cubicBezTo>
                      <a:pt x="82" y="108"/>
                      <a:pt x="82" y="108"/>
                      <a:pt x="82" y="108"/>
                    </a:cubicBezTo>
                    <a:cubicBezTo>
                      <a:pt x="94" y="100"/>
                      <a:pt x="94" y="100"/>
                      <a:pt x="94" y="100"/>
                    </a:cubicBezTo>
                    <a:cubicBezTo>
                      <a:pt x="88" y="91"/>
                      <a:pt x="88" y="91"/>
                      <a:pt x="88" y="91"/>
                    </a:cubicBezTo>
                    <a:cubicBezTo>
                      <a:pt x="90" y="89"/>
                      <a:pt x="93" y="86"/>
                      <a:pt x="95" y="83"/>
                    </a:cubicBezTo>
                    <a:cubicBezTo>
                      <a:pt x="105" y="88"/>
                      <a:pt x="105" y="88"/>
                      <a:pt x="105" y="88"/>
                    </a:cubicBezTo>
                    <a:cubicBezTo>
                      <a:pt x="111" y="76"/>
                      <a:pt x="111" y="76"/>
                      <a:pt x="111" y="76"/>
                    </a:cubicBezTo>
                    <a:cubicBezTo>
                      <a:pt x="101" y="71"/>
                      <a:pt x="101" y="71"/>
                      <a:pt x="101" y="71"/>
                    </a:cubicBezTo>
                    <a:cubicBezTo>
                      <a:pt x="102" y="68"/>
                      <a:pt x="103" y="65"/>
                      <a:pt x="103" y="61"/>
                    </a:cubicBezTo>
                    <a:cubicBezTo>
                      <a:pt x="114" y="61"/>
                      <a:pt x="114" y="61"/>
                      <a:pt x="114" y="61"/>
                    </a:cubicBezTo>
                    <a:close/>
                    <a:moveTo>
                      <a:pt x="59" y="88"/>
                    </a:moveTo>
                    <a:cubicBezTo>
                      <a:pt x="41" y="89"/>
                      <a:pt x="26" y="76"/>
                      <a:pt x="25" y="59"/>
                    </a:cubicBezTo>
                    <a:cubicBezTo>
                      <a:pt x="24" y="41"/>
                      <a:pt x="38" y="26"/>
                      <a:pt x="55" y="25"/>
                    </a:cubicBezTo>
                    <a:cubicBezTo>
                      <a:pt x="73" y="24"/>
                      <a:pt x="88" y="37"/>
                      <a:pt x="89" y="55"/>
                    </a:cubicBezTo>
                    <a:cubicBezTo>
                      <a:pt x="90" y="72"/>
                      <a:pt x="77" y="87"/>
                      <a:pt x="59" y="88"/>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654" name="Google Shape;654;p10"/>
              <p:cNvSpPr/>
              <p:nvPr/>
            </p:nvSpPr>
            <p:spPr>
              <a:xfrm>
                <a:off x="2546351" y="3984625"/>
                <a:ext cx="63500" cy="61912"/>
              </a:xfrm>
              <a:custGeom>
                <a:avLst/>
                <a:gdLst/>
                <a:ahLst/>
                <a:cxnLst/>
                <a:rect l="l" t="t" r="r" b="b"/>
                <a:pathLst>
                  <a:path w="33" h="33" extrusionOk="0">
                    <a:moveTo>
                      <a:pt x="17" y="33"/>
                    </a:moveTo>
                    <a:cubicBezTo>
                      <a:pt x="8" y="33"/>
                      <a:pt x="1" y="27"/>
                      <a:pt x="0" y="18"/>
                    </a:cubicBezTo>
                    <a:cubicBezTo>
                      <a:pt x="0" y="9"/>
                      <a:pt x="6" y="1"/>
                      <a:pt x="15" y="1"/>
                    </a:cubicBezTo>
                    <a:cubicBezTo>
                      <a:pt x="24" y="0"/>
                      <a:pt x="32" y="7"/>
                      <a:pt x="32" y="16"/>
                    </a:cubicBezTo>
                    <a:cubicBezTo>
                      <a:pt x="33" y="25"/>
                      <a:pt x="26" y="32"/>
                      <a:pt x="17" y="33"/>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nvGrpSpPr>
            <p:cNvPr id="655" name="Google Shape;655;p10"/>
            <p:cNvGrpSpPr/>
            <p:nvPr/>
          </p:nvGrpSpPr>
          <p:grpSpPr>
            <a:xfrm>
              <a:off x="2182831" y="1932450"/>
              <a:ext cx="2163798" cy="1005328"/>
              <a:chOff x="2182831" y="1932450"/>
              <a:chExt cx="2163798" cy="1005328"/>
            </a:xfrm>
          </p:grpSpPr>
          <p:sp>
            <p:nvSpPr>
              <p:cNvPr id="656" name="Google Shape;656;p10"/>
              <p:cNvSpPr/>
              <p:nvPr/>
            </p:nvSpPr>
            <p:spPr>
              <a:xfrm>
                <a:off x="3934191" y="1932450"/>
                <a:ext cx="345230" cy="345204"/>
              </a:xfrm>
              <a:custGeom>
                <a:avLst/>
                <a:gdLst/>
                <a:ahLst/>
                <a:cxnLst/>
                <a:rect l="l" t="t"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656D78"/>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sp>
            <p:nvSpPr>
              <p:cNvPr id="657" name="Google Shape;657;p10"/>
              <p:cNvSpPr txBox="1"/>
              <p:nvPr/>
            </p:nvSpPr>
            <p:spPr>
              <a:xfrm>
                <a:off x="2316654" y="1943015"/>
                <a:ext cx="1516377"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658" name="Google Shape;658;p10"/>
              <p:cNvSpPr txBox="1"/>
              <p:nvPr/>
            </p:nvSpPr>
            <p:spPr>
              <a:xfrm>
                <a:off x="2182831" y="2352361"/>
                <a:ext cx="2163798" cy="585417"/>
              </a:xfrm>
              <a:prstGeom prst="rect">
                <a:avLst/>
              </a:prstGeom>
              <a:noFill/>
              <a:ln>
                <a:noFill/>
              </a:ln>
            </p:spPr>
            <p:txBody>
              <a:bodyPr spcFirstLastPara="1" wrap="square" lIns="91425" tIns="45700" rIns="91425" bIns="45700" anchor="t" anchorCtr="0">
                <a:spAutoFit/>
              </a:bodyPr>
              <a:lstStyle/>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a:p>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grpSp>
        <p:grpSp>
          <p:nvGrpSpPr>
            <p:cNvPr id="659" name="Google Shape;659;p10"/>
            <p:cNvGrpSpPr/>
            <p:nvPr/>
          </p:nvGrpSpPr>
          <p:grpSpPr>
            <a:xfrm>
              <a:off x="2182831" y="4005951"/>
              <a:ext cx="2163798" cy="1006757"/>
              <a:chOff x="2182831" y="4005951"/>
              <a:chExt cx="2163798" cy="1006757"/>
            </a:xfrm>
          </p:grpSpPr>
          <p:sp>
            <p:nvSpPr>
              <p:cNvPr id="660" name="Google Shape;660;p10"/>
              <p:cNvSpPr/>
              <p:nvPr/>
            </p:nvSpPr>
            <p:spPr>
              <a:xfrm>
                <a:off x="3934943" y="4005951"/>
                <a:ext cx="345230" cy="345204"/>
              </a:xfrm>
              <a:custGeom>
                <a:avLst/>
                <a:gdLst/>
                <a:ahLst/>
                <a:cxnLst/>
                <a:rect l="l" t="t"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656D78"/>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sp>
            <p:nvSpPr>
              <p:cNvPr id="661" name="Google Shape;661;p10"/>
              <p:cNvSpPr txBox="1"/>
              <p:nvPr/>
            </p:nvSpPr>
            <p:spPr>
              <a:xfrm>
                <a:off x="2316654" y="4017945"/>
                <a:ext cx="1516377"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662" name="Google Shape;662;p10"/>
              <p:cNvSpPr txBox="1"/>
              <p:nvPr/>
            </p:nvSpPr>
            <p:spPr>
              <a:xfrm>
                <a:off x="2182831" y="4427291"/>
                <a:ext cx="2163798" cy="585417"/>
              </a:xfrm>
              <a:prstGeom prst="rect">
                <a:avLst/>
              </a:prstGeom>
              <a:noFill/>
              <a:ln>
                <a:noFill/>
              </a:ln>
            </p:spPr>
            <p:txBody>
              <a:bodyPr spcFirstLastPara="1" wrap="square" lIns="91425" tIns="45700" rIns="91425" bIns="45700" anchor="t" anchorCtr="0">
                <a:spAutoFit/>
              </a:bodyPr>
              <a:lstStyle/>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a:p>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grpSp>
        <p:grpSp>
          <p:nvGrpSpPr>
            <p:cNvPr id="663" name="Google Shape;663;p10"/>
            <p:cNvGrpSpPr/>
            <p:nvPr/>
          </p:nvGrpSpPr>
          <p:grpSpPr>
            <a:xfrm>
              <a:off x="8403894" y="1943015"/>
              <a:ext cx="2199064" cy="994763"/>
              <a:chOff x="8403894" y="1943015"/>
              <a:chExt cx="2199064" cy="994763"/>
            </a:xfrm>
          </p:grpSpPr>
          <p:sp>
            <p:nvSpPr>
              <p:cNvPr id="664" name="Google Shape;664;p10"/>
              <p:cNvSpPr txBox="1"/>
              <p:nvPr/>
            </p:nvSpPr>
            <p:spPr>
              <a:xfrm>
                <a:off x="8841682" y="1943015"/>
                <a:ext cx="1516377"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665" name="Google Shape;665;p10"/>
              <p:cNvSpPr txBox="1"/>
              <p:nvPr/>
            </p:nvSpPr>
            <p:spPr>
              <a:xfrm>
                <a:off x="8403894" y="2352361"/>
                <a:ext cx="2199064" cy="585417"/>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 </a:t>
                </a:r>
                <a:endParaRPr/>
              </a:p>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sp>
            <p:nvSpPr>
              <p:cNvPr id="666" name="Google Shape;666;p10"/>
              <p:cNvSpPr/>
              <p:nvPr/>
            </p:nvSpPr>
            <p:spPr>
              <a:xfrm>
                <a:off x="8440151" y="1943015"/>
                <a:ext cx="345230" cy="345204"/>
              </a:xfrm>
              <a:custGeom>
                <a:avLst/>
                <a:gdLst/>
                <a:ahLst/>
                <a:cxnLst/>
                <a:rect l="l" t="t"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656D78"/>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grpSp>
        <p:grpSp>
          <p:nvGrpSpPr>
            <p:cNvPr id="667" name="Google Shape;667;p10"/>
            <p:cNvGrpSpPr/>
            <p:nvPr/>
          </p:nvGrpSpPr>
          <p:grpSpPr>
            <a:xfrm>
              <a:off x="8403894" y="4005951"/>
              <a:ext cx="2199064" cy="1006757"/>
              <a:chOff x="8403894" y="4005951"/>
              <a:chExt cx="2199064" cy="1006757"/>
            </a:xfrm>
          </p:grpSpPr>
          <p:sp>
            <p:nvSpPr>
              <p:cNvPr id="668" name="Google Shape;668;p10"/>
              <p:cNvSpPr txBox="1"/>
              <p:nvPr/>
            </p:nvSpPr>
            <p:spPr>
              <a:xfrm>
                <a:off x="8841682" y="4017945"/>
                <a:ext cx="1516377"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669" name="Google Shape;669;p10"/>
              <p:cNvSpPr txBox="1"/>
              <p:nvPr/>
            </p:nvSpPr>
            <p:spPr>
              <a:xfrm>
                <a:off x="8403894" y="4427291"/>
                <a:ext cx="2199064" cy="585417"/>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 </a:t>
                </a:r>
                <a:endParaRPr/>
              </a:p>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sp>
            <p:nvSpPr>
              <p:cNvPr id="670" name="Google Shape;670;p10"/>
              <p:cNvSpPr/>
              <p:nvPr/>
            </p:nvSpPr>
            <p:spPr>
              <a:xfrm>
                <a:off x="8423694" y="4005951"/>
                <a:ext cx="345230" cy="345204"/>
              </a:xfrm>
              <a:custGeom>
                <a:avLst/>
                <a:gdLst/>
                <a:ahLst/>
                <a:cxnLst/>
                <a:rect l="l" t="t"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656D78"/>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gr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07"/>
                                        </p:tgtEl>
                                        <p:attrNameLst>
                                          <p:attrName>style.visibility</p:attrName>
                                        </p:attrNameLst>
                                      </p:cBhvr>
                                      <p:to>
                                        <p:strVal val="visible"/>
                                      </p:to>
                                    </p:set>
                                    <p:animEffect transition="in" filter="fade">
                                      <p:cBhvr>
                                        <p:cTn id="7" dur="500"/>
                                        <p:tgtEl>
                                          <p:spTgt spid="6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11"/>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677" name="Google Shape;677;p11"/>
          <p:cNvGrpSpPr/>
          <p:nvPr/>
        </p:nvGrpSpPr>
        <p:grpSpPr>
          <a:xfrm>
            <a:off x="360218" y="894639"/>
            <a:ext cx="8783782" cy="4017898"/>
            <a:chOff x="998465" y="1296419"/>
            <a:chExt cx="11193535" cy="5120173"/>
          </a:xfrm>
        </p:grpSpPr>
        <p:grpSp>
          <p:nvGrpSpPr>
            <p:cNvPr id="678" name="Google Shape;678;p11"/>
            <p:cNvGrpSpPr/>
            <p:nvPr/>
          </p:nvGrpSpPr>
          <p:grpSpPr>
            <a:xfrm>
              <a:off x="5740954" y="1455242"/>
              <a:ext cx="6451046" cy="4961351"/>
              <a:chOff x="5740954" y="730483"/>
              <a:chExt cx="6451046" cy="4961351"/>
            </a:xfrm>
          </p:grpSpPr>
          <p:grpSp>
            <p:nvGrpSpPr>
              <p:cNvPr id="679" name="Google Shape;679;p11"/>
              <p:cNvGrpSpPr/>
              <p:nvPr/>
            </p:nvGrpSpPr>
            <p:grpSpPr>
              <a:xfrm>
                <a:off x="5740954" y="730483"/>
                <a:ext cx="6451046" cy="4961351"/>
                <a:chOff x="5740954" y="730483"/>
                <a:chExt cx="6451046" cy="4961351"/>
              </a:xfrm>
            </p:grpSpPr>
            <p:grpSp>
              <p:nvGrpSpPr>
                <p:cNvPr id="680" name="Google Shape;680;p11"/>
                <p:cNvGrpSpPr/>
                <p:nvPr/>
              </p:nvGrpSpPr>
              <p:grpSpPr>
                <a:xfrm>
                  <a:off x="7169431" y="1445453"/>
                  <a:ext cx="5022569" cy="4246380"/>
                  <a:chOff x="7961312" y="2114957"/>
                  <a:chExt cx="4230688" cy="3576876"/>
                </a:xfrm>
              </p:grpSpPr>
              <p:sp>
                <p:nvSpPr>
                  <p:cNvPr id="681" name="Google Shape;681;p11"/>
                  <p:cNvSpPr/>
                  <p:nvPr/>
                </p:nvSpPr>
                <p:spPr>
                  <a:xfrm>
                    <a:off x="8103279" y="2114957"/>
                    <a:ext cx="1891891" cy="1891188"/>
                  </a:xfrm>
                  <a:custGeom>
                    <a:avLst/>
                    <a:gdLst/>
                    <a:ahLst/>
                    <a:cxnLst/>
                    <a:rect l="l" t="t" r="r" b="b"/>
                    <a:pathLst>
                      <a:path w="1719901" h="1719262" extrusionOk="0">
                        <a:moveTo>
                          <a:pt x="783705" y="0"/>
                        </a:moveTo>
                        <a:cubicBezTo>
                          <a:pt x="783705" y="0"/>
                          <a:pt x="787481" y="0"/>
                          <a:pt x="787481" y="0"/>
                        </a:cubicBezTo>
                        <a:cubicBezTo>
                          <a:pt x="900751" y="293316"/>
                          <a:pt x="900751" y="293316"/>
                          <a:pt x="900751" y="293316"/>
                        </a:cubicBezTo>
                        <a:lnTo>
                          <a:pt x="898916" y="296605"/>
                        </a:lnTo>
                        <a:lnTo>
                          <a:pt x="955479" y="454670"/>
                        </a:lnTo>
                        <a:lnTo>
                          <a:pt x="961355" y="462794"/>
                        </a:lnTo>
                        <a:cubicBezTo>
                          <a:pt x="980792" y="489669"/>
                          <a:pt x="1043962" y="577012"/>
                          <a:pt x="1249264" y="860876"/>
                        </a:cubicBezTo>
                        <a:lnTo>
                          <a:pt x="1256792" y="871284"/>
                        </a:lnTo>
                        <a:lnTo>
                          <a:pt x="1301634" y="927149"/>
                        </a:lnTo>
                        <a:cubicBezTo>
                          <a:pt x="1719901" y="1448233"/>
                          <a:pt x="1719901" y="1448233"/>
                          <a:pt x="1719901" y="1448233"/>
                        </a:cubicBezTo>
                        <a:lnTo>
                          <a:pt x="1001712" y="1719262"/>
                        </a:lnTo>
                        <a:cubicBezTo>
                          <a:pt x="981736" y="1689854"/>
                          <a:pt x="963009" y="1662283"/>
                          <a:pt x="945452" y="1636436"/>
                        </a:cubicBezTo>
                        <a:lnTo>
                          <a:pt x="905399" y="1577469"/>
                        </a:lnTo>
                        <a:lnTo>
                          <a:pt x="884316" y="1580958"/>
                        </a:lnTo>
                        <a:cubicBezTo>
                          <a:pt x="868450" y="1582176"/>
                          <a:pt x="852231" y="1582015"/>
                          <a:pt x="835787" y="1580367"/>
                        </a:cubicBezTo>
                        <a:cubicBezTo>
                          <a:pt x="245692" y="1523854"/>
                          <a:pt x="245692" y="1523854"/>
                          <a:pt x="245692" y="1523854"/>
                        </a:cubicBezTo>
                        <a:cubicBezTo>
                          <a:pt x="95349" y="1508784"/>
                          <a:pt x="-13649" y="1373153"/>
                          <a:pt x="1385" y="1222453"/>
                        </a:cubicBezTo>
                        <a:cubicBezTo>
                          <a:pt x="46488" y="781653"/>
                          <a:pt x="46488" y="781653"/>
                          <a:pt x="46488" y="781653"/>
                        </a:cubicBezTo>
                        <a:cubicBezTo>
                          <a:pt x="61522" y="634720"/>
                          <a:pt x="196831" y="525462"/>
                          <a:pt x="347173" y="540532"/>
                        </a:cubicBezTo>
                        <a:lnTo>
                          <a:pt x="785852" y="582544"/>
                        </a:lnTo>
                        <a:lnTo>
                          <a:pt x="770477" y="526863"/>
                        </a:lnTo>
                        <a:lnTo>
                          <a:pt x="768602" y="530225"/>
                        </a:lnTo>
                        <a:cubicBezTo>
                          <a:pt x="651556" y="225628"/>
                          <a:pt x="651556" y="225628"/>
                          <a:pt x="651556" y="225628"/>
                        </a:cubicBezTo>
                        <a:cubicBezTo>
                          <a:pt x="621351" y="142897"/>
                          <a:pt x="659108" y="52646"/>
                          <a:pt x="734621" y="18802"/>
                        </a:cubicBezTo>
                        <a:cubicBezTo>
                          <a:pt x="783705" y="0"/>
                          <a:pt x="783705" y="0"/>
                          <a:pt x="783705" y="0"/>
                        </a:cubicBezTo>
                        <a:close/>
                      </a:path>
                    </a:pathLst>
                  </a:custGeom>
                  <a:solidFill>
                    <a:srgbClr val="FAC98E"/>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nvGrpSpPr>
                  <p:cNvPr id="682" name="Google Shape;682;p11"/>
                  <p:cNvGrpSpPr/>
                  <p:nvPr/>
                </p:nvGrpSpPr>
                <p:grpSpPr>
                  <a:xfrm>
                    <a:off x="7961312" y="2204096"/>
                    <a:ext cx="4230688" cy="3487737"/>
                    <a:chOff x="7961312" y="2204096"/>
                    <a:chExt cx="4230688" cy="3487737"/>
                  </a:xfrm>
                </p:grpSpPr>
                <p:sp>
                  <p:nvSpPr>
                    <p:cNvPr id="683" name="Google Shape;683;p11"/>
                    <p:cNvSpPr/>
                    <p:nvPr/>
                  </p:nvSpPr>
                  <p:spPr>
                    <a:xfrm>
                      <a:off x="7961312" y="2204096"/>
                      <a:ext cx="4230688" cy="3487737"/>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84" name="Google Shape;684;p11"/>
                    <p:cNvSpPr/>
                    <p:nvPr/>
                  </p:nvSpPr>
                  <p:spPr>
                    <a:xfrm>
                      <a:off x="9199832" y="3144812"/>
                      <a:ext cx="796925" cy="969962"/>
                    </a:xfrm>
                    <a:custGeom>
                      <a:avLst/>
                      <a:gdLst/>
                      <a:ahLst/>
                      <a:cxnLst/>
                      <a:rect l="l" t="t" r="r" b="b"/>
                      <a:pathLst>
                        <a:path w="502" h="611" extrusionOk="0">
                          <a:moveTo>
                            <a:pt x="230" y="611"/>
                          </a:moveTo>
                          <a:lnTo>
                            <a:pt x="502" y="130"/>
                          </a:lnTo>
                          <a:lnTo>
                            <a:pt x="272" y="0"/>
                          </a:lnTo>
                          <a:lnTo>
                            <a:pt x="0" y="481"/>
                          </a:lnTo>
                          <a:lnTo>
                            <a:pt x="230" y="61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85" name="Google Shape;685;p11"/>
                    <p:cNvSpPr/>
                    <p:nvPr/>
                  </p:nvSpPr>
                  <p:spPr>
                    <a:xfrm>
                      <a:off x="9266237" y="3181996"/>
                      <a:ext cx="2922588" cy="2506662"/>
                    </a:xfrm>
                    <a:custGeom>
                      <a:avLst/>
                      <a:gdLst/>
                      <a:ahLst/>
                      <a:cxnLst/>
                      <a:rect l="l" t="t" r="r" b="b"/>
                      <a:pathLst>
                        <a:path w="1841" h="1579" extrusionOk="0">
                          <a:moveTo>
                            <a:pt x="1841" y="882"/>
                          </a:moveTo>
                          <a:lnTo>
                            <a:pt x="1841" y="1275"/>
                          </a:lnTo>
                          <a:lnTo>
                            <a:pt x="1841" y="1579"/>
                          </a:lnTo>
                          <a:lnTo>
                            <a:pt x="0" y="517"/>
                          </a:lnTo>
                          <a:lnTo>
                            <a:pt x="294" y="0"/>
                          </a:lnTo>
                          <a:lnTo>
                            <a:pt x="1841" y="882"/>
                          </a:lnTo>
                          <a:close/>
                        </a:path>
                      </a:pathLst>
                    </a:custGeom>
                    <a:solidFill>
                      <a:srgbClr val="2E7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86" name="Google Shape;686;p11"/>
                    <p:cNvSpPr/>
                    <p:nvPr/>
                  </p:nvSpPr>
                  <p:spPr>
                    <a:xfrm>
                      <a:off x="9499600" y="3181996"/>
                      <a:ext cx="2689225" cy="1952625"/>
                    </a:xfrm>
                    <a:custGeom>
                      <a:avLst/>
                      <a:gdLst/>
                      <a:ahLst/>
                      <a:cxnLst/>
                      <a:rect l="l" t="t" r="r" b="b"/>
                      <a:pathLst>
                        <a:path w="1694" h="1230" extrusionOk="0">
                          <a:moveTo>
                            <a:pt x="1694" y="882"/>
                          </a:moveTo>
                          <a:lnTo>
                            <a:pt x="1694" y="1230"/>
                          </a:lnTo>
                          <a:lnTo>
                            <a:pt x="0" y="256"/>
                          </a:lnTo>
                          <a:lnTo>
                            <a:pt x="147" y="0"/>
                          </a:lnTo>
                          <a:lnTo>
                            <a:pt x="1694" y="88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87" name="Google Shape;687;p11"/>
                    <p:cNvSpPr/>
                    <p:nvPr/>
                  </p:nvSpPr>
                  <p:spPr>
                    <a:xfrm>
                      <a:off x="9266237" y="3181996"/>
                      <a:ext cx="544513" cy="869950"/>
                    </a:xfrm>
                    <a:custGeom>
                      <a:avLst/>
                      <a:gdLst/>
                      <a:ahLst/>
                      <a:cxnLst/>
                      <a:rect l="l" t="t" r="r" b="b"/>
                      <a:pathLst>
                        <a:path w="343" h="548" extrusionOk="0">
                          <a:moveTo>
                            <a:pt x="50" y="548"/>
                          </a:moveTo>
                          <a:lnTo>
                            <a:pt x="343" y="31"/>
                          </a:lnTo>
                          <a:lnTo>
                            <a:pt x="294" y="0"/>
                          </a:lnTo>
                          <a:lnTo>
                            <a:pt x="0" y="517"/>
                          </a:lnTo>
                          <a:lnTo>
                            <a:pt x="50" y="5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grpSp>
            <p:grpSp>
              <p:nvGrpSpPr>
                <p:cNvPr id="688" name="Google Shape;688;p11"/>
                <p:cNvGrpSpPr/>
                <p:nvPr/>
              </p:nvGrpSpPr>
              <p:grpSpPr>
                <a:xfrm rot="-3380353">
                  <a:off x="6637110" y="983091"/>
                  <a:ext cx="2467854" cy="3474926"/>
                  <a:chOff x="1752568" y="752475"/>
                  <a:chExt cx="2038382" cy="2870200"/>
                </a:xfrm>
              </p:grpSpPr>
              <p:sp>
                <p:nvSpPr>
                  <p:cNvPr id="689" name="Google Shape;689;p11"/>
                  <p:cNvSpPr/>
                  <p:nvPr/>
                </p:nvSpPr>
                <p:spPr>
                  <a:xfrm>
                    <a:off x="1812925" y="752475"/>
                    <a:ext cx="1978025" cy="2870200"/>
                  </a:xfrm>
                  <a:custGeom>
                    <a:avLst/>
                    <a:gdLst/>
                    <a:ahLst/>
                    <a:cxnLst/>
                    <a:rect l="l" t="t" r="r" b="b"/>
                    <a:pathLst>
                      <a:path w="3736" h="5424" extrusionOk="0">
                        <a:moveTo>
                          <a:pt x="250" y="5224"/>
                        </a:moveTo>
                        <a:lnTo>
                          <a:pt x="244" y="5219"/>
                        </a:lnTo>
                        <a:lnTo>
                          <a:pt x="228" y="5205"/>
                        </a:lnTo>
                        <a:lnTo>
                          <a:pt x="216" y="5196"/>
                        </a:lnTo>
                        <a:lnTo>
                          <a:pt x="203" y="5183"/>
                        </a:lnTo>
                        <a:lnTo>
                          <a:pt x="188" y="5168"/>
                        </a:lnTo>
                        <a:lnTo>
                          <a:pt x="172" y="5150"/>
                        </a:lnTo>
                        <a:lnTo>
                          <a:pt x="155" y="5129"/>
                        </a:lnTo>
                        <a:lnTo>
                          <a:pt x="138" y="5107"/>
                        </a:lnTo>
                        <a:lnTo>
                          <a:pt x="120" y="5081"/>
                        </a:lnTo>
                        <a:lnTo>
                          <a:pt x="102" y="5052"/>
                        </a:lnTo>
                        <a:lnTo>
                          <a:pt x="85" y="5021"/>
                        </a:lnTo>
                        <a:lnTo>
                          <a:pt x="68" y="4987"/>
                        </a:lnTo>
                        <a:lnTo>
                          <a:pt x="60" y="4970"/>
                        </a:lnTo>
                        <a:lnTo>
                          <a:pt x="52" y="4951"/>
                        </a:lnTo>
                        <a:lnTo>
                          <a:pt x="45" y="4931"/>
                        </a:lnTo>
                        <a:lnTo>
                          <a:pt x="37" y="4911"/>
                        </a:lnTo>
                        <a:lnTo>
                          <a:pt x="31" y="4890"/>
                        </a:lnTo>
                        <a:lnTo>
                          <a:pt x="24" y="4868"/>
                        </a:lnTo>
                        <a:lnTo>
                          <a:pt x="19" y="4848"/>
                        </a:lnTo>
                        <a:lnTo>
                          <a:pt x="15" y="4826"/>
                        </a:lnTo>
                        <a:lnTo>
                          <a:pt x="10" y="4805"/>
                        </a:lnTo>
                        <a:lnTo>
                          <a:pt x="7" y="4782"/>
                        </a:lnTo>
                        <a:lnTo>
                          <a:pt x="5" y="4761"/>
                        </a:lnTo>
                        <a:lnTo>
                          <a:pt x="3" y="4740"/>
                        </a:lnTo>
                        <a:lnTo>
                          <a:pt x="1" y="4718"/>
                        </a:lnTo>
                        <a:lnTo>
                          <a:pt x="0" y="4696"/>
                        </a:lnTo>
                        <a:lnTo>
                          <a:pt x="0" y="4674"/>
                        </a:lnTo>
                        <a:lnTo>
                          <a:pt x="0" y="4653"/>
                        </a:lnTo>
                        <a:lnTo>
                          <a:pt x="2" y="4610"/>
                        </a:lnTo>
                        <a:lnTo>
                          <a:pt x="6" y="4568"/>
                        </a:lnTo>
                        <a:lnTo>
                          <a:pt x="11" y="4528"/>
                        </a:lnTo>
                        <a:lnTo>
                          <a:pt x="19" y="4489"/>
                        </a:lnTo>
                        <a:lnTo>
                          <a:pt x="27" y="4451"/>
                        </a:lnTo>
                        <a:lnTo>
                          <a:pt x="37" y="4414"/>
                        </a:lnTo>
                        <a:lnTo>
                          <a:pt x="49" y="4381"/>
                        </a:lnTo>
                        <a:lnTo>
                          <a:pt x="61" y="4349"/>
                        </a:lnTo>
                        <a:lnTo>
                          <a:pt x="75" y="4320"/>
                        </a:lnTo>
                        <a:lnTo>
                          <a:pt x="88" y="4293"/>
                        </a:lnTo>
                        <a:lnTo>
                          <a:pt x="96" y="4280"/>
                        </a:lnTo>
                        <a:lnTo>
                          <a:pt x="105" y="4269"/>
                        </a:lnTo>
                        <a:lnTo>
                          <a:pt x="113" y="4257"/>
                        </a:lnTo>
                        <a:lnTo>
                          <a:pt x="122" y="4245"/>
                        </a:lnTo>
                        <a:lnTo>
                          <a:pt x="142" y="4221"/>
                        </a:lnTo>
                        <a:lnTo>
                          <a:pt x="163" y="4200"/>
                        </a:lnTo>
                        <a:lnTo>
                          <a:pt x="187" y="4179"/>
                        </a:lnTo>
                        <a:lnTo>
                          <a:pt x="211" y="4158"/>
                        </a:lnTo>
                        <a:lnTo>
                          <a:pt x="236" y="4139"/>
                        </a:lnTo>
                        <a:lnTo>
                          <a:pt x="263" y="4121"/>
                        </a:lnTo>
                        <a:lnTo>
                          <a:pt x="289" y="4103"/>
                        </a:lnTo>
                        <a:lnTo>
                          <a:pt x="317" y="4087"/>
                        </a:lnTo>
                        <a:lnTo>
                          <a:pt x="343" y="4070"/>
                        </a:lnTo>
                        <a:lnTo>
                          <a:pt x="370" y="4055"/>
                        </a:lnTo>
                        <a:lnTo>
                          <a:pt x="421" y="4029"/>
                        </a:lnTo>
                        <a:lnTo>
                          <a:pt x="470" y="4005"/>
                        </a:lnTo>
                        <a:lnTo>
                          <a:pt x="493" y="3994"/>
                        </a:lnTo>
                        <a:lnTo>
                          <a:pt x="518" y="3985"/>
                        </a:lnTo>
                        <a:lnTo>
                          <a:pt x="544" y="3975"/>
                        </a:lnTo>
                        <a:lnTo>
                          <a:pt x="570" y="3966"/>
                        </a:lnTo>
                        <a:lnTo>
                          <a:pt x="597" y="3956"/>
                        </a:lnTo>
                        <a:lnTo>
                          <a:pt x="624" y="3945"/>
                        </a:lnTo>
                        <a:lnTo>
                          <a:pt x="652" y="3933"/>
                        </a:lnTo>
                        <a:lnTo>
                          <a:pt x="678" y="3921"/>
                        </a:lnTo>
                        <a:lnTo>
                          <a:pt x="706" y="3907"/>
                        </a:lnTo>
                        <a:lnTo>
                          <a:pt x="733" y="3891"/>
                        </a:lnTo>
                        <a:lnTo>
                          <a:pt x="746" y="3882"/>
                        </a:lnTo>
                        <a:lnTo>
                          <a:pt x="759" y="3873"/>
                        </a:lnTo>
                        <a:lnTo>
                          <a:pt x="772" y="3863"/>
                        </a:lnTo>
                        <a:lnTo>
                          <a:pt x="784" y="3853"/>
                        </a:lnTo>
                        <a:lnTo>
                          <a:pt x="797" y="3841"/>
                        </a:lnTo>
                        <a:lnTo>
                          <a:pt x="809" y="3830"/>
                        </a:lnTo>
                        <a:lnTo>
                          <a:pt x="821" y="3818"/>
                        </a:lnTo>
                        <a:lnTo>
                          <a:pt x="833" y="3804"/>
                        </a:lnTo>
                        <a:lnTo>
                          <a:pt x="843" y="3790"/>
                        </a:lnTo>
                        <a:lnTo>
                          <a:pt x="854" y="3776"/>
                        </a:lnTo>
                        <a:lnTo>
                          <a:pt x="865" y="3760"/>
                        </a:lnTo>
                        <a:lnTo>
                          <a:pt x="874" y="3744"/>
                        </a:lnTo>
                        <a:lnTo>
                          <a:pt x="896" y="3708"/>
                        </a:lnTo>
                        <a:lnTo>
                          <a:pt x="918" y="3668"/>
                        </a:lnTo>
                        <a:lnTo>
                          <a:pt x="943" y="3625"/>
                        </a:lnTo>
                        <a:lnTo>
                          <a:pt x="970" y="3579"/>
                        </a:lnTo>
                        <a:lnTo>
                          <a:pt x="998" y="3531"/>
                        </a:lnTo>
                        <a:lnTo>
                          <a:pt x="1026" y="3481"/>
                        </a:lnTo>
                        <a:lnTo>
                          <a:pt x="1056" y="3428"/>
                        </a:lnTo>
                        <a:lnTo>
                          <a:pt x="1088" y="3375"/>
                        </a:lnTo>
                        <a:lnTo>
                          <a:pt x="1120" y="3319"/>
                        </a:lnTo>
                        <a:lnTo>
                          <a:pt x="1152" y="3263"/>
                        </a:lnTo>
                        <a:lnTo>
                          <a:pt x="1184" y="3208"/>
                        </a:lnTo>
                        <a:lnTo>
                          <a:pt x="1216" y="3152"/>
                        </a:lnTo>
                        <a:lnTo>
                          <a:pt x="1248" y="3095"/>
                        </a:lnTo>
                        <a:lnTo>
                          <a:pt x="1280" y="3040"/>
                        </a:lnTo>
                        <a:lnTo>
                          <a:pt x="1311" y="2986"/>
                        </a:lnTo>
                        <a:lnTo>
                          <a:pt x="1341" y="2933"/>
                        </a:lnTo>
                        <a:lnTo>
                          <a:pt x="1376" y="2875"/>
                        </a:lnTo>
                        <a:lnTo>
                          <a:pt x="1417" y="2803"/>
                        </a:lnTo>
                        <a:lnTo>
                          <a:pt x="1464" y="2719"/>
                        </a:lnTo>
                        <a:lnTo>
                          <a:pt x="1518" y="2627"/>
                        </a:lnTo>
                        <a:lnTo>
                          <a:pt x="1575" y="2529"/>
                        </a:lnTo>
                        <a:lnTo>
                          <a:pt x="1634" y="2426"/>
                        </a:lnTo>
                        <a:lnTo>
                          <a:pt x="1694" y="2320"/>
                        </a:lnTo>
                        <a:lnTo>
                          <a:pt x="1755" y="2214"/>
                        </a:lnTo>
                        <a:lnTo>
                          <a:pt x="1815" y="2109"/>
                        </a:lnTo>
                        <a:lnTo>
                          <a:pt x="1871" y="2008"/>
                        </a:lnTo>
                        <a:lnTo>
                          <a:pt x="1925" y="1914"/>
                        </a:lnTo>
                        <a:lnTo>
                          <a:pt x="1973" y="1827"/>
                        </a:lnTo>
                        <a:lnTo>
                          <a:pt x="2016" y="1751"/>
                        </a:lnTo>
                        <a:lnTo>
                          <a:pt x="2051" y="1687"/>
                        </a:lnTo>
                        <a:lnTo>
                          <a:pt x="2078" y="1637"/>
                        </a:lnTo>
                        <a:lnTo>
                          <a:pt x="2095" y="1604"/>
                        </a:lnTo>
                        <a:lnTo>
                          <a:pt x="2101" y="1591"/>
                        </a:lnTo>
                        <a:lnTo>
                          <a:pt x="2105" y="1577"/>
                        </a:lnTo>
                        <a:lnTo>
                          <a:pt x="2109" y="1561"/>
                        </a:lnTo>
                        <a:lnTo>
                          <a:pt x="2113" y="1545"/>
                        </a:lnTo>
                        <a:lnTo>
                          <a:pt x="2116" y="1527"/>
                        </a:lnTo>
                        <a:lnTo>
                          <a:pt x="2119" y="1507"/>
                        </a:lnTo>
                        <a:lnTo>
                          <a:pt x="2120" y="1487"/>
                        </a:lnTo>
                        <a:lnTo>
                          <a:pt x="2122" y="1467"/>
                        </a:lnTo>
                        <a:lnTo>
                          <a:pt x="2123" y="1423"/>
                        </a:lnTo>
                        <a:lnTo>
                          <a:pt x="2123" y="1376"/>
                        </a:lnTo>
                        <a:lnTo>
                          <a:pt x="2121" y="1328"/>
                        </a:lnTo>
                        <a:lnTo>
                          <a:pt x="2118" y="1279"/>
                        </a:lnTo>
                        <a:lnTo>
                          <a:pt x="2113" y="1230"/>
                        </a:lnTo>
                        <a:lnTo>
                          <a:pt x="2108" y="1182"/>
                        </a:lnTo>
                        <a:lnTo>
                          <a:pt x="2102" y="1134"/>
                        </a:lnTo>
                        <a:lnTo>
                          <a:pt x="2096" y="1089"/>
                        </a:lnTo>
                        <a:lnTo>
                          <a:pt x="2089" y="1046"/>
                        </a:lnTo>
                        <a:lnTo>
                          <a:pt x="2082" y="1007"/>
                        </a:lnTo>
                        <a:lnTo>
                          <a:pt x="2076" y="972"/>
                        </a:lnTo>
                        <a:lnTo>
                          <a:pt x="2071" y="943"/>
                        </a:lnTo>
                        <a:lnTo>
                          <a:pt x="2065" y="915"/>
                        </a:lnTo>
                        <a:lnTo>
                          <a:pt x="2060" y="885"/>
                        </a:lnTo>
                        <a:lnTo>
                          <a:pt x="2056" y="855"/>
                        </a:lnTo>
                        <a:lnTo>
                          <a:pt x="2052" y="824"/>
                        </a:lnTo>
                        <a:lnTo>
                          <a:pt x="2050" y="792"/>
                        </a:lnTo>
                        <a:lnTo>
                          <a:pt x="2049" y="759"/>
                        </a:lnTo>
                        <a:lnTo>
                          <a:pt x="2048" y="726"/>
                        </a:lnTo>
                        <a:lnTo>
                          <a:pt x="2049" y="692"/>
                        </a:lnTo>
                        <a:lnTo>
                          <a:pt x="2051" y="659"/>
                        </a:lnTo>
                        <a:lnTo>
                          <a:pt x="2056" y="625"/>
                        </a:lnTo>
                        <a:lnTo>
                          <a:pt x="2060" y="592"/>
                        </a:lnTo>
                        <a:lnTo>
                          <a:pt x="2066" y="559"/>
                        </a:lnTo>
                        <a:lnTo>
                          <a:pt x="2075" y="525"/>
                        </a:lnTo>
                        <a:lnTo>
                          <a:pt x="2084" y="494"/>
                        </a:lnTo>
                        <a:lnTo>
                          <a:pt x="2091" y="478"/>
                        </a:lnTo>
                        <a:lnTo>
                          <a:pt x="2096" y="463"/>
                        </a:lnTo>
                        <a:lnTo>
                          <a:pt x="2103" y="447"/>
                        </a:lnTo>
                        <a:lnTo>
                          <a:pt x="2110" y="432"/>
                        </a:lnTo>
                        <a:lnTo>
                          <a:pt x="2118" y="417"/>
                        </a:lnTo>
                        <a:lnTo>
                          <a:pt x="2127" y="402"/>
                        </a:lnTo>
                        <a:lnTo>
                          <a:pt x="2137" y="387"/>
                        </a:lnTo>
                        <a:lnTo>
                          <a:pt x="2148" y="371"/>
                        </a:lnTo>
                        <a:lnTo>
                          <a:pt x="2171" y="339"/>
                        </a:lnTo>
                        <a:lnTo>
                          <a:pt x="2198" y="307"/>
                        </a:lnTo>
                        <a:lnTo>
                          <a:pt x="2227" y="275"/>
                        </a:lnTo>
                        <a:lnTo>
                          <a:pt x="2258" y="243"/>
                        </a:lnTo>
                        <a:lnTo>
                          <a:pt x="2290" y="212"/>
                        </a:lnTo>
                        <a:lnTo>
                          <a:pt x="2323" y="183"/>
                        </a:lnTo>
                        <a:lnTo>
                          <a:pt x="2355" y="154"/>
                        </a:lnTo>
                        <a:lnTo>
                          <a:pt x="2389" y="127"/>
                        </a:lnTo>
                        <a:lnTo>
                          <a:pt x="2420" y="103"/>
                        </a:lnTo>
                        <a:lnTo>
                          <a:pt x="2451" y="81"/>
                        </a:lnTo>
                        <a:lnTo>
                          <a:pt x="2479" y="62"/>
                        </a:lnTo>
                        <a:lnTo>
                          <a:pt x="2505" y="46"/>
                        </a:lnTo>
                        <a:lnTo>
                          <a:pt x="2529" y="34"/>
                        </a:lnTo>
                        <a:lnTo>
                          <a:pt x="2548" y="25"/>
                        </a:lnTo>
                        <a:lnTo>
                          <a:pt x="2566" y="19"/>
                        </a:lnTo>
                        <a:lnTo>
                          <a:pt x="2583" y="15"/>
                        </a:lnTo>
                        <a:lnTo>
                          <a:pt x="2601" y="10"/>
                        </a:lnTo>
                        <a:lnTo>
                          <a:pt x="2617" y="7"/>
                        </a:lnTo>
                        <a:lnTo>
                          <a:pt x="2647" y="3"/>
                        </a:lnTo>
                        <a:lnTo>
                          <a:pt x="2673" y="1"/>
                        </a:lnTo>
                        <a:lnTo>
                          <a:pt x="2696" y="0"/>
                        </a:lnTo>
                        <a:lnTo>
                          <a:pt x="2712" y="0"/>
                        </a:lnTo>
                        <a:lnTo>
                          <a:pt x="2723" y="1"/>
                        </a:lnTo>
                        <a:lnTo>
                          <a:pt x="2727" y="1"/>
                        </a:lnTo>
                        <a:lnTo>
                          <a:pt x="2719" y="24"/>
                        </a:lnTo>
                        <a:lnTo>
                          <a:pt x="2701" y="85"/>
                        </a:lnTo>
                        <a:lnTo>
                          <a:pt x="2676" y="173"/>
                        </a:lnTo>
                        <a:lnTo>
                          <a:pt x="2646" y="277"/>
                        </a:lnTo>
                        <a:lnTo>
                          <a:pt x="2632" y="331"/>
                        </a:lnTo>
                        <a:lnTo>
                          <a:pt x="2617" y="384"/>
                        </a:lnTo>
                        <a:lnTo>
                          <a:pt x="2604" y="437"/>
                        </a:lnTo>
                        <a:lnTo>
                          <a:pt x="2592" y="486"/>
                        </a:lnTo>
                        <a:lnTo>
                          <a:pt x="2582" y="530"/>
                        </a:lnTo>
                        <a:lnTo>
                          <a:pt x="2576" y="568"/>
                        </a:lnTo>
                        <a:lnTo>
                          <a:pt x="2574" y="585"/>
                        </a:lnTo>
                        <a:lnTo>
                          <a:pt x="2572" y="600"/>
                        </a:lnTo>
                        <a:lnTo>
                          <a:pt x="2572" y="612"/>
                        </a:lnTo>
                        <a:lnTo>
                          <a:pt x="2572" y="623"/>
                        </a:lnTo>
                        <a:lnTo>
                          <a:pt x="2573" y="631"/>
                        </a:lnTo>
                        <a:lnTo>
                          <a:pt x="2575" y="640"/>
                        </a:lnTo>
                        <a:lnTo>
                          <a:pt x="2577" y="650"/>
                        </a:lnTo>
                        <a:lnTo>
                          <a:pt x="2580" y="658"/>
                        </a:lnTo>
                        <a:lnTo>
                          <a:pt x="2585" y="668"/>
                        </a:lnTo>
                        <a:lnTo>
                          <a:pt x="2589" y="676"/>
                        </a:lnTo>
                        <a:lnTo>
                          <a:pt x="2594" y="686"/>
                        </a:lnTo>
                        <a:lnTo>
                          <a:pt x="2600" y="696"/>
                        </a:lnTo>
                        <a:lnTo>
                          <a:pt x="2613" y="714"/>
                        </a:lnTo>
                        <a:lnTo>
                          <a:pt x="2628" y="732"/>
                        </a:lnTo>
                        <a:lnTo>
                          <a:pt x="2647" y="749"/>
                        </a:lnTo>
                        <a:lnTo>
                          <a:pt x="2666" y="767"/>
                        </a:lnTo>
                        <a:lnTo>
                          <a:pt x="2688" y="785"/>
                        </a:lnTo>
                        <a:lnTo>
                          <a:pt x="2712" y="801"/>
                        </a:lnTo>
                        <a:lnTo>
                          <a:pt x="2738" y="817"/>
                        </a:lnTo>
                        <a:lnTo>
                          <a:pt x="2765" y="832"/>
                        </a:lnTo>
                        <a:lnTo>
                          <a:pt x="2794" y="847"/>
                        </a:lnTo>
                        <a:lnTo>
                          <a:pt x="2825" y="860"/>
                        </a:lnTo>
                        <a:lnTo>
                          <a:pt x="2858" y="872"/>
                        </a:lnTo>
                        <a:lnTo>
                          <a:pt x="2892" y="883"/>
                        </a:lnTo>
                        <a:lnTo>
                          <a:pt x="2926" y="893"/>
                        </a:lnTo>
                        <a:lnTo>
                          <a:pt x="2959" y="901"/>
                        </a:lnTo>
                        <a:lnTo>
                          <a:pt x="2993" y="909"/>
                        </a:lnTo>
                        <a:lnTo>
                          <a:pt x="3026" y="915"/>
                        </a:lnTo>
                        <a:lnTo>
                          <a:pt x="3057" y="919"/>
                        </a:lnTo>
                        <a:lnTo>
                          <a:pt x="3087" y="923"/>
                        </a:lnTo>
                        <a:lnTo>
                          <a:pt x="3116" y="924"/>
                        </a:lnTo>
                        <a:lnTo>
                          <a:pt x="3142" y="923"/>
                        </a:lnTo>
                        <a:lnTo>
                          <a:pt x="3156" y="922"/>
                        </a:lnTo>
                        <a:lnTo>
                          <a:pt x="3168" y="921"/>
                        </a:lnTo>
                        <a:lnTo>
                          <a:pt x="3180" y="918"/>
                        </a:lnTo>
                        <a:lnTo>
                          <a:pt x="3192" y="916"/>
                        </a:lnTo>
                        <a:lnTo>
                          <a:pt x="3203" y="913"/>
                        </a:lnTo>
                        <a:lnTo>
                          <a:pt x="3213" y="910"/>
                        </a:lnTo>
                        <a:lnTo>
                          <a:pt x="3224" y="906"/>
                        </a:lnTo>
                        <a:lnTo>
                          <a:pt x="3232" y="901"/>
                        </a:lnTo>
                        <a:lnTo>
                          <a:pt x="3241" y="896"/>
                        </a:lnTo>
                        <a:lnTo>
                          <a:pt x="3250" y="889"/>
                        </a:lnTo>
                        <a:lnTo>
                          <a:pt x="3257" y="883"/>
                        </a:lnTo>
                        <a:lnTo>
                          <a:pt x="3263" y="877"/>
                        </a:lnTo>
                        <a:lnTo>
                          <a:pt x="3270" y="869"/>
                        </a:lnTo>
                        <a:lnTo>
                          <a:pt x="3275" y="861"/>
                        </a:lnTo>
                        <a:lnTo>
                          <a:pt x="3279" y="852"/>
                        </a:lnTo>
                        <a:lnTo>
                          <a:pt x="3283" y="842"/>
                        </a:lnTo>
                        <a:lnTo>
                          <a:pt x="3290" y="818"/>
                        </a:lnTo>
                        <a:lnTo>
                          <a:pt x="3300" y="786"/>
                        </a:lnTo>
                        <a:lnTo>
                          <a:pt x="3309" y="747"/>
                        </a:lnTo>
                        <a:lnTo>
                          <a:pt x="3321" y="703"/>
                        </a:lnTo>
                        <a:lnTo>
                          <a:pt x="3345" y="605"/>
                        </a:lnTo>
                        <a:lnTo>
                          <a:pt x="3368" y="501"/>
                        </a:lnTo>
                        <a:lnTo>
                          <a:pt x="3391" y="402"/>
                        </a:lnTo>
                        <a:lnTo>
                          <a:pt x="3410" y="319"/>
                        </a:lnTo>
                        <a:lnTo>
                          <a:pt x="3422" y="261"/>
                        </a:lnTo>
                        <a:lnTo>
                          <a:pt x="3427" y="240"/>
                        </a:lnTo>
                        <a:lnTo>
                          <a:pt x="3438" y="244"/>
                        </a:lnTo>
                        <a:lnTo>
                          <a:pt x="3467" y="259"/>
                        </a:lnTo>
                        <a:lnTo>
                          <a:pt x="3486" y="270"/>
                        </a:lnTo>
                        <a:lnTo>
                          <a:pt x="3508" y="283"/>
                        </a:lnTo>
                        <a:lnTo>
                          <a:pt x="3531" y="300"/>
                        </a:lnTo>
                        <a:lnTo>
                          <a:pt x="3556" y="319"/>
                        </a:lnTo>
                        <a:lnTo>
                          <a:pt x="3569" y="330"/>
                        </a:lnTo>
                        <a:lnTo>
                          <a:pt x="3581" y="341"/>
                        </a:lnTo>
                        <a:lnTo>
                          <a:pt x="3593" y="353"/>
                        </a:lnTo>
                        <a:lnTo>
                          <a:pt x="3606" y="367"/>
                        </a:lnTo>
                        <a:lnTo>
                          <a:pt x="3618" y="381"/>
                        </a:lnTo>
                        <a:lnTo>
                          <a:pt x="3629" y="396"/>
                        </a:lnTo>
                        <a:lnTo>
                          <a:pt x="3640" y="411"/>
                        </a:lnTo>
                        <a:lnTo>
                          <a:pt x="3651" y="428"/>
                        </a:lnTo>
                        <a:lnTo>
                          <a:pt x="3661" y="445"/>
                        </a:lnTo>
                        <a:lnTo>
                          <a:pt x="3670" y="463"/>
                        </a:lnTo>
                        <a:lnTo>
                          <a:pt x="3679" y="483"/>
                        </a:lnTo>
                        <a:lnTo>
                          <a:pt x="3686" y="502"/>
                        </a:lnTo>
                        <a:lnTo>
                          <a:pt x="3693" y="523"/>
                        </a:lnTo>
                        <a:lnTo>
                          <a:pt x="3699" y="545"/>
                        </a:lnTo>
                        <a:lnTo>
                          <a:pt x="3704" y="567"/>
                        </a:lnTo>
                        <a:lnTo>
                          <a:pt x="3707" y="591"/>
                        </a:lnTo>
                        <a:lnTo>
                          <a:pt x="3713" y="641"/>
                        </a:lnTo>
                        <a:lnTo>
                          <a:pt x="3720" y="696"/>
                        </a:lnTo>
                        <a:lnTo>
                          <a:pt x="3726" y="752"/>
                        </a:lnTo>
                        <a:lnTo>
                          <a:pt x="3731" y="812"/>
                        </a:lnTo>
                        <a:lnTo>
                          <a:pt x="3734" y="843"/>
                        </a:lnTo>
                        <a:lnTo>
                          <a:pt x="3735" y="875"/>
                        </a:lnTo>
                        <a:lnTo>
                          <a:pt x="3736" y="906"/>
                        </a:lnTo>
                        <a:lnTo>
                          <a:pt x="3735" y="937"/>
                        </a:lnTo>
                        <a:lnTo>
                          <a:pt x="3734" y="969"/>
                        </a:lnTo>
                        <a:lnTo>
                          <a:pt x="3730" y="1001"/>
                        </a:lnTo>
                        <a:lnTo>
                          <a:pt x="3727" y="1033"/>
                        </a:lnTo>
                        <a:lnTo>
                          <a:pt x="3722" y="1064"/>
                        </a:lnTo>
                        <a:lnTo>
                          <a:pt x="3714" y="1096"/>
                        </a:lnTo>
                        <a:lnTo>
                          <a:pt x="3706" y="1128"/>
                        </a:lnTo>
                        <a:lnTo>
                          <a:pt x="3695" y="1159"/>
                        </a:lnTo>
                        <a:lnTo>
                          <a:pt x="3683" y="1190"/>
                        </a:lnTo>
                        <a:lnTo>
                          <a:pt x="3669" y="1220"/>
                        </a:lnTo>
                        <a:lnTo>
                          <a:pt x="3652" y="1251"/>
                        </a:lnTo>
                        <a:lnTo>
                          <a:pt x="3634" y="1280"/>
                        </a:lnTo>
                        <a:lnTo>
                          <a:pt x="3613" y="1309"/>
                        </a:lnTo>
                        <a:lnTo>
                          <a:pt x="3589" y="1338"/>
                        </a:lnTo>
                        <a:lnTo>
                          <a:pt x="3562" y="1365"/>
                        </a:lnTo>
                        <a:lnTo>
                          <a:pt x="3533" y="1392"/>
                        </a:lnTo>
                        <a:lnTo>
                          <a:pt x="3501" y="1417"/>
                        </a:lnTo>
                        <a:lnTo>
                          <a:pt x="3466" y="1443"/>
                        </a:lnTo>
                        <a:lnTo>
                          <a:pt x="3428" y="1467"/>
                        </a:lnTo>
                        <a:lnTo>
                          <a:pt x="3387" y="1489"/>
                        </a:lnTo>
                        <a:lnTo>
                          <a:pt x="3342" y="1510"/>
                        </a:lnTo>
                        <a:lnTo>
                          <a:pt x="3254" y="1549"/>
                        </a:lnTo>
                        <a:lnTo>
                          <a:pt x="3176" y="1580"/>
                        </a:lnTo>
                        <a:lnTo>
                          <a:pt x="3106" y="1607"/>
                        </a:lnTo>
                        <a:lnTo>
                          <a:pt x="3045" y="1630"/>
                        </a:lnTo>
                        <a:lnTo>
                          <a:pt x="2989" y="1650"/>
                        </a:lnTo>
                        <a:lnTo>
                          <a:pt x="2941" y="1668"/>
                        </a:lnTo>
                        <a:lnTo>
                          <a:pt x="2919" y="1678"/>
                        </a:lnTo>
                        <a:lnTo>
                          <a:pt x="2897" y="1686"/>
                        </a:lnTo>
                        <a:lnTo>
                          <a:pt x="2877" y="1695"/>
                        </a:lnTo>
                        <a:lnTo>
                          <a:pt x="2858" y="1704"/>
                        </a:lnTo>
                        <a:lnTo>
                          <a:pt x="2839" y="1714"/>
                        </a:lnTo>
                        <a:lnTo>
                          <a:pt x="2821" y="1724"/>
                        </a:lnTo>
                        <a:lnTo>
                          <a:pt x="2804" y="1734"/>
                        </a:lnTo>
                        <a:lnTo>
                          <a:pt x="2788" y="1746"/>
                        </a:lnTo>
                        <a:lnTo>
                          <a:pt x="2772" y="1759"/>
                        </a:lnTo>
                        <a:lnTo>
                          <a:pt x="2756" y="1773"/>
                        </a:lnTo>
                        <a:lnTo>
                          <a:pt x="2740" y="1788"/>
                        </a:lnTo>
                        <a:lnTo>
                          <a:pt x="2725" y="1804"/>
                        </a:lnTo>
                        <a:lnTo>
                          <a:pt x="2709" y="1822"/>
                        </a:lnTo>
                        <a:lnTo>
                          <a:pt x="2694" y="1842"/>
                        </a:lnTo>
                        <a:lnTo>
                          <a:pt x="2677" y="1864"/>
                        </a:lnTo>
                        <a:lnTo>
                          <a:pt x="2661" y="1886"/>
                        </a:lnTo>
                        <a:lnTo>
                          <a:pt x="2643" y="1912"/>
                        </a:lnTo>
                        <a:lnTo>
                          <a:pt x="2626" y="1940"/>
                        </a:lnTo>
                        <a:lnTo>
                          <a:pt x="2608" y="1970"/>
                        </a:lnTo>
                        <a:lnTo>
                          <a:pt x="2589" y="2003"/>
                        </a:lnTo>
                        <a:lnTo>
                          <a:pt x="2543" y="2082"/>
                        </a:lnTo>
                        <a:lnTo>
                          <a:pt x="2485" y="2183"/>
                        </a:lnTo>
                        <a:lnTo>
                          <a:pt x="2416" y="2302"/>
                        </a:lnTo>
                        <a:lnTo>
                          <a:pt x="2340" y="2436"/>
                        </a:lnTo>
                        <a:lnTo>
                          <a:pt x="2258" y="2580"/>
                        </a:lnTo>
                        <a:lnTo>
                          <a:pt x="2170" y="2732"/>
                        </a:lnTo>
                        <a:lnTo>
                          <a:pt x="2081" y="2888"/>
                        </a:lnTo>
                        <a:lnTo>
                          <a:pt x="1991" y="3047"/>
                        </a:lnTo>
                        <a:lnTo>
                          <a:pt x="1903" y="3202"/>
                        </a:lnTo>
                        <a:lnTo>
                          <a:pt x="1820" y="3353"/>
                        </a:lnTo>
                        <a:lnTo>
                          <a:pt x="1742" y="3494"/>
                        </a:lnTo>
                        <a:lnTo>
                          <a:pt x="1670" y="3624"/>
                        </a:lnTo>
                        <a:lnTo>
                          <a:pt x="1609" y="3738"/>
                        </a:lnTo>
                        <a:lnTo>
                          <a:pt x="1560" y="3833"/>
                        </a:lnTo>
                        <a:lnTo>
                          <a:pt x="1539" y="3872"/>
                        </a:lnTo>
                        <a:lnTo>
                          <a:pt x="1523" y="3906"/>
                        </a:lnTo>
                        <a:lnTo>
                          <a:pt x="1511" y="3932"/>
                        </a:lnTo>
                        <a:lnTo>
                          <a:pt x="1503" y="3953"/>
                        </a:lnTo>
                        <a:lnTo>
                          <a:pt x="1491" y="3986"/>
                        </a:lnTo>
                        <a:lnTo>
                          <a:pt x="1482" y="4017"/>
                        </a:lnTo>
                        <a:lnTo>
                          <a:pt x="1473" y="4047"/>
                        </a:lnTo>
                        <a:lnTo>
                          <a:pt x="1467" y="4075"/>
                        </a:lnTo>
                        <a:lnTo>
                          <a:pt x="1461" y="4103"/>
                        </a:lnTo>
                        <a:lnTo>
                          <a:pt x="1457" y="4129"/>
                        </a:lnTo>
                        <a:lnTo>
                          <a:pt x="1454" y="4156"/>
                        </a:lnTo>
                        <a:lnTo>
                          <a:pt x="1452" y="4182"/>
                        </a:lnTo>
                        <a:lnTo>
                          <a:pt x="1451" y="4209"/>
                        </a:lnTo>
                        <a:lnTo>
                          <a:pt x="1452" y="4234"/>
                        </a:lnTo>
                        <a:lnTo>
                          <a:pt x="1453" y="4261"/>
                        </a:lnTo>
                        <a:lnTo>
                          <a:pt x="1455" y="4288"/>
                        </a:lnTo>
                        <a:lnTo>
                          <a:pt x="1458" y="4316"/>
                        </a:lnTo>
                        <a:lnTo>
                          <a:pt x="1461" y="4344"/>
                        </a:lnTo>
                        <a:lnTo>
                          <a:pt x="1466" y="4373"/>
                        </a:lnTo>
                        <a:lnTo>
                          <a:pt x="1471" y="4405"/>
                        </a:lnTo>
                        <a:lnTo>
                          <a:pt x="1478" y="4437"/>
                        </a:lnTo>
                        <a:lnTo>
                          <a:pt x="1487" y="4472"/>
                        </a:lnTo>
                        <a:lnTo>
                          <a:pt x="1497" y="4507"/>
                        </a:lnTo>
                        <a:lnTo>
                          <a:pt x="1507" y="4546"/>
                        </a:lnTo>
                        <a:lnTo>
                          <a:pt x="1518" y="4585"/>
                        </a:lnTo>
                        <a:lnTo>
                          <a:pt x="1528" y="4627"/>
                        </a:lnTo>
                        <a:lnTo>
                          <a:pt x="1531" y="4648"/>
                        </a:lnTo>
                        <a:lnTo>
                          <a:pt x="1535" y="4670"/>
                        </a:lnTo>
                        <a:lnTo>
                          <a:pt x="1538" y="4691"/>
                        </a:lnTo>
                        <a:lnTo>
                          <a:pt x="1540" y="4714"/>
                        </a:lnTo>
                        <a:lnTo>
                          <a:pt x="1542" y="4736"/>
                        </a:lnTo>
                        <a:lnTo>
                          <a:pt x="1543" y="4760"/>
                        </a:lnTo>
                        <a:lnTo>
                          <a:pt x="1542" y="4782"/>
                        </a:lnTo>
                        <a:lnTo>
                          <a:pt x="1540" y="4807"/>
                        </a:lnTo>
                        <a:lnTo>
                          <a:pt x="1537" y="4831"/>
                        </a:lnTo>
                        <a:lnTo>
                          <a:pt x="1534" y="4855"/>
                        </a:lnTo>
                        <a:lnTo>
                          <a:pt x="1529" y="4880"/>
                        </a:lnTo>
                        <a:lnTo>
                          <a:pt x="1522" y="4905"/>
                        </a:lnTo>
                        <a:lnTo>
                          <a:pt x="1514" y="4930"/>
                        </a:lnTo>
                        <a:lnTo>
                          <a:pt x="1504" y="4956"/>
                        </a:lnTo>
                        <a:lnTo>
                          <a:pt x="1492" y="4982"/>
                        </a:lnTo>
                        <a:lnTo>
                          <a:pt x="1478" y="5007"/>
                        </a:lnTo>
                        <a:lnTo>
                          <a:pt x="1463" y="5034"/>
                        </a:lnTo>
                        <a:lnTo>
                          <a:pt x="1445" y="5061"/>
                        </a:lnTo>
                        <a:lnTo>
                          <a:pt x="1426" y="5088"/>
                        </a:lnTo>
                        <a:lnTo>
                          <a:pt x="1404" y="5114"/>
                        </a:lnTo>
                        <a:lnTo>
                          <a:pt x="1382" y="5141"/>
                        </a:lnTo>
                        <a:lnTo>
                          <a:pt x="1360" y="5167"/>
                        </a:lnTo>
                        <a:lnTo>
                          <a:pt x="1337" y="5190"/>
                        </a:lnTo>
                        <a:lnTo>
                          <a:pt x="1315" y="5213"/>
                        </a:lnTo>
                        <a:lnTo>
                          <a:pt x="1293" y="5234"/>
                        </a:lnTo>
                        <a:lnTo>
                          <a:pt x="1272" y="5255"/>
                        </a:lnTo>
                        <a:lnTo>
                          <a:pt x="1251" y="5273"/>
                        </a:lnTo>
                        <a:lnTo>
                          <a:pt x="1230" y="5291"/>
                        </a:lnTo>
                        <a:lnTo>
                          <a:pt x="1211" y="5307"/>
                        </a:lnTo>
                        <a:lnTo>
                          <a:pt x="1190" y="5322"/>
                        </a:lnTo>
                        <a:lnTo>
                          <a:pt x="1171" y="5336"/>
                        </a:lnTo>
                        <a:lnTo>
                          <a:pt x="1153" y="5349"/>
                        </a:lnTo>
                        <a:lnTo>
                          <a:pt x="1135" y="5361"/>
                        </a:lnTo>
                        <a:lnTo>
                          <a:pt x="1118" y="5371"/>
                        </a:lnTo>
                        <a:lnTo>
                          <a:pt x="1100" y="5381"/>
                        </a:lnTo>
                        <a:lnTo>
                          <a:pt x="1084" y="5390"/>
                        </a:lnTo>
                        <a:lnTo>
                          <a:pt x="1068" y="5397"/>
                        </a:lnTo>
                        <a:lnTo>
                          <a:pt x="1053" y="5405"/>
                        </a:lnTo>
                        <a:lnTo>
                          <a:pt x="1039" y="5410"/>
                        </a:lnTo>
                        <a:lnTo>
                          <a:pt x="1025" y="5414"/>
                        </a:lnTo>
                        <a:lnTo>
                          <a:pt x="1013" y="5417"/>
                        </a:lnTo>
                        <a:lnTo>
                          <a:pt x="1001" y="5421"/>
                        </a:lnTo>
                        <a:lnTo>
                          <a:pt x="990" y="5423"/>
                        </a:lnTo>
                        <a:lnTo>
                          <a:pt x="980" y="5424"/>
                        </a:lnTo>
                        <a:lnTo>
                          <a:pt x="971" y="5424"/>
                        </a:lnTo>
                        <a:lnTo>
                          <a:pt x="962" y="5423"/>
                        </a:lnTo>
                        <a:lnTo>
                          <a:pt x="956" y="5422"/>
                        </a:lnTo>
                        <a:lnTo>
                          <a:pt x="949" y="5418"/>
                        </a:lnTo>
                        <a:lnTo>
                          <a:pt x="944" y="5415"/>
                        </a:lnTo>
                        <a:lnTo>
                          <a:pt x="940" y="5412"/>
                        </a:lnTo>
                        <a:lnTo>
                          <a:pt x="937" y="5408"/>
                        </a:lnTo>
                        <a:lnTo>
                          <a:pt x="934" y="5402"/>
                        </a:lnTo>
                        <a:lnTo>
                          <a:pt x="933" y="5395"/>
                        </a:lnTo>
                        <a:lnTo>
                          <a:pt x="933" y="5386"/>
                        </a:lnTo>
                        <a:lnTo>
                          <a:pt x="933" y="5376"/>
                        </a:lnTo>
                        <a:lnTo>
                          <a:pt x="935" y="5363"/>
                        </a:lnTo>
                        <a:lnTo>
                          <a:pt x="941" y="5332"/>
                        </a:lnTo>
                        <a:lnTo>
                          <a:pt x="948" y="5294"/>
                        </a:lnTo>
                        <a:lnTo>
                          <a:pt x="970" y="5208"/>
                        </a:lnTo>
                        <a:lnTo>
                          <a:pt x="995" y="5112"/>
                        </a:lnTo>
                        <a:lnTo>
                          <a:pt x="1021" y="5016"/>
                        </a:lnTo>
                        <a:lnTo>
                          <a:pt x="1045" y="4928"/>
                        </a:lnTo>
                        <a:lnTo>
                          <a:pt x="1054" y="4892"/>
                        </a:lnTo>
                        <a:lnTo>
                          <a:pt x="1061" y="4860"/>
                        </a:lnTo>
                        <a:lnTo>
                          <a:pt x="1066" y="4835"/>
                        </a:lnTo>
                        <a:lnTo>
                          <a:pt x="1067" y="4819"/>
                        </a:lnTo>
                        <a:lnTo>
                          <a:pt x="1066" y="4812"/>
                        </a:lnTo>
                        <a:lnTo>
                          <a:pt x="1063" y="4805"/>
                        </a:lnTo>
                        <a:lnTo>
                          <a:pt x="1059" y="4796"/>
                        </a:lnTo>
                        <a:lnTo>
                          <a:pt x="1051" y="4788"/>
                        </a:lnTo>
                        <a:lnTo>
                          <a:pt x="1044" y="4778"/>
                        </a:lnTo>
                        <a:lnTo>
                          <a:pt x="1034" y="4767"/>
                        </a:lnTo>
                        <a:lnTo>
                          <a:pt x="1022" y="4757"/>
                        </a:lnTo>
                        <a:lnTo>
                          <a:pt x="1009" y="4746"/>
                        </a:lnTo>
                        <a:lnTo>
                          <a:pt x="995" y="4734"/>
                        </a:lnTo>
                        <a:lnTo>
                          <a:pt x="980" y="4724"/>
                        </a:lnTo>
                        <a:lnTo>
                          <a:pt x="964" y="4712"/>
                        </a:lnTo>
                        <a:lnTo>
                          <a:pt x="947" y="4700"/>
                        </a:lnTo>
                        <a:lnTo>
                          <a:pt x="930" y="4688"/>
                        </a:lnTo>
                        <a:lnTo>
                          <a:pt x="911" y="4678"/>
                        </a:lnTo>
                        <a:lnTo>
                          <a:pt x="892" y="4666"/>
                        </a:lnTo>
                        <a:lnTo>
                          <a:pt x="871" y="4655"/>
                        </a:lnTo>
                        <a:lnTo>
                          <a:pt x="851" y="4644"/>
                        </a:lnTo>
                        <a:lnTo>
                          <a:pt x="829" y="4635"/>
                        </a:lnTo>
                        <a:lnTo>
                          <a:pt x="808" y="4626"/>
                        </a:lnTo>
                        <a:lnTo>
                          <a:pt x="787" y="4618"/>
                        </a:lnTo>
                        <a:lnTo>
                          <a:pt x="765" y="4610"/>
                        </a:lnTo>
                        <a:lnTo>
                          <a:pt x="743" y="4603"/>
                        </a:lnTo>
                        <a:lnTo>
                          <a:pt x="721" y="4597"/>
                        </a:lnTo>
                        <a:lnTo>
                          <a:pt x="700" y="4593"/>
                        </a:lnTo>
                        <a:lnTo>
                          <a:pt x="678" y="4590"/>
                        </a:lnTo>
                        <a:lnTo>
                          <a:pt x="657" y="4587"/>
                        </a:lnTo>
                        <a:lnTo>
                          <a:pt x="637" y="4587"/>
                        </a:lnTo>
                        <a:lnTo>
                          <a:pt x="616" y="4587"/>
                        </a:lnTo>
                        <a:lnTo>
                          <a:pt x="597" y="4589"/>
                        </a:lnTo>
                        <a:lnTo>
                          <a:pt x="578" y="4593"/>
                        </a:lnTo>
                        <a:lnTo>
                          <a:pt x="560" y="4598"/>
                        </a:lnTo>
                        <a:lnTo>
                          <a:pt x="542" y="4606"/>
                        </a:lnTo>
                        <a:lnTo>
                          <a:pt x="486" y="4634"/>
                        </a:lnTo>
                        <a:lnTo>
                          <a:pt x="444" y="4655"/>
                        </a:lnTo>
                        <a:lnTo>
                          <a:pt x="429" y="4665"/>
                        </a:lnTo>
                        <a:lnTo>
                          <a:pt x="416" y="4674"/>
                        </a:lnTo>
                        <a:lnTo>
                          <a:pt x="411" y="4679"/>
                        </a:lnTo>
                        <a:lnTo>
                          <a:pt x="406" y="4684"/>
                        </a:lnTo>
                        <a:lnTo>
                          <a:pt x="402" y="4689"/>
                        </a:lnTo>
                        <a:lnTo>
                          <a:pt x="398" y="4695"/>
                        </a:lnTo>
                        <a:lnTo>
                          <a:pt x="392" y="4708"/>
                        </a:lnTo>
                        <a:lnTo>
                          <a:pt x="386" y="4723"/>
                        </a:lnTo>
                        <a:lnTo>
                          <a:pt x="381" y="4741"/>
                        </a:lnTo>
                        <a:lnTo>
                          <a:pt x="377" y="4761"/>
                        </a:lnTo>
                        <a:lnTo>
                          <a:pt x="367" y="4816"/>
                        </a:lnTo>
                        <a:lnTo>
                          <a:pt x="354" y="4890"/>
                        </a:lnTo>
                        <a:lnTo>
                          <a:pt x="345" y="4931"/>
                        </a:lnTo>
                        <a:lnTo>
                          <a:pt x="337" y="4970"/>
                        </a:lnTo>
                        <a:lnTo>
                          <a:pt x="328" y="5005"/>
                        </a:lnTo>
                        <a:lnTo>
                          <a:pt x="320" y="5038"/>
                        </a:lnTo>
                        <a:lnTo>
                          <a:pt x="310" y="5068"/>
                        </a:lnTo>
                        <a:lnTo>
                          <a:pt x="302" y="5096"/>
                        </a:lnTo>
                        <a:lnTo>
                          <a:pt x="294" y="5121"/>
                        </a:lnTo>
                        <a:lnTo>
                          <a:pt x="285" y="5142"/>
                        </a:lnTo>
                        <a:lnTo>
                          <a:pt x="272" y="5179"/>
                        </a:lnTo>
                        <a:lnTo>
                          <a:pt x="260" y="5203"/>
                        </a:lnTo>
                        <a:lnTo>
                          <a:pt x="252" y="5218"/>
                        </a:lnTo>
                        <a:lnTo>
                          <a:pt x="250" y="5224"/>
                        </a:lnTo>
                        <a:close/>
                      </a:path>
                    </a:pathLst>
                  </a:custGeom>
                  <a:gradFill>
                    <a:gsLst>
                      <a:gs pos="0">
                        <a:srgbClr val="FFFFFF"/>
                      </a:gs>
                      <a:gs pos="45000">
                        <a:srgbClr val="FFFFFF"/>
                      </a:gs>
                      <a:gs pos="65000">
                        <a:srgbClr val="FFFFFF"/>
                      </a:gs>
                      <a:gs pos="100000">
                        <a:srgbClr val="FFFFFF"/>
                      </a:gs>
                    </a:gsLst>
                    <a:lin ang="1800000" scaled="0"/>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0" name="Google Shape;690;p11"/>
                  <p:cNvSpPr/>
                  <p:nvPr/>
                </p:nvSpPr>
                <p:spPr>
                  <a:xfrm>
                    <a:off x="2416175" y="1638300"/>
                    <a:ext cx="703263" cy="1119188"/>
                  </a:xfrm>
                  <a:custGeom>
                    <a:avLst/>
                    <a:gdLst/>
                    <a:ahLst/>
                    <a:cxnLst/>
                    <a:rect l="l" t="t" r="r" b="b"/>
                    <a:pathLst>
                      <a:path w="1327" h="2115" extrusionOk="0">
                        <a:moveTo>
                          <a:pt x="16" y="1927"/>
                        </a:moveTo>
                        <a:lnTo>
                          <a:pt x="1091" y="60"/>
                        </a:lnTo>
                        <a:lnTo>
                          <a:pt x="1099" y="51"/>
                        </a:lnTo>
                        <a:lnTo>
                          <a:pt x="1106" y="41"/>
                        </a:lnTo>
                        <a:lnTo>
                          <a:pt x="1115" y="32"/>
                        </a:lnTo>
                        <a:lnTo>
                          <a:pt x="1123" y="25"/>
                        </a:lnTo>
                        <a:lnTo>
                          <a:pt x="1133" y="18"/>
                        </a:lnTo>
                        <a:lnTo>
                          <a:pt x="1144" y="12"/>
                        </a:lnTo>
                        <a:lnTo>
                          <a:pt x="1154" y="8"/>
                        </a:lnTo>
                        <a:lnTo>
                          <a:pt x="1165" y="5"/>
                        </a:lnTo>
                        <a:lnTo>
                          <a:pt x="1177" y="1"/>
                        </a:lnTo>
                        <a:lnTo>
                          <a:pt x="1188" y="0"/>
                        </a:lnTo>
                        <a:lnTo>
                          <a:pt x="1199" y="0"/>
                        </a:lnTo>
                        <a:lnTo>
                          <a:pt x="1211" y="1"/>
                        </a:lnTo>
                        <a:lnTo>
                          <a:pt x="1223" y="3"/>
                        </a:lnTo>
                        <a:lnTo>
                          <a:pt x="1235" y="7"/>
                        </a:lnTo>
                        <a:lnTo>
                          <a:pt x="1245" y="11"/>
                        </a:lnTo>
                        <a:lnTo>
                          <a:pt x="1257" y="16"/>
                        </a:lnTo>
                        <a:lnTo>
                          <a:pt x="1267" y="22"/>
                        </a:lnTo>
                        <a:lnTo>
                          <a:pt x="1276" y="28"/>
                        </a:lnTo>
                        <a:lnTo>
                          <a:pt x="1286" y="36"/>
                        </a:lnTo>
                        <a:lnTo>
                          <a:pt x="1295" y="44"/>
                        </a:lnTo>
                        <a:lnTo>
                          <a:pt x="1302" y="54"/>
                        </a:lnTo>
                        <a:lnTo>
                          <a:pt x="1309" y="63"/>
                        </a:lnTo>
                        <a:lnTo>
                          <a:pt x="1315" y="73"/>
                        </a:lnTo>
                        <a:lnTo>
                          <a:pt x="1319" y="84"/>
                        </a:lnTo>
                        <a:lnTo>
                          <a:pt x="1322" y="96"/>
                        </a:lnTo>
                        <a:lnTo>
                          <a:pt x="1326" y="106"/>
                        </a:lnTo>
                        <a:lnTo>
                          <a:pt x="1327" y="118"/>
                        </a:lnTo>
                        <a:lnTo>
                          <a:pt x="1327" y="130"/>
                        </a:lnTo>
                        <a:lnTo>
                          <a:pt x="1326" y="142"/>
                        </a:lnTo>
                        <a:lnTo>
                          <a:pt x="1324" y="153"/>
                        </a:lnTo>
                        <a:lnTo>
                          <a:pt x="1320" y="164"/>
                        </a:lnTo>
                        <a:lnTo>
                          <a:pt x="1316" y="176"/>
                        </a:lnTo>
                        <a:lnTo>
                          <a:pt x="1311" y="187"/>
                        </a:lnTo>
                        <a:lnTo>
                          <a:pt x="235" y="2054"/>
                        </a:lnTo>
                        <a:lnTo>
                          <a:pt x="228" y="2065"/>
                        </a:lnTo>
                        <a:lnTo>
                          <a:pt x="221" y="2074"/>
                        </a:lnTo>
                        <a:lnTo>
                          <a:pt x="212" y="2083"/>
                        </a:lnTo>
                        <a:lnTo>
                          <a:pt x="203" y="2090"/>
                        </a:lnTo>
                        <a:lnTo>
                          <a:pt x="193" y="2097"/>
                        </a:lnTo>
                        <a:lnTo>
                          <a:pt x="183" y="2102"/>
                        </a:lnTo>
                        <a:lnTo>
                          <a:pt x="172" y="2106"/>
                        </a:lnTo>
                        <a:lnTo>
                          <a:pt x="162" y="2111"/>
                        </a:lnTo>
                        <a:lnTo>
                          <a:pt x="150" y="2113"/>
                        </a:lnTo>
                        <a:lnTo>
                          <a:pt x="138" y="2114"/>
                        </a:lnTo>
                        <a:lnTo>
                          <a:pt x="126" y="2115"/>
                        </a:lnTo>
                        <a:lnTo>
                          <a:pt x="115" y="2114"/>
                        </a:lnTo>
                        <a:lnTo>
                          <a:pt x="103" y="2112"/>
                        </a:lnTo>
                        <a:lnTo>
                          <a:pt x="92" y="2108"/>
                        </a:lnTo>
                        <a:lnTo>
                          <a:pt x="80" y="2104"/>
                        </a:lnTo>
                        <a:lnTo>
                          <a:pt x="70" y="2099"/>
                        </a:lnTo>
                        <a:lnTo>
                          <a:pt x="60" y="2093"/>
                        </a:lnTo>
                        <a:lnTo>
                          <a:pt x="49" y="2086"/>
                        </a:lnTo>
                        <a:lnTo>
                          <a:pt x="40" y="2078"/>
                        </a:lnTo>
                        <a:lnTo>
                          <a:pt x="32" y="2070"/>
                        </a:lnTo>
                        <a:lnTo>
                          <a:pt x="24" y="2061"/>
                        </a:lnTo>
                        <a:lnTo>
                          <a:pt x="17" y="2052"/>
                        </a:lnTo>
                        <a:lnTo>
                          <a:pt x="12" y="2041"/>
                        </a:lnTo>
                        <a:lnTo>
                          <a:pt x="7" y="2030"/>
                        </a:lnTo>
                        <a:lnTo>
                          <a:pt x="3" y="2020"/>
                        </a:lnTo>
                        <a:lnTo>
                          <a:pt x="1" y="2008"/>
                        </a:lnTo>
                        <a:lnTo>
                          <a:pt x="0" y="1997"/>
                        </a:lnTo>
                        <a:lnTo>
                          <a:pt x="0" y="1985"/>
                        </a:lnTo>
                        <a:lnTo>
                          <a:pt x="0" y="1973"/>
                        </a:lnTo>
                        <a:lnTo>
                          <a:pt x="2" y="1962"/>
                        </a:lnTo>
                        <a:lnTo>
                          <a:pt x="5" y="1950"/>
                        </a:lnTo>
                        <a:lnTo>
                          <a:pt x="10" y="1939"/>
                        </a:lnTo>
                        <a:lnTo>
                          <a:pt x="16" y="1927"/>
                        </a:lnTo>
                        <a:close/>
                      </a:path>
                    </a:pathLst>
                  </a:custGeom>
                  <a:gradFill>
                    <a:gsLst>
                      <a:gs pos="0">
                        <a:srgbClr val="FFFFFF"/>
                      </a:gs>
                      <a:gs pos="45000">
                        <a:srgbClr val="FFFFFF"/>
                      </a:gs>
                      <a:gs pos="65000">
                        <a:srgbClr val="FFFFFF"/>
                      </a:gs>
                      <a:gs pos="100000">
                        <a:srgbClr val="FFFFFF"/>
                      </a:gs>
                    </a:gsLst>
                    <a:lin ang="1800000" scaled="0"/>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1" name="Google Shape;691;p11"/>
                  <p:cNvSpPr/>
                  <p:nvPr/>
                </p:nvSpPr>
                <p:spPr>
                  <a:xfrm>
                    <a:off x="2366963" y="1528763"/>
                    <a:ext cx="1255713" cy="1957388"/>
                  </a:xfrm>
                  <a:custGeom>
                    <a:avLst/>
                    <a:gdLst/>
                    <a:ahLst/>
                    <a:cxnLst/>
                    <a:rect l="l" t="t" r="r" b="b"/>
                    <a:pathLst>
                      <a:path w="2372" h="3699" extrusionOk="0">
                        <a:moveTo>
                          <a:pt x="290" y="3699"/>
                        </a:moveTo>
                        <a:lnTo>
                          <a:pt x="294" y="3691"/>
                        </a:lnTo>
                        <a:lnTo>
                          <a:pt x="306" y="3671"/>
                        </a:lnTo>
                        <a:lnTo>
                          <a:pt x="314" y="3655"/>
                        </a:lnTo>
                        <a:lnTo>
                          <a:pt x="322" y="3637"/>
                        </a:lnTo>
                        <a:lnTo>
                          <a:pt x="330" y="3616"/>
                        </a:lnTo>
                        <a:lnTo>
                          <a:pt x="338" y="3594"/>
                        </a:lnTo>
                        <a:lnTo>
                          <a:pt x="346" y="3568"/>
                        </a:lnTo>
                        <a:lnTo>
                          <a:pt x="352" y="3541"/>
                        </a:lnTo>
                        <a:lnTo>
                          <a:pt x="357" y="3514"/>
                        </a:lnTo>
                        <a:lnTo>
                          <a:pt x="361" y="3484"/>
                        </a:lnTo>
                        <a:lnTo>
                          <a:pt x="362" y="3468"/>
                        </a:lnTo>
                        <a:lnTo>
                          <a:pt x="363" y="3452"/>
                        </a:lnTo>
                        <a:lnTo>
                          <a:pt x="362" y="3435"/>
                        </a:lnTo>
                        <a:lnTo>
                          <a:pt x="362" y="3419"/>
                        </a:lnTo>
                        <a:lnTo>
                          <a:pt x="360" y="3403"/>
                        </a:lnTo>
                        <a:lnTo>
                          <a:pt x="357" y="3386"/>
                        </a:lnTo>
                        <a:lnTo>
                          <a:pt x="354" y="3370"/>
                        </a:lnTo>
                        <a:lnTo>
                          <a:pt x="350" y="3353"/>
                        </a:lnTo>
                        <a:lnTo>
                          <a:pt x="345" y="3336"/>
                        </a:lnTo>
                        <a:lnTo>
                          <a:pt x="338" y="3317"/>
                        </a:lnTo>
                        <a:lnTo>
                          <a:pt x="330" y="3297"/>
                        </a:lnTo>
                        <a:lnTo>
                          <a:pt x="321" y="3276"/>
                        </a:lnTo>
                        <a:lnTo>
                          <a:pt x="300" y="3232"/>
                        </a:lnTo>
                        <a:lnTo>
                          <a:pt x="275" y="3186"/>
                        </a:lnTo>
                        <a:lnTo>
                          <a:pt x="247" y="3138"/>
                        </a:lnTo>
                        <a:lnTo>
                          <a:pt x="218" y="3090"/>
                        </a:lnTo>
                        <a:lnTo>
                          <a:pt x="187" y="3041"/>
                        </a:lnTo>
                        <a:lnTo>
                          <a:pt x="157" y="2994"/>
                        </a:lnTo>
                        <a:lnTo>
                          <a:pt x="98" y="2908"/>
                        </a:lnTo>
                        <a:lnTo>
                          <a:pt x="48" y="2837"/>
                        </a:lnTo>
                        <a:lnTo>
                          <a:pt x="14" y="2789"/>
                        </a:lnTo>
                        <a:lnTo>
                          <a:pt x="0" y="2771"/>
                        </a:lnTo>
                        <a:lnTo>
                          <a:pt x="23" y="2766"/>
                        </a:lnTo>
                        <a:lnTo>
                          <a:pt x="46" y="2764"/>
                        </a:lnTo>
                        <a:lnTo>
                          <a:pt x="67" y="2763"/>
                        </a:lnTo>
                        <a:lnTo>
                          <a:pt x="90" y="2763"/>
                        </a:lnTo>
                        <a:lnTo>
                          <a:pt x="112" y="2765"/>
                        </a:lnTo>
                        <a:lnTo>
                          <a:pt x="134" y="2768"/>
                        </a:lnTo>
                        <a:lnTo>
                          <a:pt x="156" y="2773"/>
                        </a:lnTo>
                        <a:lnTo>
                          <a:pt x="178" y="2778"/>
                        </a:lnTo>
                        <a:lnTo>
                          <a:pt x="200" y="2784"/>
                        </a:lnTo>
                        <a:lnTo>
                          <a:pt x="222" y="2793"/>
                        </a:lnTo>
                        <a:lnTo>
                          <a:pt x="245" y="2803"/>
                        </a:lnTo>
                        <a:lnTo>
                          <a:pt x="269" y="2813"/>
                        </a:lnTo>
                        <a:lnTo>
                          <a:pt x="292" y="2825"/>
                        </a:lnTo>
                        <a:lnTo>
                          <a:pt x="316" y="2837"/>
                        </a:lnTo>
                        <a:lnTo>
                          <a:pt x="339" y="2851"/>
                        </a:lnTo>
                        <a:lnTo>
                          <a:pt x="364" y="2866"/>
                        </a:lnTo>
                        <a:lnTo>
                          <a:pt x="362" y="2859"/>
                        </a:lnTo>
                        <a:lnTo>
                          <a:pt x="354" y="2840"/>
                        </a:lnTo>
                        <a:lnTo>
                          <a:pt x="351" y="2827"/>
                        </a:lnTo>
                        <a:lnTo>
                          <a:pt x="347" y="2811"/>
                        </a:lnTo>
                        <a:lnTo>
                          <a:pt x="342" y="2793"/>
                        </a:lnTo>
                        <a:lnTo>
                          <a:pt x="338" y="2774"/>
                        </a:lnTo>
                        <a:lnTo>
                          <a:pt x="335" y="2752"/>
                        </a:lnTo>
                        <a:lnTo>
                          <a:pt x="333" y="2730"/>
                        </a:lnTo>
                        <a:lnTo>
                          <a:pt x="331" y="2706"/>
                        </a:lnTo>
                        <a:lnTo>
                          <a:pt x="332" y="2682"/>
                        </a:lnTo>
                        <a:lnTo>
                          <a:pt x="333" y="2656"/>
                        </a:lnTo>
                        <a:lnTo>
                          <a:pt x="337" y="2630"/>
                        </a:lnTo>
                        <a:lnTo>
                          <a:pt x="339" y="2619"/>
                        </a:lnTo>
                        <a:lnTo>
                          <a:pt x="342" y="2606"/>
                        </a:lnTo>
                        <a:lnTo>
                          <a:pt x="347" y="2593"/>
                        </a:lnTo>
                        <a:lnTo>
                          <a:pt x="351" y="2580"/>
                        </a:lnTo>
                        <a:lnTo>
                          <a:pt x="360" y="2562"/>
                        </a:lnTo>
                        <a:lnTo>
                          <a:pt x="375" y="2532"/>
                        </a:lnTo>
                        <a:lnTo>
                          <a:pt x="396" y="2491"/>
                        </a:lnTo>
                        <a:lnTo>
                          <a:pt x="423" y="2442"/>
                        </a:lnTo>
                        <a:lnTo>
                          <a:pt x="491" y="2317"/>
                        </a:lnTo>
                        <a:lnTo>
                          <a:pt x="577" y="2162"/>
                        </a:lnTo>
                        <a:lnTo>
                          <a:pt x="677" y="1985"/>
                        </a:lnTo>
                        <a:lnTo>
                          <a:pt x="787" y="1791"/>
                        </a:lnTo>
                        <a:lnTo>
                          <a:pt x="904" y="1585"/>
                        </a:lnTo>
                        <a:lnTo>
                          <a:pt x="1023" y="1375"/>
                        </a:lnTo>
                        <a:lnTo>
                          <a:pt x="1142" y="1168"/>
                        </a:lnTo>
                        <a:lnTo>
                          <a:pt x="1257" y="968"/>
                        </a:lnTo>
                        <a:lnTo>
                          <a:pt x="1364" y="781"/>
                        </a:lnTo>
                        <a:lnTo>
                          <a:pt x="1459" y="614"/>
                        </a:lnTo>
                        <a:lnTo>
                          <a:pt x="1540" y="474"/>
                        </a:lnTo>
                        <a:lnTo>
                          <a:pt x="1602" y="367"/>
                        </a:lnTo>
                        <a:lnTo>
                          <a:pt x="1641" y="297"/>
                        </a:lnTo>
                        <a:lnTo>
                          <a:pt x="1655" y="273"/>
                        </a:lnTo>
                        <a:lnTo>
                          <a:pt x="1664" y="266"/>
                        </a:lnTo>
                        <a:lnTo>
                          <a:pt x="1685" y="247"/>
                        </a:lnTo>
                        <a:lnTo>
                          <a:pt x="1717" y="220"/>
                        </a:lnTo>
                        <a:lnTo>
                          <a:pt x="1758" y="189"/>
                        </a:lnTo>
                        <a:lnTo>
                          <a:pt x="1779" y="173"/>
                        </a:lnTo>
                        <a:lnTo>
                          <a:pt x="1802" y="157"/>
                        </a:lnTo>
                        <a:lnTo>
                          <a:pt x="1824" y="141"/>
                        </a:lnTo>
                        <a:lnTo>
                          <a:pt x="1847" y="126"/>
                        </a:lnTo>
                        <a:lnTo>
                          <a:pt x="1869" y="113"/>
                        </a:lnTo>
                        <a:lnTo>
                          <a:pt x="1890" y="102"/>
                        </a:lnTo>
                        <a:lnTo>
                          <a:pt x="1910" y="93"/>
                        </a:lnTo>
                        <a:lnTo>
                          <a:pt x="1927" y="87"/>
                        </a:lnTo>
                        <a:lnTo>
                          <a:pt x="1972" y="77"/>
                        </a:lnTo>
                        <a:lnTo>
                          <a:pt x="2035" y="63"/>
                        </a:lnTo>
                        <a:lnTo>
                          <a:pt x="2107" y="49"/>
                        </a:lnTo>
                        <a:lnTo>
                          <a:pt x="2183" y="35"/>
                        </a:lnTo>
                        <a:lnTo>
                          <a:pt x="2255" y="21"/>
                        </a:lnTo>
                        <a:lnTo>
                          <a:pt x="2315" y="10"/>
                        </a:lnTo>
                        <a:lnTo>
                          <a:pt x="2356" y="3"/>
                        </a:lnTo>
                        <a:lnTo>
                          <a:pt x="2372" y="0"/>
                        </a:lnTo>
                        <a:lnTo>
                          <a:pt x="2372" y="4"/>
                        </a:lnTo>
                        <a:lnTo>
                          <a:pt x="2353" y="15"/>
                        </a:lnTo>
                        <a:lnTo>
                          <a:pt x="2335" y="24"/>
                        </a:lnTo>
                        <a:lnTo>
                          <a:pt x="2316" y="33"/>
                        </a:lnTo>
                        <a:lnTo>
                          <a:pt x="2296" y="42"/>
                        </a:lnTo>
                        <a:lnTo>
                          <a:pt x="2208" y="81"/>
                        </a:lnTo>
                        <a:lnTo>
                          <a:pt x="2130" y="112"/>
                        </a:lnTo>
                        <a:lnTo>
                          <a:pt x="2060" y="139"/>
                        </a:lnTo>
                        <a:lnTo>
                          <a:pt x="1999" y="162"/>
                        </a:lnTo>
                        <a:lnTo>
                          <a:pt x="1943" y="182"/>
                        </a:lnTo>
                        <a:lnTo>
                          <a:pt x="1895" y="200"/>
                        </a:lnTo>
                        <a:lnTo>
                          <a:pt x="1873" y="210"/>
                        </a:lnTo>
                        <a:lnTo>
                          <a:pt x="1851" y="218"/>
                        </a:lnTo>
                        <a:lnTo>
                          <a:pt x="1831" y="227"/>
                        </a:lnTo>
                        <a:lnTo>
                          <a:pt x="1812" y="236"/>
                        </a:lnTo>
                        <a:lnTo>
                          <a:pt x="1793" y="246"/>
                        </a:lnTo>
                        <a:lnTo>
                          <a:pt x="1775" y="256"/>
                        </a:lnTo>
                        <a:lnTo>
                          <a:pt x="1758" y="266"/>
                        </a:lnTo>
                        <a:lnTo>
                          <a:pt x="1742" y="278"/>
                        </a:lnTo>
                        <a:lnTo>
                          <a:pt x="1726" y="291"/>
                        </a:lnTo>
                        <a:lnTo>
                          <a:pt x="1710" y="305"/>
                        </a:lnTo>
                        <a:lnTo>
                          <a:pt x="1694" y="320"/>
                        </a:lnTo>
                        <a:lnTo>
                          <a:pt x="1679" y="336"/>
                        </a:lnTo>
                        <a:lnTo>
                          <a:pt x="1663" y="354"/>
                        </a:lnTo>
                        <a:lnTo>
                          <a:pt x="1648" y="374"/>
                        </a:lnTo>
                        <a:lnTo>
                          <a:pt x="1631" y="396"/>
                        </a:lnTo>
                        <a:lnTo>
                          <a:pt x="1615" y="418"/>
                        </a:lnTo>
                        <a:lnTo>
                          <a:pt x="1597" y="444"/>
                        </a:lnTo>
                        <a:lnTo>
                          <a:pt x="1580" y="472"/>
                        </a:lnTo>
                        <a:lnTo>
                          <a:pt x="1562" y="502"/>
                        </a:lnTo>
                        <a:lnTo>
                          <a:pt x="1543" y="535"/>
                        </a:lnTo>
                        <a:lnTo>
                          <a:pt x="1497" y="614"/>
                        </a:lnTo>
                        <a:lnTo>
                          <a:pt x="1439" y="715"/>
                        </a:lnTo>
                        <a:lnTo>
                          <a:pt x="1370" y="834"/>
                        </a:lnTo>
                        <a:lnTo>
                          <a:pt x="1294" y="968"/>
                        </a:lnTo>
                        <a:lnTo>
                          <a:pt x="1212" y="1112"/>
                        </a:lnTo>
                        <a:lnTo>
                          <a:pt x="1124" y="1264"/>
                        </a:lnTo>
                        <a:lnTo>
                          <a:pt x="1035" y="1420"/>
                        </a:lnTo>
                        <a:lnTo>
                          <a:pt x="945" y="1579"/>
                        </a:lnTo>
                        <a:lnTo>
                          <a:pt x="857" y="1734"/>
                        </a:lnTo>
                        <a:lnTo>
                          <a:pt x="774" y="1885"/>
                        </a:lnTo>
                        <a:lnTo>
                          <a:pt x="696" y="2026"/>
                        </a:lnTo>
                        <a:lnTo>
                          <a:pt x="624" y="2156"/>
                        </a:lnTo>
                        <a:lnTo>
                          <a:pt x="563" y="2270"/>
                        </a:lnTo>
                        <a:lnTo>
                          <a:pt x="514" y="2365"/>
                        </a:lnTo>
                        <a:lnTo>
                          <a:pt x="493" y="2404"/>
                        </a:lnTo>
                        <a:lnTo>
                          <a:pt x="477" y="2438"/>
                        </a:lnTo>
                        <a:lnTo>
                          <a:pt x="465" y="2464"/>
                        </a:lnTo>
                        <a:lnTo>
                          <a:pt x="457" y="2485"/>
                        </a:lnTo>
                        <a:lnTo>
                          <a:pt x="445" y="2518"/>
                        </a:lnTo>
                        <a:lnTo>
                          <a:pt x="436" y="2549"/>
                        </a:lnTo>
                        <a:lnTo>
                          <a:pt x="427" y="2579"/>
                        </a:lnTo>
                        <a:lnTo>
                          <a:pt x="421" y="2607"/>
                        </a:lnTo>
                        <a:lnTo>
                          <a:pt x="415" y="2635"/>
                        </a:lnTo>
                        <a:lnTo>
                          <a:pt x="411" y="2661"/>
                        </a:lnTo>
                        <a:lnTo>
                          <a:pt x="408" y="2688"/>
                        </a:lnTo>
                        <a:lnTo>
                          <a:pt x="406" y="2714"/>
                        </a:lnTo>
                        <a:lnTo>
                          <a:pt x="405" y="2741"/>
                        </a:lnTo>
                        <a:lnTo>
                          <a:pt x="406" y="2766"/>
                        </a:lnTo>
                        <a:lnTo>
                          <a:pt x="407" y="2793"/>
                        </a:lnTo>
                        <a:lnTo>
                          <a:pt x="409" y="2820"/>
                        </a:lnTo>
                        <a:lnTo>
                          <a:pt x="412" y="2848"/>
                        </a:lnTo>
                        <a:lnTo>
                          <a:pt x="415" y="2876"/>
                        </a:lnTo>
                        <a:lnTo>
                          <a:pt x="420" y="2905"/>
                        </a:lnTo>
                        <a:lnTo>
                          <a:pt x="425" y="2937"/>
                        </a:lnTo>
                        <a:lnTo>
                          <a:pt x="432" y="2969"/>
                        </a:lnTo>
                        <a:lnTo>
                          <a:pt x="441" y="3004"/>
                        </a:lnTo>
                        <a:lnTo>
                          <a:pt x="451" y="3039"/>
                        </a:lnTo>
                        <a:lnTo>
                          <a:pt x="461" y="3078"/>
                        </a:lnTo>
                        <a:lnTo>
                          <a:pt x="472" y="3117"/>
                        </a:lnTo>
                        <a:lnTo>
                          <a:pt x="482" y="3159"/>
                        </a:lnTo>
                        <a:lnTo>
                          <a:pt x="485" y="3180"/>
                        </a:lnTo>
                        <a:lnTo>
                          <a:pt x="489" y="3202"/>
                        </a:lnTo>
                        <a:lnTo>
                          <a:pt x="492" y="3223"/>
                        </a:lnTo>
                        <a:lnTo>
                          <a:pt x="494" y="3246"/>
                        </a:lnTo>
                        <a:lnTo>
                          <a:pt x="496" y="3268"/>
                        </a:lnTo>
                        <a:lnTo>
                          <a:pt x="497" y="3292"/>
                        </a:lnTo>
                        <a:lnTo>
                          <a:pt x="496" y="3314"/>
                        </a:lnTo>
                        <a:lnTo>
                          <a:pt x="494" y="3339"/>
                        </a:lnTo>
                        <a:lnTo>
                          <a:pt x="491" y="3363"/>
                        </a:lnTo>
                        <a:lnTo>
                          <a:pt x="488" y="3387"/>
                        </a:lnTo>
                        <a:lnTo>
                          <a:pt x="483" y="3412"/>
                        </a:lnTo>
                        <a:lnTo>
                          <a:pt x="476" y="3437"/>
                        </a:lnTo>
                        <a:lnTo>
                          <a:pt x="468" y="3462"/>
                        </a:lnTo>
                        <a:lnTo>
                          <a:pt x="458" y="3488"/>
                        </a:lnTo>
                        <a:lnTo>
                          <a:pt x="446" y="3514"/>
                        </a:lnTo>
                        <a:lnTo>
                          <a:pt x="432" y="3539"/>
                        </a:lnTo>
                        <a:lnTo>
                          <a:pt x="417" y="3566"/>
                        </a:lnTo>
                        <a:lnTo>
                          <a:pt x="399" y="3593"/>
                        </a:lnTo>
                        <a:lnTo>
                          <a:pt x="380" y="3620"/>
                        </a:lnTo>
                        <a:lnTo>
                          <a:pt x="358" y="3646"/>
                        </a:lnTo>
                        <a:lnTo>
                          <a:pt x="349" y="3657"/>
                        </a:lnTo>
                        <a:lnTo>
                          <a:pt x="340" y="3668"/>
                        </a:lnTo>
                        <a:lnTo>
                          <a:pt x="332" y="3679"/>
                        </a:lnTo>
                        <a:lnTo>
                          <a:pt x="322" y="3688"/>
                        </a:lnTo>
                        <a:lnTo>
                          <a:pt x="290" y="3699"/>
                        </a:lnTo>
                        <a:close/>
                      </a:path>
                    </a:pathLst>
                  </a:custGeom>
                  <a:gradFill>
                    <a:gsLst>
                      <a:gs pos="0">
                        <a:srgbClr val="000000"/>
                      </a:gs>
                      <a:gs pos="45000">
                        <a:srgbClr val="000000"/>
                      </a:gs>
                      <a:gs pos="65000">
                        <a:srgbClr val="000000"/>
                      </a:gs>
                      <a:gs pos="100000">
                        <a:srgbClr val="000000"/>
                      </a:gs>
                    </a:gsLst>
                    <a:lin ang="13500000" scaled="0"/>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2" name="Google Shape;692;p11"/>
                  <p:cNvSpPr/>
                  <p:nvPr/>
                </p:nvSpPr>
                <p:spPr>
                  <a:xfrm>
                    <a:off x="1936750" y="2886075"/>
                    <a:ext cx="666750" cy="444500"/>
                  </a:xfrm>
                  <a:custGeom>
                    <a:avLst/>
                    <a:gdLst/>
                    <a:ahLst/>
                    <a:cxnLst/>
                    <a:rect l="l" t="t" r="r" b="b"/>
                    <a:pathLst>
                      <a:path w="1259" h="841" extrusionOk="0">
                        <a:moveTo>
                          <a:pt x="0" y="141"/>
                        </a:moveTo>
                        <a:lnTo>
                          <a:pt x="13" y="137"/>
                        </a:lnTo>
                        <a:lnTo>
                          <a:pt x="47" y="125"/>
                        </a:lnTo>
                        <a:lnTo>
                          <a:pt x="71" y="118"/>
                        </a:lnTo>
                        <a:lnTo>
                          <a:pt x="99" y="110"/>
                        </a:lnTo>
                        <a:lnTo>
                          <a:pt x="131" y="102"/>
                        </a:lnTo>
                        <a:lnTo>
                          <a:pt x="165" y="93"/>
                        </a:lnTo>
                        <a:lnTo>
                          <a:pt x="201" y="86"/>
                        </a:lnTo>
                        <a:lnTo>
                          <a:pt x="240" y="79"/>
                        </a:lnTo>
                        <a:lnTo>
                          <a:pt x="280" y="73"/>
                        </a:lnTo>
                        <a:lnTo>
                          <a:pt x="320" y="68"/>
                        </a:lnTo>
                        <a:lnTo>
                          <a:pt x="342" y="67"/>
                        </a:lnTo>
                        <a:lnTo>
                          <a:pt x="362" y="67"/>
                        </a:lnTo>
                        <a:lnTo>
                          <a:pt x="382" y="66"/>
                        </a:lnTo>
                        <a:lnTo>
                          <a:pt x="403" y="67"/>
                        </a:lnTo>
                        <a:lnTo>
                          <a:pt x="423" y="68"/>
                        </a:lnTo>
                        <a:lnTo>
                          <a:pt x="443" y="71"/>
                        </a:lnTo>
                        <a:lnTo>
                          <a:pt x="463" y="73"/>
                        </a:lnTo>
                        <a:lnTo>
                          <a:pt x="482" y="76"/>
                        </a:lnTo>
                        <a:lnTo>
                          <a:pt x="501" y="80"/>
                        </a:lnTo>
                        <a:lnTo>
                          <a:pt x="520" y="86"/>
                        </a:lnTo>
                        <a:lnTo>
                          <a:pt x="541" y="91"/>
                        </a:lnTo>
                        <a:lnTo>
                          <a:pt x="560" y="97"/>
                        </a:lnTo>
                        <a:lnTo>
                          <a:pt x="600" y="111"/>
                        </a:lnTo>
                        <a:lnTo>
                          <a:pt x="639" y="128"/>
                        </a:lnTo>
                        <a:lnTo>
                          <a:pt x="679" y="147"/>
                        </a:lnTo>
                        <a:lnTo>
                          <a:pt x="719" y="168"/>
                        </a:lnTo>
                        <a:lnTo>
                          <a:pt x="757" y="189"/>
                        </a:lnTo>
                        <a:lnTo>
                          <a:pt x="795" y="214"/>
                        </a:lnTo>
                        <a:lnTo>
                          <a:pt x="832" y="239"/>
                        </a:lnTo>
                        <a:lnTo>
                          <a:pt x="867" y="265"/>
                        </a:lnTo>
                        <a:lnTo>
                          <a:pt x="903" y="293"/>
                        </a:lnTo>
                        <a:lnTo>
                          <a:pt x="935" y="321"/>
                        </a:lnTo>
                        <a:lnTo>
                          <a:pt x="967" y="350"/>
                        </a:lnTo>
                        <a:lnTo>
                          <a:pt x="996" y="380"/>
                        </a:lnTo>
                        <a:lnTo>
                          <a:pt x="1023" y="410"/>
                        </a:lnTo>
                        <a:lnTo>
                          <a:pt x="1047" y="440"/>
                        </a:lnTo>
                        <a:lnTo>
                          <a:pt x="1070" y="471"/>
                        </a:lnTo>
                        <a:lnTo>
                          <a:pt x="1091" y="503"/>
                        </a:lnTo>
                        <a:lnTo>
                          <a:pt x="1113" y="536"/>
                        </a:lnTo>
                        <a:lnTo>
                          <a:pt x="1132" y="571"/>
                        </a:lnTo>
                        <a:lnTo>
                          <a:pt x="1151" y="604"/>
                        </a:lnTo>
                        <a:lnTo>
                          <a:pt x="1168" y="637"/>
                        </a:lnTo>
                        <a:lnTo>
                          <a:pt x="1184" y="670"/>
                        </a:lnTo>
                        <a:lnTo>
                          <a:pt x="1199" y="701"/>
                        </a:lnTo>
                        <a:lnTo>
                          <a:pt x="1225" y="757"/>
                        </a:lnTo>
                        <a:lnTo>
                          <a:pt x="1243" y="801"/>
                        </a:lnTo>
                        <a:lnTo>
                          <a:pt x="1255" y="831"/>
                        </a:lnTo>
                        <a:lnTo>
                          <a:pt x="1259" y="841"/>
                        </a:lnTo>
                        <a:lnTo>
                          <a:pt x="1258" y="829"/>
                        </a:lnTo>
                        <a:lnTo>
                          <a:pt x="1255" y="794"/>
                        </a:lnTo>
                        <a:lnTo>
                          <a:pt x="1253" y="770"/>
                        </a:lnTo>
                        <a:lnTo>
                          <a:pt x="1249" y="742"/>
                        </a:lnTo>
                        <a:lnTo>
                          <a:pt x="1243" y="710"/>
                        </a:lnTo>
                        <a:lnTo>
                          <a:pt x="1236" y="676"/>
                        </a:lnTo>
                        <a:lnTo>
                          <a:pt x="1227" y="639"/>
                        </a:lnTo>
                        <a:lnTo>
                          <a:pt x="1218" y="602"/>
                        </a:lnTo>
                        <a:lnTo>
                          <a:pt x="1206" y="563"/>
                        </a:lnTo>
                        <a:lnTo>
                          <a:pt x="1191" y="524"/>
                        </a:lnTo>
                        <a:lnTo>
                          <a:pt x="1183" y="504"/>
                        </a:lnTo>
                        <a:lnTo>
                          <a:pt x="1175" y="485"/>
                        </a:lnTo>
                        <a:lnTo>
                          <a:pt x="1165" y="466"/>
                        </a:lnTo>
                        <a:lnTo>
                          <a:pt x="1155" y="446"/>
                        </a:lnTo>
                        <a:lnTo>
                          <a:pt x="1145" y="428"/>
                        </a:lnTo>
                        <a:lnTo>
                          <a:pt x="1134" y="410"/>
                        </a:lnTo>
                        <a:lnTo>
                          <a:pt x="1122" y="392"/>
                        </a:lnTo>
                        <a:lnTo>
                          <a:pt x="1109" y="375"/>
                        </a:lnTo>
                        <a:lnTo>
                          <a:pt x="1084" y="341"/>
                        </a:lnTo>
                        <a:lnTo>
                          <a:pt x="1057" y="310"/>
                        </a:lnTo>
                        <a:lnTo>
                          <a:pt x="1029" y="280"/>
                        </a:lnTo>
                        <a:lnTo>
                          <a:pt x="1000" y="253"/>
                        </a:lnTo>
                        <a:lnTo>
                          <a:pt x="970" y="226"/>
                        </a:lnTo>
                        <a:lnTo>
                          <a:pt x="939" y="200"/>
                        </a:lnTo>
                        <a:lnTo>
                          <a:pt x="907" y="177"/>
                        </a:lnTo>
                        <a:lnTo>
                          <a:pt x="873" y="154"/>
                        </a:lnTo>
                        <a:lnTo>
                          <a:pt x="836" y="133"/>
                        </a:lnTo>
                        <a:lnTo>
                          <a:pt x="799" y="112"/>
                        </a:lnTo>
                        <a:lnTo>
                          <a:pt x="759" y="93"/>
                        </a:lnTo>
                        <a:lnTo>
                          <a:pt x="719" y="76"/>
                        </a:lnTo>
                        <a:lnTo>
                          <a:pt x="675" y="59"/>
                        </a:lnTo>
                        <a:lnTo>
                          <a:pt x="629" y="44"/>
                        </a:lnTo>
                        <a:lnTo>
                          <a:pt x="580" y="29"/>
                        </a:lnTo>
                        <a:lnTo>
                          <a:pt x="530" y="15"/>
                        </a:lnTo>
                        <a:lnTo>
                          <a:pt x="504" y="10"/>
                        </a:lnTo>
                        <a:lnTo>
                          <a:pt x="479" y="5"/>
                        </a:lnTo>
                        <a:lnTo>
                          <a:pt x="453" y="2"/>
                        </a:lnTo>
                        <a:lnTo>
                          <a:pt x="428" y="0"/>
                        </a:lnTo>
                        <a:lnTo>
                          <a:pt x="403" y="0"/>
                        </a:lnTo>
                        <a:lnTo>
                          <a:pt x="378" y="1"/>
                        </a:lnTo>
                        <a:lnTo>
                          <a:pt x="354" y="2"/>
                        </a:lnTo>
                        <a:lnTo>
                          <a:pt x="331" y="5"/>
                        </a:lnTo>
                        <a:lnTo>
                          <a:pt x="307" y="9"/>
                        </a:lnTo>
                        <a:lnTo>
                          <a:pt x="285" y="13"/>
                        </a:lnTo>
                        <a:lnTo>
                          <a:pt x="262" y="18"/>
                        </a:lnTo>
                        <a:lnTo>
                          <a:pt x="241" y="25"/>
                        </a:lnTo>
                        <a:lnTo>
                          <a:pt x="221" y="31"/>
                        </a:lnTo>
                        <a:lnTo>
                          <a:pt x="200" y="37"/>
                        </a:lnTo>
                        <a:lnTo>
                          <a:pt x="180" y="45"/>
                        </a:lnTo>
                        <a:lnTo>
                          <a:pt x="162" y="52"/>
                        </a:lnTo>
                        <a:lnTo>
                          <a:pt x="126" y="67"/>
                        </a:lnTo>
                        <a:lnTo>
                          <a:pt x="95" y="82"/>
                        </a:lnTo>
                        <a:lnTo>
                          <a:pt x="67" y="98"/>
                        </a:lnTo>
                        <a:lnTo>
                          <a:pt x="44" y="111"/>
                        </a:lnTo>
                        <a:lnTo>
                          <a:pt x="12" y="133"/>
                        </a:lnTo>
                        <a:lnTo>
                          <a:pt x="0" y="141"/>
                        </a:lnTo>
                        <a:close/>
                      </a:path>
                    </a:pathLst>
                  </a:custGeom>
                  <a:gradFill>
                    <a:gsLst>
                      <a:gs pos="0">
                        <a:srgbClr val="000000"/>
                      </a:gs>
                      <a:gs pos="45000">
                        <a:srgbClr val="000000"/>
                      </a:gs>
                      <a:gs pos="65000">
                        <a:srgbClr val="000000"/>
                      </a:gs>
                      <a:gs pos="100000">
                        <a:srgbClr val="000000"/>
                      </a:gs>
                    </a:gsLst>
                    <a:path path="circle">
                      <a:fillToRect l="50000" t="50000" r="50000" b="50000"/>
                    </a:path>
                    <a:tileRect/>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3" name="Google Shape;693;p11"/>
                  <p:cNvSpPr/>
                  <p:nvPr/>
                </p:nvSpPr>
                <p:spPr>
                  <a:xfrm>
                    <a:off x="2897188" y="1019175"/>
                    <a:ext cx="846138" cy="566738"/>
                  </a:xfrm>
                  <a:custGeom>
                    <a:avLst/>
                    <a:gdLst/>
                    <a:ahLst/>
                    <a:cxnLst/>
                    <a:rect l="l" t="t" r="r" b="b"/>
                    <a:pathLst>
                      <a:path w="1600" h="1069" extrusionOk="0">
                        <a:moveTo>
                          <a:pt x="34" y="0"/>
                        </a:moveTo>
                        <a:lnTo>
                          <a:pt x="32" y="14"/>
                        </a:lnTo>
                        <a:lnTo>
                          <a:pt x="27" y="55"/>
                        </a:lnTo>
                        <a:lnTo>
                          <a:pt x="24" y="84"/>
                        </a:lnTo>
                        <a:lnTo>
                          <a:pt x="22" y="117"/>
                        </a:lnTo>
                        <a:lnTo>
                          <a:pt x="22" y="154"/>
                        </a:lnTo>
                        <a:lnTo>
                          <a:pt x="25" y="196"/>
                        </a:lnTo>
                        <a:lnTo>
                          <a:pt x="27" y="217"/>
                        </a:lnTo>
                        <a:lnTo>
                          <a:pt x="29" y="240"/>
                        </a:lnTo>
                        <a:lnTo>
                          <a:pt x="32" y="264"/>
                        </a:lnTo>
                        <a:lnTo>
                          <a:pt x="36" y="287"/>
                        </a:lnTo>
                        <a:lnTo>
                          <a:pt x="42" y="311"/>
                        </a:lnTo>
                        <a:lnTo>
                          <a:pt x="48" y="336"/>
                        </a:lnTo>
                        <a:lnTo>
                          <a:pt x="56" y="361"/>
                        </a:lnTo>
                        <a:lnTo>
                          <a:pt x="63" y="386"/>
                        </a:lnTo>
                        <a:lnTo>
                          <a:pt x="73" y="411"/>
                        </a:lnTo>
                        <a:lnTo>
                          <a:pt x="84" y="437"/>
                        </a:lnTo>
                        <a:lnTo>
                          <a:pt x="95" y="463"/>
                        </a:lnTo>
                        <a:lnTo>
                          <a:pt x="108" y="488"/>
                        </a:lnTo>
                        <a:lnTo>
                          <a:pt x="123" y="514"/>
                        </a:lnTo>
                        <a:lnTo>
                          <a:pt x="139" y="540"/>
                        </a:lnTo>
                        <a:lnTo>
                          <a:pt x="157" y="564"/>
                        </a:lnTo>
                        <a:lnTo>
                          <a:pt x="177" y="589"/>
                        </a:lnTo>
                        <a:lnTo>
                          <a:pt x="197" y="614"/>
                        </a:lnTo>
                        <a:lnTo>
                          <a:pt x="217" y="637"/>
                        </a:lnTo>
                        <a:lnTo>
                          <a:pt x="239" y="660"/>
                        </a:lnTo>
                        <a:lnTo>
                          <a:pt x="259" y="682"/>
                        </a:lnTo>
                        <a:lnTo>
                          <a:pt x="281" y="702"/>
                        </a:lnTo>
                        <a:lnTo>
                          <a:pt x="302" y="723"/>
                        </a:lnTo>
                        <a:lnTo>
                          <a:pt x="323" y="742"/>
                        </a:lnTo>
                        <a:lnTo>
                          <a:pt x="345" y="760"/>
                        </a:lnTo>
                        <a:lnTo>
                          <a:pt x="366" y="777"/>
                        </a:lnTo>
                        <a:lnTo>
                          <a:pt x="388" y="795"/>
                        </a:lnTo>
                        <a:lnTo>
                          <a:pt x="410" y="811"/>
                        </a:lnTo>
                        <a:lnTo>
                          <a:pt x="432" y="827"/>
                        </a:lnTo>
                        <a:lnTo>
                          <a:pt x="454" y="841"/>
                        </a:lnTo>
                        <a:lnTo>
                          <a:pt x="475" y="855"/>
                        </a:lnTo>
                        <a:lnTo>
                          <a:pt x="498" y="867"/>
                        </a:lnTo>
                        <a:lnTo>
                          <a:pt x="519" y="880"/>
                        </a:lnTo>
                        <a:lnTo>
                          <a:pt x="542" y="892"/>
                        </a:lnTo>
                        <a:lnTo>
                          <a:pt x="563" y="903"/>
                        </a:lnTo>
                        <a:lnTo>
                          <a:pt x="586" y="912"/>
                        </a:lnTo>
                        <a:lnTo>
                          <a:pt x="607" y="922"/>
                        </a:lnTo>
                        <a:lnTo>
                          <a:pt x="630" y="931"/>
                        </a:lnTo>
                        <a:lnTo>
                          <a:pt x="651" y="939"/>
                        </a:lnTo>
                        <a:lnTo>
                          <a:pt x="674" y="947"/>
                        </a:lnTo>
                        <a:lnTo>
                          <a:pt x="695" y="953"/>
                        </a:lnTo>
                        <a:lnTo>
                          <a:pt x="716" y="959"/>
                        </a:lnTo>
                        <a:lnTo>
                          <a:pt x="738" y="965"/>
                        </a:lnTo>
                        <a:lnTo>
                          <a:pt x="759" y="969"/>
                        </a:lnTo>
                        <a:lnTo>
                          <a:pt x="780" y="973"/>
                        </a:lnTo>
                        <a:lnTo>
                          <a:pt x="801" y="978"/>
                        </a:lnTo>
                        <a:lnTo>
                          <a:pt x="821" y="981"/>
                        </a:lnTo>
                        <a:lnTo>
                          <a:pt x="843" y="983"/>
                        </a:lnTo>
                        <a:lnTo>
                          <a:pt x="863" y="985"/>
                        </a:lnTo>
                        <a:lnTo>
                          <a:pt x="936" y="989"/>
                        </a:lnTo>
                        <a:lnTo>
                          <a:pt x="1002" y="992"/>
                        </a:lnTo>
                        <a:lnTo>
                          <a:pt x="1033" y="993"/>
                        </a:lnTo>
                        <a:lnTo>
                          <a:pt x="1063" y="992"/>
                        </a:lnTo>
                        <a:lnTo>
                          <a:pt x="1091" y="992"/>
                        </a:lnTo>
                        <a:lnTo>
                          <a:pt x="1118" y="989"/>
                        </a:lnTo>
                        <a:lnTo>
                          <a:pt x="1144" y="987"/>
                        </a:lnTo>
                        <a:lnTo>
                          <a:pt x="1169" y="985"/>
                        </a:lnTo>
                        <a:lnTo>
                          <a:pt x="1193" y="981"/>
                        </a:lnTo>
                        <a:lnTo>
                          <a:pt x="1215" y="978"/>
                        </a:lnTo>
                        <a:lnTo>
                          <a:pt x="1238" y="973"/>
                        </a:lnTo>
                        <a:lnTo>
                          <a:pt x="1259" y="968"/>
                        </a:lnTo>
                        <a:lnTo>
                          <a:pt x="1280" y="962"/>
                        </a:lnTo>
                        <a:lnTo>
                          <a:pt x="1300" y="955"/>
                        </a:lnTo>
                        <a:lnTo>
                          <a:pt x="1319" y="949"/>
                        </a:lnTo>
                        <a:lnTo>
                          <a:pt x="1338" y="940"/>
                        </a:lnTo>
                        <a:lnTo>
                          <a:pt x="1357" y="932"/>
                        </a:lnTo>
                        <a:lnTo>
                          <a:pt x="1375" y="923"/>
                        </a:lnTo>
                        <a:lnTo>
                          <a:pt x="1393" y="913"/>
                        </a:lnTo>
                        <a:lnTo>
                          <a:pt x="1411" y="903"/>
                        </a:lnTo>
                        <a:lnTo>
                          <a:pt x="1430" y="892"/>
                        </a:lnTo>
                        <a:lnTo>
                          <a:pt x="1447" y="880"/>
                        </a:lnTo>
                        <a:lnTo>
                          <a:pt x="1483" y="855"/>
                        </a:lnTo>
                        <a:lnTo>
                          <a:pt x="1521" y="827"/>
                        </a:lnTo>
                        <a:lnTo>
                          <a:pt x="1559" y="796"/>
                        </a:lnTo>
                        <a:lnTo>
                          <a:pt x="1600" y="762"/>
                        </a:lnTo>
                        <a:lnTo>
                          <a:pt x="1591" y="768"/>
                        </a:lnTo>
                        <a:lnTo>
                          <a:pt x="1584" y="774"/>
                        </a:lnTo>
                        <a:lnTo>
                          <a:pt x="1576" y="780"/>
                        </a:lnTo>
                        <a:lnTo>
                          <a:pt x="1569" y="786"/>
                        </a:lnTo>
                        <a:lnTo>
                          <a:pt x="1557" y="800"/>
                        </a:lnTo>
                        <a:lnTo>
                          <a:pt x="1545" y="815"/>
                        </a:lnTo>
                        <a:lnTo>
                          <a:pt x="1533" y="830"/>
                        </a:lnTo>
                        <a:lnTo>
                          <a:pt x="1522" y="845"/>
                        </a:lnTo>
                        <a:lnTo>
                          <a:pt x="1509" y="862"/>
                        </a:lnTo>
                        <a:lnTo>
                          <a:pt x="1494" y="879"/>
                        </a:lnTo>
                        <a:lnTo>
                          <a:pt x="1476" y="896"/>
                        </a:lnTo>
                        <a:lnTo>
                          <a:pt x="1454" y="913"/>
                        </a:lnTo>
                        <a:lnTo>
                          <a:pt x="1441" y="923"/>
                        </a:lnTo>
                        <a:lnTo>
                          <a:pt x="1428" y="932"/>
                        </a:lnTo>
                        <a:lnTo>
                          <a:pt x="1413" y="940"/>
                        </a:lnTo>
                        <a:lnTo>
                          <a:pt x="1397" y="950"/>
                        </a:lnTo>
                        <a:lnTo>
                          <a:pt x="1380" y="958"/>
                        </a:lnTo>
                        <a:lnTo>
                          <a:pt x="1361" y="967"/>
                        </a:lnTo>
                        <a:lnTo>
                          <a:pt x="1341" y="977"/>
                        </a:lnTo>
                        <a:lnTo>
                          <a:pt x="1318" y="985"/>
                        </a:lnTo>
                        <a:lnTo>
                          <a:pt x="1295" y="994"/>
                        </a:lnTo>
                        <a:lnTo>
                          <a:pt x="1269" y="1002"/>
                        </a:lnTo>
                        <a:lnTo>
                          <a:pt x="1240" y="1012"/>
                        </a:lnTo>
                        <a:lnTo>
                          <a:pt x="1210" y="1020"/>
                        </a:lnTo>
                        <a:lnTo>
                          <a:pt x="1180" y="1028"/>
                        </a:lnTo>
                        <a:lnTo>
                          <a:pt x="1150" y="1035"/>
                        </a:lnTo>
                        <a:lnTo>
                          <a:pt x="1120" y="1042"/>
                        </a:lnTo>
                        <a:lnTo>
                          <a:pt x="1092" y="1048"/>
                        </a:lnTo>
                        <a:lnTo>
                          <a:pt x="1064" y="1054"/>
                        </a:lnTo>
                        <a:lnTo>
                          <a:pt x="1037" y="1058"/>
                        </a:lnTo>
                        <a:lnTo>
                          <a:pt x="1010" y="1061"/>
                        </a:lnTo>
                        <a:lnTo>
                          <a:pt x="984" y="1064"/>
                        </a:lnTo>
                        <a:lnTo>
                          <a:pt x="958" y="1067"/>
                        </a:lnTo>
                        <a:lnTo>
                          <a:pt x="934" y="1069"/>
                        </a:lnTo>
                        <a:lnTo>
                          <a:pt x="909" y="1069"/>
                        </a:lnTo>
                        <a:lnTo>
                          <a:pt x="884" y="1069"/>
                        </a:lnTo>
                        <a:lnTo>
                          <a:pt x="861" y="1069"/>
                        </a:lnTo>
                        <a:lnTo>
                          <a:pt x="838" y="1068"/>
                        </a:lnTo>
                        <a:lnTo>
                          <a:pt x="815" y="1065"/>
                        </a:lnTo>
                        <a:lnTo>
                          <a:pt x="792" y="1063"/>
                        </a:lnTo>
                        <a:lnTo>
                          <a:pt x="771" y="1060"/>
                        </a:lnTo>
                        <a:lnTo>
                          <a:pt x="748" y="1056"/>
                        </a:lnTo>
                        <a:lnTo>
                          <a:pt x="727" y="1052"/>
                        </a:lnTo>
                        <a:lnTo>
                          <a:pt x="706" y="1046"/>
                        </a:lnTo>
                        <a:lnTo>
                          <a:pt x="684" y="1041"/>
                        </a:lnTo>
                        <a:lnTo>
                          <a:pt x="664" y="1034"/>
                        </a:lnTo>
                        <a:lnTo>
                          <a:pt x="642" y="1028"/>
                        </a:lnTo>
                        <a:lnTo>
                          <a:pt x="622" y="1020"/>
                        </a:lnTo>
                        <a:lnTo>
                          <a:pt x="580" y="1003"/>
                        </a:lnTo>
                        <a:lnTo>
                          <a:pt x="540" y="985"/>
                        </a:lnTo>
                        <a:lnTo>
                          <a:pt x="498" y="964"/>
                        </a:lnTo>
                        <a:lnTo>
                          <a:pt x="456" y="941"/>
                        </a:lnTo>
                        <a:lnTo>
                          <a:pt x="411" y="914"/>
                        </a:lnTo>
                        <a:lnTo>
                          <a:pt x="369" y="888"/>
                        </a:lnTo>
                        <a:lnTo>
                          <a:pt x="330" y="860"/>
                        </a:lnTo>
                        <a:lnTo>
                          <a:pt x="293" y="833"/>
                        </a:lnTo>
                        <a:lnTo>
                          <a:pt x="259" y="805"/>
                        </a:lnTo>
                        <a:lnTo>
                          <a:pt x="228" y="777"/>
                        </a:lnTo>
                        <a:lnTo>
                          <a:pt x="198" y="750"/>
                        </a:lnTo>
                        <a:lnTo>
                          <a:pt x="171" y="721"/>
                        </a:lnTo>
                        <a:lnTo>
                          <a:pt x="148" y="692"/>
                        </a:lnTo>
                        <a:lnTo>
                          <a:pt x="125" y="664"/>
                        </a:lnTo>
                        <a:lnTo>
                          <a:pt x="105" y="635"/>
                        </a:lnTo>
                        <a:lnTo>
                          <a:pt x="87" y="605"/>
                        </a:lnTo>
                        <a:lnTo>
                          <a:pt x="71" y="576"/>
                        </a:lnTo>
                        <a:lnTo>
                          <a:pt x="57" y="546"/>
                        </a:lnTo>
                        <a:lnTo>
                          <a:pt x="44" y="517"/>
                        </a:lnTo>
                        <a:lnTo>
                          <a:pt x="33" y="487"/>
                        </a:lnTo>
                        <a:lnTo>
                          <a:pt x="25" y="457"/>
                        </a:lnTo>
                        <a:lnTo>
                          <a:pt x="17" y="427"/>
                        </a:lnTo>
                        <a:lnTo>
                          <a:pt x="11" y="397"/>
                        </a:lnTo>
                        <a:lnTo>
                          <a:pt x="6" y="367"/>
                        </a:lnTo>
                        <a:lnTo>
                          <a:pt x="3" y="336"/>
                        </a:lnTo>
                        <a:lnTo>
                          <a:pt x="1" y="306"/>
                        </a:lnTo>
                        <a:lnTo>
                          <a:pt x="0" y="276"/>
                        </a:lnTo>
                        <a:lnTo>
                          <a:pt x="1" y="245"/>
                        </a:lnTo>
                        <a:lnTo>
                          <a:pt x="2" y="215"/>
                        </a:lnTo>
                        <a:lnTo>
                          <a:pt x="4" y="184"/>
                        </a:lnTo>
                        <a:lnTo>
                          <a:pt x="7" y="153"/>
                        </a:lnTo>
                        <a:lnTo>
                          <a:pt x="12" y="123"/>
                        </a:lnTo>
                        <a:lnTo>
                          <a:pt x="16" y="92"/>
                        </a:lnTo>
                        <a:lnTo>
                          <a:pt x="21" y="61"/>
                        </a:lnTo>
                        <a:lnTo>
                          <a:pt x="28" y="30"/>
                        </a:lnTo>
                        <a:lnTo>
                          <a:pt x="34" y="0"/>
                        </a:lnTo>
                        <a:close/>
                      </a:path>
                    </a:pathLst>
                  </a:custGeom>
                  <a:gradFill>
                    <a:gsLst>
                      <a:gs pos="0">
                        <a:srgbClr val="000000"/>
                      </a:gs>
                      <a:gs pos="45000">
                        <a:srgbClr val="000000"/>
                      </a:gs>
                      <a:gs pos="65000">
                        <a:srgbClr val="000000"/>
                      </a:gs>
                      <a:gs pos="100000">
                        <a:srgbClr val="000000"/>
                      </a:gs>
                    </a:gsLst>
                    <a:path path="circle">
                      <a:fillToRect l="50000" t="50000" r="50000" b="50000"/>
                    </a:path>
                    <a:tileRect/>
                  </a:gra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4" name="Google Shape;694;p11"/>
                  <p:cNvSpPr/>
                  <p:nvPr/>
                </p:nvSpPr>
                <p:spPr>
                  <a:xfrm>
                    <a:off x="2906573" y="824179"/>
                    <a:ext cx="152399" cy="573024"/>
                  </a:xfrm>
                  <a:custGeom>
                    <a:avLst/>
                    <a:gdLst/>
                    <a:ahLst/>
                    <a:cxnLst/>
                    <a:rect l="l" t="t" r="r" b="b"/>
                    <a:pathLst>
                      <a:path w="152399" h="573024" extrusionOk="0">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a:gsLst>
                      <a:gs pos="0">
                        <a:srgbClr val="FFFFFF"/>
                      </a:gs>
                      <a:gs pos="100000">
                        <a:srgbClr val="FFFFFF"/>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sp>
                <p:nvSpPr>
                  <p:cNvPr id="695" name="Google Shape;695;p11"/>
                  <p:cNvSpPr/>
                  <p:nvPr/>
                </p:nvSpPr>
                <p:spPr>
                  <a:xfrm rot="900000">
                    <a:off x="1824126" y="2867444"/>
                    <a:ext cx="152399" cy="573024"/>
                  </a:xfrm>
                  <a:custGeom>
                    <a:avLst/>
                    <a:gdLst/>
                    <a:ahLst/>
                    <a:cxnLst/>
                    <a:rect l="l" t="t" r="r" b="b"/>
                    <a:pathLst>
                      <a:path w="152399" h="573024" extrusionOk="0">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a:gsLst>
                      <a:gs pos="0">
                        <a:srgbClr val="FFFFFF"/>
                      </a:gs>
                      <a:gs pos="100000">
                        <a:srgbClr val="FFFFFF"/>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grpSp>
          </p:grpSp>
          <p:grpSp>
            <p:nvGrpSpPr>
              <p:cNvPr id="696" name="Google Shape;696;p11"/>
              <p:cNvGrpSpPr/>
              <p:nvPr/>
            </p:nvGrpSpPr>
            <p:grpSpPr>
              <a:xfrm rot="-611761">
                <a:off x="7200313" y="2061951"/>
                <a:ext cx="705037" cy="1281676"/>
                <a:chOff x="8599487" y="2724150"/>
                <a:chExt cx="496890" cy="903288"/>
              </a:xfrm>
            </p:grpSpPr>
            <p:sp>
              <p:nvSpPr>
                <p:cNvPr id="697" name="Google Shape;697;p11"/>
                <p:cNvSpPr/>
                <p:nvPr/>
              </p:nvSpPr>
              <p:spPr>
                <a:xfrm>
                  <a:off x="8613775" y="3382963"/>
                  <a:ext cx="395288" cy="244475"/>
                </a:xfrm>
                <a:custGeom>
                  <a:avLst/>
                  <a:gdLst/>
                  <a:ahLst/>
                  <a:cxnLst/>
                  <a:rect l="l" t="t" r="r" b="b"/>
                  <a:pathLst>
                    <a:path w="105" h="65" extrusionOk="0">
                      <a:moveTo>
                        <a:pt x="1" y="27"/>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7"/>
                      </a:cubicBezTo>
                      <a:close/>
                    </a:path>
                  </a:pathLst>
                </a:custGeom>
                <a:solidFill>
                  <a:srgbClr val="FBD5A7"/>
                </a:solidFill>
                <a:ln>
                  <a:noFill/>
                </a:ln>
                <a:effectLst>
                  <a:outerShdw blurRad="139700" dist="38100" algn="l" rotWithShape="0">
                    <a:srgbClr val="000000">
                      <a:alpha val="21960"/>
                    </a:srgbClr>
                  </a:outerShdw>
                </a:effectLst>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8" name="Google Shape;698;p11"/>
                <p:cNvSpPr/>
                <p:nvPr/>
              </p:nvSpPr>
              <p:spPr>
                <a:xfrm>
                  <a:off x="8599487" y="3160713"/>
                  <a:ext cx="395288" cy="241300"/>
                </a:xfrm>
                <a:custGeom>
                  <a:avLst/>
                  <a:gdLst/>
                  <a:ahLst/>
                  <a:cxnLst/>
                  <a:rect l="l" t="t" r="r" b="b"/>
                  <a:pathLst>
                    <a:path w="105" h="64" extrusionOk="0">
                      <a:moveTo>
                        <a:pt x="2" y="27"/>
                      </a:moveTo>
                      <a:cubicBezTo>
                        <a:pt x="0" y="43"/>
                        <a:pt x="12" y="57"/>
                        <a:pt x="28" y="59"/>
                      </a:cubicBezTo>
                      <a:cubicBezTo>
                        <a:pt x="72" y="63"/>
                        <a:pt x="72" y="63"/>
                        <a:pt x="72" y="63"/>
                      </a:cubicBezTo>
                      <a:cubicBezTo>
                        <a:pt x="88" y="64"/>
                        <a:pt x="102" y="53"/>
                        <a:pt x="104" y="37"/>
                      </a:cubicBezTo>
                      <a:cubicBezTo>
                        <a:pt x="104" y="37"/>
                        <a:pt x="104" y="37"/>
                        <a:pt x="104" y="37"/>
                      </a:cubicBezTo>
                      <a:cubicBezTo>
                        <a:pt x="105" y="21"/>
                        <a:pt x="94" y="7"/>
                        <a:pt x="78" y="5"/>
                      </a:cubicBezTo>
                      <a:cubicBezTo>
                        <a:pt x="34" y="1"/>
                        <a:pt x="34" y="1"/>
                        <a:pt x="34" y="1"/>
                      </a:cubicBezTo>
                      <a:cubicBezTo>
                        <a:pt x="18" y="0"/>
                        <a:pt x="4" y="11"/>
                        <a:pt x="2" y="27"/>
                      </a:cubicBezTo>
                      <a:close/>
                    </a:path>
                  </a:pathLst>
                </a:custGeom>
                <a:solidFill>
                  <a:srgbClr val="FBD5A7"/>
                </a:solidFill>
                <a:ln>
                  <a:noFill/>
                </a:ln>
                <a:effectLst>
                  <a:outerShdw blurRad="139700" dist="38100" algn="l" rotWithShape="0">
                    <a:srgbClr val="000000">
                      <a:alpha val="21960"/>
                    </a:srgbClr>
                  </a:outerShdw>
                </a:effectLst>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699" name="Google Shape;699;p11"/>
                <p:cNvSpPr/>
                <p:nvPr/>
              </p:nvSpPr>
              <p:spPr>
                <a:xfrm>
                  <a:off x="8648700" y="2938463"/>
                  <a:ext cx="393700" cy="244475"/>
                </a:xfrm>
                <a:custGeom>
                  <a:avLst/>
                  <a:gdLst/>
                  <a:ahLst/>
                  <a:cxnLst/>
                  <a:rect l="l" t="t" r="r" b="b"/>
                  <a:pathLst>
                    <a:path w="105" h="65" extrusionOk="0">
                      <a:moveTo>
                        <a:pt x="1" y="28"/>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8"/>
                      </a:cubicBezTo>
                      <a:close/>
                    </a:path>
                  </a:pathLst>
                </a:custGeom>
                <a:solidFill>
                  <a:srgbClr val="FBD5A7"/>
                </a:solidFill>
                <a:ln>
                  <a:noFill/>
                </a:ln>
                <a:effectLst>
                  <a:outerShdw blurRad="139700" dist="38100" algn="l" rotWithShape="0">
                    <a:srgbClr val="000000">
                      <a:alpha val="21960"/>
                    </a:srgbClr>
                  </a:outerShdw>
                </a:effectLst>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00" name="Google Shape;700;p11"/>
                <p:cNvSpPr/>
                <p:nvPr/>
              </p:nvSpPr>
              <p:spPr>
                <a:xfrm>
                  <a:off x="8701088" y="2724150"/>
                  <a:ext cx="395288" cy="244475"/>
                </a:xfrm>
                <a:custGeom>
                  <a:avLst/>
                  <a:gdLst/>
                  <a:ahLst/>
                  <a:cxnLst/>
                  <a:rect l="l" t="t" r="r" b="b"/>
                  <a:pathLst>
                    <a:path w="105" h="65" extrusionOk="0">
                      <a:moveTo>
                        <a:pt x="2" y="28"/>
                      </a:moveTo>
                      <a:cubicBezTo>
                        <a:pt x="0" y="44"/>
                        <a:pt x="12" y="58"/>
                        <a:pt x="27" y="59"/>
                      </a:cubicBezTo>
                      <a:cubicBezTo>
                        <a:pt x="72" y="64"/>
                        <a:pt x="72" y="64"/>
                        <a:pt x="72" y="64"/>
                      </a:cubicBezTo>
                      <a:cubicBezTo>
                        <a:pt x="88" y="65"/>
                        <a:pt x="102" y="54"/>
                        <a:pt x="103" y="38"/>
                      </a:cubicBezTo>
                      <a:cubicBezTo>
                        <a:pt x="103" y="38"/>
                        <a:pt x="103" y="38"/>
                        <a:pt x="103" y="38"/>
                      </a:cubicBezTo>
                      <a:cubicBezTo>
                        <a:pt x="105" y="22"/>
                        <a:pt x="93" y="8"/>
                        <a:pt x="78" y="6"/>
                      </a:cubicBezTo>
                      <a:cubicBezTo>
                        <a:pt x="33" y="2"/>
                        <a:pt x="33" y="2"/>
                        <a:pt x="33" y="2"/>
                      </a:cubicBezTo>
                      <a:cubicBezTo>
                        <a:pt x="17" y="0"/>
                        <a:pt x="3" y="12"/>
                        <a:pt x="2" y="28"/>
                      </a:cubicBezTo>
                      <a:close/>
                    </a:path>
                  </a:pathLst>
                </a:custGeom>
                <a:solidFill>
                  <a:srgbClr val="FBD5A7"/>
                </a:solidFill>
                <a:ln>
                  <a:noFill/>
                </a:ln>
                <a:effectLst>
                  <a:outerShdw blurRad="139700" dist="38100" algn="l" rotWithShape="0">
                    <a:srgbClr val="000000">
                      <a:alpha val="21960"/>
                    </a:srgbClr>
                  </a:outerShdw>
                </a:effectLst>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grpSp>
        <p:sp>
          <p:nvSpPr>
            <p:cNvPr id="701" name="Google Shape;701;p11"/>
            <p:cNvSpPr txBox="1"/>
            <p:nvPr/>
          </p:nvSpPr>
          <p:spPr>
            <a:xfrm>
              <a:off x="3113733" y="1296419"/>
              <a:ext cx="1370075" cy="382740"/>
            </a:xfrm>
            <a:prstGeom prst="rect">
              <a:avLst/>
            </a:prstGeom>
            <a:noFill/>
            <a:ln>
              <a:noFill/>
            </a:ln>
          </p:spPr>
          <p:txBody>
            <a:bodyPr spcFirstLastPara="1" wrap="square" lIns="91425" tIns="45700" rIns="91425" bIns="45700" anchor="ctr" anchorCtr="0">
              <a:noAutofit/>
            </a:bodyPr>
            <a:lstStyle/>
            <a:p>
              <a:pPr marL="0" marR="0" lvl="0" indent="0" algn="r" rtl="0">
                <a:spcBef>
                  <a:spcPts val="0"/>
                </a:spcBef>
                <a:spcAft>
                  <a:spcPts val="0"/>
                </a:spcAft>
                <a:buNone/>
              </a:pPr>
              <a:r>
                <a:rPr lang="en-US" sz="1200" b="1">
                  <a:solidFill>
                    <a:srgbClr val="3F3F3F"/>
                  </a:solidFill>
                  <a:latin typeface="Calibri"/>
                  <a:ea typeface="Calibri"/>
                  <a:cs typeface="Calibri"/>
                  <a:sym typeface="Calibri"/>
                </a:rPr>
                <a:t>MARKETING</a:t>
              </a:r>
              <a:endParaRPr/>
            </a:p>
          </p:txBody>
        </p:sp>
        <p:sp>
          <p:nvSpPr>
            <p:cNvPr id="702" name="Google Shape;702;p11"/>
            <p:cNvSpPr/>
            <p:nvPr/>
          </p:nvSpPr>
          <p:spPr>
            <a:xfrm>
              <a:off x="1864788" y="1693889"/>
              <a:ext cx="2619021" cy="8236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Calibri"/>
                  <a:ea typeface="Calibri"/>
                  <a:cs typeface="Calibri"/>
                  <a:sym typeface="Calibri"/>
                </a:rPr>
                <a:t>Lorem ipsum dolor sit amet, consectetur adipiscing elit. Nulla imperdiet volutpat.</a:t>
              </a:r>
              <a:endParaRPr/>
            </a:p>
          </p:txBody>
        </p:sp>
        <p:grpSp>
          <p:nvGrpSpPr>
            <p:cNvPr id="703" name="Google Shape;703;p11"/>
            <p:cNvGrpSpPr/>
            <p:nvPr/>
          </p:nvGrpSpPr>
          <p:grpSpPr>
            <a:xfrm>
              <a:off x="4667920" y="1450307"/>
              <a:ext cx="2058069" cy="1019599"/>
              <a:chOff x="4667920" y="1450307"/>
              <a:chExt cx="2058069" cy="1019599"/>
            </a:xfrm>
          </p:grpSpPr>
          <p:grpSp>
            <p:nvGrpSpPr>
              <p:cNvPr id="704" name="Google Shape;704;p11"/>
              <p:cNvGrpSpPr/>
              <p:nvPr/>
            </p:nvGrpSpPr>
            <p:grpSpPr>
              <a:xfrm>
                <a:off x="4667920" y="1450307"/>
                <a:ext cx="1019599" cy="1019599"/>
                <a:chOff x="3636444" y="2085129"/>
                <a:chExt cx="1019598" cy="1019598"/>
              </a:xfrm>
            </p:grpSpPr>
            <p:sp>
              <p:nvSpPr>
                <p:cNvPr id="705" name="Google Shape;705;p11"/>
                <p:cNvSpPr/>
                <p:nvPr/>
              </p:nvSpPr>
              <p:spPr>
                <a:xfrm>
                  <a:off x="3636444" y="2085129"/>
                  <a:ext cx="1019598" cy="1019598"/>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sp>
              <p:nvSpPr>
                <p:cNvPr id="706" name="Google Shape;706;p11"/>
                <p:cNvSpPr/>
                <p:nvPr/>
              </p:nvSpPr>
              <p:spPr>
                <a:xfrm>
                  <a:off x="3724922" y="2173607"/>
                  <a:ext cx="842643" cy="842643"/>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1" i="0" u="none" strike="noStrike" cap="none">
                    <a:solidFill>
                      <a:srgbClr val="FFFFFF"/>
                    </a:solidFill>
                    <a:latin typeface="Calibri"/>
                    <a:ea typeface="Calibri"/>
                    <a:cs typeface="Calibri"/>
                    <a:sym typeface="Calibri"/>
                  </a:endParaRPr>
                </a:p>
              </p:txBody>
            </p:sp>
          </p:grpSp>
          <p:cxnSp>
            <p:nvCxnSpPr>
              <p:cNvPr id="707" name="Google Shape;707;p11"/>
              <p:cNvCxnSpPr/>
              <p:nvPr/>
            </p:nvCxnSpPr>
            <p:spPr>
              <a:xfrm>
                <a:off x="5593826" y="1945568"/>
                <a:ext cx="647697" cy="0"/>
              </a:xfrm>
              <a:prstGeom prst="straightConnector1">
                <a:avLst/>
              </a:prstGeom>
              <a:noFill/>
              <a:ln w="9525" cap="flat" cmpd="sng">
                <a:solidFill>
                  <a:srgbClr val="595959"/>
                </a:solidFill>
                <a:prstDash val="solid"/>
                <a:miter lim="800000"/>
                <a:headEnd type="none" w="sm" len="sm"/>
                <a:tailEnd type="none" w="sm" len="sm"/>
              </a:ln>
            </p:spPr>
          </p:cxnSp>
          <p:grpSp>
            <p:nvGrpSpPr>
              <p:cNvPr id="708" name="Google Shape;708;p11"/>
              <p:cNvGrpSpPr/>
              <p:nvPr/>
            </p:nvGrpSpPr>
            <p:grpSpPr>
              <a:xfrm>
                <a:off x="4983448" y="1785381"/>
                <a:ext cx="401638" cy="381000"/>
                <a:chOff x="4783364" y="5915025"/>
                <a:chExt cx="401638" cy="381000"/>
              </a:xfrm>
            </p:grpSpPr>
            <p:sp>
              <p:nvSpPr>
                <p:cNvPr id="709" name="Google Shape;709;p11"/>
                <p:cNvSpPr/>
                <p:nvPr/>
              </p:nvSpPr>
              <p:spPr>
                <a:xfrm>
                  <a:off x="4927827" y="6181725"/>
                  <a:ext cx="128588" cy="114300"/>
                </a:xfrm>
                <a:custGeom>
                  <a:avLst/>
                  <a:gdLst/>
                  <a:ahLst/>
                  <a:cxnLst/>
                  <a:rect l="l" t="t" r="r" b="b"/>
                  <a:pathLst>
                    <a:path w="325" h="288" extrusionOk="0">
                      <a:moveTo>
                        <a:pt x="180" y="223"/>
                      </a:moveTo>
                      <a:lnTo>
                        <a:pt x="180" y="0"/>
                      </a:lnTo>
                      <a:lnTo>
                        <a:pt x="145" y="0"/>
                      </a:lnTo>
                      <a:lnTo>
                        <a:pt x="145" y="223"/>
                      </a:lnTo>
                      <a:lnTo>
                        <a:pt x="24" y="102"/>
                      </a:lnTo>
                      <a:lnTo>
                        <a:pt x="0" y="126"/>
                      </a:lnTo>
                      <a:lnTo>
                        <a:pt x="163" y="288"/>
                      </a:lnTo>
                      <a:lnTo>
                        <a:pt x="325" y="126"/>
                      </a:lnTo>
                      <a:lnTo>
                        <a:pt x="301" y="102"/>
                      </a:lnTo>
                      <a:lnTo>
                        <a:pt x="180" y="22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10" name="Google Shape;710;p11"/>
                <p:cNvSpPr/>
                <p:nvPr/>
              </p:nvSpPr>
              <p:spPr>
                <a:xfrm>
                  <a:off x="4783364" y="5915025"/>
                  <a:ext cx="401638" cy="254000"/>
                </a:xfrm>
                <a:custGeom>
                  <a:avLst/>
                  <a:gdLst/>
                  <a:ahLst/>
                  <a:cxnLst/>
                  <a:rect l="l" t="t" r="r" b="b"/>
                  <a:pathLst>
                    <a:path w="1012" h="640" extrusionOk="0">
                      <a:moveTo>
                        <a:pt x="826" y="269"/>
                      </a:moveTo>
                      <a:lnTo>
                        <a:pt x="827" y="266"/>
                      </a:lnTo>
                      <a:lnTo>
                        <a:pt x="827" y="261"/>
                      </a:lnTo>
                      <a:lnTo>
                        <a:pt x="826" y="248"/>
                      </a:lnTo>
                      <a:lnTo>
                        <a:pt x="826" y="234"/>
                      </a:lnTo>
                      <a:lnTo>
                        <a:pt x="824" y="221"/>
                      </a:lnTo>
                      <a:lnTo>
                        <a:pt x="822" y="208"/>
                      </a:lnTo>
                      <a:lnTo>
                        <a:pt x="819" y="195"/>
                      </a:lnTo>
                      <a:lnTo>
                        <a:pt x="815" y="184"/>
                      </a:lnTo>
                      <a:lnTo>
                        <a:pt x="811" y="172"/>
                      </a:lnTo>
                      <a:lnTo>
                        <a:pt x="807" y="160"/>
                      </a:lnTo>
                      <a:lnTo>
                        <a:pt x="801" y="148"/>
                      </a:lnTo>
                      <a:lnTo>
                        <a:pt x="796" y="137"/>
                      </a:lnTo>
                      <a:lnTo>
                        <a:pt x="789" y="125"/>
                      </a:lnTo>
                      <a:lnTo>
                        <a:pt x="782" y="115"/>
                      </a:lnTo>
                      <a:lnTo>
                        <a:pt x="775" y="105"/>
                      </a:lnTo>
                      <a:lnTo>
                        <a:pt x="768" y="95"/>
                      </a:lnTo>
                      <a:lnTo>
                        <a:pt x="759" y="85"/>
                      </a:lnTo>
                      <a:lnTo>
                        <a:pt x="750" y="77"/>
                      </a:lnTo>
                      <a:lnTo>
                        <a:pt x="742" y="68"/>
                      </a:lnTo>
                      <a:lnTo>
                        <a:pt x="732" y="59"/>
                      </a:lnTo>
                      <a:lnTo>
                        <a:pt x="722" y="52"/>
                      </a:lnTo>
                      <a:lnTo>
                        <a:pt x="712" y="44"/>
                      </a:lnTo>
                      <a:lnTo>
                        <a:pt x="701" y="38"/>
                      </a:lnTo>
                      <a:lnTo>
                        <a:pt x="690" y="31"/>
                      </a:lnTo>
                      <a:lnTo>
                        <a:pt x="679" y="26"/>
                      </a:lnTo>
                      <a:lnTo>
                        <a:pt x="667" y="20"/>
                      </a:lnTo>
                      <a:lnTo>
                        <a:pt x="655" y="16"/>
                      </a:lnTo>
                      <a:lnTo>
                        <a:pt x="644" y="12"/>
                      </a:lnTo>
                      <a:lnTo>
                        <a:pt x="631" y="9"/>
                      </a:lnTo>
                      <a:lnTo>
                        <a:pt x="619" y="5"/>
                      </a:lnTo>
                      <a:lnTo>
                        <a:pt x="606" y="3"/>
                      </a:lnTo>
                      <a:lnTo>
                        <a:pt x="593" y="1"/>
                      </a:lnTo>
                      <a:lnTo>
                        <a:pt x="579" y="0"/>
                      </a:lnTo>
                      <a:lnTo>
                        <a:pt x="566" y="0"/>
                      </a:lnTo>
                      <a:lnTo>
                        <a:pt x="546" y="1"/>
                      </a:lnTo>
                      <a:lnTo>
                        <a:pt x="527" y="3"/>
                      </a:lnTo>
                      <a:lnTo>
                        <a:pt x="508" y="6"/>
                      </a:lnTo>
                      <a:lnTo>
                        <a:pt x="491" y="11"/>
                      </a:lnTo>
                      <a:lnTo>
                        <a:pt x="473" y="17"/>
                      </a:lnTo>
                      <a:lnTo>
                        <a:pt x="457" y="24"/>
                      </a:lnTo>
                      <a:lnTo>
                        <a:pt x="440" y="32"/>
                      </a:lnTo>
                      <a:lnTo>
                        <a:pt x="424" y="41"/>
                      </a:lnTo>
                      <a:lnTo>
                        <a:pt x="409" y="52"/>
                      </a:lnTo>
                      <a:lnTo>
                        <a:pt x="395" y="63"/>
                      </a:lnTo>
                      <a:lnTo>
                        <a:pt x="382" y="76"/>
                      </a:lnTo>
                      <a:lnTo>
                        <a:pt x="370" y="88"/>
                      </a:lnTo>
                      <a:lnTo>
                        <a:pt x="358" y="103"/>
                      </a:lnTo>
                      <a:lnTo>
                        <a:pt x="348" y="117"/>
                      </a:lnTo>
                      <a:lnTo>
                        <a:pt x="338" y="133"/>
                      </a:lnTo>
                      <a:lnTo>
                        <a:pt x="330" y="149"/>
                      </a:lnTo>
                      <a:lnTo>
                        <a:pt x="316" y="142"/>
                      </a:lnTo>
                      <a:lnTo>
                        <a:pt x="301" y="138"/>
                      </a:lnTo>
                      <a:lnTo>
                        <a:pt x="286" y="135"/>
                      </a:lnTo>
                      <a:lnTo>
                        <a:pt x="270" y="134"/>
                      </a:lnTo>
                      <a:lnTo>
                        <a:pt x="257" y="135"/>
                      </a:lnTo>
                      <a:lnTo>
                        <a:pt x="245" y="136"/>
                      </a:lnTo>
                      <a:lnTo>
                        <a:pt x="233" y="139"/>
                      </a:lnTo>
                      <a:lnTo>
                        <a:pt x="222" y="142"/>
                      </a:lnTo>
                      <a:lnTo>
                        <a:pt x="211" y="148"/>
                      </a:lnTo>
                      <a:lnTo>
                        <a:pt x="201" y="153"/>
                      </a:lnTo>
                      <a:lnTo>
                        <a:pt x="191" y="160"/>
                      </a:lnTo>
                      <a:lnTo>
                        <a:pt x="182" y="166"/>
                      </a:lnTo>
                      <a:lnTo>
                        <a:pt x="174" y="175"/>
                      </a:lnTo>
                      <a:lnTo>
                        <a:pt x="166" y="184"/>
                      </a:lnTo>
                      <a:lnTo>
                        <a:pt x="158" y="192"/>
                      </a:lnTo>
                      <a:lnTo>
                        <a:pt x="152" y="202"/>
                      </a:lnTo>
                      <a:lnTo>
                        <a:pt x="147" y="213"/>
                      </a:lnTo>
                      <a:lnTo>
                        <a:pt x="142" y="223"/>
                      </a:lnTo>
                      <a:lnTo>
                        <a:pt x="139" y="234"/>
                      </a:lnTo>
                      <a:lnTo>
                        <a:pt x="137" y="246"/>
                      </a:lnTo>
                      <a:lnTo>
                        <a:pt x="122" y="252"/>
                      </a:lnTo>
                      <a:lnTo>
                        <a:pt x="108" y="259"/>
                      </a:lnTo>
                      <a:lnTo>
                        <a:pt x="95" y="267"/>
                      </a:lnTo>
                      <a:lnTo>
                        <a:pt x="82" y="275"/>
                      </a:lnTo>
                      <a:lnTo>
                        <a:pt x="70" y="285"/>
                      </a:lnTo>
                      <a:lnTo>
                        <a:pt x="58" y="296"/>
                      </a:lnTo>
                      <a:lnTo>
                        <a:pt x="48" y="307"/>
                      </a:lnTo>
                      <a:lnTo>
                        <a:pt x="39" y="319"/>
                      </a:lnTo>
                      <a:lnTo>
                        <a:pt x="30" y="331"/>
                      </a:lnTo>
                      <a:lnTo>
                        <a:pt x="22" y="346"/>
                      </a:lnTo>
                      <a:lnTo>
                        <a:pt x="16" y="360"/>
                      </a:lnTo>
                      <a:lnTo>
                        <a:pt x="10" y="375"/>
                      </a:lnTo>
                      <a:lnTo>
                        <a:pt x="6" y="390"/>
                      </a:lnTo>
                      <a:lnTo>
                        <a:pt x="3" y="405"/>
                      </a:lnTo>
                      <a:lnTo>
                        <a:pt x="1" y="421"/>
                      </a:lnTo>
                      <a:lnTo>
                        <a:pt x="0" y="437"/>
                      </a:lnTo>
                      <a:lnTo>
                        <a:pt x="1" y="459"/>
                      </a:lnTo>
                      <a:lnTo>
                        <a:pt x="4" y="478"/>
                      </a:lnTo>
                      <a:lnTo>
                        <a:pt x="9" y="498"/>
                      </a:lnTo>
                      <a:lnTo>
                        <a:pt x="16" y="516"/>
                      </a:lnTo>
                      <a:lnTo>
                        <a:pt x="25" y="535"/>
                      </a:lnTo>
                      <a:lnTo>
                        <a:pt x="34" y="551"/>
                      </a:lnTo>
                      <a:lnTo>
                        <a:pt x="46" y="566"/>
                      </a:lnTo>
                      <a:lnTo>
                        <a:pt x="59" y="581"/>
                      </a:lnTo>
                      <a:lnTo>
                        <a:pt x="73" y="594"/>
                      </a:lnTo>
                      <a:lnTo>
                        <a:pt x="89" y="606"/>
                      </a:lnTo>
                      <a:lnTo>
                        <a:pt x="106" y="616"/>
                      </a:lnTo>
                      <a:lnTo>
                        <a:pt x="123" y="624"/>
                      </a:lnTo>
                      <a:lnTo>
                        <a:pt x="142" y="631"/>
                      </a:lnTo>
                      <a:lnTo>
                        <a:pt x="162" y="636"/>
                      </a:lnTo>
                      <a:lnTo>
                        <a:pt x="181" y="639"/>
                      </a:lnTo>
                      <a:lnTo>
                        <a:pt x="202" y="640"/>
                      </a:lnTo>
                      <a:lnTo>
                        <a:pt x="360" y="640"/>
                      </a:lnTo>
                      <a:lnTo>
                        <a:pt x="405" y="640"/>
                      </a:lnTo>
                      <a:lnTo>
                        <a:pt x="424" y="640"/>
                      </a:lnTo>
                      <a:lnTo>
                        <a:pt x="505" y="640"/>
                      </a:lnTo>
                      <a:lnTo>
                        <a:pt x="540" y="640"/>
                      </a:lnTo>
                      <a:lnTo>
                        <a:pt x="579" y="640"/>
                      </a:lnTo>
                      <a:lnTo>
                        <a:pt x="640" y="640"/>
                      </a:lnTo>
                      <a:lnTo>
                        <a:pt x="748" y="640"/>
                      </a:lnTo>
                      <a:lnTo>
                        <a:pt x="827" y="640"/>
                      </a:lnTo>
                      <a:lnTo>
                        <a:pt x="827" y="640"/>
                      </a:lnTo>
                      <a:lnTo>
                        <a:pt x="846" y="639"/>
                      </a:lnTo>
                      <a:lnTo>
                        <a:pt x="864" y="636"/>
                      </a:lnTo>
                      <a:lnTo>
                        <a:pt x="882" y="632"/>
                      </a:lnTo>
                      <a:lnTo>
                        <a:pt x="898" y="625"/>
                      </a:lnTo>
                      <a:lnTo>
                        <a:pt x="915" y="618"/>
                      </a:lnTo>
                      <a:lnTo>
                        <a:pt x="930" y="608"/>
                      </a:lnTo>
                      <a:lnTo>
                        <a:pt x="944" y="597"/>
                      </a:lnTo>
                      <a:lnTo>
                        <a:pt x="958" y="585"/>
                      </a:lnTo>
                      <a:lnTo>
                        <a:pt x="970" y="572"/>
                      </a:lnTo>
                      <a:lnTo>
                        <a:pt x="979" y="558"/>
                      </a:lnTo>
                      <a:lnTo>
                        <a:pt x="989" y="543"/>
                      </a:lnTo>
                      <a:lnTo>
                        <a:pt x="997" y="527"/>
                      </a:lnTo>
                      <a:lnTo>
                        <a:pt x="1003" y="510"/>
                      </a:lnTo>
                      <a:lnTo>
                        <a:pt x="1008" y="491"/>
                      </a:lnTo>
                      <a:lnTo>
                        <a:pt x="1011" y="474"/>
                      </a:lnTo>
                      <a:lnTo>
                        <a:pt x="1012" y="455"/>
                      </a:lnTo>
                      <a:lnTo>
                        <a:pt x="1011" y="435"/>
                      </a:lnTo>
                      <a:lnTo>
                        <a:pt x="1008" y="417"/>
                      </a:lnTo>
                      <a:lnTo>
                        <a:pt x="1003" y="400"/>
                      </a:lnTo>
                      <a:lnTo>
                        <a:pt x="997" y="382"/>
                      </a:lnTo>
                      <a:lnTo>
                        <a:pt x="989" y="366"/>
                      </a:lnTo>
                      <a:lnTo>
                        <a:pt x="979" y="351"/>
                      </a:lnTo>
                      <a:lnTo>
                        <a:pt x="970" y="337"/>
                      </a:lnTo>
                      <a:lnTo>
                        <a:pt x="957" y="324"/>
                      </a:lnTo>
                      <a:lnTo>
                        <a:pt x="944" y="312"/>
                      </a:lnTo>
                      <a:lnTo>
                        <a:pt x="930" y="301"/>
                      </a:lnTo>
                      <a:lnTo>
                        <a:pt x="915" y="292"/>
                      </a:lnTo>
                      <a:lnTo>
                        <a:pt x="898" y="284"/>
                      </a:lnTo>
                      <a:lnTo>
                        <a:pt x="881" y="277"/>
                      </a:lnTo>
                      <a:lnTo>
                        <a:pt x="864" y="273"/>
                      </a:lnTo>
                      <a:lnTo>
                        <a:pt x="846" y="270"/>
                      </a:lnTo>
                      <a:lnTo>
                        <a:pt x="826" y="26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sp>
            <p:nvSpPr>
              <p:cNvPr id="711" name="Google Shape;711;p11"/>
              <p:cNvSpPr/>
              <p:nvPr/>
            </p:nvSpPr>
            <p:spPr>
              <a:xfrm>
                <a:off x="6256733" y="1710940"/>
                <a:ext cx="469256" cy="469256"/>
              </a:xfrm>
              <a:prstGeom prst="ellipse">
                <a:avLst/>
              </a:prstGeom>
              <a:solidFill>
                <a:srgbClr val="000000"/>
              </a:solidFill>
              <a:ln w="28575"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200"/>
                  <a:buFont typeface="Calibri"/>
                  <a:buNone/>
                </a:pPr>
                <a:r>
                  <a:rPr lang="en-US" sz="1200" b="1" i="0" u="none" strike="noStrike" cap="none">
                    <a:solidFill>
                      <a:srgbClr val="FFFFFF"/>
                    </a:solidFill>
                    <a:latin typeface="Calibri"/>
                    <a:ea typeface="Calibri"/>
                    <a:cs typeface="Calibri"/>
                    <a:sym typeface="Calibri"/>
                  </a:rPr>
                  <a:t>1</a:t>
                </a:r>
                <a:endParaRPr/>
              </a:p>
            </p:txBody>
          </p:sp>
        </p:grpSp>
        <p:grpSp>
          <p:nvGrpSpPr>
            <p:cNvPr id="712" name="Google Shape;712;p11"/>
            <p:cNvGrpSpPr/>
            <p:nvPr/>
          </p:nvGrpSpPr>
          <p:grpSpPr>
            <a:xfrm>
              <a:off x="3800519" y="2683985"/>
              <a:ext cx="3447612" cy="1019599"/>
              <a:chOff x="3800519" y="2683985"/>
              <a:chExt cx="3447612" cy="1019599"/>
            </a:xfrm>
          </p:grpSpPr>
          <p:grpSp>
            <p:nvGrpSpPr>
              <p:cNvPr id="713" name="Google Shape;713;p11"/>
              <p:cNvGrpSpPr/>
              <p:nvPr/>
            </p:nvGrpSpPr>
            <p:grpSpPr>
              <a:xfrm>
                <a:off x="3800519" y="2683985"/>
                <a:ext cx="1019599" cy="1019599"/>
                <a:chOff x="3636444" y="2085129"/>
                <a:chExt cx="1019598" cy="1019598"/>
              </a:xfrm>
            </p:grpSpPr>
            <p:sp>
              <p:nvSpPr>
                <p:cNvPr id="714" name="Google Shape;714;p11"/>
                <p:cNvSpPr/>
                <p:nvPr/>
              </p:nvSpPr>
              <p:spPr>
                <a:xfrm>
                  <a:off x="3636444" y="2085129"/>
                  <a:ext cx="1019598" cy="1019598"/>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sp>
              <p:nvSpPr>
                <p:cNvPr id="715" name="Google Shape;715;p11"/>
                <p:cNvSpPr/>
                <p:nvPr/>
              </p:nvSpPr>
              <p:spPr>
                <a:xfrm>
                  <a:off x="3724922" y="2173607"/>
                  <a:ext cx="842643" cy="842643"/>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1" i="0" u="none" strike="noStrike" cap="none">
                    <a:solidFill>
                      <a:srgbClr val="FFFFFF"/>
                    </a:solidFill>
                    <a:latin typeface="Calibri"/>
                    <a:ea typeface="Calibri"/>
                    <a:cs typeface="Calibri"/>
                    <a:sym typeface="Calibri"/>
                  </a:endParaRPr>
                </a:p>
              </p:txBody>
            </p:sp>
          </p:grpSp>
          <p:cxnSp>
            <p:nvCxnSpPr>
              <p:cNvPr id="716" name="Google Shape;716;p11"/>
              <p:cNvCxnSpPr/>
              <p:nvPr/>
            </p:nvCxnSpPr>
            <p:spPr>
              <a:xfrm>
                <a:off x="4726425" y="3179246"/>
                <a:ext cx="2076711" cy="0"/>
              </a:xfrm>
              <a:prstGeom prst="straightConnector1">
                <a:avLst/>
              </a:prstGeom>
              <a:noFill/>
              <a:ln w="9525" cap="flat" cmpd="sng">
                <a:solidFill>
                  <a:srgbClr val="595959"/>
                </a:solidFill>
                <a:prstDash val="solid"/>
                <a:miter lim="800000"/>
                <a:headEnd type="none" w="sm" len="sm"/>
                <a:tailEnd type="none" w="sm" len="sm"/>
              </a:ln>
            </p:spPr>
          </p:cxnSp>
          <p:grpSp>
            <p:nvGrpSpPr>
              <p:cNvPr id="717" name="Google Shape;717;p11"/>
              <p:cNvGrpSpPr/>
              <p:nvPr/>
            </p:nvGrpSpPr>
            <p:grpSpPr>
              <a:xfrm>
                <a:off x="4136108" y="3069905"/>
                <a:ext cx="377825" cy="287338"/>
                <a:chOff x="10066338" y="5245100"/>
                <a:chExt cx="377825" cy="287338"/>
              </a:xfrm>
            </p:grpSpPr>
            <p:sp>
              <p:nvSpPr>
                <p:cNvPr id="718" name="Google Shape;718;p11"/>
                <p:cNvSpPr/>
                <p:nvPr/>
              </p:nvSpPr>
              <p:spPr>
                <a:xfrm>
                  <a:off x="10198100" y="5419725"/>
                  <a:ext cx="112713" cy="112713"/>
                </a:xfrm>
                <a:custGeom>
                  <a:avLst/>
                  <a:gdLst/>
                  <a:ahLst/>
                  <a:cxnLst/>
                  <a:rect l="l" t="t" r="r" b="b"/>
                  <a:pathLst>
                    <a:path w="282" h="282" extrusionOk="0">
                      <a:moveTo>
                        <a:pt x="141" y="0"/>
                      </a:moveTo>
                      <a:lnTo>
                        <a:pt x="127" y="0"/>
                      </a:lnTo>
                      <a:lnTo>
                        <a:pt x="113" y="2"/>
                      </a:lnTo>
                      <a:lnTo>
                        <a:pt x="100" y="6"/>
                      </a:lnTo>
                      <a:lnTo>
                        <a:pt x="87" y="11"/>
                      </a:lnTo>
                      <a:lnTo>
                        <a:pt x="74" y="17"/>
                      </a:lnTo>
                      <a:lnTo>
                        <a:pt x="62" y="24"/>
                      </a:lnTo>
                      <a:lnTo>
                        <a:pt x="51" y="32"/>
                      </a:lnTo>
                      <a:lnTo>
                        <a:pt x="41" y="41"/>
                      </a:lnTo>
                      <a:lnTo>
                        <a:pt x="33" y="51"/>
                      </a:lnTo>
                      <a:lnTo>
                        <a:pt x="24" y="62"/>
                      </a:lnTo>
                      <a:lnTo>
                        <a:pt x="18" y="73"/>
                      </a:lnTo>
                      <a:lnTo>
                        <a:pt x="11" y="86"/>
                      </a:lnTo>
                      <a:lnTo>
                        <a:pt x="7" y="99"/>
                      </a:lnTo>
                      <a:lnTo>
                        <a:pt x="3" y="112"/>
                      </a:lnTo>
                      <a:lnTo>
                        <a:pt x="1" y="126"/>
                      </a:lnTo>
                      <a:lnTo>
                        <a:pt x="0" y="140"/>
                      </a:lnTo>
                      <a:lnTo>
                        <a:pt x="1" y="155"/>
                      </a:lnTo>
                      <a:lnTo>
                        <a:pt x="3" y="170"/>
                      </a:lnTo>
                      <a:lnTo>
                        <a:pt x="7" y="182"/>
                      </a:lnTo>
                      <a:lnTo>
                        <a:pt x="11" y="195"/>
                      </a:lnTo>
                      <a:lnTo>
                        <a:pt x="18" y="208"/>
                      </a:lnTo>
                      <a:lnTo>
                        <a:pt x="24" y="219"/>
                      </a:lnTo>
                      <a:lnTo>
                        <a:pt x="33" y="230"/>
                      </a:lnTo>
                      <a:lnTo>
                        <a:pt x="41" y="241"/>
                      </a:lnTo>
                      <a:lnTo>
                        <a:pt x="51" y="249"/>
                      </a:lnTo>
                      <a:lnTo>
                        <a:pt x="62" y="258"/>
                      </a:lnTo>
                      <a:lnTo>
                        <a:pt x="74" y="265"/>
                      </a:lnTo>
                      <a:lnTo>
                        <a:pt x="87" y="271"/>
                      </a:lnTo>
                      <a:lnTo>
                        <a:pt x="100" y="275"/>
                      </a:lnTo>
                      <a:lnTo>
                        <a:pt x="113" y="279"/>
                      </a:lnTo>
                      <a:lnTo>
                        <a:pt x="127" y="281"/>
                      </a:lnTo>
                      <a:lnTo>
                        <a:pt x="141" y="282"/>
                      </a:lnTo>
                      <a:lnTo>
                        <a:pt x="156" y="281"/>
                      </a:lnTo>
                      <a:lnTo>
                        <a:pt x="170" y="279"/>
                      </a:lnTo>
                      <a:lnTo>
                        <a:pt x="183" y="275"/>
                      </a:lnTo>
                      <a:lnTo>
                        <a:pt x="196" y="271"/>
                      </a:lnTo>
                      <a:lnTo>
                        <a:pt x="209" y="265"/>
                      </a:lnTo>
                      <a:lnTo>
                        <a:pt x="220" y="258"/>
                      </a:lnTo>
                      <a:lnTo>
                        <a:pt x="230" y="249"/>
                      </a:lnTo>
                      <a:lnTo>
                        <a:pt x="241" y="241"/>
                      </a:lnTo>
                      <a:lnTo>
                        <a:pt x="250" y="230"/>
                      </a:lnTo>
                      <a:lnTo>
                        <a:pt x="259" y="219"/>
                      </a:lnTo>
                      <a:lnTo>
                        <a:pt x="265" y="208"/>
                      </a:lnTo>
                      <a:lnTo>
                        <a:pt x="271" y="195"/>
                      </a:lnTo>
                      <a:lnTo>
                        <a:pt x="276" y="182"/>
                      </a:lnTo>
                      <a:lnTo>
                        <a:pt x="279" y="170"/>
                      </a:lnTo>
                      <a:lnTo>
                        <a:pt x="281" y="155"/>
                      </a:lnTo>
                      <a:lnTo>
                        <a:pt x="282" y="140"/>
                      </a:lnTo>
                      <a:lnTo>
                        <a:pt x="281" y="126"/>
                      </a:lnTo>
                      <a:lnTo>
                        <a:pt x="279" y="112"/>
                      </a:lnTo>
                      <a:lnTo>
                        <a:pt x="276" y="99"/>
                      </a:lnTo>
                      <a:lnTo>
                        <a:pt x="271" y="86"/>
                      </a:lnTo>
                      <a:lnTo>
                        <a:pt x="265" y="73"/>
                      </a:lnTo>
                      <a:lnTo>
                        <a:pt x="259" y="62"/>
                      </a:lnTo>
                      <a:lnTo>
                        <a:pt x="250" y="51"/>
                      </a:lnTo>
                      <a:lnTo>
                        <a:pt x="241" y="41"/>
                      </a:lnTo>
                      <a:lnTo>
                        <a:pt x="230" y="32"/>
                      </a:lnTo>
                      <a:lnTo>
                        <a:pt x="220" y="24"/>
                      </a:lnTo>
                      <a:lnTo>
                        <a:pt x="209" y="17"/>
                      </a:lnTo>
                      <a:lnTo>
                        <a:pt x="196" y="11"/>
                      </a:lnTo>
                      <a:lnTo>
                        <a:pt x="183" y="6"/>
                      </a:lnTo>
                      <a:lnTo>
                        <a:pt x="170" y="2"/>
                      </a:lnTo>
                      <a:lnTo>
                        <a:pt x="156" y="0"/>
                      </a:lnTo>
                      <a:lnTo>
                        <a:pt x="14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19" name="Google Shape;719;p11"/>
                <p:cNvSpPr/>
                <p:nvPr/>
              </p:nvSpPr>
              <p:spPr>
                <a:xfrm>
                  <a:off x="10147300" y="5357813"/>
                  <a:ext cx="214313" cy="77788"/>
                </a:xfrm>
                <a:custGeom>
                  <a:avLst/>
                  <a:gdLst/>
                  <a:ahLst/>
                  <a:cxnLst/>
                  <a:rect l="l" t="t" r="r" b="b"/>
                  <a:pathLst>
                    <a:path w="541" h="197" extrusionOk="0">
                      <a:moveTo>
                        <a:pt x="270" y="0"/>
                      </a:moveTo>
                      <a:lnTo>
                        <a:pt x="248" y="1"/>
                      </a:lnTo>
                      <a:lnTo>
                        <a:pt x="227" y="3"/>
                      </a:lnTo>
                      <a:lnTo>
                        <a:pt x="205" y="7"/>
                      </a:lnTo>
                      <a:lnTo>
                        <a:pt x="184" y="12"/>
                      </a:lnTo>
                      <a:lnTo>
                        <a:pt x="165" y="20"/>
                      </a:lnTo>
                      <a:lnTo>
                        <a:pt x="146" y="27"/>
                      </a:lnTo>
                      <a:lnTo>
                        <a:pt x="126" y="37"/>
                      </a:lnTo>
                      <a:lnTo>
                        <a:pt x="109" y="48"/>
                      </a:lnTo>
                      <a:lnTo>
                        <a:pt x="92" y="60"/>
                      </a:lnTo>
                      <a:lnTo>
                        <a:pt x="75" y="73"/>
                      </a:lnTo>
                      <a:lnTo>
                        <a:pt x="60" y="87"/>
                      </a:lnTo>
                      <a:lnTo>
                        <a:pt x="46" y="102"/>
                      </a:lnTo>
                      <a:lnTo>
                        <a:pt x="33" y="118"/>
                      </a:lnTo>
                      <a:lnTo>
                        <a:pt x="20" y="134"/>
                      </a:lnTo>
                      <a:lnTo>
                        <a:pt x="10" y="152"/>
                      </a:lnTo>
                      <a:lnTo>
                        <a:pt x="0" y="171"/>
                      </a:lnTo>
                      <a:lnTo>
                        <a:pt x="27" y="197"/>
                      </a:lnTo>
                      <a:lnTo>
                        <a:pt x="34" y="179"/>
                      </a:lnTo>
                      <a:lnTo>
                        <a:pt x="44" y="163"/>
                      </a:lnTo>
                      <a:lnTo>
                        <a:pt x="55" y="147"/>
                      </a:lnTo>
                      <a:lnTo>
                        <a:pt x="66" y="132"/>
                      </a:lnTo>
                      <a:lnTo>
                        <a:pt x="79" y="118"/>
                      </a:lnTo>
                      <a:lnTo>
                        <a:pt x="93" y="104"/>
                      </a:lnTo>
                      <a:lnTo>
                        <a:pt x="107" y="92"/>
                      </a:lnTo>
                      <a:lnTo>
                        <a:pt x="123" y="80"/>
                      </a:lnTo>
                      <a:lnTo>
                        <a:pt x="139" y="70"/>
                      </a:lnTo>
                      <a:lnTo>
                        <a:pt x="155" y="62"/>
                      </a:lnTo>
                      <a:lnTo>
                        <a:pt x="174" y="54"/>
                      </a:lnTo>
                      <a:lnTo>
                        <a:pt x="192" y="48"/>
                      </a:lnTo>
                      <a:lnTo>
                        <a:pt x="210" y="42"/>
                      </a:lnTo>
                      <a:lnTo>
                        <a:pt x="230" y="38"/>
                      </a:lnTo>
                      <a:lnTo>
                        <a:pt x="250" y="36"/>
                      </a:lnTo>
                      <a:lnTo>
                        <a:pt x="270" y="35"/>
                      </a:lnTo>
                      <a:lnTo>
                        <a:pt x="290" y="36"/>
                      </a:lnTo>
                      <a:lnTo>
                        <a:pt x="311" y="38"/>
                      </a:lnTo>
                      <a:lnTo>
                        <a:pt x="330" y="42"/>
                      </a:lnTo>
                      <a:lnTo>
                        <a:pt x="349" y="48"/>
                      </a:lnTo>
                      <a:lnTo>
                        <a:pt x="367" y="54"/>
                      </a:lnTo>
                      <a:lnTo>
                        <a:pt x="385" y="62"/>
                      </a:lnTo>
                      <a:lnTo>
                        <a:pt x="402" y="70"/>
                      </a:lnTo>
                      <a:lnTo>
                        <a:pt x="418" y="80"/>
                      </a:lnTo>
                      <a:lnTo>
                        <a:pt x="434" y="92"/>
                      </a:lnTo>
                      <a:lnTo>
                        <a:pt x="448" y="104"/>
                      </a:lnTo>
                      <a:lnTo>
                        <a:pt x="462" y="118"/>
                      </a:lnTo>
                      <a:lnTo>
                        <a:pt x="474" y="132"/>
                      </a:lnTo>
                      <a:lnTo>
                        <a:pt x="486" y="147"/>
                      </a:lnTo>
                      <a:lnTo>
                        <a:pt x="497" y="163"/>
                      </a:lnTo>
                      <a:lnTo>
                        <a:pt x="506" y="179"/>
                      </a:lnTo>
                      <a:lnTo>
                        <a:pt x="514" y="197"/>
                      </a:lnTo>
                      <a:lnTo>
                        <a:pt x="541" y="171"/>
                      </a:lnTo>
                      <a:lnTo>
                        <a:pt x="531" y="152"/>
                      </a:lnTo>
                      <a:lnTo>
                        <a:pt x="519" y="134"/>
                      </a:lnTo>
                      <a:lnTo>
                        <a:pt x="507" y="118"/>
                      </a:lnTo>
                      <a:lnTo>
                        <a:pt x="494" y="102"/>
                      </a:lnTo>
                      <a:lnTo>
                        <a:pt x="480" y="87"/>
                      </a:lnTo>
                      <a:lnTo>
                        <a:pt x="465" y="73"/>
                      </a:lnTo>
                      <a:lnTo>
                        <a:pt x="449" y="60"/>
                      </a:lnTo>
                      <a:lnTo>
                        <a:pt x="432" y="48"/>
                      </a:lnTo>
                      <a:lnTo>
                        <a:pt x="413" y="37"/>
                      </a:lnTo>
                      <a:lnTo>
                        <a:pt x="395" y="27"/>
                      </a:lnTo>
                      <a:lnTo>
                        <a:pt x="376" y="20"/>
                      </a:lnTo>
                      <a:lnTo>
                        <a:pt x="356" y="12"/>
                      </a:lnTo>
                      <a:lnTo>
                        <a:pt x="336" y="7"/>
                      </a:lnTo>
                      <a:lnTo>
                        <a:pt x="314" y="3"/>
                      </a:lnTo>
                      <a:lnTo>
                        <a:pt x="292" y="1"/>
                      </a:lnTo>
                      <a:lnTo>
                        <a:pt x="27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20" name="Google Shape;720;p11"/>
                <p:cNvSpPr/>
                <p:nvPr/>
              </p:nvSpPr>
              <p:spPr>
                <a:xfrm>
                  <a:off x="10066338" y="5245100"/>
                  <a:ext cx="377825" cy="109538"/>
                </a:xfrm>
                <a:custGeom>
                  <a:avLst/>
                  <a:gdLst/>
                  <a:ahLst/>
                  <a:cxnLst/>
                  <a:rect l="l" t="t" r="r" b="b"/>
                  <a:pathLst>
                    <a:path w="951" h="274" extrusionOk="0">
                      <a:moveTo>
                        <a:pt x="476" y="0"/>
                      </a:moveTo>
                      <a:lnTo>
                        <a:pt x="458" y="0"/>
                      </a:lnTo>
                      <a:lnTo>
                        <a:pt x="439" y="1"/>
                      </a:lnTo>
                      <a:lnTo>
                        <a:pt x="421" y="2"/>
                      </a:lnTo>
                      <a:lnTo>
                        <a:pt x="404" y="5"/>
                      </a:lnTo>
                      <a:lnTo>
                        <a:pt x="385" y="7"/>
                      </a:lnTo>
                      <a:lnTo>
                        <a:pt x="368" y="10"/>
                      </a:lnTo>
                      <a:lnTo>
                        <a:pt x="351" y="13"/>
                      </a:lnTo>
                      <a:lnTo>
                        <a:pt x="333" y="18"/>
                      </a:lnTo>
                      <a:lnTo>
                        <a:pt x="300" y="27"/>
                      </a:lnTo>
                      <a:lnTo>
                        <a:pt x="266" y="39"/>
                      </a:lnTo>
                      <a:lnTo>
                        <a:pt x="234" y="52"/>
                      </a:lnTo>
                      <a:lnTo>
                        <a:pt x="204" y="67"/>
                      </a:lnTo>
                      <a:lnTo>
                        <a:pt x="174" y="85"/>
                      </a:lnTo>
                      <a:lnTo>
                        <a:pt x="144" y="104"/>
                      </a:lnTo>
                      <a:lnTo>
                        <a:pt x="117" y="125"/>
                      </a:lnTo>
                      <a:lnTo>
                        <a:pt x="90" y="146"/>
                      </a:lnTo>
                      <a:lnTo>
                        <a:pt x="66" y="170"/>
                      </a:lnTo>
                      <a:lnTo>
                        <a:pt x="42" y="195"/>
                      </a:lnTo>
                      <a:lnTo>
                        <a:pt x="20" y="221"/>
                      </a:lnTo>
                      <a:lnTo>
                        <a:pt x="0" y="248"/>
                      </a:lnTo>
                      <a:lnTo>
                        <a:pt x="25" y="274"/>
                      </a:lnTo>
                      <a:lnTo>
                        <a:pt x="44" y="247"/>
                      </a:lnTo>
                      <a:lnTo>
                        <a:pt x="64" y="222"/>
                      </a:lnTo>
                      <a:lnTo>
                        <a:pt x="87" y="198"/>
                      </a:lnTo>
                      <a:lnTo>
                        <a:pt x="111" y="175"/>
                      </a:lnTo>
                      <a:lnTo>
                        <a:pt x="136" y="155"/>
                      </a:lnTo>
                      <a:lnTo>
                        <a:pt x="162" y="135"/>
                      </a:lnTo>
                      <a:lnTo>
                        <a:pt x="189" y="117"/>
                      </a:lnTo>
                      <a:lnTo>
                        <a:pt x="217" y="101"/>
                      </a:lnTo>
                      <a:lnTo>
                        <a:pt x="247" y="86"/>
                      </a:lnTo>
                      <a:lnTo>
                        <a:pt x="277" y="73"/>
                      </a:lnTo>
                      <a:lnTo>
                        <a:pt x="309" y="62"/>
                      </a:lnTo>
                      <a:lnTo>
                        <a:pt x="341" y="52"/>
                      </a:lnTo>
                      <a:lnTo>
                        <a:pt x="373" y="45"/>
                      </a:lnTo>
                      <a:lnTo>
                        <a:pt x="407" y="39"/>
                      </a:lnTo>
                      <a:lnTo>
                        <a:pt x="424" y="38"/>
                      </a:lnTo>
                      <a:lnTo>
                        <a:pt x="441" y="36"/>
                      </a:lnTo>
                      <a:lnTo>
                        <a:pt x="459" y="35"/>
                      </a:lnTo>
                      <a:lnTo>
                        <a:pt x="476" y="35"/>
                      </a:lnTo>
                      <a:lnTo>
                        <a:pt x="493" y="35"/>
                      </a:lnTo>
                      <a:lnTo>
                        <a:pt x="511" y="36"/>
                      </a:lnTo>
                      <a:lnTo>
                        <a:pt x="528" y="37"/>
                      </a:lnTo>
                      <a:lnTo>
                        <a:pt x="545" y="39"/>
                      </a:lnTo>
                      <a:lnTo>
                        <a:pt x="579" y="45"/>
                      </a:lnTo>
                      <a:lnTo>
                        <a:pt x="611" y="52"/>
                      </a:lnTo>
                      <a:lnTo>
                        <a:pt x="643" y="61"/>
                      </a:lnTo>
                      <a:lnTo>
                        <a:pt x="674" y="73"/>
                      </a:lnTo>
                      <a:lnTo>
                        <a:pt x="704" y="86"/>
                      </a:lnTo>
                      <a:lnTo>
                        <a:pt x="734" y="100"/>
                      </a:lnTo>
                      <a:lnTo>
                        <a:pt x="762" y="116"/>
                      </a:lnTo>
                      <a:lnTo>
                        <a:pt x="789" y="134"/>
                      </a:lnTo>
                      <a:lnTo>
                        <a:pt x="815" y="154"/>
                      </a:lnTo>
                      <a:lnTo>
                        <a:pt x="840" y="174"/>
                      </a:lnTo>
                      <a:lnTo>
                        <a:pt x="864" y="197"/>
                      </a:lnTo>
                      <a:lnTo>
                        <a:pt x="885" y="221"/>
                      </a:lnTo>
                      <a:lnTo>
                        <a:pt x="907" y="245"/>
                      </a:lnTo>
                      <a:lnTo>
                        <a:pt x="925" y="271"/>
                      </a:lnTo>
                      <a:lnTo>
                        <a:pt x="951" y="247"/>
                      </a:lnTo>
                      <a:lnTo>
                        <a:pt x="931" y="218"/>
                      </a:lnTo>
                      <a:lnTo>
                        <a:pt x="908" y="193"/>
                      </a:lnTo>
                      <a:lnTo>
                        <a:pt x="884" y="168"/>
                      </a:lnTo>
                      <a:lnTo>
                        <a:pt x="859" y="145"/>
                      </a:lnTo>
                      <a:lnTo>
                        <a:pt x="833" y="123"/>
                      </a:lnTo>
                      <a:lnTo>
                        <a:pt x="806" y="103"/>
                      </a:lnTo>
                      <a:lnTo>
                        <a:pt x="777" y="85"/>
                      </a:lnTo>
                      <a:lnTo>
                        <a:pt x="747" y="67"/>
                      </a:lnTo>
                      <a:lnTo>
                        <a:pt x="717" y="52"/>
                      </a:lnTo>
                      <a:lnTo>
                        <a:pt x="684" y="38"/>
                      </a:lnTo>
                      <a:lnTo>
                        <a:pt x="652" y="27"/>
                      </a:lnTo>
                      <a:lnTo>
                        <a:pt x="619" y="18"/>
                      </a:lnTo>
                      <a:lnTo>
                        <a:pt x="601" y="13"/>
                      </a:lnTo>
                      <a:lnTo>
                        <a:pt x="584" y="10"/>
                      </a:lnTo>
                      <a:lnTo>
                        <a:pt x="566" y="7"/>
                      </a:lnTo>
                      <a:lnTo>
                        <a:pt x="548" y="5"/>
                      </a:lnTo>
                      <a:lnTo>
                        <a:pt x="530" y="2"/>
                      </a:lnTo>
                      <a:lnTo>
                        <a:pt x="513" y="1"/>
                      </a:lnTo>
                      <a:lnTo>
                        <a:pt x="494" y="0"/>
                      </a:lnTo>
                      <a:lnTo>
                        <a:pt x="47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21" name="Google Shape;721;p11"/>
                <p:cNvSpPr/>
                <p:nvPr/>
              </p:nvSpPr>
              <p:spPr>
                <a:xfrm>
                  <a:off x="10106025" y="5300663"/>
                  <a:ext cx="296863" cy="93663"/>
                </a:xfrm>
                <a:custGeom>
                  <a:avLst/>
                  <a:gdLst/>
                  <a:ahLst/>
                  <a:cxnLst/>
                  <a:rect l="l" t="t" r="r" b="b"/>
                  <a:pathLst>
                    <a:path w="749" h="234" extrusionOk="0">
                      <a:moveTo>
                        <a:pt x="375" y="0"/>
                      </a:moveTo>
                      <a:lnTo>
                        <a:pt x="346" y="1"/>
                      </a:lnTo>
                      <a:lnTo>
                        <a:pt x="317" y="4"/>
                      </a:lnTo>
                      <a:lnTo>
                        <a:pt x="289" y="8"/>
                      </a:lnTo>
                      <a:lnTo>
                        <a:pt x="260" y="15"/>
                      </a:lnTo>
                      <a:lnTo>
                        <a:pt x="233" y="23"/>
                      </a:lnTo>
                      <a:lnTo>
                        <a:pt x="208" y="33"/>
                      </a:lnTo>
                      <a:lnTo>
                        <a:pt x="182" y="44"/>
                      </a:lnTo>
                      <a:lnTo>
                        <a:pt x="158" y="57"/>
                      </a:lnTo>
                      <a:lnTo>
                        <a:pt x="134" y="72"/>
                      </a:lnTo>
                      <a:lnTo>
                        <a:pt x="111" y="87"/>
                      </a:lnTo>
                      <a:lnTo>
                        <a:pt x="90" y="104"/>
                      </a:lnTo>
                      <a:lnTo>
                        <a:pt x="69" y="123"/>
                      </a:lnTo>
                      <a:lnTo>
                        <a:pt x="50" y="143"/>
                      </a:lnTo>
                      <a:lnTo>
                        <a:pt x="33" y="164"/>
                      </a:lnTo>
                      <a:lnTo>
                        <a:pt x="15" y="185"/>
                      </a:lnTo>
                      <a:lnTo>
                        <a:pt x="0" y="209"/>
                      </a:lnTo>
                      <a:lnTo>
                        <a:pt x="26" y="234"/>
                      </a:lnTo>
                      <a:lnTo>
                        <a:pt x="40" y="212"/>
                      </a:lnTo>
                      <a:lnTo>
                        <a:pt x="55" y="192"/>
                      </a:lnTo>
                      <a:lnTo>
                        <a:pt x="71" y="171"/>
                      </a:lnTo>
                      <a:lnTo>
                        <a:pt x="90" y="153"/>
                      </a:lnTo>
                      <a:lnTo>
                        <a:pt x="108" y="136"/>
                      </a:lnTo>
                      <a:lnTo>
                        <a:pt x="129" y="119"/>
                      </a:lnTo>
                      <a:lnTo>
                        <a:pt x="149" y="103"/>
                      </a:lnTo>
                      <a:lnTo>
                        <a:pt x="171" y="90"/>
                      </a:lnTo>
                      <a:lnTo>
                        <a:pt x="195" y="77"/>
                      </a:lnTo>
                      <a:lnTo>
                        <a:pt x="218" y="67"/>
                      </a:lnTo>
                      <a:lnTo>
                        <a:pt x="242" y="57"/>
                      </a:lnTo>
                      <a:lnTo>
                        <a:pt x="268" y="49"/>
                      </a:lnTo>
                      <a:lnTo>
                        <a:pt x="294" y="43"/>
                      </a:lnTo>
                      <a:lnTo>
                        <a:pt x="320" y="39"/>
                      </a:lnTo>
                      <a:lnTo>
                        <a:pt x="347" y="36"/>
                      </a:lnTo>
                      <a:lnTo>
                        <a:pt x="375" y="35"/>
                      </a:lnTo>
                      <a:lnTo>
                        <a:pt x="402" y="36"/>
                      </a:lnTo>
                      <a:lnTo>
                        <a:pt x="429" y="39"/>
                      </a:lnTo>
                      <a:lnTo>
                        <a:pt x="456" y="43"/>
                      </a:lnTo>
                      <a:lnTo>
                        <a:pt x="482" y="49"/>
                      </a:lnTo>
                      <a:lnTo>
                        <a:pt x="507" y="57"/>
                      </a:lnTo>
                      <a:lnTo>
                        <a:pt x="532" y="67"/>
                      </a:lnTo>
                      <a:lnTo>
                        <a:pt x="554" y="77"/>
                      </a:lnTo>
                      <a:lnTo>
                        <a:pt x="578" y="89"/>
                      </a:lnTo>
                      <a:lnTo>
                        <a:pt x="600" y="103"/>
                      </a:lnTo>
                      <a:lnTo>
                        <a:pt x="620" y="119"/>
                      </a:lnTo>
                      <a:lnTo>
                        <a:pt x="641" y="135"/>
                      </a:lnTo>
                      <a:lnTo>
                        <a:pt x="659" y="152"/>
                      </a:lnTo>
                      <a:lnTo>
                        <a:pt x="677" y="170"/>
                      </a:lnTo>
                      <a:lnTo>
                        <a:pt x="694" y="190"/>
                      </a:lnTo>
                      <a:lnTo>
                        <a:pt x="709" y="210"/>
                      </a:lnTo>
                      <a:lnTo>
                        <a:pt x="723" y="232"/>
                      </a:lnTo>
                      <a:lnTo>
                        <a:pt x="749" y="207"/>
                      </a:lnTo>
                      <a:lnTo>
                        <a:pt x="734" y="184"/>
                      </a:lnTo>
                      <a:lnTo>
                        <a:pt x="716" y="162"/>
                      </a:lnTo>
                      <a:lnTo>
                        <a:pt x="698" y="141"/>
                      </a:lnTo>
                      <a:lnTo>
                        <a:pt x="680" y="122"/>
                      </a:lnTo>
                      <a:lnTo>
                        <a:pt x="659" y="103"/>
                      </a:lnTo>
                      <a:lnTo>
                        <a:pt x="637" y="87"/>
                      </a:lnTo>
                      <a:lnTo>
                        <a:pt x="615" y="71"/>
                      </a:lnTo>
                      <a:lnTo>
                        <a:pt x="591" y="57"/>
                      </a:lnTo>
                      <a:lnTo>
                        <a:pt x="567" y="44"/>
                      </a:lnTo>
                      <a:lnTo>
                        <a:pt x="541" y="32"/>
                      </a:lnTo>
                      <a:lnTo>
                        <a:pt x="515" y="22"/>
                      </a:lnTo>
                      <a:lnTo>
                        <a:pt x="488" y="15"/>
                      </a:lnTo>
                      <a:lnTo>
                        <a:pt x="461" y="8"/>
                      </a:lnTo>
                      <a:lnTo>
                        <a:pt x="433" y="4"/>
                      </a:lnTo>
                      <a:lnTo>
                        <a:pt x="404" y="1"/>
                      </a:lnTo>
                      <a:lnTo>
                        <a:pt x="37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sp>
            <p:nvSpPr>
              <p:cNvPr id="722" name="Google Shape;722;p11"/>
              <p:cNvSpPr/>
              <p:nvPr/>
            </p:nvSpPr>
            <p:spPr>
              <a:xfrm>
                <a:off x="6778875" y="2944618"/>
                <a:ext cx="469256" cy="469256"/>
              </a:xfrm>
              <a:prstGeom prst="ellipse">
                <a:avLst/>
              </a:prstGeom>
              <a:solidFill>
                <a:srgbClr val="000000"/>
              </a:solidFill>
              <a:ln w="28575"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200"/>
                  <a:buFont typeface="Calibri"/>
                  <a:buNone/>
                </a:pPr>
                <a:r>
                  <a:rPr lang="en-US" sz="1200" b="1" i="0" u="none" strike="noStrike" cap="none">
                    <a:solidFill>
                      <a:srgbClr val="FFFFFF"/>
                    </a:solidFill>
                    <a:latin typeface="Calibri"/>
                    <a:ea typeface="Calibri"/>
                    <a:cs typeface="Calibri"/>
                    <a:sym typeface="Calibri"/>
                  </a:rPr>
                  <a:t>2</a:t>
                </a:r>
                <a:endParaRPr/>
              </a:p>
            </p:txBody>
          </p:sp>
        </p:grpSp>
        <p:grpSp>
          <p:nvGrpSpPr>
            <p:cNvPr id="723" name="Google Shape;723;p11"/>
            <p:cNvGrpSpPr/>
            <p:nvPr/>
          </p:nvGrpSpPr>
          <p:grpSpPr>
            <a:xfrm>
              <a:off x="4726425" y="3917663"/>
              <a:ext cx="3044967" cy="1019599"/>
              <a:chOff x="4726425" y="3917663"/>
              <a:chExt cx="3044967" cy="1019599"/>
            </a:xfrm>
          </p:grpSpPr>
          <p:grpSp>
            <p:nvGrpSpPr>
              <p:cNvPr id="724" name="Google Shape;724;p11"/>
              <p:cNvGrpSpPr/>
              <p:nvPr/>
            </p:nvGrpSpPr>
            <p:grpSpPr>
              <a:xfrm>
                <a:off x="4726425" y="3917663"/>
                <a:ext cx="1019599" cy="1019599"/>
                <a:chOff x="3636444" y="2085129"/>
                <a:chExt cx="1019598" cy="1019598"/>
              </a:xfrm>
            </p:grpSpPr>
            <p:sp>
              <p:nvSpPr>
                <p:cNvPr id="725" name="Google Shape;725;p11"/>
                <p:cNvSpPr/>
                <p:nvPr/>
              </p:nvSpPr>
              <p:spPr>
                <a:xfrm>
                  <a:off x="3636444" y="2085129"/>
                  <a:ext cx="1019598" cy="1019598"/>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sp>
              <p:nvSpPr>
                <p:cNvPr id="726" name="Google Shape;726;p11"/>
                <p:cNvSpPr/>
                <p:nvPr/>
              </p:nvSpPr>
              <p:spPr>
                <a:xfrm>
                  <a:off x="3724922" y="2173607"/>
                  <a:ext cx="842643" cy="842643"/>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1" i="0" u="none" strike="noStrike" cap="none">
                    <a:solidFill>
                      <a:srgbClr val="FFFFFF"/>
                    </a:solidFill>
                    <a:latin typeface="Calibri"/>
                    <a:ea typeface="Calibri"/>
                    <a:cs typeface="Calibri"/>
                    <a:sym typeface="Calibri"/>
                  </a:endParaRPr>
                </a:p>
              </p:txBody>
            </p:sp>
          </p:grpSp>
          <p:cxnSp>
            <p:nvCxnSpPr>
              <p:cNvPr id="727" name="Google Shape;727;p11"/>
              <p:cNvCxnSpPr/>
              <p:nvPr/>
            </p:nvCxnSpPr>
            <p:spPr>
              <a:xfrm>
                <a:off x="5652331" y="4412924"/>
                <a:ext cx="1649805" cy="0"/>
              </a:xfrm>
              <a:prstGeom prst="straightConnector1">
                <a:avLst/>
              </a:prstGeom>
              <a:noFill/>
              <a:ln w="9525" cap="flat" cmpd="sng">
                <a:solidFill>
                  <a:srgbClr val="595959"/>
                </a:solidFill>
                <a:prstDash val="solid"/>
                <a:miter lim="800000"/>
                <a:headEnd type="none" w="sm" len="sm"/>
                <a:tailEnd type="none" w="sm" len="sm"/>
              </a:ln>
            </p:spPr>
          </p:cxnSp>
          <p:sp>
            <p:nvSpPr>
              <p:cNvPr id="728" name="Google Shape;728;p11"/>
              <p:cNvSpPr/>
              <p:nvPr/>
            </p:nvSpPr>
            <p:spPr>
              <a:xfrm>
                <a:off x="5114885" y="4261025"/>
                <a:ext cx="187325" cy="361950"/>
              </a:xfrm>
              <a:custGeom>
                <a:avLst/>
                <a:gdLst/>
                <a:ahLst/>
                <a:cxnLst/>
                <a:rect l="l" t="t" r="r" b="b"/>
                <a:pathLst>
                  <a:path w="473" h="909" extrusionOk="0">
                    <a:moveTo>
                      <a:pt x="253" y="269"/>
                    </a:moveTo>
                    <a:lnTo>
                      <a:pt x="220" y="269"/>
                    </a:lnTo>
                    <a:lnTo>
                      <a:pt x="220" y="134"/>
                    </a:lnTo>
                    <a:lnTo>
                      <a:pt x="253" y="134"/>
                    </a:lnTo>
                    <a:lnTo>
                      <a:pt x="253" y="269"/>
                    </a:lnTo>
                    <a:close/>
                    <a:moveTo>
                      <a:pt x="473" y="235"/>
                    </a:moveTo>
                    <a:lnTo>
                      <a:pt x="473" y="223"/>
                    </a:lnTo>
                    <a:lnTo>
                      <a:pt x="471" y="211"/>
                    </a:lnTo>
                    <a:lnTo>
                      <a:pt x="469" y="200"/>
                    </a:lnTo>
                    <a:lnTo>
                      <a:pt x="467" y="188"/>
                    </a:lnTo>
                    <a:lnTo>
                      <a:pt x="465" y="176"/>
                    </a:lnTo>
                    <a:lnTo>
                      <a:pt x="462" y="165"/>
                    </a:lnTo>
                    <a:lnTo>
                      <a:pt x="458" y="154"/>
                    </a:lnTo>
                    <a:lnTo>
                      <a:pt x="454" y="143"/>
                    </a:lnTo>
                    <a:lnTo>
                      <a:pt x="449" y="133"/>
                    </a:lnTo>
                    <a:lnTo>
                      <a:pt x="444" y="123"/>
                    </a:lnTo>
                    <a:lnTo>
                      <a:pt x="438" y="113"/>
                    </a:lnTo>
                    <a:lnTo>
                      <a:pt x="433" y="103"/>
                    </a:lnTo>
                    <a:lnTo>
                      <a:pt x="426" y="94"/>
                    </a:lnTo>
                    <a:lnTo>
                      <a:pt x="419" y="85"/>
                    </a:lnTo>
                    <a:lnTo>
                      <a:pt x="411" y="76"/>
                    </a:lnTo>
                    <a:lnTo>
                      <a:pt x="403" y="69"/>
                    </a:lnTo>
                    <a:lnTo>
                      <a:pt x="395" y="60"/>
                    </a:lnTo>
                    <a:lnTo>
                      <a:pt x="386" y="53"/>
                    </a:lnTo>
                    <a:lnTo>
                      <a:pt x="377" y="46"/>
                    </a:lnTo>
                    <a:lnTo>
                      <a:pt x="369" y="40"/>
                    </a:lnTo>
                    <a:lnTo>
                      <a:pt x="359" y="33"/>
                    </a:lnTo>
                    <a:lnTo>
                      <a:pt x="349" y="28"/>
                    </a:lnTo>
                    <a:lnTo>
                      <a:pt x="339" y="22"/>
                    </a:lnTo>
                    <a:lnTo>
                      <a:pt x="328" y="18"/>
                    </a:lnTo>
                    <a:lnTo>
                      <a:pt x="318" y="14"/>
                    </a:lnTo>
                    <a:lnTo>
                      <a:pt x="306" y="9"/>
                    </a:lnTo>
                    <a:lnTo>
                      <a:pt x="295" y="6"/>
                    </a:lnTo>
                    <a:lnTo>
                      <a:pt x="283" y="4"/>
                    </a:lnTo>
                    <a:lnTo>
                      <a:pt x="273" y="2"/>
                    </a:lnTo>
                    <a:lnTo>
                      <a:pt x="261" y="1"/>
                    </a:lnTo>
                    <a:lnTo>
                      <a:pt x="249" y="0"/>
                    </a:lnTo>
                    <a:lnTo>
                      <a:pt x="236" y="0"/>
                    </a:lnTo>
                    <a:lnTo>
                      <a:pt x="224" y="0"/>
                    </a:lnTo>
                    <a:lnTo>
                      <a:pt x="212" y="1"/>
                    </a:lnTo>
                    <a:lnTo>
                      <a:pt x="200" y="2"/>
                    </a:lnTo>
                    <a:lnTo>
                      <a:pt x="188" y="4"/>
                    </a:lnTo>
                    <a:lnTo>
                      <a:pt x="178" y="6"/>
                    </a:lnTo>
                    <a:lnTo>
                      <a:pt x="166" y="9"/>
                    </a:lnTo>
                    <a:lnTo>
                      <a:pt x="155" y="14"/>
                    </a:lnTo>
                    <a:lnTo>
                      <a:pt x="144" y="18"/>
                    </a:lnTo>
                    <a:lnTo>
                      <a:pt x="134" y="22"/>
                    </a:lnTo>
                    <a:lnTo>
                      <a:pt x="124" y="28"/>
                    </a:lnTo>
                    <a:lnTo>
                      <a:pt x="114" y="33"/>
                    </a:lnTo>
                    <a:lnTo>
                      <a:pt x="104" y="40"/>
                    </a:lnTo>
                    <a:lnTo>
                      <a:pt x="96" y="46"/>
                    </a:lnTo>
                    <a:lnTo>
                      <a:pt x="86" y="53"/>
                    </a:lnTo>
                    <a:lnTo>
                      <a:pt x="77" y="60"/>
                    </a:lnTo>
                    <a:lnTo>
                      <a:pt x="70" y="69"/>
                    </a:lnTo>
                    <a:lnTo>
                      <a:pt x="62" y="76"/>
                    </a:lnTo>
                    <a:lnTo>
                      <a:pt x="54" y="85"/>
                    </a:lnTo>
                    <a:lnTo>
                      <a:pt x="47" y="94"/>
                    </a:lnTo>
                    <a:lnTo>
                      <a:pt x="40" y="103"/>
                    </a:lnTo>
                    <a:lnTo>
                      <a:pt x="34" y="113"/>
                    </a:lnTo>
                    <a:lnTo>
                      <a:pt x="29" y="123"/>
                    </a:lnTo>
                    <a:lnTo>
                      <a:pt x="23" y="133"/>
                    </a:lnTo>
                    <a:lnTo>
                      <a:pt x="19" y="143"/>
                    </a:lnTo>
                    <a:lnTo>
                      <a:pt x="15" y="154"/>
                    </a:lnTo>
                    <a:lnTo>
                      <a:pt x="11" y="165"/>
                    </a:lnTo>
                    <a:lnTo>
                      <a:pt x="8" y="176"/>
                    </a:lnTo>
                    <a:lnTo>
                      <a:pt x="5" y="188"/>
                    </a:lnTo>
                    <a:lnTo>
                      <a:pt x="3" y="200"/>
                    </a:lnTo>
                    <a:lnTo>
                      <a:pt x="2" y="211"/>
                    </a:lnTo>
                    <a:lnTo>
                      <a:pt x="0" y="223"/>
                    </a:lnTo>
                    <a:lnTo>
                      <a:pt x="0" y="235"/>
                    </a:lnTo>
                    <a:lnTo>
                      <a:pt x="0" y="254"/>
                    </a:lnTo>
                    <a:lnTo>
                      <a:pt x="3" y="272"/>
                    </a:lnTo>
                    <a:lnTo>
                      <a:pt x="7" y="290"/>
                    </a:lnTo>
                    <a:lnTo>
                      <a:pt x="11" y="308"/>
                    </a:lnTo>
                    <a:lnTo>
                      <a:pt x="18" y="324"/>
                    </a:lnTo>
                    <a:lnTo>
                      <a:pt x="25" y="340"/>
                    </a:lnTo>
                    <a:lnTo>
                      <a:pt x="33" y="355"/>
                    </a:lnTo>
                    <a:lnTo>
                      <a:pt x="43" y="370"/>
                    </a:lnTo>
                    <a:lnTo>
                      <a:pt x="53" y="384"/>
                    </a:lnTo>
                    <a:lnTo>
                      <a:pt x="65" y="397"/>
                    </a:lnTo>
                    <a:lnTo>
                      <a:pt x="77" y="409"/>
                    </a:lnTo>
                    <a:lnTo>
                      <a:pt x="90" y="421"/>
                    </a:lnTo>
                    <a:lnTo>
                      <a:pt x="105" y="431"/>
                    </a:lnTo>
                    <a:lnTo>
                      <a:pt x="119" y="440"/>
                    </a:lnTo>
                    <a:lnTo>
                      <a:pt x="135" y="448"/>
                    </a:lnTo>
                    <a:lnTo>
                      <a:pt x="152" y="456"/>
                    </a:lnTo>
                    <a:lnTo>
                      <a:pt x="152" y="909"/>
                    </a:lnTo>
                    <a:lnTo>
                      <a:pt x="320" y="909"/>
                    </a:lnTo>
                    <a:lnTo>
                      <a:pt x="320" y="792"/>
                    </a:lnTo>
                    <a:lnTo>
                      <a:pt x="371" y="741"/>
                    </a:lnTo>
                    <a:lnTo>
                      <a:pt x="320" y="690"/>
                    </a:lnTo>
                    <a:lnTo>
                      <a:pt x="320" y="624"/>
                    </a:lnTo>
                    <a:lnTo>
                      <a:pt x="404" y="539"/>
                    </a:lnTo>
                    <a:lnTo>
                      <a:pt x="321" y="456"/>
                    </a:lnTo>
                    <a:lnTo>
                      <a:pt x="337" y="448"/>
                    </a:lnTo>
                    <a:lnTo>
                      <a:pt x="354" y="440"/>
                    </a:lnTo>
                    <a:lnTo>
                      <a:pt x="368" y="431"/>
                    </a:lnTo>
                    <a:lnTo>
                      <a:pt x="382" y="421"/>
                    </a:lnTo>
                    <a:lnTo>
                      <a:pt x="396" y="409"/>
                    </a:lnTo>
                    <a:lnTo>
                      <a:pt x="408" y="397"/>
                    </a:lnTo>
                    <a:lnTo>
                      <a:pt x="420" y="384"/>
                    </a:lnTo>
                    <a:lnTo>
                      <a:pt x="430" y="370"/>
                    </a:lnTo>
                    <a:lnTo>
                      <a:pt x="439" y="355"/>
                    </a:lnTo>
                    <a:lnTo>
                      <a:pt x="448" y="340"/>
                    </a:lnTo>
                    <a:lnTo>
                      <a:pt x="455" y="324"/>
                    </a:lnTo>
                    <a:lnTo>
                      <a:pt x="462" y="308"/>
                    </a:lnTo>
                    <a:lnTo>
                      <a:pt x="466" y="290"/>
                    </a:lnTo>
                    <a:lnTo>
                      <a:pt x="469" y="272"/>
                    </a:lnTo>
                    <a:lnTo>
                      <a:pt x="471" y="254"/>
                    </a:lnTo>
                    <a:lnTo>
                      <a:pt x="473" y="23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29" name="Google Shape;729;p11"/>
              <p:cNvSpPr/>
              <p:nvPr/>
            </p:nvSpPr>
            <p:spPr>
              <a:xfrm>
                <a:off x="7302136" y="4175389"/>
                <a:ext cx="469256" cy="469256"/>
              </a:xfrm>
              <a:prstGeom prst="ellipse">
                <a:avLst/>
              </a:prstGeom>
              <a:solidFill>
                <a:srgbClr val="000000"/>
              </a:solidFill>
              <a:ln w="28575"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200"/>
                  <a:buFont typeface="Calibri"/>
                  <a:buNone/>
                </a:pPr>
                <a:r>
                  <a:rPr lang="en-US" sz="1200" b="1" i="0" u="none" strike="noStrike" cap="none">
                    <a:solidFill>
                      <a:srgbClr val="FFFFFF"/>
                    </a:solidFill>
                    <a:latin typeface="Calibri"/>
                    <a:ea typeface="Calibri"/>
                    <a:cs typeface="Calibri"/>
                    <a:sym typeface="Calibri"/>
                  </a:rPr>
                  <a:t>3</a:t>
                </a:r>
                <a:endParaRPr/>
              </a:p>
            </p:txBody>
          </p:sp>
        </p:grpSp>
        <p:grpSp>
          <p:nvGrpSpPr>
            <p:cNvPr id="730" name="Google Shape;730;p11"/>
            <p:cNvGrpSpPr/>
            <p:nvPr/>
          </p:nvGrpSpPr>
          <p:grpSpPr>
            <a:xfrm>
              <a:off x="6122917" y="5151341"/>
              <a:ext cx="3913483" cy="1019599"/>
              <a:chOff x="6122917" y="5151341"/>
              <a:chExt cx="3913483" cy="1019599"/>
            </a:xfrm>
          </p:grpSpPr>
          <p:grpSp>
            <p:nvGrpSpPr>
              <p:cNvPr id="731" name="Google Shape;731;p11"/>
              <p:cNvGrpSpPr/>
              <p:nvPr/>
            </p:nvGrpSpPr>
            <p:grpSpPr>
              <a:xfrm>
                <a:off x="6122917" y="5151341"/>
                <a:ext cx="1019599" cy="1019599"/>
                <a:chOff x="3636444" y="2085129"/>
                <a:chExt cx="1019598" cy="1019598"/>
              </a:xfrm>
            </p:grpSpPr>
            <p:sp>
              <p:nvSpPr>
                <p:cNvPr id="732" name="Google Shape;732;p11"/>
                <p:cNvSpPr/>
                <p:nvPr/>
              </p:nvSpPr>
              <p:spPr>
                <a:xfrm>
                  <a:off x="3636444" y="2085129"/>
                  <a:ext cx="1019598" cy="1019598"/>
                </a:xfrm>
                <a:prstGeom prst="ellipse">
                  <a:avLst/>
                </a:pr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0" i="0" u="none" strike="noStrike" cap="none">
                    <a:solidFill>
                      <a:srgbClr val="FFFFFF"/>
                    </a:solidFill>
                    <a:latin typeface="Calibri"/>
                    <a:ea typeface="Calibri"/>
                    <a:cs typeface="Calibri"/>
                    <a:sym typeface="Calibri"/>
                  </a:endParaRPr>
                </a:p>
              </p:txBody>
            </p:sp>
            <p:sp>
              <p:nvSpPr>
                <p:cNvPr id="733" name="Google Shape;733;p11"/>
                <p:cNvSpPr/>
                <p:nvPr/>
              </p:nvSpPr>
              <p:spPr>
                <a:xfrm>
                  <a:off x="3724922" y="2173607"/>
                  <a:ext cx="842643" cy="842643"/>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200"/>
                    <a:buFont typeface="Calibri"/>
                    <a:buNone/>
                  </a:pPr>
                  <a:endParaRPr sz="1200" b="1" i="0" u="none" strike="noStrike" cap="none">
                    <a:solidFill>
                      <a:srgbClr val="FFFFFF"/>
                    </a:solidFill>
                    <a:latin typeface="Calibri"/>
                    <a:ea typeface="Calibri"/>
                    <a:cs typeface="Calibri"/>
                    <a:sym typeface="Calibri"/>
                  </a:endParaRPr>
                </a:p>
              </p:txBody>
            </p:sp>
          </p:grpSp>
          <p:cxnSp>
            <p:nvCxnSpPr>
              <p:cNvPr id="734" name="Google Shape;734;p11"/>
              <p:cNvCxnSpPr/>
              <p:nvPr/>
            </p:nvCxnSpPr>
            <p:spPr>
              <a:xfrm>
                <a:off x="7048823" y="5646602"/>
                <a:ext cx="2534089" cy="0"/>
              </a:xfrm>
              <a:prstGeom prst="straightConnector1">
                <a:avLst/>
              </a:prstGeom>
              <a:noFill/>
              <a:ln w="9525" cap="flat" cmpd="sng">
                <a:solidFill>
                  <a:srgbClr val="595959"/>
                </a:solidFill>
                <a:prstDash val="solid"/>
                <a:miter lim="800000"/>
                <a:headEnd type="none" w="sm" len="sm"/>
                <a:tailEnd type="none" w="sm" len="sm"/>
              </a:ln>
            </p:spPr>
          </p:cxnSp>
          <p:grpSp>
            <p:nvGrpSpPr>
              <p:cNvPr id="735" name="Google Shape;735;p11"/>
              <p:cNvGrpSpPr/>
              <p:nvPr/>
            </p:nvGrpSpPr>
            <p:grpSpPr>
              <a:xfrm>
                <a:off x="6458327" y="5521218"/>
                <a:ext cx="420688" cy="268288"/>
                <a:chOff x="6892925" y="3929063"/>
                <a:chExt cx="420688" cy="268288"/>
              </a:xfrm>
            </p:grpSpPr>
            <p:sp>
              <p:nvSpPr>
                <p:cNvPr id="736" name="Google Shape;736;p11"/>
                <p:cNvSpPr/>
                <p:nvPr/>
              </p:nvSpPr>
              <p:spPr>
                <a:xfrm>
                  <a:off x="7242175" y="3941763"/>
                  <a:ext cx="71438" cy="242888"/>
                </a:xfrm>
                <a:custGeom>
                  <a:avLst/>
                  <a:gdLst/>
                  <a:ahLst/>
                  <a:cxnLst/>
                  <a:rect l="l" t="t" r="r" b="b"/>
                  <a:pathLst>
                    <a:path w="177" h="611" extrusionOk="0">
                      <a:moveTo>
                        <a:pt x="31" y="0"/>
                      </a:moveTo>
                      <a:lnTo>
                        <a:pt x="6" y="26"/>
                      </a:lnTo>
                      <a:lnTo>
                        <a:pt x="21" y="38"/>
                      </a:lnTo>
                      <a:lnTo>
                        <a:pt x="35" y="51"/>
                      </a:lnTo>
                      <a:lnTo>
                        <a:pt x="49" y="66"/>
                      </a:lnTo>
                      <a:lnTo>
                        <a:pt x="62" y="80"/>
                      </a:lnTo>
                      <a:lnTo>
                        <a:pt x="74" y="96"/>
                      </a:lnTo>
                      <a:lnTo>
                        <a:pt x="85" y="112"/>
                      </a:lnTo>
                      <a:lnTo>
                        <a:pt x="96" y="129"/>
                      </a:lnTo>
                      <a:lnTo>
                        <a:pt x="104" y="146"/>
                      </a:lnTo>
                      <a:lnTo>
                        <a:pt x="113" y="164"/>
                      </a:lnTo>
                      <a:lnTo>
                        <a:pt x="121" y="183"/>
                      </a:lnTo>
                      <a:lnTo>
                        <a:pt x="127" y="202"/>
                      </a:lnTo>
                      <a:lnTo>
                        <a:pt x="132" y="221"/>
                      </a:lnTo>
                      <a:lnTo>
                        <a:pt x="137" y="241"/>
                      </a:lnTo>
                      <a:lnTo>
                        <a:pt x="139" y="261"/>
                      </a:lnTo>
                      <a:lnTo>
                        <a:pt x="141" y="282"/>
                      </a:lnTo>
                      <a:lnTo>
                        <a:pt x="142" y="304"/>
                      </a:lnTo>
                      <a:lnTo>
                        <a:pt x="141" y="324"/>
                      </a:lnTo>
                      <a:lnTo>
                        <a:pt x="139" y="346"/>
                      </a:lnTo>
                      <a:lnTo>
                        <a:pt x="136" y="366"/>
                      </a:lnTo>
                      <a:lnTo>
                        <a:pt x="131" y="387"/>
                      </a:lnTo>
                      <a:lnTo>
                        <a:pt x="126" y="407"/>
                      </a:lnTo>
                      <a:lnTo>
                        <a:pt x="119" y="427"/>
                      </a:lnTo>
                      <a:lnTo>
                        <a:pt x="112" y="445"/>
                      </a:lnTo>
                      <a:lnTo>
                        <a:pt x="103" y="463"/>
                      </a:lnTo>
                      <a:lnTo>
                        <a:pt x="94" y="482"/>
                      </a:lnTo>
                      <a:lnTo>
                        <a:pt x="83" y="499"/>
                      </a:lnTo>
                      <a:lnTo>
                        <a:pt x="71" y="515"/>
                      </a:lnTo>
                      <a:lnTo>
                        <a:pt x="58" y="530"/>
                      </a:lnTo>
                      <a:lnTo>
                        <a:pt x="45" y="545"/>
                      </a:lnTo>
                      <a:lnTo>
                        <a:pt x="30" y="559"/>
                      </a:lnTo>
                      <a:lnTo>
                        <a:pt x="15" y="574"/>
                      </a:lnTo>
                      <a:lnTo>
                        <a:pt x="0" y="585"/>
                      </a:lnTo>
                      <a:lnTo>
                        <a:pt x="24" y="611"/>
                      </a:lnTo>
                      <a:lnTo>
                        <a:pt x="42" y="597"/>
                      </a:lnTo>
                      <a:lnTo>
                        <a:pt x="58" y="583"/>
                      </a:lnTo>
                      <a:lnTo>
                        <a:pt x="73" y="567"/>
                      </a:lnTo>
                      <a:lnTo>
                        <a:pt x="87" y="551"/>
                      </a:lnTo>
                      <a:lnTo>
                        <a:pt x="101" y="534"/>
                      </a:lnTo>
                      <a:lnTo>
                        <a:pt x="114" y="515"/>
                      </a:lnTo>
                      <a:lnTo>
                        <a:pt x="125" y="497"/>
                      </a:lnTo>
                      <a:lnTo>
                        <a:pt x="136" y="477"/>
                      </a:lnTo>
                      <a:lnTo>
                        <a:pt x="145" y="458"/>
                      </a:lnTo>
                      <a:lnTo>
                        <a:pt x="153" y="437"/>
                      </a:lnTo>
                      <a:lnTo>
                        <a:pt x="160" y="416"/>
                      </a:lnTo>
                      <a:lnTo>
                        <a:pt x="166" y="394"/>
                      </a:lnTo>
                      <a:lnTo>
                        <a:pt x="171" y="372"/>
                      </a:lnTo>
                      <a:lnTo>
                        <a:pt x="175" y="350"/>
                      </a:lnTo>
                      <a:lnTo>
                        <a:pt x="177" y="326"/>
                      </a:lnTo>
                      <a:lnTo>
                        <a:pt x="177" y="304"/>
                      </a:lnTo>
                      <a:lnTo>
                        <a:pt x="177" y="280"/>
                      </a:lnTo>
                      <a:lnTo>
                        <a:pt x="175" y="258"/>
                      </a:lnTo>
                      <a:lnTo>
                        <a:pt x="171" y="235"/>
                      </a:lnTo>
                      <a:lnTo>
                        <a:pt x="167" y="214"/>
                      </a:lnTo>
                      <a:lnTo>
                        <a:pt x="162" y="192"/>
                      </a:lnTo>
                      <a:lnTo>
                        <a:pt x="154" y="172"/>
                      </a:lnTo>
                      <a:lnTo>
                        <a:pt x="146" y="152"/>
                      </a:lnTo>
                      <a:lnTo>
                        <a:pt x="138" y="132"/>
                      </a:lnTo>
                      <a:lnTo>
                        <a:pt x="127" y="113"/>
                      </a:lnTo>
                      <a:lnTo>
                        <a:pt x="116" y="95"/>
                      </a:lnTo>
                      <a:lnTo>
                        <a:pt x="104" y="77"/>
                      </a:lnTo>
                      <a:lnTo>
                        <a:pt x="91" y="61"/>
                      </a:lnTo>
                      <a:lnTo>
                        <a:pt x="77" y="44"/>
                      </a:lnTo>
                      <a:lnTo>
                        <a:pt x="63" y="28"/>
                      </a:lnTo>
                      <a:lnTo>
                        <a:pt x="47" y="14"/>
                      </a:lnTo>
                      <a:lnTo>
                        <a:pt x="31"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37" name="Google Shape;737;p11"/>
                <p:cNvSpPr/>
                <p:nvPr/>
              </p:nvSpPr>
              <p:spPr>
                <a:xfrm>
                  <a:off x="7197725" y="3987800"/>
                  <a:ext cx="52388" cy="150813"/>
                </a:xfrm>
                <a:custGeom>
                  <a:avLst/>
                  <a:gdLst/>
                  <a:ahLst/>
                  <a:cxnLst/>
                  <a:rect l="l" t="t" r="r" b="b"/>
                  <a:pathLst>
                    <a:path w="133" h="384" extrusionOk="0">
                      <a:moveTo>
                        <a:pt x="32" y="0"/>
                      </a:moveTo>
                      <a:lnTo>
                        <a:pt x="8" y="26"/>
                      </a:lnTo>
                      <a:lnTo>
                        <a:pt x="17" y="33"/>
                      </a:lnTo>
                      <a:lnTo>
                        <a:pt x="27" y="40"/>
                      </a:lnTo>
                      <a:lnTo>
                        <a:pt x="36" y="48"/>
                      </a:lnTo>
                      <a:lnTo>
                        <a:pt x="44" y="57"/>
                      </a:lnTo>
                      <a:lnTo>
                        <a:pt x="53" y="65"/>
                      </a:lnTo>
                      <a:lnTo>
                        <a:pt x="59" y="75"/>
                      </a:lnTo>
                      <a:lnTo>
                        <a:pt x="67" y="85"/>
                      </a:lnTo>
                      <a:lnTo>
                        <a:pt x="73" y="95"/>
                      </a:lnTo>
                      <a:lnTo>
                        <a:pt x="79" y="106"/>
                      </a:lnTo>
                      <a:lnTo>
                        <a:pt x="83" y="117"/>
                      </a:lnTo>
                      <a:lnTo>
                        <a:pt x="88" y="128"/>
                      </a:lnTo>
                      <a:lnTo>
                        <a:pt x="92" y="140"/>
                      </a:lnTo>
                      <a:lnTo>
                        <a:pt x="94" y="153"/>
                      </a:lnTo>
                      <a:lnTo>
                        <a:pt x="96" y="165"/>
                      </a:lnTo>
                      <a:lnTo>
                        <a:pt x="97" y="178"/>
                      </a:lnTo>
                      <a:lnTo>
                        <a:pt x="98" y="191"/>
                      </a:lnTo>
                      <a:lnTo>
                        <a:pt x="97" y="203"/>
                      </a:lnTo>
                      <a:lnTo>
                        <a:pt x="96" y="216"/>
                      </a:lnTo>
                      <a:lnTo>
                        <a:pt x="94" y="229"/>
                      </a:lnTo>
                      <a:lnTo>
                        <a:pt x="91" y="242"/>
                      </a:lnTo>
                      <a:lnTo>
                        <a:pt x="88" y="254"/>
                      </a:lnTo>
                      <a:lnTo>
                        <a:pt x="82" y="266"/>
                      </a:lnTo>
                      <a:lnTo>
                        <a:pt x="77" y="278"/>
                      </a:lnTo>
                      <a:lnTo>
                        <a:pt x="71" y="289"/>
                      </a:lnTo>
                      <a:lnTo>
                        <a:pt x="64" y="300"/>
                      </a:lnTo>
                      <a:lnTo>
                        <a:pt x="56" y="309"/>
                      </a:lnTo>
                      <a:lnTo>
                        <a:pt x="49" y="319"/>
                      </a:lnTo>
                      <a:lnTo>
                        <a:pt x="40" y="328"/>
                      </a:lnTo>
                      <a:lnTo>
                        <a:pt x="30" y="336"/>
                      </a:lnTo>
                      <a:lnTo>
                        <a:pt x="21" y="345"/>
                      </a:lnTo>
                      <a:lnTo>
                        <a:pt x="11" y="351"/>
                      </a:lnTo>
                      <a:lnTo>
                        <a:pt x="0" y="358"/>
                      </a:lnTo>
                      <a:lnTo>
                        <a:pt x="26" y="384"/>
                      </a:lnTo>
                      <a:lnTo>
                        <a:pt x="38" y="376"/>
                      </a:lnTo>
                      <a:lnTo>
                        <a:pt x="49" y="368"/>
                      </a:lnTo>
                      <a:lnTo>
                        <a:pt x="59" y="358"/>
                      </a:lnTo>
                      <a:lnTo>
                        <a:pt x="70" y="348"/>
                      </a:lnTo>
                      <a:lnTo>
                        <a:pt x="79" y="337"/>
                      </a:lnTo>
                      <a:lnTo>
                        <a:pt x="89" y="327"/>
                      </a:lnTo>
                      <a:lnTo>
                        <a:pt x="96" y="315"/>
                      </a:lnTo>
                      <a:lnTo>
                        <a:pt x="104" y="303"/>
                      </a:lnTo>
                      <a:lnTo>
                        <a:pt x="110" y="290"/>
                      </a:lnTo>
                      <a:lnTo>
                        <a:pt x="117" y="277"/>
                      </a:lnTo>
                      <a:lnTo>
                        <a:pt x="121" y="263"/>
                      </a:lnTo>
                      <a:lnTo>
                        <a:pt x="125" y="249"/>
                      </a:lnTo>
                      <a:lnTo>
                        <a:pt x="129" y="235"/>
                      </a:lnTo>
                      <a:lnTo>
                        <a:pt x="132" y="221"/>
                      </a:lnTo>
                      <a:lnTo>
                        <a:pt x="133" y="206"/>
                      </a:lnTo>
                      <a:lnTo>
                        <a:pt x="133" y="191"/>
                      </a:lnTo>
                      <a:lnTo>
                        <a:pt x="133" y="175"/>
                      </a:lnTo>
                      <a:lnTo>
                        <a:pt x="132" y="161"/>
                      </a:lnTo>
                      <a:lnTo>
                        <a:pt x="130" y="147"/>
                      </a:lnTo>
                      <a:lnTo>
                        <a:pt x="126" y="133"/>
                      </a:lnTo>
                      <a:lnTo>
                        <a:pt x="122" y="119"/>
                      </a:lnTo>
                      <a:lnTo>
                        <a:pt x="118" y="106"/>
                      </a:lnTo>
                      <a:lnTo>
                        <a:pt x="112" y="93"/>
                      </a:lnTo>
                      <a:lnTo>
                        <a:pt x="106" y="81"/>
                      </a:lnTo>
                      <a:lnTo>
                        <a:pt x="99" y="70"/>
                      </a:lnTo>
                      <a:lnTo>
                        <a:pt x="91" y="58"/>
                      </a:lnTo>
                      <a:lnTo>
                        <a:pt x="83" y="47"/>
                      </a:lnTo>
                      <a:lnTo>
                        <a:pt x="75" y="36"/>
                      </a:lnTo>
                      <a:lnTo>
                        <a:pt x="65" y="26"/>
                      </a:lnTo>
                      <a:lnTo>
                        <a:pt x="55" y="18"/>
                      </a:lnTo>
                      <a:lnTo>
                        <a:pt x="44" y="8"/>
                      </a:lnTo>
                      <a:lnTo>
                        <a:pt x="32"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38" name="Google Shape;738;p11"/>
                <p:cNvSpPr/>
                <p:nvPr/>
              </p:nvSpPr>
              <p:spPr>
                <a:xfrm>
                  <a:off x="6892925" y="4014788"/>
                  <a:ext cx="69850" cy="182563"/>
                </a:xfrm>
                <a:custGeom>
                  <a:avLst/>
                  <a:gdLst/>
                  <a:ahLst/>
                  <a:cxnLst/>
                  <a:rect l="l" t="t" r="r" b="b"/>
                  <a:pathLst>
                    <a:path w="176" h="459" extrusionOk="0">
                      <a:moveTo>
                        <a:pt x="0" y="247"/>
                      </a:moveTo>
                      <a:lnTo>
                        <a:pt x="106" y="247"/>
                      </a:lnTo>
                      <a:lnTo>
                        <a:pt x="106" y="459"/>
                      </a:lnTo>
                      <a:lnTo>
                        <a:pt x="142" y="459"/>
                      </a:lnTo>
                      <a:lnTo>
                        <a:pt x="142" y="247"/>
                      </a:lnTo>
                      <a:lnTo>
                        <a:pt x="176" y="247"/>
                      </a:lnTo>
                      <a:lnTo>
                        <a:pt x="176" y="0"/>
                      </a:lnTo>
                      <a:lnTo>
                        <a:pt x="0" y="0"/>
                      </a:lnTo>
                      <a:lnTo>
                        <a:pt x="0" y="24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sp>
              <p:nvSpPr>
                <p:cNvPr id="739" name="Google Shape;739;p11"/>
                <p:cNvSpPr/>
                <p:nvPr/>
              </p:nvSpPr>
              <p:spPr>
                <a:xfrm>
                  <a:off x="6977063" y="3929063"/>
                  <a:ext cx="180975" cy="266700"/>
                </a:xfrm>
                <a:custGeom>
                  <a:avLst/>
                  <a:gdLst/>
                  <a:ahLst/>
                  <a:cxnLst/>
                  <a:rect l="l" t="t" r="r" b="b"/>
                  <a:pathLst>
                    <a:path w="458" h="670" extrusionOk="0">
                      <a:moveTo>
                        <a:pt x="0" y="215"/>
                      </a:moveTo>
                      <a:lnTo>
                        <a:pt x="0" y="462"/>
                      </a:lnTo>
                      <a:lnTo>
                        <a:pt x="201" y="462"/>
                      </a:lnTo>
                      <a:lnTo>
                        <a:pt x="458" y="670"/>
                      </a:lnTo>
                      <a:lnTo>
                        <a:pt x="458" y="0"/>
                      </a:lnTo>
                      <a:lnTo>
                        <a:pt x="199" y="215"/>
                      </a:lnTo>
                      <a:lnTo>
                        <a:pt x="0" y="21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rgbClr val="000000"/>
                    </a:solidFill>
                    <a:latin typeface="Calibri"/>
                    <a:ea typeface="Calibri"/>
                    <a:cs typeface="Calibri"/>
                    <a:sym typeface="Calibri"/>
                  </a:endParaRPr>
                </a:p>
              </p:txBody>
            </p:sp>
          </p:grpSp>
          <p:sp>
            <p:nvSpPr>
              <p:cNvPr id="740" name="Google Shape;740;p11"/>
              <p:cNvSpPr/>
              <p:nvPr/>
            </p:nvSpPr>
            <p:spPr>
              <a:xfrm>
                <a:off x="9567144" y="5418707"/>
                <a:ext cx="469256" cy="469256"/>
              </a:xfrm>
              <a:prstGeom prst="ellipse">
                <a:avLst/>
              </a:prstGeom>
              <a:solidFill>
                <a:srgbClr val="000000"/>
              </a:solidFill>
              <a:ln w="28575" cap="flat" cmpd="sng">
                <a:solidFill>
                  <a:srgbClr val="FFFFF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FFFFFF"/>
                  </a:buClr>
                  <a:buSzPts val="1200"/>
                  <a:buFont typeface="Calibri"/>
                  <a:buNone/>
                </a:pPr>
                <a:r>
                  <a:rPr lang="en-US" sz="1200" b="1" i="0" u="none" strike="noStrike" cap="none">
                    <a:solidFill>
                      <a:srgbClr val="FFFFFF"/>
                    </a:solidFill>
                    <a:latin typeface="Calibri"/>
                    <a:ea typeface="Calibri"/>
                    <a:cs typeface="Calibri"/>
                    <a:sym typeface="Calibri"/>
                  </a:rPr>
                  <a:t>4</a:t>
                </a:r>
                <a:endParaRPr/>
              </a:p>
            </p:txBody>
          </p:sp>
        </p:grpSp>
        <p:sp>
          <p:nvSpPr>
            <p:cNvPr id="741" name="Google Shape;741;p11"/>
            <p:cNvSpPr txBox="1"/>
            <p:nvPr/>
          </p:nvSpPr>
          <p:spPr>
            <a:xfrm>
              <a:off x="2247411" y="2620436"/>
              <a:ext cx="1370075" cy="382740"/>
            </a:xfrm>
            <a:prstGeom prst="rect">
              <a:avLst/>
            </a:prstGeom>
            <a:noFill/>
            <a:ln>
              <a:noFill/>
            </a:ln>
          </p:spPr>
          <p:txBody>
            <a:bodyPr spcFirstLastPara="1" wrap="square" lIns="91425" tIns="45700" rIns="91425" bIns="45700" anchor="ctr" anchorCtr="0">
              <a:noAutofit/>
            </a:bodyPr>
            <a:lstStyle/>
            <a:p>
              <a:pPr marL="0" marR="0" lvl="0" indent="0" algn="r" rtl="0">
                <a:spcBef>
                  <a:spcPts val="0"/>
                </a:spcBef>
                <a:spcAft>
                  <a:spcPts val="0"/>
                </a:spcAft>
                <a:buNone/>
              </a:pPr>
              <a:r>
                <a:rPr lang="en-US" sz="1200" b="1">
                  <a:solidFill>
                    <a:srgbClr val="3F3F3F"/>
                  </a:solidFill>
                  <a:latin typeface="Calibri"/>
                  <a:ea typeface="Calibri"/>
                  <a:cs typeface="Calibri"/>
                  <a:sym typeface="Calibri"/>
                </a:rPr>
                <a:t>MARKETING</a:t>
              </a:r>
              <a:endParaRPr/>
            </a:p>
          </p:txBody>
        </p:sp>
        <p:sp>
          <p:nvSpPr>
            <p:cNvPr id="742" name="Google Shape;742;p11"/>
            <p:cNvSpPr/>
            <p:nvPr/>
          </p:nvSpPr>
          <p:spPr>
            <a:xfrm>
              <a:off x="998465" y="3017905"/>
              <a:ext cx="2619021" cy="8236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Calibri"/>
                  <a:ea typeface="Calibri"/>
                  <a:cs typeface="Calibri"/>
                  <a:sym typeface="Calibri"/>
                </a:rPr>
                <a:t>Lorem ipsum dolor sit amet, consectetur adipiscing elit. Nulla imperdiet volutpat dui. </a:t>
              </a:r>
              <a:endParaRPr/>
            </a:p>
          </p:txBody>
        </p:sp>
        <p:sp>
          <p:nvSpPr>
            <p:cNvPr id="743" name="Google Shape;743;p11"/>
            <p:cNvSpPr txBox="1"/>
            <p:nvPr/>
          </p:nvSpPr>
          <p:spPr>
            <a:xfrm>
              <a:off x="3200271" y="3989678"/>
              <a:ext cx="1370075" cy="382740"/>
            </a:xfrm>
            <a:prstGeom prst="rect">
              <a:avLst/>
            </a:prstGeom>
            <a:noFill/>
            <a:ln>
              <a:noFill/>
            </a:ln>
          </p:spPr>
          <p:txBody>
            <a:bodyPr spcFirstLastPara="1" wrap="square" lIns="91425" tIns="45700" rIns="91425" bIns="45700" anchor="ctr" anchorCtr="0">
              <a:noAutofit/>
            </a:bodyPr>
            <a:lstStyle/>
            <a:p>
              <a:pPr marL="0" marR="0" lvl="0" indent="0" algn="r" rtl="0">
                <a:spcBef>
                  <a:spcPts val="0"/>
                </a:spcBef>
                <a:spcAft>
                  <a:spcPts val="0"/>
                </a:spcAft>
                <a:buNone/>
              </a:pPr>
              <a:r>
                <a:rPr lang="en-US" sz="1200" b="1">
                  <a:solidFill>
                    <a:srgbClr val="3F3F3F"/>
                  </a:solidFill>
                  <a:latin typeface="Calibri"/>
                  <a:ea typeface="Calibri"/>
                  <a:cs typeface="Calibri"/>
                  <a:sym typeface="Calibri"/>
                </a:rPr>
                <a:t>MARKETING</a:t>
              </a:r>
              <a:endParaRPr/>
            </a:p>
          </p:txBody>
        </p:sp>
        <p:sp>
          <p:nvSpPr>
            <p:cNvPr id="744" name="Google Shape;744;p11"/>
            <p:cNvSpPr/>
            <p:nvPr/>
          </p:nvSpPr>
          <p:spPr>
            <a:xfrm>
              <a:off x="1951326" y="4387148"/>
              <a:ext cx="2619021" cy="8236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Calibri"/>
                  <a:ea typeface="Calibri"/>
                  <a:cs typeface="Calibri"/>
                  <a:sym typeface="Calibri"/>
                </a:rPr>
                <a:t>Lorem ipsum dolor sit amet, consectetur adipiscing elit. Nulla imperdiet volutpat dui. </a:t>
              </a:r>
              <a:endParaRPr/>
            </a:p>
          </p:txBody>
        </p:sp>
        <p:sp>
          <p:nvSpPr>
            <p:cNvPr id="745" name="Google Shape;745;p11"/>
            <p:cNvSpPr txBox="1"/>
            <p:nvPr/>
          </p:nvSpPr>
          <p:spPr>
            <a:xfrm>
              <a:off x="4601868" y="5159459"/>
              <a:ext cx="1370075" cy="382740"/>
            </a:xfrm>
            <a:prstGeom prst="rect">
              <a:avLst/>
            </a:prstGeom>
            <a:noFill/>
            <a:ln>
              <a:noFill/>
            </a:ln>
          </p:spPr>
          <p:txBody>
            <a:bodyPr spcFirstLastPara="1" wrap="square" lIns="91425" tIns="45700" rIns="91425" bIns="45700" anchor="ctr" anchorCtr="0">
              <a:noAutofit/>
            </a:bodyPr>
            <a:lstStyle/>
            <a:p>
              <a:pPr marL="0" marR="0" lvl="0" indent="0" algn="r" rtl="0">
                <a:spcBef>
                  <a:spcPts val="0"/>
                </a:spcBef>
                <a:spcAft>
                  <a:spcPts val="0"/>
                </a:spcAft>
                <a:buNone/>
              </a:pPr>
              <a:r>
                <a:rPr lang="en-US" sz="1200" b="1">
                  <a:solidFill>
                    <a:srgbClr val="3F3F3F"/>
                  </a:solidFill>
                  <a:latin typeface="Calibri"/>
                  <a:ea typeface="Calibri"/>
                  <a:cs typeface="Calibri"/>
                  <a:sym typeface="Calibri"/>
                </a:rPr>
                <a:t>MARKETING</a:t>
              </a:r>
              <a:endParaRPr/>
            </a:p>
          </p:txBody>
        </p:sp>
        <p:sp>
          <p:nvSpPr>
            <p:cNvPr id="746" name="Google Shape;746;p11"/>
            <p:cNvSpPr/>
            <p:nvPr/>
          </p:nvSpPr>
          <p:spPr>
            <a:xfrm>
              <a:off x="3352922" y="5556928"/>
              <a:ext cx="2619021" cy="8236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Calibri"/>
                  <a:ea typeface="Calibri"/>
                  <a:cs typeface="Calibri"/>
                  <a:sym typeface="Calibri"/>
                </a:rPr>
                <a:t>Lorem ipsum dolor sit amet, consectetur adipiscing elit. Nulla imperdiet volutpat.</a:t>
              </a:r>
              <a:endParaRPr/>
            </a:p>
          </p:txBody>
        </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76"/>
                                        </p:tgtEl>
                                        <p:attrNameLst>
                                          <p:attrName>style.visibility</p:attrName>
                                        </p:attrNameLst>
                                      </p:cBhvr>
                                      <p:to>
                                        <p:strVal val="visible"/>
                                      </p:to>
                                    </p:set>
                                    <p:animEffect transition="in" filter="fade">
                                      <p:cBhvr>
                                        <p:cTn id="7" dur="500"/>
                                        <p:tgtEl>
                                          <p:spTgt spid="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51"/>
        <p:cNvGrpSpPr/>
        <p:nvPr/>
      </p:nvGrpSpPr>
      <p:grpSpPr>
        <a:xfrm>
          <a:off x="0" y="0"/>
          <a:ext cx="0" cy="0"/>
          <a:chOff x="0" y="0"/>
          <a:chExt cx="0" cy="0"/>
        </a:xfrm>
      </p:grpSpPr>
      <p:sp>
        <p:nvSpPr>
          <p:cNvPr id="752" name="Google Shape;752;p12"/>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753" name="Google Shape;753;p12"/>
          <p:cNvGrpSpPr/>
          <p:nvPr/>
        </p:nvGrpSpPr>
        <p:grpSpPr>
          <a:xfrm>
            <a:off x="1850363" y="1200245"/>
            <a:ext cx="738876" cy="736573"/>
            <a:chOff x="4216618" y="4857744"/>
            <a:chExt cx="713768" cy="712886"/>
          </a:xfrm>
        </p:grpSpPr>
        <p:sp>
          <p:nvSpPr>
            <p:cNvPr id="754" name="Google Shape;754;p12"/>
            <p:cNvSpPr/>
            <p:nvPr/>
          </p:nvSpPr>
          <p:spPr>
            <a:xfrm>
              <a:off x="4216618" y="4857744"/>
              <a:ext cx="713768" cy="712886"/>
            </a:xfrm>
            <a:custGeom>
              <a:avLst/>
              <a:gdLst/>
              <a:ahLst/>
              <a:cxnLst/>
              <a:rect l="l" t="t" r="r" b="b"/>
              <a:pathLst>
                <a:path w="713232" h="713232" extrusionOk="0">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nvGrpSpPr>
            <p:cNvPr id="755" name="Google Shape;755;p12"/>
            <p:cNvGrpSpPr/>
            <p:nvPr/>
          </p:nvGrpSpPr>
          <p:grpSpPr>
            <a:xfrm>
              <a:off x="4370796" y="5028441"/>
              <a:ext cx="405456" cy="371850"/>
              <a:chOff x="355442" y="4350695"/>
              <a:chExt cx="900893" cy="825896"/>
            </a:xfrm>
          </p:grpSpPr>
          <p:sp>
            <p:nvSpPr>
              <p:cNvPr id="756" name="Google Shape;756;p12"/>
              <p:cNvSpPr/>
              <p:nvPr/>
            </p:nvSpPr>
            <p:spPr>
              <a:xfrm>
                <a:off x="355442" y="4350695"/>
                <a:ext cx="584955" cy="588138"/>
              </a:xfrm>
              <a:custGeom>
                <a:avLst/>
                <a:gdLst/>
                <a:ahLst/>
                <a:cxnLst/>
                <a:rect l="l" t="t" r="r" b="b"/>
                <a:pathLst>
                  <a:path w="52" h="52" extrusionOk="0">
                    <a:moveTo>
                      <a:pt x="52" y="27"/>
                    </a:moveTo>
                    <a:cubicBezTo>
                      <a:pt x="52" y="27"/>
                      <a:pt x="52" y="27"/>
                      <a:pt x="51" y="27"/>
                    </a:cubicBezTo>
                    <a:cubicBezTo>
                      <a:pt x="46" y="26"/>
                      <a:pt x="46" y="26"/>
                      <a:pt x="46" y="26"/>
                    </a:cubicBezTo>
                    <a:cubicBezTo>
                      <a:pt x="46" y="23"/>
                      <a:pt x="46" y="23"/>
                      <a:pt x="46" y="23"/>
                    </a:cubicBezTo>
                    <a:cubicBezTo>
                      <a:pt x="51" y="21"/>
                      <a:pt x="51" y="21"/>
                      <a:pt x="51" y="21"/>
                    </a:cubicBezTo>
                    <a:cubicBezTo>
                      <a:pt x="51" y="21"/>
                      <a:pt x="51" y="21"/>
                      <a:pt x="52" y="20"/>
                    </a:cubicBezTo>
                    <a:cubicBezTo>
                      <a:pt x="52" y="20"/>
                      <a:pt x="52" y="20"/>
                      <a:pt x="51" y="19"/>
                    </a:cubicBezTo>
                    <a:cubicBezTo>
                      <a:pt x="49" y="13"/>
                      <a:pt x="49" y="13"/>
                      <a:pt x="49" y="13"/>
                    </a:cubicBezTo>
                    <a:cubicBezTo>
                      <a:pt x="49" y="12"/>
                      <a:pt x="48" y="12"/>
                      <a:pt x="48" y="12"/>
                    </a:cubicBezTo>
                    <a:cubicBezTo>
                      <a:pt x="48" y="12"/>
                      <a:pt x="47" y="12"/>
                      <a:pt x="47" y="12"/>
                    </a:cubicBezTo>
                    <a:cubicBezTo>
                      <a:pt x="42" y="14"/>
                      <a:pt x="42" y="14"/>
                      <a:pt x="42" y="14"/>
                    </a:cubicBezTo>
                    <a:cubicBezTo>
                      <a:pt x="40" y="13"/>
                      <a:pt x="40" y="13"/>
                      <a:pt x="40" y="13"/>
                    </a:cubicBezTo>
                    <a:cubicBezTo>
                      <a:pt x="43" y="8"/>
                      <a:pt x="43" y="8"/>
                      <a:pt x="43" y="8"/>
                    </a:cubicBezTo>
                    <a:cubicBezTo>
                      <a:pt x="43" y="7"/>
                      <a:pt x="43" y="7"/>
                      <a:pt x="43" y="7"/>
                    </a:cubicBezTo>
                    <a:cubicBezTo>
                      <a:pt x="43" y="6"/>
                      <a:pt x="43" y="6"/>
                      <a:pt x="43" y="6"/>
                    </a:cubicBezTo>
                    <a:cubicBezTo>
                      <a:pt x="37" y="2"/>
                      <a:pt x="37" y="2"/>
                      <a:pt x="37" y="2"/>
                    </a:cubicBezTo>
                    <a:cubicBezTo>
                      <a:pt x="36" y="2"/>
                      <a:pt x="35" y="2"/>
                      <a:pt x="35" y="3"/>
                    </a:cubicBezTo>
                    <a:cubicBezTo>
                      <a:pt x="32" y="7"/>
                      <a:pt x="32" y="7"/>
                      <a:pt x="32" y="7"/>
                    </a:cubicBezTo>
                    <a:cubicBezTo>
                      <a:pt x="30" y="7"/>
                      <a:pt x="30" y="7"/>
                      <a:pt x="30" y="7"/>
                    </a:cubicBezTo>
                    <a:cubicBezTo>
                      <a:pt x="29" y="1"/>
                      <a:pt x="29" y="1"/>
                      <a:pt x="29" y="1"/>
                    </a:cubicBezTo>
                    <a:cubicBezTo>
                      <a:pt x="29" y="1"/>
                      <a:pt x="29" y="1"/>
                      <a:pt x="29" y="0"/>
                    </a:cubicBezTo>
                    <a:cubicBezTo>
                      <a:pt x="28" y="0"/>
                      <a:pt x="28" y="0"/>
                      <a:pt x="27" y="0"/>
                    </a:cubicBezTo>
                    <a:cubicBezTo>
                      <a:pt x="20" y="1"/>
                      <a:pt x="20" y="1"/>
                      <a:pt x="20" y="1"/>
                    </a:cubicBezTo>
                    <a:cubicBezTo>
                      <a:pt x="20" y="1"/>
                      <a:pt x="19" y="1"/>
                      <a:pt x="19" y="2"/>
                    </a:cubicBezTo>
                    <a:cubicBezTo>
                      <a:pt x="20" y="8"/>
                      <a:pt x="20" y="8"/>
                      <a:pt x="20" y="8"/>
                    </a:cubicBezTo>
                    <a:cubicBezTo>
                      <a:pt x="18" y="9"/>
                      <a:pt x="18" y="9"/>
                      <a:pt x="18" y="9"/>
                    </a:cubicBezTo>
                    <a:cubicBezTo>
                      <a:pt x="14" y="4"/>
                      <a:pt x="14" y="4"/>
                      <a:pt x="14" y="4"/>
                    </a:cubicBezTo>
                    <a:cubicBezTo>
                      <a:pt x="13" y="4"/>
                      <a:pt x="12" y="4"/>
                      <a:pt x="12" y="4"/>
                    </a:cubicBezTo>
                    <a:cubicBezTo>
                      <a:pt x="7" y="9"/>
                      <a:pt x="7" y="9"/>
                      <a:pt x="7" y="9"/>
                    </a:cubicBezTo>
                    <a:cubicBezTo>
                      <a:pt x="6" y="9"/>
                      <a:pt x="6" y="9"/>
                      <a:pt x="6" y="10"/>
                    </a:cubicBezTo>
                    <a:cubicBezTo>
                      <a:pt x="6" y="10"/>
                      <a:pt x="6" y="11"/>
                      <a:pt x="6" y="11"/>
                    </a:cubicBezTo>
                    <a:cubicBezTo>
                      <a:pt x="10" y="15"/>
                      <a:pt x="10" y="15"/>
                      <a:pt x="10" y="15"/>
                    </a:cubicBezTo>
                    <a:cubicBezTo>
                      <a:pt x="9" y="17"/>
                      <a:pt x="9" y="17"/>
                      <a:pt x="9" y="17"/>
                    </a:cubicBezTo>
                    <a:cubicBezTo>
                      <a:pt x="3" y="16"/>
                      <a:pt x="3" y="16"/>
                      <a:pt x="3" y="16"/>
                    </a:cubicBezTo>
                    <a:cubicBezTo>
                      <a:pt x="3" y="16"/>
                      <a:pt x="3" y="16"/>
                      <a:pt x="2" y="16"/>
                    </a:cubicBezTo>
                    <a:cubicBezTo>
                      <a:pt x="2" y="16"/>
                      <a:pt x="2" y="16"/>
                      <a:pt x="2" y="17"/>
                    </a:cubicBezTo>
                    <a:cubicBezTo>
                      <a:pt x="0" y="24"/>
                      <a:pt x="0" y="24"/>
                      <a:pt x="0" y="24"/>
                    </a:cubicBezTo>
                    <a:cubicBezTo>
                      <a:pt x="0" y="24"/>
                      <a:pt x="0" y="24"/>
                      <a:pt x="0" y="25"/>
                    </a:cubicBezTo>
                    <a:cubicBezTo>
                      <a:pt x="1" y="25"/>
                      <a:pt x="1" y="25"/>
                      <a:pt x="1" y="25"/>
                    </a:cubicBezTo>
                    <a:cubicBezTo>
                      <a:pt x="7" y="27"/>
                      <a:pt x="7" y="27"/>
                      <a:pt x="7" y="27"/>
                    </a:cubicBezTo>
                    <a:cubicBezTo>
                      <a:pt x="7" y="29"/>
                      <a:pt x="7" y="29"/>
                      <a:pt x="7" y="29"/>
                    </a:cubicBezTo>
                    <a:cubicBezTo>
                      <a:pt x="2" y="31"/>
                      <a:pt x="2" y="31"/>
                      <a:pt x="2" y="31"/>
                    </a:cubicBezTo>
                    <a:cubicBezTo>
                      <a:pt x="1" y="31"/>
                      <a:pt x="1" y="32"/>
                      <a:pt x="1" y="33"/>
                    </a:cubicBezTo>
                    <a:cubicBezTo>
                      <a:pt x="4" y="39"/>
                      <a:pt x="4" y="39"/>
                      <a:pt x="4" y="39"/>
                    </a:cubicBezTo>
                    <a:cubicBezTo>
                      <a:pt x="4" y="40"/>
                      <a:pt x="4" y="40"/>
                      <a:pt x="5" y="40"/>
                    </a:cubicBezTo>
                    <a:cubicBezTo>
                      <a:pt x="5" y="40"/>
                      <a:pt x="5" y="40"/>
                      <a:pt x="6" y="40"/>
                    </a:cubicBezTo>
                    <a:cubicBezTo>
                      <a:pt x="11" y="38"/>
                      <a:pt x="11" y="38"/>
                      <a:pt x="11" y="38"/>
                    </a:cubicBezTo>
                    <a:cubicBezTo>
                      <a:pt x="12" y="40"/>
                      <a:pt x="12" y="40"/>
                      <a:pt x="12" y="40"/>
                    </a:cubicBezTo>
                    <a:cubicBezTo>
                      <a:pt x="9" y="45"/>
                      <a:pt x="9" y="45"/>
                      <a:pt x="9" y="45"/>
                    </a:cubicBezTo>
                    <a:cubicBezTo>
                      <a:pt x="9" y="45"/>
                      <a:pt x="9" y="46"/>
                      <a:pt x="10" y="47"/>
                    </a:cubicBezTo>
                    <a:cubicBezTo>
                      <a:pt x="16" y="50"/>
                      <a:pt x="16" y="50"/>
                      <a:pt x="16" y="50"/>
                    </a:cubicBezTo>
                    <a:cubicBezTo>
                      <a:pt x="16" y="50"/>
                      <a:pt x="17" y="50"/>
                      <a:pt x="17" y="50"/>
                    </a:cubicBezTo>
                    <a:cubicBezTo>
                      <a:pt x="17" y="50"/>
                      <a:pt x="18" y="50"/>
                      <a:pt x="18" y="50"/>
                    </a:cubicBezTo>
                    <a:cubicBezTo>
                      <a:pt x="21" y="45"/>
                      <a:pt x="21" y="45"/>
                      <a:pt x="21" y="45"/>
                    </a:cubicBezTo>
                    <a:cubicBezTo>
                      <a:pt x="23" y="45"/>
                      <a:pt x="23" y="45"/>
                      <a:pt x="23" y="45"/>
                    </a:cubicBezTo>
                    <a:cubicBezTo>
                      <a:pt x="23" y="51"/>
                      <a:pt x="23" y="51"/>
                      <a:pt x="23" y="51"/>
                    </a:cubicBezTo>
                    <a:cubicBezTo>
                      <a:pt x="23" y="51"/>
                      <a:pt x="24" y="52"/>
                      <a:pt x="24" y="52"/>
                    </a:cubicBezTo>
                    <a:cubicBezTo>
                      <a:pt x="24" y="52"/>
                      <a:pt x="24" y="52"/>
                      <a:pt x="24" y="52"/>
                    </a:cubicBezTo>
                    <a:cubicBezTo>
                      <a:pt x="25" y="52"/>
                      <a:pt x="25" y="52"/>
                      <a:pt x="25" y="52"/>
                    </a:cubicBezTo>
                    <a:cubicBezTo>
                      <a:pt x="32" y="52"/>
                      <a:pt x="32" y="52"/>
                      <a:pt x="32" y="52"/>
                    </a:cubicBezTo>
                    <a:cubicBezTo>
                      <a:pt x="32" y="52"/>
                      <a:pt x="33" y="51"/>
                      <a:pt x="33" y="51"/>
                    </a:cubicBezTo>
                    <a:cubicBezTo>
                      <a:pt x="33" y="51"/>
                      <a:pt x="33" y="50"/>
                      <a:pt x="33" y="50"/>
                    </a:cubicBezTo>
                    <a:cubicBezTo>
                      <a:pt x="33" y="44"/>
                      <a:pt x="33" y="44"/>
                      <a:pt x="33" y="44"/>
                    </a:cubicBezTo>
                    <a:cubicBezTo>
                      <a:pt x="35" y="44"/>
                      <a:pt x="35" y="44"/>
                      <a:pt x="35" y="44"/>
                    </a:cubicBezTo>
                    <a:cubicBezTo>
                      <a:pt x="39" y="48"/>
                      <a:pt x="39" y="48"/>
                      <a:pt x="39" y="48"/>
                    </a:cubicBezTo>
                    <a:cubicBezTo>
                      <a:pt x="39" y="48"/>
                      <a:pt x="39" y="48"/>
                      <a:pt x="40" y="48"/>
                    </a:cubicBezTo>
                    <a:cubicBezTo>
                      <a:pt x="40" y="48"/>
                      <a:pt x="40" y="48"/>
                      <a:pt x="41" y="48"/>
                    </a:cubicBezTo>
                    <a:cubicBezTo>
                      <a:pt x="46" y="43"/>
                      <a:pt x="46" y="43"/>
                      <a:pt x="46" y="43"/>
                    </a:cubicBezTo>
                    <a:cubicBezTo>
                      <a:pt x="46" y="43"/>
                      <a:pt x="46" y="43"/>
                      <a:pt x="46" y="42"/>
                    </a:cubicBezTo>
                    <a:cubicBezTo>
                      <a:pt x="46" y="42"/>
                      <a:pt x="46" y="42"/>
                      <a:pt x="46" y="41"/>
                    </a:cubicBezTo>
                    <a:cubicBezTo>
                      <a:pt x="42" y="37"/>
                      <a:pt x="42" y="37"/>
                      <a:pt x="42" y="37"/>
                    </a:cubicBezTo>
                    <a:cubicBezTo>
                      <a:pt x="43" y="35"/>
                      <a:pt x="43" y="35"/>
                      <a:pt x="43" y="35"/>
                    </a:cubicBezTo>
                    <a:cubicBezTo>
                      <a:pt x="49" y="36"/>
                      <a:pt x="49" y="36"/>
                      <a:pt x="49" y="36"/>
                    </a:cubicBezTo>
                    <a:cubicBezTo>
                      <a:pt x="49" y="37"/>
                      <a:pt x="50" y="36"/>
                      <a:pt x="50" y="36"/>
                    </a:cubicBezTo>
                    <a:cubicBezTo>
                      <a:pt x="50" y="36"/>
                      <a:pt x="51" y="36"/>
                      <a:pt x="51" y="35"/>
                    </a:cubicBezTo>
                    <a:cubicBezTo>
                      <a:pt x="52" y="29"/>
                      <a:pt x="52" y="29"/>
                      <a:pt x="52" y="29"/>
                    </a:cubicBezTo>
                    <a:cubicBezTo>
                      <a:pt x="52" y="28"/>
                      <a:pt x="52" y="28"/>
                      <a:pt x="52" y="27"/>
                    </a:cubicBezTo>
                    <a:close/>
                    <a:moveTo>
                      <a:pt x="33" y="28"/>
                    </a:moveTo>
                    <a:cubicBezTo>
                      <a:pt x="32" y="31"/>
                      <a:pt x="28" y="34"/>
                      <a:pt x="25" y="33"/>
                    </a:cubicBezTo>
                    <a:cubicBezTo>
                      <a:pt x="21" y="32"/>
                      <a:pt x="18" y="28"/>
                      <a:pt x="19" y="25"/>
                    </a:cubicBezTo>
                    <a:cubicBezTo>
                      <a:pt x="20" y="21"/>
                      <a:pt x="24" y="18"/>
                      <a:pt x="28" y="19"/>
                    </a:cubicBezTo>
                    <a:cubicBezTo>
                      <a:pt x="32" y="20"/>
                      <a:pt x="34" y="24"/>
                      <a:pt x="33" y="28"/>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57" name="Google Shape;757;p12"/>
              <p:cNvSpPr/>
              <p:nvPr/>
            </p:nvSpPr>
            <p:spPr>
              <a:xfrm>
                <a:off x="840298" y="4757386"/>
                <a:ext cx="416037" cy="419205"/>
              </a:xfrm>
              <a:custGeom>
                <a:avLst/>
                <a:gdLst/>
                <a:ahLst/>
                <a:cxnLst/>
                <a:rect l="l" t="t" r="r" b="b"/>
                <a:pathLst>
                  <a:path w="37" h="37" extrusionOk="0">
                    <a:moveTo>
                      <a:pt x="33" y="29"/>
                    </a:moveTo>
                    <a:cubicBezTo>
                      <a:pt x="33" y="29"/>
                      <a:pt x="33" y="29"/>
                      <a:pt x="33" y="29"/>
                    </a:cubicBezTo>
                    <a:cubicBezTo>
                      <a:pt x="30" y="26"/>
                      <a:pt x="30" y="26"/>
                      <a:pt x="30" y="26"/>
                    </a:cubicBezTo>
                    <a:cubicBezTo>
                      <a:pt x="31" y="24"/>
                      <a:pt x="31" y="24"/>
                      <a:pt x="31" y="24"/>
                    </a:cubicBezTo>
                    <a:cubicBezTo>
                      <a:pt x="35" y="25"/>
                      <a:pt x="35" y="25"/>
                      <a:pt x="35" y="25"/>
                    </a:cubicBezTo>
                    <a:cubicBezTo>
                      <a:pt x="35" y="25"/>
                      <a:pt x="36" y="25"/>
                      <a:pt x="36" y="25"/>
                    </a:cubicBezTo>
                    <a:cubicBezTo>
                      <a:pt x="36" y="25"/>
                      <a:pt x="36" y="25"/>
                      <a:pt x="36" y="24"/>
                    </a:cubicBezTo>
                    <a:cubicBezTo>
                      <a:pt x="37" y="20"/>
                      <a:pt x="37" y="20"/>
                      <a:pt x="37" y="20"/>
                    </a:cubicBezTo>
                    <a:cubicBezTo>
                      <a:pt x="37" y="19"/>
                      <a:pt x="37" y="19"/>
                      <a:pt x="37" y="19"/>
                    </a:cubicBezTo>
                    <a:cubicBezTo>
                      <a:pt x="37" y="19"/>
                      <a:pt x="37" y="18"/>
                      <a:pt x="36" y="18"/>
                    </a:cubicBezTo>
                    <a:cubicBezTo>
                      <a:pt x="33" y="18"/>
                      <a:pt x="33" y="18"/>
                      <a:pt x="33" y="18"/>
                    </a:cubicBezTo>
                    <a:cubicBezTo>
                      <a:pt x="32" y="16"/>
                      <a:pt x="32" y="16"/>
                      <a:pt x="32" y="16"/>
                    </a:cubicBezTo>
                    <a:cubicBezTo>
                      <a:pt x="36" y="14"/>
                      <a:pt x="36" y="14"/>
                      <a:pt x="36" y="14"/>
                    </a:cubicBezTo>
                    <a:cubicBezTo>
                      <a:pt x="36" y="14"/>
                      <a:pt x="37" y="14"/>
                      <a:pt x="37" y="14"/>
                    </a:cubicBezTo>
                    <a:cubicBezTo>
                      <a:pt x="37" y="14"/>
                      <a:pt x="37" y="13"/>
                      <a:pt x="37" y="13"/>
                    </a:cubicBezTo>
                    <a:cubicBezTo>
                      <a:pt x="35" y="9"/>
                      <a:pt x="35" y="9"/>
                      <a:pt x="35" y="9"/>
                    </a:cubicBezTo>
                    <a:cubicBezTo>
                      <a:pt x="34" y="8"/>
                      <a:pt x="34" y="8"/>
                      <a:pt x="33" y="8"/>
                    </a:cubicBezTo>
                    <a:cubicBezTo>
                      <a:pt x="30" y="10"/>
                      <a:pt x="30" y="10"/>
                      <a:pt x="30" y="10"/>
                    </a:cubicBezTo>
                    <a:cubicBezTo>
                      <a:pt x="29" y="8"/>
                      <a:pt x="29" y="8"/>
                      <a:pt x="29" y="8"/>
                    </a:cubicBezTo>
                    <a:cubicBezTo>
                      <a:pt x="31" y="5"/>
                      <a:pt x="31" y="5"/>
                      <a:pt x="31" y="5"/>
                    </a:cubicBezTo>
                    <a:cubicBezTo>
                      <a:pt x="31" y="5"/>
                      <a:pt x="31" y="4"/>
                      <a:pt x="31" y="4"/>
                    </a:cubicBezTo>
                    <a:cubicBezTo>
                      <a:pt x="31" y="4"/>
                      <a:pt x="30" y="4"/>
                      <a:pt x="30" y="4"/>
                    </a:cubicBezTo>
                    <a:cubicBezTo>
                      <a:pt x="26" y="1"/>
                      <a:pt x="26" y="1"/>
                      <a:pt x="26" y="1"/>
                    </a:cubicBezTo>
                    <a:cubicBezTo>
                      <a:pt x="25" y="1"/>
                      <a:pt x="25" y="1"/>
                      <a:pt x="24" y="2"/>
                    </a:cubicBezTo>
                    <a:cubicBezTo>
                      <a:pt x="22" y="5"/>
                      <a:pt x="22" y="5"/>
                      <a:pt x="22" y="5"/>
                    </a:cubicBezTo>
                    <a:cubicBezTo>
                      <a:pt x="21" y="5"/>
                      <a:pt x="21" y="5"/>
                      <a:pt x="21" y="5"/>
                    </a:cubicBezTo>
                    <a:cubicBezTo>
                      <a:pt x="21" y="1"/>
                      <a:pt x="21" y="1"/>
                      <a:pt x="21" y="1"/>
                    </a:cubicBezTo>
                    <a:cubicBezTo>
                      <a:pt x="20" y="0"/>
                      <a:pt x="20" y="0"/>
                      <a:pt x="19" y="0"/>
                    </a:cubicBezTo>
                    <a:cubicBezTo>
                      <a:pt x="14" y="0"/>
                      <a:pt x="14" y="0"/>
                      <a:pt x="14" y="0"/>
                    </a:cubicBezTo>
                    <a:cubicBezTo>
                      <a:pt x="14" y="0"/>
                      <a:pt x="14" y="0"/>
                      <a:pt x="14" y="1"/>
                    </a:cubicBezTo>
                    <a:cubicBezTo>
                      <a:pt x="14" y="1"/>
                      <a:pt x="14" y="1"/>
                      <a:pt x="14" y="1"/>
                    </a:cubicBezTo>
                    <a:cubicBezTo>
                      <a:pt x="14" y="5"/>
                      <a:pt x="14" y="5"/>
                      <a:pt x="14" y="5"/>
                    </a:cubicBezTo>
                    <a:cubicBezTo>
                      <a:pt x="13" y="6"/>
                      <a:pt x="13" y="6"/>
                      <a:pt x="13" y="6"/>
                    </a:cubicBezTo>
                    <a:cubicBezTo>
                      <a:pt x="10" y="3"/>
                      <a:pt x="10" y="3"/>
                      <a:pt x="10" y="3"/>
                    </a:cubicBezTo>
                    <a:cubicBezTo>
                      <a:pt x="10" y="3"/>
                      <a:pt x="9" y="3"/>
                      <a:pt x="9" y="3"/>
                    </a:cubicBezTo>
                    <a:cubicBezTo>
                      <a:pt x="9" y="3"/>
                      <a:pt x="9" y="3"/>
                      <a:pt x="8" y="3"/>
                    </a:cubicBezTo>
                    <a:cubicBezTo>
                      <a:pt x="5" y="6"/>
                      <a:pt x="5" y="6"/>
                      <a:pt x="5" y="6"/>
                    </a:cubicBezTo>
                    <a:cubicBezTo>
                      <a:pt x="5" y="6"/>
                      <a:pt x="4" y="7"/>
                      <a:pt x="4" y="7"/>
                    </a:cubicBezTo>
                    <a:cubicBezTo>
                      <a:pt x="4" y="7"/>
                      <a:pt x="4" y="8"/>
                      <a:pt x="5" y="8"/>
                    </a:cubicBezTo>
                    <a:cubicBezTo>
                      <a:pt x="7" y="11"/>
                      <a:pt x="7" y="11"/>
                      <a:pt x="7" y="11"/>
                    </a:cubicBezTo>
                    <a:cubicBezTo>
                      <a:pt x="7" y="12"/>
                      <a:pt x="7" y="12"/>
                      <a:pt x="7" y="12"/>
                    </a:cubicBezTo>
                    <a:cubicBezTo>
                      <a:pt x="3" y="11"/>
                      <a:pt x="3" y="11"/>
                      <a:pt x="3" y="11"/>
                    </a:cubicBezTo>
                    <a:cubicBezTo>
                      <a:pt x="2" y="11"/>
                      <a:pt x="2" y="11"/>
                      <a:pt x="1" y="12"/>
                    </a:cubicBezTo>
                    <a:cubicBezTo>
                      <a:pt x="0" y="17"/>
                      <a:pt x="0" y="17"/>
                      <a:pt x="0" y="17"/>
                    </a:cubicBezTo>
                    <a:cubicBezTo>
                      <a:pt x="0" y="17"/>
                      <a:pt x="0" y="17"/>
                      <a:pt x="1" y="18"/>
                    </a:cubicBezTo>
                    <a:cubicBezTo>
                      <a:pt x="1" y="18"/>
                      <a:pt x="1" y="18"/>
                      <a:pt x="1" y="18"/>
                    </a:cubicBezTo>
                    <a:cubicBezTo>
                      <a:pt x="5" y="19"/>
                      <a:pt x="5" y="19"/>
                      <a:pt x="5" y="19"/>
                    </a:cubicBezTo>
                    <a:cubicBezTo>
                      <a:pt x="5" y="20"/>
                      <a:pt x="5" y="20"/>
                      <a:pt x="5" y="20"/>
                    </a:cubicBezTo>
                    <a:cubicBezTo>
                      <a:pt x="2" y="22"/>
                      <a:pt x="2" y="22"/>
                      <a:pt x="2" y="22"/>
                    </a:cubicBezTo>
                    <a:cubicBezTo>
                      <a:pt x="1" y="22"/>
                      <a:pt x="1" y="23"/>
                      <a:pt x="1" y="23"/>
                    </a:cubicBezTo>
                    <a:cubicBezTo>
                      <a:pt x="3" y="28"/>
                      <a:pt x="3" y="28"/>
                      <a:pt x="3" y="28"/>
                    </a:cubicBezTo>
                    <a:cubicBezTo>
                      <a:pt x="3" y="28"/>
                      <a:pt x="3" y="28"/>
                      <a:pt x="4" y="28"/>
                    </a:cubicBezTo>
                    <a:cubicBezTo>
                      <a:pt x="4" y="29"/>
                      <a:pt x="4" y="29"/>
                      <a:pt x="4" y="28"/>
                    </a:cubicBezTo>
                    <a:cubicBezTo>
                      <a:pt x="8" y="27"/>
                      <a:pt x="8" y="27"/>
                      <a:pt x="8" y="27"/>
                    </a:cubicBezTo>
                    <a:cubicBezTo>
                      <a:pt x="9" y="28"/>
                      <a:pt x="9" y="28"/>
                      <a:pt x="9" y="28"/>
                    </a:cubicBezTo>
                    <a:cubicBezTo>
                      <a:pt x="7" y="31"/>
                      <a:pt x="7" y="31"/>
                      <a:pt x="7" y="31"/>
                    </a:cubicBezTo>
                    <a:cubicBezTo>
                      <a:pt x="7" y="32"/>
                      <a:pt x="7" y="32"/>
                      <a:pt x="7" y="32"/>
                    </a:cubicBezTo>
                    <a:cubicBezTo>
                      <a:pt x="7" y="32"/>
                      <a:pt x="7" y="33"/>
                      <a:pt x="7" y="33"/>
                    </a:cubicBezTo>
                    <a:cubicBezTo>
                      <a:pt x="7" y="33"/>
                      <a:pt x="7" y="33"/>
                      <a:pt x="7" y="33"/>
                    </a:cubicBezTo>
                    <a:cubicBezTo>
                      <a:pt x="12" y="35"/>
                      <a:pt x="12" y="35"/>
                      <a:pt x="12" y="35"/>
                    </a:cubicBezTo>
                    <a:cubicBezTo>
                      <a:pt x="12" y="35"/>
                      <a:pt x="12" y="35"/>
                      <a:pt x="13" y="35"/>
                    </a:cubicBezTo>
                    <a:cubicBezTo>
                      <a:pt x="13" y="35"/>
                      <a:pt x="13" y="35"/>
                      <a:pt x="13" y="35"/>
                    </a:cubicBezTo>
                    <a:cubicBezTo>
                      <a:pt x="15" y="31"/>
                      <a:pt x="15" y="31"/>
                      <a:pt x="15" y="31"/>
                    </a:cubicBezTo>
                    <a:cubicBezTo>
                      <a:pt x="17" y="32"/>
                      <a:pt x="17" y="32"/>
                      <a:pt x="17" y="32"/>
                    </a:cubicBezTo>
                    <a:cubicBezTo>
                      <a:pt x="17" y="36"/>
                      <a:pt x="17" y="36"/>
                      <a:pt x="17" y="36"/>
                    </a:cubicBezTo>
                    <a:cubicBezTo>
                      <a:pt x="17" y="36"/>
                      <a:pt x="17" y="36"/>
                      <a:pt x="17" y="37"/>
                    </a:cubicBezTo>
                    <a:cubicBezTo>
                      <a:pt x="18" y="37"/>
                      <a:pt x="18" y="37"/>
                      <a:pt x="18" y="37"/>
                    </a:cubicBezTo>
                    <a:cubicBezTo>
                      <a:pt x="23" y="36"/>
                      <a:pt x="23" y="36"/>
                      <a:pt x="23" y="36"/>
                    </a:cubicBezTo>
                    <a:cubicBezTo>
                      <a:pt x="23" y="36"/>
                      <a:pt x="24" y="36"/>
                      <a:pt x="24" y="36"/>
                    </a:cubicBezTo>
                    <a:cubicBezTo>
                      <a:pt x="24" y="36"/>
                      <a:pt x="24" y="35"/>
                      <a:pt x="24" y="35"/>
                    </a:cubicBezTo>
                    <a:cubicBezTo>
                      <a:pt x="24" y="31"/>
                      <a:pt x="24" y="31"/>
                      <a:pt x="24" y="31"/>
                    </a:cubicBezTo>
                    <a:cubicBezTo>
                      <a:pt x="25" y="31"/>
                      <a:pt x="25" y="31"/>
                      <a:pt x="25" y="31"/>
                    </a:cubicBezTo>
                    <a:cubicBezTo>
                      <a:pt x="28" y="33"/>
                      <a:pt x="28" y="33"/>
                      <a:pt x="28" y="33"/>
                    </a:cubicBezTo>
                    <a:cubicBezTo>
                      <a:pt x="28" y="34"/>
                      <a:pt x="28" y="34"/>
                      <a:pt x="28" y="34"/>
                    </a:cubicBezTo>
                    <a:cubicBezTo>
                      <a:pt x="29" y="34"/>
                      <a:pt x="29" y="34"/>
                      <a:pt x="29" y="34"/>
                    </a:cubicBezTo>
                    <a:cubicBezTo>
                      <a:pt x="33" y="30"/>
                      <a:pt x="33" y="30"/>
                      <a:pt x="33" y="30"/>
                    </a:cubicBezTo>
                    <a:cubicBezTo>
                      <a:pt x="33" y="30"/>
                      <a:pt x="33" y="30"/>
                      <a:pt x="33" y="29"/>
                    </a:cubicBezTo>
                    <a:close/>
                    <a:moveTo>
                      <a:pt x="22" y="22"/>
                    </a:moveTo>
                    <a:cubicBezTo>
                      <a:pt x="20" y="24"/>
                      <a:pt x="17" y="24"/>
                      <a:pt x="15" y="22"/>
                    </a:cubicBezTo>
                    <a:cubicBezTo>
                      <a:pt x="13" y="20"/>
                      <a:pt x="13" y="16"/>
                      <a:pt x="15" y="15"/>
                    </a:cubicBezTo>
                    <a:cubicBezTo>
                      <a:pt x="17" y="13"/>
                      <a:pt x="21" y="13"/>
                      <a:pt x="23" y="15"/>
                    </a:cubicBezTo>
                    <a:cubicBezTo>
                      <a:pt x="24" y="17"/>
                      <a:pt x="24" y="20"/>
                      <a:pt x="22" y="22"/>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grpSp>
      <p:grpSp>
        <p:nvGrpSpPr>
          <p:cNvPr id="758" name="Google Shape;758;p12"/>
          <p:cNvGrpSpPr/>
          <p:nvPr/>
        </p:nvGrpSpPr>
        <p:grpSpPr>
          <a:xfrm>
            <a:off x="3451466" y="3986888"/>
            <a:ext cx="737666" cy="737783"/>
            <a:chOff x="5764782" y="4003135"/>
            <a:chExt cx="714189" cy="712471"/>
          </a:xfrm>
        </p:grpSpPr>
        <p:sp>
          <p:nvSpPr>
            <p:cNvPr id="759" name="Google Shape;759;p12"/>
            <p:cNvSpPr/>
            <p:nvPr/>
          </p:nvSpPr>
          <p:spPr>
            <a:xfrm>
              <a:off x="5764782" y="4003135"/>
              <a:ext cx="714189" cy="712471"/>
            </a:xfrm>
            <a:custGeom>
              <a:avLst/>
              <a:gdLst/>
              <a:ahLst/>
              <a:cxnLst/>
              <a:rect l="l" t="t" r="r" b="b"/>
              <a:pathLst>
                <a:path w="713232" h="713232" extrusionOk="0">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FCA304"/>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nvGrpSpPr>
            <p:cNvPr id="760" name="Google Shape;760;p12"/>
            <p:cNvGrpSpPr/>
            <p:nvPr/>
          </p:nvGrpSpPr>
          <p:grpSpPr>
            <a:xfrm>
              <a:off x="6014163" y="4178332"/>
              <a:ext cx="215428" cy="362076"/>
              <a:chOff x="2113770" y="1516292"/>
              <a:chExt cx="264374" cy="444598"/>
            </a:xfrm>
          </p:grpSpPr>
          <p:sp>
            <p:nvSpPr>
              <p:cNvPr id="761" name="Google Shape;761;p12"/>
              <p:cNvSpPr/>
              <p:nvPr/>
            </p:nvSpPr>
            <p:spPr>
              <a:xfrm>
                <a:off x="2113770" y="1516292"/>
                <a:ext cx="264374" cy="444598"/>
              </a:xfrm>
              <a:custGeom>
                <a:avLst/>
                <a:gdLst/>
                <a:ahLst/>
                <a:cxnLst/>
                <a:rect l="l" t="t" r="r" b="b"/>
                <a:pathLst>
                  <a:path w="166" h="280" extrusionOk="0">
                    <a:moveTo>
                      <a:pt x="0" y="280"/>
                    </a:moveTo>
                    <a:lnTo>
                      <a:pt x="166" y="280"/>
                    </a:lnTo>
                    <a:lnTo>
                      <a:pt x="166" y="268"/>
                    </a:lnTo>
                    <a:lnTo>
                      <a:pt x="164" y="264"/>
                    </a:lnTo>
                    <a:lnTo>
                      <a:pt x="160" y="262"/>
                    </a:lnTo>
                    <a:lnTo>
                      <a:pt x="6" y="262"/>
                    </a:lnTo>
                    <a:lnTo>
                      <a:pt x="2" y="264"/>
                    </a:lnTo>
                    <a:lnTo>
                      <a:pt x="0" y="268"/>
                    </a:lnTo>
                    <a:lnTo>
                      <a:pt x="0" y="280"/>
                    </a:lnTo>
                    <a:close/>
                    <a:moveTo>
                      <a:pt x="0" y="0"/>
                    </a:moveTo>
                    <a:lnTo>
                      <a:pt x="166" y="0"/>
                    </a:lnTo>
                    <a:lnTo>
                      <a:pt x="166" y="12"/>
                    </a:lnTo>
                    <a:lnTo>
                      <a:pt x="164" y="16"/>
                    </a:lnTo>
                    <a:lnTo>
                      <a:pt x="160" y="18"/>
                    </a:lnTo>
                    <a:lnTo>
                      <a:pt x="6" y="18"/>
                    </a:lnTo>
                    <a:lnTo>
                      <a:pt x="2" y="16"/>
                    </a:lnTo>
                    <a:lnTo>
                      <a:pt x="0" y="12"/>
                    </a:lnTo>
                    <a:lnTo>
                      <a:pt x="0" y="0"/>
                    </a:lnTo>
                    <a:close/>
                  </a:path>
                </a:pathLst>
              </a:custGeom>
              <a:solidFill>
                <a:srgbClr val="385623"/>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62" name="Google Shape;762;p12"/>
              <p:cNvSpPr/>
              <p:nvPr/>
            </p:nvSpPr>
            <p:spPr>
              <a:xfrm>
                <a:off x="2135322" y="1557883"/>
                <a:ext cx="221270" cy="361415"/>
              </a:xfrm>
              <a:custGeom>
                <a:avLst/>
                <a:gdLst/>
                <a:ahLst/>
                <a:cxnLst/>
                <a:rect l="l" t="t" r="r" b="b"/>
                <a:pathLst>
                  <a:path w="138" h="228" extrusionOk="0">
                    <a:moveTo>
                      <a:pt x="14" y="0"/>
                    </a:moveTo>
                    <a:lnTo>
                      <a:pt x="14" y="50"/>
                    </a:lnTo>
                    <a:lnTo>
                      <a:pt x="14" y="58"/>
                    </a:lnTo>
                    <a:lnTo>
                      <a:pt x="16" y="66"/>
                    </a:lnTo>
                    <a:lnTo>
                      <a:pt x="20" y="70"/>
                    </a:lnTo>
                    <a:lnTo>
                      <a:pt x="24" y="76"/>
                    </a:lnTo>
                    <a:lnTo>
                      <a:pt x="48" y="96"/>
                    </a:lnTo>
                    <a:lnTo>
                      <a:pt x="56" y="104"/>
                    </a:lnTo>
                    <a:lnTo>
                      <a:pt x="58" y="110"/>
                    </a:lnTo>
                    <a:lnTo>
                      <a:pt x="58" y="114"/>
                    </a:lnTo>
                    <a:lnTo>
                      <a:pt x="56" y="122"/>
                    </a:lnTo>
                    <a:lnTo>
                      <a:pt x="48" y="132"/>
                    </a:lnTo>
                    <a:lnTo>
                      <a:pt x="24" y="152"/>
                    </a:lnTo>
                    <a:lnTo>
                      <a:pt x="20" y="156"/>
                    </a:lnTo>
                    <a:lnTo>
                      <a:pt x="16" y="162"/>
                    </a:lnTo>
                    <a:lnTo>
                      <a:pt x="14" y="168"/>
                    </a:lnTo>
                    <a:lnTo>
                      <a:pt x="14" y="176"/>
                    </a:lnTo>
                    <a:lnTo>
                      <a:pt x="14" y="228"/>
                    </a:lnTo>
                    <a:lnTo>
                      <a:pt x="0" y="228"/>
                    </a:lnTo>
                    <a:lnTo>
                      <a:pt x="0" y="172"/>
                    </a:lnTo>
                    <a:lnTo>
                      <a:pt x="0" y="162"/>
                    </a:lnTo>
                    <a:lnTo>
                      <a:pt x="2" y="154"/>
                    </a:lnTo>
                    <a:lnTo>
                      <a:pt x="8" y="148"/>
                    </a:lnTo>
                    <a:lnTo>
                      <a:pt x="14" y="142"/>
                    </a:lnTo>
                    <a:lnTo>
                      <a:pt x="36" y="122"/>
                    </a:lnTo>
                    <a:lnTo>
                      <a:pt x="40" y="118"/>
                    </a:lnTo>
                    <a:lnTo>
                      <a:pt x="42" y="114"/>
                    </a:lnTo>
                    <a:lnTo>
                      <a:pt x="40" y="110"/>
                    </a:lnTo>
                    <a:lnTo>
                      <a:pt x="36" y="106"/>
                    </a:lnTo>
                    <a:lnTo>
                      <a:pt x="14" y="86"/>
                    </a:lnTo>
                    <a:lnTo>
                      <a:pt x="8" y="80"/>
                    </a:lnTo>
                    <a:lnTo>
                      <a:pt x="2" y="72"/>
                    </a:lnTo>
                    <a:lnTo>
                      <a:pt x="0" y="66"/>
                    </a:lnTo>
                    <a:lnTo>
                      <a:pt x="0" y="56"/>
                    </a:lnTo>
                    <a:lnTo>
                      <a:pt x="0" y="0"/>
                    </a:lnTo>
                    <a:lnTo>
                      <a:pt x="14" y="0"/>
                    </a:lnTo>
                    <a:close/>
                    <a:moveTo>
                      <a:pt x="124" y="228"/>
                    </a:moveTo>
                    <a:lnTo>
                      <a:pt x="124" y="176"/>
                    </a:lnTo>
                    <a:lnTo>
                      <a:pt x="124" y="168"/>
                    </a:lnTo>
                    <a:lnTo>
                      <a:pt x="122" y="162"/>
                    </a:lnTo>
                    <a:lnTo>
                      <a:pt x="118" y="156"/>
                    </a:lnTo>
                    <a:lnTo>
                      <a:pt x="114" y="152"/>
                    </a:lnTo>
                    <a:lnTo>
                      <a:pt x="90" y="132"/>
                    </a:lnTo>
                    <a:lnTo>
                      <a:pt x="82" y="122"/>
                    </a:lnTo>
                    <a:lnTo>
                      <a:pt x="80" y="114"/>
                    </a:lnTo>
                    <a:lnTo>
                      <a:pt x="80" y="110"/>
                    </a:lnTo>
                    <a:lnTo>
                      <a:pt x="82" y="104"/>
                    </a:lnTo>
                    <a:lnTo>
                      <a:pt x="90" y="96"/>
                    </a:lnTo>
                    <a:lnTo>
                      <a:pt x="114" y="76"/>
                    </a:lnTo>
                    <a:lnTo>
                      <a:pt x="118" y="70"/>
                    </a:lnTo>
                    <a:lnTo>
                      <a:pt x="122" y="66"/>
                    </a:lnTo>
                    <a:lnTo>
                      <a:pt x="124" y="58"/>
                    </a:lnTo>
                    <a:lnTo>
                      <a:pt x="124" y="50"/>
                    </a:lnTo>
                    <a:lnTo>
                      <a:pt x="124" y="0"/>
                    </a:lnTo>
                    <a:lnTo>
                      <a:pt x="138" y="0"/>
                    </a:lnTo>
                    <a:lnTo>
                      <a:pt x="138" y="56"/>
                    </a:lnTo>
                    <a:lnTo>
                      <a:pt x="138" y="66"/>
                    </a:lnTo>
                    <a:lnTo>
                      <a:pt x="136" y="72"/>
                    </a:lnTo>
                    <a:lnTo>
                      <a:pt x="132" y="80"/>
                    </a:lnTo>
                    <a:lnTo>
                      <a:pt x="124" y="86"/>
                    </a:lnTo>
                    <a:lnTo>
                      <a:pt x="102" y="106"/>
                    </a:lnTo>
                    <a:lnTo>
                      <a:pt x="98" y="110"/>
                    </a:lnTo>
                    <a:lnTo>
                      <a:pt x="96" y="114"/>
                    </a:lnTo>
                    <a:lnTo>
                      <a:pt x="98" y="118"/>
                    </a:lnTo>
                    <a:lnTo>
                      <a:pt x="102" y="122"/>
                    </a:lnTo>
                    <a:lnTo>
                      <a:pt x="124" y="142"/>
                    </a:lnTo>
                    <a:lnTo>
                      <a:pt x="132" y="148"/>
                    </a:lnTo>
                    <a:lnTo>
                      <a:pt x="136" y="154"/>
                    </a:lnTo>
                    <a:lnTo>
                      <a:pt x="138" y="162"/>
                    </a:lnTo>
                    <a:lnTo>
                      <a:pt x="138" y="172"/>
                    </a:lnTo>
                    <a:lnTo>
                      <a:pt x="138" y="228"/>
                    </a:lnTo>
                    <a:lnTo>
                      <a:pt x="124" y="228"/>
                    </a:lnTo>
                    <a:close/>
                  </a:path>
                </a:pathLst>
              </a:custGeom>
              <a:solidFill>
                <a:srgbClr val="C00000"/>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63" name="Google Shape;763;p12"/>
              <p:cNvSpPr/>
              <p:nvPr/>
            </p:nvSpPr>
            <p:spPr>
              <a:xfrm>
                <a:off x="2171242" y="1666881"/>
                <a:ext cx="149429" cy="252417"/>
              </a:xfrm>
              <a:custGeom>
                <a:avLst/>
                <a:gdLst/>
                <a:ahLst/>
                <a:cxnLst/>
                <a:rect l="l" t="t" r="r" b="b"/>
                <a:pathLst>
                  <a:path w="94" h="160" extrusionOk="0">
                    <a:moveTo>
                      <a:pt x="0" y="160"/>
                    </a:moveTo>
                    <a:lnTo>
                      <a:pt x="48" y="160"/>
                    </a:lnTo>
                    <a:lnTo>
                      <a:pt x="94" y="160"/>
                    </a:lnTo>
                    <a:lnTo>
                      <a:pt x="94" y="134"/>
                    </a:lnTo>
                    <a:lnTo>
                      <a:pt x="58" y="98"/>
                    </a:lnTo>
                    <a:lnTo>
                      <a:pt x="54" y="94"/>
                    </a:lnTo>
                    <a:lnTo>
                      <a:pt x="52" y="90"/>
                    </a:lnTo>
                    <a:lnTo>
                      <a:pt x="52" y="78"/>
                    </a:lnTo>
                    <a:lnTo>
                      <a:pt x="52" y="44"/>
                    </a:lnTo>
                    <a:lnTo>
                      <a:pt x="52" y="38"/>
                    </a:lnTo>
                    <a:lnTo>
                      <a:pt x="54" y="32"/>
                    </a:lnTo>
                    <a:lnTo>
                      <a:pt x="62" y="22"/>
                    </a:lnTo>
                    <a:lnTo>
                      <a:pt x="76" y="10"/>
                    </a:lnTo>
                    <a:lnTo>
                      <a:pt x="82" y="6"/>
                    </a:lnTo>
                    <a:lnTo>
                      <a:pt x="88" y="0"/>
                    </a:lnTo>
                    <a:lnTo>
                      <a:pt x="48" y="0"/>
                    </a:lnTo>
                    <a:lnTo>
                      <a:pt x="6" y="0"/>
                    </a:lnTo>
                    <a:lnTo>
                      <a:pt x="12" y="6"/>
                    </a:lnTo>
                    <a:lnTo>
                      <a:pt x="18" y="10"/>
                    </a:lnTo>
                    <a:lnTo>
                      <a:pt x="32" y="22"/>
                    </a:lnTo>
                    <a:lnTo>
                      <a:pt x="38" y="32"/>
                    </a:lnTo>
                    <a:lnTo>
                      <a:pt x="42" y="38"/>
                    </a:lnTo>
                    <a:lnTo>
                      <a:pt x="42" y="44"/>
                    </a:lnTo>
                    <a:lnTo>
                      <a:pt x="42" y="78"/>
                    </a:lnTo>
                    <a:lnTo>
                      <a:pt x="42" y="90"/>
                    </a:lnTo>
                    <a:lnTo>
                      <a:pt x="40" y="94"/>
                    </a:lnTo>
                    <a:lnTo>
                      <a:pt x="38" y="98"/>
                    </a:lnTo>
                    <a:lnTo>
                      <a:pt x="0" y="134"/>
                    </a:lnTo>
                    <a:lnTo>
                      <a:pt x="0" y="160"/>
                    </a:lnTo>
                    <a:close/>
                  </a:path>
                </a:pathLst>
              </a:custGeom>
              <a:solidFill>
                <a:srgbClr val="385623"/>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grpSp>
      <p:grpSp>
        <p:nvGrpSpPr>
          <p:cNvPr id="764" name="Google Shape;764;p12"/>
          <p:cNvGrpSpPr/>
          <p:nvPr/>
        </p:nvGrpSpPr>
        <p:grpSpPr>
          <a:xfrm>
            <a:off x="2774386" y="1408096"/>
            <a:ext cx="736679" cy="736929"/>
            <a:chOff x="5109858" y="1508172"/>
            <a:chExt cx="713017" cy="712887"/>
          </a:xfrm>
        </p:grpSpPr>
        <p:sp>
          <p:nvSpPr>
            <p:cNvPr id="765" name="Google Shape;765;p12"/>
            <p:cNvSpPr/>
            <p:nvPr/>
          </p:nvSpPr>
          <p:spPr>
            <a:xfrm rot="10800000" flipH="1">
              <a:off x="5109858" y="1508172"/>
              <a:ext cx="713017" cy="712887"/>
            </a:xfrm>
            <a:custGeom>
              <a:avLst/>
              <a:gdLst/>
              <a:ahLst/>
              <a:cxnLst/>
              <a:rect l="l" t="t" r="r" b="b"/>
              <a:pathLst>
                <a:path w="713232" h="713232" extrusionOk="0">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66" name="Google Shape;766;p12"/>
            <p:cNvSpPr/>
            <p:nvPr/>
          </p:nvSpPr>
          <p:spPr>
            <a:xfrm>
              <a:off x="5293668" y="1709513"/>
              <a:ext cx="345387" cy="310205"/>
            </a:xfrm>
            <a:custGeom>
              <a:avLst/>
              <a:gdLst/>
              <a:ahLst/>
              <a:cxnLst/>
              <a:rect l="l" t="t" r="r" b="b"/>
              <a:pathLst>
                <a:path w="67" h="60" extrusionOk="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grpSp>
        <p:nvGrpSpPr>
          <p:cNvPr id="767" name="Google Shape;767;p12"/>
          <p:cNvGrpSpPr/>
          <p:nvPr/>
        </p:nvGrpSpPr>
        <p:grpSpPr>
          <a:xfrm>
            <a:off x="3451467" y="2062603"/>
            <a:ext cx="737666" cy="738994"/>
            <a:chOff x="5764784" y="2141636"/>
            <a:chExt cx="714189" cy="713640"/>
          </a:xfrm>
        </p:grpSpPr>
        <p:sp>
          <p:nvSpPr>
            <p:cNvPr id="768" name="Google Shape;768;p12"/>
            <p:cNvSpPr/>
            <p:nvPr/>
          </p:nvSpPr>
          <p:spPr>
            <a:xfrm rot="10800000" flipH="1">
              <a:off x="5764784" y="2141636"/>
              <a:ext cx="714189" cy="713640"/>
            </a:xfrm>
            <a:custGeom>
              <a:avLst/>
              <a:gdLst/>
              <a:ahLst/>
              <a:cxnLst/>
              <a:rect l="l" t="t" r="r" b="b"/>
              <a:pathLst>
                <a:path w="713232" h="713232" extrusionOk="0">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69" name="Google Shape;769;p12"/>
            <p:cNvSpPr/>
            <p:nvPr/>
          </p:nvSpPr>
          <p:spPr>
            <a:xfrm>
              <a:off x="5946258" y="2357714"/>
              <a:ext cx="351240" cy="281484"/>
            </a:xfrm>
            <a:custGeom>
              <a:avLst/>
              <a:gdLst/>
              <a:ahLst/>
              <a:cxnLst/>
              <a:rect l="l" t="t" r="r" b="b"/>
              <a:pathLst>
                <a:path w="72" h="58" extrusionOk="0">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grpSp>
        <p:nvGrpSpPr>
          <p:cNvPr id="770" name="Google Shape;770;p12"/>
          <p:cNvGrpSpPr/>
          <p:nvPr/>
        </p:nvGrpSpPr>
        <p:grpSpPr>
          <a:xfrm>
            <a:off x="3688487" y="3018091"/>
            <a:ext cx="736457" cy="736574"/>
            <a:chOff x="5994108" y="3065443"/>
            <a:chExt cx="713017" cy="712888"/>
          </a:xfrm>
        </p:grpSpPr>
        <p:sp>
          <p:nvSpPr>
            <p:cNvPr id="771" name="Google Shape;771;p12"/>
            <p:cNvSpPr/>
            <p:nvPr/>
          </p:nvSpPr>
          <p:spPr>
            <a:xfrm rot="10800000" flipH="1">
              <a:off x="5994108" y="3065443"/>
              <a:ext cx="713017" cy="712888"/>
            </a:xfrm>
            <a:custGeom>
              <a:avLst/>
              <a:gdLst/>
              <a:ahLst/>
              <a:cxnLst/>
              <a:rect l="l" t="t" r="r" b="b"/>
              <a:pathLst>
                <a:path w="713232" h="713232" extrusionOk="0">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FCA304"/>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72" name="Google Shape;772;p12"/>
            <p:cNvSpPr/>
            <p:nvPr/>
          </p:nvSpPr>
          <p:spPr>
            <a:xfrm>
              <a:off x="6202511" y="3249226"/>
              <a:ext cx="296212" cy="345323"/>
            </a:xfrm>
            <a:custGeom>
              <a:avLst/>
              <a:gdLst/>
              <a:ahLst/>
              <a:cxnLst/>
              <a:rect l="l" t="t" r="r" b="b"/>
              <a:pathLst>
                <a:path w="63" h="73" extrusionOk="0">
                  <a:moveTo>
                    <a:pt x="43" y="0"/>
                  </a:moveTo>
                  <a:cubicBezTo>
                    <a:pt x="20" y="0"/>
                    <a:pt x="20" y="0"/>
                    <a:pt x="20" y="0"/>
                  </a:cubicBezTo>
                  <a:cubicBezTo>
                    <a:pt x="15" y="0"/>
                    <a:pt x="10" y="4"/>
                    <a:pt x="10" y="10"/>
                  </a:cubicBezTo>
                  <a:cubicBezTo>
                    <a:pt x="10" y="18"/>
                    <a:pt x="10" y="18"/>
                    <a:pt x="10" y="18"/>
                  </a:cubicBezTo>
                  <a:cubicBezTo>
                    <a:pt x="11" y="18"/>
                    <a:pt x="13" y="17"/>
                    <a:pt x="14" y="17"/>
                  </a:cubicBezTo>
                  <a:cubicBezTo>
                    <a:pt x="24" y="17"/>
                    <a:pt x="33" y="26"/>
                    <a:pt x="33" y="37"/>
                  </a:cubicBezTo>
                  <a:cubicBezTo>
                    <a:pt x="33" y="41"/>
                    <a:pt x="32" y="45"/>
                    <a:pt x="29" y="48"/>
                  </a:cubicBezTo>
                  <a:cubicBezTo>
                    <a:pt x="29" y="64"/>
                    <a:pt x="29" y="64"/>
                    <a:pt x="29" y="64"/>
                  </a:cubicBezTo>
                  <a:cubicBezTo>
                    <a:pt x="53" y="64"/>
                    <a:pt x="53" y="64"/>
                    <a:pt x="53" y="64"/>
                  </a:cubicBezTo>
                  <a:cubicBezTo>
                    <a:pt x="58" y="64"/>
                    <a:pt x="63" y="59"/>
                    <a:pt x="63" y="54"/>
                  </a:cubicBezTo>
                  <a:cubicBezTo>
                    <a:pt x="63" y="20"/>
                    <a:pt x="63" y="20"/>
                    <a:pt x="63" y="20"/>
                  </a:cubicBezTo>
                  <a:lnTo>
                    <a:pt x="43" y="0"/>
                  </a:lnTo>
                  <a:close/>
                  <a:moveTo>
                    <a:pt x="50" y="24"/>
                  </a:moveTo>
                  <a:cubicBezTo>
                    <a:pt x="44" y="24"/>
                    <a:pt x="39" y="19"/>
                    <a:pt x="39" y="13"/>
                  </a:cubicBezTo>
                  <a:cubicBezTo>
                    <a:pt x="39" y="1"/>
                    <a:pt x="39" y="1"/>
                    <a:pt x="39" y="1"/>
                  </a:cubicBezTo>
                  <a:cubicBezTo>
                    <a:pt x="43" y="5"/>
                    <a:pt x="43" y="5"/>
                    <a:pt x="43" y="5"/>
                  </a:cubicBezTo>
                  <a:cubicBezTo>
                    <a:pt x="43" y="10"/>
                    <a:pt x="43" y="10"/>
                    <a:pt x="43" y="10"/>
                  </a:cubicBezTo>
                  <a:cubicBezTo>
                    <a:pt x="43" y="16"/>
                    <a:pt x="47" y="20"/>
                    <a:pt x="53" y="20"/>
                  </a:cubicBezTo>
                  <a:cubicBezTo>
                    <a:pt x="58" y="20"/>
                    <a:pt x="58" y="20"/>
                    <a:pt x="58" y="20"/>
                  </a:cubicBezTo>
                  <a:cubicBezTo>
                    <a:pt x="62" y="24"/>
                    <a:pt x="62" y="24"/>
                    <a:pt x="62" y="24"/>
                  </a:cubicBezTo>
                  <a:lnTo>
                    <a:pt x="50" y="24"/>
                  </a:lnTo>
                  <a:close/>
                  <a:moveTo>
                    <a:pt x="4" y="52"/>
                  </a:moveTo>
                  <a:cubicBezTo>
                    <a:pt x="4" y="73"/>
                    <a:pt x="4" y="73"/>
                    <a:pt x="4" y="73"/>
                  </a:cubicBezTo>
                  <a:cubicBezTo>
                    <a:pt x="14" y="64"/>
                    <a:pt x="14" y="64"/>
                    <a:pt x="14" y="64"/>
                  </a:cubicBezTo>
                  <a:cubicBezTo>
                    <a:pt x="14" y="64"/>
                    <a:pt x="14" y="64"/>
                    <a:pt x="14" y="64"/>
                  </a:cubicBezTo>
                  <a:cubicBezTo>
                    <a:pt x="24" y="73"/>
                    <a:pt x="24" y="73"/>
                    <a:pt x="24" y="73"/>
                  </a:cubicBezTo>
                  <a:cubicBezTo>
                    <a:pt x="24" y="52"/>
                    <a:pt x="24" y="52"/>
                    <a:pt x="24" y="52"/>
                  </a:cubicBezTo>
                  <a:cubicBezTo>
                    <a:pt x="21" y="54"/>
                    <a:pt x="17" y="55"/>
                    <a:pt x="14" y="55"/>
                  </a:cubicBezTo>
                  <a:cubicBezTo>
                    <a:pt x="10" y="55"/>
                    <a:pt x="7" y="54"/>
                    <a:pt x="4" y="52"/>
                  </a:cubicBezTo>
                  <a:close/>
                  <a:moveTo>
                    <a:pt x="14" y="23"/>
                  </a:moveTo>
                  <a:cubicBezTo>
                    <a:pt x="6" y="23"/>
                    <a:pt x="0" y="29"/>
                    <a:pt x="0" y="37"/>
                  </a:cubicBezTo>
                  <a:cubicBezTo>
                    <a:pt x="0" y="44"/>
                    <a:pt x="6" y="50"/>
                    <a:pt x="14" y="50"/>
                  </a:cubicBezTo>
                  <a:cubicBezTo>
                    <a:pt x="21" y="50"/>
                    <a:pt x="27" y="44"/>
                    <a:pt x="27" y="37"/>
                  </a:cubicBezTo>
                  <a:cubicBezTo>
                    <a:pt x="27" y="29"/>
                    <a:pt x="21" y="23"/>
                    <a:pt x="14" y="23"/>
                  </a:cubicBezTo>
                  <a:close/>
                </a:path>
              </a:pathLst>
            </a:custGeom>
            <a:solidFill>
              <a:srgbClr val="C00000"/>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grpSp>
        <p:nvGrpSpPr>
          <p:cNvPr id="773" name="Google Shape;773;p12"/>
          <p:cNvGrpSpPr/>
          <p:nvPr/>
        </p:nvGrpSpPr>
        <p:grpSpPr>
          <a:xfrm>
            <a:off x="1086091" y="2268215"/>
            <a:ext cx="2267419" cy="2267775"/>
            <a:chOff x="2834573" y="2016125"/>
            <a:chExt cx="2976562" cy="2976563"/>
          </a:xfrm>
        </p:grpSpPr>
        <p:grpSp>
          <p:nvGrpSpPr>
            <p:cNvPr id="774" name="Google Shape;774;p12"/>
            <p:cNvGrpSpPr/>
            <p:nvPr/>
          </p:nvGrpSpPr>
          <p:grpSpPr>
            <a:xfrm>
              <a:off x="3448934" y="2716212"/>
              <a:ext cx="1700213" cy="1555750"/>
              <a:chOff x="2086852" y="1918235"/>
              <a:chExt cx="551342" cy="504404"/>
            </a:xfrm>
          </p:grpSpPr>
          <p:sp>
            <p:nvSpPr>
              <p:cNvPr id="775" name="Google Shape;775;p12"/>
              <p:cNvSpPr/>
              <p:nvPr/>
            </p:nvSpPr>
            <p:spPr>
              <a:xfrm>
                <a:off x="2086852" y="1918235"/>
                <a:ext cx="357780" cy="359259"/>
              </a:xfrm>
              <a:custGeom>
                <a:avLst/>
                <a:gdLst/>
                <a:ahLst/>
                <a:cxnLst/>
                <a:rect l="l" t="t" r="r" b="b"/>
                <a:pathLst>
                  <a:path w="52" h="52" extrusionOk="0">
                    <a:moveTo>
                      <a:pt x="52" y="27"/>
                    </a:moveTo>
                    <a:cubicBezTo>
                      <a:pt x="52" y="27"/>
                      <a:pt x="52" y="27"/>
                      <a:pt x="51" y="27"/>
                    </a:cubicBezTo>
                    <a:cubicBezTo>
                      <a:pt x="46" y="26"/>
                      <a:pt x="46" y="26"/>
                      <a:pt x="46" y="26"/>
                    </a:cubicBezTo>
                    <a:cubicBezTo>
                      <a:pt x="46" y="23"/>
                      <a:pt x="46" y="23"/>
                      <a:pt x="46" y="23"/>
                    </a:cubicBezTo>
                    <a:cubicBezTo>
                      <a:pt x="51" y="21"/>
                      <a:pt x="51" y="21"/>
                      <a:pt x="51" y="21"/>
                    </a:cubicBezTo>
                    <a:cubicBezTo>
                      <a:pt x="51" y="21"/>
                      <a:pt x="51" y="21"/>
                      <a:pt x="52" y="20"/>
                    </a:cubicBezTo>
                    <a:cubicBezTo>
                      <a:pt x="52" y="20"/>
                      <a:pt x="52" y="20"/>
                      <a:pt x="51" y="19"/>
                    </a:cubicBezTo>
                    <a:cubicBezTo>
                      <a:pt x="49" y="13"/>
                      <a:pt x="49" y="13"/>
                      <a:pt x="49" y="13"/>
                    </a:cubicBezTo>
                    <a:cubicBezTo>
                      <a:pt x="49" y="12"/>
                      <a:pt x="48" y="12"/>
                      <a:pt x="48" y="12"/>
                    </a:cubicBezTo>
                    <a:cubicBezTo>
                      <a:pt x="48" y="12"/>
                      <a:pt x="47" y="12"/>
                      <a:pt x="47" y="12"/>
                    </a:cubicBezTo>
                    <a:cubicBezTo>
                      <a:pt x="42" y="14"/>
                      <a:pt x="42" y="14"/>
                      <a:pt x="42" y="14"/>
                    </a:cubicBezTo>
                    <a:cubicBezTo>
                      <a:pt x="40" y="13"/>
                      <a:pt x="40" y="13"/>
                      <a:pt x="40" y="13"/>
                    </a:cubicBezTo>
                    <a:cubicBezTo>
                      <a:pt x="43" y="8"/>
                      <a:pt x="43" y="8"/>
                      <a:pt x="43" y="8"/>
                    </a:cubicBezTo>
                    <a:cubicBezTo>
                      <a:pt x="43" y="7"/>
                      <a:pt x="43" y="7"/>
                      <a:pt x="43" y="7"/>
                    </a:cubicBezTo>
                    <a:cubicBezTo>
                      <a:pt x="43" y="6"/>
                      <a:pt x="43" y="6"/>
                      <a:pt x="43" y="6"/>
                    </a:cubicBezTo>
                    <a:cubicBezTo>
                      <a:pt x="37" y="2"/>
                      <a:pt x="37" y="2"/>
                      <a:pt x="37" y="2"/>
                    </a:cubicBezTo>
                    <a:cubicBezTo>
                      <a:pt x="36" y="2"/>
                      <a:pt x="35" y="2"/>
                      <a:pt x="35" y="3"/>
                    </a:cubicBezTo>
                    <a:cubicBezTo>
                      <a:pt x="32" y="7"/>
                      <a:pt x="32" y="7"/>
                      <a:pt x="32" y="7"/>
                    </a:cubicBezTo>
                    <a:cubicBezTo>
                      <a:pt x="30" y="7"/>
                      <a:pt x="30" y="7"/>
                      <a:pt x="30" y="7"/>
                    </a:cubicBezTo>
                    <a:cubicBezTo>
                      <a:pt x="29" y="1"/>
                      <a:pt x="29" y="1"/>
                      <a:pt x="29" y="1"/>
                    </a:cubicBezTo>
                    <a:cubicBezTo>
                      <a:pt x="29" y="1"/>
                      <a:pt x="29" y="1"/>
                      <a:pt x="29" y="0"/>
                    </a:cubicBezTo>
                    <a:cubicBezTo>
                      <a:pt x="28" y="0"/>
                      <a:pt x="28" y="0"/>
                      <a:pt x="27" y="0"/>
                    </a:cubicBezTo>
                    <a:cubicBezTo>
                      <a:pt x="20" y="1"/>
                      <a:pt x="20" y="1"/>
                      <a:pt x="20" y="1"/>
                    </a:cubicBezTo>
                    <a:cubicBezTo>
                      <a:pt x="20" y="1"/>
                      <a:pt x="19" y="1"/>
                      <a:pt x="19" y="2"/>
                    </a:cubicBezTo>
                    <a:cubicBezTo>
                      <a:pt x="20" y="8"/>
                      <a:pt x="20" y="8"/>
                      <a:pt x="20" y="8"/>
                    </a:cubicBezTo>
                    <a:cubicBezTo>
                      <a:pt x="18" y="9"/>
                      <a:pt x="18" y="9"/>
                      <a:pt x="18" y="9"/>
                    </a:cubicBezTo>
                    <a:cubicBezTo>
                      <a:pt x="14" y="4"/>
                      <a:pt x="14" y="4"/>
                      <a:pt x="14" y="4"/>
                    </a:cubicBezTo>
                    <a:cubicBezTo>
                      <a:pt x="13" y="4"/>
                      <a:pt x="12" y="4"/>
                      <a:pt x="12" y="4"/>
                    </a:cubicBezTo>
                    <a:cubicBezTo>
                      <a:pt x="7" y="9"/>
                      <a:pt x="7" y="9"/>
                      <a:pt x="7" y="9"/>
                    </a:cubicBezTo>
                    <a:cubicBezTo>
                      <a:pt x="6" y="9"/>
                      <a:pt x="6" y="9"/>
                      <a:pt x="6" y="10"/>
                    </a:cubicBezTo>
                    <a:cubicBezTo>
                      <a:pt x="6" y="10"/>
                      <a:pt x="6" y="11"/>
                      <a:pt x="6" y="11"/>
                    </a:cubicBezTo>
                    <a:cubicBezTo>
                      <a:pt x="10" y="15"/>
                      <a:pt x="10" y="15"/>
                      <a:pt x="10" y="15"/>
                    </a:cubicBezTo>
                    <a:cubicBezTo>
                      <a:pt x="9" y="17"/>
                      <a:pt x="9" y="17"/>
                      <a:pt x="9" y="17"/>
                    </a:cubicBezTo>
                    <a:cubicBezTo>
                      <a:pt x="3" y="16"/>
                      <a:pt x="3" y="16"/>
                      <a:pt x="3" y="16"/>
                    </a:cubicBezTo>
                    <a:cubicBezTo>
                      <a:pt x="3" y="16"/>
                      <a:pt x="3" y="16"/>
                      <a:pt x="2" y="16"/>
                    </a:cubicBezTo>
                    <a:cubicBezTo>
                      <a:pt x="2" y="16"/>
                      <a:pt x="2" y="16"/>
                      <a:pt x="2" y="17"/>
                    </a:cubicBezTo>
                    <a:cubicBezTo>
                      <a:pt x="0" y="24"/>
                      <a:pt x="0" y="24"/>
                      <a:pt x="0" y="24"/>
                    </a:cubicBezTo>
                    <a:cubicBezTo>
                      <a:pt x="0" y="24"/>
                      <a:pt x="0" y="24"/>
                      <a:pt x="0" y="25"/>
                    </a:cubicBezTo>
                    <a:cubicBezTo>
                      <a:pt x="1" y="25"/>
                      <a:pt x="1" y="25"/>
                      <a:pt x="1" y="25"/>
                    </a:cubicBezTo>
                    <a:cubicBezTo>
                      <a:pt x="7" y="27"/>
                      <a:pt x="7" y="27"/>
                      <a:pt x="7" y="27"/>
                    </a:cubicBezTo>
                    <a:cubicBezTo>
                      <a:pt x="7" y="29"/>
                      <a:pt x="7" y="29"/>
                      <a:pt x="7" y="29"/>
                    </a:cubicBezTo>
                    <a:cubicBezTo>
                      <a:pt x="2" y="31"/>
                      <a:pt x="2" y="31"/>
                      <a:pt x="2" y="31"/>
                    </a:cubicBezTo>
                    <a:cubicBezTo>
                      <a:pt x="1" y="31"/>
                      <a:pt x="1" y="32"/>
                      <a:pt x="1" y="33"/>
                    </a:cubicBezTo>
                    <a:cubicBezTo>
                      <a:pt x="4" y="39"/>
                      <a:pt x="4" y="39"/>
                      <a:pt x="4" y="39"/>
                    </a:cubicBezTo>
                    <a:cubicBezTo>
                      <a:pt x="4" y="40"/>
                      <a:pt x="4" y="40"/>
                      <a:pt x="5" y="40"/>
                    </a:cubicBezTo>
                    <a:cubicBezTo>
                      <a:pt x="5" y="40"/>
                      <a:pt x="5" y="40"/>
                      <a:pt x="6" y="40"/>
                    </a:cubicBezTo>
                    <a:cubicBezTo>
                      <a:pt x="11" y="38"/>
                      <a:pt x="11" y="38"/>
                      <a:pt x="11" y="38"/>
                    </a:cubicBezTo>
                    <a:cubicBezTo>
                      <a:pt x="12" y="40"/>
                      <a:pt x="12" y="40"/>
                      <a:pt x="12" y="40"/>
                    </a:cubicBezTo>
                    <a:cubicBezTo>
                      <a:pt x="9" y="45"/>
                      <a:pt x="9" y="45"/>
                      <a:pt x="9" y="45"/>
                    </a:cubicBezTo>
                    <a:cubicBezTo>
                      <a:pt x="9" y="45"/>
                      <a:pt x="9" y="46"/>
                      <a:pt x="10" y="47"/>
                    </a:cubicBezTo>
                    <a:cubicBezTo>
                      <a:pt x="16" y="50"/>
                      <a:pt x="16" y="50"/>
                      <a:pt x="16" y="50"/>
                    </a:cubicBezTo>
                    <a:cubicBezTo>
                      <a:pt x="16" y="50"/>
                      <a:pt x="17" y="50"/>
                      <a:pt x="17" y="50"/>
                    </a:cubicBezTo>
                    <a:cubicBezTo>
                      <a:pt x="17" y="50"/>
                      <a:pt x="18" y="50"/>
                      <a:pt x="18" y="50"/>
                    </a:cubicBezTo>
                    <a:cubicBezTo>
                      <a:pt x="21" y="45"/>
                      <a:pt x="21" y="45"/>
                      <a:pt x="21" y="45"/>
                    </a:cubicBezTo>
                    <a:cubicBezTo>
                      <a:pt x="23" y="45"/>
                      <a:pt x="23" y="45"/>
                      <a:pt x="23" y="45"/>
                    </a:cubicBezTo>
                    <a:cubicBezTo>
                      <a:pt x="23" y="51"/>
                      <a:pt x="23" y="51"/>
                      <a:pt x="23" y="51"/>
                    </a:cubicBezTo>
                    <a:cubicBezTo>
                      <a:pt x="23" y="51"/>
                      <a:pt x="24" y="52"/>
                      <a:pt x="24" y="52"/>
                    </a:cubicBezTo>
                    <a:cubicBezTo>
                      <a:pt x="24" y="52"/>
                      <a:pt x="24" y="52"/>
                      <a:pt x="24" y="52"/>
                    </a:cubicBezTo>
                    <a:cubicBezTo>
                      <a:pt x="25" y="52"/>
                      <a:pt x="25" y="52"/>
                      <a:pt x="25" y="52"/>
                    </a:cubicBezTo>
                    <a:cubicBezTo>
                      <a:pt x="32" y="52"/>
                      <a:pt x="32" y="52"/>
                      <a:pt x="32" y="52"/>
                    </a:cubicBezTo>
                    <a:cubicBezTo>
                      <a:pt x="32" y="52"/>
                      <a:pt x="33" y="51"/>
                      <a:pt x="33" y="51"/>
                    </a:cubicBezTo>
                    <a:cubicBezTo>
                      <a:pt x="33" y="51"/>
                      <a:pt x="33" y="50"/>
                      <a:pt x="33" y="50"/>
                    </a:cubicBezTo>
                    <a:cubicBezTo>
                      <a:pt x="33" y="44"/>
                      <a:pt x="33" y="44"/>
                      <a:pt x="33" y="44"/>
                    </a:cubicBezTo>
                    <a:cubicBezTo>
                      <a:pt x="35" y="44"/>
                      <a:pt x="35" y="44"/>
                      <a:pt x="35" y="44"/>
                    </a:cubicBezTo>
                    <a:cubicBezTo>
                      <a:pt x="39" y="48"/>
                      <a:pt x="39" y="48"/>
                      <a:pt x="39" y="48"/>
                    </a:cubicBezTo>
                    <a:cubicBezTo>
                      <a:pt x="39" y="48"/>
                      <a:pt x="39" y="48"/>
                      <a:pt x="40" y="48"/>
                    </a:cubicBezTo>
                    <a:cubicBezTo>
                      <a:pt x="40" y="48"/>
                      <a:pt x="40" y="48"/>
                      <a:pt x="41" y="48"/>
                    </a:cubicBezTo>
                    <a:cubicBezTo>
                      <a:pt x="46" y="43"/>
                      <a:pt x="46" y="43"/>
                      <a:pt x="46" y="43"/>
                    </a:cubicBezTo>
                    <a:cubicBezTo>
                      <a:pt x="46" y="43"/>
                      <a:pt x="46" y="43"/>
                      <a:pt x="46" y="42"/>
                    </a:cubicBezTo>
                    <a:cubicBezTo>
                      <a:pt x="46" y="42"/>
                      <a:pt x="46" y="42"/>
                      <a:pt x="46" y="41"/>
                    </a:cubicBezTo>
                    <a:cubicBezTo>
                      <a:pt x="42" y="37"/>
                      <a:pt x="42" y="37"/>
                      <a:pt x="42" y="37"/>
                    </a:cubicBezTo>
                    <a:cubicBezTo>
                      <a:pt x="43" y="35"/>
                      <a:pt x="43" y="35"/>
                      <a:pt x="43" y="35"/>
                    </a:cubicBezTo>
                    <a:cubicBezTo>
                      <a:pt x="49" y="36"/>
                      <a:pt x="49" y="36"/>
                      <a:pt x="49" y="36"/>
                    </a:cubicBezTo>
                    <a:cubicBezTo>
                      <a:pt x="49" y="37"/>
                      <a:pt x="50" y="36"/>
                      <a:pt x="50" y="36"/>
                    </a:cubicBezTo>
                    <a:cubicBezTo>
                      <a:pt x="50" y="36"/>
                      <a:pt x="51" y="36"/>
                      <a:pt x="51" y="35"/>
                    </a:cubicBezTo>
                    <a:cubicBezTo>
                      <a:pt x="52" y="29"/>
                      <a:pt x="52" y="29"/>
                      <a:pt x="52" y="29"/>
                    </a:cubicBezTo>
                    <a:cubicBezTo>
                      <a:pt x="52" y="28"/>
                      <a:pt x="52" y="28"/>
                      <a:pt x="52" y="27"/>
                    </a:cubicBezTo>
                    <a:close/>
                    <a:moveTo>
                      <a:pt x="33" y="28"/>
                    </a:moveTo>
                    <a:cubicBezTo>
                      <a:pt x="32" y="31"/>
                      <a:pt x="28" y="34"/>
                      <a:pt x="25" y="33"/>
                    </a:cubicBezTo>
                    <a:cubicBezTo>
                      <a:pt x="21" y="32"/>
                      <a:pt x="18" y="28"/>
                      <a:pt x="19" y="25"/>
                    </a:cubicBezTo>
                    <a:cubicBezTo>
                      <a:pt x="20" y="21"/>
                      <a:pt x="24" y="18"/>
                      <a:pt x="28" y="19"/>
                    </a:cubicBezTo>
                    <a:cubicBezTo>
                      <a:pt x="32" y="20"/>
                      <a:pt x="34" y="24"/>
                      <a:pt x="33" y="28"/>
                    </a:cubicBezTo>
                    <a:close/>
                  </a:path>
                </a:pathLst>
              </a:cu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sp>
            <p:nvSpPr>
              <p:cNvPr id="776" name="Google Shape;776;p12"/>
              <p:cNvSpPr/>
              <p:nvPr/>
            </p:nvSpPr>
            <p:spPr>
              <a:xfrm>
                <a:off x="2383372" y="2166834"/>
                <a:ext cx="254822" cy="255805"/>
              </a:xfrm>
              <a:custGeom>
                <a:avLst/>
                <a:gdLst/>
                <a:ahLst/>
                <a:cxnLst/>
                <a:rect l="l" t="t" r="r" b="b"/>
                <a:pathLst>
                  <a:path w="37" h="37" extrusionOk="0">
                    <a:moveTo>
                      <a:pt x="33" y="29"/>
                    </a:moveTo>
                    <a:cubicBezTo>
                      <a:pt x="33" y="29"/>
                      <a:pt x="33" y="29"/>
                      <a:pt x="33" y="29"/>
                    </a:cubicBezTo>
                    <a:cubicBezTo>
                      <a:pt x="30" y="26"/>
                      <a:pt x="30" y="26"/>
                      <a:pt x="30" y="26"/>
                    </a:cubicBezTo>
                    <a:cubicBezTo>
                      <a:pt x="31" y="24"/>
                      <a:pt x="31" y="24"/>
                      <a:pt x="31" y="24"/>
                    </a:cubicBezTo>
                    <a:cubicBezTo>
                      <a:pt x="35" y="25"/>
                      <a:pt x="35" y="25"/>
                      <a:pt x="35" y="25"/>
                    </a:cubicBezTo>
                    <a:cubicBezTo>
                      <a:pt x="35" y="25"/>
                      <a:pt x="36" y="25"/>
                      <a:pt x="36" y="25"/>
                    </a:cubicBezTo>
                    <a:cubicBezTo>
                      <a:pt x="36" y="25"/>
                      <a:pt x="36" y="25"/>
                      <a:pt x="36" y="24"/>
                    </a:cubicBezTo>
                    <a:cubicBezTo>
                      <a:pt x="37" y="20"/>
                      <a:pt x="37" y="20"/>
                      <a:pt x="37" y="20"/>
                    </a:cubicBezTo>
                    <a:cubicBezTo>
                      <a:pt x="37" y="19"/>
                      <a:pt x="37" y="19"/>
                      <a:pt x="37" y="19"/>
                    </a:cubicBezTo>
                    <a:cubicBezTo>
                      <a:pt x="37" y="19"/>
                      <a:pt x="37" y="18"/>
                      <a:pt x="36" y="18"/>
                    </a:cubicBezTo>
                    <a:cubicBezTo>
                      <a:pt x="33" y="18"/>
                      <a:pt x="33" y="18"/>
                      <a:pt x="33" y="18"/>
                    </a:cubicBezTo>
                    <a:cubicBezTo>
                      <a:pt x="32" y="16"/>
                      <a:pt x="32" y="16"/>
                      <a:pt x="32" y="16"/>
                    </a:cubicBezTo>
                    <a:cubicBezTo>
                      <a:pt x="36" y="14"/>
                      <a:pt x="36" y="14"/>
                      <a:pt x="36" y="14"/>
                    </a:cubicBezTo>
                    <a:cubicBezTo>
                      <a:pt x="36" y="14"/>
                      <a:pt x="37" y="14"/>
                      <a:pt x="37" y="14"/>
                    </a:cubicBezTo>
                    <a:cubicBezTo>
                      <a:pt x="37" y="14"/>
                      <a:pt x="37" y="13"/>
                      <a:pt x="37" y="13"/>
                    </a:cubicBezTo>
                    <a:cubicBezTo>
                      <a:pt x="35" y="9"/>
                      <a:pt x="35" y="9"/>
                      <a:pt x="35" y="9"/>
                    </a:cubicBezTo>
                    <a:cubicBezTo>
                      <a:pt x="34" y="8"/>
                      <a:pt x="34" y="8"/>
                      <a:pt x="33" y="8"/>
                    </a:cubicBezTo>
                    <a:cubicBezTo>
                      <a:pt x="30" y="10"/>
                      <a:pt x="30" y="10"/>
                      <a:pt x="30" y="10"/>
                    </a:cubicBezTo>
                    <a:cubicBezTo>
                      <a:pt x="29" y="8"/>
                      <a:pt x="29" y="8"/>
                      <a:pt x="29" y="8"/>
                    </a:cubicBezTo>
                    <a:cubicBezTo>
                      <a:pt x="31" y="5"/>
                      <a:pt x="31" y="5"/>
                      <a:pt x="31" y="5"/>
                    </a:cubicBezTo>
                    <a:cubicBezTo>
                      <a:pt x="31" y="5"/>
                      <a:pt x="31" y="4"/>
                      <a:pt x="31" y="4"/>
                    </a:cubicBezTo>
                    <a:cubicBezTo>
                      <a:pt x="31" y="4"/>
                      <a:pt x="30" y="4"/>
                      <a:pt x="30" y="4"/>
                    </a:cubicBezTo>
                    <a:cubicBezTo>
                      <a:pt x="26" y="1"/>
                      <a:pt x="26" y="1"/>
                      <a:pt x="26" y="1"/>
                    </a:cubicBezTo>
                    <a:cubicBezTo>
                      <a:pt x="25" y="1"/>
                      <a:pt x="25" y="1"/>
                      <a:pt x="24" y="2"/>
                    </a:cubicBezTo>
                    <a:cubicBezTo>
                      <a:pt x="22" y="5"/>
                      <a:pt x="22" y="5"/>
                      <a:pt x="22" y="5"/>
                    </a:cubicBezTo>
                    <a:cubicBezTo>
                      <a:pt x="21" y="5"/>
                      <a:pt x="21" y="5"/>
                      <a:pt x="21" y="5"/>
                    </a:cubicBezTo>
                    <a:cubicBezTo>
                      <a:pt x="21" y="1"/>
                      <a:pt x="21" y="1"/>
                      <a:pt x="21" y="1"/>
                    </a:cubicBezTo>
                    <a:cubicBezTo>
                      <a:pt x="20" y="0"/>
                      <a:pt x="20" y="0"/>
                      <a:pt x="19" y="0"/>
                    </a:cubicBezTo>
                    <a:cubicBezTo>
                      <a:pt x="14" y="0"/>
                      <a:pt x="14" y="0"/>
                      <a:pt x="14" y="0"/>
                    </a:cubicBezTo>
                    <a:cubicBezTo>
                      <a:pt x="14" y="0"/>
                      <a:pt x="14" y="0"/>
                      <a:pt x="14" y="1"/>
                    </a:cubicBezTo>
                    <a:cubicBezTo>
                      <a:pt x="14" y="1"/>
                      <a:pt x="14" y="1"/>
                      <a:pt x="14" y="1"/>
                    </a:cubicBezTo>
                    <a:cubicBezTo>
                      <a:pt x="14" y="5"/>
                      <a:pt x="14" y="5"/>
                      <a:pt x="14" y="5"/>
                    </a:cubicBezTo>
                    <a:cubicBezTo>
                      <a:pt x="13" y="6"/>
                      <a:pt x="13" y="6"/>
                      <a:pt x="13" y="6"/>
                    </a:cubicBezTo>
                    <a:cubicBezTo>
                      <a:pt x="10" y="3"/>
                      <a:pt x="10" y="3"/>
                      <a:pt x="10" y="3"/>
                    </a:cubicBezTo>
                    <a:cubicBezTo>
                      <a:pt x="10" y="3"/>
                      <a:pt x="9" y="3"/>
                      <a:pt x="9" y="3"/>
                    </a:cubicBezTo>
                    <a:cubicBezTo>
                      <a:pt x="9" y="3"/>
                      <a:pt x="9" y="3"/>
                      <a:pt x="8" y="3"/>
                    </a:cubicBezTo>
                    <a:cubicBezTo>
                      <a:pt x="5" y="6"/>
                      <a:pt x="5" y="6"/>
                      <a:pt x="5" y="6"/>
                    </a:cubicBezTo>
                    <a:cubicBezTo>
                      <a:pt x="5" y="6"/>
                      <a:pt x="4" y="7"/>
                      <a:pt x="4" y="7"/>
                    </a:cubicBezTo>
                    <a:cubicBezTo>
                      <a:pt x="4" y="7"/>
                      <a:pt x="4" y="8"/>
                      <a:pt x="5" y="8"/>
                    </a:cubicBezTo>
                    <a:cubicBezTo>
                      <a:pt x="7" y="11"/>
                      <a:pt x="7" y="11"/>
                      <a:pt x="7" y="11"/>
                    </a:cubicBezTo>
                    <a:cubicBezTo>
                      <a:pt x="7" y="12"/>
                      <a:pt x="7" y="12"/>
                      <a:pt x="7" y="12"/>
                    </a:cubicBezTo>
                    <a:cubicBezTo>
                      <a:pt x="3" y="11"/>
                      <a:pt x="3" y="11"/>
                      <a:pt x="3" y="11"/>
                    </a:cubicBezTo>
                    <a:cubicBezTo>
                      <a:pt x="2" y="11"/>
                      <a:pt x="2" y="11"/>
                      <a:pt x="1" y="12"/>
                    </a:cubicBezTo>
                    <a:cubicBezTo>
                      <a:pt x="0" y="17"/>
                      <a:pt x="0" y="17"/>
                      <a:pt x="0" y="17"/>
                    </a:cubicBezTo>
                    <a:cubicBezTo>
                      <a:pt x="0" y="17"/>
                      <a:pt x="0" y="17"/>
                      <a:pt x="1" y="18"/>
                    </a:cubicBezTo>
                    <a:cubicBezTo>
                      <a:pt x="1" y="18"/>
                      <a:pt x="1" y="18"/>
                      <a:pt x="1" y="18"/>
                    </a:cubicBezTo>
                    <a:cubicBezTo>
                      <a:pt x="5" y="19"/>
                      <a:pt x="5" y="19"/>
                      <a:pt x="5" y="19"/>
                    </a:cubicBezTo>
                    <a:cubicBezTo>
                      <a:pt x="5" y="20"/>
                      <a:pt x="5" y="20"/>
                      <a:pt x="5" y="20"/>
                    </a:cubicBezTo>
                    <a:cubicBezTo>
                      <a:pt x="2" y="22"/>
                      <a:pt x="2" y="22"/>
                      <a:pt x="2" y="22"/>
                    </a:cubicBezTo>
                    <a:cubicBezTo>
                      <a:pt x="1" y="22"/>
                      <a:pt x="1" y="23"/>
                      <a:pt x="1" y="23"/>
                    </a:cubicBezTo>
                    <a:cubicBezTo>
                      <a:pt x="3" y="28"/>
                      <a:pt x="3" y="28"/>
                      <a:pt x="3" y="28"/>
                    </a:cubicBezTo>
                    <a:cubicBezTo>
                      <a:pt x="3" y="28"/>
                      <a:pt x="3" y="28"/>
                      <a:pt x="4" y="28"/>
                    </a:cubicBezTo>
                    <a:cubicBezTo>
                      <a:pt x="4" y="29"/>
                      <a:pt x="4" y="29"/>
                      <a:pt x="4" y="28"/>
                    </a:cubicBezTo>
                    <a:cubicBezTo>
                      <a:pt x="8" y="27"/>
                      <a:pt x="8" y="27"/>
                      <a:pt x="8" y="27"/>
                    </a:cubicBezTo>
                    <a:cubicBezTo>
                      <a:pt x="9" y="28"/>
                      <a:pt x="9" y="28"/>
                      <a:pt x="9" y="28"/>
                    </a:cubicBezTo>
                    <a:cubicBezTo>
                      <a:pt x="7" y="31"/>
                      <a:pt x="7" y="31"/>
                      <a:pt x="7" y="31"/>
                    </a:cubicBezTo>
                    <a:cubicBezTo>
                      <a:pt x="7" y="32"/>
                      <a:pt x="7" y="32"/>
                      <a:pt x="7" y="32"/>
                    </a:cubicBezTo>
                    <a:cubicBezTo>
                      <a:pt x="7" y="32"/>
                      <a:pt x="7" y="33"/>
                      <a:pt x="7" y="33"/>
                    </a:cubicBezTo>
                    <a:cubicBezTo>
                      <a:pt x="7" y="33"/>
                      <a:pt x="7" y="33"/>
                      <a:pt x="7" y="33"/>
                    </a:cubicBezTo>
                    <a:cubicBezTo>
                      <a:pt x="12" y="35"/>
                      <a:pt x="12" y="35"/>
                      <a:pt x="12" y="35"/>
                    </a:cubicBezTo>
                    <a:cubicBezTo>
                      <a:pt x="12" y="35"/>
                      <a:pt x="12" y="35"/>
                      <a:pt x="13" y="35"/>
                    </a:cubicBezTo>
                    <a:cubicBezTo>
                      <a:pt x="13" y="35"/>
                      <a:pt x="13" y="35"/>
                      <a:pt x="13" y="35"/>
                    </a:cubicBezTo>
                    <a:cubicBezTo>
                      <a:pt x="15" y="31"/>
                      <a:pt x="15" y="31"/>
                      <a:pt x="15" y="31"/>
                    </a:cubicBezTo>
                    <a:cubicBezTo>
                      <a:pt x="17" y="32"/>
                      <a:pt x="17" y="32"/>
                      <a:pt x="17" y="32"/>
                    </a:cubicBezTo>
                    <a:cubicBezTo>
                      <a:pt x="17" y="36"/>
                      <a:pt x="17" y="36"/>
                      <a:pt x="17" y="36"/>
                    </a:cubicBezTo>
                    <a:cubicBezTo>
                      <a:pt x="17" y="36"/>
                      <a:pt x="17" y="36"/>
                      <a:pt x="17" y="37"/>
                    </a:cubicBezTo>
                    <a:cubicBezTo>
                      <a:pt x="18" y="37"/>
                      <a:pt x="18" y="37"/>
                      <a:pt x="18" y="37"/>
                    </a:cubicBezTo>
                    <a:cubicBezTo>
                      <a:pt x="23" y="36"/>
                      <a:pt x="23" y="36"/>
                      <a:pt x="23" y="36"/>
                    </a:cubicBezTo>
                    <a:cubicBezTo>
                      <a:pt x="23" y="36"/>
                      <a:pt x="24" y="36"/>
                      <a:pt x="24" y="36"/>
                    </a:cubicBezTo>
                    <a:cubicBezTo>
                      <a:pt x="24" y="36"/>
                      <a:pt x="24" y="35"/>
                      <a:pt x="24" y="35"/>
                    </a:cubicBezTo>
                    <a:cubicBezTo>
                      <a:pt x="24" y="31"/>
                      <a:pt x="24" y="31"/>
                      <a:pt x="24" y="31"/>
                    </a:cubicBezTo>
                    <a:cubicBezTo>
                      <a:pt x="25" y="31"/>
                      <a:pt x="25" y="31"/>
                      <a:pt x="25" y="31"/>
                    </a:cubicBezTo>
                    <a:cubicBezTo>
                      <a:pt x="28" y="33"/>
                      <a:pt x="28" y="33"/>
                      <a:pt x="28" y="33"/>
                    </a:cubicBezTo>
                    <a:cubicBezTo>
                      <a:pt x="28" y="34"/>
                      <a:pt x="28" y="34"/>
                      <a:pt x="28" y="34"/>
                    </a:cubicBezTo>
                    <a:cubicBezTo>
                      <a:pt x="29" y="34"/>
                      <a:pt x="29" y="34"/>
                      <a:pt x="29" y="34"/>
                    </a:cubicBezTo>
                    <a:cubicBezTo>
                      <a:pt x="33" y="30"/>
                      <a:pt x="33" y="30"/>
                      <a:pt x="33" y="30"/>
                    </a:cubicBezTo>
                    <a:cubicBezTo>
                      <a:pt x="33" y="30"/>
                      <a:pt x="33" y="30"/>
                      <a:pt x="33" y="29"/>
                    </a:cubicBezTo>
                    <a:close/>
                    <a:moveTo>
                      <a:pt x="22" y="22"/>
                    </a:moveTo>
                    <a:cubicBezTo>
                      <a:pt x="20" y="24"/>
                      <a:pt x="17" y="24"/>
                      <a:pt x="15" y="22"/>
                    </a:cubicBezTo>
                    <a:cubicBezTo>
                      <a:pt x="13" y="20"/>
                      <a:pt x="13" y="16"/>
                      <a:pt x="15" y="15"/>
                    </a:cubicBezTo>
                    <a:cubicBezTo>
                      <a:pt x="17" y="13"/>
                      <a:pt x="21" y="13"/>
                      <a:pt x="23" y="15"/>
                    </a:cubicBezTo>
                    <a:cubicBezTo>
                      <a:pt x="24" y="17"/>
                      <a:pt x="24" y="20"/>
                      <a:pt x="22" y="22"/>
                    </a:cubicBezTo>
                    <a:close/>
                  </a:path>
                </a:pathLst>
              </a:cu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sp>
          <p:nvSpPr>
            <p:cNvPr id="777" name="Google Shape;777;p12"/>
            <p:cNvSpPr/>
            <p:nvPr/>
          </p:nvSpPr>
          <p:spPr>
            <a:xfrm>
              <a:off x="2834573" y="2016125"/>
              <a:ext cx="2976562" cy="2976563"/>
            </a:xfrm>
            <a:custGeom>
              <a:avLst/>
              <a:gdLst/>
              <a:ahLst/>
              <a:cxnLst/>
              <a:rect l="l" t="t" r="r" b="b"/>
              <a:pathLst>
                <a:path w="2194560" h="2194560" extrusionOk="0">
                  <a:moveTo>
                    <a:pt x="0" y="1097280"/>
                  </a:moveTo>
                  <a:lnTo>
                    <a:pt x="0" y="1097280"/>
                  </a:lnTo>
                  <a:cubicBezTo>
                    <a:pt x="0" y="491269"/>
                    <a:pt x="491269" y="0"/>
                    <a:pt x="1097280" y="0"/>
                  </a:cubicBezTo>
                  <a:cubicBezTo>
                    <a:pt x="1097280" y="0"/>
                    <a:pt x="1097281" y="1"/>
                    <a:pt x="1097281" y="1"/>
                  </a:cubicBezTo>
                  <a:cubicBezTo>
                    <a:pt x="1703292" y="1"/>
                    <a:pt x="2194561" y="491270"/>
                    <a:pt x="2194561" y="1097281"/>
                  </a:cubicBezTo>
                  <a:cubicBezTo>
                    <a:pt x="2194561" y="1097281"/>
                    <a:pt x="2194560" y="1097282"/>
                    <a:pt x="2194560" y="1097282"/>
                  </a:cubicBezTo>
                  <a:lnTo>
                    <a:pt x="2194561" y="1097283"/>
                  </a:lnTo>
                  <a:cubicBezTo>
                    <a:pt x="2194561" y="1703294"/>
                    <a:pt x="1703292" y="2194563"/>
                    <a:pt x="1097281" y="2194563"/>
                  </a:cubicBezTo>
                  <a:cubicBezTo>
                    <a:pt x="1097280" y="2194562"/>
                    <a:pt x="1097280" y="2194562"/>
                    <a:pt x="1097280" y="2194562"/>
                  </a:cubicBezTo>
                  <a:cubicBezTo>
                    <a:pt x="491269" y="2194562"/>
                    <a:pt x="1" y="1703293"/>
                    <a:pt x="1" y="1097283"/>
                  </a:cubicBezTo>
                  <a:cubicBezTo>
                    <a:pt x="1" y="1097282"/>
                    <a:pt x="1" y="1097282"/>
                    <a:pt x="1" y="1097282"/>
                  </a:cubicBezTo>
                  <a:close/>
                  <a:moveTo>
                    <a:pt x="262974" y="1097280"/>
                  </a:moveTo>
                  <a:lnTo>
                    <a:pt x="262974" y="1097280"/>
                  </a:lnTo>
                  <a:cubicBezTo>
                    <a:pt x="262974" y="1097280"/>
                    <a:pt x="262973" y="1097280"/>
                    <a:pt x="262973" y="1097280"/>
                  </a:cubicBezTo>
                  <a:cubicBezTo>
                    <a:pt x="262973" y="1558055"/>
                    <a:pt x="636504" y="1931586"/>
                    <a:pt x="1097279" y="1931586"/>
                  </a:cubicBezTo>
                  <a:cubicBezTo>
                    <a:pt x="1558053" y="1931586"/>
                    <a:pt x="1931585" y="1558055"/>
                    <a:pt x="1931585" y="1097281"/>
                  </a:cubicBezTo>
                  <a:cubicBezTo>
                    <a:pt x="1931585" y="636506"/>
                    <a:pt x="1558053" y="262975"/>
                    <a:pt x="1097279" y="262975"/>
                  </a:cubicBezTo>
                  <a:lnTo>
                    <a:pt x="1097278" y="262975"/>
                  </a:lnTo>
                  <a:cubicBezTo>
                    <a:pt x="1097278" y="262975"/>
                    <a:pt x="1097278" y="262974"/>
                    <a:pt x="1097278" y="262974"/>
                  </a:cubicBezTo>
                  <a:cubicBezTo>
                    <a:pt x="636503" y="262974"/>
                    <a:pt x="262972" y="636505"/>
                    <a:pt x="262972" y="1097280"/>
                  </a:cubicBez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3174">
                <a:solidFill>
                  <a:schemeClr val="lt1"/>
                </a:solidFill>
                <a:latin typeface="Microsoft Yahei"/>
                <a:ea typeface="Microsoft Yahei"/>
                <a:cs typeface="Microsoft Yahei"/>
                <a:sym typeface="Microsoft Yahei"/>
              </a:endParaRPr>
            </a:p>
          </p:txBody>
        </p:sp>
      </p:grpSp>
      <p:sp>
        <p:nvSpPr>
          <p:cNvPr id="778" name="Google Shape;778;p12" descr="Bild4"/>
          <p:cNvSpPr/>
          <p:nvPr/>
        </p:nvSpPr>
        <p:spPr>
          <a:xfrm>
            <a:off x="4980630" y="2050760"/>
            <a:ext cx="3071598" cy="2630617"/>
          </a:xfrm>
          <a:prstGeom prst="rect">
            <a:avLst/>
          </a:prstGeom>
          <a:blipFill rotWithShape="1">
            <a:blip r:embed="rId3">
              <a:alphaModFix/>
            </a:blip>
            <a:stretch>
              <a:fillRect/>
            </a:stretch>
          </a:blipFill>
          <a:ln w="12700" cap="flat" cmpd="sng">
            <a:solidFill>
              <a:srgbClr val="C00000"/>
            </a:solidFill>
            <a:prstDash val="solid"/>
            <a:miter lim="800000"/>
            <a:headEnd type="none" w="sm" len="sm"/>
            <a:tailEnd type="none" w="sm" len="sm"/>
          </a:ln>
          <a:effectLst>
            <a:outerShdw blurRad="127000" dist="38100" dir="2700000" algn="tl" rotWithShape="0">
              <a:srgbClr val="000000">
                <a:alpha val="40000"/>
              </a:srgbClr>
            </a:outerShdw>
          </a:effectLst>
        </p:spPr>
        <p:txBody>
          <a:bodyPr spcFirstLastPara="1" wrap="square" lIns="82200" tIns="82200" rIns="109625" bIns="54800" anchor="ctr" anchorCtr="0">
            <a:noAutofit/>
          </a:bodyPr>
          <a:lstStyle/>
          <a:p>
            <a:pPr marL="0" marR="0" lvl="0" indent="0" algn="ctr" rtl="0">
              <a:spcBef>
                <a:spcPts val="0"/>
              </a:spcBef>
              <a:spcAft>
                <a:spcPts val="0"/>
              </a:spcAft>
              <a:buNone/>
            </a:pPr>
            <a:endParaRPr sz="1429">
              <a:solidFill>
                <a:srgbClr val="000000"/>
              </a:solidFill>
              <a:latin typeface="Calibri"/>
              <a:ea typeface="Calibri"/>
              <a:cs typeface="Calibri"/>
              <a:sym typeface="Calibri"/>
            </a:endParaRPr>
          </a:p>
          <a:p>
            <a:pPr marL="0" marR="0" lvl="0" indent="0" algn="l" rtl="0">
              <a:spcBef>
                <a:spcPts val="0"/>
              </a:spcBef>
              <a:spcAft>
                <a:spcPts val="0"/>
              </a:spcAft>
              <a:buNone/>
            </a:pPr>
            <a:endParaRPr sz="1429">
              <a:solidFill>
                <a:srgbClr val="000000"/>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2"/>
                                        </p:tgtEl>
                                        <p:attrNameLst>
                                          <p:attrName>style.visibility</p:attrName>
                                        </p:attrNameLst>
                                      </p:cBhvr>
                                      <p:to>
                                        <p:strVal val="visible"/>
                                      </p:to>
                                    </p:set>
                                    <p:animEffect transition="in" filter="fade">
                                      <p:cBhvr>
                                        <p:cTn id="7" dur="500"/>
                                        <p:tgtEl>
                                          <p:spTgt spid="75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73"/>
                                        </p:tgtEl>
                                        <p:attrNameLst>
                                          <p:attrName>style.visibility</p:attrName>
                                        </p:attrNameLst>
                                      </p:cBhvr>
                                      <p:to>
                                        <p:strVal val="visible"/>
                                      </p:to>
                                    </p:set>
                                    <p:animEffect transition="in" filter="fade">
                                      <p:cBhvr>
                                        <p:cTn id="11" dur="600"/>
                                        <p:tgtEl>
                                          <p:spTgt spid="773"/>
                                        </p:tgtEl>
                                      </p:cBhvr>
                                    </p:animEffect>
                                  </p:childTnLst>
                                </p:cTn>
                              </p:par>
                            </p:childTnLst>
                          </p:cTn>
                        </p:par>
                        <p:par>
                          <p:cTn id="12" fill="hold">
                            <p:stCondLst>
                              <p:cond delay="1100"/>
                            </p:stCondLst>
                            <p:childTnLst>
                              <p:par>
                                <p:cTn id="13" presetID="10" presetClass="entr" presetSubtype="0" fill="hold" nodeType="afterEffect">
                                  <p:stCondLst>
                                    <p:cond delay="0"/>
                                  </p:stCondLst>
                                  <p:childTnLst>
                                    <p:set>
                                      <p:cBhvr>
                                        <p:cTn id="14" dur="1" fill="hold">
                                          <p:stCondLst>
                                            <p:cond delay="0"/>
                                          </p:stCondLst>
                                        </p:cTn>
                                        <p:tgtEl>
                                          <p:spTgt spid="753"/>
                                        </p:tgtEl>
                                        <p:attrNameLst>
                                          <p:attrName>style.visibility</p:attrName>
                                        </p:attrNameLst>
                                      </p:cBhvr>
                                      <p:to>
                                        <p:strVal val="visible"/>
                                      </p:to>
                                    </p:set>
                                    <p:animEffect transition="in" filter="fade">
                                      <p:cBhvr>
                                        <p:cTn id="15" dur="1000"/>
                                        <p:tgtEl>
                                          <p:spTgt spid="753"/>
                                        </p:tgtEl>
                                      </p:cBhvr>
                                    </p:animEffect>
                                  </p:childTnLst>
                                </p:cTn>
                              </p:par>
                              <p:par>
                                <p:cTn id="16" presetID="10" presetClass="entr" presetSubtype="0" fill="hold" nodeType="withEffect">
                                  <p:stCondLst>
                                    <p:cond delay="200"/>
                                  </p:stCondLst>
                                  <p:childTnLst>
                                    <p:set>
                                      <p:cBhvr>
                                        <p:cTn id="17" dur="1" fill="hold">
                                          <p:stCondLst>
                                            <p:cond delay="0"/>
                                          </p:stCondLst>
                                        </p:cTn>
                                        <p:tgtEl>
                                          <p:spTgt spid="764"/>
                                        </p:tgtEl>
                                        <p:attrNameLst>
                                          <p:attrName>style.visibility</p:attrName>
                                        </p:attrNameLst>
                                      </p:cBhvr>
                                      <p:to>
                                        <p:strVal val="visible"/>
                                      </p:to>
                                    </p:set>
                                    <p:animEffect transition="in" filter="fade">
                                      <p:cBhvr>
                                        <p:cTn id="18" dur="1000"/>
                                        <p:tgtEl>
                                          <p:spTgt spid="764"/>
                                        </p:tgtEl>
                                      </p:cBhvr>
                                    </p:animEffect>
                                  </p:childTnLst>
                                </p:cTn>
                              </p:par>
                              <p:par>
                                <p:cTn id="19" presetID="10" presetClass="entr" presetSubtype="0" fill="hold" nodeType="withEffect">
                                  <p:stCondLst>
                                    <p:cond delay="400"/>
                                  </p:stCondLst>
                                  <p:childTnLst>
                                    <p:set>
                                      <p:cBhvr>
                                        <p:cTn id="20" dur="1" fill="hold">
                                          <p:stCondLst>
                                            <p:cond delay="0"/>
                                          </p:stCondLst>
                                        </p:cTn>
                                        <p:tgtEl>
                                          <p:spTgt spid="767"/>
                                        </p:tgtEl>
                                        <p:attrNameLst>
                                          <p:attrName>style.visibility</p:attrName>
                                        </p:attrNameLst>
                                      </p:cBhvr>
                                      <p:to>
                                        <p:strVal val="visible"/>
                                      </p:to>
                                    </p:set>
                                    <p:animEffect transition="in" filter="fade">
                                      <p:cBhvr>
                                        <p:cTn id="21" dur="1000"/>
                                        <p:tgtEl>
                                          <p:spTgt spid="767"/>
                                        </p:tgtEl>
                                      </p:cBhvr>
                                    </p:animEffect>
                                  </p:childTnLst>
                                </p:cTn>
                              </p:par>
                              <p:par>
                                <p:cTn id="22" presetID="10" presetClass="entr" presetSubtype="0" fill="hold" nodeType="withEffect">
                                  <p:stCondLst>
                                    <p:cond delay="0"/>
                                  </p:stCondLst>
                                  <p:childTnLst>
                                    <p:set>
                                      <p:cBhvr>
                                        <p:cTn id="23" dur="1" fill="hold">
                                          <p:stCondLst>
                                            <p:cond delay="0"/>
                                          </p:stCondLst>
                                        </p:cTn>
                                        <p:tgtEl>
                                          <p:spTgt spid="770"/>
                                        </p:tgtEl>
                                        <p:attrNameLst>
                                          <p:attrName>style.visibility</p:attrName>
                                        </p:attrNameLst>
                                      </p:cBhvr>
                                      <p:to>
                                        <p:strVal val="visible"/>
                                      </p:to>
                                    </p:set>
                                    <p:animEffect transition="in" filter="fade">
                                      <p:cBhvr>
                                        <p:cTn id="24" dur="1000"/>
                                        <p:tgtEl>
                                          <p:spTgt spid="770"/>
                                        </p:tgtEl>
                                      </p:cBhvr>
                                    </p:animEffect>
                                  </p:childTnLst>
                                </p:cTn>
                              </p:par>
                              <p:par>
                                <p:cTn id="25" presetID="10" presetClass="entr" presetSubtype="0" fill="hold" nodeType="withEffect">
                                  <p:stCondLst>
                                    <p:cond delay="600"/>
                                  </p:stCondLst>
                                  <p:childTnLst>
                                    <p:set>
                                      <p:cBhvr>
                                        <p:cTn id="26" dur="1" fill="hold">
                                          <p:stCondLst>
                                            <p:cond delay="0"/>
                                          </p:stCondLst>
                                        </p:cTn>
                                        <p:tgtEl>
                                          <p:spTgt spid="758"/>
                                        </p:tgtEl>
                                        <p:attrNameLst>
                                          <p:attrName>style.visibility</p:attrName>
                                        </p:attrNameLst>
                                      </p:cBhvr>
                                      <p:to>
                                        <p:strVal val="visible"/>
                                      </p:to>
                                    </p:set>
                                    <p:animEffect transition="in" filter="fade">
                                      <p:cBhvr>
                                        <p:cTn id="27" dur="1000"/>
                                        <p:tgtEl>
                                          <p:spTgt spid="758"/>
                                        </p:tgtEl>
                                      </p:cBhvr>
                                    </p:animEffect>
                                  </p:childTnLst>
                                </p:cTn>
                              </p:par>
                            </p:childTnLst>
                          </p:cTn>
                        </p:par>
                        <p:par>
                          <p:cTn id="28" fill="hold">
                            <p:stCondLst>
                              <p:cond delay="2100"/>
                            </p:stCondLst>
                            <p:childTnLst>
                              <p:par>
                                <p:cTn id="29" presetID="10" presetClass="entr" presetSubtype="0" fill="hold" nodeType="afterEffect">
                                  <p:stCondLst>
                                    <p:cond delay="0"/>
                                  </p:stCondLst>
                                  <p:childTnLst>
                                    <p:set>
                                      <p:cBhvr>
                                        <p:cTn id="30" dur="1" fill="hold">
                                          <p:stCondLst>
                                            <p:cond delay="0"/>
                                          </p:stCondLst>
                                        </p:cTn>
                                        <p:tgtEl>
                                          <p:spTgt spid="778"/>
                                        </p:tgtEl>
                                        <p:attrNameLst>
                                          <p:attrName>style.visibility</p:attrName>
                                        </p:attrNameLst>
                                      </p:cBhvr>
                                      <p:to>
                                        <p:strVal val="visible"/>
                                      </p:to>
                                    </p:set>
                                    <p:animEffect transition="in" filter="fade">
                                      <p:cBhvr>
                                        <p:cTn id="31" dur="455"/>
                                        <p:tgtEl>
                                          <p:spTgt spid="7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83"/>
        <p:cNvGrpSpPr/>
        <p:nvPr/>
      </p:nvGrpSpPr>
      <p:grpSpPr>
        <a:xfrm>
          <a:off x="0" y="0"/>
          <a:ext cx="0" cy="0"/>
          <a:chOff x="0" y="0"/>
          <a:chExt cx="0" cy="0"/>
        </a:xfrm>
      </p:grpSpPr>
      <p:sp>
        <p:nvSpPr>
          <p:cNvPr id="784" name="Google Shape;784;p13"/>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785" name="Google Shape;785;p13"/>
          <p:cNvGrpSpPr/>
          <p:nvPr/>
        </p:nvGrpSpPr>
        <p:grpSpPr>
          <a:xfrm>
            <a:off x="2852066" y="1865265"/>
            <a:ext cx="2403194" cy="2403301"/>
            <a:chOff x="3868719" y="1776670"/>
            <a:chExt cx="2628619" cy="2628031"/>
          </a:xfrm>
        </p:grpSpPr>
        <p:sp>
          <p:nvSpPr>
            <p:cNvPr id="786" name="Google Shape;786;p13"/>
            <p:cNvSpPr/>
            <p:nvPr/>
          </p:nvSpPr>
          <p:spPr>
            <a:xfrm>
              <a:off x="3868719" y="1776670"/>
              <a:ext cx="2628619" cy="2628031"/>
            </a:xfrm>
            <a:custGeom>
              <a:avLst/>
              <a:gdLst/>
              <a:ahLst/>
              <a:cxnLst/>
              <a:rect l="l" t="t" r="r" b="b"/>
              <a:pathLst>
                <a:path w="1050" h="1049" extrusionOk="0">
                  <a:moveTo>
                    <a:pt x="888" y="911"/>
                  </a:moveTo>
                  <a:lnTo>
                    <a:pt x="820" y="888"/>
                  </a:lnTo>
                  <a:lnTo>
                    <a:pt x="800" y="903"/>
                  </a:lnTo>
                  <a:lnTo>
                    <a:pt x="780" y="917"/>
                  </a:lnTo>
                  <a:lnTo>
                    <a:pt x="781" y="988"/>
                  </a:lnTo>
                  <a:lnTo>
                    <a:pt x="766" y="996"/>
                  </a:lnTo>
                  <a:lnTo>
                    <a:pt x="751" y="1003"/>
                  </a:lnTo>
                  <a:lnTo>
                    <a:pt x="694" y="961"/>
                  </a:lnTo>
                  <a:lnTo>
                    <a:pt x="671" y="969"/>
                  </a:lnTo>
                  <a:lnTo>
                    <a:pt x="658" y="972"/>
                  </a:lnTo>
                  <a:lnTo>
                    <a:pt x="646" y="976"/>
                  </a:lnTo>
                  <a:lnTo>
                    <a:pt x="625" y="1044"/>
                  </a:lnTo>
                  <a:lnTo>
                    <a:pt x="592" y="1049"/>
                  </a:lnTo>
                  <a:lnTo>
                    <a:pt x="551" y="991"/>
                  </a:lnTo>
                  <a:lnTo>
                    <a:pt x="526" y="991"/>
                  </a:lnTo>
                  <a:lnTo>
                    <a:pt x="501" y="991"/>
                  </a:lnTo>
                  <a:lnTo>
                    <a:pt x="460" y="1049"/>
                  </a:lnTo>
                  <a:lnTo>
                    <a:pt x="443" y="1047"/>
                  </a:lnTo>
                  <a:lnTo>
                    <a:pt x="426" y="1044"/>
                  </a:lnTo>
                  <a:lnTo>
                    <a:pt x="405" y="976"/>
                  </a:lnTo>
                  <a:lnTo>
                    <a:pt x="381" y="969"/>
                  </a:lnTo>
                  <a:lnTo>
                    <a:pt x="369" y="965"/>
                  </a:lnTo>
                  <a:lnTo>
                    <a:pt x="358" y="961"/>
                  </a:lnTo>
                  <a:lnTo>
                    <a:pt x="301" y="1003"/>
                  </a:lnTo>
                  <a:lnTo>
                    <a:pt x="286" y="996"/>
                  </a:lnTo>
                  <a:lnTo>
                    <a:pt x="271" y="988"/>
                  </a:lnTo>
                  <a:lnTo>
                    <a:pt x="272" y="917"/>
                  </a:lnTo>
                  <a:lnTo>
                    <a:pt x="252" y="903"/>
                  </a:lnTo>
                  <a:lnTo>
                    <a:pt x="242" y="895"/>
                  </a:lnTo>
                  <a:lnTo>
                    <a:pt x="232" y="888"/>
                  </a:lnTo>
                  <a:lnTo>
                    <a:pt x="164" y="911"/>
                  </a:lnTo>
                  <a:lnTo>
                    <a:pt x="152" y="899"/>
                  </a:lnTo>
                  <a:lnTo>
                    <a:pt x="140" y="886"/>
                  </a:lnTo>
                  <a:lnTo>
                    <a:pt x="163" y="818"/>
                  </a:lnTo>
                  <a:lnTo>
                    <a:pt x="148" y="799"/>
                  </a:lnTo>
                  <a:lnTo>
                    <a:pt x="134" y="778"/>
                  </a:lnTo>
                  <a:lnTo>
                    <a:pt x="63" y="779"/>
                  </a:lnTo>
                  <a:lnTo>
                    <a:pt x="55" y="765"/>
                  </a:lnTo>
                  <a:lnTo>
                    <a:pt x="47" y="750"/>
                  </a:lnTo>
                  <a:lnTo>
                    <a:pt x="90" y="693"/>
                  </a:lnTo>
                  <a:lnTo>
                    <a:pt x="82" y="669"/>
                  </a:lnTo>
                  <a:lnTo>
                    <a:pt x="78" y="657"/>
                  </a:lnTo>
                  <a:lnTo>
                    <a:pt x="75" y="645"/>
                  </a:lnTo>
                  <a:lnTo>
                    <a:pt x="6" y="623"/>
                  </a:lnTo>
                  <a:lnTo>
                    <a:pt x="0" y="590"/>
                  </a:lnTo>
                  <a:lnTo>
                    <a:pt x="60" y="549"/>
                  </a:lnTo>
                  <a:lnTo>
                    <a:pt x="59" y="524"/>
                  </a:lnTo>
                  <a:lnTo>
                    <a:pt x="60" y="500"/>
                  </a:lnTo>
                  <a:lnTo>
                    <a:pt x="0" y="459"/>
                  </a:lnTo>
                  <a:lnTo>
                    <a:pt x="3" y="442"/>
                  </a:lnTo>
                  <a:lnTo>
                    <a:pt x="6" y="426"/>
                  </a:lnTo>
                  <a:lnTo>
                    <a:pt x="75" y="405"/>
                  </a:lnTo>
                  <a:lnTo>
                    <a:pt x="82" y="380"/>
                  </a:lnTo>
                  <a:lnTo>
                    <a:pt x="86" y="368"/>
                  </a:lnTo>
                  <a:lnTo>
                    <a:pt x="90" y="356"/>
                  </a:lnTo>
                  <a:lnTo>
                    <a:pt x="47" y="299"/>
                  </a:lnTo>
                  <a:lnTo>
                    <a:pt x="55" y="284"/>
                  </a:lnTo>
                  <a:lnTo>
                    <a:pt x="63" y="270"/>
                  </a:lnTo>
                  <a:lnTo>
                    <a:pt x="134" y="271"/>
                  </a:lnTo>
                  <a:lnTo>
                    <a:pt x="148" y="250"/>
                  </a:lnTo>
                  <a:lnTo>
                    <a:pt x="155" y="240"/>
                  </a:lnTo>
                  <a:lnTo>
                    <a:pt x="163" y="231"/>
                  </a:lnTo>
                  <a:lnTo>
                    <a:pt x="140" y="163"/>
                  </a:lnTo>
                  <a:lnTo>
                    <a:pt x="152" y="151"/>
                  </a:lnTo>
                  <a:lnTo>
                    <a:pt x="164" y="139"/>
                  </a:lnTo>
                  <a:lnTo>
                    <a:pt x="232" y="162"/>
                  </a:lnTo>
                  <a:lnTo>
                    <a:pt x="252" y="147"/>
                  </a:lnTo>
                  <a:lnTo>
                    <a:pt x="272" y="133"/>
                  </a:lnTo>
                  <a:lnTo>
                    <a:pt x="271" y="61"/>
                  </a:lnTo>
                  <a:lnTo>
                    <a:pt x="286" y="53"/>
                  </a:lnTo>
                  <a:lnTo>
                    <a:pt x="301" y="46"/>
                  </a:lnTo>
                  <a:lnTo>
                    <a:pt x="358" y="88"/>
                  </a:lnTo>
                  <a:lnTo>
                    <a:pt x="381" y="80"/>
                  </a:lnTo>
                  <a:lnTo>
                    <a:pt x="393" y="76"/>
                  </a:lnTo>
                  <a:lnTo>
                    <a:pt x="405" y="73"/>
                  </a:lnTo>
                  <a:lnTo>
                    <a:pt x="426" y="5"/>
                  </a:lnTo>
                  <a:lnTo>
                    <a:pt x="460" y="0"/>
                  </a:lnTo>
                  <a:lnTo>
                    <a:pt x="501" y="58"/>
                  </a:lnTo>
                  <a:lnTo>
                    <a:pt x="526" y="57"/>
                  </a:lnTo>
                  <a:lnTo>
                    <a:pt x="551" y="58"/>
                  </a:lnTo>
                  <a:lnTo>
                    <a:pt x="592" y="0"/>
                  </a:lnTo>
                  <a:lnTo>
                    <a:pt x="608" y="2"/>
                  </a:lnTo>
                  <a:lnTo>
                    <a:pt x="625" y="5"/>
                  </a:lnTo>
                  <a:lnTo>
                    <a:pt x="646" y="73"/>
                  </a:lnTo>
                  <a:lnTo>
                    <a:pt x="671" y="80"/>
                  </a:lnTo>
                  <a:lnTo>
                    <a:pt x="682" y="84"/>
                  </a:lnTo>
                  <a:lnTo>
                    <a:pt x="694" y="88"/>
                  </a:lnTo>
                  <a:lnTo>
                    <a:pt x="751" y="46"/>
                  </a:lnTo>
                  <a:lnTo>
                    <a:pt x="766" y="53"/>
                  </a:lnTo>
                  <a:lnTo>
                    <a:pt x="781" y="61"/>
                  </a:lnTo>
                  <a:lnTo>
                    <a:pt x="780" y="133"/>
                  </a:lnTo>
                  <a:lnTo>
                    <a:pt x="800" y="147"/>
                  </a:lnTo>
                  <a:lnTo>
                    <a:pt x="810" y="155"/>
                  </a:lnTo>
                  <a:lnTo>
                    <a:pt x="820" y="162"/>
                  </a:lnTo>
                  <a:lnTo>
                    <a:pt x="888" y="139"/>
                  </a:lnTo>
                  <a:lnTo>
                    <a:pt x="900" y="151"/>
                  </a:lnTo>
                  <a:lnTo>
                    <a:pt x="912" y="163"/>
                  </a:lnTo>
                  <a:lnTo>
                    <a:pt x="889" y="231"/>
                  </a:lnTo>
                  <a:lnTo>
                    <a:pt x="904" y="250"/>
                  </a:lnTo>
                  <a:lnTo>
                    <a:pt x="918" y="271"/>
                  </a:lnTo>
                  <a:lnTo>
                    <a:pt x="989" y="270"/>
                  </a:lnTo>
                  <a:lnTo>
                    <a:pt x="997" y="284"/>
                  </a:lnTo>
                  <a:lnTo>
                    <a:pt x="1005" y="299"/>
                  </a:lnTo>
                  <a:lnTo>
                    <a:pt x="962" y="356"/>
                  </a:lnTo>
                  <a:lnTo>
                    <a:pt x="970" y="380"/>
                  </a:lnTo>
                  <a:lnTo>
                    <a:pt x="974" y="393"/>
                  </a:lnTo>
                  <a:lnTo>
                    <a:pt x="977" y="405"/>
                  </a:lnTo>
                  <a:lnTo>
                    <a:pt x="1045" y="426"/>
                  </a:lnTo>
                  <a:lnTo>
                    <a:pt x="1050" y="459"/>
                  </a:lnTo>
                  <a:lnTo>
                    <a:pt x="992" y="500"/>
                  </a:lnTo>
                  <a:lnTo>
                    <a:pt x="993" y="524"/>
                  </a:lnTo>
                  <a:lnTo>
                    <a:pt x="992" y="549"/>
                  </a:lnTo>
                  <a:lnTo>
                    <a:pt x="1050" y="590"/>
                  </a:lnTo>
                  <a:lnTo>
                    <a:pt x="1048" y="607"/>
                  </a:lnTo>
                  <a:lnTo>
                    <a:pt x="1045" y="623"/>
                  </a:lnTo>
                  <a:lnTo>
                    <a:pt x="977" y="645"/>
                  </a:lnTo>
                  <a:lnTo>
                    <a:pt x="970" y="669"/>
                  </a:lnTo>
                  <a:lnTo>
                    <a:pt x="966" y="681"/>
                  </a:lnTo>
                  <a:lnTo>
                    <a:pt x="962" y="693"/>
                  </a:lnTo>
                  <a:lnTo>
                    <a:pt x="1005" y="750"/>
                  </a:lnTo>
                  <a:lnTo>
                    <a:pt x="997" y="765"/>
                  </a:lnTo>
                  <a:lnTo>
                    <a:pt x="989" y="779"/>
                  </a:lnTo>
                  <a:lnTo>
                    <a:pt x="918" y="778"/>
                  </a:lnTo>
                  <a:lnTo>
                    <a:pt x="904" y="799"/>
                  </a:lnTo>
                  <a:lnTo>
                    <a:pt x="897" y="809"/>
                  </a:lnTo>
                  <a:lnTo>
                    <a:pt x="889" y="818"/>
                  </a:lnTo>
                  <a:lnTo>
                    <a:pt x="912" y="886"/>
                  </a:lnTo>
                  <a:lnTo>
                    <a:pt x="900" y="899"/>
                  </a:lnTo>
                  <a:lnTo>
                    <a:pt x="888" y="911"/>
                  </a:ln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904">
                <a:solidFill>
                  <a:schemeClr val="lt1"/>
                </a:solidFill>
                <a:latin typeface="Microsoft Yahei"/>
                <a:ea typeface="Microsoft Yahei"/>
                <a:cs typeface="Microsoft Yahei"/>
                <a:sym typeface="Microsoft Yahei"/>
              </a:endParaRPr>
            </a:p>
          </p:txBody>
        </p:sp>
        <p:sp>
          <p:nvSpPr>
            <p:cNvPr id="787" name="Google Shape;787;p13"/>
            <p:cNvSpPr/>
            <p:nvPr/>
          </p:nvSpPr>
          <p:spPr>
            <a:xfrm>
              <a:off x="4274765" y="2177285"/>
              <a:ext cx="1821868" cy="1826802"/>
            </a:xfrm>
            <a:prstGeom prst="ellipse">
              <a:avLst/>
            </a:prstGeom>
            <a:solidFill>
              <a:schemeClr val="lt1"/>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US" sz="1904">
                  <a:solidFill>
                    <a:srgbClr val="760000"/>
                  </a:solidFill>
                  <a:latin typeface="Microsoft Yahei"/>
                  <a:ea typeface="Microsoft Yahei"/>
                  <a:cs typeface="Microsoft Yahei"/>
                  <a:sym typeface="Microsoft Yahei"/>
                </a:rPr>
                <a:t>Click hereAdd totext</a:t>
              </a:r>
              <a:endParaRPr sz="1904">
                <a:solidFill>
                  <a:srgbClr val="760000"/>
                </a:solidFill>
                <a:latin typeface="Microsoft Yahei"/>
                <a:ea typeface="Microsoft Yahei"/>
                <a:cs typeface="Microsoft Yahei"/>
                <a:sym typeface="Microsoft Yahei"/>
              </a:endParaRPr>
            </a:p>
          </p:txBody>
        </p:sp>
      </p:grpSp>
      <p:grpSp>
        <p:nvGrpSpPr>
          <p:cNvPr id="788" name="Google Shape;788;p13"/>
          <p:cNvGrpSpPr/>
          <p:nvPr/>
        </p:nvGrpSpPr>
        <p:grpSpPr>
          <a:xfrm>
            <a:off x="4967692" y="1424544"/>
            <a:ext cx="1636844" cy="1636919"/>
            <a:chOff x="6012485" y="1170407"/>
            <a:chExt cx="1487948" cy="1487615"/>
          </a:xfrm>
        </p:grpSpPr>
        <p:sp>
          <p:nvSpPr>
            <p:cNvPr id="789" name="Google Shape;789;p13"/>
            <p:cNvSpPr/>
            <p:nvPr/>
          </p:nvSpPr>
          <p:spPr>
            <a:xfrm>
              <a:off x="6012485" y="1170407"/>
              <a:ext cx="1487948" cy="1487615"/>
            </a:xfrm>
            <a:custGeom>
              <a:avLst/>
              <a:gdLst/>
              <a:ahLst/>
              <a:cxnLst/>
              <a:rect l="l" t="t" r="r" b="b"/>
              <a:pathLst>
                <a:path w="637" h="638" extrusionOk="0">
                  <a:moveTo>
                    <a:pt x="496" y="585"/>
                  </a:moveTo>
                  <a:lnTo>
                    <a:pt x="441" y="550"/>
                  </a:lnTo>
                  <a:lnTo>
                    <a:pt x="431" y="555"/>
                  </a:lnTo>
                  <a:lnTo>
                    <a:pt x="420" y="560"/>
                  </a:lnTo>
                  <a:lnTo>
                    <a:pt x="409" y="564"/>
                  </a:lnTo>
                  <a:lnTo>
                    <a:pt x="397" y="568"/>
                  </a:lnTo>
                  <a:lnTo>
                    <a:pt x="382" y="633"/>
                  </a:lnTo>
                  <a:lnTo>
                    <a:pt x="362" y="636"/>
                  </a:lnTo>
                  <a:lnTo>
                    <a:pt x="342" y="638"/>
                  </a:lnTo>
                  <a:lnTo>
                    <a:pt x="312" y="579"/>
                  </a:lnTo>
                  <a:lnTo>
                    <a:pt x="300" y="579"/>
                  </a:lnTo>
                  <a:lnTo>
                    <a:pt x="288" y="577"/>
                  </a:lnTo>
                  <a:lnTo>
                    <a:pt x="275" y="576"/>
                  </a:lnTo>
                  <a:lnTo>
                    <a:pt x="264" y="573"/>
                  </a:lnTo>
                  <a:lnTo>
                    <a:pt x="219" y="622"/>
                  </a:lnTo>
                  <a:lnTo>
                    <a:pt x="209" y="619"/>
                  </a:lnTo>
                  <a:lnTo>
                    <a:pt x="200" y="616"/>
                  </a:lnTo>
                  <a:lnTo>
                    <a:pt x="181" y="608"/>
                  </a:lnTo>
                  <a:lnTo>
                    <a:pt x="184" y="540"/>
                  </a:lnTo>
                  <a:lnTo>
                    <a:pt x="174" y="533"/>
                  </a:lnTo>
                  <a:lnTo>
                    <a:pt x="164" y="526"/>
                  </a:lnTo>
                  <a:lnTo>
                    <a:pt x="155" y="519"/>
                  </a:lnTo>
                  <a:lnTo>
                    <a:pt x="146" y="511"/>
                  </a:lnTo>
                  <a:lnTo>
                    <a:pt x="79" y="531"/>
                  </a:lnTo>
                  <a:lnTo>
                    <a:pt x="67" y="517"/>
                  </a:lnTo>
                  <a:lnTo>
                    <a:pt x="56" y="502"/>
                  </a:lnTo>
                  <a:lnTo>
                    <a:pt x="94" y="443"/>
                  </a:lnTo>
                  <a:lnTo>
                    <a:pt x="89" y="432"/>
                  </a:lnTo>
                  <a:lnTo>
                    <a:pt x="83" y="421"/>
                  </a:lnTo>
                  <a:lnTo>
                    <a:pt x="78" y="410"/>
                  </a:lnTo>
                  <a:lnTo>
                    <a:pt x="74" y="398"/>
                  </a:lnTo>
                  <a:lnTo>
                    <a:pt x="6" y="383"/>
                  </a:lnTo>
                  <a:lnTo>
                    <a:pt x="3" y="364"/>
                  </a:lnTo>
                  <a:lnTo>
                    <a:pt x="0" y="346"/>
                  </a:lnTo>
                  <a:lnTo>
                    <a:pt x="63" y="314"/>
                  </a:lnTo>
                  <a:lnTo>
                    <a:pt x="64" y="301"/>
                  </a:lnTo>
                  <a:lnTo>
                    <a:pt x="65" y="288"/>
                  </a:lnTo>
                  <a:lnTo>
                    <a:pt x="67" y="276"/>
                  </a:lnTo>
                  <a:lnTo>
                    <a:pt x="69" y="264"/>
                  </a:lnTo>
                  <a:lnTo>
                    <a:pt x="17" y="215"/>
                  </a:lnTo>
                  <a:lnTo>
                    <a:pt x="23" y="198"/>
                  </a:lnTo>
                  <a:lnTo>
                    <a:pt x="30" y="182"/>
                  </a:lnTo>
                  <a:lnTo>
                    <a:pt x="102" y="185"/>
                  </a:lnTo>
                  <a:lnTo>
                    <a:pt x="109" y="175"/>
                  </a:lnTo>
                  <a:lnTo>
                    <a:pt x="117" y="165"/>
                  </a:lnTo>
                  <a:lnTo>
                    <a:pt x="124" y="155"/>
                  </a:lnTo>
                  <a:lnTo>
                    <a:pt x="133" y="146"/>
                  </a:lnTo>
                  <a:lnTo>
                    <a:pt x="111" y="76"/>
                  </a:lnTo>
                  <a:lnTo>
                    <a:pt x="124" y="65"/>
                  </a:lnTo>
                  <a:lnTo>
                    <a:pt x="138" y="55"/>
                  </a:lnTo>
                  <a:lnTo>
                    <a:pt x="200" y="94"/>
                  </a:lnTo>
                  <a:lnTo>
                    <a:pt x="211" y="88"/>
                  </a:lnTo>
                  <a:lnTo>
                    <a:pt x="222" y="83"/>
                  </a:lnTo>
                  <a:lnTo>
                    <a:pt x="234" y="79"/>
                  </a:lnTo>
                  <a:lnTo>
                    <a:pt x="246" y="75"/>
                  </a:lnTo>
                  <a:lnTo>
                    <a:pt x="261" y="4"/>
                  </a:lnTo>
                  <a:lnTo>
                    <a:pt x="270" y="3"/>
                  </a:lnTo>
                  <a:lnTo>
                    <a:pt x="279" y="1"/>
                  </a:lnTo>
                  <a:lnTo>
                    <a:pt x="297" y="0"/>
                  </a:lnTo>
                  <a:lnTo>
                    <a:pt x="330" y="64"/>
                  </a:lnTo>
                  <a:lnTo>
                    <a:pt x="343" y="65"/>
                  </a:lnTo>
                  <a:lnTo>
                    <a:pt x="355" y="66"/>
                  </a:lnTo>
                  <a:lnTo>
                    <a:pt x="367" y="68"/>
                  </a:lnTo>
                  <a:lnTo>
                    <a:pt x="379" y="70"/>
                  </a:lnTo>
                  <a:lnTo>
                    <a:pt x="427" y="18"/>
                  </a:lnTo>
                  <a:lnTo>
                    <a:pt x="436" y="21"/>
                  </a:lnTo>
                  <a:lnTo>
                    <a:pt x="444" y="25"/>
                  </a:lnTo>
                  <a:lnTo>
                    <a:pt x="461" y="32"/>
                  </a:lnTo>
                  <a:lnTo>
                    <a:pt x="458" y="103"/>
                  </a:lnTo>
                  <a:lnTo>
                    <a:pt x="468" y="110"/>
                  </a:lnTo>
                  <a:lnTo>
                    <a:pt x="478" y="117"/>
                  </a:lnTo>
                  <a:lnTo>
                    <a:pt x="488" y="125"/>
                  </a:lnTo>
                  <a:lnTo>
                    <a:pt x="497" y="134"/>
                  </a:lnTo>
                  <a:lnTo>
                    <a:pt x="562" y="112"/>
                  </a:lnTo>
                  <a:lnTo>
                    <a:pt x="574" y="128"/>
                  </a:lnTo>
                  <a:lnTo>
                    <a:pt x="579" y="136"/>
                  </a:lnTo>
                  <a:lnTo>
                    <a:pt x="586" y="144"/>
                  </a:lnTo>
                  <a:lnTo>
                    <a:pt x="548" y="201"/>
                  </a:lnTo>
                  <a:lnTo>
                    <a:pt x="551" y="206"/>
                  </a:lnTo>
                  <a:lnTo>
                    <a:pt x="554" y="213"/>
                  </a:lnTo>
                  <a:lnTo>
                    <a:pt x="559" y="224"/>
                  </a:lnTo>
                  <a:lnTo>
                    <a:pt x="563" y="235"/>
                  </a:lnTo>
                  <a:lnTo>
                    <a:pt x="567" y="247"/>
                  </a:lnTo>
                  <a:lnTo>
                    <a:pt x="632" y="261"/>
                  </a:lnTo>
                  <a:lnTo>
                    <a:pt x="635" y="280"/>
                  </a:lnTo>
                  <a:lnTo>
                    <a:pt x="637" y="301"/>
                  </a:lnTo>
                  <a:lnTo>
                    <a:pt x="578" y="332"/>
                  </a:lnTo>
                  <a:lnTo>
                    <a:pt x="577" y="344"/>
                  </a:lnTo>
                  <a:lnTo>
                    <a:pt x="576" y="356"/>
                  </a:lnTo>
                  <a:lnTo>
                    <a:pt x="574" y="367"/>
                  </a:lnTo>
                  <a:lnTo>
                    <a:pt x="571" y="380"/>
                  </a:lnTo>
                  <a:lnTo>
                    <a:pt x="620" y="424"/>
                  </a:lnTo>
                  <a:lnTo>
                    <a:pt x="613" y="443"/>
                  </a:lnTo>
                  <a:lnTo>
                    <a:pt x="604" y="462"/>
                  </a:lnTo>
                  <a:lnTo>
                    <a:pt x="539" y="458"/>
                  </a:lnTo>
                  <a:lnTo>
                    <a:pt x="532" y="469"/>
                  </a:lnTo>
                  <a:lnTo>
                    <a:pt x="525" y="479"/>
                  </a:lnTo>
                  <a:lnTo>
                    <a:pt x="518" y="488"/>
                  </a:lnTo>
                  <a:lnTo>
                    <a:pt x="510" y="497"/>
                  </a:lnTo>
                  <a:lnTo>
                    <a:pt x="529" y="559"/>
                  </a:lnTo>
                  <a:lnTo>
                    <a:pt x="513" y="573"/>
                  </a:lnTo>
                  <a:lnTo>
                    <a:pt x="505" y="579"/>
                  </a:lnTo>
                  <a:lnTo>
                    <a:pt x="496" y="585"/>
                  </a:lnTo>
                  <a:close/>
                </a:path>
              </a:pathLst>
            </a:custGeom>
            <a:solidFill>
              <a:srgbClr val="7F7F7F"/>
            </a:solidFill>
            <a:ln w="9525" cap="flat" cmpd="sng">
              <a:solidFill>
                <a:srgbClr val="D7D7D7"/>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539">
                <a:solidFill>
                  <a:srgbClr val="C00000"/>
                </a:solidFill>
                <a:latin typeface="Microsoft Yahei"/>
                <a:ea typeface="Microsoft Yahei"/>
                <a:cs typeface="Microsoft Yahei"/>
                <a:sym typeface="Microsoft Yahei"/>
              </a:endParaRPr>
            </a:p>
          </p:txBody>
        </p:sp>
        <p:sp>
          <p:nvSpPr>
            <p:cNvPr id="790" name="Google Shape;790;p13"/>
            <p:cNvSpPr/>
            <p:nvPr/>
          </p:nvSpPr>
          <p:spPr>
            <a:xfrm>
              <a:off x="6307671" y="1468197"/>
              <a:ext cx="897577" cy="892035"/>
            </a:xfrm>
            <a:prstGeom prst="ellipse">
              <a:avLst/>
            </a:prstGeom>
            <a:solidFill>
              <a:schemeClr val="lt1"/>
            </a:solidFill>
            <a:ln>
              <a:noFill/>
            </a:ln>
          </p:spPr>
          <p:txBody>
            <a:bodyPr spcFirstLastPara="1" wrap="square" lIns="91425" tIns="45700" rIns="91425" bIns="45700" anchor="ctr" anchorCtr="1">
              <a:noAutofit/>
            </a:bodyPr>
            <a:lstStyle/>
            <a:p>
              <a:pPr marL="0" marR="0" lvl="0" indent="0" algn="l" rtl="0">
                <a:spcBef>
                  <a:spcPts val="0"/>
                </a:spcBef>
                <a:spcAft>
                  <a:spcPts val="0"/>
                </a:spcAft>
                <a:buNone/>
              </a:pPr>
              <a:r>
                <a:rPr lang="en-US" sz="1031">
                  <a:solidFill>
                    <a:schemeClr val="dk1"/>
                  </a:solidFill>
                  <a:latin typeface="Microsoft Yahei"/>
                  <a:ea typeface="Microsoft Yahei"/>
                  <a:cs typeface="Microsoft Yahei"/>
                  <a:sym typeface="Microsoft Yahei"/>
                </a:rPr>
                <a:t>Click hereAdd totext</a:t>
              </a:r>
              <a:endParaRPr sz="1031">
                <a:solidFill>
                  <a:schemeClr val="dk1"/>
                </a:solidFill>
                <a:latin typeface="Microsoft Yahei"/>
                <a:ea typeface="Microsoft Yahei"/>
                <a:cs typeface="Microsoft Yahei"/>
                <a:sym typeface="Microsoft Yahei"/>
              </a:endParaRPr>
            </a:p>
          </p:txBody>
        </p:sp>
      </p:grpSp>
      <p:grpSp>
        <p:nvGrpSpPr>
          <p:cNvPr id="791" name="Google Shape;791;p13"/>
          <p:cNvGrpSpPr/>
          <p:nvPr/>
        </p:nvGrpSpPr>
        <p:grpSpPr>
          <a:xfrm>
            <a:off x="1086091" y="1669564"/>
            <a:ext cx="1897643" cy="1902613"/>
            <a:chOff x="2057536" y="1194444"/>
            <a:chExt cx="2075647" cy="2080525"/>
          </a:xfrm>
        </p:grpSpPr>
        <p:sp>
          <p:nvSpPr>
            <p:cNvPr id="792" name="Google Shape;792;p13"/>
            <p:cNvSpPr/>
            <p:nvPr/>
          </p:nvSpPr>
          <p:spPr>
            <a:xfrm>
              <a:off x="2057536" y="1194444"/>
              <a:ext cx="2075647" cy="2080525"/>
            </a:xfrm>
            <a:custGeom>
              <a:avLst/>
              <a:gdLst/>
              <a:ahLst/>
              <a:cxnLst/>
              <a:rect l="l" t="t" r="r" b="b"/>
              <a:pathLst>
                <a:path w="808" h="810" extrusionOk="0">
                  <a:moveTo>
                    <a:pt x="651" y="726"/>
                  </a:moveTo>
                  <a:lnTo>
                    <a:pt x="587" y="691"/>
                  </a:lnTo>
                  <a:lnTo>
                    <a:pt x="565" y="704"/>
                  </a:lnTo>
                  <a:lnTo>
                    <a:pt x="553" y="710"/>
                  </a:lnTo>
                  <a:lnTo>
                    <a:pt x="542" y="716"/>
                  </a:lnTo>
                  <a:lnTo>
                    <a:pt x="535" y="789"/>
                  </a:lnTo>
                  <a:lnTo>
                    <a:pt x="522" y="794"/>
                  </a:lnTo>
                  <a:lnTo>
                    <a:pt x="509" y="797"/>
                  </a:lnTo>
                  <a:lnTo>
                    <a:pt x="462" y="739"/>
                  </a:lnTo>
                  <a:lnTo>
                    <a:pt x="450" y="741"/>
                  </a:lnTo>
                  <a:lnTo>
                    <a:pt x="437" y="743"/>
                  </a:lnTo>
                  <a:lnTo>
                    <a:pt x="425" y="744"/>
                  </a:lnTo>
                  <a:lnTo>
                    <a:pt x="412" y="744"/>
                  </a:lnTo>
                  <a:lnTo>
                    <a:pt x="378" y="810"/>
                  </a:lnTo>
                  <a:lnTo>
                    <a:pt x="364" y="809"/>
                  </a:lnTo>
                  <a:lnTo>
                    <a:pt x="351" y="807"/>
                  </a:lnTo>
                  <a:lnTo>
                    <a:pt x="329" y="736"/>
                  </a:lnTo>
                  <a:lnTo>
                    <a:pt x="317" y="733"/>
                  </a:lnTo>
                  <a:lnTo>
                    <a:pt x="304" y="730"/>
                  </a:lnTo>
                  <a:lnTo>
                    <a:pt x="292" y="726"/>
                  </a:lnTo>
                  <a:lnTo>
                    <a:pt x="280" y="721"/>
                  </a:lnTo>
                  <a:lnTo>
                    <a:pt x="225" y="769"/>
                  </a:lnTo>
                  <a:lnTo>
                    <a:pt x="212" y="763"/>
                  </a:lnTo>
                  <a:lnTo>
                    <a:pt x="199" y="755"/>
                  </a:lnTo>
                  <a:lnTo>
                    <a:pt x="207" y="683"/>
                  </a:lnTo>
                  <a:lnTo>
                    <a:pt x="197" y="675"/>
                  </a:lnTo>
                  <a:lnTo>
                    <a:pt x="187" y="667"/>
                  </a:lnTo>
                  <a:lnTo>
                    <a:pt x="177" y="658"/>
                  </a:lnTo>
                  <a:lnTo>
                    <a:pt x="168" y="650"/>
                  </a:lnTo>
                  <a:lnTo>
                    <a:pt x="99" y="672"/>
                  </a:lnTo>
                  <a:lnTo>
                    <a:pt x="90" y="661"/>
                  </a:lnTo>
                  <a:lnTo>
                    <a:pt x="81" y="649"/>
                  </a:lnTo>
                  <a:lnTo>
                    <a:pt x="116" y="586"/>
                  </a:lnTo>
                  <a:lnTo>
                    <a:pt x="103" y="563"/>
                  </a:lnTo>
                  <a:lnTo>
                    <a:pt x="97" y="552"/>
                  </a:lnTo>
                  <a:lnTo>
                    <a:pt x="92" y="540"/>
                  </a:lnTo>
                  <a:lnTo>
                    <a:pt x="20" y="534"/>
                  </a:lnTo>
                  <a:lnTo>
                    <a:pt x="16" y="521"/>
                  </a:lnTo>
                  <a:lnTo>
                    <a:pt x="12" y="507"/>
                  </a:lnTo>
                  <a:lnTo>
                    <a:pt x="67" y="461"/>
                  </a:lnTo>
                  <a:lnTo>
                    <a:pt x="65" y="449"/>
                  </a:lnTo>
                  <a:lnTo>
                    <a:pt x="64" y="436"/>
                  </a:lnTo>
                  <a:lnTo>
                    <a:pt x="63" y="423"/>
                  </a:lnTo>
                  <a:lnTo>
                    <a:pt x="62" y="410"/>
                  </a:lnTo>
                  <a:lnTo>
                    <a:pt x="0" y="378"/>
                  </a:lnTo>
                  <a:lnTo>
                    <a:pt x="1" y="362"/>
                  </a:lnTo>
                  <a:lnTo>
                    <a:pt x="3" y="348"/>
                  </a:lnTo>
                  <a:lnTo>
                    <a:pt x="70" y="328"/>
                  </a:lnTo>
                  <a:lnTo>
                    <a:pt x="73" y="316"/>
                  </a:lnTo>
                  <a:lnTo>
                    <a:pt x="78" y="303"/>
                  </a:lnTo>
                  <a:lnTo>
                    <a:pt x="82" y="291"/>
                  </a:lnTo>
                  <a:lnTo>
                    <a:pt x="86" y="278"/>
                  </a:lnTo>
                  <a:lnTo>
                    <a:pt x="41" y="225"/>
                  </a:lnTo>
                  <a:lnTo>
                    <a:pt x="48" y="212"/>
                  </a:lnTo>
                  <a:lnTo>
                    <a:pt x="55" y="199"/>
                  </a:lnTo>
                  <a:lnTo>
                    <a:pt x="125" y="206"/>
                  </a:lnTo>
                  <a:lnTo>
                    <a:pt x="132" y="196"/>
                  </a:lnTo>
                  <a:lnTo>
                    <a:pt x="140" y="186"/>
                  </a:lnTo>
                  <a:lnTo>
                    <a:pt x="148" y="175"/>
                  </a:lnTo>
                  <a:lnTo>
                    <a:pt x="157" y="166"/>
                  </a:lnTo>
                  <a:lnTo>
                    <a:pt x="136" y="101"/>
                  </a:lnTo>
                  <a:lnTo>
                    <a:pt x="148" y="91"/>
                  </a:lnTo>
                  <a:lnTo>
                    <a:pt x="160" y="80"/>
                  </a:lnTo>
                  <a:lnTo>
                    <a:pt x="221" y="114"/>
                  </a:lnTo>
                  <a:lnTo>
                    <a:pt x="243" y="101"/>
                  </a:lnTo>
                  <a:lnTo>
                    <a:pt x="255" y="95"/>
                  </a:lnTo>
                  <a:lnTo>
                    <a:pt x="266" y="90"/>
                  </a:lnTo>
                  <a:lnTo>
                    <a:pt x="272" y="21"/>
                  </a:lnTo>
                  <a:lnTo>
                    <a:pt x="287" y="16"/>
                  </a:lnTo>
                  <a:lnTo>
                    <a:pt x="302" y="12"/>
                  </a:lnTo>
                  <a:lnTo>
                    <a:pt x="345" y="65"/>
                  </a:lnTo>
                  <a:lnTo>
                    <a:pt x="358" y="63"/>
                  </a:lnTo>
                  <a:lnTo>
                    <a:pt x="371" y="62"/>
                  </a:lnTo>
                  <a:lnTo>
                    <a:pt x="383" y="61"/>
                  </a:lnTo>
                  <a:lnTo>
                    <a:pt x="396" y="60"/>
                  </a:lnTo>
                  <a:lnTo>
                    <a:pt x="427" y="0"/>
                  </a:lnTo>
                  <a:lnTo>
                    <a:pt x="443" y="1"/>
                  </a:lnTo>
                  <a:lnTo>
                    <a:pt x="459" y="3"/>
                  </a:lnTo>
                  <a:lnTo>
                    <a:pt x="479" y="68"/>
                  </a:lnTo>
                  <a:lnTo>
                    <a:pt x="491" y="71"/>
                  </a:lnTo>
                  <a:lnTo>
                    <a:pt x="503" y="75"/>
                  </a:lnTo>
                  <a:lnTo>
                    <a:pt x="515" y="78"/>
                  </a:lnTo>
                  <a:lnTo>
                    <a:pt x="527" y="83"/>
                  </a:lnTo>
                  <a:lnTo>
                    <a:pt x="579" y="39"/>
                  </a:lnTo>
                  <a:lnTo>
                    <a:pt x="593" y="46"/>
                  </a:lnTo>
                  <a:lnTo>
                    <a:pt x="607" y="54"/>
                  </a:lnTo>
                  <a:lnTo>
                    <a:pt x="599" y="122"/>
                  </a:lnTo>
                  <a:lnTo>
                    <a:pt x="611" y="130"/>
                  </a:lnTo>
                  <a:lnTo>
                    <a:pt x="621" y="138"/>
                  </a:lnTo>
                  <a:lnTo>
                    <a:pt x="630" y="146"/>
                  </a:lnTo>
                  <a:lnTo>
                    <a:pt x="640" y="155"/>
                  </a:lnTo>
                  <a:lnTo>
                    <a:pt x="705" y="134"/>
                  </a:lnTo>
                  <a:lnTo>
                    <a:pt x="715" y="146"/>
                  </a:lnTo>
                  <a:lnTo>
                    <a:pt x="725" y="158"/>
                  </a:lnTo>
                  <a:lnTo>
                    <a:pt x="692" y="219"/>
                  </a:lnTo>
                  <a:lnTo>
                    <a:pt x="705" y="241"/>
                  </a:lnTo>
                  <a:lnTo>
                    <a:pt x="710" y="252"/>
                  </a:lnTo>
                  <a:lnTo>
                    <a:pt x="716" y="264"/>
                  </a:lnTo>
                  <a:lnTo>
                    <a:pt x="786" y="270"/>
                  </a:lnTo>
                  <a:lnTo>
                    <a:pt x="791" y="285"/>
                  </a:lnTo>
                  <a:lnTo>
                    <a:pt x="795" y="300"/>
                  </a:lnTo>
                  <a:lnTo>
                    <a:pt x="740" y="343"/>
                  </a:lnTo>
                  <a:lnTo>
                    <a:pt x="742" y="356"/>
                  </a:lnTo>
                  <a:lnTo>
                    <a:pt x="744" y="368"/>
                  </a:lnTo>
                  <a:lnTo>
                    <a:pt x="745" y="382"/>
                  </a:lnTo>
                  <a:lnTo>
                    <a:pt x="745" y="395"/>
                  </a:lnTo>
                  <a:lnTo>
                    <a:pt x="808" y="427"/>
                  </a:lnTo>
                  <a:lnTo>
                    <a:pt x="807" y="442"/>
                  </a:lnTo>
                  <a:lnTo>
                    <a:pt x="805" y="457"/>
                  </a:lnTo>
                  <a:lnTo>
                    <a:pt x="737" y="477"/>
                  </a:lnTo>
                  <a:lnTo>
                    <a:pt x="734" y="490"/>
                  </a:lnTo>
                  <a:lnTo>
                    <a:pt x="730" y="502"/>
                  </a:lnTo>
                  <a:lnTo>
                    <a:pt x="726" y="514"/>
                  </a:lnTo>
                  <a:lnTo>
                    <a:pt x="722" y="526"/>
                  </a:lnTo>
                  <a:lnTo>
                    <a:pt x="769" y="582"/>
                  </a:lnTo>
                  <a:lnTo>
                    <a:pt x="762" y="595"/>
                  </a:lnTo>
                  <a:lnTo>
                    <a:pt x="756" y="607"/>
                  </a:lnTo>
                  <a:lnTo>
                    <a:pt x="683" y="599"/>
                  </a:lnTo>
                  <a:lnTo>
                    <a:pt x="676" y="609"/>
                  </a:lnTo>
                  <a:lnTo>
                    <a:pt x="668" y="620"/>
                  </a:lnTo>
                  <a:lnTo>
                    <a:pt x="659" y="629"/>
                  </a:lnTo>
                  <a:lnTo>
                    <a:pt x="651" y="639"/>
                  </a:lnTo>
                  <a:lnTo>
                    <a:pt x="673" y="709"/>
                  </a:lnTo>
                  <a:lnTo>
                    <a:pt x="662" y="718"/>
                  </a:lnTo>
                  <a:lnTo>
                    <a:pt x="651" y="726"/>
                  </a:lnTo>
                  <a:close/>
                </a:path>
              </a:pathLst>
            </a:custGeom>
            <a:solidFill>
              <a:srgbClr val="7F7F7F"/>
            </a:solidFill>
            <a:ln w="9525" cap="flat" cmpd="sng">
              <a:solidFill>
                <a:srgbClr val="D7D7D7"/>
              </a:solidFill>
              <a:prstDash val="solid"/>
              <a:round/>
              <a:headEnd type="none" w="sm" len="sm"/>
              <a:tailEnd type="none" w="sm" len="sm"/>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539">
                <a:solidFill>
                  <a:srgbClr val="C00000"/>
                </a:solidFill>
                <a:latin typeface="Microsoft Yahei"/>
                <a:ea typeface="Microsoft Yahei"/>
                <a:cs typeface="Microsoft Yahei"/>
                <a:sym typeface="Microsoft Yahei"/>
              </a:endParaRPr>
            </a:p>
          </p:txBody>
        </p:sp>
        <p:sp>
          <p:nvSpPr>
            <p:cNvPr id="793" name="Google Shape;793;p13"/>
            <p:cNvSpPr/>
            <p:nvPr/>
          </p:nvSpPr>
          <p:spPr>
            <a:xfrm>
              <a:off x="2404813" y="1544314"/>
              <a:ext cx="1378422" cy="137811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349">
                  <a:solidFill>
                    <a:schemeClr val="dk1"/>
                  </a:solidFill>
                  <a:latin typeface="Microsoft Yahei"/>
                  <a:ea typeface="Microsoft Yahei"/>
                  <a:cs typeface="Microsoft Yahei"/>
                  <a:sym typeface="Microsoft Yahei"/>
                </a:rPr>
                <a:t>Click hereAdd totext</a:t>
              </a:r>
              <a:endParaRPr sz="1349">
                <a:solidFill>
                  <a:schemeClr val="dk1"/>
                </a:solidFill>
                <a:latin typeface="Microsoft Yahei"/>
                <a:ea typeface="Microsoft Yahei"/>
                <a:cs typeface="Microsoft Yahei"/>
                <a:sym typeface="Microsoft Yahei"/>
              </a:endParaRPr>
            </a:p>
          </p:txBody>
        </p:sp>
      </p:grpSp>
      <p:sp>
        <p:nvSpPr>
          <p:cNvPr id="794" name="Google Shape;794;p13"/>
          <p:cNvSpPr/>
          <p:nvPr/>
        </p:nvSpPr>
        <p:spPr>
          <a:xfrm>
            <a:off x="1638400" y="4265838"/>
            <a:ext cx="4501101" cy="310181"/>
          </a:xfrm>
          <a:custGeom>
            <a:avLst/>
            <a:gdLst/>
            <a:ahLst/>
            <a:cxnLst/>
            <a:rect l="l" t="t" r="r" b="b"/>
            <a:pathLst>
              <a:path w="3686" h="254" extrusionOk="0">
                <a:moveTo>
                  <a:pt x="0" y="85"/>
                </a:moveTo>
                <a:lnTo>
                  <a:pt x="129" y="85"/>
                </a:lnTo>
                <a:lnTo>
                  <a:pt x="185" y="0"/>
                </a:lnTo>
                <a:lnTo>
                  <a:pt x="279" y="0"/>
                </a:lnTo>
                <a:lnTo>
                  <a:pt x="336" y="85"/>
                </a:lnTo>
                <a:lnTo>
                  <a:pt x="421" y="85"/>
                </a:lnTo>
                <a:lnTo>
                  <a:pt x="477" y="0"/>
                </a:lnTo>
                <a:lnTo>
                  <a:pt x="571" y="0"/>
                </a:lnTo>
                <a:lnTo>
                  <a:pt x="629" y="85"/>
                </a:lnTo>
                <a:lnTo>
                  <a:pt x="709" y="85"/>
                </a:lnTo>
                <a:lnTo>
                  <a:pt x="764" y="0"/>
                </a:lnTo>
                <a:lnTo>
                  <a:pt x="862" y="0"/>
                </a:lnTo>
                <a:lnTo>
                  <a:pt x="916" y="85"/>
                </a:lnTo>
                <a:lnTo>
                  <a:pt x="1001" y="85"/>
                </a:lnTo>
                <a:lnTo>
                  <a:pt x="1058" y="0"/>
                </a:lnTo>
                <a:lnTo>
                  <a:pt x="1154" y="0"/>
                </a:lnTo>
                <a:lnTo>
                  <a:pt x="1208" y="85"/>
                </a:lnTo>
                <a:lnTo>
                  <a:pt x="1299" y="85"/>
                </a:lnTo>
                <a:lnTo>
                  <a:pt x="1353" y="0"/>
                </a:lnTo>
                <a:lnTo>
                  <a:pt x="1449" y="0"/>
                </a:lnTo>
                <a:lnTo>
                  <a:pt x="1507" y="85"/>
                </a:lnTo>
                <a:lnTo>
                  <a:pt x="1591" y="85"/>
                </a:lnTo>
                <a:lnTo>
                  <a:pt x="1645" y="0"/>
                </a:lnTo>
                <a:lnTo>
                  <a:pt x="1743" y="0"/>
                </a:lnTo>
                <a:lnTo>
                  <a:pt x="1799" y="85"/>
                </a:lnTo>
                <a:lnTo>
                  <a:pt x="1890" y="85"/>
                </a:lnTo>
                <a:lnTo>
                  <a:pt x="1946" y="0"/>
                </a:lnTo>
                <a:lnTo>
                  <a:pt x="2044" y="0"/>
                </a:lnTo>
                <a:lnTo>
                  <a:pt x="2099" y="85"/>
                </a:lnTo>
                <a:lnTo>
                  <a:pt x="2184" y="85"/>
                </a:lnTo>
                <a:lnTo>
                  <a:pt x="2240" y="0"/>
                </a:lnTo>
                <a:lnTo>
                  <a:pt x="2336" y="0"/>
                </a:lnTo>
                <a:lnTo>
                  <a:pt x="2391" y="85"/>
                </a:lnTo>
                <a:lnTo>
                  <a:pt x="2472" y="85"/>
                </a:lnTo>
                <a:lnTo>
                  <a:pt x="2529" y="0"/>
                </a:lnTo>
                <a:lnTo>
                  <a:pt x="2623" y="0"/>
                </a:lnTo>
                <a:lnTo>
                  <a:pt x="2681" y="85"/>
                </a:lnTo>
                <a:lnTo>
                  <a:pt x="2765" y="85"/>
                </a:lnTo>
                <a:lnTo>
                  <a:pt x="2821" y="0"/>
                </a:lnTo>
                <a:lnTo>
                  <a:pt x="2917" y="0"/>
                </a:lnTo>
                <a:lnTo>
                  <a:pt x="2973" y="85"/>
                </a:lnTo>
                <a:lnTo>
                  <a:pt x="3062" y="85"/>
                </a:lnTo>
                <a:lnTo>
                  <a:pt x="3118" y="0"/>
                </a:lnTo>
                <a:lnTo>
                  <a:pt x="3214" y="0"/>
                </a:lnTo>
                <a:lnTo>
                  <a:pt x="3269" y="85"/>
                </a:lnTo>
                <a:lnTo>
                  <a:pt x="3356" y="85"/>
                </a:lnTo>
                <a:lnTo>
                  <a:pt x="3410" y="0"/>
                </a:lnTo>
                <a:lnTo>
                  <a:pt x="3506" y="0"/>
                </a:lnTo>
                <a:lnTo>
                  <a:pt x="3561" y="85"/>
                </a:lnTo>
                <a:lnTo>
                  <a:pt x="3686" y="85"/>
                </a:lnTo>
                <a:lnTo>
                  <a:pt x="3686" y="254"/>
                </a:lnTo>
                <a:lnTo>
                  <a:pt x="0" y="254"/>
                </a:lnTo>
                <a:lnTo>
                  <a:pt x="0" y="85"/>
                </a:lnTo>
                <a:close/>
              </a:path>
            </a:pathLst>
          </a:custGeom>
          <a:solidFill>
            <a:srgbClr val="7F7F7F"/>
          </a:solidFill>
          <a:ln w="9525" cap="rnd" cmpd="sng">
            <a:solidFill>
              <a:srgbClr val="E6E6E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3"/>
          <p:cNvSpPr txBox="1"/>
          <p:nvPr/>
        </p:nvSpPr>
        <p:spPr>
          <a:xfrm rot="5400000">
            <a:off x="3733860" y="2170365"/>
            <a:ext cx="310181" cy="4501101"/>
          </a:xfrm>
          <a:prstGeom prst="rect">
            <a:avLst/>
          </a:prstGeom>
          <a:noFill/>
          <a:ln>
            <a:noFill/>
          </a:ln>
        </p:spPr>
        <p:txBody>
          <a:bodyPr spcFirstLastPara="1" wrap="square" lIns="83550" tIns="41775" rIns="83550" bIns="41775" anchor="ctr" anchorCtr="0">
            <a:noAutofit/>
          </a:bodyPr>
          <a:lstStyle/>
          <a:p>
            <a:pPr marL="0" marR="0" lvl="0" indent="0" algn="l" rtl="0">
              <a:spcBef>
                <a:spcPts val="0"/>
              </a:spcBef>
              <a:spcAft>
                <a:spcPts val="0"/>
              </a:spcAft>
              <a:buNone/>
            </a:pPr>
            <a:endParaRPr sz="1349">
              <a:solidFill>
                <a:srgbClr val="C00000"/>
              </a:solidFill>
              <a:latin typeface="Microsoft Yahei"/>
              <a:ea typeface="Microsoft Yahei"/>
              <a:cs typeface="Microsoft Yahei"/>
              <a:sym typeface="Microsoft Yahei"/>
            </a:endParaRPr>
          </a:p>
        </p:txBody>
      </p:sp>
      <p:sp>
        <p:nvSpPr>
          <p:cNvPr id="796" name="Google Shape;796;p13"/>
          <p:cNvSpPr txBox="1"/>
          <p:nvPr/>
        </p:nvSpPr>
        <p:spPr>
          <a:xfrm>
            <a:off x="1206206" y="1331300"/>
            <a:ext cx="1580027" cy="291991"/>
          </a:xfrm>
          <a:prstGeom prst="rect">
            <a:avLst/>
          </a:prstGeom>
          <a:noFill/>
          <a:ln>
            <a:noFill/>
          </a:ln>
        </p:spPr>
        <p:txBody>
          <a:bodyPr spcFirstLastPara="1" wrap="square" lIns="83550" tIns="41775" rIns="83550" bIns="41775" anchor="t" anchorCtr="0">
            <a:spAutoFit/>
          </a:bodyPr>
          <a:lstStyle/>
          <a:p>
            <a:pPr marL="0" marR="0" lvl="0" indent="0" algn="ctr" rtl="0">
              <a:spcBef>
                <a:spcPts val="0"/>
              </a:spcBef>
              <a:spcAft>
                <a:spcPts val="0"/>
              </a:spcAft>
              <a:buNone/>
            </a:pPr>
            <a:r>
              <a:rPr lang="en-US" sz="1349" b="1">
                <a:solidFill>
                  <a:schemeClr val="dk1"/>
                </a:solidFill>
                <a:latin typeface="Microsoft Yahei"/>
                <a:ea typeface="Microsoft Yahei"/>
                <a:cs typeface="Microsoft Yahei"/>
                <a:sym typeface="Microsoft Yahei"/>
              </a:rPr>
              <a:t>Click Add totitle</a:t>
            </a:r>
            <a:endParaRPr sz="1825">
              <a:solidFill>
                <a:schemeClr val="dk1"/>
              </a:solidFill>
              <a:latin typeface="Microsoft Yahei"/>
              <a:ea typeface="Microsoft Yahei"/>
              <a:cs typeface="Microsoft Yahei"/>
              <a:sym typeface="Microsoft Yahei"/>
            </a:endParaRPr>
          </a:p>
        </p:txBody>
      </p:sp>
      <p:sp>
        <p:nvSpPr>
          <p:cNvPr id="797" name="Google Shape;797;p13"/>
          <p:cNvSpPr txBox="1"/>
          <p:nvPr/>
        </p:nvSpPr>
        <p:spPr>
          <a:xfrm>
            <a:off x="3181229" y="1546907"/>
            <a:ext cx="1580027" cy="291991"/>
          </a:xfrm>
          <a:prstGeom prst="rect">
            <a:avLst/>
          </a:prstGeom>
          <a:noFill/>
          <a:ln>
            <a:noFill/>
          </a:ln>
        </p:spPr>
        <p:txBody>
          <a:bodyPr spcFirstLastPara="1" wrap="square" lIns="83550" tIns="41775" rIns="83550" bIns="41775" anchor="t" anchorCtr="0">
            <a:spAutoFit/>
          </a:bodyPr>
          <a:lstStyle/>
          <a:p>
            <a:pPr marL="0" marR="0" lvl="0" indent="0" algn="ctr" rtl="0">
              <a:spcBef>
                <a:spcPts val="0"/>
              </a:spcBef>
              <a:spcAft>
                <a:spcPts val="0"/>
              </a:spcAft>
              <a:buNone/>
            </a:pPr>
            <a:r>
              <a:rPr lang="en-US" sz="1349" b="1">
                <a:solidFill>
                  <a:schemeClr val="dk1"/>
                </a:solidFill>
                <a:latin typeface="Microsoft Yahei"/>
                <a:ea typeface="Microsoft Yahei"/>
                <a:cs typeface="Microsoft Yahei"/>
                <a:sym typeface="Microsoft Yahei"/>
              </a:rPr>
              <a:t>Click Add totitle</a:t>
            </a:r>
            <a:endParaRPr sz="1825">
              <a:solidFill>
                <a:schemeClr val="dk1"/>
              </a:solidFill>
              <a:latin typeface="Microsoft Yahei"/>
              <a:ea typeface="Microsoft Yahei"/>
              <a:cs typeface="Microsoft Yahei"/>
              <a:sym typeface="Microsoft Yahei"/>
            </a:endParaRPr>
          </a:p>
        </p:txBody>
      </p:sp>
      <p:sp>
        <p:nvSpPr>
          <p:cNvPr id="798" name="Google Shape;798;p13"/>
          <p:cNvSpPr txBox="1"/>
          <p:nvPr/>
        </p:nvSpPr>
        <p:spPr>
          <a:xfrm>
            <a:off x="6407036" y="1858103"/>
            <a:ext cx="1382486" cy="499612"/>
          </a:xfrm>
          <a:prstGeom prst="rect">
            <a:avLst/>
          </a:prstGeom>
          <a:noFill/>
          <a:ln>
            <a:noFill/>
          </a:ln>
        </p:spPr>
        <p:txBody>
          <a:bodyPr spcFirstLastPara="1" wrap="square" lIns="83550" tIns="41775" rIns="83550" bIns="41775" anchor="t" anchorCtr="0">
            <a:spAutoFit/>
          </a:bodyPr>
          <a:lstStyle/>
          <a:p>
            <a:pPr marL="0" marR="0" lvl="0" indent="0" algn="ctr" rtl="0">
              <a:spcBef>
                <a:spcPts val="0"/>
              </a:spcBef>
              <a:spcAft>
                <a:spcPts val="0"/>
              </a:spcAft>
              <a:buNone/>
            </a:pPr>
            <a:r>
              <a:rPr lang="en-US" sz="1349" b="1">
                <a:solidFill>
                  <a:schemeClr val="dk1"/>
                </a:solidFill>
                <a:latin typeface="Microsoft Yahei"/>
                <a:ea typeface="Microsoft Yahei"/>
                <a:cs typeface="Microsoft Yahei"/>
                <a:sym typeface="Microsoft Yahei"/>
              </a:rPr>
              <a:t>Click Add totitle</a:t>
            </a:r>
            <a:endParaRPr sz="1825">
              <a:solidFill>
                <a:schemeClr val="dk1"/>
              </a:solidFill>
              <a:latin typeface="Microsoft Yahei"/>
              <a:ea typeface="Microsoft Yahei"/>
              <a:cs typeface="Microsoft Yahei"/>
              <a:sym typeface="Microsoft Yahei"/>
            </a:endParaRPr>
          </a:p>
        </p:txBody>
      </p:sp>
      <p:grpSp>
        <p:nvGrpSpPr>
          <p:cNvPr id="799" name="Google Shape;799;p13"/>
          <p:cNvGrpSpPr/>
          <p:nvPr/>
        </p:nvGrpSpPr>
        <p:grpSpPr>
          <a:xfrm>
            <a:off x="6341203" y="2267699"/>
            <a:ext cx="1514152" cy="1518119"/>
            <a:chOff x="2057536" y="1194444"/>
            <a:chExt cx="2075647" cy="2080525"/>
          </a:xfrm>
        </p:grpSpPr>
        <p:sp>
          <p:nvSpPr>
            <p:cNvPr id="800" name="Google Shape;800;p13"/>
            <p:cNvSpPr/>
            <p:nvPr/>
          </p:nvSpPr>
          <p:spPr>
            <a:xfrm>
              <a:off x="2057536" y="1194444"/>
              <a:ext cx="2075647" cy="2080525"/>
            </a:xfrm>
            <a:custGeom>
              <a:avLst/>
              <a:gdLst/>
              <a:ahLst/>
              <a:cxnLst/>
              <a:rect l="l" t="t" r="r" b="b"/>
              <a:pathLst>
                <a:path w="808" h="810" extrusionOk="0">
                  <a:moveTo>
                    <a:pt x="651" y="726"/>
                  </a:moveTo>
                  <a:lnTo>
                    <a:pt x="587" y="691"/>
                  </a:lnTo>
                  <a:lnTo>
                    <a:pt x="565" y="704"/>
                  </a:lnTo>
                  <a:lnTo>
                    <a:pt x="553" y="710"/>
                  </a:lnTo>
                  <a:lnTo>
                    <a:pt x="542" y="716"/>
                  </a:lnTo>
                  <a:lnTo>
                    <a:pt x="535" y="789"/>
                  </a:lnTo>
                  <a:lnTo>
                    <a:pt x="522" y="794"/>
                  </a:lnTo>
                  <a:lnTo>
                    <a:pt x="509" y="797"/>
                  </a:lnTo>
                  <a:lnTo>
                    <a:pt x="462" y="739"/>
                  </a:lnTo>
                  <a:lnTo>
                    <a:pt x="450" y="741"/>
                  </a:lnTo>
                  <a:lnTo>
                    <a:pt x="437" y="743"/>
                  </a:lnTo>
                  <a:lnTo>
                    <a:pt x="425" y="744"/>
                  </a:lnTo>
                  <a:lnTo>
                    <a:pt x="412" y="744"/>
                  </a:lnTo>
                  <a:lnTo>
                    <a:pt x="378" y="810"/>
                  </a:lnTo>
                  <a:lnTo>
                    <a:pt x="364" y="809"/>
                  </a:lnTo>
                  <a:lnTo>
                    <a:pt x="351" y="807"/>
                  </a:lnTo>
                  <a:lnTo>
                    <a:pt x="329" y="736"/>
                  </a:lnTo>
                  <a:lnTo>
                    <a:pt x="317" y="733"/>
                  </a:lnTo>
                  <a:lnTo>
                    <a:pt x="304" y="730"/>
                  </a:lnTo>
                  <a:lnTo>
                    <a:pt x="292" y="726"/>
                  </a:lnTo>
                  <a:lnTo>
                    <a:pt x="280" y="721"/>
                  </a:lnTo>
                  <a:lnTo>
                    <a:pt x="225" y="769"/>
                  </a:lnTo>
                  <a:lnTo>
                    <a:pt x="212" y="763"/>
                  </a:lnTo>
                  <a:lnTo>
                    <a:pt x="199" y="755"/>
                  </a:lnTo>
                  <a:lnTo>
                    <a:pt x="207" y="683"/>
                  </a:lnTo>
                  <a:lnTo>
                    <a:pt x="197" y="675"/>
                  </a:lnTo>
                  <a:lnTo>
                    <a:pt x="187" y="667"/>
                  </a:lnTo>
                  <a:lnTo>
                    <a:pt x="177" y="658"/>
                  </a:lnTo>
                  <a:lnTo>
                    <a:pt x="168" y="650"/>
                  </a:lnTo>
                  <a:lnTo>
                    <a:pt x="99" y="672"/>
                  </a:lnTo>
                  <a:lnTo>
                    <a:pt x="90" y="661"/>
                  </a:lnTo>
                  <a:lnTo>
                    <a:pt x="81" y="649"/>
                  </a:lnTo>
                  <a:lnTo>
                    <a:pt x="116" y="586"/>
                  </a:lnTo>
                  <a:lnTo>
                    <a:pt x="103" y="563"/>
                  </a:lnTo>
                  <a:lnTo>
                    <a:pt x="97" y="552"/>
                  </a:lnTo>
                  <a:lnTo>
                    <a:pt x="92" y="540"/>
                  </a:lnTo>
                  <a:lnTo>
                    <a:pt x="20" y="534"/>
                  </a:lnTo>
                  <a:lnTo>
                    <a:pt x="16" y="521"/>
                  </a:lnTo>
                  <a:lnTo>
                    <a:pt x="12" y="507"/>
                  </a:lnTo>
                  <a:lnTo>
                    <a:pt x="67" y="461"/>
                  </a:lnTo>
                  <a:lnTo>
                    <a:pt x="65" y="449"/>
                  </a:lnTo>
                  <a:lnTo>
                    <a:pt x="64" y="436"/>
                  </a:lnTo>
                  <a:lnTo>
                    <a:pt x="63" y="423"/>
                  </a:lnTo>
                  <a:lnTo>
                    <a:pt x="62" y="410"/>
                  </a:lnTo>
                  <a:lnTo>
                    <a:pt x="0" y="378"/>
                  </a:lnTo>
                  <a:lnTo>
                    <a:pt x="1" y="362"/>
                  </a:lnTo>
                  <a:lnTo>
                    <a:pt x="3" y="348"/>
                  </a:lnTo>
                  <a:lnTo>
                    <a:pt x="70" y="328"/>
                  </a:lnTo>
                  <a:lnTo>
                    <a:pt x="73" y="316"/>
                  </a:lnTo>
                  <a:lnTo>
                    <a:pt x="78" y="303"/>
                  </a:lnTo>
                  <a:lnTo>
                    <a:pt x="82" y="291"/>
                  </a:lnTo>
                  <a:lnTo>
                    <a:pt x="86" y="278"/>
                  </a:lnTo>
                  <a:lnTo>
                    <a:pt x="41" y="225"/>
                  </a:lnTo>
                  <a:lnTo>
                    <a:pt x="48" y="212"/>
                  </a:lnTo>
                  <a:lnTo>
                    <a:pt x="55" y="199"/>
                  </a:lnTo>
                  <a:lnTo>
                    <a:pt x="125" y="206"/>
                  </a:lnTo>
                  <a:lnTo>
                    <a:pt x="132" y="196"/>
                  </a:lnTo>
                  <a:lnTo>
                    <a:pt x="140" y="186"/>
                  </a:lnTo>
                  <a:lnTo>
                    <a:pt x="148" y="175"/>
                  </a:lnTo>
                  <a:lnTo>
                    <a:pt x="157" y="166"/>
                  </a:lnTo>
                  <a:lnTo>
                    <a:pt x="136" y="101"/>
                  </a:lnTo>
                  <a:lnTo>
                    <a:pt x="148" y="91"/>
                  </a:lnTo>
                  <a:lnTo>
                    <a:pt x="160" y="80"/>
                  </a:lnTo>
                  <a:lnTo>
                    <a:pt x="221" y="114"/>
                  </a:lnTo>
                  <a:lnTo>
                    <a:pt x="243" y="101"/>
                  </a:lnTo>
                  <a:lnTo>
                    <a:pt x="255" y="95"/>
                  </a:lnTo>
                  <a:lnTo>
                    <a:pt x="266" y="90"/>
                  </a:lnTo>
                  <a:lnTo>
                    <a:pt x="272" y="21"/>
                  </a:lnTo>
                  <a:lnTo>
                    <a:pt x="287" y="16"/>
                  </a:lnTo>
                  <a:lnTo>
                    <a:pt x="302" y="12"/>
                  </a:lnTo>
                  <a:lnTo>
                    <a:pt x="345" y="65"/>
                  </a:lnTo>
                  <a:lnTo>
                    <a:pt x="358" y="63"/>
                  </a:lnTo>
                  <a:lnTo>
                    <a:pt x="371" y="62"/>
                  </a:lnTo>
                  <a:lnTo>
                    <a:pt x="383" y="61"/>
                  </a:lnTo>
                  <a:lnTo>
                    <a:pt x="396" y="60"/>
                  </a:lnTo>
                  <a:lnTo>
                    <a:pt x="427" y="0"/>
                  </a:lnTo>
                  <a:lnTo>
                    <a:pt x="443" y="1"/>
                  </a:lnTo>
                  <a:lnTo>
                    <a:pt x="459" y="3"/>
                  </a:lnTo>
                  <a:lnTo>
                    <a:pt x="479" y="68"/>
                  </a:lnTo>
                  <a:lnTo>
                    <a:pt x="491" y="71"/>
                  </a:lnTo>
                  <a:lnTo>
                    <a:pt x="503" y="75"/>
                  </a:lnTo>
                  <a:lnTo>
                    <a:pt x="515" y="78"/>
                  </a:lnTo>
                  <a:lnTo>
                    <a:pt x="527" y="83"/>
                  </a:lnTo>
                  <a:lnTo>
                    <a:pt x="579" y="39"/>
                  </a:lnTo>
                  <a:lnTo>
                    <a:pt x="593" y="46"/>
                  </a:lnTo>
                  <a:lnTo>
                    <a:pt x="607" y="54"/>
                  </a:lnTo>
                  <a:lnTo>
                    <a:pt x="599" y="122"/>
                  </a:lnTo>
                  <a:lnTo>
                    <a:pt x="611" y="130"/>
                  </a:lnTo>
                  <a:lnTo>
                    <a:pt x="621" y="138"/>
                  </a:lnTo>
                  <a:lnTo>
                    <a:pt x="630" y="146"/>
                  </a:lnTo>
                  <a:lnTo>
                    <a:pt x="640" y="155"/>
                  </a:lnTo>
                  <a:lnTo>
                    <a:pt x="705" y="134"/>
                  </a:lnTo>
                  <a:lnTo>
                    <a:pt x="715" y="146"/>
                  </a:lnTo>
                  <a:lnTo>
                    <a:pt x="725" y="158"/>
                  </a:lnTo>
                  <a:lnTo>
                    <a:pt x="692" y="219"/>
                  </a:lnTo>
                  <a:lnTo>
                    <a:pt x="705" y="241"/>
                  </a:lnTo>
                  <a:lnTo>
                    <a:pt x="710" y="252"/>
                  </a:lnTo>
                  <a:lnTo>
                    <a:pt x="716" y="264"/>
                  </a:lnTo>
                  <a:lnTo>
                    <a:pt x="786" y="270"/>
                  </a:lnTo>
                  <a:lnTo>
                    <a:pt x="791" y="285"/>
                  </a:lnTo>
                  <a:lnTo>
                    <a:pt x="795" y="300"/>
                  </a:lnTo>
                  <a:lnTo>
                    <a:pt x="740" y="343"/>
                  </a:lnTo>
                  <a:lnTo>
                    <a:pt x="742" y="356"/>
                  </a:lnTo>
                  <a:lnTo>
                    <a:pt x="744" y="368"/>
                  </a:lnTo>
                  <a:lnTo>
                    <a:pt x="745" y="382"/>
                  </a:lnTo>
                  <a:lnTo>
                    <a:pt x="745" y="395"/>
                  </a:lnTo>
                  <a:lnTo>
                    <a:pt x="808" y="427"/>
                  </a:lnTo>
                  <a:lnTo>
                    <a:pt x="807" y="442"/>
                  </a:lnTo>
                  <a:lnTo>
                    <a:pt x="805" y="457"/>
                  </a:lnTo>
                  <a:lnTo>
                    <a:pt x="737" y="477"/>
                  </a:lnTo>
                  <a:lnTo>
                    <a:pt x="734" y="490"/>
                  </a:lnTo>
                  <a:lnTo>
                    <a:pt x="730" y="502"/>
                  </a:lnTo>
                  <a:lnTo>
                    <a:pt x="726" y="514"/>
                  </a:lnTo>
                  <a:lnTo>
                    <a:pt x="722" y="526"/>
                  </a:lnTo>
                  <a:lnTo>
                    <a:pt x="769" y="582"/>
                  </a:lnTo>
                  <a:lnTo>
                    <a:pt x="762" y="595"/>
                  </a:lnTo>
                  <a:lnTo>
                    <a:pt x="756" y="607"/>
                  </a:lnTo>
                  <a:lnTo>
                    <a:pt x="683" y="599"/>
                  </a:lnTo>
                  <a:lnTo>
                    <a:pt x="676" y="609"/>
                  </a:lnTo>
                  <a:lnTo>
                    <a:pt x="668" y="620"/>
                  </a:lnTo>
                  <a:lnTo>
                    <a:pt x="659" y="629"/>
                  </a:lnTo>
                  <a:lnTo>
                    <a:pt x="651" y="639"/>
                  </a:lnTo>
                  <a:lnTo>
                    <a:pt x="673" y="709"/>
                  </a:lnTo>
                  <a:lnTo>
                    <a:pt x="662" y="718"/>
                  </a:lnTo>
                  <a:lnTo>
                    <a:pt x="651" y="726"/>
                  </a:lnTo>
                  <a:close/>
                </a:path>
              </a:pathLst>
            </a:custGeom>
            <a:solidFill>
              <a:srgbClr val="356377"/>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270">
                <a:solidFill>
                  <a:schemeClr val="lt1"/>
                </a:solidFill>
                <a:latin typeface="Microsoft Yahei"/>
                <a:ea typeface="Microsoft Yahei"/>
                <a:cs typeface="Microsoft Yahei"/>
                <a:sym typeface="Microsoft Yahei"/>
              </a:endParaRPr>
            </a:p>
          </p:txBody>
        </p:sp>
        <p:sp>
          <p:nvSpPr>
            <p:cNvPr id="801" name="Google Shape;801;p13"/>
            <p:cNvSpPr/>
            <p:nvPr/>
          </p:nvSpPr>
          <p:spPr>
            <a:xfrm>
              <a:off x="2404813" y="1544314"/>
              <a:ext cx="1378422" cy="1378114"/>
            </a:xfrm>
            <a:prstGeom prst="ellipse">
              <a:avLst/>
            </a:prstGeom>
            <a:solidFill>
              <a:schemeClr val="lt1"/>
            </a:solidFill>
            <a:ln>
              <a:noFill/>
            </a:ln>
            <a:effectLst>
              <a:outerShdw blurRad="444500" dist="254000" dir="8100000" algn="tr" rotWithShape="0">
                <a:srgbClr val="000000">
                  <a:alpha val="49803"/>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r>
                <a:rPr lang="en-US" sz="1270">
                  <a:solidFill>
                    <a:srgbClr val="760000"/>
                  </a:solidFill>
                  <a:latin typeface="Microsoft Yahei"/>
                  <a:ea typeface="Microsoft Yahei"/>
                  <a:cs typeface="Microsoft Yahei"/>
                  <a:sym typeface="Microsoft Yahei"/>
                </a:rPr>
                <a:t>Click hereAdd totext</a:t>
              </a:r>
              <a:endParaRPr sz="1270">
                <a:solidFill>
                  <a:srgbClr val="760000"/>
                </a:solidFill>
                <a:latin typeface="Microsoft Yahei"/>
                <a:ea typeface="Microsoft Yahei"/>
                <a:cs typeface="Microsoft Yahei"/>
                <a:sym typeface="Microsoft Yahei"/>
              </a:endParaRPr>
            </a:p>
          </p:txBody>
        </p:sp>
      </p:grpSp>
      <p:sp>
        <p:nvSpPr>
          <p:cNvPr id="802" name="Google Shape;802;p13"/>
          <p:cNvSpPr txBox="1"/>
          <p:nvPr/>
        </p:nvSpPr>
        <p:spPr>
          <a:xfrm>
            <a:off x="4967687" y="1085953"/>
            <a:ext cx="1580027" cy="291991"/>
          </a:xfrm>
          <a:prstGeom prst="rect">
            <a:avLst/>
          </a:prstGeom>
          <a:noFill/>
          <a:ln>
            <a:noFill/>
          </a:ln>
        </p:spPr>
        <p:txBody>
          <a:bodyPr spcFirstLastPara="1" wrap="square" lIns="83550" tIns="41775" rIns="83550" bIns="41775" anchor="t" anchorCtr="0">
            <a:spAutoFit/>
          </a:bodyPr>
          <a:lstStyle/>
          <a:p>
            <a:pPr marL="0" marR="0" lvl="0" indent="0" algn="ctr" rtl="0">
              <a:spcBef>
                <a:spcPts val="0"/>
              </a:spcBef>
              <a:spcAft>
                <a:spcPts val="0"/>
              </a:spcAft>
              <a:buNone/>
            </a:pPr>
            <a:r>
              <a:rPr lang="en-US" sz="1349" b="1">
                <a:solidFill>
                  <a:schemeClr val="dk1"/>
                </a:solidFill>
                <a:latin typeface="Microsoft Yahei"/>
                <a:ea typeface="Microsoft Yahei"/>
                <a:cs typeface="Microsoft Yahei"/>
                <a:sym typeface="Microsoft Yahei"/>
              </a:rPr>
              <a:t>Click Add totitle</a:t>
            </a:r>
            <a:endParaRPr sz="1825">
              <a:solidFill>
                <a:schemeClr val="dk1"/>
              </a:solidFill>
              <a:latin typeface="Microsoft Yahei"/>
              <a:ea typeface="Microsoft Yahei"/>
              <a:cs typeface="Microsoft Yahei"/>
              <a:sym typeface="Microsoft Yahe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84"/>
                                        </p:tgtEl>
                                        <p:attrNameLst>
                                          <p:attrName>style.visibility</p:attrName>
                                        </p:attrNameLst>
                                      </p:cBhvr>
                                      <p:to>
                                        <p:strVal val="visible"/>
                                      </p:to>
                                    </p:set>
                                    <p:anim calcmode="lin" valueType="num">
                                      <p:cBhvr additive="base">
                                        <p:cTn id="7" dur="500"/>
                                        <p:tgtEl>
                                          <p:spTgt spid="784"/>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85"/>
                                        </p:tgtEl>
                                        <p:attrNameLst>
                                          <p:attrName>style.visibility</p:attrName>
                                        </p:attrNameLst>
                                      </p:cBhvr>
                                      <p:to>
                                        <p:strVal val="visible"/>
                                      </p:to>
                                    </p:set>
                                    <p:animEffect transition="in" filter="fade">
                                      <p:cBhvr>
                                        <p:cTn id="11" dur="500"/>
                                        <p:tgtEl>
                                          <p:spTgt spid="785"/>
                                        </p:tgtEl>
                                      </p:cBhvr>
                                    </p:animEffect>
                                  </p:childTnLst>
                                </p:cTn>
                              </p:par>
                              <p:par>
                                <p:cTn id="12" presetID="10" presetClass="entr" presetSubtype="0" fill="hold" nodeType="withEffect">
                                  <p:stCondLst>
                                    <p:cond delay="400"/>
                                  </p:stCondLst>
                                  <p:childTnLst>
                                    <p:set>
                                      <p:cBhvr>
                                        <p:cTn id="13" dur="1" fill="hold">
                                          <p:stCondLst>
                                            <p:cond delay="0"/>
                                          </p:stCondLst>
                                        </p:cTn>
                                        <p:tgtEl>
                                          <p:spTgt spid="791"/>
                                        </p:tgtEl>
                                        <p:attrNameLst>
                                          <p:attrName>style.visibility</p:attrName>
                                        </p:attrNameLst>
                                      </p:cBhvr>
                                      <p:to>
                                        <p:strVal val="visible"/>
                                      </p:to>
                                    </p:set>
                                    <p:animEffect transition="in" filter="fade">
                                      <p:cBhvr>
                                        <p:cTn id="14" dur="500"/>
                                        <p:tgtEl>
                                          <p:spTgt spid="791"/>
                                        </p:tgtEl>
                                      </p:cBhvr>
                                    </p:animEffect>
                                  </p:childTnLst>
                                </p:cTn>
                              </p:par>
                              <p:par>
                                <p:cTn id="15" presetID="10" presetClass="entr" presetSubtype="0" fill="hold" nodeType="withEffect">
                                  <p:stCondLst>
                                    <p:cond delay="600"/>
                                  </p:stCondLst>
                                  <p:childTnLst>
                                    <p:set>
                                      <p:cBhvr>
                                        <p:cTn id="16" dur="1" fill="hold">
                                          <p:stCondLst>
                                            <p:cond delay="0"/>
                                          </p:stCondLst>
                                        </p:cTn>
                                        <p:tgtEl>
                                          <p:spTgt spid="788"/>
                                        </p:tgtEl>
                                        <p:attrNameLst>
                                          <p:attrName>style.visibility</p:attrName>
                                        </p:attrNameLst>
                                      </p:cBhvr>
                                      <p:to>
                                        <p:strVal val="visible"/>
                                      </p:to>
                                    </p:set>
                                    <p:animEffect transition="in" filter="fade">
                                      <p:cBhvr>
                                        <p:cTn id="17" dur="500"/>
                                        <p:tgtEl>
                                          <p:spTgt spid="788"/>
                                        </p:tgtEl>
                                      </p:cBhvr>
                                    </p:animEffect>
                                  </p:childTnLst>
                                </p:cTn>
                              </p:par>
                              <p:par>
                                <p:cTn id="18" presetID="10" presetClass="entr" presetSubtype="0" fill="hold" nodeType="withEffect">
                                  <p:stCondLst>
                                    <p:cond delay="1000"/>
                                  </p:stCondLst>
                                  <p:childTnLst>
                                    <p:set>
                                      <p:cBhvr>
                                        <p:cTn id="19" dur="1" fill="hold">
                                          <p:stCondLst>
                                            <p:cond delay="0"/>
                                          </p:stCondLst>
                                        </p:cTn>
                                        <p:tgtEl>
                                          <p:spTgt spid="799"/>
                                        </p:tgtEl>
                                        <p:attrNameLst>
                                          <p:attrName>style.visibility</p:attrName>
                                        </p:attrNameLst>
                                      </p:cBhvr>
                                      <p:to>
                                        <p:strVal val="visible"/>
                                      </p:to>
                                    </p:set>
                                    <p:animEffect transition="in" filter="fade">
                                      <p:cBhvr>
                                        <p:cTn id="20" dur="500"/>
                                        <p:tgtEl>
                                          <p:spTgt spid="799"/>
                                        </p:tgtEl>
                                      </p:cBhvr>
                                    </p:animEffect>
                                  </p:childTnLst>
                                </p:cTn>
                              </p:par>
                            </p:childTnLst>
                          </p:cTn>
                        </p:par>
                        <p:par>
                          <p:cTn id="21" fill="hold">
                            <p:stCondLst>
                              <p:cond delay="1000"/>
                            </p:stCondLst>
                            <p:childTnLst>
                              <p:par>
                                <p:cTn id="22" presetID="10" presetClass="entr" presetSubtype="0" fill="hold" nodeType="afterEffect">
                                  <p:stCondLst>
                                    <p:cond delay="0"/>
                                  </p:stCondLst>
                                  <p:childTnLst>
                                    <p:set>
                                      <p:cBhvr>
                                        <p:cTn id="23" dur="1" fill="hold">
                                          <p:stCondLst>
                                            <p:cond delay="0"/>
                                          </p:stCondLst>
                                        </p:cTn>
                                        <p:tgtEl>
                                          <p:spTgt spid="794"/>
                                        </p:tgtEl>
                                        <p:attrNameLst>
                                          <p:attrName>style.visibility</p:attrName>
                                        </p:attrNameLst>
                                      </p:cBhvr>
                                      <p:to>
                                        <p:strVal val="visible"/>
                                      </p:to>
                                    </p:set>
                                    <p:animEffect transition="in" filter="fade">
                                      <p:cBhvr>
                                        <p:cTn id="24" dur="500"/>
                                        <p:tgtEl>
                                          <p:spTgt spid="794"/>
                                        </p:tgtEl>
                                      </p:cBhvr>
                                    </p:animEffect>
                                  </p:childTnLst>
                                </p:cTn>
                              </p:par>
                            </p:childTnLst>
                          </p:cTn>
                        </p:par>
                        <p:par>
                          <p:cTn id="25" fill="hold">
                            <p:stCondLst>
                              <p:cond delay="1500"/>
                            </p:stCondLst>
                            <p:childTnLst>
                              <p:par>
                                <p:cTn id="26" presetID="8" presetClass="emph" presetSubtype="0" fill="hold" nodeType="afterEffect">
                                  <p:stCondLst>
                                    <p:cond delay="0"/>
                                  </p:stCondLst>
                                  <p:childTnLst>
                                    <p:animRot by="-21600000">
                                      <p:cBhvr>
                                        <p:cTn id="27" dur="2000" fill="hold"/>
                                        <p:tgtEl>
                                          <p:spTgt spid="785"/>
                                        </p:tgtEl>
                                        <p:attrNameLst>
                                          <p:attrName>r</p:attrName>
                                        </p:attrNameLst>
                                      </p:cBhvr>
                                    </p:animRot>
                                  </p:childTnLst>
                                </p:cTn>
                              </p:par>
                              <p:par>
                                <p:cTn id="28" presetID="8" presetClass="emph" presetSubtype="0" fill="hold" nodeType="withEffect">
                                  <p:stCondLst>
                                    <p:cond delay="0"/>
                                  </p:stCondLst>
                                  <p:childTnLst>
                                    <p:animRot by="-21600000">
                                      <p:cBhvr>
                                        <p:cTn id="29" dur="1500" fill="hold"/>
                                        <p:tgtEl>
                                          <p:spTgt spid="791"/>
                                        </p:tgtEl>
                                        <p:attrNameLst>
                                          <p:attrName>r</p:attrName>
                                        </p:attrNameLst>
                                      </p:cBhvr>
                                    </p:animRot>
                                  </p:childTnLst>
                                </p:cTn>
                              </p:par>
                              <p:par>
                                <p:cTn id="30" presetID="8" presetClass="emph" presetSubtype="0" fill="hold" nodeType="withEffect">
                                  <p:stCondLst>
                                    <p:cond delay="0"/>
                                  </p:stCondLst>
                                  <p:childTnLst>
                                    <p:animRot by="-21600000">
                                      <p:cBhvr>
                                        <p:cTn id="31" dur="1000" fill="hold"/>
                                        <p:tgtEl>
                                          <p:spTgt spid="788"/>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799"/>
                                        </p:tgtEl>
                                        <p:attrNameLst>
                                          <p:attrName>r</p:attrName>
                                        </p:attrNameLst>
                                      </p:cBhvr>
                                    </p:animRot>
                                  </p:childTnLst>
                                </p:cTn>
                              </p:par>
                              <p:par>
                                <p:cTn id="34" presetID="10" presetClass="entr" presetSubtype="0" fill="hold" nodeType="withEffect">
                                  <p:stCondLst>
                                    <p:cond delay="600"/>
                                  </p:stCondLst>
                                  <p:childTnLst>
                                    <p:set>
                                      <p:cBhvr>
                                        <p:cTn id="35" dur="1" fill="hold">
                                          <p:stCondLst>
                                            <p:cond delay="0"/>
                                          </p:stCondLst>
                                        </p:cTn>
                                        <p:tgtEl>
                                          <p:spTgt spid="796"/>
                                        </p:tgtEl>
                                        <p:attrNameLst>
                                          <p:attrName>style.visibility</p:attrName>
                                        </p:attrNameLst>
                                      </p:cBhvr>
                                      <p:to>
                                        <p:strVal val="visible"/>
                                      </p:to>
                                    </p:set>
                                    <p:animEffect transition="in" filter="fade">
                                      <p:cBhvr>
                                        <p:cTn id="36" dur="500"/>
                                        <p:tgtEl>
                                          <p:spTgt spid="796"/>
                                        </p:tgtEl>
                                      </p:cBhvr>
                                    </p:animEffect>
                                  </p:childTnLst>
                                </p:cTn>
                              </p:par>
                              <p:par>
                                <p:cTn id="37" presetID="10" presetClass="entr" presetSubtype="0" fill="hold" nodeType="withEffect">
                                  <p:stCondLst>
                                    <p:cond delay="1100"/>
                                  </p:stCondLst>
                                  <p:childTnLst>
                                    <p:set>
                                      <p:cBhvr>
                                        <p:cTn id="38" dur="1" fill="hold">
                                          <p:stCondLst>
                                            <p:cond delay="0"/>
                                          </p:stCondLst>
                                        </p:cTn>
                                        <p:tgtEl>
                                          <p:spTgt spid="797"/>
                                        </p:tgtEl>
                                        <p:attrNameLst>
                                          <p:attrName>style.visibility</p:attrName>
                                        </p:attrNameLst>
                                      </p:cBhvr>
                                      <p:to>
                                        <p:strVal val="visible"/>
                                      </p:to>
                                    </p:set>
                                    <p:animEffect transition="in" filter="fade">
                                      <p:cBhvr>
                                        <p:cTn id="39" dur="500"/>
                                        <p:tgtEl>
                                          <p:spTgt spid="797"/>
                                        </p:tgtEl>
                                      </p:cBhvr>
                                    </p:animEffect>
                                  </p:childTnLst>
                                </p:cTn>
                              </p:par>
                              <p:par>
                                <p:cTn id="40" presetID="10" presetClass="entr" presetSubtype="0" fill="hold" nodeType="withEffect">
                                  <p:stCondLst>
                                    <p:cond delay="1300"/>
                                  </p:stCondLst>
                                  <p:childTnLst>
                                    <p:set>
                                      <p:cBhvr>
                                        <p:cTn id="41" dur="1" fill="hold">
                                          <p:stCondLst>
                                            <p:cond delay="0"/>
                                          </p:stCondLst>
                                        </p:cTn>
                                        <p:tgtEl>
                                          <p:spTgt spid="798"/>
                                        </p:tgtEl>
                                        <p:attrNameLst>
                                          <p:attrName>style.visibility</p:attrName>
                                        </p:attrNameLst>
                                      </p:cBhvr>
                                      <p:to>
                                        <p:strVal val="visible"/>
                                      </p:to>
                                    </p:set>
                                    <p:animEffect transition="in" filter="fade">
                                      <p:cBhvr>
                                        <p:cTn id="42" dur="500"/>
                                        <p:tgtEl>
                                          <p:spTgt spid="798"/>
                                        </p:tgtEl>
                                      </p:cBhvr>
                                    </p:animEffect>
                                  </p:childTnLst>
                                </p:cTn>
                              </p:par>
                              <p:par>
                                <p:cTn id="43" presetID="10" presetClass="entr" presetSubtype="0" fill="hold" nodeType="withEffect">
                                  <p:stCondLst>
                                    <p:cond delay="1600"/>
                                  </p:stCondLst>
                                  <p:childTnLst>
                                    <p:set>
                                      <p:cBhvr>
                                        <p:cTn id="44" dur="1" fill="hold">
                                          <p:stCondLst>
                                            <p:cond delay="0"/>
                                          </p:stCondLst>
                                        </p:cTn>
                                        <p:tgtEl>
                                          <p:spTgt spid="802"/>
                                        </p:tgtEl>
                                        <p:attrNameLst>
                                          <p:attrName>style.visibility</p:attrName>
                                        </p:attrNameLst>
                                      </p:cBhvr>
                                      <p:to>
                                        <p:strVal val="visible"/>
                                      </p:to>
                                    </p:set>
                                    <p:animEffect transition="in" filter="fade">
                                      <p:cBhvr>
                                        <p:cTn id="45" dur="500"/>
                                        <p:tgtEl>
                                          <p:spTgt spid="8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06"/>
        <p:cNvGrpSpPr/>
        <p:nvPr/>
      </p:nvGrpSpPr>
      <p:grpSpPr>
        <a:xfrm>
          <a:off x="0" y="0"/>
          <a:ext cx="0" cy="0"/>
          <a:chOff x="0" y="0"/>
          <a:chExt cx="0" cy="0"/>
        </a:xfrm>
      </p:grpSpPr>
      <p:sp>
        <p:nvSpPr>
          <p:cNvPr id="807" name="Google Shape;807;p14"/>
          <p:cNvSpPr/>
          <p:nvPr/>
        </p:nvSpPr>
        <p:spPr>
          <a:xfrm>
            <a:off x="650080" y="2410830"/>
            <a:ext cx="920411" cy="800683"/>
          </a:xfrm>
          <a:custGeom>
            <a:avLst/>
            <a:gdLst/>
            <a:ahLst/>
            <a:cxnLst/>
            <a:rect l="l" t="t" r="r" b="b"/>
            <a:pathLst>
              <a:path w="507" h="442" extrusionOk="0">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08" name="Google Shape;808;p14"/>
          <p:cNvSpPr/>
          <p:nvPr/>
        </p:nvSpPr>
        <p:spPr>
          <a:xfrm>
            <a:off x="1974569" y="974094"/>
            <a:ext cx="882994" cy="920411"/>
          </a:xfrm>
          <a:custGeom>
            <a:avLst/>
            <a:gdLst/>
            <a:ahLst/>
            <a:cxnLst/>
            <a:rect l="l" t="t" r="r" b="b"/>
            <a:pathLst>
              <a:path w="488" h="508" extrusionOk="0">
                <a:moveTo>
                  <a:pt x="404" y="315"/>
                </a:moveTo>
                <a:cubicBezTo>
                  <a:pt x="432" y="326"/>
                  <a:pt x="460" y="338"/>
                  <a:pt x="488" y="350"/>
                </a:cubicBezTo>
                <a:cubicBezTo>
                  <a:pt x="463" y="422"/>
                  <a:pt x="384" y="497"/>
                  <a:pt x="275" y="502"/>
                </a:cubicBezTo>
                <a:cubicBezTo>
                  <a:pt x="167" y="508"/>
                  <a:pt x="68" y="439"/>
                  <a:pt x="34" y="335"/>
                </a:cubicBezTo>
                <a:cubicBezTo>
                  <a:pt x="0" y="232"/>
                  <a:pt x="39" y="119"/>
                  <a:pt x="131" y="58"/>
                </a:cubicBezTo>
                <a:cubicBezTo>
                  <a:pt x="219" y="0"/>
                  <a:pt x="331" y="8"/>
                  <a:pt x="405" y="64"/>
                </a:cubicBezTo>
                <a:cubicBezTo>
                  <a:pt x="391" y="91"/>
                  <a:pt x="376" y="118"/>
                  <a:pt x="361" y="145"/>
                </a:cubicBezTo>
                <a:cubicBezTo>
                  <a:pt x="313" y="109"/>
                  <a:pt x="262" y="100"/>
                  <a:pt x="207" y="122"/>
                </a:cubicBezTo>
                <a:cubicBezTo>
                  <a:pt x="172" y="136"/>
                  <a:pt x="146" y="161"/>
                  <a:pt x="130" y="195"/>
                </a:cubicBezTo>
                <a:cubicBezTo>
                  <a:pt x="95" y="267"/>
                  <a:pt x="124" y="354"/>
                  <a:pt x="192" y="392"/>
                </a:cubicBezTo>
                <a:cubicBezTo>
                  <a:pt x="262" y="430"/>
                  <a:pt x="364" y="408"/>
                  <a:pt x="404" y="3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09" name="Google Shape;809;p14"/>
          <p:cNvSpPr/>
          <p:nvPr/>
        </p:nvSpPr>
        <p:spPr>
          <a:xfrm>
            <a:off x="1832394" y="2582941"/>
            <a:ext cx="1159867" cy="448980"/>
          </a:xfrm>
          <a:custGeom>
            <a:avLst/>
            <a:gdLst/>
            <a:ahLst/>
            <a:cxnLst/>
            <a:rect l="l" t="t" r="r" b="b"/>
            <a:pathLst>
              <a:path w="639" h="248" extrusionOk="0">
                <a:moveTo>
                  <a:pt x="281" y="45"/>
                </a:moveTo>
                <a:cubicBezTo>
                  <a:pt x="268" y="45"/>
                  <a:pt x="257" y="45"/>
                  <a:pt x="245" y="45"/>
                </a:cubicBezTo>
                <a:cubicBezTo>
                  <a:pt x="245" y="34"/>
                  <a:pt x="245" y="24"/>
                  <a:pt x="245" y="14"/>
                </a:cubicBezTo>
                <a:cubicBezTo>
                  <a:pt x="282" y="14"/>
                  <a:pt x="319" y="14"/>
                  <a:pt x="356" y="14"/>
                </a:cubicBezTo>
                <a:cubicBezTo>
                  <a:pt x="356" y="24"/>
                  <a:pt x="356" y="34"/>
                  <a:pt x="356" y="45"/>
                </a:cubicBezTo>
                <a:cubicBezTo>
                  <a:pt x="344" y="45"/>
                  <a:pt x="332" y="45"/>
                  <a:pt x="320" y="45"/>
                </a:cubicBezTo>
                <a:cubicBezTo>
                  <a:pt x="320" y="56"/>
                  <a:pt x="320" y="65"/>
                  <a:pt x="320" y="76"/>
                </a:cubicBezTo>
                <a:cubicBezTo>
                  <a:pt x="339" y="76"/>
                  <a:pt x="358" y="76"/>
                  <a:pt x="377" y="76"/>
                </a:cubicBezTo>
                <a:cubicBezTo>
                  <a:pt x="385" y="76"/>
                  <a:pt x="391" y="77"/>
                  <a:pt x="396" y="84"/>
                </a:cubicBezTo>
                <a:cubicBezTo>
                  <a:pt x="405" y="95"/>
                  <a:pt x="415" y="96"/>
                  <a:pt x="429" y="92"/>
                </a:cubicBezTo>
                <a:cubicBezTo>
                  <a:pt x="477" y="75"/>
                  <a:pt x="525" y="60"/>
                  <a:pt x="574" y="44"/>
                </a:cubicBezTo>
                <a:cubicBezTo>
                  <a:pt x="586" y="40"/>
                  <a:pt x="598" y="41"/>
                  <a:pt x="609" y="48"/>
                </a:cubicBezTo>
                <a:cubicBezTo>
                  <a:pt x="619" y="55"/>
                  <a:pt x="628" y="63"/>
                  <a:pt x="639" y="72"/>
                </a:cubicBezTo>
                <a:cubicBezTo>
                  <a:pt x="630" y="82"/>
                  <a:pt x="622" y="91"/>
                  <a:pt x="614" y="99"/>
                </a:cubicBezTo>
                <a:cubicBezTo>
                  <a:pt x="613" y="99"/>
                  <a:pt x="612" y="99"/>
                  <a:pt x="612" y="98"/>
                </a:cubicBezTo>
                <a:cubicBezTo>
                  <a:pt x="584" y="75"/>
                  <a:pt x="568" y="77"/>
                  <a:pt x="545" y="105"/>
                </a:cubicBezTo>
                <a:cubicBezTo>
                  <a:pt x="519" y="136"/>
                  <a:pt x="493" y="167"/>
                  <a:pt x="466" y="198"/>
                </a:cubicBezTo>
                <a:cubicBezTo>
                  <a:pt x="454" y="212"/>
                  <a:pt x="441" y="226"/>
                  <a:pt x="427" y="237"/>
                </a:cubicBezTo>
                <a:cubicBezTo>
                  <a:pt x="419" y="243"/>
                  <a:pt x="407" y="247"/>
                  <a:pt x="396" y="247"/>
                </a:cubicBezTo>
                <a:cubicBezTo>
                  <a:pt x="336" y="248"/>
                  <a:pt x="275" y="247"/>
                  <a:pt x="214" y="247"/>
                </a:cubicBezTo>
                <a:cubicBezTo>
                  <a:pt x="195" y="247"/>
                  <a:pt x="185" y="237"/>
                  <a:pt x="185" y="218"/>
                </a:cubicBezTo>
                <a:cubicBezTo>
                  <a:pt x="185" y="200"/>
                  <a:pt x="185" y="182"/>
                  <a:pt x="185" y="163"/>
                </a:cubicBezTo>
                <a:cubicBezTo>
                  <a:pt x="178" y="166"/>
                  <a:pt x="172" y="169"/>
                  <a:pt x="166" y="171"/>
                </a:cubicBezTo>
                <a:cubicBezTo>
                  <a:pt x="148" y="177"/>
                  <a:pt x="130" y="175"/>
                  <a:pt x="111" y="171"/>
                </a:cubicBezTo>
                <a:cubicBezTo>
                  <a:pt x="80" y="163"/>
                  <a:pt x="51" y="150"/>
                  <a:pt x="23" y="132"/>
                </a:cubicBezTo>
                <a:cubicBezTo>
                  <a:pt x="19" y="129"/>
                  <a:pt x="14" y="123"/>
                  <a:pt x="12" y="118"/>
                </a:cubicBezTo>
                <a:cubicBezTo>
                  <a:pt x="0" y="92"/>
                  <a:pt x="0" y="64"/>
                  <a:pt x="5" y="37"/>
                </a:cubicBezTo>
                <a:cubicBezTo>
                  <a:pt x="6" y="31"/>
                  <a:pt x="10" y="31"/>
                  <a:pt x="14" y="30"/>
                </a:cubicBezTo>
                <a:cubicBezTo>
                  <a:pt x="49" y="24"/>
                  <a:pt x="83" y="18"/>
                  <a:pt x="117" y="13"/>
                </a:cubicBezTo>
                <a:cubicBezTo>
                  <a:pt x="133" y="10"/>
                  <a:pt x="149" y="8"/>
                  <a:pt x="164" y="5"/>
                </a:cubicBezTo>
                <a:cubicBezTo>
                  <a:pt x="187" y="0"/>
                  <a:pt x="207" y="12"/>
                  <a:pt x="214" y="35"/>
                </a:cubicBezTo>
                <a:cubicBezTo>
                  <a:pt x="218" y="46"/>
                  <a:pt x="219" y="57"/>
                  <a:pt x="220" y="68"/>
                </a:cubicBezTo>
                <a:cubicBezTo>
                  <a:pt x="221" y="74"/>
                  <a:pt x="222" y="76"/>
                  <a:pt x="229" y="76"/>
                </a:cubicBezTo>
                <a:cubicBezTo>
                  <a:pt x="244" y="76"/>
                  <a:pt x="259" y="76"/>
                  <a:pt x="274" y="76"/>
                </a:cubicBezTo>
                <a:cubicBezTo>
                  <a:pt x="279" y="76"/>
                  <a:pt x="281" y="75"/>
                  <a:pt x="281" y="69"/>
                </a:cubicBezTo>
                <a:cubicBezTo>
                  <a:pt x="281" y="62"/>
                  <a:pt x="281" y="54"/>
                  <a:pt x="281" y="45"/>
                </a:cubicBezTo>
                <a:close/>
                <a:moveTo>
                  <a:pt x="184" y="79"/>
                </a:moveTo>
                <a:cubicBezTo>
                  <a:pt x="182" y="68"/>
                  <a:pt x="181" y="58"/>
                  <a:pt x="179" y="49"/>
                </a:cubicBezTo>
                <a:cubicBezTo>
                  <a:pt x="178" y="44"/>
                  <a:pt x="175" y="42"/>
                  <a:pt x="169" y="43"/>
                </a:cubicBezTo>
                <a:cubicBezTo>
                  <a:pt x="128" y="50"/>
                  <a:pt x="88" y="56"/>
                  <a:pt x="47" y="63"/>
                </a:cubicBezTo>
                <a:cubicBezTo>
                  <a:pt x="42" y="64"/>
                  <a:pt x="39" y="66"/>
                  <a:pt x="40" y="72"/>
                </a:cubicBezTo>
                <a:cubicBezTo>
                  <a:pt x="40" y="90"/>
                  <a:pt x="45" y="106"/>
                  <a:pt x="65" y="112"/>
                </a:cubicBezTo>
                <a:cubicBezTo>
                  <a:pt x="67" y="113"/>
                  <a:pt x="69" y="114"/>
                  <a:pt x="71" y="115"/>
                </a:cubicBezTo>
                <a:cubicBezTo>
                  <a:pt x="94" y="126"/>
                  <a:pt x="117" y="136"/>
                  <a:pt x="143" y="136"/>
                </a:cubicBezTo>
                <a:cubicBezTo>
                  <a:pt x="159" y="136"/>
                  <a:pt x="172" y="129"/>
                  <a:pt x="176" y="114"/>
                </a:cubicBezTo>
                <a:cubicBezTo>
                  <a:pt x="180" y="102"/>
                  <a:pt x="181" y="90"/>
                  <a:pt x="184" y="7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0" name="Google Shape;810;p14"/>
          <p:cNvSpPr/>
          <p:nvPr/>
        </p:nvSpPr>
        <p:spPr>
          <a:xfrm>
            <a:off x="2221510" y="1213550"/>
            <a:ext cx="463946" cy="463946"/>
          </a:xfrm>
          <a:custGeom>
            <a:avLst/>
            <a:gdLst/>
            <a:ahLst/>
            <a:cxnLst/>
            <a:rect l="l" t="t" r="r" b="b"/>
            <a:pathLst>
              <a:path w="255" h="255" extrusionOk="0">
                <a:moveTo>
                  <a:pt x="1" y="126"/>
                </a:moveTo>
                <a:cubicBezTo>
                  <a:pt x="2" y="55"/>
                  <a:pt x="59" y="0"/>
                  <a:pt x="129" y="1"/>
                </a:cubicBezTo>
                <a:cubicBezTo>
                  <a:pt x="199" y="2"/>
                  <a:pt x="255" y="59"/>
                  <a:pt x="254" y="129"/>
                </a:cubicBezTo>
                <a:cubicBezTo>
                  <a:pt x="252" y="200"/>
                  <a:pt x="195" y="255"/>
                  <a:pt x="124" y="254"/>
                </a:cubicBezTo>
                <a:cubicBezTo>
                  <a:pt x="56" y="252"/>
                  <a:pt x="0" y="195"/>
                  <a:pt x="1" y="126"/>
                </a:cubicBezTo>
                <a:close/>
                <a:moveTo>
                  <a:pt x="127" y="176"/>
                </a:moveTo>
                <a:cubicBezTo>
                  <a:pt x="155" y="176"/>
                  <a:pt x="177" y="154"/>
                  <a:pt x="177" y="127"/>
                </a:cubicBezTo>
                <a:cubicBezTo>
                  <a:pt x="177" y="100"/>
                  <a:pt x="154" y="78"/>
                  <a:pt x="127" y="78"/>
                </a:cubicBezTo>
                <a:cubicBezTo>
                  <a:pt x="100" y="78"/>
                  <a:pt x="77" y="100"/>
                  <a:pt x="78" y="128"/>
                </a:cubicBezTo>
                <a:cubicBezTo>
                  <a:pt x="78" y="155"/>
                  <a:pt x="100" y="176"/>
                  <a:pt x="127" y="176"/>
                </a:cubicBezTo>
                <a:close/>
                <a:moveTo>
                  <a:pt x="54" y="125"/>
                </a:moveTo>
                <a:cubicBezTo>
                  <a:pt x="53" y="118"/>
                  <a:pt x="47" y="111"/>
                  <a:pt x="39" y="112"/>
                </a:cubicBezTo>
                <a:cubicBezTo>
                  <a:pt x="32" y="112"/>
                  <a:pt x="25" y="119"/>
                  <a:pt x="26" y="126"/>
                </a:cubicBezTo>
                <a:cubicBezTo>
                  <a:pt x="26" y="134"/>
                  <a:pt x="33" y="140"/>
                  <a:pt x="40" y="140"/>
                </a:cubicBezTo>
                <a:cubicBezTo>
                  <a:pt x="48" y="140"/>
                  <a:pt x="54" y="133"/>
                  <a:pt x="54" y="125"/>
                </a:cubicBezTo>
                <a:close/>
                <a:moveTo>
                  <a:pt x="141" y="38"/>
                </a:moveTo>
                <a:cubicBezTo>
                  <a:pt x="141" y="31"/>
                  <a:pt x="135" y="24"/>
                  <a:pt x="127" y="24"/>
                </a:cubicBezTo>
                <a:cubicBezTo>
                  <a:pt x="120" y="24"/>
                  <a:pt x="113" y="31"/>
                  <a:pt x="113" y="38"/>
                </a:cubicBezTo>
                <a:cubicBezTo>
                  <a:pt x="113" y="46"/>
                  <a:pt x="120" y="52"/>
                  <a:pt x="127" y="52"/>
                </a:cubicBezTo>
                <a:cubicBezTo>
                  <a:pt x="135" y="52"/>
                  <a:pt x="141" y="46"/>
                  <a:pt x="141" y="38"/>
                </a:cubicBezTo>
                <a:close/>
                <a:moveTo>
                  <a:pt x="127" y="199"/>
                </a:moveTo>
                <a:cubicBezTo>
                  <a:pt x="119" y="200"/>
                  <a:pt x="113" y="206"/>
                  <a:pt x="113" y="214"/>
                </a:cubicBezTo>
                <a:cubicBezTo>
                  <a:pt x="113" y="221"/>
                  <a:pt x="120" y="227"/>
                  <a:pt x="127" y="227"/>
                </a:cubicBezTo>
                <a:cubicBezTo>
                  <a:pt x="135" y="227"/>
                  <a:pt x="141" y="221"/>
                  <a:pt x="141" y="213"/>
                </a:cubicBezTo>
                <a:cubicBezTo>
                  <a:pt x="141" y="206"/>
                  <a:pt x="135" y="199"/>
                  <a:pt x="127" y="199"/>
                </a:cubicBezTo>
                <a:close/>
                <a:moveTo>
                  <a:pt x="229" y="126"/>
                </a:moveTo>
                <a:cubicBezTo>
                  <a:pt x="229" y="118"/>
                  <a:pt x="222" y="112"/>
                  <a:pt x="215" y="112"/>
                </a:cubicBezTo>
                <a:cubicBezTo>
                  <a:pt x="207" y="112"/>
                  <a:pt x="201" y="118"/>
                  <a:pt x="201" y="126"/>
                </a:cubicBezTo>
                <a:cubicBezTo>
                  <a:pt x="201" y="133"/>
                  <a:pt x="207" y="140"/>
                  <a:pt x="215" y="140"/>
                </a:cubicBezTo>
                <a:cubicBezTo>
                  <a:pt x="222" y="140"/>
                  <a:pt x="229" y="134"/>
                  <a:pt x="229" y="12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1" name="Google Shape;811;p14"/>
          <p:cNvSpPr/>
          <p:nvPr/>
        </p:nvSpPr>
        <p:spPr>
          <a:xfrm>
            <a:off x="3718110" y="2268655"/>
            <a:ext cx="269388" cy="718368"/>
          </a:xfrm>
          <a:custGeom>
            <a:avLst/>
            <a:gdLst/>
            <a:ahLst/>
            <a:cxnLst/>
            <a:rect l="l" t="t" r="r" b="b"/>
            <a:pathLst>
              <a:path w="153" h="399" extrusionOk="0">
                <a:moveTo>
                  <a:pt x="98" y="63"/>
                </a:moveTo>
                <a:cubicBezTo>
                  <a:pt x="98" y="78"/>
                  <a:pt x="98" y="93"/>
                  <a:pt x="98" y="108"/>
                </a:cubicBezTo>
                <a:cubicBezTo>
                  <a:pt x="116" y="108"/>
                  <a:pt x="134" y="108"/>
                  <a:pt x="152" y="108"/>
                </a:cubicBezTo>
                <a:cubicBezTo>
                  <a:pt x="152" y="118"/>
                  <a:pt x="152" y="128"/>
                  <a:pt x="152" y="139"/>
                </a:cubicBezTo>
                <a:cubicBezTo>
                  <a:pt x="135" y="139"/>
                  <a:pt x="117" y="139"/>
                  <a:pt x="98" y="139"/>
                </a:cubicBezTo>
                <a:cubicBezTo>
                  <a:pt x="98" y="154"/>
                  <a:pt x="98" y="168"/>
                  <a:pt x="98" y="184"/>
                </a:cubicBezTo>
                <a:cubicBezTo>
                  <a:pt x="116" y="184"/>
                  <a:pt x="134" y="184"/>
                  <a:pt x="152" y="184"/>
                </a:cubicBezTo>
                <a:cubicBezTo>
                  <a:pt x="152" y="195"/>
                  <a:pt x="152" y="204"/>
                  <a:pt x="152" y="215"/>
                </a:cubicBezTo>
                <a:cubicBezTo>
                  <a:pt x="134" y="215"/>
                  <a:pt x="117" y="215"/>
                  <a:pt x="98" y="215"/>
                </a:cubicBezTo>
                <a:cubicBezTo>
                  <a:pt x="98" y="230"/>
                  <a:pt x="98" y="244"/>
                  <a:pt x="98" y="258"/>
                </a:cubicBezTo>
                <a:cubicBezTo>
                  <a:pt x="98" y="261"/>
                  <a:pt x="103" y="263"/>
                  <a:pt x="106" y="265"/>
                </a:cubicBezTo>
                <a:cubicBezTo>
                  <a:pt x="141" y="285"/>
                  <a:pt x="153" y="326"/>
                  <a:pt x="133" y="361"/>
                </a:cubicBezTo>
                <a:cubicBezTo>
                  <a:pt x="119" y="385"/>
                  <a:pt x="90" y="399"/>
                  <a:pt x="62" y="394"/>
                </a:cubicBezTo>
                <a:cubicBezTo>
                  <a:pt x="33" y="389"/>
                  <a:pt x="10" y="367"/>
                  <a:pt x="5" y="339"/>
                </a:cubicBezTo>
                <a:cubicBezTo>
                  <a:pt x="0" y="309"/>
                  <a:pt x="13" y="280"/>
                  <a:pt x="40" y="266"/>
                </a:cubicBezTo>
                <a:cubicBezTo>
                  <a:pt x="46" y="262"/>
                  <a:pt x="48" y="259"/>
                  <a:pt x="48" y="252"/>
                </a:cubicBezTo>
                <a:cubicBezTo>
                  <a:pt x="48" y="178"/>
                  <a:pt x="48" y="104"/>
                  <a:pt x="48" y="31"/>
                </a:cubicBezTo>
                <a:cubicBezTo>
                  <a:pt x="48" y="12"/>
                  <a:pt x="61" y="0"/>
                  <a:pt x="78" y="3"/>
                </a:cubicBezTo>
                <a:cubicBezTo>
                  <a:pt x="89" y="4"/>
                  <a:pt x="97" y="13"/>
                  <a:pt x="98" y="25"/>
                </a:cubicBezTo>
                <a:cubicBezTo>
                  <a:pt x="98" y="27"/>
                  <a:pt x="98" y="29"/>
                  <a:pt x="99" y="32"/>
                </a:cubicBezTo>
                <a:cubicBezTo>
                  <a:pt x="117" y="32"/>
                  <a:pt x="134" y="32"/>
                  <a:pt x="153" y="32"/>
                </a:cubicBezTo>
                <a:cubicBezTo>
                  <a:pt x="153" y="42"/>
                  <a:pt x="153" y="52"/>
                  <a:pt x="153" y="63"/>
                </a:cubicBezTo>
                <a:cubicBezTo>
                  <a:pt x="135" y="63"/>
                  <a:pt x="117" y="63"/>
                  <a:pt x="98" y="6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2" name="Google Shape;812;p14"/>
          <p:cNvSpPr/>
          <p:nvPr/>
        </p:nvSpPr>
        <p:spPr>
          <a:xfrm>
            <a:off x="2670490" y="1063890"/>
            <a:ext cx="351703" cy="508844"/>
          </a:xfrm>
          <a:custGeom>
            <a:avLst/>
            <a:gdLst/>
            <a:ahLst/>
            <a:cxnLst/>
            <a:rect l="l" t="t" r="r" b="b"/>
            <a:pathLst>
              <a:path w="192" h="285" extrusionOk="0">
                <a:moveTo>
                  <a:pt x="146" y="285"/>
                </a:moveTo>
                <a:cubicBezTo>
                  <a:pt x="118" y="273"/>
                  <a:pt x="91" y="261"/>
                  <a:pt x="64" y="249"/>
                </a:cubicBezTo>
                <a:cubicBezTo>
                  <a:pt x="54" y="245"/>
                  <a:pt x="44" y="240"/>
                  <a:pt x="34" y="236"/>
                </a:cubicBezTo>
                <a:cubicBezTo>
                  <a:pt x="29" y="234"/>
                  <a:pt x="28" y="232"/>
                  <a:pt x="28" y="226"/>
                </a:cubicBezTo>
                <a:cubicBezTo>
                  <a:pt x="32" y="190"/>
                  <a:pt x="22" y="157"/>
                  <a:pt x="2" y="127"/>
                </a:cubicBezTo>
                <a:cubicBezTo>
                  <a:pt x="1" y="124"/>
                  <a:pt x="0" y="120"/>
                  <a:pt x="2" y="118"/>
                </a:cubicBezTo>
                <a:cubicBezTo>
                  <a:pt x="21" y="80"/>
                  <a:pt x="41" y="42"/>
                  <a:pt x="61" y="4"/>
                </a:cubicBezTo>
                <a:cubicBezTo>
                  <a:pt x="61" y="3"/>
                  <a:pt x="62" y="1"/>
                  <a:pt x="63" y="0"/>
                </a:cubicBezTo>
                <a:cubicBezTo>
                  <a:pt x="143" y="54"/>
                  <a:pt x="192" y="173"/>
                  <a:pt x="146" y="28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3" name="Google Shape;813;p14"/>
          <p:cNvSpPr/>
          <p:nvPr/>
        </p:nvSpPr>
        <p:spPr>
          <a:xfrm>
            <a:off x="792255" y="944162"/>
            <a:ext cx="329252" cy="336737"/>
          </a:xfrm>
          <a:custGeom>
            <a:avLst/>
            <a:gdLst/>
            <a:ahLst/>
            <a:cxnLst/>
            <a:rect l="l" t="t" r="r" b="b"/>
            <a:pathLst>
              <a:path w="183" h="184" extrusionOk="0">
                <a:moveTo>
                  <a:pt x="0" y="91"/>
                </a:moveTo>
                <a:cubicBezTo>
                  <a:pt x="0" y="40"/>
                  <a:pt x="41" y="0"/>
                  <a:pt x="92" y="0"/>
                </a:cubicBezTo>
                <a:cubicBezTo>
                  <a:pt x="143" y="0"/>
                  <a:pt x="183" y="41"/>
                  <a:pt x="183" y="93"/>
                </a:cubicBezTo>
                <a:cubicBezTo>
                  <a:pt x="183" y="143"/>
                  <a:pt x="141" y="184"/>
                  <a:pt x="91" y="184"/>
                </a:cubicBezTo>
                <a:cubicBezTo>
                  <a:pt x="41" y="183"/>
                  <a:pt x="0" y="142"/>
                  <a:pt x="0" y="91"/>
                </a:cubicBezTo>
                <a:close/>
                <a:moveTo>
                  <a:pt x="91" y="121"/>
                </a:moveTo>
                <a:cubicBezTo>
                  <a:pt x="107" y="121"/>
                  <a:pt x="121" y="109"/>
                  <a:pt x="121" y="93"/>
                </a:cubicBezTo>
                <a:cubicBezTo>
                  <a:pt x="121" y="76"/>
                  <a:pt x="108" y="62"/>
                  <a:pt x="92" y="62"/>
                </a:cubicBezTo>
                <a:cubicBezTo>
                  <a:pt x="76" y="62"/>
                  <a:pt x="62" y="75"/>
                  <a:pt x="62" y="91"/>
                </a:cubicBezTo>
                <a:cubicBezTo>
                  <a:pt x="61" y="107"/>
                  <a:pt x="75" y="121"/>
                  <a:pt x="91" y="1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4" name="Google Shape;814;p14"/>
          <p:cNvSpPr/>
          <p:nvPr/>
        </p:nvSpPr>
        <p:spPr>
          <a:xfrm>
            <a:off x="3381372" y="3076819"/>
            <a:ext cx="927892" cy="134694"/>
          </a:xfrm>
          <a:custGeom>
            <a:avLst/>
            <a:gdLst/>
            <a:ahLst/>
            <a:cxnLst/>
            <a:rect l="l" t="t" r="r" b="b"/>
            <a:pathLst>
              <a:path w="515" h="76" extrusionOk="0">
                <a:moveTo>
                  <a:pt x="515" y="50"/>
                </a:moveTo>
                <a:cubicBezTo>
                  <a:pt x="498" y="48"/>
                  <a:pt x="482" y="44"/>
                  <a:pt x="467" y="44"/>
                </a:cubicBezTo>
                <a:cubicBezTo>
                  <a:pt x="456" y="44"/>
                  <a:pt x="444" y="47"/>
                  <a:pt x="434" y="52"/>
                </a:cubicBezTo>
                <a:cubicBezTo>
                  <a:pt x="391" y="73"/>
                  <a:pt x="347" y="76"/>
                  <a:pt x="303" y="55"/>
                </a:cubicBezTo>
                <a:cubicBezTo>
                  <a:pt x="272" y="40"/>
                  <a:pt x="242" y="39"/>
                  <a:pt x="211" y="55"/>
                </a:cubicBezTo>
                <a:cubicBezTo>
                  <a:pt x="175" y="75"/>
                  <a:pt x="136" y="76"/>
                  <a:pt x="99" y="57"/>
                </a:cubicBezTo>
                <a:cubicBezTo>
                  <a:pt x="66" y="41"/>
                  <a:pt x="35" y="35"/>
                  <a:pt x="0" y="52"/>
                </a:cubicBezTo>
                <a:cubicBezTo>
                  <a:pt x="0" y="39"/>
                  <a:pt x="0" y="27"/>
                  <a:pt x="0" y="15"/>
                </a:cubicBezTo>
                <a:cubicBezTo>
                  <a:pt x="1" y="13"/>
                  <a:pt x="4" y="11"/>
                  <a:pt x="7" y="10"/>
                </a:cubicBezTo>
                <a:cubicBezTo>
                  <a:pt x="42" y="0"/>
                  <a:pt x="75" y="3"/>
                  <a:pt x="107" y="20"/>
                </a:cubicBezTo>
                <a:cubicBezTo>
                  <a:pt x="138" y="37"/>
                  <a:pt x="168" y="36"/>
                  <a:pt x="199" y="20"/>
                </a:cubicBezTo>
                <a:cubicBezTo>
                  <a:pt x="237" y="0"/>
                  <a:pt x="276" y="1"/>
                  <a:pt x="314" y="19"/>
                </a:cubicBezTo>
                <a:cubicBezTo>
                  <a:pt x="350" y="37"/>
                  <a:pt x="384" y="35"/>
                  <a:pt x="420" y="18"/>
                </a:cubicBezTo>
                <a:cubicBezTo>
                  <a:pt x="449" y="3"/>
                  <a:pt x="479" y="3"/>
                  <a:pt x="510" y="12"/>
                </a:cubicBezTo>
                <a:cubicBezTo>
                  <a:pt x="512" y="13"/>
                  <a:pt x="514" y="16"/>
                  <a:pt x="514" y="18"/>
                </a:cubicBezTo>
                <a:cubicBezTo>
                  <a:pt x="515" y="29"/>
                  <a:pt x="515" y="41"/>
                  <a:pt x="515" y="5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5" name="Google Shape;815;p14"/>
          <p:cNvSpPr/>
          <p:nvPr/>
        </p:nvSpPr>
        <p:spPr>
          <a:xfrm>
            <a:off x="844638" y="1363210"/>
            <a:ext cx="538776" cy="546261"/>
          </a:xfrm>
          <a:custGeom>
            <a:avLst/>
            <a:gdLst/>
            <a:ahLst/>
            <a:cxnLst/>
            <a:rect l="l" t="t" r="r" b="b"/>
            <a:pathLst>
              <a:path w="299" h="300" extrusionOk="0">
                <a:moveTo>
                  <a:pt x="299" y="150"/>
                </a:moveTo>
                <a:cubicBezTo>
                  <a:pt x="299" y="233"/>
                  <a:pt x="233" y="300"/>
                  <a:pt x="150" y="300"/>
                </a:cubicBezTo>
                <a:cubicBezTo>
                  <a:pt x="67" y="300"/>
                  <a:pt x="0" y="233"/>
                  <a:pt x="0" y="150"/>
                </a:cubicBezTo>
                <a:cubicBezTo>
                  <a:pt x="0" y="67"/>
                  <a:pt x="67" y="0"/>
                  <a:pt x="150" y="0"/>
                </a:cubicBezTo>
                <a:cubicBezTo>
                  <a:pt x="233" y="0"/>
                  <a:pt x="299" y="67"/>
                  <a:pt x="299" y="150"/>
                </a:cubicBezTo>
                <a:close/>
                <a:moveTo>
                  <a:pt x="149" y="280"/>
                </a:moveTo>
                <a:cubicBezTo>
                  <a:pt x="221" y="281"/>
                  <a:pt x="279" y="223"/>
                  <a:pt x="280" y="151"/>
                </a:cubicBezTo>
                <a:cubicBezTo>
                  <a:pt x="280" y="78"/>
                  <a:pt x="223" y="20"/>
                  <a:pt x="150" y="20"/>
                </a:cubicBezTo>
                <a:cubicBezTo>
                  <a:pt x="79" y="19"/>
                  <a:pt x="20" y="77"/>
                  <a:pt x="20" y="148"/>
                </a:cubicBezTo>
                <a:cubicBezTo>
                  <a:pt x="19" y="221"/>
                  <a:pt x="76" y="280"/>
                  <a:pt x="149" y="28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6" name="Google Shape;816;p14"/>
          <p:cNvSpPr/>
          <p:nvPr/>
        </p:nvSpPr>
        <p:spPr>
          <a:xfrm>
            <a:off x="1420827" y="1206069"/>
            <a:ext cx="231975" cy="231975"/>
          </a:xfrm>
          <a:custGeom>
            <a:avLst/>
            <a:gdLst/>
            <a:ahLst/>
            <a:cxnLst/>
            <a:rect l="l" t="t" r="r" b="b"/>
            <a:pathLst>
              <a:path w="125" h="125" extrusionOk="0">
                <a:moveTo>
                  <a:pt x="125" y="63"/>
                </a:moveTo>
                <a:cubicBezTo>
                  <a:pt x="125" y="96"/>
                  <a:pt x="96" y="125"/>
                  <a:pt x="62" y="125"/>
                </a:cubicBezTo>
                <a:cubicBezTo>
                  <a:pt x="28" y="124"/>
                  <a:pt x="0" y="95"/>
                  <a:pt x="0" y="62"/>
                </a:cubicBezTo>
                <a:cubicBezTo>
                  <a:pt x="1" y="27"/>
                  <a:pt x="29" y="0"/>
                  <a:pt x="63" y="0"/>
                </a:cubicBezTo>
                <a:cubicBezTo>
                  <a:pt x="97" y="0"/>
                  <a:pt x="125" y="29"/>
                  <a:pt x="125" y="63"/>
                </a:cubicBezTo>
                <a:close/>
                <a:moveTo>
                  <a:pt x="86" y="62"/>
                </a:moveTo>
                <a:cubicBezTo>
                  <a:pt x="86" y="49"/>
                  <a:pt x="75" y="38"/>
                  <a:pt x="63" y="38"/>
                </a:cubicBezTo>
                <a:cubicBezTo>
                  <a:pt x="50" y="38"/>
                  <a:pt x="39" y="49"/>
                  <a:pt x="39" y="62"/>
                </a:cubicBezTo>
                <a:cubicBezTo>
                  <a:pt x="38" y="75"/>
                  <a:pt x="50" y="86"/>
                  <a:pt x="63" y="86"/>
                </a:cubicBezTo>
                <a:cubicBezTo>
                  <a:pt x="76" y="86"/>
                  <a:pt x="86" y="75"/>
                  <a:pt x="86" y="6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7" name="Google Shape;817;p14"/>
          <p:cNvSpPr/>
          <p:nvPr/>
        </p:nvSpPr>
        <p:spPr>
          <a:xfrm>
            <a:off x="3381372" y="2912193"/>
            <a:ext cx="396601" cy="134694"/>
          </a:xfrm>
          <a:custGeom>
            <a:avLst/>
            <a:gdLst/>
            <a:ahLst/>
            <a:cxnLst/>
            <a:rect l="l" t="t" r="r" b="b"/>
            <a:pathLst>
              <a:path w="218" h="76" extrusionOk="0">
                <a:moveTo>
                  <a:pt x="0" y="53"/>
                </a:moveTo>
                <a:cubicBezTo>
                  <a:pt x="0" y="40"/>
                  <a:pt x="0" y="28"/>
                  <a:pt x="0" y="16"/>
                </a:cubicBezTo>
                <a:cubicBezTo>
                  <a:pt x="0" y="14"/>
                  <a:pt x="5" y="12"/>
                  <a:pt x="7" y="11"/>
                </a:cubicBezTo>
                <a:cubicBezTo>
                  <a:pt x="42" y="0"/>
                  <a:pt x="76" y="4"/>
                  <a:pt x="108" y="21"/>
                </a:cubicBezTo>
                <a:cubicBezTo>
                  <a:pt x="132" y="34"/>
                  <a:pt x="156" y="36"/>
                  <a:pt x="181" y="29"/>
                </a:cubicBezTo>
                <a:cubicBezTo>
                  <a:pt x="184" y="28"/>
                  <a:pt x="189" y="29"/>
                  <a:pt x="192" y="31"/>
                </a:cubicBezTo>
                <a:cubicBezTo>
                  <a:pt x="201" y="37"/>
                  <a:pt x="209" y="44"/>
                  <a:pt x="218" y="52"/>
                </a:cubicBezTo>
                <a:cubicBezTo>
                  <a:pt x="215" y="54"/>
                  <a:pt x="211" y="57"/>
                  <a:pt x="206" y="59"/>
                </a:cubicBezTo>
                <a:cubicBezTo>
                  <a:pt x="167" y="76"/>
                  <a:pt x="129" y="75"/>
                  <a:pt x="92" y="55"/>
                </a:cubicBezTo>
                <a:cubicBezTo>
                  <a:pt x="64" y="40"/>
                  <a:pt x="35" y="38"/>
                  <a:pt x="6" y="50"/>
                </a:cubicBezTo>
                <a:cubicBezTo>
                  <a:pt x="5" y="51"/>
                  <a:pt x="3" y="52"/>
                  <a:pt x="0" y="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8" name="Google Shape;818;p14"/>
          <p:cNvSpPr/>
          <p:nvPr/>
        </p:nvSpPr>
        <p:spPr>
          <a:xfrm>
            <a:off x="3920148" y="2919674"/>
            <a:ext cx="389116" cy="127213"/>
          </a:xfrm>
          <a:custGeom>
            <a:avLst/>
            <a:gdLst/>
            <a:ahLst/>
            <a:cxnLst/>
            <a:rect l="l" t="t" r="r" b="b"/>
            <a:pathLst>
              <a:path w="219" h="72" extrusionOk="0">
                <a:moveTo>
                  <a:pt x="0" y="48"/>
                </a:moveTo>
                <a:cubicBezTo>
                  <a:pt x="10" y="40"/>
                  <a:pt x="19" y="32"/>
                  <a:pt x="29" y="25"/>
                </a:cubicBezTo>
                <a:cubicBezTo>
                  <a:pt x="31" y="23"/>
                  <a:pt x="34" y="23"/>
                  <a:pt x="36" y="24"/>
                </a:cubicBezTo>
                <a:cubicBezTo>
                  <a:pt x="66" y="32"/>
                  <a:pt x="94" y="29"/>
                  <a:pt x="122" y="15"/>
                </a:cubicBezTo>
                <a:cubicBezTo>
                  <a:pt x="152" y="0"/>
                  <a:pt x="183" y="0"/>
                  <a:pt x="215" y="9"/>
                </a:cubicBezTo>
                <a:cubicBezTo>
                  <a:pt x="216" y="10"/>
                  <a:pt x="218" y="13"/>
                  <a:pt x="218" y="15"/>
                </a:cubicBezTo>
                <a:cubicBezTo>
                  <a:pt x="219" y="26"/>
                  <a:pt x="219" y="37"/>
                  <a:pt x="219" y="48"/>
                </a:cubicBezTo>
                <a:cubicBezTo>
                  <a:pt x="209" y="46"/>
                  <a:pt x="199" y="43"/>
                  <a:pt x="190" y="42"/>
                </a:cubicBezTo>
                <a:cubicBezTo>
                  <a:pt x="170" y="38"/>
                  <a:pt x="151" y="42"/>
                  <a:pt x="132" y="51"/>
                </a:cubicBezTo>
                <a:cubicBezTo>
                  <a:pt x="88" y="72"/>
                  <a:pt x="44" y="71"/>
                  <a:pt x="0" y="4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19" name="Google Shape;819;p14"/>
          <p:cNvSpPr/>
          <p:nvPr/>
        </p:nvSpPr>
        <p:spPr>
          <a:xfrm>
            <a:off x="2894980" y="2777499"/>
            <a:ext cx="179592" cy="224490"/>
          </a:xfrm>
          <a:custGeom>
            <a:avLst/>
            <a:gdLst/>
            <a:ahLst/>
            <a:cxnLst/>
            <a:rect l="l" t="t" r="r" b="b"/>
            <a:pathLst>
              <a:path w="99" h="122" extrusionOk="0">
                <a:moveTo>
                  <a:pt x="52" y="0"/>
                </a:moveTo>
                <a:cubicBezTo>
                  <a:pt x="64" y="16"/>
                  <a:pt x="76" y="32"/>
                  <a:pt x="88" y="47"/>
                </a:cubicBezTo>
                <a:cubicBezTo>
                  <a:pt x="95" y="56"/>
                  <a:pt x="99" y="66"/>
                  <a:pt x="99" y="77"/>
                </a:cubicBezTo>
                <a:cubicBezTo>
                  <a:pt x="99" y="89"/>
                  <a:pt x="95" y="99"/>
                  <a:pt x="84" y="106"/>
                </a:cubicBezTo>
                <a:cubicBezTo>
                  <a:pt x="59" y="122"/>
                  <a:pt x="41" y="122"/>
                  <a:pt x="17" y="103"/>
                </a:cubicBezTo>
                <a:cubicBezTo>
                  <a:pt x="4" y="94"/>
                  <a:pt x="0" y="71"/>
                  <a:pt x="10" y="56"/>
                </a:cubicBezTo>
                <a:cubicBezTo>
                  <a:pt x="23" y="37"/>
                  <a:pt x="37" y="19"/>
                  <a:pt x="5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0" name="Google Shape;820;p14"/>
          <p:cNvSpPr/>
          <p:nvPr/>
        </p:nvSpPr>
        <p:spPr>
          <a:xfrm>
            <a:off x="4002464" y="2755048"/>
            <a:ext cx="306805" cy="127213"/>
          </a:xfrm>
          <a:custGeom>
            <a:avLst/>
            <a:gdLst/>
            <a:ahLst/>
            <a:cxnLst/>
            <a:rect l="l" t="t" r="r" b="b"/>
            <a:pathLst>
              <a:path w="171" h="69" extrusionOk="0">
                <a:moveTo>
                  <a:pt x="171" y="49"/>
                </a:moveTo>
                <a:cubicBezTo>
                  <a:pt x="158" y="46"/>
                  <a:pt x="147" y="43"/>
                  <a:pt x="136" y="42"/>
                </a:cubicBezTo>
                <a:cubicBezTo>
                  <a:pt x="120" y="39"/>
                  <a:pt x="104" y="42"/>
                  <a:pt x="89" y="50"/>
                </a:cubicBezTo>
                <a:cubicBezTo>
                  <a:pt x="62" y="63"/>
                  <a:pt x="34" y="69"/>
                  <a:pt x="4" y="65"/>
                </a:cubicBezTo>
                <a:cubicBezTo>
                  <a:pt x="3" y="53"/>
                  <a:pt x="1" y="41"/>
                  <a:pt x="0" y="30"/>
                </a:cubicBezTo>
                <a:cubicBezTo>
                  <a:pt x="12" y="29"/>
                  <a:pt x="26" y="30"/>
                  <a:pt x="39" y="27"/>
                </a:cubicBezTo>
                <a:cubicBezTo>
                  <a:pt x="50" y="26"/>
                  <a:pt x="61" y="21"/>
                  <a:pt x="71" y="17"/>
                </a:cubicBezTo>
                <a:cubicBezTo>
                  <a:pt x="102" y="2"/>
                  <a:pt x="133" y="0"/>
                  <a:pt x="165" y="9"/>
                </a:cubicBezTo>
                <a:cubicBezTo>
                  <a:pt x="167" y="10"/>
                  <a:pt x="170" y="13"/>
                  <a:pt x="170" y="16"/>
                </a:cubicBezTo>
                <a:cubicBezTo>
                  <a:pt x="171" y="27"/>
                  <a:pt x="171" y="38"/>
                  <a:pt x="171"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1" name="Google Shape;821;p14"/>
          <p:cNvSpPr/>
          <p:nvPr/>
        </p:nvSpPr>
        <p:spPr>
          <a:xfrm>
            <a:off x="3381372" y="2747567"/>
            <a:ext cx="306805" cy="134694"/>
          </a:xfrm>
          <a:custGeom>
            <a:avLst/>
            <a:gdLst/>
            <a:ahLst/>
            <a:cxnLst/>
            <a:rect l="l" t="t" r="r" b="b"/>
            <a:pathLst>
              <a:path w="171" h="72" extrusionOk="0">
                <a:moveTo>
                  <a:pt x="0" y="52"/>
                </a:moveTo>
                <a:cubicBezTo>
                  <a:pt x="0" y="39"/>
                  <a:pt x="0" y="28"/>
                  <a:pt x="0" y="16"/>
                </a:cubicBezTo>
                <a:cubicBezTo>
                  <a:pt x="0" y="14"/>
                  <a:pt x="5" y="11"/>
                  <a:pt x="7" y="10"/>
                </a:cubicBezTo>
                <a:cubicBezTo>
                  <a:pt x="41" y="0"/>
                  <a:pt x="73" y="3"/>
                  <a:pt x="104" y="19"/>
                </a:cubicBezTo>
                <a:cubicBezTo>
                  <a:pt x="125" y="30"/>
                  <a:pt x="147" y="36"/>
                  <a:pt x="171" y="32"/>
                </a:cubicBezTo>
                <a:cubicBezTo>
                  <a:pt x="169" y="44"/>
                  <a:pt x="168" y="56"/>
                  <a:pt x="166" y="69"/>
                </a:cubicBezTo>
                <a:cubicBezTo>
                  <a:pt x="142" y="72"/>
                  <a:pt x="118" y="69"/>
                  <a:pt x="97" y="57"/>
                </a:cubicBezTo>
                <a:cubicBezTo>
                  <a:pt x="66" y="40"/>
                  <a:pt x="36" y="37"/>
                  <a:pt x="4" y="51"/>
                </a:cubicBezTo>
                <a:cubicBezTo>
                  <a:pt x="3" y="51"/>
                  <a:pt x="2" y="51"/>
                  <a:pt x="0" y="5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2" name="Google Shape;822;p14"/>
          <p:cNvSpPr/>
          <p:nvPr/>
        </p:nvSpPr>
        <p:spPr>
          <a:xfrm>
            <a:off x="1091575" y="989060"/>
            <a:ext cx="434014" cy="217009"/>
          </a:xfrm>
          <a:custGeom>
            <a:avLst/>
            <a:gdLst/>
            <a:ahLst/>
            <a:cxnLst/>
            <a:rect l="l" t="t" r="r" b="b"/>
            <a:pathLst>
              <a:path w="240" h="119" extrusionOk="0">
                <a:moveTo>
                  <a:pt x="0" y="0"/>
                </a:moveTo>
                <a:cubicBezTo>
                  <a:pt x="80" y="36"/>
                  <a:pt x="160" y="71"/>
                  <a:pt x="240" y="107"/>
                </a:cubicBezTo>
                <a:cubicBezTo>
                  <a:pt x="229" y="111"/>
                  <a:pt x="218" y="116"/>
                  <a:pt x="207" y="118"/>
                </a:cubicBezTo>
                <a:cubicBezTo>
                  <a:pt x="203" y="119"/>
                  <a:pt x="197" y="115"/>
                  <a:pt x="192" y="113"/>
                </a:cubicBezTo>
                <a:cubicBezTo>
                  <a:pt x="137" y="88"/>
                  <a:pt x="81" y="63"/>
                  <a:pt x="26" y="38"/>
                </a:cubicBezTo>
                <a:cubicBezTo>
                  <a:pt x="22" y="36"/>
                  <a:pt x="19" y="32"/>
                  <a:pt x="16" y="28"/>
                </a:cubicBezTo>
                <a:cubicBezTo>
                  <a:pt x="11" y="19"/>
                  <a:pt x="6" y="10"/>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3" name="Google Shape;823;p14"/>
          <p:cNvSpPr/>
          <p:nvPr/>
        </p:nvSpPr>
        <p:spPr>
          <a:xfrm>
            <a:off x="792255" y="1206069"/>
            <a:ext cx="74830" cy="344218"/>
          </a:xfrm>
          <a:custGeom>
            <a:avLst/>
            <a:gdLst/>
            <a:ahLst/>
            <a:cxnLst/>
            <a:rect l="l" t="t" r="r" b="b"/>
            <a:pathLst>
              <a:path w="41" h="192" extrusionOk="0">
                <a:moveTo>
                  <a:pt x="0" y="0"/>
                </a:moveTo>
                <a:cubicBezTo>
                  <a:pt x="9" y="9"/>
                  <a:pt x="18" y="18"/>
                  <a:pt x="26" y="27"/>
                </a:cubicBezTo>
                <a:cubicBezTo>
                  <a:pt x="28" y="29"/>
                  <a:pt x="28" y="32"/>
                  <a:pt x="29" y="35"/>
                </a:cubicBezTo>
                <a:cubicBezTo>
                  <a:pt x="33" y="72"/>
                  <a:pt x="37" y="109"/>
                  <a:pt x="41" y="146"/>
                </a:cubicBezTo>
                <a:cubicBezTo>
                  <a:pt x="41" y="148"/>
                  <a:pt x="41" y="151"/>
                  <a:pt x="40" y="153"/>
                </a:cubicBezTo>
                <a:cubicBezTo>
                  <a:pt x="34" y="166"/>
                  <a:pt x="28" y="178"/>
                  <a:pt x="21" y="192"/>
                </a:cubicBezTo>
                <a:cubicBezTo>
                  <a:pt x="14" y="127"/>
                  <a:pt x="7" y="64"/>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4" name="Google Shape;824;p14"/>
          <p:cNvSpPr/>
          <p:nvPr/>
        </p:nvSpPr>
        <p:spPr>
          <a:xfrm>
            <a:off x="1405861" y="1445525"/>
            <a:ext cx="187077" cy="261907"/>
          </a:xfrm>
          <a:custGeom>
            <a:avLst/>
            <a:gdLst/>
            <a:ahLst/>
            <a:cxnLst/>
            <a:rect l="l" t="t" r="r" b="b"/>
            <a:pathLst>
              <a:path w="103" h="143" extrusionOk="0">
                <a:moveTo>
                  <a:pt x="0" y="143"/>
                </a:moveTo>
                <a:cubicBezTo>
                  <a:pt x="1" y="128"/>
                  <a:pt x="2" y="114"/>
                  <a:pt x="3" y="100"/>
                </a:cubicBezTo>
                <a:cubicBezTo>
                  <a:pt x="3" y="98"/>
                  <a:pt x="4" y="95"/>
                  <a:pt x="5" y="94"/>
                </a:cubicBezTo>
                <a:cubicBezTo>
                  <a:pt x="25" y="66"/>
                  <a:pt x="44" y="39"/>
                  <a:pt x="64" y="12"/>
                </a:cubicBezTo>
                <a:cubicBezTo>
                  <a:pt x="67" y="7"/>
                  <a:pt x="71" y="5"/>
                  <a:pt x="77" y="4"/>
                </a:cubicBezTo>
                <a:cubicBezTo>
                  <a:pt x="85" y="4"/>
                  <a:pt x="93" y="2"/>
                  <a:pt x="103" y="0"/>
                </a:cubicBezTo>
                <a:cubicBezTo>
                  <a:pt x="68" y="48"/>
                  <a:pt x="34" y="96"/>
                  <a:pt x="0" y="1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5" name="Google Shape;825;p14"/>
          <p:cNvSpPr/>
          <p:nvPr/>
        </p:nvSpPr>
        <p:spPr>
          <a:xfrm>
            <a:off x="747357" y="2493145"/>
            <a:ext cx="725853" cy="636057"/>
          </a:xfrm>
          <a:custGeom>
            <a:avLst/>
            <a:gdLst/>
            <a:ahLst/>
            <a:cxnLst/>
            <a:rect l="l" t="t" r="r" b="b"/>
            <a:pathLst>
              <a:path w="401" h="352" extrusionOk="0">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826" name="Google Shape;826;p14"/>
          <p:cNvGrpSpPr/>
          <p:nvPr/>
        </p:nvGrpSpPr>
        <p:grpSpPr>
          <a:xfrm>
            <a:off x="3426270" y="1011511"/>
            <a:ext cx="853062" cy="815649"/>
            <a:chOff x="3426270" y="1011511"/>
            <a:chExt cx="853062" cy="815649"/>
          </a:xfrm>
        </p:grpSpPr>
        <p:sp>
          <p:nvSpPr>
            <p:cNvPr id="827" name="Google Shape;827;p14"/>
            <p:cNvSpPr/>
            <p:nvPr/>
          </p:nvSpPr>
          <p:spPr>
            <a:xfrm>
              <a:off x="3426270" y="1011511"/>
              <a:ext cx="853062" cy="815649"/>
            </a:xfrm>
            <a:custGeom>
              <a:avLst/>
              <a:gdLst/>
              <a:ahLst/>
              <a:cxnLst/>
              <a:rect l="l" t="t" r="r" b="b"/>
              <a:pathLst>
                <a:path w="471" h="454" extrusionOk="0">
                  <a:moveTo>
                    <a:pt x="188" y="223"/>
                  </a:moveTo>
                  <a:cubicBezTo>
                    <a:pt x="171" y="205"/>
                    <a:pt x="155" y="188"/>
                    <a:pt x="138" y="171"/>
                  </a:cubicBezTo>
                  <a:cubicBezTo>
                    <a:pt x="136" y="169"/>
                    <a:pt x="132" y="168"/>
                    <a:pt x="129" y="168"/>
                  </a:cubicBezTo>
                  <a:cubicBezTo>
                    <a:pt x="111" y="169"/>
                    <a:pt x="94" y="170"/>
                    <a:pt x="77" y="170"/>
                  </a:cubicBezTo>
                  <a:cubicBezTo>
                    <a:pt x="73" y="170"/>
                    <a:pt x="68" y="168"/>
                    <a:pt x="65" y="165"/>
                  </a:cubicBezTo>
                  <a:cubicBezTo>
                    <a:pt x="50" y="151"/>
                    <a:pt x="36" y="137"/>
                    <a:pt x="22" y="122"/>
                  </a:cubicBezTo>
                  <a:cubicBezTo>
                    <a:pt x="19" y="120"/>
                    <a:pt x="17" y="116"/>
                    <a:pt x="17" y="113"/>
                  </a:cubicBezTo>
                  <a:cubicBezTo>
                    <a:pt x="17" y="94"/>
                    <a:pt x="17" y="75"/>
                    <a:pt x="17" y="56"/>
                  </a:cubicBezTo>
                  <a:cubicBezTo>
                    <a:pt x="37" y="77"/>
                    <a:pt x="58" y="98"/>
                    <a:pt x="79" y="119"/>
                  </a:cubicBezTo>
                  <a:cubicBezTo>
                    <a:pt x="98" y="100"/>
                    <a:pt x="116" y="82"/>
                    <a:pt x="134" y="64"/>
                  </a:cubicBezTo>
                  <a:cubicBezTo>
                    <a:pt x="113" y="44"/>
                    <a:pt x="92" y="23"/>
                    <a:pt x="71" y="3"/>
                  </a:cubicBezTo>
                  <a:cubicBezTo>
                    <a:pt x="71" y="2"/>
                    <a:pt x="72" y="1"/>
                    <a:pt x="72" y="0"/>
                  </a:cubicBezTo>
                  <a:cubicBezTo>
                    <a:pt x="78" y="0"/>
                    <a:pt x="84" y="0"/>
                    <a:pt x="90" y="0"/>
                  </a:cubicBezTo>
                  <a:cubicBezTo>
                    <a:pt x="103" y="0"/>
                    <a:pt x="116" y="0"/>
                    <a:pt x="128" y="1"/>
                  </a:cubicBezTo>
                  <a:cubicBezTo>
                    <a:pt x="132" y="1"/>
                    <a:pt x="136" y="2"/>
                    <a:pt x="138" y="5"/>
                  </a:cubicBezTo>
                  <a:cubicBezTo>
                    <a:pt x="153" y="19"/>
                    <a:pt x="168" y="34"/>
                    <a:pt x="182" y="49"/>
                  </a:cubicBezTo>
                  <a:cubicBezTo>
                    <a:pt x="185" y="52"/>
                    <a:pt x="187" y="58"/>
                    <a:pt x="187" y="62"/>
                  </a:cubicBezTo>
                  <a:cubicBezTo>
                    <a:pt x="187" y="78"/>
                    <a:pt x="185" y="94"/>
                    <a:pt x="184" y="111"/>
                  </a:cubicBezTo>
                  <a:cubicBezTo>
                    <a:pt x="184" y="115"/>
                    <a:pt x="186" y="121"/>
                    <a:pt x="189" y="124"/>
                  </a:cubicBezTo>
                  <a:cubicBezTo>
                    <a:pt x="206" y="140"/>
                    <a:pt x="223" y="156"/>
                    <a:pt x="240" y="173"/>
                  </a:cubicBezTo>
                  <a:cubicBezTo>
                    <a:pt x="259" y="155"/>
                    <a:pt x="277" y="138"/>
                    <a:pt x="295" y="121"/>
                  </a:cubicBezTo>
                  <a:cubicBezTo>
                    <a:pt x="296" y="119"/>
                    <a:pt x="297" y="115"/>
                    <a:pt x="297" y="112"/>
                  </a:cubicBezTo>
                  <a:cubicBezTo>
                    <a:pt x="296" y="95"/>
                    <a:pt x="295" y="78"/>
                    <a:pt x="294" y="61"/>
                  </a:cubicBezTo>
                  <a:cubicBezTo>
                    <a:pt x="294" y="57"/>
                    <a:pt x="296" y="52"/>
                    <a:pt x="299" y="50"/>
                  </a:cubicBezTo>
                  <a:cubicBezTo>
                    <a:pt x="313" y="34"/>
                    <a:pt x="328" y="19"/>
                    <a:pt x="343" y="4"/>
                  </a:cubicBezTo>
                  <a:cubicBezTo>
                    <a:pt x="345" y="2"/>
                    <a:pt x="348" y="1"/>
                    <a:pt x="351" y="1"/>
                  </a:cubicBezTo>
                  <a:cubicBezTo>
                    <a:pt x="370" y="0"/>
                    <a:pt x="389" y="0"/>
                    <a:pt x="408" y="0"/>
                  </a:cubicBezTo>
                  <a:cubicBezTo>
                    <a:pt x="387" y="21"/>
                    <a:pt x="366" y="42"/>
                    <a:pt x="345" y="63"/>
                  </a:cubicBezTo>
                  <a:cubicBezTo>
                    <a:pt x="365" y="82"/>
                    <a:pt x="383" y="100"/>
                    <a:pt x="400" y="117"/>
                  </a:cubicBezTo>
                  <a:cubicBezTo>
                    <a:pt x="421" y="97"/>
                    <a:pt x="442" y="76"/>
                    <a:pt x="465" y="53"/>
                  </a:cubicBezTo>
                  <a:cubicBezTo>
                    <a:pt x="465" y="67"/>
                    <a:pt x="464" y="79"/>
                    <a:pt x="465" y="90"/>
                  </a:cubicBezTo>
                  <a:cubicBezTo>
                    <a:pt x="467" y="109"/>
                    <a:pt x="461" y="124"/>
                    <a:pt x="446" y="136"/>
                  </a:cubicBezTo>
                  <a:cubicBezTo>
                    <a:pt x="435" y="145"/>
                    <a:pt x="427" y="156"/>
                    <a:pt x="417" y="165"/>
                  </a:cubicBezTo>
                  <a:cubicBezTo>
                    <a:pt x="413" y="168"/>
                    <a:pt x="408" y="170"/>
                    <a:pt x="403" y="170"/>
                  </a:cubicBezTo>
                  <a:cubicBezTo>
                    <a:pt x="386" y="170"/>
                    <a:pt x="369" y="169"/>
                    <a:pt x="352" y="168"/>
                  </a:cubicBezTo>
                  <a:cubicBezTo>
                    <a:pt x="349" y="168"/>
                    <a:pt x="345" y="169"/>
                    <a:pt x="343" y="170"/>
                  </a:cubicBezTo>
                  <a:cubicBezTo>
                    <a:pt x="326" y="188"/>
                    <a:pt x="310" y="205"/>
                    <a:pt x="293" y="223"/>
                  </a:cubicBezTo>
                  <a:cubicBezTo>
                    <a:pt x="319" y="248"/>
                    <a:pt x="345" y="272"/>
                    <a:pt x="370" y="296"/>
                  </a:cubicBezTo>
                  <a:cubicBezTo>
                    <a:pt x="374" y="300"/>
                    <a:pt x="378" y="303"/>
                    <a:pt x="381" y="307"/>
                  </a:cubicBezTo>
                  <a:cubicBezTo>
                    <a:pt x="385" y="311"/>
                    <a:pt x="390" y="313"/>
                    <a:pt x="396" y="313"/>
                  </a:cubicBezTo>
                  <a:cubicBezTo>
                    <a:pt x="424" y="312"/>
                    <a:pt x="450" y="329"/>
                    <a:pt x="460" y="354"/>
                  </a:cubicBezTo>
                  <a:cubicBezTo>
                    <a:pt x="471" y="381"/>
                    <a:pt x="465" y="410"/>
                    <a:pt x="443" y="431"/>
                  </a:cubicBezTo>
                  <a:cubicBezTo>
                    <a:pt x="425" y="449"/>
                    <a:pt x="395" y="454"/>
                    <a:pt x="369" y="443"/>
                  </a:cubicBezTo>
                  <a:cubicBezTo>
                    <a:pt x="344" y="432"/>
                    <a:pt x="328" y="407"/>
                    <a:pt x="328" y="379"/>
                  </a:cubicBezTo>
                  <a:cubicBezTo>
                    <a:pt x="328" y="374"/>
                    <a:pt x="326" y="368"/>
                    <a:pt x="323" y="365"/>
                  </a:cubicBezTo>
                  <a:cubicBezTo>
                    <a:pt x="296" y="337"/>
                    <a:pt x="270" y="309"/>
                    <a:pt x="243" y="281"/>
                  </a:cubicBezTo>
                  <a:cubicBezTo>
                    <a:pt x="242" y="280"/>
                    <a:pt x="241" y="280"/>
                    <a:pt x="240" y="279"/>
                  </a:cubicBezTo>
                  <a:cubicBezTo>
                    <a:pt x="224" y="296"/>
                    <a:pt x="207" y="313"/>
                    <a:pt x="191" y="329"/>
                  </a:cubicBezTo>
                  <a:cubicBezTo>
                    <a:pt x="181" y="341"/>
                    <a:pt x="170" y="352"/>
                    <a:pt x="160" y="363"/>
                  </a:cubicBezTo>
                  <a:cubicBezTo>
                    <a:pt x="154" y="368"/>
                    <a:pt x="152" y="373"/>
                    <a:pt x="152" y="381"/>
                  </a:cubicBezTo>
                  <a:cubicBezTo>
                    <a:pt x="153" y="412"/>
                    <a:pt x="131" y="440"/>
                    <a:pt x="100" y="447"/>
                  </a:cubicBezTo>
                  <a:cubicBezTo>
                    <a:pt x="69" y="454"/>
                    <a:pt x="37" y="440"/>
                    <a:pt x="23" y="412"/>
                  </a:cubicBezTo>
                  <a:cubicBezTo>
                    <a:pt x="0" y="367"/>
                    <a:pt x="33" y="313"/>
                    <a:pt x="83" y="313"/>
                  </a:cubicBezTo>
                  <a:cubicBezTo>
                    <a:pt x="91" y="313"/>
                    <a:pt x="97" y="310"/>
                    <a:pt x="102" y="305"/>
                  </a:cubicBezTo>
                  <a:cubicBezTo>
                    <a:pt x="130" y="278"/>
                    <a:pt x="159" y="250"/>
                    <a:pt x="188" y="223"/>
                  </a:cubicBezTo>
                  <a:close/>
                  <a:moveTo>
                    <a:pt x="126" y="391"/>
                  </a:moveTo>
                  <a:cubicBezTo>
                    <a:pt x="122" y="377"/>
                    <a:pt x="119" y="364"/>
                    <a:pt x="115" y="352"/>
                  </a:cubicBezTo>
                  <a:cubicBezTo>
                    <a:pt x="115" y="350"/>
                    <a:pt x="112" y="349"/>
                    <a:pt x="110" y="348"/>
                  </a:cubicBezTo>
                  <a:cubicBezTo>
                    <a:pt x="98" y="345"/>
                    <a:pt x="85" y="338"/>
                    <a:pt x="74" y="340"/>
                  </a:cubicBezTo>
                  <a:cubicBezTo>
                    <a:pt x="64" y="342"/>
                    <a:pt x="57" y="355"/>
                    <a:pt x="48" y="363"/>
                  </a:cubicBezTo>
                  <a:cubicBezTo>
                    <a:pt x="47" y="364"/>
                    <a:pt x="46" y="365"/>
                    <a:pt x="45" y="366"/>
                  </a:cubicBezTo>
                  <a:cubicBezTo>
                    <a:pt x="44" y="368"/>
                    <a:pt x="43" y="372"/>
                    <a:pt x="43" y="374"/>
                  </a:cubicBezTo>
                  <a:cubicBezTo>
                    <a:pt x="46" y="385"/>
                    <a:pt x="49" y="396"/>
                    <a:pt x="52" y="407"/>
                  </a:cubicBezTo>
                  <a:cubicBezTo>
                    <a:pt x="53" y="409"/>
                    <a:pt x="56" y="412"/>
                    <a:pt x="59" y="413"/>
                  </a:cubicBezTo>
                  <a:cubicBezTo>
                    <a:pt x="69" y="416"/>
                    <a:pt x="79" y="419"/>
                    <a:pt x="90" y="421"/>
                  </a:cubicBezTo>
                  <a:cubicBezTo>
                    <a:pt x="93" y="422"/>
                    <a:pt x="97" y="421"/>
                    <a:pt x="99" y="419"/>
                  </a:cubicBezTo>
                  <a:cubicBezTo>
                    <a:pt x="107" y="412"/>
                    <a:pt x="114" y="404"/>
                    <a:pt x="122" y="396"/>
                  </a:cubicBezTo>
                  <a:cubicBezTo>
                    <a:pt x="124" y="394"/>
                    <a:pt x="125" y="392"/>
                    <a:pt x="126" y="391"/>
                  </a:cubicBezTo>
                  <a:close/>
                  <a:moveTo>
                    <a:pt x="387" y="423"/>
                  </a:moveTo>
                  <a:cubicBezTo>
                    <a:pt x="399" y="419"/>
                    <a:pt x="410" y="417"/>
                    <a:pt x="421" y="413"/>
                  </a:cubicBezTo>
                  <a:cubicBezTo>
                    <a:pt x="424" y="412"/>
                    <a:pt x="428" y="408"/>
                    <a:pt x="429" y="405"/>
                  </a:cubicBezTo>
                  <a:cubicBezTo>
                    <a:pt x="433" y="395"/>
                    <a:pt x="435" y="385"/>
                    <a:pt x="438" y="374"/>
                  </a:cubicBezTo>
                  <a:cubicBezTo>
                    <a:pt x="438" y="372"/>
                    <a:pt x="439" y="369"/>
                    <a:pt x="438" y="368"/>
                  </a:cubicBezTo>
                  <a:cubicBezTo>
                    <a:pt x="428" y="358"/>
                    <a:pt x="419" y="347"/>
                    <a:pt x="408" y="340"/>
                  </a:cubicBezTo>
                  <a:cubicBezTo>
                    <a:pt x="403" y="337"/>
                    <a:pt x="392" y="343"/>
                    <a:pt x="384" y="345"/>
                  </a:cubicBezTo>
                  <a:cubicBezTo>
                    <a:pt x="379" y="346"/>
                    <a:pt x="375" y="347"/>
                    <a:pt x="371" y="348"/>
                  </a:cubicBezTo>
                  <a:cubicBezTo>
                    <a:pt x="369" y="349"/>
                    <a:pt x="366" y="350"/>
                    <a:pt x="365" y="352"/>
                  </a:cubicBezTo>
                  <a:cubicBezTo>
                    <a:pt x="362" y="365"/>
                    <a:pt x="356" y="378"/>
                    <a:pt x="356" y="390"/>
                  </a:cubicBezTo>
                  <a:cubicBezTo>
                    <a:pt x="357" y="397"/>
                    <a:pt x="367" y="403"/>
                    <a:pt x="373" y="410"/>
                  </a:cubicBezTo>
                  <a:cubicBezTo>
                    <a:pt x="376" y="413"/>
                    <a:pt x="379" y="416"/>
                    <a:pt x="382" y="419"/>
                  </a:cubicBezTo>
                  <a:cubicBezTo>
                    <a:pt x="384" y="421"/>
                    <a:pt x="386" y="422"/>
                    <a:pt x="387" y="42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8" name="Google Shape;828;p14"/>
            <p:cNvSpPr/>
            <p:nvPr/>
          </p:nvSpPr>
          <p:spPr>
            <a:xfrm>
              <a:off x="3501100" y="1617632"/>
              <a:ext cx="149660" cy="157145"/>
            </a:xfrm>
            <a:custGeom>
              <a:avLst/>
              <a:gdLst/>
              <a:ahLst/>
              <a:cxnLst/>
              <a:rect l="l" t="t" r="r" b="b"/>
              <a:pathLst>
                <a:path w="83" h="84" extrusionOk="0">
                  <a:moveTo>
                    <a:pt x="83" y="53"/>
                  </a:moveTo>
                  <a:cubicBezTo>
                    <a:pt x="82" y="54"/>
                    <a:pt x="81" y="56"/>
                    <a:pt x="79" y="58"/>
                  </a:cubicBezTo>
                  <a:cubicBezTo>
                    <a:pt x="71" y="66"/>
                    <a:pt x="64" y="74"/>
                    <a:pt x="56" y="81"/>
                  </a:cubicBezTo>
                  <a:cubicBezTo>
                    <a:pt x="54" y="83"/>
                    <a:pt x="50" y="84"/>
                    <a:pt x="47" y="83"/>
                  </a:cubicBezTo>
                  <a:cubicBezTo>
                    <a:pt x="36" y="81"/>
                    <a:pt x="26" y="78"/>
                    <a:pt x="16" y="75"/>
                  </a:cubicBezTo>
                  <a:cubicBezTo>
                    <a:pt x="13" y="74"/>
                    <a:pt x="10" y="71"/>
                    <a:pt x="9" y="69"/>
                  </a:cubicBezTo>
                  <a:cubicBezTo>
                    <a:pt x="6" y="58"/>
                    <a:pt x="3" y="47"/>
                    <a:pt x="0" y="36"/>
                  </a:cubicBezTo>
                  <a:cubicBezTo>
                    <a:pt x="0" y="34"/>
                    <a:pt x="1" y="30"/>
                    <a:pt x="2" y="28"/>
                  </a:cubicBezTo>
                  <a:cubicBezTo>
                    <a:pt x="3" y="27"/>
                    <a:pt x="4" y="26"/>
                    <a:pt x="5" y="25"/>
                  </a:cubicBezTo>
                  <a:cubicBezTo>
                    <a:pt x="14" y="17"/>
                    <a:pt x="21" y="4"/>
                    <a:pt x="31" y="2"/>
                  </a:cubicBezTo>
                  <a:cubicBezTo>
                    <a:pt x="42" y="0"/>
                    <a:pt x="55" y="7"/>
                    <a:pt x="67" y="10"/>
                  </a:cubicBezTo>
                  <a:cubicBezTo>
                    <a:pt x="69" y="11"/>
                    <a:pt x="72" y="12"/>
                    <a:pt x="72" y="14"/>
                  </a:cubicBezTo>
                  <a:cubicBezTo>
                    <a:pt x="76" y="26"/>
                    <a:pt x="79" y="39"/>
                    <a:pt x="83" y="5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29" name="Google Shape;829;p14"/>
            <p:cNvSpPr/>
            <p:nvPr/>
          </p:nvSpPr>
          <p:spPr>
            <a:xfrm>
              <a:off x="4069808" y="1617632"/>
              <a:ext cx="149660" cy="157145"/>
            </a:xfrm>
            <a:custGeom>
              <a:avLst/>
              <a:gdLst/>
              <a:ahLst/>
              <a:cxnLst/>
              <a:rect l="l" t="t" r="r" b="b"/>
              <a:pathLst>
                <a:path w="83" h="86" extrusionOk="0">
                  <a:moveTo>
                    <a:pt x="31" y="86"/>
                  </a:moveTo>
                  <a:cubicBezTo>
                    <a:pt x="30" y="85"/>
                    <a:pt x="28" y="84"/>
                    <a:pt x="26" y="82"/>
                  </a:cubicBezTo>
                  <a:cubicBezTo>
                    <a:pt x="23" y="79"/>
                    <a:pt x="20" y="76"/>
                    <a:pt x="17" y="73"/>
                  </a:cubicBezTo>
                  <a:cubicBezTo>
                    <a:pt x="11" y="66"/>
                    <a:pt x="1" y="60"/>
                    <a:pt x="0" y="53"/>
                  </a:cubicBezTo>
                  <a:cubicBezTo>
                    <a:pt x="0" y="41"/>
                    <a:pt x="6" y="28"/>
                    <a:pt x="9" y="15"/>
                  </a:cubicBezTo>
                  <a:cubicBezTo>
                    <a:pt x="10" y="13"/>
                    <a:pt x="13" y="12"/>
                    <a:pt x="15" y="11"/>
                  </a:cubicBezTo>
                  <a:cubicBezTo>
                    <a:pt x="19" y="10"/>
                    <a:pt x="23" y="9"/>
                    <a:pt x="28" y="8"/>
                  </a:cubicBezTo>
                  <a:cubicBezTo>
                    <a:pt x="36" y="6"/>
                    <a:pt x="47" y="0"/>
                    <a:pt x="52" y="3"/>
                  </a:cubicBezTo>
                  <a:cubicBezTo>
                    <a:pt x="63" y="10"/>
                    <a:pt x="72" y="21"/>
                    <a:pt x="82" y="31"/>
                  </a:cubicBezTo>
                  <a:cubicBezTo>
                    <a:pt x="83" y="32"/>
                    <a:pt x="82" y="35"/>
                    <a:pt x="82" y="37"/>
                  </a:cubicBezTo>
                  <a:cubicBezTo>
                    <a:pt x="79" y="48"/>
                    <a:pt x="77" y="58"/>
                    <a:pt x="73" y="68"/>
                  </a:cubicBezTo>
                  <a:cubicBezTo>
                    <a:pt x="72" y="71"/>
                    <a:pt x="68" y="75"/>
                    <a:pt x="65" y="76"/>
                  </a:cubicBezTo>
                  <a:cubicBezTo>
                    <a:pt x="54" y="80"/>
                    <a:pt x="43" y="82"/>
                    <a:pt x="31" y="8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830" name="Google Shape;830;p14"/>
          <p:cNvSpPr/>
          <p:nvPr/>
        </p:nvSpPr>
        <p:spPr>
          <a:xfrm>
            <a:off x="1907224" y="2657771"/>
            <a:ext cx="261907" cy="172111"/>
          </a:xfrm>
          <a:custGeom>
            <a:avLst/>
            <a:gdLst/>
            <a:ahLst/>
            <a:cxnLst/>
            <a:rect l="l" t="t" r="r" b="b"/>
            <a:pathLst>
              <a:path w="145" h="94" extrusionOk="0">
                <a:moveTo>
                  <a:pt x="145" y="37"/>
                </a:moveTo>
                <a:cubicBezTo>
                  <a:pt x="142" y="48"/>
                  <a:pt x="141" y="60"/>
                  <a:pt x="137" y="72"/>
                </a:cubicBezTo>
                <a:cubicBezTo>
                  <a:pt x="133" y="87"/>
                  <a:pt x="120" y="94"/>
                  <a:pt x="104" y="94"/>
                </a:cubicBezTo>
                <a:cubicBezTo>
                  <a:pt x="78" y="94"/>
                  <a:pt x="55" y="84"/>
                  <a:pt x="32" y="73"/>
                </a:cubicBezTo>
                <a:cubicBezTo>
                  <a:pt x="30" y="72"/>
                  <a:pt x="28" y="71"/>
                  <a:pt x="26" y="70"/>
                </a:cubicBezTo>
                <a:cubicBezTo>
                  <a:pt x="6" y="64"/>
                  <a:pt x="1" y="48"/>
                  <a:pt x="1" y="30"/>
                </a:cubicBezTo>
                <a:cubicBezTo>
                  <a:pt x="0" y="24"/>
                  <a:pt x="3" y="22"/>
                  <a:pt x="8" y="21"/>
                </a:cubicBezTo>
                <a:cubicBezTo>
                  <a:pt x="49" y="14"/>
                  <a:pt x="89" y="8"/>
                  <a:pt x="130" y="1"/>
                </a:cubicBezTo>
                <a:cubicBezTo>
                  <a:pt x="136" y="0"/>
                  <a:pt x="139" y="2"/>
                  <a:pt x="140" y="7"/>
                </a:cubicBezTo>
                <a:cubicBezTo>
                  <a:pt x="142" y="16"/>
                  <a:pt x="143" y="26"/>
                  <a:pt x="145" y="3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1" name="Google Shape;831;p14"/>
          <p:cNvSpPr/>
          <p:nvPr/>
        </p:nvSpPr>
        <p:spPr>
          <a:xfrm>
            <a:off x="2363684" y="1355729"/>
            <a:ext cx="179592" cy="179592"/>
          </a:xfrm>
          <a:custGeom>
            <a:avLst/>
            <a:gdLst/>
            <a:ahLst/>
            <a:cxnLst/>
            <a:rect l="l" t="t" r="r" b="b"/>
            <a:pathLst>
              <a:path w="100" h="98" extrusionOk="0">
                <a:moveTo>
                  <a:pt x="50" y="98"/>
                </a:moveTo>
                <a:cubicBezTo>
                  <a:pt x="23" y="98"/>
                  <a:pt x="1" y="77"/>
                  <a:pt x="1" y="50"/>
                </a:cubicBezTo>
                <a:cubicBezTo>
                  <a:pt x="0" y="22"/>
                  <a:pt x="23" y="0"/>
                  <a:pt x="50" y="0"/>
                </a:cubicBezTo>
                <a:cubicBezTo>
                  <a:pt x="77" y="0"/>
                  <a:pt x="100" y="22"/>
                  <a:pt x="100" y="49"/>
                </a:cubicBezTo>
                <a:cubicBezTo>
                  <a:pt x="100" y="76"/>
                  <a:pt x="78" y="98"/>
                  <a:pt x="50" y="9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2" name="Google Shape;832;p14"/>
          <p:cNvSpPr/>
          <p:nvPr/>
        </p:nvSpPr>
        <p:spPr>
          <a:xfrm>
            <a:off x="2266408" y="1415593"/>
            <a:ext cx="52383" cy="52383"/>
          </a:xfrm>
          <a:custGeom>
            <a:avLst/>
            <a:gdLst/>
            <a:ahLst/>
            <a:cxnLst/>
            <a:rect l="l" t="t" r="r" b="b"/>
            <a:pathLst>
              <a:path w="29" h="29" extrusionOk="0">
                <a:moveTo>
                  <a:pt x="29" y="14"/>
                </a:moveTo>
                <a:cubicBezTo>
                  <a:pt x="29" y="22"/>
                  <a:pt x="23" y="29"/>
                  <a:pt x="15" y="29"/>
                </a:cubicBezTo>
                <a:cubicBezTo>
                  <a:pt x="8" y="29"/>
                  <a:pt x="1" y="23"/>
                  <a:pt x="1" y="15"/>
                </a:cubicBezTo>
                <a:cubicBezTo>
                  <a:pt x="0" y="8"/>
                  <a:pt x="7" y="1"/>
                  <a:pt x="14" y="1"/>
                </a:cubicBezTo>
                <a:cubicBezTo>
                  <a:pt x="22" y="0"/>
                  <a:pt x="28" y="7"/>
                  <a:pt x="29"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3" name="Google Shape;833;p14"/>
          <p:cNvSpPr/>
          <p:nvPr/>
        </p:nvSpPr>
        <p:spPr>
          <a:xfrm>
            <a:off x="2431034" y="1258448"/>
            <a:ext cx="44898" cy="52383"/>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4" name="Google Shape;834;p14"/>
          <p:cNvSpPr/>
          <p:nvPr/>
        </p:nvSpPr>
        <p:spPr>
          <a:xfrm>
            <a:off x="2431034" y="1572734"/>
            <a:ext cx="44898" cy="52383"/>
          </a:xfrm>
          <a:custGeom>
            <a:avLst/>
            <a:gdLst/>
            <a:ahLst/>
            <a:cxnLst/>
            <a:rect l="l" t="t" r="r" b="b"/>
            <a:pathLst>
              <a:path w="28" h="28" extrusionOk="0">
                <a:moveTo>
                  <a:pt x="14" y="0"/>
                </a:moveTo>
                <a:cubicBezTo>
                  <a:pt x="22" y="0"/>
                  <a:pt x="28" y="7"/>
                  <a:pt x="28" y="14"/>
                </a:cubicBezTo>
                <a:cubicBezTo>
                  <a:pt x="28" y="22"/>
                  <a:pt x="22" y="28"/>
                  <a:pt x="14" y="28"/>
                </a:cubicBezTo>
                <a:cubicBezTo>
                  <a:pt x="7" y="28"/>
                  <a:pt x="0" y="22"/>
                  <a:pt x="0" y="15"/>
                </a:cubicBezTo>
                <a:cubicBezTo>
                  <a:pt x="0" y="7"/>
                  <a:pt x="6" y="1"/>
                  <a:pt x="1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5" name="Google Shape;835;p14"/>
          <p:cNvSpPr/>
          <p:nvPr/>
        </p:nvSpPr>
        <p:spPr>
          <a:xfrm>
            <a:off x="2588174" y="1415593"/>
            <a:ext cx="52383" cy="52383"/>
          </a:xfrm>
          <a:custGeom>
            <a:avLst/>
            <a:gdLst/>
            <a:ahLst/>
            <a:cxnLst/>
            <a:rect l="l" t="t" r="r" b="b"/>
            <a:pathLst>
              <a:path w="28" h="28" extrusionOk="0">
                <a:moveTo>
                  <a:pt x="28" y="14"/>
                </a:moveTo>
                <a:cubicBezTo>
                  <a:pt x="28" y="22"/>
                  <a:pt x="21" y="28"/>
                  <a:pt x="14" y="28"/>
                </a:cubicBezTo>
                <a:cubicBezTo>
                  <a:pt x="6" y="28"/>
                  <a:pt x="0" y="21"/>
                  <a:pt x="0" y="14"/>
                </a:cubicBezTo>
                <a:cubicBezTo>
                  <a:pt x="0" y="6"/>
                  <a:pt x="6" y="0"/>
                  <a:pt x="14" y="0"/>
                </a:cubicBezTo>
                <a:cubicBezTo>
                  <a:pt x="21" y="0"/>
                  <a:pt x="28" y="6"/>
                  <a:pt x="28"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6" name="Google Shape;836;p14"/>
          <p:cNvSpPr/>
          <p:nvPr/>
        </p:nvSpPr>
        <p:spPr>
          <a:xfrm>
            <a:off x="897017" y="1056409"/>
            <a:ext cx="112247" cy="104762"/>
          </a:xfrm>
          <a:custGeom>
            <a:avLst/>
            <a:gdLst/>
            <a:ahLst/>
            <a:cxnLst/>
            <a:rect l="l" t="t" r="r" b="b"/>
            <a:pathLst>
              <a:path w="60" h="59" extrusionOk="0">
                <a:moveTo>
                  <a:pt x="30" y="59"/>
                </a:moveTo>
                <a:cubicBezTo>
                  <a:pt x="14" y="59"/>
                  <a:pt x="0" y="45"/>
                  <a:pt x="1" y="29"/>
                </a:cubicBezTo>
                <a:cubicBezTo>
                  <a:pt x="1" y="13"/>
                  <a:pt x="15" y="0"/>
                  <a:pt x="31" y="0"/>
                </a:cubicBezTo>
                <a:cubicBezTo>
                  <a:pt x="47" y="0"/>
                  <a:pt x="60" y="14"/>
                  <a:pt x="60" y="31"/>
                </a:cubicBezTo>
                <a:cubicBezTo>
                  <a:pt x="60" y="47"/>
                  <a:pt x="46" y="59"/>
                  <a:pt x="30" y="5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7" name="Google Shape;837;p14"/>
          <p:cNvSpPr/>
          <p:nvPr/>
        </p:nvSpPr>
        <p:spPr>
          <a:xfrm>
            <a:off x="882051" y="1400627"/>
            <a:ext cx="471431" cy="471431"/>
          </a:xfrm>
          <a:custGeom>
            <a:avLst/>
            <a:gdLst/>
            <a:ahLst/>
            <a:cxnLst/>
            <a:rect l="l" t="t" r="r" b="b"/>
            <a:pathLst>
              <a:path w="261" h="262" extrusionOk="0">
                <a:moveTo>
                  <a:pt x="130" y="261"/>
                </a:moveTo>
                <a:cubicBezTo>
                  <a:pt x="57" y="261"/>
                  <a:pt x="0" y="202"/>
                  <a:pt x="1" y="129"/>
                </a:cubicBezTo>
                <a:cubicBezTo>
                  <a:pt x="1" y="58"/>
                  <a:pt x="60" y="0"/>
                  <a:pt x="131" y="1"/>
                </a:cubicBezTo>
                <a:cubicBezTo>
                  <a:pt x="204" y="1"/>
                  <a:pt x="261" y="59"/>
                  <a:pt x="261" y="132"/>
                </a:cubicBezTo>
                <a:cubicBezTo>
                  <a:pt x="260" y="204"/>
                  <a:pt x="202" y="262"/>
                  <a:pt x="130" y="261"/>
                </a:cubicBezTo>
                <a:close/>
                <a:moveTo>
                  <a:pt x="250" y="131"/>
                </a:moveTo>
                <a:cubicBezTo>
                  <a:pt x="250" y="65"/>
                  <a:pt x="196" y="11"/>
                  <a:pt x="130" y="11"/>
                </a:cubicBezTo>
                <a:cubicBezTo>
                  <a:pt x="64" y="11"/>
                  <a:pt x="11" y="66"/>
                  <a:pt x="11" y="131"/>
                </a:cubicBezTo>
                <a:cubicBezTo>
                  <a:pt x="11" y="197"/>
                  <a:pt x="65" y="250"/>
                  <a:pt x="131" y="251"/>
                </a:cubicBezTo>
                <a:cubicBezTo>
                  <a:pt x="196" y="251"/>
                  <a:pt x="250" y="197"/>
                  <a:pt x="250" y="1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8" name="Google Shape;838;p14"/>
          <p:cNvSpPr/>
          <p:nvPr/>
        </p:nvSpPr>
        <p:spPr>
          <a:xfrm>
            <a:off x="1495657" y="1280899"/>
            <a:ext cx="82315" cy="82315"/>
          </a:xfrm>
          <a:custGeom>
            <a:avLst/>
            <a:gdLst/>
            <a:ahLst/>
            <a:cxnLst/>
            <a:rect l="l" t="t" r="r" b="b"/>
            <a:pathLst>
              <a:path w="48" h="48" extrusionOk="0">
                <a:moveTo>
                  <a:pt x="48" y="24"/>
                </a:moveTo>
                <a:cubicBezTo>
                  <a:pt x="48" y="37"/>
                  <a:pt x="38" y="48"/>
                  <a:pt x="25" y="48"/>
                </a:cubicBezTo>
                <a:cubicBezTo>
                  <a:pt x="12" y="48"/>
                  <a:pt x="0" y="37"/>
                  <a:pt x="1" y="24"/>
                </a:cubicBezTo>
                <a:cubicBezTo>
                  <a:pt x="1" y="11"/>
                  <a:pt x="12" y="0"/>
                  <a:pt x="25" y="0"/>
                </a:cubicBezTo>
                <a:cubicBezTo>
                  <a:pt x="37" y="0"/>
                  <a:pt x="48" y="11"/>
                  <a:pt x="48"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39" name="Google Shape;839;p14"/>
          <p:cNvSpPr/>
          <p:nvPr/>
        </p:nvSpPr>
        <p:spPr>
          <a:xfrm>
            <a:off x="904502" y="1415593"/>
            <a:ext cx="426533" cy="434014"/>
          </a:xfrm>
          <a:custGeom>
            <a:avLst/>
            <a:gdLst/>
            <a:ahLst/>
            <a:cxnLst/>
            <a:rect l="l" t="t" r="r" b="b"/>
            <a:pathLst>
              <a:path w="239" h="240" extrusionOk="0">
                <a:moveTo>
                  <a:pt x="239" y="120"/>
                </a:moveTo>
                <a:cubicBezTo>
                  <a:pt x="239" y="186"/>
                  <a:pt x="185" y="240"/>
                  <a:pt x="120" y="240"/>
                </a:cubicBezTo>
                <a:cubicBezTo>
                  <a:pt x="54" y="239"/>
                  <a:pt x="0" y="186"/>
                  <a:pt x="0" y="120"/>
                </a:cubicBezTo>
                <a:cubicBezTo>
                  <a:pt x="0" y="55"/>
                  <a:pt x="53" y="0"/>
                  <a:pt x="119" y="0"/>
                </a:cubicBezTo>
                <a:cubicBezTo>
                  <a:pt x="185" y="0"/>
                  <a:pt x="239" y="54"/>
                  <a:pt x="239" y="120"/>
                </a:cubicBezTo>
                <a:close/>
                <a:moveTo>
                  <a:pt x="120" y="73"/>
                </a:moveTo>
                <a:cubicBezTo>
                  <a:pt x="94" y="73"/>
                  <a:pt x="73" y="93"/>
                  <a:pt x="73" y="119"/>
                </a:cubicBezTo>
                <a:cubicBezTo>
                  <a:pt x="73" y="145"/>
                  <a:pt x="93" y="166"/>
                  <a:pt x="119" y="166"/>
                </a:cubicBezTo>
                <a:cubicBezTo>
                  <a:pt x="146" y="167"/>
                  <a:pt x="166" y="147"/>
                  <a:pt x="166" y="120"/>
                </a:cubicBezTo>
                <a:cubicBezTo>
                  <a:pt x="166" y="94"/>
                  <a:pt x="146" y="74"/>
                  <a:pt x="120" y="7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0" name="Google Shape;840;p14"/>
          <p:cNvSpPr/>
          <p:nvPr/>
        </p:nvSpPr>
        <p:spPr>
          <a:xfrm>
            <a:off x="1031711" y="1550287"/>
            <a:ext cx="172111" cy="172111"/>
          </a:xfrm>
          <a:custGeom>
            <a:avLst/>
            <a:gdLst/>
            <a:ahLst/>
            <a:cxnLst/>
            <a:rect l="l" t="t" r="r" b="b"/>
            <a:pathLst>
              <a:path w="93" h="94" extrusionOk="0">
                <a:moveTo>
                  <a:pt x="47" y="0"/>
                </a:moveTo>
                <a:cubicBezTo>
                  <a:pt x="73" y="1"/>
                  <a:pt x="93" y="21"/>
                  <a:pt x="93" y="47"/>
                </a:cubicBezTo>
                <a:cubicBezTo>
                  <a:pt x="93" y="74"/>
                  <a:pt x="73" y="94"/>
                  <a:pt x="46" y="93"/>
                </a:cubicBezTo>
                <a:cubicBezTo>
                  <a:pt x="20" y="93"/>
                  <a:pt x="0" y="72"/>
                  <a:pt x="0" y="46"/>
                </a:cubicBezTo>
                <a:cubicBezTo>
                  <a:pt x="0" y="20"/>
                  <a:pt x="21" y="0"/>
                  <a:pt x="4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841" name="Google Shape;841;p14"/>
          <p:cNvGrpSpPr/>
          <p:nvPr/>
        </p:nvGrpSpPr>
        <p:grpSpPr>
          <a:xfrm>
            <a:off x="4182048" y="1722398"/>
            <a:ext cx="4433978" cy="2624664"/>
            <a:chOff x="6396038" y="2674938"/>
            <a:chExt cx="906463" cy="536575"/>
          </a:xfrm>
        </p:grpSpPr>
        <p:sp>
          <p:nvSpPr>
            <p:cNvPr id="842" name="Google Shape;842;p14"/>
            <p:cNvSpPr/>
            <p:nvPr/>
          </p:nvSpPr>
          <p:spPr>
            <a:xfrm>
              <a:off x="6727825" y="2863850"/>
              <a:ext cx="157163" cy="168275"/>
            </a:xfrm>
            <a:custGeom>
              <a:avLst/>
              <a:gdLst/>
              <a:ahLst/>
              <a:cxnLst/>
              <a:rect l="l" t="t" r="r" b="b"/>
              <a:pathLst>
                <a:path w="412" h="439" extrusionOk="0">
                  <a:moveTo>
                    <a:pt x="146" y="154"/>
                  </a:moveTo>
                  <a:cubicBezTo>
                    <a:pt x="150" y="148"/>
                    <a:pt x="154" y="142"/>
                    <a:pt x="158" y="135"/>
                  </a:cubicBezTo>
                  <a:cubicBezTo>
                    <a:pt x="176" y="103"/>
                    <a:pt x="202" y="78"/>
                    <a:pt x="230" y="55"/>
                  </a:cubicBezTo>
                  <a:cubicBezTo>
                    <a:pt x="246" y="43"/>
                    <a:pt x="261" y="29"/>
                    <a:pt x="277" y="17"/>
                  </a:cubicBezTo>
                  <a:cubicBezTo>
                    <a:pt x="285" y="11"/>
                    <a:pt x="295" y="6"/>
                    <a:pt x="305" y="2"/>
                  </a:cubicBezTo>
                  <a:cubicBezTo>
                    <a:pt x="311" y="0"/>
                    <a:pt x="318" y="1"/>
                    <a:pt x="322" y="7"/>
                  </a:cubicBezTo>
                  <a:cubicBezTo>
                    <a:pt x="327" y="13"/>
                    <a:pt x="329" y="19"/>
                    <a:pt x="325" y="26"/>
                  </a:cubicBezTo>
                  <a:cubicBezTo>
                    <a:pt x="321" y="33"/>
                    <a:pt x="316" y="39"/>
                    <a:pt x="311" y="45"/>
                  </a:cubicBezTo>
                  <a:cubicBezTo>
                    <a:pt x="292" y="65"/>
                    <a:pt x="272" y="84"/>
                    <a:pt x="252" y="103"/>
                  </a:cubicBezTo>
                  <a:cubicBezTo>
                    <a:pt x="253" y="104"/>
                    <a:pt x="253" y="105"/>
                    <a:pt x="254" y="105"/>
                  </a:cubicBezTo>
                  <a:cubicBezTo>
                    <a:pt x="259" y="101"/>
                    <a:pt x="264" y="96"/>
                    <a:pt x="270" y="92"/>
                  </a:cubicBezTo>
                  <a:cubicBezTo>
                    <a:pt x="292" y="72"/>
                    <a:pt x="314" y="53"/>
                    <a:pt x="337" y="34"/>
                  </a:cubicBezTo>
                  <a:cubicBezTo>
                    <a:pt x="341" y="30"/>
                    <a:pt x="347" y="27"/>
                    <a:pt x="352" y="25"/>
                  </a:cubicBezTo>
                  <a:cubicBezTo>
                    <a:pt x="362" y="21"/>
                    <a:pt x="370" y="25"/>
                    <a:pt x="375" y="33"/>
                  </a:cubicBezTo>
                  <a:cubicBezTo>
                    <a:pt x="380" y="42"/>
                    <a:pt x="379" y="53"/>
                    <a:pt x="373" y="59"/>
                  </a:cubicBezTo>
                  <a:cubicBezTo>
                    <a:pt x="346" y="87"/>
                    <a:pt x="320" y="115"/>
                    <a:pt x="293" y="143"/>
                  </a:cubicBezTo>
                  <a:cubicBezTo>
                    <a:pt x="291" y="145"/>
                    <a:pt x="290" y="147"/>
                    <a:pt x="289" y="151"/>
                  </a:cubicBezTo>
                  <a:cubicBezTo>
                    <a:pt x="297" y="144"/>
                    <a:pt x="305" y="137"/>
                    <a:pt x="313" y="130"/>
                  </a:cubicBezTo>
                  <a:cubicBezTo>
                    <a:pt x="333" y="111"/>
                    <a:pt x="354" y="92"/>
                    <a:pt x="375" y="73"/>
                  </a:cubicBezTo>
                  <a:cubicBezTo>
                    <a:pt x="384" y="64"/>
                    <a:pt x="395" y="63"/>
                    <a:pt x="403" y="71"/>
                  </a:cubicBezTo>
                  <a:cubicBezTo>
                    <a:pt x="412" y="80"/>
                    <a:pt x="411" y="92"/>
                    <a:pt x="403" y="101"/>
                  </a:cubicBezTo>
                  <a:cubicBezTo>
                    <a:pt x="377" y="128"/>
                    <a:pt x="352" y="154"/>
                    <a:pt x="326" y="181"/>
                  </a:cubicBezTo>
                  <a:cubicBezTo>
                    <a:pt x="324" y="183"/>
                    <a:pt x="322" y="186"/>
                    <a:pt x="321" y="189"/>
                  </a:cubicBezTo>
                  <a:cubicBezTo>
                    <a:pt x="333" y="178"/>
                    <a:pt x="345" y="167"/>
                    <a:pt x="357" y="156"/>
                  </a:cubicBezTo>
                  <a:cubicBezTo>
                    <a:pt x="365" y="149"/>
                    <a:pt x="374" y="141"/>
                    <a:pt x="383" y="133"/>
                  </a:cubicBezTo>
                  <a:cubicBezTo>
                    <a:pt x="391" y="125"/>
                    <a:pt x="399" y="124"/>
                    <a:pt x="405" y="130"/>
                  </a:cubicBezTo>
                  <a:cubicBezTo>
                    <a:pt x="410" y="134"/>
                    <a:pt x="411" y="145"/>
                    <a:pt x="406" y="153"/>
                  </a:cubicBezTo>
                  <a:cubicBezTo>
                    <a:pt x="381" y="190"/>
                    <a:pt x="352" y="223"/>
                    <a:pt x="318" y="252"/>
                  </a:cubicBezTo>
                  <a:cubicBezTo>
                    <a:pt x="302" y="266"/>
                    <a:pt x="289" y="283"/>
                    <a:pt x="275" y="299"/>
                  </a:cubicBezTo>
                  <a:cubicBezTo>
                    <a:pt x="258" y="319"/>
                    <a:pt x="237" y="335"/>
                    <a:pt x="214" y="347"/>
                  </a:cubicBezTo>
                  <a:cubicBezTo>
                    <a:pt x="192" y="359"/>
                    <a:pt x="177" y="377"/>
                    <a:pt x="162" y="395"/>
                  </a:cubicBezTo>
                  <a:cubicBezTo>
                    <a:pt x="152" y="406"/>
                    <a:pt x="143" y="418"/>
                    <a:pt x="133" y="429"/>
                  </a:cubicBezTo>
                  <a:cubicBezTo>
                    <a:pt x="123" y="438"/>
                    <a:pt x="119" y="439"/>
                    <a:pt x="107" y="432"/>
                  </a:cubicBezTo>
                  <a:cubicBezTo>
                    <a:pt x="78" y="416"/>
                    <a:pt x="53" y="394"/>
                    <a:pt x="34" y="366"/>
                  </a:cubicBezTo>
                  <a:cubicBezTo>
                    <a:pt x="24" y="352"/>
                    <a:pt x="15" y="337"/>
                    <a:pt x="5" y="322"/>
                  </a:cubicBezTo>
                  <a:cubicBezTo>
                    <a:pt x="0" y="313"/>
                    <a:pt x="1" y="311"/>
                    <a:pt x="10" y="306"/>
                  </a:cubicBezTo>
                  <a:cubicBezTo>
                    <a:pt x="14" y="303"/>
                    <a:pt x="17" y="299"/>
                    <a:pt x="20" y="296"/>
                  </a:cubicBezTo>
                  <a:cubicBezTo>
                    <a:pt x="30" y="286"/>
                    <a:pt x="39" y="276"/>
                    <a:pt x="49" y="268"/>
                  </a:cubicBezTo>
                  <a:cubicBezTo>
                    <a:pt x="53" y="264"/>
                    <a:pt x="59" y="263"/>
                    <a:pt x="64" y="263"/>
                  </a:cubicBezTo>
                  <a:cubicBezTo>
                    <a:pt x="71" y="262"/>
                    <a:pt x="73" y="260"/>
                    <a:pt x="73" y="253"/>
                  </a:cubicBezTo>
                  <a:cubicBezTo>
                    <a:pt x="73" y="232"/>
                    <a:pt x="74" y="210"/>
                    <a:pt x="74" y="188"/>
                  </a:cubicBezTo>
                  <a:cubicBezTo>
                    <a:pt x="74" y="169"/>
                    <a:pt x="78" y="153"/>
                    <a:pt x="89" y="138"/>
                  </a:cubicBezTo>
                  <a:cubicBezTo>
                    <a:pt x="107" y="113"/>
                    <a:pt x="118" y="85"/>
                    <a:pt x="124" y="56"/>
                  </a:cubicBezTo>
                  <a:cubicBezTo>
                    <a:pt x="126" y="49"/>
                    <a:pt x="128" y="43"/>
                    <a:pt x="130" y="37"/>
                  </a:cubicBezTo>
                  <a:cubicBezTo>
                    <a:pt x="134" y="28"/>
                    <a:pt x="139" y="26"/>
                    <a:pt x="151" y="27"/>
                  </a:cubicBezTo>
                  <a:cubicBezTo>
                    <a:pt x="161" y="29"/>
                    <a:pt x="167" y="33"/>
                    <a:pt x="168" y="42"/>
                  </a:cubicBezTo>
                  <a:cubicBezTo>
                    <a:pt x="169" y="58"/>
                    <a:pt x="169" y="73"/>
                    <a:pt x="171" y="88"/>
                  </a:cubicBezTo>
                  <a:cubicBezTo>
                    <a:pt x="173" y="102"/>
                    <a:pt x="171" y="112"/>
                    <a:pt x="160" y="123"/>
                  </a:cubicBezTo>
                  <a:cubicBezTo>
                    <a:pt x="153" y="131"/>
                    <a:pt x="149" y="142"/>
                    <a:pt x="143" y="153"/>
                  </a:cubicBezTo>
                  <a:cubicBezTo>
                    <a:pt x="144" y="153"/>
                    <a:pt x="145" y="154"/>
                    <a:pt x="146" y="154"/>
                  </a:cubicBezTo>
                  <a:close/>
                  <a:moveTo>
                    <a:pt x="190" y="137"/>
                  </a:moveTo>
                  <a:cubicBezTo>
                    <a:pt x="185" y="139"/>
                    <a:pt x="181" y="140"/>
                    <a:pt x="179" y="142"/>
                  </a:cubicBezTo>
                  <a:cubicBezTo>
                    <a:pt x="174" y="147"/>
                    <a:pt x="170" y="152"/>
                    <a:pt x="166" y="157"/>
                  </a:cubicBezTo>
                  <a:cubicBezTo>
                    <a:pt x="161" y="163"/>
                    <a:pt x="162" y="167"/>
                    <a:pt x="168" y="172"/>
                  </a:cubicBezTo>
                  <a:cubicBezTo>
                    <a:pt x="199" y="193"/>
                    <a:pt x="224" y="219"/>
                    <a:pt x="243" y="251"/>
                  </a:cubicBezTo>
                  <a:cubicBezTo>
                    <a:pt x="247" y="257"/>
                    <a:pt x="252" y="263"/>
                    <a:pt x="256" y="269"/>
                  </a:cubicBezTo>
                  <a:cubicBezTo>
                    <a:pt x="262" y="277"/>
                    <a:pt x="266" y="277"/>
                    <a:pt x="273" y="270"/>
                  </a:cubicBezTo>
                  <a:cubicBezTo>
                    <a:pt x="276" y="265"/>
                    <a:pt x="279" y="259"/>
                    <a:pt x="282" y="254"/>
                  </a:cubicBezTo>
                  <a:cubicBezTo>
                    <a:pt x="287" y="246"/>
                    <a:pt x="287" y="238"/>
                    <a:pt x="282" y="231"/>
                  </a:cubicBezTo>
                  <a:cubicBezTo>
                    <a:pt x="275" y="220"/>
                    <a:pt x="268" y="209"/>
                    <a:pt x="259" y="200"/>
                  </a:cubicBezTo>
                  <a:cubicBezTo>
                    <a:pt x="243" y="182"/>
                    <a:pt x="226" y="164"/>
                    <a:pt x="208" y="148"/>
                  </a:cubicBezTo>
                  <a:cubicBezTo>
                    <a:pt x="203" y="143"/>
                    <a:pt x="196" y="141"/>
                    <a:pt x="190" y="137"/>
                  </a:cubicBezTo>
                  <a:close/>
                  <a:moveTo>
                    <a:pt x="133" y="212"/>
                  </a:moveTo>
                  <a:cubicBezTo>
                    <a:pt x="138" y="217"/>
                    <a:pt x="142" y="220"/>
                    <a:pt x="146" y="223"/>
                  </a:cubicBezTo>
                  <a:cubicBezTo>
                    <a:pt x="163" y="236"/>
                    <a:pt x="178" y="252"/>
                    <a:pt x="190" y="270"/>
                  </a:cubicBezTo>
                  <a:cubicBezTo>
                    <a:pt x="197" y="280"/>
                    <a:pt x="205" y="289"/>
                    <a:pt x="213" y="299"/>
                  </a:cubicBezTo>
                  <a:cubicBezTo>
                    <a:pt x="215" y="303"/>
                    <a:pt x="219" y="305"/>
                    <a:pt x="224" y="303"/>
                  </a:cubicBezTo>
                  <a:cubicBezTo>
                    <a:pt x="240" y="295"/>
                    <a:pt x="245" y="277"/>
                    <a:pt x="234" y="264"/>
                  </a:cubicBezTo>
                  <a:cubicBezTo>
                    <a:pt x="217" y="241"/>
                    <a:pt x="197" y="220"/>
                    <a:pt x="179" y="199"/>
                  </a:cubicBezTo>
                  <a:cubicBezTo>
                    <a:pt x="175" y="195"/>
                    <a:pt x="171" y="192"/>
                    <a:pt x="166" y="190"/>
                  </a:cubicBezTo>
                  <a:cubicBezTo>
                    <a:pt x="161" y="187"/>
                    <a:pt x="155" y="187"/>
                    <a:pt x="151" y="192"/>
                  </a:cubicBezTo>
                  <a:cubicBezTo>
                    <a:pt x="145" y="198"/>
                    <a:pt x="139" y="205"/>
                    <a:pt x="133" y="212"/>
                  </a:cubicBezTo>
                  <a:close/>
                  <a:moveTo>
                    <a:pt x="20" y="309"/>
                  </a:moveTo>
                  <a:cubicBezTo>
                    <a:pt x="19" y="311"/>
                    <a:pt x="18" y="312"/>
                    <a:pt x="16" y="313"/>
                  </a:cubicBezTo>
                  <a:cubicBezTo>
                    <a:pt x="35" y="338"/>
                    <a:pt x="54" y="363"/>
                    <a:pt x="73" y="387"/>
                  </a:cubicBezTo>
                  <a:cubicBezTo>
                    <a:pt x="82" y="398"/>
                    <a:pt x="92" y="399"/>
                    <a:pt x="103" y="390"/>
                  </a:cubicBezTo>
                  <a:cubicBezTo>
                    <a:pt x="115" y="381"/>
                    <a:pt x="126" y="370"/>
                    <a:pt x="136" y="359"/>
                  </a:cubicBezTo>
                  <a:cubicBezTo>
                    <a:pt x="144" y="351"/>
                    <a:pt x="145" y="340"/>
                    <a:pt x="137" y="331"/>
                  </a:cubicBezTo>
                  <a:cubicBezTo>
                    <a:pt x="117" y="308"/>
                    <a:pt x="97" y="285"/>
                    <a:pt x="76" y="262"/>
                  </a:cubicBezTo>
                  <a:cubicBezTo>
                    <a:pt x="73" y="265"/>
                    <a:pt x="71" y="267"/>
                    <a:pt x="69" y="268"/>
                  </a:cubicBezTo>
                  <a:cubicBezTo>
                    <a:pt x="72" y="271"/>
                    <a:pt x="74" y="273"/>
                    <a:pt x="75" y="276"/>
                  </a:cubicBezTo>
                  <a:cubicBezTo>
                    <a:pt x="89" y="293"/>
                    <a:pt x="103" y="311"/>
                    <a:pt x="116" y="329"/>
                  </a:cubicBezTo>
                  <a:cubicBezTo>
                    <a:pt x="122" y="336"/>
                    <a:pt x="123" y="344"/>
                    <a:pt x="117" y="350"/>
                  </a:cubicBezTo>
                  <a:cubicBezTo>
                    <a:pt x="112" y="357"/>
                    <a:pt x="106" y="364"/>
                    <a:pt x="99" y="369"/>
                  </a:cubicBezTo>
                  <a:cubicBezTo>
                    <a:pt x="86" y="379"/>
                    <a:pt x="86" y="379"/>
                    <a:pt x="74" y="366"/>
                  </a:cubicBezTo>
                  <a:cubicBezTo>
                    <a:pt x="58" y="348"/>
                    <a:pt x="43" y="331"/>
                    <a:pt x="27" y="313"/>
                  </a:cubicBezTo>
                  <a:cubicBezTo>
                    <a:pt x="25" y="311"/>
                    <a:pt x="22" y="310"/>
                    <a:pt x="20" y="30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3" name="Google Shape;843;p14"/>
            <p:cNvSpPr/>
            <p:nvPr/>
          </p:nvSpPr>
          <p:spPr>
            <a:xfrm>
              <a:off x="6967538" y="2674938"/>
              <a:ext cx="146050" cy="147638"/>
            </a:xfrm>
            <a:custGeom>
              <a:avLst/>
              <a:gdLst/>
              <a:ahLst/>
              <a:cxnLst/>
              <a:rect l="l" t="t" r="r" b="b"/>
              <a:pathLst>
                <a:path w="384" h="384" extrusionOk="0">
                  <a:moveTo>
                    <a:pt x="0" y="192"/>
                  </a:moveTo>
                  <a:cubicBezTo>
                    <a:pt x="1" y="190"/>
                    <a:pt x="2" y="189"/>
                    <a:pt x="3" y="188"/>
                  </a:cubicBezTo>
                  <a:cubicBezTo>
                    <a:pt x="11" y="181"/>
                    <a:pt x="13" y="173"/>
                    <a:pt x="5" y="164"/>
                  </a:cubicBezTo>
                  <a:cubicBezTo>
                    <a:pt x="2" y="160"/>
                    <a:pt x="3" y="157"/>
                    <a:pt x="8" y="154"/>
                  </a:cubicBezTo>
                  <a:cubicBezTo>
                    <a:pt x="17" y="149"/>
                    <a:pt x="18" y="142"/>
                    <a:pt x="13" y="133"/>
                  </a:cubicBezTo>
                  <a:cubicBezTo>
                    <a:pt x="10" y="127"/>
                    <a:pt x="13" y="124"/>
                    <a:pt x="17" y="122"/>
                  </a:cubicBezTo>
                  <a:cubicBezTo>
                    <a:pt x="26" y="119"/>
                    <a:pt x="30" y="113"/>
                    <a:pt x="26" y="104"/>
                  </a:cubicBezTo>
                  <a:cubicBezTo>
                    <a:pt x="25" y="98"/>
                    <a:pt x="26" y="94"/>
                    <a:pt x="33" y="93"/>
                  </a:cubicBezTo>
                  <a:cubicBezTo>
                    <a:pt x="42" y="92"/>
                    <a:pt x="46" y="86"/>
                    <a:pt x="44" y="77"/>
                  </a:cubicBezTo>
                  <a:cubicBezTo>
                    <a:pt x="43" y="71"/>
                    <a:pt x="45" y="68"/>
                    <a:pt x="52" y="67"/>
                  </a:cubicBezTo>
                  <a:cubicBezTo>
                    <a:pt x="65" y="66"/>
                    <a:pt x="65" y="65"/>
                    <a:pt x="67" y="52"/>
                  </a:cubicBezTo>
                  <a:cubicBezTo>
                    <a:pt x="67" y="50"/>
                    <a:pt x="68" y="48"/>
                    <a:pt x="68" y="46"/>
                  </a:cubicBezTo>
                  <a:cubicBezTo>
                    <a:pt x="70" y="46"/>
                    <a:pt x="71" y="45"/>
                    <a:pt x="71" y="45"/>
                  </a:cubicBezTo>
                  <a:cubicBezTo>
                    <a:pt x="83" y="47"/>
                    <a:pt x="91" y="43"/>
                    <a:pt x="94" y="30"/>
                  </a:cubicBezTo>
                  <a:cubicBezTo>
                    <a:pt x="94" y="29"/>
                    <a:pt x="97" y="27"/>
                    <a:pt x="100" y="27"/>
                  </a:cubicBezTo>
                  <a:cubicBezTo>
                    <a:pt x="102" y="26"/>
                    <a:pt x="104" y="27"/>
                    <a:pt x="106" y="28"/>
                  </a:cubicBezTo>
                  <a:cubicBezTo>
                    <a:pt x="114" y="31"/>
                    <a:pt x="117" y="27"/>
                    <a:pt x="120" y="20"/>
                  </a:cubicBezTo>
                  <a:cubicBezTo>
                    <a:pt x="123" y="13"/>
                    <a:pt x="128" y="11"/>
                    <a:pt x="135" y="15"/>
                  </a:cubicBezTo>
                  <a:cubicBezTo>
                    <a:pt x="142" y="19"/>
                    <a:pt x="147" y="17"/>
                    <a:pt x="152" y="10"/>
                  </a:cubicBezTo>
                  <a:cubicBezTo>
                    <a:pt x="153" y="8"/>
                    <a:pt x="156" y="6"/>
                    <a:pt x="158" y="3"/>
                  </a:cubicBezTo>
                  <a:cubicBezTo>
                    <a:pt x="164" y="6"/>
                    <a:pt x="170" y="12"/>
                    <a:pt x="175" y="11"/>
                  </a:cubicBezTo>
                  <a:cubicBezTo>
                    <a:pt x="181" y="11"/>
                    <a:pt x="186" y="5"/>
                    <a:pt x="192" y="0"/>
                  </a:cubicBezTo>
                  <a:cubicBezTo>
                    <a:pt x="201" y="12"/>
                    <a:pt x="212" y="15"/>
                    <a:pt x="223" y="3"/>
                  </a:cubicBezTo>
                  <a:cubicBezTo>
                    <a:pt x="224" y="4"/>
                    <a:pt x="225" y="4"/>
                    <a:pt x="225" y="5"/>
                  </a:cubicBezTo>
                  <a:cubicBezTo>
                    <a:pt x="232" y="15"/>
                    <a:pt x="240" y="21"/>
                    <a:pt x="253" y="13"/>
                  </a:cubicBezTo>
                  <a:cubicBezTo>
                    <a:pt x="254" y="12"/>
                    <a:pt x="258" y="13"/>
                    <a:pt x="258" y="15"/>
                  </a:cubicBezTo>
                  <a:cubicBezTo>
                    <a:pt x="263" y="29"/>
                    <a:pt x="273" y="31"/>
                    <a:pt x="286" y="26"/>
                  </a:cubicBezTo>
                  <a:cubicBezTo>
                    <a:pt x="287" y="27"/>
                    <a:pt x="288" y="28"/>
                    <a:pt x="288" y="29"/>
                  </a:cubicBezTo>
                  <a:cubicBezTo>
                    <a:pt x="291" y="41"/>
                    <a:pt x="297" y="48"/>
                    <a:pt x="310" y="45"/>
                  </a:cubicBezTo>
                  <a:cubicBezTo>
                    <a:pt x="311" y="45"/>
                    <a:pt x="314" y="48"/>
                    <a:pt x="315" y="50"/>
                  </a:cubicBezTo>
                  <a:cubicBezTo>
                    <a:pt x="316" y="51"/>
                    <a:pt x="316" y="53"/>
                    <a:pt x="316" y="54"/>
                  </a:cubicBezTo>
                  <a:cubicBezTo>
                    <a:pt x="316" y="64"/>
                    <a:pt x="322" y="67"/>
                    <a:pt x="330" y="67"/>
                  </a:cubicBezTo>
                  <a:cubicBezTo>
                    <a:pt x="337" y="68"/>
                    <a:pt x="339" y="70"/>
                    <a:pt x="338" y="77"/>
                  </a:cubicBezTo>
                  <a:cubicBezTo>
                    <a:pt x="336" y="86"/>
                    <a:pt x="340" y="91"/>
                    <a:pt x="349" y="93"/>
                  </a:cubicBezTo>
                  <a:cubicBezTo>
                    <a:pt x="351" y="94"/>
                    <a:pt x="354" y="95"/>
                    <a:pt x="356" y="96"/>
                  </a:cubicBezTo>
                  <a:cubicBezTo>
                    <a:pt x="356" y="97"/>
                    <a:pt x="357" y="98"/>
                    <a:pt x="357" y="99"/>
                  </a:cubicBezTo>
                  <a:cubicBezTo>
                    <a:pt x="353" y="110"/>
                    <a:pt x="353" y="120"/>
                    <a:pt x="367" y="124"/>
                  </a:cubicBezTo>
                  <a:cubicBezTo>
                    <a:pt x="369" y="124"/>
                    <a:pt x="370" y="129"/>
                    <a:pt x="370" y="131"/>
                  </a:cubicBezTo>
                  <a:cubicBezTo>
                    <a:pt x="369" y="134"/>
                    <a:pt x="368" y="137"/>
                    <a:pt x="367" y="139"/>
                  </a:cubicBezTo>
                  <a:cubicBezTo>
                    <a:pt x="365" y="144"/>
                    <a:pt x="365" y="147"/>
                    <a:pt x="369" y="150"/>
                  </a:cubicBezTo>
                  <a:cubicBezTo>
                    <a:pt x="373" y="152"/>
                    <a:pt x="376" y="156"/>
                    <a:pt x="380" y="160"/>
                  </a:cubicBezTo>
                  <a:cubicBezTo>
                    <a:pt x="369" y="171"/>
                    <a:pt x="370" y="182"/>
                    <a:pt x="384" y="192"/>
                  </a:cubicBezTo>
                  <a:cubicBezTo>
                    <a:pt x="371" y="202"/>
                    <a:pt x="368" y="212"/>
                    <a:pt x="380" y="224"/>
                  </a:cubicBezTo>
                  <a:cubicBezTo>
                    <a:pt x="378" y="226"/>
                    <a:pt x="377" y="228"/>
                    <a:pt x="376" y="229"/>
                  </a:cubicBezTo>
                  <a:cubicBezTo>
                    <a:pt x="366" y="235"/>
                    <a:pt x="364" y="242"/>
                    <a:pt x="369" y="252"/>
                  </a:cubicBezTo>
                  <a:cubicBezTo>
                    <a:pt x="371" y="256"/>
                    <a:pt x="371" y="258"/>
                    <a:pt x="366" y="261"/>
                  </a:cubicBezTo>
                  <a:cubicBezTo>
                    <a:pt x="353" y="269"/>
                    <a:pt x="354" y="269"/>
                    <a:pt x="356" y="284"/>
                  </a:cubicBezTo>
                  <a:cubicBezTo>
                    <a:pt x="357" y="285"/>
                    <a:pt x="357" y="286"/>
                    <a:pt x="357" y="288"/>
                  </a:cubicBezTo>
                  <a:cubicBezTo>
                    <a:pt x="356" y="288"/>
                    <a:pt x="355" y="289"/>
                    <a:pt x="354" y="289"/>
                  </a:cubicBezTo>
                  <a:cubicBezTo>
                    <a:pt x="342" y="292"/>
                    <a:pt x="335" y="297"/>
                    <a:pt x="338" y="311"/>
                  </a:cubicBezTo>
                  <a:cubicBezTo>
                    <a:pt x="338" y="312"/>
                    <a:pt x="335" y="315"/>
                    <a:pt x="334" y="316"/>
                  </a:cubicBezTo>
                  <a:cubicBezTo>
                    <a:pt x="332" y="317"/>
                    <a:pt x="331" y="317"/>
                    <a:pt x="329" y="317"/>
                  </a:cubicBezTo>
                  <a:cubicBezTo>
                    <a:pt x="320" y="317"/>
                    <a:pt x="316" y="321"/>
                    <a:pt x="316" y="330"/>
                  </a:cubicBezTo>
                  <a:cubicBezTo>
                    <a:pt x="316" y="337"/>
                    <a:pt x="313" y="341"/>
                    <a:pt x="305" y="339"/>
                  </a:cubicBezTo>
                  <a:cubicBezTo>
                    <a:pt x="296" y="338"/>
                    <a:pt x="292" y="341"/>
                    <a:pt x="290" y="350"/>
                  </a:cubicBezTo>
                  <a:cubicBezTo>
                    <a:pt x="290" y="352"/>
                    <a:pt x="288" y="355"/>
                    <a:pt x="287" y="358"/>
                  </a:cubicBezTo>
                  <a:cubicBezTo>
                    <a:pt x="280" y="357"/>
                    <a:pt x="273" y="354"/>
                    <a:pt x="268" y="356"/>
                  </a:cubicBezTo>
                  <a:cubicBezTo>
                    <a:pt x="263" y="359"/>
                    <a:pt x="260" y="366"/>
                    <a:pt x="256" y="373"/>
                  </a:cubicBezTo>
                  <a:cubicBezTo>
                    <a:pt x="243" y="363"/>
                    <a:pt x="232" y="366"/>
                    <a:pt x="224" y="382"/>
                  </a:cubicBezTo>
                  <a:cubicBezTo>
                    <a:pt x="212" y="370"/>
                    <a:pt x="201" y="371"/>
                    <a:pt x="192" y="384"/>
                  </a:cubicBezTo>
                  <a:cubicBezTo>
                    <a:pt x="186" y="380"/>
                    <a:pt x="181" y="374"/>
                    <a:pt x="176" y="373"/>
                  </a:cubicBezTo>
                  <a:cubicBezTo>
                    <a:pt x="170" y="372"/>
                    <a:pt x="164" y="377"/>
                    <a:pt x="157" y="381"/>
                  </a:cubicBezTo>
                  <a:cubicBezTo>
                    <a:pt x="150" y="367"/>
                    <a:pt x="140" y="363"/>
                    <a:pt x="125" y="374"/>
                  </a:cubicBezTo>
                  <a:cubicBezTo>
                    <a:pt x="120" y="357"/>
                    <a:pt x="111" y="351"/>
                    <a:pt x="96" y="359"/>
                  </a:cubicBezTo>
                  <a:cubicBezTo>
                    <a:pt x="95" y="357"/>
                    <a:pt x="94" y="356"/>
                    <a:pt x="94" y="355"/>
                  </a:cubicBezTo>
                  <a:cubicBezTo>
                    <a:pt x="92" y="343"/>
                    <a:pt x="85" y="337"/>
                    <a:pt x="72" y="339"/>
                  </a:cubicBezTo>
                  <a:cubicBezTo>
                    <a:pt x="71" y="339"/>
                    <a:pt x="67" y="335"/>
                    <a:pt x="67" y="333"/>
                  </a:cubicBezTo>
                  <a:cubicBezTo>
                    <a:pt x="67" y="322"/>
                    <a:pt x="62" y="317"/>
                    <a:pt x="51" y="316"/>
                  </a:cubicBezTo>
                  <a:cubicBezTo>
                    <a:pt x="46" y="316"/>
                    <a:pt x="43" y="314"/>
                    <a:pt x="44" y="308"/>
                  </a:cubicBezTo>
                  <a:cubicBezTo>
                    <a:pt x="46" y="298"/>
                    <a:pt x="42" y="292"/>
                    <a:pt x="32" y="291"/>
                  </a:cubicBezTo>
                  <a:cubicBezTo>
                    <a:pt x="26" y="290"/>
                    <a:pt x="25" y="285"/>
                    <a:pt x="27" y="280"/>
                  </a:cubicBezTo>
                  <a:cubicBezTo>
                    <a:pt x="30" y="271"/>
                    <a:pt x="27" y="265"/>
                    <a:pt x="18" y="262"/>
                  </a:cubicBezTo>
                  <a:cubicBezTo>
                    <a:pt x="13" y="260"/>
                    <a:pt x="10" y="256"/>
                    <a:pt x="14" y="250"/>
                  </a:cubicBezTo>
                  <a:cubicBezTo>
                    <a:pt x="18" y="242"/>
                    <a:pt x="17" y="236"/>
                    <a:pt x="8" y="231"/>
                  </a:cubicBezTo>
                  <a:cubicBezTo>
                    <a:pt x="4" y="228"/>
                    <a:pt x="1" y="224"/>
                    <a:pt x="6" y="219"/>
                  </a:cubicBezTo>
                  <a:cubicBezTo>
                    <a:pt x="13" y="211"/>
                    <a:pt x="11" y="204"/>
                    <a:pt x="3" y="197"/>
                  </a:cubicBezTo>
                  <a:cubicBezTo>
                    <a:pt x="2" y="196"/>
                    <a:pt x="1" y="194"/>
                    <a:pt x="0" y="192"/>
                  </a:cubicBezTo>
                  <a:close/>
                  <a:moveTo>
                    <a:pt x="270" y="193"/>
                  </a:moveTo>
                  <a:cubicBezTo>
                    <a:pt x="270" y="150"/>
                    <a:pt x="236" y="114"/>
                    <a:pt x="194" y="113"/>
                  </a:cubicBezTo>
                  <a:cubicBezTo>
                    <a:pt x="149" y="113"/>
                    <a:pt x="113" y="147"/>
                    <a:pt x="112" y="190"/>
                  </a:cubicBezTo>
                  <a:cubicBezTo>
                    <a:pt x="112" y="234"/>
                    <a:pt x="146" y="270"/>
                    <a:pt x="190" y="271"/>
                  </a:cubicBezTo>
                  <a:cubicBezTo>
                    <a:pt x="234" y="271"/>
                    <a:pt x="269" y="237"/>
                    <a:pt x="270" y="193"/>
                  </a:cubicBezTo>
                  <a:close/>
                  <a:moveTo>
                    <a:pt x="96" y="188"/>
                  </a:moveTo>
                  <a:cubicBezTo>
                    <a:pt x="96" y="172"/>
                    <a:pt x="83" y="159"/>
                    <a:pt x="67" y="159"/>
                  </a:cubicBezTo>
                  <a:cubicBezTo>
                    <a:pt x="52" y="159"/>
                    <a:pt x="38" y="173"/>
                    <a:pt x="38" y="188"/>
                  </a:cubicBezTo>
                  <a:cubicBezTo>
                    <a:pt x="38" y="204"/>
                    <a:pt x="52" y="218"/>
                    <a:pt x="68" y="218"/>
                  </a:cubicBezTo>
                  <a:cubicBezTo>
                    <a:pt x="84" y="218"/>
                    <a:pt x="96" y="205"/>
                    <a:pt x="96" y="188"/>
                  </a:cubicBezTo>
                  <a:close/>
                  <a:moveTo>
                    <a:pt x="219" y="69"/>
                  </a:moveTo>
                  <a:cubicBezTo>
                    <a:pt x="219" y="52"/>
                    <a:pt x="206" y="39"/>
                    <a:pt x="190" y="39"/>
                  </a:cubicBezTo>
                  <a:cubicBezTo>
                    <a:pt x="174" y="39"/>
                    <a:pt x="161" y="52"/>
                    <a:pt x="161" y="68"/>
                  </a:cubicBezTo>
                  <a:cubicBezTo>
                    <a:pt x="160" y="84"/>
                    <a:pt x="173" y="97"/>
                    <a:pt x="190" y="97"/>
                  </a:cubicBezTo>
                  <a:cubicBezTo>
                    <a:pt x="206" y="97"/>
                    <a:pt x="219" y="85"/>
                    <a:pt x="219" y="69"/>
                  </a:cubicBezTo>
                  <a:close/>
                  <a:moveTo>
                    <a:pt x="278" y="134"/>
                  </a:moveTo>
                  <a:cubicBezTo>
                    <a:pt x="294" y="134"/>
                    <a:pt x="307" y="121"/>
                    <a:pt x="308" y="105"/>
                  </a:cubicBezTo>
                  <a:cubicBezTo>
                    <a:pt x="308" y="89"/>
                    <a:pt x="295" y="75"/>
                    <a:pt x="279" y="75"/>
                  </a:cubicBezTo>
                  <a:cubicBezTo>
                    <a:pt x="263" y="74"/>
                    <a:pt x="249" y="88"/>
                    <a:pt x="249" y="104"/>
                  </a:cubicBezTo>
                  <a:cubicBezTo>
                    <a:pt x="249" y="120"/>
                    <a:pt x="262" y="133"/>
                    <a:pt x="278" y="134"/>
                  </a:cubicBezTo>
                  <a:close/>
                  <a:moveTo>
                    <a:pt x="77" y="102"/>
                  </a:moveTo>
                  <a:cubicBezTo>
                    <a:pt x="77" y="118"/>
                    <a:pt x="91" y="131"/>
                    <a:pt x="107" y="131"/>
                  </a:cubicBezTo>
                  <a:cubicBezTo>
                    <a:pt x="123" y="131"/>
                    <a:pt x="136" y="118"/>
                    <a:pt x="136" y="102"/>
                  </a:cubicBezTo>
                  <a:cubicBezTo>
                    <a:pt x="136" y="85"/>
                    <a:pt x="123" y="72"/>
                    <a:pt x="106" y="72"/>
                  </a:cubicBezTo>
                  <a:cubicBezTo>
                    <a:pt x="90" y="72"/>
                    <a:pt x="77" y="85"/>
                    <a:pt x="77" y="102"/>
                  </a:cubicBezTo>
                  <a:close/>
                  <a:moveTo>
                    <a:pt x="101" y="248"/>
                  </a:moveTo>
                  <a:cubicBezTo>
                    <a:pt x="85" y="248"/>
                    <a:pt x="73" y="261"/>
                    <a:pt x="73" y="278"/>
                  </a:cubicBezTo>
                  <a:cubicBezTo>
                    <a:pt x="73" y="294"/>
                    <a:pt x="86" y="307"/>
                    <a:pt x="102" y="307"/>
                  </a:cubicBezTo>
                  <a:cubicBezTo>
                    <a:pt x="118" y="307"/>
                    <a:pt x="132" y="293"/>
                    <a:pt x="131" y="277"/>
                  </a:cubicBezTo>
                  <a:cubicBezTo>
                    <a:pt x="131" y="262"/>
                    <a:pt x="116" y="248"/>
                    <a:pt x="101" y="248"/>
                  </a:cubicBezTo>
                  <a:close/>
                  <a:moveTo>
                    <a:pt x="344" y="193"/>
                  </a:moveTo>
                  <a:cubicBezTo>
                    <a:pt x="344" y="176"/>
                    <a:pt x="332" y="163"/>
                    <a:pt x="315" y="163"/>
                  </a:cubicBezTo>
                  <a:cubicBezTo>
                    <a:pt x="299" y="163"/>
                    <a:pt x="286" y="176"/>
                    <a:pt x="286" y="192"/>
                  </a:cubicBezTo>
                  <a:cubicBezTo>
                    <a:pt x="285" y="208"/>
                    <a:pt x="299" y="222"/>
                    <a:pt x="315" y="222"/>
                  </a:cubicBezTo>
                  <a:cubicBezTo>
                    <a:pt x="331" y="222"/>
                    <a:pt x="344" y="209"/>
                    <a:pt x="344" y="193"/>
                  </a:cubicBezTo>
                  <a:close/>
                  <a:moveTo>
                    <a:pt x="190" y="345"/>
                  </a:moveTo>
                  <a:cubicBezTo>
                    <a:pt x="206" y="345"/>
                    <a:pt x="218" y="333"/>
                    <a:pt x="218" y="316"/>
                  </a:cubicBezTo>
                  <a:cubicBezTo>
                    <a:pt x="218" y="299"/>
                    <a:pt x="205" y="287"/>
                    <a:pt x="189" y="287"/>
                  </a:cubicBezTo>
                  <a:cubicBezTo>
                    <a:pt x="173" y="287"/>
                    <a:pt x="159" y="300"/>
                    <a:pt x="160" y="317"/>
                  </a:cubicBezTo>
                  <a:cubicBezTo>
                    <a:pt x="160" y="332"/>
                    <a:pt x="173" y="345"/>
                    <a:pt x="190" y="345"/>
                  </a:cubicBezTo>
                  <a:close/>
                  <a:moveTo>
                    <a:pt x="307" y="281"/>
                  </a:moveTo>
                  <a:cubicBezTo>
                    <a:pt x="307" y="265"/>
                    <a:pt x="294" y="251"/>
                    <a:pt x="278" y="251"/>
                  </a:cubicBezTo>
                  <a:cubicBezTo>
                    <a:pt x="263" y="251"/>
                    <a:pt x="249" y="265"/>
                    <a:pt x="248" y="280"/>
                  </a:cubicBezTo>
                  <a:cubicBezTo>
                    <a:pt x="248" y="296"/>
                    <a:pt x="261" y="310"/>
                    <a:pt x="277" y="310"/>
                  </a:cubicBezTo>
                  <a:cubicBezTo>
                    <a:pt x="294" y="310"/>
                    <a:pt x="307" y="298"/>
                    <a:pt x="307" y="28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4" name="Google Shape;844;p14"/>
            <p:cNvSpPr/>
            <p:nvPr/>
          </p:nvSpPr>
          <p:spPr>
            <a:xfrm>
              <a:off x="6910388" y="2847975"/>
              <a:ext cx="206375" cy="142875"/>
            </a:xfrm>
            <a:custGeom>
              <a:avLst/>
              <a:gdLst/>
              <a:ahLst/>
              <a:cxnLst/>
              <a:rect l="l" t="t" r="r" b="b"/>
              <a:pathLst>
                <a:path w="541" h="373" extrusionOk="0">
                  <a:moveTo>
                    <a:pt x="192" y="271"/>
                  </a:moveTo>
                  <a:cubicBezTo>
                    <a:pt x="198" y="269"/>
                    <a:pt x="203" y="268"/>
                    <a:pt x="208" y="266"/>
                  </a:cubicBezTo>
                  <a:cubicBezTo>
                    <a:pt x="203" y="247"/>
                    <a:pt x="196" y="232"/>
                    <a:pt x="175" y="226"/>
                  </a:cubicBezTo>
                  <a:cubicBezTo>
                    <a:pt x="157" y="220"/>
                    <a:pt x="138" y="213"/>
                    <a:pt x="120" y="207"/>
                  </a:cubicBezTo>
                  <a:cubicBezTo>
                    <a:pt x="116" y="205"/>
                    <a:pt x="113" y="202"/>
                    <a:pt x="108" y="199"/>
                  </a:cubicBezTo>
                  <a:cubicBezTo>
                    <a:pt x="117" y="193"/>
                    <a:pt x="125" y="189"/>
                    <a:pt x="133" y="185"/>
                  </a:cubicBezTo>
                  <a:cubicBezTo>
                    <a:pt x="120" y="174"/>
                    <a:pt x="105" y="170"/>
                    <a:pt x="88" y="167"/>
                  </a:cubicBezTo>
                  <a:cubicBezTo>
                    <a:pt x="92" y="170"/>
                    <a:pt x="94" y="173"/>
                    <a:pt x="97" y="175"/>
                  </a:cubicBezTo>
                  <a:cubicBezTo>
                    <a:pt x="92" y="180"/>
                    <a:pt x="86" y="183"/>
                    <a:pt x="82" y="188"/>
                  </a:cubicBezTo>
                  <a:cubicBezTo>
                    <a:pt x="74" y="196"/>
                    <a:pt x="66" y="204"/>
                    <a:pt x="60" y="213"/>
                  </a:cubicBezTo>
                  <a:cubicBezTo>
                    <a:pt x="51" y="227"/>
                    <a:pt x="40" y="238"/>
                    <a:pt x="26" y="247"/>
                  </a:cubicBezTo>
                  <a:cubicBezTo>
                    <a:pt x="19" y="253"/>
                    <a:pt x="11" y="253"/>
                    <a:pt x="0" y="250"/>
                  </a:cubicBezTo>
                  <a:cubicBezTo>
                    <a:pt x="7" y="237"/>
                    <a:pt x="13" y="224"/>
                    <a:pt x="20" y="212"/>
                  </a:cubicBezTo>
                  <a:cubicBezTo>
                    <a:pt x="24" y="204"/>
                    <a:pt x="29" y="197"/>
                    <a:pt x="33" y="190"/>
                  </a:cubicBezTo>
                  <a:cubicBezTo>
                    <a:pt x="41" y="180"/>
                    <a:pt x="47" y="168"/>
                    <a:pt x="61" y="164"/>
                  </a:cubicBezTo>
                  <a:cubicBezTo>
                    <a:pt x="52" y="161"/>
                    <a:pt x="43" y="158"/>
                    <a:pt x="35" y="154"/>
                  </a:cubicBezTo>
                  <a:cubicBezTo>
                    <a:pt x="35" y="154"/>
                    <a:pt x="35" y="153"/>
                    <a:pt x="35" y="152"/>
                  </a:cubicBezTo>
                  <a:cubicBezTo>
                    <a:pt x="44" y="150"/>
                    <a:pt x="53" y="148"/>
                    <a:pt x="62" y="147"/>
                  </a:cubicBezTo>
                  <a:cubicBezTo>
                    <a:pt x="79" y="146"/>
                    <a:pt x="96" y="147"/>
                    <a:pt x="112" y="147"/>
                  </a:cubicBezTo>
                  <a:cubicBezTo>
                    <a:pt x="116" y="147"/>
                    <a:pt x="119" y="147"/>
                    <a:pt x="120" y="142"/>
                  </a:cubicBezTo>
                  <a:cubicBezTo>
                    <a:pt x="122" y="136"/>
                    <a:pt x="127" y="138"/>
                    <a:pt x="132" y="139"/>
                  </a:cubicBezTo>
                  <a:cubicBezTo>
                    <a:pt x="148" y="144"/>
                    <a:pt x="164" y="149"/>
                    <a:pt x="180" y="154"/>
                  </a:cubicBezTo>
                  <a:cubicBezTo>
                    <a:pt x="195" y="157"/>
                    <a:pt x="209" y="160"/>
                    <a:pt x="224" y="162"/>
                  </a:cubicBezTo>
                  <a:cubicBezTo>
                    <a:pt x="238" y="164"/>
                    <a:pt x="250" y="159"/>
                    <a:pt x="261" y="151"/>
                  </a:cubicBezTo>
                  <a:cubicBezTo>
                    <a:pt x="274" y="142"/>
                    <a:pt x="288" y="135"/>
                    <a:pt x="301" y="127"/>
                  </a:cubicBezTo>
                  <a:cubicBezTo>
                    <a:pt x="311" y="121"/>
                    <a:pt x="320" y="122"/>
                    <a:pt x="330" y="121"/>
                  </a:cubicBezTo>
                  <a:cubicBezTo>
                    <a:pt x="336" y="120"/>
                    <a:pt x="340" y="122"/>
                    <a:pt x="342" y="128"/>
                  </a:cubicBezTo>
                  <a:cubicBezTo>
                    <a:pt x="343" y="130"/>
                    <a:pt x="344" y="131"/>
                    <a:pt x="345" y="133"/>
                  </a:cubicBezTo>
                  <a:cubicBezTo>
                    <a:pt x="346" y="133"/>
                    <a:pt x="347" y="132"/>
                    <a:pt x="348" y="131"/>
                  </a:cubicBezTo>
                  <a:cubicBezTo>
                    <a:pt x="348" y="129"/>
                    <a:pt x="347" y="126"/>
                    <a:pt x="347" y="124"/>
                  </a:cubicBezTo>
                  <a:cubicBezTo>
                    <a:pt x="346" y="122"/>
                    <a:pt x="345" y="119"/>
                    <a:pt x="346" y="118"/>
                  </a:cubicBezTo>
                  <a:cubicBezTo>
                    <a:pt x="350" y="110"/>
                    <a:pt x="345" y="109"/>
                    <a:pt x="340" y="108"/>
                  </a:cubicBezTo>
                  <a:cubicBezTo>
                    <a:pt x="336" y="108"/>
                    <a:pt x="332" y="108"/>
                    <a:pt x="329" y="107"/>
                  </a:cubicBezTo>
                  <a:cubicBezTo>
                    <a:pt x="325" y="106"/>
                    <a:pt x="323" y="104"/>
                    <a:pt x="320" y="103"/>
                  </a:cubicBezTo>
                  <a:cubicBezTo>
                    <a:pt x="321" y="100"/>
                    <a:pt x="323" y="97"/>
                    <a:pt x="325" y="94"/>
                  </a:cubicBezTo>
                  <a:cubicBezTo>
                    <a:pt x="322" y="94"/>
                    <a:pt x="318" y="95"/>
                    <a:pt x="314" y="95"/>
                  </a:cubicBezTo>
                  <a:cubicBezTo>
                    <a:pt x="312" y="94"/>
                    <a:pt x="308" y="91"/>
                    <a:pt x="309" y="90"/>
                  </a:cubicBezTo>
                  <a:cubicBezTo>
                    <a:pt x="309" y="87"/>
                    <a:pt x="311" y="84"/>
                    <a:pt x="314" y="83"/>
                  </a:cubicBezTo>
                  <a:cubicBezTo>
                    <a:pt x="318" y="81"/>
                    <a:pt x="322" y="79"/>
                    <a:pt x="326" y="79"/>
                  </a:cubicBezTo>
                  <a:cubicBezTo>
                    <a:pt x="331" y="78"/>
                    <a:pt x="335" y="78"/>
                    <a:pt x="340" y="78"/>
                  </a:cubicBezTo>
                  <a:cubicBezTo>
                    <a:pt x="340" y="67"/>
                    <a:pt x="341" y="54"/>
                    <a:pt x="340" y="42"/>
                  </a:cubicBezTo>
                  <a:cubicBezTo>
                    <a:pt x="340" y="40"/>
                    <a:pt x="338" y="37"/>
                    <a:pt x="336" y="35"/>
                  </a:cubicBezTo>
                  <a:cubicBezTo>
                    <a:pt x="328" y="24"/>
                    <a:pt x="329" y="13"/>
                    <a:pt x="333" y="0"/>
                  </a:cubicBezTo>
                  <a:cubicBezTo>
                    <a:pt x="342" y="9"/>
                    <a:pt x="349" y="16"/>
                    <a:pt x="349" y="29"/>
                  </a:cubicBezTo>
                  <a:cubicBezTo>
                    <a:pt x="348" y="43"/>
                    <a:pt x="349" y="58"/>
                    <a:pt x="349" y="72"/>
                  </a:cubicBezTo>
                  <a:cubicBezTo>
                    <a:pt x="367" y="75"/>
                    <a:pt x="356" y="86"/>
                    <a:pt x="355" y="95"/>
                  </a:cubicBezTo>
                  <a:cubicBezTo>
                    <a:pt x="355" y="95"/>
                    <a:pt x="356" y="95"/>
                    <a:pt x="357" y="95"/>
                  </a:cubicBezTo>
                  <a:cubicBezTo>
                    <a:pt x="361" y="91"/>
                    <a:pt x="365" y="86"/>
                    <a:pt x="369" y="82"/>
                  </a:cubicBezTo>
                  <a:cubicBezTo>
                    <a:pt x="380" y="71"/>
                    <a:pt x="388" y="72"/>
                    <a:pt x="394" y="86"/>
                  </a:cubicBezTo>
                  <a:cubicBezTo>
                    <a:pt x="399" y="96"/>
                    <a:pt x="405" y="105"/>
                    <a:pt x="408" y="115"/>
                  </a:cubicBezTo>
                  <a:cubicBezTo>
                    <a:pt x="410" y="126"/>
                    <a:pt x="408" y="137"/>
                    <a:pt x="408" y="148"/>
                  </a:cubicBezTo>
                  <a:cubicBezTo>
                    <a:pt x="408" y="149"/>
                    <a:pt x="406" y="151"/>
                    <a:pt x="404" y="151"/>
                  </a:cubicBezTo>
                  <a:cubicBezTo>
                    <a:pt x="399" y="153"/>
                    <a:pt x="398" y="156"/>
                    <a:pt x="400" y="161"/>
                  </a:cubicBezTo>
                  <a:cubicBezTo>
                    <a:pt x="425" y="149"/>
                    <a:pt x="450" y="152"/>
                    <a:pt x="476" y="158"/>
                  </a:cubicBezTo>
                  <a:cubicBezTo>
                    <a:pt x="502" y="164"/>
                    <a:pt x="520" y="182"/>
                    <a:pt x="541" y="199"/>
                  </a:cubicBezTo>
                  <a:cubicBezTo>
                    <a:pt x="532" y="203"/>
                    <a:pt x="525" y="201"/>
                    <a:pt x="518" y="197"/>
                  </a:cubicBezTo>
                  <a:cubicBezTo>
                    <a:pt x="510" y="193"/>
                    <a:pt x="503" y="189"/>
                    <a:pt x="495" y="184"/>
                  </a:cubicBezTo>
                  <a:cubicBezTo>
                    <a:pt x="475" y="173"/>
                    <a:pt x="454" y="172"/>
                    <a:pt x="433" y="175"/>
                  </a:cubicBezTo>
                  <a:cubicBezTo>
                    <a:pt x="425" y="177"/>
                    <a:pt x="417" y="178"/>
                    <a:pt x="408" y="180"/>
                  </a:cubicBezTo>
                  <a:cubicBezTo>
                    <a:pt x="413" y="186"/>
                    <a:pt x="416" y="192"/>
                    <a:pt x="420" y="198"/>
                  </a:cubicBezTo>
                  <a:cubicBezTo>
                    <a:pt x="417" y="201"/>
                    <a:pt x="413" y="205"/>
                    <a:pt x="408" y="209"/>
                  </a:cubicBezTo>
                  <a:cubicBezTo>
                    <a:pt x="404" y="203"/>
                    <a:pt x="399" y="196"/>
                    <a:pt x="396" y="190"/>
                  </a:cubicBezTo>
                  <a:cubicBezTo>
                    <a:pt x="393" y="183"/>
                    <a:pt x="389" y="183"/>
                    <a:pt x="384" y="186"/>
                  </a:cubicBezTo>
                  <a:cubicBezTo>
                    <a:pt x="370" y="192"/>
                    <a:pt x="361" y="203"/>
                    <a:pt x="355" y="216"/>
                  </a:cubicBezTo>
                  <a:cubicBezTo>
                    <a:pt x="349" y="231"/>
                    <a:pt x="344" y="245"/>
                    <a:pt x="338" y="259"/>
                  </a:cubicBezTo>
                  <a:cubicBezTo>
                    <a:pt x="332" y="278"/>
                    <a:pt x="321" y="291"/>
                    <a:pt x="302" y="297"/>
                  </a:cubicBezTo>
                  <a:cubicBezTo>
                    <a:pt x="286" y="301"/>
                    <a:pt x="270" y="306"/>
                    <a:pt x="254" y="310"/>
                  </a:cubicBezTo>
                  <a:cubicBezTo>
                    <a:pt x="243" y="313"/>
                    <a:pt x="234" y="309"/>
                    <a:pt x="227" y="301"/>
                  </a:cubicBezTo>
                  <a:cubicBezTo>
                    <a:pt x="224" y="297"/>
                    <a:pt x="221" y="294"/>
                    <a:pt x="218" y="291"/>
                  </a:cubicBezTo>
                  <a:cubicBezTo>
                    <a:pt x="214" y="285"/>
                    <a:pt x="209" y="284"/>
                    <a:pt x="203" y="286"/>
                  </a:cubicBezTo>
                  <a:cubicBezTo>
                    <a:pt x="198" y="288"/>
                    <a:pt x="196" y="290"/>
                    <a:pt x="197" y="296"/>
                  </a:cubicBezTo>
                  <a:cubicBezTo>
                    <a:pt x="197" y="336"/>
                    <a:pt x="165" y="370"/>
                    <a:pt x="124" y="372"/>
                  </a:cubicBezTo>
                  <a:cubicBezTo>
                    <a:pt x="90" y="373"/>
                    <a:pt x="60" y="356"/>
                    <a:pt x="47" y="327"/>
                  </a:cubicBezTo>
                  <a:cubicBezTo>
                    <a:pt x="27" y="283"/>
                    <a:pt x="57" y="231"/>
                    <a:pt x="106" y="224"/>
                  </a:cubicBezTo>
                  <a:cubicBezTo>
                    <a:pt x="140" y="220"/>
                    <a:pt x="176" y="235"/>
                    <a:pt x="192" y="271"/>
                  </a:cubicBezTo>
                  <a:close/>
                  <a:moveTo>
                    <a:pt x="167" y="279"/>
                  </a:moveTo>
                  <a:cubicBezTo>
                    <a:pt x="158" y="253"/>
                    <a:pt x="128" y="237"/>
                    <a:pt x="101" y="245"/>
                  </a:cubicBezTo>
                  <a:cubicBezTo>
                    <a:pt x="72" y="254"/>
                    <a:pt x="55" y="284"/>
                    <a:pt x="62" y="314"/>
                  </a:cubicBezTo>
                  <a:cubicBezTo>
                    <a:pt x="69" y="343"/>
                    <a:pt x="98" y="362"/>
                    <a:pt x="126" y="356"/>
                  </a:cubicBezTo>
                  <a:cubicBezTo>
                    <a:pt x="154" y="351"/>
                    <a:pt x="175" y="323"/>
                    <a:pt x="171" y="296"/>
                  </a:cubicBezTo>
                  <a:cubicBezTo>
                    <a:pt x="161" y="299"/>
                    <a:pt x="151" y="302"/>
                    <a:pt x="141" y="306"/>
                  </a:cubicBezTo>
                  <a:cubicBezTo>
                    <a:pt x="140" y="306"/>
                    <a:pt x="139" y="308"/>
                    <a:pt x="138" y="309"/>
                  </a:cubicBezTo>
                  <a:cubicBezTo>
                    <a:pt x="131" y="321"/>
                    <a:pt x="118" y="325"/>
                    <a:pt x="107" y="318"/>
                  </a:cubicBezTo>
                  <a:cubicBezTo>
                    <a:pt x="97" y="311"/>
                    <a:pt x="95" y="298"/>
                    <a:pt x="102" y="288"/>
                  </a:cubicBezTo>
                  <a:cubicBezTo>
                    <a:pt x="110" y="278"/>
                    <a:pt x="123" y="277"/>
                    <a:pt x="134" y="286"/>
                  </a:cubicBezTo>
                  <a:cubicBezTo>
                    <a:pt x="135" y="287"/>
                    <a:pt x="138" y="289"/>
                    <a:pt x="139" y="288"/>
                  </a:cubicBezTo>
                  <a:cubicBezTo>
                    <a:pt x="149" y="286"/>
                    <a:pt x="158" y="282"/>
                    <a:pt x="167" y="279"/>
                  </a:cubicBezTo>
                  <a:close/>
                  <a:moveTo>
                    <a:pt x="207" y="199"/>
                  </a:moveTo>
                  <a:cubicBezTo>
                    <a:pt x="209" y="202"/>
                    <a:pt x="212" y="205"/>
                    <a:pt x="215" y="209"/>
                  </a:cubicBezTo>
                  <a:cubicBezTo>
                    <a:pt x="217" y="206"/>
                    <a:pt x="218" y="204"/>
                    <a:pt x="219" y="201"/>
                  </a:cubicBezTo>
                  <a:cubicBezTo>
                    <a:pt x="214" y="200"/>
                    <a:pt x="210" y="199"/>
                    <a:pt x="207" y="19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5" name="Google Shape;845;p14"/>
            <p:cNvSpPr/>
            <p:nvPr/>
          </p:nvSpPr>
          <p:spPr>
            <a:xfrm>
              <a:off x="6756400" y="3055938"/>
              <a:ext cx="150813" cy="155575"/>
            </a:xfrm>
            <a:custGeom>
              <a:avLst/>
              <a:gdLst/>
              <a:ahLst/>
              <a:cxnLst/>
              <a:rect l="l" t="t" r="r" b="b"/>
              <a:pathLst>
                <a:path w="395" h="407" extrusionOk="0">
                  <a:moveTo>
                    <a:pt x="14" y="374"/>
                  </a:moveTo>
                  <a:cubicBezTo>
                    <a:pt x="12" y="369"/>
                    <a:pt x="9" y="364"/>
                    <a:pt x="8" y="359"/>
                  </a:cubicBezTo>
                  <a:cubicBezTo>
                    <a:pt x="4" y="314"/>
                    <a:pt x="24" y="288"/>
                    <a:pt x="71" y="274"/>
                  </a:cubicBezTo>
                  <a:cubicBezTo>
                    <a:pt x="91" y="268"/>
                    <a:pt x="106" y="260"/>
                    <a:pt x="119" y="245"/>
                  </a:cubicBezTo>
                  <a:cubicBezTo>
                    <a:pt x="134" y="230"/>
                    <a:pt x="148" y="214"/>
                    <a:pt x="163" y="198"/>
                  </a:cubicBezTo>
                  <a:cubicBezTo>
                    <a:pt x="145" y="182"/>
                    <a:pt x="126" y="163"/>
                    <a:pt x="105" y="146"/>
                  </a:cubicBezTo>
                  <a:cubicBezTo>
                    <a:pt x="97" y="140"/>
                    <a:pt x="86" y="137"/>
                    <a:pt x="77" y="133"/>
                  </a:cubicBezTo>
                  <a:cubicBezTo>
                    <a:pt x="64" y="128"/>
                    <a:pt x="51" y="126"/>
                    <a:pt x="40" y="120"/>
                  </a:cubicBezTo>
                  <a:cubicBezTo>
                    <a:pt x="11" y="104"/>
                    <a:pt x="0" y="65"/>
                    <a:pt x="16" y="36"/>
                  </a:cubicBezTo>
                  <a:cubicBezTo>
                    <a:pt x="17" y="33"/>
                    <a:pt x="18" y="31"/>
                    <a:pt x="20" y="29"/>
                  </a:cubicBezTo>
                  <a:cubicBezTo>
                    <a:pt x="29" y="42"/>
                    <a:pt x="38" y="54"/>
                    <a:pt x="47" y="67"/>
                  </a:cubicBezTo>
                  <a:cubicBezTo>
                    <a:pt x="58" y="83"/>
                    <a:pt x="59" y="83"/>
                    <a:pt x="73" y="70"/>
                  </a:cubicBezTo>
                  <a:cubicBezTo>
                    <a:pt x="96" y="49"/>
                    <a:pt x="94" y="55"/>
                    <a:pt x="79" y="31"/>
                  </a:cubicBezTo>
                  <a:cubicBezTo>
                    <a:pt x="73" y="22"/>
                    <a:pt x="67" y="13"/>
                    <a:pt x="60" y="4"/>
                  </a:cubicBezTo>
                  <a:cubicBezTo>
                    <a:pt x="74" y="0"/>
                    <a:pt x="86" y="1"/>
                    <a:pt x="98" y="6"/>
                  </a:cubicBezTo>
                  <a:cubicBezTo>
                    <a:pt x="125" y="17"/>
                    <a:pt x="137" y="38"/>
                    <a:pt x="141" y="65"/>
                  </a:cubicBezTo>
                  <a:cubicBezTo>
                    <a:pt x="143" y="77"/>
                    <a:pt x="143" y="89"/>
                    <a:pt x="144" y="101"/>
                  </a:cubicBezTo>
                  <a:cubicBezTo>
                    <a:pt x="145" y="107"/>
                    <a:pt x="147" y="112"/>
                    <a:pt x="152" y="116"/>
                  </a:cubicBezTo>
                  <a:cubicBezTo>
                    <a:pt x="169" y="132"/>
                    <a:pt x="185" y="149"/>
                    <a:pt x="202" y="165"/>
                  </a:cubicBezTo>
                  <a:cubicBezTo>
                    <a:pt x="219" y="149"/>
                    <a:pt x="236" y="133"/>
                    <a:pt x="252" y="117"/>
                  </a:cubicBezTo>
                  <a:cubicBezTo>
                    <a:pt x="254" y="115"/>
                    <a:pt x="254" y="111"/>
                    <a:pt x="255" y="108"/>
                  </a:cubicBezTo>
                  <a:cubicBezTo>
                    <a:pt x="257" y="89"/>
                    <a:pt x="258" y="70"/>
                    <a:pt x="263" y="51"/>
                  </a:cubicBezTo>
                  <a:cubicBezTo>
                    <a:pt x="272" y="23"/>
                    <a:pt x="300" y="5"/>
                    <a:pt x="329" y="7"/>
                  </a:cubicBezTo>
                  <a:cubicBezTo>
                    <a:pt x="332" y="7"/>
                    <a:pt x="335" y="8"/>
                    <a:pt x="339" y="9"/>
                  </a:cubicBezTo>
                  <a:cubicBezTo>
                    <a:pt x="335" y="15"/>
                    <a:pt x="332" y="20"/>
                    <a:pt x="328" y="25"/>
                  </a:cubicBezTo>
                  <a:cubicBezTo>
                    <a:pt x="323" y="33"/>
                    <a:pt x="318" y="42"/>
                    <a:pt x="312" y="50"/>
                  </a:cubicBezTo>
                  <a:cubicBezTo>
                    <a:pt x="309" y="55"/>
                    <a:pt x="309" y="59"/>
                    <a:pt x="313" y="63"/>
                  </a:cubicBezTo>
                  <a:cubicBezTo>
                    <a:pt x="320" y="69"/>
                    <a:pt x="327" y="75"/>
                    <a:pt x="334" y="82"/>
                  </a:cubicBezTo>
                  <a:cubicBezTo>
                    <a:pt x="339" y="86"/>
                    <a:pt x="343" y="85"/>
                    <a:pt x="346" y="80"/>
                  </a:cubicBezTo>
                  <a:cubicBezTo>
                    <a:pt x="356" y="67"/>
                    <a:pt x="365" y="54"/>
                    <a:pt x="374" y="40"/>
                  </a:cubicBezTo>
                  <a:cubicBezTo>
                    <a:pt x="376" y="39"/>
                    <a:pt x="377" y="37"/>
                    <a:pt x="379" y="34"/>
                  </a:cubicBezTo>
                  <a:cubicBezTo>
                    <a:pt x="390" y="50"/>
                    <a:pt x="395" y="66"/>
                    <a:pt x="390" y="84"/>
                  </a:cubicBezTo>
                  <a:cubicBezTo>
                    <a:pt x="382" y="108"/>
                    <a:pt x="367" y="128"/>
                    <a:pt x="341" y="133"/>
                  </a:cubicBezTo>
                  <a:cubicBezTo>
                    <a:pt x="308" y="139"/>
                    <a:pt x="284" y="157"/>
                    <a:pt x="262" y="180"/>
                  </a:cubicBezTo>
                  <a:cubicBezTo>
                    <a:pt x="255" y="187"/>
                    <a:pt x="247" y="193"/>
                    <a:pt x="238" y="202"/>
                  </a:cubicBezTo>
                  <a:cubicBezTo>
                    <a:pt x="242" y="205"/>
                    <a:pt x="245" y="207"/>
                    <a:pt x="249" y="210"/>
                  </a:cubicBezTo>
                  <a:cubicBezTo>
                    <a:pt x="264" y="224"/>
                    <a:pt x="279" y="239"/>
                    <a:pt x="294" y="254"/>
                  </a:cubicBezTo>
                  <a:cubicBezTo>
                    <a:pt x="300" y="260"/>
                    <a:pt x="307" y="263"/>
                    <a:pt x="315" y="265"/>
                  </a:cubicBezTo>
                  <a:cubicBezTo>
                    <a:pt x="337" y="268"/>
                    <a:pt x="356" y="278"/>
                    <a:pt x="373" y="293"/>
                  </a:cubicBezTo>
                  <a:cubicBezTo>
                    <a:pt x="392" y="312"/>
                    <a:pt x="393" y="334"/>
                    <a:pt x="391" y="358"/>
                  </a:cubicBezTo>
                  <a:cubicBezTo>
                    <a:pt x="390" y="360"/>
                    <a:pt x="389" y="363"/>
                    <a:pt x="387" y="365"/>
                  </a:cubicBezTo>
                  <a:cubicBezTo>
                    <a:pt x="384" y="369"/>
                    <a:pt x="381" y="369"/>
                    <a:pt x="378" y="365"/>
                  </a:cubicBezTo>
                  <a:cubicBezTo>
                    <a:pt x="372" y="355"/>
                    <a:pt x="366" y="344"/>
                    <a:pt x="359" y="335"/>
                  </a:cubicBezTo>
                  <a:cubicBezTo>
                    <a:pt x="350" y="323"/>
                    <a:pt x="345" y="322"/>
                    <a:pt x="333" y="330"/>
                  </a:cubicBezTo>
                  <a:cubicBezTo>
                    <a:pt x="327" y="334"/>
                    <a:pt x="322" y="338"/>
                    <a:pt x="317" y="342"/>
                  </a:cubicBezTo>
                  <a:cubicBezTo>
                    <a:pt x="308" y="350"/>
                    <a:pt x="308" y="354"/>
                    <a:pt x="313" y="364"/>
                  </a:cubicBezTo>
                  <a:cubicBezTo>
                    <a:pt x="318" y="373"/>
                    <a:pt x="324" y="382"/>
                    <a:pt x="330" y="390"/>
                  </a:cubicBezTo>
                  <a:cubicBezTo>
                    <a:pt x="332" y="392"/>
                    <a:pt x="333" y="395"/>
                    <a:pt x="335" y="397"/>
                  </a:cubicBezTo>
                  <a:cubicBezTo>
                    <a:pt x="322" y="400"/>
                    <a:pt x="310" y="402"/>
                    <a:pt x="300" y="391"/>
                  </a:cubicBezTo>
                  <a:cubicBezTo>
                    <a:pt x="296" y="387"/>
                    <a:pt x="292" y="384"/>
                    <a:pt x="288" y="380"/>
                  </a:cubicBezTo>
                  <a:cubicBezTo>
                    <a:pt x="269" y="365"/>
                    <a:pt x="261" y="345"/>
                    <a:pt x="262" y="320"/>
                  </a:cubicBezTo>
                  <a:cubicBezTo>
                    <a:pt x="263" y="303"/>
                    <a:pt x="255" y="289"/>
                    <a:pt x="244" y="276"/>
                  </a:cubicBezTo>
                  <a:cubicBezTo>
                    <a:pt x="232" y="262"/>
                    <a:pt x="217" y="250"/>
                    <a:pt x="203" y="236"/>
                  </a:cubicBezTo>
                  <a:cubicBezTo>
                    <a:pt x="200" y="238"/>
                    <a:pt x="198" y="240"/>
                    <a:pt x="196" y="242"/>
                  </a:cubicBezTo>
                  <a:cubicBezTo>
                    <a:pt x="184" y="254"/>
                    <a:pt x="171" y="265"/>
                    <a:pt x="159" y="277"/>
                  </a:cubicBezTo>
                  <a:cubicBezTo>
                    <a:pt x="145" y="292"/>
                    <a:pt x="136" y="309"/>
                    <a:pt x="137" y="330"/>
                  </a:cubicBezTo>
                  <a:cubicBezTo>
                    <a:pt x="138" y="350"/>
                    <a:pt x="131" y="367"/>
                    <a:pt x="116" y="381"/>
                  </a:cubicBezTo>
                  <a:cubicBezTo>
                    <a:pt x="112" y="385"/>
                    <a:pt x="108" y="388"/>
                    <a:pt x="104" y="393"/>
                  </a:cubicBezTo>
                  <a:cubicBezTo>
                    <a:pt x="93" y="405"/>
                    <a:pt x="80" y="407"/>
                    <a:pt x="64" y="403"/>
                  </a:cubicBezTo>
                  <a:cubicBezTo>
                    <a:pt x="66" y="400"/>
                    <a:pt x="68" y="398"/>
                    <a:pt x="69" y="396"/>
                  </a:cubicBezTo>
                  <a:cubicBezTo>
                    <a:pt x="73" y="390"/>
                    <a:pt x="77" y="385"/>
                    <a:pt x="80" y="380"/>
                  </a:cubicBezTo>
                  <a:cubicBezTo>
                    <a:pt x="85" y="372"/>
                    <a:pt x="93" y="364"/>
                    <a:pt x="88" y="355"/>
                  </a:cubicBezTo>
                  <a:cubicBezTo>
                    <a:pt x="81" y="343"/>
                    <a:pt x="69" y="335"/>
                    <a:pt x="55" y="331"/>
                  </a:cubicBezTo>
                  <a:cubicBezTo>
                    <a:pt x="52" y="331"/>
                    <a:pt x="46" y="333"/>
                    <a:pt x="44" y="336"/>
                  </a:cubicBezTo>
                  <a:cubicBezTo>
                    <a:pt x="37" y="345"/>
                    <a:pt x="31" y="355"/>
                    <a:pt x="24" y="365"/>
                  </a:cubicBezTo>
                  <a:cubicBezTo>
                    <a:pt x="22" y="368"/>
                    <a:pt x="20" y="371"/>
                    <a:pt x="18" y="374"/>
                  </a:cubicBezTo>
                  <a:cubicBezTo>
                    <a:pt x="17" y="374"/>
                    <a:pt x="16" y="374"/>
                    <a:pt x="14" y="374"/>
                  </a:cubicBezTo>
                  <a:close/>
                  <a:moveTo>
                    <a:pt x="122" y="259"/>
                  </a:moveTo>
                  <a:cubicBezTo>
                    <a:pt x="126" y="264"/>
                    <a:pt x="129" y="269"/>
                    <a:pt x="133" y="272"/>
                  </a:cubicBezTo>
                  <a:cubicBezTo>
                    <a:pt x="139" y="276"/>
                    <a:pt x="145" y="274"/>
                    <a:pt x="150" y="269"/>
                  </a:cubicBezTo>
                  <a:cubicBezTo>
                    <a:pt x="168" y="253"/>
                    <a:pt x="185" y="238"/>
                    <a:pt x="202" y="222"/>
                  </a:cubicBezTo>
                  <a:cubicBezTo>
                    <a:pt x="225" y="200"/>
                    <a:pt x="249" y="179"/>
                    <a:pt x="272" y="157"/>
                  </a:cubicBezTo>
                  <a:cubicBezTo>
                    <a:pt x="282" y="148"/>
                    <a:pt x="283" y="140"/>
                    <a:pt x="276" y="132"/>
                  </a:cubicBezTo>
                  <a:cubicBezTo>
                    <a:pt x="269" y="125"/>
                    <a:pt x="261" y="126"/>
                    <a:pt x="251" y="135"/>
                  </a:cubicBezTo>
                  <a:cubicBezTo>
                    <a:pt x="246" y="140"/>
                    <a:pt x="241" y="144"/>
                    <a:pt x="236" y="149"/>
                  </a:cubicBezTo>
                  <a:cubicBezTo>
                    <a:pt x="201" y="181"/>
                    <a:pt x="166" y="213"/>
                    <a:pt x="131" y="246"/>
                  </a:cubicBezTo>
                  <a:cubicBezTo>
                    <a:pt x="128" y="249"/>
                    <a:pt x="126" y="254"/>
                    <a:pt x="122" y="259"/>
                  </a:cubicBezTo>
                  <a:close/>
                  <a:moveTo>
                    <a:pt x="194" y="171"/>
                  </a:moveTo>
                  <a:cubicBezTo>
                    <a:pt x="178" y="156"/>
                    <a:pt x="160" y="140"/>
                    <a:pt x="143" y="125"/>
                  </a:cubicBezTo>
                  <a:cubicBezTo>
                    <a:pt x="137" y="120"/>
                    <a:pt x="128" y="121"/>
                    <a:pt x="123" y="127"/>
                  </a:cubicBezTo>
                  <a:cubicBezTo>
                    <a:pt x="118" y="133"/>
                    <a:pt x="117" y="142"/>
                    <a:pt x="124" y="148"/>
                  </a:cubicBezTo>
                  <a:cubicBezTo>
                    <a:pt x="140" y="163"/>
                    <a:pt x="156" y="178"/>
                    <a:pt x="174" y="194"/>
                  </a:cubicBezTo>
                  <a:cubicBezTo>
                    <a:pt x="180" y="186"/>
                    <a:pt x="187" y="179"/>
                    <a:pt x="194" y="171"/>
                  </a:cubicBezTo>
                  <a:close/>
                  <a:moveTo>
                    <a:pt x="210" y="228"/>
                  </a:moveTo>
                  <a:cubicBezTo>
                    <a:pt x="224" y="240"/>
                    <a:pt x="236" y="252"/>
                    <a:pt x="249" y="264"/>
                  </a:cubicBezTo>
                  <a:cubicBezTo>
                    <a:pt x="256" y="270"/>
                    <a:pt x="265" y="270"/>
                    <a:pt x="271" y="264"/>
                  </a:cubicBezTo>
                  <a:cubicBezTo>
                    <a:pt x="277" y="258"/>
                    <a:pt x="277" y="249"/>
                    <a:pt x="270" y="242"/>
                  </a:cubicBezTo>
                  <a:cubicBezTo>
                    <a:pt x="258" y="230"/>
                    <a:pt x="245" y="219"/>
                    <a:pt x="233" y="207"/>
                  </a:cubicBezTo>
                  <a:cubicBezTo>
                    <a:pt x="225" y="214"/>
                    <a:pt x="218" y="221"/>
                    <a:pt x="210" y="228"/>
                  </a:cubicBezTo>
                  <a:close/>
                  <a:moveTo>
                    <a:pt x="92" y="280"/>
                  </a:moveTo>
                  <a:cubicBezTo>
                    <a:pt x="57" y="277"/>
                    <a:pt x="12" y="305"/>
                    <a:pt x="16" y="352"/>
                  </a:cubicBezTo>
                  <a:cubicBezTo>
                    <a:pt x="18" y="347"/>
                    <a:pt x="21" y="342"/>
                    <a:pt x="21" y="336"/>
                  </a:cubicBezTo>
                  <a:cubicBezTo>
                    <a:pt x="23" y="319"/>
                    <a:pt x="34" y="310"/>
                    <a:pt x="46" y="302"/>
                  </a:cubicBezTo>
                  <a:cubicBezTo>
                    <a:pt x="51" y="299"/>
                    <a:pt x="56" y="296"/>
                    <a:pt x="61" y="294"/>
                  </a:cubicBezTo>
                  <a:cubicBezTo>
                    <a:pt x="71" y="289"/>
                    <a:pt x="81" y="285"/>
                    <a:pt x="92" y="280"/>
                  </a:cubicBezTo>
                  <a:close/>
                  <a:moveTo>
                    <a:pt x="381" y="65"/>
                  </a:moveTo>
                  <a:cubicBezTo>
                    <a:pt x="372" y="96"/>
                    <a:pt x="357" y="123"/>
                    <a:pt x="321" y="130"/>
                  </a:cubicBezTo>
                  <a:cubicBezTo>
                    <a:pt x="358" y="127"/>
                    <a:pt x="380" y="108"/>
                    <a:pt x="381" y="65"/>
                  </a:cubicBezTo>
                  <a:close/>
                  <a:moveTo>
                    <a:pt x="93" y="131"/>
                  </a:moveTo>
                  <a:cubicBezTo>
                    <a:pt x="84" y="124"/>
                    <a:pt x="74" y="119"/>
                    <a:pt x="63" y="117"/>
                  </a:cubicBezTo>
                  <a:cubicBezTo>
                    <a:pt x="55" y="114"/>
                    <a:pt x="45" y="112"/>
                    <a:pt x="40" y="106"/>
                  </a:cubicBezTo>
                  <a:cubicBezTo>
                    <a:pt x="28" y="92"/>
                    <a:pt x="19" y="77"/>
                    <a:pt x="17" y="59"/>
                  </a:cubicBezTo>
                  <a:cubicBezTo>
                    <a:pt x="14" y="75"/>
                    <a:pt x="20" y="88"/>
                    <a:pt x="29" y="101"/>
                  </a:cubicBezTo>
                  <a:cubicBezTo>
                    <a:pt x="33" y="106"/>
                    <a:pt x="38" y="112"/>
                    <a:pt x="44" y="114"/>
                  </a:cubicBezTo>
                  <a:cubicBezTo>
                    <a:pt x="60" y="121"/>
                    <a:pt x="77" y="125"/>
                    <a:pt x="93" y="131"/>
                  </a:cubicBezTo>
                  <a:close/>
                  <a:moveTo>
                    <a:pt x="382" y="330"/>
                  </a:moveTo>
                  <a:cubicBezTo>
                    <a:pt x="382" y="303"/>
                    <a:pt x="353" y="277"/>
                    <a:pt x="322" y="275"/>
                  </a:cubicBezTo>
                  <a:cubicBezTo>
                    <a:pt x="331" y="280"/>
                    <a:pt x="339" y="285"/>
                    <a:pt x="347" y="290"/>
                  </a:cubicBezTo>
                  <a:cubicBezTo>
                    <a:pt x="363" y="299"/>
                    <a:pt x="379" y="309"/>
                    <a:pt x="382" y="330"/>
                  </a:cubicBezTo>
                  <a:close/>
                  <a:moveTo>
                    <a:pt x="267" y="89"/>
                  </a:moveTo>
                  <a:cubicBezTo>
                    <a:pt x="271" y="76"/>
                    <a:pt x="276" y="64"/>
                    <a:pt x="280" y="50"/>
                  </a:cubicBezTo>
                  <a:cubicBezTo>
                    <a:pt x="284" y="36"/>
                    <a:pt x="295" y="28"/>
                    <a:pt x="308" y="20"/>
                  </a:cubicBezTo>
                  <a:cubicBezTo>
                    <a:pt x="281" y="26"/>
                    <a:pt x="266" y="53"/>
                    <a:pt x="267" y="89"/>
                  </a:cubicBezTo>
                  <a:close/>
                  <a:moveTo>
                    <a:pt x="90" y="15"/>
                  </a:moveTo>
                  <a:cubicBezTo>
                    <a:pt x="102" y="29"/>
                    <a:pt x="115" y="44"/>
                    <a:pt x="127" y="59"/>
                  </a:cubicBezTo>
                  <a:cubicBezTo>
                    <a:pt x="126" y="39"/>
                    <a:pt x="109" y="19"/>
                    <a:pt x="90" y="15"/>
                  </a:cubicBezTo>
                  <a:close/>
                  <a:moveTo>
                    <a:pt x="92" y="391"/>
                  </a:moveTo>
                  <a:cubicBezTo>
                    <a:pt x="114" y="382"/>
                    <a:pt x="136" y="342"/>
                    <a:pt x="130" y="318"/>
                  </a:cubicBezTo>
                  <a:cubicBezTo>
                    <a:pt x="124" y="347"/>
                    <a:pt x="115" y="373"/>
                    <a:pt x="92" y="391"/>
                  </a:cubicBezTo>
                  <a:close/>
                  <a:moveTo>
                    <a:pt x="272" y="327"/>
                  </a:moveTo>
                  <a:cubicBezTo>
                    <a:pt x="269" y="350"/>
                    <a:pt x="277" y="364"/>
                    <a:pt x="299" y="378"/>
                  </a:cubicBezTo>
                  <a:cubicBezTo>
                    <a:pt x="283" y="365"/>
                    <a:pt x="276" y="346"/>
                    <a:pt x="272" y="3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6" name="Google Shape;846;p14"/>
            <p:cNvSpPr/>
            <p:nvPr/>
          </p:nvSpPr>
          <p:spPr>
            <a:xfrm>
              <a:off x="6508750" y="2798763"/>
              <a:ext cx="182563" cy="176213"/>
            </a:xfrm>
            <a:custGeom>
              <a:avLst/>
              <a:gdLst/>
              <a:ahLst/>
              <a:cxnLst/>
              <a:rect l="l" t="t" r="r" b="b"/>
              <a:pathLst>
                <a:path w="474" h="459" extrusionOk="0">
                  <a:moveTo>
                    <a:pt x="173" y="313"/>
                  </a:moveTo>
                  <a:cubicBezTo>
                    <a:pt x="184" y="302"/>
                    <a:pt x="195" y="291"/>
                    <a:pt x="206" y="280"/>
                  </a:cubicBezTo>
                  <a:cubicBezTo>
                    <a:pt x="210" y="276"/>
                    <a:pt x="212" y="271"/>
                    <a:pt x="215" y="266"/>
                  </a:cubicBezTo>
                  <a:cubicBezTo>
                    <a:pt x="214" y="266"/>
                    <a:pt x="214" y="265"/>
                    <a:pt x="213" y="264"/>
                  </a:cubicBezTo>
                  <a:cubicBezTo>
                    <a:pt x="215" y="264"/>
                    <a:pt x="218" y="263"/>
                    <a:pt x="221" y="262"/>
                  </a:cubicBezTo>
                  <a:cubicBezTo>
                    <a:pt x="221" y="259"/>
                    <a:pt x="220" y="256"/>
                    <a:pt x="219" y="252"/>
                  </a:cubicBezTo>
                  <a:cubicBezTo>
                    <a:pt x="214" y="235"/>
                    <a:pt x="214" y="218"/>
                    <a:pt x="227" y="204"/>
                  </a:cubicBezTo>
                  <a:cubicBezTo>
                    <a:pt x="275" y="151"/>
                    <a:pt x="323" y="97"/>
                    <a:pt x="372" y="45"/>
                  </a:cubicBezTo>
                  <a:cubicBezTo>
                    <a:pt x="388" y="28"/>
                    <a:pt x="408" y="15"/>
                    <a:pt x="425" y="0"/>
                  </a:cubicBezTo>
                  <a:cubicBezTo>
                    <a:pt x="431" y="5"/>
                    <a:pt x="436" y="9"/>
                    <a:pt x="441" y="13"/>
                  </a:cubicBezTo>
                  <a:cubicBezTo>
                    <a:pt x="442" y="13"/>
                    <a:pt x="444" y="13"/>
                    <a:pt x="446" y="13"/>
                  </a:cubicBezTo>
                  <a:cubicBezTo>
                    <a:pt x="447" y="9"/>
                    <a:pt x="447" y="6"/>
                    <a:pt x="448" y="2"/>
                  </a:cubicBezTo>
                  <a:cubicBezTo>
                    <a:pt x="453" y="2"/>
                    <a:pt x="459" y="2"/>
                    <a:pt x="464" y="3"/>
                  </a:cubicBezTo>
                  <a:cubicBezTo>
                    <a:pt x="466" y="3"/>
                    <a:pt x="468" y="5"/>
                    <a:pt x="469" y="6"/>
                  </a:cubicBezTo>
                  <a:cubicBezTo>
                    <a:pt x="471" y="13"/>
                    <a:pt x="473" y="20"/>
                    <a:pt x="473" y="27"/>
                  </a:cubicBezTo>
                  <a:cubicBezTo>
                    <a:pt x="474" y="37"/>
                    <a:pt x="473" y="47"/>
                    <a:pt x="473" y="58"/>
                  </a:cubicBezTo>
                  <a:cubicBezTo>
                    <a:pt x="473" y="72"/>
                    <a:pt x="468" y="79"/>
                    <a:pt x="453" y="81"/>
                  </a:cubicBezTo>
                  <a:cubicBezTo>
                    <a:pt x="453" y="83"/>
                    <a:pt x="452" y="84"/>
                    <a:pt x="453" y="86"/>
                  </a:cubicBezTo>
                  <a:cubicBezTo>
                    <a:pt x="456" y="102"/>
                    <a:pt x="448" y="113"/>
                    <a:pt x="438" y="124"/>
                  </a:cubicBezTo>
                  <a:cubicBezTo>
                    <a:pt x="390" y="179"/>
                    <a:pt x="343" y="234"/>
                    <a:pt x="295" y="289"/>
                  </a:cubicBezTo>
                  <a:cubicBezTo>
                    <a:pt x="293" y="292"/>
                    <a:pt x="288" y="294"/>
                    <a:pt x="284" y="294"/>
                  </a:cubicBezTo>
                  <a:cubicBezTo>
                    <a:pt x="268" y="293"/>
                    <a:pt x="255" y="298"/>
                    <a:pt x="243" y="309"/>
                  </a:cubicBezTo>
                  <a:cubicBezTo>
                    <a:pt x="232" y="319"/>
                    <a:pt x="220" y="328"/>
                    <a:pt x="208" y="336"/>
                  </a:cubicBezTo>
                  <a:cubicBezTo>
                    <a:pt x="204" y="340"/>
                    <a:pt x="202" y="343"/>
                    <a:pt x="202" y="349"/>
                  </a:cubicBezTo>
                  <a:cubicBezTo>
                    <a:pt x="203" y="358"/>
                    <a:pt x="203" y="368"/>
                    <a:pt x="203" y="377"/>
                  </a:cubicBezTo>
                  <a:cubicBezTo>
                    <a:pt x="203" y="385"/>
                    <a:pt x="200" y="391"/>
                    <a:pt x="194" y="396"/>
                  </a:cubicBezTo>
                  <a:cubicBezTo>
                    <a:pt x="172" y="414"/>
                    <a:pt x="150" y="431"/>
                    <a:pt x="130" y="450"/>
                  </a:cubicBezTo>
                  <a:cubicBezTo>
                    <a:pt x="120" y="459"/>
                    <a:pt x="110" y="459"/>
                    <a:pt x="99" y="457"/>
                  </a:cubicBezTo>
                  <a:cubicBezTo>
                    <a:pt x="83" y="454"/>
                    <a:pt x="67" y="450"/>
                    <a:pt x="51" y="446"/>
                  </a:cubicBezTo>
                  <a:cubicBezTo>
                    <a:pt x="46" y="445"/>
                    <a:pt x="42" y="445"/>
                    <a:pt x="37" y="445"/>
                  </a:cubicBezTo>
                  <a:cubicBezTo>
                    <a:pt x="36" y="448"/>
                    <a:pt x="36" y="450"/>
                    <a:pt x="35" y="453"/>
                  </a:cubicBezTo>
                  <a:cubicBezTo>
                    <a:pt x="24" y="452"/>
                    <a:pt x="13" y="451"/>
                    <a:pt x="0" y="450"/>
                  </a:cubicBezTo>
                  <a:cubicBezTo>
                    <a:pt x="2" y="431"/>
                    <a:pt x="3" y="412"/>
                    <a:pt x="5" y="393"/>
                  </a:cubicBezTo>
                  <a:cubicBezTo>
                    <a:pt x="16" y="393"/>
                    <a:pt x="27" y="393"/>
                    <a:pt x="37" y="393"/>
                  </a:cubicBezTo>
                  <a:cubicBezTo>
                    <a:pt x="39" y="393"/>
                    <a:pt x="42" y="397"/>
                    <a:pt x="42" y="399"/>
                  </a:cubicBezTo>
                  <a:cubicBezTo>
                    <a:pt x="43" y="405"/>
                    <a:pt x="46" y="407"/>
                    <a:pt x="51" y="408"/>
                  </a:cubicBezTo>
                  <a:cubicBezTo>
                    <a:pt x="69" y="409"/>
                    <a:pt x="88" y="412"/>
                    <a:pt x="106" y="413"/>
                  </a:cubicBezTo>
                  <a:cubicBezTo>
                    <a:pt x="109" y="414"/>
                    <a:pt x="112" y="413"/>
                    <a:pt x="115" y="411"/>
                  </a:cubicBezTo>
                  <a:cubicBezTo>
                    <a:pt x="130" y="400"/>
                    <a:pt x="146" y="388"/>
                    <a:pt x="161" y="376"/>
                  </a:cubicBezTo>
                  <a:cubicBezTo>
                    <a:pt x="164" y="374"/>
                    <a:pt x="166" y="369"/>
                    <a:pt x="166" y="366"/>
                  </a:cubicBezTo>
                  <a:cubicBezTo>
                    <a:pt x="166" y="354"/>
                    <a:pt x="165" y="342"/>
                    <a:pt x="166" y="331"/>
                  </a:cubicBezTo>
                  <a:cubicBezTo>
                    <a:pt x="167" y="325"/>
                    <a:pt x="171" y="319"/>
                    <a:pt x="173" y="313"/>
                  </a:cubicBezTo>
                  <a:cubicBezTo>
                    <a:pt x="170" y="325"/>
                    <a:pt x="175" y="332"/>
                    <a:pt x="185" y="331"/>
                  </a:cubicBezTo>
                  <a:cubicBezTo>
                    <a:pt x="185" y="331"/>
                    <a:pt x="185" y="331"/>
                    <a:pt x="185" y="331"/>
                  </a:cubicBezTo>
                  <a:cubicBezTo>
                    <a:pt x="182" y="329"/>
                    <a:pt x="179" y="327"/>
                    <a:pt x="177" y="325"/>
                  </a:cubicBezTo>
                  <a:cubicBezTo>
                    <a:pt x="176" y="324"/>
                    <a:pt x="174" y="322"/>
                    <a:pt x="174" y="321"/>
                  </a:cubicBezTo>
                  <a:cubicBezTo>
                    <a:pt x="174" y="319"/>
                    <a:pt x="177" y="318"/>
                    <a:pt x="178" y="317"/>
                  </a:cubicBezTo>
                  <a:cubicBezTo>
                    <a:pt x="177" y="316"/>
                    <a:pt x="175" y="314"/>
                    <a:pt x="173" y="313"/>
                  </a:cubicBezTo>
                  <a:close/>
                  <a:moveTo>
                    <a:pt x="187" y="307"/>
                  </a:moveTo>
                  <a:cubicBezTo>
                    <a:pt x="196" y="298"/>
                    <a:pt x="205" y="288"/>
                    <a:pt x="214" y="278"/>
                  </a:cubicBezTo>
                  <a:cubicBezTo>
                    <a:pt x="215" y="278"/>
                    <a:pt x="216" y="279"/>
                    <a:pt x="216" y="279"/>
                  </a:cubicBezTo>
                  <a:cubicBezTo>
                    <a:pt x="218" y="280"/>
                    <a:pt x="220" y="282"/>
                    <a:pt x="222" y="283"/>
                  </a:cubicBezTo>
                  <a:cubicBezTo>
                    <a:pt x="222" y="282"/>
                    <a:pt x="223" y="282"/>
                    <a:pt x="223" y="281"/>
                  </a:cubicBezTo>
                  <a:cubicBezTo>
                    <a:pt x="221" y="280"/>
                    <a:pt x="219" y="278"/>
                    <a:pt x="216" y="275"/>
                  </a:cubicBezTo>
                  <a:cubicBezTo>
                    <a:pt x="203" y="287"/>
                    <a:pt x="190" y="299"/>
                    <a:pt x="176" y="311"/>
                  </a:cubicBezTo>
                  <a:cubicBezTo>
                    <a:pt x="183" y="318"/>
                    <a:pt x="189" y="324"/>
                    <a:pt x="194" y="330"/>
                  </a:cubicBezTo>
                  <a:cubicBezTo>
                    <a:pt x="195" y="330"/>
                    <a:pt x="196" y="329"/>
                    <a:pt x="196" y="329"/>
                  </a:cubicBezTo>
                  <a:cubicBezTo>
                    <a:pt x="191" y="323"/>
                    <a:pt x="186" y="317"/>
                    <a:pt x="180" y="311"/>
                  </a:cubicBezTo>
                  <a:cubicBezTo>
                    <a:pt x="183" y="309"/>
                    <a:pt x="185" y="308"/>
                    <a:pt x="187" y="307"/>
                  </a:cubicBezTo>
                  <a:cubicBezTo>
                    <a:pt x="183" y="313"/>
                    <a:pt x="187" y="315"/>
                    <a:pt x="191" y="317"/>
                  </a:cubicBezTo>
                  <a:cubicBezTo>
                    <a:pt x="202" y="308"/>
                    <a:pt x="213" y="299"/>
                    <a:pt x="225" y="290"/>
                  </a:cubicBezTo>
                  <a:cubicBezTo>
                    <a:pt x="223" y="288"/>
                    <a:pt x="220" y="285"/>
                    <a:pt x="217" y="283"/>
                  </a:cubicBezTo>
                  <a:cubicBezTo>
                    <a:pt x="206" y="291"/>
                    <a:pt x="197" y="299"/>
                    <a:pt x="187" y="307"/>
                  </a:cubicBezTo>
                  <a:close/>
                  <a:moveTo>
                    <a:pt x="39" y="423"/>
                  </a:moveTo>
                  <a:cubicBezTo>
                    <a:pt x="39" y="419"/>
                    <a:pt x="41" y="414"/>
                    <a:pt x="40" y="410"/>
                  </a:cubicBezTo>
                  <a:cubicBezTo>
                    <a:pt x="40" y="405"/>
                    <a:pt x="38" y="398"/>
                    <a:pt x="36" y="397"/>
                  </a:cubicBezTo>
                  <a:cubicBezTo>
                    <a:pt x="27" y="396"/>
                    <a:pt x="19" y="397"/>
                    <a:pt x="10" y="397"/>
                  </a:cubicBezTo>
                  <a:cubicBezTo>
                    <a:pt x="10" y="398"/>
                    <a:pt x="10" y="398"/>
                    <a:pt x="10" y="399"/>
                  </a:cubicBezTo>
                  <a:cubicBezTo>
                    <a:pt x="18" y="399"/>
                    <a:pt x="27" y="399"/>
                    <a:pt x="35" y="399"/>
                  </a:cubicBezTo>
                  <a:cubicBezTo>
                    <a:pt x="35" y="414"/>
                    <a:pt x="35" y="428"/>
                    <a:pt x="35" y="441"/>
                  </a:cubicBezTo>
                  <a:cubicBezTo>
                    <a:pt x="36" y="441"/>
                    <a:pt x="37" y="441"/>
                    <a:pt x="37" y="441"/>
                  </a:cubicBezTo>
                  <a:cubicBezTo>
                    <a:pt x="38" y="438"/>
                    <a:pt x="39" y="434"/>
                    <a:pt x="39" y="431"/>
                  </a:cubicBezTo>
                  <a:cubicBezTo>
                    <a:pt x="41" y="425"/>
                    <a:pt x="43" y="419"/>
                    <a:pt x="46" y="412"/>
                  </a:cubicBezTo>
                  <a:cubicBezTo>
                    <a:pt x="50" y="413"/>
                    <a:pt x="55" y="414"/>
                    <a:pt x="59" y="415"/>
                  </a:cubicBezTo>
                  <a:cubicBezTo>
                    <a:pt x="46" y="413"/>
                    <a:pt x="46" y="413"/>
                    <a:pt x="46" y="422"/>
                  </a:cubicBezTo>
                  <a:cubicBezTo>
                    <a:pt x="66" y="425"/>
                    <a:pt x="86" y="428"/>
                    <a:pt x="105" y="430"/>
                  </a:cubicBezTo>
                  <a:cubicBezTo>
                    <a:pt x="108" y="421"/>
                    <a:pt x="103" y="420"/>
                    <a:pt x="97" y="419"/>
                  </a:cubicBezTo>
                  <a:cubicBezTo>
                    <a:pt x="93" y="418"/>
                    <a:pt x="89" y="417"/>
                    <a:pt x="85" y="416"/>
                  </a:cubicBezTo>
                  <a:cubicBezTo>
                    <a:pt x="93" y="417"/>
                    <a:pt x="100" y="418"/>
                    <a:pt x="107" y="420"/>
                  </a:cubicBezTo>
                  <a:cubicBezTo>
                    <a:pt x="109" y="432"/>
                    <a:pt x="111" y="443"/>
                    <a:pt x="113" y="455"/>
                  </a:cubicBezTo>
                  <a:cubicBezTo>
                    <a:pt x="114" y="455"/>
                    <a:pt x="115" y="455"/>
                    <a:pt x="115" y="455"/>
                  </a:cubicBezTo>
                  <a:cubicBezTo>
                    <a:pt x="116" y="453"/>
                    <a:pt x="116" y="451"/>
                    <a:pt x="116" y="448"/>
                  </a:cubicBezTo>
                  <a:cubicBezTo>
                    <a:pt x="116" y="441"/>
                    <a:pt x="116" y="433"/>
                    <a:pt x="115" y="426"/>
                  </a:cubicBezTo>
                  <a:cubicBezTo>
                    <a:pt x="114" y="419"/>
                    <a:pt x="117" y="416"/>
                    <a:pt x="122" y="412"/>
                  </a:cubicBezTo>
                  <a:cubicBezTo>
                    <a:pt x="138" y="400"/>
                    <a:pt x="154" y="388"/>
                    <a:pt x="170" y="376"/>
                  </a:cubicBezTo>
                  <a:cubicBezTo>
                    <a:pt x="166" y="376"/>
                    <a:pt x="164" y="377"/>
                    <a:pt x="162" y="379"/>
                  </a:cubicBezTo>
                  <a:cubicBezTo>
                    <a:pt x="147" y="390"/>
                    <a:pt x="133" y="400"/>
                    <a:pt x="119" y="411"/>
                  </a:cubicBezTo>
                  <a:cubicBezTo>
                    <a:pt x="115" y="414"/>
                    <a:pt x="113" y="419"/>
                    <a:pt x="111" y="422"/>
                  </a:cubicBezTo>
                  <a:cubicBezTo>
                    <a:pt x="110" y="416"/>
                    <a:pt x="110" y="416"/>
                    <a:pt x="102" y="416"/>
                  </a:cubicBezTo>
                  <a:cubicBezTo>
                    <a:pt x="100" y="415"/>
                    <a:pt x="98" y="415"/>
                    <a:pt x="96" y="415"/>
                  </a:cubicBezTo>
                  <a:cubicBezTo>
                    <a:pt x="79" y="413"/>
                    <a:pt x="61" y="411"/>
                    <a:pt x="44" y="409"/>
                  </a:cubicBezTo>
                  <a:cubicBezTo>
                    <a:pt x="42" y="414"/>
                    <a:pt x="41" y="419"/>
                    <a:pt x="39" y="423"/>
                  </a:cubicBezTo>
                  <a:close/>
                  <a:moveTo>
                    <a:pt x="225" y="253"/>
                  </a:moveTo>
                  <a:cubicBezTo>
                    <a:pt x="228" y="248"/>
                    <a:pt x="229" y="245"/>
                    <a:pt x="231" y="241"/>
                  </a:cubicBezTo>
                  <a:cubicBezTo>
                    <a:pt x="234" y="237"/>
                    <a:pt x="235" y="231"/>
                    <a:pt x="239" y="228"/>
                  </a:cubicBezTo>
                  <a:cubicBezTo>
                    <a:pt x="295" y="170"/>
                    <a:pt x="351" y="112"/>
                    <a:pt x="408" y="54"/>
                  </a:cubicBezTo>
                  <a:cubicBezTo>
                    <a:pt x="417" y="45"/>
                    <a:pt x="428" y="37"/>
                    <a:pt x="437" y="28"/>
                  </a:cubicBezTo>
                  <a:cubicBezTo>
                    <a:pt x="439" y="25"/>
                    <a:pt x="439" y="18"/>
                    <a:pt x="437" y="15"/>
                  </a:cubicBezTo>
                  <a:cubicBezTo>
                    <a:pt x="435" y="12"/>
                    <a:pt x="430" y="6"/>
                    <a:pt x="425" y="10"/>
                  </a:cubicBezTo>
                  <a:cubicBezTo>
                    <a:pt x="409" y="23"/>
                    <a:pt x="391" y="34"/>
                    <a:pt x="377" y="49"/>
                  </a:cubicBezTo>
                  <a:cubicBezTo>
                    <a:pt x="327" y="101"/>
                    <a:pt x="278" y="154"/>
                    <a:pt x="229" y="207"/>
                  </a:cubicBezTo>
                  <a:cubicBezTo>
                    <a:pt x="220" y="217"/>
                    <a:pt x="217" y="237"/>
                    <a:pt x="225" y="253"/>
                  </a:cubicBezTo>
                  <a:close/>
                  <a:moveTo>
                    <a:pt x="453" y="6"/>
                  </a:moveTo>
                  <a:cubicBezTo>
                    <a:pt x="439" y="23"/>
                    <a:pt x="450" y="40"/>
                    <a:pt x="451" y="57"/>
                  </a:cubicBezTo>
                  <a:cubicBezTo>
                    <a:pt x="451" y="48"/>
                    <a:pt x="451" y="39"/>
                    <a:pt x="451" y="30"/>
                  </a:cubicBezTo>
                  <a:cubicBezTo>
                    <a:pt x="458" y="30"/>
                    <a:pt x="464" y="30"/>
                    <a:pt x="470" y="30"/>
                  </a:cubicBezTo>
                  <a:cubicBezTo>
                    <a:pt x="472" y="10"/>
                    <a:pt x="468" y="4"/>
                    <a:pt x="453" y="6"/>
                  </a:cubicBezTo>
                  <a:close/>
                  <a:moveTo>
                    <a:pt x="177" y="384"/>
                  </a:moveTo>
                  <a:cubicBezTo>
                    <a:pt x="172" y="380"/>
                    <a:pt x="168" y="380"/>
                    <a:pt x="162" y="385"/>
                  </a:cubicBezTo>
                  <a:cubicBezTo>
                    <a:pt x="149" y="395"/>
                    <a:pt x="136" y="405"/>
                    <a:pt x="122" y="415"/>
                  </a:cubicBezTo>
                  <a:cubicBezTo>
                    <a:pt x="117" y="418"/>
                    <a:pt x="118" y="422"/>
                    <a:pt x="120" y="428"/>
                  </a:cubicBezTo>
                  <a:cubicBezTo>
                    <a:pt x="139" y="413"/>
                    <a:pt x="158" y="398"/>
                    <a:pt x="177" y="384"/>
                  </a:cubicBezTo>
                  <a:close/>
                  <a:moveTo>
                    <a:pt x="172" y="332"/>
                  </a:moveTo>
                  <a:cubicBezTo>
                    <a:pt x="172" y="344"/>
                    <a:pt x="173" y="355"/>
                    <a:pt x="174" y="366"/>
                  </a:cubicBezTo>
                  <a:cubicBezTo>
                    <a:pt x="174" y="368"/>
                    <a:pt x="177" y="370"/>
                    <a:pt x="180" y="373"/>
                  </a:cubicBezTo>
                  <a:cubicBezTo>
                    <a:pt x="180" y="361"/>
                    <a:pt x="180" y="351"/>
                    <a:pt x="180" y="341"/>
                  </a:cubicBezTo>
                  <a:cubicBezTo>
                    <a:pt x="180" y="336"/>
                    <a:pt x="179" y="333"/>
                    <a:pt x="172" y="332"/>
                  </a:cubicBezTo>
                  <a:close/>
                  <a:moveTo>
                    <a:pt x="169" y="328"/>
                  </a:moveTo>
                  <a:cubicBezTo>
                    <a:pt x="169" y="341"/>
                    <a:pt x="169" y="355"/>
                    <a:pt x="169" y="368"/>
                  </a:cubicBezTo>
                  <a:cubicBezTo>
                    <a:pt x="169" y="371"/>
                    <a:pt x="173" y="373"/>
                    <a:pt x="176" y="377"/>
                  </a:cubicBezTo>
                  <a:cubicBezTo>
                    <a:pt x="170" y="360"/>
                    <a:pt x="171" y="344"/>
                    <a:pt x="169" y="328"/>
                  </a:cubicBezTo>
                  <a:close/>
                  <a:moveTo>
                    <a:pt x="244" y="276"/>
                  </a:moveTo>
                  <a:cubicBezTo>
                    <a:pt x="244" y="276"/>
                    <a:pt x="244" y="275"/>
                    <a:pt x="245" y="275"/>
                  </a:cubicBezTo>
                  <a:cubicBezTo>
                    <a:pt x="238" y="270"/>
                    <a:pt x="232" y="264"/>
                    <a:pt x="225" y="259"/>
                  </a:cubicBezTo>
                  <a:cubicBezTo>
                    <a:pt x="218" y="275"/>
                    <a:pt x="217" y="274"/>
                    <a:pt x="222" y="276"/>
                  </a:cubicBezTo>
                  <a:cubicBezTo>
                    <a:pt x="223" y="273"/>
                    <a:pt x="224" y="269"/>
                    <a:pt x="225" y="263"/>
                  </a:cubicBezTo>
                  <a:cubicBezTo>
                    <a:pt x="232" y="268"/>
                    <a:pt x="238" y="272"/>
                    <a:pt x="244" y="27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7" name="Google Shape;847;p14"/>
            <p:cNvSpPr/>
            <p:nvPr/>
          </p:nvSpPr>
          <p:spPr>
            <a:xfrm>
              <a:off x="7212013" y="2690813"/>
              <a:ext cx="82550" cy="74613"/>
            </a:xfrm>
            <a:custGeom>
              <a:avLst/>
              <a:gdLst/>
              <a:ahLst/>
              <a:cxnLst/>
              <a:rect l="l" t="t" r="r" b="b"/>
              <a:pathLst>
                <a:path w="214" h="196" extrusionOk="0">
                  <a:moveTo>
                    <a:pt x="214" y="99"/>
                  </a:moveTo>
                  <a:cubicBezTo>
                    <a:pt x="203" y="116"/>
                    <a:pt x="193" y="132"/>
                    <a:pt x="183" y="147"/>
                  </a:cubicBezTo>
                  <a:cubicBezTo>
                    <a:pt x="174" y="160"/>
                    <a:pt x="165" y="173"/>
                    <a:pt x="157" y="186"/>
                  </a:cubicBezTo>
                  <a:cubicBezTo>
                    <a:pt x="153" y="194"/>
                    <a:pt x="147" y="196"/>
                    <a:pt x="138" y="196"/>
                  </a:cubicBezTo>
                  <a:cubicBezTo>
                    <a:pt x="135" y="188"/>
                    <a:pt x="133" y="180"/>
                    <a:pt x="131" y="172"/>
                  </a:cubicBezTo>
                  <a:cubicBezTo>
                    <a:pt x="130" y="169"/>
                    <a:pt x="129" y="166"/>
                    <a:pt x="126" y="163"/>
                  </a:cubicBezTo>
                  <a:cubicBezTo>
                    <a:pt x="102" y="135"/>
                    <a:pt x="73" y="115"/>
                    <a:pt x="39" y="103"/>
                  </a:cubicBezTo>
                  <a:cubicBezTo>
                    <a:pt x="31" y="100"/>
                    <a:pt x="21" y="104"/>
                    <a:pt x="12" y="104"/>
                  </a:cubicBezTo>
                  <a:cubicBezTo>
                    <a:pt x="9" y="105"/>
                    <a:pt x="7" y="105"/>
                    <a:pt x="4" y="106"/>
                  </a:cubicBezTo>
                  <a:cubicBezTo>
                    <a:pt x="0" y="99"/>
                    <a:pt x="1" y="93"/>
                    <a:pt x="6" y="87"/>
                  </a:cubicBezTo>
                  <a:cubicBezTo>
                    <a:pt x="26" y="60"/>
                    <a:pt x="45" y="33"/>
                    <a:pt x="64" y="7"/>
                  </a:cubicBezTo>
                  <a:cubicBezTo>
                    <a:pt x="65" y="4"/>
                    <a:pt x="67" y="2"/>
                    <a:pt x="69" y="0"/>
                  </a:cubicBezTo>
                  <a:cubicBezTo>
                    <a:pt x="117" y="33"/>
                    <a:pt x="165" y="66"/>
                    <a:pt x="214" y="99"/>
                  </a:cubicBezTo>
                  <a:close/>
                  <a:moveTo>
                    <a:pt x="7" y="99"/>
                  </a:moveTo>
                  <a:cubicBezTo>
                    <a:pt x="15" y="100"/>
                    <a:pt x="19" y="98"/>
                    <a:pt x="22" y="93"/>
                  </a:cubicBezTo>
                  <a:cubicBezTo>
                    <a:pt x="28" y="83"/>
                    <a:pt x="35" y="73"/>
                    <a:pt x="41" y="64"/>
                  </a:cubicBezTo>
                  <a:cubicBezTo>
                    <a:pt x="53" y="47"/>
                    <a:pt x="65" y="29"/>
                    <a:pt x="77" y="11"/>
                  </a:cubicBezTo>
                  <a:cubicBezTo>
                    <a:pt x="74" y="9"/>
                    <a:pt x="72" y="8"/>
                    <a:pt x="71" y="6"/>
                  </a:cubicBezTo>
                  <a:cubicBezTo>
                    <a:pt x="69" y="7"/>
                    <a:pt x="69" y="7"/>
                    <a:pt x="69" y="8"/>
                  </a:cubicBezTo>
                  <a:cubicBezTo>
                    <a:pt x="49" y="35"/>
                    <a:pt x="29" y="62"/>
                    <a:pt x="9" y="89"/>
                  </a:cubicBezTo>
                  <a:cubicBezTo>
                    <a:pt x="8" y="92"/>
                    <a:pt x="8" y="95"/>
                    <a:pt x="7" y="99"/>
                  </a:cubicBezTo>
                  <a:close/>
                  <a:moveTo>
                    <a:pt x="101" y="93"/>
                  </a:moveTo>
                  <a:cubicBezTo>
                    <a:pt x="93" y="93"/>
                    <a:pt x="87" y="99"/>
                    <a:pt x="87" y="106"/>
                  </a:cubicBezTo>
                  <a:cubicBezTo>
                    <a:pt x="87" y="114"/>
                    <a:pt x="93" y="120"/>
                    <a:pt x="101" y="120"/>
                  </a:cubicBezTo>
                  <a:cubicBezTo>
                    <a:pt x="109" y="121"/>
                    <a:pt x="115" y="115"/>
                    <a:pt x="115" y="106"/>
                  </a:cubicBezTo>
                  <a:cubicBezTo>
                    <a:pt x="115" y="98"/>
                    <a:pt x="109" y="93"/>
                    <a:pt x="101" y="9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8" name="Google Shape;848;p14"/>
            <p:cNvSpPr/>
            <p:nvPr/>
          </p:nvSpPr>
          <p:spPr>
            <a:xfrm>
              <a:off x="7051675" y="2924175"/>
              <a:ext cx="71438" cy="68263"/>
            </a:xfrm>
            <a:custGeom>
              <a:avLst/>
              <a:gdLst/>
              <a:ahLst/>
              <a:cxnLst/>
              <a:rect l="l" t="t" r="r" b="b"/>
              <a:pathLst>
                <a:path w="185" h="179" extrusionOk="0">
                  <a:moveTo>
                    <a:pt x="92" y="0"/>
                  </a:moveTo>
                  <a:cubicBezTo>
                    <a:pt x="144" y="0"/>
                    <a:pt x="185" y="40"/>
                    <a:pt x="185" y="90"/>
                  </a:cubicBezTo>
                  <a:cubicBezTo>
                    <a:pt x="185" y="139"/>
                    <a:pt x="143" y="179"/>
                    <a:pt x="93" y="179"/>
                  </a:cubicBezTo>
                  <a:cubicBezTo>
                    <a:pt x="41" y="179"/>
                    <a:pt x="0" y="140"/>
                    <a:pt x="0" y="89"/>
                  </a:cubicBezTo>
                  <a:cubicBezTo>
                    <a:pt x="0" y="40"/>
                    <a:pt x="41" y="0"/>
                    <a:pt x="92" y="0"/>
                  </a:cubicBezTo>
                  <a:close/>
                  <a:moveTo>
                    <a:pt x="89" y="157"/>
                  </a:moveTo>
                  <a:cubicBezTo>
                    <a:pt x="130" y="156"/>
                    <a:pt x="162" y="127"/>
                    <a:pt x="161" y="91"/>
                  </a:cubicBezTo>
                  <a:cubicBezTo>
                    <a:pt x="161" y="54"/>
                    <a:pt x="125" y="18"/>
                    <a:pt x="89" y="19"/>
                  </a:cubicBezTo>
                  <a:cubicBezTo>
                    <a:pt x="54" y="19"/>
                    <a:pt x="23" y="54"/>
                    <a:pt x="23" y="93"/>
                  </a:cubicBezTo>
                  <a:cubicBezTo>
                    <a:pt x="23" y="129"/>
                    <a:pt x="52" y="157"/>
                    <a:pt x="89" y="15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49" name="Google Shape;849;p14"/>
            <p:cNvSpPr/>
            <p:nvPr/>
          </p:nvSpPr>
          <p:spPr>
            <a:xfrm>
              <a:off x="7162800" y="2901950"/>
              <a:ext cx="39688" cy="53975"/>
            </a:xfrm>
            <a:custGeom>
              <a:avLst/>
              <a:gdLst/>
              <a:ahLst/>
              <a:cxnLst/>
              <a:rect l="l" t="t" r="r" b="b"/>
              <a:pathLst>
                <a:path w="101" h="143" extrusionOk="0">
                  <a:moveTo>
                    <a:pt x="73" y="0"/>
                  </a:moveTo>
                  <a:cubicBezTo>
                    <a:pt x="81" y="1"/>
                    <a:pt x="90" y="6"/>
                    <a:pt x="95" y="16"/>
                  </a:cubicBezTo>
                  <a:cubicBezTo>
                    <a:pt x="101" y="27"/>
                    <a:pt x="100" y="37"/>
                    <a:pt x="94" y="47"/>
                  </a:cubicBezTo>
                  <a:cubicBezTo>
                    <a:pt x="91" y="52"/>
                    <a:pt x="88" y="56"/>
                    <a:pt x="84" y="60"/>
                  </a:cubicBezTo>
                  <a:cubicBezTo>
                    <a:pt x="72" y="70"/>
                    <a:pt x="67" y="83"/>
                    <a:pt x="66" y="99"/>
                  </a:cubicBezTo>
                  <a:cubicBezTo>
                    <a:pt x="65" y="107"/>
                    <a:pt x="64" y="116"/>
                    <a:pt x="60" y="123"/>
                  </a:cubicBezTo>
                  <a:cubicBezTo>
                    <a:pt x="53" y="138"/>
                    <a:pt x="36" y="143"/>
                    <a:pt x="22" y="137"/>
                  </a:cubicBezTo>
                  <a:cubicBezTo>
                    <a:pt x="7" y="130"/>
                    <a:pt x="0" y="114"/>
                    <a:pt x="5" y="99"/>
                  </a:cubicBezTo>
                  <a:cubicBezTo>
                    <a:pt x="8" y="92"/>
                    <a:pt x="12" y="86"/>
                    <a:pt x="18" y="81"/>
                  </a:cubicBezTo>
                  <a:cubicBezTo>
                    <a:pt x="31" y="68"/>
                    <a:pt x="37" y="54"/>
                    <a:pt x="37" y="36"/>
                  </a:cubicBezTo>
                  <a:cubicBezTo>
                    <a:pt x="37" y="14"/>
                    <a:pt x="51" y="0"/>
                    <a:pt x="73" y="0"/>
                  </a:cubicBezTo>
                  <a:close/>
                  <a:moveTo>
                    <a:pt x="69" y="18"/>
                  </a:moveTo>
                  <a:cubicBezTo>
                    <a:pt x="63" y="19"/>
                    <a:pt x="58" y="24"/>
                    <a:pt x="58" y="30"/>
                  </a:cubicBezTo>
                  <a:cubicBezTo>
                    <a:pt x="58" y="37"/>
                    <a:pt x="63" y="41"/>
                    <a:pt x="69" y="41"/>
                  </a:cubicBezTo>
                  <a:cubicBezTo>
                    <a:pt x="75" y="41"/>
                    <a:pt x="81" y="36"/>
                    <a:pt x="80" y="30"/>
                  </a:cubicBezTo>
                  <a:cubicBezTo>
                    <a:pt x="80" y="24"/>
                    <a:pt x="75" y="18"/>
                    <a:pt x="69" y="18"/>
                  </a:cubicBezTo>
                  <a:close/>
                  <a:moveTo>
                    <a:pt x="33" y="120"/>
                  </a:moveTo>
                  <a:cubicBezTo>
                    <a:pt x="40" y="121"/>
                    <a:pt x="45" y="115"/>
                    <a:pt x="45" y="109"/>
                  </a:cubicBezTo>
                  <a:cubicBezTo>
                    <a:pt x="45" y="103"/>
                    <a:pt x="40" y="98"/>
                    <a:pt x="34" y="98"/>
                  </a:cubicBezTo>
                  <a:cubicBezTo>
                    <a:pt x="27" y="98"/>
                    <a:pt x="22" y="103"/>
                    <a:pt x="22" y="109"/>
                  </a:cubicBezTo>
                  <a:cubicBezTo>
                    <a:pt x="22" y="115"/>
                    <a:pt x="27" y="120"/>
                    <a:pt x="33" y="1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0" name="Google Shape;850;p14"/>
            <p:cNvSpPr/>
            <p:nvPr/>
          </p:nvSpPr>
          <p:spPr>
            <a:xfrm>
              <a:off x="7231063" y="2921000"/>
              <a:ext cx="55563" cy="36513"/>
            </a:xfrm>
            <a:custGeom>
              <a:avLst/>
              <a:gdLst/>
              <a:ahLst/>
              <a:cxnLst/>
              <a:rect l="l" t="t" r="r" b="b"/>
              <a:pathLst>
                <a:path w="146" h="95" extrusionOk="0">
                  <a:moveTo>
                    <a:pt x="33" y="0"/>
                  </a:moveTo>
                  <a:cubicBezTo>
                    <a:pt x="43" y="1"/>
                    <a:pt x="52" y="5"/>
                    <a:pt x="59" y="13"/>
                  </a:cubicBezTo>
                  <a:cubicBezTo>
                    <a:pt x="72" y="25"/>
                    <a:pt x="87" y="31"/>
                    <a:pt x="105" y="30"/>
                  </a:cubicBezTo>
                  <a:cubicBezTo>
                    <a:pt x="116" y="29"/>
                    <a:pt x="126" y="31"/>
                    <a:pt x="134" y="40"/>
                  </a:cubicBezTo>
                  <a:cubicBezTo>
                    <a:pt x="145" y="51"/>
                    <a:pt x="146" y="65"/>
                    <a:pt x="138" y="78"/>
                  </a:cubicBezTo>
                  <a:cubicBezTo>
                    <a:pt x="130" y="90"/>
                    <a:pt x="115" y="95"/>
                    <a:pt x="102" y="89"/>
                  </a:cubicBezTo>
                  <a:cubicBezTo>
                    <a:pt x="96" y="86"/>
                    <a:pt x="89" y="82"/>
                    <a:pt x="84" y="78"/>
                  </a:cubicBezTo>
                  <a:cubicBezTo>
                    <a:pt x="73" y="67"/>
                    <a:pt x="59" y="62"/>
                    <a:pt x="43" y="61"/>
                  </a:cubicBezTo>
                  <a:cubicBezTo>
                    <a:pt x="34" y="61"/>
                    <a:pt x="25" y="60"/>
                    <a:pt x="17" y="56"/>
                  </a:cubicBezTo>
                  <a:cubicBezTo>
                    <a:pt x="5" y="51"/>
                    <a:pt x="0" y="35"/>
                    <a:pt x="3" y="22"/>
                  </a:cubicBezTo>
                  <a:cubicBezTo>
                    <a:pt x="7" y="9"/>
                    <a:pt x="19" y="0"/>
                    <a:pt x="33" y="0"/>
                  </a:cubicBezTo>
                  <a:close/>
                  <a:moveTo>
                    <a:pt x="124" y="61"/>
                  </a:moveTo>
                  <a:cubicBezTo>
                    <a:pt x="124" y="55"/>
                    <a:pt x="120" y="50"/>
                    <a:pt x="114" y="50"/>
                  </a:cubicBezTo>
                  <a:cubicBezTo>
                    <a:pt x="107" y="50"/>
                    <a:pt x="102" y="55"/>
                    <a:pt x="102" y="61"/>
                  </a:cubicBezTo>
                  <a:cubicBezTo>
                    <a:pt x="102" y="67"/>
                    <a:pt x="107" y="72"/>
                    <a:pt x="113" y="73"/>
                  </a:cubicBezTo>
                  <a:cubicBezTo>
                    <a:pt x="120" y="73"/>
                    <a:pt x="124" y="68"/>
                    <a:pt x="124" y="61"/>
                  </a:cubicBezTo>
                  <a:close/>
                  <a:moveTo>
                    <a:pt x="43" y="30"/>
                  </a:moveTo>
                  <a:cubicBezTo>
                    <a:pt x="43" y="23"/>
                    <a:pt x="39" y="19"/>
                    <a:pt x="32" y="19"/>
                  </a:cubicBezTo>
                  <a:cubicBezTo>
                    <a:pt x="26" y="19"/>
                    <a:pt x="21" y="24"/>
                    <a:pt x="21" y="31"/>
                  </a:cubicBezTo>
                  <a:cubicBezTo>
                    <a:pt x="21" y="37"/>
                    <a:pt x="26" y="42"/>
                    <a:pt x="32" y="42"/>
                  </a:cubicBezTo>
                  <a:cubicBezTo>
                    <a:pt x="39" y="41"/>
                    <a:pt x="43" y="36"/>
                    <a:pt x="43"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1" name="Google Shape;851;p14"/>
            <p:cNvSpPr/>
            <p:nvPr/>
          </p:nvSpPr>
          <p:spPr>
            <a:xfrm>
              <a:off x="7189788" y="2962275"/>
              <a:ext cx="58738" cy="25400"/>
            </a:xfrm>
            <a:custGeom>
              <a:avLst/>
              <a:gdLst/>
              <a:ahLst/>
              <a:cxnLst/>
              <a:rect l="l" t="t" r="r" b="b"/>
              <a:pathLst>
                <a:path w="153" h="65" extrusionOk="0">
                  <a:moveTo>
                    <a:pt x="119" y="65"/>
                  </a:moveTo>
                  <a:cubicBezTo>
                    <a:pt x="115" y="64"/>
                    <a:pt x="111" y="64"/>
                    <a:pt x="107" y="62"/>
                  </a:cubicBezTo>
                  <a:cubicBezTo>
                    <a:pt x="86" y="52"/>
                    <a:pt x="66" y="54"/>
                    <a:pt x="45" y="62"/>
                  </a:cubicBezTo>
                  <a:cubicBezTo>
                    <a:pt x="38" y="65"/>
                    <a:pt x="28" y="64"/>
                    <a:pt x="21" y="61"/>
                  </a:cubicBezTo>
                  <a:cubicBezTo>
                    <a:pt x="7" y="56"/>
                    <a:pt x="0" y="41"/>
                    <a:pt x="4" y="27"/>
                  </a:cubicBezTo>
                  <a:cubicBezTo>
                    <a:pt x="8" y="11"/>
                    <a:pt x="21" y="2"/>
                    <a:pt x="36" y="4"/>
                  </a:cubicBezTo>
                  <a:cubicBezTo>
                    <a:pt x="42" y="4"/>
                    <a:pt x="49" y="6"/>
                    <a:pt x="54" y="8"/>
                  </a:cubicBezTo>
                  <a:cubicBezTo>
                    <a:pt x="69" y="15"/>
                    <a:pt x="84" y="15"/>
                    <a:pt x="99" y="8"/>
                  </a:cubicBezTo>
                  <a:cubicBezTo>
                    <a:pt x="111" y="3"/>
                    <a:pt x="124" y="0"/>
                    <a:pt x="137" y="9"/>
                  </a:cubicBezTo>
                  <a:cubicBezTo>
                    <a:pt x="148" y="17"/>
                    <a:pt x="153" y="30"/>
                    <a:pt x="149" y="43"/>
                  </a:cubicBezTo>
                  <a:cubicBezTo>
                    <a:pt x="145" y="56"/>
                    <a:pt x="133" y="64"/>
                    <a:pt x="119" y="65"/>
                  </a:cubicBezTo>
                  <a:close/>
                  <a:moveTo>
                    <a:pt x="120" y="45"/>
                  </a:moveTo>
                  <a:cubicBezTo>
                    <a:pt x="126" y="45"/>
                    <a:pt x="132" y="40"/>
                    <a:pt x="132" y="34"/>
                  </a:cubicBezTo>
                  <a:cubicBezTo>
                    <a:pt x="132" y="28"/>
                    <a:pt x="126" y="22"/>
                    <a:pt x="120" y="22"/>
                  </a:cubicBezTo>
                  <a:cubicBezTo>
                    <a:pt x="114" y="22"/>
                    <a:pt x="109" y="28"/>
                    <a:pt x="109" y="34"/>
                  </a:cubicBezTo>
                  <a:cubicBezTo>
                    <a:pt x="109" y="40"/>
                    <a:pt x="114" y="45"/>
                    <a:pt x="120" y="45"/>
                  </a:cubicBezTo>
                  <a:close/>
                  <a:moveTo>
                    <a:pt x="33" y="22"/>
                  </a:moveTo>
                  <a:cubicBezTo>
                    <a:pt x="27" y="22"/>
                    <a:pt x="22" y="27"/>
                    <a:pt x="22" y="34"/>
                  </a:cubicBezTo>
                  <a:cubicBezTo>
                    <a:pt x="22" y="40"/>
                    <a:pt x="27" y="45"/>
                    <a:pt x="33" y="45"/>
                  </a:cubicBezTo>
                  <a:cubicBezTo>
                    <a:pt x="39" y="45"/>
                    <a:pt x="45" y="40"/>
                    <a:pt x="45" y="34"/>
                  </a:cubicBezTo>
                  <a:cubicBezTo>
                    <a:pt x="45" y="28"/>
                    <a:pt x="39" y="23"/>
                    <a:pt x="33"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2" name="Google Shape;852;p14"/>
            <p:cNvSpPr/>
            <p:nvPr/>
          </p:nvSpPr>
          <p:spPr>
            <a:xfrm>
              <a:off x="7246938" y="2876550"/>
              <a:ext cx="53975" cy="39688"/>
            </a:xfrm>
            <a:custGeom>
              <a:avLst/>
              <a:gdLst/>
              <a:ahLst/>
              <a:cxnLst/>
              <a:rect l="l" t="t" r="r" b="b"/>
              <a:pathLst>
                <a:path w="141" h="107" extrusionOk="0">
                  <a:moveTo>
                    <a:pt x="107" y="107"/>
                  </a:moveTo>
                  <a:cubicBezTo>
                    <a:pt x="100" y="104"/>
                    <a:pt x="93" y="102"/>
                    <a:pt x="87" y="98"/>
                  </a:cubicBezTo>
                  <a:cubicBezTo>
                    <a:pt x="83" y="96"/>
                    <a:pt x="80" y="92"/>
                    <a:pt x="77" y="88"/>
                  </a:cubicBezTo>
                  <a:cubicBezTo>
                    <a:pt x="67" y="75"/>
                    <a:pt x="54" y="68"/>
                    <a:pt x="38" y="66"/>
                  </a:cubicBezTo>
                  <a:cubicBezTo>
                    <a:pt x="22" y="64"/>
                    <a:pt x="8" y="59"/>
                    <a:pt x="3" y="42"/>
                  </a:cubicBezTo>
                  <a:cubicBezTo>
                    <a:pt x="0" y="30"/>
                    <a:pt x="3" y="19"/>
                    <a:pt x="13" y="10"/>
                  </a:cubicBezTo>
                  <a:cubicBezTo>
                    <a:pt x="22" y="2"/>
                    <a:pt x="34" y="0"/>
                    <a:pt x="45" y="6"/>
                  </a:cubicBezTo>
                  <a:cubicBezTo>
                    <a:pt x="51" y="10"/>
                    <a:pt x="58" y="15"/>
                    <a:pt x="62" y="21"/>
                  </a:cubicBezTo>
                  <a:cubicBezTo>
                    <a:pt x="73" y="33"/>
                    <a:pt x="85" y="41"/>
                    <a:pt x="101" y="43"/>
                  </a:cubicBezTo>
                  <a:cubicBezTo>
                    <a:pt x="109" y="44"/>
                    <a:pt x="117" y="46"/>
                    <a:pt x="124" y="50"/>
                  </a:cubicBezTo>
                  <a:cubicBezTo>
                    <a:pt x="136" y="57"/>
                    <a:pt x="141" y="71"/>
                    <a:pt x="137" y="84"/>
                  </a:cubicBezTo>
                  <a:cubicBezTo>
                    <a:pt x="133" y="97"/>
                    <a:pt x="121" y="106"/>
                    <a:pt x="107" y="107"/>
                  </a:cubicBezTo>
                  <a:close/>
                  <a:moveTo>
                    <a:pt x="97" y="76"/>
                  </a:moveTo>
                  <a:cubicBezTo>
                    <a:pt x="97" y="82"/>
                    <a:pt x="102" y="87"/>
                    <a:pt x="108" y="87"/>
                  </a:cubicBezTo>
                  <a:cubicBezTo>
                    <a:pt x="114" y="88"/>
                    <a:pt x="119" y="83"/>
                    <a:pt x="119" y="76"/>
                  </a:cubicBezTo>
                  <a:cubicBezTo>
                    <a:pt x="119" y="70"/>
                    <a:pt x="115" y="65"/>
                    <a:pt x="108" y="65"/>
                  </a:cubicBezTo>
                  <a:cubicBezTo>
                    <a:pt x="102" y="65"/>
                    <a:pt x="97" y="69"/>
                    <a:pt x="97" y="76"/>
                  </a:cubicBezTo>
                  <a:close/>
                  <a:moveTo>
                    <a:pt x="32" y="22"/>
                  </a:moveTo>
                  <a:cubicBezTo>
                    <a:pt x="25" y="22"/>
                    <a:pt x="21" y="27"/>
                    <a:pt x="21" y="34"/>
                  </a:cubicBezTo>
                  <a:cubicBezTo>
                    <a:pt x="21" y="40"/>
                    <a:pt x="26" y="45"/>
                    <a:pt x="32" y="45"/>
                  </a:cubicBezTo>
                  <a:cubicBezTo>
                    <a:pt x="38" y="45"/>
                    <a:pt x="44" y="39"/>
                    <a:pt x="44" y="33"/>
                  </a:cubicBezTo>
                  <a:cubicBezTo>
                    <a:pt x="44" y="27"/>
                    <a:pt x="39" y="22"/>
                    <a:pt x="32"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3" name="Google Shape;853;p14"/>
            <p:cNvSpPr/>
            <p:nvPr/>
          </p:nvSpPr>
          <p:spPr>
            <a:xfrm>
              <a:off x="7200900" y="2898775"/>
              <a:ext cx="39688" cy="53975"/>
            </a:xfrm>
            <a:custGeom>
              <a:avLst/>
              <a:gdLst/>
              <a:ahLst/>
              <a:cxnLst/>
              <a:rect l="l" t="t" r="r" b="b"/>
              <a:pathLst>
                <a:path w="104" h="143" extrusionOk="0">
                  <a:moveTo>
                    <a:pt x="35" y="142"/>
                  </a:moveTo>
                  <a:cubicBezTo>
                    <a:pt x="14" y="142"/>
                    <a:pt x="0" y="121"/>
                    <a:pt x="8" y="102"/>
                  </a:cubicBezTo>
                  <a:cubicBezTo>
                    <a:pt x="10" y="95"/>
                    <a:pt x="15" y="88"/>
                    <a:pt x="21" y="83"/>
                  </a:cubicBezTo>
                  <a:cubicBezTo>
                    <a:pt x="33" y="71"/>
                    <a:pt x="39" y="58"/>
                    <a:pt x="39" y="41"/>
                  </a:cubicBezTo>
                  <a:cubicBezTo>
                    <a:pt x="39" y="26"/>
                    <a:pt x="44" y="12"/>
                    <a:pt x="59" y="6"/>
                  </a:cubicBezTo>
                  <a:cubicBezTo>
                    <a:pt x="71" y="0"/>
                    <a:pt x="82" y="3"/>
                    <a:pt x="92" y="12"/>
                  </a:cubicBezTo>
                  <a:cubicBezTo>
                    <a:pt x="101" y="20"/>
                    <a:pt x="104" y="32"/>
                    <a:pt x="99" y="44"/>
                  </a:cubicBezTo>
                  <a:cubicBezTo>
                    <a:pt x="96" y="51"/>
                    <a:pt x="91" y="58"/>
                    <a:pt x="86" y="63"/>
                  </a:cubicBezTo>
                  <a:cubicBezTo>
                    <a:pt x="74" y="74"/>
                    <a:pt x="68" y="88"/>
                    <a:pt x="68" y="104"/>
                  </a:cubicBezTo>
                  <a:cubicBezTo>
                    <a:pt x="68" y="110"/>
                    <a:pt x="67" y="116"/>
                    <a:pt x="65" y="122"/>
                  </a:cubicBezTo>
                  <a:cubicBezTo>
                    <a:pt x="60" y="135"/>
                    <a:pt x="49" y="143"/>
                    <a:pt x="35" y="142"/>
                  </a:cubicBezTo>
                  <a:close/>
                  <a:moveTo>
                    <a:pt x="83" y="33"/>
                  </a:moveTo>
                  <a:cubicBezTo>
                    <a:pt x="82" y="26"/>
                    <a:pt x="77" y="22"/>
                    <a:pt x="71" y="22"/>
                  </a:cubicBezTo>
                  <a:cubicBezTo>
                    <a:pt x="64" y="22"/>
                    <a:pt x="60" y="27"/>
                    <a:pt x="60" y="33"/>
                  </a:cubicBezTo>
                  <a:cubicBezTo>
                    <a:pt x="60" y="40"/>
                    <a:pt x="65" y="45"/>
                    <a:pt x="71" y="44"/>
                  </a:cubicBezTo>
                  <a:cubicBezTo>
                    <a:pt x="77" y="44"/>
                    <a:pt x="83" y="39"/>
                    <a:pt x="83" y="33"/>
                  </a:cubicBezTo>
                  <a:close/>
                  <a:moveTo>
                    <a:pt x="47" y="113"/>
                  </a:moveTo>
                  <a:cubicBezTo>
                    <a:pt x="47" y="106"/>
                    <a:pt x="42" y="101"/>
                    <a:pt x="36" y="101"/>
                  </a:cubicBezTo>
                  <a:cubicBezTo>
                    <a:pt x="29" y="101"/>
                    <a:pt x="24" y="106"/>
                    <a:pt x="24" y="112"/>
                  </a:cubicBezTo>
                  <a:cubicBezTo>
                    <a:pt x="24" y="118"/>
                    <a:pt x="29" y="124"/>
                    <a:pt x="36" y="124"/>
                  </a:cubicBezTo>
                  <a:cubicBezTo>
                    <a:pt x="41" y="124"/>
                    <a:pt x="47" y="119"/>
                    <a:pt x="47" y="1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4" name="Google Shape;854;p14"/>
            <p:cNvSpPr/>
            <p:nvPr/>
          </p:nvSpPr>
          <p:spPr>
            <a:xfrm>
              <a:off x="7204075" y="2736850"/>
              <a:ext cx="46038" cy="58738"/>
            </a:xfrm>
            <a:custGeom>
              <a:avLst/>
              <a:gdLst/>
              <a:ahLst/>
              <a:cxnLst/>
              <a:rect l="l" t="t" r="r" b="b"/>
              <a:pathLst>
                <a:path w="121" h="154" extrusionOk="0">
                  <a:moveTo>
                    <a:pt x="81" y="22"/>
                  </a:moveTo>
                  <a:cubicBezTo>
                    <a:pt x="86" y="15"/>
                    <a:pt x="90" y="8"/>
                    <a:pt x="94" y="0"/>
                  </a:cubicBezTo>
                  <a:cubicBezTo>
                    <a:pt x="104" y="6"/>
                    <a:pt x="112" y="12"/>
                    <a:pt x="121" y="18"/>
                  </a:cubicBezTo>
                  <a:cubicBezTo>
                    <a:pt x="89" y="64"/>
                    <a:pt x="57" y="109"/>
                    <a:pt x="26" y="154"/>
                  </a:cubicBezTo>
                  <a:cubicBezTo>
                    <a:pt x="17" y="148"/>
                    <a:pt x="9" y="143"/>
                    <a:pt x="0" y="137"/>
                  </a:cubicBezTo>
                  <a:cubicBezTo>
                    <a:pt x="1" y="136"/>
                    <a:pt x="3" y="134"/>
                    <a:pt x="5" y="132"/>
                  </a:cubicBezTo>
                  <a:cubicBezTo>
                    <a:pt x="4" y="134"/>
                    <a:pt x="4" y="136"/>
                    <a:pt x="4" y="138"/>
                  </a:cubicBezTo>
                  <a:cubicBezTo>
                    <a:pt x="4" y="139"/>
                    <a:pt x="5" y="139"/>
                    <a:pt x="6" y="140"/>
                  </a:cubicBezTo>
                  <a:cubicBezTo>
                    <a:pt x="38" y="96"/>
                    <a:pt x="69" y="52"/>
                    <a:pt x="101" y="8"/>
                  </a:cubicBezTo>
                  <a:cubicBezTo>
                    <a:pt x="99" y="6"/>
                    <a:pt x="97" y="5"/>
                    <a:pt x="95" y="4"/>
                  </a:cubicBezTo>
                  <a:cubicBezTo>
                    <a:pt x="90" y="10"/>
                    <a:pt x="86" y="16"/>
                    <a:pt x="81"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5" name="Google Shape;855;p14"/>
            <p:cNvSpPr/>
            <p:nvPr/>
          </p:nvSpPr>
          <p:spPr>
            <a:xfrm>
              <a:off x="7178675" y="2792413"/>
              <a:ext cx="38100" cy="36513"/>
            </a:xfrm>
            <a:custGeom>
              <a:avLst/>
              <a:gdLst/>
              <a:ahLst/>
              <a:cxnLst/>
              <a:rect l="l" t="t" r="r" b="b"/>
              <a:pathLst>
                <a:path w="97" h="96" extrusionOk="0">
                  <a:moveTo>
                    <a:pt x="48" y="96"/>
                  </a:moveTo>
                  <a:cubicBezTo>
                    <a:pt x="22" y="96"/>
                    <a:pt x="0" y="74"/>
                    <a:pt x="0" y="48"/>
                  </a:cubicBezTo>
                  <a:cubicBezTo>
                    <a:pt x="0" y="22"/>
                    <a:pt x="21" y="0"/>
                    <a:pt x="48" y="0"/>
                  </a:cubicBezTo>
                  <a:cubicBezTo>
                    <a:pt x="75" y="0"/>
                    <a:pt x="96" y="21"/>
                    <a:pt x="97" y="48"/>
                  </a:cubicBezTo>
                  <a:cubicBezTo>
                    <a:pt x="97" y="75"/>
                    <a:pt x="75" y="96"/>
                    <a:pt x="48" y="96"/>
                  </a:cubicBezTo>
                  <a:close/>
                  <a:moveTo>
                    <a:pt x="14" y="48"/>
                  </a:moveTo>
                  <a:cubicBezTo>
                    <a:pt x="14" y="67"/>
                    <a:pt x="29" y="82"/>
                    <a:pt x="48" y="83"/>
                  </a:cubicBezTo>
                  <a:cubicBezTo>
                    <a:pt x="67" y="83"/>
                    <a:pt x="83" y="67"/>
                    <a:pt x="83" y="48"/>
                  </a:cubicBezTo>
                  <a:cubicBezTo>
                    <a:pt x="83" y="29"/>
                    <a:pt x="67" y="13"/>
                    <a:pt x="48" y="13"/>
                  </a:cubicBezTo>
                  <a:cubicBezTo>
                    <a:pt x="29" y="13"/>
                    <a:pt x="14" y="29"/>
                    <a:pt x="14" y="48"/>
                  </a:cubicBezTo>
                  <a:close/>
                  <a:moveTo>
                    <a:pt x="22" y="12"/>
                  </a:moveTo>
                  <a:cubicBezTo>
                    <a:pt x="10" y="20"/>
                    <a:pt x="3" y="30"/>
                    <a:pt x="4" y="45"/>
                  </a:cubicBezTo>
                  <a:cubicBezTo>
                    <a:pt x="7" y="32"/>
                    <a:pt x="11" y="20"/>
                    <a:pt x="22"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6" name="Google Shape;856;p14"/>
            <p:cNvSpPr/>
            <p:nvPr/>
          </p:nvSpPr>
          <p:spPr>
            <a:xfrm>
              <a:off x="6865938" y="3119438"/>
              <a:ext cx="31750" cy="30163"/>
            </a:xfrm>
            <a:custGeom>
              <a:avLst/>
              <a:gdLst/>
              <a:ahLst/>
              <a:cxnLst/>
              <a:rect l="l" t="t" r="r" b="b"/>
              <a:pathLst>
                <a:path w="83" h="80" extrusionOk="0">
                  <a:moveTo>
                    <a:pt x="40" y="73"/>
                  </a:moveTo>
                  <a:cubicBezTo>
                    <a:pt x="24" y="79"/>
                    <a:pt x="17" y="69"/>
                    <a:pt x="9" y="57"/>
                  </a:cubicBezTo>
                  <a:cubicBezTo>
                    <a:pt x="0" y="43"/>
                    <a:pt x="0" y="33"/>
                    <a:pt x="9" y="19"/>
                  </a:cubicBezTo>
                  <a:cubicBezTo>
                    <a:pt x="17" y="6"/>
                    <a:pt x="24" y="1"/>
                    <a:pt x="39" y="1"/>
                  </a:cubicBezTo>
                  <a:cubicBezTo>
                    <a:pt x="56" y="0"/>
                    <a:pt x="66" y="5"/>
                    <a:pt x="74" y="20"/>
                  </a:cubicBezTo>
                  <a:cubicBezTo>
                    <a:pt x="80" y="33"/>
                    <a:pt x="83" y="43"/>
                    <a:pt x="73" y="54"/>
                  </a:cubicBezTo>
                  <a:cubicBezTo>
                    <a:pt x="73" y="55"/>
                    <a:pt x="73" y="55"/>
                    <a:pt x="73" y="55"/>
                  </a:cubicBezTo>
                  <a:cubicBezTo>
                    <a:pt x="67" y="70"/>
                    <a:pt x="58" y="80"/>
                    <a:pt x="40" y="73"/>
                  </a:cubicBezTo>
                  <a:close/>
                  <a:moveTo>
                    <a:pt x="41" y="60"/>
                  </a:moveTo>
                  <a:cubicBezTo>
                    <a:pt x="45" y="59"/>
                    <a:pt x="51" y="59"/>
                    <a:pt x="54" y="57"/>
                  </a:cubicBezTo>
                  <a:cubicBezTo>
                    <a:pt x="58" y="51"/>
                    <a:pt x="64" y="44"/>
                    <a:pt x="64" y="37"/>
                  </a:cubicBezTo>
                  <a:cubicBezTo>
                    <a:pt x="64" y="31"/>
                    <a:pt x="58" y="24"/>
                    <a:pt x="53" y="18"/>
                  </a:cubicBezTo>
                  <a:cubicBezTo>
                    <a:pt x="52" y="16"/>
                    <a:pt x="48" y="16"/>
                    <a:pt x="44" y="16"/>
                  </a:cubicBezTo>
                  <a:cubicBezTo>
                    <a:pt x="39" y="17"/>
                    <a:pt x="32" y="15"/>
                    <a:pt x="28" y="18"/>
                  </a:cubicBezTo>
                  <a:cubicBezTo>
                    <a:pt x="23" y="23"/>
                    <a:pt x="18" y="31"/>
                    <a:pt x="18" y="38"/>
                  </a:cubicBezTo>
                  <a:cubicBezTo>
                    <a:pt x="18" y="44"/>
                    <a:pt x="23" y="51"/>
                    <a:pt x="28" y="57"/>
                  </a:cubicBezTo>
                  <a:cubicBezTo>
                    <a:pt x="30" y="60"/>
                    <a:pt x="36" y="59"/>
                    <a:pt x="41" y="6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7" name="Google Shape;857;p14"/>
            <p:cNvSpPr/>
            <p:nvPr/>
          </p:nvSpPr>
          <p:spPr>
            <a:xfrm>
              <a:off x="6767513" y="3119438"/>
              <a:ext cx="31750" cy="30163"/>
            </a:xfrm>
            <a:custGeom>
              <a:avLst/>
              <a:gdLst/>
              <a:ahLst/>
              <a:cxnLst/>
              <a:rect l="l" t="t" r="r" b="b"/>
              <a:pathLst>
                <a:path w="83" h="78" extrusionOk="0">
                  <a:moveTo>
                    <a:pt x="39" y="73"/>
                  </a:moveTo>
                  <a:cubicBezTo>
                    <a:pt x="25" y="78"/>
                    <a:pt x="17" y="69"/>
                    <a:pt x="9" y="56"/>
                  </a:cubicBezTo>
                  <a:cubicBezTo>
                    <a:pt x="0" y="42"/>
                    <a:pt x="1" y="32"/>
                    <a:pt x="9" y="18"/>
                  </a:cubicBezTo>
                  <a:cubicBezTo>
                    <a:pt x="17" y="5"/>
                    <a:pt x="25" y="0"/>
                    <a:pt x="40" y="0"/>
                  </a:cubicBezTo>
                  <a:cubicBezTo>
                    <a:pt x="56" y="0"/>
                    <a:pt x="66" y="4"/>
                    <a:pt x="74" y="19"/>
                  </a:cubicBezTo>
                  <a:cubicBezTo>
                    <a:pt x="81" y="32"/>
                    <a:pt x="83" y="42"/>
                    <a:pt x="73" y="54"/>
                  </a:cubicBezTo>
                  <a:cubicBezTo>
                    <a:pt x="73" y="54"/>
                    <a:pt x="73" y="55"/>
                    <a:pt x="73" y="55"/>
                  </a:cubicBezTo>
                  <a:cubicBezTo>
                    <a:pt x="62" y="73"/>
                    <a:pt x="62" y="73"/>
                    <a:pt x="39" y="73"/>
                  </a:cubicBezTo>
                  <a:close/>
                  <a:moveTo>
                    <a:pt x="40" y="58"/>
                  </a:moveTo>
                  <a:cubicBezTo>
                    <a:pt x="47" y="57"/>
                    <a:pt x="53" y="60"/>
                    <a:pt x="57" y="52"/>
                  </a:cubicBezTo>
                  <a:cubicBezTo>
                    <a:pt x="59" y="47"/>
                    <a:pt x="65" y="42"/>
                    <a:pt x="64" y="37"/>
                  </a:cubicBezTo>
                  <a:cubicBezTo>
                    <a:pt x="63" y="30"/>
                    <a:pt x="59" y="23"/>
                    <a:pt x="54" y="17"/>
                  </a:cubicBezTo>
                  <a:cubicBezTo>
                    <a:pt x="51" y="15"/>
                    <a:pt x="44" y="16"/>
                    <a:pt x="39" y="15"/>
                  </a:cubicBezTo>
                  <a:cubicBezTo>
                    <a:pt x="36" y="15"/>
                    <a:pt x="30" y="15"/>
                    <a:pt x="28" y="17"/>
                  </a:cubicBezTo>
                  <a:cubicBezTo>
                    <a:pt x="24" y="23"/>
                    <a:pt x="18" y="30"/>
                    <a:pt x="18" y="37"/>
                  </a:cubicBezTo>
                  <a:cubicBezTo>
                    <a:pt x="18" y="43"/>
                    <a:pt x="24" y="51"/>
                    <a:pt x="29" y="56"/>
                  </a:cubicBezTo>
                  <a:cubicBezTo>
                    <a:pt x="31" y="59"/>
                    <a:pt x="37" y="58"/>
                    <a:pt x="40" y="5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8" name="Google Shape;858;p14"/>
            <p:cNvSpPr/>
            <p:nvPr/>
          </p:nvSpPr>
          <p:spPr>
            <a:xfrm>
              <a:off x="6816725" y="3070225"/>
              <a:ext cx="31750" cy="30163"/>
            </a:xfrm>
            <a:custGeom>
              <a:avLst/>
              <a:gdLst/>
              <a:ahLst/>
              <a:cxnLst/>
              <a:rect l="l" t="t" r="r" b="b"/>
              <a:pathLst>
                <a:path w="82" h="78" extrusionOk="0">
                  <a:moveTo>
                    <a:pt x="41" y="72"/>
                  </a:moveTo>
                  <a:cubicBezTo>
                    <a:pt x="24" y="78"/>
                    <a:pt x="17" y="68"/>
                    <a:pt x="9" y="56"/>
                  </a:cubicBezTo>
                  <a:cubicBezTo>
                    <a:pt x="0" y="42"/>
                    <a:pt x="1" y="32"/>
                    <a:pt x="9" y="18"/>
                  </a:cubicBezTo>
                  <a:cubicBezTo>
                    <a:pt x="17" y="5"/>
                    <a:pt x="25" y="0"/>
                    <a:pt x="40" y="0"/>
                  </a:cubicBezTo>
                  <a:cubicBezTo>
                    <a:pt x="56" y="0"/>
                    <a:pt x="65" y="4"/>
                    <a:pt x="73" y="18"/>
                  </a:cubicBezTo>
                  <a:cubicBezTo>
                    <a:pt x="81" y="32"/>
                    <a:pt x="82" y="42"/>
                    <a:pt x="73" y="55"/>
                  </a:cubicBezTo>
                  <a:cubicBezTo>
                    <a:pt x="65" y="69"/>
                    <a:pt x="58" y="78"/>
                    <a:pt x="41" y="72"/>
                  </a:cubicBezTo>
                  <a:close/>
                  <a:moveTo>
                    <a:pt x="40" y="15"/>
                  </a:moveTo>
                  <a:cubicBezTo>
                    <a:pt x="36" y="16"/>
                    <a:pt x="30" y="15"/>
                    <a:pt x="28" y="18"/>
                  </a:cubicBezTo>
                  <a:cubicBezTo>
                    <a:pt x="23" y="23"/>
                    <a:pt x="18" y="30"/>
                    <a:pt x="18" y="37"/>
                  </a:cubicBezTo>
                  <a:cubicBezTo>
                    <a:pt x="18" y="43"/>
                    <a:pt x="23" y="51"/>
                    <a:pt x="28" y="56"/>
                  </a:cubicBezTo>
                  <a:cubicBezTo>
                    <a:pt x="32" y="59"/>
                    <a:pt x="40" y="58"/>
                    <a:pt x="46" y="58"/>
                  </a:cubicBezTo>
                  <a:cubicBezTo>
                    <a:pt x="48" y="58"/>
                    <a:pt x="53" y="58"/>
                    <a:pt x="54" y="57"/>
                  </a:cubicBezTo>
                  <a:cubicBezTo>
                    <a:pt x="58" y="50"/>
                    <a:pt x="64" y="44"/>
                    <a:pt x="64" y="37"/>
                  </a:cubicBezTo>
                  <a:cubicBezTo>
                    <a:pt x="64" y="30"/>
                    <a:pt x="58" y="23"/>
                    <a:pt x="54" y="18"/>
                  </a:cubicBezTo>
                  <a:cubicBezTo>
                    <a:pt x="51" y="15"/>
                    <a:pt x="45" y="16"/>
                    <a:pt x="40"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59" name="Google Shape;859;p14"/>
            <p:cNvSpPr/>
            <p:nvPr/>
          </p:nvSpPr>
          <p:spPr>
            <a:xfrm>
              <a:off x="6816725" y="3167063"/>
              <a:ext cx="31750" cy="30163"/>
            </a:xfrm>
            <a:custGeom>
              <a:avLst/>
              <a:gdLst/>
              <a:ahLst/>
              <a:cxnLst/>
              <a:rect l="l" t="t" r="r" b="b"/>
              <a:pathLst>
                <a:path w="82" h="79" extrusionOk="0">
                  <a:moveTo>
                    <a:pt x="41" y="73"/>
                  </a:moveTo>
                  <a:cubicBezTo>
                    <a:pt x="24" y="79"/>
                    <a:pt x="17" y="69"/>
                    <a:pt x="9" y="56"/>
                  </a:cubicBezTo>
                  <a:cubicBezTo>
                    <a:pt x="0" y="42"/>
                    <a:pt x="1" y="33"/>
                    <a:pt x="9" y="19"/>
                  </a:cubicBezTo>
                  <a:cubicBezTo>
                    <a:pt x="17" y="5"/>
                    <a:pt x="25" y="0"/>
                    <a:pt x="41" y="0"/>
                  </a:cubicBezTo>
                  <a:cubicBezTo>
                    <a:pt x="56" y="1"/>
                    <a:pt x="65" y="4"/>
                    <a:pt x="73" y="18"/>
                  </a:cubicBezTo>
                  <a:cubicBezTo>
                    <a:pt x="81" y="32"/>
                    <a:pt x="82" y="42"/>
                    <a:pt x="73" y="57"/>
                  </a:cubicBezTo>
                  <a:cubicBezTo>
                    <a:pt x="65" y="70"/>
                    <a:pt x="57" y="78"/>
                    <a:pt x="41" y="73"/>
                  </a:cubicBezTo>
                  <a:close/>
                  <a:moveTo>
                    <a:pt x="40" y="60"/>
                  </a:moveTo>
                  <a:cubicBezTo>
                    <a:pt x="40" y="60"/>
                    <a:pt x="41" y="60"/>
                    <a:pt x="41" y="61"/>
                  </a:cubicBezTo>
                  <a:cubicBezTo>
                    <a:pt x="46" y="59"/>
                    <a:pt x="52" y="57"/>
                    <a:pt x="56" y="54"/>
                  </a:cubicBezTo>
                  <a:cubicBezTo>
                    <a:pt x="60" y="50"/>
                    <a:pt x="65" y="43"/>
                    <a:pt x="64" y="38"/>
                  </a:cubicBezTo>
                  <a:cubicBezTo>
                    <a:pt x="63" y="31"/>
                    <a:pt x="58" y="24"/>
                    <a:pt x="54" y="18"/>
                  </a:cubicBezTo>
                  <a:cubicBezTo>
                    <a:pt x="53" y="16"/>
                    <a:pt x="48" y="16"/>
                    <a:pt x="45" y="16"/>
                  </a:cubicBezTo>
                  <a:cubicBezTo>
                    <a:pt x="39" y="16"/>
                    <a:pt x="32" y="15"/>
                    <a:pt x="29" y="18"/>
                  </a:cubicBezTo>
                  <a:cubicBezTo>
                    <a:pt x="23" y="23"/>
                    <a:pt x="18" y="31"/>
                    <a:pt x="18" y="37"/>
                  </a:cubicBezTo>
                  <a:cubicBezTo>
                    <a:pt x="18" y="44"/>
                    <a:pt x="23" y="51"/>
                    <a:pt x="28" y="57"/>
                  </a:cubicBezTo>
                  <a:cubicBezTo>
                    <a:pt x="30" y="59"/>
                    <a:pt x="36" y="59"/>
                    <a:pt x="40" y="6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0" name="Google Shape;860;p14"/>
            <p:cNvSpPr/>
            <p:nvPr/>
          </p:nvSpPr>
          <p:spPr>
            <a:xfrm>
              <a:off x="7243763" y="2676525"/>
              <a:ext cx="58738" cy="42863"/>
            </a:xfrm>
            <a:custGeom>
              <a:avLst/>
              <a:gdLst/>
              <a:ahLst/>
              <a:cxnLst/>
              <a:rect l="l" t="t" r="r" b="b"/>
              <a:pathLst>
                <a:path w="153" h="111" extrusionOk="0">
                  <a:moveTo>
                    <a:pt x="153" y="97"/>
                  </a:moveTo>
                  <a:cubicBezTo>
                    <a:pt x="150" y="102"/>
                    <a:pt x="147" y="107"/>
                    <a:pt x="144" y="111"/>
                  </a:cubicBezTo>
                  <a:cubicBezTo>
                    <a:pt x="96" y="79"/>
                    <a:pt x="48" y="47"/>
                    <a:pt x="0" y="15"/>
                  </a:cubicBezTo>
                  <a:cubicBezTo>
                    <a:pt x="4" y="10"/>
                    <a:pt x="7" y="5"/>
                    <a:pt x="10" y="0"/>
                  </a:cubicBezTo>
                  <a:cubicBezTo>
                    <a:pt x="58" y="33"/>
                    <a:pt x="105" y="65"/>
                    <a:pt x="153" y="9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1" name="Google Shape;861;p14"/>
            <p:cNvSpPr/>
            <p:nvPr/>
          </p:nvSpPr>
          <p:spPr>
            <a:xfrm>
              <a:off x="6396038" y="2771775"/>
              <a:ext cx="57150" cy="41275"/>
            </a:xfrm>
            <a:custGeom>
              <a:avLst/>
              <a:gdLst/>
              <a:ahLst/>
              <a:cxnLst/>
              <a:rect l="l" t="t" r="r" b="b"/>
              <a:pathLst>
                <a:path w="151" h="110" extrusionOk="0">
                  <a:moveTo>
                    <a:pt x="0" y="10"/>
                  </a:moveTo>
                  <a:cubicBezTo>
                    <a:pt x="3" y="6"/>
                    <a:pt x="5" y="3"/>
                    <a:pt x="7" y="0"/>
                  </a:cubicBezTo>
                  <a:cubicBezTo>
                    <a:pt x="55" y="33"/>
                    <a:pt x="103" y="66"/>
                    <a:pt x="151" y="99"/>
                  </a:cubicBezTo>
                  <a:cubicBezTo>
                    <a:pt x="148" y="103"/>
                    <a:pt x="146" y="106"/>
                    <a:pt x="143" y="110"/>
                  </a:cubicBezTo>
                  <a:cubicBezTo>
                    <a:pt x="96" y="76"/>
                    <a:pt x="48" y="43"/>
                    <a:pt x="0"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2" name="Google Shape;862;p14"/>
            <p:cNvSpPr/>
            <p:nvPr/>
          </p:nvSpPr>
          <p:spPr>
            <a:xfrm>
              <a:off x="7234238" y="2890838"/>
              <a:ext cx="22225" cy="20638"/>
            </a:xfrm>
            <a:custGeom>
              <a:avLst/>
              <a:gdLst/>
              <a:ahLst/>
              <a:cxnLst/>
              <a:rect l="l" t="t" r="r" b="b"/>
              <a:pathLst>
                <a:path w="58" h="53" extrusionOk="0">
                  <a:moveTo>
                    <a:pt x="25" y="0"/>
                  </a:moveTo>
                  <a:cubicBezTo>
                    <a:pt x="38" y="22"/>
                    <a:pt x="38" y="22"/>
                    <a:pt x="58" y="33"/>
                  </a:cubicBezTo>
                  <a:cubicBezTo>
                    <a:pt x="47" y="40"/>
                    <a:pt x="36" y="46"/>
                    <a:pt x="24" y="53"/>
                  </a:cubicBezTo>
                  <a:cubicBezTo>
                    <a:pt x="21" y="40"/>
                    <a:pt x="12" y="29"/>
                    <a:pt x="0" y="20"/>
                  </a:cubicBezTo>
                  <a:cubicBezTo>
                    <a:pt x="9" y="13"/>
                    <a:pt x="17" y="6"/>
                    <a:pt x="2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3" name="Google Shape;863;p14"/>
            <p:cNvSpPr/>
            <p:nvPr/>
          </p:nvSpPr>
          <p:spPr>
            <a:xfrm>
              <a:off x="7272338" y="2916238"/>
              <a:ext cx="20638" cy="17463"/>
            </a:xfrm>
            <a:custGeom>
              <a:avLst/>
              <a:gdLst/>
              <a:ahLst/>
              <a:cxnLst/>
              <a:rect l="l" t="t" r="r" b="b"/>
              <a:pathLst>
                <a:path w="55" h="44" extrusionOk="0">
                  <a:moveTo>
                    <a:pt x="39" y="44"/>
                  </a:moveTo>
                  <a:cubicBezTo>
                    <a:pt x="27" y="39"/>
                    <a:pt x="13" y="34"/>
                    <a:pt x="0" y="29"/>
                  </a:cubicBezTo>
                  <a:cubicBezTo>
                    <a:pt x="3" y="21"/>
                    <a:pt x="6" y="11"/>
                    <a:pt x="9" y="0"/>
                  </a:cubicBezTo>
                  <a:cubicBezTo>
                    <a:pt x="23" y="11"/>
                    <a:pt x="39" y="14"/>
                    <a:pt x="55" y="9"/>
                  </a:cubicBezTo>
                  <a:cubicBezTo>
                    <a:pt x="49" y="22"/>
                    <a:pt x="44" y="34"/>
                    <a:pt x="39"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4" name="Google Shape;864;p14"/>
            <p:cNvSpPr/>
            <p:nvPr/>
          </p:nvSpPr>
          <p:spPr>
            <a:xfrm>
              <a:off x="7227888" y="2946400"/>
              <a:ext cx="20638" cy="15875"/>
            </a:xfrm>
            <a:custGeom>
              <a:avLst/>
              <a:gdLst/>
              <a:ahLst/>
              <a:cxnLst/>
              <a:rect l="l" t="t" r="r" b="b"/>
              <a:pathLst>
                <a:path w="52" h="41" extrusionOk="0">
                  <a:moveTo>
                    <a:pt x="52" y="11"/>
                  </a:moveTo>
                  <a:cubicBezTo>
                    <a:pt x="50" y="20"/>
                    <a:pt x="49" y="30"/>
                    <a:pt x="47" y="41"/>
                  </a:cubicBezTo>
                  <a:cubicBezTo>
                    <a:pt x="32" y="30"/>
                    <a:pt x="15" y="29"/>
                    <a:pt x="0" y="36"/>
                  </a:cubicBezTo>
                  <a:cubicBezTo>
                    <a:pt x="4" y="23"/>
                    <a:pt x="9" y="11"/>
                    <a:pt x="12" y="0"/>
                  </a:cubicBezTo>
                  <a:cubicBezTo>
                    <a:pt x="24" y="3"/>
                    <a:pt x="38" y="7"/>
                    <a:pt x="52"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5" name="Google Shape;865;p14"/>
            <p:cNvSpPr/>
            <p:nvPr/>
          </p:nvSpPr>
          <p:spPr>
            <a:xfrm>
              <a:off x="7202488" y="2805113"/>
              <a:ext cx="23813" cy="33338"/>
            </a:xfrm>
            <a:custGeom>
              <a:avLst/>
              <a:gdLst/>
              <a:ahLst/>
              <a:cxnLst/>
              <a:rect l="l" t="t" r="r" b="b"/>
              <a:pathLst>
                <a:path w="61" h="85" extrusionOk="0">
                  <a:moveTo>
                    <a:pt x="9" y="85"/>
                  </a:moveTo>
                  <a:cubicBezTo>
                    <a:pt x="5" y="81"/>
                    <a:pt x="1" y="79"/>
                    <a:pt x="0" y="75"/>
                  </a:cubicBezTo>
                  <a:cubicBezTo>
                    <a:pt x="0" y="72"/>
                    <a:pt x="2" y="65"/>
                    <a:pt x="5" y="64"/>
                  </a:cubicBezTo>
                  <a:cubicBezTo>
                    <a:pt x="30" y="54"/>
                    <a:pt x="42" y="36"/>
                    <a:pt x="42" y="9"/>
                  </a:cubicBezTo>
                  <a:cubicBezTo>
                    <a:pt x="42" y="6"/>
                    <a:pt x="45" y="2"/>
                    <a:pt x="48" y="1"/>
                  </a:cubicBezTo>
                  <a:cubicBezTo>
                    <a:pt x="51" y="0"/>
                    <a:pt x="57" y="1"/>
                    <a:pt x="58" y="3"/>
                  </a:cubicBezTo>
                  <a:cubicBezTo>
                    <a:pt x="61" y="6"/>
                    <a:pt x="61" y="12"/>
                    <a:pt x="60" y="15"/>
                  </a:cubicBezTo>
                  <a:cubicBezTo>
                    <a:pt x="52" y="28"/>
                    <a:pt x="43" y="40"/>
                    <a:pt x="35" y="53"/>
                  </a:cubicBezTo>
                  <a:cubicBezTo>
                    <a:pt x="30" y="61"/>
                    <a:pt x="25" y="69"/>
                    <a:pt x="19" y="77"/>
                  </a:cubicBezTo>
                  <a:cubicBezTo>
                    <a:pt x="17" y="80"/>
                    <a:pt x="13" y="82"/>
                    <a:pt x="9" y="8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6" name="Google Shape;866;p14"/>
            <p:cNvSpPr/>
            <p:nvPr/>
          </p:nvSpPr>
          <p:spPr>
            <a:xfrm>
              <a:off x="7170738" y="2784475"/>
              <a:ext cx="25400" cy="31750"/>
            </a:xfrm>
            <a:custGeom>
              <a:avLst/>
              <a:gdLst/>
              <a:ahLst/>
              <a:cxnLst/>
              <a:rect l="l" t="t" r="r" b="b"/>
              <a:pathLst>
                <a:path w="65" h="83" extrusionOk="0">
                  <a:moveTo>
                    <a:pt x="65" y="10"/>
                  </a:moveTo>
                  <a:cubicBezTo>
                    <a:pt x="61" y="14"/>
                    <a:pt x="59" y="17"/>
                    <a:pt x="56" y="19"/>
                  </a:cubicBezTo>
                  <a:cubicBezTo>
                    <a:pt x="31" y="29"/>
                    <a:pt x="20" y="46"/>
                    <a:pt x="20" y="72"/>
                  </a:cubicBezTo>
                  <a:cubicBezTo>
                    <a:pt x="20" y="76"/>
                    <a:pt x="16" y="81"/>
                    <a:pt x="13" y="82"/>
                  </a:cubicBezTo>
                  <a:cubicBezTo>
                    <a:pt x="11" y="83"/>
                    <a:pt x="4" y="82"/>
                    <a:pt x="3" y="80"/>
                  </a:cubicBezTo>
                  <a:cubicBezTo>
                    <a:pt x="1" y="77"/>
                    <a:pt x="0" y="71"/>
                    <a:pt x="2" y="67"/>
                  </a:cubicBezTo>
                  <a:cubicBezTo>
                    <a:pt x="6" y="60"/>
                    <a:pt x="11" y="53"/>
                    <a:pt x="16" y="46"/>
                  </a:cubicBezTo>
                  <a:cubicBezTo>
                    <a:pt x="25" y="32"/>
                    <a:pt x="34" y="18"/>
                    <a:pt x="43" y="5"/>
                  </a:cubicBezTo>
                  <a:cubicBezTo>
                    <a:pt x="45" y="2"/>
                    <a:pt x="51" y="0"/>
                    <a:pt x="55" y="1"/>
                  </a:cubicBezTo>
                  <a:cubicBezTo>
                    <a:pt x="58" y="1"/>
                    <a:pt x="60" y="6"/>
                    <a:pt x="65"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7" name="Google Shape;867;p14"/>
            <p:cNvSpPr/>
            <p:nvPr/>
          </p:nvSpPr>
          <p:spPr>
            <a:xfrm>
              <a:off x="7178675" y="2949575"/>
              <a:ext cx="20638" cy="19050"/>
            </a:xfrm>
            <a:custGeom>
              <a:avLst/>
              <a:gdLst/>
              <a:ahLst/>
              <a:cxnLst/>
              <a:rect l="l" t="t" r="r" b="b"/>
              <a:pathLst>
                <a:path w="55" h="52" extrusionOk="0">
                  <a:moveTo>
                    <a:pt x="34" y="0"/>
                  </a:moveTo>
                  <a:cubicBezTo>
                    <a:pt x="41" y="9"/>
                    <a:pt x="48" y="17"/>
                    <a:pt x="55" y="25"/>
                  </a:cubicBezTo>
                  <a:cubicBezTo>
                    <a:pt x="40" y="29"/>
                    <a:pt x="28" y="37"/>
                    <a:pt x="22" y="52"/>
                  </a:cubicBezTo>
                  <a:cubicBezTo>
                    <a:pt x="14" y="44"/>
                    <a:pt x="7" y="36"/>
                    <a:pt x="0" y="28"/>
                  </a:cubicBezTo>
                  <a:cubicBezTo>
                    <a:pt x="15" y="24"/>
                    <a:pt x="27" y="15"/>
                    <a:pt x="34"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8" name="Google Shape;868;p14"/>
            <p:cNvSpPr/>
            <p:nvPr/>
          </p:nvSpPr>
          <p:spPr>
            <a:xfrm>
              <a:off x="7205663" y="2738438"/>
              <a:ext cx="36513" cy="52388"/>
            </a:xfrm>
            <a:custGeom>
              <a:avLst/>
              <a:gdLst/>
              <a:ahLst/>
              <a:cxnLst/>
              <a:rect l="l" t="t" r="r" b="b"/>
              <a:pathLst>
                <a:path w="97" h="136" extrusionOk="0">
                  <a:moveTo>
                    <a:pt x="77" y="18"/>
                  </a:moveTo>
                  <a:cubicBezTo>
                    <a:pt x="82" y="12"/>
                    <a:pt x="86" y="6"/>
                    <a:pt x="91" y="0"/>
                  </a:cubicBezTo>
                  <a:cubicBezTo>
                    <a:pt x="93" y="1"/>
                    <a:pt x="95" y="2"/>
                    <a:pt x="97" y="4"/>
                  </a:cubicBezTo>
                  <a:cubicBezTo>
                    <a:pt x="65" y="48"/>
                    <a:pt x="34" y="92"/>
                    <a:pt x="2" y="136"/>
                  </a:cubicBezTo>
                  <a:cubicBezTo>
                    <a:pt x="1" y="135"/>
                    <a:pt x="0" y="135"/>
                    <a:pt x="0" y="134"/>
                  </a:cubicBezTo>
                  <a:cubicBezTo>
                    <a:pt x="0" y="132"/>
                    <a:pt x="0" y="130"/>
                    <a:pt x="1" y="128"/>
                  </a:cubicBezTo>
                  <a:cubicBezTo>
                    <a:pt x="13" y="110"/>
                    <a:pt x="25" y="93"/>
                    <a:pt x="37" y="75"/>
                  </a:cubicBezTo>
                  <a:cubicBezTo>
                    <a:pt x="51" y="56"/>
                    <a:pt x="64" y="37"/>
                    <a:pt x="77" y="1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69" name="Google Shape;869;p14"/>
            <p:cNvSpPr/>
            <p:nvPr/>
          </p:nvSpPr>
          <p:spPr>
            <a:xfrm>
              <a:off x="6789738" y="2916238"/>
              <a:ext cx="47625" cy="53975"/>
            </a:xfrm>
            <a:custGeom>
              <a:avLst/>
              <a:gdLst/>
              <a:ahLst/>
              <a:cxnLst/>
              <a:rect l="l" t="t" r="r" b="b"/>
              <a:pathLst>
                <a:path w="126" h="140" extrusionOk="0">
                  <a:moveTo>
                    <a:pt x="29" y="0"/>
                  </a:moveTo>
                  <a:cubicBezTo>
                    <a:pt x="35" y="4"/>
                    <a:pt x="42" y="6"/>
                    <a:pt x="47" y="11"/>
                  </a:cubicBezTo>
                  <a:cubicBezTo>
                    <a:pt x="65" y="27"/>
                    <a:pt x="82" y="45"/>
                    <a:pt x="98" y="63"/>
                  </a:cubicBezTo>
                  <a:cubicBezTo>
                    <a:pt x="107" y="72"/>
                    <a:pt x="114" y="83"/>
                    <a:pt x="121" y="94"/>
                  </a:cubicBezTo>
                  <a:cubicBezTo>
                    <a:pt x="126" y="101"/>
                    <a:pt x="126" y="109"/>
                    <a:pt x="121" y="117"/>
                  </a:cubicBezTo>
                  <a:cubicBezTo>
                    <a:pt x="118" y="122"/>
                    <a:pt x="115" y="128"/>
                    <a:pt x="112" y="133"/>
                  </a:cubicBezTo>
                  <a:cubicBezTo>
                    <a:pt x="105" y="140"/>
                    <a:pt x="101" y="140"/>
                    <a:pt x="95" y="132"/>
                  </a:cubicBezTo>
                  <a:cubicBezTo>
                    <a:pt x="91" y="126"/>
                    <a:pt x="86" y="120"/>
                    <a:pt x="82" y="114"/>
                  </a:cubicBezTo>
                  <a:cubicBezTo>
                    <a:pt x="63" y="82"/>
                    <a:pt x="38" y="56"/>
                    <a:pt x="7" y="35"/>
                  </a:cubicBezTo>
                  <a:cubicBezTo>
                    <a:pt x="1" y="30"/>
                    <a:pt x="0" y="26"/>
                    <a:pt x="5" y="20"/>
                  </a:cubicBezTo>
                  <a:cubicBezTo>
                    <a:pt x="9" y="15"/>
                    <a:pt x="13" y="10"/>
                    <a:pt x="18" y="5"/>
                  </a:cubicBezTo>
                  <a:cubicBezTo>
                    <a:pt x="20" y="3"/>
                    <a:pt x="24" y="2"/>
                    <a:pt x="2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0" name="Google Shape;870;p14"/>
            <p:cNvSpPr/>
            <p:nvPr/>
          </p:nvSpPr>
          <p:spPr>
            <a:xfrm>
              <a:off x="6778625" y="2935288"/>
              <a:ext cx="42863" cy="46038"/>
            </a:xfrm>
            <a:custGeom>
              <a:avLst/>
              <a:gdLst/>
              <a:ahLst/>
              <a:cxnLst/>
              <a:rect l="l" t="t" r="r" b="b"/>
              <a:pathLst>
                <a:path w="112" h="118" extrusionOk="0">
                  <a:moveTo>
                    <a:pt x="0" y="25"/>
                  </a:moveTo>
                  <a:cubicBezTo>
                    <a:pt x="6" y="18"/>
                    <a:pt x="12" y="11"/>
                    <a:pt x="18" y="5"/>
                  </a:cubicBezTo>
                  <a:cubicBezTo>
                    <a:pt x="22" y="0"/>
                    <a:pt x="28" y="0"/>
                    <a:pt x="33" y="3"/>
                  </a:cubicBezTo>
                  <a:cubicBezTo>
                    <a:pt x="38" y="5"/>
                    <a:pt x="42" y="8"/>
                    <a:pt x="46" y="12"/>
                  </a:cubicBezTo>
                  <a:cubicBezTo>
                    <a:pt x="64" y="33"/>
                    <a:pt x="84" y="54"/>
                    <a:pt x="101" y="77"/>
                  </a:cubicBezTo>
                  <a:cubicBezTo>
                    <a:pt x="112" y="90"/>
                    <a:pt x="107" y="108"/>
                    <a:pt x="91" y="116"/>
                  </a:cubicBezTo>
                  <a:cubicBezTo>
                    <a:pt x="86" y="118"/>
                    <a:pt x="82" y="116"/>
                    <a:pt x="80" y="112"/>
                  </a:cubicBezTo>
                  <a:cubicBezTo>
                    <a:pt x="72" y="102"/>
                    <a:pt x="64" y="93"/>
                    <a:pt x="57" y="83"/>
                  </a:cubicBezTo>
                  <a:cubicBezTo>
                    <a:pt x="45" y="65"/>
                    <a:pt x="30" y="49"/>
                    <a:pt x="13" y="36"/>
                  </a:cubicBezTo>
                  <a:cubicBezTo>
                    <a:pt x="9" y="33"/>
                    <a:pt x="5" y="30"/>
                    <a:pt x="0"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1" name="Google Shape;871;p14"/>
            <p:cNvSpPr/>
            <p:nvPr/>
          </p:nvSpPr>
          <p:spPr>
            <a:xfrm>
              <a:off x="6734175" y="2963863"/>
              <a:ext cx="49213" cy="52388"/>
            </a:xfrm>
            <a:custGeom>
              <a:avLst/>
              <a:gdLst/>
              <a:ahLst/>
              <a:cxnLst/>
              <a:rect l="l" t="t" r="r" b="b"/>
              <a:pathLst>
                <a:path w="129" h="137" extrusionOk="0">
                  <a:moveTo>
                    <a:pt x="4" y="47"/>
                  </a:moveTo>
                  <a:cubicBezTo>
                    <a:pt x="6" y="48"/>
                    <a:pt x="9" y="49"/>
                    <a:pt x="11" y="51"/>
                  </a:cubicBezTo>
                  <a:cubicBezTo>
                    <a:pt x="27" y="69"/>
                    <a:pt x="42" y="86"/>
                    <a:pt x="58" y="104"/>
                  </a:cubicBezTo>
                  <a:cubicBezTo>
                    <a:pt x="70" y="117"/>
                    <a:pt x="70" y="117"/>
                    <a:pt x="83" y="107"/>
                  </a:cubicBezTo>
                  <a:cubicBezTo>
                    <a:pt x="90" y="102"/>
                    <a:pt x="96" y="95"/>
                    <a:pt x="101" y="88"/>
                  </a:cubicBezTo>
                  <a:cubicBezTo>
                    <a:pt x="107" y="82"/>
                    <a:pt x="106" y="74"/>
                    <a:pt x="100" y="67"/>
                  </a:cubicBezTo>
                  <a:cubicBezTo>
                    <a:pt x="87" y="49"/>
                    <a:pt x="73" y="31"/>
                    <a:pt x="59" y="14"/>
                  </a:cubicBezTo>
                  <a:cubicBezTo>
                    <a:pt x="58" y="11"/>
                    <a:pt x="56" y="9"/>
                    <a:pt x="53" y="6"/>
                  </a:cubicBezTo>
                  <a:cubicBezTo>
                    <a:pt x="55" y="5"/>
                    <a:pt x="57" y="3"/>
                    <a:pt x="60" y="0"/>
                  </a:cubicBezTo>
                  <a:cubicBezTo>
                    <a:pt x="81" y="23"/>
                    <a:pt x="101" y="46"/>
                    <a:pt x="121" y="69"/>
                  </a:cubicBezTo>
                  <a:cubicBezTo>
                    <a:pt x="129" y="78"/>
                    <a:pt x="128" y="89"/>
                    <a:pt x="120" y="97"/>
                  </a:cubicBezTo>
                  <a:cubicBezTo>
                    <a:pt x="110" y="108"/>
                    <a:pt x="99" y="119"/>
                    <a:pt x="87" y="128"/>
                  </a:cubicBezTo>
                  <a:cubicBezTo>
                    <a:pt x="76" y="137"/>
                    <a:pt x="66" y="136"/>
                    <a:pt x="57" y="125"/>
                  </a:cubicBezTo>
                  <a:cubicBezTo>
                    <a:pt x="38" y="101"/>
                    <a:pt x="19" y="76"/>
                    <a:pt x="0" y="51"/>
                  </a:cubicBezTo>
                  <a:cubicBezTo>
                    <a:pt x="2" y="50"/>
                    <a:pt x="3" y="49"/>
                    <a:pt x="4" y="4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2" name="Google Shape;872;p14"/>
            <p:cNvSpPr/>
            <p:nvPr/>
          </p:nvSpPr>
          <p:spPr>
            <a:xfrm>
              <a:off x="7010400" y="2717800"/>
              <a:ext cx="60325" cy="60325"/>
            </a:xfrm>
            <a:custGeom>
              <a:avLst/>
              <a:gdLst/>
              <a:ahLst/>
              <a:cxnLst/>
              <a:rect l="l" t="t" r="r" b="b"/>
              <a:pathLst>
                <a:path w="158" h="158" extrusionOk="0">
                  <a:moveTo>
                    <a:pt x="158" y="80"/>
                  </a:moveTo>
                  <a:cubicBezTo>
                    <a:pt x="157" y="124"/>
                    <a:pt x="122" y="158"/>
                    <a:pt x="78" y="158"/>
                  </a:cubicBezTo>
                  <a:cubicBezTo>
                    <a:pt x="34" y="157"/>
                    <a:pt x="0" y="121"/>
                    <a:pt x="0" y="77"/>
                  </a:cubicBezTo>
                  <a:cubicBezTo>
                    <a:pt x="1" y="34"/>
                    <a:pt x="37" y="0"/>
                    <a:pt x="82" y="0"/>
                  </a:cubicBezTo>
                  <a:cubicBezTo>
                    <a:pt x="124" y="1"/>
                    <a:pt x="158" y="37"/>
                    <a:pt x="158" y="80"/>
                  </a:cubicBezTo>
                  <a:close/>
                  <a:moveTo>
                    <a:pt x="148" y="80"/>
                  </a:moveTo>
                  <a:cubicBezTo>
                    <a:pt x="148" y="41"/>
                    <a:pt x="117" y="10"/>
                    <a:pt x="79" y="10"/>
                  </a:cubicBezTo>
                  <a:cubicBezTo>
                    <a:pt x="41" y="10"/>
                    <a:pt x="10" y="41"/>
                    <a:pt x="10" y="79"/>
                  </a:cubicBezTo>
                  <a:cubicBezTo>
                    <a:pt x="10" y="117"/>
                    <a:pt x="41" y="148"/>
                    <a:pt x="78" y="148"/>
                  </a:cubicBezTo>
                  <a:cubicBezTo>
                    <a:pt x="117" y="148"/>
                    <a:pt x="148" y="118"/>
                    <a:pt x="148" y="8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3" name="Google Shape;873;p14"/>
            <p:cNvSpPr/>
            <p:nvPr/>
          </p:nvSpPr>
          <p:spPr>
            <a:xfrm>
              <a:off x="6981825" y="2735263"/>
              <a:ext cx="22225" cy="23813"/>
            </a:xfrm>
            <a:custGeom>
              <a:avLst/>
              <a:gdLst/>
              <a:ahLst/>
              <a:cxnLst/>
              <a:rect l="l" t="t" r="r" b="b"/>
              <a:pathLst>
                <a:path w="58" h="59" extrusionOk="0">
                  <a:moveTo>
                    <a:pt x="58" y="29"/>
                  </a:moveTo>
                  <a:cubicBezTo>
                    <a:pt x="58" y="46"/>
                    <a:pt x="46" y="59"/>
                    <a:pt x="30" y="59"/>
                  </a:cubicBezTo>
                  <a:cubicBezTo>
                    <a:pt x="14" y="59"/>
                    <a:pt x="0" y="45"/>
                    <a:pt x="0" y="29"/>
                  </a:cubicBezTo>
                  <a:cubicBezTo>
                    <a:pt x="0" y="14"/>
                    <a:pt x="14" y="0"/>
                    <a:pt x="29" y="0"/>
                  </a:cubicBezTo>
                  <a:cubicBezTo>
                    <a:pt x="45" y="0"/>
                    <a:pt x="58" y="13"/>
                    <a:pt x="58" y="2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4" name="Google Shape;874;p14"/>
            <p:cNvSpPr/>
            <p:nvPr/>
          </p:nvSpPr>
          <p:spPr>
            <a:xfrm>
              <a:off x="7027863" y="2689225"/>
              <a:ext cx="22225" cy="22225"/>
            </a:xfrm>
            <a:custGeom>
              <a:avLst/>
              <a:gdLst/>
              <a:ahLst/>
              <a:cxnLst/>
              <a:rect l="l" t="t" r="r" b="b"/>
              <a:pathLst>
                <a:path w="59" h="58" extrusionOk="0">
                  <a:moveTo>
                    <a:pt x="59" y="30"/>
                  </a:moveTo>
                  <a:cubicBezTo>
                    <a:pt x="59" y="46"/>
                    <a:pt x="46" y="58"/>
                    <a:pt x="30" y="58"/>
                  </a:cubicBezTo>
                  <a:cubicBezTo>
                    <a:pt x="13" y="58"/>
                    <a:pt x="0" y="45"/>
                    <a:pt x="1" y="29"/>
                  </a:cubicBezTo>
                  <a:cubicBezTo>
                    <a:pt x="1" y="13"/>
                    <a:pt x="14" y="0"/>
                    <a:pt x="30" y="0"/>
                  </a:cubicBezTo>
                  <a:cubicBezTo>
                    <a:pt x="46" y="0"/>
                    <a:pt x="59" y="13"/>
                    <a:pt x="59"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5" name="Google Shape;875;p14"/>
            <p:cNvSpPr/>
            <p:nvPr/>
          </p:nvSpPr>
          <p:spPr>
            <a:xfrm>
              <a:off x="7062788" y="2703513"/>
              <a:ext cx="22225" cy="22225"/>
            </a:xfrm>
            <a:custGeom>
              <a:avLst/>
              <a:gdLst/>
              <a:ahLst/>
              <a:cxnLst/>
              <a:rect l="l" t="t" r="r" b="b"/>
              <a:pathLst>
                <a:path w="59" h="60" extrusionOk="0">
                  <a:moveTo>
                    <a:pt x="29" y="60"/>
                  </a:moveTo>
                  <a:cubicBezTo>
                    <a:pt x="13" y="59"/>
                    <a:pt x="0" y="46"/>
                    <a:pt x="0" y="30"/>
                  </a:cubicBezTo>
                  <a:cubicBezTo>
                    <a:pt x="0" y="14"/>
                    <a:pt x="14" y="0"/>
                    <a:pt x="30" y="1"/>
                  </a:cubicBezTo>
                  <a:cubicBezTo>
                    <a:pt x="46" y="1"/>
                    <a:pt x="59" y="15"/>
                    <a:pt x="59" y="31"/>
                  </a:cubicBezTo>
                  <a:cubicBezTo>
                    <a:pt x="58" y="47"/>
                    <a:pt x="45" y="60"/>
                    <a:pt x="29" y="6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6" name="Google Shape;876;p14"/>
            <p:cNvSpPr/>
            <p:nvPr/>
          </p:nvSpPr>
          <p:spPr>
            <a:xfrm>
              <a:off x="6996113" y="2701925"/>
              <a:ext cx="22225" cy="23813"/>
            </a:xfrm>
            <a:custGeom>
              <a:avLst/>
              <a:gdLst/>
              <a:ahLst/>
              <a:cxnLst/>
              <a:rect l="l" t="t" r="r" b="b"/>
              <a:pathLst>
                <a:path w="59" h="59" extrusionOk="0">
                  <a:moveTo>
                    <a:pt x="0" y="30"/>
                  </a:moveTo>
                  <a:cubicBezTo>
                    <a:pt x="0" y="13"/>
                    <a:pt x="13" y="0"/>
                    <a:pt x="29" y="0"/>
                  </a:cubicBezTo>
                  <a:cubicBezTo>
                    <a:pt x="46" y="0"/>
                    <a:pt x="59" y="13"/>
                    <a:pt x="59" y="30"/>
                  </a:cubicBezTo>
                  <a:cubicBezTo>
                    <a:pt x="59" y="46"/>
                    <a:pt x="46" y="59"/>
                    <a:pt x="30" y="59"/>
                  </a:cubicBezTo>
                  <a:cubicBezTo>
                    <a:pt x="14" y="59"/>
                    <a:pt x="0" y="46"/>
                    <a:pt x="0"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7" name="Google Shape;877;p14"/>
            <p:cNvSpPr/>
            <p:nvPr/>
          </p:nvSpPr>
          <p:spPr>
            <a:xfrm>
              <a:off x="6994525" y="2770188"/>
              <a:ext cx="22225" cy="22225"/>
            </a:xfrm>
            <a:custGeom>
              <a:avLst/>
              <a:gdLst/>
              <a:ahLst/>
              <a:cxnLst/>
              <a:rect l="l" t="t" r="r" b="b"/>
              <a:pathLst>
                <a:path w="59" h="59" extrusionOk="0">
                  <a:moveTo>
                    <a:pt x="28" y="0"/>
                  </a:moveTo>
                  <a:cubicBezTo>
                    <a:pt x="43" y="0"/>
                    <a:pt x="58" y="14"/>
                    <a:pt x="58" y="29"/>
                  </a:cubicBezTo>
                  <a:cubicBezTo>
                    <a:pt x="59" y="45"/>
                    <a:pt x="45" y="59"/>
                    <a:pt x="29" y="59"/>
                  </a:cubicBezTo>
                  <a:cubicBezTo>
                    <a:pt x="13" y="59"/>
                    <a:pt x="0" y="46"/>
                    <a:pt x="0" y="30"/>
                  </a:cubicBezTo>
                  <a:cubicBezTo>
                    <a:pt x="0" y="13"/>
                    <a:pt x="12" y="0"/>
                    <a:pt x="2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8" name="Google Shape;878;p14"/>
            <p:cNvSpPr/>
            <p:nvPr/>
          </p:nvSpPr>
          <p:spPr>
            <a:xfrm>
              <a:off x="7075488" y="2736850"/>
              <a:ext cx="23813" cy="23813"/>
            </a:xfrm>
            <a:custGeom>
              <a:avLst/>
              <a:gdLst/>
              <a:ahLst/>
              <a:cxnLst/>
              <a:rect l="l" t="t" r="r" b="b"/>
              <a:pathLst>
                <a:path w="59" h="59" extrusionOk="0">
                  <a:moveTo>
                    <a:pt x="59" y="30"/>
                  </a:moveTo>
                  <a:cubicBezTo>
                    <a:pt x="59" y="46"/>
                    <a:pt x="46" y="59"/>
                    <a:pt x="30" y="59"/>
                  </a:cubicBezTo>
                  <a:cubicBezTo>
                    <a:pt x="14" y="59"/>
                    <a:pt x="0" y="45"/>
                    <a:pt x="1" y="29"/>
                  </a:cubicBezTo>
                  <a:cubicBezTo>
                    <a:pt x="1" y="13"/>
                    <a:pt x="14" y="0"/>
                    <a:pt x="30" y="0"/>
                  </a:cubicBezTo>
                  <a:cubicBezTo>
                    <a:pt x="47" y="0"/>
                    <a:pt x="59" y="13"/>
                    <a:pt x="59"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79" name="Google Shape;879;p14"/>
            <p:cNvSpPr/>
            <p:nvPr/>
          </p:nvSpPr>
          <p:spPr>
            <a:xfrm>
              <a:off x="7027863" y="2784475"/>
              <a:ext cx="22225" cy="22225"/>
            </a:xfrm>
            <a:custGeom>
              <a:avLst/>
              <a:gdLst/>
              <a:ahLst/>
              <a:cxnLst/>
              <a:rect l="l" t="t" r="r" b="b"/>
              <a:pathLst>
                <a:path w="59" h="58" extrusionOk="0">
                  <a:moveTo>
                    <a:pt x="31" y="58"/>
                  </a:moveTo>
                  <a:cubicBezTo>
                    <a:pt x="14" y="58"/>
                    <a:pt x="1" y="45"/>
                    <a:pt x="1" y="30"/>
                  </a:cubicBezTo>
                  <a:cubicBezTo>
                    <a:pt x="0" y="13"/>
                    <a:pt x="14" y="0"/>
                    <a:pt x="30" y="0"/>
                  </a:cubicBezTo>
                  <a:cubicBezTo>
                    <a:pt x="46" y="0"/>
                    <a:pt x="59" y="12"/>
                    <a:pt x="59" y="29"/>
                  </a:cubicBezTo>
                  <a:cubicBezTo>
                    <a:pt x="59" y="46"/>
                    <a:pt x="47" y="58"/>
                    <a:pt x="31" y="5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0" name="Google Shape;880;p14"/>
            <p:cNvSpPr/>
            <p:nvPr/>
          </p:nvSpPr>
          <p:spPr>
            <a:xfrm>
              <a:off x="7061200" y="2771775"/>
              <a:ext cx="23813" cy="22225"/>
            </a:xfrm>
            <a:custGeom>
              <a:avLst/>
              <a:gdLst/>
              <a:ahLst/>
              <a:cxnLst/>
              <a:rect l="l" t="t" r="r" b="b"/>
              <a:pathLst>
                <a:path w="59" h="59" extrusionOk="0">
                  <a:moveTo>
                    <a:pt x="59" y="30"/>
                  </a:moveTo>
                  <a:cubicBezTo>
                    <a:pt x="59" y="47"/>
                    <a:pt x="46" y="59"/>
                    <a:pt x="29" y="59"/>
                  </a:cubicBezTo>
                  <a:cubicBezTo>
                    <a:pt x="13" y="59"/>
                    <a:pt x="0" y="45"/>
                    <a:pt x="0" y="29"/>
                  </a:cubicBezTo>
                  <a:cubicBezTo>
                    <a:pt x="1" y="14"/>
                    <a:pt x="15" y="0"/>
                    <a:pt x="30" y="0"/>
                  </a:cubicBezTo>
                  <a:cubicBezTo>
                    <a:pt x="46" y="0"/>
                    <a:pt x="59" y="14"/>
                    <a:pt x="59"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1" name="Google Shape;881;p14"/>
            <p:cNvSpPr/>
            <p:nvPr/>
          </p:nvSpPr>
          <p:spPr>
            <a:xfrm>
              <a:off x="6931025" y="2938463"/>
              <a:ext cx="46038" cy="49213"/>
            </a:xfrm>
            <a:custGeom>
              <a:avLst/>
              <a:gdLst/>
              <a:ahLst/>
              <a:cxnLst/>
              <a:rect l="l" t="t" r="r" b="b"/>
              <a:pathLst>
                <a:path w="120" h="125" extrusionOk="0">
                  <a:moveTo>
                    <a:pt x="112" y="42"/>
                  </a:moveTo>
                  <a:cubicBezTo>
                    <a:pt x="103" y="45"/>
                    <a:pt x="94" y="49"/>
                    <a:pt x="84" y="51"/>
                  </a:cubicBezTo>
                  <a:cubicBezTo>
                    <a:pt x="83" y="52"/>
                    <a:pt x="80" y="50"/>
                    <a:pt x="79" y="49"/>
                  </a:cubicBezTo>
                  <a:cubicBezTo>
                    <a:pt x="68" y="40"/>
                    <a:pt x="55" y="41"/>
                    <a:pt x="47" y="51"/>
                  </a:cubicBezTo>
                  <a:cubicBezTo>
                    <a:pt x="40" y="61"/>
                    <a:pt x="42" y="74"/>
                    <a:pt x="52" y="81"/>
                  </a:cubicBezTo>
                  <a:cubicBezTo>
                    <a:pt x="63" y="88"/>
                    <a:pt x="76" y="84"/>
                    <a:pt x="83" y="72"/>
                  </a:cubicBezTo>
                  <a:cubicBezTo>
                    <a:pt x="84" y="71"/>
                    <a:pt x="85" y="69"/>
                    <a:pt x="86" y="69"/>
                  </a:cubicBezTo>
                  <a:cubicBezTo>
                    <a:pt x="96" y="65"/>
                    <a:pt x="106" y="62"/>
                    <a:pt x="116" y="59"/>
                  </a:cubicBezTo>
                  <a:cubicBezTo>
                    <a:pt x="120" y="86"/>
                    <a:pt x="99" y="114"/>
                    <a:pt x="71" y="119"/>
                  </a:cubicBezTo>
                  <a:cubicBezTo>
                    <a:pt x="43" y="125"/>
                    <a:pt x="14" y="106"/>
                    <a:pt x="7" y="77"/>
                  </a:cubicBezTo>
                  <a:cubicBezTo>
                    <a:pt x="0" y="47"/>
                    <a:pt x="17" y="17"/>
                    <a:pt x="46" y="8"/>
                  </a:cubicBezTo>
                  <a:cubicBezTo>
                    <a:pt x="73" y="0"/>
                    <a:pt x="103" y="16"/>
                    <a:pt x="112"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2" name="Google Shape;882;p14"/>
            <p:cNvSpPr/>
            <p:nvPr/>
          </p:nvSpPr>
          <p:spPr>
            <a:xfrm>
              <a:off x="6989763" y="2924175"/>
              <a:ext cx="3175" cy="4763"/>
            </a:xfrm>
            <a:custGeom>
              <a:avLst/>
              <a:gdLst/>
              <a:ahLst/>
              <a:cxnLst/>
              <a:rect l="l" t="t" r="r" b="b"/>
              <a:pathLst>
                <a:path w="12" h="10" extrusionOk="0">
                  <a:moveTo>
                    <a:pt x="0" y="0"/>
                  </a:moveTo>
                  <a:cubicBezTo>
                    <a:pt x="3" y="0"/>
                    <a:pt x="7" y="1"/>
                    <a:pt x="12" y="2"/>
                  </a:cubicBezTo>
                  <a:cubicBezTo>
                    <a:pt x="11" y="5"/>
                    <a:pt x="10" y="7"/>
                    <a:pt x="8" y="10"/>
                  </a:cubicBezTo>
                  <a:cubicBezTo>
                    <a:pt x="5" y="6"/>
                    <a:pt x="2" y="3"/>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3" name="Google Shape;883;p14"/>
            <p:cNvSpPr/>
            <p:nvPr/>
          </p:nvSpPr>
          <p:spPr>
            <a:xfrm>
              <a:off x="6802438" y="3103563"/>
              <a:ext cx="61913" cy="58738"/>
            </a:xfrm>
            <a:custGeom>
              <a:avLst/>
              <a:gdLst/>
              <a:ahLst/>
              <a:cxnLst/>
              <a:rect l="l" t="t" r="r" b="b"/>
              <a:pathLst>
                <a:path w="161" h="151" extrusionOk="0">
                  <a:moveTo>
                    <a:pt x="0" y="134"/>
                  </a:moveTo>
                  <a:cubicBezTo>
                    <a:pt x="4" y="129"/>
                    <a:pt x="6" y="124"/>
                    <a:pt x="9" y="121"/>
                  </a:cubicBezTo>
                  <a:cubicBezTo>
                    <a:pt x="44" y="88"/>
                    <a:pt x="79" y="56"/>
                    <a:pt x="114" y="24"/>
                  </a:cubicBezTo>
                  <a:cubicBezTo>
                    <a:pt x="119" y="19"/>
                    <a:pt x="124" y="15"/>
                    <a:pt x="129" y="10"/>
                  </a:cubicBezTo>
                  <a:cubicBezTo>
                    <a:pt x="139" y="1"/>
                    <a:pt x="147" y="0"/>
                    <a:pt x="154" y="7"/>
                  </a:cubicBezTo>
                  <a:cubicBezTo>
                    <a:pt x="161" y="15"/>
                    <a:pt x="160" y="23"/>
                    <a:pt x="150" y="32"/>
                  </a:cubicBezTo>
                  <a:cubicBezTo>
                    <a:pt x="127" y="54"/>
                    <a:pt x="103" y="75"/>
                    <a:pt x="80" y="97"/>
                  </a:cubicBezTo>
                  <a:cubicBezTo>
                    <a:pt x="63" y="113"/>
                    <a:pt x="46" y="128"/>
                    <a:pt x="28" y="144"/>
                  </a:cubicBezTo>
                  <a:cubicBezTo>
                    <a:pt x="23" y="149"/>
                    <a:pt x="17" y="151"/>
                    <a:pt x="11" y="147"/>
                  </a:cubicBezTo>
                  <a:cubicBezTo>
                    <a:pt x="7" y="144"/>
                    <a:pt x="4" y="139"/>
                    <a:pt x="0" y="13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4" name="Google Shape;884;p14"/>
            <p:cNvSpPr/>
            <p:nvPr/>
          </p:nvSpPr>
          <p:spPr>
            <a:xfrm>
              <a:off x="6800850" y="3101975"/>
              <a:ext cx="28575" cy="28575"/>
            </a:xfrm>
            <a:custGeom>
              <a:avLst/>
              <a:gdLst/>
              <a:ahLst/>
              <a:cxnLst/>
              <a:rect l="l" t="t" r="r" b="b"/>
              <a:pathLst>
                <a:path w="77" h="74" extrusionOk="0">
                  <a:moveTo>
                    <a:pt x="77" y="51"/>
                  </a:moveTo>
                  <a:cubicBezTo>
                    <a:pt x="70" y="59"/>
                    <a:pt x="63" y="66"/>
                    <a:pt x="57" y="74"/>
                  </a:cubicBezTo>
                  <a:cubicBezTo>
                    <a:pt x="39" y="58"/>
                    <a:pt x="23" y="43"/>
                    <a:pt x="7" y="28"/>
                  </a:cubicBezTo>
                  <a:cubicBezTo>
                    <a:pt x="0" y="22"/>
                    <a:pt x="1" y="13"/>
                    <a:pt x="6" y="7"/>
                  </a:cubicBezTo>
                  <a:cubicBezTo>
                    <a:pt x="11" y="1"/>
                    <a:pt x="20" y="0"/>
                    <a:pt x="26" y="5"/>
                  </a:cubicBezTo>
                  <a:cubicBezTo>
                    <a:pt x="43" y="20"/>
                    <a:pt x="61" y="36"/>
                    <a:pt x="77" y="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5" name="Google Shape;885;p14"/>
            <p:cNvSpPr/>
            <p:nvPr/>
          </p:nvSpPr>
          <p:spPr>
            <a:xfrm>
              <a:off x="6835775" y="3135313"/>
              <a:ext cx="25400" cy="23813"/>
            </a:xfrm>
            <a:custGeom>
              <a:avLst/>
              <a:gdLst/>
              <a:ahLst/>
              <a:cxnLst/>
              <a:rect l="l" t="t" r="r" b="b"/>
              <a:pathLst>
                <a:path w="67" h="63" extrusionOk="0">
                  <a:moveTo>
                    <a:pt x="0" y="21"/>
                  </a:moveTo>
                  <a:cubicBezTo>
                    <a:pt x="8" y="14"/>
                    <a:pt x="15" y="7"/>
                    <a:pt x="23" y="0"/>
                  </a:cubicBezTo>
                  <a:cubicBezTo>
                    <a:pt x="35" y="12"/>
                    <a:pt x="48" y="23"/>
                    <a:pt x="60" y="35"/>
                  </a:cubicBezTo>
                  <a:cubicBezTo>
                    <a:pt x="67" y="42"/>
                    <a:pt x="67" y="51"/>
                    <a:pt x="61" y="57"/>
                  </a:cubicBezTo>
                  <a:cubicBezTo>
                    <a:pt x="55" y="63"/>
                    <a:pt x="46" y="63"/>
                    <a:pt x="39" y="57"/>
                  </a:cubicBezTo>
                  <a:cubicBezTo>
                    <a:pt x="26" y="45"/>
                    <a:pt x="14" y="33"/>
                    <a:pt x="0" y="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6" name="Google Shape;886;p14"/>
            <p:cNvSpPr/>
            <p:nvPr/>
          </p:nvSpPr>
          <p:spPr>
            <a:xfrm>
              <a:off x="6761163" y="3162300"/>
              <a:ext cx="30163" cy="28575"/>
            </a:xfrm>
            <a:custGeom>
              <a:avLst/>
              <a:gdLst/>
              <a:ahLst/>
              <a:cxnLst/>
              <a:rect l="l" t="t" r="r" b="b"/>
              <a:pathLst>
                <a:path w="80" h="75" extrusionOk="0">
                  <a:moveTo>
                    <a:pt x="80" y="3"/>
                  </a:moveTo>
                  <a:cubicBezTo>
                    <a:pt x="69" y="8"/>
                    <a:pt x="59" y="12"/>
                    <a:pt x="49" y="17"/>
                  </a:cubicBezTo>
                  <a:cubicBezTo>
                    <a:pt x="44" y="19"/>
                    <a:pt x="39" y="22"/>
                    <a:pt x="34" y="25"/>
                  </a:cubicBezTo>
                  <a:cubicBezTo>
                    <a:pt x="22" y="33"/>
                    <a:pt x="11" y="42"/>
                    <a:pt x="9" y="59"/>
                  </a:cubicBezTo>
                  <a:cubicBezTo>
                    <a:pt x="9" y="65"/>
                    <a:pt x="6" y="70"/>
                    <a:pt x="4" y="75"/>
                  </a:cubicBezTo>
                  <a:cubicBezTo>
                    <a:pt x="0" y="28"/>
                    <a:pt x="45" y="0"/>
                    <a:pt x="80"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7" name="Google Shape;887;p14"/>
            <p:cNvSpPr/>
            <p:nvPr/>
          </p:nvSpPr>
          <p:spPr>
            <a:xfrm>
              <a:off x="6878638" y="3081338"/>
              <a:ext cx="23813" cy="23813"/>
            </a:xfrm>
            <a:custGeom>
              <a:avLst/>
              <a:gdLst/>
              <a:ahLst/>
              <a:cxnLst/>
              <a:rect l="l" t="t" r="r" b="b"/>
              <a:pathLst>
                <a:path w="60" h="65" extrusionOk="0">
                  <a:moveTo>
                    <a:pt x="60" y="0"/>
                  </a:moveTo>
                  <a:cubicBezTo>
                    <a:pt x="59" y="43"/>
                    <a:pt x="37" y="62"/>
                    <a:pt x="0" y="65"/>
                  </a:cubicBezTo>
                  <a:cubicBezTo>
                    <a:pt x="36" y="58"/>
                    <a:pt x="51" y="31"/>
                    <a:pt x="6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8" name="Google Shape;888;p14"/>
            <p:cNvSpPr/>
            <p:nvPr/>
          </p:nvSpPr>
          <p:spPr>
            <a:xfrm>
              <a:off x="6761163" y="3078163"/>
              <a:ext cx="30163" cy="28575"/>
            </a:xfrm>
            <a:custGeom>
              <a:avLst/>
              <a:gdLst/>
              <a:ahLst/>
              <a:cxnLst/>
              <a:rect l="l" t="t" r="r" b="b"/>
              <a:pathLst>
                <a:path w="79" h="72" extrusionOk="0">
                  <a:moveTo>
                    <a:pt x="79" y="72"/>
                  </a:moveTo>
                  <a:cubicBezTo>
                    <a:pt x="63" y="66"/>
                    <a:pt x="46" y="62"/>
                    <a:pt x="30" y="55"/>
                  </a:cubicBezTo>
                  <a:cubicBezTo>
                    <a:pt x="24" y="53"/>
                    <a:pt x="19" y="47"/>
                    <a:pt x="15" y="42"/>
                  </a:cubicBezTo>
                  <a:cubicBezTo>
                    <a:pt x="6" y="29"/>
                    <a:pt x="0" y="16"/>
                    <a:pt x="3" y="0"/>
                  </a:cubicBezTo>
                  <a:cubicBezTo>
                    <a:pt x="5" y="18"/>
                    <a:pt x="14" y="33"/>
                    <a:pt x="26" y="47"/>
                  </a:cubicBezTo>
                  <a:cubicBezTo>
                    <a:pt x="31" y="53"/>
                    <a:pt x="41" y="55"/>
                    <a:pt x="49" y="58"/>
                  </a:cubicBezTo>
                  <a:cubicBezTo>
                    <a:pt x="60" y="60"/>
                    <a:pt x="70" y="65"/>
                    <a:pt x="79" y="7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89" name="Google Shape;889;p14"/>
            <p:cNvSpPr/>
            <p:nvPr/>
          </p:nvSpPr>
          <p:spPr>
            <a:xfrm>
              <a:off x="6878638" y="3160713"/>
              <a:ext cx="23813" cy="22225"/>
            </a:xfrm>
            <a:custGeom>
              <a:avLst/>
              <a:gdLst/>
              <a:ahLst/>
              <a:cxnLst/>
              <a:rect l="l" t="t" r="r" b="b"/>
              <a:pathLst>
                <a:path w="60" h="55" extrusionOk="0">
                  <a:moveTo>
                    <a:pt x="60" y="55"/>
                  </a:moveTo>
                  <a:cubicBezTo>
                    <a:pt x="57" y="34"/>
                    <a:pt x="41" y="24"/>
                    <a:pt x="25" y="15"/>
                  </a:cubicBezTo>
                  <a:cubicBezTo>
                    <a:pt x="17" y="10"/>
                    <a:pt x="9" y="5"/>
                    <a:pt x="0" y="0"/>
                  </a:cubicBezTo>
                  <a:cubicBezTo>
                    <a:pt x="31" y="2"/>
                    <a:pt x="60" y="28"/>
                    <a:pt x="60" y="5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0" name="Google Shape;890;p14"/>
            <p:cNvSpPr/>
            <p:nvPr/>
          </p:nvSpPr>
          <p:spPr>
            <a:xfrm>
              <a:off x="6858000" y="3063875"/>
              <a:ext cx="15875" cy="26988"/>
            </a:xfrm>
            <a:custGeom>
              <a:avLst/>
              <a:gdLst/>
              <a:ahLst/>
              <a:cxnLst/>
              <a:rect l="l" t="t" r="r" b="b"/>
              <a:pathLst>
                <a:path w="42" h="69" extrusionOk="0">
                  <a:moveTo>
                    <a:pt x="1" y="69"/>
                  </a:moveTo>
                  <a:cubicBezTo>
                    <a:pt x="0" y="33"/>
                    <a:pt x="15" y="6"/>
                    <a:pt x="42" y="0"/>
                  </a:cubicBezTo>
                  <a:cubicBezTo>
                    <a:pt x="29" y="8"/>
                    <a:pt x="18" y="16"/>
                    <a:pt x="14" y="30"/>
                  </a:cubicBezTo>
                  <a:cubicBezTo>
                    <a:pt x="10" y="44"/>
                    <a:pt x="5" y="56"/>
                    <a:pt x="1" y="6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1" name="Google Shape;891;p14"/>
            <p:cNvSpPr/>
            <p:nvPr/>
          </p:nvSpPr>
          <p:spPr>
            <a:xfrm>
              <a:off x="6789738" y="3062288"/>
              <a:ext cx="14288" cy="15875"/>
            </a:xfrm>
            <a:custGeom>
              <a:avLst/>
              <a:gdLst/>
              <a:ahLst/>
              <a:cxnLst/>
              <a:rect l="l" t="t" r="r" b="b"/>
              <a:pathLst>
                <a:path w="37" h="44" extrusionOk="0">
                  <a:moveTo>
                    <a:pt x="0" y="0"/>
                  </a:moveTo>
                  <a:cubicBezTo>
                    <a:pt x="19" y="4"/>
                    <a:pt x="36" y="24"/>
                    <a:pt x="37" y="44"/>
                  </a:cubicBezTo>
                  <a:cubicBezTo>
                    <a:pt x="25" y="29"/>
                    <a:pt x="12" y="14"/>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2" name="Google Shape;892;p14"/>
            <p:cNvSpPr/>
            <p:nvPr/>
          </p:nvSpPr>
          <p:spPr>
            <a:xfrm>
              <a:off x="6791325" y="3178175"/>
              <a:ext cx="15875" cy="26988"/>
            </a:xfrm>
            <a:custGeom>
              <a:avLst/>
              <a:gdLst/>
              <a:ahLst/>
              <a:cxnLst/>
              <a:rect l="l" t="t" r="r" b="b"/>
              <a:pathLst>
                <a:path w="44" h="73" extrusionOk="0">
                  <a:moveTo>
                    <a:pt x="0" y="73"/>
                  </a:moveTo>
                  <a:cubicBezTo>
                    <a:pt x="23" y="55"/>
                    <a:pt x="32" y="29"/>
                    <a:pt x="38" y="0"/>
                  </a:cubicBezTo>
                  <a:cubicBezTo>
                    <a:pt x="44" y="24"/>
                    <a:pt x="22" y="64"/>
                    <a:pt x="0" y="7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3" name="Google Shape;893;p14"/>
            <p:cNvSpPr/>
            <p:nvPr/>
          </p:nvSpPr>
          <p:spPr>
            <a:xfrm>
              <a:off x="6859588" y="3181350"/>
              <a:ext cx="11113" cy="19050"/>
            </a:xfrm>
            <a:custGeom>
              <a:avLst/>
              <a:gdLst/>
              <a:ahLst/>
              <a:cxnLst/>
              <a:rect l="l" t="t" r="r" b="b"/>
              <a:pathLst>
                <a:path w="30" h="51" extrusionOk="0">
                  <a:moveTo>
                    <a:pt x="3" y="0"/>
                  </a:moveTo>
                  <a:cubicBezTo>
                    <a:pt x="7" y="19"/>
                    <a:pt x="14" y="38"/>
                    <a:pt x="30" y="51"/>
                  </a:cubicBezTo>
                  <a:cubicBezTo>
                    <a:pt x="8" y="37"/>
                    <a:pt x="0" y="23"/>
                    <a:pt x="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4" name="Google Shape;894;p14"/>
            <p:cNvSpPr/>
            <p:nvPr/>
          </p:nvSpPr>
          <p:spPr>
            <a:xfrm>
              <a:off x="6592888" y="2801938"/>
              <a:ext cx="84138" cy="93663"/>
            </a:xfrm>
            <a:custGeom>
              <a:avLst/>
              <a:gdLst/>
              <a:ahLst/>
              <a:cxnLst/>
              <a:rect l="l" t="t" r="r" b="b"/>
              <a:pathLst>
                <a:path w="222" h="247" extrusionOk="0">
                  <a:moveTo>
                    <a:pt x="8" y="247"/>
                  </a:moveTo>
                  <a:cubicBezTo>
                    <a:pt x="0" y="231"/>
                    <a:pt x="3" y="211"/>
                    <a:pt x="12" y="201"/>
                  </a:cubicBezTo>
                  <a:cubicBezTo>
                    <a:pt x="61" y="148"/>
                    <a:pt x="110" y="95"/>
                    <a:pt x="160" y="43"/>
                  </a:cubicBezTo>
                  <a:cubicBezTo>
                    <a:pt x="174" y="28"/>
                    <a:pt x="192" y="17"/>
                    <a:pt x="208" y="4"/>
                  </a:cubicBezTo>
                  <a:cubicBezTo>
                    <a:pt x="213" y="0"/>
                    <a:pt x="218" y="6"/>
                    <a:pt x="220" y="9"/>
                  </a:cubicBezTo>
                  <a:cubicBezTo>
                    <a:pt x="222" y="12"/>
                    <a:pt x="222" y="19"/>
                    <a:pt x="220" y="22"/>
                  </a:cubicBezTo>
                  <a:cubicBezTo>
                    <a:pt x="211" y="31"/>
                    <a:pt x="200" y="39"/>
                    <a:pt x="191" y="48"/>
                  </a:cubicBezTo>
                  <a:cubicBezTo>
                    <a:pt x="134" y="106"/>
                    <a:pt x="78" y="164"/>
                    <a:pt x="22" y="222"/>
                  </a:cubicBezTo>
                  <a:cubicBezTo>
                    <a:pt x="18" y="225"/>
                    <a:pt x="17" y="231"/>
                    <a:pt x="14" y="235"/>
                  </a:cubicBezTo>
                  <a:cubicBezTo>
                    <a:pt x="12" y="239"/>
                    <a:pt x="11" y="242"/>
                    <a:pt x="8" y="24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5" name="Google Shape;895;p14"/>
            <p:cNvSpPr/>
            <p:nvPr/>
          </p:nvSpPr>
          <p:spPr>
            <a:xfrm>
              <a:off x="6677025" y="2800350"/>
              <a:ext cx="12700" cy="20638"/>
            </a:xfrm>
            <a:custGeom>
              <a:avLst/>
              <a:gdLst/>
              <a:ahLst/>
              <a:cxnLst/>
              <a:rect l="l" t="t" r="r" b="b"/>
              <a:pathLst>
                <a:path w="33" h="53" extrusionOk="0">
                  <a:moveTo>
                    <a:pt x="14" y="2"/>
                  </a:moveTo>
                  <a:cubicBezTo>
                    <a:pt x="29" y="0"/>
                    <a:pt x="33" y="6"/>
                    <a:pt x="31" y="26"/>
                  </a:cubicBezTo>
                  <a:cubicBezTo>
                    <a:pt x="25" y="26"/>
                    <a:pt x="19" y="26"/>
                    <a:pt x="12" y="26"/>
                  </a:cubicBezTo>
                  <a:cubicBezTo>
                    <a:pt x="12" y="35"/>
                    <a:pt x="12" y="44"/>
                    <a:pt x="12" y="53"/>
                  </a:cubicBezTo>
                  <a:cubicBezTo>
                    <a:pt x="11" y="36"/>
                    <a:pt x="0" y="19"/>
                    <a:pt x="14"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6" name="Google Shape;896;p14"/>
            <p:cNvSpPr/>
            <p:nvPr/>
          </p:nvSpPr>
          <p:spPr>
            <a:xfrm>
              <a:off x="6524625" y="2943225"/>
              <a:ext cx="49213" cy="30163"/>
            </a:xfrm>
            <a:custGeom>
              <a:avLst/>
              <a:gdLst/>
              <a:ahLst/>
              <a:cxnLst/>
              <a:rect l="l" t="t" r="r" b="b"/>
              <a:pathLst>
                <a:path w="131" h="79" extrusionOk="0">
                  <a:moveTo>
                    <a:pt x="20" y="39"/>
                  </a:moveTo>
                  <a:cubicBezTo>
                    <a:pt x="16" y="38"/>
                    <a:pt x="11" y="37"/>
                    <a:pt x="7" y="36"/>
                  </a:cubicBezTo>
                  <a:cubicBezTo>
                    <a:pt x="4" y="43"/>
                    <a:pt x="2" y="49"/>
                    <a:pt x="0" y="55"/>
                  </a:cubicBezTo>
                  <a:cubicBezTo>
                    <a:pt x="0" y="52"/>
                    <a:pt x="0" y="50"/>
                    <a:pt x="0" y="47"/>
                  </a:cubicBezTo>
                  <a:cubicBezTo>
                    <a:pt x="2" y="43"/>
                    <a:pt x="3" y="38"/>
                    <a:pt x="5" y="33"/>
                  </a:cubicBezTo>
                  <a:cubicBezTo>
                    <a:pt x="22" y="35"/>
                    <a:pt x="40" y="37"/>
                    <a:pt x="57" y="39"/>
                  </a:cubicBezTo>
                  <a:cubicBezTo>
                    <a:pt x="59" y="39"/>
                    <a:pt x="61" y="39"/>
                    <a:pt x="63" y="40"/>
                  </a:cubicBezTo>
                  <a:cubicBezTo>
                    <a:pt x="71" y="40"/>
                    <a:pt x="71" y="40"/>
                    <a:pt x="72" y="46"/>
                  </a:cubicBezTo>
                  <a:cubicBezTo>
                    <a:pt x="74" y="43"/>
                    <a:pt x="76" y="38"/>
                    <a:pt x="80" y="35"/>
                  </a:cubicBezTo>
                  <a:cubicBezTo>
                    <a:pt x="94" y="24"/>
                    <a:pt x="108" y="14"/>
                    <a:pt x="123" y="3"/>
                  </a:cubicBezTo>
                  <a:cubicBezTo>
                    <a:pt x="125" y="1"/>
                    <a:pt x="127" y="0"/>
                    <a:pt x="131" y="0"/>
                  </a:cubicBezTo>
                  <a:cubicBezTo>
                    <a:pt x="115" y="12"/>
                    <a:pt x="99" y="24"/>
                    <a:pt x="83" y="36"/>
                  </a:cubicBezTo>
                  <a:cubicBezTo>
                    <a:pt x="78" y="40"/>
                    <a:pt x="75" y="43"/>
                    <a:pt x="76" y="50"/>
                  </a:cubicBezTo>
                  <a:cubicBezTo>
                    <a:pt x="77" y="57"/>
                    <a:pt x="77" y="65"/>
                    <a:pt x="77" y="72"/>
                  </a:cubicBezTo>
                  <a:cubicBezTo>
                    <a:pt x="77" y="75"/>
                    <a:pt x="77" y="77"/>
                    <a:pt x="76" y="79"/>
                  </a:cubicBezTo>
                  <a:cubicBezTo>
                    <a:pt x="76" y="79"/>
                    <a:pt x="75" y="79"/>
                    <a:pt x="74" y="79"/>
                  </a:cubicBezTo>
                  <a:cubicBezTo>
                    <a:pt x="72" y="67"/>
                    <a:pt x="70" y="56"/>
                    <a:pt x="68" y="44"/>
                  </a:cubicBezTo>
                  <a:cubicBezTo>
                    <a:pt x="61" y="42"/>
                    <a:pt x="54" y="41"/>
                    <a:pt x="46" y="40"/>
                  </a:cubicBezTo>
                  <a:cubicBezTo>
                    <a:pt x="38" y="40"/>
                    <a:pt x="29" y="39"/>
                    <a:pt x="20"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7" name="Google Shape;897;p14"/>
            <p:cNvSpPr/>
            <p:nvPr/>
          </p:nvSpPr>
          <p:spPr>
            <a:xfrm>
              <a:off x="6526213" y="2957513"/>
              <a:ext cx="23813" cy="6350"/>
            </a:xfrm>
            <a:custGeom>
              <a:avLst/>
              <a:gdLst/>
              <a:ahLst/>
              <a:cxnLst/>
              <a:rect l="l" t="t" r="r" b="b"/>
              <a:pathLst>
                <a:path w="62" h="17" extrusionOk="0">
                  <a:moveTo>
                    <a:pt x="13" y="2"/>
                  </a:moveTo>
                  <a:cubicBezTo>
                    <a:pt x="22" y="2"/>
                    <a:pt x="31" y="3"/>
                    <a:pt x="39" y="3"/>
                  </a:cubicBezTo>
                  <a:cubicBezTo>
                    <a:pt x="43" y="4"/>
                    <a:pt x="47" y="5"/>
                    <a:pt x="51" y="6"/>
                  </a:cubicBezTo>
                  <a:cubicBezTo>
                    <a:pt x="57" y="7"/>
                    <a:pt x="62" y="8"/>
                    <a:pt x="59" y="17"/>
                  </a:cubicBezTo>
                  <a:cubicBezTo>
                    <a:pt x="40" y="15"/>
                    <a:pt x="20" y="12"/>
                    <a:pt x="0" y="9"/>
                  </a:cubicBezTo>
                  <a:cubicBezTo>
                    <a:pt x="0" y="0"/>
                    <a:pt x="0" y="0"/>
                    <a:pt x="13"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8" name="Google Shape;898;p14"/>
            <p:cNvSpPr/>
            <p:nvPr/>
          </p:nvSpPr>
          <p:spPr>
            <a:xfrm>
              <a:off x="6554788" y="2944813"/>
              <a:ext cx="22225" cy="19050"/>
            </a:xfrm>
            <a:custGeom>
              <a:avLst/>
              <a:gdLst/>
              <a:ahLst/>
              <a:cxnLst/>
              <a:rect l="l" t="t" r="r" b="b"/>
              <a:pathLst>
                <a:path w="60" h="48" extrusionOk="0">
                  <a:moveTo>
                    <a:pt x="60" y="4"/>
                  </a:moveTo>
                  <a:cubicBezTo>
                    <a:pt x="41" y="18"/>
                    <a:pt x="22" y="33"/>
                    <a:pt x="3" y="48"/>
                  </a:cubicBezTo>
                  <a:cubicBezTo>
                    <a:pt x="1" y="42"/>
                    <a:pt x="0" y="38"/>
                    <a:pt x="5" y="35"/>
                  </a:cubicBezTo>
                  <a:cubicBezTo>
                    <a:pt x="19" y="25"/>
                    <a:pt x="32" y="15"/>
                    <a:pt x="45" y="5"/>
                  </a:cubicBezTo>
                  <a:cubicBezTo>
                    <a:pt x="51" y="0"/>
                    <a:pt x="55" y="0"/>
                    <a:pt x="60"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899" name="Google Shape;899;p14"/>
            <p:cNvSpPr/>
            <p:nvPr/>
          </p:nvSpPr>
          <p:spPr>
            <a:xfrm>
              <a:off x="6578600" y="2908300"/>
              <a:ext cx="17463" cy="12700"/>
            </a:xfrm>
            <a:custGeom>
              <a:avLst/>
              <a:gdLst/>
              <a:ahLst/>
              <a:cxnLst/>
              <a:rect l="l" t="t" r="r" b="b"/>
              <a:pathLst>
                <a:path w="42" h="34" extrusionOk="0">
                  <a:moveTo>
                    <a:pt x="4" y="24"/>
                  </a:moveTo>
                  <a:cubicBezTo>
                    <a:pt x="14" y="16"/>
                    <a:pt x="23" y="8"/>
                    <a:pt x="34" y="0"/>
                  </a:cubicBezTo>
                  <a:cubicBezTo>
                    <a:pt x="37" y="2"/>
                    <a:pt x="40" y="5"/>
                    <a:pt x="42" y="7"/>
                  </a:cubicBezTo>
                  <a:cubicBezTo>
                    <a:pt x="30" y="16"/>
                    <a:pt x="19" y="25"/>
                    <a:pt x="8" y="34"/>
                  </a:cubicBezTo>
                  <a:cubicBezTo>
                    <a:pt x="4" y="32"/>
                    <a:pt x="0" y="30"/>
                    <a:pt x="4"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0" name="Google Shape;900;p14"/>
            <p:cNvSpPr/>
            <p:nvPr/>
          </p:nvSpPr>
          <p:spPr>
            <a:xfrm>
              <a:off x="6513513" y="2951163"/>
              <a:ext cx="11113" cy="17463"/>
            </a:xfrm>
            <a:custGeom>
              <a:avLst/>
              <a:gdLst/>
              <a:ahLst/>
              <a:cxnLst/>
              <a:rect l="l" t="t" r="r" b="b"/>
              <a:pathLst>
                <a:path w="31" h="45" extrusionOk="0">
                  <a:moveTo>
                    <a:pt x="29" y="27"/>
                  </a:moveTo>
                  <a:cubicBezTo>
                    <a:pt x="29" y="30"/>
                    <a:pt x="29" y="32"/>
                    <a:pt x="29" y="35"/>
                  </a:cubicBezTo>
                  <a:cubicBezTo>
                    <a:pt x="29" y="38"/>
                    <a:pt x="28" y="42"/>
                    <a:pt x="27" y="45"/>
                  </a:cubicBezTo>
                  <a:cubicBezTo>
                    <a:pt x="27" y="45"/>
                    <a:pt x="26" y="45"/>
                    <a:pt x="25" y="45"/>
                  </a:cubicBezTo>
                  <a:cubicBezTo>
                    <a:pt x="25" y="32"/>
                    <a:pt x="25" y="18"/>
                    <a:pt x="25" y="3"/>
                  </a:cubicBezTo>
                  <a:cubicBezTo>
                    <a:pt x="17" y="3"/>
                    <a:pt x="8" y="3"/>
                    <a:pt x="0" y="3"/>
                  </a:cubicBezTo>
                  <a:cubicBezTo>
                    <a:pt x="0" y="2"/>
                    <a:pt x="0" y="2"/>
                    <a:pt x="0" y="1"/>
                  </a:cubicBezTo>
                  <a:cubicBezTo>
                    <a:pt x="9" y="1"/>
                    <a:pt x="17" y="0"/>
                    <a:pt x="26" y="1"/>
                  </a:cubicBezTo>
                  <a:cubicBezTo>
                    <a:pt x="28" y="2"/>
                    <a:pt x="30" y="9"/>
                    <a:pt x="30" y="14"/>
                  </a:cubicBezTo>
                  <a:cubicBezTo>
                    <a:pt x="31" y="18"/>
                    <a:pt x="29" y="23"/>
                    <a:pt x="29"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1" name="Google Shape;901;p14"/>
            <p:cNvSpPr/>
            <p:nvPr/>
          </p:nvSpPr>
          <p:spPr>
            <a:xfrm>
              <a:off x="6575426" y="2927350"/>
              <a:ext cx="3175" cy="14288"/>
            </a:xfrm>
            <a:custGeom>
              <a:avLst/>
              <a:gdLst/>
              <a:ahLst/>
              <a:cxnLst/>
              <a:rect l="l" t="t" r="r" b="b"/>
              <a:pathLst>
                <a:path w="8" h="41" extrusionOk="0">
                  <a:moveTo>
                    <a:pt x="0" y="0"/>
                  </a:moveTo>
                  <a:cubicBezTo>
                    <a:pt x="7" y="1"/>
                    <a:pt x="8" y="4"/>
                    <a:pt x="8" y="9"/>
                  </a:cubicBezTo>
                  <a:cubicBezTo>
                    <a:pt x="8" y="19"/>
                    <a:pt x="8" y="29"/>
                    <a:pt x="8" y="41"/>
                  </a:cubicBezTo>
                  <a:cubicBezTo>
                    <a:pt x="5" y="38"/>
                    <a:pt x="2" y="36"/>
                    <a:pt x="2" y="34"/>
                  </a:cubicBezTo>
                  <a:cubicBezTo>
                    <a:pt x="1" y="23"/>
                    <a:pt x="0" y="12"/>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2" name="Google Shape;902;p14"/>
            <p:cNvSpPr/>
            <p:nvPr/>
          </p:nvSpPr>
          <p:spPr>
            <a:xfrm>
              <a:off x="6577013" y="2905125"/>
              <a:ext cx="17463" cy="20638"/>
            </a:xfrm>
            <a:custGeom>
              <a:avLst/>
              <a:gdLst/>
              <a:ahLst/>
              <a:cxnLst/>
              <a:rect l="l" t="t" r="r" b="b"/>
              <a:pathLst>
                <a:path w="47" h="55" extrusionOk="0">
                  <a:moveTo>
                    <a:pt x="11" y="32"/>
                  </a:moveTo>
                  <a:cubicBezTo>
                    <a:pt x="9" y="33"/>
                    <a:pt x="7" y="34"/>
                    <a:pt x="4" y="36"/>
                  </a:cubicBezTo>
                  <a:cubicBezTo>
                    <a:pt x="10" y="42"/>
                    <a:pt x="15" y="48"/>
                    <a:pt x="20" y="54"/>
                  </a:cubicBezTo>
                  <a:cubicBezTo>
                    <a:pt x="20" y="54"/>
                    <a:pt x="19" y="55"/>
                    <a:pt x="18" y="55"/>
                  </a:cubicBezTo>
                  <a:cubicBezTo>
                    <a:pt x="13" y="49"/>
                    <a:pt x="7" y="43"/>
                    <a:pt x="0" y="36"/>
                  </a:cubicBezTo>
                  <a:cubicBezTo>
                    <a:pt x="14" y="24"/>
                    <a:pt x="27" y="12"/>
                    <a:pt x="40" y="0"/>
                  </a:cubicBezTo>
                  <a:cubicBezTo>
                    <a:pt x="43" y="3"/>
                    <a:pt x="45" y="5"/>
                    <a:pt x="47" y="6"/>
                  </a:cubicBezTo>
                  <a:cubicBezTo>
                    <a:pt x="47" y="7"/>
                    <a:pt x="46" y="7"/>
                    <a:pt x="46" y="8"/>
                  </a:cubicBezTo>
                  <a:cubicBezTo>
                    <a:pt x="44" y="7"/>
                    <a:pt x="42" y="5"/>
                    <a:pt x="40" y="4"/>
                  </a:cubicBezTo>
                  <a:cubicBezTo>
                    <a:pt x="40" y="4"/>
                    <a:pt x="39" y="3"/>
                    <a:pt x="38" y="3"/>
                  </a:cubicBezTo>
                  <a:cubicBezTo>
                    <a:pt x="29" y="13"/>
                    <a:pt x="20" y="23"/>
                    <a:pt x="11" y="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3" name="Google Shape;903;p14"/>
            <p:cNvSpPr/>
            <p:nvPr/>
          </p:nvSpPr>
          <p:spPr>
            <a:xfrm>
              <a:off x="6573838" y="2925763"/>
              <a:ext cx="3175" cy="17463"/>
            </a:xfrm>
            <a:custGeom>
              <a:avLst/>
              <a:gdLst/>
              <a:ahLst/>
              <a:cxnLst/>
              <a:rect l="l" t="t" r="r" b="b"/>
              <a:pathLst>
                <a:path w="7" h="49" extrusionOk="0">
                  <a:moveTo>
                    <a:pt x="0" y="0"/>
                  </a:moveTo>
                  <a:cubicBezTo>
                    <a:pt x="2" y="16"/>
                    <a:pt x="1" y="32"/>
                    <a:pt x="7" y="49"/>
                  </a:cubicBezTo>
                  <a:cubicBezTo>
                    <a:pt x="4" y="45"/>
                    <a:pt x="0" y="43"/>
                    <a:pt x="0" y="40"/>
                  </a:cubicBezTo>
                  <a:cubicBezTo>
                    <a:pt x="0" y="27"/>
                    <a:pt x="0" y="13"/>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4" name="Google Shape;904;p14"/>
            <p:cNvSpPr/>
            <p:nvPr/>
          </p:nvSpPr>
          <p:spPr>
            <a:xfrm>
              <a:off x="6592888" y="2898775"/>
              <a:ext cx="9525" cy="6350"/>
            </a:xfrm>
            <a:custGeom>
              <a:avLst/>
              <a:gdLst/>
              <a:ahLst/>
              <a:cxnLst/>
              <a:rect l="l" t="t" r="r" b="b"/>
              <a:pathLst>
                <a:path w="28" h="17" extrusionOk="0">
                  <a:moveTo>
                    <a:pt x="27" y="17"/>
                  </a:moveTo>
                  <a:cubicBezTo>
                    <a:pt x="21" y="13"/>
                    <a:pt x="15" y="9"/>
                    <a:pt x="8" y="4"/>
                  </a:cubicBezTo>
                  <a:cubicBezTo>
                    <a:pt x="7" y="10"/>
                    <a:pt x="6" y="14"/>
                    <a:pt x="5" y="17"/>
                  </a:cubicBezTo>
                  <a:cubicBezTo>
                    <a:pt x="0" y="15"/>
                    <a:pt x="1" y="16"/>
                    <a:pt x="8" y="0"/>
                  </a:cubicBezTo>
                  <a:cubicBezTo>
                    <a:pt x="15" y="5"/>
                    <a:pt x="21" y="11"/>
                    <a:pt x="28" y="16"/>
                  </a:cubicBezTo>
                  <a:cubicBezTo>
                    <a:pt x="27" y="16"/>
                    <a:pt x="27" y="17"/>
                    <a:pt x="27" y="1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5" name="Google Shape;905;p14"/>
            <p:cNvSpPr/>
            <p:nvPr/>
          </p:nvSpPr>
          <p:spPr>
            <a:xfrm>
              <a:off x="6573838" y="2919413"/>
              <a:ext cx="6350" cy="7938"/>
            </a:xfrm>
            <a:custGeom>
              <a:avLst/>
              <a:gdLst/>
              <a:ahLst/>
              <a:cxnLst/>
              <a:rect l="l" t="t" r="r" b="b"/>
              <a:pathLst>
                <a:path w="15" h="19" extrusionOk="0">
                  <a:moveTo>
                    <a:pt x="3" y="0"/>
                  </a:moveTo>
                  <a:cubicBezTo>
                    <a:pt x="5" y="1"/>
                    <a:pt x="7" y="3"/>
                    <a:pt x="8" y="4"/>
                  </a:cubicBezTo>
                  <a:cubicBezTo>
                    <a:pt x="7" y="5"/>
                    <a:pt x="4" y="6"/>
                    <a:pt x="4" y="8"/>
                  </a:cubicBezTo>
                  <a:cubicBezTo>
                    <a:pt x="4" y="9"/>
                    <a:pt x="6" y="11"/>
                    <a:pt x="7" y="12"/>
                  </a:cubicBezTo>
                  <a:cubicBezTo>
                    <a:pt x="9" y="14"/>
                    <a:pt x="12" y="16"/>
                    <a:pt x="15" y="18"/>
                  </a:cubicBezTo>
                  <a:cubicBezTo>
                    <a:pt x="15" y="18"/>
                    <a:pt x="15" y="18"/>
                    <a:pt x="15" y="18"/>
                  </a:cubicBezTo>
                  <a:cubicBezTo>
                    <a:pt x="5" y="19"/>
                    <a:pt x="0" y="12"/>
                    <a:pt x="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6" name="Google Shape;906;p14"/>
            <p:cNvSpPr/>
            <p:nvPr/>
          </p:nvSpPr>
          <p:spPr>
            <a:xfrm>
              <a:off x="7215188" y="2692400"/>
              <a:ext cx="26988" cy="36513"/>
            </a:xfrm>
            <a:custGeom>
              <a:avLst/>
              <a:gdLst/>
              <a:ahLst/>
              <a:cxnLst/>
              <a:rect l="l" t="t" r="r" b="b"/>
              <a:pathLst>
                <a:path w="70" h="94" extrusionOk="0">
                  <a:moveTo>
                    <a:pt x="0" y="93"/>
                  </a:moveTo>
                  <a:cubicBezTo>
                    <a:pt x="1" y="89"/>
                    <a:pt x="1" y="86"/>
                    <a:pt x="2" y="83"/>
                  </a:cubicBezTo>
                  <a:cubicBezTo>
                    <a:pt x="22" y="56"/>
                    <a:pt x="42" y="29"/>
                    <a:pt x="62" y="2"/>
                  </a:cubicBezTo>
                  <a:cubicBezTo>
                    <a:pt x="62" y="1"/>
                    <a:pt x="62" y="1"/>
                    <a:pt x="64" y="0"/>
                  </a:cubicBezTo>
                  <a:cubicBezTo>
                    <a:pt x="65" y="2"/>
                    <a:pt x="67" y="3"/>
                    <a:pt x="70" y="5"/>
                  </a:cubicBezTo>
                  <a:cubicBezTo>
                    <a:pt x="58" y="23"/>
                    <a:pt x="46" y="41"/>
                    <a:pt x="34" y="58"/>
                  </a:cubicBezTo>
                  <a:cubicBezTo>
                    <a:pt x="28" y="67"/>
                    <a:pt x="21" y="77"/>
                    <a:pt x="15" y="87"/>
                  </a:cubicBezTo>
                  <a:cubicBezTo>
                    <a:pt x="12" y="92"/>
                    <a:pt x="8" y="94"/>
                    <a:pt x="0" y="9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7" name="Google Shape;907;p14"/>
            <p:cNvSpPr/>
            <p:nvPr/>
          </p:nvSpPr>
          <p:spPr>
            <a:xfrm>
              <a:off x="7245351" y="2725738"/>
              <a:ext cx="11113" cy="11113"/>
            </a:xfrm>
            <a:custGeom>
              <a:avLst/>
              <a:gdLst/>
              <a:ahLst/>
              <a:cxnLst/>
              <a:rect l="l" t="t" r="r" b="b"/>
              <a:pathLst>
                <a:path w="28" h="28" extrusionOk="0">
                  <a:moveTo>
                    <a:pt x="14" y="0"/>
                  </a:moveTo>
                  <a:cubicBezTo>
                    <a:pt x="22" y="0"/>
                    <a:pt x="28" y="5"/>
                    <a:pt x="28" y="13"/>
                  </a:cubicBezTo>
                  <a:cubicBezTo>
                    <a:pt x="28" y="22"/>
                    <a:pt x="22" y="28"/>
                    <a:pt x="14" y="27"/>
                  </a:cubicBezTo>
                  <a:cubicBezTo>
                    <a:pt x="6" y="27"/>
                    <a:pt x="0" y="21"/>
                    <a:pt x="0" y="13"/>
                  </a:cubicBezTo>
                  <a:cubicBezTo>
                    <a:pt x="0" y="6"/>
                    <a:pt x="6" y="0"/>
                    <a:pt x="1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8" name="Google Shape;908;p14"/>
            <p:cNvSpPr/>
            <p:nvPr/>
          </p:nvSpPr>
          <p:spPr>
            <a:xfrm>
              <a:off x="7061201" y="2930525"/>
              <a:ext cx="52388" cy="53975"/>
            </a:xfrm>
            <a:custGeom>
              <a:avLst/>
              <a:gdLst/>
              <a:ahLst/>
              <a:cxnLst/>
              <a:rect l="l" t="t" r="r" b="b"/>
              <a:pathLst>
                <a:path w="139" h="139" extrusionOk="0">
                  <a:moveTo>
                    <a:pt x="66" y="139"/>
                  </a:moveTo>
                  <a:cubicBezTo>
                    <a:pt x="29" y="139"/>
                    <a:pt x="0" y="111"/>
                    <a:pt x="0" y="75"/>
                  </a:cubicBezTo>
                  <a:cubicBezTo>
                    <a:pt x="0" y="36"/>
                    <a:pt x="31" y="1"/>
                    <a:pt x="66" y="1"/>
                  </a:cubicBezTo>
                  <a:cubicBezTo>
                    <a:pt x="102" y="0"/>
                    <a:pt x="138" y="36"/>
                    <a:pt x="138" y="73"/>
                  </a:cubicBezTo>
                  <a:cubicBezTo>
                    <a:pt x="139" y="109"/>
                    <a:pt x="107" y="138"/>
                    <a:pt x="66" y="139"/>
                  </a:cubicBezTo>
                  <a:close/>
                  <a:moveTo>
                    <a:pt x="96" y="70"/>
                  </a:moveTo>
                  <a:cubicBezTo>
                    <a:pt x="96" y="53"/>
                    <a:pt x="84" y="40"/>
                    <a:pt x="68" y="40"/>
                  </a:cubicBezTo>
                  <a:cubicBezTo>
                    <a:pt x="53" y="41"/>
                    <a:pt x="41" y="54"/>
                    <a:pt x="41" y="70"/>
                  </a:cubicBezTo>
                  <a:cubicBezTo>
                    <a:pt x="41" y="86"/>
                    <a:pt x="54" y="99"/>
                    <a:pt x="68" y="99"/>
                  </a:cubicBezTo>
                  <a:cubicBezTo>
                    <a:pt x="84" y="99"/>
                    <a:pt x="96" y="86"/>
                    <a:pt x="96" y="7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09" name="Google Shape;909;p14"/>
            <p:cNvSpPr/>
            <p:nvPr/>
          </p:nvSpPr>
          <p:spPr>
            <a:xfrm>
              <a:off x="7185026" y="2908300"/>
              <a:ext cx="9525" cy="7938"/>
            </a:xfrm>
            <a:custGeom>
              <a:avLst/>
              <a:gdLst/>
              <a:ahLst/>
              <a:cxnLst/>
              <a:rect l="l" t="t" r="r" b="b"/>
              <a:pathLst>
                <a:path w="23" h="23" extrusionOk="0">
                  <a:moveTo>
                    <a:pt x="11" y="0"/>
                  </a:moveTo>
                  <a:cubicBezTo>
                    <a:pt x="17" y="0"/>
                    <a:pt x="22" y="6"/>
                    <a:pt x="22" y="12"/>
                  </a:cubicBezTo>
                  <a:cubicBezTo>
                    <a:pt x="23" y="18"/>
                    <a:pt x="17" y="23"/>
                    <a:pt x="11" y="23"/>
                  </a:cubicBezTo>
                  <a:cubicBezTo>
                    <a:pt x="5" y="23"/>
                    <a:pt x="0" y="19"/>
                    <a:pt x="0" y="12"/>
                  </a:cubicBezTo>
                  <a:cubicBezTo>
                    <a:pt x="0" y="6"/>
                    <a:pt x="5" y="1"/>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0" name="Google Shape;910;p14"/>
            <p:cNvSpPr/>
            <p:nvPr/>
          </p:nvSpPr>
          <p:spPr>
            <a:xfrm>
              <a:off x="7172326" y="2938463"/>
              <a:ext cx="7938" cy="9525"/>
            </a:xfrm>
            <a:custGeom>
              <a:avLst/>
              <a:gdLst/>
              <a:ahLst/>
              <a:cxnLst/>
              <a:rect l="l" t="t" r="r" b="b"/>
              <a:pathLst>
                <a:path w="23" h="23" extrusionOk="0">
                  <a:moveTo>
                    <a:pt x="11" y="22"/>
                  </a:moveTo>
                  <a:cubicBezTo>
                    <a:pt x="5" y="22"/>
                    <a:pt x="0" y="17"/>
                    <a:pt x="0" y="11"/>
                  </a:cubicBezTo>
                  <a:cubicBezTo>
                    <a:pt x="0" y="5"/>
                    <a:pt x="5" y="0"/>
                    <a:pt x="12" y="0"/>
                  </a:cubicBezTo>
                  <a:cubicBezTo>
                    <a:pt x="18" y="0"/>
                    <a:pt x="23" y="5"/>
                    <a:pt x="23" y="11"/>
                  </a:cubicBezTo>
                  <a:cubicBezTo>
                    <a:pt x="23" y="17"/>
                    <a:pt x="18" y="23"/>
                    <a:pt x="11"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1" name="Google Shape;911;p14"/>
            <p:cNvSpPr/>
            <p:nvPr/>
          </p:nvSpPr>
          <p:spPr>
            <a:xfrm>
              <a:off x="7270751" y="2940050"/>
              <a:ext cx="7938" cy="9525"/>
            </a:xfrm>
            <a:custGeom>
              <a:avLst/>
              <a:gdLst/>
              <a:ahLst/>
              <a:cxnLst/>
              <a:rect l="l" t="t" r="r" b="b"/>
              <a:pathLst>
                <a:path w="22" h="23" extrusionOk="0">
                  <a:moveTo>
                    <a:pt x="22" y="11"/>
                  </a:moveTo>
                  <a:cubicBezTo>
                    <a:pt x="22" y="18"/>
                    <a:pt x="18" y="23"/>
                    <a:pt x="11" y="23"/>
                  </a:cubicBezTo>
                  <a:cubicBezTo>
                    <a:pt x="5" y="22"/>
                    <a:pt x="0" y="17"/>
                    <a:pt x="0" y="11"/>
                  </a:cubicBezTo>
                  <a:cubicBezTo>
                    <a:pt x="0" y="5"/>
                    <a:pt x="5" y="0"/>
                    <a:pt x="12" y="0"/>
                  </a:cubicBezTo>
                  <a:cubicBezTo>
                    <a:pt x="18" y="0"/>
                    <a:pt x="22" y="5"/>
                    <a:pt x="22"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2" name="Google Shape;912;p14"/>
            <p:cNvSpPr/>
            <p:nvPr/>
          </p:nvSpPr>
          <p:spPr>
            <a:xfrm>
              <a:off x="7239001" y="2927350"/>
              <a:ext cx="7938" cy="9525"/>
            </a:xfrm>
            <a:custGeom>
              <a:avLst/>
              <a:gdLst/>
              <a:ahLst/>
              <a:cxnLst/>
              <a:rect l="l" t="t" r="r" b="b"/>
              <a:pathLst>
                <a:path w="22" h="23" extrusionOk="0">
                  <a:moveTo>
                    <a:pt x="22" y="11"/>
                  </a:moveTo>
                  <a:cubicBezTo>
                    <a:pt x="22" y="17"/>
                    <a:pt x="18" y="22"/>
                    <a:pt x="11" y="23"/>
                  </a:cubicBezTo>
                  <a:cubicBezTo>
                    <a:pt x="5" y="23"/>
                    <a:pt x="0" y="18"/>
                    <a:pt x="0" y="12"/>
                  </a:cubicBezTo>
                  <a:cubicBezTo>
                    <a:pt x="0" y="5"/>
                    <a:pt x="5" y="0"/>
                    <a:pt x="11" y="0"/>
                  </a:cubicBezTo>
                  <a:cubicBezTo>
                    <a:pt x="18" y="0"/>
                    <a:pt x="22" y="4"/>
                    <a:pt x="22"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3" name="Google Shape;913;p14"/>
            <p:cNvSpPr/>
            <p:nvPr/>
          </p:nvSpPr>
          <p:spPr>
            <a:xfrm>
              <a:off x="7231063" y="2971800"/>
              <a:ext cx="9525" cy="7938"/>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4" name="Google Shape;914;p14"/>
            <p:cNvSpPr/>
            <p:nvPr/>
          </p:nvSpPr>
          <p:spPr>
            <a:xfrm>
              <a:off x="7197726" y="2971800"/>
              <a:ext cx="9525" cy="7938"/>
            </a:xfrm>
            <a:custGeom>
              <a:avLst/>
              <a:gdLst/>
              <a:ahLst/>
              <a:cxnLst/>
              <a:rect l="l" t="t" r="r" b="b"/>
              <a:pathLst>
                <a:path w="23" h="23" extrusionOk="0">
                  <a:moveTo>
                    <a:pt x="11" y="0"/>
                  </a:moveTo>
                  <a:cubicBezTo>
                    <a:pt x="17" y="1"/>
                    <a:pt x="23" y="6"/>
                    <a:pt x="23" y="12"/>
                  </a:cubicBezTo>
                  <a:cubicBezTo>
                    <a:pt x="23" y="18"/>
                    <a:pt x="17" y="23"/>
                    <a:pt x="11" y="23"/>
                  </a:cubicBezTo>
                  <a:cubicBezTo>
                    <a:pt x="5" y="23"/>
                    <a:pt x="0" y="18"/>
                    <a:pt x="0" y="12"/>
                  </a:cubicBezTo>
                  <a:cubicBezTo>
                    <a:pt x="0" y="5"/>
                    <a:pt x="5" y="0"/>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5" name="Google Shape;915;p14"/>
            <p:cNvSpPr/>
            <p:nvPr/>
          </p:nvSpPr>
          <p:spPr>
            <a:xfrm>
              <a:off x="7283451" y="2900363"/>
              <a:ext cx="9525" cy="9525"/>
            </a:xfrm>
            <a:custGeom>
              <a:avLst/>
              <a:gdLst/>
              <a:ahLst/>
              <a:cxnLst/>
              <a:rect l="l" t="t" r="r" b="b"/>
              <a:pathLst>
                <a:path w="22" h="23" extrusionOk="0">
                  <a:moveTo>
                    <a:pt x="0" y="11"/>
                  </a:moveTo>
                  <a:cubicBezTo>
                    <a:pt x="0" y="4"/>
                    <a:pt x="5" y="0"/>
                    <a:pt x="11" y="0"/>
                  </a:cubicBezTo>
                  <a:cubicBezTo>
                    <a:pt x="18" y="0"/>
                    <a:pt x="22" y="5"/>
                    <a:pt x="22" y="11"/>
                  </a:cubicBezTo>
                  <a:cubicBezTo>
                    <a:pt x="22" y="18"/>
                    <a:pt x="17" y="23"/>
                    <a:pt x="11" y="22"/>
                  </a:cubicBezTo>
                  <a:cubicBezTo>
                    <a:pt x="5" y="22"/>
                    <a:pt x="0" y="17"/>
                    <a:pt x="0"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6" name="Google Shape;916;p14"/>
            <p:cNvSpPr/>
            <p:nvPr/>
          </p:nvSpPr>
          <p:spPr>
            <a:xfrm>
              <a:off x="7254876" y="2884488"/>
              <a:ext cx="7938" cy="9525"/>
            </a:xfrm>
            <a:custGeom>
              <a:avLst/>
              <a:gdLst/>
              <a:ahLst/>
              <a:cxnLst/>
              <a:rect l="l" t="t" r="r" b="b"/>
              <a:pathLst>
                <a:path w="23" h="23" extrusionOk="0">
                  <a:moveTo>
                    <a:pt x="11" y="0"/>
                  </a:moveTo>
                  <a:cubicBezTo>
                    <a:pt x="18" y="0"/>
                    <a:pt x="23" y="5"/>
                    <a:pt x="23" y="11"/>
                  </a:cubicBezTo>
                  <a:cubicBezTo>
                    <a:pt x="23" y="17"/>
                    <a:pt x="17" y="23"/>
                    <a:pt x="11" y="23"/>
                  </a:cubicBezTo>
                  <a:cubicBezTo>
                    <a:pt x="5" y="23"/>
                    <a:pt x="0" y="18"/>
                    <a:pt x="0" y="12"/>
                  </a:cubicBezTo>
                  <a:cubicBezTo>
                    <a:pt x="0" y="5"/>
                    <a:pt x="4" y="0"/>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7" name="Google Shape;917;p14"/>
            <p:cNvSpPr/>
            <p:nvPr/>
          </p:nvSpPr>
          <p:spPr>
            <a:xfrm>
              <a:off x="7223126" y="2906713"/>
              <a:ext cx="9525" cy="9525"/>
            </a:xfrm>
            <a:custGeom>
              <a:avLst/>
              <a:gdLst/>
              <a:ahLst/>
              <a:cxnLst/>
              <a:rect l="l" t="t" r="r" b="b"/>
              <a:pathLst>
                <a:path w="23" h="23" extrusionOk="0">
                  <a:moveTo>
                    <a:pt x="23" y="11"/>
                  </a:moveTo>
                  <a:cubicBezTo>
                    <a:pt x="23" y="17"/>
                    <a:pt x="17" y="22"/>
                    <a:pt x="11" y="22"/>
                  </a:cubicBezTo>
                  <a:cubicBezTo>
                    <a:pt x="5" y="23"/>
                    <a:pt x="0" y="18"/>
                    <a:pt x="0" y="11"/>
                  </a:cubicBezTo>
                  <a:cubicBezTo>
                    <a:pt x="0" y="5"/>
                    <a:pt x="4" y="0"/>
                    <a:pt x="11" y="0"/>
                  </a:cubicBezTo>
                  <a:cubicBezTo>
                    <a:pt x="17" y="0"/>
                    <a:pt x="22" y="4"/>
                    <a:pt x="23"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8" name="Google Shape;918;p14"/>
            <p:cNvSpPr/>
            <p:nvPr/>
          </p:nvSpPr>
          <p:spPr>
            <a:xfrm>
              <a:off x="7208838" y="2936875"/>
              <a:ext cx="9525" cy="9525"/>
            </a:xfrm>
            <a:custGeom>
              <a:avLst/>
              <a:gdLst/>
              <a:ahLst/>
              <a:cxnLst/>
              <a:rect l="l" t="t" r="r" b="b"/>
              <a:pathLst>
                <a:path w="23" h="23" extrusionOk="0">
                  <a:moveTo>
                    <a:pt x="23" y="12"/>
                  </a:moveTo>
                  <a:cubicBezTo>
                    <a:pt x="23" y="18"/>
                    <a:pt x="17" y="23"/>
                    <a:pt x="12" y="23"/>
                  </a:cubicBezTo>
                  <a:cubicBezTo>
                    <a:pt x="5" y="23"/>
                    <a:pt x="0" y="17"/>
                    <a:pt x="0" y="11"/>
                  </a:cubicBezTo>
                  <a:cubicBezTo>
                    <a:pt x="0" y="5"/>
                    <a:pt x="5" y="0"/>
                    <a:pt x="12" y="0"/>
                  </a:cubicBezTo>
                  <a:cubicBezTo>
                    <a:pt x="18" y="0"/>
                    <a:pt x="23" y="5"/>
                    <a:pt x="23"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19" name="Google Shape;919;p14"/>
            <p:cNvSpPr/>
            <p:nvPr/>
          </p:nvSpPr>
          <p:spPr>
            <a:xfrm>
              <a:off x="7185026" y="2797175"/>
              <a:ext cx="25400" cy="26988"/>
            </a:xfrm>
            <a:custGeom>
              <a:avLst/>
              <a:gdLst/>
              <a:ahLst/>
              <a:cxnLst/>
              <a:rect l="l" t="t" r="r" b="b"/>
              <a:pathLst>
                <a:path w="69" h="70" extrusionOk="0">
                  <a:moveTo>
                    <a:pt x="0" y="35"/>
                  </a:moveTo>
                  <a:cubicBezTo>
                    <a:pt x="0" y="16"/>
                    <a:pt x="15" y="0"/>
                    <a:pt x="34" y="0"/>
                  </a:cubicBezTo>
                  <a:cubicBezTo>
                    <a:pt x="53" y="0"/>
                    <a:pt x="69" y="16"/>
                    <a:pt x="69" y="35"/>
                  </a:cubicBezTo>
                  <a:cubicBezTo>
                    <a:pt x="69" y="54"/>
                    <a:pt x="53" y="70"/>
                    <a:pt x="34" y="70"/>
                  </a:cubicBezTo>
                  <a:cubicBezTo>
                    <a:pt x="15" y="69"/>
                    <a:pt x="0" y="54"/>
                    <a:pt x="0" y="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0" name="Google Shape;920;p14"/>
            <p:cNvSpPr/>
            <p:nvPr/>
          </p:nvSpPr>
          <p:spPr>
            <a:xfrm>
              <a:off x="7180263" y="2797175"/>
              <a:ext cx="7938" cy="12700"/>
            </a:xfrm>
            <a:custGeom>
              <a:avLst/>
              <a:gdLst/>
              <a:ahLst/>
              <a:cxnLst/>
              <a:rect l="l" t="t" r="r" b="b"/>
              <a:pathLst>
                <a:path w="19" h="33" extrusionOk="0">
                  <a:moveTo>
                    <a:pt x="19" y="0"/>
                  </a:moveTo>
                  <a:cubicBezTo>
                    <a:pt x="8" y="8"/>
                    <a:pt x="4" y="20"/>
                    <a:pt x="1" y="33"/>
                  </a:cubicBezTo>
                  <a:cubicBezTo>
                    <a:pt x="0" y="18"/>
                    <a:pt x="7" y="8"/>
                    <a:pt x="1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1" name="Google Shape;921;p14"/>
            <p:cNvSpPr/>
            <p:nvPr/>
          </p:nvSpPr>
          <p:spPr>
            <a:xfrm>
              <a:off x="6873876" y="3124200"/>
              <a:ext cx="17463" cy="17463"/>
            </a:xfrm>
            <a:custGeom>
              <a:avLst/>
              <a:gdLst/>
              <a:ahLst/>
              <a:cxnLst/>
              <a:rect l="l" t="t" r="r" b="b"/>
              <a:pathLst>
                <a:path w="46" h="45" extrusionOk="0">
                  <a:moveTo>
                    <a:pt x="23" y="45"/>
                  </a:moveTo>
                  <a:cubicBezTo>
                    <a:pt x="18" y="44"/>
                    <a:pt x="12" y="45"/>
                    <a:pt x="10" y="42"/>
                  </a:cubicBezTo>
                  <a:cubicBezTo>
                    <a:pt x="5" y="36"/>
                    <a:pt x="0" y="29"/>
                    <a:pt x="0" y="23"/>
                  </a:cubicBezTo>
                  <a:cubicBezTo>
                    <a:pt x="0" y="16"/>
                    <a:pt x="5" y="8"/>
                    <a:pt x="10" y="3"/>
                  </a:cubicBezTo>
                  <a:cubicBezTo>
                    <a:pt x="14" y="0"/>
                    <a:pt x="21" y="2"/>
                    <a:pt x="26" y="1"/>
                  </a:cubicBezTo>
                  <a:cubicBezTo>
                    <a:pt x="30" y="1"/>
                    <a:pt x="34" y="1"/>
                    <a:pt x="35" y="3"/>
                  </a:cubicBezTo>
                  <a:cubicBezTo>
                    <a:pt x="40" y="9"/>
                    <a:pt x="46" y="16"/>
                    <a:pt x="46" y="22"/>
                  </a:cubicBezTo>
                  <a:cubicBezTo>
                    <a:pt x="46" y="29"/>
                    <a:pt x="40" y="36"/>
                    <a:pt x="36" y="42"/>
                  </a:cubicBezTo>
                  <a:cubicBezTo>
                    <a:pt x="33" y="44"/>
                    <a:pt x="27" y="44"/>
                    <a:pt x="23"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2" name="Google Shape;922;p14"/>
            <p:cNvSpPr/>
            <p:nvPr/>
          </p:nvSpPr>
          <p:spPr>
            <a:xfrm>
              <a:off x="6775451" y="3125788"/>
              <a:ext cx="17463" cy="15875"/>
            </a:xfrm>
            <a:custGeom>
              <a:avLst/>
              <a:gdLst/>
              <a:ahLst/>
              <a:cxnLst/>
              <a:rect l="l" t="t" r="r" b="b"/>
              <a:pathLst>
                <a:path w="47" h="45" extrusionOk="0">
                  <a:moveTo>
                    <a:pt x="22" y="43"/>
                  </a:moveTo>
                  <a:cubicBezTo>
                    <a:pt x="19" y="43"/>
                    <a:pt x="13" y="44"/>
                    <a:pt x="11" y="41"/>
                  </a:cubicBezTo>
                  <a:cubicBezTo>
                    <a:pt x="6" y="36"/>
                    <a:pt x="0" y="28"/>
                    <a:pt x="0" y="22"/>
                  </a:cubicBezTo>
                  <a:cubicBezTo>
                    <a:pt x="0" y="15"/>
                    <a:pt x="6" y="8"/>
                    <a:pt x="10" y="2"/>
                  </a:cubicBezTo>
                  <a:cubicBezTo>
                    <a:pt x="12" y="0"/>
                    <a:pt x="18" y="0"/>
                    <a:pt x="21" y="0"/>
                  </a:cubicBezTo>
                  <a:cubicBezTo>
                    <a:pt x="26" y="1"/>
                    <a:pt x="33" y="0"/>
                    <a:pt x="36" y="2"/>
                  </a:cubicBezTo>
                  <a:cubicBezTo>
                    <a:pt x="41" y="8"/>
                    <a:pt x="45" y="15"/>
                    <a:pt x="46" y="22"/>
                  </a:cubicBezTo>
                  <a:cubicBezTo>
                    <a:pt x="47" y="27"/>
                    <a:pt x="41" y="32"/>
                    <a:pt x="39" y="37"/>
                  </a:cubicBezTo>
                  <a:cubicBezTo>
                    <a:pt x="35" y="45"/>
                    <a:pt x="29" y="42"/>
                    <a:pt x="22" y="4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3" name="Google Shape;923;p14"/>
            <p:cNvSpPr/>
            <p:nvPr/>
          </p:nvSpPr>
          <p:spPr>
            <a:xfrm>
              <a:off x="6824663" y="3074988"/>
              <a:ext cx="17463" cy="17463"/>
            </a:xfrm>
            <a:custGeom>
              <a:avLst/>
              <a:gdLst/>
              <a:ahLst/>
              <a:cxnLst/>
              <a:rect l="l" t="t" r="r" b="b"/>
              <a:pathLst>
                <a:path w="46" h="44" extrusionOk="0">
                  <a:moveTo>
                    <a:pt x="22" y="0"/>
                  </a:moveTo>
                  <a:cubicBezTo>
                    <a:pt x="27" y="1"/>
                    <a:pt x="33" y="0"/>
                    <a:pt x="36" y="3"/>
                  </a:cubicBezTo>
                  <a:cubicBezTo>
                    <a:pt x="40" y="8"/>
                    <a:pt x="46" y="15"/>
                    <a:pt x="46" y="22"/>
                  </a:cubicBezTo>
                  <a:cubicBezTo>
                    <a:pt x="46" y="29"/>
                    <a:pt x="40" y="35"/>
                    <a:pt x="36" y="42"/>
                  </a:cubicBezTo>
                  <a:cubicBezTo>
                    <a:pt x="35" y="43"/>
                    <a:pt x="30" y="43"/>
                    <a:pt x="28" y="43"/>
                  </a:cubicBezTo>
                  <a:cubicBezTo>
                    <a:pt x="22" y="43"/>
                    <a:pt x="14" y="44"/>
                    <a:pt x="10" y="41"/>
                  </a:cubicBezTo>
                  <a:cubicBezTo>
                    <a:pt x="5" y="36"/>
                    <a:pt x="0" y="28"/>
                    <a:pt x="0" y="22"/>
                  </a:cubicBezTo>
                  <a:cubicBezTo>
                    <a:pt x="0" y="15"/>
                    <a:pt x="5" y="8"/>
                    <a:pt x="10" y="3"/>
                  </a:cubicBezTo>
                  <a:cubicBezTo>
                    <a:pt x="12" y="0"/>
                    <a:pt x="18" y="1"/>
                    <a:pt x="2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4" name="Google Shape;924;p14"/>
            <p:cNvSpPr/>
            <p:nvPr/>
          </p:nvSpPr>
          <p:spPr>
            <a:xfrm>
              <a:off x="6824663" y="3173413"/>
              <a:ext cx="17463" cy="17463"/>
            </a:xfrm>
            <a:custGeom>
              <a:avLst/>
              <a:gdLst/>
              <a:ahLst/>
              <a:cxnLst/>
              <a:rect l="l" t="t" r="r" b="b"/>
              <a:pathLst>
                <a:path w="47" h="46" extrusionOk="0">
                  <a:moveTo>
                    <a:pt x="22" y="45"/>
                  </a:moveTo>
                  <a:cubicBezTo>
                    <a:pt x="18" y="44"/>
                    <a:pt x="12" y="44"/>
                    <a:pt x="10" y="42"/>
                  </a:cubicBezTo>
                  <a:cubicBezTo>
                    <a:pt x="5" y="36"/>
                    <a:pt x="0" y="29"/>
                    <a:pt x="0" y="22"/>
                  </a:cubicBezTo>
                  <a:cubicBezTo>
                    <a:pt x="0" y="16"/>
                    <a:pt x="5" y="8"/>
                    <a:pt x="11" y="3"/>
                  </a:cubicBezTo>
                  <a:cubicBezTo>
                    <a:pt x="14" y="0"/>
                    <a:pt x="21" y="1"/>
                    <a:pt x="27" y="1"/>
                  </a:cubicBezTo>
                  <a:cubicBezTo>
                    <a:pt x="30" y="1"/>
                    <a:pt x="35" y="1"/>
                    <a:pt x="36" y="3"/>
                  </a:cubicBezTo>
                  <a:cubicBezTo>
                    <a:pt x="40" y="9"/>
                    <a:pt x="45" y="16"/>
                    <a:pt x="46" y="23"/>
                  </a:cubicBezTo>
                  <a:cubicBezTo>
                    <a:pt x="47" y="28"/>
                    <a:pt x="42" y="35"/>
                    <a:pt x="38" y="39"/>
                  </a:cubicBezTo>
                  <a:cubicBezTo>
                    <a:pt x="34" y="42"/>
                    <a:pt x="28" y="44"/>
                    <a:pt x="23" y="46"/>
                  </a:cubicBezTo>
                  <a:cubicBezTo>
                    <a:pt x="23" y="45"/>
                    <a:pt x="22" y="45"/>
                    <a:pt x="22"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5" name="Google Shape;925;p14"/>
            <p:cNvSpPr/>
            <p:nvPr/>
          </p:nvSpPr>
          <p:spPr>
            <a:xfrm>
              <a:off x="7013576" y="2722563"/>
              <a:ext cx="52388" cy="52388"/>
            </a:xfrm>
            <a:custGeom>
              <a:avLst/>
              <a:gdLst/>
              <a:ahLst/>
              <a:cxnLst/>
              <a:rect l="l" t="t" r="r" b="b"/>
              <a:pathLst>
                <a:path w="138" h="138" extrusionOk="0">
                  <a:moveTo>
                    <a:pt x="138" y="70"/>
                  </a:moveTo>
                  <a:cubicBezTo>
                    <a:pt x="138" y="108"/>
                    <a:pt x="107" y="138"/>
                    <a:pt x="68" y="138"/>
                  </a:cubicBezTo>
                  <a:cubicBezTo>
                    <a:pt x="31" y="138"/>
                    <a:pt x="0" y="107"/>
                    <a:pt x="0" y="69"/>
                  </a:cubicBezTo>
                  <a:cubicBezTo>
                    <a:pt x="0" y="31"/>
                    <a:pt x="31" y="0"/>
                    <a:pt x="69" y="0"/>
                  </a:cubicBezTo>
                  <a:cubicBezTo>
                    <a:pt x="107" y="0"/>
                    <a:pt x="138" y="31"/>
                    <a:pt x="138" y="70"/>
                  </a:cubicBezTo>
                  <a:close/>
                  <a:moveTo>
                    <a:pt x="11" y="69"/>
                  </a:moveTo>
                  <a:cubicBezTo>
                    <a:pt x="11" y="102"/>
                    <a:pt x="37" y="128"/>
                    <a:pt x="70" y="128"/>
                  </a:cubicBezTo>
                  <a:cubicBezTo>
                    <a:pt x="102" y="127"/>
                    <a:pt x="128" y="101"/>
                    <a:pt x="128" y="69"/>
                  </a:cubicBezTo>
                  <a:cubicBezTo>
                    <a:pt x="127" y="36"/>
                    <a:pt x="102" y="11"/>
                    <a:pt x="69" y="11"/>
                  </a:cubicBezTo>
                  <a:cubicBezTo>
                    <a:pt x="36" y="10"/>
                    <a:pt x="11" y="36"/>
                    <a:pt x="11" y="6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6" name="Google Shape;926;p14"/>
            <p:cNvSpPr/>
            <p:nvPr/>
          </p:nvSpPr>
          <p:spPr>
            <a:xfrm>
              <a:off x="7077076" y="2946400"/>
              <a:ext cx="20638" cy="22225"/>
            </a:xfrm>
            <a:custGeom>
              <a:avLst/>
              <a:gdLst/>
              <a:ahLst/>
              <a:cxnLst/>
              <a:rect l="l" t="t" r="r" b="b"/>
              <a:pathLst>
                <a:path w="55" h="59" extrusionOk="0">
                  <a:moveTo>
                    <a:pt x="55" y="30"/>
                  </a:moveTo>
                  <a:cubicBezTo>
                    <a:pt x="55" y="46"/>
                    <a:pt x="43" y="59"/>
                    <a:pt x="27" y="59"/>
                  </a:cubicBezTo>
                  <a:cubicBezTo>
                    <a:pt x="13" y="59"/>
                    <a:pt x="0" y="46"/>
                    <a:pt x="0" y="30"/>
                  </a:cubicBezTo>
                  <a:cubicBezTo>
                    <a:pt x="0" y="14"/>
                    <a:pt x="12" y="1"/>
                    <a:pt x="27" y="0"/>
                  </a:cubicBezTo>
                  <a:cubicBezTo>
                    <a:pt x="43" y="0"/>
                    <a:pt x="55" y="13"/>
                    <a:pt x="55"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27" name="Google Shape;927;p14"/>
            <p:cNvSpPr/>
            <p:nvPr/>
          </p:nvSpPr>
          <p:spPr>
            <a:xfrm>
              <a:off x="7018338" y="2725738"/>
              <a:ext cx="44450" cy="46038"/>
            </a:xfrm>
            <a:custGeom>
              <a:avLst/>
              <a:gdLst/>
              <a:ahLst/>
              <a:cxnLst/>
              <a:rect l="l" t="t" r="r" b="b"/>
              <a:pathLst>
                <a:path w="117" h="118" extrusionOk="0">
                  <a:moveTo>
                    <a:pt x="0" y="59"/>
                  </a:moveTo>
                  <a:cubicBezTo>
                    <a:pt x="0" y="26"/>
                    <a:pt x="25" y="0"/>
                    <a:pt x="58" y="1"/>
                  </a:cubicBezTo>
                  <a:cubicBezTo>
                    <a:pt x="91" y="1"/>
                    <a:pt x="116" y="26"/>
                    <a:pt x="117" y="59"/>
                  </a:cubicBezTo>
                  <a:cubicBezTo>
                    <a:pt x="117" y="91"/>
                    <a:pt x="91" y="117"/>
                    <a:pt x="59" y="118"/>
                  </a:cubicBezTo>
                  <a:cubicBezTo>
                    <a:pt x="26" y="118"/>
                    <a:pt x="0" y="92"/>
                    <a:pt x="0" y="5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grpSp>
        <p:nvGrpSpPr>
          <p:cNvPr id="932" name="Google Shape;932;p15"/>
          <p:cNvGrpSpPr/>
          <p:nvPr/>
        </p:nvGrpSpPr>
        <p:grpSpPr>
          <a:xfrm>
            <a:off x="1688307" y="894871"/>
            <a:ext cx="4012406" cy="4052937"/>
            <a:chOff x="3381375" y="2635250"/>
            <a:chExt cx="628651" cy="635001"/>
          </a:xfrm>
        </p:grpSpPr>
        <p:sp>
          <p:nvSpPr>
            <p:cNvPr id="933" name="Google Shape;933;p15"/>
            <p:cNvSpPr/>
            <p:nvPr/>
          </p:nvSpPr>
          <p:spPr>
            <a:xfrm>
              <a:off x="3546475" y="3151188"/>
              <a:ext cx="119063" cy="119063"/>
            </a:xfrm>
            <a:custGeom>
              <a:avLst/>
              <a:gdLst/>
              <a:ahLst/>
              <a:cxnLst/>
              <a:rect l="l" t="t" r="r" b="b"/>
              <a:pathLst>
                <a:path w="311" h="312" extrusionOk="0">
                  <a:moveTo>
                    <a:pt x="0" y="170"/>
                  </a:moveTo>
                  <a:cubicBezTo>
                    <a:pt x="14" y="169"/>
                    <a:pt x="8" y="158"/>
                    <a:pt x="9" y="152"/>
                  </a:cubicBezTo>
                  <a:cubicBezTo>
                    <a:pt x="10" y="145"/>
                    <a:pt x="9" y="145"/>
                    <a:pt x="0" y="143"/>
                  </a:cubicBezTo>
                  <a:cubicBezTo>
                    <a:pt x="1" y="138"/>
                    <a:pt x="1" y="134"/>
                    <a:pt x="1" y="129"/>
                  </a:cubicBezTo>
                  <a:cubicBezTo>
                    <a:pt x="5" y="129"/>
                    <a:pt x="7" y="129"/>
                    <a:pt x="11" y="130"/>
                  </a:cubicBezTo>
                  <a:cubicBezTo>
                    <a:pt x="13" y="122"/>
                    <a:pt x="14" y="115"/>
                    <a:pt x="17" y="107"/>
                  </a:cubicBezTo>
                  <a:cubicBezTo>
                    <a:pt x="14" y="106"/>
                    <a:pt x="12" y="105"/>
                    <a:pt x="9" y="103"/>
                  </a:cubicBezTo>
                  <a:cubicBezTo>
                    <a:pt x="10" y="98"/>
                    <a:pt x="12" y="94"/>
                    <a:pt x="14" y="90"/>
                  </a:cubicBezTo>
                  <a:cubicBezTo>
                    <a:pt x="17" y="91"/>
                    <a:pt x="19" y="92"/>
                    <a:pt x="22" y="93"/>
                  </a:cubicBezTo>
                  <a:cubicBezTo>
                    <a:pt x="26" y="86"/>
                    <a:pt x="30" y="80"/>
                    <a:pt x="34" y="73"/>
                  </a:cubicBezTo>
                  <a:cubicBezTo>
                    <a:pt x="32" y="71"/>
                    <a:pt x="30" y="69"/>
                    <a:pt x="27" y="67"/>
                  </a:cubicBezTo>
                  <a:cubicBezTo>
                    <a:pt x="30" y="63"/>
                    <a:pt x="33" y="59"/>
                    <a:pt x="36" y="55"/>
                  </a:cubicBezTo>
                  <a:cubicBezTo>
                    <a:pt x="39" y="57"/>
                    <a:pt x="41" y="59"/>
                    <a:pt x="43" y="61"/>
                  </a:cubicBezTo>
                  <a:cubicBezTo>
                    <a:pt x="49" y="55"/>
                    <a:pt x="54" y="50"/>
                    <a:pt x="60" y="44"/>
                  </a:cubicBezTo>
                  <a:cubicBezTo>
                    <a:pt x="58" y="42"/>
                    <a:pt x="56" y="40"/>
                    <a:pt x="54" y="37"/>
                  </a:cubicBezTo>
                  <a:cubicBezTo>
                    <a:pt x="58" y="34"/>
                    <a:pt x="62" y="31"/>
                    <a:pt x="66" y="28"/>
                  </a:cubicBezTo>
                  <a:cubicBezTo>
                    <a:pt x="68" y="30"/>
                    <a:pt x="70" y="33"/>
                    <a:pt x="72" y="35"/>
                  </a:cubicBezTo>
                  <a:cubicBezTo>
                    <a:pt x="78" y="31"/>
                    <a:pt x="85" y="27"/>
                    <a:pt x="92" y="23"/>
                  </a:cubicBezTo>
                  <a:cubicBezTo>
                    <a:pt x="91" y="21"/>
                    <a:pt x="90" y="18"/>
                    <a:pt x="89" y="15"/>
                  </a:cubicBezTo>
                  <a:cubicBezTo>
                    <a:pt x="93" y="13"/>
                    <a:pt x="97" y="11"/>
                    <a:pt x="102" y="9"/>
                  </a:cubicBezTo>
                  <a:cubicBezTo>
                    <a:pt x="103" y="12"/>
                    <a:pt x="105" y="14"/>
                    <a:pt x="106" y="17"/>
                  </a:cubicBezTo>
                  <a:cubicBezTo>
                    <a:pt x="113" y="15"/>
                    <a:pt x="121" y="13"/>
                    <a:pt x="129" y="11"/>
                  </a:cubicBezTo>
                  <a:cubicBezTo>
                    <a:pt x="128" y="8"/>
                    <a:pt x="128" y="6"/>
                    <a:pt x="128" y="2"/>
                  </a:cubicBezTo>
                  <a:cubicBezTo>
                    <a:pt x="132" y="2"/>
                    <a:pt x="137" y="1"/>
                    <a:pt x="142" y="0"/>
                  </a:cubicBezTo>
                  <a:cubicBezTo>
                    <a:pt x="143" y="4"/>
                    <a:pt x="143" y="6"/>
                    <a:pt x="144" y="9"/>
                  </a:cubicBezTo>
                  <a:cubicBezTo>
                    <a:pt x="152" y="9"/>
                    <a:pt x="159" y="9"/>
                    <a:pt x="167" y="9"/>
                  </a:cubicBezTo>
                  <a:cubicBezTo>
                    <a:pt x="168" y="6"/>
                    <a:pt x="168" y="4"/>
                    <a:pt x="169" y="0"/>
                  </a:cubicBezTo>
                  <a:cubicBezTo>
                    <a:pt x="174" y="1"/>
                    <a:pt x="178" y="2"/>
                    <a:pt x="183" y="2"/>
                  </a:cubicBezTo>
                  <a:cubicBezTo>
                    <a:pt x="183" y="5"/>
                    <a:pt x="182" y="8"/>
                    <a:pt x="182" y="11"/>
                  </a:cubicBezTo>
                  <a:cubicBezTo>
                    <a:pt x="189" y="13"/>
                    <a:pt x="196" y="15"/>
                    <a:pt x="204" y="17"/>
                  </a:cubicBezTo>
                  <a:cubicBezTo>
                    <a:pt x="206" y="15"/>
                    <a:pt x="207" y="12"/>
                    <a:pt x="209" y="9"/>
                  </a:cubicBezTo>
                  <a:cubicBezTo>
                    <a:pt x="213" y="11"/>
                    <a:pt x="217" y="13"/>
                    <a:pt x="222" y="15"/>
                  </a:cubicBezTo>
                  <a:cubicBezTo>
                    <a:pt x="221" y="18"/>
                    <a:pt x="220" y="20"/>
                    <a:pt x="218" y="23"/>
                  </a:cubicBezTo>
                  <a:cubicBezTo>
                    <a:pt x="225" y="27"/>
                    <a:pt x="232" y="31"/>
                    <a:pt x="239" y="35"/>
                  </a:cubicBezTo>
                  <a:cubicBezTo>
                    <a:pt x="241" y="32"/>
                    <a:pt x="243" y="30"/>
                    <a:pt x="244" y="28"/>
                  </a:cubicBezTo>
                  <a:cubicBezTo>
                    <a:pt x="248" y="31"/>
                    <a:pt x="252" y="34"/>
                    <a:pt x="256" y="37"/>
                  </a:cubicBezTo>
                  <a:cubicBezTo>
                    <a:pt x="254" y="39"/>
                    <a:pt x="253" y="41"/>
                    <a:pt x="251" y="44"/>
                  </a:cubicBezTo>
                  <a:cubicBezTo>
                    <a:pt x="257" y="50"/>
                    <a:pt x="262" y="55"/>
                    <a:pt x="268" y="60"/>
                  </a:cubicBezTo>
                  <a:cubicBezTo>
                    <a:pt x="270" y="59"/>
                    <a:pt x="272" y="57"/>
                    <a:pt x="275" y="55"/>
                  </a:cubicBezTo>
                  <a:cubicBezTo>
                    <a:pt x="278" y="59"/>
                    <a:pt x="281" y="63"/>
                    <a:pt x="284" y="67"/>
                  </a:cubicBezTo>
                  <a:cubicBezTo>
                    <a:pt x="281" y="69"/>
                    <a:pt x="279" y="71"/>
                    <a:pt x="277" y="72"/>
                  </a:cubicBezTo>
                  <a:cubicBezTo>
                    <a:pt x="281" y="80"/>
                    <a:pt x="285" y="86"/>
                    <a:pt x="289" y="93"/>
                  </a:cubicBezTo>
                  <a:cubicBezTo>
                    <a:pt x="291" y="92"/>
                    <a:pt x="294" y="91"/>
                    <a:pt x="297" y="90"/>
                  </a:cubicBezTo>
                  <a:cubicBezTo>
                    <a:pt x="299" y="94"/>
                    <a:pt x="300" y="98"/>
                    <a:pt x="302" y="103"/>
                  </a:cubicBezTo>
                  <a:cubicBezTo>
                    <a:pt x="299" y="104"/>
                    <a:pt x="297" y="105"/>
                    <a:pt x="294" y="107"/>
                  </a:cubicBezTo>
                  <a:cubicBezTo>
                    <a:pt x="296" y="114"/>
                    <a:pt x="298" y="121"/>
                    <a:pt x="300" y="129"/>
                  </a:cubicBezTo>
                  <a:cubicBezTo>
                    <a:pt x="303" y="129"/>
                    <a:pt x="306" y="129"/>
                    <a:pt x="309" y="129"/>
                  </a:cubicBezTo>
                  <a:cubicBezTo>
                    <a:pt x="310" y="133"/>
                    <a:pt x="310" y="138"/>
                    <a:pt x="311" y="143"/>
                  </a:cubicBezTo>
                  <a:cubicBezTo>
                    <a:pt x="308" y="143"/>
                    <a:pt x="305" y="144"/>
                    <a:pt x="302" y="144"/>
                  </a:cubicBezTo>
                  <a:cubicBezTo>
                    <a:pt x="302" y="152"/>
                    <a:pt x="302" y="159"/>
                    <a:pt x="302" y="167"/>
                  </a:cubicBezTo>
                  <a:cubicBezTo>
                    <a:pt x="305" y="168"/>
                    <a:pt x="308" y="169"/>
                    <a:pt x="311" y="170"/>
                  </a:cubicBezTo>
                  <a:cubicBezTo>
                    <a:pt x="310" y="174"/>
                    <a:pt x="310" y="178"/>
                    <a:pt x="309" y="183"/>
                  </a:cubicBezTo>
                  <a:cubicBezTo>
                    <a:pt x="306" y="183"/>
                    <a:pt x="304" y="183"/>
                    <a:pt x="300" y="183"/>
                  </a:cubicBezTo>
                  <a:cubicBezTo>
                    <a:pt x="298" y="190"/>
                    <a:pt x="296" y="197"/>
                    <a:pt x="294" y="205"/>
                  </a:cubicBezTo>
                  <a:cubicBezTo>
                    <a:pt x="297" y="207"/>
                    <a:pt x="299" y="208"/>
                    <a:pt x="302" y="209"/>
                  </a:cubicBezTo>
                  <a:cubicBezTo>
                    <a:pt x="300" y="213"/>
                    <a:pt x="299" y="217"/>
                    <a:pt x="297" y="221"/>
                  </a:cubicBezTo>
                  <a:cubicBezTo>
                    <a:pt x="287" y="220"/>
                    <a:pt x="287" y="220"/>
                    <a:pt x="277" y="240"/>
                  </a:cubicBezTo>
                  <a:cubicBezTo>
                    <a:pt x="279" y="242"/>
                    <a:pt x="281" y="243"/>
                    <a:pt x="283" y="245"/>
                  </a:cubicBezTo>
                  <a:cubicBezTo>
                    <a:pt x="281" y="249"/>
                    <a:pt x="278" y="253"/>
                    <a:pt x="275" y="256"/>
                  </a:cubicBezTo>
                  <a:cubicBezTo>
                    <a:pt x="273" y="255"/>
                    <a:pt x="270" y="253"/>
                    <a:pt x="268" y="252"/>
                  </a:cubicBezTo>
                  <a:cubicBezTo>
                    <a:pt x="267" y="252"/>
                    <a:pt x="267" y="252"/>
                    <a:pt x="267" y="252"/>
                  </a:cubicBezTo>
                  <a:cubicBezTo>
                    <a:pt x="262" y="257"/>
                    <a:pt x="257" y="263"/>
                    <a:pt x="251" y="268"/>
                  </a:cubicBezTo>
                  <a:cubicBezTo>
                    <a:pt x="253" y="271"/>
                    <a:pt x="254" y="273"/>
                    <a:pt x="256" y="275"/>
                  </a:cubicBezTo>
                  <a:cubicBezTo>
                    <a:pt x="252" y="278"/>
                    <a:pt x="249" y="281"/>
                    <a:pt x="245" y="284"/>
                  </a:cubicBezTo>
                  <a:cubicBezTo>
                    <a:pt x="243" y="282"/>
                    <a:pt x="241" y="280"/>
                    <a:pt x="239" y="278"/>
                  </a:cubicBezTo>
                  <a:cubicBezTo>
                    <a:pt x="232" y="281"/>
                    <a:pt x="226" y="285"/>
                    <a:pt x="219" y="289"/>
                  </a:cubicBezTo>
                  <a:cubicBezTo>
                    <a:pt x="220" y="292"/>
                    <a:pt x="221" y="294"/>
                    <a:pt x="222" y="297"/>
                  </a:cubicBezTo>
                  <a:cubicBezTo>
                    <a:pt x="218" y="299"/>
                    <a:pt x="214" y="301"/>
                    <a:pt x="209" y="303"/>
                  </a:cubicBezTo>
                  <a:cubicBezTo>
                    <a:pt x="208" y="300"/>
                    <a:pt x="206" y="298"/>
                    <a:pt x="205" y="295"/>
                  </a:cubicBezTo>
                  <a:cubicBezTo>
                    <a:pt x="198" y="297"/>
                    <a:pt x="191" y="299"/>
                    <a:pt x="183" y="301"/>
                  </a:cubicBezTo>
                  <a:cubicBezTo>
                    <a:pt x="185" y="312"/>
                    <a:pt x="177" y="311"/>
                    <a:pt x="170" y="311"/>
                  </a:cubicBezTo>
                  <a:cubicBezTo>
                    <a:pt x="165" y="296"/>
                    <a:pt x="153" y="306"/>
                    <a:pt x="145" y="303"/>
                  </a:cubicBezTo>
                  <a:cubicBezTo>
                    <a:pt x="144" y="306"/>
                    <a:pt x="143" y="308"/>
                    <a:pt x="142" y="311"/>
                  </a:cubicBezTo>
                  <a:cubicBezTo>
                    <a:pt x="138" y="311"/>
                    <a:pt x="133" y="310"/>
                    <a:pt x="129" y="310"/>
                  </a:cubicBezTo>
                  <a:cubicBezTo>
                    <a:pt x="129" y="306"/>
                    <a:pt x="129" y="304"/>
                    <a:pt x="129" y="301"/>
                  </a:cubicBezTo>
                  <a:cubicBezTo>
                    <a:pt x="121" y="299"/>
                    <a:pt x="114" y="297"/>
                    <a:pt x="106" y="295"/>
                  </a:cubicBezTo>
                  <a:cubicBezTo>
                    <a:pt x="105" y="298"/>
                    <a:pt x="104" y="300"/>
                    <a:pt x="102" y="303"/>
                  </a:cubicBezTo>
                  <a:cubicBezTo>
                    <a:pt x="98" y="301"/>
                    <a:pt x="94" y="300"/>
                    <a:pt x="90" y="298"/>
                  </a:cubicBezTo>
                  <a:cubicBezTo>
                    <a:pt x="90" y="295"/>
                    <a:pt x="91" y="293"/>
                    <a:pt x="92" y="289"/>
                  </a:cubicBezTo>
                  <a:cubicBezTo>
                    <a:pt x="86" y="285"/>
                    <a:pt x="79" y="282"/>
                    <a:pt x="72" y="278"/>
                  </a:cubicBezTo>
                  <a:cubicBezTo>
                    <a:pt x="70" y="280"/>
                    <a:pt x="68" y="282"/>
                    <a:pt x="66" y="284"/>
                  </a:cubicBezTo>
                  <a:cubicBezTo>
                    <a:pt x="62" y="281"/>
                    <a:pt x="59" y="279"/>
                    <a:pt x="55" y="275"/>
                  </a:cubicBezTo>
                  <a:cubicBezTo>
                    <a:pt x="57" y="273"/>
                    <a:pt x="58" y="271"/>
                    <a:pt x="60" y="269"/>
                  </a:cubicBezTo>
                  <a:cubicBezTo>
                    <a:pt x="54" y="263"/>
                    <a:pt x="49" y="258"/>
                    <a:pt x="43" y="252"/>
                  </a:cubicBezTo>
                  <a:cubicBezTo>
                    <a:pt x="41" y="254"/>
                    <a:pt x="39" y="255"/>
                    <a:pt x="36" y="257"/>
                  </a:cubicBezTo>
                  <a:cubicBezTo>
                    <a:pt x="33" y="253"/>
                    <a:pt x="31" y="250"/>
                    <a:pt x="27" y="246"/>
                  </a:cubicBezTo>
                  <a:cubicBezTo>
                    <a:pt x="30" y="244"/>
                    <a:pt x="32" y="242"/>
                    <a:pt x="35" y="239"/>
                  </a:cubicBezTo>
                  <a:cubicBezTo>
                    <a:pt x="27" y="235"/>
                    <a:pt x="30" y="218"/>
                    <a:pt x="14" y="222"/>
                  </a:cubicBezTo>
                  <a:cubicBezTo>
                    <a:pt x="12" y="218"/>
                    <a:pt x="11" y="214"/>
                    <a:pt x="9" y="210"/>
                  </a:cubicBezTo>
                  <a:cubicBezTo>
                    <a:pt x="12" y="208"/>
                    <a:pt x="14" y="207"/>
                    <a:pt x="17" y="206"/>
                  </a:cubicBezTo>
                  <a:cubicBezTo>
                    <a:pt x="15" y="198"/>
                    <a:pt x="13" y="191"/>
                    <a:pt x="11" y="183"/>
                  </a:cubicBezTo>
                  <a:cubicBezTo>
                    <a:pt x="8" y="183"/>
                    <a:pt x="5" y="184"/>
                    <a:pt x="2" y="184"/>
                  </a:cubicBezTo>
                  <a:cubicBezTo>
                    <a:pt x="1" y="180"/>
                    <a:pt x="1" y="175"/>
                    <a:pt x="0" y="170"/>
                  </a:cubicBezTo>
                  <a:close/>
                  <a:moveTo>
                    <a:pt x="100" y="224"/>
                  </a:moveTo>
                  <a:cubicBezTo>
                    <a:pt x="116" y="237"/>
                    <a:pt x="133" y="244"/>
                    <a:pt x="154" y="244"/>
                  </a:cubicBezTo>
                  <a:cubicBezTo>
                    <a:pt x="151" y="225"/>
                    <a:pt x="148" y="207"/>
                    <a:pt x="145" y="188"/>
                  </a:cubicBezTo>
                  <a:cubicBezTo>
                    <a:pt x="142" y="191"/>
                    <a:pt x="139" y="193"/>
                    <a:pt x="136" y="195"/>
                  </a:cubicBezTo>
                  <a:cubicBezTo>
                    <a:pt x="124" y="205"/>
                    <a:pt x="112" y="215"/>
                    <a:pt x="100" y="225"/>
                  </a:cubicBezTo>
                  <a:cubicBezTo>
                    <a:pt x="109" y="208"/>
                    <a:pt x="119" y="192"/>
                    <a:pt x="129" y="175"/>
                  </a:cubicBezTo>
                  <a:cubicBezTo>
                    <a:pt x="108" y="175"/>
                    <a:pt x="89" y="175"/>
                    <a:pt x="70" y="175"/>
                  </a:cubicBezTo>
                  <a:cubicBezTo>
                    <a:pt x="74" y="196"/>
                    <a:pt x="85" y="212"/>
                    <a:pt x="100" y="224"/>
                  </a:cubicBezTo>
                  <a:close/>
                  <a:moveTo>
                    <a:pt x="183" y="80"/>
                  </a:moveTo>
                  <a:cubicBezTo>
                    <a:pt x="184" y="80"/>
                    <a:pt x="184" y="80"/>
                    <a:pt x="185" y="80"/>
                  </a:cubicBezTo>
                  <a:cubicBezTo>
                    <a:pt x="182" y="99"/>
                    <a:pt x="178" y="117"/>
                    <a:pt x="175" y="136"/>
                  </a:cubicBezTo>
                  <a:cubicBezTo>
                    <a:pt x="193" y="129"/>
                    <a:pt x="210" y="123"/>
                    <a:pt x="226" y="117"/>
                  </a:cubicBezTo>
                  <a:cubicBezTo>
                    <a:pt x="227" y="118"/>
                    <a:pt x="227" y="118"/>
                    <a:pt x="227" y="119"/>
                  </a:cubicBezTo>
                  <a:cubicBezTo>
                    <a:pt x="214" y="130"/>
                    <a:pt x="200" y="142"/>
                    <a:pt x="185" y="154"/>
                  </a:cubicBezTo>
                  <a:cubicBezTo>
                    <a:pt x="205" y="161"/>
                    <a:pt x="223" y="167"/>
                    <a:pt x="241" y="174"/>
                  </a:cubicBezTo>
                  <a:cubicBezTo>
                    <a:pt x="249" y="138"/>
                    <a:pt x="233" y="101"/>
                    <a:pt x="202" y="81"/>
                  </a:cubicBezTo>
                  <a:cubicBezTo>
                    <a:pt x="170" y="62"/>
                    <a:pt x="130" y="64"/>
                    <a:pt x="101" y="87"/>
                  </a:cubicBezTo>
                  <a:cubicBezTo>
                    <a:pt x="74" y="108"/>
                    <a:pt x="61" y="146"/>
                    <a:pt x="70" y="174"/>
                  </a:cubicBezTo>
                  <a:cubicBezTo>
                    <a:pt x="88" y="167"/>
                    <a:pt x="106" y="161"/>
                    <a:pt x="126" y="154"/>
                  </a:cubicBezTo>
                  <a:cubicBezTo>
                    <a:pt x="110" y="141"/>
                    <a:pt x="95" y="129"/>
                    <a:pt x="81" y="117"/>
                  </a:cubicBezTo>
                  <a:cubicBezTo>
                    <a:pt x="81" y="117"/>
                    <a:pt x="82" y="116"/>
                    <a:pt x="82" y="116"/>
                  </a:cubicBezTo>
                  <a:cubicBezTo>
                    <a:pt x="99" y="123"/>
                    <a:pt x="117" y="129"/>
                    <a:pt x="136" y="136"/>
                  </a:cubicBezTo>
                  <a:cubicBezTo>
                    <a:pt x="132" y="116"/>
                    <a:pt x="129" y="98"/>
                    <a:pt x="126" y="79"/>
                  </a:cubicBezTo>
                  <a:cubicBezTo>
                    <a:pt x="126" y="79"/>
                    <a:pt x="126" y="79"/>
                    <a:pt x="127" y="79"/>
                  </a:cubicBezTo>
                  <a:cubicBezTo>
                    <a:pt x="136" y="95"/>
                    <a:pt x="145" y="112"/>
                    <a:pt x="155" y="129"/>
                  </a:cubicBezTo>
                  <a:cubicBezTo>
                    <a:pt x="165" y="112"/>
                    <a:pt x="174" y="96"/>
                    <a:pt x="183" y="80"/>
                  </a:cubicBezTo>
                  <a:close/>
                  <a:moveTo>
                    <a:pt x="211" y="224"/>
                  </a:moveTo>
                  <a:cubicBezTo>
                    <a:pt x="228" y="210"/>
                    <a:pt x="239" y="192"/>
                    <a:pt x="240" y="175"/>
                  </a:cubicBezTo>
                  <a:cubicBezTo>
                    <a:pt x="221" y="175"/>
                    <a:pt x="202" y="175"/>
                    <a:pt x="182" y="175"/>
                  </a:cubicBezTo>
                  <a:cubicBezTo>
                    <a:pt x="192" y="192"/>
                    <a:pt x="201" y="208"/>
                    <a:pt x="211" y="224"/>
                  </a:cubicBezTo>
                  <a:close/>
                  <a:moveTo>
                    <a:pt x="156" y="244"/>
                  </a:moveTo>
                  <a:cubicBezTo>
                    <a:pt x="177" y="244"/>
                    <a:pt x="194" y="237"/>
                    <a:pt x="210" y="225"/>
                  </a:cubicBezTo>
                  <a:cubicBezTo>
                    <a:pt x="195" y="213"/>
                    <a:pt x="181" y="201"/>
                    <a:pt x="166" y="187"/>
                  </a:cubicBezTo>
                  <a:cubicBezTo>
                    <a:pt x="162" y="207"/>
                    <a:pt x="159" y="225"/>
                    <a:pt x="156" y="244"/>
                  </a:cubicBezTo>
                  <a:close/>
                  <a:moveTo>
                    <a:pt x="177" y="156"/>
                  </a:moveTo>
                  <a:cubicBezTo>
                    <a:pt x="177" y="144"/>
                    <a:pt x="167" y="134"/>
                    <a:pt x="155" y="134"/>
                  </a:cubicBezTo>
                  <a:cubicBezTo>
                    <a:pt x="143" y="135"/>
                    <a:pt x="133" y="145"/>
                    <a:pt x="133" y="157"/>
                  </a:cubicBezTo>
                  <a:cubicBezTo>
                    <a:pt x="134" y="169"/>
                    <a:pt x="144" y="179"/>
                    <a:pt x="156" y="178"/>
                  </a:cubicBezTo>
                  <a:cubicBezTo>
                    <a:pt x="168" y="178"/>
                    <a:pt x="177" y="168"/>
                    <a:pt x="177" y="15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4" name="Google Shape;934;p15"/>
            <p:cNvSpPr/>
            <p:nvPr/>
          </p:nvSpPr>
          <p:spPr>
            <a:xfrm>
              <a:off x="3381375" y="2806700"/>
              <a:ext cx="107950" cy="107950"/>
            </a:xfrm>
            <a:custGeom>
              <a:avLst/>
              <a:gdLst/>
              <a:ahLst/>
              <a:cxnLst/>
              <a:rect l="l" t="t" r="r" b="b"/>
              <a:pathLst>
                <a:path w="280" h="280" extrusionOk="0">
                  <a:moveTo>
                    <a:pt x="280" y="140"/>
                  </a:moveTo>
                  <a:cubicBezTo>
                    <a:pt x="280" y="217"/>
                    <a:pt x="218" y="280"/>
                    <a:pt x="141" y="280"/>
                  </a:cubicBezTo>
                  <a:cubicBezTo>
                    <a:pt x="64" y="280"/>
                    <a:pt x="1" y="217"/>
                    <a:pt x="0" y="141"/>
                  </a:cubicBezTo>
                  <a:cubicBezTo>
                    <a:pt x="0" y="63"/>
                    <a:pt x="63" y="0"/>
                    <a:pt x="140" y="0"/>
                  </a:cubicBezTo>
                  <a:cubicBezTo>
                    <a:pt x="218" y="0"/>
                    <a:pt x="280" y="62"/>
                    <a:pt x="280" y="140"/>
                  </a:cubicBezTo>
                  <a:close/>
                  <a:moveTo>
                    <a:pt x="35" y="107"/>
                  </a:moveTo>
                  <a:cubicBezTo>
                    <a:pt x="105" y="107"/>
                    <a:pt x="175" y="107"/>
                    <a:pt x="246" y="107"/>
                  </a:cubicBezTo>
                  <a:cubicBezTo>
                    <a:pt x="238" y="71"/>
                    <a:pt x="197" y="29"/>
                    <a:pt x="141" y="28"/>
                  </a:cubicBezTo>
                  <a:cubicBezTo>
                    <a:pt x="83" y="28"/>
                    <a:pt x="42" y="72"/>
                    <a:pt x="35" y="107"/>
                  </a:cubicBezTo>
                  <a:close/>
                  <a:moveTo>
                    <a:pt x="33" y="167"/>
                  </a:moveTo>
                  <a:cubicBezTo>
                    <a:pt x="39" y="205"/>
                    <a:pt x="82" y="246"/>
                    <a:pt x="118" y="248"/>
                  </a:cubicBezTo>
                  <a:cubicBezTo>
                    <a:pt x="117" y="220"/>
                    <a:pt x="110" y="194"/>
                    <a:pt x="96" y="170"/>
                  </a:cubicBezTo>
                  <a:cubicBezTo>
                    <a:pt x="95" y="169"/>
                    <a:pt x="92" y="167"/>
                    <a:pt x="90" y="167"/>
                  </a:cubicBezTo>
                  <a:cubicBezTo>
                    <a:pt x="72" y="167"/>
                    <a:pt x="53" y="167"/>
                    <a:pt x="33" y="167"/>
                  </a:cubicBezTo>
                  <a:close/>
                  <a:moveTo>
                    <a:pt x="248" y="167"/>
                  </a:moveTo>
                  <a:cubicBezTo>
                    <a:pt x="234" y="167"/>
                    <a:pt x="221" y="167"/>
                    <a:pt x="209" y="167"/>
                  </a:cubicBezTo>
                  <a:cubicBezTo>
                    <a:pt x="183" y="167"/>
                    <a:pt x="183" y="167"/>
                    <a:pt x="174" y="191"/>
                  </a:cubicBezTo>
                  <a:cubicBezTo>
                    <a:pt x="167" y="209"/>
                    <a:pt x="163" y="228"/>
                    <a:pt x="163" y="248"/>
                  </a:cubicBezTo>
                  <a:cubicBezTo>
                    <a:pt x="198" y="247"/>
                    <a:pt x="241" y="206"/>
                    <a:pt x="248" y="167"/>
                  </a:cubicBezTo>
                  <a:close/>
                  <a:moveTo>
                    <a:pt x="141" y="121"/>
                  </a:moveTo>
                  <a:cubicBezTo>
                    <a:pt x="131" y="121"/>
                    <a:pt x="122" y="128"/>
                    <a:pt x="121" y="139"/>
                  </a:cubicBezTo>
                  <a:cubicBezTo>
                    <a:pt x="121" y="149"/>
                    <a:pt x="129" y="158"/>
                    <a:pt x="139" y="159"/>
                  </a:cubicBezTo>
                  <a:cubicBezTo>
                    <a:pt x="150" y="160"/>
                    <a:pt x="159" y="151"/>
                    <a:pt x="159" y="141"/>
                  </a:cubicBezTo>
                  <a:cubicBezTo>
                    <a:pt x="160" y="130"/>
                    <a:pt x="152" y="122"/>
                    <a:pt x="141" y="121"/>
                  </a:cubicBezTo>
                  <a:close/>
                  <a:moveTo>
                    <a:pt x="120" y="185"/>
                  </a:moveTo>
                  <a:cubicBezTo>
                    <a:pt x="120" y="189"/>
                    <a:pt x="120" y="192"/>
                    <a:pt x="120" y="195"/>
                  </a:cubicBezTo>
                  <a:cubicBezTo>
                    <a:pt x="134" y="195"/>
                    <a:pt x="147" y="195"/>
                    <a:pt x="161" y="195"/>
                  </a:cubicBezTo>
                  <a:cubicBezTo>
                    <a:pt x="161" y="191"/>
                    <a:pt x="161" y="188"/>
                    <a:pt x="161" y="185"/>
                  </a:cubicBezTo>
                  <a:cubicBezTo>
                    <a:pt x="146" y="185"/>
                    <a:pt x="133" y="185"/>
                    <a:pt x="120" y="185"/>
                  </a:cubicBezTo>
                  <a:close/>
                  <a:moveTo>
                    <a:pt x="125" y="213"/>
                  </a:moveTo>
                  <a:cubicBezTo>
                    <a:pt x="135" y="213"/>
                    <a:pt x="146" y="213"/>
                    <a:pt x="156" y="213"/>
                  </a:cubicBezTo>
                  <a:cubicBezTo>
                    <a:pt x="156" y="209"/>
                    <a:pt x="156" y="206"/>
                    <a:pt x="156" y="202"/>
                  </a:cubicBezTo>
                  <a:cubicBezTo>
                    <a:pt x="148" y="202"/>
                    <a:pt x="140" y="203"/>
                    <a:pt x="132" y="202"/>
                  </a:cubicBezTo>
                  <a:cubicBezTo>
                    <a:pt x="124" y="202"/>
                    <a:pt x="122" y="205"/>
                    <a:pt x="125" y="213"/>
                  </a:cubicBezTo>
                  <a:close/>
                  <a:moveTo>
                    <a:pt x="123" y="119"/>
                  </a:moveTo>
                  <a:cubicBezTo>
                    <a:pt x="120" y="116"/>
                    <a:pt x="118" y="113"/>
                    <a:pt x="116" y="113"/>
                  </a:cubicBezTo>
                  <a:cubicBezTo>
                    <a:pt x="114" y="114"/>
                    <a:pt x="112" y="116"/>
                    <a:pt x="111" y="118"/>
                  </a:cubicBezTo>
                  <a:cubicBezTo>
                    <a:pt x="112" y="120"/>
                    <a:pt x="114" y="123"/>
                    <a:pt x="116" y="123"/>
                  </a:cubicBezTo>
                  <a:cubicBezTo>
                    <a:pt x="118" y="123"/>
                    <a:pt x="120" y="121"/>
                    <a:pt x="123" y="119"/>
                  </a:cubicBezTo>
                  <a:close/>
                  <a:moveTo>
                    <a:pt x="165" y="126"/>
                  </a:moveTo>
                  <a:cubicBezTo>
                    <a:pt x="167" y="122"/>
                    <a:pt x="169" y="120"/>
                    <a:pt x="169" y="118"/>
                  </a:cubicBezTo>
                  <a:cubicBezTo>
                    <a:pt x="169" y="116"/>
                    <a:pt x="166" y="113"/>
                    <a:pt x="165" y="114"/>
                  </a:cubicBezTo>
                  <a:cubicBezTo>
                    <a:pt x="163" y="114"/>
                    <a:pt x="160" y="116"/>
                    <a:pt x="160" y="118"/>
                  </a:cubicBezTo>
                  <a:cubicBezTo>
                    <a:pt x="160" y="120"/>
                    <a:pt x="162" y="122"/>
                    <a:pt x="165" y="126"/>
                  </a:cubicBezTo>
                  <a:close/>
                  <a:moveTo>
                    <a:pt x="124" y="161"/>
                  </a:moveTo>
                  <a:cubicBezTo>
                    <a:pt x="119" y="159"/>
                    <a:pt x="117" y="157"/>
                    <a:pt x="115" y="157"/>
                  </a:cubicBezTo>
                  <a:cubicBezTo>
                    <a:pt x="114" y="157"/>
                    <a:pt x="112" y="160"/>
                    <a:pt x="111" y="162"/>
                  </a:cubicBezTo>
                  <a:cubicBezTo>
                    <a:pt x="112" y="163"/>
                    <a:pt x="114" y="166"/>
                    <a:pt x="116" y="166"/>
                  </a:cubicBezTo>
                  <a:cubicBezTo>
                    <a:pt x="118" y="166"/>
                    <a:pt x="120" y="164"/>
                    <a:pt x="124" y="1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5" name="Google Shape;935;p15"/>
            <p:cNvSpPr/>
            <p:nvPr/>
          </p:nvSpPr>
          <p:spPr>
            <a:xfrm>
              <a:off x="3732213" y="3203575"/>
              <a:ext cx="101600" cy="52388"/>
            </a:xfrm>
            <a:custGeom>
              <a:avLst/>
              <a:gdLst/>
              <a:ahLst/>
              <a:cxnLst/>
              <a:rect l="l" t="t" r="r" b="b"/>
              <a:pathLst>
                <a:path w="262" h="135" extrusionOk="0">
                  <a:moveTo>
                    <a:pt x="0" y="0"/>
                  </a:moveTo>
                  <a:cubicBezTo>
                    <a:pt x="16" y="0"/>
                    <a:pt x="30" y="0"/>
                    <a:pt x="45" y="0"/>
                  </a:cubicBezTo>
                  <a:cubicBezTo>
                    <a:pt x="114" y="0"/>
                    <a:pt x="182" y="0"/>
                    <a:pt x="251" y="0"/>
                  </a:cubicBezTo>
                  <a:cubicBezTo>
                    <a:pt x="259" y="0"/>
                    <a:pt x="262" y="2"/>
                    <a:pt x="262" y="10"/>
                  </a:cubicBezTo>
                  <a:cubicBezTo>
                    <a:pt x="261" y="49"/>
                    <a:pt x="262" y="87"/>
                    <a:pt x="262" y="126"/>
                  </a:cubicBezTo>
                  <a:cubicBezTo>
                    <a:pt x="262" y="129"/>
                    <a:pt x="261" y="132"/>
                    <a:pt x="261" y="135"/>
                  </a:cubicBezTo>
                  <a:cubicBezTo>
                    <a:pt x="174" y="135"/>
                    <a:pt x="87" y="135"/>
                    <a:pt x="0" y="135"/>
                  </a:cubicBezTo>
                  <a:cubicBezTo>
                    <a:pt x="0" y="90"/>
                    <a:pt x="0" y="46"/>
                    <a:pt x="0" y="0"/>
                  </a:cubicBezTo>
                  <a:close/>
                  <a:moveTo>
                    <a:pt x="63" y="33"/>
                  </a:moveTo>
                  <a:cubicBezTo>
                    <a:pt x="63" y="28"/>
                    <a:pt x="63" y="22"/>
                    <a:pt x="63" y="14"/>
                  </a:cubicBezTo>
                  <a:cubicBezTo>
                    <a:pt x="48" y="17"/>
                    <a:pt x="59" y="30"/>
                    <a:pt x="52" y="36"/>
                  </a:cubicBezTo>
                  <a:cubicBezTo>
                    <a:pt x="49" y="36"/>
                    <a:pt x="44" y="36"/>
                    <a:pt x="40" y="36"/>
                  </a:cubicBezTo>
                  <a:cubicBezTo>
                    <a:pt x="32" y="35"/>
                    <a:pt x="33" y="39"/>
                    <a:pt x="34" y="45"/>
                  </a:cubicBezTo>
                  <a:cubicBezTo>
                    <a:pt x="41" y="45"/>
                    <a:pt x="47" y="45"/>
                    <a:pt x="52" y="45"/>
                  </a:cubicBezTo>
                  <a:cubicBezTo>
                    <a:pt x="58" y="52"/>
                    <a:pt x="49" y="64"/>
                    <a:pt x="63" y="67"/>
                  </a:cubicBezTo>
                  <a:cubicBezTo>
                    <a:pt x="63" y="59"/>
                    <a:pt x="63" y="52"/>
                    <a:pt x="64" y="45"/>
                  </a:cubicBezTo>
                  <a:cubicBezTo>
                    <a:pt x="71" y="45"/>
                    <a:pt x="78" y="45"/>
                    <a:pt x="85" y="45"/>
                  </a:cubicBezTo>
                  <a:cubicBezTo>
                    <a:pt x="83" y="29"/>
                    <a:pt x="70" y="40"/>
                    <a:pt x="63" y="33"/>
                  </a:cubicBezTo>
                  <a:close/>
                  <a:moveTo>
                    <a:pt x="227" y="44"/>
                  </a:moveTo>
                  <a:cubicBezTo>
                    <a:pt x="229" y="38"/>
                    <a:pt x="227" y="36"/>
                    <a:pt x="221" y="36"/>
                  </a:cubicBezTo>
                  <a:cubicBezTo>
                    <a:pt x="208" y="36"/>
                    <a:pt x="196" y="36"/>
                    <a:pt x="183" y="36"/>
                  </a:cubicBezTo>
                  <a:cubicBezTo>
                    <a:pt x="176" y="35"/>
                    <a:pt x="176" y="39"/>
                    <a:pt x="177" y="44"/>
                  </a:cubicBezTo>
                  <a:cubicBezTo>
                    <a:pt x="194" y="44"/>
                    <a:pt x="210" y="44"/>
                    <a:pt x="227"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6" name="Google Shape;936;p15"/>
            <p:cNvSpPr/>
            <p:nvPr/>
          </p:nvSpPr>
          <p:spPr>
            <a:xfrm>
              <a:off x="3730625" y="2659063"/>
              <a:ext cx="106363" cy="90488"/>
            </a:xfrm>
            <a:custGeom>
              <a:avLst/>
              <a:gdLst/>
              <a:ahLst/>
              <a:cxnLst/>
              <a:rect l="l" t="t" r="r" b="b"/>
              <a:pathLst>
                <a:path w="277" h="234" extrusionOk="0">
                  <a:moveTo>
                    <a:pt x="55" y="4"/>
                  </a:moveTo>
                  <a:cubicBezTo>
                    <a:pt x="69" y="18"/>
                    <a:pt x="76" y="20"/>
                    <a:pt x="95" y="12"/>
                  </a:cubicBezTo>
                  <a:cubicBezTo>
                    <a:pt x="123" y="1"/>
                    <a:pt x="152" y="0"/>
                    <a:pt x="180" y="12"/>
                  </a:cubicBezTo>
                  <a:cubicBezTo>
                    <a:pt x="197" y="19"/>
                    <a:pt x="210" y="19"/>
                    <a:pt x="222" y="4"/>
                  </a:cubicBezTo>
                  <a:cubicBezTo>
                    <a:pt x="273" y="45"/>
                    <a:pt x="277" y="129"/>
                    <a:pt x="231" y="179"/>
                  </a:cubicBezTo>
                  <a:cubicBezTo>
                    <a:pt x="182" y="232"/>
                    <a:pt x="99" y="234"/>
                    <a:pt x="50" y="183"/>
                  </a:cubicBezTo>
                  <a:cubicBezTo>
                    <a:pt x="0" y="132"/>
                    <a:pt x="2" y="49"/>
                    <a:pt x="55" y="4"/>
                  </a:cubicBezTo>
                  <a:close/>
                  <a:moveTo>
                    <a:pt x="81" y="95"/>
                  </a:moveTo>
                  <a:cubicBezTo>
                    <a:pt x="81" y="127"/>
                    <a:pt x="106" y="152"/>
                    <a:pt x="138" y="153"/>
                  </a:cubicBezTo>
                  <a:cubicBezTo>
                    <a:pt x="170" y="153"/>
                    <a:pt x="195" y="127"/>
                    <a:pt x="195" y="96"/>
                  </a:cubicBezTo>
                  <a:cubicBezTo>
                    <a:pt x="195" y="64"/>
                    <a:pt x="170" y="38"/>
                    <a:pt x="138" y="38"/>
                  </a:cubicBezTo>
                  <a:cubicBezTo>
                    <a:pt x="107" y="39"/>
                    <a:pt x="82" y="64"/>
                    <a:pt x="81" y="9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7" name="Google Shape;937;p15"/>
            <p:cNvSpPr/>
            <p:nvPr/>
          </p:nvSpPr>
          <p:spPr>
            <a:xfrm>
              <a:off x="3729038" y="3173413"/>
              <a:ext cx="107950" cy="26988"/>
            </a:xfrm>
            <a:custGeom>
              <a:avLst/>
              <a:gdLst/>
              <a:ahLst/>
              <a:cxnLst/>
              <a:rect l="l" t="t" r="r" b="b"/>
              <a:pathLst>
                <a:path w="282" h="71" extrusionOk="0">
                  <a:moveTo>
                    <a:pt x="182" y="0"/>
                  </a:moveTo>
                  <a:cubicBezTo>
                    <a:pt x="212" y="0"/>
                    <a:pt x="242" y="0"/>
                    <a:pt x="272" y="0"/>
                  </a:cubicBezTo>
                  <a:cubicBezTo>
                    <a:pt x="272" y="7"/>
                    <a:pt x="272" y="13"/>
                    <a:pt x="272" y="19"/>
                  </a:cubicBezTo>
                  <a:cubicBezTo>
                    <a:pt x="276" y="20"/>
                    <a:pt x="279" y="21"/>
                    <a:pt x="282" y="21"/>
                  </a:cubicBezTo>
                  <a:cubicBezTo>
                    <a:pt x="282" y="38"/>
                    <a:pt x="282" y="54"/>
                    <a:pt x="282" y="71"/>
                  </a:cubicBezTo>
                  <a:cubicBezTo>
                    <a:pt x="188" y="71"/>
                    <a:pt x="94" y="71"/>
                    <a:pt x="0" y="71"/>
                  </a:cubicBezTo>
                  <a:cubicBezTo>
                    <a:pt x="0" y="54"/>
                    <a:pt x="0" y="38"/>
                    <a:pt x="0" y="21"/>
                  </a:cubicBezTo>
                  <a:cubicBezTo>
                    <a:pt x="3" y="21"/>
                    <a:pt x="6" y="20"/>
                    <a:pt x="10" y="20"/>
                  </a:cubicBezTo>
                  <a:cubicBezTo>
                    <a:pt x="10" y="14"/>
                    <a:pt x="10" y="7"/>
                    <a:pt x="10" y="0"/>
                  </a:cubicBezTo>
                  <a:cubicBezTo>
                    <a:pt x="40" y="0"/>
                    <a:pt x="70" y="0"/>
                    <a:pt x="100" y="0"/>
                  </a:cubicBezTo>
                  <a:cubicBezTo>
                    <a:pt x="101" y="7"/>
                    <a:pt x="101" y="13"/>
                    <a:pt x="101" y="20"/>
                  </a:cubicBezTo>
                  <a:cubicBezTo>
                    <a:pt x="128" y="20"/>
                    <a:pt x="154" y="20"/>
                    <a:pt x="182" y="20"/>
                  </a:cubicBezTo>
                  <a:cubicBezTo>
                    <a:pt x="182" y="14"/>
                    <a:pt x="182" y="7"/>
                    <a:pt x="18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8" name="Google Shape;938;p15"/>
            <p:cNvSpPr/>
            <p:nvPr/>
          </p:nvSpPr>
          <p:spPr>
            <a:xfrm>
              <a:off x="3729038" y="2814638"/>
              <a:ext cx="117475" cy="41275"/>
            </a:xfrm>
            <a:custGeom>
              <a:avLst/>
              <a:gdLst/>
              <a:ahLst/>
              <a:cxnLst/>
              <a:rect l="l" t="t" r="r" b="b"/>
              <a:pathLst>
                <a:path w="307" h="108" extrusionOk="0">
                  <a:moveTo>
                    <a:pt x="307" y="107"/>
                  </a:moveTo>
                  <a:cubicBezTo>
                    <a:pt x="298" y="107"/>
                    <a:pt x="289" y="108"/>
                    <a:pt x="281" y="107"/>
                  </a:cubicBezTo>
                  <a:cubicBezTo>
                    <a:pt x="279" y="107"/>
                    <a:pt x="277" y="104"/>
                    <a:pt x="276" y="102"/>
                  </a:cubicBezTo>
                  <a:cubicBezTo>
                    <a:pt x="271" y="81"/>
                    <a:pt x="257" y="69"/>
                    <a:pt x="238" y="69"/>
                  </a:cubicBezTo>
                  <a:cubicBezTo>
                    <a:pt x="220" y="69"/>
                    <a:pt x="206" y="82"/>
                    <a:pt x="201" y="102"/>
                  </a:cubicBezTo>
                  <a:cubicBezTo>
                    <a:pt x="200" y="104"/>
                    <a:pt x="197" y="107"/>
                    <a:pt x="195" y="107"/>
                  </a:cubicBezTo>
                  <a:cubicBezTo>
                    <a:pt x="168" y="108"/>
                    <a:pt x="140" y="107"/>
                    <a:pt x="111" y="107"/>
                  </a:cubicBezTo>
                  <a:cubicBezTo>
                    <a:pt x="111" y="105"/>
                    <a:pt x="110" y="103"/>
                    <a:pt x="110" y="101"/>
                  </a:cubicBezTo>
                  <a:cubicBezTo>
                    <a:pt x="107" y="83"/>
                    <a:pt x="91" y="70"/>
                    <a:pt x="74" y="69"/>
                  </a:cubicBezTo>
                  <a:cubicBezTo>
                    <a:pt x="55" y="69"/>
                    <a:pt x="39" y="81"/>
                    <a:pt x="36" y="99"/>
                  </a:cubicBezTo>
                  <a:cubicBezTo>
                    <a:pt x="35" y="106"/>
                    <a:pt x="33" y="108"/>
                    <a:pt x="26" y="108"/>
                  </a:cubicBezTo>
                  <a:cubicBezTo>
                    <a:pt x="18" y="107"/>
                    <a:pt x="10" y="107"/>
                    <a:pt x="1" y="107"/>
                  </a:cubicBezTo>
                  <a:cubicBezTo>
                    <a:pt x="1" y="93"/>
                    <a:pt x="0" y="79"/>
                    <a:pt x="1" y="65"/>
                  </a:cubicBezTo>
                  <a:cubicBezTo>
                    <a:pt x="1" y="58"/>
                    <a:pt x="6" y="53"/>
                    <a:pt x="14" y="54"/>
                  </a:cubicBezTo>
                  <a:cubicBezTo>
                    <a:pt x="31" y="57"/>
                    <a:pt x="44" y="49"/>
                    <a:pt x="57" y="40"/>
                  </a:cubicBezTo>
                  <a:cubicBezTo>
                    <a:pt x="112" y="0"/>
                    <a:pt x="92" y="8"/>
                    <a:pt x="156" y="8"/>
                  </a:cubicBezTo>
                  <a:cubicBezTo>
                    <a:pt x="179" y="7"/>
                    <a:pt x="201" y="8"/>
                    <a:pt x="223" y="7"/>
                  </a:cubicBezTo>
                  <a:cubicBezTo>
                    <a:pt x="236" y="7"/>
                    <a:pt x="246" y="11"/>
                    <a:pt x="256" y="18"/>
                  </a:cubicBezTo>
                  <a:cubicBezTo>
                    <a:pt x="271" y="29"/>
                    <a:pt x="287" y="39"/>
                    <a:pt x="301" y="51"/>
                  </a:cubicBezTo>
                  <a:cubicBezTo>
                    <a:pt x="304" y="53"/>
                    <a:pt x="307" y="57"/>
                    <a:pt x="307" y="61"/>
                  </a:cubicBezTo>
                  <a:cubicBezTo>
                    <a:pt x="307" y="76"/>
                    <a:pt x="307" y="91"/>
                    <a:pt x="307" y="107"/>
                  </a:cubicBezTo>
                  <a:close/>
                  <a:moveTo>
                    <a:pt x="263" y="43"/>
                  </a:moveTo>
                  <a:cubicBezTo>
                    <a:pt x="245" y="28"/>
                    <a:pt x="229" y="17"/>
                    <a:pt x="206" y="18"/>
                  </a:cubicBezTo>
                  <a:cubicBezTo>
                    <a:pt x="182" y="20"/>
                    <a:pt x="157" y="20"/>
                    <a:pt x="133" y="19"/>
                  </a:cubicBezTo>
                  <a:cubicBezTo>
                    <a:pt x="111" y="17"/>
                    <a:pt x="97" y="30"/>
                    <a:pt x="80" y="43"/>
                  </a:cubicBezTo>
                  <a:cubicBezTo>
                    <a:pt x="142" y="43"/>
                    <a:pt x="201" y="43"/>
                    <a:pt x="263"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39" name="Google Shape;939;p15"/>
            <p:cNvSpPr/>
            <p:nvPr/>
          </p:nvSpPr>
          <p:spPr>
            <a:xfrm>
              <a:off x="3867150" y="3005138"/>
              <a:ext cx="114300" cy="42863"/>
            </a:xfrm>
            <a:custGeom>
              <a:avLst/>
              <a:gdLst/>
              <a:ahLst/>
              <a:cxnLst/>
              <a:rect l="l" t="t" r="r" b="b"/>
              <a:pathLst>
                <a:path w="302" h="108" extrusionOk="0">
                  <a:moveTo>
                    <a:pt x="302" y="39"/>
                  </a:moveTo>
                  <a:cubicBezTo>
                    <a:pt x="292" y="36"/>
                    <a:pt x="287" y="43"/>
                    <a:pt x="280" y="49"/>
                  </a:cubicBezTo>
                  <a:cubicBezTo>
                    <a:pt x="278" y="50"/>
                    <a:pt x="274" y="51"/>
                    <a:pt x="273" y="51"/>
                  </a:cubicBezTo>
                  <a:cubicBezTo>
                    <a:pt x="271" y="49"/>
                    <a:pt x="269" y="46"/>
                    <a:pt x="269" y="43"/>
                  </a:cubicBezTo>
                  <a:cubicBezTo>
                    <a:pt x="269" y="41"/>
                    <a:pt x="272" y="40"/>
                    <a:pt x="274" y="38"/>
                  </a:cubicBezTo>
                  <a:cubicBezTo>
                    <a:pt x="257" y="23"/>
                    <a:pt x="239" y="12"/>
                    <a:pt x="214" y="14"/>
                  </a:cubicBezTo>
                  <a:cubicBezTo>
                    <a:pt x="193" y="16"/>
                    <a:pt x="171" y="16"/>
                    <a:pt x="150" y="14"/>
                  </a:cubicBezTo>
                  <a:cubicBezTo>
                    <a:pt x="124" y="12"/>
                    <a:pt x="104" y="21"/>
                    <a:pt x="86" y="39"/>
                  </a:cubicBezTo>
                  <a:cubicBezTo>
                    <a:pt x="136" y="39"/>
                    <a:pt x="185" y="39"/>
                    <a:pt x="234" y="39"/>
                  </a:cubicBezTo>
                  <a:cubicBezTo>
                    <a:pt x="236" y="51"/>
                    <a:pt x="232" y="55"/>
                    <a:pt x="225" y="50"/>
                  </a:cubicBezTo>
                  <a:cubicBezTo>
                    <a:pt x="222" y="48"/>
                    <a:pt x="219" y="45"/>
                    <a:pt x="216" y="42"/>
                  </a:cubicBezTo>
                  <a:cubicBezTo>
                    <a:pt x="208" y="48"/>
                    <a:pt x="200" y="55"/>
                    <a:pt x="193" y="61"/>
                  </a:cubicBezTo>
                  <a:cubicBezTo>
                    <a:pt x="195" y="67"/>
                    <a:pt x="197" y="72"/>
                    <a:pt x="199" y="78"/>
                  </a:cubicBezTo>
                  <a:cubicBezTo>
                    <a:pt x="194" y="79"/>
                    <a:pt x="188" y="81"/>
                    <a:pt x="181" y="82"/>
                  </a:cubicBezTo>
                  <a:cubicBezTo>
                    <a:pt x="180" y="88"/>
                    <a:pt x="179" y="95"/>
                    <a:pt x="177" y="102"/>
                  </a:cubicBezTo>
                  <a:cubicBezTo>
                    <a:pt x="177" y="104"/>
                    <a:pt x="174" y="107"/>
                    <a:pt x="172" y="107"/>
                  </a:cubicBezTo>
                  <a:cubicBezTo>
                    <a:pt x="153" y="108"/>
                    <a:pt x="135" y="107"/>
                    <a:pt x="117" y="107"/>
                  </a:cubicBezTo>
                  <a:cubicBezTo>
                    <a:pt x="111" y="80"/>
                    <a:pt x="97" y="67"/>
                    <a:pt x="76" y="67"/>
                  </a:cubicBezTo>
                  <a:cubicBezTo>
                    <a:pt x="55" y="67"/>
                    <a:pt x="41" y="80"/>
                    <a:pt x="35" y="107"/>
                  </a:cubicBezTo>
                  <a:cubicBezTo>
                    <a:pt x="24" y="107"/>
                    <a:pt x="13" y="107"/>
                    <a:pt x="1" y="107"/>
                  </a:cubicBezTo>
                  <a:cubicBezTo>
                    <a:pt x="1" y="92"/>
                    <a:pt x="0" y="77"/>
                    <a:pt x="1" y="62"/>
                  </a:cubicBezTo>
                  <a:cubicBezTo>
                    <a:pt x="2" y="58"/>
                    <a:pt x="8" y="55"/>
                    <a:pt x="12" y="52"/>
                  </a:cubicBezTo>
                  <a:cubicBezTo>
                    <a:pt x="12" y="51"/>
                    <a:pt x="14" y="51"/>
                    <a:pt x="15" y="51"/>
                  </a:cubicBezTo>
                  <a:cubicBezTo>
                    <a:pt x="33" y="55"/>
                    <a:pt x="47" y="47"/>
                    <a:pt x="60" y="36"/>
                  </a:cubicBezTo>
                  <a:cubicBezTo>
                    <a:pt x="64" y="33"/>
                    <a:pt x="68" y="30"/>
                    <a:pt x="72" y="27"/>
                  </a:cubicBezTo>
                  <a:cubicBezTo>
                    <a:pt x="94" y="7"/>
                    <a:pt x="120" y="0"/>
                    <a:pt x="150" y="2"/>
                  </a:cubicBezTo>
                  <a:cubicBezTo>
                    <a:pt x="178" y="4"/>
                    <a:pt x="206" y="2"/>
                    <a:pt x="234" y="2"/>
                  </a:cubicBezTo>
                  <a:cubicBezTo>
                    <a:pt x="246" y="2"/>
                    <a:pt x="256" y="4"/>
                    <a:pt x="266" y="11"/>
                  </a:cubicBezTo>
                  <a:cubicBezTo>
                    <a:pt x="278" y="20"/>
                    <a:pt x="290" y="28"/>
                    <a:pt x="302" y="37"/>
                  </a:cubicBezTo>
                  <a:cubicBezTo>
                    <a:pt x="302" y="38"/>
                    <a:pt x="302" y="38"/>
                    <a:pt x="302" y="3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0" name="Google Shape;940;p15"/>
            <p:cNvSpPr/>
            <p:nvPr/>
          </p:nvSpPr>
          <p:spPr>
            <a:xfrm>
              <a:off x="3586163" y="2817813"/>
              <a:ext cx="90488" cy="90488"/>
            </a:xfrm>
            <a:custGeom>
              <a:avLst/>
              <a:gdLst/>
              <a:ahLst/>
              <a:cxnLst/>
              <a:rect l="l" t="t" r="r" b="b"/>
              <a:pathLst>
                <a:path w="235" h="235" extrusionOk="0">
                  <a:moveTo>
                    <a:pt x="144" y="128"/>
                  </a:moveTo>
                  <a:cubicBezTo>
                    <a:pt x="151" y="134"/>
                    <a:pt x="157" y="141"/>
                    <a:pt x="165" y="147"/>
                  </a:cubicBezTo>
                  <a:cubicBezTo>
                    <a:pt x="166" y="146"/>
                    <a:pt x="168" y="145"/>
                    <a:pt x="170" y="143"/>
                  </a:cubicBezTo>
                  <a:cubicBezTo>
                    <a:pt x="192" y="165"/>
                    <a:pt x="213" y="187"/>
                    <a:pt x="235" y="209"/>
                  </a:cubicBezTo>
                  <a:cubicBezTo>
                    <a:pt x="227" y="217"/>
                    <a:pt x="218" y="226"/>
                    <a:pt x="209" y="235"/>
                  </a:cubicBezTo>
                  <a:cubicBezTo>
                    <a:pt x="188" y="214"/>
                    <a:pt x="166" y="192"/>
                    <a:pt x="144" y="169"/>
                  </a:cubicBezTo>
                  <a:cubicBezTo>
                    <a:pt x="144" y="168"/>
                    <a:pt x="146" y="166"/>
                    <a:pt x="148" y="164"/>
                  </a:cubicBezTo>
                  <a:cubicBezTo>
                    <a:pt x="141" y="158"/>
                    <a:pt x="134" y="151"/>
                    <a:pt x="126" y="145"/>
                  </a:cubicBezTo>
                  <a:cubicBezTo>
                    <a:pt x="84" y="172"/>
                    <a:pt x="42" y="153"/>
                    <a:pt x="23" y="128"/>
                  </a:cubicBezTo>
                  <a:cubicBezTo>
                    <a:pt x="0" y="98"/>
                    <a:pt x="3" y="56"/>
                    <a:pt x="30" y="29"/>
                  </a:cubicBezTo>
                  <a:cubicBezTo>
                    <a:pt x="56" y="3"/>
                    <a:pt x="98" y="0"/>
                    <a:pt x="128" y="22"/>
                  </a:cubicBezTo>
                  <a:cubicBezTo>
                    <a:pt x="160" y="46"/>
                    <a:pt x="166" y="85"/>
                    <a:pt x="144" y="128"/>
                  </a:cubicBezTo>
                  <a:close/>
                  <a:moveTo>
                    <a:pt x="83" y="135"/>
                  </a:moveTo>
                  <a:cubicBezTo>
                    <a:pt x="112" y="135"/>
                    <a:pt x="136" y="111"/>
                    <a:pt x="136" y="82"/>
                  </a:cubicBezTo>
                  <a:cubicBezTo>
                    <a:pt x="136" y="53"/>
                    <a:pt x="111" y="29"/>
                    <a:pt x="83" y="30"/>
                  </a:cubicBezTo>
                  <a:cubicBezTo>
                    <a:pt x="53" y="30"/>
                    <a:pt x="30" y="54"/>
                    <a:pt x="30" y="83"/>
                  </a:cubicBezTo>
                  <a:cubicBezTo>
                    <a:pt x="30" y="112"/>
                    <a:pt x="54" y="136"/>
                    <a:pt x="83" y="1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1" name="Google Shape;941;p15"/>
            <p:cNvSpPr/>
            <p:nvPr/>
          </p:nvSpPr>
          <p:spPr>
            <a:xfrm>
              <a:off x="3552825" y="2665413"/>
              <a:ext cx="107950" cy="39688"/>
            </a:xfrm>
            <a:custGeom>
              <a:avLst/>
              <a:gdLst/>
              <a:ahLst/>
              <a:cxnLst/>
              <a:rect l="l" t="t" r="r" b="b"/>
              <a:pathLst>
                <a:path w="283" h="105" extrusionOk="0">
                  <a:moveTo>
                    <a:pt x="65" y="0"/>
                  </a:moveTo>
                  <a:cubicBezTo>
                    <a:pt x="70" y="3"/>
                    <a:pt x="74" y="6"/>
                    <a:pt x="77" y="9"/>
                  </a:cubicBezTo>
                  <a:cubicBezTo>
                    <a:pt x="84" y="14"/>
                    <a:pt x="83" y="17"/>
                    <a:pt x="76" y="21"/>
                  </a:cubicBezTo>
                  <a:cubicBezTo>
                    <a:pt x="68" y="24"/>
                    <a:pt x="60" y="28"/>
                    <a:pt x="53" y="33"/>
                  </a:cubicBezTo>
                  <a:cubicBezTo>
                    <a:pt x="51" y="34"/>
                    <a:pt x="49" y="37"/>
                    <a:pt x="49" y="39"/>
                  </a:cubicBezTo>
                  <a:cubicBezTo>
                    <a:pt x="50" y="41"/>
                    <a:pt x="53" y="43"/>
                    <a:pt x="55" y="44"/>
                  </a:cubicBezTo>
                  <a:cubicBezTo>
                    <a:pt x="68" y="45"/>
                    <a:pt x="81" y="46"/>
                    <a:pt x="88" y="32"/>
                  </a:cubicBezTo>
                  <a:cubicBezTo>
                    <a:pt x="90" y="29"/>
                    <a:pt x="92" y="27"/>
                    <a:pt x="95" y="26"/>
                  </a:cubicBezTo>
                  <a:cubicBezTo>
                    <a:pt x="114" y="19"/>
                    <a:pt x="133" y="15"/>
                    <a:pt x="152" y="24"/>
                  </a:cubicBezTo>
                  <a:cubicBezTo>
                    <a:pt x="160" y="27"/>
                    <a:pt x="166" y="35"/>
                    <a:pt x="171" y="42"/>
                  </a:cubicBezTo>
                  <a:cubicBezTo>
                    <a:pt x="174" y="47"/>
                    <a:pt x="177" y="48"/>
                    <a:pt x="182" y="48"/>
                  </a:cubicBezTo>
                  <a:cubicBezTo>
                    <a:pt x="205" y="48"/>
                    <a:pt x="228" y="43"/>
                    <a:pt x="249" y="35"/>
                  </a:cubicBezTo>
                  <a:cubicBezTo>
                    <a:pt x="257" y="32"/>
                    <a:pt x="266" y="29"/>
                    <a:pt x="274" y="27"/>
                  </a:cubicBezTo>
                  <a:cubicBezTo>
                    <a:pt x="277" y="26"/>
                    <a:pt x="280" y="27"/>
                    <a:pt x="283" y="28"/>
                  </a:cubicBezTo>
                  <a:cubicBezTo>
                    <a:pt x="282" y="31"/>
                    <a:pt x="282" y="35"/>
                    <a:pt x="280" y="37"/>
                  </a:cubicBezTo>
                  <a:cubicBezTo>
                    <a:pt x="277" y="41"/>
                    <a:pt x="273" y="44"/>
                    <a:pt x="269" y="46"/>
                  </a:cubicBezTo>
                  <a:cubicBezTo>
                    <a:pt x="241" y="64"/>
                    <a:pt x="212" y="81"/>
                    <a:pt x="184" y="99"/>
                  </a:cubicBezTo>
                  <a:cubicBezTo>
                    <a:pt x="174" y="105"/>
                    <a:pt x="167" y="102"/>
                    <a:pt x="160" y="96"/>
                  </a:cubicBezTo>
                  <a:cubicBezTo>
                    <a:pt x="131" y="72"/>
                    <a:pt x="99" y="61"/>
                    <a:pt x="62" y="69"/>
                  </a:cubicBezTo>
                  <a:cubicBezTo>
                    <a:pt x="52" y="71"/>
                    <a:pt x="43" y="77"/>
                    <a:pt x="33" y="81"/>
                  </a:cubicBezTo>
                  <a:cubicBezTo>
                    <a:pt x="30" y="82"/>
                    <a:pt x="26" y="82"/>
                    <a:pt x="23" y="80"/>
                  </a:cubicBezTo>
                  <a:cubicBezTo>
                    <a:pt x="17" y="76"/>
                    <a:pt x="12" y="71"/>
                    <a:pt x="6" y="66"/>
                  </a:cubicBezTo>
                  <a:cubicBezTo>
                    <a:pt x="1" y="63"/>
                    <a:pt x="0" y="59"/>
                    <a:pt x="5" y="55"/>
                  </a:cubicBezTo>
                  <a:cubicBezTo>
                    <a:pt x="25" y="37"/>
                    <a:pt x="45" y="18"/>
                    <a:pt x="6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2" name="Google Shape;942;p15"/>
            <p:cNvSpPr/>
            <p:nvPr/>
          </p:nvSpPr>
          <p:spPr>
            <a:xfrm>
              <a:off x="3729038" y="2870200"/>
              <a:ext cx="117475" cy="36513"/>
            </a:xfrm>
            <a:custGeom>
              <a:avLst/>
              <a:gdLst/>
              <a:ahLst/>
              <a:cxnLst/>
              <a:rect l="l" t="t" r="r" b="b"/>
              <a:pathLst>
                <a:path w="307" h="95" extrusionOk="0">
                  <a:moveTo>
                    <a:pt x="0" y="19"/>
                  </a:moveTo>
                  <a:cubicBezTo>
                    <a:pt x="0" y="12"/>
                    <a:pt x="0" y="7"/>
                    <a:pt x="0" y="0"/>
                  </a:cubicBezTo>
                  <a:cubicBezTo>
                    <a:pt x="4" y="0"/>
                    <a:pt x="8" y="0"/>
                    <a:pt x="12" y="0"/>
                  </a:cubicBezTo>
                  <a:cubicBezTo>
                    <a:pt x="105" y="0"/>
                    <a:pt x="198" y="0"/>
                    <a:pt x="291" y="0"/>
                  </a:cubicBezTo>
                  <a:cubicBezTo>
                    <a:pt x="307" y="0"/>
                    <a:pt x="307" y="0"/>
                    <a:pt x="305" y="18"/>
                  </a:cubicBezTo>
                  <a:cubicBezTo>
                    <a:pt x="261" y="18"/>
                    <a:pt x="218" y="18"/>
                    <a:pt x="173" y="18"/>
                  </a:cubicBezTo>
                  <a:cubicBezTo>
                    <a:pt x="173" y="38"/>
                    <a:pt x="173" y="57"/>
                    <a:pt x="173" y="78"/>
                  </a:cubicBezTo>
                  <a:cubicBezTo>
                    <a:pt x="197" y="78"/>
                    <a:pt x="220" y="78"/>
                    <a:pt x="244" y="78"/>
                  </a:cubicBezTo>
                  <a:cubicBezTo>
                    <a:pt x="244" y="84"/>
                    <a:pt x="244" y="89"/>
                    <a:pt x="244" y="95"/>
                  </a:cubicBezTo>
                  <a:cubicBezTo>
                    <a:pt x="183" y="95"/>
                    <a:pt x="122" y="95"/>
                    <a:pt x="61" y="95"/>
                  </a:cubicBezTo>
                  <a:cubicBezTo>
                    <a:pt x="61" y="89"/>
                    <a:pt x="61" y="84"/>
                    <a:pt x="61" y="78"/>
                  </a:cubicBezTo>
                  <a:cubicBezTo>
                    <a:pt x="85" y="78"/>
                    <a:pt x="109" y="78"/>
                    <a:pt x="133" y="78"/>
                  </a:cubicBezTo>
                  <a:cubicBezTo>
                    <a:pt x="133" y="58"/>
                    <a:pt x="133" y="39"/>
                    <a:pt x="133" y="19"/>
                  </a:cubicBezTo>
                  <a:cubicBezTo>
                    <a:pt x="89" y="19"/>
                    <a:pt x="45" y="19"/>
                    <a:pt x="0"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3" name="Google Shape;943;p15"/>
            <p:cNvSpPr/>
            <p:nvPr/>
          </p:nvSpPr>
          <p:spPr>
            <a:xfrm>
              <a:off x="3886200" y="2646363"/>
              <a:ext cx="68263" cy="69850"/>
            </a:xfrm>
            <a:custGeom>
              <a:avLst/>
              <a:gdLst/>
              <a:ahLst/>
              <a:cxnLst/>
              <a:rect l="l" t="t" r="r" b="b"/>
              <a:pathLst>
                <a:path w="180" h="182" extrusionOk="0">
                  <a:moveTo>
                    <a:pt x="33" y="31"/>
                  </a:moveTo>
                  <a:cubicBezTo>
                    <a:pt x="28" y="40"/>
                    <a:pt x="30" y="44"/>
                    <a:pt x="35" y="49"/>
                  </a:cubicBezTo>
                  <a:cubicBezTo>
                    <a:pt x="73" y="87"/>
                    <a:pt x="111" y="126"/>
                    <a:pt x="150" y="164"/>
                  </a:cubicBezTo>
                  <a:cubicBezTo>
                    <a:pt x="151" y="165"/>
                    <a:pt x="152" y="165"/>
                    <a:pt x="153" y="166"/>
                  </a:cubicBezTo>
                  <a:cubicBezTo>
                    <a:pt x="144" y="182"/>
                    <a:pt x="130" y="172"/>
                    <a:pt x="117" y="175"/>
                  </a:cubicBezTo>
                  <a:cubicBezTo>
                    <a:pt x="117" y="165"/>
                    <a:pt x="117" y="157"/>
                    <a:pt x="117" y="147"/>
                  </a:cubicBezTo>
                  <a:cubicBezTo>
                    <a:pt x="107" y="146"/>
                    <a:pt x="98" y="146"/>
                    <a:pt x="88" y="145"/>
                  </a:cubicBezTo>
                  <a:cubicBezTo>
                    <a:pt x="88" y="136"/>
                    <a:pt x="88" y="128"/>
                    <a:pt x="88" y="119"/>
                  </a:cubicBezTo>
                  <a:cubicBezTo>
                    <a:pt x="78" y="118"/>
                    <a:pt x="69" y="117"/>
                    <a:pt x="59" y="117"/>
                  </a:cubicBezTo>
                  <a:cubicBezTo>
                    <a:pt x="59" y="112"/>
                    <a:pt x="59" y="109"/>
                    <a:pt x="59" y="105"/>
                  </a:cubicBezTo>
                  <a:cubicBezTo>
                    <a:pt x="59" y="88"/>
                    <a:pt x="61" y="90"/>
                    <a:pt x="44" y="89"/>
                  </a:cubicBezTo>
                  <a:cubicBezTo>
                    <a:pt x="40" y="89"/>
                    <a:pt x="37" y="89"/>
                    <a:pt x="32" y="89"/>
                  </a:cubicBezTo>
                  <a:cubicBezTo>
                    <a:pt x="31" y="80"/>
                    <a:pt x="31" y="71"/>
                    <a:pt x="30" y="61"/>
                  </a:cubicBezTo>
                  <a:cubicBezTo>
                    <a:pt x="21" y="61"/>
                    <a:pt x="13" y="61"/>
                    <a:pt x="1" y="60"/>
                  </a:cubicBezTo>
                  <a:cubicBezTo>
                    <a:pt x="3" y="49"/>
                    <a:pt x="0" y="37"/>
                    <a:pt x="5" y="30"/>
                  </a:cubicBezTo>
                  <a:cubicBezTo>
                    <a:pt x="26" y="2"/>
                    <a:pt x="32" y="0"/>
                    <a:pt x="61" y="2"/>
                  </a:cubicBezTo>
                  <a:cubicBezTo>
                    <a:pt x="61" y="11"/>
                    <a:pt x="61" y="20"/>
                    <a:pt x="62" y="29"/>
                  </a:cubicBezTo>
                  <a:cubicBezTo>
                    <a:pt x="71" y="30"/>
                    <a:pt x="80" y="30"/>
                    <a:pt x="89" y="31"/>
                  </a:cubicBezTo>
                  <a:cubicBezTo>
                    <a:pt x="90" y="40"/>
                    <a:pt x="91" y="48"/>
                    <a:pt x="91" y="57"/>
                  </a:cubicBezTo>
                  <a:cubicBezTo>
                    <a:pt x="100" y="58"/>
                    <a:pt x="108" y="59"/>
                    <a:pt x="118" y="60"/>
                  </a:cubicBezTo>
                  <a:cubicBezTo>
                    <a:pt x="118" y="68"/>
                    <a:pt x="119" y="77"/>
                    <a:pt x="120" y="86"/>
                  </a:cubicBezTo>
                  <a:cubicBezTo>
                    <a:pt x="128" y="87"/>
                    <a:pt x="137" y="87"/>
                    <a:pt x="147" y="88"/>
                  </a:cubicBezTo>
                  <a:cubicBezTo>
                    <a:pt x="147" y="97"/>
                    <a:pt x="147" y="106"/>
                    <a:pt x="147" y="116"/>
                  </a:cubicBezTo>
                  <a:cubicBezTo>
                    <a:pt x="156" y="116"/>
                    <a:pt x="165" y="116"/>
                    <a:pt x="174" y="116"/>
                  </a:cubicBezTo>
                  <a:cubicBezTo>
                    <a:pt x="180" y="140"/>
                    <a:pt x="178" y="143"/>
                    <a:pt x="161" y="159"/>
                  </a:cubicBezTo>
                  <a:cubicBezTo>
                    <a:pt x="119" y="117"/>
                    <a:pt x="77" y="74"/>
                    <a:pt x="33" y="3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4" name="Google Shape;944;p15"/>
            <p:cNvSpPr/>
            <p:nvPr/>
          </p:nvSpPr>
          <p:spPr>
            <a:xfrm>
              <a:off x="3935413" y="2695575"/>
              <a:ext cx="57150" cy="57150"/>
            </a:xfrm>
            <a:custGeom>
              <a:avLst/>
              <a:gdLst/>
              <a:ahLst/>
              <a:cxnLst/>
              <a:rect l="l" t="t" r="r" b="b"/>
              <a:pathLst>
                <a:path w="147" h="148" extrusionOk="0">
                  <a:moveTo>
                    <a:pt x="0" y="81"/>
                  </a:moveTo>
                  <a:cubicBezTo>
                    <a:pt x="4" y="75"/>
                    <a:pt x="6" y="69"/>
                    <a:pt x="10" y="64"/>
                  </a:cubicBezTo>
                  <a:cubicBezTo>
                    <a:pt x="28" y="46"/>
                    <a:pt x="46" y="28"/>
                    <a:pt x="64" y="11"/>
                  </a:cubicBezTo>
                  <a:cubicBezTo>
                    <a:pt x="75" y="0"/>
                    <a:pt x="88" y="0"/>
                    <a:pt x="99" y="11"/>
                  </a:cubicBezTo>
                  <a:cubicBezTo>
                    <a:pt x="112" y="23"/>
                    <a:pt x="124" y="36"/>
                    <a:pt x="137" y="48"/>
                  </a:cubicBezTo>
                  <a:cubicBezTo>
                    <a:pt x="147" y="59"/>
                    <a:pt x="147" y="73"/>
                    <a:pt x="136" y="83"/>
                  </a:cubicBezTo>
                  <a:cubicBezTo>
                    <a:pt x="119" y="101"/>
                    <a:pt x="101" y="119"/>
                    <a:pt x="83" y="137"/>
                  </a:cubicBezTo>
                  <a:cubicBezTo>
                    <a:pt x="72" y="148"/>
                    <a:pt x="58" y="148"/>
                    <a:pt x="47" y="136"/>
                  </a:cubicBezTo>
                  <a:cubicBezTo>
                    <a:pt x="35" y="124"/>
                    <a:pt x="22" y="112"/>
                    <a:pt x="10" y="99"/>
                  </a:cubicBezTo>
                  <a:cubicBezTo>
                    <a:pt x="6" y="95"/>
                    <a:pt x="4" y="88"/>
                    <a:pt x="0" y="81"/>
                  </a:cubicBezTo>
                  <a:close/>
                  <a:moveTo>
                    <a:pt x="57" y="128"/>
                  </a:moveTo>
                  <a:cubicBezTo>
                    <a:pt x="61" y="126"/>
                    <a:pt x="63" y="126"/>
                    <a:pt x="65" y="125"/>
                  </a:cubicBezTo>
                  <a:cubicBezTo>
                    <a:pt x="90" y="110"/>
                    <a:pt x="110" y="91"/>
                    <a:pt x="124" y="66"/>
                  </a:cubicBezTo>
                  <a:cubicBezTo>
                    <a:pt x="127" y="59"/>
                    <a:pt x="127" y="53"/>
                    <a:pt x="121" y="49"/>
                  </a:cubicBezTo>
                  <a:cubicBezTo>
                    <a:pt x="114" y="46"/>
                    <a:pt x="109" y="48"/>
                    <a:pt x="104" y="55"/>
                  </a:cubicBezTo>
                  <a:cubicBezTo>
                    <a:pt x="99" y="63"/>
                    <a:pt x="95" y="71"/>
                    <a:pt x="88" y="77"/>
                  </a:cubicBezTo>
                  <a:cubicBezTo>
                    <a:pt x="77" y="88"/>
                    <a:pt x="65" y="97"/>
                    <a:pt x="53" y="106"/>
                  </a:cubicBezTo>
                  <a:cubicBezTo>
                    <a:pt x="48" y="109"/>
                    <a:pt x="46" y="114"/>
                    <a:pt x="48" y="119"/>
                  </a:cubicBezTo>
                  <a:cubicBezTo>
                    <a:pt x="50" y="123"/>
                    <a:pt x="54" y="125"/>
                    <a:pt x="57" y="1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5" name="Google Shape;945;p15"/>
            <p:cNvSpPr/>
            <p:nvPr/>
          </p:nvSpPr>
          <p:spPr>
            <a:xfrm>
              <a:off x="3389313" y="3043238"/>
              <a:ext cx="79375" cy="31750"/>
            </a:xfrm>
            <a:custGeom>
              <a:avLst/>
              <a:gdLst/>
              <a:ahLst/>
              <a:cxnLst/>
              <a:rect l="l" t="t" r="r" b="b"/>
              <a:pathLst>
                <a:path w="207" h="83" extrusionOk="0">
                  <a:moveTo>
                    <a:pt x="38" y="50"/>
                  </a:moveTo>
                  <a:cubicBezTo>
                    <a:pt x="38" y="62"/>
                    <a:pt x="38" y="72"/>
                    <a:pt x="38" y="83"/>
                  </a:cubicBezTo>
                  <a:cubicBezTo>
                    <a:pt x="26" y="83"/>
                    <a:pt x="14" y="83"/>
                    <a:pt x="0" y="83"/>
                  </a:cubicBezTo>
                  <a:cubicBezTo>
                    <a:pt x="1" y="67"/>
                    <a:pt x="0" y="52"/>
                    <a:pt x="3" y="37"/>
                  </a:cubicBezTo>
                  <a:cubicBezTo>
                    <a:pt x="6" y="17"/>
                    <a:pt x="25" y="3"/>
                    <a:pt x="47" y="2"/>
                  </a:cubicBezTo>
                  <a:cubicBezTo>
                    <a:pt x="47" y="14"/>
                    <a:pt x="47" y="27"/>
                    <a:pt x="47" y="39"/>
                  </a:cubicBezTo>
                  <a:cubicBezTo>
                    <a:pt x="55" y="39"/>
                    <a:pt x="62" y="39"/>
                    <a:pt x="69" y="39"/>
                  </a:cubicBezTo>
                  <a:cubicBezTo>
                    <a:pt x="69" y="27"/>
                    <a:pt x="69" y="15"/>
                    <a:pt x="69" y="2"/>
                  </a:cubicBezTo>
                  <a:cubicBezTo>
                    <a:pt x="81" y="4"/>
                    <a:pt x="92" y="9"/>
                    <a:pt x="104" y="9"/>
                  </a:cubicBezTo>
                  <a:cubicBezTo>
                    <a:pt x="115" y="9"/>
                    <a:pt x="126" y="4"/>
                    <a:pt x="138" y="2"/>
                  </a:cubicBezTo>
                  <a:cubicBezTo>
                    <a:pt x="138" y="15"/>
                    <a:pt x="138" y="27"/>
                    <a:pt x="138" y="39"/>
                  </a:cubicBezTo>
                  <a:cubicBezTo>
                    <a:pt x="146" y="39"/>
                    <a:pt x="153" y="39"/>
                    <a:pt x="161" y="39"/>
                  </a:cubicBezTo>
                  <a:cubicBezTo>
                    <a:pt x="161" y="27"/>
                    <a:pt x="161" y="15"/>
                    <a:pt x="161" y="3"/>
                  </a:cubicBezTo>
                  <a:cubicBezTo>
                    <a:pt x="177" y="0"/>
                    <a:pt x="201" y="16"/>
                    <a:pt x="205" y="38"/>
                  </a:cubicBezTo>
                  <a:cubicBezTo>
                    <a:pt x="207" y="53"/>
                    <a:pt x="205" y="68"/>
                    <a:pt x="205" y="83"/>
                  </a:cubicBezTo>
                  <a:cubicBezTo>
                    <a:pt x="193" y="83"/>
                    <a:pt x="182" y="83"/>
                    <a:pt x="169" y="83"/>
                  </a:cubicBezTo>
                  <a:cubicBezTo>
                    <a:pt x="169" y="72"/>
                    <a:pt x="169" y="62"/>
                    <a:pt x="169" y="50"/>
                  </a:cubicBezTo>
                  <a:cubicBezTo>
                    <a:pt x="125" y="50"/>
                    <a:pt x="82" y="50"/>
                    <a:pt x="38" y="5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6" name="Google Shape;946;p15"/>
            <p:cNvSpPr/>
            <p:nvPr/>
          </p:nvSpPr>
          <p:spPr>
            <a:xfrm>
              <a:off x="3570288" y="2984500"/>
              <a:ext cx="61913" cy="77788"/>
            </a:xfrm>
            <a:custGeom>
              <a:avLst/>
              <a:gdLst/>
              <a:ahLst/>
              <a:cxnLst/>
              <a:rect l="l" t="t" r="r" b="b"/>
              <a:pathLst>
                <a:path w="160" h="201" extrusionOk="0">
                  <a:moveTo>
                    <a:pt x="0" y="52"/>
                  </a:moveTo>
                  <a:cubicBezTo>
                    <a:pt x="8" y="52"/>
                    <a:pt x="16" y="52"/>
                    <a:pt x="25" y="52"/>
                  </a:cubicBezTo>
                  <a:cubicBezTo>
                    <a:pt x="25" y="47"/>
                    <a:pt x="25" y="42"/>
                    <a:pt x="25" y="38"/>
                  </a:cubicBezTo>
                  <a:cubicBezTo>
                    <a:pt x="25" y="18"/>
                    <a:pt x="34" y="11"/>
                    <a:pt x="54" y="16"/>
                  </a:cubicBezTo>
                  <a:cubicBezTo>
                    <a:pt x="66" y="0"/>
                    <a:pt x="77" y="0"/>
                    <a:pt x="90" y="16"/>
                  </a:cubicBezTo>
                  <a:cubicBezTo>
                    <a:pt x="104" y="12"/>
                    <a:pt x="109" y="14"/>
                    <a:pt x="118" y="26"/>
                  </a:cubicBezTo>
                  <a:cubicBezTo>
                    <a:pt x="138" y="21"/>
                    <a:pt x="144" y="26"/>
                    <a:pt x="147" y="51"/>
                  </a:cubicBezTo>
                  <a:cubicBezTo>
                    <a:pt x="152" y="51"/>
                    <a:pt x="156" y="51"/>
                    <a:pt x="160" y="52"/>
                  </a:cubicBezTo>
                  <a:cubicBezTo>
                    <a:pt x="160" y="66"/>
                    <a:pt x="160" y="80"/>
                    <a:pt x="160" y="94"/>
                  </a:cubicBezTo>
                  <a:cubicBezTo>
                    <a:pt x="157" y="94"/>
                    <a:pt x="152" y="94"/>
                    <a:pt x="147" y="95"/>
                  </a:cubicBezTo>
                  <a:cubicBezTo>
                    <a:pt x="147" y="124"/>
                    <a:pt x="147" y="153"/>
                    <a:pt x="147" y="184"/>
                  </a:cubicBezTo>
                  <a:cubicBezTo>
                    <a:pt x="142" y="184"/>
                    <a:pt x="138" y="184"/>
                    <a:pt x="134" y="184"/>
                  </a:cubicBezTo>
                  <a:cubicBezTo>
                    <a:pt x="123" y="183"/>
                    <a:pt x="113" y="184"/>
                    <a:pt x="104" y="192"/>
                  </a:cubicBezTo>
                  <a:cubicBezTo>
                    <a:pt x="93" y="201"/>
                    <a:pt x="76" y="200"/>
                    <a:pt x="66" y="191"/>
                  </a:cubicBezTo>
                  <a:cubicBezTo>
                    <a:pt x="59" y="184"/>
                    <a:pt x="52" y="184"/>
                    <a:pt x="44" y="184"/>
                  </a:cubicBezTo>
                  <a:cubicBezTo>
                    <a:pt x="38" y="184"/>
                    <a:pt x="32" y="184"/>
                    <a:pt x="25" y="184"/>
                  </a:cubicBezTo>
                  <a:cubicBezTo>
                    <a:pt x="25" y="170"/>
                    <a:pt x="25" y="157"/>
                    <a:pt x="25" y="144"/>
                  </a:cubicBezTo>
                  <a:cubicBezTo>
                    <a:pt x="25" y="138"/>
                    <a:pt x="24" y="134"/>
                    <a:pt x="19" y="129"/>
                  </a:cubicBezTo>
                  <a:cubicBezTo>
                    <a:pt x="15" y="126"/>
                    <a:pt x="12" y="120"/>
                    <a:pt x="12" y="115"/>
                  </a:cubicBezTo>
                  <a:cubicBezTo>
                    <a:pt x="10" y="94"/>
                    <a:pt x="8" y="72"/>
                    <a:pt x="0" y="52"/>
                  </a:cubicBezTo>
                  <a:close/>
                  <a:moveTo>
                    <a:pt x="138" y="142"/>
                  </a:moveTo>
                  <a:cubicBezTo>
                    <a:pt x="138" y="110"/>
                    <a:pt x="138" y="78"/>
                    <a:pt x="138" y="46"/>
                  </a:cubicBezTo>
                  <a:cubicBezTo>
                    <a:pt x="138" y="40"/>
                    <a:pt x="137" y="34"/>
                    <a:pt x="130" y="33"/>
                  </a:cubicBezTo>
                  <a:cubicBezTo>
                    <a:pt x="123" y="32"/>
                    <a:pt x="119" y="35"/>
                    <a:pt x="118" y="42"/>
                  </a:cubicBezTo>
                  <a:cubicBezTo>
                    <a:pt x="117" y="44"/>
                    <a:pt x="115" y="45"/>
                    <a:pt x="113" y="46"/>
                  </a:cubicBezTo>
                  <a:cubicBezTo>
                    <a:pt x="112" y="44"/>
                    <a:pt x="110" y="43"/>
                    <a:pt x="110" y="41"/>
                  </a:cubicBezTo>
                  <a:cubicBezTo>
                    <a:pt x="109" y="37"/>
                    <a:pt x="110" y="33"/>
                    <a:pt x="109" y="29"/>
                  </a:cubicBezTo>
                  <a:cubicBezTo>
                    <a:pt x="107" y="26"/>
                    <a:pt x="104" y="23"/>
                    <a:pt x="101" y="22"/>
                  </a:cubicBezTo>
                  <a:cubicBezTo>
                    <a:pt x="98" y="22"/>
                    <a:pt x="94" y="24"/>
                    <a:pt x="92" y="27"/>
                  </a:cubicBezTo>
                  <a:cubicBezTo>
                    <a:pt x="89" y="29"/>
                    <a:pt x="87" y="32"/>
                    <a:pt x="84" y="35"/>
                  </a:cubicBezTo>
                  <a:cubicBezTo>
                    <a:pt x="83" y="31"/>
                    <a:pt x="82" y="27"/>
                    <a:pt x="81" y="23"/>
                  </a:cubicBezTo>
                  <a:cubicBezTo>
                    <a:pt x="81" y="22"/>
                    <a:pt x="81" y="21"/>
                    <a:pt x="81" y="21"/>
                  </a:cubicBezTo>
                  <a:cubicBezTo>
                    <a:pt x="78" y="18"/>
                    <a:pt x="74" y="13"/>
                    <a:pt x="71" y="13"/>
                  </a:cubicBezTo>
                  <a:cubicBezTo>
                    <a:pt x="68" y="13"/>
                    <a:pt x="64" y="18"/>
                    <a:pt x="62" y="22"/>
                  </a:cubicBezTo>
                  <a:cubicBezTo>
                    <a:pt x="61" y="24"/>
                    <a:pt x="62" y="28"/>
                    <a:pt x="62" y="31"/>
                  </a:cubicBezTo>
                  <a:cubicBezTo>
                    <a:pt x="61" y="33"/>
                    <a:pt x="59" y="34"/>
                    <a:pt x="58" y="36"/>
                  </a:cubicBezTo>
                  <a:cubicBezTo>
                    <a:pt x="56" y="34"/>
                    <a:pt x="54" y="33"/>
                    <a:pt x="53" y="31"/>
                  </a:cubicBezTo>
                  <a:cubicBezTo>
                    <a:pt x="52" y="25"/>
                    <a:pt x="48" y="21"/>
                    <a:pt x="42" y="22"/>
                  </a:cubicBezTo>
                  <a:cubicBezTo>
                    <a:pt x="35" y="23"/>
                    <a:pt x="33" y="29"/>
                    <a:pt x="34" y="35"/>
                  </a:cubicBezTo>
                  <a:cubicBezTo>
                    <a:pt x="34" y="51"/>
                    <a:pt x="34" y="67"/>
                    <a:pt x="34" y="82"/>
                  </a:cubicBezTo>
                  <a:cubicBezTo>
                    <a:pt x="34" y="97"/>
                    <a:pt x="34" y="97"/>
                    <a:pt x="20" y="99"/>
                  </a:cubicBezTo>
                  <a:cubicBezTo>
                    <a:pt x="20" y="107"/>
                    <a:pt x="16" y="117"/>
                    <a:pt x="24" y="123"/>
                  </a:cubicBezTo>
                  <a:cubicBezTo>
                    <a:pt x="31" y="128"/>
                    <a:pt x="36" y="133"/>
                    <a:pt x="34" y="143"/>
                  </a:cubicBezTo>
                  <a:cubicBezTo>
                    <a:pt x="44" y="143"/>
                    <a:pt x="52" y="144"/>
                    <a:pt x="60" y="135"/>
                  </a:cubicBezTo>
                  <a:cubicBezTo>
                    <a:pt x="73" y="120"/>
                    <a:pt x="98" y="120"/>
                    <a:pt x="112" y="135"/>
                  </a:cubicBezTo>
                  <a:cubicBezTo>
                    <a:pt x="120" y="144"/>
                    <a:pt x="128" y="143"/>
                    <a:pt x="138" y="142"/>
                  </a:cubicBezTo>
                  <a:close/>
                  <a:moveTo>
                    <a:pt x="87" y="137"/>
                  </a:moveTo>
                  <a:cubicBezTo>
                    <a:pt x="73" y="137"/>
                    <a:pt x="61" y="148"/>
                    <a:pt x="60" y="162"/>
                  </a:cubicBezTo>
                  <a:cubicBezTo>
                    <a:pt x="60" y="176"/>
                    <a:pt x="71" y="188"/>
                    <a:pt x="85" y="188"/>
                  </a:cubicBezTo>
                  <a:cubicBezTo>
                    <a:pt x="99" y="189"/>
                    <a:pt x="111" y="178"/>
                    <a:pt x="112" y="163"/>
                  </a:cubicBezTo>
                  <a:cubicBezTo>
                    <a:pt x="112" y="150"/>
                    <a:pt x="101" y="138"/>
                    <a:pt x="87" y="13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7" name="Google Shape;947;p15"/>
            <p:cNvSpPr/>
            <p:nvPr/>
          </p:nvSpPr>
          <p:spPr>
            <a:xfrm>
              <a:off x="3424238" y="3192463"/>
              <a:ext cx="52388" cy="52388"/>
            </a:xfrm>
            <a:custGeom>
              <a:avLst/>
              <a:gdLst/>
              <a:ahLst/>
              <a:cxnLst/>
              <a:rect l="l" t="t" r="r" b="b"/>
              <a:pathLst>
                <a:path w="137" h="137" extrusionOk="0">
                  <a:moveTo>
                    <a:pt x="47" y="137"/>
                  </a:moveTo>
                  <a:cubicBezTo>
                    <a:pt x="47" y="136"/>
                    <a:pt x="45" y="135"/>
                    <a:pt x="44" y="134"/>
                  </a:cubicBezTo>
                  <a:cubicBezTo>
                    <a:pt x="29" y="119"/>
                    <a:pt x="14" y="105"/>
                    <a:pt x="0" y="91"/>
                  </a:cubicBezTo>
                  <a:cubicBezTo>
                    <a:pt x="31" y="60"/>
                    <a:pt x="61" y="30"/>
                    <a:pt x="90" y="0"/>
                  </a:cubicBezTo>
                  <a:cubicBezTo>
                    <a:pt x="106" y="15"/>
                    <a:pt x="122" y="31"/>
                    <a:pt x="137" y="47"/>
                  </a:cubicBezTo>
                  <a:cubicBezTo>
                    <a:pt x="107" y="77"/>
                    <a:pt x="78" y="106"/>
                    <a:pt x="47" y="13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8" name="Google Shape;948;p15"/>
            <p:cNvSpPr/>
            <p:nvPr/>
          </p:nvSpPr>
          <p:spPr>
            <a:xfrm>
              <a:off x="3937000" y="3022600"/>
              <a:ext cx="52388" cy="50800"/>
            </a:xfrm>
            <a:custGeom>
              <a:avLst/>
              <a:gdLst/>
              <a:ahLst/>
              <a:cxnLst/>
              <a:rect l="l" t="t" r="r" b="b"/>
              <a:pathLst>
                <a:path w="135" h="133" extrusionOk="0">
                  <a:moveTo>
                    <a:pt x="52" y="133"/>
                  </a:moveTo>
                  <a:cubicBezTo>
                    <a:pt x="47" y="131"/>
                    <a:pt x="42" y="129"/>
                    <a:pt x="37" y="127"/>
                  </a:cubicBezTo>
                  <a:cubicBezTo>
                    <a:pt x="37" y="120"/>
                    <a:pt x="42" y="111"/>
                    <a:pt x="31" y="107"/>
                  </a:cubicBezTo>
                  <a:cubicBezTo>
                    <a:pt x="28" y="106"/>
                    <a:pt x="24" y="104"/>
                    <a:pt x="21" y="105"/>
                  </a:cubicBezTo>
                  <a:cubicBezTo>
                    <a:pt x="15" y="108"/>
                    <a:pt x="12" y="107"/>
                    <a:pt x="9" y="101"/>
                  </a:cubicBezTo>
                  <a:cubicBezTo>
                    <a:pt x="8" y="99"/>
                    <a:pt x="7" y="96"/>
                    <a:pt x="5" y="94"/>
                  </a:cubicBezTo>
                  <a:cubicBezTo>
                    <a:pt x="8" y="88"/>
                    <a:pt x="18" y="87"/>
                    <a:pt x="15" y="76"/>
                  </a:cubicBezTo>
                  <a:cubicBezTo>
                    <a:pt x="13" y="66"/>
                    <a:pt x="5" y="67"/>
                    <a:pt x="0" y="63"/>
                  </a:cubicBezTo>
                  <a:cubicBezTo>
                    <a:pt x="1" y="58"/>
                    <a:pt x="2" y="53"/>
                    <a:pt x="2" y="48"/>
                  </a:cubicBezTo>
                  <a:cubicBezTo>
                    <a:pt x="9" y="45"/>
                    <a:pt x="16" y="50"/>
                    <a:pt x="21" y="41"/>
                  </a:cubicBezTo>
                  <a:cubicBezTo>
                    <a:pt x="26" y="32"/>
                    <a:pt x="21" y="28"/>
                    <a:pt x="18" y="21"/>
                  </a:cubicBezTo>
                  <a:cubicBezTo>
                    <a:pt x="22" y="18"/>
                    <a:pt x="26" y="14"/>
                    <a:pt x="30" y="11"/>
                  </a:cubicBezTo>
                  <a:cubicBezTo>
                    <a:pt x="37" y="12"/>
                    <a:pt x="39" y="21"/>
                    <a:pt x="48" y="18"/>
                  </a:cubicBezTo>
                  <a:cubicBezTo>
                    <a:pt x="57" y="14"/>
                    <a:pt x="57" y="8"/>
                    <a:pt x="58" y="0"/>
                  </a:cubicBezTo>
                  <a:cubicBezTo>
                    <a:pt x="64" y="0"/>
                    <a:pt x="69" y="0"/>
                    <a:pt x="75" y="0"/>
                  </a:cubicBezTo>
                  <a:cubicBezTo>
                    <a:pt x="78" y="6"/>
                    <a:pt x="76" y="13"/>
                    <a:pt x="85" y="17"/>
                  </a:cubicBezTo>
                  <a:cubicBezTo>
                    <a:pt x="95" y="21"/>
                    <a:pt x="97" y="14"/>
                    <a:pt x="104" y="10"/>
                  </a:cubicBezTo>
                  <a:cubicBezTo>
                    <a:pt x="108" y="14"/>
                    <a:pt x="112" y="18"/>
                    <a:pt x="116" y="21"/>
                  </a:cubicBezTo>
                  <a:cubicBezTo>
                    <a:pt x="107" y="39"/>
                    <a:pt x="111" y="47"/>
                    <a:pt x="132" y="47"/>
                  </a:cubicBezTo>
                  <a:cubicBezTo>
                    <a:pt x="133" y="52"/>
                    <a:pt x="134" y="58"/>
                    <a:pt x="135" y="63"/>
                  </a:cubicBezTo>
                  <a:cubicBezTo>
                    <a:pt x="129" y="67"/>
                    <a:pt x="121" y="66"/>
                    <a:pt x="119" y="76"/>
                  </a:cubicBezTo>
                  <a:cubicBezTo>
                    <a:pt x="117" y="86"/>
                    <a:pt x="125" y="88"/>
                    <a:pt x="129" y="93"/>
                  </a:cubicBezTo>
                  <a:cubicBezTo>
                    <a:pt x="127" y="97"/>
                    <a:pt x="126" y="101"/>
                    <a:pt x="123" y="104"/>
                  </a:cubicBezTo>
                  <a:cubicBezTo>
                    <a:pt x="122" y="105"/>
                    <a:pt x="118" y="107"/>
                    <a:pt x="117" y="106"/>
                  </a:cubicBezTo>
                  <a:cubicBezTo>
                    <a:pt x="109" y="101"/>
                    <a:pt x="103" y="104"/>
                    <a:pt x="99" y="110"/>
                  </a:cubicBezTo>
                  <a:cubicBezTo>
                    <a:pt x="97" y="114"/>
                    <a:pt x="98" y="119"/>
                    <a:pt x="98" y="124"/>
                  </a:cubicBezTo>
                  <a:cubicBezTo>
                    <a:pt x="98" y="125"/>
                    <a:pt x="98" y="125"/>
                    <a:pt x="98" y="127"/>
                  </a:cubicBezTo>
                  <a:cubicBezTo>
                    <a:pt x="94" y="128"/>
                    <a:pt x="90" y="130"/>
                    <a:pt x="86" y="131"/>
                  </a:cubicBezTo>
                  <a:cubicBezTo>
                    <a:pt x="84" y="132"/>
                    <a:pt x="81" y="130"/>
                    <a:pt x="80" y="129"/>
                  </a:cubicBezTo>
                  <a:cubicBezTo>
                    <a:pt x="71" y="116"/>
                    <a:pt x="62" y="117"/>
                    <a:pt x="54" y="130"/>
                  </a:cubicBezTo>
                  <a:cubicBezTo>
                    <a:pt x="54" y="131"/>
                    <a:pt x="53" y="131"/>
                    <a:pt x="52" y="133"/>
                  </a:cubicBezTo>
                  <a:close/>
                  <a:moveTo>
                    <a:pt x="101" y="68"/>
                  </a:moveTo>
                  <a:cubicBezTo>
                    <a:pt x="102" y="49"/>
                    <a:pt x="87" y="33"/>
                    <a:pt x="68" y="33"/>
                  </a:cubicBezTo>
                  <a:cubicBezTo>
                    <a:pt x="50" y="32"/>
                    <a:pt x="34" y="47"/>
                    <a:pt x="33" y="65"/>
                  </a:cubicBezTo>
                  <a:cubicBezTo>
                    <a:pt x="33" y="85"/>
                    <a:pt x="47" y="101"/>
                    <a:pt x="66" y="101"/>
                  </a:cubicBezTo>
                  <a:cubicBezTo>
                    <a:pt x="85" y="102"/>
                    <a:pt x="100" y="87"/>
                    <a:pt x="101" y="6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49" name="Google Shape;949;p15"/>
            <p:cNvSpPr/>
            <p:nvPr/>
          </p:nvSpPr>
          <p:spPr>
            <a:xfrm>
              <a:off x="3389313" y="2711450"/>
              <a:ext cx="74613" cy="28575"/>
            </a:xfrm>
            <a:custGeom>
              <a:avLst/>
              <a:gdLst/>
              <a:ahLst/>
              <a:cxnLst/>
              <a:rect l="l" t="t" r="r" b="b"/>
              <a:pathLst>
                <a:path w="195" h="72" extrusionOk="0">
                  <a:moveTo>
                    <a:pt x="195" y="69"/>
                  </a:moveTo>
                  <a:cubicBezTo>
                    <a:pt x="188" y="69"/>
                    <a:pt x="182" y="69"/>
                    <a:pt x="176" y="69"/>
                  </a:cubicBezTo>
                  <a:cubicBezTo>
                    <a:pt x="174" y="56"/>
                    <a:pt x="167" y="46"/>
                    <a:pt x="152" y="46"/>
                  </a:cubicBezTo>
                  <a:cubicBezTo>
                    <a:pt x="140" y="45"/>
                    <a:pt x="132" y="52"/>
                    <a:pt x="126" y="69"/>
                  </a:cubicBezTo>
                  <a:cubicBezTo>
                    <a:pt x="108" y="69"/>
                    <a:pt x="90" y="69"/>
                    <a:pt x="71" y="69"/>
                  </a:cubicBezTo>
                  <a:cubicBezTo>
                    <a:pt x="70" y="66"/>
                    <a:pt x="69" y="64"/>
                    <a:pt x="68" y="61"/>
                  </a:cubicBezTo>
                  <a:cubicBezTo>
                    <a:pt x="64" y="51"/>
                    <a:pt x="57" y="46"/>
                    <a:pt x="47" y="46"/>
                  </a:cubicBezTo>
                  <a:cubicBezTo>
                    <a:pt x="37" y="45"/>
                    <a:pt x="28" y="49"/>
                    <a:pt x="25" y="57"/>
                  </a:cubicBezTo>
                  <a:cubicBezTo>
                    <a:pt x="22" y="72"/>
                    <a:pt x="12" y="70"/>
                    <a:pt x="0" y="69"/>
                  </a:cubicBezTo>
                  <a:cubicBezTo>
                    <a:pt x="0" y="60"/>
                    <a:pt x="0" y="51"/>
                    <a:pt x="1" y="43"/>
                  </a:cubicBezTo>
                  <a:cubicBezTo>
                    <a:pt x="1" y="40"/>
                    <a:pt x="7" y="36"/>
                    <a:pt x="10" y="36"/>
                  </a:cubicBezTo>
                  <a:cubicBezTo>
                    <a:pt x="20" y="37"/>
                    <a:pt x="28" y="34"/>
                    <a:pt x="35" y="27"/>
                  </a:cubicBezTo>
                  <a:cubicBezTo>
                    <a:pt x="54" y="9"/>
                    <a:pt x="76" y="3"/>
                    <a:pt x="102" y="6"/>
                  </a:cubicBezTo>
                  <a:cubicBezTo>
                    <a:pt x="108" y="6"/>
                    <a:pt x="114" y="7"/>
                    <a:pt x="119" y="6"/>
                  </a:cubicBezTo>
                  <a:cubicBezTo>
                    <a:pt x="149" y="0"/>
                    <a:pt x="170" y="17"/>
                    <a:pt x="191" y="33"/>
                  </a:cubicBezTo>
                  <a:cubicBezTo>
                    <a:pt x="193" y="35"/>
                    <a:pt x="194" y="37"/>
                    <a:pt x="195" y="40"/>
                  </a:cubicBezTo>
                  <a:cubicBezTo>
                    <a:pt x="195" y="49"/>
                    <a:pt x="195" y="59"/>
                    <a:pt x="195" y="69"/>
                  </a:cubicBezTo>
                  <a:close/>
                  <a:moveTo>
                    <a:pt x="165" y="28"/>
                  </a:moveTo>
                  <a:cubicBezTo>
                    <a:pt x="154" y="15"/>
                    <a:pt x="140" y="12"/>
                    <a:pt x="124" y="13"/>
                  </a:cubicBezTo>
                  <a:cubicBezTo>
                    <a:pt x="111" y="14"/>
                    <a:pt x="97" y="14"/>
                    <a:pt x="83" y="13"/>
                  </a:cubicBezTo>
                  <a:cubicBezTo>
                    <a:pt x="70" y="13"/>
                    <a:pt x="62" y="20"/>
                    <a:pt x="52" y="28"/>
                  </a:cubicBezTo>
                  <a:cubicBezTo>
                    <a:pt x="91" y="28"/>
                    <a:pt x="128" y="28"/>
                    <a:pt x="165" y="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0" name="Google Shape;950;p15"/>
            <p:cNvSpPr/>
            <p:nvPr/>
          </p:nvSpPr>
          <p:spPr>
            <a:xfrm>
              <a:off x="3963988" y="2838450"/>
              <a:ext cx="26988" cy="73025"/>
            </a:xfrm>
            <a:custGeom>
              <a:avLst/>
              <a:gdLst/>
              <a:ahLst/>
              <a:cxnLst/>
              <a:rect l="l" t="t" r="r" b="b"/>
              <a:pathLst>
                <a:path w="68" h="192" extrusionOk="0">
                  <a:moveTo>
                    <a:pt x="63" y="14"/>
                  </a:moveTo>
                  <a:cubicBezTo>
                    <a:pt x="49" y="31"/>
                    <a:pt x="50" y="50"/>
                    <a:pt x="56" y="69"/>
                  </a:cubicBezTo>
                  <a:cubicBezTo>
                    <a:pt x="68" y="104"/>
                    <a:pt x="65" y="140"/>
                    <a:pt x="65" y="176"/>
                  </a:cubicBezTo>
                  <a:cubicBezTo>
                    <a:pt x="65" y="185"/>
                    <a:pt x="58" y="191"/>
                    <a:pt x="48" y="192"/>
                  </a:cubicBezTo>
                  <a:cubicBezTo>
                    <a:pt x="44" y="192"/>
                    <a:pt x="40" y="192"/>
                    <a:pt x="36" y="192"/>
                  </a:cubicBezTo>
                  <a:cubicBezTo>
                    <a:pt x="26" y="191"/>
                    <a:pt x="20" y="186"/>
                    <a:pt x="17" y="176"/>
                  </a:cubicBezTo>
                  <a:cubicBezTo>
                    <a:pt x="15" y="167"/>
                    <a:pt x="19" y="158"/>
                    <a:pt x="28" y="153"/>
                  </a:cubicBezTo>
                  <a:cubicBezTo>
                    <a:pt x="30" y="152"/>
                    <a:pt x="33" y="149"/>
                    <a:pt x="33" y="147"/>
                  </a:cubicBezTo>
                  <a:cubicBezTo>
                    <a:pt x="36" y="110"/>
                    <a:pt x="31" y="75"/>
                    <a:pt x="9" y="44"/>
                  </a:cubicBezTo>
                  <a:cubicBezTo>
                    <a:pt x="6" y="39"/>
                    <a:pt x="3" y="35"/>
                    <a:pt x="0" y="31"/>
                  </a:cubicBezTo>
                  <a:cubicBezTo>
                    <a:pt x="8" y="25"/>
                    <a:pt x="16" y="19"/>
                    <a:pt x="24" y="13"/>
                  </a:cubicBezTo>
                  <a:cubicBezTo>
                    <a:pt x="25" y="13"/>
                    <a:pt x="27" y="15"/>
                    <a:pt x="29" y="16"/>
                  </a:cubicBezTo>
                  <a:cubicBezTo>
                    <a:pt x="35" y="11"/>
                    <a:pt x="41" y="5"/>
                    <a:pt x="47" y="0"/>
                  </a:cubicBezTo>
                  <a:cubicBezTo>
                    <a:pt x="53" y="5"/>
                    <a:pt x="57" y="9"/>
                    <a:pt x="63" y="1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1" name="Google Shape;951;p15"/>
            <p:cNvSpPr/>
            <p:nvPr/>
          </p:nvSpPr>
          <p:spPr>
            <a:xfrm>
              <a:off x="3933825" y="2836863"/>
              <a:ext cx="25400" cy="74613"/>
            </a:xfrm>
            <a:custGeom>
              <a:avLst/>
              <a:gdLst/>
              <a:ahLst/>
              <a:cxnLst/>
              <a:rect l="l" t="t" r="r" b="b"/>
              <a:pathLst>
                <a:path w="68" h="193" extrusionOk="0">
                  <a:moveTo>
                    <a:pt x="5" y="15"/>
                  </a:moveTo>
                  <a:cubicBezTo>
                    <a:pt x="10" y="9"/>
                    <a:pt x="14" y="5"/>
                    <a:pt x="19" y="0"/>
                  </a:cubicBezTo>
                  <a:cubicBezTo>
                    <a:pt x="25" y="6"/>
                    <a:pt x="32" y="11"/>
                    <a:pt x="38" y="17"/>
                  </a:cubicBezTo>
                  <a:cubicBezTo>
                    <a:pt x="40" y="16"/>
                    <a:pt x="42" y="15"/>
                    <a:pt x="43" y="14"/>
                  </a:cubicBezTo>
                  <a:cubicBezTo>
                    <a:pt x="52" y="20"/>
                    <a:pt x="59" y="26"/>
                    <a:pt x="68" y="32"/>
                  </a:cubicBezTo>
                  <a:cubicBezTo>
                    <a:pt x="53" y="49"/>
                    <a:pt x="42" y="69"/>
                    <a:pt x="37" y="93"/>
                  </a:cubicBezTo>
                  <a:cubicBezTo>
                    <a:pt x="34" y="112"/>
                    <a:pt x="34" y="132"/>
                    <a:pt x="32" y="151"/>
                  </a:cubicBezTo>
                  <a:cubicBezTo>
                    <a:pt x="37" y="154"/>
                    <a:pt x="41" y="155"/>
                    <a:pt x="44" y="158"/>
                  </a:cubicBezTo>
                  <a:cubicBezTo>
                    <a:pt x="51" y="164"/>
                    <a:pt x="52" y="173"/>
                    <a:pt x="49" y="181"/>
                  </a:cubicBezTo>
                  <a:cubicBezTo>
                    <a:pt x="46" y="189"/>
                    <a:pt x="40" y="193"/>
                    <a:pt x="31" y="193"/>
                  </a:cubicBezTo>
                  <a:cubicBezTo>
                    <a:pt x="27" y="193"/>
                    <a:pt x="23" y="193"/>
                    <a:pt x="19" y="193"/>
                  </a:cubicBezTo>
                  <a:cubicBezTo>
                    <a:pt x="9" y="192"/>
                    <a:pt x="3" y="188"/>
                    <a:pt x="3" y="178"/>
                  </a:cubicBezTo>
                  <a:cubicBezTo>
                    <a:pt x="3" y="142"/>
                    <a:pt x="0" y="106"/>
                    <a:pt x="11" y="70"/>
                  </a:cubicBezTo>
                  <a:cubicBezTo>
                    <a:pt x="17" y="51"/>
                    <a:pt x="18" y="32"/>
                    <a:pt x="5"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2" name="Google Shape;952;p15"/>
            <p:cNvSpPr/>
            <p:nvPr/>
          </p:nvSpPr>
          <p:spPr>
            <a:xfrm>
              <a:off x="3527425" y="2995613"/>
              <a:ext cx="44450" cy="42863"/>
            </a:xfrm>
            <a:custGeom>
              <a:avLst/>
              <a:gdLst/>
              <a:ahLst/>
              <a:cxnLst/>
              <a:rect l="l" t="t" r="r" b="b"/>
              <a:pathLst>
                <a:path w="116" h="115" extrusionOk="0">
                  <a:moveTo>
                    <a:pt x="36" y="104"/>
                  </a:moveTo>
                  <a:cubicBezTo>
                    <a:pt x="49" y="91"/>
                    <a:pt x="62" y="80"/>
                    <a:pt x="74" y="68"/>
                  </a:cubicBezTo>
                  <a:cubicBezTo>
                    <a:pt x="65" y="59"/>
                    <a:pt x="57" y="51"/>
                    <a:pt x="48" y="42"/>
                  </a:cubicBezTo>
                  <a:cubicBezTo>
                    <a:pt x="37" y="55"/>
                    <a:pt x="25" y="67"/>
                    <a:pt x="12" y="81"/>
                  </a:cubicBezTo>
                  <a:cubicBezTo>
                    <a:pt x="0" y="60"/>
                    <a:pt x="5" y="32"/>
                    <a:pt x="24" y="17"/>
                  </a:cubicBezTo>
                  <a:cubicBezTo>
                    <a:pt x="44" y="0"/>
                    <a:pt x="73" y="0"/>
                    <a:pt x="93" y="17"/>
                  </a:cubicBezTo>
                  <a:cubicBezTo>
                    <a:pt x="112" y="35"/>
                    <a:pt x="116" y="63"/>
                    <a:pt x="102" y="85"/>
                  </a:cubicBezTo>
                  <a:cubicBezTo>
                    <a:pt x="88" y="107"/>
                    <a:pt x="61" y="115"/>
                    <a:pt x="36" y="10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3" name="Google Shape;953;p15"/>
            <p:cNvSpPr/>
            <p:nvPr/>
          </p:nvSpPr>
          <p:spPr>
            <a:xfrm>
              <a:off x="3752850" y="2641600"/>
              <a:ext cx="61913" cy="22225"/>
            </a:xfrm>
            <a:custGeom>
              <a:avLst/>
              <a:gdLst/>
              <a:ahLst/>
              <a:cxnLst/>
              <a:rect l="l" t="t" r="r" b="b"/>
              <a:pathLst>
                <a:path w="164" h="59" extrusionOk="0">
                  <a:moveTo>
                    <a:pt x="83" y="0"/>
                  </a:moveTo>
                  <a:cubicBezTo>
                    <a:pt x="102" y="5"/>
                    <a:pt x="121" y="9"/>
                    <a:pt x="140" y="14"/>
                  </a:cubicBezTo>
                  <a:cubicBezTo>
                    <a:pt x="143" y="15"/>
                    <a:pt x="147" y="17"/>
                    <a:pt x="150" y="19"/>
                  </a:cubicBezTo>
                  <a:cubicBezTo>
                    <a:pt x="161" y="26"/>
                    <a:pt x="164" y="36"/>
                    <a:pt x="159" y="46"/>
                  </a:cubicBezTo>
                  <a:cubicBezTo>
                    <a:pt x="154" y="56"/>
                    <a:pt x="143" y="59"/>
                    <a:pt x="131" y="54"/>
                  </a:cubicBezTo>
                  <a:cubicBezTo>
                    <a:pt x="99" y="41"/>
                    <a:pt x="66" y="40"/>
                    <a:pt x="34" y="54"/>
                  </a:cubicBezTo>
                  <a:cubicBezTo>
                    <a:pt x="21" y="59"/>
                    <a:pt x="11" y="56"/>
                    <a:pt x="6" y="46"/>
                  </a:cubicBezTo>
                  <a:cubicBezTo>
                    <a:pt x="0" y="36"/>
                    <a:pt x="4" y="26"/>
                    <a:pt x="16" y="18"/>
                  </a:cubicBezTo>
                  <a:cubicBezTo>
                    <a:pt x="30" y="9"/>
                    <a:pt x="59" y="2"/>
                    <a:pt x="83" y="3"/>
                  </a:cubicBezTo>
                  <a:cubicBezTo>
                    <a:pt x="83" y="2"/>
                    <a:pt x="83" y="1"/>
                    <a:pt x="83" y="0"/>
                  </a:cubicBezTo>
                  <a:close/>
                  <a:moveTo>
                    <a:pt x="26" y="25"/>
                  </a:moveTo>
                  <a:cubicBezTo>
                    <a:pt x="22" y="31"/>
                    <a:pt x="18" y="34"/>
                    <a:pt x="19" y="37"/>
                  </a:cubicBezTo>
                  <a:cubicBezTo>
                    <a:pt x="19" y="40"/>
                    <a:pt x="24" y="42"/>
                    <a:pt x="27" y="45"/>
                  </a:cubicBezTo>
                  <a:cubicBezTo>
                    <a:pt x="29" y="42"/>
                    <a:pt x="34" y="40"/>
                    <a:pt x="34" y="36"/>
                  </a:cubicBezTo>
                  <a:cubicBezTo>
                    <a:pt x="34" y="34"/>
                    <a:pt x="30" y="30"/>
                    <a:pt x="26" y="25"/>
                  </a:cubicBezTo>
                  <a:close/>
                  <a:moveTo>
                    <a:pt x="141" y="49"/>
                  </a:moveTo>
                  <a:cubicBezTo>
                    <a:pt x="146" y="43"/>
                    <a:pt x="150" y="40"/>
                    <a:pt x="150" y="37"/>
                  </a:cubicBezTo>
                  <a:cubicBezTo>
                    <a:pt x="149" y="34"/>
                    <a:pt x="145" y="31"/>
                    <a:pt x="142" y="29"/>
                  </a:cubicBezTo>
                  <a:cubicBezTo>
                    <a:pt x="139" y="31"/>
                    <a:pt x="135" y="34"/>
                    <a:pt x="134" y="37"/>
                  </a:cubicBezTo>
                  <a:cubicBezTo>
                    <a:pt x="134" y="40"/>
                    <a:pt x="138" y="43"/>
                    <a:pt x="141"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4" name="Google Shape;954;p15"/>
            <p:cNvSpPr/>
            <p:nvPr/>
          </p:nvSpPr>
          <p:spPr>
            <a:xfrm>
              <a:off x="3402013" y="2986088"/>
              <a:ext cx="52388" cy="58738"/>
            </a:xfrm>
            <a:custGeom>
              <a:avLst/>
              <a:gdLst/>
              <a:ahLst/>
              <a:cxnLst/>
              <a:rect l="l" t="t" r="r" b="b"/>
              <a:pathLst>
                <a:path w="137" h="152" extrusionOk="0">
                  <a:moveTo>
                    <a:pt x="32" y="0"/>
                  </a:moveTo>
                  <a:cubicBezTo>
                    <a:pt x="32" y="17"/>
                    <a:pt x="32" y="32"/>
                    <a:pt x="32" y="46"/>
                  </a:cubicBezTo>
                  <a:cubicBezTo>
                    <a:pt x="56" y="46"/>
                    <a:pt x="80" y="46"/>
                    <a:pt x="105" y="46"/>
                  </a:cubicBezTo>
                  <a:cubicBezTo>
                    <a:pt x="105" y="33"/>
                    <a:pt x="105" y="18"/>
                    <a:pt x="105" y="0"/>
                  </a:cubicBezTo>
                  <a:cubicBezTo>
                    <a:pt x="119" y="12"/>
                    <a:pt x="124" y="24"/>
                    <a:pt x="126" y="39"/>
                  </a:cubicBezTo>
                  <a:cubicBezTo>
                    <a:pt x="126" y="47"/>
                    <a:pt x="124" y="55"/>
                    <a:pt x="132" y="62"/>
                  </a:cubicBezTo>
                  <a:cubicBezTo>
                    <a:pt x="137" y="66"/>
                    <a:pt x="132" y="72"/>
                    <a:pt x="122" y="75"/>
                  </a:cubicBezTo>
                  <a:cubicBezTo>
                    <a:pt x="122" y="97"/>
                    <a:pt x="114" y="116"/>
                    <a:pt x="99" y="132"/>
                  </a:cubicBezTo>
                  <a:cubicBezTo>
                    <a:pt x="80" y="152"/>
                    <a:pt x="57" y="152"/>
                    <a:pt x="37" y="132"/>
                  </a:cubicBezTo>
                  <a:cubicBezTo>
                    <a:pt x="22" y="116"/>
                    <a:pt x="15" y="96"/>
                    <a:pt x="14" y="75"/>
                  </a:cubicBezTo>
                  <a:cubicBezTo>
                    <a:pt x="1" y="71"/>
                    <a:pt x="0" y="68"/>
                    <a:pt x="9" y="57"/>
                  </a:cubicBezTo>
                  <a:cubicBezTo>
                    <a:pt x="11" y="55"/>
                    <a:pt x="10" y="50"/>
                    <a:pt x="10" y="47"/>
                  </a:cubicBezTo>
                  <a:cubicBezTo>
                    <a:pt x="11" y="29"/>
                    <a:pt x="16" y="13"/>
                    <a:pt x="32" y="0"/>
                  </a:cubicBezTo>
                  <a:close/>
                  <a:moveTo>
                    <a:pt x="68" y="59"/>
                  </a:moveTo>
                  <a:cubicBezTo>
                    <a:pt x="55" y="62"/>
                    <a:pt x="42" y="64"/>
                    <a:pt x="29" y="67"/>
                  </a:cubicBezTo>
                  <a:cubicBezTo>
                    <a:pt x="24" y="68"/>
                    <a:pt x="22" y="71"/>
                    <a:pt x="23" y="76"/>
                  </a:cubicBezTo>
                  <a:cubicBezTo>
                    <a:pt x="23" y="97"/>
                    <a:pt x="31" y="115"/>
                    <a:pt x="47" y="129"/>
                  </a:cubicBezTo>
                  <a:cubicBezTo>
                    <a:pt x="60" y="141"/>
                    <a:pt x="76" y="141"/>
                    <a:pt x="89" y="130"/>
                  </a:cubicBezTo>
                  <a:cubicBezTo>
                    <a:pt x="105" y="115"/>
                    <a:pt x="113" y="97"/>
                    <a:pt x="114" y="76"/>
                  </a:cubicBezTo>
                  <a:cubicBezTo>
                    <a:pt x="114" y="73"/>
                    <a:pt x="110" y="68"/>
                    <a:pt x="108" y="67"/>
                  </a:cubicBezTo>
                  <a:cubicBezTo>
                    <a:pt x="95" y="64"/>
                    <a:pt x="82" y="62"/>
                    <a:pt x="68" y="5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5" name="Google Shape;955;p15"/>
            <p:cNvSpPr/>
            <p:nvPr/>
          </p:nvSpPr>
          <p:spPr>
            <a:xfrm>
              <a:off x="3548063" y="2835275"/>
              <a:ext cx="33338" cy="41275"/>
            </a:xfrm>
            <a:custGeom>
              <a:avLst/>
              <a:gdLst/>
              <a:ahLst/>
              <a:cxnLst/>
              <a:rect l="l" t="t" r="r" b="b"/>
              <a:pathLst>
                <a:path w="84" h="110" extrusionOk="0">
                  <a:moveTo>
                    <a:pt x="84" y="0"/>
                  </a:moveTo>
                  <a:cubicBezTo>
                    <a:pt x="84" y="37"/>
                    <a:pt x="84" y="73"/>
                    <a:pt x="84" y="110"/>
                  </a:cubicBezTo>
                  <a:cubicBezTo>
                    <a:pt x="78" y="110"/>
                    <a:pt x="74" y="110"/>
                    <a:pt x="68" y="110"/>
                  </a:cubicBezTo>
                  <a:cubicBezTo>
                    <a:pt x="67" y="107"/>
                    <a:pt x="67" y="104"/>
                    <a:pt x="65" y="102"/>
                  </a:cubicBezTo>
                  <a:cubicBezTo>
                    <a:pt x="60" y="88"/>
                    <a:pt x="43" y="83"/>
                    <a:pt x="31" y="92"/>
                  </a:cubicBezTo>
                  <a:cubicBezTo>
                    <a:pt x="20" y="100"/>
                    <a:pt x="19" y="100"/>
                    <a:pt x="5" y="98"/>
                  </a:cubicBezTo>
                  <a:cubicBezTo>
                    <a:pt x="5" y="78"/>
                    <a:pt x="0" y="57"/>
                    <a:pt x="13" y="39"/>
                  </a:cubicBezTo>
                  <a:cubicBezTo>
                    <a:pt x="20" y="29"/>
                    <a:pt x="25" y="18"/>
                    <a:pt x="31" y="7"/>
                  </a:cubicBezTo>
                  <a:cubicBezTo>
                    <a:pt x="33" y="2"/>
                    <a:pt x="36" y="0"/>
                    <a:pt x="42" y="0"/>
                  </a:cubicBezTo>
                  <a:cubicBezTo>
                    <a:pt x="56" y="0"/>
                    <a:pt x="69" y="0"/>
                    <a:pt x="84" y="0"/>
                  </a:cubicBezTo>
                  <a:close/>
                  <a:moveTo>
                    <a:pt x="72" y="55"/>
                  </a:moveTo>
                  <a:cubicBezTo>
                    <a:pt x="72" y="40"/>
                    <a:pt x="72" y="27"/>
                    <a:pt x="72" y="12"/>
                  </a:cubicBezTo>
                  <a:cubicBezTo>
                    <a:pt x="67" y="12"/>
                    <a:pt x="63" y="13"/>
                    <a:pt x="59" y="12"/>
                  </a:cubicBezTo>
                  <a:cubicBezTo>
                    <a:pt x="45" y="10"/>
                    <a:pt x="38" y="15"/>
                    <a:pt x="33" y="28"/>
                  </a:cubicBezTo>
                  <a:cubicBezTo>
                    <a:pt x="29" y="37"/>
                    <a:pt x="24" y="45"/>
                    <a:pt x="19" y="55"/>
                  </a:cubicBezTo>
                  <a:cubicBezTo>
                    <a:pt x="38" y="55"/>
                    <a:pt x="55" y="55"/>
                    <a:pt x="72" y="5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6" name="Google Shape;956;p15"/>
            <p:cNvSpPr/>
            <p:nvPr/>
          </p:nvSpPr>
          <p:spPr>
            <a:xfrm>
              <a:off x="3910013" y="2801938"/>
              <a:ext cx="22225" cy="58738"/>
            </a:xfrm>
            <a:custGeom>
              <a:avLst/>
              <a:gdLst/>
              <a:ahLst/>
              <a:cxnLst/>
              <a:rect l="l" t="t" r="r" b="b"/>
              <a:pathLst>
                <a:path w="57" h="151" extrusionOk="0">
                  <a:moveTo>
                    <a:pt x="54" y="49"/>
                  </a:moveTo>
                  <a:cubicBezTo>
                    <a:pt x="54" y="63"/>
                    <a:pt x="57" y="78"/>
                    <a:pt x="47" y="91"/>
                  </a:cubicBezTo>
                  <a:cubicBezTo>
                    <a:pt x="45" y="93"/>
                    <a:pt x="47" y="100"/>
                    <a:pt x="50" y="104"/>
                  </a:cubicBezTo>
                  <a:cubicBezTo>
                    <a:pt x="56" y="114"/>
                    <a:pt x="56" y="124"/>
                    <a:pt x="52" y="135"/>
                  </a:cubicBezTo>
                  <a:cubicBezTo>
                    <a:pt x="49" y="145"/>
                    <a:pt x="39" y="151"/>
                    <a:pt x="29" y="151"/>
                  </a:cubicBezTo>
                  <a:cubicBezTo>
                    <a:pt x="18" y="151"/>
                    <a:pt x="9" y="146"/>
                    <a:pt x="5" y="136"/>
                  </a:cubicBezTo>
                  <a:cubicBezTo>
                    <a:pt x="1" y="125"/>
                    <a:pt x="0" y="114"/>
                    <a:pt x="8" y="105"/>
                  </a:cubicBezTo>
                  <a:cubicBezTo>
                    <a:pt x="13" y="98"/>
                    <a:pt x="14" y="92"/>
                    <a:pt x="8" y="85"/>
                  </a:cubicBezTo>
                  <a:cubicBezTo>
                    <a:pt x="5" y="81"/>
                    <a:pt x="3" y="75"/>
                    <a:pt x="3" y="70"/>
                  </a:cubicBezTo>
                  <a:cubicBezTo>
                    <a:pt x="2" y="56"/>
                    <a:pt x="2" y="42"/>
                    <a:pt x="3" y="29"/>
                  </a:cubicBezTo>
                  <a:cubicBezTo>
                    <a:pt x="3" y="12"/>
                    <a:pt x="14" y="0"/>
                    <a:pt x="29" y="1"/>
                  </a:cubicBezTo>
                  <a:cubicBezTo>
                    <a:pt x="44" y="1"/>
                    <a:pt x="54" y="13"/>
                    <a:pt x="54" y="29"/>
                  </a:cubicBezTo>
                  <a:cubicBezTo>
                    <a:pt x="54" y="36"/>
                    <a:pt x="54" y="42"/>
                    <a:pt x="54" y="49"/>
                  </a:cubicBezTo>
                  <a:close/>
                  <a:moveTo>
                    <a:pt x="28" y="10"/>
                  </a:moveTo>
                  <a:cubicBezTo>
                    <a:pt x="17" y="11"/>
                    <a:pt x="12" y="17"/>
                    <a:pt x="11" y="27"/>
                  </a:cubicBezTo>
                  <a:cubicBezTo>
                    <a:pt x="11" y="39"/>
                    <a:pt x="11" y="51"/>
                    <a:pt x="11" y="63"/>
                  </a:cubicBezTo>
                  <a:cubicBezTo>
                    <a:pt x="11" y="71"/>
                    <a:pt x="13" y="78"/>
                    <a:pt x="17" y="85"/>
                  </a:cubicBezTo>
                  <a:cubicBezTo>
                    <a:pt x="20" y="90"/>
                    <a:pt x="19" y="97"/>
                    <a:pt x="18" y="103"/>
                  </a:cubicBezTo>
                  <a:cubicBezTo>
                    <a:pt x="18" y="106"/>
                    <a:pt x="15" y="108"/>
                    <a:pt x="13" y="111"/>
                  </a:cubicBezTo>
                  <a:cubicBezTo>
                    <a:pt x="6" y="125"/>
                    <a:pt x="13" y="141"/>
                    <a:pt x="28" y="142"/>
                  </a:cubicBezTo>
                  <a:cubicBezTo>
                    <a:pt x="28" y="98"/>
                    <a:pt x="28" y="54"/>
                    <a:pt x="28"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7" name="Google Shape;957;p15"/>
            <p:cNvSpPr/>
            <p:nvPr/>
          </p:nvSpPr>
          <p:spPr>
            <a:xfrm>
              <a:off x="3452813" y="3219450"/>
              <a:ext cx="34925" cy="36513"/>
            </a:xfrm>
            <a:custGeom>
              <a:avLst/>
              <a:gdLst/>
              <a:ahLst/>
              <a:cxnLst/>
              <a:rect l="l" t="t" r="r" b="b"/>
              <a:pathLst>
                <a:path w="95" h="95" extrusionOk="0">
                  <a:moveTo>
                    <a:pt x="61" y="0"/>
                  </a:moveTo>
                  <a:cubicBezTo>
                    <a:pt x="72" y="10"/>
                    <a:pt x="83" y="21"/>
                    <a:pt x="95" y="33"/>
                  </a:cubicBezTo>
                  <a:cubicBezTo>
                    <a:pt x="88" y="39"/>
                    <a:pt x="81" y="45"/>
                    <a:pt x="74" y="51"/>
                  </a:cubicBezTo>
                  <a:cubicBezTo>
                    <a:pt x="84" y="66"/>
                    <a:pt x="85" y="74"/>
                    <a:pt x="78" y="80"/>
                  </a:cubicBezTo>
                  <a:cubicBezTo>
                    <a:pt x="71" y="86"/>
                    <a:pt x="64" y="85"/>
                    <a:pt x="50" y="75"/>
                  </a:cubicBezTo>
                  <a:cubicBezTo>
                    <a:pt x="48" y="78"/>
                    <a:pt x="45" y="82"/>
                    <a:pt x="42" y="86"/>
                  </a:cubicBezTo>
                  <a:cubicBezTo>
                    <a:pt x="39" y="89"/>
                    <a:pt x="36" y="92"/>
                    <a:pt x="34" y="95"/>
                  </a:cubicBezTo>
                  <a:cubicBezTo>
                    <a:pt x="22" y="83"/>
                    <a:pt x="11" y="71"/>
                    <a:pt x="0" y="60"/>
                  </a:cubicBezTo>
                  <a:cubicBezTo>
                    <a:pt x="20" y="41"/>
                    <a:pt x="40" y="20"/>
                    <a:pt x="6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8" name="Google Shape;958;p15"/>
            <p:cNvSpPr/>
            <p:nvPr/>
          </p:nvSpPr>
          <p:spPr>
            <a:xfrm>
              <a:off x="3571875" y="2706688"/>
              <a:ext cx="68263" cy="17463"/>
            </a:xfrm>
            <a:custGeom>
              <a:avLst/>
              <a:gdLst/>
              <a:ahLst/>
              <a:cxnLst/>
              <a:rect l="l" t="t" r="r" b="b"/>
              <a:pathLst>
                <a:path w="181" h="46" extrusionOk="0">
                  <a:moveTo>
                    <a:pt x="156" y="21"/>
                  </a:moveTo>
                  <a:cubicBezTo>
                    <a:pt x="163" y="0"/>
                    <a:pt x="160" y="3"/>
                    <a:pt x="181" y="4"/>
                  </a:cubicBezTo>
                  <a:cubicBezTo>
                    <a:pt x="173" y="17"/>
                    <a:pt x="170" y="31"/>
                    <a:pt x="177" y="46"/>
                  </a:cubicBezTo>
                  <a:cubicBezTo>
                    <a:pt x="119" y="46"/>
                    <a:pt x="62" y="46"/>
                    <a:pt x="5" y="46"/>
                  </a:cubicBezTo>
                  <a:cubicBezTo>
                    <a:pt x="8" y="31"/>
                    <a:pt x="10" y="17"/>
                    <a:pt x="0" y="4"/>
                  </a:cubicBezTo>
                  <a:cubicBezTo>
                    <a:pt x="18" y="1"/>
                    <a:pt x="18" y="1"/>
                    <a:pt x="25" y="21"/>
                  </a:cubicBezTo>
                  <a:cubicBezTo>
                    <a:pt x="69" y="21"/>
                    <a:pt x="112" y="21"/>
                    <a:pt x="156" y="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59" name="Google Shape;959;p15"/>
            <p:cNvSpPr/>
            <p:nvPr/>
          </p:nvSpPr>
          <p:spPr>
            <a:xfrm>
              <a:off x="3632200" y="2994025"/>
              <a:ext cx="34925" cy="36513"/>
            </a:xfrm>
            <a:custGeom>
              <a:avLst/>
              <a:gdLst/>
              <a:ahLst/>
              <a:cxnLst/>
              <a:rect l="l" t="t" r="r" b="b"/>
              <a:pathLst>
                <a:path w="93" h="93" extrusionOk="0">
                  <a:moveTo>
                    <a:pt x="69" y="12"/>
                  </a:moveTo>
                  <a:cubicBezTo>
                    <a:pt x="58" y="22"/>
                    <a:pt x="48" y="31"/>
                    <a:pt x="38" y="40"/>
                  </a:cubicBezTo>
                  <a:cubicBezTo>
                    <a:pt x="44" y="46"/>
                    <a:pt x="48" y="50"/>
                    <a:pt x="54" y="56"/>
                  </a:cubicBezTo>
                  <a:cubicBezTo>
                    <a:pt x="63" y="46"/>
                    <a:pt x="72" y="35"/>
                    <a:pt x="81" y="24"/>
                  </a:cubicBezTo>
                  <a:cubicBezTo>
                    <a:pt x="93" y="41"/>
                    <a:pt x="89" y="65"/>
                    <a:pt x="74" y="78"/>
                  </a:cubicBezTo>
                  <a:cubicBezTo>
                    <a:pt x="58" y="93"/>
                    <a:pt x="34" y="92"/>
                    <a:pt x="19" y="78"/>
                  </a:cubicBezTo>
                  <a:cubicBezTo>
                    <a:pt x="3" y="63"/>
                    <a:pt x="0" y="38"/>
                    <a:pt x="14" y="21"/>
                  </a:cubicBezTo>
                  <a:cubicBezTo>
                    <a:pt x="27" y="4"/>
                    <a:pt x="49" y="0"/>
                    <a:pt x="69"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0" name="Google Shape;960;p15"/>
            <p:cNvSpPr/>
            <p:nvPr/>
          </p:nvSpPr>
          <p:spPr>
            <a:xfrm>
              <a:off x="3579813" y="3063875"/>
              <a:ext cx="46038" cy="12700"/>
            </a:xfrm>
            <a:custGeom>
              <a:avLst/>
              <a:gdLst/>
              <a:ahLst/>
              <a:cxnLst/>
              <a:rect l="l" t="t" r="r" b="b"/>
              <a:pathLst>
                <a:path w="120" h="36" extrusionOk="0">
                  <a:moveTo>
                    <a:pt x="0" y="36"/>
                  </a:moveTo>
                  <a:cubicBezTo>
                    <a:pt x="0" y="24"/>
                    <a:pt x="0" y="12"/>
                    <a:pt x="0" y="0"/>
                  </a:cubicBezTo>
                  <a:cubicBezTo>
                    <a:pt x="40" y="0"/>
                    <a:pt x="80" y="0"/>
                    <a:pt x="120" y="0"/>
                  </a:cubicBezTo>
                  <a:cubicBezTo>
                    <a:pt x="120" y="12"/>
                    <a:pt x="120" y="23"/>
                    <a:pt x="120" y="36"/>
                  </a:cubicBezTo>
                  <a:cubicBezTo>
                    <a:pt x="80" y="36"/>
                    <a:pt x="40" y="36"/>
                    <a:pt x="0" y="3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1" name="Google Shape;961;p15"/>
            <p:cNvSpPr/>
            <p:nvPr/>
          </p:nvSpPr>
          <p:spPr>
            <a:xfrm>
              <a:off x="3413125" y="2635250"/>
              <a:ext cx="31750" cy="30163"/>
            </a:xfrm>
            <a:custGeom>
              <a:avLst/>
              <a:gdLst/>
              <a:ahLst/>
              <a:cxnLst/>
              <a:rect l="l" t="t" r="r" b="b"/>
              <a:pathLst>
                <a:path w="86" h="80" extrusionOk="0">
                  <a:moveTo>
                    <a:pt x="3" y="80"/>
                  </a:moveTo>
                  <a:cubicBezTo>
                    <a:pt x="0" y="57"/>
                    <a:pt x="4" y="37"/>
                    <a:pt x="28" y="26"/>
                  </a:cubicBezTo>
                  <a:cubicBezTo>
                    <a:pt x="30" y="25"/>
                    <a:pt x="31" y="22"/>
                    <a:pt x="32" y="19"/>
                  </a:cubicBezTo>
                  <a:cubicBezTo>
                    <a:pt x="32" y="13"/>
                    <a:pt x="32" y="7"/>
                    <a:pt x="32" y="0"/>
                  </a:cubicBezTo>
                  <a:cubicBezTo>
                    <a:pt x="40" y="0"/>
                    <a:pt x="47" y="0"/>
                    <a:pt x="54" y="0"/>
                  </a:cubicBezTo>
                  <a:cubicBezTo>
                    <a:pt x="57" y="15"/>
                    <a:pt x="62" y="24"/>
                    <a:pt x="73" y="36"/>
                  </a:cubicBezTo>
                  <a:cubicBezTo>
                    <a:pt x="85" y="48"/>
                    <a:pt x="86" y="64"/>
                    <a:pt x="84" y="80"/>
                  </a:cubicBezTo>
                  <a:cubicBezTo>
                    <a:pt x="58" y="80"/>
                    <a:pt x="31" y="80"/>
                    <a:pt x="3" y="80"/>
                  </a:cubicBezTo>
                  <a:close/>
                  <a:moveTo>
                    <a:pt x="24" y="43"/>
                  </a:moveTo>
                  <a:cubicBezTo>
                    <a:pt x="20" y="48"/>
                    <a:pt x="16" y="51"/>
                    <a:pt x="16" y="54"/>
                  </a:cubicBezTo>
                  <a:cubicBezTo>
                    <a:pt x="17" y="57"/>
                    <a:pt x="21" y="59"/>
                    <a:pt x="23" y="62"/>
                  </a:cubicBezTo>
                  <a:cubicBezTo>
                    <a:pt x="26" y="59"/>
                    <a:pt x="30" y="57"/>
                    <a:pt x="30" y="54"/>
                  </a:cubicBezTo>
                  <a:cubicBezTo>
                    <a:pt x="31" y="52"/>
                    <a:pt x="27" y="49"/>
                    <a:pt x="24"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2" name="Google Shape;962;p15"/>
            <p:cNvSpPr/>
            <p:nvPr/>
          </p:nvSpPr>
          <p:spPr>
            <a:xfrm>
              <a:off x="3405188" y="3171825"/>
              <a:ext cx="36513" cy="36513"/>
            </a:xfrm>
            <a:custGeom>
              <a:avLst/>
              <a:gdLst/>
              <a:ahLst/>
              <a:cxnLst/>
              <a:rect l="l" t="t" r="r" b="b"/>
              <a:pathLst>
                <a:path w="92" h="93" extrusionOk="0">
                  <a:moveTo>
                    <a:pt x="92" y="44"/>
                  </a:moveTo>
                  <a:cubicBezTo>
                    <a:pt x="76" y="60"/>
                    <a:pt x="60" y="76"/>
                    <a:pt x="44" y="93"/>
                  </a:cubicBezTo>
                  <a:cubicBezTo>
                    <a:pt x="36" y="84"/>
                    <a:pt x="29" y="75"/>
                    <a:pt x="21" y="67"/>
                  </a:cubicBezTo>
                  <a:cubicBezTo>
                    <a:pt x="19" y="64"/>
                    <a:pt x="15" y="62"/>
                    <a:pt x="11" y="61"/>
                  </a:cubicBezTo>
                  <a:cubicBezTo>
                    <a:pt x="3" y="58"/>
                    <a:pt x="0" y="51"/>
                    <a:pt x="5" y="45"/>
                  </a:cubicBezTo>
                  <a:cubicBezTo>
                    <a:pt x="18" y="31"/>
                    <a:pt x="31" y="18"/>
                    <a:pt x="45" y="5"/>
                  </a:cubicBezTo>
                  <a:cubicBezTo>
                    <a:pt x="50" y="0"/>
                    <a:pt x="59" y="3"/>
                    <a:pt x="60" y="10"/>
                  </a:cubicBezTo>
                  <a:cubicBezTo>
                    <a:pt x="60" y="17"/>
                    <a:pt x="64" y="20"/>
                    <a:pt x="69" y="24"/>
                  </a:cubicBezTo>
                  <a:cubicBezTo>
                    <a:pt x="77" y="31"/>
                    <a:pt x="85" y="38"/>
                    <a:pt x="92"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3" name="Google Shape;963;p15"/>
            <p:cNvSpPr/>
            <p:nvPr/>
          </p:nvSpPr>
          <p:spPr>
            <a:xfrm>
              <a:off x="3540125" y="2701925"/>
              <a:ext cx="33338" cy="31750"/>
            </a:xfrm>
            <a:custGeom>
              <a:avLst/>
              <a:gdLst/>
              <a:ahLst/>
              <a:cxnLst/>
              <a:rect l="l" t="t" r="r" b="b"/>
              <a:pathLst>
                <a:path w="86" h="86" extrusionOk="0">
                  <a:moveTo>
                    <a:pt x="53" y="49"/>
                  </a:moveTo>
                  <a:cubicBezTo>
                    <a:pt x="46" y="43"/>
                    <a:pt x="42" y="39"/>
                    <a:pt x="37" y="34"/>
                  </a:cubicBezTo>
                  <a:cubicBezTo>
                    <a:pt x="33" y="39"/>
                    <a:pt x="28" y="44"/>
                    <a:pt x="24" y="48"/>
                  </a:cubicBezTo>
                  <a:cubicBezTo>
                    <a:pt x="20" y="53"/>
                    <a:pt x="16" y="58"/>
                    <a:pt x="11" y="63"/>
                  </a:cubicBezTo>
                  <a:cubicBezTo>
                    <a:pt x="0" y="48"/>
                    <a:pt x="3" y="25"/>
                    <a:pt x="18" y="13"/>
                  </a:cubicBezTo>
                  <a:cubicBezTo>
                    <a:pt x="32" y="0"/>
                    <a:pt x="54" y="0"/>
                    <a:pt x="69" y="14"/>
                  </a:cubicBezTo>
                  <a:cubicBezTo>
                    <a:pt x="84" y="27"/>
                    <a:pt x="86" y="50"/>
                    <a:pt x="74" y="65"/>
                  </a:cubicBezTo>
                  <a:cubicBezTo>
                    <a:pt x="62" y="82"/>
                    <a:pt x="42" y="86"/>
                    <a:pt x="23" y="75"/>
                  </a:cubicBezTo>
                  <a:cubicBezTo>
                    <a:pt x="33" y="67"/>
                    <a:pt x="42" y="58"/>
                    <a:pt x="53"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4" name="Google Shape;964;p15"/>
            <p:cNvSpPr/>
            <p:nvPr/>
          </p:nvSpPr>
          <p:spPr>
            <a:xfrm>
              <a:off x="3638550" y="2700338"/>
              <a:ext cx="33338" cy="33338"/>
            </a:xfrm>
            <a:custGeom>
              <a:avLst/>
              <a:gdLst/>
              <a:ahLst/>
              <a:cxnLst/>
              <a:rect l="l" t="t" r="r" b="b"/>
              <a:pathLst>
                <a:path w="86" h="86" extrusionOk="0">
                  <a:moveTo>
                    <a:pt x="64" y="11"/>
                  </a:moveTo>
                  <a:cubicBezTo>
                    <a:pt x="53" y="20"/>
                    <a:pt x="44" y="28"/>
                    <a:pt x="35" y="36"/>
                  </a:cubicBezTo>
                  <a:cubicBezTo>
                    <a:pt x="40" y="42"/>
                    <a:pt x="44" y="46"/>
                    <a:pt x="49" y="51"/>
                  </a:cubicBezTo>
                  <a:cubicBezTo>
                    <a:pt x="58" y="42"/>
                    <a:pt x="67" y="32"/>
                    <a:pt x="75" y="23"/>
                  </a:cubicBezTo>
                  <a:cubicBezTo>
                    <a:pt x="86" y="38"/>
                    <a:pt x="83" y="59"/>
                    <a:pt x="69" y="72"/>
                  </a:cubicBezTo>
                  <a:cubicBezTo>
                    <a:pt x="54" y="86"/>
                    <a:pt x="33" y="86"/>
                    <a:pt x="17" y="72"/>
                  </a:cubicBezTo>
                  <a:cubicBezTo>
                    <a:pt x="3" y="59"/>
                    <a:pt x="0" y="37"/>
                    <a:pt x="11" y="21"/>
                  </a:cubicBezTo>
                  <a:cubicBezTo>
                    <a:pt x="23" y="5"/>
                    <a:pt x="43" y="0"/>
                    <a:pt x="64"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5" name="Google Shape;965;p15"/>
            <p:cNvSpPr/>
            <p:nvPr/>
          </p:nvSpPr>
          <p:spPr>
            <a:xfrm>
              <a:off x="3386138" y="3154363"/>
              <a:ext cx="28575" cy="26988"/>
            </a:xfrm>
            <a:custGeom>
              <a:avLst/>
              <a:gdLst/>
              <a:ahLst/>
              <a:cxnLst/>
              <a:rect l="l" t="t" r="r" b="b"/>
              <a:pathLst>
                <a:path w="74" h="72" extrusionOk="0">
                  <a:moveTo>
                    <a:pt x="18" y="48"/>
                  </a:moveTo>
                  <a:cubicBezTo>
                    <a:pt x="18" y="47"/>
                    <a:pt x="17" y="46"/>
                    <a:pt x="17" y="46"/>
                  </a:cubicBezTo>
                  <a:cubicBezTo>
                    <a:pt x="7" y="40"/>
                    <a:pt x="7" y="28"/>
                    <a:pt x="2" y="20"/>
                  </a:cubicBezTo>
                  <a:cubicBezTo>
                    <a:pt x="0" y="16"/>
                    <a:pt x="2" y="7"/>
                    <a:pt x="6" y="4"/>
                  </a:cubicBezTo>
                  <a:cubicBezTo>
                    <a:pt x="10" y="0"/>
                    <a:pt x="18" y="0"/>
                    <a:pt x="23" y="1"/>
                  </a:cubicBezTo>
                  <a:cubicBezTo>
                    <a:pt x="32" y="5"/>
                    <a:pt x="41" y="11"/>
                    <a:pt x="50" y="16"/>
                  </a:cubicBezTo>
                  <a:cubicBezTo>
                    <a:pt x="55" y="13"/>
                    <a:pt x="61" y="6"/>
                    <a:pt x="68" y="15"/>
                  </a:cubicBezTo>
                  <a:cubicBezTo>
                    <a:pt x="74" y="23"/>
                    <a:pt x="66" y="28"/>
                    <a:pt x="62" y="32"/>
                  </a:cubicBezTo>
                  <a:cubicBezTo>
                    <a:pt x="52" y="42"/>
                    <a:pt x="43" y="51"/>
                    <a:pt x="33" y="61"/>
                  </a:cubicBezTo>
                  <a:cubicBezTo>
                    <a:pt x="29" y="65"/>
                    <a:pt x="24" y="72"/>
                    <a:pt x="16" y="66"/>
                  </a:cubicBezTo>
                  <a:cubicBezTo>
                    <a:pt x="11" y="63"/>
                    <a:pt x="11" y="58"/>
                    <a:pt x="18" y="4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6" name="Google Shape;966;p15"/>
            <p:cNvSpPr/>
            <p:nvPr/>
          </p:nvSpPr>
          <p:spPr>
            <a:xfrm>
              <a:off x="3979863" y="3013075"/>
              <a:ext cx="30163" cy="30163"/>
            </a:xfrm>
            <a:custGeom>
              <a:avLst/>
              <a:gdLst/>
              <a:ahLst/>
              <a:cxnLst/>
              <a:rect l="l" t="t" r="r" b="b"/>
              <a:pathLst>
                <a:path w="79" h="78" extrusionOk="0">
                  <a:moveTo>
                    <a:pt x="31" y="78"/>
                  </a:moveTo>
                  <a:cubicBezTo>
                    <a:pt x="28" y="77"/>
                    <a:pt x="25" y="76"/>
                    <a:pt x="23" y="75"/>
                  </a:cubicBezTo>
                  <a:cubicBezTo>
                    <a:pt x="24" y="65"/>
                    <a:pt x="21" y="59"/>
                    <a:pt x="8" y="63"/>
                  </a:cubicBezTo>
                  <a:cubicBezTo>
                    <a:pt x="7" y="61"/>
                    <a:pt x="5" y="59"/>
                    <a:pt x="4" y="57"/>
                  </a:cubicBezTo>
                  <a:cubicBezTo>
                    <a:pt x="4" y="56"/>
                    <a:pt x="4" y="55"/>
                    <a:pt x="4" y="55"/>
                  </a:cubicBezTo>
                  <a:cubicBezTo>
                    <a:pt x="12" y="48"/>
                    <a:pt x="11" y="42"/>
                    <a:pt x="1" y="37"/>
                  </a:cubicBezTo>
                  <a:cubicBezTo>
                    <a:pt x="0" y="37"/>
                    <a:pt x="2" y="32"/>
                    <a:pt x="2" y="29"/>
                  </a:cubicBezTo>
                  <a:cubicBezTo>
                    <a:pt x="15" y="28"/>
                    <a:pt x="17" y="21"/>
                    <a:pt x="11" y="13"/>
                  </a:cubicBezTo>
                  <a:cubicBezTo>
                    <a:pt x="13" y="11"/>
                    <a:pt x="16" y="9"/>
                    <a:pt x="18" y="7"/>
                  </a:cubicBezTo>
                  <a:cubicBezTo>
                    <a:pt x="29" y="13"/>
                    <a:pt x="32" y="12"/>
                    <a:pt x="35" y="0"/>
                  </a:cubicBezTo>
                  <a:cubicBezTo>
                    <a:pt x="38" y="0"/>
                    <a:pt x="41" y="0"/>
                    <a:pt x="44" y="0"/>
                  </a:cubicBezTo>
                  <a:cubicBezTo>
                    <a:pt x="48" y="11"/>
                    <a:pt x="49" y="12"/>
                    <a:pt x="59" y="8"/>
                  </a:cubicBezTo>
                  <a:cubicBezTo>
                    <a:pt x="62" y="8"/>
                    <a:pt x="66" y="10"/>
                    <a:pt x="69" y="11"/>
                  </a:cubicBezTo>
                  <a:cubicBezTo>
                    <a:pt x="64" y="24"/>
                    <a:pt x="66" y="27"/>
                    <a:pt x="78" y="29"/>
                  </a:cubicBezTo>
                  <a:cubicBezTo>
                    <a:pt x="78" y="31"/>
                    <a:pt x="79" y="34"/>
                    <a:pt x="79" y="37"/>
                  </a:cubicBezTo>
                  <a:cubicBezTo>
                    <a:pt x="69" y="42"/>
                    <a:pt x="68" y="47"/>
                    <a:pt x="76" y="56"/>
                  </a:cubicBezTo>
                  <a:cubicBezTo>
                    <a:pt x="75" y="58"/>
                    <a:pt x="74" y="60"/>
                    <a:pt x="72" y="63"/>
                  </a:cubicBezTo>
                  <a:cubicBezTo>
                    <a:pt x="59" y="61"/>
                    <a:pt x="57" y="63"/>
                    <a:pt x="58" y="75"/>
                  </a:cubicBezTo>
                  <a:cubicBezTo>
                    <a:pt x="55" y="76"/>
                    <a:pt x="52" y="77"/>
                    <a:pt x="50" y="78"/>
                  </a:cubicBezTo>
                  <a:cubicBezTo>
                    <a:pt x="41" y="68"/>
                    <a:pt x="38" y="68"/>
                    <a:pt x="31" y="78"/>
                  </a:cubicBezTo>
                  <a:close/>
                  <a:moveTo>
                    <a:pt x="40" y="20"/>
                  </a:moveTo>
                  <a:cubicBezTo>
                    <a:pt x="29" y="20"/>
                    <a:pt x="20" y="29"/>
                    <a:pt x="20" y="40"/>
                  </a:cubicBezTo>
                  <a:cubicBezTo>
                    <a:pt x="20" y="51"/>
                    <a:pt x="29" y="60"/>
                    <a:pt x="41" y="60"/>
                  </a:cubicBezTo>
                  <a:cubicBezTo>
                    <a:pt x="51" y="59"/>
                    <a:pt x="60" y="50"/>
                    <a:pt x="60" y="40"/>
                  </a:cubicBezTo>
                  <a:cubicBezTo>
                    <a:pt x="60" y="29"/>
                    <a:pt x="51" y="20"/>
                    <a:pt x="40"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7" name="Google Shape;967;p15"/>
            <p:cNvSpPr/>
            <p:nvPr/>
          </p:nvSpPr>
          <p:spPr>
            <a:xfrm>
              <a:off x="3406775" y="2668588"/>
              <a:ext cx="44450" cy="9525"/>
            </a:xfrm>
            <a:custGeom>
              <a:avLst/>
              <a:gdLst/>
              <a:ahLst/>
              <a:cxnLst/>
              <a:rect l="l" t="t" r="r" b="b"/>
              <a:pathLst>
                <a:path w="118" h="24" extrusionOk="0">
                  <a:moveTo>
                    <a:pt x="60" y="0"/>
                  </a:moveTo>
                  <a:cubicBezTo>
                    <a:pt x="74" y="0"/>
                    <a:pt x="89" y="0"/>
                    <a:pt x="104" y="0"/>
                  </a:cubicBezTo>
                  <a:cubicBezTo>
                    <a:pt x="113" y="0"/>
                    <a:pt x="118" y="5"/>
                    <a:pt x="118" y="12"/>
                  </a:cubicBezTo>
                  <a:cubicBezTo>
                    <a:pt x="118" y="21"/>
                    <a:pt x="112" y="24"/>
                    <a:pt x="104" y="24"/>
                  </a:cubicBezTo>
                  <a:cubicBezTo>
                    <a:pt x="74" y="24"/>
                    <a:pt x="44" y="24"/>
                    <a:pt x="14" y="24"/>
                  </a:cubicBezTo>
                  <a:cubicBezTo>
                    <a:pt x="6" y="24"/>
                    <a:pt x="2" y="20"/>
                    <a:pt x="1" y="12"/>
                  </a:cubicBezTo>
                  <a:cubicBezTo>
                    <a:pt x="0" y="6"/>
                    <a:pt x="6" y="0"/>
                    <a:pt x="14" y="0"/>
                  </a:cubicBezTo>
                  <a:cubicBezTo>
                    <a:pt x="29" y="0"/>
                    <a:pt x="45" y="0"/>
                    <a:pt x="6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8" name="Google Shape;968;p15"/>
            <p:cNvSpPr/>
            <p:nvPr/>
          </p:nvSpPr>
          <p:spPr>
            <a:xfrm>
              <a:off x="3914775" y="2863850"/>
              <a:ext cx="11113" cy="47625"/>
            </a:xfrm>
            <a:custGeom>
              <a:avLst/>
              <a:gdLst/>
              <a:ahLst/>
              <a:cxnLst/>
              <a:rect l="l" t="t" r="r" b="b"/>
              <a:pathLst>
                <a:path w="29" h="125" extrusionOk="0">
                  <a:moveTo>
                    <a:pt x="7" y="0"/>
                  </a:moveTo>
                  <a:cubicBezTo>
                    <a:pt x="13" y="0"/>
                    <a:pt x="17" y="0"/>
                    <a:pt x="23" y="0"/>
                  </a:cubicBezTo>
                  <a:cubicBezTo>
                    <a:pt x="23" y="4"/>
                    <a:pt x="23" y="7"/>
                    <a:pt x="23" y="10"/>
                  </a:cubicBezTo>
                  <a:cubicBezTo>
                    <a:pt x="23" y="32"/>
                    <a:pt x="22" y="54"/>
                    <a:pt x="23" y="76"/>
                  </a:cubicBezTo>
                  <a:cubicBezTo>
                    <a:pt x="23" y="81"/>
                    <a:pt x="23" y="86"/>
                    <a:pt x="25" y="91"/>
                  </a:cubicBezTo>
                  <a:cubicBezTo>
                    <a:pt x="29" y="99"/>
                    <a:pt x="29" y="107"/>
                    <a:pt x="26" y="115"/>
                  </a:cubicBezTo>
                  <a:cubicBezTo>
                    <a:pt x="23" y="121"/>
                    <a:pt x="23" y="125"/>
                    <a:pt x="15" y="125"/>
                  </a:cubicBezTo>
                  <a:cubicBezTo>
                    <a:pt x="8" y="125"/>
                    <a:pt x="6" y="122"/>
                    <a:pt x="4" y="116"/>
                  </a:cubicBezTo>
                  <a:cubicBezTo>
                    <a:pt x="1" y="107"/>
                    <a:pt x="0" y="99"/>
                    <a:pt x="5" y="90"/>
                  </a:cubicBezTo>
                  <a:cubicBezTo>
                    <a:pt x="7" y="86"/>
                    <a:pt x="7" y="81"/>
                    <a:pt x="7" y="77"/>
                  </a:cubicBezTo>
                  <a:cubicBezTo>
                    <a:pt x="7" y="51"/>
                    <a:pt x="7" y="26"/>
                    <a:pt x="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69" name="Google Shape;969;p15"/>
            <p:cNvSpPr/>
            <p:nvPr/>
          </p:nvSpPr>
          <p:spPr>
            <a:xfrm>
              <a:off x="3883025" y="3035300"/>
              <a:ext cx="25400" cy="23813"/>
            </a:xfrm>
            <a:custGeom>
              <a:avLst/>
              <a:gdLst/>
              <a:ahLst/>
              <a:cxnLst/>
              <a:rect l="l" t="t" r="r" b="b"/>
              <a:pathLst>
                <a:path w="64" h="65" extrusionOk="0">
                  <a:moveTo>
                    <a:pt x="32" y="64"/>
                  </a:moveTo>
                  <a:cubicBezTo>
                    <a:pt x="15" y="64"/>
                    <a:pt x="0" y="50"/>
                    <a:pt x="0" y="32"/>
                  </a:cubicBezTo>
                  <a:cubicBezTo>
                    <a:pt x="0" y="15"/>
                    <a:pt x="15" y="0"/>
                    <a:pt x="33" y="0"/>
                  </a:cubicBezTo>
                  <a:cubicBezTo>
                    <a:pt x="50" y="1"/>
                    <a:pt x="64" y="15"/>
                    <a:pt x="64" y="33"/>
                  </a:cubicBezTo>
                  <a:cubicBezTo>
                    <a:pt x="64" y="50"/>
                    <a:pt x="49" y="65"/>
                    <a:pt x="32" y="64"/>
                  </a:cubicBezTo>
                  <a:close/>
                  <a:moveTo>
                    <a:pt x="50" y="33"/>
                  </a:moveTo>
                  <a:cubicBezTo>
                    <a:pt x="50" y="22"/>
                    <a:pt x="43" y="14"/>
                    <a:pt x="33" y="14"/>
                  </a:cubicBezTo>
                  <a:cubicBezTo>
                    <a:pt x="22" y="14"/>
                    <a:pt x="14" y="22"/>
                    <a:pt x="14" y="32"/>
                  </a:cubicBezTo>
                  <a:cubicBezTo>
                    <a:pt x="14" y="42"/>
                    <a:pt x="21" y="50"/>
                    <a:pt x="32" y="50"/>
                  </a:cubicBezTo>
                  <a:cubicBezTo>
                    <a:pt x="42" y="51"/>
                    <a:pt x="50" y="43"/>
                    <a:pt x="50" y="3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0" name="Google Shape;970;p15"/>
            <p:cNvSpPr/>
            <p:nvPr/>
          </p:nvSpPr>
          <p:spPr>
            <a:xfrm>
              <a:off x="3808413" y="2843213"/>
              <a:ext cx="23813" cy="23813"/>
            </a:xfrm>
            <a:custGeom>
              <a:avLst/>
              <a:gdLst/>
              <a:ahLst/>
              <a:cxnLst/>
              <a:rect l="l" t="t" r="r" b="b"/>
              <a:pathLst>
                <a:path w="61" h="61" extrusionOk="0">
                  <a:moveTo>
                    <a:pt x="61" y="30"/>
                  </a:moveTo>
                  <a:cubicBezTo>
                    <a:pt x="61" y="47"/>
                    <a:pt x="47" y="61"/>
                    <a:pt x="30" y="61"/>
                  </a:cubicBezTo>
                  <a:cubicBezTo>
                    <a:pt x="14" y="61"/>
                    <a:pt x="0" y="47"/>
                    <a:pt x="0" y="31"/>
                  </a:cubicBezTo>
                  <a:cubicBezTo>
                    <a:pt x="0" y="13"/>
                    <a:pt x="14" y="0"/>
                    <a:pt x="31" y="0"/>
                  </a:cubicBezTo>
                  <a:cubicBezTo>
                    <a:pt x="47" y="0"/>
                    <a:pt x="61" y="13"/>
                    <a:pt x="61" y="30"/>
                  </a:cubicBezTo>
                  <a:close/>
                  <a:moveTo>
                    <a:pt x="13" y="30"/>
                  </a:moveTo>
                  <a:cubicBezTo>
                    <a:pt x="13" y="40"/>
                    <a:pt x="20" y="47"/>
                    <a:pt x="30" y="48"/>
                  </a:cubicBezTo>
                  <a:cubicBezTo>
                    <a:pt x="39" y="48"/>
                    <a:pt x="48" y="40"/>
                    <a:pt x="48" y="31"/>
                  </a:cubicBezTo>
                  <a:cubicBezTo>
                    <a:pt x="48" y="21"/>
                    <a:pt x="41" y="13"/>
                    <a:pt x="31" y="13"/>
                  </a:cubicBezTo>
                  <a:cubicBezTo>
                    <a:pt x="22" y="12"/>
                    <a:pt x="14" y="20"/>
                    <a:pt x="13"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1" name="Google Shape;971;p15"/>
            <p:cNvSpPr/>
            <p:nvPr/>
          </p:nvSpPr>
          <p:spPr>
            <a:xfrm>
              <a:off x="3744913" y="2843213"/>
              <a:ext cx="23813" cy="23813"/>
            </a:xfrm>
            <a:custGeom>
              <a:avLst/>
              <a:gdLst/>
              <a:ahLst/>
              <a:cxnLst/>
              <a:rect l="l" t="t" r="r" b="b"/>
              <a:pathLst>
                <a:path w="61" h="61" extrusionOk="0">
                  <a:moveTo>
                    <a:pt x="61" y="31"/>
                  </a:moveTo>
                  <a:cubicBezTo>
                    <a:pt x="61" y="48"/>
                    <a:pt x="47" y="61"/>
                    <a:pt x="31" y="61"/>
                  </a:cubicBezTo>
                  <a:cubicBezTo>
                    <a:pt x="14" y="61"/>
                    <a:pt x="0" y="47"/>
                    <a:pt x="0" y="30"/>
                  </a:cubicBezTo>
                  <a:cubicBezTo>
                    <a:pt x="1" y="13"/>
                    <a:pt x="14" y="0"/>
                    <a:pt x="31" y="0"/>
                  </a:cubicBezTo>
                  <a:cubicBezTo>
                    <a:pt x="48" y="0"/>
                    <a:pt x="61" y="13"/>
                    <a:pt x="61" y="31"/>
                  </a:cubicBezTo>
                  <a:close/>
                  <a:moveTo>
                    <a:pt x="30" y="48"/>
                  </a:moveTo>
                  <a:cubicBezTo>
                    <a:pt x="39" y="48"/>
                    <a:pt x="47" y="41"/>
                    <a:pt x="48" y="31"/>
                  </a:cubicBezTo>
                  <a:cubicBezTo>
                    <a:pt x="48" y="21"/>
                    <a:pt x="41" y="13"/>
                    <a:pt x="31" y="13"/>
                  </a:cubicBezTo>
                  <a:cubicBezTo>
                    <a:pt x="22" y="13"/>
                    <a:pt x="14" y="20"/>
                    <a:pt x="13" y="29"/>
                  </a:cubicBezTo>
                  <a:cubicBezTo>
                    <a:pt x="13" y="39"/>
                    <a:pt x="20" y="47"/>
                    <a:pt x="30" y="4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2" name="Google Shape;972;p15"/>
            <p:cNvSpPr/>
            <p:nvPr/>
          </p:nvSpPr>
          <p:spPr>
            <a:xfrm>
              <a:off x="3584575" y="2828925"/>
              <a:ext cx="17463" cy="47625"/>
            </a:xfrm>
            <a:custGeom>
              <a:avLst/>
              <a:gdLst/>
              <a:ahLst/>
              <a:cxnLst/>
              <a:rect l="l" t="t" r="r" b="b"/>
              <a:pathLst>
                <a:path w="46" h="126" extrusionOk="0">
                  <a:moveTo>
                    <a:pt x="0" y="0"/>
                  </a:moveTo>
                  <a:cubicBezTo>
                    <a:pt x="8" y="0"/>
                    <a:pt x="15" y="0"/>
                    <a:pt x="25" y="0"/>
                  </a:cubicBezTo>
                  <a:cubicBezTo>
                    <a:pt x="8" y="20"/>
                    <a:pt x="2" y="43"/>
                    <a:pt x="6" y="67"/>
                  </a:cubicBezTo>
                  <a:cubicBezTo>
                    <a:pt x="10" y="92"/>
                    <a:pt x="23" y="111"/>
                    <a:pt x="46" y="126"/>
                  </a:cubicBezTo>
                  <a:cubicBezTo>
                    <a:pt x="30" y="126"/>
                    <a:pt x="15" y="126"/>
                    <a:pt x="0" y="126"/>
                  </a:cubicBezTo>
                  <a:cubicBezTo>
                    <a:pt x="0" y="84"/>
                    <a:pt x="0" y="42"/>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3" name="Google Shape;973;p15"/>
            <p:cNvSpPr/>
            <p:nvPr/>
          </p:nvSpPr>
          <p:spPr>
            <a:xfrm>
              <a:off x="3952875" y="2827338"/>
              <a:ext cx="19050" cy="19050"/>
            </a:xfrm>
            <a:custGeom>
              <a:avLst/>
              <a:gdLst/>
              <a:ahLst/>
              <a:cxnLst/>
              <a:rect l="l" t="t" r="r" b="b"/>
              <a:pathLst>
                <a:path w="49" h="49" extrusionOk="0">
                  <a:moveTo>
                    <a:pt x="25" y="49"/>
                  </a:moveTo>
                  <a:cubicBezTo>
                    <a:pt x="11" y="49"/>
                    <a:pt x="0" y="38"/>
                    <a:pt x="0" y="24"/>
                  </a:cubicBezTo>
                  <a:cubicBezTo>
                    <a:pt x="1" y="11"/>
                    <a:pt x="11" y="0"/>
                    <a:pt x="25" y="0"/>
                  </a:cubicBezTo>
                  <a:cubicBezTo>
                    <a:pt x="38" y="0"/>
                    <a:pt x="49" y="11"/>
                    <a:pt x="49" y="25"/>
                  </a:cubicBezTo>
                  <a:cubicBezTo>
                    <a:pt x="49" y="38"/>
                    <a:pt x="38" y="49"/>
                    <a:pt x="25"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4" name="Google Shape;974;p15"/>
            <p:cNvSpPr/>
            <p:nvPr/>
          </p:nvSpPr>
          <p:spPr>
            <a:xfrm>
              <a:off x="3944938" y="2805113"/>
              <a:ext cx="17463" cy="34925"/>
            </a:xfrm>
            <a:custGeom>
              <a:avLst/>
              <a:gdLst/>
              <a:ahLst/>
              <a:cxnLst/>
              <a:rect l="l" t="t" r="r" b="b"/>
              <a:pathLst>
                <a:path w="43" h="91" extrusionOk="0">
                  <a:moveTo>
                    <a:pt x="36" y="50"/>
                  </a:moveTo>
                  <a:cubicBezTo>
                    <a:pt x="15" y="61"/>
                    <a:pt x="10" y="70"/>
                    <a:pt x="12" y="91"/>
                  </a:cubicBezTo>
                  <a:cubicBezTo>
                    <a:pt x="8" y="91"/>
                    <a:pt x="5" y="90"/>
                    <a:pt x="0" y="90"/>
                  </a:cubicBezTo>
                  <a:cubicBezTo>
                    <a:pt x="4" y="74"/>
                    <a:pt x="7" y="60"/>
                    <a:pt x="10" y="45"/>
                  </a:cubicBezTo>
                  <a:cubicBezTo>
                    <a:pt x="14" y="30"/>
                    <a:pt x="17" y="16"/>
                    <a:pt x="21" y="0"/>
                  </a:cubicBezTo>
                  <a:cubicBezTo>
                    <a:pt x="27" y="1"/>
                    <a:pt x="33" y="1"/>
                    <a:pt x="39" y="2"/>
                  </a:cubicBezTo>
                  <a:cubicBezTo>
                    <a:pt x="43" y="4"/>
                    <a:pt x="43" y="19"/>
                    <a:pt x="39" y="23"/>
                  </a:cubicBezTo>
                  <a:cubicBezTo>
                    <a:pt x="30" y="35"/>
                    <a:pt x="29" y="37"/>
                    <a:pt x="36" y="5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5" name="Google Shape;975;p15"/>
            <p:cNvSpPr/>
            <p:nvPr/>
          </p:nvSpPr>
          <p:spPr>
            <a:xfrm>
              <a:off x="3962400" y="2805113"/>
              <a:ext cx="15875" cy="34925"/>
            </a:xfrm>
            <a:custGeom>
              <a:avLst/>
              <a:gdLst/>
              <a:ahLst/>
              <a:cxnLst/>
              <a:rect l="l" t="t" r="r" b="b"/>
              <a:pathLst>
                <a:path w="41" h="92" extrusionOk="0">
                  <a:moveTo>
                    <a:pt x="41" y="90"/>
                  </a:moveTo>
                  <a:cubicBezTo>
                    <a:pt x="37" y="91"/>
                    <a:pt x="35" y="91"/>
                    <a:pt x="31" y="92"/>
                  </a:cubicBezTo>
                  <a:cubicBezTo>
                    <a:pt x="33" y="72"/>
                    <a:pt x="26" y="57"/>
                    <a:pt x="5" y="51"/>
                  </a:cubicBezTo>
                  <a:cubicBezTo>
                    <a:pt x="12" y="40"/>
                    <a:pt x="13" y="31"/>
                    <a:pt x="3" y="22"/>
                  </a:cubicBezTo>
                  <a:cubicBezTo>
                    <a:pt x="0" y="20"/>
                    <a:pt x="1" y="13"/>
                    <a:pt x="1" y="8"/>
                  </a:cubicBezTo>
                  <a:cubicBezTo>
                    <a:pt x="0" y="0"/>
                    <a:pt x="7" y="2"/>
                    <a:pt x="11" y="2"/>
                  </a:cubicBezTo>
                  <a:cubicBezTo>
                    <a:pt x="14" y="1"/>
                    <a:pt x="18" y="0"/>
                    <a:pt x="22" y="0"/>
                  </a:cubicBezTo>
                  <a:cubicBezTo>
                    <a:pt x="29" y="30"/>
                    <a:pt x="35" y="60"/>
                    <a:pt x="41" y="9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6" name="Google Shape;976;p15"/>
            <p:cNvSpPr/>
            <p:nvPr/>
          </p:nvSpPr>
          <p:spPr>
            <a:xfrm>
              <a:off x="3422650" y="3189288"/>
              <a:ext cx="26988" cy="26988"/>
            </a:xfrm>
            <a:custGeom>
              <a:avLst/>
              <a:gdLst/>
              <a:ahLst/>
              <a:cxnLst/>
              <a:rect l="l" t="t" r="r" b="b"/>
              <a:pathLst>
                <a:path w="71" h="71" extrusionOk="0">
                  <a:moveTo>
                    <a:pt x="10" y="71"/>
                  </a:moveTo>
                  <a:cubicBezTo>
                    <a:pt x="7" y="69"/>
                    <a:pt x="3" y="65"/>
                    <a:pt x="0" y="62"/>
                  </a:cubicBezTo>
                  <a:cubicBezTo>
                    <a:pt x="21" y="42"/>
                    <a:pt x="41" y="21"/>
                    <a:pt x="63" y="0"/>
                  </a:cubicBezTo>
                  <a:cubicBezTo>
                    <a:pt x="65" y="3"/>
                    <a:pt x="68" y="7"/>
                    <a:pt x="71" y="10"/>
                  </a:cubicBezTo>
                  <a:cubicBezTo>
                    <a:pt x="51" y="30"/>
                    <a:pt x="30" y="51"/>
                    <a:pt x="10" y="7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7" name="Google Shape;977;p15"/>
            <p:cNvSpPr/>
            <p:nvPr/>
          </p:nvSpPr>
          <p:spPr>
            <a:xfrm>
              <a:off x="3397250" y="3165475"/>
              <a:ext cx="23813" cy="23813"/>
            </a:xfrm>
            <a:custGeom>
              <a:avLst/>
              <a:gdLst/>
              <a:ahLst/>
              <a:cxnLst/>
              <a:rect l="l" t="t" r="r" b="b"/>
              <a:pathLst>
                <a:path w="62" h="60" extrusionOk="0">
                  <a:moveTo>
                    <a:pt x="62" y="8"/>
                  </a:moveTo>
                  <a:cubicBezTo>
                    <a:pt x="59" y="12"/>
                    <a:pt x="58" y="15"/>
                    <a:pt x="56" y="17"/>
                  </a:cubicBezTo>
                  <a:cubicBezTo>
                    <a:pt x="44" y="29"/>
                    <a:pt x="33" y="41"/>
                    <a:pt x="21" y="52"/>
                  </a:cubicBezTo>
                  <a:cubicBezTo>
                    <a:pt x="16" y="57"/>
                    <a:pt x="11" y="60"/>
                    <a:pt x="6" y="54"/>
                  </a:cubicBezTo>
                  <a:cubicBezTo>
                    <a:pt x="0" y="49"/>
                    <a:pt x="3" y="43"/>
                    <a:pt x="7" y="39"/>
                  </a:cubicBezTo>
                  <a:cubicBezTo>
                    <a:pt x="19" y="27"/>
                    <a:pt x="31" y="15"/>
                    <a:pt x="43" y="3"/>
                  </a:cubicBezTo>
                  <a:cubicBezTo>
                    <a:pt x="46" y="1"/>
                    <a:pt x="51" y="0"/>
                    <a:pt x="55" y="0"/>
                  </a:cubicBezTo>
                  <a:cubicBezTo>
                    <a:pt x="57" y="1"/>
                    <a:pt x="59" y="5"/>
                    <a:pt x="62"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8" name="Google Shape;978;p15"/>
            <p:cNvSpPr/>
            <p:nvPr/>
          </p:nvSpPr>
          <p:spPr>
            <a:xfrm>
              <a:off x="3641725" y="2828925"/>
              <a:ext cx="9525" cy="39688"/>
            </a:xfrm>
            <a:custGeom>
              <a:avLst/>
              <a:gdLst/>
              <a:ahLst/>
              <a:cxnLst/>
              <a:rect l="l" t="t" r="r" b="b"/>
              <a:pathLst>
                <a:path w="25" h="104" extrusionOk="0">
                  <a:moveTo>
                    <a:pt x="0" y="0"/>
                  </a:moveTo>
                  <a:cubicBezTo>
                    <a:pt x="8" y="0"/>
                    <a:pt x="15" y="0"/>
                    <a:pt x="23" y="0"/>
                  </a:cubicBezTo>
                  <a:cubicBezTo>
                    <a:pt x="23" y="34"/>
                    <a:pt x="23" y="68"/>
                    <a:pt x="23" y="104"/>
                  </a:cubicBezTo>
                  <a:cubicBezTo>
                    <a:pt x="17" y="103"/>
                    <a:pt x="12" y="101"/>
                    <a:pt x="6" y="100"/>
                  </a:cubicBezTo>
                  <a:cubicBezTo>
                    <a:pt x="25" y="64"/>
                    <a:pt x="23" y="32"/>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79" name="Google Shape;979;p15"/>
            <p:cNvSpPr/>
            <p:nvPr/>
          </p:nvSpPr>
          <p:spPr>
            <a:xfrm>
              <a:off x="3397250" y="2682875"/>
              <a:ext cx="20638" cy="19050"/>
            </a:xfrm>
            <a:custGeom>
              <a:avLst/>
              <a:gdLst/>
              <a:ahLst/>
              <a:cxnLst/>
              <a:rect l="l" t="t" r="r" b="b"/>
              <a:pathLst>
                <a:path w="52" h="53" extrusionOk="0">
                  <a:moveTo>
                    <a:pt x="6" y="53"/>
                  </a:moveTo>
                  <a:cubicBezTo>
                    <a:pt x="4" y="52"/>
                    <a:pt x="1" y="51"/>
                    <a:pt x="1" y="49"/>
                  </a:cubicBezTo>
                  <a:cubicBezTo>
                    <a:pt x="0" y="47"/>
                    <a:pt x="0" y="43"/>
                    <a:pt x="1" y="41"/>
                  </a:cubicBezTo>
                  <a:cubicBezTo>
                    <a:pt x="14" y="28"/>
                    <a:pt x="28" y="14"/>
                    <a:pt x="41" y="2"/>
                  </a:cubicBezTo>
                  <a:cubicBezTo>
                    <a:pt x="43" y="0"/>
                    <a:pt x="48" y="1"/>
                    <a:pt x="50" y="2"/>
                  </a:cubicBezTo>
                  <a:cubicBezTo>
                    <a:pt x="52" y="3"/>
                    <a:pt x="52" y="9"/>
                    <a:pt x="51" y="10"/>
                  </a:cubicBezTo>
                  <a:cubicBezTo>
                    <a:pt x="38" y="24"/>
                    <a:pt x="24" y="38"/>
                    <a:pt x="10" y="51"/>
                  </a:cubicBezTo>
                  <a:cubicBezTo>
                    <a:pt x="9" y="52"/>
                    <a:pt x="8" y="52"/>
                    <a:pt x="6" y="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0" name="Google Shape;980;p15"/>
            <p:cNvSpPr/>
            <p:nvPr/>
          </p:nvSpPr>
          <p:spPr>
            <a:xfrm>
              <a:off x="3441700" y="2682875"/>
              <a:ext cx="20638" cy="20638"/>
            </a:xfrm>
            <a:custGeom>
              <a:avLst/>
              <a:gdLst/>
              <a:ahLst/>
              <a:cxnLst/>
              <a:rect l="l" t="t" r="r" b="b"/>
              <a:pathLst>
                <a:path w="53" h="55" extrusionOk="0">
                  <a:moveTo>
                    <a:pt x="53" y="45"/>
                  </a:moveTo>
                  <a:cubicBezTo>
                    <a:pt x="52" y="51"/>
                    <a:pt x="46" y="55"/>
                    <a:pt x="42" y="51"/>
                  </a:cubicBezTo>
                  <a:cubicBezTo>
                    <a:pt x="28" y="38"/>
                    <a:pt x="14" y="24"/>
                    <a:pt x="1" y="10"/>
                  </a:cubicBezTo>
                  <a:cubicBezTo>
                    <a:pt x="0" y="9"/>
                    <a:pt x="1" y="4"/>
                    <a:pt x="2" y="2"/>
                  </a:cubicBezTo>
                  <a:cubicBezTo>
                    <a:pt x="4" y="0"/>
                    <a:pt x="9" y="0"/>
                    <a:pt x="10" y="1"/>
                  </a:cubicBezTo>
                  <a:cubicBezTo>
                    <a:pt x="24" y="15"/>
                    <a:pt x="38" y="28"/>
                    <a:pt x="51" y="42"/>
                  </a:cubicBezTo>
                  <a:cubicBezTo>
                    <a:pt x="52" y="43"/>
                    <a:pt x="52" y="45"/>
                    <a:pt x="53" y="4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1" name="Google Shape;981;p15"/>
            <p:cNvSpPr/>
            <p:nvPr/>
          </p:nvSpPr>
          <p:spPr>
            <a:xfrm>
              <a:off x="3425825" y="2684463"/>
              <a:ext cx="6350" cy="25400"/>
            </a:xfrm>
            <a:custGeom>
              <a:avLst/>
              <a:gdLst/>
              <a:ahLst/>
              <a:cxnLst/>
              <a:rect l="l" t="t" r="r" b="b"/>
              <a:pathLst>
                <a:path w="15" h="69" extrusionOk="0">
                  <a:moveTo>
                    <a:pt x="14" y="35"/>
                  </a:moveTo>
                  <a:cubicBezTo>
                    <a:pt x="14" y="43"/>
                    <a:pt x="15" y="52"/>
                    <a:pt x="14" y="61"/>
                  </a:cubicBezTo>
                  <a:cubicBezTo>
                    <a:pt x="13" y="64"/>
                    <a:pt x="10" y="66"/>
                    <a:pt x="7" y="69"/>
                  </a:cubicBezTo>
                  <a:cubicBezTo>
                    <a:pt x="5" y="66"/>
                    <a:pt x="1" y="64"/>
                    <a:pt x="1" y="61"/>
                  </a:cubicBezTo>
                  <a:cubicBezTo>
                    <a:pt x="0" y="43"/>
                    <a:pt x="0" y="25"/>
                    <a:pt x="1" y="8"/>
                  </a:cubicBezTo>
                  <a:cubicBezTo>
                    <a:pt x="1" y="5"/>
                    <a:pt x="5" y="3"/>
                    <a:pt x="8" y="0"/>
                  </a:cubicBezTo>
                  <a:cubicBezTo>
                    <a:pt x="10" y="2"/>
                    <a:pt x="14" y="5"/>
                    <a:pt x="14" y="8"/>
                  </a:cubicBezTo>
                  <a:cubicBezTo>
                    <a:pt x="15" y="16"/>
                    <a:pt x="14" y="26"/>
                    <a:pt x="14" y="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2" name="Google Shape;982;p15"/>
            <p:cNvSpPr/>
            <p:nvPr/>
          </p:nvSpPr>
          <p:spPr>
            <a:xfrm>
              <a:off x="3440113" y="2730500"/>
              <a:ext cx="14288" cy="15875"/>
            </a:xfrm>
            <a:custGeom>
              <a:avLst/>
              <a:gdLst/>
              <a:ahLst/>
              <a:cxnLst/>
              <a:rect l="l" t="t" r="r" b="b"/>
              <a:pathLst>
                <a:path w="39" h="39" extrusionOk="0">
                  <a:moveTo>
                    <a:pt x="39" y="20"/>
                  </a:moveTo>
                  <a:cubicBezTo>
                    <a:pt x="39" y="30"/>
                    <a:pt x="30" y="39"/>
                    <a:pt x="20" y="39"/>
                  </a:cubicBezTo>
                  <a:cubicBezTo>
                    <a:pt x="9" y="39"/>
                    <a:pt x="0" y="31"/>
                    <a:pt x="0" y="20"/>
                  </a:cubicBezTo>
                  <a:cubicBezTo>
                    <a:pt x="0" y="9"/>
                    <a:pt x="9" y="0"/>
                    <a:pt x="20" y="0"/>
                  </a:cubicBezTo>
                  <a:cubicBezTo>
                    <a:pt x="30" y="0"/>
                    <a:pt x="39" y="9"/>
                    <a:pt x="39" y="20"/>
                  </a:cubicBezTo>
                  <a:close/>
                  <a:moveTo>
                    <a:pt x="20" y="31"/>
                  </a:moveTo>
                  <a:cubicBezTo>
                    <a:pt x="26" y="30"/>
                    <a:pt x="31" y="26"/>
                    <a:pt x="30" y="19"/>
                  </a:cubicBezTo>
                  <a:cubicBezTo>
                    <a:pt x="30" y="12"/>
                    <a:pt x="26" y="8"/>
                    <a:pt x="19" y="9"/>
                  </a:cubicBezTo>
                  <a:cubicBezTo>
                    <a:pt x="12" y="9"/>
                    <a:pt x="9" y="13"/>
                    <a:pt x="9" y="20"/>
                  </a:cubicBezTo>
                  <a:cubicBezTo>
                    <a:pt x="9" y="27"/>
                    <a:pt x="13" y="30"/>
                    <a:pt x="20" y="3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3" name="Google Shape;983;p15"/>
            <p:cNvSpPr/>
            <p:nvPr/>
          </p:nvSpPr>
          <p:spPr>
            <a:xfrm>
              <a:off x="3398838" y="2730500"/>
              <a:ext cx="15875" cy="15875"/>
            </a:xfrm>
            <a:custGeom>
              <a:avLst/>
              <a:gdLst/>
              <a:ahLst/>
              <a:cxnLst/>
              <a:rect l="l" t="t" r="r" b="b"/>
              <a:pathLst>
                <a:path w="40" h="39" extrusionOk="0">
                  <a:moveTo>
                    <a:pt x="1" y="20"/>
                  </a:moveTo>
                  <a:cubicBezTo>
                    <a:pt x="0" y="9"/>
                    <a:pt x="9" y="0"/>
                    <a:pt x="19" y="0"/>
                  </a:cubicBezTo>
                  <a:cubicBezTo>
                    <a:pt x="30" y="0"/>
                    <a:pt x="39" y="9"/>
                    <a:pt x="39" y="19"/>
                  </a:cubicBezTo>
                  <a:cubicBezTo>
                    <a:pt x="40" y="30"/>
                    <a:pt x="31" y="39"/>
                    <a:pt x="20" y="39"/>
                  </a:cubicBezTo>
                  <a:cubicBezTo>
                    <a:pt x="9" y="39"/>
                    <a:pt x="1" y="31"/>
                    <a:pt x="1" y="20"/>
                  </a:cubicBezTo>
                  <a:close/>
                  <a:moveTo>
                    <a:pt x="20" y="9"/>
                  </a:moveTo>
                  <a:cubicBezTo>
                    <a:pt x="13" y="9"/>
                    <a:pt x="9" y="13"/>
                    <a:pt x="9" y="20"/>
                  </a:cubicBezTo>
                  <a:cubicBezTo>
                    <a:pt x="9" y="26"/>
                    <a:pt x="13" y="31"/>
                    <a:pt x="20" y="30"/>
                  </a:cubicBezTo>
                  <a:cubicBezTo>
                    <a:pt x="27" y="30"/>
                    <a:pt x="30" y="26"/>
                    <a:pt x="31" y="20"/>
                  </a:cubicBezTo>
                  <a:cubicBezTo>
                    <a:pt x="31" y="13"/>
                    <a:pt x="26" y="10"/>
                    <a:pt x="20"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4" name="Google Shape;984;p15"/>
            <p:cNvSpPr/>
            <p:nvPr/>
          </p:nvSpPr>
          <p:spPr>
            <a:xfrm>
              <a:off x="3559175" y="2871788"/>
              <a:ext cx="12700" cy="12700"/>
            </a:xfrm>
            <a:custGeom>
              <a:avLst/>
              <a:gdLst/>
              <a:ahLst/>
              <a:cxnLst/>
              <a:rect l="l" t="t" r="r" b="b"/>
              <a:pathLst>
                <a:path w="33" h="33" extrusionOk="0">
                  <a:moveTo>
                    <a:pt x="33" y="16"/>
                  </a:moveTo>
                  <a:cubicBezTo>
                    <a:pt x="33" y="25"/>
                    <a:pt x="26" y="33"/>
                    <a:pt x="17" y="33"/>
                  </a:cubicBezTo>
                  <a:cubicBezTo>
                    <a:pt x="8" y="33"/>
                    <a:pt x="0" y="25"/>
                    <a:pt x="0" y="16"/>
                  </a:cubicBezTo>
                  <a:cubicBezTo>
                    <a:pt x="0" y="7"/>
                    <a:pt x="7" y="0"/>
                    <a:pt x="17" y="0"/>
                  </a:cubicBezTo>
                  <a:cubicBezTo>
                    <a:pt x="26" y="0"/>
                    <a:pt x="33" y="7"/>
                    <a:pt x="33" y="16"/>
                  </a:cubicBezTo>
                  <a:close/>
                  <a:moveTo>
                    <a:pt x="27" y="19"/>
                  </a:moveTo>
                  <a:cubicBezTo>
                    <a:pt x="27" y="17"/>
                    <a:pt x="27" y="16"/>
                    <a:pt x="27" y="14"/>
                  </a:cubicBezTo>
                  <a:cubicBezTo>
                    <a:pt x="24" y="12"/>
                    <a:pt x="21" y="8"/>
                    <a:pt x="17" y="7"/>
                  </a:cubicBezTo>
                  <a:cubicBezTo>
                    <a:pt x="11" y="6"/>
                    <a:pt x="6" y="11"/>
                    <a:pt x="8" y="16"/>
                  </a:cubicBezTo>
                  <a:cubicBezTo>
                    <a:pt x="8" y="20"/>
                    <a:pt x="13" y="25"/>
                    <a:pt x="16" y="25"/>
                  </a:cubicBezTo>
                  <a:cubicBezTo>
                    <a:pt x="20" y="26"/>
                    <a:pt x="24" y="21"/>
                    <a:pt x="27"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5" name="Google Shape;985;p15"/>
            <p:cNvSpPr/>
            <p:nvPr/>
          </p:nvSpPr>
          <p:spPr>
            <a:xfrm>
              <a:off x="3436938" y="2693988"/>
              <a:ext cx="3175" cy="11113"/>
            </a:xfrm>
            <a:custGeom>
              <a:avLst/>
              <a:gdLst/>
              <a:ahLst/>
              <a:cxnLst/>
              <a:rect l="l" t="t" r="r" b="b"/>
              <a:pathLst>
                <a:path w="7" h="31" extrusionOk="0">
                  <a:moveTo>
                    <a:pt x="7" y="0"/>
                  </a:moveTo>
                  <a:cubicBezTo>
                    <a:pt x="7" y="10"/>
                    <a:pt x="7" y="20"/>
                    <a:pt x="7" y="31"/>
                  </a:cubicBezTo>
                  <a:cubicBezTo>
                    <a:pt x="1" y="24"/>
                    <a:pt x="0" y="7"/>
                    <a:pt x="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6" name="Google Shape;986;p15"/>
            <p:cNvSpPr/>
            <p:nvPr/>
          </p:nvSpPr>
          <p:spPr>
            <a:xfrm>
              <a:off x="3424238" y="2978150"/>
              <a:ext cx="7938" cy="4763"/>
            </a:xfrm>
            <a:custGeom>
              <a:avLst/>
              <a:gdLst/>
              <a:ahLst/>
              <a:cxnLst/>
              <a:rect l="l" t="t" r="r" b="b"/>
              <a:pathLst>
                <a:path w="22" h="12" extrusionOk="0">
                  <a:moveTo>
                    <a:pt x="11" y="12"/>
                  </a:moveTo>
                  <a:cubicBezTo>
                    <a:pt x="7" y="10"/>
                    <a:pt x="4" y="9"/>
                    <a:pt x="0" y="7"/>
                  </a:cubicBezTo>
                  <a:cubicBezTo>
                    <a:pt x="4" y="6"/>
                    <a:pt x="7" y="3"/>
                    <a:pt x="11" y="3"/>
                  </a:cubicBezTo>
                  <a:cubicBezTo>
                    <a:pt x="15" y="4"/>
                    <a:pt x="22" y="0"/>
                    <a:pt x="22" y="7"/>
                  </a:cubicBezTo>
                  <a:cubicBezTo>
                    <a:pt x="22" y="8"/>
                    <a:pt x="15" y="10"/>
                    <a:pt x="11"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7" name="Google Shape;987;p15"/>
            <p:cNvSpPr/>
            <p:nvPr/>
          </p:nvSpPr>
          <p:spPr>
            <a:xfrm>
              <a:off x="3417888" y="2693988"/>
              <a:ext cx="3175" cy="11113"/>
            </a:xfrm>
            <a:custGeom>
              <a:avLst/>
              <a:gdLst/>
              <a:ahLst/>
              <a:cxnLst/>
              <a:rect l="l" t="t" r="r" b="b"/>
              <a:pathLst>
                <a:path w="9" h="29" extrusionOk="0">
                  <a:moveTo>
                    <a:pt x="5" y="29"/>
                  </a:moveTo>
                  <a:cubicBezTo>
                    <a:pt x="1" y="25"/>
                    <a:pt x="0" y="8"/>
                    <a:pt x="4" y="0"/>
                  </a:cubicBezTo>
                  <a:cubicBezTo>
                    <a:pt x="9" y="5"/>
                    <a:pt x="9" y="22"/>
                    <a:pt x="5" y="2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8" name="Google Shape;988;p15"/>
            <p:cNvSpPr/>
            <p:nvPr/>
          </p:nvSpPr>
          <p:spPr>
            <a:xfrm>
              <a:off x="3570288" y="3175000"/>
              <a:ext cx="71438" cy="42863"/>
            </a:xfrm>
            <a:custGeom>
              <a:avLst/>
              <a:gdLst/>
              <a:ahLst/>
              <a:cxnLst/>
              <a:rect l="l" t="t" r="r" b="b"/>
              <a:pathLst>
                <a:path w="188" h="112" extrusionOk="0">
                  <a:moveTo>
                    <a:pt x="122" y="18"/>
                  </a:moveTo>
                  <a:cubicBezTo>
                    <a:pt x="113" y="34"/>
                    <a:pt x="104" y="50"/>
                    <a:pt x="94" y="67"/>
                  </a:cubicBezTo>
                  <a:cubicBezTo>
                    <a:pt x="84" y="50"/>
                    <a:pt x="75" y="33"/>
                    <a:pt x="66" y="17"/>
                  </a:cubicBezTo>
                  <a:cubicBezTo>
                    <a:pt x="65" y="17"/>
                    <a:pt x="65" y="17"/>
                    <a:pt x="65" y="17"/>
                  </a:cubicBezTo>
                  <a:cubicBezTo>
                    <a:pt x="68" y="36"/>
                    <a:pt x="71" y="54"/>
                    <a:pt x="75" y="74"/>
                  </a:cubicBezTo>
                  <a:cubicBezTo>
                    <a:pt x="56" y="67"/>
                    <a:pt x="38" y="61"/>
                    <a:pt x="21" y="54"/>
                  </a:cubicBezTo>
                  <a:cubicBezTo>
                    <a:pt x="21" y="54"/>
                    <a:pt x="20" y="55"/>
                    <a:pt x="20" y="55"/>
                  </a:cubicBezTo>
                  <a:cubicBezTo>
                    <a:pt x="34" y="67"/>
                    <a:pt x="49" y="79"/>
                    <a:pt x="65" y="92"/>
                  </a:cubicBezTo>
                  <a:cubicBezTo>
                    <a:pt x="45" y="99"/>
                    <a:pt x="27" y="105"/>
                    <a:pt x="9" y="112"/>
                  </a:cubicBezTo>
                  <a:cubicBezTo>
                    <a:pt x="0" y="84"/>
                    <a:pt x="13" y="46"/>
                    <a:pt x="40" y="25"/>
                  </a:cubicBezTo>
                  <a:cubicBezTo>
                    <a:pt x="69" y="2"/>
                    <a:pt x="109" y="0"/>
                    <a:pt x="141" y="19"/>
                  </a:cubicBezTo>
                  <a:cubicBezTo>
                    <a:pt x="172" y="39"/>
                    <a:pt x="188" y="76"/>
                    <a:pt x="180" y="112"/>
                  </a:cubicBezTo>
                  <a:cubicBezTo>
                    <a:pt x="162" y="105"/>
                    <a:pt x="144" y="99"/>
                    <a:pt x="124" y="92"/>
                  </a:cubicBezTo>
                  <a:cubicBezTo>
                    <a:pt x="139" y="80"/>
                    <a:pt x="153" y="68"/>
                    <a:pt x="166" y="57"/>
                  </a:cubicBezTo>
                  <a:cubicBezTo>
                    <a:pt x="166" y="56"/>
                    <a:pt x="166" y="56"/>
                    <a:pt x="165" y="55"/>
                  </a:cubicBezTo>
                  <a:cubicBezTo>
                    <a:pt x="149" y="61"/>
                    <a:pt x="132" y="67"/>
                    <a:pt x="114" y="74"/>
                  </a:cubicBezTo>
                  <a:cubicBezTo>
                    <a:pt x="117" y="55"/>
                    <a:pt x="121" y="37"/>
                    <a:pt x="124" y="18"/>
                  </a:cubicBezTo>
                  <a:cubicBezTo>
                    <a:pt x="123" y="18"/>
                    <a:pt x="123" y="18"/>
                    <a:pt x="122" y="1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89" name="Google Shape;989;p15"/>
            <p:cNvSpPr/>
            <p:nvPr/>
          </p:nvSpPr>
          <p:spPr>
            <a:xfrm>
              <a:off x="3573463" y="3217863"/>
              <a:ext cx="22225" cy="19050"/>
            </a:xfrm>
            <a:custGeom>
              <a:avLst/>
              <a:gdLst/>
              <a:ahLst/>
              <a:cxnLst/>
              <a:rect l="l" t="t" r="r" b="b"/>
              <a:pathLst>
                <a:path w="59" h="50" extrusionOk="0">
                  <a:moveTo>
                    <a:pt x="30" y="49"/>
                  </a:moveTo>
                  <a:cubicBezTo>
                    <a:pt x="15" y="37"/>
                    <a:pt x="4" y="21"/>
                    <a:pt x="0" y="0"/>
                  </a:cubicBezTo>
                  <a:cubicBezTo>
                    <a:pt x="19" y="0"/>
                    <a:pt x="38" y="0"/>
                    <a:pt x="59" y="0"/>
                  </a:cubicBezTo>
                  <a:cubicBezTo>
                    <a:pt x="49" y="17"/>
                    <a:pt x="39" y="33"/>
                    <a:pt x="30" y="50"/>
                  </a:cubicBezTo>
                  <a:lnTo>
                    <a:pt x="30" y="4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0" name="Google Shape;990;p15"/>
            <p:cNvSpPr/>
            <p:nvPr/>
          </p:nvSpPr>
          <p:spPr>
            <a:xfrm>
              <a:off x="3616325" y="3217863"/>
              <a:ext cx="22225" cy="19050"/>
            </a:xfrm>
            <a:custGeom>
              <a:avLst/>
              <a:gdLst/>
              <a:ahLst/>
              <a:cxnLst/>
              <a:rect l="l" t="t" r="r" b="b"/>
              <a:pathLst>
                <a:path w="58" h="49" extrusionOk="0">
                  <a:moveTo>
                    <a:pt x="29" y="49"/>
                  </a:moveTo>
                  <a:cubicBezTo>
                    <a:pt x="19" y="33"/>
                    <a:pt x="10" y="17"/>
                    <a:pt x="0" y="0"/>
                  </a:cubicBezTo>
                  <a:cubicBezTo>
                    <a:pt x="20" y="0"/>
                    <a:pt x="39" y="0"/>
                    <a:pt x="58" y="0"/>
                  </a:cubicBezTo>
                  <a:cubicBezTo>
                    <a:pt x="57" y="17"/>
                    <a:pt x="46" y="35"/>
                    <a:pt x="29" y="4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1" name="Google Shape;991;p15"/>
            <p:cNvSpPr/>
            <p:nvPr/>
          </p:nvSpPr>
          <p:spPr>
            <a:xfrm>
              <a:off x="3584575" y="3224213"/>
              <a:ext cx="20638" cy="20638"/>
            </a:xfrm>
            <a:custGeom>
              <a:avLst/>
              <a:gdLst/>
              <a:ahLst/>
              <a:cxnLst/>
              <a:rect l="l" t="t" r="r" b="b"/>
              <a:pathLst>
                <a:path w="54" h="56" extrusionOk="0">
                  <a:moveTo>
                    <a:pt x="0" y="37"/>
                  </a:moveTo>
                  <a:cubicBezTo>
                    <a:pt x="12" y="27"/>
                    <a:pt x="24" y="17"/>
                    <a:pt x="36" y="7"/>
                  </a:cubicBezTo>
                  <a:cubicBezTo>
                    <a:pt x="39" y="5"/>
                    <a:pt x="42" y="3"/>
                    <a:pt x="45" y="0"/>
                  </a:cubicBezTo>
                  <a:cubicBezTo>
                    <a:pt x="48" y="19"/>
                    <a:pt x="51" y="37"/>
                    <a:pt x="54" y="56"/>
                  </a:cubicBezTo>
                  <a:cubicBezTo>
                    <a:pt x="33" y="56"/>
                    <a:pt x="16" y="49"/>
                    <a:pt x="0" y="36"/>
                  </a:cubicBez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2" name="Google Shape;992;p15"/>
            <p:cNvSpPr/>
            <p:nvPr/>
          </p:nvSpPr>
          <p:spPr>
            <a:xfrm>
              <a:off x="3605213" y="3222625"/>
              <a:ext cx="22225" cy="22225"/>
            </a:xfrm>
            <a:custGeom>
              <a:avLst/>
              <a:gdLst/>
              <a:ahLst/>
              <a:cxnLst/>
              <a:rect l="l" t="t" r="r" b="b"/>
              <a:pathLst>
                <a:path w="54" h="57" extrusionOk="0">
                  <a:moveTo>
                    <a:pt x="0" y="57"/>
                  </a:moveTo>
                  <a:cubicBezTo>
                    <a:pt x="3" y="38"/>
                    <a:pt x="6" y="20"/>
                    <a:pt x="10" y="0"/>
                  </a:cubicBezTo>
                  <a:cubicBezTo>
                    <a:pt x="25" y="14"/>
                    <a:pt x="39" y="26"/>
                    <a:pt x="54" y="38"/>
                  </a:cubicBezTo>
                  <a:cubicBezTo>
                    <a:pt x="38" y="50"/>
                    <a:pt x="21" y="57"/>
                    <a:pt x="0" y="5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3" name="Google Shape;993;p15"/>
            <p:cNvSpPr/>
            <p:nvPr/>
          </p:nvSpPr>
          <p:spPr>
            <a:xfrm>
              <a:off x="3597275" y="3203575"/>
              <a:ext cx="17463" cy="15875"/>
            </a:xfrm>
            <a:custGeom>
              <a:avLst/>
              <a:gdLst/>
              <a:ahLst/>
              <a:cxnLst/>
              <a:rect l="l" t="t" r="r" b="b"/>
              <a:pathLst>
                <a:path w="44" h="45" extrusionOk="0">
                  <a:moveTo>
                    <a:pt x="44" y="22"/>
                  </a:moveTo>
                  <a:cubicBezTo>
                    <a:pt x="44" y="34"/>
                    <a:pt x="35" y="44"/>
                    <a:pt x="23" y="44"/>
                  </a:cubicBezTo>
                  <a:cubicBezTo>
                    <a:pt x="11" y="45"/>
                    <a:pt x="1" y="35"/>
                    <a:pt x="0" y="23"/>
                  </a:cubicBezTo>
                  <a:cubicBezTo>
                    <a:pt x="0" y="11"/>
                    <a:pt x="10" y="1"/>
                    <a:pt x="22" y="0"/>
                  </a:cubicBezTo>
                  <a:cubicBezTo>
                    <a:pt x="34" y="0"/>
                    <a:pt x="44" y="10"/>
                    <a:pt x="44" y="22"/>
                  </a:cubicBezTo>
                  <a:close/>
                  <a:moveTo>
                    <a:pt x="35" y="23"/>
                  </a:moveTo>
                  <a:cubicBezTo>
                    <a:pt x="36" y="16"/>
                    <a:pt x="31" y="10"/>
                    <a:pt x="23" y="9"/>
                  </a:cubicBezTo>
                  <a:cubicBezTo>
                    <a:pt x="16" y="9"/>
                    <a:pt x="9" y="14"/>
                    <a:pt x="9" y="21"/>
                  </a:cubicBezTo>
                  <a:cubicBezTo>
                    <a:pt x="9" y="29"/>
                    <a:pt x="13" y="33"/>
                    <a:pt x="21" y="35"/>
                  </a:cubicBezTo>
                  <a:cubicBezTo>
                    <a:pt x="28" y="36"/>
                    <a:pt x="34" y="30"/>
                    <a:pt x="35"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4" name="Google Shape;994;p15"/>
            <p:cNvSpPr/>
            <p:nvPr/>
          </p:nvSpPr>
          <p:spPr>
            <a:xfrm>
              <a:off x="3395663" y="2817813"/>
              <a:ext cx="79375" cy="30163"/>
            </a:xfrm>
            <a:custGeom>
              <a:avLst/>
              <a:gdLst/>
              <a:ahLst/>
              <a:cxnLst/>
              <a:rect l="l" t="t" r="r" b="b"/>
              <a:pathLst>
                <a:path w="211" h="79" extrusionOk="0">
                  <a:moveTo>
                    <a:pt x="0" y="79"/>
                  </a:moveTo>
                  <a:cubicBezTo>
                    <a:pt x="7" y="44"/>
                    <a:pt x="48" y="0"/>
                    <a:pt x="106" y="0"/>
                  </a:cubicBezTo>
                  <a:cubicBezTo>
                    <a:pt x="162" y="1"/>
                    <a:pt x="203" y="43"/>
                    <a:pt x="211" y="79"/>
                  </a:cubicBezTo>
                  <a:cubicBezTo>
                    <a:pt x="140" y="79"/>
                    <a:pt x="70" y="79"/>
                    <a:pt x="0" y="7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5" name="Google Shape;995;p15"/>
            <p:cNvSpPr/>
            <p:nvPr/>
          </p:nvSpPr>
          <p:spPr>
            <a:xfrm>
              <a:off x="3394075" y="2870200"/>
              <a:ext cx="33338" cy="31750"/>
            </a:xfrm>
            <a:custGeom>
              <a:avLst/>
              <a:gdLst/>
              <a:ahLst/>
              <a:cxnLst/>
              <a:rect l="l" t="t" r="r" b="b"/>
              <a:pathLst>
                <a:path w="85" h="81" extrusionOk="0">
                  <a:moveTo>
                    <a:pt x="0" y="0"/>
                  </a:moveTo>
                  <a:cubicBezTo>
                    <a:pt x="20" y="0"/>
                    <a:pt x="39" y="0"/>
                    <a:pt x="57" y="0"/>
                  </a:cubicBezTo>
                  <a:cubicBezTo>
                    <a:pt x="59" y="0"/>
                    <a:pt x="62" y="2"/>
                    <a:pt x="63" y="3"/>
                  </a:cubicBezTo>
                  <a:cubicBezTo>
                    <a:pt x="77" y="27"/>
                    <a:pt x="84" y="53"/>
                    <a:pt x="85" y="81"/>
                  </a:cubicBezTo>
                  <a:cubicBezTo>
                    <a:pt x="49" y="79"/>
                    <a:pt x="6" y="38"/>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6" name="Google Shape;996;p15"/>
            <p:cNvSpPr/>
            <p:nvPr/>
          </p:nvSpPr>
          <p:spPr>
            <a:xfrm>
              <a:off x="3443288" y="2870200"/>
              <a:ext cx="33338" cy="31750"/>
            </a:xfrm>
            <a:custGeom>
              <a:avLst/>
              <a:gdLst/>
              <a:ahLst/>
              <a:cxnLst/>
              <a:rect l="l" t="t" r="r" b="b"/>
              <a:pathLst>
                <a:path w="85" h="81" extrusionOk="0">
                  <a:moveTo>
                    <a:pt x="85" y="0"/>
                  </a:moveTo>
                  <a:cubicBezTo>
                    <a:pt x="78" y="39"/>
                    <a:pt x="35" y="80"/>
                    <a:pt x="0" y="81"/>
                  </a:cubicBezTo>
                  <a:cubicBezTo>
                    <a:pt x="0" y="61"/>
                    <a:pt x="4" y="42"/>
                    <a:pt x="11" y="24"/>
                  </a:cubicBezTo>
                  <a:cubicBezTo>
                    <a:pt x="20" y="0"/>
                    <a:pt x="20" y="0"/>
                    <a:pt x="46" y="0"/>
                  </a:cubicBezTo>
                  <a:cubicBezTo>
                    <a:pt x="58" y="0"/>
                    <a:pt x="71" y="0"/>
                    <a:pt x="8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7" name="Google Shape;997;p15"/>
            <p:cNvSpPr/>
            <p:nvPr/>
          </p:nvSpPr>
          <p:spPr>
            <a:xfrm>
              <a:off x="3427413" y="2852738"/>
              <a:ext cx="15875" cy="15875"/>
            </a:xfrm>
            <a:custGeom>
              <a:avLst/>
              <a:gdLst/>
              <a:ahLst/>
              <a:cxnLst/>
              <a:rect l="l" t="t" r="r" b="b"/>
              <a:pathLst>
                <a:path w="39" h="39" extrusionOk="0">
                  <a:moveTo>
                    <a:pt x="20" y="0"/>
                  </a:moveTo>
                  <a:cubicBezTo>
                    <a:pt x="31" y="1"/>
                    <a:pt x="39" y="9"/>
                    <a:pt x="38" y="20"/>
                  </a:cubicBezTo>
                  <a:cubicBezTo>
                    <a:pt x="38" y="30"/>
                    <a:pt x="29" y="39"/>
                    <a:pt x="18" y="38"/>
                  </a:cubicBezTo>
                  <a:cubicBezTo>
                    <a:pt x="8" y="37"/>
                    <a:pt x="0" y="28"/>
                    <a:pt x="0" y="18"/>
                  </a:cubicBezTo>
                  <a:cubicBezTo>
                    <a:pt x="1" y="7"/>
                    <a:pt x="10" y="0"/>
                    <a:pt x="2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8" name="Google Shape;998;p15"/>
            <p:cNvSpPr/>
            <p:nvPr/>
          </p:nvSpPr>
          <p:spPr>
            <a:xfrm>
              <a:off x="3427413" y="2878138"/>
              <a:ext cx="15875" cy="3175"/>
            </a:xfrm>
            <a:custGeom>
              <a:avLst/>
              <a:gdLst/>
              <a:ahLst/>
              <a:cxnLst/>
              <a:rect l="l" t="t" r="r" b="b"/>
              <a:pathLst>
                <a:path w="41" h="10" extrusionOk="0">
                  <a:moveTo>
                    <a:pt x="0" y="0"/>
                  </a:moveTo>
                  <a:cubicBezTo>
                    <a:pt x="13" y="0"/>
                    <a:pt x="26" y="0"/>
                    <a:pt x="41" y="0"/>
                  </a:cubicBezTo>
                  <a:cubicBezTo>
                    <a:pt x="41" y="3"/>
                    <a:pt x="41" y="6"/>
                    <a:pt x="41" y="10"/>
                  </a:cubicBezTo>
                  <a:cubicBezTo>
                    <a:pt x="27" y="10"/>
                    <a:pt x="14" y="10"/>
                    <a:pt x="0" y="10"/>
                  </a:cubicBezTo>
                  <a:cubicBezTo>
                    <a:pt x="0" y="7"/>
                    <a:pt x="0" y="4"/>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999" name="Google Shape;999;p15"/>
            <p:cNvSpPr/>
            <p:nvPr/>
          </p:nvSpPr>
          <p:spPr>
            <a:xfrm>
              <a:off x="3429000" y="2884488"/>
              <a:ext cx="12700" cy="3175"/>
            </a:xfrm>
            <a:custGeom>
              <a:avLst/>
              <a:gdLst/>
              <a:ahLst/>
              <a:cxnLst/>
              <a:rect l="l" t="t" r="r" b="b"/>
              <a:pathLst>
                <a:path w="34" h="11" extrusionOk="0">
                  <a:moveTo>
                    <a:pt x="3" y="11"/>
                  </a:moveTo>
                  <a:cubicBezTo>
                    <a:pt x="0" y="3"/>
                    <a:pt x="2" y="0"/>
                    <a:pt x="10" y="0"/>
                  </a:cubicBezTo>
                  <a:cubicBezTo>
                    <a:pt x="18" y="1"/>
                    <a:pt x="26" y="0"/>
                    <a:pt x="34" y="0"/>
                  </a:cubicBezTo>
                  <a:cubicBezTo>
                    <a:pt x="34" y="4"/>
                    <a:pt x="34" y="7"/>
                    <a:pt x="34" y="11"/>
                  </a:cubicBezTo>
                  <a:cubicBezTo>
                    <a:pt x="24" y="11"/>
                    <a:pt x="13" y="11"/>
                    <a:pt x="3"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0" name="Google Shape;1000;p15"/>
            <p:cNvSpPr/>
            <p:nvPr/>
          </p:nvSpPr>
          <p:spPr>
            <a:xfrm>
              <a:off x="3424238" y="2849563"/>
              <a:ext cx="4763" cy="4763"/>
            </a:xfrm>
            <a:custGeom>
              <a:avLst/>
              <a:gdLst/>
              <a:ahLst/>
              <a:cxnLst/>
              <a:rect l="l" t="t" r="r" b="b"/>
              <a:pathLst>
                <a:path w="12" h="10" extrusionOk="0">
                  <a:moveTo>
                    <a:pt x="12" y="6"/>
                  </a:moveTo>
                  <a:cubicBezTo>
                    <a:pt x="9" y="8"/>
                    <a:pt x="7" y="10"/>
                    <a:pt x="5" y="10"/>
                  </a:cubicBezTo>
                  <a:cubicBezTo>
                    <a:pt x="3" y="10"/>
                    <a:pt x="1" y="7"/>
                    <a:pt x="0" y="5"/>
                  </a:cubicBezTo>
                  <a:cubicBezTo>
                    <a:pt x="1" y="3"/>
                    <a:pt x="3" y="1"/>
                    <a:pt x="5" y="0"/>
                  </a:cubicBezTo>
                  <a:cubicBezTo>
                    <a:pt x="7" y="0"/>
                    <a:pt x="9" y="3"/>
                    <a:pt x="12"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1" name="Google Shape;1001;p15"/>
            <p:cNvSpPr/>
            <p:nvPr/>
          </p:nvSpPr>
          <p:spPr>
            <a:xfrm>
              <a:off x="3443288" y="2849563"/>
              <a:ext cx="3175" cy="4763"/>
            </a:xfrm>
            <a:custGeom>
              <a:avLst/>
              <a:gdLst/>
              <a:ahLst/>
              <a:cxnLst/>
              <a:rect l="l" t="t" r="r" b="b"/>
              <a:pathLst>
                <a:path w="9" h="13" extrusionOk="0">
                  <a:moveTo>
                    <a:pt x="5" y="13"/>
                  </a:moveTo>
                  <a:cubicBezTo>
                    <a:pt x="2" y="9"/>
                    <a:pt x="0" y="7"/>
                    <a:pt x="0" y="5"/>
                  </a:cubicBezTo>
                  <a:cubicBezTo>
                    <a:pt x="0" y="3"/>
                    <a:pt x="3" y="1"/>
                    <a:pt x="5" y="1"/>
                  </a:cubicBezTo>
                  <a:cubicBezTo>
                    <a:pt x="6" y="0"/>
                    <a:pt x="9" y="3"/>
                    <a:pt x="9" y="5"/>
                  </a:cubicBezTo>
                  <a:cubicBezTo>
                    <a:pt x="9" y="7"/>
                    <a:pt x="7" y="9"/>
                    <a:pt x="5" y="1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2" name="Google Shape;1002;p15"/>
            <p:cNvSpPr/>
            <p:nvPr/>
          </p:nvSpPr>
          <p:spPr>
            <a:xfrm>
              <a:off x="3424238" y="2867025"/>
              <a:ext cx="4763" cy="3175"/>
            </a:xfrm>
            <a:custGeom>
              <a:avLst/>
              <a:gdLst/>
              <a:ahLst/>
              <a:cxnLst/>
              <a:rect l="l" t="t" r="r" b="b"/>
              <a:pathLst>
                <a:path w="13" h="9" extrusionOk="0">
                  <a:moveTo>
                    <a:pt x="13" y="4"/>
                  </a:moveTo>
                  <a:cubicBezTo>
                    <a:pt x="9" y="7"/>
                    <a:pt x="7" y="9"/>
                    <a:pt x="5" y="9"/>
                  </a:cubicBezTo>
                  <a:cubicBezTo>
                    <a:pt x="3" y="9"/>
                    <a:pt x="1" y="6"/>
                    <a:pt x="0" y="5"/>
                  </a:cubicBezTo>
                  <a:cubicBezTo>
                    <a:pt x="1" y="3"/>
                    <a:pt x="3" y="0"/>
                    <a:pt x="4" y="0"/>
                  </a:cubicBezTo>
                  <a:cubicBezTo>
                    <a:pt x="6" y="0"/>
                    <a:pt x="8" y="2"/>
                    <a:pt x="13"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3" name="Google Shape;1003;p15"/>
            <p:cNvSpPr/>
            <p:nvPr/>
          </p:nvSpPr>
          <p:spPr>
            <a:xfrm>
              <a:off x="3744913" y="3209925"/>
              <a:ext cx="20638" cy="20638"/>
            </a:xfrm>
            <a:custGeom>
              <a:avLst/>
              <a:gdLst/>
              <a:ahLst/>
              <a:cxnLst/>
              <a:rect l="l" t="t" r="r" b="b"/>
              <a:pathLst>
                <a:path w="53" h="53" extrusionOk="0">
                  <a:moveTo>
                    <a:pt x="31" y="19"/>
                  </a:moveTo>
                  <a:cubicBezTo>
                    <a:pt x="38" y="26"/>
                    <a:pt x="51" y="15"/>
                    <a:pt x="53" y="31"/>
                  </a:cubicBezTo>
                  <a:cubicBezTo>
                    <a:pt x="46" y="31"/>
                    <a:pt x="39" y="31"/>
                    <a:pt x="32" y="31"/>
                  </a:cubicBezTo>
                  <a:cubicBezTo>
                    <a:pt x="31" y="38"/>
                    <a:pt x="31" y="45"/>
                    <a:pt x="31" y="53"/>
                  </a:cubicBezTo>
                  <a:cubicBezTo>
                    <a:pt x="17" y="50"/>
                    <a:pt x="26" y="38"/>
                    <a:pt x="20" y="31"/>
                  </a:cubicBezTo>
                  <a:cubicBezTo>
                    <a:pt x="15" y="31"/>
                    <a:pt x="9" y="31"/>
                    <a:pt x="2" y="31"/>
                  </a:cubicBezTo>
                  <a:cubicBezTo>
                    <a:pt x="1" y="25"/>
                    <a:pt x="0" y="21"/>
                    <a:pt x="8" y="22"/>
                  </a:cubicBezTo>
                  <a:cubicBezTo>
                    <a:pt x="12" y="22"/>
                    <a:pt x="17" y="22"/>
                    <a:pt x="20" y="22"/>
                  </a:cubicBezTo>
                  <a:cubicBezTo>
                    <a:pt x="27" y="16"/>
                    <a:pt x="16" y="3"/>
                    <a:pt x="31" y="0"/>
                  </a:cubicBezTo>
                  <a:cubicBezTo>
                    <a:pt x="31" y="8"/>
                    <a:pt x="31" y="14"/>
                    <a:pt x="31" y="1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4" name="Google Shape;1004;p15"/>
            <p:cNvSpPr/>
            <p:nvPr/>
          </p:nvSpPr>
          <p:spPr>
            <a:xfrm>
              <a:off x="3800475" y="3217863"/>
              <a:ext cx="20638" cy="3175"/>
            </a:xfrm>
            <a:custGeom>
              <a:avLst/>
              <a:gdLst/>
              <a:ahLst/>
              <a:cxnLst/>
              <a:rect l="l" t="t" r="r" b="b"/>
              <a:pathLst>
                <a:path w="53" h="9" extrusionOk="0">
                  <a:moveTo>
                    <a:pt x="51" y="9"/>
                  </a:moveTo>
                  <a:cubicBezTo>
                    <a:pt x="34" y="9"/>
                    <a:pt x="18" y="9"/>
                    <a:pt x="1" y="9"/>
                  </a:cubicBezTo>
                  <a:cubicBezTo>
                    <a:pt x="0" y="4"/>
                    <a:pt x="0" y="0"/>
                    <a:pt x="7" y="1"/>
                  </a:cubicBezTo>
                  <a:cubicBezTo>
                    <a:pt x="20" y="1"/>
                    <a:pt x="32" y="1"/>
                    <a:pt x="45" y="1"/>
                  </a:cubicBezTo>
                  <a:cubicBezTo>
                    <a:pt x="51" y="1"/>
                    <a:pt x="53" y="3"/>
                    <a:pt x="51"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5" name="Google Shape;1005;p15"/>
            <p:cNvSpPr/>
            <p:nvPr/>
          </p:nvSpPr>
          <p:spPr>
            <a:xfrm>
              <a:off x="3762375" y="2674938"/>
              <a:ext cx="42863" cy="42863"/>
            </a:xfrm>
            <a:custGeom>
              <a:avLst/>
              <a:gdLst/>
              <a:ahLst/>
              <a:cxnLst/>
              <a:rect l="l" t="t" r="r" b="b"/>
              <a:pathLst>
                <a:path w="114" h="115" extrusionOk="0">
                  <a:moveTo>
                    <a:pt x="0" y="57"/>
                  </a:moveTo>
                  <a:cubicBezTo>
                    <a:pt x="1" y="26"/>
                    <a:pt x="26" y="1"/>
                    <a:pt x="57" y="0"/>
                  </a:cubicBezTo>
                  <a:cubicBezTo>
                    <a:pt x="89" y="0"/>
                    <a:pt x="114" y="26"/>
                    <a:pt x="114" y="58"/>
                  </a:cubicBezTo>
                  <a:cubicBezTo>
                    <a:pt x="114" y="89"/>
                    <a:pt x="89" y="115"/>
                    <a:pt x="57" y="115"/>
                  </a:cubicBezTo>
                  <a:cubicBezTo>
                    <a:pt x="25" y="114"/>
                    <a:pt x="0" y="89"/>
                    <a:pt x="0" y="57"/>
                  </a:cubicBezTo>
                  <a:close/>
                  <a:moveTo>
                    <a:pt x="57" y="105"/>
                  </a:moveTo>
                  <a:cubicBezTo>
                    <a:pt x="83" y="105"/>
                    <a:pt x="105" y="84"/>
                    <a:pt x="105" y="58"/>
                  </a:cubicBezTo>
                  <a:cubicBezTo>
                    <a:pt x="105" y="32"/>
                    <a:pt x="84" y="11"/>
                    <a:pt x="58" y="10"/>
                  </a:cubicBezTo>
                  <a:cubicBezTo>
                    <a:pt x="32" y="9"/>
                    <a:pt x="10" y="31"/>
                    <a:pt x="10" y="57"/>
                  </a:cubicBezTo>
                  <a:cubicBezTo>
                    <a:pt x="10" y="83"/>
                    <a:pt x="31" y="105"/>
                    <a:pt x="57" y="10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6" name="Google Shape;1006;p15"/>
            <p:cNvSpPr/>
            <p:nvPr/>
          </p:nvSpPr>
          <p:spPr>
            <a:xfrm>
              <a:off x="3759200" y="2820988"/>
              <a:ext cx="69850" cy="9525"/>
            </a:xfrm>
            <a:custGeom>
              <a:avLst/>
              <a:gdLst/>
              <a:ahLst/>
              <a:cxnLst/>
              <a:rect l="l" t="t" r="r" b="b"/>
              <a:pathLst>
                <a:path w="183" h="26" extrusionOk="0">
                  <a:moveTo>
                    <a:pt x="183" y="26"/>
                  </a:moveTo>
                  <a:cubicBezTo>
                    <a:pt x="121" y="26"/>
                    <a:pt x="62" y="26"/>
                    <a:pt x="0" y="26"/>
                  </a:cubicBezTo>
                  <a:cubicBezTo>
                    <a:pt x="17" y="13"/>
                    <a:pt x="31" y="0"/>
                    <a:pt x="53" y="2"/>
                  </a:cubicBezTo>
                  <a:cubicBezTo>
                    <a:pt x="77" y="3"/>
                    <a:pt x="102" y="3"/>
                    <a:pt x="126" y="1"/>
                  </a:cubicBezTo>
                  <a:cubicBezTo>
                    <a:pt x="149" y="0"/>
                    <a:pt x="165" y="11"/>
                    <a:pt x="183"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7" name="Google Shape;1007;p15"/>
            <p:cNvSpPr/>
            <p:nvPr/>
          </p:nvSpPr>
          <p:spPr>
            <a:xfrm>
              <a:off x="3597275" y="2828925"/>
              <a:ext cx="41275" cy="41275"/>
            </a:xfrm>
            <a:custGeom>
              <a:avLst/>
              <a:gdLst/>
              <a:ahLst/>
              <a:cxnLst/>
              <a:rect l="l" t="t" r="r" b="b"/>
              <a:pathLst>
                <a:path w="106" h="107" extrusionOk="0">
                  <a:moveTo>
                    <a:pt x="53" y="106"/>
                  </a:moveTo>
                  <a:cubicBezTo>
                    <a:pt x="24" y="107"/>
                    <a:pt x="0" y="83"/>
                    <a:pt x="0" y="54"/>
                  </a:cubicBezTo>
                  <a:cubicBezTo>
                    <a:pt x="0" y="25"/>
                    <a:pt x="23" y="1"/>
                    <a:pt x="53" y="1"/>
                  </a:cubicBezTo>
                  <a:cubicBezTo>
                    <a:pt x="81" y="0"/>
                    <a:pt x="106" y="24"/>
                    <a:pt x="106" y="53"/>
                  </a:cubicBezTo>
                  <a:cubicBezTo>
                    <a:pt x="106" y="82"/>
                    <a:pt x="82" y="106"/>
                    <a:pt x="53" y="106"/>
                  </a:cubicBezTo>
                  <a:close/>
                  <a:moveTo>
                    <a:pt x="33" y="28"/>
                  </a:moveTo>
                  <a:cubicBezTo>
                    <a:pt x="38" y="28"/>
                    <a:pt x="44" y="26"/>
                    <a:pt x="49" y="27"/>
                  </a:cubicBezTo>
                  <a:cubicBezTo>
                    <a:pt x="53" y="28"/>
                    <a:pt x="59" y="32"/>
                    <a:pt x="60" y="35"/>
                  </a:cubicBezTo>
                  <a:cubicBezTo>
                    <a:pt x="60" y="39"/>
                    <a:pt x="55" y="43"/>
                    <a:pt x="53" y="47"/>
                  </a:cubicBezTo>
                  <a:cubicBezTo>
                    <a:pt x="52" y="48"/>
                    <a:pt x="51" y="48"/>
                    <a:pt x="50" y="48"/>
                  </a:cubicBezTo>
                  <a:cubicBezTo>
                    <a:pt x="45" y="51"/>
                    <a:pt x="42" y="66"/>
                    <a:pt x="46" y="70"/>
                  </a:cubicBezTo>
                  <a:cubicBezTo>
                    <a:pt x="49" y="73"/>
                    <a:pt x="60" y="71"/>
                    <a:pt x="60" y="66"/>
                  </a:cubicBezTo>
                  <a:cubicBezTo>
                    <a:pt x="59" y="60"/>
                    <a:pt x="63" y="58"/>
                    <a:pt x="67" y="55"/>
                  </a:cubicBezTo>
                  <a:cubicBezTo>
                    <a:pt x="77" y="49"/>
                    <a:pt x="80" y="40"/>
                    <a:pt x="77" y="29"/>
                  </a:cubicBezTo>
                  <a:cubicBezTo>
                    <a:pt x="75" y="20"/>
                    <a:pt x="68" y="14"/>
                    <a:pt x="57" y="13"/>
                  </a:cubicBezTo>
                  <a:cubicBezTo>
                    <a:pt x="51" y="13"/>
                    <a:pt x="46" y="13"/>
                    <a:pt x="40" y="13"/>
                  </a:cubicBezTo>
                  <a:cubicBezTo>
                    <a:pt x="28" y="15"/>
                    <a:pt x="27" y="17"/>
                    <a:pt x="33" y="28"/>
                  </a:cubicBezTo>
                  <a:close/>
                  <a:moveTo>
                    <a:pt x="42" y="79"/>
                  </a:moveTo>
                  <a:cubicBezTo>
                    <a:pt x="43" y="86"/>
                    <a:pt x="43" y="92"/>
                    <a:pt x="46" y="96"/>
                  </a:cubicBezTo>
                  <a:cubicBezTo>
                    <a:pt x="48" y="98"/>
                    <a:pt x="58" y="98"/>
                    <a:pt x="59" y="95"/>
                  </a:cubicBezTo>
                  <a:cubicBezTo>
                    <a:pt x="62" y="91"/>
                    <a:pt x="61" y="85"/>
                    <a:pt x="61" y="79"/>
                  </a:cubicBezTo>
                  <a:cubicBezTo>
                    <a:pt x="54" y="79"/>
                    <a:pt x="49" y="79"/>
                    <a:pt x="42" y="7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8" name="Google Shape;1008;p15"/>
            <p:cNvSpPr/>
            <p:nvPr/>
          </p:nvSpPr>
          <p:spPr>
            <a:xfrm>
              <a:off x="3952875" y="2713038"/>
              <a:ext cx="31750" cy="31750"/>
            </a:xfrm>
            <a:custGeom>
              <a:avLst/>
              <a:gdLst/>
              <a:ahLst/>
              <a:cxnLst/>
              <a:rect l="l" t="t" r="r" b="b"/>
              <a:pathLst>
                <a:path w="81" h="82" extrusionOk="0">
                  <a:moveTo>
                    <a:pt x="11" y="82"/>
                  </a:moveTo>
                  <a:cubicBezTo>
                    <a:pt x="8" y="79"/>
                    <a:pt x="4" y="77"/>
                    <a:pt x="2" y="73"/>
                  </a:cubicBezTo>
                  <a:cubicBezTo>
                    <a:pt x="0" y="68"/>
                    <a:pt x="2" y="63"/>
                    <a:pt x="7" y="60"/>
                  </a:cubicBezTo>
                  <a:cubicBezTo>
                    <a:pt x="19" y="51"/>
                    <a:pt x="31" y="42"/>
                    <a:pt x="42" y="31"/>
                  </a:cubicBezTo>
                  <a:cubicBezTo>
                    <a:pt x="49" y="25"/>
                    <a:pt x="53" y="17"/>
                    <a:pt x="58" y="9"/>
                  </a:cubicBezTo>
                  <a:cubicBezTo>
                    <a:pt x="63" y="2"/>
                    <a:pt x="68" y="0"/>
                    <a:pt x="75" y="3"/>
                  </a:cubicBezTo>
                  <a:cubicBezTo>
                    <a:pt x="81" y="7"/>
                    <a:pt x="81" y="13"/>
                    <a:pt x="78" y="20"/>
                  </a:cubicBezTo>
                  <a:cubicBezTo>
                    <a:pt x="64" y="45"/>
                    <a:pt x="44" y="64"/>
                    <a:pt x="19" y="79"/>
                  </a:cubicBezTo>
                  <a:cubicBezTo>
                    <a:pt x="17" y="80"/>
                    <a:pt x="15" y="80"/>
                    <a:pt x="11" y="8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09" name="Google Shape;1009;p15"/>
            <p:cNvSpPr/>
            <p:nvPr/>
          </p:nvSpPr>
          <p:spPr>
            <a:xfrm>
              <a:off x="3576638" y="2989263"/>
              <a:ext cx="46038" cy="50800"/>
            </a:xfrm>
            <a:custGeom>
              <a:avLst/>
              <a:gdLst/>
              <a:ahLst/>
              <a:cxnLst/>
              <a:rect l="l" t="t" r="r" b="b"/>
              <a:pathLst>
                <a:path w="122" h="131" extrusionOk="0">
                  <a:moveTo>
                    <a:pt x="122" y="129"/>
                  </a:moveTo>
                  <a:cubicBezTo>
                    <a:pt x="112" y="130"/>
                    <a:pt x="104" y="131"/>
                    <a:pt x="96" y="122"/>
                  </a:cubicBezTo>
                  <a:cubicBezTo>
                    <a:pt x="82" y="107"/>
                    <a:pt x="57" y="107"/>
                    <a:pt x="44" y="122"/>
                  </a:cubicBezTo>
                  <a:cubicBezTo>
                    <a:pt x="36" y="131"/>
                    <a:pt x="28" y="130"/>
                    <a:pt x="18" y="130"/>
                  </a:cubicBezTo>
                  <a:cubicBezTo>
                    <a:pt x="20" y="120"/>
                    <a:pt x="15" y="115"/>
                    <a:pt x="8" y="110"/>
                  </a:cubicBezTo>
                  <a:cubicBezTo>
                    <a:pt x="0" y="104"/>
                    <a:pt x="4" y="94"/>
                    <a:pt x="4" y="86"/>
                  </a:cubicBezTo>
                  <a:cubicBezTo>
                    <a:pt x="18" y="84"/>
                    <a:pt x="18" y="84"/>
                    <a:pt x="18" y="69"/>
                  </a:cubicBezTo>
                  <a:cubicBezTo>
                    <a:pt x="18" y="54"/>
                    <a:pt x="18" y="38"/>
                    <a:pt x="18" y="22"/>
                  </a:cubicBezTo>
                  <a:cubicBezTo>
                    <a:pt x="17" y="16"/>
                    <a:pt x="19" y="10"/>
                    <a:pt x="26" y="9"/>
                  </a:cubicBezTo>
                  <a:cubicBezTo>
                    <a:pt x="32" y="8"/>
                    <a:pt x="36" y="12"/>
                    <a:pt x="37" y="18"/>
                  </a:cubicBezTo>
                  <a:cubicBezTo>
                    <a:pt x="38" y="20"/>
                    <a:pt x="40" y="21"/>
                    <a:pt x="42" y="23"/>
                  </a:cubicBezTo>
                  <a:cubicBezTo>
                    <a:pt x="43" y="21"/>
                    <a:pt x="45" y="20"/>
                    <a:pt x="46" y="18"/>
                  </a:cubicBezTo>
                  <a:cubicBezTo>
                    <a:pt x="46" y="15"/>
                    <a:pt x="45" y="11"/>
                    <a:pt x="46" y="9"/>
                  </a:cubicBezTo>
                  <a:cubicBezTo>
                    <a:pt x="48" y="5"/>
                    <a:pt x="52" y="0"/>
                    <a:pt x="55" y="0"/>
                  </a:cubicBezTo>
                  <a:cubicBezTo>
                    <a:pt x="58" y="0"/>
                    <a:pt x="62" y="5"/>
                    <a:pt x="65" y="8"/>
                  </a:cubicBezTo>
                  <a:cubicBezTo>
                    <a:pt x="65" y="8"/>
                    <a:pt x="65" y="9"/>
                    <a:pt x="65" y="10"/>
                  </a:cubicBezTo>
                  <a:cubicBezTo>
                    <a:pt x="66" y="14"/>
                    <a:pt x="67" y="18"/>
                    <a:pt x="68" y="22"/>
                  </a:cubicBezTo>
                  <a:cubicBezTo>
                    <a:pt x="71" y="19"/>
                    <a:pt x="73" y="16"/>
                    <a:pt x="76" y="14"/>
                  </a:cubicBezTo>
                  <a:cubicBezTo>
                    <a:pt x="78" y="11"/>
                    <a:pt x="82" y="9"/>
                    <a:pt x="85" y="9"/>
                  </a:cubicBezTo>
                  <a:cubicBezTo>
                    <a:pt x="88" y="10"/>
                    <a:pt x="91" y="13"/>
                    <a:pt x="93" y="16"/>
                  </a:cubicBezTo>
                  <a:cubicBezTo>
                    <a:pt x="94" y="20"/>
                    <a:pt x="93" y="24"/>
                    <a:pt x="94" y="28"/>
                  </a:cubicBezTo>
                  <a:cubicBezTo>
                    <a:pt x="94" y="30"/>
                    <a:pt x="96" y="31"/>
                    <a:pt x="97" y="33"/>
                  </a:cubicBezTo>
                  <a:cubicBezTo>
                    <a:pt x="99" y="32"/>
                    <a:pt x="101" y="31"/>
                    <a:pt x="102" y="29"/>
                  </a:cubicBezTo>
                  <a:cubicBezTo>
                    <a:pt x="103" y="22"/>
                    <a:pt x="107" y="19"/>
                    <a:pt x="114" y="20"/>
                  </a:cubicBezTo>
                  <a:cubicBezTo>
                    <a:pt x="121" y="21"/>
                    <a:pt x="122" y="27"/>
                    <a:pt x="122" y="33"/>
                  </a:cubicBezTo>
                  <a:cubicBezTo>
                    <a:pt x="122" y="65"/>
                    <a:pt x="122" y="97"/>
                    <a:pt x="122" y="12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0" name="Google Shape;1010;p15"/>
            <p:cNvSpPr/>
            <p:nvPr/>
          </p:nvSpPr>
          <p:spPr>
            <a:xfrm>
              <a:off x="3594100" y="3036888"/>
              <a:ext cx="19050" cy="20638"/>
            </a:xfrm>
            <a:custGeom>
              <a:avLst/>
              <a:gdLst/>
              <a:ahLst/>
              <a:cxnLst/>
              <a:rect l="l" t="t" r="r" b="b"/>
              <a:pathLst>
                <a:path w="52" h="52" extrusionOk="0">
                  <a:moveTo>
                    <a:pt x="27" y="0"/>
                  </a:moveTo>
                  <a:cubicBezTo>
                    <a:pt x="41" y="1"/>
                    <a:pt x="52" y="13"/>
                    <a:pt x="52" y="26"/>
                  </a:cubicBezTo>
                  <a:cubicBezTo>
                    <a:pt x="51" y="41"/>
                    <a:pt x="39" y="52"/>
                    <a:pt x="25" y="51"/>
                  </a:cubicBezTo>
                  <a:cubicBezTo>
                    <a:pt x="11" y="51"/>
                    <a:pt x="0" y="39"/>
                    <a:pt x="0" y="25"/>
                  </a:cubicBezTo>
                  <a:cubicBezTo>
                    <a:pt x="1" y="11"/>
                    <a:pt x="13" y="0"/>
                    <a:pt x="27" y="0"/>
                  </a:cubicBezTo>
                  <a:close/>
                  <a:moveTo>
                    <a:pt x="40" y="26"/>
                  </a:moveTo>
                  <a:cubicBezTo>
                    <a:pt x="37" y="24"/>
                    <a:pt x="31" y="23"/>
                    <a:pt x="29" y="20"/>
                  </a:cubicBezTo>
                  <a:cubicBezTo>
                    <a:pt x="26" y="16"/>
                    <a:pt x="27" y="11"/>
                    <a:pt x="26" y="4"/>
                  </a:cubicBezTo>
                  <a:cubicBezTo>
                    <a:pt x="24" y="12"/>
                    <a:pt x="22" y="18"/>
                    <a:pt x="22" y="24"/>
                  </a:cubicBezTo>
                  <a:cubicBezTo>
                    <a:pt x="21" y="26"/>
                    <a:pt x="25" y="30"/>
                    <a:pt x="27" y="30"/>
                  </a:cubicBezTo>
                  <a:cubicBezTo>
                    <a:pt x="32" y="29"/>
                    <a:pt x="37" y="27"/>
                    <a:pt x="40"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1" name="Google Shape;1011;p15"/>
            <p:cNvSpPr/>
            <p:nvPr/>
          </p:nvSpPr>
          <p:spPr>
            <a:xfrm>
              <a:off x="3949700" y="3033713"/>
              <a:ext cx="26988" cy="26988"/>
            </a:xfrm>
            <a:custGeom>
              <a:avLst/>
              <a:gdLst/>
              <a:ahLst/>
              <a:cxnLst/>
              <a:rect l="l" t="t" r="r" b="b"/>
              <a:pathLst>
                <a:path w="69" h="70" extrusionOk="0">
                  <a:moveTo>
                    <a:pt x="68" y="36"/>
                  </a:moveTo>
                  <a:cubicBezTo>
                    <a:pt x="67" y="55"/>
                    <a:pt x="52" y="70"/>
                    <a:pt x="33" y="69"/>
                  </a:cubicBezTo>
                  <a:cubicBezTo>
                    <a:pt x="14" y="69"/>
                    <a:pt x="0" y="53"/>
                    <a:pt x="0" y="33"/>
                  </a:cubicBezTo>
                  <a:cubicBezTo>
                    <a:pt x="1" y="15"/>
                    <a:pt x="17" y="0"/>
                    <a:pt x="35" y="1"/>
                  </a:cubicBezTo>
                  <a:cubicBezTo>
                    <a:pt x="54" y="1"/>
                    <a:pt x="69" y="17"/>
                    <a:pt x="68" y="36"/>
                  </a:cubicBezTo>
                  <a:close/>
                  <a:moveTo>
                    <a:pt x="44" y="37"/>
                  </a:moveTo>
                  <a:cubicBezTo>
                    <a:pt x="44" y="35"/>
                    <a:pt x="44" y="34"/>
                    <a:pt x="44" y="33"/>
                  </a:cubicBezTo>
                  <a:cubicBezTo>
                    <a:pt x="41" y="31"/>
                    <a:pt x="37" y="27"/>
                    <a:pt x="34" y="27"/>
                  </a:cubicBezTo>
                  <a:cubicBezTo>
                    <a:pt x="31" y="27"/>
                    <a:pt x="26" y="33"/>
                    <a:pt x="26" y="35"/>
                  </a:cubicBezTo>
                  <a:cubicBezTo>
                    <a:pt x="27" y="38"/>
                    <a:pt x="31" y="43"/>
                    <a:pt x="34" y="43"/>
                  </a:cubicBezTo>
                  <a:cubicBezTo>
                    <a:pt x="37" y="43"/>
                    <a:pt x="41" y="39"/>
                    <a:pt x="44" y="37"/>
                  </a:cubicBezTo>
                  <a:close/>
                  <a:moveTo>
                    <a:pt x="61" y="46"/>
                  </a:moveTo>
                  <a:cubicBezTo>
                    <a:pt x="49" y="43"/>
                    <a:pt x="41" y="51"/>
                    <a:pt x="44" y="62"/>
                  </a:cubicBezTo>
                  <a:cubicBezTo>
                    <a:pt x="50" y="56"/>
                    <a:pt x="55" y="51"/>
                    <a:pt x="61" y="46"/>
                  </a:cubicBezTo>
                  <a:close/>
                  <a:moveTo>
                    <a:pt x="43" y="8"/>
                  </a:moveTo>
                  <a:cubicBezTo>
                    <a:pt x="41" y="20"/>
                    <a:pt x="50" y="28"/>
                    <a:pt x="61" y="25"/>
                  </a:cubicBezTo>
                  <a:cubicBezTo>
                    <a:pt x="55" y="19"/>
                    <a:pt x="50" y="14"/>
                    <a:pt x="43" y="8"/>
                  </a:cubicBezTo>
                  <a:close/>
                  <a:moveTo>
                    <a:pt x="24" y="61"/>
                  </a:moveTo>
                  <a:cubicBezTo>
                    <a:pt x="26" y="49"/>
                    <a:pt x="18" y="42"/>
                    <a:pt x="7" y="45"/>
                  </a:cubicBezTo>
                  <a:cubicBezTo>
                    <a:pt x="13" y="51"/>
                    <a:pt x="19" y="56"/>
                    <a:pt x="24" y="61"/>
                  </a:cubicBezTo>
                  <a:close/>
                  <a:moveTo>
                    <a:pt x="7" y="26"/>
                  </a:moveTo>
                  <a:cubicBezTo>
                    <a:pt x="20" y="27"/>
                    <a:pt x="27" y="19"/>
                    <a:pt x="25" y="8"/>
                  </a:cubicBezTo>
                  <a:cubicBezTo>
                    <a:pt x="18" y="14"/>
                    <a:pt x="13" y="19"/>
                    <a:pt x="7"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2" name="Google Shape;1012;p15"/>
            <p:cNvSpPr/>
            <p:nvPr/>
          </p:nvSpPr>
          <p:spPr>
            <a:xfrm>
              <a:off x="3409950" y="2716213"/>
              <a:ext cx="42863" cy="6350"/>
            </a:xfrm>
            <a:custGeom>
              <a:avLst/>
              <a:gdLst/>
              <a:ahLst/>
              <a:cxnLst/>
              <a:rect l="l" t="t" r="r" b="b"/>
              <a:pathLst>
                <a:path w="113" h="16" extrusionOk="0">
                  <a:moveTo>
                    <a:pt x="113" y="16"/>
                  </a:moveTo>
                  <a:cubicBezTo>
                    <a:pt x="76" y="16"/>
                    <a:pt x="39" y="16"/>
                    <a:pt x="0" y="16"/>
                  </a:cubicBezTo>
                  <a:cubicBezTo>
                    <a:pt x="10" y="8"/>
                    <a:pt x="18" y="1"/>
                    <a:pt x="31" y="1"/>
                  </a:cubicBezTo>
                  <a:cubicBezTo>
                    <a:pt x="45" y="2"/>
                    <a:pt x="59" y="2"/>
                    <a:pt x="72" y="1"/>
                  </a:cubicBezTo>
                  <a:cubicBezTo>
                    <a:pt x="88" y="0"/>
                    <a:pt x="102" y="3"/>
                    <a:pt x="113"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3" name="Google Shape;1013;p15"/>
            <p:cNvSpPr/>
            <p:nvPr/>
          </p:nvSpPr>
          <p:spPr>
            <a:xfrm>
              <a:off x="3759200" y="2651125"/>
              <a:ext cx="6350" cy="7938"/>
            </a:xfrm>
            <a:custGeom>
              <a:avLst/>
              <a:gdLst/>
              <a:ahLst/>
              <a:cxnLst/>
              <a:rect l="l" t="t" r="r" b="b"/>
              <a:pathLst>
                <a:path w="16" h="20" extrusionOk="0">
                  <a:moveTo>
                    <a:pt x="8" y="0"/>
                  </a:moveTo>
                  <a:cubicBezTo>
                    <a:pt x="12" y="5"/>
                    <a:pt x="16" y="9"/>
                    <a:pt x="16" y="11"/>
                  </a:cubicBezTo>
                  <a:cubicBezTo>
                    <a:pt x="16" y="15"/>
                    <a:pt x="11" y="17"/>
                    <a:pt x="9" y="20"/>
                  </a:cubicBezTo>
                  <a:cubicBezTo>
                    <a:pt x="6" y="17"/>
                    <a:pt x="1" y="15"/>
                    <a:pt x="1" y="12"/>
                  </a:cubicBezTo>
                  <a:cubicBezTo>
                    <a:pt x="0" y="9"/>
                    <a:pt x="4" y="6"/>
                    <a:pt x="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4" name="Google Shape;1014;p15"/>
            <p:cNvSpPr/>
            <p:nvPr/>
          </p:nvSpPr>
          <p:spPr>
            <a:xfrm>
              <a:off x="3803650" y="2652713"/>
              <a:ext cx="6350" cy="7938"/>
            </a:xfrm>
            <a:custGeom>
              <a:avLst/>
              <a:gdLst/>
              <a:ahLst/>
              <a:cxnLst/>
              <a:rect l="l" t="t" r="r" b="b"/>
              <a:pathLst>
                <a:path w="16" h="20" extrusionOk="0">
                  <a:moveTo>
                    <a:pt x="7" y="20"/>
                  </a:moveTo>
                  <a:cubicBezTo>
                    <a:pt x="4" y="14"/>
                    <a:pt x="0" y="11"/>
                    <a:pt x="0" y="8"/>
                  </a:cubicBezTo>
                  <a:cubicBezTo>
                    <a:pt x="1" y="5"/>
                    <a:pt x="5" y="2"/>
                    <a:pt x="8" y="0"/>
                  </a:cubicBezTo>
                  <a:cubicBezTo>
                    <a:pt x="11" y="2"/>
                    <a:pt x="15" y="5"/>
                    <a:pt x="16" y="8"/>
                  </a:cubicBezTo>
                  <a:cubicBezTo>
                    <a:pt x="16" y="11"/>
                    <a:pt x="12" y="14"/>
                    <a:pt x="7" y="2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5" name="Google Shape;1015;p15"/>
            <p:cNvSpPr/>
            <p:nvPr/>
          </p:nvSpPr>
          <p:spPr>
            <a:xfrm>
              <a:off x="3411538" y="3009900"/>
              <a:ext cx="34925" cy="30163"/>
            </a:xfrm>
            <a:custGeom>
              <a:avLst/>
              <a:gdLst/>
              <a:ahLst/>
              <a:cxnLst/>
              <a:rect l="l" t="t" r="r" b="b"/>
              <a:pathLst>
                <a:path w="92" h="82" extrusionOk="0">
                  <a:moveTo>
                    <a:pt x="46" y="0"/>
                  </a:moveTo>
                  <a:cubicBezTo>
                    <a:pt x="60" y="3"/>
                    <a:pt x="73" y="5"/>
                    <a:pt x="86" y="8"/>
                  </a:cubicBezTo>
                  <a:cubicBezTo>
                    <a:pt x="88" y="9"/>
                    <a:pt x="92" y="14"/>
                    <a:pt x="92" y="17"/>
                  </a:cubicBezTo>
                  <a:cubicBezTo>
                    <a:pt x="91" y="38"/>
                    <a:pt x="83" y="56"/>
                    <a:pt x="67" y="71"/>
                  </a:cubicBezTo>
                  <a:cubicBezTo>
                    <a:pt x="54" y="82"/>
                    <a:pt x="38" y="82"/>
                    <a:pt x="25" y="70"/>
                  </a:cubicBezTo>
                  <a:cubicBezTo>
                    <a:pt x="9" y="56"/>
                    <a:pt x="1" y="38"/>
                    <a:pt x="1" y="17"/>
                  </a:cubicBezTo>
                  <a:cubicBezTo>
                    <a:pt x="0" y="12"/>
                    <a:pt x="2" y="9"/>
                    <a:pt x="7" y="8"/>
                  </a:cubicBezTo>
                  <a:cubicBezTo>
                    <a:pt x="20" y="5"/>
                    <a:pt x="33" y="3"/>
                    <a:pt x="46" y="0"/>
                  </a:cubicBezTo>
                  <a:close/>
                  <a:moveTo>
                    <a:pt x="15" y="25"/>
                  </a:moveTo>
                  <a:cubicBezTo>
                    <a:pt x="21" y="18"/>
                    <a:pt x="27" y="19"/>
                    <a:pt x="33" y="27"/>
                  </a:cubicBezTo>
                  <a:cubicBezTo>
                    <a:pt x="33" y="19"/>
                    <a:pt x="30" y="16"/>
                    <a:pt x="24" y="15"/>
                  </a:cubicBezTo>
                  <a:cubicBezTo>
                    <a:pt x="18" y="15"/>
                    <a:pt x="15" y="18"/>
                    <a:pt x="15" y="25"/>
                  </a:cubicBezTo>
                  <a:close/>
                  <a:moveTo>
                    <a:pt x="79" y="22"/>
                  </a:moveTo>
                  <a:cubicBezTo>
                    <a:pt x="78" y="18"/>
                    <a:pt x="75" y="15"/>
                    <a:pt x="69" y="15"/>
                  </a:cubicBezTo>
                  <a:cubicBezTo>
                    <a:pt x="64" y="16"/>
                    <a:pt x="60" y="19"/>
                    <a:pt x="60" y="22"/>
                  </a:cubicBezTo>
                  <a:cubicBezTo>
                    <a:pt x="67" y="22"/>
                    <a:pt x="73" y="22"/>
                    <a:pt x="79"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6" name="Google Shape;1016;p15"/>
            <p:cNvSpPr/>
            <p:nvPr/>
          </p:nvSpPr>
          <p:spPr>
            <a:xfrm>
              <a:off x="3556000" y="2838450"/>
              <a:ext cx="20638" cy="17463"/>
            </a:xfrm>
            <a:custGeom>
              <a:avLst/>
              <a:gdLst/>
              <a:ahLst/>
              <a:cxnLst/>
              <a:rect l="l" t="t" r="r" b="b"/>
              <a:pathLst>
                <a:path w="53" h="45" extrusionOk="0">
                  <a:moveTo>
                    <a:pt x="53" y="45"/>
                  </a:moveTo>
                  <a:cubicBezTo>
                    <a:pt x="36" y="45"/>
                    <a:pt x="19" y="45"/>
                    <a:pt x="0" y="45"/>
                  </a:cubicBezTo>
                  <a:cubicBezTo>
                    <a:pt x="5" y="35"/>
                    <a:pt x="10" y="27"/>
                    <a:pt x="14" y="18"/>
                  </a:cubicBezTo>
                  <a:cubicBezTo>
                    <a:pt x="19" y="5"/>
                    <a:pt x="26" y="0"/>
                    <a:pt x="40" y="2"/>
                  </a:cubicBezTo>
                  <a:cubicBezTo>
                    <a:pt x="44" y="3"/>
                    <a:pt x="48" y="2"/>
                    <a:pt x="53" y="2"/>
                  </a:cubicBezTo>
                  <a:cubicBezTo>
                    <a:pt x="53" y="17"/>
                    <a:pt x="53" y="30"/>
                    <a:pt x="53"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7" name="Google Shape;1017;p15"/>
            <p:cNvSpPr/>
            <p:nvPr/>
          </p:nvSpPr>
          <p:spPr>
            <a:xfrm>
              <a:off x="3911600" y="2806700"/>
              <a:ext cx="9525" cy="50800"/>
            </a:xfrm>
            <a:custGeom>
              <a:avLst/>
              <a:gdLst/>
              <a:ahLst/>
              <a:cxnLst/>
              <a:rect l="l" t="t" r="r" b="b"/>
              <a:pathLst>
                <a:path w="22" h="132" extrusionOk="0">
                  <a:moveTo>
                    <a:pt x="22" y="0"/>
                  </a:moveTo>
                  <a:cubicBezTo>
                    <a:pt x="22" y="44"/>
                    <a:pt x="22" y="88"/>
                    <a:pt x="22" y="132"/>
                  </a:cubicBezTo>
                  <a:cubicBezTo>
                    <a:pt x="7" y="131"/>
                    <a:pt x="0" y="115"/>
                    <a:pt x="7" y="101"/>
                  </a:cubicBezTo>
                  <a:cubicBezTo>
                    <a:pt x="9" y="98"/>
                    <a:pt x="12" y="96"/>
                    <a:pt x="12" y="93"/>
                  </a:cubicBezTo>
                  <a:cubicBezTo>
                    <a:pt x="13" y="87"/>
                    <a:pt x="14" y="80"/>
                    <a:pt x="11" y="75"/>
                  </a:cubicBezTo>
                  <a:cubicBezTo>
                    <a:pt x="7" y="68"/>
                    <a:pt x="5" y="61"/>
                    <a:pt x="5" y="53"/>
                  </a:cubicBezTo>
                  <a:cubicBezTo>
                    <a:pt x="5" y="41"/>
                    <a:pt x="5" y="29"/>
                    <a:pt x="5" y="17"/>
                  </a:cubicBezTo>
                  <a:cubicBezTo>
                    <a:pt x="6" y="7"/>
                    <a:pt x="11" y="1"/>
                    <a:pt x="2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8" name="Google Shape;1018;p15"/>
            <p:cNvSpPr/>
            <p:nvPr/>
          </p:nvSpPr>
          <p:spPr>
            <a:xfrm>
              <a:off x="3419475" y="2652713"/>
              <a:ext cx="4763" cy="6350"/>
            </a:xfrm>
            <a:custGeom>
              <a:avLst/>
              <a:gdLst/>
              <a:ahLst/>
              <a:cxnLst/>
              <a:rect l="l" t="t" r="r" b="b"/>
              <a:pathLst>
                <a:path w="15" h="19" extrusionOk="0">
                  <a:moveTo>
                    <a:pt x="8" y="0"/>
                  </a:moveTo>
                  <a:cubicBezTo>
                    <a:pt x="11" y="6"/>
                    <a:pt x="15" y="9"/>
                    <a:pt x="14" y="11"/>
                  </a:cubicBezTo>
                  <a:cubicBezTo>
                    <a:pt x="14" y="14"/>
                    <a:pt x="10" y="16"/>
                    <a:pt x="7" y="19"/>
                  </a:cubicBezTo>
                  <a:cubicBezTo>
                    <a:pt x="5" y="16"/>
                    <a:pt x="1" y="14"/>
                    <a:pt x="0" y="11"/>
                  </a:cubicBezTo>
                  <a:cubicBezTo>
                    <a:pt x="0" y="8"/>
                    <a:pt x="4" y="5"/>
                    <a:pt x="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19" name="Google Shape;1019;p15"/>
            <p:cNvSpPr/>
            <p:nvPr/>
          </p:nvSpPr>
          <p:spPr>
            <a:xfrm>
              <a:off x="3987800" y="3021013"/>
              <a:ext cx="15875" cy="15875"/>
            </a:xfrm>
            <a:custGeom>
              <a:avLst/>
              <a:gdLst/>
              <a:ahLst/>
              <a:cxnLst/>
              <a:rect l="l" t="t" r="r" b="b"/>
              <a:pathLst>
                <a:path w="40" h="40" extrusionOk="0">
                  <a:moveTo>
                    <a:pt x="20" y="0"/>
                  </a:moveTo>
                  <a:cubicBezTo>
                    <a:pt x="31" y="0"/>
                    <a:pt x="40" y="9"/>
                    <a:pt x="40" y="20"/>
                  </a:cubicBezTo>
                  <a:cubicBezTo>
                    <a:pt x="40" y="30"/>
                    <a:pt x="31" y="39"/>
                    <a:pt x="21" y="40"/>
                  </a:cubicBezTo>
                  <a:cubicBezTo>
                    <a:pt x="9" y="40"/>
                    <a:pt x="0" y="31"/>
                    <a:pt x="0" y="20"/>
                  </a:cubicBezTo>
                  <a:cubicBezTo>
                    <a:pt x="0" y="9"/>
                    <a:pt x="9" y="0"/>
                    <a:pt x="20" y="0"/>
                  </a:cubicBezTo>
                  <a:close/>
                  <a:moveTo>
                    <a:pt x="20" y="36"/>
                  </a:moveTo>
                  <a:cubicBezTo>
                    <a:pt x="22" y="36"/>
                    <a:pt x="23" y="35"/>
                    <a:pt x="24" y="35"/>
                  </a:cubicBezTo>
                  <a:cubicBezTo>
                    <a:pt x="28" y="31"/>
                    <a:pt x="32" y="27"/>
                    <a:pt x="35" y="23"/>
                  </a:cubicBezTo>
                  <a:cubicBezTo>
                    <a:pt x="36" y="21"/>
                    <a:pt x="35" y="17"/>
                    <a:pt x="33" y="15"/>
                  </a:cubicBezTo>
                  <a:cubicBezTo>
                    <a:pt x="31" y="12"/>
                    <a:pt x="28" y="9"/>
                    <a:pt x="25" y="7"/>
                  </a:cubicBezTo>
                  <a:cubicBezTo>
                    <a:pt x="22" y="6"/>
                    <a:pt x="18" y="5"/>
                    <a:pt x="16" y="7"/>
                  </a:cubicBezTo>
                  <a:cubicBezTo>
                    <a:pt x="12" y="9"/>
                    <a:pt x="9" y="12"/>
                    <a:pt x="7" y="16"/>
                  </a:cubicBezTo>
                  <a:cubicBezTo>
                    <a:pt x="5" y="18"/>
                    <a:pt x="6" y="22"/>
                    <a:pt x="7" y="24"/>
                  </a:cubicBezTo>
                  <a:cubicBezTo>
                    <a:pt x="9" y="28"/>
                    <a:pt x="13" y="31"/>
                    <a:pt x="16" y="34"/>
                  </a:cubicBezTo>
                  <a:cubicBezTo>
                    <a:pt x="17" y="35"/>
                    <a:pt x="19" y="35"/>
                    <a:pt x="20" y="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0" name="Google Shape;1020;p15"/>
            <p:cNvSpPr/>
            <p:nvPr/>
          </p:nvSpPr>
          <p:spPr>
            <a:xfrm>
              <a:off x="3887788" y="3040063"/>
              <a:ext cx="14288" cy="14288"/>
            </a:xfrm>
            <a:custGeom>
              <a:avLst/>
              <a:gdLst/>
              <a:ahLst/>
              <a:cxnLst/>
              <a:rect l="l" t="t" r="r" b="b"/>
              <a:pathLst>
                <a:path w="36" h="37" extrusionOk="0">
                  <a:moveTo>
                    <a:pt x="36" y="19"/>
                  </a:moveTo>
                  <a:cubicBezTo>
                    <a:pt x="36" y="29"/>
                    <a:pt x="28" y="37"/>
                    <a:pt x="18" y="36"/>
                  </a:cubicBezTo>
                  <a:cubicBezTo>
                    <a:pt x="7" y="36"/>
                    <a:pt x="0" y="28"/>
                    <a:pt x="0" y="18"/>
                  </a:cubicBezTo>
                  <a:cubicBezTo>
                    <a:pt x="0" y="8"/>
                    <a:pt x="8" y="0"/>
                    <a:pt x="19" y="0"/>
                  </a:cubicBezTo>
                  <a:cubicBezTo>
                    <a:pt x="29" y="0"/>
                    <a:pt x="36" y="8"/>
                    <a:pt x="36" y="1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1" name="Google Shape;1021;p15"/>
            <p:cNvSpPr/>
            <p:nvPr/>
          </p:nvSpPr>
          <p:spPr>
            <a:xfrm>
              <a:off x="3813175" y="2847975"/>
              <a:ext cx="14288" cy="14288"/>
            </a:xfrm>
            <a:custGeom>
              <a:avLst/>
              <a:gdLst/>
              <a:ahLst/>
              <a:cxnLst/>
              <a:rect l="l" t="t" r="r" b="b"/>
              <a:pathLst>
                <a:path w="35" h="36" extrusionOk="0">
                  <a:moveTo>
                    <a:pt x="0" y="18"/>
                  </a:moveTo>
                  <a:cubicBezTo>
                    <a:pt x="1" y="8"/>
                    <a:pt x="9" y="0"/>
                    <a:pt x="18" y="1"/>
                  </a:cubicBezTo>
                  <a:cubicBezTo>
                    <a:pt x="28" y="1"/>
                    <a:pt x="35" y="9"/>
                    <a:pt x="35" y="19"/>
                  </a:cubicBezTo>
                  <a:cubicBezTo>
                    <a:pt x="35" y="28"/>
                    <a:pt x="26" y="36"/>
                    <a:pt x="17" y="36"/>
                  </a:cubicBezTo>
                  <a:cubicBezTo>
                    <a:pt x="7" y="35"/>
                    <a:pt x="0" y="28"/>
                    <a:pt x="0" y="1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2" name="Google Shape;1022;p15"/>
            <p:cNvSpPr/>
            <p:nvPr/>
          </p:nvSpPr>
          <p:spPr>
            <a:xfrm>
              <a:off x="3749675" y="2847975"/>
              <a:ext cx="14288" cy="14288"/>
            </a:xfrm>
            <a:custGeom>
              <a:avLst/>
              <a:gdLst/>
              <a:ahLst/>
              <a:cxnLst/>
              <a:rect l="l" t="t" r="r" b="b"/>
              <a:pathLst>
                <a:path w="35" h="35" extrusionOk="0">
                  <a:moveTo>
                    <a:pt x="17" y="35"/>
                  </a:moveTo>
                  <a:cubicBezTo>
                    <a:pt x="7" y="34"/>
                    <a:pt x="0" y="26"/>
                    <a:pt x="0" y="16"/>
                  </a:cubicBezTo>
                  <a:cubicBezTo>
                    <a:pt x="1" y="7"/>
                    <a:pt x="9" y="0"/>
                    <a:pt x="18" y="0"/>
                  </a:cubicBezTo>
                  <a:cubicBezTo>
                    <a:pt x="28" y="0"/>
                    <a:pt x="35" y="8"/>
                    <a:pt x="35" y="18"/>
                  </a:cubicBezTo>
                  <a:cubicBezTo>
                    <a:pt x="34" y="28"/>
                    <a:pt x="26" y="35"/>
                    <a:pt x="17" y="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3" name="Google Shape;1023;p15"/>
            <p:cNvSpPr/>
            <p:nvPr/>
          </p:nvSpPr>
          <p:spPr>
            <a:xfrm>
              <a:off x="3443288" y="2733675"/>
              <a:ext cx="7938" cy="9525"/>
            </a:xfrm>
            <a:custGeom>
              <a:avLst/>
              <a:gdLst/>
              <a:ahLst/>
              <a:cxnLst/>
              <a:rect l="l" t="t" r="r" b="b"/>
              <a:pathLst>
                <a:path w="22" h="23" extrusionOk="0">
                  <a:moveTo>
                    <a:pt x="11" y="23"/>
                  </a:moveTo>
                  <a:cubicBezTo>
                    <a:pt x="4" y="22"/>
                    <a:pt x="0" y="19"/>
                    <a:pt x="0" y="12"/>
                  </a:cubicBezTo>
                  <a:cubicBezTo>
                    <a:pt x="0" y="5"/>
                    <a:pt x="3" y="1"/>
                    <a:pt x="10" y="1"/>
                  </a:cubicBezTo>
                  <a:cubicBezTo>
                    <a:pt x="17" y="0"/>
                    <a:pt x="21" y="4"/>
                    <a:pt x="21" y="11"/>
                  </a:cubicBezTo>
                  <a:cubicBezTo>
                    <a:pt x="22" y="18"/>
                    <a:pt x="17" y="22"/>
                    <a:pt x="11"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4" name="Google Shape;1024;p15"/>
            <p:cNvSpPr/>
            <p:nvPr/>
          </p:nvSpPr>
          <p:spPr>
            <a:xfrm>
              <a:off x="3402013" y="2735263"/>
              <a:ext cx="9525" cy="7938"/>
            </a:xfrm>
            <a:custGeom>
              <a:avLst/>
              <a:gdLst/>
              <a:ahLst/>
              <a:cxnLst/>
              <a:rect l="l" t="t" r="r" b="b"/>
              <a:pathLst>
                <a:path w="22" h="22" extrusionOk="0">
                  <a:moveTo>
                    <a:pt x="11" y="0"/>
                  </a:moveTo>
                  <a:cubicBezTo>
                    <a:pt x="17" y="1"/>
                    <a:pt x="22" y="4"/>
                    <a:pt x="22" y="11"/>
                  </a:cubicBezTo>
                  <a:cubicBezTo>
                    <a:pt x="21" y="17"/>
                    <a:pt x="18" y="21"/>
                    <a:pt x="11" y="21"/>
                  </a:cubicBezTo>
                  <a:cubicBezTo>
                    <a:pt x="4" y="22"/>
                    <a:pt x="0" y="17"/>
                    <a:pt x="0" y="11"/>
                  </a:cubicBezTo>
                  <a:cubicBezTo>
                    <a:pt x="0" y="4"/>
                    <a:pt x="4" y="0"/>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5" name="Google Shape;1025;p15"/>
            <p:cNvSpPr/>
            <p:nvPr/>
          </p:nvSpPr>
          <p:spPr>
            <a:xfrm>
              <a:off x="3562350" y="2873375"/>
              <a:ext cx="7938" cy="7938"/>
            </a:xfrm>
            <a:custGeom>
              <a:avLst/>
              <a:gdLst/>
              <a:ahLst/>
              <a:cxnLst/>
              <a:rect l="l" t="t" r="r" b="b"/>
              <a:pathLst>
                <a:path w="21" h="20" extrusionOk="0">
                  <a:moveTo>
                    <a:pt x="21" y="13"/>
                  </a:moveTo>
                  <a:cubicBezTo>
                    <a:pt x="18" y="15"/>
                    <a:pt x="14" y="20"/>
                    <a:pt x="10" y="19"/>
                  </a:cubicBezTo>
                  <a:cubicBezTo>
                    <a:pt x="7" y="19"/>
                    <a:pt x="2" y="14"/>
                    <a:pt x="2" y="10"/>
                  </a:cubicBezTo>
                  <a:cubicBezTo>
                    <a:pt x="0" y="5"/>
                    <a:pt x="5" y="0"/>
                    <a:pt x="11" y="1"/>
                  </a:cubicBezTo>
                  <a:cubicBezTo>
                    <a:pt x="15" y="2"/>
                    <a:pt x="18" y="6"/>
                    <a:pt x="21" y="8"/>
                  </a:cubicBezTo>
                  <a:cubicBezTo>
                    <a:pt x="21" y="10"/>
                    <a:pt x="21" y="11"/>
                    <a:pt x="21" y="1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6" name="Google Shape;1026;p15"/>
            <p:cNvSpPr/>
            <p:nvPr/>
          </p:nvSpPr>
          <p:spPr>
            <a:xfrm>
              <a:off x="3600450" y="3206750"/>
              <a:ext cx="11113" cy="9525"/>
            </a:xfrm>
            <a:custGeom>
              <a:avLst/>
              <a:gdLst/>
              <a:ahLst/>
              <a:cxnLst/>
              <a:rect l="l" t="t" r="r" b="b"/>
              <a:pathLst>
                <a:path w="27" h="27" extrusionOk="0">
                  <a:moveTo>
                    <a:pt x="26" y="14"/>
                  </a:moveTo>
                  <a:cubicBezTo>
                    <a:pt x="25" y="21"/>
                    <a:pt x="19" y="27"/>
                    <a:pt x="12" y="26"/>
                  </a:cubicBezTo>
                  <a:cubicBezTo>
                    <a:pt x="4" y="24"/>
                    <a:pt x="0" y="20"/>
                    <a:pt x="0" y="12"/>
                  </a:cubicBezTo>
                  <a:cubicBezTo>
                    <a:pt x="0" y="5"/>
                    <a:pt x="7" y="0"/>
                    <a:pt x="14" y="0"/>
                  </a:cubicBezTo>
                  <a:cubicBezTo>
                    <a:pt x="22" y="1"/>
                    <a:pt x="27" y="7"/>
                    <a:pt x="26" y="1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7" name="Google Shape;1027;p15"/>
            <p:cNvSpPr/>
            <p:nvPr/>
          </p:nvSpPr>
          <p:spPr>
            <a:xfrm>
              <a:off x="3765550" y="2678113"/>
              <a:ext cx="36513" cy="36513"/>
            </a:xfrm>
            <a:custGeom>
              <a:avLst/>
              <a:gdLst/>
              <a:ahLst/>
              <a:cxnLst/>
              <a:rect l="l" t="t" r="r" b="b"/>
              <a:pathLst>
                <a:path w="95" h="96" extrusionOk="0">
                  <a:moveTo>
                    <a:pt x="47" y="96"/>
                  </a:moveTo>
                  <a:cubicBezTo>
                    <a:pt x="21" y="96"/>
                    <a:pt x="0" y="74"/>
                    <a:pt x="0" y="48"/>
                  </a:cubicBezTo>
                  <a:cubicBezTo>
                    <a:pt x="0" y="22"/>
                    <a:pt x="22" y="0"/>
                    <a:pt x="48" y="1"/>
                  </a:cubicBezTo>
                  <a:cubicBezTo>
                    <a:pt x="74" y="2"/>
                    <a:pt x="95" y="23"/>
                    <a:pt x="95" y="49"/>
                  </a:cubicBezTo>
                  <a:cubicBezTo>
                    <a:pt x="95" y="75"/>
                    <a:pt x="73" y="96"/>
                    <a:pt x="47" y="96"/>
                  </a:cubicBezTo>
                  <a:close/>
                  <a:moveTo>
                    <a:pt x="47" y="28"/>
                  </a:moveTo>
                  <a:cubicBezTo>
                    <a:pt x="36" y="28"/>
                    <a:pt x="27" y="37"/>
                    <a:pt x="27" y="48"/>
                  </a:cubicBezTo>
                  <a:cubicBezTo>
                    <a:pt x="27" y="59"/>
                    <a:pt x="36" y="69"/>
                    <a:pt x="47" y="69"/>
                  </a:cubicBezTo>
                  <a:cubicBezTo>
                    <a:pt x="58" y="69"/>
                    <a:pt x="68" y="60"/>
                    <a:pt x="68" y="48"/>
                  </a:cubicBezTo>
                  <a:cubicBezTo>
                    <a:pt x="68" y="37"/>
                    <a:pt x="59" y="28"/>
                    <a:pt x="47" y="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8" name="Google Shape;1028;p15"/>
            <p:cNvSpPr/>
            <p:nvPr/>
          </p:nvSpPr>
          <p:spPr>
            <a:xfrm>
              <a:off x="3608388" y="2833688"/>
              <a:ext cx="19050" cy="23813"/>
            </a:xfrm>
            <a:custGeom>
              <a:avLst/>
              <a:gdLst/>
              <a:ahLst/>
              <a:cxnLst/>
              <a:rect l="l" t="t" r="r" b="b"/>
              <a:pathLst>
                <a:path w="53" h="60" extrusionOk="0">
                  <a:moveTo>
                    <a:pt x="6" y="15"/>
                  </a:moveTo>
                  <a:cubicBezTo>
                    <a:pt x="0" y="4"/>
                    <a:pt x="1" y="2"/>
                    <a:pt x="13" y="0"/>
                  </a:cubicBezTo>
                  <a:cubicBezTo>
                    <a:pt x="19" y="0"/>
                    <a:pt x="24" y="0"/>
                    <a:pt x="30" y="0"/>
                  </a:cubicBezTo>
                  <a:cubicBezTo>
                    <a:pt x="41" y="1"/>
                    <a:pt x="48" y="7"/>
                    <a:pt x="50" y="16"/>
                  </a:cubicBezTo>
                  <a:cubicBezTo>
                    <a:pt x="53" y="27"/>
                    <a:pt x="50" y="36"/>
                    <a:pt x="40" y="42"/>
                  </a:cubicBezTo>
                  <a:cubicBezTo>
                    <a:pt x="36" y="45"/>
                    <a:pt x="32" y="47"/>
                    <a:pt x="33" y="53"/>
                  </a:cubicBezTo>
                  <a:cubicBezTo>
                    <a:pt x="33" y="58"/>
                    <a:pt x="22" y="60"/>
                    <a:pt x="19" y="57"/>
                  </a:cubicBezTo>
                  <a:cubicBezTo>
                    <a:pt x="15" y="53"/>
                    <a:pt x="18" y="38"/>
                    <a:pt x="23" y="35"/>
                  </a:cubicBezTo>
                  <a:cubicBezTo>
                    <a:pt x="24" y="35"/>
                    <a:pt x="25" y="35"/>
                    <a:pt x="26" y="34"/>
                  </a:cubicBezTo>
                  <a:cubicBezTo>
                    <a:pt x="28" y="30"/>
                    <a:pt x="33" y="26"/>
                    <a:pt x="33" y="22"/>
                  </a:cubicBezTo>
                  <a:cubicBezTo>
                    <a:pt x="32" y="19"/>
                    <a:pt x="26" y="15"/>
                    <a:pt x="22" y="14"/>
                  </a:cubicBezTo>
                  <a:cubicBezTo>
                    <a:pt x="17" y="13"/>
                    <a:pt x="11" y="15"/>
                    <a:pt x="6"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29" name="Google Shape;1029;p15"/>
            <p:cNvSpPr/>
            <p:nvPr/>
          </p:nvSpPr>
          <p:spPr>
            <a:xfrm>
              <a:off x="3613150" y="2859088"/>
              <a:ext cx="7938" cy="7938"/>
            </a:xfrm>
            <a:custGeom>
              <a:avLst/>
              <a:gdLst/>
              <a:ahLst/>
              <a:cxnLst/>
              <a:rect l="l" t="t" r="r" b="b"/>
              <a:pathLst>
                <a:path w="20" h="19" extrusionOk="0">
                  <a:moveTo>
                    <a:pt x="0" y="0"/>
                  </a:moveTo>
                  <a:cubicBezTo>
                    <a:pt x="7" y="0"/>
                    <a:pt x="12" y="0"/>
                    <a:pt x="19" y="0"/>
                  </a:cubicBezTo>
                  <a:cubicBezTo>
                    <a:pt x="19" y="6"/>
                    <a:pt x="20" y="12"/>
                    <a:pt x="17" y="16"/>
                  </a:cubicBezTo>
                  <a:cubicBezTo>
                    <a:pt x="16" y="19"/>
                    <a:pt x="6" y="19"/>
                    <a:pt x="4" y="17"/>
                  </a:cubicBezTo>
                  <a:cubicBezTo>
                    <a:pt x="1" y="13"/>
                    <a:pt x="1" y="7"/>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0" name="Google Shape;1030;p15"/>
            <p:cNvSpPr/>
            <p:nvPr/>
          </p:nvSpPr>
          <p:spPr>
            <a:xfrm>
              <a:off x="3602038" y="3038475"/>
              <a:ext cx="6350" cy="11113"/>
            </a:xfrm>
            <a:custGeom>
              <a:avLst/>
              <a:gdLst/>
              <a:ahLst/>
              <a:cxnLst/>
              <a:rect l="l" t="t" r="r" b="b"/>
              <a:pathLst>
                <a:path w="19" h="26" extrusionOk="0">
                  <a:moveTo>
                    <a:pt x="19" y="22"/>
                  </a:moveTo>
                  <a:cubicBezTo>
                    <a:pt x="16" y="23"/>
                    <a:pt x="11" y="25"/>
                    <a:pt x="6" y="26"/>
                  </a:cubicBezTo>
                  <a:cubicBezTo>
                    <a:pt x="4" y="26"/>
                    <a:pt x="0" y="22"/>
                    <a:pt x="1" y="20"/>
                  </a:cubicBezTo>
                  <a:cubicBezTo>
                    <a:pt x="1" y="14"/>
                    <a:pt x="3" y="8"/>
                    <a:pt x="5" y="0"/>
                  </a:cubicBezTo>
                  <a:cubicBezTo>
                    <a:pt x="6" y="7"/>
                    <a:pt x="5" y="12"/>
                    <a:pt x="8" y="16"/>
                  </a:cubicBezTo>
                  <a:cubicBezTo>
                    <a:pt x="10" y="19"/>
                    <a:pt x="16" y="20"/>
                    <a:pt x="19"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1" name="Google Shape;1031;p15"/>
            <p:cNvSpPr/>
            <p:nvPr/>
          </p:nvSpPr>
          <p:spPr>
            <a:xfrm>
              <a:off x="3959225" y="3044825"/>
              <a:ext cx="7938" cy="6350"/>
            </a:xfrm>
            <a:custGeom>
              <a:avLst/>
              <a:gdLst/>
              <a:ahLst/>
              <a:cxnLst/>
              <a:rect l="l" t="t" r="r" b="b"/>
              <a:pathLst>
                <a:path w="18" h="16" extrusionOk="0">
                  <a:moveTo>
                    <a:pt x="18" y="10"/>
                  </a:moveTo>
                  <a:cubicBezTo>
                    <a:pt x="15" y="12"/>
                    <a:pt x="11" y="16"/>
                    <a:pt x="8" y="16"/>
                  </a:cubicBezTo>
                  <a:cubicBezTo>
                    <a:pt x="5" y="16"/>
                    <a:pt x="1" y="11"/>
                    <a:pt x="0" y="8"/>
                  </a:cubicBezTo>
                  <a:cubicBezTo>
                    <a:pt x="0" y="6"/>
                    <a:pt x="5" y="0"/>
                    <a:pt x="8" y="0"/>
                  </a:cubicBezTo>
                  <a:cubicBezTo>
                    <a:pt x="11" y="0"/>
                    <a:pt x="15" y="4"/>
                    <a:pt x="18" y="6"/>
                  </a:cubicBezTo>
                  <a:cubicBezTo>
                    <a:pt x="18" y="7"/>
                    <a:pt x="18" y="8"/>
                    <a:pt x="18"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2" name="Google Shape;1032;p15"/>
            <p:cNvSpPr/>
            <p:nvPr/>
          </p:nvSpPr>
          <p:spPr>
            <a:xfrm>
              <a:off x="3965575" y="3051175"/>
              <a:ext cx="7938" cy="6350"/>
            </a:xfrm>
            <a:custGeom>
              <a:avLst/>
              <a:gdLst/>
              <a:ahLst/>
              <a:cxnLst/>
              <a:rect l="l" t="t" r="r" b="b"/>
              <a:pathLst>
                <a:path w="20" h="19" extrusionOk="0">
                  <a:moveTo>
                    <a:pt x="20" y="3"/>
                  </a:moveTo>
                  <a:cubicBezTo>
                    <a:pt x="14" y="8"/>
                    <a:pt x="9" y="13"/>
                    <a:pt x="3" y="19"/>
                  </a:cubicBezTo>
                  <a:cubicBezTo>
                    <a:pt x="0" y="8"/>
                    <a:pt x="8" y="0"/>
                    <a:pt x="20"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3" name="Google Shape;1033;p15"/>
            <p:cNvSpPr/>
            <p:nvPr/>
          </p:nvSpPr>
          <p:spPr>
            <a:xfrm>
              <a:off x="3965575" y="3036888"/>
              <a:ext cx="7938" cy="7938"/>
            </a:xfrm>
            <a:custGeom>
              <a:avLst/>
              <a:gdLst/>
              <a:ahLst/>
              <a:cxnLst/>
              <a:rect l="l" t="t" r="r" b="b"/>
              <a:pathLst>
                <a:path w="20" h="20" extrusionOk="0">
                  <a:moveTo>
                    <a:pt x="2" y="0"/>
                  </a:moveTo>
                  <a:cubicBezTo>
                    <a:pt x="9" y="6"/>
                    <a:pt x="14" y="11"/>
                    <a:pt x="20" y="17"/>
                  </a:cubicBezTo>
                  <a:cubicBezTo>
                    <a:pt x="9" y="20"/>
                    <a:pt x="0" y="12"/>
                    <a:pt x="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4" name="Google Shape;1034;p15"/>
            <p:cNvSpPr/>
            <p:nvPr/>
          </p:nvSpPr>
          <p:spPr>
            <a:xfrm>
              <a:off x="3952875" y="3049588"/>
              <a:ext cx="6350" cy="7938"/>
            </a:xfrm>
            <a:custGeom>
              <a:avLst/>
              <a:gdLst/>
              <a:ahLst/>
              <a:cxnLst/>
              <a:rect l="l" t="t" r="r" b="b"/>
              <a:pathLst>
                <a:path w="19" h="19" extrusionOk="0">
                  <a:moveTo>
                    <a:pt x="17" y="19"/>
                  </a:moveTo>
                  <a:cubicBezTo>
                    <a:pt x="12" y="14"/>
                    <a:pt x="6" y="9"/>
                    <a:pt x="0" y="3"/>
                  </a:cubicBezTo>
                  <a:cubicBezTo>
                    <a:pt x="11" y="0"/>
                    <a:pt x="19" y="7"/>
                    <a:pt x="17"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5" name="Google Shape;1035;p15"/>
            <p:cNvSpPr/>
            <p:nvPr/>
          </p:nvSpPr>
          <p:spPr>
            <a:xfrm>
              <a:off x="3952875" y="3036888"/>
              <a:ext cx="7938" cy="7938"/>
            </a:xfrm>
            <a:custGeom>
              <a:avLst/>
              <a:gdLst/>
              <a:ahLst/>
              <a:cxnLst/>
              <a:rect l="l" t="t" r="r" b="b"/>
              <a:pathLst>
                <a:path w="20" h="19" extrusionOk="0">
                  <a:moveTo>
                    <a:pt x="0" y="18"/>
                  </a:moveTo>
                  <a:cubicBezTo>
                    <a:pt x="6" y="11"/>
                    <a:pt x="11" y="6"/>
                    <a:pt x="18" y="0"/>
                  </a:cubicBezTo>
                  <a:cubicBezTo>
                    <a:pt x="20" y="11"/>
                    <a:pt x="13" y="19"/>
                    <a:pt x="0"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6" name="Google Shape;1036;p15"/>
            <p:cNvSpPr/>
            <p:nvPr/>
          </p:nvSpPr>
          <p:spPr>
            <a:xfrm>
              <a:off x="3416300" y="3014663"/>
              <a:ext cx="7938" cy="4763"/>
            </a:xfrm>
            <a:custGeom>
              <a:avLst/>
              <a:gdLst/>
              <a:ahLst/>
              <a:cxnLst/>
              <a:rect l="l" t="t" r="r" b="b"/>
              <a:pathLst>
                <a:path w="18" h="12" extrusionOk="0">
                  <a:moveTo>
                    <a:pt x="0" y="10"/>
                  </a:moveTo>
                  <a:cubicBezTo>
                    <a:pt x="0" y="3"/>
                    <a:pt x="3" y="0"/>
                    <a:pt x="9" y="0"/>
                  </a:cubicBezTo>
                  <a:cubicBezTo>
                    <a:pt x="15" y="1"/>
                    <a:pt x="18" y="4"/>
                    <a:pt x="18" y="12"/>
                  </a:cubicBezTo>
                  <a:cubicBezTo>
                    <a:pt x="12" y="4"/>
                    <a:pt x="6" y="3"/>
                    <a:pt x="0"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7" name="Google Shape;1037;p15"/>
            <p:cNvSpPr/>
            <p:nvPr/>
          </p:nvSpPr>
          <p:spPr>
            <a:xfrm>
              <a:off x="3433763" y="3014663"/>
              <a:ext cx="7938" cy="3175"/>
            </a:xfrm>
            <a:custGeom>
              <a:avLst/>
              <a:gdLst/>
              <a:ahLst/>
              <a:cxnLst/>
              <a:rect l="l" t="t" r="r" b="b"/>
              <a:pathLst>
                <a:path w="19" h="7" extrusionOk="0">
                  <a:moveTo>
                    <a:pt x="19" y="7"/>
                  </a:moveTo>
                  <a:cubicBezTo>
                    <a:pt x="13" y="7"/>
                    <a:pt x="7" y="7"/>
                    <a:pt x="0" y="7"/>
                  </a:cubicBezTo>
                  <a:cubicBezTo>
                    <a:pt x="0" y="4"/>
                    <a:pt x="4" y="1"/>
                    <a:pt x="9" y="0"/>
                  </a:cubicBezTo>
                  <a:cubicBezTo>
                    <a:pt x="15" y="0"/>
                    <a:pt x="18" y="3"/>
                    <a:pt x="19" y="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8" name="Google Shape;1038;p15"/>
            <p:cNvSpPr/>
            <p:nvPr/>
          </p:nvSpPr>
          <p:spPr>
            <a:xfrm>
              <a:off x="3989388" y="3022600"/>
              <a:ext cx="12700" cy="12700"/>
            </a:xfrm>
            <a:custGeom>
              <a:avLst/>
              <a:gdLst/>
              <a:ahLst/>
              <a:cxnLst/>
              <a:rect l="l" t="t" r="r" b="b"/>
              <a:pathLst>
                <a:path w="31" h="31" extrusionOk="0">
                  <a:moveTo>
                    <a:pt x="15" y="31"/>
                  </a:moveTo>
                  <a:cubicBezTo>
                    <a:pt x="14" y="30"/>
                    <a:pt x="12" y="30"/>
                    <a:pt x="11" y="29"/>
                  </a:cubicBezTo>
                  <a:cubicBezTo>
                    <a:pt x="8" y="26"/>
                    <a:pt x="4" y="23"/>
                    <a:pt x="2" y="19"/>
                  </a:cubicBezTo>
                  <a:cubicBezTo>
                    <a:pt x="1" y="17"/>
                    <a:pt x="0" y="13"/>
                    <a:pt x="2" y="11"/>
                  </a:cubicBezTo>
                  <a:cubicBezTo>
                    <a:pt x="4" y="7"/>
                    <a:pt x="7" y="4"/>
                    <a:pt x="11" y="2"/>
                  </a:cubicBezTo>
                  <a:cubicBezTo>
                    <a:pt x="13" y="0"/>
                    <a:pt x="17" y="1"/>
                    <a:pt x="20" y="2"/>
                  </a:cubicBezTo>
                  <a:cubicBezTo>
                    <a:pt x="23" y="4"/>
                    <a:pt x="26" y="7"/>
                    <a:pt x="28" y="10"/>
                  </a:cubicBezTo>
                  <a:cubicBezTo>
                    <a:pt x="30" y="12"/>
                    <a:pt x="31" y="16"/>
                    <a:pt x="30" y="18"/>
                  </a:cubicBezTo>
                  <a:cubicBezTo>
                    <a:pt x="27" y="22"/>
                    <a:pt x="23" y="26"/>
                    <a:pt x="19" y="30"/>
                  </a:cubicBezTo>
                  <a:cubicBezTo>
                    <a:pt x="18" y="30"/>
                    <a:pt x="17" y="31"/>
                    <a:pt x="15" y="3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39" name="Google Shape;1039;p15"/>
            <p:cNvSpPr/>
            <p:nvPr/>
          </p:nvSpPr>
          <p:spPr>
            <a:xfrm>
              <a:off x="3776663" y="2687638"/>
              <a:ext cx="15875" cy="15875"/>
            </a:xfrm>
            <a:custGeom>
              <a:avLst/>
              <a:gdLst/>
              <a:ahLst/>
              <a:cxnLst/>
              <a:rect l="l" t="t" r="r" b="b"/>
              <a:pathLst>
                <a:path w="41" h="41" extrusionOk="0">
                  <a:moveTo>
                    <a:pt x="20" y="0"/>
                  </a:moveTo>
                  <a:cubicBezTo>
                    <a:pt x="32" y="0"/>
                    <a:pt x="41" y="9"/>
                    <a:pt x="41" y="20"/>
                  </a:cubicBezTo>
                  <a:cubicBezTo>
                    <a:pt x="41" y="32"/>
                    <a:pt x="31" y="41"/>
                    <a:pt x="20" y="41"/>
                  </a:cubicBezTo>
                  <a:cubicBezTo>
                    <a:pt x="9" y="41"/>
                    <a:pt x="0" y="31"/>
                    <a:pt x="0" y="20"/>
                  </a:cubicBezTo>
                  <a:cubicBezTo>
                    <a:pt x="0" y="9"/>
                    <a:pt x="9" y="0"/>
                    <a:pt x="2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grpSp>
        <p:nvGrpSpPr>
          <p:cNvPr id="1044" name="Google Shape;1044;p16"/>
          <p:cNvGrpSpPr/>
          <p:nvPr/>
        </p:nvGrpSpPr>
        <p:grpSpPr>
          <a:xfrm>
            <a:off x="1034379" y="835818"/>
            <a:ext cx="7187283" cy="4025902"/>
            <a:chOff x="7797800" y="2571750"/>
            <a:chExt cx="1346201" cy="754064"/>
          </a:xfrm>
        </p:grpSpPr>
        <p:sp>
          <p:nvSpPr>
            <p:cNvPr id="1045" name="Google Shape;1045;p16"/>
            <p:cNvSpPr/>
            <p:nvPr/>
          </p:nvSpPr>
          <p:spPr>
            <a:xfrm>
              <a:off x="8364538" y="2932113"/>
              <a:ext cx="127000" cy="127000"/>
            </a:xfrm>
            <a:custGeom>
              <a:avLst/>
              <a:gdLst/>
              <a:ahLst/>
              <a:cxnLst/>
              <a:rect l="l" t="t" r="r" b="b"/>
              <a:pathLst>
                <a:path w="332" h="333" extrusionOk="0">
                  <a:moveTo>
                    <a:pt x="105" y="316"/>
                  </a:moveTo>
                  <a:cubicBezTo>
                    <a:pt x="106" y="314"/>
                    <a:pt x="108" y="313"/>
                    <a:pt x="109" y="312"/>
                  </a:cubicBezTo>
                  <a:cubicBezTo>
                    <a:pt x="112" y="309"/>
                    <a:pt x="114" y="306"/>
                    <a:pt x="113" y="302"/>
                  </a:cubicBezTo>
                  <a:cubicBezTo>
                    <a:pt x="111" y="297"/>
                    <a:pt x="110" y="292"/>
                    <a:pt x="109" y="285"/>
                  </a:cubicBezTo>
                  <a:cubicBezTo>
                    <a:pt x="115" y="288"/>
                    <a:pt x="120" y="288"/>
                    <a:pt x="123" y="294"/>
                  </a:cubicBezTo>
                  <a:cubicBezTo>
                    <a:pt x="126" y="299"/>
                    <a:pt x="131" y="300"/>
                    <a:pt x="137" y="298"/>
                  </a:cubicBezTo>
                  <a:cubicBezTo>
                    <a:pt x="139" y="297"/>
                    <a:pt x="143" y="296"/>
                    <a:pt x="145" y="296"/>
                  </a:cubicBezTo>
                  <a:cubicBezTo>
                    <a:pt x="216" y="306"/>
                    <a:pt x="281" y="259"/>
                    <a:pt x="293" y="189"/>
                  </a:cubicBezTo>
                  <a:cubicBezTo>
                    <a:pt x="303" y="131"/>
                    <a:pt x="272" y="74"/>
                    <a:pt x="219" y="49"/>
                  </a:cubicBezTo>
                  <a:cubicBezTo>
                    <a:pt x="203" y="42"/>
                    <a:pt x="186" y="37"/>
                    <a:pt x="169" y="37"/>
                  </a:cubicBezTo>
                  <a:cubicBezTo>
                    <a:pt x="139" y="36"/>
                    <a:pt x="111" y="44"/>
                    <a:pt x="87" y="62"/>
                  </a:cubicBezTo>
                  <a:cubicBezTo>
                    <a:pt x="62" y="82"/>
                    <a:pt x="45" y="107"/>
                    <a:pt x="38" y="138"/>
                  </a:cubicBezTo>
                  <a:cubicBezTo>
                    <a:pt x="36" y="144"/>
                    <a:pt x="30" y="146"/>
                    <a:pt x="25" y="148"/>
                  </a:cubicBezTo>
                  <a:cubicBezTo>
                    <a:pt x="21" y="151"/>
                    <a:pt x="16" y="153"/>
                    <a:pt x="12" y="155"/>
                  </a:cubicBezTo>
                  <a:cubicBezTo>
                    <a:pt x="6" y="158"/>
                    <a:pt x="4" y="163"/>
                    <a:pt x="6" y="169"/>
                  </a:cubicBezTo>
                  <a:cubicBezTo>
                    <a:pt x="1" y="167"/>
                    <a:pt x="0" y="163"/>
                    <a:pt x="1" y="158"/>
                  </a:cubicBezTo>
                  <a:cubicBezTo>
                    <a:pt x="4" y="104"/>
                    <a:pt x="27" y="60"/>
                    <a:pt x="72" y="29"/>
                  </a:cubicBezTo>
                  <a:cubicBezTo>
                    <a:pt x="100" y="9"/>
                    <a:pt x="131" y="0"/>
                    <a:pt x="164" y="0"/>
                  </a:cubicBezTo>
                  <a:cubicBezTo>
                    <a:pt x="208" y="0"/>
                    <a:pt x="247" y="16"/>
                    <a:pt x="278" y="47"/>
                  </a:cubicBezTo>
                  <a:cubicBezTo>
                    <a:pt x="315" y="83"/>
                    <a:pt x="332" y="127"/>
                    <a:pt x="327" y="178"/>
                  </a:cubicBezTo>
                  <a:cubicBezTo>
                    <a:pt x="321" y="236"/>
                    <a:pt x="292" y="280"/>
                    <a:pt x="241" y="308"/>
                  </a:cubicBezTo>
                  <a:cubicBezTo>
                    <a:pt x="199" y="330"/>
                    <a:pt x="154" y="333"/>
                    <a:pt x="109" y="317"/>
                  </a:cubicBezTo>
                  <a:cubicBezTo>
                    <a:pt x="108" y="317"/>
                    <a:pt x="106" y="316"/>
                    <a:pt x="105" y="31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46" name="Google Shape;1046;p16"/>
            <p:cNvSpPr/>
            <p:nvPr/>
          </p:nvSpPr>
          <p:spPr>
            <a:xfrm>
              <a:off x="8304213" y="2924175"/>
              <a:ext cx="193675" cy="182563"/>
            </a:xfrm>
            <a:custGeom>
              <a:avLst/>
              <a:gdLst/>
              <a:ahLst/>
              <a:cxnLst/>
              <a:rect l="l" t="t" r="r" b="b"/>
              <a:pathLst>
                <a:path w="508" h="477" extrusionOk="0">
                  <a:moveTo>
                    <a:pt x="91" y="191"/>
                  </a:moveTo>
                  <a:cubicBezTo>
                    <a:pt x="100" y="185"/>
                    <a:pt x="108" y="179"/>
                    <a:pt x="117" y="172"/>
                  </a:cubicBezTo>
                  <a:cubicBezTo>
                    <a:pt x="121" y="169"/>
                    <a:pt x="126" y="164"/>
                    <a:pt x="132" y="162"/>
                  </a:cubicBezTo>
                  <a:cubicBezTo>
                    <a:pt x="142" y="156"/>
                    <a:pt x="145" y="148"/>
                    <a:pt x="148" y="137"/>
                  </a:cubicBezTo>
                  <a:cubicBezTo>
                    <a:pt x="160" y="89"/>
                    <a:pt x="187" y="53"/>
                    <a:pt x="229" y="27"/>
                  </a:cubicBezTo>
                  <a:cubicBezTo>
                    <a:pt x="252" y="13"/>
                    <a:pt x="276" y="5"/>
                    <a:pt x="302" y="2"/>
                  </a:cubicBezTo>
                  <a:cubicBezTo>
                    <a:pt x="325" y="0"/>
                    <a:pt x="347" y="1"/>
                    <a:pt x="368" y="7"/>
                  </a:cubicBezTo>
                  <a:cubicBezTo>
                    <a:pt x="434" y="26"/>
                    <a:pt x="476" y="68"/>
                    <a:pt x="495" y="133"/>
                  </a:cubicBezTo>
                  <a:cubicBezTo>
                    <a:pt x="508" y="175"/>
                    <a:pt x="504" y="216"/>
                    <a:pt x="486" y="255"/>
                  </a:cubicBezTo>
                  <a:cubicBezTo>
                    <a:pt x="464" y="304"/>
                    <a:pt x="427" y="337"/>
                    <a:pt x="375" y="353"/>
                  </a:cubicBezTo>
                  <a:cubicBezTo>
                    <a:pt x="356" y="359"/>
                    <a:pt x="337" y="362"/>
                    <a:pt x="317" y="362"/>
                  </a:cubicBezTo>
                  <a:cubicBezTo>
                    <a:pt x="315" y="362"/>
                    <a:pt x="312" y="362"/>
                    <a:pt x="309" y="363"/>
                  </a:cubicBezTo>
                  <a:cubicBezTo>
                    <a:pt x="267" y="381"/>
                    <a:pt x="225" y="400"/>
                    <a:pt x="184" y="418"/>
                  </a:cubicBezTo>
                  <a:cubicBezTo>
                    <a:pt x="140" y="437"/>
                    <a:pt x="96" y="456"/>
                    <a:pt x="52" y="476"/>
                  </a:cubicBezTo>
                  <a:cubicBezTo>
                    <a:pt x="50" y="476"/>
                    <a:pt x="48" y="477"/>
                    <a:pt x="46" y="477"/>
                  </a:cubicBezTo>
                  <a:cubicBezTo>
                    <a:pt x="81" y="452"/>
                    <a:pt x="115" y="428"/>
                    <a:pt x="150" y="403"/>
                  </a:cubicBezTo>
                  <a:cubicBezTo>
                    <a:pt x="150" y="402"/>
                    <a:pt x="150" y="402"/>
                    <a:pt x="150" y="402"/>
                  </a:cubicBezTo>
                  <a:cubicBezTo>
                    <a:pt x="125" y="413"/>
                    <a:pt x="100" y="424"/>
                    <a:pt x="75" y="434"/>
                  </a:cubicBezTo>
                  <a:cubicBezTo>
                    <a:pt x="50" y="445"/>
                    <a:pt x="25" y="456"/>
                    <a:pt x="0" y="466"/>
                  </a:cubicBezTo>
                  <a:cubicBezTo>
                    <a:pt x="21" y="451"/>
                    <a:pt x="43" y="435"/>
                    <a:pt x="65" y="419"/>
                  </a:cubicBezTo>
                  <a:cubicBezTo>
                    <a:pt x="67" y="426"/>
                    <a:pt x="72" y="427"/>
                    <a:pt x="78" y="427"/>
                  </a:cubicBezTo>
                  <a:cubicBezTo>
                    <a:pt x="95" y="426"/>
                    <a:pt x="110" y="420"/>
                    <a:pt x="119" y="404"/>
                  </a:cubicBezTo>
                  <a:cubicBezTo>
                    <a:pt x="125" y="408"/>
                    <a:pt x="130" y="406"/>
                    <a:pt x="135" y="403"/>
                  </a:cubicBezTo>
                  <a:cubicBezTo>
                    <a:pt x="148" y="394"/>
                    <a:pt x="161" y="386"/>
                    <a:pt x="174" y="378"/>
                  </a:cubicBezTo>
                  <a:cubicBezTo>
                    <a:pt x="179" y="375"/>
                    <a:pt x="185" y="374"/>
                    <a:pt x="191" y="371"/>
                  </a:cubicBezTo>
                  <a:cubicBezTo>
                    <a:pt x="200" y="367"/>
                    <a:pt x="201" y="363"/>
                    <a:pt x="197" y="354"/>
                  </a:cubicBezTo>
                  <a:cubicBezTo>
                    <a:pt x="197" y="353"/>
                    <a:pt x="196" y="352"/>
                    <a:pt x="197" y="351"/>
                  </a:cubicBezTo>
                  <a:cubicBezTo>
                    <a:pt x="200" y="353"/>
                    <a:pt x="203" y="355"/>
                    <a:pt x="206" y="357"/>
                  </a:cubicBezTo>
                  <a:cubicBezTo>
                    <a:pt x="212" y="361"/>
                    <a:pt x="217" y="360"/>
                    <a:pt x="220" y="354"/>
                  </a:cubicBezTo>
                  <a:cubicBezTo>
                    <a:pt x="223" y="349"/>
                    <a:pt x="225" y="345"/>
                    <a:pt x="227" y="340"/>
                  </a:cubicBezTo>
                  <a:cubicBezTo>
                    <a:pt x="229" y="335"/>
                    <a:pt x="228" y="331"/>
                    <a:pt x="223" y="328"/>
                  </a:cubicBezTo>
                  <a:cubicBezTo>
                    <a:pt x="222" y="328"/>
                    <a:pt x="221" y="327"/>
                    <a:pt x="220" y="327"/>
                  </a:cubicBezTo>
                  <a:cubicBezTo>
                    <a:pt x="210" y="323"/>
                    <a:pt x="207" y="315"/>
                    <a:pt x="211" y="304"/>
                  </a:cubicBezTo>
                  <a:cubicBezTo>
                    <a:pt x="220" y="314"/>
                    <a:pt x="229" y="324"/>
                    <a:pt x="238" y="334"/>
                  </a:cubicBezTo>
                  <a:cubicBezTo>
                    <a:pt x="244" y="340"/>
                    <a:pt x="246" y="341"/>
                    <a:pt x="254" y="337"/>
                  </a:cubicBezTo>
                  <a:cubicBezTo>
                    <a:pt x="257" y="336"/>
                    <a:pt x="260" y="336"/>
                    <a:pt x="263" y="337"/>
                  </a:cubicBezTo>
                  <a:cubicBezTo>
                    <a:pt x="309" y="354"/>
                    <a:pt x="355" y="352"/>
                    <a:pt x="399" y="329"/>
                  </a:cubicBezTo>
                  <a:cubicBezTo>
                    <a:pt x="447" y="303"/>
                    <a:pt x="477" y="263"/>
                    <a:pt x="486" y="210"/>
                  </a:cubicBezTo>
                  <a:cubicBezTo>
                    <a:pt x="496" y="145"/>
                    <a:pt x="475" y="92"/>
                    <a:pt x="425" y="51"/>
                  </a:cubicBezTo>
                  <a:cubicBezTo>
                    <a:pt x="390" y="22"/>
                    <a:pt x="348" y="11"/>
                    <a:pt x="303" y="16"/>
                  </a:cubicBezTo>
                  <a:cubicBezTo>
                    <a:pt x="233" y="24"/>
                    <a:pt x="176" y="76"/>
                    <a:pt x="161" y="142"/>
                  </a:cubicBezTo>
                  <a:cubicBezTo>
                    <a:pt x="158" y="155"/>
                    <a:pt x="156" y="169"/>
                    <a:pt x="154" y="182"/>
                  </a:cubicBezTo>
                  <a:cubicBezTo>
                    <a:pt x="150" y="184"/>
                    <a:pt x="145" y="186"/>
                    <a:pt x="140" y="189"/>
                  </a:cubicBezTo>
                  <a:cubicBezTo>
                    <a:pt x="133" y="193"/>
                    <a:pt x="132" y="197"/>
                    <a:pt x="135" y="204"/>
                  </a:cubicBezTo>
                  <a:cubicBezTo>
                    <a:pt x="137" y="210"/>
                    <a:pt x="140" y="215"/>
                    <a:pt x="142" y="220"/>
                  </a:cubicBezTo>
                  <a:cubicBezTo>
                    <a:pt x="142" y="221"/>
                    <a:pt x="142" y="222"/>
                    <a:pt x="143" y="224"/>
                  </a:cubicBezTo>
                  <a:cubicBezTo>
                    <a:pt x="135" y="217"/>
                    <a:pt x="127" y="210"/>
                    <a:pt x="120" y="203"/>
                  </a:cubicBezTo>
                  <a:cubicBezTo>
                    <a:pt x="122" y="202"/>
                    <a:pt x="125" y="200"/>
                    <a:pt x="128" y="197"/>
                  </a:cubicBezTo>
                  <a:cubicBezTo>
                    <a:pt x="128" y="196"/>
                    <a:pt x="128" y="196"/>
                    <a:pt x="128" y="196"/>
                  </a:cubicBezTo>
                  <a:cubicBezTo>
                    <a:pt x="120" y="199"/>
                    <a:pt x="113" y="202"/>
                    <a:pt x="105" y="205"/>
                  </a:cubicBezTo>
                  <a:cubicBezTo>
                    <a:pt x="100" y="200"/>
                    <a:pt x="96" y="196"/>
                    <a:pt x="91" y="19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47" name="Google Shape;1047;p16"/>
            <p:cNvSpPr/>
            <p:nvPr/>
          </p:nvSpPr>
          <p:spPr>
            <a:xfrm>
              <a:off x="8258176" y="3009900"/>
              <a:ext cx="88900" cy="84138"/>
            </a:xfrm>
            <a:custGeom>
              <a:avLst/>
              <a:gdLst/>
              <a:ahLst/>
              <a:cxnLst/>
              <a:rect l="l" t="t" r="r" b="b"/>
              <a:pathLst>
                <a:path w="231" h="218" extrusionOk="0">
                  <a:moveTo>
                    <a:pt x="231" y="85"/>
                  </a:moveTo>
                  <a:cubicBezTo>
                    <a:pt x="204" y="102"/>
                    <a:pt x="204" y="102"/>
                    <a:pt x="202" y="107"/>
                  </a:cubicBezTo>
                  <a:cubicBezTo>
                    <a:pt x="195" y="109"/>
                    <a:pt x="188" y="110"/>
                    <a:pt x="182" y="113"/>
                  </a:cubicBezTo>
                  <a:cubicBezTo>
                    <a:pt x="169" y="118"/>
                    <a:pt x="161" y="129"/>
                    <a:pt x="162" y="144"/>
                  </a:cubicBezTo>
                  <a:cubicBezTo>
                    <a:pt x="162" y="147"/>
                    <a:pt x="161" y="149"/>
                    <a:pt x="158" y="150"/>
                  </a:cubicBezTo>
                  <a:cubicBezTo>
                    <a:pt x="129" y="163"/>
                    <a:pt x="101" y="175"/>
                    <a:pt x="72" y="188"/>
                  </a:cubicBezTo>
                  <a:cubicBezTo>
                    <a:pt x="53" y="196"/>
                    <a:pt x="33" y="204"/>
                    <a:pt x="14" y="212"/>
                  </a:cubicBezTo>
                  <a:cubicBezTo>
                    <a:pt x="10" y="214"/>
                    <a:pt x="5" y="217"/>
                    <a:pt x="0" y="218"/>
                  </a:cubicBezTo>
                  <a:cubicBezTo>
                    <a:pt x="30" y="197"/>
                    <a:pt x="59" y="176"/>
                    <a:pt x="88" y="155"/>
                  </a:cubicBezTo>
                  <a:cubicBezTo>
                    <a:pt x="117" y="134"/>
                    <a:pt x="146" y="114"/>
                    <a:pt x="175" y="93"/>
                  </a:cubicBezTo>
                  <a:cubicBezTo>
                    <a:pt x="175" y="92"/>
                    <a:pt x="175" y="92"/>
                    <a:pt x="175" y="91"/>
                  </a:cubicBezTo>
                  <a:cubicBezTo>
                    <a:pt x="134" y="109"/>
                    <a:pt x="93" y="127"/>
                    <a:pt x="53" y="145"/>
                  </a:cubicBezTo>
                  <a:cubicBezTo>
                    <a:pt x="52" y="144"/>
                    <a:pt x="52" y="144"/>
                    <a:pt x="52" y="144"/>
                  </a:cubicBezTo>
                  <a:cubicBezTo>
                    <a:pt x="102" y="109"/>
                    <a:pt x="151" y="73"/>
                    <a:pt x="201" y="38"/>
                  </a:cubicBezTo>
                  <a:cubicBezTo>
                    <a:pt x="200" y="37"/>
                    <a:pt x="200" y="37"/>
                    <a:pt x="200" y="37"/>
                  </a:cubicBezTo>
                  <a:cubicBezTo>
                    <a:pt x="166" y="52"/>
                    <a:pt x="131" y="66"/>
                    <a:pt x="97" y="81"/>
                  </a:cubicBezTo>
                  <a:cubicBezTo>
                    <a:pt x="96" y="81"/>
                    <a:pt x="96" y="81"/>
                    <a:pt x="96" y="81"/>
                  </a:cubicBezTo>
                  <a:cubicBezTo>
                    <a:pt x="134" y="54"/>
                    <a:pt x="171" y="27"/>
                    <a:pt x="209" y="0"/>
                  </a:cubicBezTo>
                  <a:cubicBezTo>
                    <a:pt x="211" y="14"/>
                    <a:pt x="212" y="28"/>
                    <a:pt x="215" y="42"/>
                  </a:cubicBezTo>
                  <a:cubicBezTo>
                    <a:pt x="217" y="53"/>
                    <a:pt x="219" y="65"/>
                    <a:pt x="222" y="77"/>
                  </a:cubicBezTo>
                  <a:cubicBezTo>
                    <a:pt x="223" y="81"/>
                    <a:pt x="226" y="84"/>
                    <a:pt x="231" y="8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48" name="Google Shape;1048;p16"/>
            <p:cNvSpPr/>
            <p:nvPr/>
          </p:nvSpPr>
          <p:spPr>
            <a:xfrm>
              <a:off x="8380413" y="2943225"/>
              <a:ext cx="100013" cy="104775"/>
            </a:xfrm>
            <a:custGeom>
              <a:avLst/>
              <a:gdLst/>
              <a:ahLst/>
              <a:cxnLst/>
              <a:rect l="l" t="t" r="r" b="b"/>
              <a:pathLst>
                <a:path w="261" h="271" extrusionOk="0">
                  <a:moveTo>
                    <a:pt x="106" y="261"/>
                  </a:moveTo>
                  <a:cubicBezTo>
                    <a:pt x="109" y="258"/>
                    <a:pt x="112" y="255"/>
                    <a:pt x="115" y="251"/>
                  </a:cubicBezTo>
                  <a:cubicBezTo>
                    <a:pt x="124" y="250"/>
                    <a:pt x="135" y="250"/>
                    <a:pt x="144" y="248"/>
                  </a:cubicBezTo>
                  <a:cubicBezTo>
                    <a:pt x="190" y="239"/>
                    <a:pt x="219" y="211"/>
                    <a:pt x="234" y="168"/>
                  </a:cubicBezTo>
                  <a:cubicBezTo>
                    <a:pt x="242" y="143"/>
                    <a:pt x="241" y="118"/>
                    <a:pt x="231" y="94"/>
                  </a:cubicBezTo>
                  <a:cubicBezTo>
                    <a:pt x="219" y="61"/>
                    <a:pt x="196" y="38"/>
                    <a:pt x="163" y="26"/>
                  </a:cubicBezTo>
                  <a:cubicBezTo>
                    <a:pt x="141" y="17"/>
                    <a:pt x="118" y="16"/>
                    <a:pt x="96" y="22"/>
                  </a:cubicBezTo>
                  <a:cubicBezTo>
                    <a:pt x="60" y="31"/>
                    <a:pt x="34" y="52"/>
                    <a:pt x="18" y="85"/>
                  </a:cubicBezTo>
                  <a:cubicBezTo>
                    <a:pt x="16" y="89"/>
                    <a:pt x="15" y="94"/>
                    <a:pt x="12" y="98"/>
                  </a:cubicBezTo>
                  <a:cubicBezTo>
                    <a:pt x="9" y="102"/>
                    <a:pt x="5" y="104"/>
                    <a:pt x="0" y="108"/>
                  </a:cubicBezTo>
                  <a:cubicBezTo>
                    <a:pt x="11" y="50"/>
                    <a:pt x="69" y="0"/>
                    <a:pt x="138" y="9"/>
                  </a:cubicBezTo>
                  <a:cubicBezTo>
                    <a:pt x="217" y="19"/>
                    <a:pt x="261" y="91"/>
                    <a:pt x="248" y="157"/>
                  </a:cubicBezTo>
                  <a:cubicBezTo>
                    <a:pt x="235" y="230"/>
                    <a:pt x="168" y="271"/>
                    <a:pt x="106" y="2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49" name="Google Shape;1049;p16"/>
            <p:cNvSpPr/>
            <p:nvPr/>
          </p:nvSpPr>
          <p:spPr>
            <a:xfrm>
              <a:off x="8429626" y="2990850"/>
              <a:ext cx="30163" cy="36513"/>
            </a:xfrm>
            <a:custGeom>
              <a:avLst/>
              <a:gdLst/>
              <a:ahLst/>
              <a:cxnLst/>
              <a:rect l="l" t="t" r="r" b="b"/>
              <a:pathLst>
                <a:path w="80" h="97" extrusionOk="0">
                  <a:moveTo>
                    <a:pt x="30" y="43"/>
                  </a:moveTo>
                  <a:cubicBezTo>
                    <a:pt x="36" y="40"/>
                    <a:pt x="41" y="36"/>
                    <a:pt x="47" y="33"/>
                  </a:cubicBezTo>
                  <a:cubicBezTo>
                    <a:pt x="49" y="32"/>
                    <a:pt x="53" y="28"/>
                    <a:pt x="54" y="34"/>
                  </a:cubicBezTo>
                  <a:cubicBezTo>
                    <a:pt x="55" y="35"/>
                    <a:pt x="55" y="35"/>
                    <a:pt x="55" y="35"/>
                  </a:cubicBezTo>
                  <a:cubicBezTo>
                    <a:pt x="61" y="41"/>
                    <a:pt x="60" y="44"/>
                    <a:pt x="54" y="49"/>
                  </a:cubicBezTo>
                  <a:cubicBezTo>
                    <a:pt x="51" y="51"/>
                    <a:pt x="48" y="53"/>
                    <a:pt x="45" y="55"/>
                  </a:cubicBezTo>
                  <a:cubicBezTo>
                    <a:pt x="38" y="60"/>
                    <a:pt x="38" y="60"/>
                    <a:pt x="43" y="69"/>
                  </a:cubicBezTo>
                  <a:cubicBezTo>
                    <a:pt x="48" y="66"/>
                    <a:pt x="54" y="62"/>
                    <a:pt x="59" y="59"/>
                  </a:cubicBezTo>
                  <a:cubicBezTo>
                    <a:pt x="62" y="58"/>
                    <a:pt x="64" y="57"/>
                    <a:pt x="66" y="55"/>
                  </a:cubicBezTo>
                  <a:cubicBezTo>
                    <a:pt x="70" y="52"/>
                    <a:pt x="72" y="53"/>
                    <a:pt x="74" y="57"/>
                  </a:cubicBezTo>
                  <a:cubicBezTo>
                    <a:pt x="76" y="61"/>
                    <a:pt x="78" y="64"/>
                    <a:pt x="80" y="69"/>
                  </a:cubicBezTo>
                  <a:cubicBezTo>
                    <a:pt x="76" y="71"/>
                    <a:pt x="72" y="74"/>
                    <a:pt x="68" y="76"/>
                  </a:cubicBezTo>
                  <a:cubicBezTo>
                    <a:pt x="58" y="82"/>
                    <a:pt x="49" y="88"/>
                    <a:pt x="40" y="94"/>
                  </a:cubicBezTo>
                  <a:cubicBezTo>
                    <a:pt x="37" y="96"/>
                    <a:pt x="35" y="97"/>
                    <a:pt x="33" y="93"/>
                  </a:cubicBezTo>
                  <a:cubicBezTo>
                    <a:pt x="22" y="71"/>
                    <a:pt x="11" y="49"/>
                    <a:pt x="0" y="27"/>
                  </a:cubicBezTo>
                  <a:cubicBezTo>
                    <a:pt x="6" y="23"/>
                    <a:pt x="11" y="20"/>
                    <a:pt x="16" y="17"/>
                  </a:cubicBezTo>
                  <a:cubicBezTo>
                    <a:pt x="24" y="12"/>
                    <a:pt x="33" y="7"/>
                    <a:pt x="41" y="2"/>
                  </a:cubicBezTo>
                  <a:cubicBezTo>
                    <a:pt x="44" y="0"/>
                    <a:pt x="46" y="0"/>
                    <a:pt x="48" y="4"/>
                  </a:cubicBezTo>
                  <a:cubicBezTo>
                    <a:pt x="54" y="15"/>
                    <a:pt x="54" y="15"/>
                    <a:pt x="43" y="23"/>
                  </a:cubicBezTo>
                  <a:cubicBezTo>
                    <a:pt x="39" y="25"/>
                    <a:pt x="36" y="28"/>
                    <a:pt x="32" y="31"/>
                  </a:cubicBezTo>
                  <a:cubicBezTo>
                    <a:pt x="25" y="35"/>
                    <a:pt x="25" y="35"/>
                    <a:pt x="30"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0" name="Google Shape;1050;p16"/>
            <p:cNvSpPr/>
            <p:nvPr/>
          </p:nvSpPr>
          <p:spPr>
            <a:xfrm>
              <a:off x="8339138" y="3040063"/>
              <a:ext cx="28575" cy="38100"/>
            </a:xfrm>
            <a:custGeom>
              <a:avLst/>
              <a:gdLst/>
              <a:ahLst/>
              <a:cxnLst/>
              <a:rect l="l" t="t" r="r" b="b"/>
              <a:pathLst>
                <a:path w="78" h="97" extrusionOk="0">
                  <a:moveTo>
                    <a:pt x="28" y="44"/>
                  </a:moveTo>
                  <a:cubicBezTo>
                    <a:pt x="36" y="39"/>
                    <a:pt x="43" y="35"/>
                    <a:pt x="50" y="31"/>
                  </a:cubicBezTo>
                  <a:cubicBezTo>
                    <a:pt x="52" y="34"/>
                    <a:pt x="54" y="37"/>
                    <a:pt x="56" y="40"/>
                  </a:cubicBezTo>
                  <a:cubicBezTo>
                    <a:pt x="58" y="43"/>
                    <a:pt x="58" y="45"/>
                    <a:pt x="55" y="47"/>
                  </a:cubicBezTo>
                  <a:cubicBezTo>
                    <a:pt x="51" y="50"/>
                    <a:pt x="47" y="53"/>
                    <a:pt x="43" y="56"/>
                  </a:cubicBezTo>
                  <a:cubicBezTo>
                    <a:pt x="36" y="61"/>
                    <a:pt x="36" y="61"/>
                    <a:pt x="41" y="69"/>
                  </a:cubicBezTo>
                  <a:cubicBezTo>
                    <a:pt x="48" y="65"/>
                    <a:pt x="56" y="61"/>
                    <a:pt x="64" y="56"/>
                  </a:cubicBezTo>
                  <a:cubicBezTo>
                    <a:pt x="68" y="53"/>
                    <a:pt x="71" y="54"/>
                    <a:pt x="72" y="58"/>
                  </a:cubicBezTo>
                  <a:cubicBezTo>
                    <a:pt x="73" y="59"/>
                    <a:pt x="73" y="60"/>
                    <a:pt x="74" y="61"/>
                  </a:cubicBezTo>
                  <a:cubicBezTo>
                    <a:pt x="78" y="69"/>
                    <a:pt x="78" y="69"/>
                    <a:pt x="70" y="74"/>
                  </a:cubicBezTo>
                  <a:cubicBezTo>
                    <a:pt x="60" y="81"/>
                    <a:pt x="49" y="87"/>
                    <a:pt x="38" y="94"/>
                  </a:cubicBezTo>
                  <a:cubicBezTo>
                    <a:pt x="35" y="96"/>
                    <a:pt x="32" y="97"/>
                    <a:pt x="30" y="92"/>
                  </a:cubicBezTo>
                  <a:cubicBezTo>
                    <a:pt x="21" y="72"/>
                    <a:pt x="11" y="52"/>
                    <a:pt x="2" y="32"/>
                  </a:cubicBezTo>
                  <a:cubicBezTo>
                    <a:pt x="0" y="28"/>
                    <a:pt x="0" y="26"/>
                    <a:pt x="4" y="24"/>
                  </a:cubicBezTo>
                  <a:cubicBezTo>
                    <a:pt x="16" y="16"/>
                    <a:pt x="28" y="9"/>
                    <a:pt x="40" y="2"/>
                  </a:cubicBezTo>
                  <a:cubicBezTo>
                    <a:pt x="43" y="0"/>
                    <a:pt x="44" y="1"/>
                    <a:pt x="46" y="4"/>
                  </a:cubicBezTo>
                  <a:cubicBezTo>
                    <a:pt x="52" y="16"/>
                    <a:pt x="52" y="16"/>
                    <a:pt x="41" y="24"/>
                  </a:cubicBezTo>
                  <a:cubicBezTo>
                    <a:pt x="37" y="26"/>
                    <a:pt x="33" y="30"/>
                    <a:pt x="29" y="32"/>
                  </a:cubicBezTo>
                  <a:cubicBezTo>
                    <a:pt x="24" y="34"/>
                    <a:pt x="24" y="37"/>
                    <a:pt x="27" y="41"/>
                  </a:cubicBezTo>
                  <a:cubicBezTo>
                    <a:pt x="27" y="42"/>
                    <a:pt x="27" y="43"/>
                    <a:pt x="28"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1" name="Google Shape;1051;p16"/>
            <p:cNvSpPr/>
            <p:nvPr/>
          </p:nvSpPr>
          <p:spPr>
            <a:xfrm>
              <a:off x="8358188" y="3032125"/>
              <a:ext cx="30163" cy="34925"/>
            </a:xfrm>
            <a:custGeom>
              <a:avLst/>
              <a:gdLst/>
              <a:ahLst/>
              <a:cxnLst/>
              <a:rect l="l" t="t" r="r" b="b"/>
              <a:pathLst>
                <a:path w="77" h="89" extrusionOk="0">
                  <a:moveTo>
                    <a:pt x="56" y="17"/>
                  </a:moveTo>
                  <a:cubicBezTo>
                    <a:pt x="59" y="23"/>
                    <a:pt x="59" y="29"/>
                    <a:pt x="56" y="35"/>
                  </a:cubicBezTo>
                  <a:cubicBezTo>
                    <a:pt x="55" y="39"/>
                    <a:pt x="56" y="40"/>
                    <a:pt x="58" y="42"/>
                  </a:cubicBezTo>
                  <a:cubicBezTo>
                    <a:pt x="65" y="45"/>
                    <a:pt x="70" y="50"/>
                    <a:pt x="77" y="54"/>
                  </a:cubicBezTo>
                  <a:cubicBezTo>
                    <a:pt x="74" y="59"/>
                    <a:pt x="72" y="63"/>
                    <a:pt x="70" y="67"/>
                  </a:cubicBezTo>
                  <a:cubicBezTo>
                    <a:pt x="68" y="70"/>
                    <a:pt x="67" y="70"/>
                    <a:pt x="64" y="69"/>
                  </a:cubicBezTo>
                  <a:cubicBezTo>
                    <a:pt x="58" y="64"/>
                    <a:pt x="52" y="60"/>
                    <a:pt x="46" y="57"/>
                  </a:cubicBezTo>
                  <a:cubicBezTo>
                    <a:pt x="44" y="56"/>
                    <a:pt x="41" y="56"/>
                    <a:pt x="40" y="57"/>
                  </a:cubicBezTo>
                  <a:cubicBezTo>
                    <a:pt x="39" y="58"/>
                    <a:pt x="39" y="61"/>
                    <a:pt x="39" y="63"/>
                  </a:cubicBezTo>
                  <a:cubicBezTo>
                    <a:pt x="41" y="67"/>
                    <a:pt x="44" y="72"/>
                    <a:pt x="46" y="76"/>
                  </a:cubicBezTo>
                  <a:cubicBezTo>
                    <a:pt x="48" y="79"/>
                    <a:pt x="47" y="81"/>
                    <a:pt x="44" y="82"/>
                  </a:cubicBezTo>
                  <a:cubicBezTo>
                    <a:pt x="44" y="82"/>
                    <a:pt x="43" y="83"/>
                    <a:pt x="42" y="83"/>
                  </a:cubicBezTo>
                  <a:cubicBezTo>
                    <a:pt x="31" y="89"/>
                    <a:pt x="32" y="89"/>
                    <a:pt x="27" y="78"/>
                  </a:cubicBezTo>
                  <a:cubicBezTo>
                    <a:pt x="18" y="60"/>
                    <a:pt x="10" y="42"/>
                    <a:pt x="2" y="24"/>
                  </a:cubicBezTo>
                  <a:cubicBezTo>
                    <a:pt x="0" y="21"/>
                    <a:pt x="0" y="20"/>
                    <a:pt x="3" y="18"/>
                  </a:cubicBezTo>
                  <a:cubicBezTo>
                    <a:pt x="11" y="12"/>
                    <a:pt x="19" y="7"/>
                    <a:pt x="27" y="2"/>
                  </a:cubicBezTo>
                  <a:cubicBezTo>
                    <a:pt x="30" y="0"/>
                    <a:pt x="34" y="1"/>
                    <a:pt x="38" y="0"/>
                  </a:cubicBezTo>
                  <a:cubicBezTo>
                    <a:pt x="44" y="6"/>
                    <a:pt x="50" y="11"/>
                    <a:pt x="56" y="17"/>
                  </a:cubicBezTo>
                  <a:close/>
                  <a:moveTo>
                    <a:pt x="29" y="41"/>
                  </a:moveTo>
                  <a:cubicBezTo>
                    <a:pt x="37" y="36"/>
                    <a:pt x="40" y="29"/>
                    <a:pt x="38" y="22"/>
                  </a:cubicBezTo>
                  <a:cubicBezTo>
                    <a:pt x="38" y="20"/>
                    <a:pt x="36" y="17"/>
                    <a:pt x="33" y="18"/>
                  </a:cubicBezTo>
                  <a:cubicBezTo>
                    <a:pt x="29" y="20"/>
                    <a:pt x="26" y="23"/>
                    <a:pt x="24" y="26"/>
                  </a:cubicBezTo>
                  <a:cubicBezTo>
                    <a:pt x="23" y="27"/>
                    <a:pt x="25" y="31"/>
                    <a:pt x="25" y="33"/>
                  </a:cubicBezTo>
                  <a:cubicBezTo>
                    <a:pt x="26" y="36"/>
                    <a:pt x="28" y="38"/>
                    <a:pt x="29" y="4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2" name="Google Shape;1052;p16"/>
            <p:cNvSpPr/>
            <p:nvPr/>
          </p:nvSpPr>
          <p:spPr>
            <a:xfrm>
              <a:off x="8401051" y="2968625"/>
              <a:ext cx="22225" cy="33338"/>
            </a:xfrm>
            <a:custGeom>
              <a:avLst/>
              <a:gdLst/>
              <a:ahLst/>
              <a:cxnLst/>
              <a:rect l="l" t="t" r="r" b="b"/>
              <a:pathLst>
                <a:path w="61" h="87" extrusionOk="0">
                  <a:moveTo>
                    <a:pt x="61" y="55"/>
                  </a:moveTo>
                  <a:cubicBezTo>
                    <a:pt x="61" y="73"/>
                    <a:pt x="53" y="85"/>
                    <a:pt x="40" y="86"/>
                  </a:cubicBezTo>
                  <a:cubicBezTo>
                    <a:pt x="28" y="87"/>
                    <a:pt x="19" y="81"/>
                    <a:pt x="14" y="71"/>
                  </a:cubicBezTo>
                  <a:cubicBezTo>
                    <a:pt x="9" y="62"/>
                    <a:pt x="5" y="52"/>
                    <a:pt x="2" y="42"/>
                  </a:cubicBezTo>
                  <a:cubicBezTo>
                    <a:pt x="0" y="37"/>
                    <a:pt x="1" y="31"/>
                    <a:pt x="2" y="25"/>
                  </a:cubicBezTo>
                  <a:cubicBezTo>
                    <a:pt x="6" y="6"/>
                    <a:pt x="28" y="0"/>
                    <a:pt x="42" y="14"/>
                  </a:cubicBezTo>
                  <a:cubicBezTo>
                    <a:pt x="54" y="26"/>
                    <a:pt x="60" y="41"/>
                    <a:pt x="61" y="55"/>
                  </a:cubicBezTo>
                  <a:close/>
                  <a:moveTo>
                    <a:pt x="43" y="62"/>
                  </a:moveTo>
                  <a:cubicBezTo>
                    <a:pt x="41" y="48"/>
                    <a:pt x="36" y="36"/>
                    <a:pt x="28" y="26"/>
                  </a:cubicBezTo>
                  <a:cubicBezTo>
                    <a:pt x="27" y="24"/>
                    <a:pt x="24" y="24"/>
                    <a:pt x="22" y="23"/>
                  </a:cubicBezTo>
                  <a:cubicBezTo>
                    <a:pt x="21" y="25"/>
                    <a:pt x="19" y="27"/>
                    <a:pt x="19" y="30"/>
                  </a:cubicBezTo>
                  <a:cubicBezTo>
                    <a:pt x="20" y="43"/>
                    <a:pt x="26" y="54"/>
                    <a:pt x="33" y="65"/>
                  </a:cubicBezTo>
                  <a:cubicBezTo>
                    <a:pt x="35" y="66"/>
                    <a:pt x="38" y="67"/>
                    <a:pt x="40" y="67"/>
                  </a:cubicBezTo>
                  <a:cubicBezTo>
                    <a:pt x="41" y="66"/>
                    <a:pt x="43" y="63"/>
                    <a:pt x="43" y="6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3" name="Google Shape;1053;p16"/>
            <p:cNvSpPr/>
            <p:nvPr/>
          </p:nvSpPr>
          <p:spPr>
            <a:xfrm>
              <a:off x="8340726" y="3005138"/>
              <a:ext cx="26988" cy="34925"/>
            </a:xfrm>
            <a:custGeom>
              <a:avLst/>
              <a:gdLst/>
              <a:ahLst/>
              <a:cxnLst/>
              <a:rect l="l" t="t" r="r" b="b"/>
              <a:pathLst>
                <a:path w="71" h="89" extrusionOk="0">
                  <a:moveTo>
                    <a:pt x="38" y="18"/>
                  </a:moveTo>
                  <a:cubicBezTo>
                    <a:pt x="42" y="22"/>
                    <a:pt x="45" y="26"/>
                    <a:pt x="49" y="30"/>
                  </a:cubicBezTo>
                  <a:cubicBezTo>
                    <a:pt x="56" y="39"/>
                    <a:pt x="63" y="48"/>
                    <a:pt x="71" y="59"/>
                  </a:cubicBezTo>
                  <a:cubicBezTo>
                    <a:pt x="65" y="62"/>
                    <a:pt x="59" y="65"/>
                    <a:pt x="53" y="68"/>
                  </a:cubicBezTo>
                  <a:cubicBezTo>
                    <a:pt x="53" y="68"/>
                    <a:pt x="51" y="67"/>
                    <a:pt x="50" y="66"/>
                  </a:cubicBezTo>
                  <a:cubicBezTo>
                    <a:pt x="48" y="63"/>
                    <a:pt x="46" y="60"/>
                    <a:pt x="43" y="56"/>
                  </a:cubicBezTo>
                  <a:cubicBezTo>
                    <a:pt x="39" y="59"/>
                    <a:pt x="35" y="62"/>
                    <a:pt x="31" y="66"/>
                  </a:cubicBezTo>
                  <a:cubicBezTo>
                    <a:pt x="30" y="67"/>
                    <a:pt x="30" y="69"/>
                    <a:pt x="30" y="71"/>
                  </a:cubicBezTo>
                  <a:cubicBezTo>
                    <a:pt x="32" y="80"/>
                    <a:pt x="32" y="80"/>
                    <a:pt x="25" y="84"/>
                  </a:cubicBezTo>
                  <a:cubicBezTo>
                    <a:pt x="22" y="85"/>
                    <a:pt x="20" y="86"/>
                    <a:pt x="18" y="87"/>
                  </a:cubicBezTo>
                  <a:cubicBezTo>
                    <a:pt x="15" y="89"/>
                    <a:pt x="13" y="89"/>
                    <a:pt x="12" y="85"/>
                  </a:cubicBezTo>
                  <a:cubicBezTo>
                    <a:pt x="9" y="68"/>
                    <a:pt x="6" y="51"/>
                    <a:pt x="3" y="35"/>
                  </a:cubicBezTo>
                  <a:cubicBezTo>
                    <a:pt x="2" y="29"/>
                    <a:pt x="2" y="23"/>
                    <a:pt x="1" y="16"/>
                  </a:cubicBezTo>
                  <a:cubicBezTo>
                    <a:pt x="0" y="8"/>
                    <a:pt x="5" y="1"/>
                    <a:pt x="14" y="0"/>
                  </a:cubicBezTo>
                  <a:cubicBezTo>
                    <a:pt x="20" y="6"/>
                    <a:pt x="25" y="11"/>
                    <a:pt x="31" y="17"/>
                  </a:cubicBezTo>
                  <a:cubicBezTo>
                    <a:pt x="33" y="19"/>
                    <a:pt x="35" y="21"/>
                    <a:pt x="38" y="18"/>
                  </a:cubicBezTo>
                  <a:close/>
                  <a:moveTo>
                    <a:pt x="33" y="42"/>
                  </a:moveTo>
                  <a:cubicBezTo>
                    <a:pt x="29" y="37"/>
                    <a:pt x="26" y="33"/>
                    <a:pt x="23" y="29"/>
                  </a:cubicBezTo>
                  <a:cubicBezTo>
                    <a:pt x="22" y="29"/>
                    <a:pt x="22" y="29"/>
                    <a:pt x="21" y="30"/>
                  </a:cubicBezTo>
                  <a:cubicBezTo>
                    <a:pt x="23" y="35"/>
                    <a:pt x="24" y="40"/>
                    <a:pt x="25" y="46"/>
                  </a:cubicBezTo>
                  <a:cubicBezTo>
                    <a:pt x="28" y="45"/>
                    <a:pt x="30" y="44"/>
                    <a:pt x="33" y="42"/>
                  </a:cubicBezTo>
                  <a:close/>
                  <a:moveTo>
                    <a:pt x="61" y="58"/>
                  </a:moveTo>
                  <a:cubicBezTo>
                    <a:pt x="62" y="58"/>
                    <a:pt x="62" y="58"/>
                    <a:pt x="62" y="57"/>
                  </a:cubicBezTo>
                  <a:cubicBezTo>
                    <a:pt x="59" y="54"/>
                    <a:pt x="55" y="50"/>
                    <a:pt x="51" y="46"/>
                  </a:cubicBezTo>
                  <a:cubicBezTo>
                    <a:pt x="49" y="56"/>
                    <a:pt x="58" y="55"/>
                    <a:pt x="61" y="58"/>
                  </a:cubicBezTo>
                  <a:close/>
                  <a:moveTo>
                    <a:pt x="21" y="50"/>
                  </a:moveTo>
                  <a:cubicBezTo>
                    <a:pt x="21" y="50"/>
                    <a:pt x="22" y="50"/>
                    <a:pt x="22" y="50"/>
                  </a:cubicBezTo>
                  <a:cubicBezTo>
                    <a:pt x="21" y="44"/>
                    <a:pt x="20" y="39"/>
                    <a:pt x="20" y="33"/>
                  </a:cubicBezTo>
                  <a:cubicBezTo>
                    <a:pt x="19" y="33"/>
                    <a:pt x="19" y="33"/>
                    <a:pt x="18" y="33"/>
                  </a:cubicBezTo>
                  <a:cubicBezTo>
                    <a:pt x="19" y="39"/>
                    <a:pt x="20" y="45"/>
                    <a:pt x="21" y="5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4" name="Google Shape;1054;p16"/>
            <p:cNvSpPr/>
            <p:nvPr/>
          </p:nvSpPr>
          <p:spPr>
            <a:xfrm>
              <a:off x="8412163" y="3001963"/>
              <a:ext cx="25400" cy="34925"/>
            </a:xfrm>
            <a:custGeom>
              <a:avLst/>
              <a:gdLst/>
              <a:ahLst/>
              <a:cxnLst/>
              <a:rect l="l" t="t" r="r" b="b"/>
              <a:pathLst>
                <a:path w="66" h="90" extrusionOk="0">
                  <a:moveTo>
                    <a:pt x="24" y="34"/>
                  </a:moveTo>
                  <a:cubicBezTo>
                    <a:pt x="25" y="46"/>
                    <a:pt x="28" y="56"/>
                    <a:pt x="35" y="64"/>
                  </a:cubicBezTo>
                  <a:cubicBezTo>
                    <a:pt x="37" y="67"/>
                    <a:pt x="41" y="69"/>
                    <a:pt x="43" y="68"/>
                  </a:cubicBezTo>
                  <a:cubicBezTo>
                    <a:pt x="46" y="68"/>
                    <a:pt x="48" y="64"/>
                    <a:pt x="49" y="61"/>
                  </a:cubicBezTo>
                  <a:cubicBezTo>
                    <a:pt x="51" y="58"/>
                    <a:pt x="51" y="54"/>
                    <a:pt x="51" y="51"/>
                  </a:cubicBezTo>
                  <a:cubicBezTo>
                    <a:pt x="51" y="47"/>
                    <a:pt x="52" y="46"/>
                    <a:pt x="56" y="47"/>
                  </a:cubicBezTo>
                  <a:cubicBezTo>
                    <a:pt x="65" y="50"/>
                    <a:pt x="66" y="50"/>
                    <a:pt x="65" y="60"/>
                  </a:cubicBezTo>
                  <a:cubicBezTo>
                    <a:pt x="63" y="76"/>
                    <a:pt x="55" y="85"/>
                    <a:pt x="42" y="88"/>
                  </a:cubicBezTo>
                  <a:cubicBezTo>
                    <a:pt x="34" y="90"/>
                    <a:pt x="27" y="86"/>
                    <a:pt x="21" y="81"/>
                  </a:cubicBezTo>
                  <a:cubicBezTo>
                    <a:pt x="6" y="68"/>
                    <a:pt x="0" y="42"/>
                    <a:pt x="7" y="23"/>
                  </a:cubicBezTo>
                  <a:cubicBezTo>
                    <a:pt x="12" y="11"/>
                    <a:pt x="32" y="0"/>
                    <a:pt x="44" y="11"/>
                  </a:cubicBezTo>
                  <a:cubicBezTo>
                    <a:pt x="48" y="15"/>
                    <a:pt x="50" y="22"/>
                    <a:pt x="53" y="27"/>
                  </a:cubicBezTo>
                  <a:cubicBezTo>
                    <a:pt x="54" y="28"/>
                    <a:pt x="53" y="31"/>
                    <a:pt x="52" y="31"/>
                  </a:cubicBezTo>
                  <a:cubicBezTo>
                    <a:pt x="48" y="34"/>
                    <a:pt x="44" y="36"/>
                    <a:pt x="40" y="38"/>
                  </a:cubicBezTo>
                  <a:cubicBezTo>
                    <a:pt x="37" y="40"/>
                    <a:pt x="35" y="39"/>
                    <a:pt x="35" y="36"/>
                  </a:cubicBezTo>
                  <a:cubicBezTo>
                    <a:pt x="34" y="33"/>
                    <a:pt x="34" y="30"/>
                    <a:pt x="32" y="28"/>
                  </a:cubicBezTo>
                  <a:cubicBezTo>
                    <a:pt x="32" y="26"/>
                    <a:pt x="30" y="24"/>
                    <a:pt x="29" y="24"/>
                  </a:cubicBezTo>
                  <a:cubicBezTo>
                    <a:pt x="27" y="24"/>
                    <a:pt x="26" y="26"/>
                    <a:pt x="25" y="28"/>
                  </a:cubicBezTo>
                  <a:cubicBezTo>
                    <a:pt x="24" y="30"/>
                    <a:pt x="24" y="32"/>
                    <a:pt x="24" y="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5" name="Google Shape;1055;p16"/>
            <p:cNvSpPr/>
            <p:nvPr/>
          </p:nvSpPr>
          <p:spPr>
            <a:xfrm>
              <a:off x="8377238" y="3017838"/>
              <a:ext cx="26988" cy="34925"/>
            </a:xfrm>
            <a:custGeom>
              <a:avLst/>
              <a:gdLst/>
              <a:ahLst/>
              <a:cxnLst/>
              <a:rect l="l" t="t" r="r" b="b"/>
              <a:pathLst>
                <a:path w="69" h="89" extrusionOk="0">
                  <a:moveTo>
                    <a:pt x="0" y="27"/>
                  </a:moveTo>
                  <a:cubicBezTo>
                    <a:pt x="4" y="24"/>
                    <a:pt x="9" y="21"/>
                    <a:pt x="13" y="19"/>
                  </a:cubicBezTo>
                  <a:cubicBezTo>
                    <a:pt x="14" y="18"/>
                    <a:pt x="17" y="20"/>
                    <a:pt x="18" y="21"/>
                  </a:cubicBezTo>
                  <a:cubicBezTo>
                    <a:pt x="26" y="30"/>
                    <a:pt x="34" y="39"/>
                    <a:pt x="44" y="48"/>
                  </a:cubicBezTo>
                  <a:cubicBezTo>
                    <a:pt x="41" y="34"/>
                    <a:pt x="38" y="19"/>
                    <a:pt x="35" y="4"/>
                  </a:cubicBezTo>
                  <a:cubicBezTo>
                    <a:pt x="36" y="4"/>
                    <a:pt x="37" y="4"/>
                    <a:pt x="38" y="4"/>
                  </a:cubicBezTo>
                  <a:cubicBezTo>
                    <a:pt x="38" y="6"/>
                    <a:pt x="39" y="8"/>
                    <a:pt x="40" y="10"/>
                  </a:cubicBezTo>
                  <a:cubicBezTo>
                    <a:pt x="40" y="10"/>
                    <a:pt x="40" y="10"/>
                    <a:pt x="41" y="10"/>
                  </a:cubicBezTo>
                  <a:cubicBezTo>
                    <a:pt x="41" y="8"/>
                    <a:pt x="41" y="6"/>
                    <a:pt x="40" y="4"/>
                  </a:cubicBezTo>
                  <a:cubicBezTo>
                    <a:pt x="53" y="0"/>
                    <a:pt x="53" y="1"/>
                    <a:pt x="56" y="13"/>
                  </a:cubicBezTo>
                  <a:cubicBezTo>
                    <a:pt x="60" y="33"/>
                    <a:pt x="64" y="54"/>
                    <a:pt x="68" y="74"/>
                  </a:cubicBezTo>
                  <a:cubicBezTo>
                    <a:pt x="69" y="77"/>
                    <a:pt x="68" y="79"/>
                    <a:pt x="65" y="81"/>
                  </a:cubicBezTo>
                  <a:cubicBezTo>
                    <a:pt x="52" y="88"/>
                    <a:pt x="52" y="89"/>
                    <a:pt x="43" y="78"/>
                  </a:cubicBezTo>
                  <a:cubicBezTo>
                    <a:pt x="29" y="62"/>
                    <a:pt x="16" y="46"/>
                    <a:pt x="2" y="30"/>
                  </a:cubicBezTo>
                  <a:cubicBezTo>
                    <a:pt x="1" y="29"/>
                    <a:pt x="1" y="28"/>
                    <a:pt x="0" y="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6" name="Google Shape;1056;p16"/>
            <p:cNvSpPr/>
            <p:nvPr/>
          </p:nvSpPr>
          <p:spPr>
            <a:xfrm>
              <a:off x="8321676" y="3052763"/>
              <a:ext cx="25400" cy="33338"/>
            </a:xfrm>
            <a:custGeom>
              <a:avLst/>
              <a:gdLst/>
              <a:ahLst/>
              <a:cxnLst/>
              <a:rect l="l" t="t" r="r" b="b"/>
              <a:pathLst>
                <a:path w="65" h="84" extrusionOk="0">
                  <a:moveTo>
                    <a:pt x="32" y="29"/>
                  </a:moveTo>
                  <a:cubicBezTo>
                    <a:pt x="30" y="26"/>
                    <a:pt x="29" y="24"/>
                    <a:pt x="27" y="22"/>
                  </a:cubicBezTo>
                  <a:cubicBezTo>
                    <a:pt x="27" y="21"/>
                    <a:pt x="24" y="19"/>
                    <a:pt x="24" y="20"/>
                  </a:cubicBezTo>
                  <a:cubicBezTo>
                    <a:pt x="23" y="20"/>
                    <a:pt x="21" y="22"/>
                    <a:pt x="21" y="24"/>
                  </a:cubicBezTo>
                  <a:cubicBezTo>
                    <a:pt x="21" y="28"/>
                    <a:pt x="24" y="32"/>
                    <a:pt x="28" y="33"/>
                  </a:cubicBezTo>
                  <a:cubicBezTo>
                    <a:pt x="32" y="34"/>
                    <a:pt x="36" y="34"/>
                    <a:pt x="39" y="34"/>
                  </a:cubicBezTo>
                  <a:cubicBezTo>
                    <a:pt x="53" y="35"/>
                    <a:pt x="62" y="42"/>
                    <a:pt x="64" y="55"/>
                  </a:cubicBezTo>
                  <a:cubicBezTo>
                    <a:pt x="65" y="61"/>
                    <a:pt x="63" y="67"/>
                    <a:pt x="59" y="71"/>
                  </a:cubicBezTo>
                  <a:cubicBezTo>
                    <a:pt x="50" y="81"/>
                    <a:pt x="38" y="84"/>
                    <a:pt x="26" y="83"/>
                  </a:cubicBezTo>
                  <a:cubicBezTo>
                    <a:pt x="25" y="83"/>
                    <a:pt x="24" y="82"/>
                    <a:pt x="23" y="81"/>
                  </a:cubicBezTo>
                  <a:cubicBezTo>
                    <a:pt x="23" y="80"/>
                    <a:pt x="23" y="79"/>
                    <a:pt x="23" y="79"/>
                  </a:cubicBezTo>
                  <a:cubicBezTo>
                    <a:pt x="21" y="69"/>
                    <a:pt x="21" y="69"/>
                    <a:pt x="32" y="68"/>
                  </a:cubicBezTo>
                  <a:cubicBezTo>
                    <a:pt x="34" y="67"/>
                    <a:pt x="37" y="67"/>
                    <a:pt x="39" y="66"/>
                  </a:cubicBezTo>
                  <a:cubicBezTo>
                    <a:pt x="41" y="65"/>
                    <a:pt x="44" y="62"/>
                    <a:pt x="44" y="60"/>
                  </a:cubicBezTo>
                  <a:cubicBezTo>
                    <a:pt x="44" y="58"/>
                    <a:pt x="41" y="55"/>
                    <a:pt x="38" y="54"/>
                  </a:cubicBezTo>
                  <a:cubicBezTo>
                    <a:pt x="35" y="53"/>
                    <a:pt x="31" y="53"/>
                    <a:pt x="27" y="53"/>
                  </a:cubicBezTo>
                  <a:cubicBezTo>
                    <a:pt x="13" y="53"/>
                    <a:pt x="6" y="48"/>
                    <a:pt x="3" y="36"/>
                  </a:cubicBezTo>
                  <a:cubicBezTo>
                    <a:pt x="0" y="23"/>
                    <a:pt x="4" y="13"/>
                    <a:pt x="16" y="6"/>
                  </a:cubicBezTo>
                  <a:cubicBezTo>
                    <a:pt x="18" y="5"/>
                    <a:pt x="20" y="4"/>
                    <a:pt x="22" y="3"/>
                  </a:cubicBezTo>
                  <a:cubicBezTo>
                    <a:pt x="33" y="0"/>
                    <a:pt x="45" y="8"/>
                    <a:pt x="46" y="19"/>
                  </a:cubicBezTo>
                  <a:cubicBezTo>
                    <a:pt x="46" y="20"/>
                    <a:pt x="46" y="21"/>
                    <a:pt x="45" y="22"/>
                  </a:cubicBezTo>
                  <a:cubicBezTo>
                    <a:pt x="41" y="24"/>
                    <a:pt x="37" y="27"/>
                    <a:pt x="32" y="2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7" name="Google Shape;1057;p16"/>
            <p:cNvSpPr/>
            <p:nvPr/>
          </p:nvSpPr>
          <p:spPr>
            <a:xfrm>
              <a:off x="8359776" y="2994025"/>
              <a:ext cx="25400" cy="31750"/>
            </a:xfrm>
            <a:custGeom>
              <a:avLst/>
              <a:gdLst/>
              <a:ahLst/>
              <a:cxnLst/>
              <a:rect l="l" t="t" r="r" b="b"/>
              <a:pathLst>
                <a:path w="65" h="83" extrusionOk="0">
                  <a:moveTo>
                    <a:pt x="13" y="26"/>
                  </a:moveTo>
                  <a:cubicBezTo>
                    <a:pt x="14" y="27"/>
                    <a:pt x="16" y="28"/>
                    <a:pt x="17" y="30"/>
                  </a:cubicBezTo>
                  <a:cubicBezTo>
                    <a:pt x="20" y="38"/>
                    <a:pt x="24" y="46"/>
                    <a:pt x="28" y="54"/>
                  </a:cubicBezTo>
                  <a:cubicBezTo>
                    <a:pt x="31" y="61"/>
                    <a:pt x="34" y="62"/>
                    <a:pt x="38" y="60"/>
                  </a:cubicBezTo>
                  <a:cubicBezTo>
                    <a:pt x="43" y="58"/>
                    <a:pt x="45" y="54"/>
                    <a:pt x="42" y="48"/>
                  </a:cubicBezTo>
                  <a:cubicBezTo>
                    <a:pt x="38" y="38"/>
                    <a:pt x="33" y="29"/>
                    <a:pt x="29" y="20"/>
                  </a:cubicBezTo>
                  <a:cubicBezTo>
                    <a:pt x="28" y="18"/>
                    <a:pt x="27" y="15"/>
                    <a:pt x="27" y="12"/>
                  </a:cubicBezTo>
                  <a:cubicBezTo>
                    <a:pt x="31" y="8"/>
                    <a:pt x="35" y="4"/>
                    <a:pt x="39" y="0"/>
                  </a:cubicBezTo>
                  <a:cubicBezTo>
                    <a:pt x="47" y="15"/>
                    <a:pt x="58" y="30"/>
                    <a:pt x="62" y="48"/>
                  </a:cubicBezTo>
                  <a:cubicBezTo>
                    <a:pt x="65" y="65"/>
                    <a:pt x="49" y="83"/>
                    <a:pt x="32" y="83"/>
                  </a:cubicBezTo>
                  <a:cubicBezTo>
                    <a:pt x="26" y="82"/>
                    <a:pt x="22" y="80"/>
                    <a:pt x="19" y="75"/>
                  </a:cubicBezTo>
                  <a:cubicBezTo>
                    <a:pt x="10" y="64"/>
                    <a:pt x="4" y="52"/>
                    <a:pt x="0" y="39"/>
                  </a:cubicBezTo>
                  <a:cubicBezTo>
                    <a:pt x="5" y="34"/>
                    <a:pt x="9" y="30"/>
                    <a:pt x="13" y="2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8" name="Google Shape;1058;p16"/>
            <p:cNvSpPr/>
            <p:nvPr/>
          </p:nvSpPr>
          <p:spPr>
            <a:xfrm>
              <a:off x="8513763" y="2841625"/>
              <a:ext cx="117475" cy="38100"/>
            </a:xfrm>
            <a:custGeom>
              <a:avLst/>
              <a:gdLst/>
              <a:ahLst/>
              <a:cxnLst/>
              <a:rect l="l" t="t" r="r" b="b"/>
              <a:pathLst>
                <a:path w="306" h="101" extrusionOk="0">
                  <a:moveTo>
                    <a:pt x="0" y="54"/>
                  </a:moveTo>
                  <a:cubicBezTo>
                    <a:pt x="8" y="40"/>
                    <a:pt x="16" y="26"/>
                    <a:pt x="24" y="12"/>
                  </a:cubicBezTo>
                  <a:cubicBezTo>
                    <a:pt x="25" y="10"/>
                    <a:pt x="28" y="10"/>
                    <a:pt x="31" y="10"/>
                  </a:cubicBezTo>
                  <a:cubicBezTo>
                    <a:pt x="69" y="8"/>
                    <a:pt x="106" y="6"/>
                    <a:pt x="144" y="4"/>
                  </a:cubicBezTo>
                  <a:cubicBezTo>
                    <a:pt x="169" y="3"/>
                    <a:pt x="194" y="1"/>
                    <a:pt x="219" y="0"/>
                  </a:cubicBezTo>
                  <a:cubicBezTo>
                    <a:pt x="224" y="0"/>
                    <a:pt x="229" y="1"/>
                    <a:pt x="233" y="2"/>
                  </a:cubicBezTo>
                  <a:cubicBezTo>
                    <a:pt x="254" y="8"/>
                    <a:pt x="274" y="15"/>
                    <a:pt x="294" y="22"/>
                  </a:cubicBezTo>
                  <a:cubicBezTo>
                    <a:pt x="300" y="24"/>
                    <a:pt x="305" y="27"/>
                    <a:pt x="306" y="34"/>
                  </a:cubicBezTo>
                  <a:cubicBezTo>
                    <a:pt x="305" y="35"/>
                    <a:pt x="305" y="36"/>
                    <a:pt x="304" y="36"/>
                  </a:cubicBezTo>
                  <a:cubicBezTo>
                    <a:pt x="300" y="33"/>
                    <a:pt x="299" y="29"/>
                    <a:pt x="292" y="29"/>
                  </a:cubicBezTo>
                  <a:cubicBezTo>
                    <a:pt x="226" y="31"/>
                    <a:pt x="160" y="32"/>
                    <a:pt x="94" y="33"/>
                  </a:cubicBezTo>
                  <a:cubicBezTo>
                    <a:pt x="91" y="33"/>
                    <a:pt x="86" y="36"/>
                    <a:pt x="85" y="39"/>
                  </a:cubicBezTo>
                  <a:cubicBezTo>
                    <a:pt x="75" y="56"/>
                    <a:pt x="65" y="74"/>
                    <a:pt x="55" y="91"/>
                  </a:cubicBezTo>
                  <a:cubicBezTo>
                    <a:pt x="53" y="95"/>
                    <a:pt x="50" y="98"/>
                    <a:pt x="47" y="101"/>
                  </a:cubicBezTo>
                  <a:cubicBezTo>
                    <a:pt x="47" y="101"/>
                    <a:pt x="46" y="100"/>
                    <a:pt x="46" y="100"/>
                  </a:cubicBezTo>
                  <a:cubicBezTo>
                    <a:pt x="49" y="86"/>
                    <a:pt x="61" y="76"/>
                    <a:pt x="61" y="61"/>
                  </a:cubicBezTo>
                  <a:cubicBezTo>
                    <a:pt x="61" y="58"/>
                    <a:pt x="63" y="56"/>
                    <a:pt x="64" y="53"/>
                  </a:cubicBezTo>
                  <a:cubicBezTo>
                    <a:pt x="63" y="53"/>
                    <a:pt x="63" y="53"/>
                    <a:pt x="62" y="53"/>
                  </a:cubicBezTo>
                  <a:cubicBezTo>
                    <a:pt x="59" y="57"/>
                    <a:pt x="56" y="62"/>
                    <a:pt x="53" y="66"/>
                  </a:cubicBezTo>
                  <a:cubicBezTo>
                    <a:pt x="52" y="65"/>
                    <a:pt x="52" y="65"/>
                    <a:pt x="52" y="65"/>
                  </a:cubicBezTo>
                  <a:cubicBezTo>
                    <a:pt x="54" y="61"/>
                    <a:pt x="56" y="56"/>
                    <a:pt x="57" y="52"/>
                  </a:cubicBezTo>
                  <a:cubicBezTo>
                    <a:pt x="57" y="52"/>
                    <a:pt x="57" y="52"/>
                    <a:pt x="56" y="51"/>
                  </a:cubicBezTo>
                  <a:cubicBezTo>
                    <a:pt x="54" y="55"/>
                    <a:pt x="51" y="58"/>
                    <a:pt x="48" y="61"/>
                  </a:cubicBezTo>
                  <a:cubicBezTo>
                    <a:pt x="47" y="61"/>
                    <a:pt x="47" y="61"/>
                    <a:pt x="47" y="61"/>
                  </a:cubicBezTo>
                  <a:cubicBezTo>
                    <a:pt x="49" y="57"/>
                    <a:pt x="50" y="52"/>
                    <a:pt x="52" y="48"/>
                  </a:cubicBezTo>
                  <a:cubicBezTo>
                    <a:pt x="51" y="48"/>
                    <a:pt x="51" y="48"/>
                    <a:pt x="51" y="48"/>
                  </a:cubicBezTo>
                  <a:cubicBezTo>
                    <a:pt x="48" y="52"/>
                    <a:pt x="45" y="56"/>
                    <a:pt x="42" y="60"/>
                  </a:cubicBezTo>
                  <a:cubicBezTo>
                    <a:pt x="41" y="60"/>
                    <a:pt x="41" y="60"/>
                    <a:pt x="41" y="60"/>
                  </a:cubicBezTo>
                  <a:cubicBezTo>
                    <a:pt x="42" y="55"/>
                    <a:pt x="44" y="51"/>
                    <a:pt x="46" y="47"/>
                  </a:cubicBezTo>
                  <a:cubicBezTo>
                    <a:pt x="45" y="46"/>
                    <a:pt x="45" y="46"/>
                    <a:pt x="44" y="46"/>
                  </a:cubicBezTo>
                  <a:cubicBezTo>
                    <a:pt x="41" y="50"/>
                    <a:pt x="38" y="54"/>
                    <a:pt x="34" y="60"/>
                  </a:cubicBezTo>
                  <a:cubicBezTo>
                    <a:pt x="36" y="54"/>
                    <a:pt x="38" y="49"/>
                    <a:pt x="39" y="45"/>
                  </a:cubicBezTo>
                  <a:cubicBezTo>
                    <a:pt x="38" y="44"/>
                    <a:pt x="38" y="44"/>
                    <a:pt x="38" y="44"/>
                  </a:cubicBezTo>
                  <a:cubicBezTo>
                    <a:pt x="35" y="49"/>
                    <a:pt x="31" y="54"/>
                    <a:pt x="28" y="59"/>
                  </a:cubicBezTo>
                  <a:cubicBezTo>
                    <a:pt x="27" y="58"/>
                    <a:pt x="27" y="58"/>
                    <a:pt x="27" y="58"/>
                  </a:cubicBezTo>
                  <a:cubicBezTo>
                    <a:pt x="29" y="54"/>
                    <a:pt x="30" y="49"/>
                    <a:pt x="32" y="44"/>
                  </a:cubicBezTo>
                  <a:cubicBezTo>
                    <a:pt x="31" y="43"/>
                    <a:pt x="31" y="43"/>
                    <a:pt x="31" y="43"/>
                  </a:cubicBezTo>
                  <a:cubicBezTo>
                    <a:pt x="28" y="48"/>
                    <a:pt x="24" y="53"/>
                    <a:pt x="21" y="58"/>
                  </a:cubicBezTo>
                  <a:cubicBezTo>
                    <a:pt x="20" y="57"/>
                    <a:pt x="20" y="57"/>
                    <a:pt x="20" y="57"/>
                  </a:cubicBezTo>
                  <a:cubicBezTo>
                    <a:pt x="22" y="52"/>
                    <a:pt x="24" y="47"/>
                    <a:pt x="26" y="42"/>
                  </a:cubicBezTo>
                  <a:cubicBezTo>
                    <a:pt x="26" y="42"/>
                    <a:pt x="25" y="42"/>
                    <a:pt x="25" y="42"/>
                  </a:cubicBezTo>
                  <a:cubicBezTo>
                    <a:pt x="22" y="46"/>
                    <a:pt x="18" y="51"/>
                    <a:pt x="14" y="57"/>
                  </a:cubicBezTo>
                  <a:cubicBezTo>
                    <a:pt x="16" y="50"/>
                    <a:pt x="18" y="45"/>
                    <a:pt x="19" y="41"/>
                  </a:cubicBezTo>
                  <a:cubicBezTo>
                    <a:pt x="14" y="46"/>
                    <a:pt x="8" y="51"/>
                    <a:pt x="2" y="56"/>
                  </a:cubicBezTo>
                  <a:cubicBezTo>
                    <a:pt x="1" y="55"/>
                    <a:pt x="1" y="55"/>
                    <a:pt x="0" y="54"/>
                  </a:cubicBezTo>
                  <a:close/>
                  <a:moveTo>
                    <a:pt x="270" y="27"/>
                  </a:moveTo>
                  <a:cubicBezTo>
                    <a:pt x="270" y="26"/>
                    <a:pt x="270" y="26"/>
                    <a:pt x="270" y="26"/>
                  </a:cubicBezTo>
                  <a:cubicBezTo>
                    <a:pt x="254" y="21"/>
                    <a:pt x="238" y="16"/>
                    <a:pt x="222" y="12"/>
                  </a:cubicBezTo>
                  <a:cubicBezTo>
                    <a:pt x="214" y="10"/>
                    <a:pt x="206" y="6"/>
                    <a:pt x="198" y="7"/>
                  </a:cubicBezTo>
                  <a:cubicBezTo>
                    <a:pt x="156" y="8"/>
                    <a:pt x="113" y="10"/>
                    <a:pt x="71" y="12"/>
                  </a:cubicBezTo>
                  <a:cubicBezTo>
                    <a:pt x="62" y="13"/>
                    <a:pt x="54" y="13"/>
                    <a:pt x="46" y="14"/>
                  </a:cubicBezTo>
                  <a:cubicBezTo>
                    <a:pt x="46" y="15"/>
                    <a:pt x="45" y="16"/>
                    <a:pt x="45" y="17"/>
                  </a:cubicBezTo>
                  <a:cubicBezTo>
                    <a:pt x="63" y="21"/>
                    <a:pt x="80" y="27"/>
                    <a:pt x="97" y="28"/>
                  </a:cubicBezTo>
                  <a:cubicBezTo>
                    <a:pt x="126" y="29"/>
                    <a:pt x="155" y="27"/>
                    <a:pt x="184" y="27"/>
                  </a:cubicBezTo>
                  <a:cubicBezTo>
                    <a:pt x="213" y="26"/>
                    <a:pt x="242" y="27"/>
                    <a:pt x="270" y="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59" name="Google Shape;1059;p16"/>
            <p:cNvSpPr/>
            <p:nvPr/>
          </p:nvSpPr>
          <p:spPr>
            <a:xfrm>
              <a:off x="8377238" y="2979738"/>
              <a:ext cx="25400" cy="33338"/>
            </a:xfrm>
            <a:custGeom>
              <a:avLst/>
              <a:gdLst/>
              <a:ahLst/>
              <a:cxnLst/>
              <a:rect l="l" t="t" r="r" b="b"/>
              <a:pathLst>
                <a:path w="66" h="89" extrusionOk="0">
                  <a:moveTo>
                    <a:pt x="9" y="22"/>
                  </a:moveTo>
                  <a:cubicBezTo>
                    <a:pt x="20" y="15"/>
                    <a:pt x="30" y="9"/>
                    <a:pt x="41" y="3"/>
                  </a:cubicBezTo>
                  <a:cubicBezTo>
                    <a:pt x="44" y="0"/>
                    <a:pt x="46" y="1"/>
                    <a:pt x="48" y="5"/>
                  </a:cubicBezTo>
                  <a:cubicBezTo>
                    <a:pt x="54" y="18"/>
                    <a:pt x="56" y="14"/>
                    <a:pt x="43" y="22"/>
                  </a:cubicBezTo>
                  <a:cubicBezTo>
                    <a:pt x="39" y="24"/>
                    <a:pt x="39" y="26"/>
                    <a:pt x="40" y="29"/>
                  </a:cubicBezTo>
                  <a:cubicBezTo>
                    <a:pt x="45" y="37"/>
                    <a:pt x="49" y="46"/>
                    <a:pt x="53" y="54"/>
                  </a:cubicBezTo>
                  <a:cubicBezTo>
                    <a:pt x="56" y="60"/>
                    <a:pt x="59" y="67"/>
                    <a:pt x="62" y="74"/>
                  </a:cubicBezTo>
                  <a:cubicBezTo>
                    <a:pt x="65" y="80"/>
                    <a:pt x="66" y="80"/>
                    <a:pt x="59" y="83"/>
                  </a:cubicBezTo>
                  <a:cubicBezTo>
                    <a:pt x="49" y="89"/>
                    <a:pt x="49" y="89"/>
                    <a:pt x="43" y="79"/>
                  </a:cubicBezTo>
                  <a:cubicBezTo>
                    <a:pt x="37" y="67"/>
                    <a:pt x="31" y="54"/>
                    <a:pt x="24" y="42"/>
                  </a:cubicBezTo>
                  <a:cubicBezTo>
                    <a:pt x="24" y="40"/>
                    <a:pt x="23" y="38"/>
                    <a:pt x="21" y="36"/>
                  </a:cubicBezTo>
                  <a:cubicBezTo>
                    <a:pt x="18" y="39"/>
                    <a:pt x="14" y="42"/>
                    <a:pt x="11" y="45"/>
                  </a:cubicBezTo>
                  <a:cubicBezTo>
                    <a:pt x="8" y="47"/>
                    <a:pt x="6" y="48"/>
                    <a:pt x="5" y="44"/>
                  </a:cubicBezTo>
                  <a:cubicBezTo>
                    <a:pt x="3" y="40"/>
                    <a:pt x="1" y="36"/>
                    <a:pt x="0" y="32"/>
                  </a:cubicBezTo>
                  <a:cubicBezTo>
                    <a:pt x="3" y="29"/>
                    <a:pt x="6" y="25"/>
                    <a:pt x="9" y="22"/>
                  </a:cubicBezTo>
                  <a:close/>
                  <a:moveTo>
                    <a:pt x="47" y="81"/>
                  </a:moveTo>
                  <a:cubicBezTo>
                    <a:pt x="47" y="81"/>
                    <a:pt x="48" y="81"/>
                    <a:pt x="48" y="80"/>
                  </a:cubicBezTo>
                  <a:cubicBezTo>
                    <a:pt x="45" y="75"/>
                    <a:pt x="43" y="70"/>
                    <a:pt x="40" y="65"/>
                  </a:cubicBezTo>
                  <a:cubicBezTo>
                    <a:pt x="40" y="66"/>
                    <a:pt x="39" y="66"/>
                    <a:pt x="39" y="66"/>
                  </a:cubicBezTo>
                  <a:cubicBezTo>
                    <a:pt x="42" y="71"/>
                    <a:pt x="44" y="76"/>
                    <a:pt x="47" y="8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0" name="Google Shape;1060;p16"/>
            <p:cNvSpPr/>
            <p:nvPr/>
          </p:nvSpPr>
          <p:spPr>
            <a:xfrm>
              <a:off x="8480426" y="2862263"/>
              <a:ext cx="52388" cy="112713"/>
            </a:xfrm>
            <a:custGeom>
              <a:avLst/>
              <a:gdLst/>
              <a:ahLst/>
              <a:cxnLst/>
              <a:rect l="l" t="t" r="r" b="b"/>
              <a:pathLst>
                <a:path w="134" h="296" extrusionOk="0">
                  <a:moveTo>
                    <a:pt x="87" y="0"/>
                  </a:moveTo>
                  <a:cubicBezTo>
                    <a:pt x="88" y="1"/>
                    <a:pt x="88" y="1"/>
                    <a:pt x="89" y="2"/>
                  </a:cubicBezTo>
                  <a:cubicBezTo>
                    <a:pt x="89" y="4"/>
                    <a:pt x="89" y="6"/>
                    <a:pt x="88" y="7"/>
                  </a:cubicBezTo>
                  <a:cubicBezTo>
                    <a:pt x="67" y="46"/>
                    <a:pt x="45" y="84"/>
                    <a:pt x="23" y="123"/>
                  </a:cubicBezTo>
                  <a:cubicBezTo>
                    <a:pt x="17" y="134"/>
                    <a:pt x="12" y="146"/>
                    <a:pt x="6" y="158"/>
                  </a:cubicBezTo>
                  <a:cubicBezTo>
                    <a:pt x="21" y="165"/>
                    <a:pt x="36" y="171"/>
                    <a:pt x="50" y="178"/>
                  </a:cubicBezTo>
                  <a:cubicBezTo>
                    <a:pt x="55" y="181"/>
                    <a:pt x="56" y="179"/>
                    <a:pt x="59" y="175"/>
                  </a:cubicBezTo>
                  <a:cubicBezTo>
                    <a:pt x="78" y="141"/>
                    <a:pt x="96" y="108"/>
                    <a:pt x="115" y="74"/>
                  </a:cubicBezTo>
                  <a:cubicBezTo>
                    <a:pt x="121" y="65"/>
                    <a:pt x="127" y="55"/>
                    <a:pt x="133" y="46"/>
                  </a:cubicBezTo>
                  <a:cubicBezTo>
                    <a:pt x="133" y="46"/>
                    <a:pt x="134" y="47"/>
                    <a:pt x="134" y="47"/>
                  </a:cubicBezTo>
                  <a:cubicBezTo>
                    <a:pt x="133" y="51"/>
                    <a:pt x="132" y="55"/>
                    <a:pt x="130" y="58"/>
                  </a:cubicBezTo>
                  <a:cubicBezTo>
                    <a:pt x="108" y="98"/>
                    <a:pt x="85" y="138"/>
                    <a:pt x="62" y="178"/>
                  </a:cubicBezTo>
                  <a:cubicBezTo>
                    <a:pt x="60" y="183"/>
                    <a:pt x="60" y="186"/>
                    <a:pt x="63" y="191"/>
                  </a:cubicBezTo>
                  <a:cubicBezTo>
                    <a:pt x="72" y="206"/>
                    <a:pt x="81" y="222"/>
                    <a:pt x="89" y="238"/>
                  </a:cubicBezTo>
                  <a:cubicBezTo>
                    <a:pt x="95" y="248"/>
                    <a:pt x="100" y="258"/>
                    <a:pt x="105" y="268"/>
                  </a:cubicBezTo>
                  <a:cubicBezTo>
                    <a:pt x="104" y="269"/>
                    <a:pt x="104" y="270"/>
                    <a:pt x="103" y="270"/>
                  </a:cubicBezTo>
                  <a:cubicBezTo>
                    <a:pt x="102" y="269"/>
                    <a:pt x="100" y="268"/>
                    <a:pt x="99" y="266"/>
                  </a:cubicBezTo>
                  <a:cubicBezTo>
                    <a:pt x="89" y="249"/>
                    <a:pt x="80" y="231"/>
                    <a:pt x="70" y="214"/>
                  </a:cubicBezTo>
                  <a:cubicBezTo>
                    <a:pt x="69" y="212"/>
                    <a:pt x="67" y="210"/>
                    <a:pt x="65" y="208"/>
                  </a:cubicBezTo>
                  <a:cubicBezTo>
                    <a:pt x="60" y="204"/>
                    <a:pt x="53" y="202"/>
                    <a:pt x="46" y="200"/>
                  </a:cubicBezTo>
                  <a:cubicBezTo>
                    <a:pt x="39" y="198"/>
                    <a:pt x="33" y="194"/>
                    <a:pt x="27" y="191"/>
                  </a:cubicBezTo>
                  <a:cubicBezTo>
                    <a:pt x="27" y="195"/>
                    <a:pt x="28" y="199"/>
                    <a:pt x="29" y="202"/>
                  </a:cubicBezTo>
                  <a:cubicBezTo>
                    <a:pt x="38" y="218"/>
                    <a:pt x="46" y="233"/>
                    <a:pt x="55" y="248"/>
                  </a:cubicBezTo>
                  <a:cubicBezTo>
                    <a:pt x="63" y="263"/>
                    <a:pt x="71" y="279"/>
                    <a:pt x="79" y="294"/>
                  </a:cubicBezTo>
                  <a:cubicBezTo>
                    <a:pt x="79" y="295"/>
                    <a:pt x="78" y="295"/>
                    <a:pt x="77" y="296"/>
                  </a:cubicBezTo>
                  <a:cubicBezTo>
                    <a:pt x="76" y="294"/>
                    <a:pt x="74" y="293"/>
                    <a:pt x="73" y="291"/>
                  </a:cubicBezTo>
                  <a:cubicBezTo>
                    <a:pt x="50" y="250"/>
                    <a:pt x="28" y="210"/>
                    <a:pt x="5" y="169"/>
                  </a:cubicBezTo>
                  <a:cubicBezTo>
                    <a:pt x="1" y="162"/>
                    <a:pt x="0" y="156"/>
                    <a:pt x="5" y="149"/>
                  </a:cubicBezTo>
                  <a:cubicBezTo>
                    <a:pt x="25" y="112"/>
                    <a:pt x="45" y="74"/>
                    <a:pt x="65" y="37"/>
                  </a:cubicBezTo>
                  <a:cubicBezTo>
                    <a:pt x="71" y="26"/>
                    <a:pt x="77" y="15"/>
                    <a:pt x="84" y="4"/>
                  </a:cubicBezTo>
                  <a:cubicBezTo>
                    <a:pt x="85" y="3"/>
                    <a:pt x="86" y="1"/>
                    <a:pt x="8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1" name="Google Shape;1061;p16"/>
            <p:cNvSpPr/>
            <p:nvPr/>
          </p:nvSpPr>
          <p:spPr>
            <a:xfrm>
              <a:off x="8286751" y="3071813"/>
              <a:ext cx="46038" cy="25400"/>
            </a:xfrm>
            <a:custGeom>
              <a:avLst/>
              <a:gdLst/>
              <a:ahLst/>
              <a:cxnLst/>
              <a:rect l="l" t="t" r="r" b="b"/>
              <a:pathLst>
                <a:path w="122" h="68" extrusionOk="0">
                  <a:moveTo>
                    <a:pt x="122" y="15"/>
                  </a:moveTo>
                  <a:cubicBezTo>
                    <a:pt x="117" y="15"/>
                    <a:pt x="112" y="16"/>
                    <a:pt x="109" y="21"/>
                  </a:cubicBezTo>
                  <a:cubicBezTo>
                    <a:pt x="109" y="22"/>
                    <a:pt x="108" y="22"/>
                    <a:pt x="108" y="22"/>
                  </a:cubicBezTo>
                  <a:cubicBezTo>
                    <a:pt x="72" y="38"/>
                    <a:pt x="36" y="53"/>
                    <a:pt x="0" y="68"/>
                  </a:cubicBezTo>
                  <a:cubicBezTo>
                    <a:pt x="31" y="46"/>
                    <a:pt x="62" y="23"/>
                    <a:pt x="94" y="0"/>
                  </a:cubicBezTo>
                  <a:cubicBezTo>
                    <a:pt x="100" y="12"/>
                    <a:pt x="110" y="15"/>
                    <a:pt x="122"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2" name="Google Shape;1062;p16"/>
            <p:cNvSpPr/>
            <p:nvPr/>
          </p:nvSpPr>
          <p:spPr>
            <a:xfrm>
              <a:off x="8401051" y="3011488"/>
              <a:ext cx="19050" cy="31750"/>
            </a:xfrm>
            <a:custGeom>
              <a:avLst/>
              <a:gdLst/>
              <a:ahLst/>
              <a:cxnLst/>
              <a:rect l="l" t="t" r="r" b="b"/>
              <a:pathLst>
                <a:path w="52" h="82" extrusionOk="0">
                  <a:moveTo>
                    <a:pt x="16" y="0"/>
                  </a:moveTo>
                  <a:cubicBezTo>
                    <a:pt x="17" y="2"/>
                    <a:pt x="18" y="3"/>
                    <a:pt x="19" y="4"/>
                  </a:cubicBezTo>
                  <a:cubicBezTo>
                    <a:pt x="25" y="18"/>
                    <a:pt x="32" y="32"/>
                    <a:pt x="38" y="46"/>
                  </a:cubicBezTo>
                  <a:cubicBezTo>
                    <a:pt x="42" y="54"/>
                    <a:pt x="47" y="61"/>
                    <a:pt x="51" y="68"/>
                  </a:cubicBezTo>
                  <a:cubicBezTo>
                    <a:pt x="52" y="71"/>
                    <a:pt x="52" y="73"/>
                    <a:pt x="49" y="74"/>
                  </a:cubicBezTo>
                  <a:cubicBezTo>
                    <a:pt x="45" y="76"/>
                    <a:pt x="42" y="78"/>
                    <a:pt x="39" y="80"/>
                  </a:cubicBezTo>
                  <a:cubicBezTo>
                    <a:pt x="36" y="82"/>
                    <a:pt x="34" y="82"/>
                    <a:pt x="32" y="78"/>
                  </a:cubicBezTo>
                  <a:cubicBezTo>
                    <a:pt x="23" y="60"/>
                    <a:pt x="14" y="41"/>
                    <a:pt x="5" y="23"/>
                  </a:cubicBezTo>
                  <a:cubicBezTo>
                    <a:pt x="3" y="20"/>
                    <a:pt x="2" y="17"/>
                    <a:pt x="1" y="14"/>
                  </a:cubicBezTo>
                  <a:cubicBezTo>
                    <a:pt x="0" y="13"/>
                    <a:pt x="0" y="11"/>
                    <a:pt x="0" y="10"/>
                  </a:cubicBezTo>
                  <a:cubicBezTo>
                    <a:pt x="5" y="7"/>
                    <a:pt x="10" y="4"/>
                    <a:pt x="16" y="0"/>
                  </a:cubicBezTo>
                  <a:close/>
                  <a:moveTo>
                    <a:pt x="6" y="22"/>
                  </a:moveTo>
                  <a:cubicBezTo>
                    <a:pt x="6" y="17"/>
                    <a:pt x="6" y="14"/>
                    <a:pt x="6" y="10"/>
                  </a:cubicBezTo>
                  <a:cubicBezTo>
                    <a:pt x="4" y="11"/>
                    <a:pt x="3" y="12"/>
                    <a:pt x="1" y="12"/>
                  </a:cubicBezTo>
                  <a:cubicBezTo>
                    <a:pt x="3" y="15"/>
                    <a:pt x="4" y="18"/>
                    <a:pt x="6"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3" name="Google Shape;1063;p16"/>
            <p:cNvSpPr/>
            <p:nvPr/>
          </p:nvSpPr>
          <p:spPr>
            <a:xfrm>
              <a:off x="8510588" y="2965450"/>
              <a:ext cx="123825" cy="42863"/>
            </a:xfrm>
            <a:custGeom>
              <a:avLst/>
              <a:gdLst/>
              <a:ahLst/>
              <a:cxnLst/>
              <a:rect l="l" t="t" r="r" b="b"/>
              <a:pathLst>
                <a:path w="324" h="115" extrusionOk="0">
                  <a:moveTo>
                    <a:pt x="0" y="28"/>
                  </a:moveTo>
                  <a:cubicBezTo>
                    <a:pt x="1" y="27"/>
                    <a:pt x="2" y="27"/>
                    <a:pt x="2" y="26"/>
                  </a:cubicBezTo>
                  <a:cubicBezTo>
                    <a:pt x="7" y="34"/>
                    <a:pt x="11" y="42"/>
                    <a:pt x="16" y="50"/>
                  </a:cubicBezTo>
                  <a:cubicBezTo>
                    <a:pt x="21" y="58"/>
                    <a:pt x="23" y="68"/>
                    <a:pt x="30" y="74"/>
                  </a:cubicBezTo>
                  <a:cubicBezTo>
                    <a:pt x="45" y="85"/>
                    <a:pt x="62" y="93"/>
                    <a:pt x="79" y="103"/>
                  </a:cubicBezTo>
                  <a:cubicBezTo>
                    <a:pt x="67" y="78"/>
                    <a:pt x="53" y="54"/>
                    <a:pt x="40" y="31"/>
                  </a:cubicBezTo>
                  <a:cubicBezTo>
                    <a:pt x="35" y="21"/>
                    <a:pt x="31" y="12"/>
                    <a:pt x="26" y="2"/>
                  </a:cubicBezTo>
                  <a:cubicBezTo>
                    <a:pt x="27" y="2"/>
                    <a:pt x="27" y="1"/>
                    <a:pt x="28" y="0"/>
                  </a:cubicBezTo>
                  <a:cubicBezTo>
                    <a:pt x="29" y="2"/>
                    <a:pt x="31" y="3"/>
                    <a:pt x="32" y="5"/>
                  </a:cubicBezTo>
                  <a:cubicBezTo>
                    <a:pt x="49" y="37"/>
                    <a:pt x="68" y="69"/>
                    <a:pt x="85" y="101"/>
                  </a:cubicBezTo>
                  <a:cubicBezTo>
                    <a:pt x="88" y="107"/>
                    <a:pt x="91" y="109"/>
                    <a:pt x="98" y="108"/>
                  </a:cubicBezTo>
                  <a:cubicBezTo>
                    <a:pt x="129" y="107"/>
                    <a:pt x="161" y="107"/>
                    <a:pt x="192" y="105"/>
                  </a:cubicBezTo>
                  <a:cubicBezTo>
                    <a:pt x="223" y="103"/>
                    <a:pt x="254" y="100"/>
                    <a:pt x="285" y="98"/>
                  </a:cubicBezTo>
                  <a:cubicBezTo>
                    <a:pt x="291" y="97"/>
                    <a:pt x="294" y="95"/>
                    <a:pt x="296" y="90"/>
                  </a:cubicBezTo>
                  <a:cubicBezTo>
                    <a:pt x="301" y="80"/>
                    <a:pt x="307" y="69"/>
                    <a:pt x="312" y="59"/>
                  </a:cubicBezTo>
                  <a:cubicBezTo>
                    <a:pt x="315" y="54"/>
                    <a:pt x="319" y="49"/>
                    <a:pt x="322" y="44"/>
                  </a:cubicBezTo>
                  <a:cubicBezTo>
                    <a:pt x="323" y="45"/>
                    <a:pt x="323" y="45"/>
                    <a:pt x="324" y="46"/>
                  </a:cubicBezTo>
                  <a:cubicBezTo>
                    <a:pt x="318" y="57"/>
                    <a:pt x="311" y="68"/>
                    <a:pt x="307" y="80"/>
                  </a:cubicBezTo>
                  <a:cubicBezTo>
                    <a:pt x="300" y="98"/>
                    <a:pt x="288" y="105"/>
                    <a:pt x="270" y="105"/>
                  </a:cubicBezTo>
                  <a:cubicBezTo>
                    <a:pt x="229" y="107"/>
                    <a:pt x="189" y="110"/>
                    <a:pt x="149" y="112"/>
                  </a:cubicBezTo>
                  <a:cubicBezTo>
                    <a:pt x="135" y="112"/>
                    <a:pt x="121" y="112"/>
                    <a:pt x="107" y="113"/>
                  </a:cubicBezTo>
                  <a:cubicBezTo>
                    <a:pt x="92" y="115"/>
                    <a:pt x="80" y="110"/>
                    <a:pt x="68" y="102"/>
                  </a:cubicBezTo>
                  <a:cubicBezTo>
                    <a:pt x="58" y="96"/>
                    <a:pt x="47" y="90"/>
                    <a:pt x="37" y="84"/>
                  </a:cubicBezTo>
                  <a:cubicBezTo>
                    <a:pt x="30" y="81"/>
                    <a:pt x="24" y="76"/>
                    <a:pt x="21" y="69"/>
                  </a:cubicBezTo>
                  <a:cubicBezTo>
                    <a:pt x="15" y="57"/>
                    <a:pt x="9" y="46"/>
                    <a:pt x="3" y="35"/>
                  </a:cubicBezTo>
                  <a:cubicBezTo>
                    <a:pt x="1" y="33"/>
                    <a:pt x="1" y="30"/>
                    <a:pt x="0" y="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4" name="Google Shape;1064;p16"/>
            <p:cNvSpPr/>
            <p:nvPr/>
          </p:nvSpPr>
          <p:spPr>
            <a:xfrm>
              <a:off x="8310563" y="2997200"/>
              <a:ext cx="33338" cy="20638"/>
            </a:xfrm>
            <a:custGeom>
              <a:avLst/>
              <a:gdLst/>
              <a:ahLst/>
              <a:cxnLst/>
              <a:rect l="l" t="t" r="r" b="b"/>
              <a:pathLst>
                <a:path w="86" h="51" extrusionOk="0">
                  <a:moveTo>
                    <a:pt x="72" y="0"/>
                  </a:moveTo>
                  <a:cubicBezTo>
                    <a:pt x="77" y="5"/>
                    <a:pt x="81" y="9"/>
                    <a:pt x="86" y="14"/>
                  </a:cubicBezTo>
                  <a:cubicBezTo>
                    <a:pt x="77" y="19"/>
                    <a:pt x="67" y="23"/>
                    <a:pt x="58" y="27"/>
                  </a:cubicBezTo>
                  <a:cubicBezTo>
                    <a:pt x="41" y="35"/>
                    <a:pt x="23" y="42"/>
                    <a:pt x="6" y="50"/>
                  </a:cubicBezTo>
                  <a:cubicBezTo>
                    <a:pt x="4" y="51"/>
                    <a:pt x="2" y="51"/>
                    <a:pt x="0" y="51"/>
                  </a:cubicBezTo>
                  <a:cubicBezTo>
                    <a:pt x="9" y="45"/>
                    <a:pt x="18" y="38"/>
                    <a:pt x="27" y="31"/>
                  </a:cubicBezTo>
                  <a:cubicBezTo>
                    <a:pt x="41" y="22"/>
                    <a:pt x="55" y="12"/>
                    <a:pt x="68" y="2"/>
                  </a:cubicBezTo>
                  <a:cubicBezTo>
                    <a:pt x="69" y="1"/>
                    <a:pt x="71" y="1"/>
                    <a:pt x="7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5" name="Google Shape;1065;p16"/>
            <p:cNvSpPr/>
            <p:nvPr/>
          </p:nvSpPr>
          <p:spPr>
            <a:xfrm>
              <a:off x="8631238" y="2854325"/>
              <a:ext cx="34925" cy="128588"/>
            </a:xfrm>
            <a:custGeom>
              <a:avLst/>
              <a:gdLst/>
              <a:ahLst/>
              <a:cxnLst/>
              <a:rect l="l" t="t" r="r" b="b"/>
              <a:pathLst>
                <a:path w="93" h="334" extrusionOk="0">
                  <a:moveTo>
                    <a:pt x="10" y="334"/>
                  </a:moveTo>
                  <a:cubicBezTo>
                    <a:pt x="9" y="333"/>
                    <a:pt x="9" y="333"/>
                    <a:pt x="8" y="332"/>
                  </a:cubicBezTo>
                  <a:cubicBezTo>
                    <a:pt x="9" y="329"/>
                    <a:pt x="9" y="326"/>
                    <a:pt x="11" y="324"/>
                  </a:cubicBezTo>
                  <a:cubicBezTo>
                    <a:pt x="36" y="277"/>
                    <a:pt x="61" y="230"/>
                    <a:pt x="86" y="183"/>
                  </a:cubicBezTo>
                  <a:cubicBezTo>
                    <a:pt x="87" y="181"/>
                    <a:pt x="87" y="177"/>
                    <a:pt x="86" y="174"/>
                  </a:cubicBezTo>
                  <a:cubicBezTo>
                    <a:pt x="71" y="143"/>
                    <a:pt x="56" y="111"/>
                    <a:pt x="41" y="80"/>
                  </a:cubicBezTo>
                  <a:cubicBezTo>
                    <a:pt x="28" y="54"/>
                    <a:pt x="14" y="28"/>
                    <a:pt x="0" y="2"/>
                  </a:cubicBezTo>
                  <a:cubicBezTo>
                    <a:pt x="1" y="2"/>
                    <a:pt x="1" y="1"/>
                    <a:pt x="2" y="0"/>
                  </a:cubicBezTo>
                  <a:cubicBezTo>
                    <a:pt x="4" y="2"/>
                    <a:pt x="6" y="4"/>
                    <a:pt x="8" y="7"/>
                  </a:cubicBezTo>
                  <a:cubicBezTo>
                    <a:pt x="28" y="47"/>
                    <a:pt x="49" y="87"/>
                    <a:pt x="70" y="128"/>
                  </a:cubicBezTo>
                  <a:cubicBezTo>
                    <a:pt x="77" y="143"/>
                    <a:pt x="84" y="158"/>
                    <a:pt x="91" y="174"/>
                  </a:cubicBezTo>
                  <a:cubicBezTo>
                    <a:pt x="92" y="176"/>
                    <a:pt x="93" y="180"/>
                    <a:pt x="91" y="183"/>
                  </a:cubicBezTo>
                  <a:cubicBezTo>
                    <a:pt x="65" y="232"/>
                    <a:pt x="39" y="281"/>
                    <a:pt x="13" y="330"/>
                  </a:cubicBezTo>
                  <a:cubicBezTo>
                    <a:pt x="12" y="332"/>
                    <a:pt x="11" y="333"/>
                    <a:pt x="10" y="3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6" name="Google Shape;1066;p16"/>
            <p:cNvSpPr/>
            <p:nvPr/>
          </p:nvSpPr>
          <p:spPr>
            <a:xfrm>
              <a:off x="8434388" y="2959100"/>
              <a:ext cx="22225" cy="23813"/>
            </a:xfrm>
            <a:custGeom>
              <a:avLst/>
              <a:gdLst/>
              <a:ahLst/>
              <a:cxnLst/>
              <a:rect l="l" t="t" r="r" b="b"/>
              <a:pathLst>
                <a:path w="60" h="65" extrusionOk="0">
                  <a:moveTo>
                    <a:pt x="14" y="0"/>
                  </a:moveTo>
                  <a:cubicBezTo>
                    <a:pt x="21" y="4"/>
                    <a:pt x="28" y="6"/>
                    <a:pt x="35" y="11"/>
                  </a:cubicBezTo>
                  <a:cubicBezTo>
                    <a:pt x="42" y="15"/>
                    <a:pt x="48" y="21"/>
                    <a:pt x="55" y="27"/>
                  </a:cubicBezTo>
                  <a:cubicBezTo>
                    <a:pt x="60" y="32"/>
                    <a:pt x="59" y="40"/>
                    <a:pt x="53" y="43"/>
                  </a:cubicBezTo>
                  <a:cubicBezTo>
                    <a:pt x="41" y="50"/>
                    <a:pt x="29" y="56"/>
                    <a:pt x="16" y="61"/>
                  </a:cubicBezTo>
                  <a:cubicBezTo>
                    <a:pt x="9" y="65"/>
                    <a:pt x="0" y="57"/>
                    <a:pt x="0" y="49"/>
                  </a:cubicBezTo>
                  <a:cubicBezTo>
                    <a:pt x="1" y="36"/>
                    <a:pt x="2" y="22"/>
                    <a:pt x="4" y="9"/>
                  </a:cubicBezTo>
                  <a:cubicBezTo>
                    <a:pt x="5" y="4"/>
                    <a:pt x="9" y="1"/>
                    <a:pt x="14" y="0"/>
                  </a:cubicBezTo>
                  <a:close/>
                  <a:moveTo>
                    <a:pt x="15" y="4"/>
                  </a:moveTo>
                  <a:cubicBezTo>
                    <a:pt x="9" y="3"/>
                    <a:pt x="7" y="6"/>
                    <a:pt x="6" y="9"/>
                  </a:cubicBezTo>
                  <a:cubicBezTo>
                    <a:pt x="5" y="22"/>
                    <a:pt x="3" y="35"/>
                    <a:pt x="2" y="49"/>
                  </a:cubicBezTo>
                  <a:cubicBezTo>
                    <a:pt x="2" y="55"/>
                    <a:pt x="9" y="62"/>
                    <a:pt x="15" y="59"/>
                  </a:cubicBezTo>
                  <a:cubicBezTo>
                    <a:pt x="28" y="54"/>
                    <a:pt x="40" y="48"/>
                    <a:pt x="52" y="41"/>
                  </a:cubicBezTo>
                  <a:cubicBezTo>
                    <a:pt x="57" y="39"/>
                    <a:pt x="57" y="33"/>
                    <a:pt x="53" y="29"/>
                  </a:cubicBezTo>
                  <a:cubicBezTo>
                    <a:pt x="43" y="18"/>
                    <a:pt x="32" y="10"/>
                    <a:pt x="18" y="4"/>
                  </a:cubicBezTo>
                  <a:cubicBezTo>
                    <a:pt x="17" y="4"/>
                    <a:pt x="15" y="4"/>
                    <a:pt x="15"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7" name="Google Shape;1067;p16"/>
            <p:cNvSpPr/>
            <p:nvPr/>
          </p:nvSpPr>
          <p:spPr>
            <a:xfrm>
              <a:off x="8393113" y="2967038"/>
              <a:ext cx="12700" cy="12700"/>
            </a:xfrm>
            <a:custGeom>
              <a:avLst/>
              <a:gdLst/>
              <a:ahLst/>
              <a:cxnLst/>
              <a:rect l="l" t="t" r="r" b="b"/>
              <a:pathLst>
                <a:path w="32" h="34" extrusionOk="0">
                  <a:moveTo>
                    <a:pt x="13" y="34"/>
                  </a:moveTo>
                  <a:cubicBezTo>
                    <a:pt x="9" y="31"/>
                    <a:pt x="5" y="29"/>
                    <a:pt x="0" y="26"/>
                  </a:cubicBezTo>
                  <a:cubicBezTo>
                    <a:pt x="5" y="19"/>
                    <a:pt x="11" y="11"/>
                    <a:pt x="17" y="4"/>
                  </a:cubicBezTo>
                  <a:cubicBezTo>
                    <a:pt x="21" y="0"/>
                    <a:pt x="27" y="1"/>
                    <a:pt x="32" y="8"/>
                  </a:cubicBezTo>
                  <a:cubicBezTo>
                    <a:pt x="21" y="13"/>
                    <a:pt x="15" y="22"/>
                    <a:pt x="13" y="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8" name="Google Shape;1068;p16"/>
            <p:cNvSpPr/>
            <p:nvPr/>
          </p:nvSpPr>
          <p:spPr>
            <a:xfrm>
              <a:off x="8356601" y="2997200"/>
              <a:ext cx="7938" cy="11113"/>
            </a:xfrm>
            <a:custGeom>
              <a:avLst/>
              <a:gdLst/>
              <a:ahLst/>
              <a:cxnLst/>
              <a:rect l="l" t="t" r="r" b="b"/>
              <a:pathLst>
                <a:path w="21" h="28" extrusionOk="0">
                  <a:moveTo>
                    <a:pt x="21" y="15"/>
                  </a:moveTo>
                  <a:cubicBezTo>
                    <a:pt x="17" y="19"/>
                    <a:pt x="13" y="23"/>
                    <a:pt x="8" y="28"/>
                  </a:cubicBezTo>
                  <a:cubicBezTo>
                    <a:pt x="6" y="22"/>
                    <a:pt x="3" y="16"/>
                    <a:pt x="0" y="10"/>
                  </a:cubicBezTo>
                  <a:cubicBezTo>
                    <a:pt x="0" y="9"/>
                    <a:pt x="1" y="6"/>
                    <a:pt x="2" y="5"/>
                  </a:cubicBezTo>
                  <a:cubicBezTo>
                    <a:pt x="7" y="3"/>
                    <a:pt x="11" y="1"/>
                    <a:pt x="16" y="0"/>
                  </a:cubicBezTo>
                  <a:cubicBezTo>
                    <a:pt x="17" y="5"/>
                    <a:pt x="19" y="10"/>
                    <a:pt x="21"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69" name="Google Shape;1069;p16"/>
            <p:cNvSpPr/>
            <p:nvPr/>
          </p:nvSpPr>
          <p:spPr>
            <a:xfrm>
              <a:off x="8443913" y="2976563"/>
              <a:ext cx="22225" cy="25400"/>
            </a:xfrm>
            <a:custGeom>
              <a:avLst/>
              <a:gdLst/>
              <a:ahLst/>
              <a:cxnLst/>
              <a:rect l="l" t="t" r="r" b="b"/>
              <a:pathLst>
                <a:path w="55" h="65" extrusionOk="0">
                  <a:moveTo>
                    <a:pt x="22" y="54"/>
                  </a:moveTo>
                  <a:cubicBezTo>
                    <a:pt x="26" y="55"/>
                    <a:pt x="31" y="57"/>
                    <a:pt x="35" y="59"/>
                  </a:cubicBezTo>
                  <a:cubicBezTo>
                    <a:pt x="37" y="59"/>
                    <a:pt x="39" y="60"/>
                    <a:pt x="41" y="61"/>
                  </a:cubicBezTo>
                  <a:cubicBezTo>
                    <a:pt x="47" y="62"/>
                    <a:pt x="51" y="60"/>
                    <a:pt x="52" y="54"/>
                  </a:cubicBezTo>
                  <a:cubicBezTo>
                    <a:pt x="53" y="38"/>
                    <a:pt x="51" y="23"/>
                    <a:pt x="45" y="8"/>
                  </a:cubicBezTo>
                  <a:cubicBezTo>
                    <a:pt x="43" y="4"/>
                    <a:pt x="38" y="3"/>
                    <a:pt x="33" y="7"/>
                  </a:cubicBezTo>
                  <a:cubicBezTo>
                    <a:pt x="25" y="13"/>
                    <a:pt x="17" y="19"/>
                    <a:pt x="8" y="26"/>
                  </a:cubicBezTo>
                  <a:cubicBezTo>
                    <a:pt x="6" y="28"/>
                    <a:pt x="3" y="29"/>
                    <a:pt x="1" y="31"/>
                  </a:cubicBezTo>
                  <a:cubicBezTo>
                    <a:pt x="0" y="31"/>
                    <a:pt x="0" y="30"/>
                    <a:pt x="0" y="30"/>
                  </a:cubicBezTo>
                  <a:cubicBezTo>
                    <a:pt x="5" y="25"/>
                    <a:pt x="11" y="21"/>
                    <a:pt x="16" y="17"/>
                  </a:cubicBezTo>
                  <a:cubicBezTo>
                    <a:pt x="22" y="13"/>
                    <a:pt x="27" y="8"/>
                    <a:pt x="33" y="4"/>
                  </a:cubicBezTo>
                  <a:cubicBezTo>
                    <a:pt x="39" y="0"/>
                    <a:pt x="45" y="2"/>
                    <a:pt x="47" y="9"/>
                  </a:cubicBezTo>
                  <a:cubicBezTo>
                    <a:pt x="53" y="23"/>
                    <a:pt x="55" y="38"/>
                    <a:pt x="54" y="54"/>
                  </a:cubicBezTo>
                  <a:cubicBezTo>
                    <a:pt x="54" y="60"/>
                    <a:pt x="48" y="65"/>
                    <a:pt x="42" y="63"/>
                  </a:cubicBezTo>
                  <a:cubicBezTo>
                    <a:pt x="35" y="61"/>
                    <a:pt x="28" y="58"/>
                    <a:pt x="21" y="56"/>
                  </a:cubicBezTo>
                  <a:cubicBezTo>
                    <a:pt x="21" y="55"/>
                    <a:pt x="21" y="54"/>
                    <a:pt x="22" y="5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0" name="Google Shape;1070;p16"/>
            <p:cNvSpPr/>
            <p:nvPr/>
          </p:nvSpPr>
          <p:spPr>
            <a:xfrm>
              <a:off x="8407401" y="2955925"/>
              <a:ext cx="23813" cy="22225"/>
            </a:xfrm>
            <a:custGeom>
              <a:avLst/>
              <a:gdLst/>
              <a:ahLst/>
              <a:cxnLst/>
              <a:rect l="l" t="t" r="r" b="b"/>
              <a:pathLst>
                <a:path w="62" h="57" extrusionOk="0">
                  <a:moveTo>
                    <a:pt x="11" y="32"/>
                  </a:moveTo>
                  <a:cubicBezTo>
                    <a:pt x="7" y="31"/>
                    <a:pt x="1" y="24"/>
                    <a:pt x="1" y="20"/>
                  </a:cubicBezTo>
                  <a:cubicBezTo>
                    <a:pt x="0" y="15"/>
                    <a:pt x="3" y="12"/>
                    <a:pt x="7" y="10"/>
                  </a:cubicBezTo>
                  <a:cubicBezTo>
                    <a:pt x="21" y="4"/>
                    <a:pt x="36" y="0"/>
                    <a:pt x="52" y="0"/>
                  </a:cubicBezTo>
                  <a:cubicBezTo>
                    <a:pt x="57" y="0"/>
                    <a:pt x="62" y="7"/>
                    <a:pt x="60" y="13"/>
                  </a:cubicBezTo>
                  <a:cubicBezTo>
                    <a:pt x="56" y="26"/>
                    <a:pt x="52" y="39"/>
                    <a:pt x="48" y="51"/>
                  </a:cubicBezTo>
                  <a:cubicBezTo>
                    <a:pt x="47" y="54"/>
                    <a:pt x="43" y="56"/>
                    <a:pt x="40" y="57"/>
                  </a:cubicBezTo>
                  <a:cubicBezTo>
                    <a:pt x="52" y="46"/>
                    <a:pt x="51" y="31"/>
                    <a:pt x="56" y="18"/>
                  </a:cubicBezTo>
                  <a:cubicBezTo>
                    <a:pt x="57" y="16"/>
                    <a:pt x="57" y="15"/>
                    <a:pt x="58" y="13"/>
                  </a:cubicBezTo>
                  <a:cubicBezTo>
                    <a:pt x="59" y="7"/>
                    <a:pt x="56" y="2"/>
                    <a:pt x="50" y="2"/>
                  </a:cubicBezTo>
                  <a:cubicBezTo>
                    <a:pt x="35" y="3"/>
                    <a:pt x="21" y="6"/>
                    <a:pt x="7" y="13"/>
                  </a:cubicBezTo>
                  <a:cubicBezTo>
                    <a:pt x="2" y="15"/>
                    <a:pt x="1" y="19"/>
                    <a:pt x="5" y="24"/>
                  </a:cubicBezTo>
                  <a:cubicBezTo>
                    <a:pt x="7" y="26"/>
                    <a:pt x="9" y="29"/>
                    <a:pt x="11" y="3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1" name="Google Shape;1071;p16"/>
            <p:cNvSpPr/>
            <p:nvPr/>
          </p:nvSpPr>
          <p:spPr>
            <a:xfrm>
              <a:off x="8385176" y="3016250"/>
              <a:ext cx="4763" cy="11113"/>
            </a:xfrm>
            <a:custGeom>
              <a:avLst/>
              <a:gdLst/>
              <a:ahLst/>
              <a:cxnLst/>
              <a:rect l="l" t="t" r="r" b="b"/>
              <a:pathLst>
                <a:path w="13" h="29" extrusionOk="0">
                  <a:moveTo>
                    <a:pt x="5" y="0"/>
                  </a:moveTo>
                  <a:cubicBezTo>
                    <a:pt x="13" y="8"/>
                    <a:pt x="9" y="19"/>
                    <a:pt x="13" y="28"/>
                  </a:cubicBezTo>
                  <a:cubicBezTo>
                    <a:pt x="12" y="28"/>
                    <a:pt x="12" y="29"/>
                    <a:pt x="12" y="29"/>
                  </a:cubicBezTo>
                  <a:cubicBezTo>
                    <a:pt x="8" y="24"/>
                    <a:pt x="4" y="18"/>
                    <a:pt x="0" y="13"/>
                  </a:cubicBezTo>
                  <a:cubicBezTo>
                    <a:pt x="0" y="12"/>
                    <a:pt x="0" y="11"/>
                    <a:pt x="0" y="10"/>
                  </a:cubicBezTo>
                  <a:cubicBezTo>
                    <a:pt x="1" y="6"/>
                    <a:pt x="3" y="3"/>
                    <a:pt x="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2" name="Google Shape;1072;p16"/>
            <p:cNvSpPr/>
            <p:nvPr/>
          </p:nvSpPr>
          <p:spPr>
            <a:xfrm>
              <a:off x="8367713" y="2990850"/>
              <a:ext cx="7938" cy="6350"/>
            </a:xfrm>
            <a:custGeom>
              <a:avLst/>
              <a:gdLst/>
              <a:ahLst/>
              <a:cxnLst/>
              <a:rect l="l" t="t" r="r" b="b"/>
              <a:pathLst>
                <a:path w="18" h="18" extrusionOk="0">
                  <a:moveTo>
                    <a:pt x="18" y="6"/>
                  </a:moveTo>
                  <a:cubicBezTo>
                    <a:pt x="14" y="10"/>
                    <a:pt x="10" y="14"/>
                    <a:pt x="6" y="18"/>
                  </a:cubicBezTo>
                  <a:cubicBezTo>
                    <a:pt x="4" y="15"/>
                    <a:pt x="2" y="12"/>
                    <a:pt x="0" y="9"/>
                  </a:cubicBezTo>
                  <a:cubicBezTo>
                    <a:pt x="0" y="8"/>
                    <a:pt x="0" y="8"/>
                    <a:pt x="0" y="8"/>
                  </a:cubicBezTo>
                  <a:cubicBezTo>
                    <a:pt x="5" y="6"/>
                    <a:pt x="10" y="3"/>
                    <a:pt x="16" y="1"/>
                  </a:cubicBezTo>
                  <a:cubicBezTo>
                    <a:pt x="16" y="0"/>
                    <a:pt x="18" y="4"/>
                    <a:pt x="18" y="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3" name="Google Shape;1073;p16"/>
            <p:cNvSpPr/>
            <p:nvPr/>
          </p:nvSpPr>
          <p:spPr>
            <a:xfrm>
              <a:off x="8347076" y="3005138"/>
              <a:ext cx="7938" cy="9525"/>
            </a:xfrm>
            <a:custGeom>
              <a:avLst/>
              <a:gdLst/>
              <a:ahLst/>
              <a:cxnLst/>
              <a:rect l="l" t="t" r="r" b="b"/>
              <a:pathLst>
                <a:path w="24" h="22" extrusionOk="0">
                  <a:moveTo>
                    <a:pt x="24" y="19"/>
                  </a:moveTo>
                  <a:cubicBezTo>
                    <a:pt x="21" y="22"/>
                    <a:pt x="19" y="20"/>
                    <a:pt x="17" y="18"/>
                  </a:cubicBezTo>
                  <a:cubicBezTo>
                    <a:pt x="11" y="12"/>
                    <a:pt x="6" y="7"/>
                    <a:pt x="0" y="1"/>
                  </a:cubicBezTo>
                  <a:cubicBezTo>
                    <a:pt x="2" y="1"/>
                    <a:pt x="5" y="0"/>
                    <a:pt x="7" y="1"/>
                  </a:cubicBezTo>
                  <a:cubicBezTo>
                    <a:pt x="13" y="7"/>
                    <a:pt x="18" y="13"/>
                    <a:pt x="24"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4" name="Google Shape;1074;p16"/>
            <p:cNvSpPr/>
            <p:nvPr/>
          </p:nvSpPr>
          <p:spPr>
            <a:xfrm>
              <a:off x="8431213" y="2970213"/>
              <a:ext cx="14288" cy="15875"/>
            </a:xfrm>
            <a:custGeom>
              <a:avLst/>
              <a:gdLst/>
              <a:ahLst/>
              <a:cxnLst/>
              <a:rect l="l" t="t" r="r" b="b"/>
              <a:pathLst>
                <a:path w="36" h="39" extrusionOk="0">
                  <a:moveTo>
                    <a:pt x="36" y="28"/>
                  </a:moveTo>
                  <a:cubicBezTo>
                    <a:pt x="30" y="31"/>
                    <a:pt x="25" y="34"/>
                    <a:pt x="19" y="36"/>
                  </a:cubicBezTo>
                  <a:cubicBezTo>
                    <a:pt x="10" y="39"/>
                    <a:pt x="0" y="30"/>
                    <a:pt x="2" y="21"/>
                  </a:cubicBezTo>
                  <a:cubicBezTo>
                    <a:pt x="3" y="14"/>
                    <a:pt x="4" y="7"/>
                    <a:pt x="6" y="0"/>
                  </a:cubicBezTo>
                  <a:cubicBezTo>
                    <a:pt x="5" y="7"/>
                    <a:pt x="5" y="13"/>
                    <a:pt x="4" y="20"/>
                  </a:cubicBezTo>
                  <a:cubicBezTo>
                    <a:pt x="3" y="25"/>
                    <a:pt x="4" y="29"/>
                    <a:pt x="8" y="32"/>
                  </a:cubicBezTo>
                  <a:cubicBezTo>
                    <a:pt x="12" y="35"/>
                    <a:pt x="17" y="35"/>
                    <a:pt x="21" y="33"/>
                  </a:cubicBezTo>
                  <a:cubicBezTo>
                    <a:pt x="26" y="31"/>
                    <a:pt x="31" y="29"/>
                    <a:pt x="35" y="27"/>
                  </a:cubicBezTo>
                  <a:lnTo>
                    <a:pt x="36"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5" name="Google Shape;1075;p16"/>
            <p:cNvSpPr/>
            <p:nvPr/>
          </p:nvSpPr>
          <p:spPr>
            <a:xfrm>
              <a:off x="8404226" y="3033713"/>
              <a:ext cx="4763" cy="6350"/>
            </a:xfrm>
            <a:custGeom>
              <a:avLst/>
              <a:gdLst/>
              <a:ahLst/>
              <a:cxnLst/>
              <a:rect l="l" t="t" r="r" b="b"/>
              <a:pathLst>
                <a:path w="12" h="18" extrusionOk="0">
                  <a:moveTo>
                    <a:pt x="0" y="0"/>
                  </a:moveTo>
                  <a:cubicBezTo>
                    <a:pt x="8" y="4"/>
                    <a:pt x="8" y="12"/>
                    <a:pt x="12" y="18"/>
                  </a:cubicBezTo>
                  <a:cubicBezTo>
                    <a:pt x="3" y="17"/>
                    <a:pt x="1" y="13"/>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6" name="Google Shape;1076;p16"/>
            <p:cNvSpPr/>
            <p:nvPr/>
          </p:nvSpPr>
          <p:spPr>
            <a:xfrm>
              <a:off x="8372476" y="3032125"/>
              <a:ext cx="7938" cy="6350"/>
            </a:xfrm>
            <a:custGeom>
              <a:avLst/>
              <a:gdLst/>
              <a:ahLst/>
              <a:cxnLst/>
              <a:rect l="l" t="t" r="r" b="b"/>
              <a:pathLst>
                <a:path w="18" h="17" extrusionOk="0">
                  <a:moveTo>
                    <a:pt x="18" y="17"/>
                  </a:moveTo>
                  <a:cubicBezTo>
                    <a:pt x="12" y="11"/>
                    <a:pt x="6" y="6"/>
                    <a:pt x="0" y="0"/>
                  </a:cubicBezTo>
                  <a:cubicBezTo>
                    <a:pt x="3" y="1"/>
                    <a:pt x="6" y="0"/>
                    <a:pt x="8" y="2"/>
                  </a:cubicBezTo>
                  <a:cubicBezTo>
                    <a:pt x="13" y="5"/>
                    <a:pt x="17" y="10"/>
                    <a:pt x="18" y="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7" name="Google Shape;1077;p16"/>
            <p:cNvSpPr/>
            <p:nvPr/>
          </p:nvSpPr>
          <p:spPr>
            <a:xfrm>
              <a:off x="8367713" y="3000375"/>
              <a:ext cx="6350" cy="12700"/>
            </a:xfrm>
            <a:custGeom>
              <a:avLst/>
              <a:gdLst/>
              <a:ahLst/>
              <a:cxnLst/>
              <a:rect l="l" t="t" r="r" b="b"/>
              <a:pathLst>
                <a:path w="18" h="34" extrusionOk="0">
                  <a:moveTo>
                    <a:pt x="2" y="0"/>
                  </a:moveTo>
                  <a:cubicBezTo>
                    <a:pt x="7" y="11"/>
                    <a:pt x="13" y="22"/>
                    <a:pt x="18" y="34"/>
                  </a:cubicBezTo>
                  <a:cubicBezTo>
                    <a:pt x="17" y="34"/>
                    <a:pt x="17" y="34"/>
                    <a:pt x="16" y="34"/>
                  </a:cubicBezTo>
                  <a:cubicBezTo>
                    <a:pt x="11" y="23"/>
                    <a:pt x="6" y="12"/>
                    <a:pt x="0" y="0"/>
                  </a:cubicBezTo>
                  <a:cubicBezTo>
                    <a:pt x="1" y="0"/>
                    <a:pt x="1" y="0"/>
                    <a:pt x="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8" name="Google Shape;1078;p16"/>
            <p:cNvSpPr/>
            <p:nvPr/>
          </p:nvSpPr>
          <p:spPr>
            <a:xfrm>
              <a:off x="8455026" y="3005138"/>
              <a:ext cx="7938" cy="6350"/>
            </a:xfrm>
            <a:custGeom>
              <a:avLst/>
              <a:gdLst/>
              <a:ahLst/>
              <a:cxnLst/>
              <a:rect l="l" t="t" r="r" b="b"/>
              <a:pathLst>
                <a:path w="20" h="18" extrusionOk="0">
                  <a:moveTo>
                    <a:pt x="15" y="18"/>
                  </a:moveTo>
                  <a:cubicBezTo>
                    <a:pt x="16" y="13"/>
                    <a:pt x="19" y="7"/>
                    <a:pt x="13" y="5"/>
                  </a:cubicBezTo>
                  <a:cubicBezTo>
                    <a:pt x="9" y="3"/>
                    <a:pt x="5" y="3"/>
                    <a:pt x="0" y="2"/>
                  </a:cubicBezTo>
                  <a:cubicBezTo>
                    <a:pt x="1" y="1"/>
                    <a:pt x="1" y="0"/>
                    <a:pt x="1" y="0"/>
                  </a:cubicBezTo>
                  <a:cubicBezTo>
                    <a:pt x="6" y="1"/>
                    <a:pt x="11" y="1"/>
                    <a:pt x="15" y="4"/>
                  </a:cubicBezTo>
                  <a:cubicBezTo>
                    <a:pt x="20" y="6"/>
                    <a:pt x="20" y="12"/>
                    <a:pt x="15"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79" name="Google Shape;1079;p16"/>
            <p:cNvSpPr/>
            <p:nvPr/>
          </p:nvSpPr>
          <p:spPr>
            <a:xfrm>
              <a:off x="8440738" y="2982913"/>
              <a:ext cx="7938" cy="7938"/>
            </a:xfrm>
            <a:custGeom>
              <a:avLst/>
              <a:gdLst/>
              <a:ahLst/>
              <a:cxnLst/>
              <a:rect l="l" t="t" r="r" b="b"/>
              <a:pathLst>
                <a:path w="21" h="20" extrusionOk="0">
                  <a:moveTo>
                    <a:pt x="0" y="20"/>
                  </a:moveTo>
                  <a:cubicBezTo>
                    <a:pt x="4" y="9"/>
                    <a:pt x="14" y="6"/>
                    <a:pt x="21" y="0"/>
                  </a:cubicBezTo>
                  <a:cubicBezTo>
                    <a:pt x="14" y="6"/>
                    <a:pt x="7" y="13"/>
                    <a:pt x="0"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0" name="Google Shape;1080;p16"/>
            <p:cNvSpPr/>
            <p:nvPr/>
          </p:nvSpPr>
          <p:spPr>
            <a:xfrm>
              <a:off x="8428038" y="2989263"/>
              <a:ext cx="6350" cy="6350"/>
            </a:xfrm>
            <a:custGeom>
              <a:avLst/>
              <a:gdLst/>
              <a:ahLst/>
              <a:cxnLst/>
              <a:rect l="l" t="t" r="r" b="b"/>
              <a:pathLst>
                <a:path w="17" h="17" extrusionOk="0">
                  <a:moveTo>
                    <a:pt x="0" y="2"/>
                  </a:moveTo>
                  <a:cubicBezTo>
                    <a:pt x="8" y="0"/>
                    <a:pt x="17" y="8"/>
                    <a:pt x="16" y="17"/>
                  </a:cubicBezTo>
                  <a:cubicBezTo>
                    <a:pt x="13" y="9"/>
                    <a:pt x="8" y="3"/>
                    <a:pt x="0"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1" name="Google Shape;1081;p16"/>
            <p:cNvSpPr/>
            <p:nvPr/>
          </p:nvSpPr>
          <p:spPr>
            <a:xfrm>
              <a:off x="8424863" y="2971800"/>
              <a:ext cx="4763" cy="9525"/>
            </a:xfrm>
            <a:custGeom>
              <a:avLst/>
              <a:gdLst/>
              <a:ahLst/>
              <a:cxnLst/>
              <a:rect l="l" t="t" r="r" b="b"/>
              <a:pathLst>
                <a:path w="12" h="22" extrusionOk="0">
                  <a:moveTo>
                    <a:pt x="12" y="0"/>
                  </a:moveTo>
                  <a:cubicBezTo>
                    <a:pt x="9" y="8"/>
                    <a:pt x="11" y="18"/>
                    <a:pt x="0" y="22"/>
                  </a:cubicBezTo>
                  <a:cubicBezTo>
                    <a:pt x="9" y="17"/>
                    <a:pt x="8" y="7"/>
                    <a:pt x="1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2" name="Google Shape;1082;p16"/>
            <p:cNvSpPr/>
            <p:nvPr/>
          </p:nvSpPr>
          <p:spPr>
            <a:xfrm>
              <a:off x="8375651" y="2987675"/>
              <a:ext cx="4763" cy="3175"/>
            </a:xfrm>
            <a:custGeom>
              <a:avLst/>
              <a:gdLst/>
              <a:ahLst/>
              <a:cxnLst/>
              <a:rect l="l" t="t" r="r" b="b"/>
              <a:pathLst>
                <a:path w="12" h="10" extrusionOk="0">
                  <a:moveTo>
                    <a:pt x="12" y="0"/>
                  </a:moveTo>
                  <a:cubicBezTo>
                    <a:pt x="9" y="3"/>
                    <a:pt x="6" y="7"/>
                    <a:pt x="3" y="10"/>
                  </a:cubicBezTo>
                  <a:cubicBezTo>
                    <a:pt x="0" y="8"/>
                    <a:pt x="0" y="6"/>
                    <a:pt x="3" y="4"/>
                  </a:cubicBezTo>
                  <a:cubicBezTo>
                    <a:pt x="6" y="2"/>
                    <a:pt x="9" y="1"/>
                    <a:pt x="1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3" name="Google Shape;1083;p16"/>
            <p:cNvSpPr/>
            <p:nvPr/>
          </p:nvSpPr>
          <p:spPr>
            <a:xfrm>
              <a:off x="8428038" y="2984500"/>
              <a:ext cx="4763" cy="4763"/>
            </a:xfrm>
            <a:custGeom>
              <a:avLst/>
              <a:gdLst/>
              <a:ahLst/>
              <a:cxnLst/>
              <a:rect l="l" t="t" r="r" b="b"/>
              <a:pathLst>
                <a:path w="13" h="12" extrusionOk="0">
                  <a:moveTo>
                    <a:pt x="3" y="9"/>
                  </a:moveTo>
                  <a:cubicBezTo>
                    <a:pt x="0" y="7"/>
                    <a:pt x="0" y="3"/>
                    <a:pt x="3" y="1"/>
                  </a:cubicBezTo>
                  <a:cubicBezTo>
                    <a:pt x="4" y="0"/>
                    <a:pt x="7" y="0"/>
                    <a:pt x="9" y="0"/>
                  </a:cubicBezTo>
                  <a:cubicBezTo>
                    <a:pt x="12" y="2"/>
                    <a:pt x="13" y="5"/>
                    <a:pt x="11" y="8"/>
                  </a:cubicBezTo>
                  <a:cubicBezTo>
                    <a:pt x="9" y="10"/>
                    <a:pt x="6" y="12"/>
                    <a:pt x="3" y="9"/>
                  </a:cubicBezTo>
                  <a:cubicBezTo>
                    <a:pt x="4" y="9"/>
                    <a:pt x="5" y="9"/>
                    <a:pt x="6" y="9"/>
                  </a:cubicBezTo>
                  <a:cubicBezTo>
                    <a:pt x="7" y="7"/>
                    <a:pt x="9" y="6"/>
                    <a:pt x="10" y="4"/>
                  </a:cubicBezTo>
                  <a:cubicBezTo>
                    <a:pt x="9" y="3"/>
                    <a:pt x="7" y="1"/>
                    <a:pt x="5" y="1"/>
                  </a:cubicBezTo>
                  <a:cubicBezTo>
                    <a:pt x="2" y="1"/>
                    <a:pt x="2" y="4"/>
                    <a:pt x="3" y="6"/>
                  </a:cubicBezTo>
                  <a:cubicBezTo>
                    <a:pt x="3" y="7"/>
                    <a:pt x="3" y="8"/>
                    <a:pt x="3"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4" name="Google Shape;1084;p16"/>
            <p:cNvSpPr/>
            <p:nvPr/>
          </p:nvSpPr>
          <p:spPr>
            <a:xfrm>
              <a:off x="8435976" y="2987675"/>
              <a:ext cx="3175" cy="4763"/>
            </a:xfrm>
            <a:custGeom>
              <a:avLst/>
              <a:gdLst/>
              <a:ahLst/>
              <a:cxnLst/>
              <a:rect l="l" t="t" r="r" b="b"/>
              <a:pathLst>
                <a:path w="12" h="11" extrusionOk="0">
                  <a:moveTo>
                    <a:pt x="12" y="7"/>
                  </a:moveTo>
                  <a:cubicBezTo>
                    <a:pt x="10" y="8"/>
                    <a:pt x="8" y="10"/>
                    <a:pt x="6" y="10"/>
                  </a:cubicBezTo>
                  <a:cubicBezTo>
                    <a:pt x="3" y="11"/>
                    <a:pt x="0" y="9"/>
                    <a:pt x="0" y="6"/>
                  </a:cubicBezTo>
                  <a:cubicBezTo>
                    <a:pt x="0" y="2"/>
                    <a:pt x="2" y="0"/>
                    <a:pt x="5" y="0"/>
                  </a:cubicBezTo>
                  <a:cubicBezTo>
                    <a:pt x="8" y="0"/>
                    <a:pt x="10" y="3"/>
                    <a:pt x="12" y="4"/>
                  </a:cubicBezTo>
                  <a:cubicBezTo>
                    <a:pt x="12" y="5"/>
                    <a:pt x="12" y="6"/>
                    <a:pt x="12" y="7"/>
                  </a:cubicBezTo>
                  <a:close/>
                  <a:moveTo>
                    <a:pt x="12" y="5"/>
                  </a:moveTo>
                  <a:cubicBezTo>
                    <a:pt x="8" y="3"/>
                    <a:pt x="7" y="1"/>
                    <a:pt x="5" y="2"/>
                  </a:cubicBezTo>
                  <a:cubicBezTo>
                    <a:pt x="4" y="2"/>
                    <a:pt x="3" y="4"/>
                    <a:pt x="1" y="6"/>
                  </a:cubicBezTo>
                  <a:cubicBezTo>
                    <a:pt x="3" y="7"/>
                    <a:pt x="4" y="9"/>
                    <a:pt x="6" y="9"/>
                  </a:cubicBezTo>
                  <a:cubicBezTo>
                    <a:pt x="7" y="9"/>
                    <a:pt x="9" y="7"/>
                    <a:pt x="12"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5" name="Google Shape;1085;p16"/>
            <p:cNvSpPr/>
            <p:nvPr/>
          </p:nvSpPr>
          <p:spPr>
            <a:xfrm>
              <a:off x="8370888" y="3027363"/>
              <a:ext cx="3175" cy="3175"/>
            </a:xfrm>
            <a:custGeom>
              <a:avLst/>
              <a:gdLst/>
              <a:ahLst/>
              <a:cxnLst/>
              <a:rect l="l" t="t" r="r" b="b"/>
              <a:pathLst>
                <a:path w="8" h="7" extrusionOk="0">
                  <a:moveTo>
                    <a:pt x="1" y="0"/>
                  </a:moveTo>
                  <a:cubicBezTo>
                    <a:pt x="4" y="1"/>
                    <a:pt x="6" y="3"/>
                    <a:pt x="8" y="5"/>
                  </a:cubicBezTo>
                  <a:cubicBezTo>
                    <a:pt x="8" y="5"/>
                    <a:pt x="7" y="6"/>
                    <a:pt x="7" y="6"/>
                  </a:cubicBezTo>
                  <a:cubicBezTo>
                    <a:pt x="5" y="7"/>
                    <a:pt x="3" y="7"/>
                    <a:pt x="0" y="7"/>
                  </a:cubicBezTo>
                  <a:cubicBezTo>
                    <a:pt x="0" y="5"/>
                    <a:pt x="0" y="3"/>
                    <a:pt x="0" y="1"/>
                  </a:cubicBezTo>
                  <a:cubicBezTo>
                    <a:pt x="1" y="0"/>
                    <a:pt x="1" y="0"/>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6" name="Google Shape;1086;p16"/>
            <p:cNvSpPr/>
            <p:nvPr/>
          </p:nvSpPr>
          <p:spPr>
            <a:xfrm>
              <a:off x="8404226" y="3003550"/>
              <a:ext cx="4763" cy="3175"/>
            </a:xfrm>
            <a:custGeom>
              <a:avLst/>
              <a:gdLst/>
              <a:ahLst/>
              <a:cxnLst/>
              <a:rect l="l" t="t" r="r" b="b"/>
              <a:pathLst>
                <a:path w="13" h="11" extrusionOk="0">
                  <a:moveTo>
                    <a:pt x="13" y="1"/>
                  </a:moveTo>
                  <a:cubicBezTo>
                    <a:pt x="9" y="5"/>
                    <a:pt x="5" y="8"/>
                    <a:pt x="1" y="11"/>
                  </a:cubicBezTo>
                  <a:cubicBezTo>
                    <a:pt x="1" y="11"/>
                    <a:pt x="0" y="10"/>
                    <a:pt x="0" y="10"/>
                  </a:cubicBezTo>
                  <a:cubicBezTo>
                    <a:pt x="4" y="6"/>
                    <a:pt x="8" y="3"/>
                    <a:pt x="12" y="0"/>
                  </a:cubicBezTo>
                  <a:cubicBezTo>
                    <a:pt x="12" y="0"/>
                    <a:pt x="13" y="1"/>
                    <a:pt x="13"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7" name="Google Shape;1087;p16"/>
            <p:cNvSpPr/>
            <p:nvPr/>
          </p:nvSpPr>
          <p:spPr>
            <a:xfrm>
              <a:off x="8385176" y="3000375"/>
              <a:ext cx="3175" cy="7938"/>
            </a:xfrm>
            <a:custGeom>
              <a:avLst/>
              <a:gdLst/>
              <a:ahLst/>
              <a:cxnLst/>
              <a:rect l="l" t="t" r="r" b="b"/>
              <a:pathLst>
                <a:path w="6" h="21" extrusionOk="0">
                  <a:moveTo>
                    <a:pt x="2" y="0"/>
                  </a:moveTo>
                  <a:cubicBezTo>
                    <a:pt x="3" y="7"/>
                    <a:pt x="4" y="14"/>
                    <a:pt x="6" y="21"/>
                  </a:cubicBezTo>
                  <a:cubicBezTo>
                    <a:pt x="6" y="21"/>
                    <a:pt x="5" y="21"/>
                    <a:pt x="5" y="21"/>
                  </a:cubicBezTo>
                  <a:cubicBezTo>
                    <a:pt x="3" y="14"/>
                    <a:pt x="2" y="7"/>
                    <a:pt x="0" y="0"/>
                  </a:cubicBezTo>
                  <a:cubicBezTo>
                    <a:pt x="1" y="0"/>
                    <a:pt x="1" y="0"/>
                    <a:pt x="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8" name="Google Shape;1088;p16"/>
            <p:cNvSpPr/>
            <p:nvPr/>
          </p:nvSpPr>
          <p:spPr>
            <a:xfrm>
              <a:off x="8397876" y="2994025"/>
              <a:ext cx="4763" cy="1588"/>
            </a:xfrm>
            <a:custGeom>
              <a:avLst/>
              <a:gdLst/>
              <a:ahLst/>
              <a:cxnLst/>
              <a:rect l="l" t="t" r="r" b="b"/>
              <a:pathLst>
                <a:path w="12" h="5" extrusionOk="0">
                  <a:moveTo>
                    <a:pt x="0" y="0"/>
                  </a:moveTo>
                  <a:cubicBezTo>
                    <a:pt x="4" y="1"/>
                    <a:pt x="8" y="2"/>
                    <a:pt x="12" y="3"/>
                  </a:cubicBezTo>
                  <a:cubicBezTo>
                    <a:pt x="12" y="4"/>
                    <a:pt x="12" y="5"/>
                    <a:pt x="12" y="5"/>
                  </a:cubicBezTo>
                  <a:cubicBezTo>
                    <a:pt x="8" y="4"/>
                    <a:pt x="4" y="3"/>
                    <a:pt x="0" y="2"/>
                  </a:cubicBezTo>
                  <a:cubicBezTo>
                    <a:pt x="0" y="1"/>
                    <a:pt x="0" y="1"/>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89" name="Google Shape;1089;p16"/>
            <p:cNvSpPr/>
            <p:nvPr/>
          </p:nvSpPr>
          <p:spPr>
            <a:xfrm>
              <a:off x="8405813" y="3003550"/>
              <a:ext cx="4763" cy="4763"/>
            </a:xfrm>
            <a:custGeom>
              <a:avLst/>
              <a:gdLst/>
              <a:ahLst/>
              <a:cxnLst/>
              <a:rect l="l" t="t" r="r" b="b"/>
              <a:pathLst>
                <a:path w="14" h="13" extrusionOk="0">
                  <a:moveTo>
                    <a:pt x="14" y="1"/>
                  </a:moveTo>
                  <a:cubicBezTo>
                    <a:pt x="10" y="5"/>
                    <a:pt x="5" y="9"/>
                    <a:pt x="0" y="13"/>
                  </a:cubicBezTo>
                  <a:cubicBezTo>
                    <a:pt x="0" y="13"/>
                    <a:pt x="0" y="13"/>
                    <a:pt x="0" y="13"/>
                  </a:cubicBezTo>
                  <a:cubicBezTo>
                    <a:pt x="4" y="8"/>
                    <a:pt x="9" y="4"/>
                    <a:pt x="13" y="0"/>
                  </a:cubicBezTo>
                  <a:cubicBezTo>
                    <a:pt x="13" y="1"/>
                    <a:pt x="14" y="1"/>
                    <a:pt x="14"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0" name="Google Shape;1090;p16"/>
            <p:cNvSpPr/>
            <p:nvPr/>
          </p:nvSpPr>
          <p:spPr>
            <a:xfrm>
              <a:off x="8515351" y="3005138"/>
              <a:ext cx="4763" cy="1588"/>
            </a:xfrm>
            <a:custGeom>
              <a:avLst/>
              <a:gdLst/>
              <a:ahLst/>
              <a:cxnLst/>
              <a:rect l="l" t="t" r="r" b="b"/>
              <a:pathLst>
                <a:path w="16" h="8" extrusionOk="0">
                  <a:moveTo>
                    <a:pt x="13" y="0"/>
                  </a:moveTo>
                  <a:cubicBezTo>
                    <a:pt x="14" y="2"/>
                    <a:pt x="15" y="4"/>
                    <a:pt x="16" y="7"/>
                  </a:cubicBezTo>
                  <a:cubicBezTo>
                    <a:pt x="10" y="7"/>
                    <a:pt x="5" y="8"/>
                    <a:pt x="0" y="8"/>
                  </a:cubicBezTo>
                  <a:cubicBezTo>
                    <a:pt x="1" y="5"/>
                    <a:pt x="1" y="5"/>
                    <a:pt x="1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1" name="Google Shape;1091;p16"/>
            <p:cNvSpPr/>
            <p:nvPr/>
          </p:nvSpPr>
          <p:spPr>
            <a:xfrm>
              <a:off x="8513763" y="3057525"/>
              <a:ext cx="11113" cy="6350"/>
            </a:xfrm>
            <a:custGeom>
              <a:avLst/>
              <a:gdLst/>
              <a:ahLst/>
              <a:cxnLst/>
              <a:rect l="l" t="t" r="r" b="b"/>
              <a:pathLst>
                <a:path w="30" h="18" extrusionOk="0">
                  <a:moveTo>
                    <a:pt x="1" y="0"/>
                  </a:moveTo>
                  <a:cubicBezTo>
                    <a:pt x="3" y="1"/>
                    <a:pt x="4" y="2"/>
                    <a:pt x="4" y="3"/>
                  </a:cubicBezTo>
                  <a:cubicBezTo>
                    <a:pt x="9" y="12"/>
                    <a:pt x="13" y="15"/>
                    <a:pt x="24" y="13"/>
                  </a:cubicBezTo>
                  <a:cubicBezTo>
                    <a:pt x="25" y="13"/>
                    <a:pt x="27" y="13"/>
                    <a:pt x="28" y="12"/>
                  </a:cubicBezTo>
                  <a:cubicBezTo>
                    <a:pt x="29" y="12"/>
                    <a:pt x="30" y="13"/>
                    <a:pt x="30" y="14"/>
                  </a:cubicBezTo>
                  <a:cubicBezTo>
                    <a:pt x="30" y="14"/>
                    <a:pt x="30" y="16"/>
                    <a:pt x="29" y="16"/>
                  </a:cubicBezTo>
                  <a:cubicBezTo>
                    <a:pt x="22" y="18"/>
                    <a:pt x="15" y="18"/>
                    <a:pt x="9" y="15"/>
                  </a:cubicBezTo>
                  <a:cubicBezTo>
                    <a:pt x="4" y="13"/>
                    <a:pt x="1" y="9"/>
                    <a:pt x="0" y="3"/>
                  </a:cubicBezTo>
                  <a:cubicBezTo>
                    <a:pt x="0" y="2"/>
                    <a:pt x="1" y="2"/>
                    <a:pt x="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2" name="Google Shape;1092;p16"/>
            <p:cNvSpPr/>
            <p:nvPr/>
          </p:nvSpPr>
          <p:spPr>
            <a:xfrm>
              <a:off x="8367713" y="3038475"/>
              <a:ext cx="6350" cy="9525"/>
            </a:xfrm>
            <a:custGeom>
              <a:avLst/>
              <a:gdLst/>
              <a:ahLst/>
              <a:cxnLst/>
              <a:rect l="l" t="t" r="r" b="b"/>
              <a:pathLst>
                <a:path w="17" h="24" extrusionOk="0">
                  <a:moveTo>
                    <a:pt x="6" y="24"/>
                  </a:moveTo>
                  <a:cubicBezTo>
                    <a:pt x="5" y="21"/>
                    <a:pt x="3" y="19"/>
                    <a:pt x="2" y="16"/>
                  </a:cubicBezTo>
                  <a:cubicBezTo>
                    <a:pt x="2" y="14"/>
                    <a:pt x="0" y="10"/>
                    <a:pt x="1" y="9"/>
                  </a:cubicBezTo>
                  <a:cubicBezTo>
                    <a:pt x="3" y="6"/>
                    <a:pt x="6" y="3"/>
                    <a:pt x="10" y="1"/>
                  </a:cubicBezTo>
                  <a:cubicBezTo>
                    <a:pt x="13" y="0"/>
                    <a:pt x="15" y="3"/>
                    <a:pt x="15" y="5"/>
                  </a:cubicBezTo>
                  <a:cubicBezTo>
                    <a:pt x="17" y="12"/>
                    <a:pt x="14" y="19"/>
                    <a:pt x="6"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3" name="Google Shape;1093;p16"/>
            <p:cNvSpPr/>
            <p:nvPr/>
          </p:nvSpPr>
          <p:spPr>
            <a:xfrm>
              <a:off x="8407401" y="2978150"/>
              <a:ext cx="9525" cy="15875"/>
            </a:xfrm>
            <a:custGeom>
              <a:avLst/>
              <a:gdLst/>
              <a:ahLst/>
              <a:cxnLst/>
              <a:rect l="l" t="t" r="r" b="b"/>
              <a:pathLst>
                <a:path w="24" h="44" extrusionOk="0">
                  <a:moveTo>
                    <a:pt x="24" y="39"/>
                  </a:moveTo>
                  <a:cubicBezTo>
                    <a:pt x="24" y="40"/>
                    <a:pt x="22" y="43"/>
                    <a:pt x="21" y="44"/>
                  </a:cubicBezTo>
                  <a:cubicBezTo>
                    <a:pt x="19" y="44"/>
                    <a:pt x="16" y="43"/>
                    <a:pt x="14" y="42"/>
                  </a:cubicBezTo>
                  <a:cubicBezTo>
                    <a:pt x="7" y="31"/>
                    <a:pt x="1" y="20"/>
                    <a:pt x="0" y="7"/>
                  </a:cubicBezTo>
                  <a:cubicBezTo>
                    <a:pt x="0" y="4"/>
                    <a:pt x="2" y="2"/>
                    <a:pt x="3" y="0"/>
                  </a:cubicBezTo>
                  <a:cubicBezTo>
                    <a:pt x="5" y="1"/>
                    <a:pt x="8" y="1"/>
                    <a:pt x="9" y="3"/>
                  </a:cubicBezTo>
                  <a:cubicBezTo>
                    <a:pt x="17" y="13"/>
                    <a:pt x="22" y="25"/>
                    <a:pt x="24"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4" name="Google Shape;1094;p16"/>
            <p:cNvSpPr/>
            <p:nvPr/>
          </p:nvSpPr>
          <p:spPr>
            <a:xfrm>
              <a:off x="8348663" y="3016250"/>
              <a:ext cx="4763" cy="7938"/>
            </a:xfrm>
            <a:custGeom>
              <a:avLst/>
              <a:gdLst/>
              <a:ahLst/>
              <a:cxnLst/>
              <a:rect l="l" t="t" r="r" b="b"/>
              <a:pathLst>
                <a:path w="12" h="17" extrusionOk="0">
                  <a:moveTo>
                    <a:pt x="12" y="13"/>
                  </a:moveTo>
                  <a:cubicBezTo>
                    <a:pt x="9" y="15"/>
                    <a:pt x="7" y="16"/>
                    <a:pt x="4" y="17"/>
                  </a:cubicBezTo>
                  <a:cubicBezTo>
                    <a:pt x="3" y="11"/>
                    <a:pt x="2" y="6"/>
                    <a:pt x="0" y="1"/>
                  </a:cubicBezTo>
                  <a:cubicBezTo>
                    <a:pt x="1" y="0"/>
                    <a:pt x="1" y="0"/>
                    <a:pt x="2" y="0"/>
                  </a:cubicBezTo>
                  <a:cubicBezTo>
                    <a:pt x="5" y="4"/>
                    <a:pt x="8" y="8"/>
                    <a:pt x="12" y="1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5" name="Google Shape;1095;p16"/>
            <p:cNvSpPr/>
            <p:nvPr/>
          </p:nvSpPr>
          <p:spPr>
            <a:xfrm>
              <a:off x="8359776" y="3024188"/>
              <a:ext cx="4763" cy="3175"/>
            </a:xfrm>
            <a:custGeom>
              <a:avLst/>
              <a:gdLst/>
              <a:ahLst/>
              <a:cxnLst/>
              <a:rect l="l" t="t" r="r" b="b"/>
              <a:pathLst>
                <a:path w="13" h="12" extrusionOk="0">
                  <a:moveTo>
                    <a:pt x="12" y="12"/>
                  </a:moveTo>
                  <a:cubicBezTo>
                    <a:pt x="9" y="9"/>
                    <a:pt x="0" y="10"/>
                    <a:pt x="2" y="0"/>
                  </a:cubicBezTo>
                  <a:cubicBezTo>
                    <a:pt x="6" y="4"/>
                    <a:pt x="10" y="8"/>
                    <a:pt x="13" y="11"/>
                  </a:cubicBezTo>
                  <a:cubicBezTo>
                    <a:pt x="13" y="12"/>
                    <a:pt x="13" y="12"/>
                    <a:pt x="12"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6" name="Google Shape;1096;p16"/>
            <p:cNvSpPr/>
            <p:nvPr/>
          </p:nvSpPr>
          <p:spPr>
            <a:xfrm>
              <a:off x="8348663" y="3017838"/>
              <a:ext cx="1588" cy="7938"/>
            </a:xfrm>
            <a:custGeom>
              <a:avLst/>
              <a:gdLst/>
              <a:ahLst/>
              <a:cxnLst/>
              <a:rect l="l" t="t" r="r" b="b"/>
              <a:pathLst>
                <a:path w="4" h="17" extrusionOk="0">
                  <a:moveTo>
                    <a:pt x="3" y="17"/>
                  </a:moveTo>
                  <a:cubicBezTo>
                    <a:pt x="2" y="12"/>
                    <a:pt x="1" y="6"/>
                    <a:pt x="0" y="0"/>
                  </a:cubicBezTo>
                  <a:cubicBezTo>
                    <a:pt x="1" y="0"/>
                    <a:pt x="1" y="0"/>
                    <a:pt x="2" y="0"/>
                  </a:cubicBezTo>
                  <a:cubicBezTo>
                    <a:pt x="2" y="6"/>
                    <a:pt x="3" y="11"/>
                    <a:pt x="4" y="17"/>
                  </a:cubicBezTo>
                  <a:cubicBezTo>
                    <a:pt x="4" y="17"/>
                    <a:pt x="3" y="17"/>
                    <a:pt x="3" y="1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7" name="Google Shape;1097;p16"/>
            <p:cNvSpPr/>
            <p:nvPr/>
          </p:nvSpPr>
          <p:spPr>
            <a:xfrm>
              <a:off x="8504238" y="2852738"/>
              <a:ext cx="160338" cy="153988"/>
            </a:xfrm>
            <a:custGeom>
              <a:avLst/>
              <a:gdLst/>
              <a:ahLst/>
              <a:cxnLst/>
              <a:rect l="l" t="t" r="r" b="b"/>
              <a:pathLst>
                <a:path w="418" h="402" extrusionOk="0">
                  <a:moveTo>
                    <a:pt x="331" y="7"/>
                  </a:moveTo>
                  <a:cubicBezTo>
                    <a:pt x="345" y="33"/>
                    <a:pt x="359" y="59"/>
                    <a:pt x="372" y="85"/>
                  </a:cubicBezTo>
                  <a:cubicBezTo>
                    <a:pt x="387" y="116"/>
                    <a:pt x="402" y="148"/>
                    <a:pt x="417" y="179"/>
                  </a:cubicBezTo>
                  <a:cubicBezTo>
                    <a:pt x="418" y="182"/>
                    <a:pt x="418" y="186"/>
                    <a:pt x="417" y="188"/>
                  </a:cubicBezTo>
                  <a:cubicBezTo>
                    <a:pt x="392" y="235"/>
                    <a:pt x="367" y="282"/>
                    <a:pt x="342" y="329"/>
                  </a:cubicBezTo>
                  <a:cubicBezTo>
                    <a:pt x="340" y="331"/>
                    <a:pt x="340" y="334"/>
                    <a:pt x="339" y="337"/>
                  </a:cubicBezTo>
                  <a:cubicBezTo>
                    <a:pt x="336" y="342"/>
                    <a:pt x="332" y="347"/>
                    <a:pt x="329" y="352"/>
                  </a:cubicBezTo>
                  <a:cubicBezTo>
                    <a:pt x="324" y="362"/>
                    <a:pt x="318" y="373"/>
                    <a:pt x="313" y="383"/>
                  </a:cubicBezTo>
                  <a:cubicBezTo>
                    <a:pt x="311" y="388"/>
                    <a:pt x="308" y="390"/>
                    <a:pt x="302" y="391"/>
                  </a:cubicBezTo>
                  <a:cubicBezTo>
                    <a:pt x="271" y="393"/>
                    <a:pt x="240" y="396"/>
                    <a:pt x="209" y="398"/>
                  </a:cubicBezTo>
                  <a:cubicBezTo>
                    <a:pt x="178" y="400"/>
                    <a:pt x="146" y="400"/>
                    <a:pt x="115" y="401"/>
                  </a:cubicBezTo>
                  <a:cubicBezTo>
                    <a:pt x="108" y="402"/>
                    <a:pt x="105" y="400"/>
                    <a:pt x="102" y="394"/>
                  </a:cubicBezTo>
                  <a:cubicBezTo>
                    <a:pt x="85" y="362"/>
                    <a:pt x="66" y="330"/>
                    <a:pt x="49" y="298"/>
                  </a:cubicBezTo>
                  <a:cubicBezTo>
                    <a:pt x="48" y="296"/>
                    <a:pt x="46" y="295"/>
                    <a:pt x="45" y="293"/>
                  </a:cubicBezTo>
                  <a:cubicBezTo>
                    <a:pt x="40" y="283"/>
                    <a:pt x="35" y="273"/>
                    <a:pt x="29" y="263"/>
                  </a:cubicBezTo>
                  <a:cubicBezTo>
                    <a:pt x="21" y="247"/>
                    <a:pt x="12" y="231"/>
                    <a:pt x="3" y="216"/>
                  </a:cubicBezTo>
                  <a:cubicBezTo>
                    <a:pt x="0" y="211"/>
                    <a:pt x="0" y="208"/>
                    <a:pt x="2" y="203"/>
                  </a:cubicBezTo>
                  <a:cubicBezTo>
                    <a:pt x="25" y="163"/>
                    <a:pt x="48" y="123"/>
                    <a:pt x="70" y="83"/>
                  </a:cubicBezTo>
                  <a:cubicBezTo>
                    <a:pt x="72" y="80"/>
                    <a:pt x="73" y="76"/>
                    <a:pt x="74" y="72"/>
                  </a:cubicBezTo>
                  <a:cubicBezTo>
                    <a:pt x="77" y="69"/>
                    <a:pt x="80" y="66"/>
                    <a:pt x="82" y="62"/>
                  </a:cubicBezTo>
                  <a:cubicBezTo>
                    <a:pt x="92" y="45"/>
                    <a:pt x="102" y="27"/>
                    <a:pt x="112" y="10"/>
                  </a:cubicBezTo>
                  <a:cubicBezTo>
                    <a:pt x="113" y="7"/>
                    <a:pt x="118" y="4"/>
                    <a:pt x="121" y="4"/>
                  </a:cubicBezTo>
                  <a:cubicBezTo>
                    <a:pt x="187" y="3"/>
                    <a:pt x="253" y="2"/>
                    <a:pt x="319" y="0"/>
                  </a:cubicBezTo>
                  <a:cubicBezTo>
                    <a:pt x="326" y="0"/>
                    <a:pt x="327" y="4"/>
                    <a:pt x="331" y="7"/>
                  </a:cubicBezTo>
                  <a:close/>
                  <a:moveTo>
                    <a:pt x="108" y="106"/>
                  </a:moveTo>
                  <a:cubicBezTo>
                    <a:pt x="106" y="107"/>
                    <a:pt x="103" y="109"/>
                    <a:pt x="101" y="111"/>
                  </a:cubicBezTo>
                  <a:cubicBezTo>
                    <a:pt x="79" y="142"/>
                    <a:pt x="70" y="177"/>
                    <a:pt x="73" y="214"/>
                  </a:cubicBezTo>
                  <a:cubicBezTo>
                    <a:pt x="75" y="228"/>
                    <a:pt x="80" y="241"/>
                    <a:pt x="84" y="255"/>
                  </a:cubicBezTo>
                  <a:cubicBezTo>
                    <a:pt x="84" y="258"/>
                    <a:pt x="84" y="261"/>
                    <a:pt x="86" y="263"/>
                  </a:cubicBezTo>
                  <a:cubicBezTo>
                    <a:pt x="92" y="274"/>
                    <a:pt x="98" y="285"/>
                    <a:pt x="106" y="295"/>
                  </a:cubicBezTo>
                  <a:cubicBezTo>
                    <a:pt x="137" y="332"/>
                    <a:pt x="176" y="349"/>
                    <a:pt x="224" y="344"/>
                  </a:cubicBezTo>
                  <a:cubicBezTo>
                    <a:pt x="256" y="341"/>
                    <a:pt x="284" y="327"/>
                    <a:pt x="305" y="303"/>
                  </a:cubicBezTo>
                  <a:cubicBezTo>
                    <a:pt x="306" y="302"/>
                    <a:pt x="307" y="302"/>
                    <a:pt x="308" y="301"/>
                  </a:cubicBezTo>
                  <a:cubicBezTo>
                    <a:pt x="357" y="247"/>
                    <a:pt x="359" y="162"/>
                    <a:pt x="313" y="105"/>
                  </a:cubicBezTo>
                  <a:cubicBezTo>
                    <a:pt x="300" y="91"/>
                    <a:pt x="286" y="78"/>
                    <a:pt x="268" y="70"/>
                  </a:cubicBezTo>
                  <a:cubicBezTo>
                    <a:pt x="266" y="69"/>
                    <a:pt x="264" y="67"/>
                    <a:pt x="261" y="66"/>
                  </a:cubicBezTo>
                  <a:cubicBezTo>
                    <a:pt x="212" y="45"/>
                    <a:pt x="156" y="56"/>
                    <a:pt x="117" y="93"/>
                  </a:cubicBezTo>
                  <a:cubicBezTo>
                    <a:pt x="113" y="97"/>
                    <a:pt x="111" y="101"/>
                    <a:pt x="108" y="10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8" name="Google Shape;1098;p16"/>
            <p:cNvSpPr/>
            <p:nvPr/>
          </p:nvSpPr>
          <p:spPr>
            <a:xfrm>
              <a:off x="8483601" y="2857500"/>
              <a:ext cx="55563" cy="74613"/>
            </a:xfrm>
            <a:custGeom>
              <a:avLst/>
              <a:gdLst/>
              <a:ahLst/>
              <a:cxnLst/>
              <a:rect l="l" t="t" r="r" b="b"/>
              <a:pathLst>
                <a:path w="145" h="194" extrusionOk="0">
                  <a:moveTo>
                    <a:pt x="127" y="59"/>
                  </a:moveTo>
                  <a:cubicBezTo>
                    <a:pt x="121" y="68"/>
                    <a:pt x="115" y="78"/>
                    <a:pt x="109" y="87"/>
                  </a:cubicBezTo>
                  <a:cubicBezTo>
                    <a:pt x="90" y="121"/>
                    <a:pt x="72" y="154"/>
                    <a:pt x="53" y="188"/>
                  </a:cubicBezTo>
                  <a:cubicBezTo>
                    <a:pt x="50" y="192"/>
                    <a:pt x="49" y="194"/>
                    <a:pt x="44" y="191"/>
                  </a:cubicBezTo>
                  <a:cubicBezTo>
                    <a:pt x="30" y="184"/>
                    <a:pt x="15" y="178"/>
                    <a:pt x="0" y="171"/>
                  </a:cubicBezTo>
                  <a:cubicBezTo>
                    <a:pt x="6" y="159"/>
                    <a:pt x="11" y="147"/>
                    <a:pt x="17" y="136"/>
                  </a:cubicBezTo>
                  <a:cubicBezTo>
                    <a:pt x="39" y="97"/>
                    <a:pt x="61" y="59"/>
                    <a:pt x="82" y="20"/>
                  </a:cubicBezTo>
                  <a:cubicBezTo>
                    <a:pt x="83" y="19"/>
                    <a:pt x="83" y="17"/>
                    <a:pt x="83" y="15"/>
                  </a:cubicBezTo>
                  <a:cubicBezTo>
                    <a:pt x="89" y="10"/>
                    <a:pt x="95" y="5"/>
                    <a:pt x="100" y="0"/>
                  </a:cubicBezTo>
                  <a:cubicBezTo>
                    <a:pt x="99" y="4"/>
                    <a:pt x="97" y="9"/>
                    <a:pt x="95" y="16"/>
                  </a:cubicBezTo>
                  <a:cubicBezTo>
                    <a:pt x="99" y="10"/>
                    <a:pt x="103" y="5"/>
                    <a:pt x="106" y="1"/>
                  </a:cubicBezTo>
                  <a:cubicBezTo>
                    <a:pt x="106" y="1"/>
                    <a:pt x="107" y="1"/>
                    <a:pt x="107" y="1"/>
                  </a:cubicBezTo>
                  <a:cubicBezTo>
                    <a:pt x="105" y="6"/>
                    <a:pt x="103" y="11"/>
                    <a:pt x="101" y="16"/>
                  </a:cubicBezTo>
                  <a:cubicBezTo>
                    <a:pt x="102" y="17"/>
                    <a:pt x="102" y="17"/>
                    <a:pt x="102" y="17"/>
                  </a:cubicBezTo>
                  <a:cubicBezTo>
                    <a:pt x="105" y="12"/>
                    <a:pt x="109" y="7"/>
                    <a:pt x="112" y="2"/>
                  </a:cubicBezTo>
                  <a:cubicBezTo>
                    <a:pt x="113" y="3"/>
                    <a:pt x="113" y="3"/>
                    <a:pt x="113" y="3"/>
                  </a:cubicBezTo>
                  <a:cubicBezTo>
                    <a:pt x="111" y="8"/>
                    <a:pt x="110" y="13"/>
                    <a:pt x="108" y="17"/>
                  </a:cubicBezTo>
                  <a:cubicBezTo>
                    <a:pt x="109" y="18"/>
                    <a:pt x="109" y="18"/>
                    <a:pt x="109" y="18"/>
                  </a:cubicBezTo>
                  <a:cubicBezTo>
                    <a:pt x="112" y="13"/>
                    <a:pt x="116" y="8"/>
                    <a:pt x="119" y="3"/>
                  </a:cubicBezTo>
                  <a:cubicBezTo>
                    <a:pt x="120" y="4"/>
                    <a:pt x="120" y="4"/>
                    <a:pt x="120" y="4"/>
                  </a:cubicBezTo>
                  <a:cubicBezTo>
                    <a:pt x="119" y="8"/>
                    <a:pt x="117" y="13"/>
                    <a:pt x="115" y="19"/>
                  </a:cubicBezTo>
                  <a:cubicBezTo>
                    <a:pt x="119" y="13"/>
                    <a:pt x="122" y="9"/>
                    <a:pt x="125" y="5"/>
                  </a:cubicBezTo>
                  <a:cubicBezTo>
                    <a:pt x="126" y="5"/>
                    <a:pt x="126" y="5"/>
                    <a:pt x="127" y="6"/>
                  </a:cubicBezTo>
                  <a:cubicBezTo>
                    <a:pt x="125" y="10"/>
                    <a:pt x="123" y="14"/>
                    <a:pt x="122" y="19"/>
                  </a:cubicBezTo>
                  <a:cubicBezTo>
                    <a:pt x="123" y="19"/>
                    <a:pt x="123" y="19"/>
                    <a:pt x="123" y="19"/>
                  </a:cubicBezTo>
                  <a:cubicBezTo>
                    <a:pt x="126" y="15"/>
                    <a:pt x="129" y="11"/>
                    <a:pt x="132" y="7"/>
                  </a:cubicBezTo>
                  <a:cubicBezTo>
                    <a:pt x="133" y="7"/>
                    <a:pt x="133" y="7"/>
                    <a:pt x="133" y="7"/>
                  </a:cubicBezTo>
                  <a:cubicBezTo>
                    <a:pt x="131" y="11"/>
                    <a:pt x="130" y="16"/>
                    <a:pt x="128" y="20"/>
                  </a:cubicBezTo>
                  <a:cubicBezTo>
                    <a:pt x="129" y="20"/>
                    <a:pt x="129" y="20"/>
                    <a:pt x="129" y="20"/>
                  </a:cubicBezTo>
                  <a:cubicBezTo>
                    <a:pt x="132" y="17"/>
                    <a:pt x="135" y="14"/>
                    <a:pt x="137" y="10"/>
                  </a:cubicBezTo>
                  <a:cubicBezTo>
                    <a:pt x="138" y="11"/>
                    <a:pt x="138" y="11"/>
                    <a:pt x="138" y="11"/>
                  </a:cubicBezTo>
                  <a:cubicBezTo>
                    <a:pt x="137" y="15"/>
                    <a:pt x="135" y="20"/>
                    <a:pt x="133" y="24"/>
                  </a:cubicBezTo>
                  <a:cubicBezTo>
                    <a:pt x="134" y="25"/>
                    <a:pt x="134" y="25"/>
                    <a:pt x="134" y="25"/>
                  </a:cubicBezTo>
                  <a:cubicBezTo>
                    <a:pt x="137" y="21"/>
                    <a:pt x="140" y="16"/>
                    <a:pt x="143" y="12"/>
                  </a:cubicBezTo>
                  <a:cubicBezTo>
                    <a:pt x="144" y="12"/>
                    <a:pt x="144" y="12"/>
                    <a:pt x="145" y="12"/>
                  </a:cubicBezTo>
                  <a:cubicBezTo>
                    <a:pt x="144" y="15"/>
                    <a:pt x="142" y="17"/>
                    <a:pt x="142" y="20"/>
                  </a:cubicBezTo>
                  <a:cubicBezTo>
                    <a:pt x="142" y="35"/>
                    <a:pt x="130" y="45"/>
                    <a:pt x="127" y="5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099" name="Google Shape;1099;p16"/>
            <p:cNvSpPr/>
            <p:nvPr/>
          </p:nvSpPr>
          <p:spPr>
            <a:xfrm>
              <a:off x="8531226" y="2843213"/>
              <a:ext cx="85725" cy="9525"/>
            </a:xfrm>
            <a:custGeom>
              <a:avLst/>
              <a:gdLst/>
              <a:ahLst/>
              <a:cxnLst/>
              <a:rect l="l" t="t" r="r" b="b"/>
              <a:pathLst>
                <a:path w="225" h="23" extrusionOk="0">
                  <a:moveTo>
                    <a:pt x="225" y="21"/>
                  </a:moveTo>
                  <a:cubicBezTo>
                    <a:pt x="197" y="21"/>
                    <a:pt x="168" y="20"/>
                    <a:pt x="139" y="21"/>
                  </a:cubicBezTo>
                  <a:cubicBezTo>
                    <a:pt x="110" y="21"/>
                    <a:pt x="81" y="23"/>
                    <a:pt x="52" y="22"/>
                  </a:cubicBezTo>
                  <a:cubicBezTo>
                    <a:pt x="35" y="21"/>
                    <a:pt x="18" y="15"/>
                    <a:pt x="0" y="11"/>
                  </a:cubicBezTo>
                  <a:cubicBezTo>
                    <a:pt x="0" y="10"/>
                    <a:pt x="1" y="9"/>
                    <a:pt x="1" y="8"/>
                  </a:cubicBezTo>
                  <a:cubicBezTo>
                    <a:pt x="9" y="7"/>
                    <a:pt x="17" y="7"/>
                    <a:pt x="26" y="6"/>
                  </a:cubicBezTo>
                  <a:cubicBezTo>
                    <a:pt x="68" y="4"/>
                    <a:pt x="111" y="2"/>
                    <a:pt x="153" y="1"/>
                  </a:cubicBezTo>
                  <a:cubicBezTo>
                    <a:pt x="161" y="0"/>
                    <a:pt x="169" y="4"/>
                    <a:pt x="177" y="6"/>
                  </a:cubicBezTo>
                  <a:cubicBezTo>
                    <a:pt x="193" y="10"/>
                    <a:pt x="209" y="15"/>
                    <a:pt x="225" y="20"/>
                  </a:cubicBezTo>
                  <a:lnTo>
                    <a:pt x="225" y="2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0" name="Google Shape;1100;p16"/>
            <p:cNvSpPr/>
            <p:nvPr/>
          </p:nvSpPr>
          <p:spPr>
            <a:xfrm>
              <a:off x="8391526" y="3003550"/>
              <a:ext cx="3175" cy="6350"/>
            </a:xfrm>
            <a:custGeom>
              <a:avLst/>
              <a:gdLst/>
              <a:ahLst/>
              <a:cxnLst/>
              <a:rect l="l" t="t" r="r" b="b"/>
              <a:pathLst>
                <a:path w="9" h="16" extrusionOk="0">
                  <a:moveTo>
                    <a:pt x="8" y="16"/>
                  </a:moveTo>
                  <a:cubicBezTo>
                    <a:pt x="5" y="11"/>
                    <a:pt x="3" y="6"/>
                    <a:pt x="0" y="1"/>
                  </a:cubicBezTo>
                  <a:cubicBezTo>
                    <a:pt x="0" y="1"/>
                    <a:pt x="1" y="1"/>
                    <a:pt x="1" y="0"/>
                  </a:cubicBezTo>
                  <a:cubicBezTo>
                    <a:pt x="4" y="5"/>
                    <a:pt x="6" y="10"/>
                    <a:pt x="9" y="15"/>
                  </a:cubicBezTo>
                  <a:cubicBezTo>
                    <a:pt x="9" y="16"/>
                    <a:pt x="8" y="16"/>
                    <a:pt x="8"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1" name="Google Shape;1101;p16"/>
            <p:cNvSpPr/>
            <p:nvPr/>
          </p:nvSpPr>
          <p:spPr>
            <a:xfrm>
              <a:off x="8491538" y="2935288"/>
              <a:ext cx="49213" cy="69850"/>
            </a:xfrm>
            <a:custGeom>
              <a:avLst/>
              <a:gdLst/>
              <a:ahLst/>
              <a:cxnLst/>
              <a:rect l="l" t="t" r="r" b="b"/>
              <a:pathLst>
                <a:path w="129" h="180" extrusionOk="0">
                  <a:moveTo>
                    <a:pt x="76" y="79"/>
                  </a:moveTo>
                  <a:cubicBezTo>
                    <a:pt x="81" y="89"/>
                    <a:pt x="85" y="98"/>
                    <a:pt x="90" y="108"/>
                  </a:cubicBezTo>
                  <a:cubicBezTo>
                    <a:pt x="103" y="131"/>
                    <a:pt x="117" y="155"/>
                    <a:pt x="129" y="180"/>
                  </a:cubicBezTo>
                  <a:cubicBezTo>
                    <a:pt x="112" y="170"/>
                    <a:pt x="95" y="162"/>
                    <a:pt x="80" y="151"/>
                  </a:cubicBezTo>
                  <a:cubicBezTo>
                    <a:pt x="73" y="145"/>
                    <a:pt x="71" y="135"/>
                    <a:pt x="66" y="127"/>
                  </a:cubicBezTo>
                  <a:cubicBezTo>
                    <a:pt x="61" y="119"/>
                    <a:pt x="57" y="111"/>
                    <a:pt x="52" y="103"/>
                  </a:cubicBezTo>
                  <a:cubicBezTo>
                    <a:pt x="44" y="88"/>
                    <a:pt x="36" y="72"/>
                    <a:pt x="28" y="57"/>
                  </a:cubicBezTo>
                  <a:cubicBezTo>
                    <a:pt x="19" y="42"/>
                    <a:pt x="11" y="27"/>
                    <a:pt x="2" y="11"/>
                  </a:cubicBezTo>
                  <a:cubicBezTo>
                    <a:pt x="1" y="8"/>
                    <a:pt x="0" y="4"/>
                    <a:pt x="0" y="0"/>
                  </a:cubicBezTo>
                  <a:cubicBezTo>
                    <a:pt x="6" y="3"/>
                    <a:pt x="12" y="7"/>
                    <a:pt x="19" y="9"/>
                  </a:cubicBezTo>
                  <a:cubicBezTo>
                    <a:pt x="26" y="11"/>
                    <a:pt x="33" y="13"/>
                    <a:pt x="38" y="17"/>
                  </a:cubicBezTo>
                  <a:cubicBezTo>
                    <a:pt x="40" y="19"/>
                    <a:pt x="42" y="21"/>
                    <a:pt x="43" y="23"/>
                  </a:cubicBezTo>
                  <a:cubicBezTo>
                    <a:pt x="53" y="40"/>
                    <a:pt x="62" y="58"/>
                    <a:pt x="72" y="75"/>
                  </a:cubicBezTo>
                  <a:cubicBezTo>
                    <a:pt x="73" y="77"/>
                    <a:pt x="75" y="78"/>
                    <a:pt x="76" y="7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2" name="Google Shape;1102;p16"/>
            <p:cNvSpPr/>
            <p:nvPr/>
          </p:nvSpPr>
          <p:spPr>
            <a:xfrm>
              <a:off x="8401051" y="3016250"/>
              <a:ext cx="1588" cy="4763"/>
            </a:xfrm>
            <a:custGeom>
              <a:avLst/>
              <a:gdLst/>
              <a:ahLst/>
              <a:cxnLst/>
              <a:rect l="l" t="t" r="r" b="b"/>
              <a:pathLst>
                <a:path w="5" h="12" extrusionOk="0">
                  <a:moveTo>
                    <a:pt x="5" y="12"/>
                  </a:moveTo>
                  <a:cubicBezTo>
                    <a:pt x="3" y="8"/>
                    <a:pt x="2" y="5"/>
                    <a:pt x="0" y="2"/>
                  </a:cubicBezTo>
                  <a:cubicBezTo>
                    <a:pt x="2" y="2"/>
                    <a:pt x="3" y="1"/>
                    <a:pt x="5" y="0"/>
                  </a:cubicBezTo>
                  <a:cubicBezTo>
                    <a:pt x="5" y="4"/>
                    <a:pt x="5" y="7"/>
                    <a:pt x="5"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3" name="Google Shape;1103;p16"/>
            <p:cNvSpPr/>
            <p:nvPr/>
          </p:nvSpPr>
          <p:spPr>
            <a:xfrm>
              <a:off x="8434388" y="2959100"/>
              <a:ext cx="22225" cy="23813"/>
            </a:xfrm>
            <a:custGeom>
              <a:avLst/>
              <a:gdLst/>
              <a:ahLst/>
              <a:cxnLst/>
              <a:rect l="l" t="t" r="r" b="b"/>
              <a:pathLst>
                <a:path w="55" h="59" extrusionOk="0">
                  <a:moveTo>
                    <a:pt x="13" y="1"/>
                  </a:moveTo>
                  <a:cubicBezTo>
                    <a:pt x="13" y="1"/>
                    <a:pt x="15" y="1"/>
                    <a:pt x="16" y="1"/>
                  </a:cubicBezTo>
                  <a:cubicBezTo>
                    <a:pt x="30" y="7"/>
                    <a:pt x="41" y="15"/>
                    <a:pt x="51" y="26"/>
                  </a:cubicBezTo>
                  <a:cubicBezTo>
                    <a:pt x="55" y="30"/>
                    <a:pt x="55" y="36"/>
                    <a:pt x="50" y="38"/>
                  </a:cubicBezTo>
                  <a:cubicBezTo>
                    <a:pt x="38" y="45"/>
                    <a:pt x="26" y="51"/>
                    <a:pt x="13" y="56"/>
                  </a:cubicBezTo>
                  <a:cubicBezTo>
                    <a:pt x="7" y="59"/>
                    <a:pt x="0" y="52"/>
                    <a:pt x="0" y="46"/>
                  </a:cubicBezTo>
                  <a:cubicBezTo>
                    <a:pt x="1" y="32"/>
                    <a:pt x="3" y="19"/>
                    <a:pt x="4" y="6"/>
                  </a:cubicBezTo>
                  <a:cubicBezTo>
                    <a:pt x="5" y="3"/>
                    <a:pt x="7" y="0"/>
                    <a:pt x="13"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4" name="Google Shape;1104;p16"/>
            <p:cNvSpPr/>
            <p:nvPr/>
          </p:nvSpPr>
          <p:spPr>
            <a:xfrm>
              <a:off x="8429626" y="2984500"/>
              <a:ext cx="3175" cy="3175"/>
            </a:xfrm>
            <a:custGeom>
              <a:avLst/>
              <a:gdLst/>
              <a:ahLst/>
              <a:cxnLst/>
              <a:rect l="l" t="t" r="r" b="b"/>
              <a:pathLst>
                <a:path w="8" h="8" extrusionOk="0">
                  <a:moveTo>
                    <a:pt x="1" y="8"/>
                  </a:moveTo>
                  <a:cubicBezTo>
                    <a:pt x="1" y="7"/>
                    <a:pt x="1" y="6"/>
                    <a:pt x="1" y="5"/>
                  </a:cubicBezTo>
                  <a:cubicBezTo>
                    <a:pt x="0" y="3"/>
                    <a:pt x="0" y="0"/>
                    <a:pt x="3" y="0"/>
                  </a:cubicBezTo>
                  <a:cubicBezTo>
                    <a:pt x="5" y="0"/>
                    <a:pt x="7" y="2"/>
                    <a:pt x="8" y="3"/>
                  </a:cubicBezTo>
                  <a:cubicBezTo>
                    <a:pt x="7" y="5"/>
                    <a:pt x="5" y="6"/>
                    <a:pt x="4" y="8"/>
                  </a:cubicBezTo>
                  <a:cubicBezTo>
                    <a:pt x="3" y="8"/>
                    <a:pt x="2" y="8"/>
                    <a:pt x="1" y="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5" name="Google Shape;1105;p16"/>
            <p:cNvSpPr/>
            <p:nvPr/>
          </p:nvSpPr>
          <p:spPr>
            <a:xfrm>
              <a:off x="8435976" y="2987675"/>
              <a:ext cx="3175" cy="3175"/>
            </a:xfrm>
            <a:custGeom>
              <a:avLst/>
              <a:gdLst/>
              <a:ahLst/>
              <a:cxnLst/>
              <a:rect l="l" t="t" r="r" b="b"/>
              <a:pathLst>
                <a:path w="11" h="8" extrusionOk="0">
                  <a:moveTo>
                    <a:pt x="11" y="4"/>
                  </a:moveTo>
                  <a:cubicBezTo>
                    <a:pt x="8" y="6"/>
                    <a:pt x="6" y="8"/>
                    <a:pt x="5" y="8"/>
                  </a:cubicBezTo>
                  <a:cubicBezTo>
                    <a:pt x="3" y="8"/>
                    <a:pt x="2" y="6"/>
                    <a:pt x="0" y="5"/>
                  </a:cubicBezTo>
                  <a:cubicBezTo>
                    <a:pt x="2" y="3"/>
                    <a:pt x="3" y="1"/>
                    <a:pt x="4" y="1"/>
                  </a:cubicBezTo>
                  <a:cubicBezTo>
                    <a:pt x="6" y="0"/>
                    <a:pt x="7" y="2"/>
                    <a:pt x="11"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6" name="Google Shape;1106;p16"/>
            <p:cNvSpPr/>
            <p:nvPr/>
          </p:nvSpPr>
          <p:spPr>
            <a:xfrm>
              <a:off x="8107363" y="2670175"/>
              <a:ext cx="225425" cy="225425"/>
            </a:xfrm>
            <a:custGeom>
              <a:avLst/>
              <a:gdLst/>
              <a:ahLst/>
              <a:cxnLst/>
              <a:rect l="l" t="t" r="r" b="b"/>
              <a:pathLst>
                <a:path w="590" h="591" extrusionOk="0">
                  <a:moveTo>
                    <a:pt x="274" y="176"/>
                  </a:moveTo>
                  <a:cubicBezTo>
                    <a:pt x="279" y="170"/>
                    <a:pt x="284" y="163"/>
                    <a:pt x="290" y="158"/>
                  </a:cubicBezTo>
                  <a:cubicBezTo>
                    <a:pt x="304" y="149"/>
                    <a:pt x="317" y="149"/>
                    <a:pt x="329" y="160"/>
                  </a:cubicBezTo>
                  <a:cubicBezTo>
                    <a:pt x="338" y="168"/>
                    <a:pt x="345" y="177"/>
                    <a:pt x="353" y="186"/>
                  </a:cubicBezTo>
                  <a:cubicBezTo>
                    <a:pt x="355" y="189"/>
                    <a:pt x="358" y="191"/>
                    <a:pt x="361" y="193"/>
                  </a:cubicBezTo>
                  <a:cubicBezTo>
                    <a:pt x="370" y="196"/>
                    <a:pt x="379" y="199"/>
                    <a:pt x="388" y="202"/>
                  </a:cubicBezTo>
                  <a:cubicBezTo>
                    <a:pt x="405" y="208"/>
                    <a:pt x="406" y="221"/>
                    <a:pt x="406" y="234"/>
                  </a:cubicBezTo>
                  <a:cubicBezTo>
                    <a:pt x="406" y="236"/>
                    <a:pt x="408" y="239"/>
                    <a:pt x="410" y="241"/>
                  </a:cubicBezTo>
                  <a:cubicBezTo>
                    <a:pt x="413" y="244"/>
                    <a:pt x="418" y="246"/>
                    <a:pt x="421" y="249"/>
                  </a:cubicBezTo>
                  <a:cubicBezTo>
                    <a:pt x="429" y="254"/>
                    <a:pt x="433" y="261"/>
                    <a:pt x="431" y="270"/>
                  </a:cubicBezTo>
                  <a:cubicBezTo>
                    <a:pt x="430" y="277"/>
                    <a:pt x="433" y="283"/>
                    <a:pt x="439" y="288"/>
                  </a:cubicBezTo>
                  <a:cubicBezTo>
                    <a:pt x="449" y="296"/>
                    <a:pt x="454" y="307"/>
                    <a:pt x="450" y="320"/>
                  </a:cubicBezTo>
                  <a:cubicBezTo>
                    <a:pt x="446" y="332"/>
                    <a:pt x="443" y="344"/>
                    <a:pt x="438" y="357"/>
                  </a:cubicBezTo>
                  <a:cubicBezTo>
                    <a:pt x="456" y="377"/>
                    <a:pt x="474" y="399"/>
                    <a:pt x="493" y="420"/>
                  </a:cubicBezTo>
                  <a:cubicBezTo>
                    <a:pt x="503" y="430"/>
                    <a:pt x="516" y="435"/>
                    <a:pt x="531" y="436"/>
                  </a:cubicBezTo>
                  <a:cubicBezTo>
                    <a:pt x="555" y="437"/>
                    <a:pt x="575" y="445"/>
                    <a:pt x="586" y="467"/>
                  </a:cubicBezTo>
                  <a:cubicBezTo>
                    <a:pt x="590" y="474"/>
                    <a:pt x="590" y="482"/>
                    <a:pt x="590" y="489"/>
                  </a:cubicBezTo>
                  <a:cubicBezTo>
                    <a:pt x="590" y="501"/>
                    <a:pt x="588" y="513"/>
                    <a:pt x="586" y="525"/>
                  </a:cubicBezTo>
                  <a:cubicBezTo>
                    <a:pt x="585" y="529"/>
                    <a:pt x="580" y="531"/>
                    <a:pt x="577" y="535"/>
                  </a:cubicBezTo>
                  <a:cubicBezTo>
                    <a:pt x="575" y="532"/>
                    <a:pt x="572" y="530"/>
                    <a:pt x="570" y="527"/>
                  </a:cubicBezTo>
                  <a:cubicBezTo>
                    <a:pt x="563" y="518"/>
                    <a:pt x="557" y="509"/>
                    <a:pt x="552" y="500"/>
                  </a:cubicBezTo>
                  <a:cubicBezTo>
                    <a:pt x="543" y="487"/>
                    <a:pt x="525" y="485"/>
                    <a:pt x="515" y="497"/>
                  </a:cubicBezTo>
                  <a:cubicBezTo>
                    <a:pt x="507" y="508"/>
                    <a:pt x="501" y="520"/>
                    <a:pt x="510" y="534"/>
                  </a:cubicBezTo>
                  <a:cubicBezTo>
                    <a:pt x="515" y="542"/>
                    <a:pt x="518" y="552"/>
                    <a:pt x="522" y="562"/>
                  </a:cubicBezTo>
                  <a:cubicBezTo>
                    <a:pt x="520" y="563"/>
                    <a:pt x="518" y="564"/>
                    <a:pt x="516" y="564"/>
                  </a:cubicBezTo>
                  <a:cubicBezTo>
                    <a:pt x="490" y="568"/>
                    <a:pt x="457" y="543"/>
                    <a:pt x="454" y="517"/>
                  </a:cubicBezTo>
                  <a:cubicBezTo>
                    <a:pt x="454" y="511"/>
                    <a:pt x="455" y="505"/>
                    <a:pt x="455" y="499"/>
                  </a:cubicBezTo>
                  <a:cubicBezTo>
                    <a:pt x="457" y="482"/>
                    <a:pt x="452" y="466"/>
                    <a:pt x="439" y="453"/>
                  </a:cubicBezTo>
                  <a:cubicBezTo>
                    <a:pt x="425" y="439"/>
                    <a:pt x="413" y="424"/>
                    <a:pt x="400" y="410"/>
                  </a:cubicBezTo>
                  <a:cubicBezTo>
                    <a:pt x="380" y="424"/>
                    <a:pt x="360" y="437"/>
                    <a:pt x="341" y="452"/>
                  </a:cubicBezTo>
                  <a:cubicBezTo>
                    <a:pt x="322" y="467"/>
                    <a:pt x="304" y="484"/>
                    <a:pt x="286" y="501"/>
                  </a:cubicBezTo>
                  <a:cubicBezTo>
                    <a:pt x="255" y="529"/>
                    <a:pt x="225" y="558"/>
                    <a:pt x="196" y="587"/>
                  </a:cubicBezTo>
                  <a:cubicBezTo>
                    <a:pt x="192" y="591"/>
                    <a:pt x="188" y="591"/>
                    <a:pt x="183" y="589"/>
                  </a:cubicBezTo>
                  <a:cubicBezTo>
                    <a:pt x="152" y="578"/>
                    <a:pt x="120" y="566"/>
                    <a:pt x="89" y="555"/>
                  </a:cubicBezTo>
                  <a:cubicBezTo>
                    <a:pt x="62" y="546"/>
                    <a:pt x="36" y="537"/>
                    <a:pt x="9" y="527"/>
                  </a:cubicBezTo>
                  <a:cubicBezTo>
                    <a:pt x="6" y="526"/>
                    <a:pt x="3" y="525"/>
                    <a:pt x="0" y="524"/>
                  </a:cubicBezTo>
                  <a:cubicBezTo>
                    <a:pt x="16" y="514"/>
                    <a:pt x="31" y="505"/>
                    <a:pt x="46" y="496"/>
                  </a:cubicBezTo>
                  <a:cubicBezTo>
                    <a:pt x="97" y="465"/>
                    <a:pt x="145" y="431"/>
                    <a:pt x="187" y="388"/>
                  </a:cubicBezTo>
                  <a:cubicBezTo>
                    <a:pt x="191" y="385"/>
                    <a:pt x="194" y="381"/>
                    <a:pt x="197" y="377"/>
                  </a:cubicBezTo>
                  <a:cubicBezTo>
                    <a:pt x="201" y="370"/>
                    <a:pt x="205" y="363"/>
                    <a:pt x="200" y="354"/>
                  </a:cubicBezTo>
                  <a:cubicBezTo>
                    <a:pt x="188" y="332"/>
                    <a:pt x="183" y="309"/>
                    <a:pt x="179" y="285"/>
                  </a:cubicBezTo>
                  <a:cubicBezTo>
                    <a:pt x="176" y="275"/>
                    <a:pt x="174" y="264"/>
                    <a:pt x="171" y="254"/>
                  </a:cubicBezTo>
                  <a:cubicBezTo>
                    <a:pt x="168" y="244"/>
                    <a:pt x="170" y="235"/>
                    <a:pt x="174" y="227"/>
                  </a:cubicBezTo>
                  <a:cubicBezTo>
                    <a:pt x="180" y="215"/>
                    <a:pt x="187" y="203"/>
                    <a:pt x="194" y="190"/>
                  </a:cubicBezTo>
                  <a:cubicBezTo>
                    <a:pt x="180" y="170"/>
                    <a:pt x="161" y="157"/>
                    <a:pt x="135" y="155"/>
                  </a:cubicBezTo>
                  <a:cubicBezTo>
                    <a:pt x="127" y="155"/>
                    <a:pt x="119" y="154"/>
                    <a:pt x="111" y="152"/>
                  </a:cubicBezTo>
                  <a:cubicBezTo>
                    <a:pt x="89" y="146"/>
                    <a:pt x="76" y="130"/>
                    <a:pt x="76" y="108"/>
                  </a:cubicBezTo>
                  <a:cubicBezTo>
                    <a:pt x="76" y="93"/>
                    <a:pt x="78" y="78"/>
                    <a:pt x="80" y="63"/>
                  </a:cubicBezTo>
                  <a:cubicBezTo>
                    <a:pt x="81" y="60"/>
                    <a:pt x="85" y="55"/>
                    <a:pt x="87" y="55"/>
                  </a:cubicBezTo>
                  <a:cubicBezTo>
                    <a:pt x="92" y="56"/>
                    <a:pt x="98" y="57"/>
                    <a:pt x="100" y="60"/>
                  </a:cubicBezTo>
                  <a:cubicBezTo>
                    <a:pt x="106" y="69"/>
                    <a:pt x="110" y="79"/>
                    <a:pt x="115" y="89"/>
                  </a:cubicBezTo>
                  <a:cubicBezTo>
                    <a:pt x="117" y="95"/>
                    <a:pt x="121" y="96"/>
                    <a:pt x="127" y="95"/>
                  </a:cubicBezTo>
                  <a:cubicBezTo>
                    <a:pt x="149" y="89"/>
                    <a:pt x="162" y="74"/>
                    <a:pt x="161" y="54"/>
                  </a:cubicBezTo>
                  <a:cubicBezTo>
                    <a:pt x="160" y="46"/>
                    <a:pt x="155" y="38"/>
                    <a:pt x="152" y="31"/>
                  </a:cubicBezTo>
                  <a:cubicBezTo>
                    <a:pt x="149" y="25"/>
                    <a:pt x="146" y="19"/>
                    <a:pt x="142" y="12"/>
                  </a:cubicBezTo>
                  <a:cubicBezTo>
                    <a:pt x="147" y="11"/>
                    <a:pt x="151" y="9"/>
                    <a:pt x="155" y="8"/>
                  </a:cubicBezTo>
                  <a:cubicBezTo>
                    <a:pt x="190" y="0"/>
                    <a:pt x="226" y="35"/>
                    <a:pt x="220" y="71"/>
                  </a:cubicBezTo>
                  <a:cubicBezTo>
                    <a:pt x="219" y="79"/>
                    <a:pt x="219" y="87"/>
                    <a:pt x="219" y="95"/>
                  </a:cubicBezTo>
                  <a:cubicBezTo>
                    <a:pt x="219" y="109"/>
                    <a:pt x="223" y="120"/>
                    <a:pt x="233" y="130"/>
                  </a:cubicBezTo>
                  <a:cubicBezTo>
                    <a:pt x="247" y="145"/>
                    <a:pt x="261" y="162"/>
                    <a:pt x="274" y="176"/>
                  </a:cubicBezTo>
                  <a:close/>
                  <a:moveTo>
                    <a:pt x="302" y="340"/>
                  </a:moveTo>
                  <a:cubicBezTo>
                    <a:pt x="309" y="344"/>
                    <a:pt x="313" y="352"/>
                    <a:pt x="323" y="352"/>
                  </a:cubicBezTo>
                  <a:cubicBezTo>
                    <a:pt x="323" y="348"/>
                    <a:pt x="322" y="346"/>
                    <a:pt x="322" y="343"/>
                  </a:cubicBezTo>
                  <a:cubicBezTo>
                    <a:pt x="324" y="346"/>
                    <a:pt x="325" y="349"/>
                    <a:pt x="327" y="353"/>
                  </a:cubicBezTo>
                  <a:cubicBezTo>
                    <a:pt x="337" y="347"/>
                    <a:pt x="342" y="339"/>
                    <a:pt x="345" y="329"/>
                  </a:cubicBezTo>
                  <a:cubicBezTo>
                    <a:pt x="348" y="313"/>
                    <a:pt x="358" y="304"/>
                    <a:pt x="372" y="296"/>
                  </a:cubicBezTo>
                  <a:cubicBezTo>
                    <a:pt x="381" y="292"/>
                    <a:pt x="390" y="286"/>
                    <a:pt x="397" y="280"/>
                  </a:cubicBezTo>
                  <a:cubicBezTo>
                    <a:pt x="404" y="274"/>
                    <a:pt x="411" y="273"/>
                    <a:pt x="419" y="275"/>
                  </a:cubicBezTo>
                  <a:cubicBezTo>
                    <a:pt x="421" y="276"/>
                    <a:pt x="424" y="277"/>
                    <a:pt x="426" y="277"/>
                  </a:cubicBezTo>
                  <a:cubicBezTo>
                    <a:pt x="430" y="263"/>
                    <a:pt x="425" y="254"/>
                    <a:pt x="413" y="248"/>
                  </a:cubicBezTo>
                  <a:cubicBezTo>
                    <a:pt x="409" y="246"/>
                    <a:pt x="405" y="243"/>
                    <a:pt x="402" y="241"/>
                  </a:cubicBezTo>
                  <a:cubicBezTo>
                    <a:pt x="402" y="240"/>
                    <a:pt x="402" y="239"/>
                    <a:pt x="402" y="238"/>
                  </a:cubicBezTo>
                  <a:cubicBezTo>
                    <a:pt x="402" y="236"/>
                    <a:pt x="402" y="233"/>
                    <a:pt x="402" y="231"/>
                  </a:cubicBezTo>
                  <a:cubicBezTo>
                    <a:pt x="402" y="216"/>
                    <a:pt x="398" y="210"/>
                    <a:pt x="384" y="205"/>
                  </a:cubicBezTo>
                  <a:cubicBezTo>
                    <a:pt x="378" y="202"/>
                    <a:pt x="370" y="200"/>
                    <a:pt x="364" y="198"/>
                  </a:cubicBezTo>
                  <a:cubicBezTo>
                    <a:pt x="356" y="194"/>
                    <a:pt x="350" y="196"/>
                    <a:pt x="343" y="199"/>
                  </a:cubicBezTo>
                  <a:cubicBezTo>
                    <a:pt x="322" y="208"/>
                    <a:pt x="308" y="223"/>
                    <a:pt x="297" y="243"/>
                  </a:cubicBezTo>
                  <a:cubicBezTo>
                    <a:pt x="295" y="245"/>
                    <a:pt x="292" y="247"/>
                    <a:pt x="290" y="249"/>
                  </a:cubicBezTo>
                  <a:cubicBezTo>
                    <a:pt x="300" y="227"/>
                    <a:pt x="313" y="208"/>
                    <a:pt x="336" y="198"/>
                  </a:cubicBezTo>
                  <a:cubicBezTo>
                    <a:pt x="341" y="196"/>
                    <a:pt x="346" y="194"/>
                    <a:pt x="351" y="191"/>
                  </a:cubicBezTo>
                  <a:cubicBezTo>
                    <a:pt x="347" y="186"/>
                    <a:pt x="345" y="179"/>
                    <a:pt x="340" y="175"/>
                  </a:cubicBezTo>
                  <a:cubicBezTo>
                    <a:pt x="332" y="168"/>
                    <a:pt x="324" y="161"/>
                    <a:pt x="314" y="157"/>
                  </a:cubicBezTo>
                  <a:cubicBezTo>
                    <a:pt x="303" y="153"/>
                    <a:pt x="292" y="158"/>
                    <a:pt x="285" y="168"/>
                  </a:cubicBezTo>
                  <a:cubicBezTo>
                    <a:pt x="280" y="175"/>
                    <a:pt x="278" y="183"/>
                    <a:pt x="276" y="191"/>
                  </a:cubicBezTo>
                  <a:cubicBezTo>
                    <a:pt x="276" y="195"/>
                    <a:pt x="281" y="199"/>
                    <a:pt x="283" y="203"/>
                  </a:cubicBezTo>
                  <a:cubicBezTo>
                    <a:pt x="285" y="205"/>
                    <a:pt x="286" y="207"/>
                    <a:pt x="288" y="209"/>
                  </a:cubicBezTo>
                  <a:cubicBezTo>
                    <a:pt x="294" y="221"/>
                    <a:pt x="291" y="231"/>
                    <a:pt x="278" y="237"/>
                  </a:cubicBezTo>
                  <a:cubicBezTo>
                    <a:pt x="277" y="236"/>
                    <a:pt x="277" y="236"/>
                    <a:pt x="276" y="235"/>
                  </a:cubicBezTo>
                  <a:cubicBezTo>
                    <a:pt x="290" y="218"/>
                    <a:pt x="290" y="217"/>
                    <a:pt x="276" y="200"/>
                  </a:cubicBezTo>
                  <a:cubicBezTo>
                    <a:pt x="271" y="193"/>
                    <a:pt x="264" y="187"/>
                    <a:pt x="258" y="180"/>
                  </a:cubicBezTo>
                  <a:cubicBezTo>
                    <a:pt x="242" y="166"/>
                    <a:pt x="233" y="165"/>
                    <a:pt x="213" y="174"/>
                  </a:cubicBezTo>
                  <a:cubicBezTo>
                    <a:pt x="217" y="163"/>
                    <a:pt x="227" y="166"/>
                    <a:pt x="234" y="163"/>
                  </a:cubicBezTo>
                  <a:cubicBezTo>
                    <a:pt x="231" y="159"/>
                    <a:pt x="228" y="155"/>
                    <a:pt x="225" y="152"/>
                  </a:cubicBezTo>
                  <a:cubicBezTo>
                    <a:pt x="223" y="150"/>
                    <a:pt x="221" y="148"/>
                    <a:pt x="219" y="146"/>
                  </a:cubicBezTo>
                  <a:cubicBezTo>
                    <a:pt x="207" y="133"/>
                    <a:pt x="200" y="134"/>
                    <a:pt x="192" y="149"/>
                  </a:cubicBezTo>
                  <a:cubicBezTo>
                    <a:pt x="192" y="150"/>
                    <a:pt x="191" y="150"/>
                    <a:pt x="190" y="151"/>
                  </a:cubicBezTo>
                  <a:cubicBezTo>
                    <a:pt x="191" y="144"/>
                    <a:pt x="192" y="138"/>
                    <a:pt x="200" y="135"/>
                  </a:cubicBezTo>
                  <a:cubicBezTo>
                    <a:pt x="209" y="133"/>
                    <a:pt x="215" y="136"/>
                    <a:pt x="220" y="142"/>
                  </a:cubicBezTo>
                  <a:cubicBezTo>
                    <a:pt x="227" y="150"/>
                    <a:pt x="234" y="159"/>
                    <a:pt x="242" y="165"/>
                  </a:cubicBezTo>
                  <a:cubicBezTo>
                    <a:pt x="251" y="173"/>
                    <a:pt x="262" y="180"/>
                    <a:pt x="274" y="188"/>
                  </a:cubicBezTo>
                  <a:cubicBezTo>
                    <a:pt x="273" y="185"/>
                    <a:pt x="273" y="181"/>
                    <a:pt x="271" y="179"/>
                  </a:cubicBezTo>
                  <a:cubicBezTo>
                    <a:pt x="262" y="169"/>
                    <a:pt x="253" y="157"/>
                    <a:pt x="243" y="148"/>
                  </a:cubicBezTo>
                  <a:cubicBezTo>
                    <a:pt x="218" y="126"/>
                    <a:pt x="210" y="99"/>
                    <a:pt x="216" y="66"/>
                  </a:cubicBezTo>
                  <a:cubicBezTo>
                    <a:pt x="217" y="63"/>
                    <a:pt x="217" y="60"/>
                    <a:pt x="216" y="57"/>
                  </a:cubicBezTo>
                  <a:cubicBezTo>
                    <a:pt x="213" y="30"/>
                    <a:pt x="185" y="8"/>
                    <a:pt x="158" y="11"/>
                  </a:cubicBezTo>
                  <a:cubicBezTo>
                    <a:pt x="155" y="11"/>
                    <a:pt x="152" y="13"/>
                    <a:pt x="148" y="14"/>
                  </a:cubicBezTo>
                  <a:cubicBezTo>
                    <a:pt x="152" y="23"/>
                    <a:pt x="156" y="32"/>
                    <a:pt x="161" y="40"/>
                  </a:cubicBezTo>
                  <a:cubicBezTo>
                    <a:pt x="169" y="53"/>
                    <a:pt x="166" y="64"/>
                    <a:pt x="160" y="76"/>
                  </a:cubicBezTo>
                  <a:cubicBezTo>
                    <a:pt x="152" y="90"/>
                    <a:pt x="140" y="96"/>
                    <a:pt x="125" y="99"/>
                  </a:cubicBezTo>
                  <a:cubicBezTo>
                    <a:pt x="112" y="102"/>
                    <a:pt x="103" y="98"/>
                    <a:pt x="97" y="86"/>
                  </a:cubicBezTo>
                  <a:cubicBezTo>
                    <a:pt x="93" y="79"/>
                    <a:pt x="89" y="72"/>
                    <a:pt x="86" y="64"/>
                  </a:cubicBezTo>
                  <a:cubicBezTo>
                    <a:pt x="82" y="77"/>
                    <a:pt x="80" y="89"/>
                    <a:pt x="79" y="102"/>
                  </a:cubicBezTo>
                  <a:cubicBezTo>
                    <a:pt x="79" y="131"/>
                    <a:pt x="96" y="149"/>
                    <a:pt x="125" y="150"/>
                  </a:cubicBezTo>
                  <a:cubicBezTo>
                    <a:pt x="152" y="151"/>
                    <a:pt x="176" y="160"/>
                    <a:pt x="193" y="182"/>
                  </a:cubicBezTo>
                  <a:cubicBezTo>
                    <a:pt x="194" y="184"/>
                    <a:pt x="196" y="185"/>
                    <a:pt x="198" y="187"/>
                  </a:cubicBezTo>
                  <a:cubicBezTo>
                    <a:pt x="201" y="183"/>
                    <a:pt x="204" y="180"/>
                    <a:pt x="207" y="176"/>
                  </a:cubicBezTo>
                  <a:cubicBezTo>
                    <a:pt x="202" y="170"/>
                    <a:pt x="197" y="165"/>
                    <a:pt x="193" y="159"/>
                  </a:cubicBezTo>
                  <a:cubicBezTo>
                    <a:pt x="191" y="157"/>
                    <a:pt x="191" y="153"/>
                    <a:pt x="190" y="151"/>
                  </a:cubicBezTo>
                  <a:cubicBezTo>
                    <a:pt x="191" y="152"/>
                    <a:pt x="192" y="153"/>
                    <a:pt x="193" y="155"/>
                  </a:cubicBezTo>
                  <a:cubicBezTo>
                    <a:pt x="200" y="161"/>
                    <a:pt x="203" y="172"/>
                    <a:pt x="214" y="173"/>
                  </a:cubicBezTo>
                  <a:cubicBezTo>
                    <a:pt x="202" y="191"/>
                    <a:pt x="190" y="209"/>
                    <a:pt x="179" y="227"/>
                  </a:cubicBezTo>
                  <a:cubicBezTo>
                    <a:pt x="173" y="236"/>
                    <a:pt x="172" y="246"/>
                    <a:pt x="176" y="256"/>
                  </a:cubicBezTo>
                  <a:cubicBezTo>
                    <a:pt x="178" y="262"/>
                    <a:pt x="178" y="269"/>
                    <a:pt x="180" y="275"/>
                  </a:cubicBezTo>
                  <a:cubicBezTo>
                    <a:pt x="187" y="300"/>
                    <a:pt x="194" y="324"/>
                    <a:pt x="202" y="349"/>
                  </a:cubicBezTo>
                  <a:cubicBezTo>
                    <a:pt x="204" y="356"/>
                    <a:pt x="209" y="361"/>
                    <a:pt x="216" y="364"/>
                  </a:cubicBezTo>
                  <a:cubicBezTo>
                    <a:pt x="222" y="365"/>
                    <a:pt x="228" y="368"/>
                    <a:pt x="233" y="370"/>
                  </a:cubicBezTo>
                  <a:cubicBezTo>
                    <a:pt x="233" y="371"/>
                    <a:pt x="233" y="371"/>
                    <a:pt x="233" y="372"/>
                  </a:cubicBezTo>
                  <a:cubicBezTo>
                    <a:pt x="224" y="369"/>
                    <a:pt x="215" y="367"/>
                    <a:pt x="208" y="365"/>
                  </a:cubicBezTo>
                  <a:cubicBezTo>
                    <a:pt x="204" y="372"/>
                    <a:pt x="201" y="379"/>
                    <a:pt x="196" y="384"/>
                  </a:cubicBezTo>
                  <a:cubicBezTo>
                    <a:pt x="156" y="428"/>
                    <a:pt x="108" y="462"/>
                    <a:pt x="59" y="493"/>
                  </a:cubicBezTo>
                  <a:cubicBezTo>
                    <a:pt x="43" y="503"/>
                    <a:pt x="27" y="513"/>
                    <a:pt x="10" y="523"/>
                  </a:cubicBezTo>
                  <a:cubicBezTo>
                    <a:pt x="13" y="524"/>
                    <a:pt x="15" y="525"/>
                    <a:pt x="17" y="526"/>
                  </a:cubicBezTo>
                  <a:cubicBezTo>
                    <a:pt x="71" y="545"/>
                    <a:pt x="126" y="565"/>
                    <a:pt x="180" y="585"/>
                  </a:cubicBezTo>
                  <a:cubicBezTo>
                    <a:pt x="187" y="587"/>
                    <a:pt x="191" y="586"/>
                    <a:pt x="196" y="582"/>
                  </a:cubicBezTo>
                  <a:cubicBezTo>
                    <a:pt x="232" y="547"/>
                    <a:pt x="268" y="512"/>
                    <a:pt x="304" y="478"/>
                  </a:cubicBezTo>
                  <a:cubicBezTo>
                    <a:pt x="309" y="472"/>
                    <a:pt x="315" y="466"/>
                    <a:pt x="321" y="460"/>
                  </a:cubicBezTo>
                  <a:cubicBezTo>
                    <a:pt x="312" y="458"/>
                    <a:pt x="305" y="456"/>
                    <a:pt x="301" y="454"/>
                  </a:cubicBezTo>
                  <a:cubicBezTo>
                    <a:pt x="309" y="454"/>
                    <a:pt x="319" y="457"/>
                    <a:pt x="327" y="454"/>
                  </a:cubicBezTo>
                  <a:cubicBezTo>
                    <a:pt x="353" y="442"/>
                    <a:pt x="374" y="423"/>
                    <a:pt x="397" y="405"/>
                  </a:cubicBezTo>
                  <a:cubicBezTo>
                    <a:pt x="378" y="385"/>
                    <a:pt x="360" y="366"/>
                    <a:pt x="342" y="346"/>
                  </a:cubicBezTo>
                  <a:cubicBezTo>
                    <a:pt x="339" y="348"/>
                    <a:pt x="338" y="351"/>
                    <a:pt x="336" y="352"/>
                  </a:cubicBezTo>
                  <a:cubicBezTo>
                    <a:pt x="330" y="353"/>
                    <a:pt x="323" y="356"/>
                    <a:pt x="317" y="354"/>
                  </a:cubicBezTo>
                  <a:cubicBezTo>
                    <a:pt x="310" y="353"/>
                    <a:pt x="303" y="349"/>
                    <a:pt x="303" y="339"/>
                  </a:cubicBezTo>
                  <a:lnTo>
                    <a:pt x="302" y="340"/>
                  </a:lnTo>
                  <a:close/>
                  <a:moveTo>
                    <a:pt x="351" y="335"/>
                  </a:moveTo>
                  <a:cubicBezTo>
                    <a:pt x="344" y="336"/>
                    <a:pt x="344" y="341"/>
                    <a:pt x="346" y="345"/>
                  </a:cubicBezTo>
                  <a:cubicBezTo>
                    <a:pt x="348" y="351"/>
                    <a:pt x="351" y="355"/>
                    <a:pt x="360" y="353"/>
                  </a:cubicBezTo>
                  <a:cubicBezTo>
                    <a:pt x="358" y="348"/>
                    <a:pt x="357" y="344"/>
                    <a:pt x="356" y="339"/>
                  </a:cubicBezTo>
                  <a:cubicBezTo>
                    <a:pt x="358" y="344"/>
                    <a:pt x="360" y="349"/>
                    <a:pt x="363" y="356"/>
                  </a:cubicBezTo>
                  <a:cubicBezTo>
                    <a:pt x="367" y="354"/>
                    <a:pt x="372" y="354"/>
                    <a:pt x="375" y="351"/>
                  </a:cubicBezTo>
                  <a:cubicBezTo>
                    <a:pt x="383" y="342"/>
                    <a:pt x="393" y="339"/>
                    <a:pt x="404" y="335"/>
                  </a:cubicBezTo>
                  <a:cubicBezTo>
                    <a:pt x="412" y="332"/>
                    <a:pt x="417" y="334"/>
                    <a:pt x="422" y="340"/>
                  </a:cubicBezTo>
                  <a:cubicBezTo>
                    <a:pt x="426" y="344"/>
                    <a:pt x="430" y="348"/>
                    <a:pt x="435" y="354"/>
                  </a:cubicBezTo>
                  <a:cubicBezTo>
                    <a:pt x="439" y="342"/>
                    <a:pt x="442" y="333"/>
                    <a:pt x="445" y="324"/>
                  </a:cubicBezTo>
                  <a:cubicBezTo>
                    <a:pt x="451" y="308"/>
                    <a:pt x="445" y="295"/>
                    <a:pt x="432" y="287"/>
                  </a:cubicBezTo>
                  <a:cubicBezTo>
                    <a:pt x="424" y="281"/>
                    <a:pt x="415" y="273"/>
                    <a:pt x="404" y="280"/>
                  </a:cubicBezTo>
                  <a:cubicBezTo>
                    <a:pt x="389" y="289"/>
                    <a:pt x="374" y="299"/>
                    <a:pt x="359" y="310"/>
                  </a:cubicBezTo>
                  <a:cubicBezTo>
                    <a:pt x="351" y="316"/>
                    <a:pt x="349" y="325"/>
                    <a:pt x="351" y="335"/>
                  </a:cubicBezTo>
                  <a:close/>
                  <a:moveTo>
                    <a:pt x="363" y="360"/>
                  </a:moveTo>
                  <a:cubicBezTo>
                    <a:pt x="363" y="361"/>
                    <a:pt x="364" y="363"/>
                    <a:pt x="364" y="363"/>
                  </a:cubicBezTo>
                  <a:cubicBezTo>
                    <a:pt x="389" y="392"/>
                    <a:pt x="414" y="420"/>
                    <a:pt x="440" y="448"/>
                  </a:cubicBezTo>
                  <a:cubicBezTo>
                    <a:pt x="455" y="464"/>
                    <a:pt x="462" y="481"/>
                    <a:pt x="459" y="503"/>
                  </a:cubicBezTo>
                  <a:cubicBezTo>
                    <a:pt x="455" y="524"/>
                    <a:pt x="464" y="539"/>
                    <a:pt x="481" y="550"/>
                  </a:cubicBezTo>
                  <a:cubicBezTo>
                    <a:pt x="491" y="556"/>
                    <a:pt x="502" y="564"/>
                    <a:pt x="517" y="560"/>
                  </a:cubicBezTo>
                  <a:cubicBezTo>
                    <a:pt x="513" y="550"/>
                    <a:pt x="509" y="542"/>
                    <a:pt x="505" y="533"/>
                  </a:cubicBezTo>
                  <a:cubicBezTo>
                    <a:pt x="499" y="519"/>
                    <a:pt x="503" y="502"/>
                    <a:pt x="515" y="492"/>
                  </a:cubicBezTo>
                  <a:cubicBezTo>
                    <a:pt x="528" y="481"/>
                    <a:pt x="545" y="483"/>
                    <a:pt x="554" y="496"/>
                  </a:cubicBezTo>
                  <a:cubicBezTo>
                    <a:pt x="562" y="508"/>
                    <a:pt x="569" y="519"/>
                    <a:pt x="577" y="531"/>
                  </a:cubicBezTo>
                  <a:cubicBezTo>
                    <a:pt x="590" y="518"/>
                    <a:pt x="590" y="474"/>
                    <a:pt x="578" y="461"/>
                  </a:cubicBezTo>
                  <a:cubicBezTo>
                    <a:pt x="577" y="460"/>
                    <a:pt x="577" y="460"/>
                    <a:pt x="577" y="460"/>
                  </a:cubicBezTo>
                  <a:cubicBezTo>
                    <a:pt x="566" y="446"/>
                    <a:pt x="550" y="441"/>
                    <a:pt x="533" y="440"/>
                  </a:cubicBezTo>
                  <a:cubicBezTo>
                    <a:pt x="513" y="439"/>
                    <a:pt x="497" y="431"/>
                    <a:pt x="485" y="417"/>
                  </a:cubicBezTo>
                  <a:cubicBezTo>
                    <a:pt x="464" y="394"/>
                    <a:pt x="444" y="370"/>
                    <a:pt x="423" y="347"/>
                  </a:cubicBezTo>
                  <a:cubicBezTo>
                    <a:pt x="412" y="335"/>
                    <a:pt x="413" y="336"/>
                    <a:pt x="399" y="343"/>
                  </a:cubicBezTo>
                  <a:cubicBezTo>
                    <a:pt x="400" y="344"/>
                    <a:pt x="401" y="345"/>
                    <a:pt x="402" y="346"/>
                  </a:cubicBezTo>
                  <a:cubicBezTo>
                    <a:pt x="422" y="368"/>
                    <a:pt x="442" y="389"/>
                    <a:pt x="462" y="411"/>
                  </a:cubicBezTo>
                  <a:cubicBezTo>
                    <a:pt x="465" y="415"/>
                    <a:pt x="467" y="420"/>
                    <a:pt x="470" y="424"/>
                  </a:cubicBezTo>
                  <a:cubicBezTo>
                    <a:pt x="470" y="425"/>
                    <a:pt x="469" y="425"/>
                    <a:pt x="468" y="426"/>
                  </a:cubicBezTo>
                  <a:cubicBezTo>
                    <a:pt x="466" y="422"/>
                    <a:pt x="464" y="418"/>
                    <a:pt x="461" y="415"/>
                  </a:cubicBezTo>
                  <a:cubicBezTo>
                    <a:pt x="443" y="395"/>
                    <a:pt x="424" y="374"/>
                    <a:pt x="405" y="354"/>
                  </a:cubicBezTo>
                  <a:cubicBezTo>
                    <a:pt x="393" y="342"/>
                    <a:pt x="393" y="342"/>
                    <a:pt x="380" y="352"/>
                  </a:cubicBezTo>
                  <a:cubicBezTo>
                    <a:pt x="379" y="353"/>
                    <a:pt x="378" y="354"/>
                    <a:pt x="377" y="355"/>
                  </a:cubicBezTo>
                  <a:cubicBezTo>
                    <a:pt x="378" y="357"/>
                    <a:pt x="380" y="359"/>
                    <a:pt x="381" y="360"/>
                  </a:cubicBezTo>
                  <a:cubicBezTo>
                    <a:pt x="402" y="383"/>
                    <a:pt x="424" y="407"/>
                    <a:pt x="446" y="429"/>
                  </a:cubicBezTo>
                  <a:cubicBezTo>
                    <a:pt x="449" y="433"/>
                    <a:pt x="454" y="436"/>
                    <a:pt x="458" y="437"/>
                  </a:cubicBezTo>
                  <a:cubicBezTo>
                    <a:pt x="461" y="437"/>
                    <a:pt x="465" y="432"/>
                    <a:pt x="469" y="430"/>
                  </a:cubicBezTo>
                  <a:cubicBezTo>
                    <a:pt x="470" y="435"/>
                    <a:pt x="466" y="438"/>
                    <a:pt x="461" y="439"/>
                  </a:cubicBezTo>
                  <a:cubicBezTo>
                    <a:pt x="454" y="442"/>
                    <a:pt x="450" y="438"/>
                    <a:pt x="445" y="434"/>
                  </a:cubicBezTo>
                  <a:cubicBezTo>
                    <a:pt x="423" y="410"/>
                    <a:pt x="401" y="387"/>
                    <a:pt x="380" y="364"/>
                  </a:cubicBezTo>
                  <a:cubicBezTo>
                    <a:pt x="374" y="357"/>
                    <a:pt x="370" y="356"/>
                    <a:pt x="363" y="360"/>
                  </a:cubicBezTo>
                  <a:close/>
                  <a:moveTo>
                    <a:pt x="89" y="59"/>
                  </a:moveTo>
                  <a:cubicBezTo>
                    <a:pt x="89" y="60"/>
                    <a:pt x="88" y="60"/>
                    <a:pt x="87" y="61"/>
                  </a:cubicBezTo>
                  <a:cubicBezTo>
                    <a:pt x="92" y="70"/>
                    <a:pt x="96" y="78"/>
                    <a:pt x="101" y="87"/>
                  </a:cubicBezTo>
                  <a:cubicBezTo>
                    <a:pt x="102" y="89"/>
                    <a:pt x="106" y="90"/>
                    <a:pt x="109" y="91"/>
                  </a:cubicBezTo>
                  <a:cubicBezTo>
                    <a:pt x="109" y="90"/>
                    <a:pt x="110" y="90"/>
                    <a:pt x="110" y="89"/>
                  </a:cubicBezTo>
                  <a:cubicBezTo>
                    <a:pt x="107" y="83"/>
                    <a:pt x="102" y="78"/>
                    <a:pt x="100" y="72"/>
                  </a:cubicBezTo>
                  <a:cubicBezTo>
                    <a:pt x="99" y="64"/>
                    <a:pt x="95" y="61"/>
                    <a:pt x="89" y="5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7" name="Google Shape;1107;p16"/>
            <p:cNvSpPr/>
            <p:nvPr/>
          </p:nvSpPr>
          <p:spPr>
            <a:xfrm>
              <a:off x="8112126" y="2733675"/>
              <a:ext cx="147638" cy="161925"/>
            </a:xfrm>
            <a:custGeom>
              <a:avLst/>
              <a:gdLst/>
              <a:ahLst/>
              <a:cxnLst/>
              <a:rect l="l" t="t" r="r" b="b"/>
              <a:pathLst>
                <a:path w="387" h="422" extrusionOk="0">
                  <a:moveTo>
                    <a:pt x="203" y="9"/>
                  </a:moveTo>
                  <a:cubicBezTo>
                    <a:pt x="223" y="0"/>
                    <a:pt x="232" y="1"/>
                    <a:pt x="248" y="15"/>
                  </a:cubicBezTo>
                  <a:cubicBezTo>
                    <a:pt x="254" y="22"/>
                    <a:pt x="261" y="28"/>
                    <a:pt x="266" y="35"/>
                  </a:cubicBezTo>
                  <a:cubicBezTo>
                    <a:pt x="280" y="52"/>
                    <a:pt x="280" y="53"/>
                    <a:pt x="266" y="70"/>
                  </a:cubicBezTo>
                  <a:cubicBezTo>
                    <a:pt x="255" y="76"/>
                    <a:pt x="244" y="76"/>
                    <a:pt x="234" y="74"/>
                  </a:cubicBezTo>
                  <a:cubicBezTo>
                    <a:pt x="236" y="76"/>
                    <a:pt x="241" y="79"/>
                    <a:pt x="241" y="83"/>
                  </a:cubicBezTo>
                  <a:cubicBezTo>
                    <a:pt x="242" y="93"/>
                    <a:pt x="247" y="101"/>
                    <a:pt x="255" y="107"/>
                  </a:cubicBezTo>
                  <a:cubicBezTo>
                    <a:pt x="260" y="110"/>
                    <a:pt x="261" y="114"/>
                    <a:pt x="261" y="119"/>
                  </a:cubicBezTo>
                  <a:cubicBezTo>
                    <a:pt x="259" y="136"/>
                    <a:pt x="264" y="146"/>
                    <a:pt x="278" y="152"/>
                  </a:cubicBezTo>
                  <a:cubicBezTo>
                    <a:pt x="282" y="154"/>
                    <a:pt x="286" y="154"/>
                    <a:pt x="288" y="155"/>
                  </a:cubicBezTo>
                  <a:cubicBezTo>
                    <a:pt x="290" y="162"/>
                    <a:pt x="291" y="168"/>
                    <a:pt x="293" y="174"/>
                  </a:cubicBezTo>
                  <a:cubicBezTo>
                    <a:pt x="293" y="184"/>
                    <a:pt x="300" y="188"/>
                    <a:pt x="307" y="189"/>
                  </a:cubicBezTo>
                  <a:cubicBezTo>
                    <a:pt x="313" y="191"/>
                    <a:pt x="320" y="188"/>
                    <a:pt x="326" y="187"/>
                  </a:cubicBezTo>
                  <a:cubicBezTo>
                    <a:pt x="328" y="186"/>
                    <a:pt x="329" y="183"/>
                    <a:pt x="332" y="181"/>
                  </a:cubicBezTo>
                  <a:cubicBezTo>
                    <a:pt x="350" y="201"/>
                    <a:pt x="368" y="220"/>
                    <a:pt x="387" y="240"/>
                  </a:cubicBezTo>
                  <a:cubicBezTo>
                    <a:pt x="364" y="258"/>
                    <a:pt x="343" y="277"/>
                    <a:pt x="317" y="289"/>
                  </a:cubicBezTo>
                  <a:cubicBezTo>
                    <a:pt x="309" y="292"/>
                    <a:pt x="299" y="289"/>
                    <a:pt x="291" y="289"/>
                  </a:cubicBezTo>
                  <a:cubicBezTo>
                    <a:pt x="295" y="291"/>
                    <a:pt x="302" y="293"/>
                    <a:pt x="311" y="295"/>
                  </a:cubicBezTo>
                  <a:cubicBezTo>
                    <a:pt x="305" y="301"/>
                    <a:pt x="299" y="307"/>
                    <a:pt x="294" y="313"/>
                  </a:cubicBezTo>
                  <a:cubicBezTo>
                    <a:pt x="258" y="347"/>
                    <a:pt x="222" y="382"/>
                    <a:pt x="186" y="417"/>
                  </a:cubicBezTo>
                  <a:cubicBezTo>
                    <a:pt x="181" y="421"/>
                    <a:pt x="177" y="422"/>
                    <a:pt x="170" y="420"/>
                  </a:cubicBezTo>
                  <a:cubicBezTo>
                    <a:pt x="116" y="400"/>
                    <a:pt x="61" y="380"/>
                    <a:pt x="7" y="361"/>
                  </a:cubicBezTo>
                  <a:cubicBezTo>
                    <a:pt x="5" y="360"/>
                    <a:pt x="3" y="359"/>
                    <a:pt x="0" y="358"/>
                  </a:cubicBezTo>
                  <a:cubicBezTo>
                    <a:pt x="17" y="348"/>
                    <a:pt x="33" y="338"/>
                    <a:pt x="49" y="328"/>
                  </a:cubicBezTo>
                  <a:cubicBezTo>
                    <a:pt x="98" y="297"/>
                    <a:pt x="146" y="263"/>
                    <a:pt x="186" y="219"/>
                  </a:cubicBezTo>
                  <a:cubicBezTo>
                    <a:pt x="191" y="214"/>
                    <a:pt x="194" y="207"/>
                    <a:pt x="198" y="200"/>
                  </a:cubicBezTo>
                  <a:cubicBezTo>
                    <a:pt x="205" y="202"/>
                    <a:pt x="214" y="204"/>
                    <a:pt x="223" y="207"/>
                  </a:cubicBezTo>
                  <a:cubicBezTo>
                    <a:pt x="223" y="206"/>
                    <a:pt x="223" y="206"/>
                    <a:pt x="223" y="205"/>
                  </a:cubicBezTo>
                  <a:cubicBezTo>
                    <a:pt x="218" y="203"/>
                    <a:pt x="212" y="200"/>
                    <a:pt x="206" y="199"/>
                  </a:cubicBezTo>
                  <a:cubicBezTo>
                    <a:pt x="199" y="196"/>
                    <a:pt x="194" y="191"/>
                    <a:pt x="192" y="184"/>
                  </a:cubicBezTo>
                  <a:cubicBezTo>
                    <a:pt x="184" y="159"/>
                    <a:pt x="177" y="135"/>
                    <a:pt x="170" y="110"/>
                  </a:cubicBezTo>
                  <a:cubicBezTo>
                    <a:pt x="168" y="104"/>
                    <a:pt x="168" y="97"/>
                    <a:pt x="166" y="91"/>
                  </a:cubicBezTo>
                  <a:cubicBezTo>
                    <a:pt x="162" y="81"/>
                    <a:pt x="163" y="71"/>
                    <a:pt x="169" y="62"/>
                  </a:cubicBezTo>
                  <a:cubicBezTo>
                    <a:pt x="180" y="44"/>
                    <a:pt x="192" y="26"/>
                    <a:pt x="204" y="8"/>
                  </a:cubicBezTo>
                  <a:lnTo>
                    <a:pt x="203" y="9"/>
                  </a:lnTo>
                  <a:close/>
                  <a:moveTo>
                    <a:pt x="136" y="349"/>
                  </a:moveTo>
                  <a:cubicBezTo>
                    <a:pt x="137" y="350"/>
                    <a:pt x="137" y="351"/>
                    <a:pt x="138" y="351"/>
                  </a:cubicBezTo>
                  <a:cubicBezTo>
                    <a:pt x="159" y="335"/>
                    <a:pt x="180" y="318"/>
                    <a:pt x="201" y="301"/>
                  </a:cubicBezTo>
                  <a:cubicBezTo>
                    <a:pt x="201" y="300"/>
                    <a:pt x="200" y="299"/>
                    <a:pt x="199" y="298"/>
                  </a:cubicBezTo>
                  <a:cubicBezTo>
                    <a:pt x="178" y="315"/>
                    <a:pt x="157" y="332"/>
                    <a:pt x="136" y="349"/>
                  </a:cubicBezTo>
                  <a:close/>
                  <a:moveTo>
                    <a:pt x="208" y="313"/>
                  </a:moveTo>
                  <a:cubicBezTo>
                    <a:pt x="207" y="312"/>
                    <a:pt x="206" y="312"/>
                    <a:pt x="205" y="311"/>
                  </a:cubicBezTo>
                  <a:cubicBezTo>
                    <a:pt x="187" y="328"/>
                    <a:pt x="170" y="346"/>
                    <a:pt x="152" y="363"/>
                  </a:cubicBezTo>
                  <a:cubicBezTo>
                    <a:pt x="153" y="364"/>
                    <a:pt x="154" y="366"/>
                    <a:pt x="155" y="367"/>
                  </a:cubicBezTo>
                  <a:cubicBezTo>
                    <a:pt x="172" y="349"/>
                    <a:pt x="190" y="331"/>
                    <a:pt x="208" y="31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8" name="Google Shape;1108;p16"/>
            <p:cNvSpPr/>
            <p:nvPr/>
          </p:nvSpPr>
          <p:spPr>
            <a:xfrm>
              <a:off x="8247063" y="2798763"/>
              <a:ext cx="85725" cy="87313"/>
            </a:xfrm>
            <a:custGeom>
              <a:avLst/>
              <a:gdLst/>
              <a:ahLst/>
              <a:cxnLst/>
              <a:rect l="l" t="t" r="r" b="b"/>
              <a:pathLst>
                <a:path w="227" h="229" extrusionOk="0">
                  <a:moveTo>
                    <a:pt x="0" y="25"/>
                  </a:moveTo>
                  <a:cubicBezTo>
                    <a:pt x="7" y="21"/>
                    <a:pt x="11" y="22"/>
                    <a:pt x="17" y="29"/>
                  </a:cubicBezTo>
                  <a:cubicBezTo>
                    <a:pt x="38" y="52"/>
                    <a:pt x="60" y="75"/>
                    <a:pt x="82" y="99"/>
                  </a:cubicBezTo>
                  <a:cubicBezTo>
                    <a:pt x="87" y="103"/>
                    <a:pt x="91" y="107"/>
                    <a:pt x="98" y="104"/>
                  </a:cubicBezTo>
                  <a:cubicBezTo>
                    <a:pt x="103" y="103"/>
                    <a:pt x="107" y="100"/>
                    <a:pt x="106" y="95"/>
                  </a:cubicBezTo>
                  <a:cubicBezTo>
                    <a:pt x="102" y="97"/>
                    <a:pt x="98" y="102"/>
                    <a:pt x="95" y="102"/>
                  </a:cubicBezTo>
                  <a:cubicBezTo>
                    <a:pt x="91" y="101"/>
                    <a:pt x="86" y="98"/>
                    <a:pt x="83" y="94"/>
                  </a:cubicBezTo>
                  <a:cubicBezTo>
                    <a:pt x="61" y="72"/>
                    <a:pt x="39" y="48"/>
                    <a:pt x="18" y="25"/>
                  </a:cubicBezTo>
                  <a:cubicBezTo>
                    <a:pt x="17" y="24"/>
                    <a:pt x="15" y="22"/>
                    <a:pt x="14" y="20"/>
                  </a:cubicBezTo>
                  <a:cubicBezTo>
                    <a:pt x="15" y="19"/>
                    <a:pt x="16" y="18"/>
                    <a:pt x="17" y="17"/>
                  </a:cubicBezTo>
                  <a:cubicBezTo>
                    <a:pt x="30" y="7"/>
                    <a:pt x="30" y="7"/>
                    <a:pt x="42" y="19"/>
                  </a:cubicBezTo>
                  <a:cubicBezTo>
                    <a:pt x="61" y="39"/>
                    <a:pt x="80" y="60"/>
                    <a:pt x="98" y="80"/>
                  </a:cubicBezTo>
                  <a:cubicBezTo>
                    <a:pt x="101" y="83"/>
                    <a:pt x="103" y="87"/>
                    <a:pt x="105" y="91"/>
                  </a:cubicBezTo>
                  <a:cubicBezTo>
                    <a:pt x="106" y="90"/>
                    <a:pt x="107" y="90"/>
                    <a:pt x="107" y="89"/>
                  </a:cubicBezTo>
                  <a:cubicBezTo>
                    <a:pt x="104" y="85"/>
                    <a:pt x="102" y="80"/>
                    <a:pt x="99" y="76"/>
                  </a:cubicBezTo>
                  <a:cubicBezTo>
                    <a:pt x="79" y="54"/>
                    <a:pt x="59" y="33"/>
                    <a:pt x="39" y="11"/>
                  </a:cubicBezTo>
                  <a:cubicBezTo>
                    <a:pt x="38" y="10"/>
                    <a:pt x="37" y="9"/>
                    <a:pt x="36" y="8"/>
                  </a:cubicBezTo>
                  <a:cubicBezTo>
                    <a:pt x="50" y="1"/>
                    <a:pt x="49" y="0"/>
                    <a:pt x="60" y="12"/>
                  </a:cubicBezTo>
                  <a:cubicBezTo>
                    <a:pt x="81" y="35"/>
                    <a:pt x="101" y="59"/>
                    <a:pt x="122" y="82"/>
                  </a:cubicBezTo>
                  <a:cubicBezTo>
                    <a:pt x="134" y="96"/>
                    <a:pt x="150" y="104"/>
                    <a:pt x="170" y="105"/>
                  </a:cubicBezTo>
                  <a:cubicBezTo>
                    <a:pt x="187" y="106"/>
                    <a:pt x="203" y="111"/>
                    <a:pt x="214" y="125"/>
                  </a:cubicBezTo>
                  <a:cubicBezTo>
                    <a:pt x="215" y="126"/>
                    <a:pt x="215" y="126"/>
                    <a:pt x="215" y="126"/>
                  </a:cubicBezTo>
                  <a:cubicBezTo>
                    <a:pt x="227" y="139"/>
                    <a:pt x="227" y="183"/>
                    <a:pt x="214" y="196"/>
                  </a:cubicBezTo>
                  <a:cubicBezTo>
                    <a:pt x="206" y="184"/>
                    <a:pt x="199" y="173"/>
                    <a:pt x="191" y="161"/>
                  </a:cubicBezTo>
                  <a:cubicBezTo>
                    <a:pt x="182" y="148"/>
                    <a:pt x="165" y="146"/>
                    <a:pt x="152" y="157"/>
                  </a:cubicBezTo>
                  <a:cubicBezTo>
                    <a:pt x="140" y="167"/>
                    <a:pt x="136" y="184"/>
                    <a:pt x="142" y="198"/>
                  </a:cubicBezTo>
                  <a:cubicBezTo>
                    <a:pt x="146" y="207"/>
                    <a:pt x="150" y="215"/>
                    <a:pt x="154" y="225"/>
                  </a:cubicBezTo>
                  <a:cubicBezTo>
                    <a:pt x="139" y="229"/>
                    <a:pt x="128" y="221"/>
                    <a:pt x="118" y="215"/>
                  </a:cubicBezTo>
                  <a:cubicBezTo>
                    <a:pt x="101" y="204"/>
                    <a:pt x="92" y="189"/>
                    <a:pt x="96" y="168"/>
                  </a:cubicBezTo>
                  <a:cubicBezTo>
                    <a:pt x="99" y="146"/>
                    <a:pt x="92" y="129"/>
                    <a:pt x="77" y="113"/>
                  </a:cubicBezTo>
                  <a:cubicBezTo>
                    <a:pt x="51" y="85"/>
                    <a:pt x="26" y="57"/>
                    <a:pt x="1" y="28"/>
                  </a:cubicBezTo>
                  <a:cubicBezTo>
                    <a:pt x="1" y="28"/>
                    <a:pt x="0" y="26"/>
                    <a:pt x="0" y="25"/>
                  </a:cubicBezTo>
                  <a:close/>
                  <a:moveTo>
                    <a:pt x="151" y="138"/>
                  </a:moveTo>
                  <a:cubicBezTo>
                    <a:pt x="154" y="137"/>
                    <a:pt x="157" y="137"/>
                    <a:pt x="160" y="136"/>
                  </a:cubicBezTo>
                  <a:cubicBezTo>
                    <a:pt x="184" y="132"/>
                    <a:pt x="201" y="142"/>
                    <a:pt x="209" y="165"/>
                  </a:cubicBezTo>
                  <a:cubicBezTo>
                    <a:pt x="209" y="167"/>
                    <a:pt x="209" y="168"/>
                    <a:pt x="210" y="171"/>
                  </a:cubicBezTo>
                  <a:cubicBezTo>
                    <a:pt x="210" y="169"/>
                    <a:pt x="211" y="169"/>
                    <a:pt x="211" y="168"/>
                  </a:cubicBezTo>
                  <a:cubicBezTo>
                    <a:pt x="208" y="141"/>
                    <a:pt x="177" y="122"/>
                    <a:pt x="152" y="134"/>
                  </a:cubicBezTo>
                  <a:cubicBezTo>
                    <a:pt x="151" y="135"/>
                    <a:pt x="151" y="137"/>
                    <a:pt x="151" y="138"/>
                  </a:cubicBezTo>
                  <a:cubicBezTo>
                    <a:pt x="148" y="138"/>
                    <a:pt x="144" y="137"/>
                    <a:pt x="142" y="138"/>
                  </a:cubicBezTo>
                  <a:cubicBezTo>
                    <a:pt x="126" y="148"/>
                    <a:pt x="115" y="162"/>
                    <a:pt x="113" y="181"/>
                  </a:cubicBezTo>
                  <a:cubicBezTo>
                    <a:pt x="113" y="187"/>
                    <a:pt x="115" y="193"/>
                    <a:pt x="116" y="198"/>
                  </a:cubicBezTo>
                  <a:cubicBezTo>
                    <a:pt x="117" y="192"/>
                    <a:pt x="115" y="186"/>
                    <a:pt x="116" y="180"/>
                  </a:cubicBezTo>
                  <a:cubicBezTo>
                    <a:pt x="119" y="160"/>
                    <a:pt x="133" y="147"/>
                    <a:pt x="151" y="13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09" name="Google Shape;1109;p16"/>
            <p:cNvSpPr/>
            <p:nvPr/>
          </p:nvSpPr>
          <p:spPr>
            <a:xfrm>
              <a:off x="8137526" y="2673350"/>
              <a:ext cx="74613" cy="68263"/>
            </a:xfrm>
            <a:custGeom>
              <a:avLst/>
              <a:gdLst/>
              <a:ahLst/>
              <a:cxnLst/>
              <a:rect l="l" t="t" r="r" b="b"/>
              <a:pathLst>
                <a:path w="195" h="180" extrusionOk="0">
                  <a:moveTo>
                    <a:pt x="111" y="143"/>
                  </a:moveTo>
                  <a:cubicBezTo>
                    <a:pt x="112" y="145"/>
                    <a:pt x="112" y="149"/>
                    <a:pt x="114" y="151"/>
                  </a:cubicBezTo>
                  <a:cubicBezTo>
                    <a:pt x="118" y="157"/>
                    <a:pt x="123" y="162"/>
                    <a:pt x="128" y="168"/>
                  </a:cubicBezTo>
                  <a:cubicBezTo>
                    <a:pt x="125" y="172"/>
                    <a:pt x="122" y="175"/>
                    <a:pt x="119" y="179"/>
                  </a:cubicBezTo>
                  <a:cubicBezTo>
                    <a:pt x="117" y="177"/>
                    <a:pt x="115" y="176"/>
                    <a:pt x="114" y="174"/>
                  </a:cubicBezTo>
                  <a:cubicBezTo>
                    <a:pt x="97" y="152"/>
                    <a:pt x="73" y="143"/>
                    <a:pt x="46" y="142"/>
                  </a:cubicBezTo>
                  <a:cubicBezTo>
                    <a:pt x="17" y="141"/>
                    <a:pt x="0" y="123"/>
                    <a:pt x="0" y="94"/>
                  </a:cubicBezTo>
                  <a:cubicBezTo>
                    <a:pt x="1" y="81"/>
                    <a:pt x="3" y="69"/>
                    <a:pt x="7" y="56"/>
                  </a:cubicBezTo>
                  <a:cubicBezTo>
                    <a:pt x="10" y="64"/>
                    <a:pt x="14" y="71"/>
                    <a:pt x="18" y="78"/>
                  </a:cubicBezTo>
                  <a:cubicBezTo>
                    <a:pt x="24" y="90"/>
                    <a:pt x="33" y="94"/>
                    <a:pt x="46" y="91"/>
                  </a:cubicBezTo>
                  <a:cubicBezTo>
                    <a:pt x="61" y="88"/>
                    <a:pt x="73" y="82"/>
                    <a:pt x="81" y="68"/>
                  </a:cubicBezTo>
                  <a:cubicBezTo>
                    <a:pt x="87" y="56"/>
                    <a:pt x="90" y="45"/>
                    <a:pt x="82" y="32"/>
                  </a:cubicBezTo>
                  <a:cubicBezTo>
                    <a:pt x="77" y="24"/>
                    <a:pt x="73" y="15"/>
                    <a:pt x="69" y="6"/>
                  </a:cubicBezTo>
                  <a:cubicBezTo>
                    <a:pt x="73" y="5"/>
                    <a:pt x="76" y="3"/>
                    <a:pt x="79" y="3"/>
                  </a:cubicBezTo>
                  <a:cubicBezTo>
                    <a:pt x="106" y="0"/>
                    <a:pt x="134" y="22"/>
                    <a:pt x="137" y="49"/>
                  </a:cubicBezTo>
                  <a:cubicBezTo>
                    <a:pt x="138" y="52"/>
                    <a:pt x="138" y="55"/>
                    <a:pt x="137" y="58"/>
                  </a:cubicBezTo>
                  <a:cubicBezTo>
                    <a:pt x="131" y="91"/>
                    <a:pt x="139" y="118"/>
                    <a:pt x="164" y="140"/>
                  </a:cubicBezTo>
                  <a:cubicBezTo>
                    <a:pt x="174" y="149"/>
                    <a:pt x="183" y="161"/>
                    <a:pt x="192" y="171"/>
                  </a:cubicBezTo>
                  <a:cubicBezTo>
                    <a:pt x="194" y="173"/>
                    <a:pt x="194" y="177"/>
                    <a:pt x="195" y="180"/>
                  </a:cubicBezTo>
                  <a:cubicBezTo>
                    <a:pt x="183" y="172"/>
                    <a:pt x="172" y="165"/>
                    <a:pt x="163" y="157"/>
                  </a:cubicBezTo>
                  <a:cubicBezTo>
                    <a:pt x="155" y="151"/>
                    <a:pt x="148" y="142"/>
                    <a:pt x="141" y="134"/>
                  </a:cubicBezTo>
                  <a:cubicBezTo>
                    <a:pt x="136" y="128"/>
                    <a:pt x="130" y="125"/>
                    <a:pt x="121" y="127"/>
                  </a:cubicBezTo>
                  <a:cubicBezTo>
                    <a:pt x="113" y="130"/>
                    <a:pt x="112" y="136"/>
                    <a:pt x="111" y="143"/>
                  </a:cubicBezTo>
                  <a:close/>
                  <a:moveTo>
                    <a:pt x="74" y="104"/>
                  </a:moveTo>
                  <a:cubicBezTo>
                    <a:pt x="89" y="94"/>
                    <a:pt x="99" y="80"/>
                    <a:pt x="105" y="63"/>
                  </a:cubicBezTo>
                  <a:cubicBezTo>
                    <a:pt x="111" y="46"/>
                    <a:pt x="105" y="29"/>
                    <a:pt x="89" y="19"/>
                  </a:cubicBezTo>
                  <a:cubicBezTo>
                    <a:pt x="111" y="44"/>
                    <a:pt x="108" y="58"/>
                    <a:pt x="90" y="83"/>
                  </a:cubicBezTo>
                  <a:cubicBezTo>
                    <a:pt x="85" y="90"/>
                    <a:pt x="79" y="96"/>
                    <a:pt x="73" y="103"/>
                  </a:cubicBezTo>
                  <a:cubicBezTo>
                    <a:pt x="70" y="104"/>
                    <a:pt x="68" y="105"/>
                    <a:pt x="65" y="107"/>
                  </a:cubicBezTo>
                  <a:cubicBezTo>
                    <a:pt x="46" y="117"/>
                    <a:pt x="25" y="113"/>
                    <a:pt x="13" y="94"/>
                  </a:cubicBezTo>
                  <a:cubicBezTo>
                    <a:pt x="14" y="106"/>
                    <a:pt x="23" y="110"/>
                    <a:pt x="31" y="113"/>
                  </a:cubicBezTo>
                  <a:cubicBezTo>
                    <a:pt x="47" y="118"/>
                    <a:pt x="62" y="116"/>
                    <a:pt x="74" y="10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0" name="Google Shape;1110;p16"/>
            <p:cNvSpPr/>
            <p:nvPr/>
          </p:nvSpPr>
          <p:spPr>
            <a:xfrm>
              <a:off x="8212138" y="2744788"/>
              <a:ext cx="49213" cy="46038"/>
            </a:xfrm>
            <a:custGeom>
              <a:avLst/>
              <a:gdLst/>
              <a:ahLst/>
              <a:cxnLst/>
              <a:rect l="l" t="t" r="r" b="b"/>
              <a:pathLst>
                <a:path w="130" h="123" extrusionOk="0">
                  <a:moveTo>
                    <a:pt x="18" y="55"/>
                  </a:moveTo>
                  <a:cubicBezTo>
                    <a:pt x="20" y="53"/>
                    <a:pt x="23" y="51"/>
                    <a:pt x="25" y="49"/>
                  </a:cubicBezTo>
                  <a:cubicBezTo>
                    <a:pt x="36" y="29"/>
                    <a:pt x="50" y="14"/>
                    <a:pt x="71" y="5"/>
                  </a:cubicBezTo>
                  <a:cubicBezTo>
                    <a:pt x="78" y="2"/>
                    <a:pt x="84" y="0"/>
                    <a:pt x="92" y="4"/>
                  </a:cubicBezTo>
                  <a:cubicBezTo>
                    <a:pt x="98" y="6"/>
                    <a:pt x="106" y="8"/>
                    <a:pt x="112" y="11"/>
                  </a:cubicBezTo>
                  <a:cubicBezTo>
                    <a:pt x="126" y="16"/>
                    <a:pt x="130" y="22"/>
                    <a:pt x="130" y="37"/>
                  </a:cubicBezTo>
                  <a:cubicBezTo>
                    <a:pt x="130" y="39"/>
                    <a:pt x="130" y="42"/>
                    <a:pt x="130" y="44"/>
                  </a:cubicBezTo>
                  <a:cubicBezTo>
                    <a:pt x="119" y="45"/>
                    <a:pt x="106" y="42"/>
                    <a:pt x="97" y="46"/>
                  </a:cubicBezTo>
                  <a:cubicBezTo>
                    <a:pt x="78" y="56"/>
                    <a:pt x="65" y="73"/>
                    <a:pt x="53" y="91"/>
                  </a:cubicBezTo>
                  <a:cubicBezTo>
                    <a:pt x="54" y="90"/>
                    <a:pt x="54" y="90"/>
                    <a:pt x="54" y="90"/>
                  </a:cubicBezTo>
                  <a:cubicBezTo>
                    <a:pt x="43" y="96"/>
                    <a:pt x="36" y="104"/>
                    <a:pt x="32" y="114"/>
                  </a:cubicBezTo>
                  <a:cubicBezTo>
                    <a:pt x="30" y="121"/>
                    <a:pt x="28" y="123"/>
                    <a:pt x="22" y="118"/>
                  </a:cubicBezTo>
                  <a:cubicBezTo>
                    <a:pt x="18" y="112"/>
                    <a:pt x="14" y="107"/>
                    <a:pt x="10" y="101"/>
                  </a:cubicBezTo>
                  <a:cubicBezTo>
                    <a:pt x="1" y="94"/>
                    <a:pt x="0" y="88"/>
                    <a:pt x="6" y="78"/>
                  </a:cubicBezTo>
                  <a:cubicBezTo>
                    <a:pt x="9" y="72"/>
                    <a:pt x="14" y="66"/>
                    <a:pt x="17" y="60"/>
                  </a:cubicBezTo>
                  <a:cubicBezTo>
                    <a:pt x="18" y="59"/>
                    <a:pt x="18" y="57"/>
                    <a:pt x="18" y="5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1" name="Google Shape;1111;p16"/>
            <p:cNvSpPr/>
            <p:nvPr/>
          </p:nvSpPr>
          <p:spPr>
            <a:xfrm>
              <a:off x="8223251" y="2762250"/>
              <a:ext cx="49213" cy="42863"/>
            </a:xfrm>
            <a:custGeom>
              <a:avLst/>
              <a:gdLst/>
              <a:ahLst/>
              <a:cxnLst/>
              <a:rect l="l" t="t" r="r" b="b"/>
              <a:pathLst>
                <a:path w="127" h="113" extrusionOk="0">
                  <a:moveTo>
                    <a:pt x="99" y="1"/>
                  </a:moveTo>
                  <a:cubicBezTo>
                    <a:pt x="102" y="3"/>
                    <a:pt x="106" y="6"/>
                    <a:pt x="110" y="8"/>
                  </a:cubicBezTo>
                  <a:cubicBezTo>
                    <a:pt x="122" y="14"/>
                    <a:pt x="127" y="23"/>
                    <a:pt x="123" y="37"/>
                  </a:cubicBezTo>
                  <a:cubicBezTo>
                    <a:pt x="121" y="37"/>
                    <a:pt x="118" y="36"/>
                    <a:pt x="116" y="35"/>
                  </a:cubicBezTo>
                  <a:cubicBezTo>
                    <a:pt x="108" y="33"/>
                    <a:pt x="101" y="34"/>
                    <a:pt x="94" y="40"/>
                  </a:cubicBezTo>
                  <a:cubicBezTo>
                    <a:pt x="87" y="46"/>
                    <a:pt x="78" y="52"/>
                    <a:pt x="69" y="56"/>
                  </a:cubicBezTo>
                  <a:cubicBezTo>
                    <a:pt x="55" y="64"/>
                    <a:pt x="45" y="73"/>
                    <a:pt x="42" y="89"/>
                  </a:cubicBezTo>
                  <a:cubicBezTo>
                    <a:pt x="39" y="99"/>
                    <a:pt x="34" y="107"/>
                    <a:pt x="24" y="113"/>
                  </a:cubicBezTo>
                  <a:cubicBezTo>
                    <a:pt x="22" y="109"/>
                    <a:pt x="21" y="106"/>
                    <a:pt x="19" y="103"/>
                  </a:cubicBezTo>
                  <a:cubicBezTo>
                    <a:pt x="14" y="98"/>
                    <a:pt x="8" y="93"/>
                    <a:pt x="3" y="88"/>
                  </a:cubicBezTo>
                  <a:cubicBezTo>
                    <a:pt x="0" y="77"/>
                    <a:pt x="4" y="68"/>
                    <a:pt x="10" y="60"/>
                  </a:cubicBezTo>
                  <a:cubicBezTo>
                    <a:pt x="14" y="55"/>
                    <a:pt x="19" y="50"/>
                    <a:pt x="23" y="44"/>
                  </a:cubicBezTo>
                  <a:cubicBezTo>
                    <a:pt x="22" y="45"/>
                    <a:pt x="22" y="45"/>
                    <a:pt x="22" y="45"/>
                  </a:cubicBezTo>
                  <a:cubicBezTo>
                    <a:pt x="25" y="43"/>
                    <a:pt x="27" y="42"/>
                    <a:pt x="29" y="40"/>
                  </a:cubicBezTo>
                  <a:cubicBezTo>
                    <a:pt x="39" y="30"/>
                    <a:pt x="47" y="20"/>
                    <a:pt x="57" y="11"/>
                  </a:cubicBezTo>
                  <a:cubicBezTo>
                    <a:pt x="62" y="6"/>
                    <a:pt x="68" y="3"/>
                    <a:pt x="74" y="2"/>
                  </a:cubicBezTo>
                  <a:cubicBezTo>
                    <a:pt x="82" y="0"/>
                    <a:pt x="91" y="1"/>
                    <a:pt x="99"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2" name="Google Shape;1112;p16"/>
            <p:cNvSpPr/>
            <p:nvPr/>
          </p:nvSpPr>
          <p:spPr>
            <a:xfrm>
              <a:off x="8240713" y="2774950"/>
              <a:ext cx="39688" cy="31750"/>
            </a:xfrm>
            <a:custGeom>
              <a:avLst/>
              <a:gdLst/>
              <a:ahLst/>
              <a:cxnLst/>
              <a:rect l="l" t="t" r="r" b="b"/>
              <a:pathLst>
                <a:path w="102" h="83" extrusionOk="0">
                  <a:moveTo>
                    <a:pt x="2" y="62"/>
                  </a:moveTo>
                  <a:cubicBezTo>
                    <a:pt x="0" y="52"/>
                    <a:pt x="2" y="43"/>
                    <a:pt x="10" y="37"/>
                  </a:cubicBezTo>
                  <a:cubicBezTo>
                    <a:pt x="25" y="26"/>
                    <a:pt x="40" y="16"/>
                    <a:pt x="55" y="7"/>
                  </a:cubicBezTo>
                  <a:cubicBezTo>
                    <a:pt x="66" y="0"/>
                    <a:pt x="75" y="8"/>
                    <a:pt x="83" y="14"/>
                  </a:cubicBezTo>
                  <a:cubicBezTo>
                    <a:pt x="96" y="22"/>
                    <a:pt x="102" y="35"/>
                    <a:pt x="96" y="51"/>
                  </a:cubicBezTo>
                  <a:cubicBezTo>
                    <a:pt x="93" y="60"/>
                    <a:pt x="90" y="69"/>
                    <a:pt x="86" y="81"/>
                  </a:cubicBezTo>
                  <a:cubicBezTo>
                    <a:pt x="81" y="75"/>
                    <a:pt x="77" y="71"/>
                    <a:pt x="73" y="67"/>
                  </a:cubicBezTo>
                  <a:cubicBezTo>
                    <a:pt x="68" y="61"/>
                    <a:pt x="63" y="59"/>
                    <a:pt x="55" y="62"/>
                  </a:cubicBezTo>
                  <a:cubicBezTo>
                    <a:pt x="44" y="66"/>
                    <a:pt x="34" y="69"/>
                    <a:pt x="26" y="78"/>
                  </a:cubicBezTo>
                  <a:cubicBezTo>
                    <a:pt x="23" y="81"/>
                    <a:pt x="18" y="81"/>
                    <a:pt x="14" y="83"/>
                  </a:cubicBezTo>
                  <a:cubicBezTo>
                    <a:pt x="11" y="76"/>
                    <a:pt x="9" y="71"/>
                    <a:pt x="7" y="66"/>
                  </a:cubicBezTo>
                  <a:cubicBezTo>
                    <a:pt x="5" y="65"/>
                    <a:pt x="3" y="63"/>
                    <a:pt x="2" y="6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3" name="Google Shape;1113;p16"/>
            <p:cNvSpPr/>
            <p:nvPr/>
          </p:nvSpPr>
          <p:spPr>
            <a:xfrm>
              <a:off x="8210551" y="2728913"/>
              <a:ext cx="31750" cy="41275"/>
            </a:xfrm>
            <a:custGeom>
              <a:avLst/>
              <a:gdLst/>
              <a:ahLst/>
              <a:cxnLst/>
              <a:rect l="l" t="t" r="r" b="b"/>
              <a:pathLst>
                <a:path w="84" h="107" extrusionOk="0">
                  <a:moveTo>
                    <a:pt x="11" y="84"/>
                  </a:moveTo>
                  <a:cubicBezTo>
                    <a:pt x="24" y="78"/>
                    <a:pt x="27" y="68"/>
                    <a:pt x="21" y="56"/>
                  </a:cubicBezTo>
                  <a:cubicBezTo>
                    <a:pt x="19" y="54"/>
                    <a:pt x="18" y="52"/>
                    <a:pt x="16" y="50"/>
                  </a:cubicBezTo>
                  <a:cubicBezTo>
                    <a:pt x="14" y="46"/>
                    <a:pt x="9" y="42"/>
                    <a:pt x="9" y="38"/>
                  </a:cubicBezTo>
                  <a:cubicBezTo>
                    <a:pt x="11" y="30"/>
                    <a:pt x="13" y="22"/>
                    <a:pt x="18" y="15"/>
                  </a:cubicBezTo>
                  <a:cubicBezTo>
                    <a:pt x="25" y="5"/>
                    <a:pt x="36" y="0"/>
                    <a:pt x="47" y="4"/>
                  </a:cubicBezTo>
                  <a:cubicBezTo>
                    <a:pt x="57" y="8"/>
                    <a:pt x="65" y="15"/>
                    <a:pt x="73" y="22"/>
                  </a:cubicBezTo>
                  <a:cubicBezTo>
                    <a:pt x="78" y="26"/>
                    <a:pt x="80" y="33"/>
                    <a:pt x="84" y="38"/>
                  </a:cubicBezTo>
                  <a:cubicBezTo>
                    <a:pt x="79" y="41"/>
                    <a:pt x="74" y="43"/>
                    <a:pt x="69" y="45"/>
                  </a:cubicBezTo>
                  <a:cubicBezTo>
                    <a:pt x="46" y="55"/>
                    <a:pt x="33" y="74"/>
                    <a:pt x="23" y="96"/>
                  </a:cubicBezTo>
                  <a:cubicBezTo>
                    <a:pt x="23" y="96"/>
                    <a:pt x="23" y="96"/>
                    <a:pt x="23" y="96"/>
                  </a:cubicBezTo>
                  <a:cubicBezTo>
                    <a:pt x="20" y="100"/>
                    <a:pt x="16" y="103"/>
                    <a:pt x="13" y="107"/>
                  </a:cubicBezTo>
                  <a:cubicBezTo>
                    <a:pt x="11" y="105"/>
                    <a:pt x="9" y="102"/>
                    <a:pt x="7" y="100"/>
                  </a:cubicBezTo>
                  <a:cubicBezTo>
                    <a:pt x="8" y="100"/>
                    <a:pt x="8" y="100"/>
                    <a:pt x="8" y="100"/>
                  </a:cubicBezTo>
                  <a:cubicBezTo>
                    <a:pt x="5" y="97"/>
                    <a:pt x="2" y="93"/>
                    <a:pt x="0" y="90"/>
                  </a:cubicBezTo>
                  <a:cubicBezTo>
                    <a:pt x="3" y="88"/>
                    <a:pt x="7" y="86"/>
                    <a:pt x="11" y="8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4" name="Google Shape;1114;p16"/>
            <p:cNvSpPr/>
            <p:nvPr/>
          </p:nvSpPr>
          <p:spPr>
            <a:xfrm>
              <a:off x="8201026" y="2760663"/>
              <a:ext cx="31750" cy="39688"/>
            </a:xfrm>
            <a:custGeom>
              <a:avLst/>
              <a:gdLst/>
              <a:ahLst/>
              <a:cxnLst/>
              <a:rect l="l" t="t" r="r" b="b"/>
              <a:pathLst>
                <a:path w="82" h="105" extrusionOk="0">
                  <a:moveTo>
                    <a:pt x="30" y="18"/>
                  </a:moveTo>
                  <a:cubicBezTo>
                    <a:pt x="32" y="20"/>
                    <a:pt x="34" y="23"/>
                    <a:pt x="36" y="25"/>
                  </a:cubicBezTo>
                  <a:cubicBezTo>
                    <a:pt x="39" y="21"/>
                    <a:pt x="43" y="18"/>
                    <a:pt x="46" y="14"/>
                  </a:cubicBezTo>
                  <a:cubicBezTo>
                    <a:pt x="46" y="16"/>
                    <a:pt x="46" y="18"/>
                    <a:pt x="45" y="19"/>
                  </a:cubicBezTo>
                  <a:cubicBezTo>
                    <a:pt x="42" y="25"/>
                    <a:pt x="37" y="31"/>
                    <a:pt x="34" y="37"/>
                  </a:cubicBezTo>
                  <a:cubicBezTo>
                    <a:pt x="28" y="47"/>
                    <a:pt x="29" y="53"/>
                    <a:pt x="38" y="60"/>
                  </a:cubicBezTo>
                  <a:cubicBezTo>
                    <a:pt x="35" y="60"/>
                    <a:pt x="33" y="60"/>
                    <a:pt x="30" y="59"/>
                  </a:cubicBezTo>
                  <a:cubicBezTo>
                    <a:pt x="32" y="70"/>
                    <a:pt x="39" y="75"/>
                    <a:pt x="48" y="79"/>
                  </a:cubicBezTo>
                  <a:cubicBezTo>
                    <a:pt x="48" y="79"/>
                    <a:pt x="49" y="78"/>
                    <a:pt x="50" y="77"/>
                  </a:cubicBezTo>
                  <a:cubicBezTo>
                    <a:pt x="56" y="82"/>
                    <a:pt x="58" y="80"/>
                    <a:pt x="60" y="73"/>
                  </a:cubicBezTo>
                  <a:cubicBezTo>
                    <a:pt x="64" y="63"/>
                    <a:pt x="71" y="55"/>
                    <a:pt x="82" y="49"/>
                  </a:cubicBezTo>
                  <a:cubicBezTo>
                    <a:pt x="78" y="55"/>
                    <a:pt x="73" y="60"/>
                    <a:pt x="69" y="65"/>
                  </a:cubicBezTo>
                  <a:cubicBezTo>
                    <a:pt x="63" y="73"/>
                    <a:pt x="59" y="82"/>
                    <a:pt x="62" y="93"/>
                  </a:cubicBezTo>
                  <a:cubicBezTo>
                    <a:pt x="61" y="97"/>
                    <a:pt x="60" y="101"/>
                    <a:pt x="58" y="105"/>
                  </a:cubicBezTo>
                  <a:cubicBezTo>
                    <a:pt x="59" y="104"/>
                    <a:pt x="59" y="104"/>
                    <a:pt x="59" y="104"/>
                  </a:cubicBezTo>
                  <a:cubicBezTo>
                    <a:pt x="57" y="98"/>
                    <a:pt x="56" y="92"/>
                    <a:pt x="54" y="85"/>
                  </a:cubicBezTo>
                  <a:cubicBezTo>
                    <a:pt x="52" y="84"/>
                    <a:pt x="48" y="84"/>
                    <a:pt x="44" y="82"/>
                  </a:cubicBezTo>
                  <a:cubicBezTo>
                    <a:pt x="30" y="76"/>
                    <a:pt x="25" y="66"/>
                    <a:pt x="27" y="49"/>
                  </a:cubicBezTo>
                  <a:cubicBezTo>
                    <a:pt x="27" y="44"/>
                    <a:pt x="26" y="40"/>
                    <a:pt x="21" y="37"/>
                  </a:cubicBezTo>
                  <a:cubicBezTo>
                    <a:pt x="13" y="31"/>
                    <a:pt x="8" y="23"/>
                    <a:pt x="7" y="13"/>
                  </a:cubicBezTo>
                  <a:cubicBezTo>
                    <a:pt x="7" y="9"/>
                    <a:pt x="2" y="6"/>
                    <a:pt x="0" y="4"/>
                  </a:cubicBezTo>
                  <a:cubicBezTo>
                    <a:pt x="10" y="6"/>
                    <a:pt x="21" y="6"/>
                    <a:pt x="32" y="0"/>
                  </a:cubicBezTo>
                  <a:cubicBezTo>
                    <a:pt x="33" y="1"/>
                    <a:pt x="33" y="1"/>
                    <a:pt x="34" y="2"/>
                  </a:cubicBezTo>
                  <a:cubicBezTo>
                    <a:pt x="30" y="4"/>
                    <a:pt x="26" y="6"/>
                    <a:pt x="23" y="8"/>
                  </a:cubicBezTo>
                  <a:cubicBezTo>
                    <a:pt x="25" y="11"/>
                    <a:pt x="28" y="15"/>
                    <a:pt x="31" y="18"/>
                  </a:cubicBezTo>
                  <a:cubicBezTo>
                    <a:pt x="28" y="16"/>
                    <a:pt x="26" y="14"/>
                    <a:pt x="24" y="13"/>
                  </a:cubicBezTo>
                  <a:cubicBezTo>
                    <a:pt x="21" y="12"/>
                    <a:pt x="17" y="12"/>
                    <a:pt x="14" y="13"/>
                  </a:cubicBezTo>
                  <a:cubicBezTo>
                    <a:pt x="13" y="14"/>
                    <a:pt x="13" y="20"/>
                    <a:pt x="14" y="22"/>
                  </a:cubicBezTo>
                  <a:cubicBezTo>
                    <a:pt x="18" y="27"/>
                    <a:pt x="23" y="32"/>
                    <a:pt x="28" y="37"/>
                  </a:cubicBezTo>
                  <a:cubicBezTo>
                    <a:pt x="36" y="30"/>
                    <a:pt x="32" y="24"/>
                    <a:pt x="30"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5" name="Google Shape;1115;p16"/>
            <p:cNvSpPr/>
            <p:nvPr/>
          </p:nvSpPr>
          <p:spPr>
            <a:xfrm>
              <a:off x="8180388" y="2720975"/>
              <a:ext cx="17463" cy="15875"/>
            </a:xfrm>
            <a:custGeom>
              <a:avLst/>
              <a:gdLst/>
              <a:ahLst/>
              <a:cxnLst/>
              <a:rect l="l" t="t" r="r" b="b"/>
              <a:pathLst>
                <a:path w="44" h="41" extrusionOk="0">
                  <a:moveTo>
                    <a:pt x="24" y="40"/>
                  </a:moveTo>
                  <a:cubicBezTo>
                    <a:pt x="13" y="39"/>
                    <a:pt x="10" y="28"/>
                    <a:pt x="3" y="22"/>
                  </a:cubicBezTo>
                  <a:cubicBezTo>
                    <a:pt x="2" y="20"/>
                    <a:pt x="1" y="19"/>
                    <a:pt x="0" y="18"/>
                  </a:cubicBezTo>
                  <a:cubicBezTo>
                    <a:pt x="0" y="18"/>
                    <a:pt x="0" y="18"/>
                    <a:pt x="0" y="18"/>
                  </a:cubicBezTo>
                  <a:cubicBezTo>
                    <a:pt x="1" y="17"/>
                    <a:pt x="2" y="17"/>
                    <a:pt x="2" y="16"/>
                  </a:cubicBezTo>
                  <a:cubicBezTo>
                    <a:pt x="10" y="1"/>
                    <a:pt x="17" y="0"/>
                    <a:pt x="29" y="13"/>
                  </a:cubicBezTo>
                  <a:cubicBezTo>
                    <a:pt x="31" y="15"/>
                    <a:pt x="33" y="17"/>
                    <a:pt x="35" y="19"/>
                  </a:cubicBezTo>
                  <a:cubicBezTo>
                    <a:pt x="38" y="22"/>
                    <a:pt x="41" y="26"/>
                    <a:pt x="44" y="30"/>
                  </a:cubicBezTo>
                  <a:cubicBezTo>
                    <a:pt x="37" y="33"/>
                    <a:pt x="27" y="30"/>
                    <a:pt x="23" y="41"/>
                  </a:cubicBezTo>
                  <a:lnTo>
                    <a:pt x="24" y="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6" name="Google Shape;1116;p16"/>
            <p:cNvSpPr/>
            <p:nvPr/>
          </p:nvSpPr>
          <p:spPr>
            <a:xfrm>
              <a:off x="8231188" y="2760663"/>
              <a:ext cx="30163" cy="19050"/>
            </a:xfrm>
            <a:custGeom>
              <a:avLst/>
              <a:gdLst/>
              <a:ahLst/>
              <a:cxnLst/>
              <a:rect l="l" t="t" r="r" b="b"/>
              <a:pathLst>
                <a:path w="77" h="49" extrusionOk="0">
                  <a:moveTo>
                    <a:pt x="77" y="5"/>
                  </a:moveTo>
                  <a:cubicBezTo>
                    <a:pt x="69" y="5"/>
                    <a:pt x="60" y="4"/>
                    <a:pt x="52" y="6"/>
                  </a:cubicBezTo>
                  <a:cubicBezTo>
                    <a:pt x="46" y="7"/>
                    <a:pt x="40" y="10"/>
                    <a:pt x="35" y="15"/>
                  </a:cubicBezTo>
                  <a:cubicBezTo>
                    <a:pt x="25" y="24"/>
                    <a:pt x="17" y="34"/>
                    <a:pt x="7" y="44"/>
                  </a:cubicBezTo>
                  <a:cubicBezTo>
                    <a:pt x="5" y="46"/>
                    <a:pt x="3" y="47"/>
                    <a:pt x="0" y="49"/>
                  </a:cubicBezTo>
                  <a:cubicBezTo>
                    <a:pt x="12" y="31"/>
                    <a:pt x="25" y="14"/>
                    <a:pt x="44" y="4"/>
                  </a:cubicBezTo>
                  <a:cubicBezTo>
                    <a:pt x="53" y="0"/>
                    <a:pt x="66" y="3"/>
                    <a:pt x="77" y="2"/>
                  </a:cubicBezTo>
                  <a:cubicBezTo>
                    <a:pt x="77" y="3"/>
                    <a:pt x="77" y="4"/>
                    <a:pt x="77"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7" name="Google Shape;1117;p16"/>
            <p:cNvSpPr/>
            <p:nvPr/>
          </p:nvSpPr>
          <p:spPr>
            <a:xfrm>
              <a:off x="8140701" y="2692400"/>
              <a:ext cx="9525" cy="12700"/>
            </a:xfrm>
            <a:custGeom>
              <a:avLst/>
              <a:gdLst/>
              <a:ahLst/>
              <a:cxnLst/>
              <a:rect l="l" t="t" r="r" b="b"/>
              <a:pathLst>
                <a:path w="23" h="32" extrusionOk="0">
                  <a:moveTo>
                    <a:pt x="2" y="0"/>
                  </a:moveTo>
                  <a:cubicBezTo>
                    <a:pt x="8" y="2"/>
                    <a:pt x="12" y="5"/>
                    <a:pt x="13" y="13"/>
                  </a:cubicBezTo>
                  <a:cubicBezTo>
                    <a:pt x="15" y="19"/>
                    <a:pt x="20" y="24"/>
                    <a:pt x="23" y="30"/>
                  </a:cubicBezTo>
                  <a:cubicBezTo>
                    <a:pt x="23" y="31"/>
                    <a:pt x="22" y="31"/>
                    <a:pt x="22" y="32"/>
                  </a:cubicBezTo>
                  <a:cubicBezTo>
                    <a:pt x="19" y="31"/>
                    <a:pt x="15" y="30"/>
                    <a:pt x="14" y="28"/>
                  </a:cubicBezTo>
                  <a:cubicBezTo>
                    <a:pt x="9" y="19"/>
                    <a:pt x="5" y="11"/>
                    <a:pt x="0" y="2"/>
                  </a:cubicBezTo>
                  <a:cubicBezTo>
                    <a:pt x="1" y="1"/>
                    <a:pt x="2" y="1"/>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8" name="Google Shape;1118;p16"/>
            <p:cNvSpPr/>
            <p:nvPr/>
          </p:nvSpPr>
          <p:spPr>
            <a:xfrm>
              <a:off x="8223251" y="2795588"/>
              <a:ext cx="7938" cy="9525"/>
            </a:xfrm>
            <a:custGeom>
              <a:avLst/>
              <a:gdLst/>
              <a:ahLst/>
              <a:cxnLst/>
              <a:rect l="l" t="t" r="r" b="b"/>
              <a:pathLst>
                <a:path w="21" h="24" extrusionOk="0">
                  <a:moveTo>
                    <a:pt x="0" y="12"/>
                  </a:moveTo>
                  <a:cubicBezTo>
                    <a:pt x="2" y="8"/>
                    <a:pt x="3" y="4"/>
                    <a:pt x="4" y="0"/>
                  </a:cubicBezTo>
                  <a:cubicBezTo>
                    <a:pt x="9" y="5"/>
                    <a:pt x="15" y="10"/>
                    <a:pt x="20" y="15"/>
                  </a:cubicBezTo>
                  <a:cubicBezTo>
                    <a:pt x="20" y="18"/>
                    <a:pt x="21" y="20"/>
                    <a:pt x="21" y="24"/>
                  </a:cubicBezTo>
                  <a:cubicBezTo>
                    <a:pt x="11" y="24"/>
                    <a:pt x="7" y="16"/>
                    <a:pt x="0"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19" name="Google Shape;1119;p16"/>
            <p:cNvSpPr/>
            <p:nvPr/>
          </p:nvSpPr>
          <p:spPr>
            <a:xfrm>
              <a:off x="8239126" y="2798763"/>
              <a:ext cx="6350" cy="7938"/>
            </a:xfrm>
            <a:custGeom>
              <a:avLst/>
              <a:gdLst/>
              <a:ahLst/>
              <a:cxnLst/>
              <a:rect l="l" t="t" r="r" b="b"/>
              <a:pathLst>
                <a:path w="16" h="20" extrusionOk="0">
                  <a:moveTo>
                    <a:pt x="7" y="0"/>
                  </a:moveTo>
                  <a:cubicBezTo>
                    <a:pt x="8" y="1"/>
                    <a:pt x="10" y="3"/>
                    <a:pt x="12" y="4"/>
                  </a:cubicBezTo>
                  <a:cubicBezTo>
                    <a:pt x="13" y="9"/>
                    <a:pt x="14" y="13"/>
                    <a:pt x="16" y="18"/>
                  </a:cubicBezTo>
                  <a:cubicBezTo>
                    <a:pt x="7" y="20"/>
                    <a:pt x="4" y="16"/>
                    <a:pt x="2" y="10"/>
                  </a:cubicBezTo>
                  <a:cubicBezTo>
                    <a:pt x="0" y="6"/>
                    <a:pt x="0" y="1"/>
                    <a:pt x="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0" name="Google Shape;1120;p16"/>
            <p:cNvSpPr/>
            <p:nvPr/>
          </p:nvSpPr>
          <p:spPr>
            <a:xfrm>
              <a:off x="8162926" y="2847975"/>
              <a:ext cx="25400" cy="19050"/>
            </a:xfrm>
            <a:custGeom>
              <a:avLst/>
              <a:gdLst/>
              <a:ahLst/>
              <a:cxnLst/>
              <a:rect l="l" t="t" r="r" b="b"/>
              <a:pathLst>
                <a:path w="65" h="53" extrusionOk="0">
                  <a:moveTo>
                    <a:pt x="0" y="51"/>
                  </a:moveTo>
                  <a:cubicBezTo>
                    <a:pt x="21" y="34"/>
                    <a:pt x="42" y="17"/>
                    <a:pt x="63" y="0"/>
                  </a:cubicBezTo>
                  <a:cubicBezTo>
                    <a:pt x="64" y="1"/>
                    <a:pt x="65" y="2"/>
                    <a:pt x="65" y="3"/>
                  </a:cubicBezTo>
                  <a:cubicBezTo>
                    <a:pt x="44" y="20"/>
                    <a:pt x="23" y="37"/>
                    <a:pt x="2" y="53"/>
                  </a:cubicBezTo>
                  <a:cubicBezTo>
                    <a:pt x="1" y="53"/>
                    <a:pt x="1" y="52"/>
                    <a:pt x="0" y="5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1" name="Google Shape;1121;p16"/>
            <p:cNvSpPr/>
            <p:nvPr/>
          </p:nvSpPr>
          <p:spPr>
            <a:xfrm>
              <a:off x="8169276" y="2852738"/>
              <a:ext cx="22225" cy="20638"/>
            </a:xfrm>
            <a:custGeom>
              <a:avLst/>
              <a:gdLst/>
              <a:ahLst/>
              <a:cxnLst/>
              <a:rect l="l" t="t" r="r" b="b"/>
              <a:pathLst>
                <a:path w="56" h="56" extrusionOk="0">
                  <a:moveTo>
                    <a:pt x="56" y="2"/>
                  </a:moveTo>
                  <a:cubicBezTo>
                    <a:pt x="38" y="20"/>
                    <a:pt x="20" y="38"/>
                    <a:pt x="3" y="56"/>
                  </a:cubicBezTo>
                  <a:cubicBezTo>
                    <a:pt x="2" y="55"/>
                    <a:pt x="1" y="53"/>
                    <a:pt x="0" y="52"/>
                  </a:cubicBezTo>
                  <a:cubicBezTo>
                    <a:pt x="18" y="35"/>
                    <a:pt x="35" y="17"/>
                    <a:pt x="53" y="0"/>
                  </a:cubicBezTo>
                  <a:cubicBezTo>
                    <a:pt x="54" y="1"/>
                    <a:pt x="55" y="1"/>
                    <a:pt x="56"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2" name="Google Shape;1122;p16"/>
            <p:cNvSpPr/>
            <p:nvPr/>
          </p:nvSpPr>
          <p:spPr>
            <a:xfrm>
              <a:off x="8304213" y="2844800"/>
              <a:ext cx="23813" cy="19050"/>
            </a:xfrm>
            <a:custGeom>
              <a:avLst/>
              <a:gdLst/>
              <a:ahLst/>
              <a:cxnLst/>
              <a:rect l="l" t="t" r="r" b="b"/>
              <a:pathLst>
                <a:path w="60" h="49" extrusionOk="0">
                  <a:moveTo>
                    <a:pt x="0" y="16"/>
                  </a:moveTo>
                  <a:cubicBezTo>
                    <a:pt x="0" y="15"/>
                    <a:pt x="0" y="13"/>
                    <a:pt x="1" y="12"/>
                  </a:cubicBezTo>
                  <a:cubicBezTo>
                    <a:pt x="26" y="0"/>
                    <a:pt x="57" y="19"/>
                    <a:pt x="60" y="46"/>
                  </a:cubicBezTo>
                  <a:cubicBezTo>
                    <a:pt x="60" y="47"/>
                    <a:pt x="59" y="47"/>
                    <a:pt x="59" y="49"/>
                  </a:cubicBezTo>
                  <a:cubicBezTo>
                    <a:pt x="58" y="46"/>
                    <a:pt x="58" y="45"/>
                    <a:pt x="58" y="43"/>
                  </a:cubicBezTo>
                  <a:cubicBezTo>
                    <a:pt x="50" y="20"/>
                    <a:pt x="33" y="10"/>
                    <a:pt x="9" y="14"/>
                  </a:cubicBezTo>
                  <a:cubicBezTo>
                    <a:pt x="6" y="15"/>
                    <a:pt x="3" y="15"/>
                    <a:pt x="0" y="1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3" name="Google Shape;1123;p16"/>
            <p:cNvSpPr/>
            <p:nvPr/>
          </p:nvSpPr>
          <p:spPr>
            <a:xfrm>
              <a:off x="8289926" y="2851150"/>
              <a:ext cx="14288" cy="22225"/>
            </a:xfrm>
            <a:custGeom>
              <a:avLst/>
              <a:gdLst/>
              <a:ahLst/>
              <a:cxnLst/>
              <a:rect l="l" t="t" r="r" b="b"/>
              <a:pathLst>
                <a:path w="38" h="61" extrusionOk="0">
                  <a:moveTo>
                    <a:pt x="38" y="1"/>
                  </a:moveTo>
                  <a:cubicBezTo>
                    <a:pt x="20" y="10"/>
                    <a:pt x="6" y="23"/>
                    <a:pt x="3" y="43"/>
                  </a:cubicBezTo>
                  <a:cubicBezTo>
                    <a:pt x="2" y="49"/>
                    <a:pt x="4" y="55"/>
                    <a:pt x="3" y="61"/>
                  </a:cubicBezTo>
                  <a:cubicBezTo>
                    <a:pt x="2" y="56"/>
                    <a:pt x="0" y="50"/>
                    <a:pt x="0" y="44"/>
                  </a:cubicBezTo>
                  <a:cubicBezTo>
                    <a:pt x="2" y="25"/>
                    <a:pt x="13" y="11"/>
                    <a:pt x="29" y="1"/>
                  </a:cubicBezTo>
                  <a:cubicBezTo>
                    <a:pt x="31" y="0"/>
                    <a:pt x="35" y="1"/>
                    <a:pt x="38"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4" name="Google Shape;1124;p16"/>
            <p:cNvSpPr/>
            <p:nvPr/>
          </p:nvSpPr>
          <p:spPr>
            <a:xfrm>
              <a:off x="8166101" y="2679700"/>
              <a:ext cx="14288" cy="33338"/>
            </a:xfrm>
            <a:custGeom>
              <a:avLst/>
              <a:gdLst/>
              <a:ahLst/>
              <a:cxnLst/>
              <a:rect l="l" t="t" r="r" b="b"/>
              <a:pathLst>
                <a:path w="38" h="85" extrusionOk="0">
                  <a:moveTo>
                    <a:pt x="0" y="84"/>
                  </a:moveTo>
                  <a:cubicBezTo>
                    <a:pt x="6" y="77"/>
                    <a:pt x="12" y="71"/>
                    <a:pt x="17" y="64"/>
                  </a:cubicBezTo>
                  <a:cubicBezTo>
                    <a:pt x="35" y="39"/>
                    <a:pt x="38" y="25"/>
                    <a:pt x="16" y="0"/>
                  </a:cubicBezTo>
                  <a:cubicBezTo>
                    <a:pt x="32" y="10"/>
                    <a:pt x="38" y="27"/>
                    <a:pt x="32" y="44"/>
                  </a:cubicBezTo>
                  <a:cubicBezTo>
                    <a:pt x="26" y="61"/>
                    <a:pt x="16" y="75"/>
                    <a:pt x="1" y="85"/>
                  </a:cubicBezTo>
                  <a:cubicBezTo>
                    <a:pt x="1" y="85"/>
                    <a:pt x="0" y="84"/>
                    <a:pt x="0" y="8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5" name="Google Shape;1125;p16"/>
            <p:cNvSpPr/>
            <p:nvPr/>
          </p:nvSpPr>
          <p:spPr>
            <a:xfrm>
              <a:off x="8142288" y="2708275"/>
              <a:ext cx="23813" cy="9525"/>
            </a:xfrm>
            <a:custGeom>
              <a:avLst/>
              <a:gdLst/>
              <a:ahLst/>
              <a:cxnLst/>
              <a:rect l="l" t="t" r="r" b="b"/>
              <a:pathLst>
                <a:path w="61" h="24" extrusionOk="0">
                  <a:moveTo>
                    <a:pt x="60" y="9"/>
                  </a:moveTo>
                  <a:cubicBezTo>
                    <a:pt x="60" y="9"/>
                    <a:pt x="61" y="10"/>
                    <a:pt x="61" y="10"/>
                  </a:cubicBezTo>
                  <a:cubicBezTo>
                    <a:pt x="49" y="22"/>
                    <a:pt x="34" y="24"/>
                    <a:pt x="18" y="19"/>
                  </a:cubicBezTo>
                  <a:cubicBezTo>
                    <a:pt x="10" y="16"/>
                    <a:pt x="1" y="12"/>
                    <a:pt x="0" y="0"/>
                  </a:cubicBezTo>
                  <a:cubicBezTo>
                    <a:pt x="12" y="19"/>
                    <a:pt x="33" y="23"/>
                    <a:pt x="52" y="13"/>
                  </a:cubicBezTo>
                  <a:cubicBezTo>
                    <a:pt x="55" y="11"/>
                    <a:pt x="57" y="10"/>
                    <a:pt x="60"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6" name="Google Shape;1126;p16"/>
            <p:cNvSpPr/>
            <p:nvPr/>
          </p:nvSpPr>
          <p:spPr>
            <a:xfrm>
              <a:off x="8212138" y="2782888"/>
              <a:ext cx="7938" cy="7938"/>
            </a:xfrm>
            <a:custGeom>
              <a:avLst/>
              <a:gdLst/>
              <a:ahLst/>
              <a:cxnLst/>
              <a:rect l="l" t="t" r="r" b="b"/>
              <a:pathLst>
                <a:path w="20" h="20" extrusionOk="0">
                  <a:moveTo>
                    <a:pt x="20" y="18"/>
                  </a:moveTo>
                  <a:cubicBezTo>
                    <a:pt x="19" y="19"/>
                    <a:pt x="18" y="20"/>
                    <a:pt x="18" y="20"/>
                  </a:cubicBezTo>
                  <a:cubicBezTo>
                    <a:pt x="9" y="16"/>
                    <a:pt x="2" y="11"/>
                    <a:pt x="0" y="0"/>
                  </a:cubicBezTo>
                  <a:cubicBezTo>
                    <a:pt x="3" y="1"/>
                    <a:pt x="5" y="1"/>
                    <a:pt x="8" y="1"/>
                  </a:cubicBezTo>
                  <a:cubicBezTo>
                    <a:pt x="12" y="7"/>
                    <a:pt x="16" y="12"/>
                    <a:pt x="20" y="1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7" name="Google Shape;1127;p16"/>
            <p:cNvSpPr/>
            <p:nvPr/>
          </p:nvSpPr>
          <p:spPr>
            <a:xfrm>
              <a:off x="8205788" y="2763838"/>
              <a:ext cx="9525" cy="9525"/>
            </a:xfrm>
            <a:custGeom>
              <a:avLst/>
              <a:gdLst/>
              <a:ahLst/>
              <a:cxnLst/>
              <a:rect l="l" t="t" r="r" b="b"/>
              <a:pathLst>
                <a:path w="23" h="25" extrusionOk="0">
                  <a:moveTo>
                    <a:pt x="17" y="6"/>
                  </a:moveTo>
                  <a:cubicBezTo>
                    <a:pt x="19" y="12"/>
                    <a:pt x="23" y="18"/>
                    <a:pt x="15" y="25"/>
                  </a:cubicBezTo>
                  <a:cubicBezTo>
                    <a:pt x="10" y="20"/>
                    <a:pt x="5" y="15"/>
                    <a:pt x="1" y="10"/>
                  </a:cubicBezTo>
                  <a:cubicBezTo>
                    <a:pt x="0" y="8"/>
                    <a:pt x="0" y="2"/>
                    <a:pt x="1" y="1"/>
                  </a:cubicBezTo>
                  <a:cubicBezTo>
                    <a:pt x="4" y="0"/>
                    <a:pt x="8" y="0"/>
                    <a:pt x="11" y="1"/>
                  </a:cubicBezTo>
                  <a:cubicBezTo>
                    <a:pt x="13" y="2"/>
                    <a:pt x="15" y="4"/>
                    <a:pt x="18" y="6"/>
                  </a:cubicBezTo>
                  <a:lnTo>
                    <a:pt x="17" y="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8" name="Google Shape;1128;p16"/>
            <p:cNvSpPr/>
            <p:nvPr/>
          </p:nvSpPr>
          <p:spPr>
            <a:xfrm>
              <a:off x="8535988" y="2882900"/>
              <a:ext cx="84138" cy="103188"/>
            </a:xfrm>
            <a:custGeom>
              <a:avLst/>
              <a:gdLst/>
              <a:ahLst/>
              <a:cxnLst/>
              <a:rect l="l" t="t" r="r" b="b"/>
              <a:pathLst>
                <a:path w="221" h="269" extrusionOk="0">
                  <a:moveTo>
                    <a:pt x="221" y="223"/>
                  </a:moveTo>
                  <a:cubicBezTo>
                    <a:pt x="200" y="247"/>
                    <a:pt x="172" y="261"/>
                    <a:pt x="140" y="264"/>
                  </a:cubicBezTo>
                  <a:cubicBezTo>
                    <a:pt x="92" y="269"/>
                    <a:pt x="53" y="252"/>
                    <a:pt x="22" y="215"/>
                  </a:cubicBezTo>
                  <a:cubicBezTo>
                    <a:pt x="14" y="205"/>
                    <a:pt x="8" y="194"/>
                    <a:pt x="2" y="183"/>
                  </a:cubicBezTo>
                  <a:cubicBezTo>
                    <a:pt x="0" y="181"/>
                    <a:pt x="0" y="178"/>
                    <a:pt x="0" y="175"/>
                  </a:cubicBezTo>
                  <a:cubicBezTo>
                    <a:pt x="1" y="174"/>
                    <a:pt x="2" y="172"/>
                    <a:pt x="3" y="171"/>
                  </a:cubicBezTo>
                  <a:cubicBezTo>
                    <a:pt x="5" y="173"/>
                    <a:pt x="7" y="174"/>
                    <a:pt x="8" y="176"/>
                  </a:cubicBezTo>
                  <a:cubicBezTo>
                    <a:pt x="12" y="184"/>
                    <a:pt x="16" y="193"/>
                    <a:pt x="21" y="201"/>
                  </a:cubicBezTo>
                  <a:cubicBezTo>
                    <a:pt x="24" y="205"/>
                    <a:pt x="29" y="212"/>
                    <a:pt x="34" y="213"/>
                  </a:cubicBezTo>
                  <a:cubicBezTo>
                    <a:pt x="52" y="217"/>
                    <a:pt x="71" y="215"/>
                    <a:pt x="89" y="210"/>
                  </a:cubicBezTo>
                  <a:cubicBezTo>
                    <a:pt x="158" y="188"/>
                    <a:pt x="196" y="114"/>
                    <a:pt x="181" y="48"/>
                  </a:cubicBezTo>
                  <a:cubicBezTo>
                    <a:pt x="178" y="34"/>
                    <a:pt x="173" y="20"/>
                    <a:pt x="168" y="6"/>
                  </a:cubicBezTo>
                  <a:cubicBezTo>
                    <a:pt x="171" y="4"/>
                    <a:pt x="173" y="2"/>
                    <a:pt x="176" y="0"/>
                  </a:cubicBezTo>
                  <a:cubicBezTo>
                    <a:pt x="176" y="2"/>
                    <a:pt x="177" y="3"/>
                    <a:pt x="178" y="4"/>
                  </a:cubicBezTo>
                  <a:cubicBezTo>
                    <a:pt x="178" y="7"/>
                    <a:pt x="179" y="9"/>
                    <a:pt x="180" y="12"/>
                  </a:cubicBezTo>
                  <a:cubicBezTo>
                    <a:pt x="200" y="48"/>
                    <a:pt x="203" y="86"/>
                    <a:pt x="192" y="126"/>
                  </a:cubicBezTo>
                  <a:cubicBezTo>
                    <a:pt x="177" y="179"/>
                    <a:pt x="132" y="218"/>
                    <a:pt x="78" y="225"/>
                  </a:cubicBezTo>
                  <a:cubicBezTo>
                    <a:pt x="76" y="225"/>
                    <a:pt x="73" y="226"/>
                    <a:pt x="70" y="226"/>
                  </a:cubicBezTo>
                  <a:cubicBezTo>
                    <a:pt x="67" y="226"/>
                    <a:pt x="64" y="226"/>
                    <a:pt x="61" y="226"/>
                  </a:cubicBezTo>
                  <a:cubicBezTo>
                    <a:pt x="90" y="230"/>
                    <a:pt x="117" y="225"/>
                    <a:pt x="141" y="209"/>
                  </a:cubicBezTo>
                  <a:cubicBezTo>
                    <a:pt x="154" y="200"/>
                    <a:pt x="164" y="188"/>
                    <a:pt x="176" y="178"/>
                  </a:cubicBezTo>
                  <a:cubicBezTo>
                    <a:pt x="177" y="179"/>
                    <a:pt x="177" y="179"/>
                    <a:pt x="178" y="179"/>
                  </a:cubicBezTo>
                  <a:cubicBezTo>
                    <a:pt x="177" y="181"/>
                    <a:pt x="176" y="182"/>
                    <a:pt x="175" y="184"/>
                  </a:cubicBezTo>
                  <a:cubicBezTo>
                    <a:pt x="155" y="207"/>
                    <a:pt x="131" y="224"/>
                    <a:pt x="100" y="229"/>
                  </a:cubicBezTo>
                  <a:cubicBezTo>
                    <a:pt x="86" y="232"/>
                    <a:pt x="71" y="232"/>
                    <a:pt x="58" y="233"/>
                  </a:cubicBezTo>
                  <a:cubicBezTo>
                    <a:pt x="88" y="239"/>
                    <a:pt x="118" y="236"/>
                    <a:pt x="145" y="219"/>
                  </a:cubicBezTo>
                  <a:cubicBezTo>
                    <a:pt x="159" y="210"/>
                    <a:pt x="172" y="197"/>
                    <a:pt x="185" y="186"/>
                  </a:cubicBezTo>
                  <a:cubicBezTo>
                    <a:pt x="186" y="187"/>
                    <a:pt x="186" y="187"/>
                    <a:pt x="186" y="187"/>
                  </a:cubicBezTo>
                  <a:cubicBezTo>
                    <a:pt x="185" y="189"/>
                    <a:pt x="185" y="191"/>
                    <a:pt x="184" y="192"/>
                  </a:cubicBezTo>
                  <a:cubicBezTo>
                    <a:pt x="166" y="212"/>
                    <a:pt x="145" y="228"/>
                    <a:pt x="119" y="234"/>
                  </a:cubicBezTo>
                  <a:cubicBezTo>
                    <a:pt x="101" y="238"/>
                    <a:pt x="83" y="238"/>
                    <a:pt x="66" y="240"/>
                  </a:cubicBezTo>
                  <a:cubicBezTo>
                    <a:pt x="73" y="240"/>
                    <a:pt x="80" y="242"/>
                    <a:pt x="87" y="242"/>
                  </a:cubicBezTo>
                  <a:cubicBezTo>
                    <a:pt x="123" y="244"/>
                    <a:pt x="154" y="232"/>
                    <a:pt x="180" y="208"/>
                  </a:cubicBezTo>
                  <a:cubicBezTo>
                    <a:pt x="185" y="203"/>
                    <a:pt x="189" y="200"/>
                    <a:pt x="194" y="196"/>
                  </a:cubicBezTo>
                  <a:cubicBezTo>
                    <a:pt x="194" y="195"/>
                    <a:pt x="194" y="195"/>
                    <a:pt x="194" y="195"/>
                  </a:cubicBezTo>
                  <a:cubicBezTo>
                    <a:pt x="193" y="198"/>
                    <a:pt x="192" y="200"/>
                    <a:pt x="191" y="202"/>
                  </a:cubicBezTo>
                  <a:cubicBezTo>
                    <a:pt x="177" y="218"/>
                    <a:pt x="160" y="231"/>
                    <a:pt x="140" y="237"/>
                  </a:cubicBezTo>
                  <a:cubicBezTo>
                    <a:pt x="124" y="242"/>
                    <a:pt x="107" y="245"/>
                    <a:pt x="90" y="248"/>
                  </a:cubicBezTo>
                  <a:cubicBezTo>
                    <a:pt x="94" y="247"/>
                    <a:pt x="99" y="248"/>
                    <a:pt x="103" y="248"/>
                  </a:cubicBezTo>
                  <a:cubicBezTo>
                    <a:pt x="105" y="249"/>
                    <a:pt x="108" y="248"/>
                    <a:pt x="110" y="248"/>
                  </a:cubicBezTo>
                  <a:cubicBezTo>
                    <a:pt x="144" y="246"/>
                    <a:pt x="173" y="232"/>
                    <a:pt x="197" y="207"/>
                  </a:cubicBezTo>
                  <a:cubicBezTo>
                    <a:pt x="199" y="206"/>
                    <a:pt x="201" y="205"/>
                    <a:pt x="203" y="204"/>
                  </a:cubicBezTo>
                  <a:cubicBezTo>
                    <a:pt x="203" y="204"/>
                    <a:pt x="203" y="204"/>
                    <a:pt x="203" y="204"/>
                  </a:cubicBezTo>
                  <a:cubicBezTo>
                    <a:pt x="175" y="239"/>
                    <a:pt x="138" y="253"/>
                    <a:pt x="92" y="252"/>
                  </a:cubicBezTo>
                  <a:cubicBezTo>
                    <a:pt x="95" y="253"/>
                    <a:pt x="96" y="254"/>
                    <a:pt x="96" y="254"/>
                  </a:cubicBezTo>
                  <a:cubicBezTo>
                    <a:pt x="98" y="254"/>
                    <a:pt x="100" y="255"/>
                    <a:pt x="102" y="255"/>
                  </a:cubicBezTo>
                  <a:cubicBezTo>
                    <a:pt x="135" y="258"/>
                    <a:pt x="165" y="249"/>
                    <a:pt x="191" y="229"/>
                  </a:cubicBezTo>
                  <a:cubicBezTo>
                    <a:pt x="198" y="224"/>
                    <a:pt x="205" y="219"/>
                    <a:pt x="212" y="213"/>
                  </a:cubicBezTo>
                  <a:cubicBezTo>
                    <a:pt x="212" y="213"/>
                    <a:pt x="212" y="213"/>
                    <a:pt x="212" y="213"/>
                  </a:cubicBezTo>
                  <a:cubicBezTo>
                    <a:pt x="210" y="215"/>
                    <a:pt x="209" y="218"/>
                    <a:pt x="207" y="220"/>
                  </a:cubicBezTo>
                  <a:cubicBezTo>
                    <a:pt x="196" y="229"/>
                    <a:pt x="184" y="238"/>
                    <a:pt x="171" y="249"/>
                  </a:cubicBezTo>
                  <a:cubicBezTo>
                    <a:pt x="177" y="246"/>
                    <a:pt x="182" y="244"/>
                    <a:pt x="186" y="241"/>
                  </a:cubicBezTo>
                  <a:cubicBezTo>
                    <a:pt x="196" y="234"/>
                    <a:pt x="206" y="226"/>
                    <a:pt x="216" y="218"/>
                  </a:cubicBezTo>
                  <a:cubicBezTo>
                    <a:pt x="218" y="220"/>
                    <a:pt x="220" y="221"/>
                    <a:pt x="221" y="223"/>
                  </a:cubicBezTo>
                  <a:close/>
                  <a:moveTo>
                    <a:pt x="172" y="6"/>
                  </a:moveTo>
                  <a:cubicBezTo>
                    <a:pt x="195" y="56"/>
                    <a:pt x="195" y="105"/>
                    <a:pt x="167" y="152"/>
                  </a:cubicBezTo>
                  <a:cubicBezTo>
                    <a:pt x="138" y="200"/>
                    <a:pt x="95" y="222"/>
                    <a:pt x="39" y="218"/>
                  </a:cubicBezTo>
                  <a:cubicBezTo>
                    <a:pt x="82" y="231"/>
                    <a:pt x="136" y="212"/>
                    <a:pt x="167" y="169"/>
                  </a:cubicBezTo>
                  <a:cubicBezTo>
                    <a:pt x="207" y="114"/>
                    <a:pt x="200" y="45"/>
                    <a:pt x="172" y="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29" name="Google Shape;1129;p16"/>
            <p:cNvSpPr/>
            <p:nvPr/>
          </p:nvSpPr>
          <p:spPr>
            <a:xfrm>
              <a:off x="8602663" y="2879725"/>
              <a:ext cx="38100" cy="88900"/>
            </a:xfrm>
            <a:custGeom>
              <a:avLst/>
              <a:gdLst/>
              <a:ahLst/>
              <a:cxnLst/>
              <a:rect l="l" t="t" r="r" b="b"/>
              <a:pathLst>
                <a:path w="99" h="233" extrusionOk="0">
                  <a:moveTo>
                    <a:pt x="10" y="197"/>
                  </a:moveTo>
                  <a:cubicBezTo>
                    <a:pt x="9" y="196"/>
                    <a:pt x="9" y="196"/>
                    <a:pt x="9" y="196"/>
                  </a:cubicBezTo>
                  <a:cubicBezTo>
                    <a:pt x="9" y="195"/>
                    <a:pt x="10" y="194"/>
                    <a:pt x="10" y="193"/>
                  </a:cubicBezTo>
                  <a:cubicBezTo>
                    <a:pt x="36" y="157"/>
                    <a:pt x="44" y="118"/>
                    <a:pt x="35" y="75"/>
                  </a:cubicBezTo>
                  <a:cubicBezTo>
                    <a:pt x="33" y="63"/>
                    <a:pt x="29" y="53"/>
                    <a:pt x="25" y="42"/>
                  </a:cubicBezTo>
                  <a:cubicBezTo>
                    <a:pt x="24" y="42"/>
                    <a:pt x="24" y="42"/>
                    <a:pt x="23" y="42"/>
                  </a:cubicBezTo>
                  <a:cubicBezTo>
                    <a:pt x="35" y="89"/>
                    <a:pt x="36" y="98"/>
                    <a:pt x="30" y="128"/>
                  </a:cubicBezTo>
                  <a:cubicBezTo>
                    <a:pt x="26" y="150"/>
                    <a:pt x="18" y="172"/>
                    <a:pt x="2" y="189"/>
                  </a:cubicBezTo>
                  <a:cubicBezTo>
                    <a:pt x="1" y="189"/>
                    <a:pt x="1" y="189"/>
                    <a:pt x="0" y="188"/>
                  </a:cubicBezTo>
                  <a:cubicBezTo>
                    <a:pt x="1" y="186"/>
                    <a:pt x="2" y="185"/>
                    <a:pt x="3" y="183"/>
                  </a:cubicBezTo>
                  <a:cubicBezTo>
                    <a:pt x="26" y="150"/>
                    <a:pt x="34" y="114"/>
                    <a:pt x="27" y="74"/>
                  </a:cubicBezTo>
                  <a:cubicBezTo>
                    <a:pt x="24" y="52"/>
                    <a:pt x="16" y="31"/>
                    <a:pt x="2" y="14"/>
                  </a:cubicBezTo>
                  <a:cubicBezTo>
                    <a:pt x="1" y="13"/>
                    <a:pt x="0" y="12"/>
                    <a:pt x="0" y="10"/>
                  </a:cubicBezTo>
                  <a:cubicBezTo>
                    <a:pt x="3" y="7"/>
                    <a:pt x="5" y="4"/>
                    <a:pt x="8" y="0"/>
                  </a:cubicBezTo>
                  <a:cubicBezTo>
                    <a:pt x="26" y="8"/>
                    <a:pt x="40" y="21"/>
                    <a:pt x="53" y="35"/>
                  </a:cubicBezTo>
                  <a:cubicBezTo>
                    <a:pt x="99" y="92"/>
                    <a:pt x="97" y="177"/>
                    <a:pt x="48" y="231"/>
                  </a:cubicBezTo>
                  <a:cubicBezTo>
                    <a:pt x="47" y="232"/>
                    <a:pt x="46" y="232"/>
                    <a:pt x="45" y="233"/>
                  </a:cubicBezTo>
                  <a:cubicBezTo>
                    <a:pt x="44" y="231"/>
                    <a:pt x="42" y="230"/>
                    <a:pt x="40" y="228"/>
                  </a:cubicBezTo>
                  <a:cubicBezTo>
                    <a:pt x="41" y="227"/>
                    <a:pt x="42" y="225"/>
                    <a:pt x="44" y="224"/>
                  </a:cubicBezTo>
                  <a:cubicBezTo>
                    <a:pt x="76" y="185"/>
                    <a:pt x="85" y="140"/>
                    <a:pt x="73" y="91"/>
                  </a:cubicBezTo>
                  <a:cubicBezTo>
                    <a:pt x="72" y="86"/>
                    <a:pt x="69" y="82"/>
                    <a:pt x="68" y="77"/>
                  </a:cubicBezTo>
                  <a:cubicBezTo>
                    <a:pt x="67" y="79"/>
                    <a:pt x="67" y="81"/>
                    <a:pt x="67" y="83"/>
                  </a:cubicBezTo>
                  <a:cubicBezTo>
                    <a:pt x="79" y="123"/>
                    <a:pt x="75" y="162"/>
                    <a:pt x="55" y="199"/>
                  </a:cubicBezTo>
                  <a:cubicBezTo>
                    <a:pt x="50" y="208"/>
                    <a:pt x="42" y="215"/>
                    <a:pt x="36" y="223"/>
                  </a:cubicBezTo>
                  <a:cubicBezTo>
                    <a:pt x="36" y="223"/>
                    <a:pt x="36" y="223"/>
                    <a:pt x="36" y="223"/>
                  </a:cubicBezTo>
                  <a:cubicBezTo>
                    <a:pt x="38" y="219"/>
                    <a:pt x="40" y="215"/>
                    <a:pt x="43" y="211"/>
                  </a:cubicBezTo>
                  <a:cubicBezTo>
                    <a:pt x="66" y="178"/>
                    <a:pt x="74" y="141"/>
                    <a:pt x="68" y="101"/>
                  </a:cubicBezTo>
                  <a:cubicBezTo>
                    <a:pt x="65" y="81"/>
                    <a:pt x="57" y="62"/>
                    <a:pt x="44" y="45"/>
                  </a:cubicBezTo>
                  <a:cubicBezTo>
                    <a:pt x="45" y="47"/>
                    <a:pt x="45" y="49"/>
                    <a:pt x="46" y="51"/>
                  </a:cubicBezTo>
                  <a:cubicBezTo>
                    <a:pt x="63" y="85"/>
                    <a:pt x="67" y="120"/>
                    <a:pt x="58" y="157"/>
                  </a:cubicBezTo>
                  <a:cubicBezTo>
                    <a:pt x="52" y="178"/>
                    <a:pt x="43" y="198"/>
                    <a:pt x="27" y="214"/>
                  </a:cubicBezTo>
                  <a:cubicBezTo>
                    <a:pt x="27" y="214"/>
                    <a:pt x="27" y="214"/>
                    <a:pt x="27" y="214"/>
                  </a:cubicBezTo>
                  <a:cubicBezTo>
                    <a:pt x="27" y="212"/>
                    <a:pt x="27" y="210"/>
                    <a:pt x="28" y="209"/>
                  </a:cubicBezTo>
                  <a:cubicBezTo>
                    <a:pt x="55" y="175"/>
                    <a:pt x="63" y="136"/>
                    <a:pt x="57" y="94"/>
                  </a:cubicBezTo>
                  <a:cubicBezTo>
                    <a:pt x="54" y="74"/>
                    <a:pt x="44" y="49"/>
                    <a:pt x="33" y="39"/>
                  </a:cubicBezTo>
                  <a:cubicBezTo>
                    <a:pt x="35" y="42"/>
                    <a:pt x="36" y="44"/>
                    <a:pt x="37" y="47"/>
                  </a:cubicBezTo>
                  <a:cubicBezTo>
                    <a:pt x="62" y="100"/>
                    <a:pt x="57" y="152"/>
                    <a:pt x="24" y="201"/>
                  </a:cubicBezTo>
                  <a:cubicBezTo>
                    <a:pt x="23" y="203"/>
                    <a:pt x="20" y="204"/>
                    <a:pt x="18" y="205"/>
                  </a:cubicBezTo>
                  <a:cubicBezTo>
                    <a:pt x="18" y="206"/>
                    <a:pt x="18" y="206"/>
                    <a:pt x="18" y="206"/>
                  </a:cubicBezTo>
                  <a:cubicBezTo>
                    <a:pt x="19" y="204"/>
                    <a:pt x="19" y="202"/>
                    <a:pt x="20" y="201"/>
                  </a:cubicBezTo>
                  <a:cubicBezTo>
                    <a:pt x="41" y="172"/>
                    <a:pt x="50" y="140"/>
                    <a:pt x="49" y="105"/>
                  </a:cubicBezTo>
                  <a:cubicBezTo>
                    <a:pt x="47" y="82"/>
                    <a:pt x="41" y="61"/>
                    <a:pt x="30" y="42"/>
                  </a:cubicBezTo>
                  <a:cubicBezTo>
                    <a:pt x="30" y="44"/>
                    <a:pt x="31" y="47"/>
                    <a:pt x="31" y="49"/>
                  </a:cubicBezTo>
                  <a:cubicBezTo>
                    <a:pt x="50" y="99"/>
                    <a:pt x="46" y="146"/>
                    <a:pt x="16" y="191"/>
                  </a:cubicBezTo>
                  <a:cubicBezTo>
                    <a:pt x="15" y="193"/>
                    <a:pt x="12" y="195"/>
                    <a:pt x="10" y="19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0" name="Google Shape;1130;p16"/>
            <p:cNvSpPr/>
            <p:nvPr/>
          </p:nvSpPr>
          <p:spPr>
            <a:xfrm>
              <a:off x="8545513" y="2870200"/>
              <a:ext cx="60325" cy="23813"/>
            </a:xfrm>
            <a:custGeom>
              <a:avLst/>
              <a:gdLst/>
              <a:ahLst/>
              <a:cxnLst/>
              <a:rect l="l" t="t" r="r" b="b"/>
              <a:pathLst>
                <a:path w="160" h="64" extrusionOk="0">
                  <a:moveTo>
                    <a:pt x="160" y="25"/>
                  </a:moveTo>
                  <a:cubicBezTo>
                    <a:pt x="157" y="29"/>
                    <a:pt x="155" y="32"/>
                    <a:pt x="152" y="35"/>
                  </a:cubicBezTo>
                  <a:cubicBezTo>
                    <a:pt x="149" y="37"/>
                    <a:pt x="147" y="39"/>
                    <a:pt x="144" y="41"/>
                  </a:cubicBezTo>
                  <a:cubicBezTo>
                    <a:pt x="141" y="36"/>
                    <a:pt x="137" y="31"/>
                    <a:pt x="133" y="27"/>
                  </a:cubicBezTo>
                  <a:cubicBezTo>
                    <a:pt x="131" y="24"/>
                    <a:pt x="128" y="21"/>
                    <a:pt x="125" y="21"/>
                  </a:cubicBezTo>
                  <a:cubicBezTo>
                    <a:pt x="82" y="13"/>
                    <a:pt x="45" y="25"/>
                    <a:pt x="14" y="55"/>
                  </a:cubicBezTo>
                  <a:cubicBezTo>
                    <a:pt x="11" y="58"/>
                    <a:pt x="7" y="61"/>
                    <a:pt x="4" y="64"/>
                  </a:cubicBezTo>
                  <a:cubicBezTo>
                    <a:pt x="2" y="63"/>
                    <a:pt x="1" y="62"/>
                    <a:pt x="0" y="61"/>
                  </a:cubicBezTo>
                  <a:cubicBezTo>
                    <a:pt x="3" y="56"/>
                    <a:pt x="5" y="52"/>
                    <a:pt x="9" y="48"/>
                  </a:cubicBezTo>
                  <a:cubicBezTo>
                    <a:pt x="48" y="11"/>
                    <a:pt x="104" y="0"/>
                    <a:pt x="153" y="21"/>
                  </a:cubicBezTo>
                  <a:cubicBezTo>
                    <a:pt x="156" y="22"/>
                    <a:pt x="158" y="24"/>
                    <a:pt x="160" y="2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1" name="Google Shape;1131;p16"/>
            <p:cNvSpPr/>
            <p:nvPr/>
          </p:nvSpPr>
          <p:spPr>
            <a:xfrm>
              <a:off x="8531226" y="2894013"/>
              <a:ext cx="15875" cy="55563"/>
            </a:xfrm>
            <a:custGeom>
              <a:avLst/>
              <a:gdLst/>
              <a:ahLst/>
              <a:cxnLst/>
              <a:rect l="l" t="t" r="r" b="b"/>
              <a:pathLst>
                <a:path w="42" h="149" extrusionOk="0">
                  <a:moveTo>
                    <a:pt x="38" y="0"/>
                  </a:moveTo>
                  <a:cubicBezTo>
                    <a:pt x="39" y="1"/>
                    <a:pt x="40" y="2"/>
                    <a:pt x="42" y="3"/>
                  </a:cubicBezTo>
                  <a:cubicBezTo>
                    <a:pt x="41" y="5"/>
                    <a:pt x="41" y="6"/>
                    <a:pt x="40" y="7"/>
                  </a:cubicBezTo>
                  <a:cubicBezTo>
                    <a:pt x="10" y="47"/>
                    <a:pt x="4" y="90"/>
                    <a:pt x="17" y="138"/>
                  </a:cubicBezTo>
                  <a:cubicBezTo>
                    <a:pt x="17" y="140"/>
                    <a:pt x="17" y="143"/>
                    <a:pt x="17" y="145"/>
                  </a:cubicBezTo>
                  <a:cubicBezTo>
                    <a:pt x="16" y="146"/>
                    <a:pt x="15" y="148"/>
                    <a:pt x="14" y="149"/>
                  </a:cubicBezTo>
                  <a:cubicBezTo>
                    <a:pt x="10" y="135"/>
                    <a:pt x="5" y="122"/>
                    <a:pt x="3" y="108"/>
                  </a:cubicBezTo>
                  <a:cubicBezTo>
                    <a:pt x="0" y="71"/>
                    <a:pt x="9" y="36"/>
                    <a:pt x="31" y="5"/>
                  </a:cubicBezTo>
                  <a:cubicBezTo>
                    <a:pt x="33" y="3"/>
                    <a:pt x="36" y="1"/>
                    <a:pt x="3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2" name="Google Shape;1132;p16"/>
            <p:cNvSpPr/>
            <p:nvPr/>
          </p:nvSpPr>
          <p:spPr>
            <a:xfrm>
              <a:off x="8734426" y="2984500"/>
              <a:ext cx="179388" cy="85725"/>
            </a:xfrm>
            <a:custGeom>
              <a:avLst/>
              <a:gdLst/>
              <a:ahLst/>
              <a:cxnLst/>
              <a:rect l="l" t="t" r="r" b="b"/>
              <a:pathLst>
                <a:path w="466" h="222" extrusionOk="0">
                  <a:moveTo>
                    <a:pt x="0" y="70"/>
                  </a:moveTo>
                  <a:cubicBezTo>
                    <a:pt x="16" y="53"/>
                    <a:pt x="28" y="34"/>
                    <a:pt x="31" y="10"/>
                  </a:cubicBezTo>
                  <a:cubicBezTo>
                    <a:pt x="32" y="6"/>
                    <a:pt x="32" y="2"/>
                    <a:pt x="32" y="0"/>
                  </a:cubicBezTo>
                  <a:cubicBezTo>
                    <a:pt x="44" y="5"/>
                    <a:pt x="55" y="10"/>
                    <a:pt x="67" y="14"/>
                  </a:cubicBezTo>
                  <a:cubicBezTo>
                    <a:pt x="156" y="42"/>
                    <a:pt x="246" y="70"/>
                    <a:pt x="335" y="99"/>
                  </a:cubicBezTo>
                  <a:cubicBezTo>
                    <a:pt x="366" y="108"/>
                    <a:pt x="396" y="119"/>
                    <a:pt x="427" y="128"/>
                  </a:cubicBezTo>
                  <a:cubicBezTo>
                    <a:pt x="440" y="132"/>
                    <a:pt x="454" y="133"/>
                    <a:pt x="466" y="135"/>
                  </a:cubicBezTo>
                  <a:cubicBezTo>
                    <a:pt x="450" y="152"/>
                    <a:pt x="444" y="174"/>
                    <a:pt x="450" y="199"/>
                  </a:cubicBezTo>
                  <a:cubicBezTo>
                    <a:pt x="451" y="205"/>
                    <a:pt x="454" y="210"/>
                    <a:pt x="456" y="215"/>
                  </a:cubicBezTo>
                  <a:cubicBezTo>
                    <a:pt x="455" y="218"/>
                    <a:pt x="454" y="220"/>
                    <a:pt x="453" y="222"/>
                  </a:cubicBezTo>
                  <a:cubicBezTo>
                    <a:pt x="439" y="206"/>
                    <a:pt x="419" y="203"/>
                    <a:pt x="401" y="197"/>
                  </a:cubicBezTo>
                  <a:cubicBezTo>
                    <a:pt x="314" y="168"/>
                    <a:pt x="227" y="140"/>
                    <a:pt x="140" y="113"/>
                  </a:cubicBezTo>
                  <a:cubicBezTo>
                    <a:pt x="104" y="101"/>
                    <a:pt x="68" y="90"/>
                    <a:pt x="33" y="78"/>
                  </a:cubicBezTo>
                  <a:cubicBezTo>
                    <a:pt x="23" y="75"/>
                    <a:pt x="14" y="76"/>
                    <a:pt x="6" y="83"/>
                  </a:cubicBezTo>
                  <a:cubicBezTo>
                    <a:pt x="5" y="84"/>
                    <a:pt x="3" y="85"/>
                    <a:pt x="1" y="86"/>
                  </a:cubicBezTo>
                  <a:cubicBezTo>
                    <a:pt x="1" y="80"/>
                    <a:pt x="0" y="75"/>
                    <a:pt x="0" y="70"/>
                  </a:cubicBezTo>
                  <a:close/>
                  <a:moveTo>
                    <a:pt x="27" y="46"/>
                  </a:moveTo>
                  <a:cubicBezTo>
                    <a:pt x="34" y="37"/>
                    <a:pt x="41" y="27"/>
                    <a:pt x="42" y="15"/>
                  </a:cubicBezTo>
                  <a:cubicBezTo>
                    <a:pt x="42" y="15"/>
                    <a:pt x="41" y="15"/>
                    <a:pt x="40" y="14"/>
                  </a:cubicBezTo>
                  <a:cubicBezTo>
                    <a:pt x="36" y="25"/>
                    <a:pt x="32" y="36"/>
                    <a:pt x="28" y="47"/>
                  </a:cubicBezTo>
                  <a:cubicBezTo>
                    <a:pt x="20" y="52"/>
                    <a:pt x="17" y="61"/>
                    <a:pt x="21" y="68"/>
                  </a:cubicBezTo>
                  <a:cubicBezTo>
                    <a:pt x="23" y="61"/>
                    <a:pt x="25" y="54"/>
                    <a:pt x="27" y="46"/>
                  </a:cubicBezTo>
                  <a:close/>
                  <a:moveTo>
                    <a:pt x="116" y="39"/>
                  </a:moveTo>
                  <a:cubicBezTo>
                    <a:pt x="116" y="40"/>
                    <a:pt x="116" y="41"/>
                    <a:pt x="115" y="41"/>
                  </a:cubicBezTo>
                  <a:cubicBezTo>
                    <a:pt x="203" y="70"/>
                    <a:pt x="291" y="99"/>
                    <a:pt x="379" y="127"/>
                  </a:cubicBezTo>
                  <a:cubicBezTo>
                    <a:pt x="380" y="126"/>
                    <a:pt x="380" y="126"/>
                    <a:pt x="380" y="125"/>
                  </a:cubicBezTo>
                  <a:cubicBezTo>
                    <a:pt x="292" y="96"/>
                    <a:pt x="204" y="67"/>
                    <a:pt x="116" y="39"/>
                  </a:cubicBezTo>
                  <a:close/>
                  <a:moveTo>
                    <a:pt x="339" y="163"/>
                  </a:moveTo>
                  <a:cubicBezTo>
                    <a:pt x="339" y="162"/>
                    <a:pt x="340" y="161"/>
                    <a:pt x="340" y="160"/>
                  </a:cubicBezTo>
                  <a:cubicBezTo>
                    <a:pt x="257" y="134"/>
                    <a:pt x="174" y="107"/>
                    <a:pt x="91" y="80"/>
                  </a:cubicBezTo>
                  <a:cubicBezTo>
                    <a:pt x="90" y="80"/>
                    <a:pt x="90" y="81"/>
                    <a:pt x="90" y="82"/>
                  </a:cubicBezTo>
                  <a:cubicBezTo>
                    <a:pt x="173" y="109"/>
                    <a:pt x="256" y="136"/>
                    <a:pt x="339" y="163"/>
                  </a:cubicBezTo>
                  <a:close/>
                  <a:moveTo>
                    <a:pt x="437" y="196"/>
                  </a:moveTo>
                  <a:cubicBezTo>
                    <a:pt x="437" y="184"/>
                    <a:pt x="437" y="173"/>
                    <a:pt x="437" y="161"/>
                  </a:cubicBezTo>
                  <a:cubicBezTo>
                    <a:pt x="430" y="173"/>
                    <a:pt x="433" y="185"/>
                    <a:pt x="437" y="19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3" name="Google Shape;1133;p16"/>
            <p:cNvSpPr/>
            <p:nvPr/>
          </p:nvSpPr>
          <p:spPr>
            <a:xfrm>
              <a:off x="8691563" y="3057525"/>
              <a:ext cx="174625" cy="65088"/>
            </a:xfrm>
            <a:custGeom>
              <a:avLst/>
              <a:gdLst/>
              <a:ahLst/>
              <a:cxnLst/>
              <a:rect l="l" t="t" r="r" b="b"/>
              <a:pathLst>
                <a:path w="453" h="170" extrusionOk="0">
                  <a:moveTo>
                    <a:pt x="179" y="81"/>
                  </a:moveTo>
                  <a:cubicBezTo>
                    <a:pt x="164" y="76"/>
                    <a:pt x="149" y="72"/>
                    <a:pt x="134" y="67"/>
                  </a:cubicBezTo>
                  <a:cubicBezTo>
                    <a:pt x="129" y="66"/>
                    <a:pt x="124" y="64"/>
                    <a:pt x="119" y="62"/>
                  </a:cubicBezTo>
                  <a:cubicBezTo>
                    <a:pt x="109" y="59"/>
                    <a:pt x="98" y="57"/>
                    <a:pt x="88" y="65"/>
                  </a:cubicBezTo>
                  <a:cubicBezTo>
                    <a:pt x="87" y="63"/>
                    <a:pt x="87" y="61"/>
                    <a:pt x="87" y="60"/>
                  </a:cubicBezTo>
                  <a:cubicBezTo>
                    <a:pt x="84" y="64"/>
                    <a:pt x="81" y="69"/>
                    <a:pt x="77" y="75"/>
                  </a:cubicBezTo>
                  <a:cubicBezTo>
                    <a:pt x="76" y="71"/>
                    <a:pt x="75" y="70"/>
                    <a:pt x="75" y="70"/>
                  </a:cubicBezTo>
                  <a:cubicBezTo>
                    <a:pt x="72" y="73"/>
                    <a:pt x="69" y="76"/>
                    <a:pt x="66" y="78"/>
                  </a:cubicBezTo>
                  <a:cubicBezTo>
                    <a:pt x="65" y="79"/>
                    <a:pt x="62" y="77"/>
                    <a:pt x="60" y="77"/>
                  </a:cubicBezTo>
                  <a:cubicBezTo>
                    <a:pt x="61" y="76"/>
                    <a:pt x="62" y="76"/>
                    <a:pt x="63" y="75"/>
                  </a:cubicBezTo>
                  <a:cubicBezTo>
                    <a:pt x="60" y="78"/>
                    <a:pt x="57" y="80"/>
                    <a:pt x="54" y="82"/>
                  </a:cubicBezTo>
                  <a:cubicBezTo>
                    <a:pt x="53" y="82"/>
                    <a:pt x="50" y="81"/>
                    <a:pt x="49" y="80"/>
                  </a:cubicBezTo>
                  <a:cubicBezTo>
                    <a:pt x="45" y="85"/>
                    <a:pt x="39" y="85"/>
                    <a:pt x="35" y="79"/>
                  </a:cubicBezTo>
                  <a:cubicBezTo>
                    <a:pt x="34" y="80"/>
                    <a:pt x="33" y="83"/>
                    <a:pt x="32" y="82"/>
                  </a:cubicBezTo>
                  <a:cubicBezTo>
                    <a:pt x="27" y="81"/>
                    <a:pt x="21" y="80"/>
                    <a:pt x="16" y="78"/>
                  </a:cubicBezTo>
                  <a:cubicBezTo>
                    <a:pt x="12" y="77"/>
                    <a:pt x="9" y="76"/>
                    <a:pt x="5" y="75"/>
                  </a:cubicBezTo>
                  <a:cubicBezTo>
                    <a:pt x="4" y="74"/>
                    <a:pt x="3" y="71"/>
                    <a:pt x="0" y="68"/>
                  </a:cubicBezTo>
                  <a:cubicBezTo>
                    <a:pt x="5" y="69"/>
                    <a:pt x="8" y="70"/>
                    <a:pt x="11" y="70"/>
                  </a:cubicBezTo>
                  <a:cubicBezTo>
                    <a:pt x="10" y="70"/>
                    <a:pt x="10" y="70"/>
                    <a:pt x="10" y="70"/>
                  </a:cubicBezTo>
                  <a:cubicBezTo>
                    <a:pt x="26" y="77"/>
                    <a:pt x="43" y="78"/>
                    <a:pt x="59" y="70"/>
                  </a:cubicBezTo>
                  <a:cubicBezTo>
                    <a:pt x="68" y="64"/>
                    <a:pt x="77" y="59"/>
                    <a:pt x="86" y="53"/>
                  </a:cubicBezTo>
                  <a:cubicBezTo>
                    <a:pt x="101" y="40"/>
                    <a:pt x="108" y="25"/>
                    <a:pt x="112" y="0"/>
                  </a:cubicBezTo>
                  <a:cubicBezTo>
                    <a:pt x="147" y="12"/>
                    <a:pt x="183" y="23"/>
                    <a:pt x="218" y="35"/>
                  </a:cubicBezTo>
                  <a:cubicBezTo>
                    <a:pt x="220" y="36"/>
                    <a:pt x="221" y="37"/>
                    <a:pt x="222" y="37"/>
                  </a:cubicBezTo>
                  <a:cubicBezTo>
                    <a:pt x="221" y="38"/>
                    <a:pt x="220" y="39"/>
                    <a:pt x="220" y="39"/>
                  </a:cubicBezTo>
                  <a:cubicBezTo>
                    <a:pt x="217" y="39"/>
                    <a:pt x="214" y="39"/>
                    <a:pt x="211" y="39"/>
                  </a:cubicBezTo>
                  <a:cubicBezTo>
                    <a:pt x="210" y="40"/>
                    <a:pt x="210" y="41"/>
                    <a:pt x="210" y="41"/>
                  </a:cubicBezTo>
                  <a:cubicBezTo>
                    <a:pt x="265" y="58"/>
                    <a:pt x="319" y="76"/>
                    <a:pt x="373" y="93"/>
                  </a:cubicBezTo>
                  <a:cubicBezTo>
                    <a:pt x="371" y="90"/>
                    <a:pt x="369" y="89"/>
                    <a:pt x="367" y="88"/>
                  </a:cubicBezTo>
                  <a:cubicBezTo>
                    <a:pt x="355" y="84"/>
                    <a:pt x="343" y="80"/>
                    <a:pt x="331" y="75"/>
                  </a:cubicBezTo>
                  <a:cubicBezTo>
                    <a:pt x="330" y="74"/>
                    <a:pt x="328" y="73"/>
                    <a:pt x="327" y="71"/>
                  </a:cubicBezTo>
                  <a:cubicBezTo>
                    <a:pt x="329" y="71"/>
                    <a:pt x="330" y="71"/>
                    <a:pt x="332" y="71"/>
                  </a:cubicBezTo>
                  <a:cubicBezTo>
                    <a:pt x="371" y="83"/>
                    <a:pt x="410" y="95"/>
                    <a:pt x="449" y="108"/>
                  </a:cubicBezTo>
                  <a:cubicBezTo>
                    <a:pt x="450" y="108"/>
                    <a:pt x="451" y="109"/>
                    <a:pt x="453" y="110"/>
                  </a:cubicBezTo>
                  <a:cubicBezTo>
                    <a:pt x="437" y="127"/>
                    <a:pt x="430" y="147"/>
                    <a:pt x="432" y="170"/>
                  </a:cubicBezTo>
                  <a:cubicBezTo>
                    <a:pt x="425" y="165"/>
                    <a:pt x="417" y="160"/>
                    <a:pt x="409" y="155"/>
                  </a:cubicBezTo>
                  <a:cubicBezTo>
                    <a:pt x="403" y="149"/>
                    <a:pt x="397" y="141"/>
                    <a:pt x="390" y="137"/>
                  </a:cubicBezTo>
                  <a:cubicBezTo>
                    <a:pt x="378" y="132"/>
                    <a:pt x="366" y="130"/>
                    <a:pt x="354" y="126"/>
                  </a:cubicBezTo>
                  <a:cubicBezTo>
                    <a:pt x="353" y="126"/>
                    <a:pt x="351" y="125"/>
                    <a:pt x="350" y="124"/>
                  </a:cubicBezTo>
                  <a:cubicBezTo>
                    <a:pt x="295" y="107"/>
                    <a:pt x="240" y="89"/>
                    <a:pt x="185" y="72"/>
                  </a:cubicBezTo>
                  <a:cubicBezTo>
                    <a:pt x="181" y="70"/>
                    <a:pt x="177" y="69"/>
                    <a:pt x="173" y="68"/>
                  </a:cubicBezTo>
                  <a:cubicBezTo>
                    <a:pt x="172" y="69"/>
                    <a:pt x="172" y="69"/>
                    <a:pt x="172" y="69"/>
                  </a:cubicBezTo>
                  <a:cubicBezTo>
                    <a:pt x="176" y="71"/>
                    <a:pt x="180" y="73"/>
                    <a:pt x="184" y="75"/>
                  </a:cubicBezTo>
                  <a:cubicBezTo>
                    <a:pt x="182" y="77"/>
                    <a:pt x="181" y="79"/>
                    <a:pt x="179" y="81"/>
                  </a:cubicBezTo>
                  <a:close/>
                  <a:moveTo>
                    <a:pt x="123" y="12"/>
                  </a:moveTo>
                  <a:cubicBezTo>
                    <a:pt x="122" y="12"/>
                    <a:pt x="121" y="11"/>
                    <a:pt x="120" y="11"/>
                  </a:cubicBezTo>
                  <a:cubicBezTo>
                    <a:pt x="117" y="19"/>
                    <a:pt x="113" y="27"/>
                    <a:pt x="109" y="35"/>
                  </a:cubicBezTo>
                  <a:cubicBezTo>
                    <a:pt x="110" y="35"/>
                    <a:pt x="111" y="35"/>
                    <a:pt x="112" y="36"/>
                  </a:cubicBezTo>
                  <a:cubicBezTo>
                    <a:pt x="116" y="28"/>
                    <a:pt x="119" y="20"/>
                    <a:pt x="123" y="12"/>
                  </a:cubicBezTo>
                  <a:close/>
                  <a:moveTo>
                    <a:pt x="430" y="131"/>
                  </a:moveTo>
                  <a:cubicBezTo>
                    <a:pt x="429" y="131"/>
                    <a:pt x="428" y="131"/>
                    <a:pt x="427" y="132"/>
                  </a:cubicBezTo>
                  <a:cubicBezTo>
                    <a:pt x="427" y="139"/>
                    <a:pt x="427" y="147"/>
                    <a:pt x="427" y="155"/>
                  </a:cubicBezTo>
                  <a:cubicBezTo>
                    <a:pt x="428" y="155"/>
                    <a:pt x="428" y="155"/>
                    <a:pt x="428" y="155"/>
                  </a:cubicBezTo>
                  <a:cubicBezTo>
                    <a:pt x="428" y="147"/>
                    <a:pt x="429" y="139"/>
                    <a:pt x="430" y="13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4" name="Google Shape;1134;p16"/>
            <p:cNvSpPr/>
            <p:nvPr/>
          </p:nvSpPr>
          <p:spPr>
            <a:xfrm>
              <a:off x="8685213" y="2959100"/>
              <a:ext cx="63500" cy="61913"/>
            </a:xfrm>
            <a:custGeom>
              <a:avLst/>
              <a:gdLst/>
              <a:ahLst/>
              <a:cxnLst/>
              <a:rect l="l" t="t" r="r" b="b"/>
              <a:pathLst>
                <a:path w="165" h="164" extrusionOk="0">
                  <a:moveTo>
                    <a:pt x="120" y="143"/>
                  </a:moveTo>
                  <a:cubicBezTo>
                    <a:pt x="107" y="148"/>
                    <a:pt x="94" y="155"/>
                    <a:pt x="81" y="157"/>
                  </a:cubicBezTo>
                  <a:cubicBezTo>
                    <a:pt x="47" y="164"/>
                    <a:pt x="12" y="144"/>
                    <a:pt x="0" y="112"/>
                  </a:cubicBezTo>
                  <a:cubicBezTo>
                    <a:pt x="14" y="114"/>
                    <a:pt x="26" y="115"/>
                    <a:pt x="38" y="117"/>
                  </a:cubicBezTo>
                  <a:cubicBezTo>
                    <a:pt x="48" y="118"/>
                    <a:pt x="57" y="120"/>
                    <a:pt x="67" y="121"/>
                  </a:cubicBezTo>
                  <a:cubicBezTo>
                    <a:pt x="75" y="121"/>
                    <a:pt x="82" y="119"/>
                    <a:pt x="87" y="111"/>
                  </a:cubicBezTo>
                  <a:cubicBezTo>
                    <a:pt x="96" y="96"/>
                    <a:pt x="98" y="78"/>
                    <a:pt x="99" y="61"/>
                  </a:cubicBezTo>
                  <a:cubicBezTo>
                    <a:pt x="100" y="52"/>
                    <a:pt x="90" y="44"/>
                    <a:pt x="78" y="42"/>
                  </a:cubicBezTo>
                  <a:cubicBezTo>
                    <a:pt x="59" y="38"/>
                    <a:pt x="39" y="36"/>
                    <a:pt x="20" y="33"/>
                  </a:cubicBezTo>
                  <a:cubicBezTo>
                    <a:pt x="19" y="32"/>
                    <a:pt x="18" y="32"/>
                    <a:pt x="15" y="32"/>
                  </a:cubicBezTo>
                  <a:cubicBezTo>
                    <a:pt x="27" y="20"/>
                    <a:pt x="40" y="11"/>
                    <a:pt x="55" y="7"/>
                  </a:cubicBezTo>
                  <a:cubicBezTo>
                    <a:pt x="81" y="0"/>
                    <a:pt x="107" y="1"/>
                    <a:pt x="130" y="15"/>
                  </a:cubicBezTo>
                  <a:cubicBezTo>
                    <a:pt x="155" y="31"/>
                    <a:pt x="165" y="65"/>
                    <a:pt x="155" y="93"/>
                  </a:cubicBezTo>
                  <a:cubicBezTo>
                    <a:pt x="148" y="112"/>
                    <a:pt x="138" y="128"/>
                    <a:pt x="122" y="140"/>
                  </a:cubicBezTo>
                  <a:cubicBezTo>
                    <a:pt x="121" y="141"/>
                    <a:pt x="120" y="142"/>
                    <a:pt x="120" y="143"/>
                  </a:cubicBezTo>
                  <a:close/>
                  <a:moveTo>
                    <a:pt x="137" y="113"/>
                  </a:moveTo>
                  <a:cubicBezTo>
                    <a:pt x="147" y="97"/>
                    <a:pt x="153" y="83"/>
                    <a:pt x="152" y="66"/>
                  </a:cubicBezTo>
                  <a:cubicBezTo>
                    <a:pt x="147" y="81"/>
                    <a:pt x="142" y="95"/>
                    <a:pt x="137" y="1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5" name="Google Shape;1135;p16"/>
            <p:cNvSpPr/>
            <p:nvPr/>
          </p:nvSpPr>
          <p:spPr>
            <a:xfrm>
              <a:off x="8682038" y="3033713"/>
              <a:ext cx="53975" cy="52388"/>
            </a:xfrm>
            <a:custGeom>
              <a:avLst/>
              <a:gdLst/>
              <a:ahLst/>
              <a:cxnLst/>
              <a:rect l="l" t="t" r="r" b="b"/>
              <a:pathLst>
                <a:path w="142" h="134" extrusionOk="0">
                  <a:moveTo>
                    <a:pt x="112" y="114"/>
                  </a:moveTo>
                  <a:cubicBezTo>
                    <a:pt x="103" y="120"/>
                    <a:pt x="94" y="125"/>
                    <a:pt x="85" y="131"/>
                  </a:cubicBezTo>
                  <a:cubicBezTo>
                    <a:pt x="69" y="134"/>
                    <a:pt x="52" y="134"/>
                    <a:pt x="36" y="131"/>
                  </a:cubicBezTo>
                  <a:cubicBezTo>
                    <a:pt x="37" y="131"/>
                    <a:pt x="37" y="131"/>
                    <a:pt x="37" y="131"/>
                  </a:cubicBezTo>
                  <a:cubicBezTo>
                    <a:pt x="27" y="123"/>
                    <a:pt x="17" y="116"/>
                    <a:pt x="8" y="107"/>
                  </a:cubicBezTo>
                  <a:cubicBezTo>
                    <a:pt x="5" y="105"/>
                    <a:pt x="3" y="100"/>
                    <a:pt x="0" y="95"/>
                  </a:cubicBezTo>
                  <a:cubicBezTo>
                    <a:pt x="14" y="97"/>
                    <a:pt x="26" y="98"/>
                    <a:pt x="37" y="99"/>
                  </a:cubicBezTo>
                  <a:cubicBezTo>
                    <a:pt x="44" y="100"/>
                    <a:pt x="50" y="101"/>
                    <a:pt x="56" y="102"/>
                  </a:cubicBezTo>
                  <a:cubicBezTo>
                    <a:pt x="65" y="103"/>
                    <a:pt x="73" y="100"/>
                    <a:pt x="76" y="91"/>
                  </a:cubicBezTo>
                  <a:cubicBezTo>
                    <a:pt x="80" y="79"/>
                    <a:pt x="83" y="66"/>
                    <a:pt x="85" y="53"/>
                  </a:cubicBezTo>
                  <a:cubicBezTo>
                    <a:pt x="86" y="45"/>
                    <a:pt x="79" y="39"/>
                    <a:pt x="72" y="38"/>
                  </a:cubicBezTo>
                  <a:cubicBezTo>
                    <a:pt x="60" y="35"/>
                    <a:pt x="47" y="33"/>
                    <a:pt x="34" y="30"/>
                  </a:cubicBezTo>
                  <a:cubicBezTo>
                    <a:pt x="28" y="29"/>
                    <a:pt x="22" y="28"/>
                    <a:pt x="16" y="28"/>
                  </a:cubicBezTo>
                  <a:cubicBezTo>
                    <a:pt x="15" y="27"/>
                    <a:pt x="15" y="26"/>
                    <a:pt x="15" y="25"/>
                  </a:cubicBezTo>
                  <a:cubicBezTo>
                    <a:pt x="22" y="20"/>
                    <a:pt x="29" y="14"/>
                    <a:pt x="37" y="10"/>
                  </a:cubicBezTo>
                  <a:cubicBezTo>
                    <a:pt x="61" y="0"/>
                    <a:pt x="85" y="0"/>
                    <a:pt x="108" y="11"/>
                  </a:cubicBezTo>
                  <a:cubicBezTo>
                    <a:pt x="133" y="24"/>
                    <a:pt x="142" y="59"/>
                    <a:pt x="129" y="86"/>
                  </a:cubicBezTo>
                  <a:cubicBezTo>
                    <a:pt x="124" y="96"/>
                    <a:pt x="118" y="105"/>
                    <a:pt x="112" y="114"/>
                  </a:cubicBezTo>
                  <a:close/>
                  <a:moveTo>
                    <a:pt x="128" y="53"/>
                  </a:moveTo>
                  <a:cubicBezTo>
                    <a:pt x="124" y="66"/>
                    <a:pt x="120" y="80"/>
                    <a:pt x="116" y="95"/>
                  </a:cubicBezTo>
                  <a:cubicBezTo>
                    <a:pt x="124" y="81"/>
                    <a:pt x="130" y="68"/>
                    <a:pt x="128" y="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6" name="Google Shape;1136;p16"/>
            <p:cNvSpPr/>
            <p:nvPr/>
          </p:nvSpPr>
          <p:spPr>
            <a:xfrm>
              <a:off x="8856663" y="3090863"/>
              <a:ext cx="49213" cy="47625"/>
            </a:xfrm>
            <a:custGeom>
              <a:avLst/>
              <a:gdLst/>
              <a:ahLst/>
              <a:cxnLst/>
              <a:rect l="l" t="t" r="r" b="b"/>
              <a:pathLst>
                <a:path w="127" h="125" extrusionOk="0">
                  <a:moveTo>
                    <a:pt x="99" y="112"/>
                  </a:moveTo>
                  <a:cubicBezTo>
                    <a:pt x="85" y="119"/>
                    <a:pt x="72" y="125"/>
                    <a:pt x="56" y="125"/>
                  </a:cubicBezTo>
                  <a:cubicBezTo>
                    <a:pt x="22" y="124"/>
                    <a:pt x="0" y="98"/>
                    <a:pt x="5" y="65"/>
                  </a:cubicBezTo>
                  <a:cubicBezTo>
                    <a:pt x="10" y="31"/>
                    <a:pt x="32" y="8"/>
                    <a:pt x="66" y="4"/>
                  </a:cubicBezTo>
                  <a:cubicBezTo>
                    <a:pt x="93" y="0"/>
                    <a:pt x="119" y="13"/>
                    <a:pt x="127" y="42"/>
                  </a:cubicBezTo>
                  <a:cubicBezTo>
                    <a:pt x="115" y="40"/>
                    <a:pt x="104" y="38"/>
                    <a:pt x="93" y="36"/>
                  </a:cubicBezTo>
                  <a:cubicBezTo>
                    <a:pt x="89" y="35"/>
                    <a:pt x="85" y="35"/>
                    <a:pt x="81" y="34"/>
                  </a:cubicBezTo>
                  <a:cubicBezTo>
                    <a:pt x="73" y="34"/>
                    <a:pt x="68" y="37"/>
                    <a:pt x="67" y="45"/>
                  </a:cubicBezTo>
                  <a:cubicBezTo>
                    <a:pt x="64" y="56"/>
                    <a:pt x="60" y="67"/>
                    <a:pt x="58" y="79"/>
                  </a:cubicBezTo>
                  <a:cubicBezTo>
                    <a:pt x="56" y="90"/>
                    <a:pt x="60" y="95"/>
                    <a:pt x="71" y="98"/>
                  </a:cubicBezTo>
                  <a:cubicBezTo>
                    <a:pt x="83" y="101"/>
                    <a:pt x="95" y="102"/>
                    <a:pt x="108" y="105"/>
                  </a:cubicBezTo>
                  <a:cubicBezTo>
                    <a:pt x="104" y="108"/>
                    <a:pt x="101" y="110"/>
                    <a:pt x="98" y="113"/>
                  </a:cubicBezTo>
                  <a:lnTo>
                    <a:pt x="99" y="112"/>
                  </a:lnTo>
                  <a:close/>
                  <a:moveTo>
                    <a:pt x="17" y="95"/>
                  </a:moveTo>
                  <a:cubicBezTo>
                    <a:pt x="16" y="79"/>
                    <a:pt x="15" y="64"/>
                    <a:pt x="15" y="50"/>
                  </a:cubicBezTo>
                  <a:cubicBezTo>
                    <a:pt x="9" y="65"/>
                    <a:pt x="11" y="79"/>
                    <a:pt x="17" y="9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7" name="Google Shape;1137;p16"/>
            <p:cNvSpPr/>
            <p:nvPr/>
          </p:nvSpPr>
          <p:spPr>
            <a:xfrm>
              <a:off x="8907463" y="3030538"/>
              <a:ext cx="42863" cy="44450"/>
            </a:xfrm>
            <a:custGeom>
              <a:avLst/>
              <a:gdLst/>
              <a:ahLst/>
              <a:cxnLst/>
              <a:rect l="l" t="t" r="r" b="b"/>
              <a:pathLst>
                <a:path w="112" h="117" extrusionOk="0">
                  <a:moveTo>
                    <a:pt x="112" y="55"/>
                  </a:moveTo>
                  <a:cubicBezTo>
                    <a:pt x="112" y="88"/>
                    <a:pt x="85" y="117"/>
                    <a:pt x="53" y="117"/>
                  </a:cubicBezTo>
                  <a:cubicBezTo>
                    <a:pt x="24" y="116"/>
                    <a:pt x="0" y="92"/>
                    <a:pt x="0" y="61"/>
                  </a:cubicBezTo>
                  <a:cubicBezTo>
                    <a:pt x="0" y="28"/>
                    <a:pt x="28" y="0"/>
                    <a:pt x="60" y="0"/>
                  </a:cubicBezTo>
                  <a:cubicBezTo>
                    <a:pt x="90" y="0"/>
                    <a:pt x="112" y="23"/>
                    <a:pt x="112" y="55"/>
                  </a:cubicBezTo>
                  <a:close/>
                  <a:moveTo>
                    <a:pt x="12" y="82"/>
                  </a:moveTo>
                  <a:cubicBezTo>
                    <a:pt x="14" y="84"/>
                    <a:pt x="16" y="86"/>
                    <a:pt x="18" y="89"/>
                  </a:cubicBezTo>
                  <a:cubicBezTo>
                    <a:pt x="21" y="92"/>
                    <a:pt x="25" y="95"/>
                    <a:pt x="27" y="98"/>
                  </a:cubicBezTo>
                  <a:cubicBezTo>
                    <a:pt x="29" y="103"/>
                    <a:pt x="32" y="106"/>
                    <a:pt x="38" y="104"/>
                  </a:cubicBezTo>
                  <a:cubicBezTo>
                    <a:pt x="42" y="103"/>
                    <a:pt x="47" y="104"/>
                    <a:pt x="50" y="107"/>
                  </a:cubicBezTo>
                  <a:cubicBezTo>
                    <a:pt x="55" y="110"/>
                    <a:pt x="59" y="108"/>
                    <a:pt x="63" y="105"/>
                  </a:cubicBezTo>
                  <a:cubicBezTo>
                    <a:pt x="66" y="102"/>
                    <a:pt x="72" y="101"/>
                    <a:pt x="76" y="99"/>
                  </a:cubicBezTo>
                  <a:cubicBezTo>
                    <a:pt x="79" y="97"/>
                    <a:pt x="82" y="95"/>
                    <a:pt x="85" y="92"/>
                  </a:cubicBezTo>
                  <a:cubicBezTo>
                    <a:pt x="88" y="88"/>
                    <a:pt x="90" y="82"/>
                    <a:pt x="94" y="79"/>
                  </a:cubicBezTo>
                  <a:cubicBezTo>
                    <a:pt x="98" y="75"/>
                    <a:pt x="99" y="72"/>
                    <a:pt x="98" y="67"/>
                  </a:cubicBezTo>
                  <a:cubicBezTo>
                    <a:pt x="98" y="63"/>
                    <a:pt x="98" y="57"/>
                    <a:pt x="100" y="53"/>
                  </a:cubicBezTo>
                  <a:cubicBezTo>
                    <a:pt x="102" y="48"/>
                    <a:pt x="102" y="45"/>
                    <a:pt x="98" y="40"/>
                  </a:cubicBezTo>
                  <a:cubicBezTo>
                    <a:pt x="95" y="37"/>
                    <a:pt x="92" y="33"/>
                    <a:pt x="92" y="29"/>
                  </a:cubicBezTo>
                  <a:cubicBezTo>
                    <a:pt x="92" y="22"/>
                    <a:pt x="89" y="20"/>
                    <a:pt x="83" y="20"/>
                  </a:cubicBezTo>
                  <a:cubicBezTo>
                    <a:pt x="80" y="19"/>
                    <a:pt x="75" y="17"/>
                    <a:pt x="73" y="14"/>
                  </a:cubicBezTo>
                  <a:cubicBezTo>
                    <a:pt x="69" y="9"/>
                    <a:pt x="66" y="9"/>
                    <a:pt x="60" y="12"/>
                  </a:cubicBezTo>
                  <a:cubicBezTo>
                    <a:pt x="57" y="14"/>
                    <a:pt x="52" y="15"/>
                    <a:pt x="49" y="14"/>
                  </a:cubicBezTo>
                  <a:cubicBezTo>
                    <a:pt x="43" y="12"/>
                    <a:pt x="39" y="14"/>
                    <a:pt x="36" y="19"/>
                  </a:cubicBezTo>
                  <a:cubicBezTo>
                    <a:pt x="34" y="23"/>
                    <a:pt x="30" y="26"/>
                    <a:pt x="26" y="28"/>
                  </a:cubicBezTo>
                  <a:cubicBezTo>
                    <a:pt x="20" y="30"/>
                    <a:pt x="19" y="32"/>
                    <a:pt x="18" y="38"/>
                  </a:cubicBezTo>
                  <a:cubicBezTo>
                    <a:pt x="17" y="43"/>
                    <a:pt x="14" y="47"/>
                    <a:pt x="12" y="52"/>
                  </a:cubicBezTo>
                  <a:cubicBezTo>
                    <a:pt x="11" y="55"/>
                    <a:pt x="9" y="60"/>
                    <a:pt x="10" y="62"/>
                  </a:cubicBezTo>
                  <a:cubicBezTo>
                    <a:pt x="14" y="68"/>
                    <a:pt x="16" y="74"/>
                    <a:pt x="12" y="8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8" name="Google Shape;1138;p16"/>
            <p:cNvSpPr/>
            <p:nvPr/>
          </p:nvSpPr>
          <p:spPr>
            <a:xfrm>
              <a:off x="8761413" y="3086100"/>
              <a:ext cx="87313" cy="30163"/>
            </a:xfrm>
            <a:custGeom>
              <a:avLst/>
              <a:gdLst/>
              <a:ahLst/>
              <a:cxnLst/>
              <a:rect l="l" t="t" r="r" b="b"/>
              <a:pathLst>
                <a:path w="230" h="80" extrusionOk="0">
                  <a:moveTo>
                    <a:pt x="0" y="6"/>
                  </a:moveTo>
                  <a:cubicBezTo>
                    <a:pt x="2" y="4"/>
                    <a:pt x="3" y="2"/>
                    <a:pt x="5" y="0"/>
                  </a:cubicBezTo>
                  <a:cubicBezTo>
                    <a:pt x="8" y="0"/>
                    <a:pt x="11" y="1"/>
                    <a:pt x="14" y="2"/>
                  </a:cubicBezTo>
                  <a:cubicBezTo>
                    <a:pt x="60" y="16"/>
                    <a:pt x="105" y="31"/>
                    <a:pt x="151" y="45"/>
                  </a:cubicBezTo>
                  <a:cubicBezTo>
                    <a:pt x="159" y="48"/>
                    <a:pt x="167" y="49"/>
                    <a:pt x="175" y="51"/>
                  </a:cubicBezTo>
                  <a:cubicBezTo>
                    <a:pt x="187" y="55"/>
                    <a:pt x="199" y="57"/>
                    <a:pt x="211" y="62"/>
                  </a:cubicBezTo>
                  <a:cubicBezTo>
                    <a:pt x="218" y="66"/>
                    <a:pt x="224" y="74"/>
                    <a:pt x="230" y="80"/>
                  </a:cubicBezTo>
                  <a:cubicBezTo>
                    <a:pt x="208" y="73"/>
                    <a:pt x="186" y="67"/>
                    <a:pt x="164" y="60"/>
                  </a:cubicBezTo>
                  <a:cubicBezTo>
                    <a:pt x="111" y="43"/>
                    <a:pt x="58" y="25"/>
                    <a:pt x="5" y="8"/>
                  </a:cubicBezTo>
                  <a:cubicBezTo>
                    <a:pt x="3" y="8"/>
                    <a:pt x="2" y="6"/>
                    <a:pt x="0" y="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39" name="Google Shape;1139;p16"/>
            <p:cNvSpPr/>
            <p:nvPr/>
          </p:nvSpPr>
          <p:spPr>
            <a:xfrm>
              <a:off x="8907463" y="3063875"/>
              <a:ext cx="41275" cy="19050"/>
            </a:xfrm>
            <a:custGeom>
              <a:avLst/>
              <a:gdLst/>
              <a:ahLst/>
              <a:cxnLst/>
              <a:rect l="l" t="t" r="r" b="b"/>
              <a:pathLst>
                <a:path w="106" h="50" extrusionOk="0">
                  <a:moveTo>
                    <a:pt x="0" y="15"/>
                  </a:moveTo>
                  <a:cubicBezTo>
                    <a:pt x="1" y="13"/>
                    <a:pt x="2" y="11"/>
                    <a:pt x="3" y="8"/>
                  </a:cubicBezTo>
                  <a:cubicBezTo>
                    <a:pt x="7" y="12"/>
                    <a:pt x="11" y="16"/>
                    <a:pt x="14" y="19"/>
                  </a:cubicBezTo>
                  <a:cubicBezTo>
                    <a:pt x="40" y="42"/>
                    <a:pt x="80" y="34"/>
                    <a:pt x="100" y="5"/>
                  </a:cubicBezTo>
                  <a:cubicBezTo>
                    <a:pt x="102" y="3"/>
                    <a:pt x="103" y="1"/>
                    <a:pt x="106" y="0"/>
                  </a:cubicBezTo>
                  <a:cubicBezTo>
                    <a:pt x="102" y="8"/>
                    <a:pt x="98" y="17"/>
                    <a:pt x="94" y="25"/>
                  </a:cubicBezTo>
                  <a:cubicBezTo>
                    <a:pt x="95" y="25"/>
                    <a:pt x="95" y="26"/>
                    <a:pt x="96" y="26"/>
                  </a:cubicBezTo>
                  <a:cubicBezTo>
                    <a:pt x="99" y="24"/>
                    <a:pt x="102" y="21"/>
                    <a:pt x="106" y="18"/>
                  </a:cubicBezTo>
                  <a:cubicBezTo>
                    <a:pt x="105" y="18"/>
                    <a:pt x="105" y="18"/>
                    <a:pt x="105" y="18"/>
                  </a:cubicBezTo>
                  <a:cubicBezTo>
                    <a:pt x="92" y="37"/>
                    <a:pt x="75" y="50"/>
                    <a:pt x="51" y="48"/>
                  </a:cubicBezTo>
                  <a:cubicBezTo>
                    <a:pt x="29" y="47"/>
                    <a:pt x="11" y="35"/>
                    <a:pt x="0"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0" name="Google Shape;1140;p16"/>
            <p:cNvSpPr/>
            <p:nvPr/>
          </p:nvSpPr>
          <p:spPr>
            <a:xfrm>
              <a:off x="8689976" y="2971800"/>
              <a:ext cx="28575" cy="9525"/>
            </a:xfrm>
            <a:custGeom>
              <a:avLst/>
              <a:gdLst/>
              <a:ahLst/>
              <a:cxnLst/>
              <a:rect l="l" t="t" r="r" b="b"/>
              <a:pathLst>
                <a:path w="71" h="23" extrusionOk="0">
                  <a:moveTo>
                    <a:pt x="20" y="17"/>
                  </a:moveTo>
                  <a:cubicBezTo>
                    <a:pt x="20" y="12"/>
                    <a:pt x="19" y="9"/>
                    <a:pt x="19" y="6"/>
                  </a:cubicBezTo>
                  <a:cubicBezTo>
                    <a:pt x="17" y="9"/>
                    <a:pt x="16" y="12"/>
                    <a:pt x="14" y="16"/>
                  </a:cubicBezTo>
                  <a:cubicBezTo>
                    <a:pt x="13" y="12"/>
                    <a:pt x="13" y="9"/>
                    <a:pt x="12" y="6"/>
                  </a:cubicBezTo>
                  <a:cubicBezTo>
                    <a:pt x="11" y="9"/>
                    <a:pt x="9" y="11"/>
                    <a:pt x="8" y="15"/>
                  </a:cubicBezTo>
                  <a:cubicBezTo>
                    <a:pt x="7" y="11"/>
                    <a:pt x="6" y="9"/>
                    <a:pt x="5" y="5"/>
                  </a:cubicBezTo>
                  <a:cubicBezTo>
                    <a:pt x="4" y="7"/>
                    <a:pt x="4" y="8"/>
                    <a:pt x="4" y="9"/>
                  </a:cubicBezTo>
                  <a:cubicBezTo>
                    <a:pt x="2" y="6"/>
                    <a:pt x="1" y="3"/>
                    <a:pt x="0" y="0"/>
                  </a:cubicBezTo>
                  <a:cubicBezTo>
                    <a:pt x="20" y="3"/>
                    <a:pt x="41" y="6"/>
                    <a:pt x="61" y="9"/>
                  </a:cubicBezTo>
                  <a:cubicBezTo>
                    <a:pt x="70" y="11"/>
                    <a:pt x="71" y="12"/>
                    <a:pt x="66" y="23"/>
                  </a:cubicBezTo>
                  <a:cubicBezTo>
                    <a:pt x="65" y="20"/>
                    <a:pt x="65" y="18"/>
                    <a:pt x="65" y="16"/>
                  </a:cubicBezTo>
                  <a:cubicBezTo>
                    <a:pt x="62" y="17"/>
                    <a:pt x="60" y="19"/>
                    <a:pt x="58" y="21"/>
                  </a:cubicBezTo>
                  <a:cubicBezTo>
                    <a:pt x="57" y="18"/>
                    <a:pt x="55" y="15"/>
                    <a:pt x="55" y="14"/>
                  </a:cubicBezTo>
                  <a:cubicBezTo>
                    <a:pt x="53" y="15"/>
                    <a:pt x="50" y="17"/>
                    <a:pt x="48" y="19"/>
                  </a:cubicBezTo>
                  <a:cubicBezTo>
                    <a:pt x="47" y="17"/>
                    <a:pt x="45" y="14"/>
                    <a:pt x="44" y="12"/>
                  </a:cubicBezTo>
                  <a:cubicBezTo>
                    <a:pt x="43" y="13"/>
                    <a:pt x="40" y="16"/>
                    <a:pt x="38" y="18"/>
                  </a:cubicBezTo>
                  <a:cubicBezTo>
                    <a:pt x="36" y="15"/>
                    <a:pt x="35" y="12"/>
                    <a:pt x="34" y="10"/>
                  </a:cubicBezTo>
                  <a:cubicBezTo>
                    <a:pt x="33" y="12"/>
                    <a:pt x="31" y="14"/>
                    <a:pt x="29" y="16"/>
                  </a:cubicBezTo>
                  <a:cubicBezTo>
                    <a:pt x="27" y="14"/>
                    <a:pt x="26" y="12"/>
                    <a:pt x="25" y="10"/>
                  </a:cubicBezTo>
                  <a:cubicBezTo>
                    <a:pt x="24" y="11"/>
                    <a:pt x="23" y="13"/>
                    <a:pt x="20" y="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1" name="Google Shape;1141;p16"/>
            <p:cNvSpPr/>
            <p:nvPr/>
          </p:nvSpPr>
          <p:spPr>
            <a:xfrm>
              <a:off x="8775701" y="3071813"/>
              <a:ext cx="42863" cy="14288"/>
            </a:xfrm>
            <a:custGeom>
              <a:avLst/>
              <a:gdLst/>
              <a:ahLst/>
              <a:cxnLst/>
              <a:rect l="l" t="t" r="r" b="b"/>
              <a:pathLst>
                <a:path w="111" h="39" extrusionOk="0">
                  <a:moveTo>
                    <a:pt x="0" y="2"/>
                  </a:moveTo>
                  <a:cubicBezTo>
                    <a:pt x="0" y="2"/>
                    <a:pt x="1" y="1"/>
                    <a:pt x="2" y="0"/>
                  </a:cubicBezTo>
                  <a:cubicBezTo>
                    <a:pt x="15" y="4"/>
                    <a:pt x="29" y="8"/>
                    <a:pt x="42" y="12"/>
                  </a:cubicBezTo>
                  <a:cubicBezTo>
                    <a:pt x="61" y="18"/>
                    <a:pt x="79" y="24"/>
                    <a:pt x="97" y="30"/>
                  </a:cubicBezTo>
                  <a:cubicBezTo>
                    <a:pt x="101" y="31"/>
                    <a:pt x="104" y="33"/>
                    <a:pt x="107" y="34"/>
                  </a:cubicBezTo>
                  <a:cubicBezTo>
                    <a:pt x="108" y="36"/>
                    <a:pt x="110" y="37"/>
                    <a:pt x="111" y="38"/>
                  </a:cubicBezTo>
                  <a:cubicBezTo>
                    <a:pt x="110" y="38"/>
                    <a:pt x="108" y="39"/>
                    <a:pt x="107" y="39"/>
                  </a:cubicBezTo>
                  <a:cubicBezTo>
                    <a:pt x="73" y="28"/>
                    <a:pt x="39" y="17"/>
                    <a:pt x="5" y="6"/>
                  </a:cubicBezTo>
                  <a:cubicBezTo>
                    <a:pt x="3" y="5"/>
                    <a:pt x="1" y="4"/>
                    <a:pt x="0"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2" name="Google Shape;1142;p16"/>
            <p:cNvSpPr/>
            <p:nvPr/>
          </p:nvSpPr>
          <p:spPr>
            <a:xfrm>
              <a:off x="8718551" y="3011488"/>
              <a:ext cx="15875" cy="12700"/>
            </a:xfrm>
            <a:custGeom>
              <a:avLst/>
              <a:gdLst/>
              <a:ahLst/>
              <a:cxnLst/>
              <a:rect l="l" t="t" r="r" b="b"/>
              <a:pathLst>
                <a:path w="43" h="35" extrusionOk="0">
                  <a:moveTo>
                    <a:pt x="43" y="0"/>
                  </a:moveTo>
                  <a:cubicBezTo>
                    <a:pt x="42" y="6"/>
                    <a:pt x="43" y="12"/>
                    <a:pt x="41" y="18"/>
                  </a:cubicBezTo>
                  <a:cubicBezTo>
                    <a:pt x="39" y="21"/>
                    <a:pt x="34" y="23"/>
                    <a:pt x="30" y="26"/>
                  </a:cubicBezTo>
                  <a:cubicBezTo>
                    <a:pt x="30" y="22"/>
                    <a:pt x="30" y="20"/>
                    <a:pt x="29" y="17"/>
                  </a:cubicBezTo>
                  <a:cubicBezTo>
                    <a:pt x="29" y="17"/>
                    <a:pt x="28" y="17"/>
                    <a:pt x="28" y="17"/>
                  </a:cubicBezTo>
                  <a:cubicBezTo>
                    <a:pt x="27" y="20"/>
                    <a:pt x="27" y="23"/>
                    <a:pt x="26" y="27"/>
                  </a:cubicBezTo>
                  <a:cubicBezTo>
                    <a:pt x="24" y="28"/>
                    <a:pt x="20" y="30"/>
                    <a:pt x="16" y="31"/>
                  </a:cubicBezTo>
                  <a:cubicBezTo>
                    <a:pt x="16" y="27"/>
                    <a:pt x="16" y="24"/>
                    <a:pt x="15" y="21"/>
                  </a:cubicBezTo>
                  <a:cubicBezTo>
                    <a:pt x="15" y="21"/>
                    <a:pt x="15" y="21"/>
                    <a:pt x="14" y="21"/>
                  </a:cubicBezTo>
                  <a:cubicBezTo>
                    <a:pt x="13" y="24"/>
                    <a:pt x="13" y="28"/>
                    <a:pt x="11" y="32"/>
                  </a:cubicBezTo>
                  <a:cubicBezTo>
                    <a:pt x="9" y="33"/>
                    <a:pt x="5" y="34"/>
                    <a:pt x="1" y="35"/>
                  </a:cubicBezTo>
                  <a:cubicBezTo>
                    <a:pt x="1" y="30"/>
                    <a:pt x="0" y="26"/>
                    <a:pt x="0" y="23"/>
                  </a:cubicBezTo>
                  <a:cubicBezTo>
                    <a:pt x="9" y="19"/>
                    <a:pt x="17" y="16"/>
                    <a:pt x="25" y="12"/>
                  </a:cubicBezTo>
                  <a:cubicBezTo>
                    <a:pt x="28" y="10"/>
                    <a:pt x="30" y="7"/>
                    <a:pt x="33" y="5"/>
                  </a:cubicBezTo>
                  <a:cubicBezTo>
                    <a:pt x="33" y="5"/>
                    <a:pt x="33" y="5"/>
                    <a:pt x="33" y="5"/>
                  </a:cubicBezTo>
                  <a:cubicBezTo>
                    <a:pt x="36" y="3"/>
                    <a:pt x="40" y="2"/>
                    <a:pt x="4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3" name="Google Shape;1143;p16"/>
            <p:cNvSpPr/>
            <p:nvPr/>
          </p:nvSpPr>
          <p:spPr>
            <a:xfrm>
              <a:off x="8693151" y="3016250"/>
              <a:ext cx="19050" cy="9525"/>
            </a:xfrm>
            <a:custGeom>
              <a:avLst/>
              <a:gdLst/>
              <a:ahLst/>
              <a:cxnLst/>
              <a:rect l="l" t="t" r="r" b="b"/>
              <a:pathLst>
                <a:path w="49" h="25" extrusionOk="0">
                  <a:moveTo>
                    <a:pt x="49" y="15"/>
                  </a:moveTo>
                  <a:cubicBezTo>
                    <a:pt x="49" y="17"/>
                    <a:pt x="48" y="21"/>
                    <a:pt x="47" y="25"/>
                  </a:cubicBezTo>
                  <a:cubicBezTo>
                    <a:pt x="44" y="24"/>
                    <a:pt x="42" y="24"/>
                    <a:pt x="39" y="24"/>
                  </a:cubicBezTo>
                  <a:cubicBezTo>
                    <a:pt x="38" y="21"/>
                    <a:pt x="38" y="18"/>
                    <a:pt x="38" y="15"/>
                  </a:cubicBezTo>
                  <a:cubicBezTo>
                    <a:pt x="38" y="15"/>
                    <a:pt x="37" y="15"/>
                    <a:pt x="37" y="15"/>
                  </a:cubicBezTo>
                  <a:cubicBezTo>
                    <a:pt x="36" y="18"/>
                    <a:pt x="35" y="20"/>
                    <a:pt x="34" y="23"/>
                  </a:cubicBezTo>
                  <a:cubicBezTo>
                    <a:pt x="31" y="22"/>
                    <a:pt x="29" y="22"/>
                    <a:pt x="26" y="21"/>
                  </a:cubicBezTo>
                  <a:cubicBezTo>
                    <a:pt x="27" y="19"/>
                    <a:pt x="27" y="16"/>
                    <a:pt x="27" y="11"/>
                  </a:cubicBezTo>
                  <a:cubicBezTo>
                    <a:pt x="25" y="16"/>
                    <a:pt x="24" y="18"/>
                    <a:pt x="23" y="20"/>
                  </a:cubicBezTo>
                  <a:cubicBezTo>
                    <a:pt x="18" y="16"/>
                    <a:pt x="8" y="17"/>
                    <a:pt x="10" y="6"/>
                  </a:cubicBezTo>
                  <a:cubicBezTo>
                    <a:pt x="9" y="8"/>
                    <a:pt x="8" y="9"/>
                    <a:pt x="6" y="11"/>
                  </a:cubicBezTo>
                  <a:cubicBezTo>
                    <a:pt x="3" y="7"/>
                    <a:pt x="1" y="3"/>
                    <a:pt x="0" y="0"/>
                  </a:cubicBezTo>
                  <a:cubicBezTo>
                    <a:pt x="17" y="5"/>
                    <a:pt x="33" y="10"/>
                    <a:pt x="49"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4" name="Google Shape;1144;p16"/>
            <p:cNvSpPr/>
            <p:nvPr/>
          </p:nvSpPr>
          <p:spPr>
            <a:xfrm>
              <a:off x="8686801" y="3044825"/>
              <a:ext cx="25400" cy="7938"/>
            </a:xfrm>
            <a:custGeom>
              <a:avLst/>
              <a:gdLst/>
              <a:ahLst/>
              <a:cxnLst/>
              <a:rect l="l" t="t" r="r" b="b"/>
              <a:pathLst>
                <a:path w="64" h="21" extrusionOk="0">
                  <a:moveTo>
                    <a:pt x="29" y="10"/>
                  </a:moveTo>
                  <a:cubicBezTo>
                    <a:pt x="28" y="21"/>
                    <a:pt x="21" y="9"/>
                    <a:pt x="17" y="13"/>
                  </a:cubicBezTo>
                  <a:cubicBezTo>
                    <a:pt x="17" y="11"/>
                    <a:pt x="17" y="9"/>
                    <a:pt x="16" y="6"/>
                  </a:cubicBezTo>
                  <a:cubicBezTo>
                    <a:pt x="15" y="9"/>
                    <a:pt x="14" y="10"/>
                    <a:pt x="13" y="13"/>
                  </a:cubicBezTo>
                  <a:cubicBezTo>
                    <a:pt x="12" y="11"/>
                    <a:pt x="11" y="9"/>
                    <a:pt x="10" y="8"/>
                  </a:cubicBezTo>
                  <a:cubicBezTo>
                    <a:pt x="9" y="9"/>
                    <a:pt x="8" y="10"/>
                    <a:pt x="7" y="11"/>
                  </a:cubicBezTo>
                  <a:cubicBezTo>
                    <a:pt x="5" y="8"/>
                    <a:pt x="3" y="5"/>
                    <a:pt x="0" y="0"/>
                  </a:cubicBezTo>
                  <a:cubicBezTo>
                    <a:pt x="21" y="4"/>
                    <a:pt x="40" y="7"/>
                    <a:pt x="59" y="11"/>
                  </a:cubicBezTo>
                  <a:cubicBezTo>
                    <a:pt x="61" y="11"/>
                    <a:pt x="62" y="15"/>
                    <a:pt x="64" y="17"/>
                  </a:cubicBezTo>
                  <a:cubicBezTo>
                    <a:pt x="63" y="18"/>
                    <a:pt x="62" y="18"/>
                    <a:pt x="62" y="19"/>
                  </a:cubicBezTo>
                  <a:cubicBezTo>
                    <a:pt x="61" y="17"/>
                    <a:pt x="61" y="16"/>
                    <a:pt x="60" y="14"/>
                  </a:cubicBezTo>
                  <a:cubicBezTo>
                    <a:pt x="59" y="16"/>
                    <a:pt x="58" y="18"/>
                    <a:pt x="57" y="21"/>
                  </a:cubicBezTo>
                  <a:cubicBezTo>
                    <a:pt x="56" y="18"/>
                    <a:pt x="56" y="17"/>
                    <a:pt x="56" y="15"/>
                  </a:cubicBezTo>
                  <a:cubicBezTo>
                    <a:pt x="54" y="16"/>
                    <a:pt x="51" y="19"/>
                    <a:pt x="50" y="18"/>
                  </a:cubicBezTo>
                  <a:cubicBezTo>
                    <a:pt x="48" y="17"/>
                    <a:pt x="47" y="14"/>
                    <a:pt x="47" y="13"/>
                  </a:cubicBezTo>
                  <a:cubicBezTo>
                    <a:pt x="45" y="14"/>
                    <a:pt x="43" y="16"/>
                    <a:pt x="41" y="17"/>
                  </a:cubicBezTo>
                  <a:cubicBezTo>
                    <a:pt x="40" y="15"/>
                    <a:pt x="39" y="13"/>
                    <a:pt x="38" y="11"/>
                  </a:cubicBezTo>
                  <a:cubicBezTo>
                    <a:pt x="37" y="12"/>
                    <a:pt x="35" y="14"/>
                    <a:pt x="33" y="16"/>
                  </a:cubicBezTo>
                  <a:cubicBezTo>
                    <a:pt x="32" y="14"/>
                    <a:pt x="30" y="12"/>
                    <a:pt x="29"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5" name="Google Shape;1145;p16"/>
            <p:cNvSpPr/>
            <p:nvPr/>
          </p:nvSpPr>
          <p:spPr>
            <a:xfrm>
              <a:off x="8885238" y="3135313"/>
              <a:ext cx="11113" cy="7938"/>
            </a:xfrm>
            <a:custGeom>
              <a:avLst/>
              <a:gdLst/>
              <a:ahLst/>
              <a:cxnLst/>
              <a:rect l="l" t="t" r="r" b="b"/>
              <a:pathLst>
                <a:path w="32" h="24" extrusionOk="0">
                  <a:moveTo>
                    <a:pt x="26" y="0"/>
                  </a:moveTo>
                  <a:cubicBezTo>
                    <a:pt x="32" y="5"/>
                    <a:pt x="29" y="13"/>
                    <a:pt x="21" y="17"/>
                  </a:cubicBezTo>
                  <a:cubicBezTo>
                    <a:pt x="21" y="15"/>
                    <a:pt x="20" y="13"/>
                    <a:pt x="20" y="11"/>
                  </a:cubicBezTo>
                  <a:cubicBezTo>
                    <a:pt x="18" y="15"/>
                    <a:pt x="16" y="18"/>
                    <a:pt x="14" y="22"/>
                  </a:cubicBezTo>
                  <a:cubicBezTo>
                    <a:pt x="13" y="21"/>
                    <a:pt x="12" y="21"/>
                    <a:pt x="11" y="21"/>
                  </a:cubicBezTo>
                  <a:cubicBezTo>
                    <a:pt x="11" y="18"/>
                    <a:pt x="11" y="16"/>
                    <a:pt x="10" y="14"/>
                  </a:cubicBezTo>
                  <a:cubicBezTo>
                    <a:pt x="8" y="17"/>
                    <a:pt x="6" y="21"/>
                    <a:pt x="3" y="24"/>
                  </a:cubicBezTo>
                  <a:cubicBezTo>
                    <a:pt x="3" y="23"/>
                    <a:pt x="2" y="23"/>
                    <a:pt x="1" y="23"/>
                  </a:cubicBezTo>
                  <a:cubicBezTo>
                    <a:pt x="1" y="20"/>
                    <a:pt x="1" y="17"/>
                    <a:pt x="0" y="15"/>
                  </a:cubicBezTo>
                  <a:cubicBezTo>
                    <a:pt x="10" y="10"/>
                    <a:pt x="18" y="5"/>
                    <a:pt x="27" y="0"/>
                  </a:cubicBez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6" name="Google Shape;1146;p16"/>
            <p:cNvSpPr/>
            <p:nvPr/>
          </p:nvSpPr>
          <p:spPr>
            <a:xfrm>
              <a:off x="8891588" y="3105150"/>
              <a:ext cx="14288" cy="6350"/>
            </a:xfrm>
            <a:custGeom>
              <a:avLst/>
              <a:gdLst/>
              <a:ahLst/>
              <a:cxnLst/>
              <a:rect l="l" t="t" r="r" b="b"/>
              <a:pathLst>
                <a:path w="40" h="17" extrusionOk="0">
                  <a:moveTo>
                    <a:pt x="40" y="9"/>
                  </a:moveTo>
                  <a:cubicBezTo>
                    <a:pt x="37" y="12"/>
                    <a:pt x="35" y="14"/>
                    <a:pt x="33" y="17"/>
                  </a:cubicBezTo>
                  <a:cubicBezTo>
                    <a:pt x="32" y="15"/>
                    <a:pt x="31" y="13"/>
                    <a:pt x="31" y="12"/>
                  </a:cubicBezTo>
                  <a:cubicBezTo>
                    <a:pt x="29" y="13"/>
                    <a:pt x="27" y="15"/>
                    <a:pt x="26" y="14"/>
                  </a:cubicBezTo>
                  <a:cubicBezTo>
                    <a:pt x="24" y="14"/>
                    <a:pt x="23" y="11"/>
                    <a:pt x="22" y="9"/>
                  </a:cubicBezTo>
                  <a:cubicBezTo>
                    <a:pt x="21" y="10"/>
                    <a:pt x="18" y="13"/>
                    <a:pt x="18" y="13"/>
                  </a:cubicBezTo>
                  <a:cubicBezTo>
                    <a:pt x="16" y="11"/>
                    <a:pt x="15" y="9"/>
                    <a:pt x="13" y="7"/>
                  </a:cubicBezTo>
                  <a:cubicBezTo>
                    <a:pt x="12" y="8"/>
                    <a:pt x="11" y="10"/>
                    <a:pt x="10" y="11"/>
                  </a:cubicBezTo>
                  <a:cubicBezTo>
                    <a:pt x="9" y="9"/>
                    <a:pt x="8" y="7"/>
                    <a:pt x="7" y="5"/>
                  </a:cubicBezTo>
                  <a:cubicBezTo>
                    <a:pt x="6" y="6"/>
                    <a:pt x="5" y="8"/>
                    <a:pt x="2" y="11"/>
                  </a:cubicBezTo>
                  <a:cubicBezTo>
                    <a:pt x="1" y="7"/>
                    <a:pt x="1" y="4"/>
                    <a:pt x="0" y="0"/>
                  </a:cubicBezTo>
                  <a:cubicBezTo>
                    <a:pt x="14" y="3"/>
                    <a:pt x="27" y="6"/>
                    <a:pt x="40"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7" name="Google Shape;1147;p16"/>
            <p:cNvSpPr/>
            <p:nvPr/>
          </p:nvSpPr>
          <p:spPr>
            <a:xfrm>
              <a:off x="8867776" y="3138488"/>
              <a:ext cx="15875" cy="6350"/>
            </a:xfrm>
            <a:custGeom>
              <a:avLst/>
              <a:gdLst/>
              <a:ahLst/>
              <a:cxnLst/>
              <a:rect l="l" t="t" r="r" b="b"/>
              <a:pathLst>
                <a:path w="40" h="15" extrusionOk="0">
                  <a:moveTo>
                    <a:pt x="0" y="0"/>
                  </a:moveTo>
                  <a:cubicBezTo>
                    <a:pt x="15" y="2"/>
                    <a:pt x="27" y="3"/>
                    <a:pt x="40" y="4"/>
                  </a:cubicBezTo>
                  <a:cubicBezTo>
                    <a:pt x="39" y="11"/>
                    <a:pt x="39" y="11"/>
                    <a:pt x="31" y="9"/>
                  </a:cubicBezTo>
                  <a:cubicBezTo>
                    <a:pt x="30" y="9"/>
                    <a:pt x="29" y="10"/>
                    <a:pt x="29" y="10"/>
                  </a:cubicBezTo>
                  <a:cubicBezTo>
                    <a:pt x="24" y="15"/>
                    <a:pt x="23" y="11"/>
                    <a:pt x="22" y="6"/>
                  </a:cubicBezTo>
                  <a:cubicBezTo>
                    <a:pt x="20" y="8"/>
                    <a:pt x="19" y="9"/>
                    <a:pt x="18" y="11"/>
                  </a:cubicBezTo>
                  <a:cubicBezTo>
                    <a:pt x="12" y="8"/>
                    <a:pt x="7" y="4"/>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8" name="Google Shape;1148;p16"/>
            <p:cNvSpPr/>
            <p:nvPr/>
          </p:nvSpPr>
          <p:spPr>
            <a:xfrm>
              <a:off x="8948738" y="3046413"/>
              <a:ext cx="3175" cy="23813"/>
            </a:xfrm>
            <a:custGeom>
              <a:avLst/>
              <a:gdLst/>
              <a:ahLst/>
              <a:cxnLst/>
              <a:rect l="l" t="t" r="r" b="b"/>
              <a:pathLst>
                <a:path w="10" h="63" extrusionOk="0">
                  <a:moveTo>
                    <a:pt x="1" y="63"/>
                  </a:moveTo>
                  <a:cubicBezTo>
                    <a:pt x="9" y="43"/>
                    <a:pt x="7" y="21"/>
                    <a:pt x="7" y="0"/>
                  </a:cubicBezTo>
                  <a:cubicBezTo>
                    <a:pt x="7" y="1"/>
                    <a:pt x="8" y="3"/>
                    <a:pt x="9" y="5"/>
                  </a:cubicBezTo>
                  <a:cubicBezTo>
                    <a:pt x="9" y="7"/>
                    <a:pt x="10" y="9"/>
                    <a:pt x="10" y="12"/>
                  </a:cubicBezTo>
                  <a:cubicBezTo>
                    <a:pt x="9" y="26"/>
                    <a:pt x="8" y="40"/>
                    <a:pt x="6" y="54"/>
                  </a:cubicBezTo>
                  <a:cubicBezTo>
                    <a:pt x="6" y="58"/>
                    <a:pt x="3" y="60"/>
                    <a:pt x="0" y="63"/>
                  </a:cubicBezTo>
                  <a:lnTo>
                    <a:pt x="1"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49" name="Google Shape;1149;p16"/>
            <p:cNvSpPr/>
            <p:nvPr/>
          </p:nvSpPr>
          <p:spPr>
            <a:xfrm>
              <a:off x="8712201" y="3019425"/>
              <a:ext cx="6350" cy="4763"/>
            </a:xfrm>
            <a:custGeom>
              <a:avLst/>
              <a:gdLst/>
              <a:ahLst/>
              <a:cxnLst/>
              <a:rect l="l" t="t" r="r" b="b"/>
              <a:pathLst>
                <a:path w="14" h="13" extrusionOk="0">
                  <a:moveTo>
                    <a:pt x="0" y="1"/>
                  </a:moveTo>
                  <a:cubicBezTo>
                    <a:pt x="5" y="1"/>
                    <a:pt x="9" y="1"/>
                    <a:pt x="14" y="0"/>
                  </a:cubicBezTo>
                  <a:cubicBezTo>
                    <a:pt x="13" y="5"/>
                    <a:pt x="13" y="9"/>
                    <a:pt x="12" y="13"/>
                  </a:cubicBezTo>
                  <a:cubicBezTo>
                    <a:pt x="8" y="13"/>
                    <a:pt x="4" y="13"/>
                    <a:pt x="0" y="13"/>
                  </a:cubicBezTo>
                  <a:cubicBezTo>
                    <a:pt x="0" y="10"/>
                    <a:pt x="0" y="6"/>
                    <a:pt x="0"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0" name="Google Shape;1150;p16"/>
            <p:cNvSpPr/>
            <p:nvPr/>
          </p:nvSpPr>
          <p:spPr>
            <a:xfrm>
              <a:off x="8896351" y="3132138"/>
              <a:ext cx="6350" cy="6350"/>
            </a:xfrm>
            <a:custGeom>
              <a:avLst/>
              <a:gdLst/>
              <a:ahLst/>
              <a:cxnLst/>
              <a:rect l="l" t="t" r="r" b="b"/>
              <a:pathLst>
                <a:path w="16" h="17" extrusionOk="0">
                  <a:moveTo>
                    <a:pt x="16" y="2"/>
                  </a:moveTo>
                  <a:cubicBezTo>
                    <a:pt x="12" y="7"/>
                    <a:pt x="7" y="12"/>
                    <a:pt x="3" y="17"/>
                  </a:cubicBezTo>
                  <a:cubicBezTo>
                    <a:pt x="2" y="17"/>
                    <a:pt x="1" y="17"/>
                    <a:pt x="0" y="16"/>
                  </a:cubicBezTo>
                  <a:cubicBezTo>
                    <a:pt x="2" y="12"/>
                    <a:pt x="2" y="7"/>
                    <a:pt x="4" y="4"/>
                  </a:cubicBezTo>
                  <a:cubicBezTo>
                    <a:pt x="7" y="1"/>
                    <a:pt x="12" y="1"/>
                    <a:pt x="15" y="0"/>
                  </a:cubicBezTo>
                  <a:cubicBezTo>
                    <a:pt x="16" y="1"/>
                    <a:pt x="16" y="2"/>
                    <a:pt x="16"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1" name="Google Shape;1151;p16"/>
            <p:cNvSpPr/>
            <p:nvPr/>
          </p:nvSpPr>
          <p:spPr>
            <a:xfrm>
              <a:off x="8885238" y="3105150"/>
              <a:ext cx="6350" cy="3175"/>
            </a:xfrm>
            <a:custGeom>
              <a:avLst/>
              <a:gdLst/>
              <a:ahLst/>
              <a:cxnLst/>
              <a:rect l="l" t="t" r="r" b="b"/>
              <a:pathLst>
                <a:path w="14" h="7" extrusionOk="0">
                  <a:moveTo>
                    <a:pt x="1" y="0"/>
                  </a:moveTo>
                  <a:cubicBezTo>
                    <a:pt x="5" y="0"/>
                    <a:pt x="9" y="0"/>
                    <a:pt x="14" y="0"/>
                  </a:cubicBezTo>
                  <a:cubicBezTo>
                    <a:pt x="13" y="3"/>
                    <a:pt x="12" y="5"/>
                    <a:pt x="11" y="7"/>
                  </a:cubicBezTo>
                  <a:cubicBezTo>
                    <a:pt x="7" y="5"/>
                    <a:pt x="4" y="3"/>
                    <a:pt x="0" y="2"/>
                  </a:cubicBezTo>
                  <a:cubicBezTo>
                    <a:pt x="1" y="1"/>
                    <a:pt x="1" y="1"/>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2" name="Google Shape;1152;p16"/>
            <p:cNvSpPr/>
            <p:nvPr/>
          </p:nvSpPr>
          <p:spPr>
            <a:xfrm>
              <a:off x="8778876" y="2998788"/>
              <a:ext cx="101600" cy="34925"/>
            </a:xfrm>
            <a:custGeom>
              <a:avLst/>
              <a:gdLst/>
              <a:ahLst/>
              <a:cxnLst/>
              <a:rect l="l" t="t" r="r" b="b"/>
              <a:pathLst>
                <a:path w="265" h="88" extrusionOk="0">
                  <a:moveTo>
                    <a:pt x="1" y="0"/>
                  </a:moveTo>
                  <a:cubicBezTo>
                    <a:pt x="89" y="28"/>
                    <a:pt x="177" y="57"/>
                    <a:pt x="265" y="86"/>
                  </a:cubicBezTo>
                  <a:cubicBezTo>
                    <a:pt x="265" y="87"/>
                    <a:pt x="265" y="87"/>
                    <a:pt x="264" y="88"/>
                  </a:cubicBezTo>
                  <a:cubicBezTo>
                    <a:pt x="176" y="60"/>
                    <a:pt x="88" y="31"/>
                    <a:pt x="0" y="2"/>
                  </a:cubicBezTo>
                  <a:cubicBezTo>
                    <a:pt x="1" y="2"/>
                    <a:pt x="1" y="1"/>
                    <a:pt x="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3" name="Google Shape;1153;p16"/>
            <p:cNvSpPr/>
            <p:nvPr/>
          </p:nvSpPr>
          <p:spPr>
            <a:xfrm>
              <a:off x="8769351" y="3014663"/>
              <a:ext cx="95250" cy="31750"/>
            </a:xfrm>
            <a:custGeom>
              <a:avLst/>
              <a:gdLst/>
              <a:ahLst/>
              <a:cxnLst/>
              <a:rect l="l" t="t" r="r" b="b"/>
              <a:pathLst>
                <a:path w="250" h="83" extrusionOk="0">
                  <a:moveTo>
                    <a:pt x="249" y="83"/>
                  </a:moveTo>
                  <a:cubicBezTo>
                    <a:pt x="166" y="56"/>
                    <a:pt x="83" y="29"/>
                    <a:pt x="0" y="2"/>
                  </a:cubicBezTo>
                  <a:cubicBezTo>
                    <a:pt x="0" y="1"/>
                    <a:pt x="0" y="0"/>
                    <a:pt x="1" y="0"/>
                  </a:cubicBezTo>
                  <a:cubicBezTo>
                    <a:pt x="84" y="27"/>
                    <a:pt x="167" y="54"/>
                    <a:pt x="250" y="80"/>
                  </a:cubicBezTo>
                  <a:cubicBezTo>
                    <a:pt x="250" y="81"/>
                    <a:pt x="249" y="82"/>
                    <a:pt x="249" y="8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4" name="Google Shape;1154;p16"/>
            <p:cNvSpPr/>
            <p:nvPr/>
          </p:nvSpPr>
          <p:spPr>
            <a:xfrm>
              <a:off x="8899526" y="3046413"/>
              <a:ext cx="3175" cy="12700"/>
            </a:xfrm>
            <a:custGeom>
              <a:avLst/>
              <a:gdLst/>
              <a:ahLst/>
              <a:cxnLst/>
              <a:rect l="l" t="t" r="r" b="b"/>
              <a:pathLst>
                <a:path w="7" h="35" extrusionOk="0">
                  <a:moveTo>
                    <a:pt x="7" y="35"/>
                  </a:moveTo>
                  <a:cubicBezTo>
                    <a:pt x="3" y="24"/>
                    <a:pt x="0" y="12"/>
                    <a:pt x="7" y="0"/>
                  </a:cubicBezTo>
                  <a:cubicBezTo>
                    <a:pt x="7" y="12"/>
                    <a:pt x="7" y="23"/>
                    <a:pt x="7" y="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5" name="Google Shape;1155;p16"/>
            <p:cNvSpPr/>
            <p:nvPr/>
          </p:nvSpPr>
          <p:spPr>
            <a:xfrm>
              <a:off x="8745538" y="2989263"/>
              <a:ext cx="4763" cy="12700"/>
            </a:xfrm>
            <a:custGeom>
              <a:avLst/>
              <a:gdLst/>
              <a:ahLst/>
              <a:cxnLst/>
              <a:rect l="l" t="t" r="r" b="b"/>
              <a:pathLst>
                <a:path w="15" h="33" extrusionOk="0">
                  <a:moveTo>
                    <a:pt x="1" y="33"/>
                  </a:moveTo>
                  <a:cubicBezTo>
                    <a:pt x="5" y="22"/>
                    <a:pt x="9" y="11"/>
                    <a:pt x="13" y="0"/>
                  </a:cubicBezTo>
                  <a:cubicBezTo>
                    <a:pt x="14" y="1"/>
                    <a:pt x="15" y="1"/>
                    <a:pt x="15" y="1"/>
                  </a:cubicBezTo>
                  <a:cubicBezTo>
                    <a:pt x="14" y="13"/>
                    <a:pt x="7" y="23"/>
                    <a:pt x="0" y="32"/>
                  </a:cubicBezTo>
                  <a:lnTo>
                    <a:pt x="1" y="3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6" name="Google Shape;1156;p16"/>
            <p:cNvSpPr/>
            <p:nvPr/>
          </p:nvSpPr>
          <p:spPr>
            <a:xfrm>
              <a:off x="8740776" y="3001963"/>
              <a:ext cx="4763" cy="7938"/>
            </a:xfrm>
            <a:custGeom>
              <a:avLst/>
              <a:gdLst/>
              <a:ahLst/>
              <a:cxnLst/>
              <a:rect l="l" t="t" r="r" b="b"/>
              <a:pathLst>
                <a:path w="11" h="22" extrusionOk="0">
                  <a:moveTo>
                    <a:pt x="10" y="0"/>
                  </a:moveTo>
                  <a:cubicBezTo>
                    <a:pt x="8" y="8"/>
                    <a:pt x="6" y="15"/>
                    <a:pt x="4" y="22"/>
                  </a:cubicBezTo>
                  <a:cubicBezTo>
                    <a:pt x="0" y="15"/>
                    <a:pt x="3" y="6"/>
                    <a:pt x="11" y="1"/>
                  </a:cubicBezTo>
                  <a:lnTo>
                    <a:pt x="10"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7" name="Google Shape;1157;p16"/>
            <p:cNvSpPr/>
            <p:nvPr/>
          </p:nvSpPr>
          <p:spPr>
            <a:xfrm>
              <a:off x="8758238" y="3082925"/>
              <a:ext cx="69850" cy="22225"/>
            </a:xfrm>
            <a:custGeom>
              <a:avLst/>
              <a:gdLst/>
              <a:ahLst/>
              <a:cxnLst/>
              <a:rect l="l" t="t" r="r" b="b"/>
              <a:pathLst>
                <a:path w="182" h="58" extrusionOk="0">
                  <a:moveTo>
                    <a:pt x="182" y="58"/>
                  </a:moveTo>
                  <a:cubicBezTo>
                    <a:pt x="174" y="56"/>
                    <a:pt x="166" y="55"/>
                    <a:pt x="158" y="52"/>
                  </a:cubicBezTo>
                  <a:cubicBezTo>
                    <a:pt x="112" y="38"/>
                    <a:pt x="67" y="23"/>
                    <a:pt x="21" y="9"/>
                  </a:cubicBezTo>
                  <a:cubicBezTo>
                    <a:pt x="18" y="8"/>
                    <a:pt x="15" y="7"/>
                    <a:pt x="12" y="7"/>
                  </a:cubicBezTo>
                  <a:cubicBezTo>
                    <a:pt x="8" y="5"/>
                    <a:pt x="4" y="3"/>
                    <a:pt x="0" y="1"/>
                  </a:cubicBezTo>
                  <a:cubicBezTo>
                    <a:pt x="1" y="0"/>
                    <a:pt x="1" y="0"/>
                    <a:pt x="1" y="0"/>
                  </a:cubicBezTo>
                  <a:cubicBezTo>
                    <a:pt x="5" y="1"/>
                    <a:pt x="9" y="2"/>
                    <a:pt x="13" y="4"/>
                  </a:cubicBezTo>
                  <a:cubicBezTo>
                    <a:pt x="68" y="21"/>
                    <a:pt x="123" y="39"/>
                    <a:pt x="178" y="56"/>
                  </a:cubicBezTo>
                  <a:cubicBezTo>
                    <a:pt x="179" y="57"/>
                    <a:pt x="181" y="58"/>
                    <a:pt x="182" y="5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8" name="Google Shape;1158;p16"/>
            <p:cNvSpPr/>
            <p:nvPr/>
          </p:nvSpPr>
          <p:spPr>
            <a:xfrm>
              <a:off x="8772526" y="3071813"/>
              <a:ext cx="61913" cy="22225"/>
            </a:xfrm>
            <a:custGeom>
              <a:avLst/>
              <a:gdLst/>
              <a:ahLst/>
              <a:cxnLst/>
              <a:rect l="l" t="t" r="r" b="b"/>
              <a:pathLst>
                <a:path w="163" h="54" extrusionOk="0">
                  <a:moveTo>
                    <a:pt x="10" y="0"/>
                  </a:moveTo>
                  <a:cubicBezTo>
                    <a:pt x="11" y="2"/>
                    <a:pt x="13" y="3"/>
                    <a:pt x="15" y="4"/>
                  </a:cubicBezTo>
                  <a:cubicBezTo>
                    <a:pt x="49" y="15"/>
                    <a:pt x="83" y="26"/>
                    <a:pt x="117" y="37"/>
                  </a:cubicBezTo>
                  <a:cubicBezTo>
                    <a:pt x="118" y="37"/>
                    <a:pt x="120" y="36"/>
                    <a:pt x="121" y="36"/>
                  </a:cubicBezTo>
                  <a:cubicBezTo>
                    <a:pt x="133" y="41"/>
                    <a:pt x="145" y="45"/>
                    <a:pt x="157" y="49"/>
                  </a:cubicBezTo>
                  <a:cubicBezTo>
                    <a:pt x="159" y="50"/>
                    <a:pt x="161" y="51"/>
                    <a:pt x="163" y="54"/>
                  </a:cubicBezTo>
                  <a:cubicBezTo>
                    <a:pt x="109" y="37"/>
                    <a:pt x="55" y="19"/>
                    <a:pt x="0" y="2"/>
                  </a:cubicBezTo>
                  <a:cubicBezTo>
                    <a:pt x="0" y="2"/>
                    <a:pt x="0" y="1"/>
                    <a:pt x="1" y="0"/>
                  </a:cubicBezTo>
                  <a:cubicBezTo>
                    <a:pt x="4" y="0"/>
                    <a:pt x="7" y="0"/>
                    <a:pt x="1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59" name="Google Shape;1159;p16"/>
            <p:cNvSpPr/>
            <p:nvPr/>
          </p:nvSpPr>
          <p:spPr>
            <a:xfrm>
              <a:off x="8696326" y="3084513"/>
              <a:ext cx="19050" cy="3175"/>
            </a:xfrm>
            <a:custGeom>
              <a:avLst/>
              <a:gdLst/>
              <a:ahLst/>
              <a:cxnLst/>
              <a:rect l="l" t="t" r="r" b="b"/>
              <a:pathLst>
                <a:path w="49" h="8" extrusionOk="0">
                  <a:moveTo>
                    <a:pt x="0" y="0"/>
                  </a:moveTo>
                  <a:cubicBezTo>
                    <a:pt x="16" y="3"/>
                    <a:pt x="33" y="3"/>
                    <a:pt x="49" y="0"/>
                  </a:cubicBezTo>
                  <a:cubicBezTo>
                    <a:pt x="33" y="8"/>
                    <a:pt x="16" y="7"/>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0" name="Google Shape;1160;p16"/>
            <p:cNvSpPr/>
            <p:nvPr/>
          </p:nvSpPr>
          <p:spPr>
            <a:xfrm>
              <a:off x="8734426" y="3062288"/>
              <a:ext cx="4763" cy="9525"/>
            </a:xfrm>
            <a:custGeom>
              <a:avLst/>
              <a:gdLst/>
              <a:ahLst/>
              <a:cxnLst/>
              <a:rect l="l" t="t" r="r" b="b"/>
              <a:pathLst>
                <a:path w="14" h="25" extrusionOk="0">
                  <a:moveTo>
                    <a:pt x="14" y="1"/>
                  </a:moveTo>
                  <a:cubicBezTo>
                    <a:pt x="10" y="9"/>
                    <a:pt x="7" y="17"/>
                    <a:pt x="3" y="25"/>
                  </a:cubicBezTo>
                  <a:cubicBezTo>
                    <a:pt x="2" y="24"/>
                    <a:pt x="1" y="24"/>
                    <a:pt x="0" y="24"/>
                  </a:cubicBezTo>
                  <a:cubicBezTo>
                    <a:pt x="4" y="16"/>
                    <a:pt x="8" y="8"/>
                    <a:pt x="11" y="0"/>
                  </a:cubicBezTo>
                  <a:cubicBezTo>
                    <a:pt x="12" y="0"/>
                    <a:pt x="13" y="1"/>
                    <a:pt x="14"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1" name="Google Shape;1161;p16"/>
            <p:cNvSpPr/>
            <p:nvPr/>
          </p:nvSpPr>
          <p:spPr>
            <a:xfrm>
              <a:off x="8855076" y="3108325"/>
              <a:ext cx="1588" cy="7938"/>
            </a:xfrm>
            <a:custGeom>
              <a:avLst/>
              <a:gdLst/>
              <a:ahLst/>
              <a:cxnLst/>
              <a:rect l="l" t="t" r="r" b="b"/>
              <a:pathLst>
                <a:path w="3" h="24" extrusionOk="0">
                  <a:moveTo>
                    <a:pt x="3" y="0"/>
                  </a:moveTo>
                  <a:cubicBezTo>
                    <a:pt x="2" y="8"/>
                    <a:pt x="1" y="16"/>
                    <a:pt x="1" y="24"/>
                  </a:cubicBezTo>
                  <a:cubicBezTo>
                    <a:pt x="0" y="24"/>
                    <a:pt x="0" y="24"/>
                    <a:pt x="0" y="24"/>
                  </a:cubicBezTo>
                  <a:cubicBezTo>
                    <a:pt x="0" y="16"/>
                    <a:pt x="0" y="8"/>
                    <a:pt x="0" y="1"/>
                  </a:cubicBezTo>
                  <a:cubicBezTo>
                    <a:pt x="1" y="0"/>
                    <a:pt x="2" y="0"/>
                    <a:pt x="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2" name="Google Shape;1162;p16"/>
            <p:cNvSpPr/>
            <p:nvPr/>
          </p:nvSpPr>
          <p:spPr>
            <a:xfrm>
              <a:off x="8737601" y="2982913"/>
              <a:ext cx="6350" cy="19050"/>
            </a:xfrm>
            <a:custGeom>
              <a:avLst/>
              <a:gdLst/>
              <a:ahLst/>
              <a:cxnLst/>
              <a:rect l="l" t="t" r="r" b="b"/>
              <a:pathLst>
                <a:path w="16" h="47" extrusionOk="0">
                  <a:moveTo>
                    <a:pt x="0" y="47"/>
                  </a:moveTo>
                  <a:cubicBezTo>
                    <a:pt x="5" y="29"/>
                    <a:pt x="10" y="15"/>
                    <a:pt x="15" y="0"/>
                  </a:cubicBezTo>
                  <a:cubicBezTo>
                    <a:pt x="16" y="17"/>
                    <a:pt x="10" y="31"/>
                    <a:pt x="0" y="4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3" name="Google Shape;1163;p16"/>
            <p:cNvSpPr/>
            <p:nvPr/>
          </p:nvSpPr>
          <p:spPr>
            <a:xfrm>
              <a:off x="8726488" y="3054350"/>
              <a:ext cx="6350" cy="15875"/>
            </a:xfrm>
            <a:custGeom>
              <a:avLst/>
              <a:gdLst/>
              <a:ahLst/>
              <a:cxnLst/>
              <a:rect l="l" t="t" r="r" b="b"/>
              <a:pathLst>
                <a:path w="14" h="42" extrusionOk="0">
                  <a:moveTo>
                    <a:pt x="12" y="0"/>
                  </a:moveTo>
                  <a:cubicBezTo>
                    <a:pt x="14" y="15"/>
                    <a:pt x="8" y="28"/>
                    <a:pt x="0" y="42"/>
                  </a:cubicBezTo>
                  <a:cubicBezTo>
                    <a:pt x="4" y="27"/>
                    <a:pt x="8" y="13"/>
                    <a:pt x="1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4" name="Google Shape;1164;p16"/>
            <p:cNvSpPr/>
            <p:nvPr/>
          </p:nvSpPr>
          <p:spPr>
            <a:xfrm>
              <a:off x="8859838" y="3109913"/>
              <a:ext cx="3175" cy="17463"/>
            </a:xfrm>
            <a:custGeom>
              <a:avLst/>
              <a:gdLst/>
              <a:ahLst/>
              <a:cxnLst/>
              <a:rect l="l" t="t" r="r" b="b"/>
              <a:pathLst>
                <a:path w="8" h="45" extrusionOk="0">
                  <a:moveTo>
                    <a:pt x="8" y="45"/>
                  </a:moveTo>
                  <a:cubicBezTo>
                    <a:pt x="2" y="29"/>
                    <a:pt x="0" y="15"/>
                    <a:pt x="6" y="0"/>
                  </a:cubicBezTo>
                  <a:cubicBezTo>
                    <a:pt x="6" y="14"/>
                    <a:pt x="7" y="29"/>
                    <a:pt x="8"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5" name="Google Shape;1165;p16"/>
            <p:cNvSpPr/>
            <p:nvPr/>
          </p:nvSpPr>
          <p:spPr>
            <a:xfrm>
              <a:off x="8910638" y="3033713"/>
              <a:ext cx="34925" cy="38100"/>
            </a:xfrm>
            <a:custGeom>
              <a:avLst/>
              <a:gdLst/>
              <a:ahLst/>
              <a:cxnLst/>
              <a:rect l="l" t="t" r="r" b="b"/>
              <a:pathLst>
                <a:path w="93" h="101" extrusionOk="0">
                  <a:moveTo>
                    <a:pt x="3" y="73"/>
                  </a:moveTo>
                  <a:cubicBezTo>
                    <a:pt x="7" y="65"/>
                    <a:pt x="5" y="59"/>
                    <a:pt x="1" y="53"/>
                  </a:cubicBezTo>
                  <a:cubicBezTo>
                    <a:pt x="0" y="51"/>
                    <a:pt x="2" y="46"/>
                    <a:pt x="3" y="43"/>
                  </a:cubicBezTo>
                  <a:cubicBezTo>
                    <a:pt x="5" y="38"/>
                    <a:pt x="8" y="34"/>
                    <a:pt x="9" y="29"/>
                  </a:cubicBezTo>
                  <a:cubicBezTo>
                    <a:pt x="10" y="23"/>
                    <a:pt x="11" y="21"/>
                    <a:pt x="17" y="19"/>
                  </a:cubicBezTo>
                  <a:cubicBezTo>
                    <a:pt x="21" y="17"/>
                    <a:pt x="25" y="14"/>
                    <a:pt x="27" y="10"/>
                  </a:cubicBezTo>
                  <a:cubicBezTo>
                    <a:pt x="30" y="5"/>
                    <a:pt x="34" y="3"/>
                    <a:pt x="40" y="5"/>
                  </a:cubicBezTo>
                  <a:cubicBezTo>
                    <a:pt x="43" y="6"/>
                    <a:pt x="48" y="5"/>
                    <a:pt x="51" y="3"/>
                  </a:cubicBezTo>
                  <a:cubicBezTo>
                    <a:pt x="57" y="0"/>
                    <a:pt x="60" y="0"/>
                    <a:pt x="64" y="5"/>
                  </a:cubicBezTo>
                  <a:cubicBezTo>
                    <a:pt x="66" y="8"/>
                    <a:pt x="71" y="10"/>
                    <a:pt x="74" y="11"/>
                  </a:cubicBezTo>
                  <a:cubicBezTo>
                    <a:pt x="80" y="11"/>
                    <a:pt x="83" y="13"/>
                    <a:pt x="83" y="20"/>
                  </a:cubicBezTo>
                  <a:cubicBezTo>
                    <a:pt x="83" y="24"/>
                    <a:pt x="86" y="28"/>
                    <a:pt x="89" y="31"/>
                  </a:cubicBezTo>
                  <a:cubicBezTo>
                    <a:pt x="93" y="36"/>
                    <a:pt x="93" y="39"/>
                    <a:pt x="91" y="44"/>
                  </a:cubicBezTo>
                  <a:cubicBezTo>
                    <a:pt x="89" y="48"/>
                    <a:pt x="89" y="54"/>
                    <a:pt x="89" y="58"/>
                  </a:cubicBezTo>
                  <a:cubicBezTo>
                    <a:pt x="90" y="63"/>
                    <a:pt x="89" y="66"/>
                    <a:pt x="85" y="70"/>
                  </a:cubicBezTo>
                  <a:cubicBezTo>
                    <a:pt x="81" y="73"/>
                    <a:pt x="79" y="79"/>
                    <a:pt x="76" y="83"/>
                  </a:cubicBezTo>
                  <a:cubicBezTo>
                    <a:pt x="73" y="86"/>
                    <a:pt x="70" y="88"/>
                    <a:pt x="67" y="90"/>
                  </a:cubicBezTo>
                  <a:cubicBezTo>
                    <a:pt x="63" y="92"/>
                    <a:pt x="57" y="93"/>
                    <a:pt x="54" y="96"/>
                  </a:cubicBezTo>
                  <a:cubicBezTo>
                    <a:pt x="50" y="99"/>
                    <a:pt x="46" y="101"/>
                    <a:pt x="41" y="98"/>
                  </a:cubicBezTo>
                  <a:cubicBezTo>
                    <a:pt x="38" y="95"/>
                    <a:pt x="33" y="94"/>
                    <a:pt x="29" y="95"/>
                  </a:cubicBezTo>
                  <a:cubicBezTo>
                    <a:pt x="23" y="97"/>
                    <a:pt x="20" y="94"/>
                    <a:pt x="18" y="89"/>
                  </a:cubicBezTo>
                  <a:cubicBezTo>
                    <a:pt x="16" y="86"/>
                    <a:pt x="12" y="83"/>
                    <a:pt x="9" y="80"/>
                  </a:cubicBezTo>
                  <a:cubicBezTo>
                    <a:pt x="7" y="77"/>
                    <a:pt x="5" y="75"/>
                    <a:pt x="3" y="73"/>
                  </a:cubicBezTo>
                  <a:close/>
                  <a:moveTo>
                    <a:pt x="80" y="28"/>
                  </a:moveTo>
                  <a:cubicBezTo>
                    <a:pt x="84" y="11"/>
                    <a:pt x="64" y="17"/>
                    <a:pt x="61" y="6"/>
                  </a:cubicBezTo>
                  <a:cubicBezTo>
                    <a:pt x="59" y="8"/>
                    <a:pt x="59" y="9"/>
                    <a:pt x="58" y="10"/>
                  </a:cubicBezTo>
                  <a:cubicBezTo>
                    <a:pt x="57" y="8"/>
                    <a:pt x="57" y="6"/>
                    <a:pt x="57" y="7"/>
                  </a:cubicBezTo>
                  <a:cubicBezTo>
                    <a:pt x="50" y="7"/>
                    <a:pt x="45" y="7"/>
                    <a:pt x="39" y="8"/>
                  </a:cubicBezTo>
                  <a:cubicBezTo>
                    <a:pt x="36" y="9"/>
                    <a:pt x="33" y="10"/>
                    <a:pt x="30" y="12"/>
                  </a:cubicBezTo>
                  <a:cubicBezTo>
                    <a:pt x="26" y="15"/>
                    <a:pt x="22" y="20"/>
                    <a:pt x="16" y="25"/>
                  </a:cubicBezTo>
                  <a:cubicBezTo>
                    <a:pt x="14" y="30"/>
                    <a:pt x="12" y="37"/>
                    <a:pt x="8" y="43"/>
                  </a:cubicBezTo>
                  <a:cubicBezTo>
                    <a:pt x="2" y="51"/>
                    <a:pt x="1" y="51"/>
                    <a:pt x="11" y="59"/>
                  </a:cubicBezTo>
                  <a:cubicBezTo>
                    <a:pt x="11" y="54"/>
                    <a:pt x="11" y="50"/>
                    <a:pt x="13" y="46"/>
                  </a:cubicBezTo>
                  <a:cubicBezTo>
                    <a:pt x="14" y="43"/>
                    <a:pt x="17" y="39"/>
                    <a:pt x="20" y="36"/>
                  </a:cubicBezTo>
                  <a:cubicBezTo>
                    <a:pt x="23" y="33"/>
                    <a:pt x="28" y="30"/>
                    <a:pt x="31" y="26"/>
                  </a:cubicBezTo>
                  <a:cubicBezTo>
                    <a:pt x="34" y="22"/>
                    <a:pt x="37" y="21"/>
                    <a:pt x="42" y="22"/>
                  </a:cubicBezTo>
                  <a:cubicBezTo>
                    <a:pt x="47" y="23"/>
                    <a:pt x="52" y="22"/>
                    <a:pt x="56" y="20"/>
                  </a:cubicBezTo>
                  <a:cubicBezTo>
                    <a:pt x="61" y="17"/>
                    <a:pt x="64" y="18"/>
                    <a:pt x="67" y="23"/>
                  </a:cubicBezTo>
                  <a:cubicBezTo>
                    <a:pt x="70" y="28"/>
                    <a:pt x="74" y="30"/>
                    <a:pt x="80" y="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6" name="Google Shape;1166;p16"/>
            <p:cNvSpPr/>
            <p:nvPr/>
          </p:nvSpPr>
          <p:spPr>
            <a:xfrm>
              <a:off x="8910638" y="3036888"/>
              <a:ext cx="31750" cy="19050"/>
            </a:xfrm>
            <a:custGeom>
              <a:avLst/>
              <a:gdLst/>
              <a:ahLst/>
              <a:cxnLst/>
              <a:rect l="l" t="t" r="r" b="b"/>
              <a:pathLst>
                <a:path w="83" h="53" extrusionOk="0">
                  <a:moveTo>
                    <a:pt x="79" y="22"/>
                  </a:moveTo>
                  <a:cubicBezTo>
                    <a:pt x="73" y="24"/>
                    <a:pt x="69" y="22"/>
                    <a:pt x="66" y="17"/>
                  </a:cubicBezTo>
                  <a:cubicBezTo>
                    <a:pt x="63" y="12"/>
                    <a:pt x="60" y="11"/>
                    <a:pt x="55" y="14"/>
                  </a:cubicBezTo>
                  <a:cubicBezTo>
                    <a:pt x="51" y="16"/>
                    <a:pt x="46" y="17"/>
                    <a:pt x="41" y="16"/>
                  </a:cubicBezTo>
                  <a:cubicBezTo>
                    <a:pt x="36" y="15"/>
                    <a:pt x="33" y="16"/>
                    <a:pt x="30" y="20"/>
                  </a:cubicBezTo>
                  <a:cubicBezTo>
                    <a:pt x="27" y="24"/>
                    <a:pt x="22" y="27"/>
                    <a:pt x="19" y="30"/>
                  </a:cubicBezTo>
                  <a:cubicBezTo>
                    <a:pt x="16" y="33"/>
                    <a:pt x="13" y="37"/>
                    <a:pt x="12" y="40"/>
                  </a:cubicBezTo>
                  <a:cubicBezTo>
                    <a:pt x="10" y="44"/>
                    <a:pt x="10" y="48"/>
                    <a:pt x="10" y="53"/>
                  </a:cubicBezTo>
                  <a:cubicBezTo>
                    <a:pt x="0" y="45"/>
                    <a:pt x="1" y="45"/>
                    <a:pt x="7" y="37"/>
                  </a:cubicBezTo>
                  <a:cubicBezTo>
                    <a:pt x="11" y="31"/>
                    <a:pt x="13" y="24"/>
                    <a:pt x="15" y="19"/>
                  </a:cubicBezTo>
                  <a:cubicBezTo>
                    <a:pt x="21" y="14"/>
                    <a:pt x="25" y="9"/>
                    <a:pt x="29" y="6"/>
                  </a:cubicBezTo>
                  <a:cubicBezTo>
                    <a:pt x="32" y="4"/>
                    <a:pt x="35" y="3"/>
                    <a:pt x="38" y="2"/>
                  </a:cubicBezTo>
                  <a:cubicBezTo>
                    <a:pt x="44" y="1"/>
                    <a:pt x="49" y="1"/>
                    <a:pt x="56" y="1"/>
                  </a:cubicBezTo>
                  <a:cubicBezTo>
                    <a:pt x="56" y="0"/>
                    <a:pt x="56" y="2"/>
                    <a:pt x="57" y="4"/>
                  </a:cubicBezTo>
                  <a:cubicBezTo>
                    <a:pt x="58" y="3"/>
                    <a:pt x="58" y="2"/>
                    <a:pt x="60" y="0"/>
                  </a:cubicBezTo>
                  <a:cubicBezTo>
                    <a:pt x="63" y="11"/>
                    <a:pt x="83" y="5"/>
                    <a:pt x="79"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7" name="Google Shape;1167;p16"/>
            <p:cNvSpPr/>
            <p:nvPr/>
          </p:nvSpPr>
          <p:spPr>
            <a:xfrm>
              <a:off x="8859838" y="2578100"/>
              <a:ext cx="257175" cy="260350"/>
            </a:xfrm>
            <a:custGeom>
              <a:avLst/>
              <a:gdLst/>
              <a:ahLst/>
              <a:cxnLst/>
              <a:rect l="l" t="t" r="r" b="b"/>
              <a:pathLst>
                <a:path w="671" h="678" extrusionOk="0">
                  <a:moveTo>
                    <a:pt x="463" y="678"/>
                  </a:moveTo>
                  <a:cubicBezTo>
                    <a:pt x="459" y="677"/>
                    <a:pt x="456" y="676"/>
                    <a:pt x="453" y="675"/>
                  </a:cubicBezTo>
                  <a:cubicBezTo>
                    <a:pt x="403" y="674"/>
                    <a:pt x="354" y="672"/>
                    <a:pt x="304" y="672"/>
                  </a:cubicBezTo>
                  <a:cubicBezTo>
                    <a:pt x="212" y="673"/>
                    <a:pt x="119" y="674"/>
                    <a:pt x="26" y="675"/>
                  </a:cubicBezTo>
                  <a:cubicBezTo>
                    <a:pt x="13" y="675"/>
                    <a:pt x="13" y="675"/>
                    <a:pt x="13" y="663"/>
                  </a:cubicBezTo>
                  <a:cubicBezTo>
                    <a:pt x="13" y="633"/>
                    <a:pt x="13" y="602"/>
                    <a:pt x="13" y="571"/>
                  </a:cubicBezTo>
                  <a:cubicBezTo>
                    <a:pt x="13" y="568"/>
                    <a:pt x="13" y="564"/>
                    <a:pt x="13" y="559"/>
                  </a:cubicBezTo>
                  <a:cubicBezTo>
                    <a:pt x="48" y="559"/>
                    <a:pt x="82" y="559"/>
                    <a:pt x="116" y="559"/>
                  </a:cubicBezTo>
                  <a:cubicBezTo>
                    <a:pt x="100" y="527"/>
                    <a:pt x="84" y="496"/>
                    <a:pt x="70" y="465"/>
                  </a:cubicBezTo>
                  <a:cubicBezTo>
                    <a:pt x="48" y="414"/>
                    <a:pt x="32" y="360"/>
                    <a:pt x="20" y="305"/>
                  </a:cubicBezTo>
                  <a:cubicBezTo>
                    <a:pt x="8" y="243"/>
                    <a:pt x="0" y="180"/>
                    <a:pt x="1" y="116"/>
                  </a:cubicBezTo>
                  <a:cubicBezTo>
                    <a:pt x="1" y="110"/>
                    <a:pt x="3" y="106"/>
                    <a:pt x="8" y="103"/>
                  </a:cubicBezTo>
                  <a:cubicBezTo>
                    <a:pt x="87" y="54"/>
                    <a:pt x="171" y="24"/>
                    <a:pt x="263" y="12"/>
                  </a:cubicBezTo>
                  <a:cubicBezTo>
                    <a:pt x="355" y="0"/>
                    <a:pt x="445" y="11"/>
                    <a:pt x="533" y="42"/>
                  </a:cubicBezTo>
                  <a:cubicBezTo>
                    <a:pt x="565" y="53"/>
                    <a:pt x="596" y="68"/>
                    <a:pt x="627" y="82"/>
                  </a:cubicBezTo>
                  <a:cubicBezTo>
                    <a:pt x="640" y="88"/>
                    <a:pt x="652" y="97"/>
                    <a:pt x="665" y="104"/>
                  </a:cubicBezTo>
                  <a:cubicBezTo>
                    <a:pt x="667" y="106"/>
                    <a:pt x="669" y="111"/>
                    <a:pt x="670" y="114"/>
                  </a:cubicBezTo>
                  <a:cubicBezTo>
                    <a:pt x="671" y="161"/>
                    <a:pt x="667" y="208"/>
                    <a:pt x="660" y="254"/>
                  </a:cubicBezTo>
                  <a:cubicBezTo>
                    <a:pt x="651" y="311"/>
                    <a:pt x="637" y="368"/>
                    <a:pt x="617" y="423"/>
                  </a:cubicBezTo>
                  <a:cubicBezTo>
                    <a:pt x="602" y="467"/>
                    <a:pt x="582" y="510"/>
                    <a:pt x="558" y="551"/>
                  </a:cubicBezTo>
                  <a:cubicBezTo>
                    <a:pt x="557" y="553"/>
                    <a:pt x="556" y="555"/>
                    <a:pt x="554" y="558"/>
                  </a:cubicBezTo>
                  <a:cubicBezTo>
                    <a:pt x="559" y="558"/>
                    <a:pt x="562" y="559"/>
                    <a:pt x="566" y="559"/>
                  </a:cubicBezTo>
                  <a:cubicBezTo>
                    <a:pt x="596" y="559"/>
                    <a:pt x="627" y="559"/>
                    <a:pt x="657" y="559"/>
                  </a:cubicBezTo>
                  <a:cubicBezTo>
                    <a:pt x="666" y="558"/>
                    <a:pt x="668" y="561"/>
                    <a:pt x="668" y="569"/>
                  </a:cubicBezTo>
                  <a:cubicBezTo>
                    <a:pt x="667" y="598"/>
                    <a:pt x="667" y="627"/>
                    <a:pt x="667" y="656"/>
                  </a:cubicBezTo>
                  <a:cubicBezTo>
                    <a:pt x="666" y="662"/>
                    <a:pt x="668" y="671"/>
                    <a:pt x="665" y="674"/>
                  </a:cubicBezTo>
                  <a:cubicBezTo>
                    <a:pt x="662" y="677"/>
                    <a:pt x="654" y="674"/>
                    <a:pt x="648" y="674"/>
                  </a:cubicBezTo>
                  <a:cubicBezTo>
                    <a:pt x="589" y="675"/>
                    <a:pt x="530" y="675"/>
                    <a:pt x="471" y="675"/>
                  </a:cubicBezTo>
                  <a:cubicBezTo>
                    <a:pt x="468" y="675"/>
                    <a:pt x="465" y="677"/>
                    <a:pt x="462" y="678"/>
                  </a:cubicBezTo>
                  <a:lnTo>
                    <a:pt x="463" y="678"/>
                  </a:lnTo>
                  <a:close/>
                  <a:moveTo>
                    <a:pt x="363" y="464"/>
                  </a:moveTo>
                  <a:cubicBezTo>
                    <a:pt x="366" y="463"/>
                    <a:pt x="370" y="462"/>
                    <a:pt x="373" y="461"/>
                  </a:cubicBezTo>
                  <a:cubicBezTo>
                    <a:pt x="436" y="459"/>
                    <a:pt x="484" y="416"/>
                    <a:pt x="492" y="353"/>
                  </a:cubicBezTo>
                  <a:cubicBezTo>
                    <a:pt x="495" y="329"/>
                    <a:pt x="491" y="306"/>
                    <a:pt x="478" y="284"/>
                  </a:cubicBezTo>
                  <a:cubicBezTo>
                    <a:pt x="494" y="329"/>
                    <a:pt x="490" y="371"/>
                    <a:pt x="461" y="409"/>
                  </a:cubicBezTo>
                  <a:cubicBezTo>
                    <a:pt x="432" y="447"/>
                    <a:pt x="393" y="462"/>
                    <a:pt x="343" y="457"/>
                  </a:cubicBezTo>
                  <a:cubicBezTo>
                    <a:pt x="352" y="460"/>
                    <a:pt x="357" y="462"/>
                    <a:pt x="363" y="464"/>
                  </a:cubicBezTo>
                  <a:cubicBezTo>
                    <a:pt x="337" y="463"/>
                    <a:pt x="313" y="453"/>
                    <a:pt x="293" y="437"/>
                  </a:cubicBezTo>
                  <a:cubicBezTo>
                    <a:pt x="287" y="433"/>
                    <a:pt x="280" y="431"/>
                    <a:pt x="276" y="426"/>
                  </a:cubicBezTo>
                  <a:cubicBezTo>
                    <a:pt x="267" y="419"/>
                    <a:pt x="260" y="410"/>
                    <a:pt x="253" y="402"/>
                  </a:cubicBezTo>
                  <a:cubicBezTo>
                    <a:pt x="259" y="407"/>
                    <a:pt x="265" y="412"/>
                    <a:pt x="271" y="418"/>
                  </a:cubicBezTo>
                  <a:cubicBezTo>
                    <a:pt x="279" y="425"/>
                    <a:pt x="282" y="424"/>
                    <a:pt x="285" y="414"/>
                  </a:cubicBezTo>
                  <a:cubicBezTo>
                    <a:pt x="288" y="406"/>
                    <a:pt x="291" y="398"/>
                    <a:pt x="293" y="389"/>
                  </a:cubicBezTo>
                  <a:cubicBezTo>
                    <a:pt x="296" y="375"/>
                    <a:pt x="304" y="370"/>
                    <a:pt x="318" y="373"/>
                  </a:cubicBezTo>
                  <a:cubicBezTo>
                    <a:pt x="328" y="376"/>
                    <a:pt x="337" y="379"/>
                    <a:pt x="347" y="381"/>
                  </a:cubicBezTo>
                  <a:cubicBezTo>
                    <a:pt x="354" y="382"/>
                    <a:pt x="357" y="379"/>
                    <a:pt x="355" y="372"/>
                  </a:cubicBezTo>
                  <a:cubicBezTo>
                    <a:pt x="352" y="362"/>
                    <a:pt x="350" y="352"/>
                    <a:pt x="348" y="343"/>
                  </a:cubicBezTo>
                  <a:cubicBezTo>
                    <a:pt x="345" y="331"/>
                    <a:pt x="349" y="323"/>
                    <a:pt x="361" y="319"/>
                  </a:cubicBezTo>
                  <a:cubicBezTo>
                    <a:pt x="371" y="316"/>
                    <a:pt x="381" y="314"/>
                    <a:pt x="390" y="310"/>
                  </a:cubicBezTo>
                  <a:cubicBezTo>
                    <a:pt x="398" y="308"/>
                    <a:pt x="399" y="305"/>
                    <a:pt x="394" y="298"/>
                  </a:cubicBezTo>
                  <a:cubicBezTo>
                    <a:pt x="387" y="291"/>
                    <a:pt x="379" y="284"/>
                    <a:pt x="372" y="276"/>
                  </a:cubicBezTo>
                  <a:cubicBezTo>
                    <a:pt x="364" y="268"/>
                    <a:pt x="364" y="258"/>
                    <a:pt x="372" y="250"/>
                  </a:cubicBezTo>
                  <a:cubicBezTo>
                    <a:pt x="379" y="243"/>
                    <a:pt x="386" y="236"/>
                    <a:pt x="393" y="228"/>
                  </a:cubicBezTo>
                  <a:cubicBezTo>
                    <a:pt x="399" y="221"/>
                    <a:pt x="398" y="218"/>
                    <a:pt x="389" y="215"/>
                  </a:cubicBezTo>
                  <a:cubicBezTo>
                    <a:pt x="380" y="212"/>
                    <a:pt x="371" y="210"/>
                    <a:pt x="361" y="207"/>
                  </a:cubicBezTo>
                  <a:cubicBezTo>
                    <a:pt x="349" y="204"/>
                    <a:pt x="345" y="195"/>
                    <a:pt x="348" y="183"/>
                  </a:cubicBezTo>
                  <a:cubicBezTo>
                    <a:pt x="350" y="174"/>
                    <a:pt x="352" y="166"/>
                    <a:pt x="354" y="157"/>
                  </a:cubicBezTo>
                  <a:cubicBezTo>
                    <a:pt x="357" y="146"/>
                    <a:pt x="354" y="144"/>
                    <a:pt x="344" y="146"/>
                  </a:cubicBezTo>
                  <a:cubicBezTo>
                    <a:pt x="335" y="149"/>
                    <a:pt x="326" y="151"/>
                    <a:pt x="318" y="153"/>
                  </a:cubicBezTo>
                  <a:cubicBezTo>
                    <a:pt x="304" y="156"/>
                    <a:pt x="297" y="151"/>
                    <a:pt x="293" y="138"/>
                  </a:cubicBezTo>
                  <a:cubicBezTo>
                    <a:pt x="290" y="129"/>
                    <a:pt x="288" y="120"/>
                    <a:pt x="285" y="111"/>
                  </a:cubicBezTo>
                  <a:cubicBezTo>
                    <a:pt x="282" y="102"/>
                    <a:pt x="278" y="101"/>
                    <a:pt x="271" y="108"/>
                  </a:cubicBezTo>
                  <a:cubicBezTo>
                    <a:pt x="264" y="115"/>
                    <a:pt x="257" y="122"/>
                    <a:pt x="250" y="129"/>
                  </a:cubicBezTo>
                  <a:cubicBezTo>
                    <a:pt x="241" y="137"/>
                    <a:pt x="233" y="137"/>
                    <a:pt x="224" y="128"/>
                  </a:cubicBezTo>
                  <a:cubicBezTo>
                    <a:pt x="217" y="122"/>
                    <a:pt x="210" y="114"/>
                    <a:pt x="203" y="108"/>
                  </a:cubicBezTo>
                  <a:cubicBezTo>
                    <a:pt x="197" y="102"/>
                    <a:pt x="193" y="102"/>
                    <a:pt x="190" y="111"/>
                  </a:cubicBezTo>
                  <a:cubicBezTo>
                    <a:pt x="187" y="120"/>
                    <a:pt x="185" y="130"/>
                    <a:pt x="182" y="140"/>
                  </a:cubicBezTo>
                  <a:cubicBezTo>
                    <a:pt x="178" y="151"/>
                    <a:pt x="170" y="156"/>
                    <a:pt x="159" y="153"/>
                  </a:cubicBezTo>
                  <a:cubicBezTo>
                    <a:pt x="150" y="151"/>
                    <a:pt x="140" y="148"/>
                    <a:pt x="130" y="146"/>
                  </a:cubicBezTo>
                  <a:cubicBezTo>
                    <a:pt x="122" y="144"/>
                    <a:pt x="119" y="146"/>
                    <a:pt x="120" y="155"/>
                  </a:cubicBezTo>
                  <a:cubicBezTo>
                    <a:pt x="122" y="165"/>
                    <a:pt x="125" y="174"/>
                    <a:pt x="127" y="183"/>
                  </a:cubicBezTo>
                  <a:cubicBezTo>
                    <a:pt x="130" y="196"/>
                    <a:pt x="125" y="205"/>
                    <a:pt x="112" y="208"/>
                  </a:cubicBezTo>
                  <a:cubicBezTo>
                    <a:pt x="103" y="210"/>
                    <a:pt x="94" y="213"/>
                    <a:pt x="85" y="216"/>
                  </a:cubicBezTo>
                  <a:cubicBezTo>
                    <a:pt x="77" y="218"/>
                    <a:pt x="76" y="221"/>
                    <a:pt x="82" y="228"/>
                  </a:cubicBezTo>
                  <a:cubicBezTo>
                    <a:pt x="89" y="235"/>
                    <a:pt x="96" y="243"/>
                    <a:pt x="103" y="251"/>
                  </a:cubicBezTo>
                  <a:cubicBezTo>
                    <a:pt x="111" y="259"/>
                    <a:pt x="111" y="267"/>
                    <a:pt x="103" y="275"/>
                  </a:cubicBezTo>
                  <a:cubicBezTo>
                    <a:pt x="96" y="283"/>
                    <a:pt x="89" y="290"/>
                    <a:pt x="82" y="298"/>
                  </a:cubicBezTo>
                  <a:cubicBezTo>
                    <a:pt x="76" y="304"/>
                    <a:pt x="77" y="308"/>
                    <a:pt x="86" y="311"/>
                  </a:cubicBezTo>
                  <a:cubicBezTo>
                    <a:pt x="95" y="314"/>
                    <a:pt x="104" y="316"/>
                    <a:pt x="113" y="319"/>
                  </a:cubicBezTo>
                  <a:cubicBezTo>
                    <a:pt x="126" y="322"/>
                    <a:pt x="130" y="330"/>
                    <a:pt x="127" y="343"/>
                  </a:cubicBezTo>
                  <a:cubicBezTo>
                    <a:pt x="125" y="352"/>
                    <a:pt x="122" y="361"/>
                    <a:pt x="120" y="370"/>
                  </a:cubicBezTo>
                  <a:cubicBezTo>
                    <a:pt x="118" y="380"/>
                    <a:pt x="121" y="382"/>
                    <a:pt x="131" y="380"/>
                  </a:cubicBezTo>
                  <a:cubicBezTo>
                    <a:pt x="140" y="378"/>
                    <a:pt x="149" y="375"/>
                    <a:pt x="159" y="373"/>
                  </a:cubicBezTo>
                  <a:cubicBezTo>
                    <a:pt x="171" y="371"/>
                    <a:pt x="178" y="375"/>
                    <a:pt x="182" y="387"/>
                  </a:cubicBezTo>
                  <a:cubicBezTo>
                    <a:pt x="184" y="396"/>
                    <a:pt x="187" y="405"/>
                    <a:pt x="190" y="413"/>
                  </a:cubicBezTo>
                  <a:cubicBezTo>
                    <a:pt x="193" y="424"/>
                    <a:pt x="196" y="425"/>
                    <a:pt x="205" y="417"/>
                  </a:cubicBezTo>
                  <a:cubicBezTo>
                    <a:pt x="211" y="411"/>
                    <a:pt x="217" y="404"/>
                    <a:pt x="224" y="398"/>
                  </a:cubicBezTo>
                  <a:cubicBezTo>
                    <a:pt x="234" y="388"/>
                    <a:pt x="247" y="390"/>
                    <a:pt x="253" y="402"/>
                  </a:cubicBezTo>
                  <a:cubicBezTo>
                    <a:pt x="251" y="402"/>
                    <a:pt x="248" y="401"/>
                    <a:pt x="246" y="400"/>
                  </a:cubicBezTo>
                  <a:cubicBezTo>
                    <a:pt x="243" y="399"/>
                    <a:pt x="238" y="396"/>
                    <a:pt x="235" y="397"/>
                  </a:cubicBezTo>
                  <a:cubicBezTo>
                    <a:pt x="228" y="401"/>
                    <a:pt x="221" y="407"/>
                    <a:pt x="213" y="414"/>
                  </a:cubicBezTo>
                  <a:cubicBezTo>
                    <a:pt x="231" y="418"/>
                    <a:pt x="233" y="424"/>
                    <a:pt x="225" y="436"/>
                  </a:cubicBezTo>
                  <a:cubicBezTo>
                    <a:pt x="223" y="440"/>
                    <a:pt x="220" y="443"/>
                    <a:pt x="218" y="447"/>
                  </a:cubicBezTo>
                  <a:cubicBezTo>
                    <a:pt x="216" y="451"/>
                    <a:pt x="215" y="454"/>
                    <a:pt x="213" y="460"/>
                  </a:cubicBezTo>
                  <a:cubicBezTo>
                    <a:pt x="218" y="459"/>
                    <a:pt x="222" y="459"/>
                    <a:pt x="225" y="458"/>
                  </a:cubicBezTo>
                  <a:cubicBezTo>
                    <a:pt x="230" y="456"/>
                    <a:pt x="236" y="454"/>
                    <a:pt x="242" y="452"/>
                  </a:cubicBezTo>
                  <a:cubicBezTo>
                    <a:pt x="253" y="449"/>
                    <a:pt x="259" y="455"/>
                    <a:pt x="256" y="467"/>
                  </a:cubicBezTo>
                  <a:cubicBezTo>
                    <a:pt x="255" y="473"/>
                    <a:pt x="252" y="478"/>
                    <a:pt x="251" y="484"/>
                  </a:cubicBezTo>
                  <a:cubicBezTo>
                    <a:pt x="250" y="487"/>
                    <a:pt x="250" y="491"/>
                    <a:pt x="249" y="494"/>
                  </a:cubicBezTo>
                  <a:cubicBezTo>
                    <a:pt x="252" y="494"/>
                    <a:pt x="254" y="495"/>
                    <a:pt x="255" y="494"/>
                  </a:cubicBezTo>
                  <a:cubicBezTo>
                    <a:pt x="261" y="490"/>
                    <a:pt x="267" y="485"/>
                    <a:pt x="274" y="482"/>
                  </a:cubicBezTo>
                  <a:cubicBezTo>
                    <a:pt x="278" y="480"/>
                    <a:pt x="285" y="479"/>
                    <a:pt x="289" y="481"/>
                  </a:cubicBezTo>
                  <a:cubicBezTo>
                    <a:pt x="292" y="483"/>
                    <a:pt x="293" y="490"/>
                    <a:pt x="293" y="494"/>
                  </a:cubicBezTo>
                  <a:cubicBezTo>
                    <a:pt x="294" y="500"/>
                    <a:pt x="292" y="507"/>
                    <a:pt x="292" y="513"/>
                  </a:cubicBezTo>
                  <a:cubicBezTo>
                    <a:pt x="292" y="515"/>
                    <a:pt x="293" y="518"/>
                    <a:pt x="295" y="519"/>
                  </a:cubicBezTo>
                  <a:cubicBezTo>
                    <a:pt x="297" y="520"/>
                    <a:pt x="300" y="518"/>
                    <a:pt x="301" y="517"/>
                  </a:cubicBezTo>
                  <a:cubicBezTo>
                    <a:pt x="306" y="512"/>
                    <a:pt x="309" y="507"/>
                    <a:pt x="314" y="503"/>
                  </a:cubicBezTo>
                  <a:cubicBezTo>
                    <a:pt x="318" y="500"/>
                    <a:pt x="324" y="496"/>
                    <a:pt x="327" y="497"/>
                  </a:cubicBezTo>
                  <a:cubicBezTo>
                    <a:pt x="331" y="498"/>
                    <a:pt x="334" y="505"/>
                    <a:pt x="336" y="509"/>
                  </a:cubicBezTo>
                  <a:cubicBezTo>
                    <a:pt x="338" y="515"/>
                    <a:pt x="338" y="521"/>
                    <a:pt x="340" y="527"/>
                  </a:cubicBezTo>
                  <a:cubicBezTo>
                    <a:pt x="340" y="529"/>
                    <a:pt x="342" y="531"/>
                    <a:pt x="344" y="533"/>
                  </a:cubicBezTo>
                  <a:cubicBezTo>
                    <a:pt x="346" y="531"/>
                    <a:pt x="349" y="530"/>
                    <a:pt x="350" y="528"/>
                  </a:cubicBezTo>
                  <a:cubicBezTo>
                    <a:pt x="353" y="522"/>
                    <a:pt x="356" y="515"/>
                    <a:pt x="359" y="510"/>
                  </a:cubicBezTo>
                  <a:cubicBezTo>
                    <a:pt x="365" y="499"/>
                    <a:pt x="374" y="499"/>
                    <a:pt x="380" y="510"/>
                  </a:cubicBezTo>
                  <a:cubicBezTo>
                    <a:pt x="383" y="516"/>
                    <a:pt x="386" y="522"/>
                    <a:pt x="390" y="529"/>
                  </a:cubicBezTo>
                  <a:cubicBezTo>
                    <a:pt x="391" y="530"/>
                    <a:pt x="393" y="532"/>
                    <a:pt x="395" y="532"/>
                  </a:cubicBezTo>
                  <a:cubicBezTo>
                    <a:pt x="397" y="532"/>
                    <a:pt x="399" y="529"/>
                    <a:pt x="399" y="528"/>
                  </a:cubicBezTo>
                  <a:cubicBezTo>
                    <a:pt x="401" y="521"/>
                    <a:pt x="401" y="515"/>
                    <a:pt x="403" y="509"/>
                  </a:cubicBezTo>
                  <a:cubicBezTo>
                    <a:pt x="405" y="504"/>
                    <a:pt x="408" y="498"/>
                    <a:pt x="412" y="497"/>
                  </a:cubicBezTo>
                  <a:cubicBezTo>
                    <a:pt x="415" y="496"/>
                    <a:pt x="421" y="499"/>
                    <a:pt x="425" y="502"/>
                  </a:cubicBezTo>
                  <a:cubicBezTo>
                    <a:pt x="429" y="506"/>
                    <a:pt x="433" y="512"/>
                    <a:pt x="437" y="516"/>
                  </a:cubicBezTo>
                  <a:cubicBezTo>
                    <a:pt x="439" y="518"/>
                    <a:pt x="442" y="518"/>
                    <a:pt x="444" y="520"/>
                  </a:cubicBezTo>
                  <a:cubicBezTo>
                    <a:pt x="445" y="517"/>
                    <a:pt x="447" y="515"/>
                    <a:pt x="447" y="512"/>
                  </a:cubicBezTo>
                  <a:cubicBezTo>
                    <a:pt x="447" y="506"/>
                    <a:pt x="446" y="500"/>
                    <a:pt x="446" y="494"/>
                  </a:cubicBezTo>
                  <a:cubicBezTo>
                    <a:pt x="446" y="489"/>
                    <a:pt x="448" y="482"/>
                    <a:pt x="451" y="481"/>
                  </a:cubicBezTo>
                  <a:cubicBezTo>
                    <a:pt x="455" y="479"/>
                    <a:pt x="461" y="481"/>
                    <a:pt x="466" y="483"/>
                  </a:cubicBezTo>
                  <a:cubicBezTo>
                    <a:pt x="471" y="485"/>
                    <a:pt x="476" y="490"/>
                    <a:pt x="481" y="493"/>
                  </a:cubicBezTo>
                  <a:cubicBezTo>
                    <a:pt x="483" y="494"/>
                    <a:pt x="486" y="494"/>
                    <a:pt x="488" y="494"/>
                  </a:cubicBezTo>
                  <a:cubicBezTo>
                    <a:pt x="488" y="492"/>
                    <a:pt x="489" y="489"/>
                    <a:pt x="489" y="486"/>
                  </a:cubicBezTo>
                  <a:cubicBezTo>
                    <a:pt x="487" y="479"/>
                    <a:pt x="484" y="472"/>
                    <a:pt x="483" y="465"/>
                  </a:cubicBezTo>
                  <a:cubicBezTo>
                    <a:pt x="480" y="456"/>
                    <a:pt x="485" y="450"/>
                    <a:pt x="495" y="452"/>
                  </a:cubicBezTo>
                  <a:cubicBezTo>
                    <a:pt x="501" y="453"/>
                    <a:pt x="507" y="456"/>
                    <a:pt x="513" y="457"/>
                  </a:cubicBezTo>
                  <a:cubicBezTo>
                    <a:pt x="516" y="458"/>
                    <a:pt x="520" y="459"/>
                    <a:pt x="524" y="459"/>
                  </a:cubicBezTo>
                  <a:cubicBezTo>
                    <a:pt x="525" y="458"/>
                    <a:pt x="526" y="458"/>
                    <a:pt x="526" y="457"/>
                  </a:cubicBezTo>
                  <a:cubicBezTo>
                    <a:pt x="524" y="452"/>
                    <a:pt x="522" y="448"/>
                    <a:pt x="519" y="444"/>
                  </a:cubicBezTo>
                  <a:cubicBezTo>
                    <a:pt x="517" y="440"/>
                    <a:pt x="514" y="437"/>
                    <a:pt x="512" y="433"/>
                  </a:cubicBezTo>
                  <a:cubicBezTo>
                    <a:pt x="506" y="423"/>
                    <a:pt x="510" y="416"/>
                    <a:pt x="522" y="416"/>
                  </a:cubicBezTo>
                  <a:cubicBezTo>
                    <a:pt x="529" y="416"/>
                    <a:pt x="535" y="417"/>
                    <a:pt x="541" y="416"/>
                  </a:cubicBezTo>
                  <a:cubicBezTo>
                    <a:pt x="544" y="416"/>
                    <a:pt x="547" y="415"/>
                    <a:pt x="550" y="414"/>
                  </a:cubicBezTo>
                  <a:cubicBezTo>
                    <a:pt x="548" y="411"/>
                    <a:pt x="547" y="407"/>
                    <a:pt x="545" y="405"/>
                  </a:cubicBezTo>
                  <a:cubicBezTo>
                    <a:pt x="541" y="401"/>
                    <a:pt x="536" y="397"/>
                    <a:pt x="532" y="393"/>
                  </a:cubicBezTo>
                  <a:cubicBezTo>
                    <a:pt x="523" y="385"/>
                    <a:pt x="525" y="376"/>
                    <a:pt x="537" y="373"/>
                  </a:cubicBezTo>
                  <a:cubicBezTo>
                    <a:pt x="543" y="371"/>
                    <a:pt x="550" y="371"/>
                    <a:pt x="556" y="369"/>
                  </a:cubicBezTo>
                  <a:cubicBezTo>
                    <a:pt x="559" y="369"/>
                    <a:pt x="561" y="366"/>
                    <a:pt x="563" y="364"/>
                  </a:cubicBezTo>
                  <a:cubicBezTo>
                    <a:pt x="562" y="362"/>
                    <a:pt x="560" y="360"/>
                    <a:pt x="558" y="358"/>
                  </a:cubicBezTo>
                  <a:cubicBezTo>
                    <a:pt x="553" y="355"/>
                    <a:pt x="546" y="353"/>
                    <a:pt x="541" y="350"/>
                  </a:cubicBezTo>
                  <a:cubicBezTo>
                    <a:pt x="538" y="347"/>
                    <a:pt x="533" y="343"/>
                    <a:pt x="533" y="339"/>
                  </a:cubicBezTo>
                  <a:cubicBezTo>
                    <a:pt x="533" y="335"/>
                    <a:pt x="538" y="331"/>
                    <a:pt x="541" y="328"/>
                  </a:cubicBezTo>
                  <a:cubicBezTo>
                    <a:pt x="545" y="325"/>
                    <a:pt x="551" y="324"/>
                    <a:pt x="555" y="321"/>
                  </a:cubicBezTo>
                  <a:cubicBezTo>
                    <a:pt x="558" y="319"/>
                    <a:pt x="561" y="316"/>
                    <a:pt x="563" y="314"/>
                  </a:cubicBezTo>
                  <a:cubicBezTo>
                    <a:pt x="560" y="312"/>
                    <a:pt x="558" y="310"/>
                    <a:pt x="554" y="309"/>
                  </a:cubicBezTo>
                  <a:cubicBezTo>
                    <a:pt x="549" y="307"/>
                    <a:pt x="543" y="307"/>
                    <a:pt x="538" y="305"/>
                  </a:cubicBezTo>
                  <a:cubicBezTo>
                    <a:pt x="534" y="304"/>
                    <a:pt x="528" y="300"/>
                    <a:pt x="527" y="297"/>
                  </a:cubicBezTo>
                  <a:cubicBezTo>
                    <a:pt x="526" y="294"/>
                    <a:pt x="529" y="288"/>
                    <a:pt x="532" y="285"/>
                  </a:cubicBezTo>
                  <a:cubicBezTo>
                    <a:pt x="536" y="280"/>
                    <a:pt x="541" y="277"/>
                    <a:pt x="545" y="273"/>
                  </a:cubicBezTo>
                  <a:cubicBezTo>
                    <a:pt x="547" y="271"/>
                    <a:pt x="549" y="267"/>
                    <a:pt x="552" y="263"/>
                  </a:cubicBezTo>
                  <a:cubicBezTo>
                    <a:pt x="541" y="263"/>
                    <a:pt x="533" y="263"/>
                    <a:pt x="524" y="262"/>
                  </a:cubicBezTo>
                  <a:cubicBezTo>
                    <a:pt x="520" y="262"/>
                    <a:pt x="513" y="260"/>
                    <a:pt x="511" y="257"/>
                  </a:cubicBezTo>
                  <a:cubicBezTo>
                    <a:pt x="509" y="254"/>
                    <a:pt x="511" y="247"/>
                    <a:pt x="513" y="243"/>
                  </a:cubicBezTo>
                  <a:cubicBezTo>
                    <a:pt x="516" y="237"/>
                    <a:pt x="521" y="232"/>
                    <a:pt x="524" y="226"/>
                  </a:cubicBezTo>
                  <a:cubicBezTo>
                    <a:pt x="527" y="221"/>
                    <a:pt x="525" y="217"/>
                    <a:pt x="518" y="219"/>
                  </a:cubicBezTo>
                  <a:cubicBezTo>
                    <a:pt x="511" y="221"/>
                    <a:pt x="504" y="224"/>
                    <a:pt x="497" y="226"/>
                  </a:cubicBezTo>
                  <a:cubicBezTo>
                    <a:pt x="486" y="229"/>
                    <a:pt x="480" y="223"/>
                    <a:pt x="483" y="212"/>
                  </a:cubicBezTo>
                  <a:cubicBezTo>
                    <a:pt x="485" y="205"/>
                    <a:pt x="487" y="198"/>
                    <a:pt x="489" y="191"/>
                  </a:cubicBezTo>
                  <a:cubicBezTo>
                    <a:pt x="489" y="189"/>
                    <a:pt x="489" y="186"/>
                    <a:pt x="488" y="185"/>
                  </a:cubicBezTo>
                  <a:cubicBezTo>
                    <a:pt x="486" y="184"/>
                    <a:pt x="483" y="184"/>
                    <a:pt x="481" y="185"/>
                  </a:cubicBezTo>
                  <a:cubicBezTo>
                    <a:pt x="476" y="188"/>
                    <a:pt x="471" y="193"/>
                    <a:pt x="465" y="195"/>
                  </a:cubicBezTo>
                  <a:cubicBezTo>
                    <a:pt x="461" y="197"/>
                    <a:pt x="455" y="199"/>
                    <a:pt x="451" y="197"/>
                  </a:cubicBezTo>
                  <a:cubicBezTo>
                    <a:pt x="448" y="196"/>
                    <a:pt x="446" y="189"/>
                    <a:pt x="446" y="185"/>
                  </a:cubicBezTo>
                  <a:cubicBezTo>
                    <a:pt x="446" y="179"/>
                    <a:pt x="447" y="173"/>
                    <a:pt x="447" y="167"/>
                  </a:cubicBezTo>
                  <a:cubicBezTo>
                    <a:pt x="447" y="164"/>
                    <a:pt x="445" y="161"/>
                    <a:pt x="444" y="159"/>
                  </a:cubicBezTo>
                  <a:cubicBezTo>
                    <a:pt x="442" y="160"/>
                    <a:pt x="439" y="161"/>
                    <a:pt x="437" y="163"/>
                  </a:cubicBezTo>
                  <a:cubicBezTo>
                    <a:pt x="431" y="168"/>
                    <a:pt x="427" y="174"/>
                    <a:pt x="422" y="178"/>
                  </a:cubicBezTo>
                  <a:cubicBezTo>
                    <a:pt x="415" y="185"/>
                    <a:pt x="408" y="183"/>
                    <a:pt x="404" y="173"/>
                  </a:cubicBezTo>
                  <a:cubicBezTo>
                    <a:pt x="403" y="171"/>
                    <a:pt x="403" y="167"/>
                    <a:pt x="402" y="164"/>
                  </a:cubicBezTo>
                  <a:cubicBezTo>
                    <a:pt x="401" y="158"/>
                    <a:pt x="399" y="151"/>
                    <a:pt x="397" y="145"/>
                  </a:cubicBezTo>
                  <a:cubicBezTo>
                    <a:pt x="396" y="144"/>
                    <a:pt x="395" y="144"/>
                    <a:pt x="394" y="144"/>
                  </a:cubicBezTo>
                  <a:cubicBezTo>
                    <a:pt x="392" y="147"/>
                    <a:pt x="390" y="149"/>
                    <a:pt x="388" y="152"/>
                  </a:cubicBezTo>
                  <a:cubicBezTo>
                    <a:pt x="385" y="157"/>
                    <a:pt x="383" y="163"/>
                    <a:pt x="380" y="169"/>
                  </a:cubicBezTo>
                  <a:cubicBezTo>
                    <a:pt x="374" y="179"/>
                    <a:pt x="368" y="179"/>
                    <a:pt x="360" y="170"/>
                  </a:cubicBezTo>
                  <a:cubicBezTo>
                    <a:pt x="359" y="169"/>
                    <a:pt x="358" y="168"/>
                    <a:pt x="356" y="167"/>
                  </a:cubicBezTo>
                  <a:cubicBezTo>
                    <a:pt x="354" y="175"/>
                    <a:pt x="353" y="182"/>
                    <a:pt x="351" y="189"/>
                  </a:cubicBezTo>
                  <a:cubicBezTo>
                    <a:pt x="353" y="190"/>
                    <a:pt x="354" y="190"/>
                    <a:pt x="354" y="190"/>
                  </a:cubicBezTo>
                  <a:cubicBezTo>
                    <a:pt x="358" y="190"/>
                    <a:pt x="362" y="190"/>
                    <a:pt x="366" y="190"/>
                  </a:cubicBezTo>
                  <a:cubicBezTo>
                    <a:pt x="394" y="189"/>
                    <a:pt x="421" y="194"/>
                    <a:pt x="445" y="211"/>
                  </a:cubicBezTo>
                  <a:cubicBezTo>
                    <a:pt x="445" y="211"/>
                    <a:pt x="444" y="212"/>
                    <a:pt x="444" y="213"/>
                  </a:cubicBezTo>
                  <a:cubicBezTo>
                    <a:pt x="441" y="212"/>
                    <a:pt x="439" y="212"/>
                    <a:pt x="437" y="211"/>
                  </a:cubicBezTo>
                  <a:cubicBezTo>
                    <a:pt x="419" y="202"/>
                    <a:pt x="401" y="197"/>
                    <a:pt x="381" y="196"/>
                  </a:cubicBezTo>
                  <a:cubicBezTo>
                    <a:pt x="372" y="196"/>
                    <a:pt x="364" y="196"/>
                    <a:pt x="355" y="196"/>
                  </a:cubicBezTo>
                  <a:cubicBezTo>
                    <a:pt x="355" y="199"/>
                    <a:pt x="356" y="201"/>
                    <a:pt x="358" y="201"/>
                  </a:cubicBezTo>
                  <a:cubicBezTo>
                    <a:pt x="375" y="208"/>
                    <a:pt x="392" y="213"/>
                    <a:pt x="409" y="221"/>
                  </a:cubicBezTo>
                  <a:cubicBezTo>
                    <a:pt x="430" y="232"/>
                    <a:pt x="450" y="241"/>
                    <a:pt x="466" y="259"/>
                  </a:cubicBezTo>
                  <a:cubicBezTo>
                    <a:pt x="498" y="297"/>
                    <a:pt x="505" y="351"/>
                    <a:pt x="483" y="396"/>
                  </a:cubicBezTo>
                  <a:cubicBezTo>
                    <a:pt x="460" y="441"/>
                    <a:pt x="412" y="468"/>
                    <a:pt x="363" y="464"/>
                  </a:cubicBezTo>
                  <a:close/>
                  <a:moveTo>
                    <a:pt x="153" y="558"/>
                  </a:moveTo>
                  <a:cubicBezTo>
                    <a:pt x="151" y="555"/>
                    <a:pt x="150" y="553"/>
                    <a:pt x="149" y="551"/>
                  </a:cubicBezTo>
                  <a:cubicBezTo>
                    <a:pt x="135" y="524"/>
                    <a:pt x="119" y="497"/>
                    <a:pt x="107" y="469"/>
                  </a:cubicBezTo>
                  <a:cubicBezTo>
                    <a:pt x="59" y="363"/>
                    <a:pt x="36" y="251"/>
                    <a:pt x="34" y="135"/>
                  </a:cubicBezTo>
                  <a:cubicBezTo>
                    <a:pt x="34" y="130"/>
                    <a:pt x="36" y="127"/>
                    <a:pt x="41" y="124"/>
                  </a:cubicBezTo>
                  <a:cubicBezTo>
                    <a:pt x="82" y="100"/>
                    <a:pt x="125" y="81"/>
                    <a:pt x="170" y="67"/>
                  </a:cubicBezTo>
                  <a:cubicBezTo>
                    <a:pt x="265" y="38"/>
                    <a:pt x="361" y="33"/>
                    <a:pt x="458" y="56"/>
                  </a:cubicBezTo>
                  <a:cubicBezTo>
                    <a:pt x="488" y="64"/>
                    <a:pt x="519" y="74"/>
                    <a:pt x="548" y="85"/>
                  </a:cubicBezTo>
                  <a:cubicBezTo>
                    <a:pt x="573" y="95"/>
                    <a:pt x="597" y="108"/>
                    <a:pt x="622" y="119"/>
                  </a:cubicBezTo>
                  <a:cubicBezTo>
                    <a:pt x="632" y="124"/>
                    <a:pt x="637" y="131"/>
                    <a:pt x="637" y="144"/>
                  </a:cubicBezTo>
                  <a:cubicBezTo>
                    <a:pt x="635" y="206"/>
                    <a:pt x="627" y="267"/>
                    <a:pt x="612" y="327"/>
                  </a:cubicBezTo>
                  <a:cubicBezTo>
                    <a:pt x="594" y="405"/>
                    <a:pt x="566" y="478"/>
                    <a:pt x="525" y="546"/>
                  </a:cubicBezTo>
                  <a:cubicBezTo>
                    <a:pt x="522" y="550"/>
                    <a:pt x="520" y="554"/>
                    <a:pt x="518" y="559"/>
                  </a:cubicBezTo>
                  <a:cubicBezTo>
                    <a:pt x="529" y="559"/>
                    <a:pt x="538" y="561"/>
                    <a:pt x="545" y="549"/>
                  </a:cubicBezTo>
                  <a:cubicBezTo>
                    <a:pt x="568" y="508"/>
                    <a:pt x="588" y="466"/>
                    <a:pt x="604" y="422"/>
                  </a:cubicBezTo>
                  <a:cubicBezTo>
                    <a:pt x="638" y="328"/>
                    <a:pt x="656" y="232"/>
                    <a:pt x="658" y="132"/>
                  </a:cubicBezTo>
                  <a:cubicBezTo>
                    <a:pt x="658" y="118"/>
                    <a:pt x="653" y="109"/>
                    <a:pt x="641" y="103"/>
                  </a:cubicBezTo>
                  <a:cubicBezTo>
                    <a:pt x="609" y="88"/>
                    <a:pt x="578" y="72"/>
                    <a:pt x="545" y="59"/>
                  </a:cubicBezTo>
                  <a:cubicBezTo>
                    <a:pt x="498" y="41"/>
                    <a:pt x="449" y="29"/>
                    <a:pt x="399" y="23"/>
                  </a:cubicBezTo>
                  <a:cubicBezTo>
                    <a:pt x="332" y="16"/>
                    <a:pt x="266" y="21"/>
                    <a:pt x="201" y="36"/>
                  </a:cubicBezTo>
                  <a:cubicBezTo>
                    <a:pt x="137" y="52"/>
                    <a:pt x="76" y="76"/>
                    <a:pt x="20" y="110"/>
                  </a:cubicBezTo>
                  <a:cubicBezTo>
                    <a:pt x="15" y="114"/>
                    <a:pt x="13" y="117"/>
                    <a:pt x="13" y="123"/>
                  </a:cubicBezTo>
                  <a:cubicBezTo>
                    <a:pt x="13" y="171"/>
                    <a:pt x="18" y="219"/>
                    <a:pt x="26" y="266"/>
                  </a:cubicBezTo>
                  <a:cubicBezTo>
                    <a:pt x="42" y="365"/>
                    <a:pt x="74" y="458"/>
                    <a:pt x="124" y="545"/>
                  </a:cubicBezTo>
                  <a:cubicBezTo>
                    <a:pt x="132" y="560"/>
                    <a:pt x="134" y="561"/>
                    <a:pt x="153" y="558"/>
                  </a:cubicBezTo>
                  <a:close/>
                  <a:moveTo>
                    <a:pt x="160" y="559"/>
                  </a:moveTo>
                  <a:cubicBezTo>
                    <a:pt x="277" y="565"/>
                    <a:pt x="394" y="565"/>
                    <a:pt x="512" y="559"/>
                  </a:cubicBezTo>
                  <a:cubicBezTo>
                    <a:pt x="394" y="553"/>
                    <a:pt x="277" y="553"/>
                    <a:pt x="160" y="559"/>
                  </a:cubicBezTo>
                  <a:close/>
                  <a:moveTo>
                    <a:pt x="351" y="597"/>
                  </a:moveTo>
                  <a:cubicBezTo>
                    <a:pt x="343" y="594"/>
                    <a:pt x="336" y="591"/>
                    <a:pt x="328" y="590"/>
                  </a:cubicBezTo>
                  <a:cubicBezTo>
                    <a:pt x="320" y="589"/>
                    <a:pt x="311" y="598"/>
                    <a:pt x="310" y="607"/>
                  </a:cubicBezTo>
                  <a:cubicBezTo>
                    <a:pt x="309" y="617"/>
                    <a:pt x="316" y="618"/>
                    <a:pt x="324" y="620"/>
                  </a:cubicBezTo>
                  <a:cubicBezTo>
                    <a:pt x="326" y="620"/>
                    <a:pt x="328" y="620"/>
                    <a:pt x="330" y="621"/>
                  </a:cubicBezTo>
                  <a:cubicBezTo>
                    <a:pt x="333" y="622"/>
                    <a:pt x="337" y="624"/>
                    <a:pt x="337" y="626"/>
                  </a:cubicBezTo>
                  <a:cubicBezTo>
                    <a:pt x="337" y="629"/>
                    <a:pt x="335" y="633"/>
                    <a:pt x="332" y="635"/>
                  </a:cubicBezTo>
                  <a:cubicBezTo>
                    <a:pt x="329" y="638"/>
                    <a:pt x="324" y="640"/>
                    <a:pt x="321" y="639"/>
                  </a:cubicBezTo>
                  <a:cubicBezTo>
                    <a:pt x="316" y="637"/>
                    <a:pt x="312" y="632"/>
                    <a:pt x="307" y="628"/>
                  </a:cubicBezTo>
                  <a:cubicBezTo>
                    <a:pt x="306" y="631"/>
                    <a:pt x="304" y="634"/>
                    <a:pt x="301" y="640"/>
                  </a:cubicBezTo>
                  <a:cubicBezTo>
                    <a:pt x="310" y="642"/>
                    <a:pt x="318" y="645"/>
                    <a:pt x="326" y="646"/>
                  </a:cubicBezTo>
                  <a:cubicBezTo>
                    <a:pt x="337" y="646"/>
                    <a:pt x="345" y="636"/>
                    <a:pt x="345" y="625"/>
                  </a:cubicBezTo>
                  <a:cubicBezTo>
                    <a:pt x="344" y="616"/>
                    <a:pt x="341" y="614"/>
                    <a:pt x="328" y="612"/>
                  </a:cubicBezTo>
                  <a:cubicBezTo>
                    <a:pt x="324" y="611"/>
                    <a:pt x="321" y="608"/>
                    <a:pt x="318" y="606"/>
                  </a:cubicBezTo>
                  <a:cubicBezTo>
                    <a:pt x="322" y="603"/>
                    <a:pt x="326" y="598"/>
                    <a:pt x="330" y="598"/>
                  </a:cubicBezTo>
                  <a:cubicBezTo>
                    <a:pt x="335" y="598"/>
                    <a:pt x="342" y="600"/>
                    <a:pt x="341" y="610"/>
                  </a:cubicBezTo>
                  <a:cubicBezTo>
                    <a:pt x="345" y="605"/>
                    <a:pt x="347" y="602"/>
                    <a:pt x="351" y="597"/>
                  </a:cubicBezTo>
                  <a:close/>
                  <a:moveTo>
                    <a:pt x="442" y="622"/>
                  </a:moveTo>
                  <a:cubicBezTo>
                    <a:pt x="444" y="621"/>
                    <a:pt x="446" y="621"/>
                    <a:pt x="447" y="619"/>
                  </a:cubicBezTo>
                  <a:cubicBezTo>
                    <a:pt x="450" y="613"/>
                    <a:pt x="454" y="606"/>
                    <a:pt x="454" y="599"/>
                  </a:cubicBezTo>
                  <a:cubicBezTo>
                    <a:pt x="453" y="592"/>
                    <a:pt x="445" y="591"/>
                    <a:pt x="438" y="592"/>
                  </a:cubicBezTo>
                  <a:cubicBezTo>
                    <a:pt x="432" y="592"/>
                    <a:pt x="426" y="592"/>
                    <a:pt x="420" y="592"/>
                  </a:cubicBezTo>
                  <a:cubicBezTo>
                    <a:pt x="416" y="610"/>
                    <a:pt x="413" y="628"/>
                    <a:pt x="409" y="645"/>
                  </a:cubicBezTo>
                  <a:cubicBezTo>
                    <a:pt x="410" y="646"/>
                    <a:pt x="410" y="646"/>
                    <a:pt x="411" y="647"/>
                  </a:cubicBezTo>
                  <a:cubicBezTo>
                    <a:pt x="421" y="642"/>
                    <a:pt x="415" y="629"/>
                    <a:pt x="421" y="623"/>
                  </a:cubicBezTo>
                  <a:cubicBezTo>
                    <a:pt x="441" y="619"/>
                    <a:pt x="436" y="636"/>
                    <a:pt x="439" y="645"/>
                  </a:cubicBezTo>
                  <a:cubicBezTo>
                    <a:pt x="442" y="645"/>
                    <a:pt x="444" y="645"/>
                    <a:pt x="447" y="645"/>
                  </a:cubicBezTo>
                  <a:cubicBezTo>
                    <a:pt x="445" y="638"/>
                    <a:pt x="444" y="630"/>
                    <a:pt x="442" y="622"/>
                  </a:cubicBezTo>
                  <a:close/>
                  <a:moveTo>
                    <a:pt x="202" y="624"/>
                  </a:moveTo>
                  <a:cubicBezTo>
                    <a:pt x="202" y="633"/>
                    <a:pt x="204" y="641"/>
                    <a:pt x="213" y="645"/>
                  </a:cubicBezTo>
                  <a:cubicBezTo>
                    <a:pt x="221" y="648"/>
                    <a:pt x="229" y="645"/>
                    <a:pt x="235" y="638"/>
                  </a:cubicBezTo>
                  <a:cubicBezTo>
                    <a:pt x="244" y="630"/>
                    <a:pt x="248" y="619"/>
                    <a:pt x="247" y="608"/>
                  </a:cubicBezTo>
                  <a:cubicBezTo>
                    <a:pt x="246" y="602"/>
                    <a:pt x="242" y="595"/>
                    <a:pt x="237" y="592"/>
                  </a:cubicBezTo>
                  <a:cubicBezTo>
                    <a:pt x="233" y="590"/>
                    <a:pt x="224" y="591"/>
                    <a:pt x="219" y="594"/>
                  </a:cubicBezTo>
                  <a:cubicBezTo>
                    <a:pt x="209" y="600"/>
                    <a:pt x="202" y="610"/>
                    <a:pt x="202" y="624"/>
                  </a:cubicBezTo>
                  <a:close/>
                  <a:moveTo>
                    <a:pt x="632" y="635"/>
                  </a:moveTo>
                  <a:cubicBezTo>
                    <a:pt x="624" y="636"/>
                    <a:pt x="615" y="636"/>
                    <a:pt x="606" y="637"/>
                  </a:cubicBezTo>
                  <a:cubicBezTo>
                    <a:pt x="606" y="633"/>
                    <a:pt x="606" y="630"/>
                    <a:pt x="607" y="627"/>
                  </a:cubicBezTo>
                  <a:cubicBezTo>
                    <a:pt x="607" y="624"/>
                    <a:pt x="608" y="621"/>
                    <a:pt x="609" y="618"/>
                  </a:cubicBezTo>
                  <a:cubicBezTo>
                    <a:pt x="628" y="620"/>
                    <a:pt x="628" y="620"/>
                    <a:pt x="630" y="612"/>
                  </a:cubicBezTo>
                  <a:cubicBezTo>
                    <a:pt x="624" y="612"/>
                    <a:pt x="617" y="612"/>
                    <a:pt x="609" y="612"/>
                  </a:cubicBezTo>
                  <a:cubicBezTo>
                    <a:pt x="611" y="608"/>
                    <a:pt x="613" y="600"/>
                    <a:pt x="615" y="600"/>
                  </a:cubicBezTo>
                  <a:cubicBezTo>
                    <a:pt x="623" y="599"/>
                    <a:pt x="631" y="600"/>
                    <a:pt x="639" y="600"/>
                  </a:cubicBezTo>
                  <a:cubicBezTo>
                    <a:pt x="640" y="598"/>
                    <a:pt x="641" y="594"/>
                    <a:pt x="641" y="591"/>
                  </a:cubicBezTo>
                  <a:cubicBezTo>
                    <a:pt x="629" y="591"/>
                    <a:pt x="618" y="591"/>
                    <a:pt x="608" y="591"/>
                  </a:cubicBezTo>
                  <a:cubicBezTo>
                    <a:pt x="604" y="610"/>
                    <a:pt x="600" y="627"/>
                    <a:pt x="596" y="644"/>
                  </a:cubicBezTo>
                  <a:cubicBezTo>
                    <a:pt x="607" y="644"/>
                    <a:pt x="619" y="644"/>
                    <a:pt x="630" y="644"/>
                  </a:cubicBezTo>
                  <a:cubicBezTo>
                    <a:pt x="631" y="641"/>
                    <a:pt x="632" y="638"/>
                    <a:pt x="632" y="635"/>
                  </a:cubicBezTo>
                  <a:close/>
                  <a:moveTo>
                    <a:pt x="74" y="589"/>
                  </a:moveTo>
                  <a:cubicBezTo>
                    <a:pt x="72" y="590"/>
                    <a:pt x="69" y="591"/>
                    <a:pt x="68" y="593"/>
                  </a:cubicBezTo>
                  <a:cubicBezTo>
                    <a:pt x="57" y="610"/>
                    <a:pt x="47" y="627"/>
                    <a:pt x="37" y="644"/>
                  </a:cubicBezTo>
                  <a:cubicBezTo>
                    <a:pt x="39" y="644"/>
                    <a:pt x="42" y="644"/>
                    <a:pt x="44" y="645"/>
                  </a:cubicBezTo>
                  <a:cubicBezTo>
                    <a:pt x="47" y="640"/>
                    <a:pt x="50" y="635"/>
                    <a:pt x="53" y="629"/>
                  </a:cubicBezTo>
                  <a:cubicBezTo>
                    <a:pt x="56" y="634"/>
                    <a:pt x="58" y="637"/>
                    <a:pt x="60" y="641"/>
                  </a:cubicBezTo>
                  <a:cubicBezTo>
                    <a:pt x="64" y="637"/>
                    <a:pt x="68" y="634"/>
                    <a:pt x="74" y="629"/>
                  </a:cubicBezTo>
                  <a:cubicBezTo>
                    <a:pt x="74" y="636"/>
                    <a:pt x="75" y="640"/>
                    <a:pt x="75" y="646"/>
                  </a:cubicBezTo>
                  <a:cubicBezTo>
                    <a:pt x="78" y="645"/>
                    <a:pt x="80" y="644"/>
                    <a:pt x="83" y="644"/>
                  </a:cubicBezTo>
                  <a:cubicBezTo>
                    <a:pt x="81" y="635"/>
                    <a:pt x="80" y="626"/>
                    <a:pt x="79" y="617"/>
                  </a:cubicBezTo>
                  <a:cubicBezTo>
                    <a:pt x="77" y="608"/>
                    <a:pt x="76" y="599"/>
                    <a:pt x="74" y="589"/>
                  </a:cubicBezTo>
                  <a:close/>
                  <a:moveTo>
                    <a:pt x="111" y="592"/>
                  </a:moveTo>
                  <a:cubicBezTo>
                    <a:pt x="108" y="601"/>
                    <a:pt x="106" y="610"/>
                    <a:pt x="105" y="618"/>
                  </a:cubicBezTo>
                  <a:cubicBezTo>
                    <a:pt x="103" y="624"/>
                    <a:pt x="102" y="630"/>
                    <a:pt x="102" y="636"/>
                  </a:cubicBezTo>
                  <a:cubicBezTo>
                    <a:pt x="102" y="639"/>
                    <a:pt x="106" y="644"/>
                    <a:pt x="109" y="645"/>
                  </a:cubicBezTo>
                  <a:cubicBezTo>
                    <a:pt x="120" y="649"/>
                    <a:pt x="132" y="644"/>
                    <a:pt x="135" y="632"/>
                  </a:cubicBezTo>
                  <a:cubicBezTo>
                    <a:pt x="139" y="619"/>
                    <a:pt x="142" y="606"/>
                    <a:pt x="145" y="593"/>
                  </a:cubicBezTo>
                  <a:cubicBezTo>
                    <a:pt x="145" y="592"/>
                    <a:pt x="145" y="591"/>
                    <a:pt x="145" y="591"/>
                  </a:cubicBezTo>
                  <a:cubicBezTo>
                    <a:pt x="142" y="591"/>
                    <a:pt x="140" y="591"/>
                    <a:pt x="139" y="591"/>
                  </a:cubicBezTo>
                  <a:cubicBezTo>
                    <a:pt x="136" y="604"/>
                    <a:pt x="133" y="616"/>
                    <a:pt x="130" y="629"/>
                  </a:cubicBezTo>
                  <a:cubicBezTo>
                    <a:pt x="128" y="636"/>
                    <a:pt x="122" y="640"/>
                    <a:pt x="115" y="639"/>
                  </a:cubicBezTo>
                  <a:cubicBezTo>
                    <a:pt x="107" y="637"/>
                    <a:pt x="109" y="630"/>
                    <a:pt x="110" y="624"/>
                  </a:cubicBezTo>
                  <a:cubicBezTo>
                    <a:pt x="112" y="613"/>
                    <a:pt x="115" y="602"/>
                    <a:pt x="118" y="590"/>
                  </a:cubicBezTo>
                  <a:cubicBezTo>
                    <a:pt x="115" y="591"/>
                    <a:pt x="112" y="591"/>
                    <a:pt x="111" y="592"/>
                  </a:cubicBezTo>
                  <a:close/>
                  <a:moveTo>
                    <a:pt x="591" y="603"/>
                  </a:moveTo>
                  <a:cubicBezTo>
                    <a:pt x="580" y="589"/>
                    <a:pt x="575" y="587"/>
                    <a:pt x="565" y="592"/>
                  </a:cubicBezTo>
                  <a:cubicBezTo>
                    <a:pt x="551" y="598"/>
                    <a:pt x="541" y="619"/>
                    <a:pt x="545" y="633"/>
                  </a:cubicBezTo>
                  <a:cubicBezTo>
                    <a:pt x="549" y="645"/>
                    <a:pt x="560" y="650"/>
                    <a:pt x="570" y="643"/>
                  </a:cubicBezTo>
                  <a:cubicBezTo>
                    <a:pt x="576" y="640"/>
                    <a:pt x="580" y="635"/>
                    <a:pt x="585" y="632"/>
                  </a:cubicBezTo>
                  <a:cubicBezTo>
                    <a:pt x="582" y="628"/>
                    <a:pt x="581" y="626"/>
                    <a:pt x="580" y="626"/>
                  </a:cubicBezTo>
                  <a:cubicBezTo>
                    <a:pt x="574" y="631"/>
                    <a:pt x="569" y="636"/>
                    <a:pt x="563" y="641"/>
                  </a:cubicBezTo>
                  <a:cubicBezTo>
                    <a:pt x="549" y="628"/>
                    <a:pt x="548" y="613"/>
                    <a:pt x="561" y="602"/>
                  </a:cubicBezTo>
                  <a:cubicBezTo>
                    <a:pt x="565" y="600"/>
                    <a:pt x="570" y="597"/>
                    <a:pt x="574" y="598"/>
                  </a:cubicBezTo>
                  <a:cubicBezTo>
                    <a:pt x="578" y="600"/>
                    <a:pt x="580" y="605"/>
                    <a:pt x="584" y="609"/>
                  </a:cubicBezTo>
                  <a:cubicBezTo>
                    <a:pt x="585" y="608"/>
                    <a:pt x="587" y="606"/>
                    <a:pt x="591" y="603"/>
                  </a:cubicBezTo>
                  <a:close/>
                  <a:moveTo>
                    <a:pt x="368" y="591"/>
                  </a:moveTo>
                  <a:cubicBezTo>
                    <a:pt x="364" y="610"/>
                    <a:pt x="360" y="627"/>
                    <a:pt x="357" y="644"/>
                  </a:cubicBezTo>
                  <a:cubicBezTo>
                    <a:pt x="368" y="644"/>
                    <a:pt x="379" y="644"/>
                    <a:pt x="391" y="644"/>
                  </a:cubicBezTo>
                  <a:cubicBezTo>
                    <a:pt x="392" y="641"/>
                    <a:pt x="392" y="637"/>
                    <a:pt x="393" y="635"/>
                  </a:cubicBezTo>
                  <a:cubicBezTo>
                    <a:pt x="384" y="636"/>
                    <a:pt x="375" y="636"/>
                    <a:pt x="365" y="637"/>
                  </a:cubicBezTo>
                  <a:cubicBezTo>
                    <a:pt x="368" y="625"/>
                    <a:pt x="370" y="614"/>
                    <a:pt x="373" y="604"/>
                  </a:cubicBezTo>
                  <a:cubicBezTo>
                    <a:pt x="373" y="602"/>
                    <a:pt x="375" y="600"/>
                    <a:pt x="376" y="600"/>
                  </a:cubicBezTo>
                  <a:cubicBezTo>
                    <a:pt x="383" y="600"/>
                    <a:pt x="391" y="600"/>
                    <a:pt x="399" y="600"/>
                  </a:cubicBezTo>
                  <a:cubicBezTo>
                    <a:pt x="400" y="598"/>
                    <a:pt x="401" y="594"/>
                    <a:pt x="402" y="591"/>
                  </a:cubicBezTo>
                  <a:cubicBezTo>
                    <a:pt x="390" y="591"/>
                    <a:pt x="379" y="591"/>
                    <a:pt x="368" y="591"/>
                  </a:cubicBezTo>
                  <a:close/>
                  <a:moveTo>
                    <a:pt x="470" y="592"/>
                  </a:moveTo>
                  <a:cubicBezTo>
                    <a:pt x="473" y="611"/>
                    <a:pt x="475" y="627"/>
                    <a:pt x="478" y="645"/>
                  </a:cubicBezTo>
                  <a:cubicBezTo>
                    <a:pt x="479" y="645"/>
                    <a:pt x="481" y="645"/>
                    <a:pt x="485" y="646"/>
                  </a:cubicBezTo>
                  <a:cubicBezTo>
                    <a:pt x="482" y="627"/>
                    <a:pt x="480" y="609"/>
                    <a:pt x="477" y="591"/>
                  </a:cubicBezTo>
                  <a:cubicBezTo>
                    <a:pt x="474" y="591"/>
                    <a:pt x="472" y="592"/>
                    <a:pt x="470" y="592"/>
                  </a:cubicBezTo>
                  <a:close/>
                  <a:moveTo>
                    <a:pt x="530" y="591"/>
                  </a:moveTo>
                  <a:cubicBezTo>
                    <a:pt x="526" y="610"/>
                    <a:pt x="522" y="628"/>
                    <a:pt x="518" y="646"/>
                  </a:cubicBezTo>
                  <a:cubicBezTo>
                    <a:pt x="520" y="646"/>
                    <a:pt x="523" y="646"/>
                    <a:pt x="525" y="646"/>
                  </a:cubicBezTo>
                  <a:cubicBezTo>
                    <a:pt x="529" y="627"/>
                    <a:pt x="533" y="609"/>
                    <a:pt x="537" y="590"/>
                  </a:cubicBezTo>
                  <a:cubicBezTo>
                    <a:pt x="534" y="591"/>
                    <a:pt x="532" y="591"/>
                    <a:pt x="530" y="591"/>
                  </a:cubicBezTo>
                  <a:close/>
                  <a:moveTo>
                    <a:pt x="486" y="637"/>
                  </a:moveTo>
                  <a:cubicBezTo>
                    <a:pt x="496" y="622"/>
                    <a:pt x="505" y="607"/>
                    <a:pt x="515" y="592"/>
                  </a:cubicBezTo>
                  <a:cubicBezTo>
                    <a:pt x="512" y="591"/>
                    <a:pt x="509" y="591"/>
                    <a:pt x="506" y="591"/>
                  </a:cubicBezTo>
                  <a:cubicBezTo>
                    <a:pt x="502" y="607"/>
                    <a:pt x="484" y="617"/>
                    <a:pt x="486" y="637"/>
                  </a:cubicBezTo>
                  <a:close/>
                  <a:moveTo>
                    <a:pt x="158" y="600"/>
                  </a:moveTo>
                  <a:cubicBezTo>
                    <a:pt x="171" y="600"/>
                    <a:pt x="184" y="600"/>
                    <a:pt x="198" y="600"/>
                  </a:cubicBezTo>
                  <a:cubicBezTo>
                    <a:pt x="198" y="598"/>
                    <a:pt x="199" y="595"/>
                    <a:pt x="199" y="592"/>
                  </a:cubicBezTo>
                  <a:cubicBezTo>
                    <a:pt x="185" y="592"/>
                    <a:pt x="172" y="592"/>
                    <a:pt x="159" y="592"/>
                  </a:cubicBezTo>
                  <a:cubicBezTo>
                    <a:pt x="158" y="595"/>
                    <a:pt x="158" y="598"/>
                    <a:pt x="158" y="600"/>
                  </a:cubicBezTo>
                  <a:close/>
                  <a:moveTo>
                    <a:pt x="181" y="599"/>
                  </a:moveTo>
                  <a:cubicBezTo>
                    <a:pt x="177" y="601"/>
                    <a:pt x="174" y="602"/>
                    <a:pt x="173" y="603"/>
                  </a:cubicBezTo>
                  <a:cubicBezTo>
                    <a:pt x="170" y="616"/>
                    <a:pt x="167" y="630"/>
                    <a:pt x="164" y="644"/>
                  </a:cubicBezTo>
                  <a:cubicBezTo>
                    <a:pt x="166" y="644"/>
                    <a:pt x="169" y="644"/>
                    <a:pt x="171" y="644"/>
                  </a:cubicBezTo>
                  <a:cubicBezTo>
                    <a:pt x="174" y="630"/>
                    <a:pt x="177" y="616"/>
                    <a:pt x="181" y="599"/>
                  </a:cubicBezTo>
                  <a:close/>
                  <a:moveTo>
                    <a:pt x="391" y="612"/>
                  </a:moveTo>
                  <a:cubicBezTo>
                    <a:pt x="385" y="616"/>
                    <a:pt x="375" y="607"/>
                    <a:pt x="369" y="618"/>
                  </a:cubicBezTo>
                  <a:cubicBezTo>
                    <a:pt x="378" y="619"/>
                    <a:pt x="387" y="624"/>
                    <a:pt x="391" y="6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8" name="Google Shape;1168;p16"/>
            <p:cNvSpPr/>
            <p:nvPr/>
          </p:nvSpPr>
          <p:spPr>
            <a:xfrm>
              <a:off x="8956676" y="2838450"/>
              <a:ext cx="63500" cy="23813"/>
            </a:xfrm>
            <a:custGeom>
              <a:avLst/>
              <a:gdLst/>
              <a:ahLst/>
              <a:cxnLst/>
              <a:rect l="l" t="t" r="r" b="b"/>
              <a:pathLst>
                <a:path w="166" h="65" extrusionOk="0">
                  <a:moveTo>
                    <a:pt x="166" y="0"/>
                  </a:moveTo>
                  <a:cubicBezTo>
                    <a:pt x="150" y="14"/>
                    <a:pt x="135" y="27"/>
                    <a:pt x="119" y="39"/>
                  </a:cubicBezTo>
                  <a:cubicBezTo>
                    <a:pt x="109" y="48"/>
                    <a:pt x="99" y="55"/>
                    <a:pt x="88" y="62"/>
                  </a:cubicBezTo>
                  <a:cubicBezTo>
                    <a:pt x="85" y="64"/>
                    <a:pt x="81" y="65"/>
                    <a:pt x="79" y="64"/>
                  </a:cubicBezTo>
                  <a:cubicBezTo>
                    <a:pt x="52" y="43"/>
                    <a:pt x="26" y="23"/>
                    <a:pt x="0" y="2"/>
                  </a:cubicBezTo>
                  <a:cubicBezTo>
                    <a:pt x="0" y="2"/>
                    <a:pt x="1" y="1"/>
                    <a:pt x="1" y="0"/>
                  </a:cubicBezTo>
                  <a:cubicBezTo>
                    <a:pt x="55" y="0"/>
                    <a:pt x="109" y="0"/>
                    <a:pt x="166"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69" name="Google Shape;1169;p16"/>
            <p:cNvSpPr/>
            <p:nvPr/>
          </p:nvSpPr>
          <p:spPr>
            <a:xfrm>
              <a:off x="8836026" y="2811463"/>
              <a:ext cx="55563" cy="38100"/>
            </a:xfrm>
            <a:custGeom>
              <a:avLst/>
              <a:gdLst/>
              <a:ahLst/>
              <a:cxnLst/>
              <a:rect l="l" t="t" r="r" b="b"/>
              <a:pathLst>
                <a:path w="144" h="100" extrusionOk="0">
                  <a:moveTo>
                    <a:pt x="63" y="0"/>
                  </a:moveTo>
                  <a:cubicBezTo>
                    <a:pt x="63" y="17"/>
                    <a:pt x="64" y="34"/>
                    <a:pt x="63" y="51"/>
                  </a:cubicBezTo>
                  <a:cubicBezTo>
                    <a:pt x="62" y="74"/>
                    <a:pt x="62" y="74"/>
                    <a:pt x="83" y="82"/>
                  </a:cubicBezTo>
                  <a:cubicBezTo>
                    <a:pt x="100" y="87"/>
                    <a:pt x="117" y="92"/>
                    <a:pt x="135" y="97"/>
                  </a:cubicBezTo>
                  <a:cubicBezTo>
                    <a:pt x="137" y="98"/>
                    <a:pt x="139" y="98"/>
                    <a:pt x="144" y="100"/>
                  </a:cubicBezTo>
                  <a:cubicBezTo>
                    <a:pt x="95" y="100"/>
                    <a:pt x="50" y="100"/>
                    <a:pt x="2" y="100"/>
                  </a:cubicBezTo>
                  <a:cubicBezTo>
                    <a:pt x="7" y="92"/>
                    <a:pt x="11" y="85"/>
                    <a:pt x="16" y="78"/>
                  </a:cubicBezTo>
                  <a:cubicBezTo>
                    <a:pt x="19" y="73"/>
                    <a:pt x="23" y="69"/>
                    <a:pt x="26" y="64"/>
                  </a:cubicBezTo>
                  <a:cubicBezTo>
                    <a:pt x="36" y="49"/>
                    <a:pt x="36" y="49"/>
                    <a:pt x="26" y="35"/>
                  </a:cubicBezTo>
                  <a:cubicBezTo>
                    <a:pt x="17" y="24"/>
                    <a:pt x="9" y="13"/>
                    <a:pt x="0" y="0"/>
                  </a:cubicBezTo>
                  <a:cubicBezTo>
                    <a:pt x="22" y="0"/>
                    <a:pt x="42" y="0"/>
                    <a:pt x="6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0" name="Google Shape;1170;p16"/>
            <p:cNvSpPr/>
            <p:nvPr/>
          </p:nvSpPr>
          <p:spPr>
            <a:xfrm>
              <a:off x="9090026" y="2811463"/>
              <a:ext cx="53975" cy="38100"/>
            </a:xfrm>
            <a:custGeom>
              <a:avLst/>
              <a:gdLst/>
              <a:ahLst/>
              <a:cxnLst/>
              <a:rect l="l" t="t" r="r" b="b"/>
              <a:pathLst>
                <a:path w="142" h="100" extrusionOk="0">
                  <a:moveTo>
                    <a:pt x="142" y="100"/>
                  </a:moveTo>
                  <a:cubicBezTo>
                    <a:pt x="94" y="100"/>
                    <a:pt x="48" y="100"/>
                    <a:pt x="0" y="100"/>
                  </a:cubicBezTo>
                  <a:cubicBezTo>
                    <a:pt x="11" y="96"/>
                    <a:pt x="21" y="93"/>
                    <a:pt x="31" y="90"/>
                  </a:cubicBezTo>
                  <a:cubicBezTo>
                    <a:pt x="44" y="86"/>
                    <a:pt x="56" y="82"/>
                    <a:pt x="69" y="80"/>
                  </a:cubicBezTo>
                  <a:cubicBezTo>
                    <a:pt x="78" y="78"/>
                    <a:pt x="80" y="73"/>
                    <a:pt x="80" y="64"/>
                  </a:cubicBezTo>
                  <a:cubicBezTo>
                    <a:pt x="79" y="47"/>
                    <a:pt x="79" y="29"/>
                    <a:pt x="79" y="11"/>
                  </a:cubicBezTo>
                  <a:cubicBezTo>
                    <a:pt x="79" y="8"/>
                    <a:pt x="79" y="5"/>
                    <a:pt x="79" y="0"/>
                  </a:cubicBezTo>
                  <a:cubicBezTo>
                    <a:pt x="100" y="0"/>
                    <a:pt x="120" y="0"/>
                    <a:pt x="142" y="0"/>
                  </a:cubicBezTo>
                  <a:cubicBezTo>
                    <a:pt x="132" y="15"/>
                    <a:pt x="123" y="28"/>
                    <a:pt x="113" y="41"/>
                  </a:cubicBezTo>
                  <a:cubicBezTo>
                    <a:pt x="107" y="49"/>
                    <a:pt x="107" y="53"/>
                    <a:pt x="113" y="60"/>
                  </a:cubicBezTo>
                  <a:cubicBezTo>
                    <a:pt x="123" y="73"/>
                    <a:pt x="132" y="86"/>
                    <a:pt x="142" y="10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1" name="Google Shape;1171;p16"/>
            <p:cNvSpPr/>
            <p:nvPr/>
          </p:nvSpPr>
          <p:spPr>
            <a:xfrm>
              <a:off x="8939213" y="2836863"/>
              <a:ext cx="98425" cy="41275"/>
            </a:xfrm>
            <a:custGeom>
              <a:avLst/>
              <a:gdLst/>
              <a:ahLst/>
              <a:cxnLst/>
              <a:rect l="l" t="t" r="r" b="b"/>
              <a:pathLst>
                <a:path w="255" h="108" extrusionOk="0">
                  <a:moveTo>
                    <a:pt x="254" y="2"/>
                  </a:moveTo>
                  <a:cubicBezTo>
                    <a:pt x="245" y="12"/>
                    <a:pt x="236" y="24"/>
                    <a:pt x="225" y="32"/>
                  </a:cubicBezTo>
                  <a:cubicBezTo>
                    <a:pt x="195" y="57"/>
                    <a:pt x="164" y="80"/>
                    <a:pt x="134" y="104"/>
                  </a:cubicBezTo>
                  <a:cubicBezTo>
                    <a:pt x="130" y="108"/>
                    <a:pt x="126" y="108"/>
                    <a:pt x="121" y="105"/>
                  </a:cubicBezTo>
                  <a:cubicBezTo>
                    <a:pt x="79" y="77"/>
                    <a:pt x="40" y="45"/>
                    <a:pt x="5" y="8"/>
                  </a:cubicBezTo>
                  <a:cubicBezTo>
                    <a:pt x="3" y="7"/>
                    <a:pt x="2" y="5"/>
                    <a:pt x="0" y="3"/>
                  </a:cubicBezTo>
                  <a:cubicBezTo>
                    <a:pt x="10" y="1"/>
                    <a:pt x="17" y="2"/>
                    <a:pt x="24" y="9"/>
                  </a:cubicBezTo>
                  <a:cubicBezTo>
                    <a:pt x="54" y="40"/>
                    <a:pt x="87" y="66"/>
                    <a:pt x="122" y="90"/>
                  </a:cubicBezTo>
                  <a:cubicBezTo>
                    <a:pt x="125" y="92"/>
                    <a:pt x="130" y="92"/>
                    <a:pt x="132" y="90"/>
                  </a:cubicBezTo>
                  <a:cubicBezTo>
                    <a:pt x="168" y="67"/>
                    <a:pt x="201" y="40"/>
                    <a:pt x="231" y="9"/>
                  </a:cubicBezTo>
                  <a:cubicBezTo>
                    <a:pt x="238" y="2"/>
                    <a:pt x="245" y="0"/>
                    <a:pt x="255" y="2"/>
                  </a:cubicBezTo>
                  <a:lnTo>
                    <a:pt x="254"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2" name="Google Shape;1172;p16"/>
            <p:cNvSpPr/>
            <p:nvPr/>
          </p:nvSpPr>
          <p:spPr>
            <a:xfrm>
              <a:off x="9074151" y="2840038"/>
              <a:ext cx="26988" cy="9525"/>
            </a:xfrm>
            <a:custGeom>
              <a:avLst/>
              <a:gdLst/>
              <a:ahLst/>
              <a:cxnLst/>
              <a:rect l="l" t="t" r="r" b="b"/>
              <a:pathLst>
                <a:path w="68" h="22" extrusionOk="0">
                  <a:moveTo>
                    <a:pt x="68" y="2"/>
                  </a:moveTo>
                  <a:cubicBezTo>
                    <a:pt x="45" y="9"/>
                    <a:pt x="23" y="15"/>
                    <a:pt x="0" y="22"/>
                  </a:cubicBezTo>
                  <a:cubicBezTo>
                    <a:pt x="0" y="14"/>
                    <a:pt x="0" y="8"/>
                    <a:pt x="0" y="0"/>
                  </a:cubicBezTo>
                  <a:cubicBezTo>
                    <a:pt x="23" y="0"/>
                    <a:pt x="45" y="0"/>
                    <a:pt x="67" y="0"/>
                  </a:cubicBezTo>
                  <a:cubicBezTo>
                    <a:pt x="67" y="1"/>
                    <a:pt x="67" y="2"/>
                    <a:pt x="68"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3" name="Google Shape;1173;p16"/>
            <p:cNvSpPr/>
            <p:nvPr/>
          </p:nvSpPr>
          <p:spPr>
            <a:xfrm>
              <a:off x="8880476" y="2841625"/>
              <a:ext cx="25400" cy="7938"/>
            </a:xfrm>
            <a:custGeom>
              <a:avLst/>
              <a:gdLst/>
              <a:ahLst/>
              <a:cxnLst/>
              <a:rect l="l" t="t" r="r" b="b"/>
              <a:pathLst>
                <a:path w="68" h="21" extrusionOk="0">
                  <a:moveTo>
                    <a:pt x="68" y="0"/>
                  </a:moveTo>
                  <a:cubicBezTo>
                    <a:pt x="68" y="7"/>
                    <a:pt x="68" y="13"/>
                    <a:pt x="68" y="21"/>
                  </a:cubicBezTo>
                  <a:cubicBezTo>
                    <a:pt x="45" y="14"/>
                    <a:pt x="23" y="8"/>
                    <a:pt x="0" y="1"/>
                  </a:cubicBezTo>
                  <a:cubicBezTo>
                    <a:pt x="0" y="1"/>
                    <a:pt x="0" y="0"/>
                    <a:pt x="0" y="0"/>
                  </a:cubicBezTo>
                  <a:cubicBezTo>
                    <a:pt x="23" y="0"/>
                    <a:pt x="45" y="0"/>
                    <a:pt x="6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4" name="Google Shape;1174;p16"/>
            <p:cNvSpPr/>
            <p:nvPr/>
          </p:nvSpPr>
          <p:spPr>
            <a:xfrm>
              <a:off x="8888413" y="2616200"/>
              <a:ext cx="123825" cy="123825"/>
            </a:xfrm>
            <a:custGeom>
              <a:avLst/>
              <a:gdLst/>
              <a:ahLst/>
              <a:cxnLst/>
              <a:rect l="l" t="t" r="r" b="b"/>
              <a:pathLst>
                <a:path w="323" h="324" extrusionOk="0">
                  <a:moveTo>
                    <a:pt x="177" y="301"/>
                  </a:moveTo>
                  <a:cubicBezTo>
                    <a:pt x="171" y="289"/>
                    <a:pt x="158" y="287"/>
                    <a:pt x="148" y="297"/>
                  </a:cubicBezTo>
                  <a:cubicBezTo>
                    <a:pt x="141" y="303"/>
                    <a:pt x="135" y="310"/>
                    <a:pt x="129" y="316"/>
                  </a:cubicBezTo>
                  <a:cubicBezTo>
                    <a:pt x="120" y="324"/>
                    <a:pt x="117" y="323"/>
                    <a:pt x="114" y="312"/>
                  </a:cubicBezTo>
                  <a:cubicBezTo>
                    <a:pt x="111" y="304"/>
                    <a:pt x="108" y="295"/>
                    <a:pt x="106" y="286"/>
                  </a:cubicBezTo>
                  <a:cubicBezTo>
                    <a:pt x="102" y="274"/>
                    <a:pt x="95" y="270"/>
                    <a:pt x="83" y="272"/>
                  </a:cubicBezTo>
                  <a:cubicBezTo>
                    <a:pt x="73" y="274"/>
                    <a:pt x="64" y="277"/>
                    <a:pt x="55" y="279"/>
                  </a:cubicBezTo>
                  <a:cubicBezTo>
                    <a:pt x="45" y="281"/>
                    <a:pt x="42" y="279"/>
                    <a:pt x="44" y="269"/>
                  </a:cubicBezTo>
                  <a:cubicBezTo>
                    <a:pt x="46" y="260"/>
                    <a:pt x="49" y="251"/>
                    <a:pt x="51" y="242"/>
                  </a:cubicBezTo>
                  <a:cubicBezTo>
                    <a:pt x="54" y="229"/>
                    <a:pt x="50" y="221"/>
                    <a:pt x="37" y="218"/>
                  </a:cubicBezTo>
                  <a:cubicBezTo>
                    <a:pt x="28" y="215"/>
                    <a:pt x="19" y="213"/>
                    <a:pt x="10" y="210"/>
                  </a:cubicBezTo>
                  <a:cubicBezTo>
                    <a:pt x="1" y="207"/>
                    <a:pt x="0" y="203"/>
                    <a:pt x="6" y="197"/>
                  </a:cubicBezTo>
                  <a:cubicBezTo>
                    <a:pt x="13" y="189"/>
                    <a:pt x="20" y="182"/>
                    <a:pt x="27" y="174"/>
                  </a:cubicBezTo>
                  <a:cubicBezTo>
                    <a:pt x="35" y="166"/>
                    <a:pt x="35" y="158"/>
                    <a:pt x="27" y="150"/>
                  </a:cubicBezTo>
                  <a:cubicBezTo>
                    <a:pt x="20" y="142"/>
                    <a:pt x="13" y="134"/>
                    <a:pt x="6" y="127"/>
                  </a:cubicBezTo>
                  <a:cubicBezTo>
                    <a:pt x="0" y="120"/>
                    <a:pt x="1" y="117"/>
                    <a:pt x="9" y="115"/>
                  </a:cubicBezTo>
                  <a:cubicBezTo>
                    <a:pt x="18" y="112"/>
                    <a:pt x="27" y="109"/>
                    <a:pt x="36" y="107"/>
                  </a:cubicBezTo>
                  <a:cubicBezTo>
                    <a:pt x="49" y="104"/>
                    <a:pt x="54" y="95"/>
                    <a:pt x="51" y="82"/>
                  </a:cubicBezTo>
                  <a:cubicBezTo>
                    <a:pt x="49" y="73"/>
                    <a:pt x="46" y="64"/>
                    <a:pt x="44" y="54"/>
                  </a:cubicBezTo>
                  <a:cubicBezTo>
                    <a:pt x="43" y="45"/>
                    <a:pt x="46" y="43"/>
                    <a:pt x="54" y="45"/>
                  </a:cubicBezTo>
                  <a:cubicBezTo>
                    <a:pt x="64" y="47"/>
                    <a:pt x="74" y="50"/>
                    <a:pt x="83" y="52"/>
                  </a:cubicBezTo>
                  <a:cubicBezTo>
                    <a:pt x="94" y="55"/>
                    <a:pt x="102" y="50"/>
                    <a:pt x="106" y="39"/>
                  </a:cubicBezTo>
                  <a:cubicBezTo>
                    <a:pt x="109" y="29"/>
                    <a:pt x="111" y="19"/>
                    <a:pt x="114" y="10"/>
                  </a:cubicBezTo>
                  <a:cubicBezTo>
                    <a:pt x="117" y="1"/>
                    <a:pt x="121" y="1"/>
                    <a:pt x="127" y="7"/>
                  </a:cubicBezTo>
                  <a:cubicBezTo>
                    <a:pt x="134" y="13"/>
                    <a:pt x="141" y="21"/>
                    <a:pt x="148" y="27"/>
                  </a:cubicBezTo>
                  <a:cubicBezTo>
                    <a:pt x="157" y="36"/>
                    <a:pt x="165" y="36"/>
                    <a:pt x="174" y="28"/>
                  </a:cubicBezTo>
                  <a:cubicBezTo>
                    <a:pt x="181" y="21"/>
                    <a:pt x="188" y="14"/>
                    <a:pt x="195" y="7"/>
                  </a:cubicBezTo>
                  <a:cubicBezTo>
                    <a:pt x="202" y="0"/>
                    <a:pt x="206" y="1"/>
                    <a:pt x="209" y="10"/>
                  </a:cubicBezTo>
                  <a:cubicBezTo>
                    <a:pt x="212" y="19"/>
                    <a:pt x="214" y="28"/>
                    <a:pt x="217" y="37"/>
                  </a:cubicBezTo>
                  <a:cubicBezTo>
                    <a:pt x="221" y="50"/>
                    <a:pt x="228" y="55"/>
                    <a:pt x="242" y="52"/>
                  </a:cubicBezTo>
                  <a:cubicBezTo>
                    <a:pt x="250" y="50"/>
                    <a:pt x="259" y="48"/>
                    <a:pt x="268" y="45"/>
                  </a:cubicBezTo>
                  <a:cubicBezTo>
                    <a:pt x="278" y="43"/>
                    <a:pt x="281" y="45"/>
                    <a:pt x="278" y="56"/>
                  </a:cubicBezTo>
                  <a:cubicBezTo>
                    <a:pt x="276" y="65"/>
                    <a:pt x="274" y="73"/>
                    <a:pt x="272" y="82"/>
                  </a:cubicBezTo>
                  <a:cubicBezTo>
                    <a:pt x="269" y="94"/>
                    <a:pt x="273" y="103"/>
                    <a:pt x="285" y="106"/>
                  </a:cubicBezTo>
                  <a:cubicBezTo>
                    <a:pt x="295" y="109"/>
                    <a:pt x="304" y="111"/>
                    <a:pt x="313" y="114"/>
                  </a:cubicBezTo>
                  <a:cubicBezTo>
                    <a:pt x="322" y="117"/>
                    <a:pt x="323" y="120"/>
                    <a:pt x="317" y="127"/>
                  </a:cubicBezTo>
                  <a:cubicBezTo>
                    <a:pt x="310" y="135"/>
                    <a:pt x="303" y="142"/>
                    <a:pt x="296" y="149"/>
                  </a:cubicBezTo>
                  <a:cubicBezTo>
                    <a:pt x="288" y="157"/>
                    <a:pt x="288" y="167"/>
                    <a:pt x="296" y="175"/>
                  </a:cubicBezTo>
                  <a:cubicBezTo>
                    <a:pt x="303" y="183"/>
                    <a:pt x="311" y="190"/>
                    <a:pt x="318" y="197"/>
                  </a:cubicBezTo>
                  <a:cubicBezTo>
                    <a:pt x="323" y="204"/>
                    <a:pt x="322" y="207"/>
                    <a:pt x="314" y="209"/>
                  </a:cubicBezTo>
                  <a:cubicBezTo>
                    <a:pt x="305" y="213"/>
                    <a:pt x="295" y="215"/>
                    <a:pt x="285" y="218"/>
                  </a:cubicBezTo>
                  <a:cubicBezTo>
                    <a:pt x="273" y="222"/>
                    <a:pt x="269" y="230"/>
                    <a:pt x="272" y="242"/>
                  </a:cubicBezTo>
                  <a:cubicBezTo>
                    <a:pt x="274" y="251"/>
                    <a:pt x="276" y="261"/>
                    <a:pt x="279" y="271"/>
                  </a:cubicBezTo>
                  <a:cubicBezTo>
                    <a:pt x="281" y="278"/>
                    <a:pt x="278" y="281"/>
                    <a:pt x="271" y="280"/>
                  </a:cubicBezTo>
                  <a:cubicBezTo>
                    <a:pt x="261" y="278"/>
                    <a:pt x="252" y="275"/>
                    <a:pt x="242" y="272"/>
                  </a:cubicBezTo>
                  <a:cubicBezTo>
                    <a:pt x="228" y="269"/>
                    <a:pt x="220" y="274"/>
                    <a:pt x="217" y="288"/>
                  </a:cubicBezTo>
                  <a:cubicBezTo>
                    <a:pt x="215" y="297"/>
                    <a:pt x="212" y="305"/>
                    <a:pt x="209" y="313"/>
                  </a:cubicBezTo>
                  <a:cubicBezTo>
                    <a:pt x="206" y="323"/>
                    <a:pt x="203" y="324"/>
                    <a:pt x="195" y="317"/>
                  </a:cubicBezTo>
                  <a:cubicBezTo>
                    <a:pt x="189" y="311"/>
                    <a:pt x="183" y="306"/>
                    <a:pt x="177" y="301"/>
                  </a:cubicBezTo>
                  <a:close/>
                  <a:moveTo>
                    <a:pt x="186" y="259"/>
                  </a:moveTo>
                  <a:cubicBezTo>
                    <a:pt x="184" y="259"/>
                    <a:pt x="181" y="258"/>
                    <a:pt x="179" y="258"/>
                  </a:cubicBezTo>
                  <a:cubicBezTo>
                    <a:pt x="156" y="261"/>
                    <a:pt x="133" y="260"/>
                    <a:pt x="112" y="247"/>
                  </a:cubicBezTo>
                  <a:cubicBezTo>
                    <a:pt x="102" y="242"/>
                    <a:pt x="94" y="234"/>
                    <a:pt x="85" y="228"/>
                  </a:cubicBezTo>
                  <a:cubicBezTo>
                    <a:pt x="101" y="253"/>
                    <a:pt x="145" y="271"/>
                    <a:pt x="178" y="265"/>
                  </a:cubicBezTo>
                  <a:cubicBezTo>
                    <a:pt x="182" y="265"/>
                    <a:pt x="185" y="262"/>
                    <a:pt x="188" y="261"/>
                  </a:cubicBezTo>
                  <a:cubicBezTo>
                    <a:pt x="190" y="261"/>
                    <a:pt x="193" y="262"/>
                    <a:pt x="194" y="261"/>
                  </a:cubicBezTo>
                  <a:cubicBezTo>
                    <a:pt x="206" y="255"/>
                    <a:pt x="217" y="250"/>
                    <a:pt x="227" y="243"/>
                  </a:cubicBezTo>
                  <a:cubicBezTo>
                    <a:pt x="239" y="234"/>
                    <a:pt x="248" y="222"/>
                    <a:pt x="253" y="208"/>
                  </a:cubicBezTo>
                  <a:cubicBezTo>
                    <a:pt x="240" y="227"/>
                    <a:pt x="224" y="242"/>
                    <a:pt x="203" y="251"/>
                  </a:cubicBezTo>
                  <a:cubicBezTo>
                    <a:pt x="197" y="254"/>
                    <a:pt x="192" y="256"/>
                    <a:pt x="186" y="259"/>
                  </a:cubicBezTo>
                  <a:close/>
                  <a:moveTo>
                    <a:pt x="241" y="162"/>
                  </a:moveTo>
                  <a:cubicBezTo>
                    <a:pt x="241" y="118"/>
                    <a:pt x="206" y="83"/>
                    <a:pt x="162" y="83"/>
                  </a:cubicBezTo>
                  <a:cubicBezTo>
                    <a:pt x="118" y="83"/>
                    <a:pt x="83" y="118"/>
                    <a:pt x="82" y="162"/>
                  </a:cubicBezTo>
                  <a:cubicBezTo>
                    <a:pt x="82" y="205"/>
                    <a:pt x="118" y="242"/>
                    <a:pt x="161" y="242"/>
                  </a:cubicBezTo>
                  <a:cubicBezTo>
                    <a:pt x="205" y="241"/>
                    <a:pt x="241" y="206"/>
                    <a:pt x="241" y="162"/>
                  </a:cubicBezTo>
                  <a:close/>
                  <a:moveTo>
                    <a:pt x="77" y="217"/>
                  </a:moveTo>
                  <a:cubicBezTo>
                    <a:pt x="46" y="160"/>
                    <a:pt x="71" y="102"/>
                    <a:pt x="112" y="78"/>
                  </a:cubicBezTo>
                  <a:cubicBezTo>
                    <a:pt x="157" y="51"/>
                    <a:pt x="221" y="62"/>
                    <a:pt x="255" y="119"/>
                  </a:cubicBezTo>
                  <a:cubicBezTo>
                    <a:pt x="249" y="91"/>
                    <a:pt x="214" y="63"/>
                    <a:pt x="180" y="57"/>
                  </a:cubicBezTo>
                  <a:cubicBezTo>
                    <a:pt x="138" y="51"/>
                    <a:pt x="96" y="69"/>
                    <a:pt x="75" y="104"/>
                  </a:cubicBezTo>
                  <a:cubicBezTo>
                    <a:pt x="53" y="139"/>
                    <a:pt x="54" y="186"/>
                    <a:pt x="77" y="21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5" name="Google Shape;1175;p16"/>
            <p:cNvSpPr/>
            <p:nvPr/>
          </p:nvSpPr>
          <p:spPr>
            <a:xfrm>
              <a:off x="8864601" y="2584450"/>
              <a:ext cx="247650" cy="207963"/>
            </a:xfrm>
            <a:custGeom>
              <a:avLst/>
              <a:gdLst/>
              <a:ahLst/>
              <a:cxnLst/>
              <a:rect l="l" t="t" r="r" b="b"/>
              <a:pathLst>
                <a:path w="645" h="545" extrusionOk="0">
                  <a:moveTo>
                    <a:pt x="140" y="542"/>
                  </a:moveTo>
                  <a:cubicBezTo>
                    <a:pt x="121" y="545"/>
                    <a:pt x="119" y="544"/>
                    <a:pt x="111" y="529"/>
                  </a:cubicBezTo>
                  <a:cubicBezTo>
                    <a:pt x="61" y="442"/>
                    <a:pt x="29" y="349"/>
                    <a:pt x="13" y="250"/>
                  </a:cubicBezTo>
                  <a:cubicBezTo>
                    <a:pt x="5" y="203"/>
                    <a:pt x="0" y="155"/>
                    <a:pt x="0" y="107"/>
                  </a:cubicBezTo>
                  <a:cubicBezTo>
                    <a:pt x="0" y="101"/>
                    <a:pt x="2" y="98"/>
                    <a:pt x="7" y="94"/>
                  </a:cubicBezTo>
                  <a:cubicBezTo>
                    <a:pt x="63" y="60"/>
                    <a:pt x="124" y="36"/>
                    <a:pt x="188" y="20"/>
                  </a:cubicBezTo>
                  <a:cubicBezTo>
                    <a:pt x="253" y="5"/>
                    <a:pt x="319" y="0"/>
                    <a:pt x="386" y="7"/>
                  </a:cubicBezTo>
                  <a:cubicBezTo>
                    <a:pt x="436" y="13"/>
                    <a:pt x="485" y="25"/>
                    <a:pt x="532" y="43"/>
                  </a:cubicBezTo>
                  <a:cubicBezTo>
                    <a:pt x="565" y="56"/>
                    <a:pt x="596" y="72"/>
                    <a:pt x="628" y="87"/>
                  </a:cubicBezTo>
                  <a:cubicBezTo>
                    <a:pt x="640" y="93"/>
                    <a:pt x="645" y="102"/>
                    <a:pt x="645" y="116"/>
                  </a:cubicBezTo>
                  <a:cubicBezTo>
                    <a:pt x="643" y="216"/>
                    <a:pt x="625" y="312"/>
                    <a:pt x="591" y="406"/>
                  </a:cubicBezTo>
                  <a:cubicBezTo>
                    <a:pt x="575" y="450"/>
                    <a:pt x="555" y="492"/>
                    <a:pt x="532" y="533"/>
                  </a:cubicBezTo>
                  <a:cubicBezTo>
                    <a:pt x="525" y="545"/>
                    <a:pt x="516" y="543"/>
                    <a:pt x="505" y="543"/>
                  </a:cubicBezTo>
                  <a:cubicBezTo>
                    <a:pt x="507" y="538"/>
                    <a:pt x="509" y="534"/>
                    <a:pt x="512" y="530"/>
                  </a:cubicBezTo>
                  <a:cubicBezTo>
                    <a:pt x="553" y="462"/>
                    <a:pt x="581" y="389"/>
                    <a:pt x="599" y="311"/>
                  </a:cubicBezTo>
                  <a:cubicBezTo>
                    <a:pt x="614" y="251"/>
                    <a:pt x="622" y="190"/>
                    <a:pt x="624" y="128"/>
                  </a:cubicBezTo>
                  <a:cubicBezTo>
                    <a:pt x="624" y="115"/>
                    <a:pt x="619" y="108"/>
                    <a:pt x="609" y="103"/>
                  </a:cubicBezTo>
                  <a:cubicBezTo>
                    <a:pt x="584" y="92"/>
                    <a:pt x="560" y="79"/>
                    <a:pt x="535" y="69"/>
                  </a:cubicBezTo>
                  <a:cubicBezTo>
                    <a:pt x="506" y="58"/>
                    <a:pt x="475" y="48"/>
                    <a:pt x="445" y="40"/>
                  </a:cubicBezTo>
                  <a:cubicBezTo>
                    <a:pt x="348" y="17"/>
                    <a:pt x="252" y="22"/>
                    <a:pt x="157" y="51"/>
                  </a:cubicBezTo>
                  <a:cubicBezTo>
                    <a:pt x="112" y="65"/>
                    <a:pt x="69" y="84"/>
                    <a:pt x="28" y="108"/>
                  </a:cubicBezTo>
                  <a:cubicBezTo>
                    <a:pt x="23" y="111"/>
                    <a:pt x="21" y="114"/>
                    <a:pt x="21" y="119"/>
                  </a:cubicBezTo>
                  <a:cubicBezTo>
                    <a:pt x="23" y="235"/>
                    <a:pt x="46" y="347"/>
                    <a:pt x="94" y="453"/>
                  </a:cubicBezTo>
                  <a:cubicBezTo>
                    <a:pt x="106" y="481"/>
                    <a:pt x="122" y="508"/>
                    <a:pt x="136" y="535"/>
                  </a:cubicBezTo>
                  <a:cubicBezTo>
                    <a:pt x="137" y="537"/>
                    <a:pt x="138" y="539"/>
                    <a:pt x="140" y="5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6" name="Google Shape;1176;p16"/>
            <p:cNvSpPr/>
            <p:nvPr/>
          </p:nvSpPr>
          <p:spPr>
            <a:xfrm>
              <a:off x="8940801" y="2633663"/>
              <a:ext cx="134938" cy="149225"/>
            </a:xfrm>
            <a:custGeom>
              <a:avLst/>
              <a:gdLst/>
              <a:ahLst/>
              <a:cxnLst/>
              <a:rect l="l" t="t" r="r" b="b"/>
              <a:pathLst>
                <a:path w="350" h="389" extrusionOk="0">
                  <a:moveTo>
                    <a:pt x="232" y="67"/>
                  </a:moveTo>
                  <a:cubicBezTo>
                    <a:pt x="208" y="50"/>
                    <a:pt x="181" y="45"/>
                    <a:pt x="153" y="46"/>
                  </a:cubicBezTo>
                  <a:cubicBezTo>
                    <a:pt x="149" y="46"/>
                    <a:pt x="145" y="46"/>
                    <a:pt x="141" y="46"/>
                  </a:cubicBezTo>
                  <a:cubicBezTo>
                    <a:pt x="141" y="46"/>
                    <a:pt x="140" y="46"/>
                    <a:pt x="138" y="45"/>
                  </a:cubicBezTo>
                  <a:cubicBezTo>
                    <a:pt x="140" y="38"/>
                    <a:pt x="141" y="31"/>
                    <a:pt x="143" y="23"/>
                  </a:cubicBezTo>
                  <a:cubicBezTo>
                    <a:pt x="145" y="24"/>
                    <a:pt x="146" y="25"/>
                    <a:pt x="147" y="26"/>
                  </a:cubicBezTo>
                  <a:cubicBezTo>
                    <a:pt x="155" y="35"/>
                    <a:pt x="161" y="35"/>
                    <a:pt x="167" y="25"/>
                  </a:cubicBezTo>
                  <a:cubicBezTo>
                    <a:pt x="170" y="19"/>
                    <a:pt x="172" y="13"/>
                    <a:pt x="175" y="8"/>
                  </a:cubicBezTo>
                  <a:cubicBezTo>
                    <a:pt x="177" y="5"/>
                    <a:pt x="179" y="3"/>
                    <a:pt x="181" y="0"/>
                  </a:cubicBezTo>
                  <a:cubicBezTo>
                    <a:pt x="182" y="0"/>
                    <a:pt x="183" y="0"/>
                    <a:pt x="184" y="1"/>
                  </a:cubicBezTo>
                  <a:cubicBezTo>
                    <a:pt x="186" y="7"/>
                    <a:pt x="188" y="14"/>
                    <a:pt x="189" y="20"/>
                  </a:cubicBezTo>
                  <a:cubicBezTo>
                    <a:pt x="190" y="23"/>
                    <a:pt x="190" y="27"/>
                    <a:pt x="191" y="29"/>
                  </a:cubicBezTo>
                  <a:cubicBezTo>
                    <a:pt x="195" y="39"/>
                    <a:pt x="202" y="41"/>
                    <a:pt x="209" y="34"/>
                  </a:cubicBezTo>
                  <a:cubicBezTo>
                    <a:pt x="214" y="30"/>
                    <a:pt x="218" y="24"/>
                    <a:pt x="224" y="19"/>
                  </a:cubicBezTo>
                  <a:cubicBezTo>
                    <a:pt x="226" y="17"/>
                    <a:pt x="229" y="16"/>
                    <a:pt x="231" y="15"/>
                  </a:cubicBezTo>
                  <a:cubicBezTo>
                    <a:pt x="232" y="17"/>
                    <a:pt x="234" y="20"/>
                    <a:pt x="234" y="23"/>
                  </a:cubicBezTo>
                  <a:cubicBezTo>
                    <a:pt x="234" y="29"/>
                    <a:pt x="233" y="35"/>
                    <a:pt x="233" y="41"/>
                  </a:cubicBezTo>
                  <a:cubicBezTo>
                    <a:pt x="233" y="45"/>
                    <a:pt x="235" y="52"/>
                    <a:pt x="238" y="53"/>
                  </a:cubicBezTo>
                  <a:cubicBezTo>
                    <a:pt x="242" y="55"/>
                    <a:pt x="248" y="53"/>
                    <a:pt x="252" y="51"/>
                  </a:cubicBezTo>
                  <a:cubicBezTo>
                    <a:pt x="258" y="49"/>
                    <a:pt x="263" y="44"/>
                    <a:pt x="268" y="41"/>
                  </a:cubicBezTo>
                  <a:cubicBezTo>
                    <a:pt x="270" y="40"/>
                    <a:pt x="273" y="40"/>
                    <a:pt x="275" y="41"/>
                  </a:cubicBezTo>
                  <a:cubicBezTo>
                    <a:pt x="276" y="42"/>
                    <a:pt x="276" y="45"/>
                    <a:pt x="276" y="47"/>
                  </a:cubicBezTo>
                  <a:cubicBezTo>
                    <a:pt x="274" y="54"/>
                    <a:pt x="272" y="61"/>
                    <a:pt x="270" y="68"/>
                  </a:cubicBezTo>
                  <a:cubicBezTo>
                    <a:pt x="267" y="79"/>
                    <a:pt x="273" y="85"/>
                    <a:pt x="284" y="82"/>
                  </a:cubicBezTo>
                  <a:cubicBezTo>
                    <a:pt x="291" y="80"/>
                    <a:pt x="298" y="77"/>
                    <a:pt x="305" y="75"/>
                  </a:cubicBezTo>
                  <a:cubicBezTo>
                    <a:pt x="312" y="73"/>
                    <a:pt x="314" y="77"/>
                    <a:pt x="311" y="82"/>
                  </a:cubicBezTo>
                  <a:cubicBezTo>
                    <a:pt x="308" y="88"/>
                    <a:pt x="303" y="93"/>
                    <a:pt x="300" y="99"/>
                  </a:cubicBezTo>
                  <a:cubicBezTo>
                    <a:pt x="298" y="103"/>
                    <a:pt x="296" y="110"/>
                    <a:pt x="298" y="113"/>
                  </a:cubicBezTo>
                  <a:cubicBezTo>
                    <a:pt x="300" y="116"/>
                    <a:pt x="307" y="118"/>
                    <a:pt x="311" y="118"/>
                  </a:cubicBezTo>
                  <a:cubicBezTo>
                    <a:pt x="320" y="119"/>
                    <a:pt x="328" y="119"/>
                    <a:pt x="339" y="119"/>
                  </a:cubicBezTo>
                  <a:cubicBezTo>
                    <a:pt x="336" y="123"/>
                    <a:pt x="334" y="127"/>
                    <a:pt x="332" y="129"/>
                  </a:cubicBezTo>
                  <a:cubicBezTo>
                    <a:pt x="328" y="133"/>
                    <a:pt x="323" y="136"/>
                    <a:pt x="319" y="141"/>
                  </a:cubicBezTo>
                  <a:cubicBezTo>
                    <a:pt x="316" y="144"/>
                    <a:pt x="313" y="150"/>
                    <a:pt x="314" y="153"/>
                  </a:cubicBezTo>
                  <a:cubicBezTo>
                    <a:pt x="315" y="156"/>
                    <a:pt x="321" y="160"/>
                    <a:pt x="325" y="161"/>
                  </a:cubicBezTo>
                  <a:cubicBezTo>
                    <a:pt x="330" y="163"/>
                    <a:pt x="336" y="163"/>
                    <a:pt x="341" y="165"/>
                  </a:cubicBezTo>
                  <a:cubicBezTo>
                    <a:pt x="345" y="166"/>
                    <a:pt x="347" y="168"/>
                    <a:pt x="350" y="170"/>
                  </a:cubicBezTo>
                  <a:cubicBezTo>
                    <a:pt x="348" y="172"/>
                    <a:pt x="345" y="175"/>
                    <a:pt x="342" y="177"/>
                  </a:cubicBezTo>
                  <a:cubicBezTo>
                    <a:pt x="338" y="180"/>
                    <a:pt x="332" y="181"/>
                    <a:pt x="328" y="184"/>
                  </a:cubicBezTo>
                  <a:cubicBezTo>
                    <a:pt x="325" y="187"/>
                    <a:pt x="320" y="191"/>
                    <a:pt x="320" y="195"/>
                  </a:cubicBezTo>
                  <a:cubicBezTo>
                    <a:pt x="320" y="199"/>
                    <a:pt x="325" y="203"/>
                    <a:pt x="328" y="206"/>
                  </a:cubicBezTo>
                  <a:cubicBezTo>
                    <a:pt x="333" y="209"/>
                    <a:pt x="340" y="211"/>
                    <a:pt x="345" y="214"/>
                  </a:cubicBezTo>
                  <a:cubicBezTo>
                    <a:pt x="347" y="216"/>
                    <a:pt x="349" y="218"/>
                    <a:pt x="350" y="220"/>
                  </a:cubicBezTo>
                  <a:cubicBezTo>
                    <a:pt x="348" y="222"/>
                    <a:pt x="346" y="225"/>
                    <a:pt x="343" y="225"/>
                  </a:cubicBezTo>
                  <a:cubicBezTo>
                    <a:pt x="337" y="227"/>
                    <a:pt x="330" y="227"/>
                    <a:pt x="324" y="229"/>
                  </a:cubicBezTo>
                  <a:cubicBezTo>
                    <a:pt x="312" y="232"/>
                    <a:pt x="310" y="241"/>
                    <a:pt x="319" y="249"/>
                  </a:cubicBezTo>
                  <a:cubicBezTo>
                    <a:pt x="323" y="253"/>
                    <a:pt x="328" y="257"/>
                    <a:pt x="332" y="261"/>
                  </a:cubicBezTo>
                  <a:cubicBezTo>
                    <a:pt x="334" y="263"/>
                    <a:pt x="335" y="267"/>
                    <a:pt x="337" y="270"/>
                  </a:cubicBezTo>
                  <a:cubicBezTo>
                    <a:pt x="334" y="271"/>
                    <a:pt x="331" y="272"/>
                    <a:pt x="328" y="272"/>
                  </a:cubicBezTo>
                  <a:cubicBezTo>
                    <a:pt x="322" y="273"/>
                    <a:pt x="316" y="272"/>
                    <a:pt x="309" y="272"/>
                  </a:cubicBezTo>
                  <a:cubicBezTo>
                    <a:pt x="297" y="272"/>
                    <a:pt x="293" y="279"/>
                    <a:pt x="299" y="289"/>
                  </a:cubicBezTo>
                  <a:cubicBezTo>
                    <a:pt x="301" y="293"/>
                    <a:pt x="304" y="296"/>
                    <a:pt x="306" y="300"/>
                  </a:cubicBezTo>
                  <a:cubicBezTo>
                    <a:pt x="309" y="304"/>
                    <a:pt x="311" y="308"/>
                    <a:pt x="313" y="313"/>
                  </a:cubicBezTo>
                  <a:cubicBezTo>
                    <a:pt x="313" y="314"/>
                    <a:pt x="312" y="314"/>
                    <a:pt x="311" y="315"/>
                  </a:cubicBezTo>
                  <a:cubicBezTo>
                    <a:pt x="307" y="315"/>
                    <a:pt x="303" y="314"/>
                    <a:pt x="300" y="313"/>
                  </a:cubicBezTo>
                  <a:cubicBezTo>
                    <a:pt x="294" y="312"/>
                    <a:pt x="288" y="309"/>
                    <a:pt x="282" y="308"/>
                  </a:cubicBezTo>
                  <a:cubicBezTo>
                    <a:pt x="272" y="306"/>
                    <a:pt x="267" y="312"/>
                    <a:pt x="270" y="321"/>
                  </a:cubicBezTo>
                  <a:cubicBezTo>
                    <a:pt x="271" y="328"/>
                    <a:pt x="274" y="335"/>
                    <a:pt x="276" y="342"/>
                  </a:cubicBezTo>
                  <a:cubicBezTo>
                    <a:pt x="276" y="345"/>
                    <a:pt x="275" y="348"/>
                    <a:pt x="275" y="350"/>
                  </a:cubicBezTo>
                  <a:cubicBezTo>
                    <a:pt x="273" y="350"/>
                    <a:pt x="270" y="350"/>
                    <a:pt x="268" y="349"/>
                  </a:cubicBezTo>
                  <a:cubicBezTo>
                    <a:pt x="263" y="346"/>
                    <a:pt x="258" y="341"/>
                    <a:pt x="253" y="339"/>
                  </a:cubicBezTo>
                  <a:cubicBezTo>
                    <a:pt x="248" y="337"/>
                    <a:pt x="242" y="335"/>
                    <a:pt x="238" y="337"/>
                  </a:cubicBezTo>
                  <a:cubicBezTo>
                    <a:pt x="235" y="338"/>
                    <a:pt x="233" y="345"/>
                    <a:pt x="233" y="350"/>
                  </a:cubicBezTo>
                  <a:cubicBezTo>
                    <a:pt x="233" y="356"/>
                    <a:pt x="234" y="362"/>
                    <a:pt x="234" y="368"/>
                  </a:cubicBezTo>
                  <a:cubicBezTo>
                    <a:pt x="234" y="371"/>
                    <a:pt x="232" y="373"/>
                    <a:pt x="231" y="376"/>
                  </a:cubicBezTo>
                  <a:cubicBezTo>
                    <a:pt x="229" y="374"/>
                    <a:pt x="226" y="374"/>
                    <a:pt x="224" y="372"/>
                  </a:cubicBezTo>
                  <a:cubicBezTo>
                    <a:pt x="220" y="368"/>
                    <a:pt x="216" y="362"/>
                    <a:pt x="212" y="358"/>
                  </a:cubicBezTo>
                  <a:cubicBezTo>
                    <a:pt x="208" y="355"/>
                    <a:pt x="202" y="352"/>
                    <a:pt x="199" y="353"/>
                  </a:cubicBezTo>
                  <a:cubicBezTo>
                    <a:pt x="195" y="354"/>
                    <a:pt x="192" y="360"/>
                    <a:pt x="190" y="365"/>
                  </a:cubicBezTo>
                  <a:cubicBezTo>
                    <a:pt x="188" y="371"/>
                    <a:pt x="188" y="377"/>
                    <a:pt x="186" y="384"/>
                  </a:cubicBezTo>
                  <a:cubicBezTo>
                    <a:pt x="186" y="385"/>
                    <a:pt x="184" y="388"/>
                    <a:pt x="182" y="388"/>
                  </a:cubicBezTo>
                  <a:cubicBezTo>
                    <a:pt x="180" y="388"/>
                    <a:pt x="178" y="386"/>
                    <a:pt x="177" y="385"/>
                  </a:cubicBezTo>
                  <a:cubicBezTo>
                    <a:pt x="173" y="378"/>
                    <a:pt x="170" y="372"/>
                    <a:pt x="167" y="366"/>
                  </a:cubicBezTo>
                  <a:cubicBezTo>
                    <a:pt x="161" y="355"/>
                    <a:pt x="152" y="355"/>
                    <a:pt x="146" y="366"/>
                  </a:cubicBezTo>
                  <a:cubicBezTo>
                    <a:pt x="143" y="371"/>
                    <a:pt x="140" y="378"/>
                    <a:pt x="137" y="384"/>
                  </a:cubicBezTo>
                  <a:cubicBezTo>
                    <a:pt x="136" y="386"/>
                    <a:pt x="133" y="387"/>
                    <a:pt x="131" y="389"/>
                  </a:cubicBezTo>
                  <a:cubicBezTo>
                    <a:pt x="129" y="387"/>
                    <a:pt x="127" y="385"/>
                    <a:pt x="127" y="383"/>
                  </a:cubicBezTo>
                  <a:cubicBezTo>
                    <a:pt x="125" y="377"/>
                    <a:pt x="125" y="371"/>
                    <a:pt x="123" y="365"/>
                  </a:cubicBezTo>
                  <a:cubicBezTo>
                    <a:pt x="121" y="361"/>
                    <a:pt x="118" y="354"/>
                    <a:pt x="114" y="353"/>
                  </a:cubicBezTo>
                  <a:cubicBezTo>
                    <a:pt x="111" y="352"/>
                    <a:pt x="105" y="356"/>
                    <a:pt x="101" y="359"/>
                  </a:cubicBezTo>
                  <a:cubicBezTo>
                    <a:pt x="96" y="363"/>
                    <a:pt x="93" y="368"/>
                    <a:pt x="88" y="373"/>
                  </a:cubicBezTo>
                  <a:cubicBezTo>
                    <a:pt x="87" y="374"/>
                    <a:pt x="84" y="376"/>
                    <a:pt x="82" y="375"/>
                  </a:cubicBezTo>
                  <a:cubicBezTo>
                    <a:pt x="80" y="374"/>
                    <a:pt x="79" y="371"/>
                    <a:pt x="79" y="369"/>
                  </a:cubicBezTo>
                  <a:cubicBezTo>
                    <a:pt x="79" y="363"/>
                    <a:pt x="81" y="356"/>
                    <a:pt x="80" y="350"/>
                  </a:cubicBezTo>
                  <a:cubicBezTo>
                    <a:pt x="80" y="346"/>
                    <a:pt x="79" y="339"/>
                    <a:pt x="76" y="337"/>
                  </a:cubicBezTo>
                  <a:cubicBezTo>
                    <a:pt x="72" y="335"/>
                    <a:pt x="65" y="336"/>
                    <a:pt x="61" y="338"/>
                  </a:cubicBezTo>
                  <a:cubicBezTo>
                    <a:pt x="54" y="341"/>
                    <a:pt x="48" y="346"/>
                    <a:pt x="42" y="350"/>
                  </a:cubicBezTo>
                  <a:cubicBezTo>
                    <a:pt x="41" y="351"/>
                    <a:pt x="39" y="350"/>
                    <a:pt x="36" y="350"/>
                  </a:cubicBezTo>
                  <a:cubicBezTo>
                    <a:pt x="37" y="347"/>
                    <a:pt x="37" y="343"/>
                    <a:pt x="38" y="340"/>
                  </a:cubicBezTo>
                  <a:cubicBezTo>
                    <a:pt x="39" y="334"/>
                    <a:pt x="42" y="329"/>
                    <a:pt x="43" y="323"/>
                  </a:cubicBezTo>
                  <a:cubicBezTo>
                    <a:pt x="46" y="311"/>
                    <a:pt x="40" y="305"/>
                    <a:pt x="29" y="308"/>
                  </a:cubicBezTo>
                  <a:cubicBezTo>
                    <a:pt x="23" y="310"/>
                    <a:pt x="17" y="312"/>
                    <a:pt x="12" y="314"/>
                  </a:cubicBezTo>
                  <a:cubicBezTo>
                    <a:pt x="9" y="315"/>
                    <a:pt x="5" y="315"/>
                    <a:pt x="0" y="316"/>
                  </a:cubicBezTo>
                  <a:cubicBezTo>
                    <a:pt x="2" y="310"/>
                    <a:pt x="3" y="307"/>
                    <a:pt x="5" y="303"/>
                  </a:cubicBezTo>
                  <a:cubicBezTo>
                    <a:pt x="7" y="299"/>
                    <a:pt x="10" y="296"/>
                    <a:pt x="12" y="292"/>
                  </a:cubicBezTo>
                  <a:cubicBezTo>
                    <a:pt x="20" y="280"/>
                    <a:pt x="18" y="274"/>
                    <a:pt x="0" y="270"/>
                  </a:cubicBezTo>
                  <a:cubicBezTo>
                    <a:pt x="8" y="263"/>
                    <a:pt x="15" y="257"/>
                    <a:pt x="22" y="253"/>
                  </a:cubicBezTo>
                  <a:cubicBezTo>
                    <a:pt x="25" y="252"/>
                    <a:pt x="30" y="255"/>
                    <a:pt x="33" y="256"/>
                  </a:cubicBezTo>
                  <a:cubicBezTo>
                    <a:pt x="35" y="257"/>
                    <a:pt x="38" y="258"/>
                    <a:pt x="40" y="258"/>
                  </a:cubicBezTo>
                  <a:cubicBezTo>
                    <a:pt x="40" y="258"/>
                    <a:pt x="40" y="258"/>
                    <a:pt x="40" y="258"/>
                  </a:cubicBezTo>
                  <a:cubicBezTo>
                    <a:pt x="47" y="266"/>
                    <a:pt x="54" y="275"/>
                    <a:pt x="63" y="282"/>
                  </a:cubicBezTo>
                  <a:cubicBezTo>
                    <a:pt x="67" y="287"/>
                    <a:pt x="74" y="289"/>
                    <a:pt x="80" y="293"/>
                  </a:cubicBezTo>
                  <a:cubicBezTo>
                    <a:pt x="100" y="309"/>
                    <a:pt x="124" y="319"/>
                    <a:pt x="150" y="320"/>
                  </a:cubicBezTo>
                  <a:cubicBezTo>
                    <a:pt x="150" y="320"/>
                    <a:pt x="150" y="320"/>
                    <a:pt x="150" y="320"/>
                  </a:cubicBezTo>
                  <a:cubicBezTo>
                    <a:pt x="199" y="324"/>
                    <a:pt x="247" y="297"/>
                    <a:pt x="270" y="252"/>
                  </a:cubicBezTo>
                  <a:cubicBezTo>
                    <a:pt x="292" y="207"/>
                    <a:pt x="285" y="153"/>
                    <a:pt x="253" y="115"/>
                  </a:cubicBezTo>
                  <a:cubicBezTo>
                    <a:pt x="237" y="97"/>
                    <a:pt x="217" y="88"/>
                    <a:pt x="196" y="77"/>
                  </a:cubicBezTo>
                  <a:cubicBezTo>
                    <a:pt x="179" y="69"/>
                    <a:pt x="162" y="64"/>
                    <a:pt x="145" y="57"/>
                  </a:cubicBezTo>
                  <a:cubicBezTo>
                    <a:pt x="143" y="57"/>
                    <a:pt x="142" y="55"/>
                    <a:pt x="142" y="52"/>
                  </a:cubicBezTo>
                  <a:cubicBezTo>
                    <a:pt x="151" y="52"/>
                    <a:pt x="159" y="52"/>
                    <a:pt x="168" y="52"/>
                  </a:cubicBezTo>
                  <a:cubicBezTo>
                    <a:pt x="188" y="53"/>
                    <a:pt x="206" y="58"/>
                    <a:pt x="224" y="67"/>
                  </a:cubicBezTo>
                  <a:cubicBezTo>
                    <a:pt x="226" y="68"/>
                    <a:pt x="228" y="68"/>
                    <a:pt x="231" y="69"/>
                  </a:cubicBezTo>
                  <a:cubicBezTo>
                    <a:pt x="238" y="74"/>
                    <a:pt x="245" y="80"/>
                    <a:pt x="252" y="85"/>
                  </a:cubicBezTo>
                  <a:cubicBezTo>
                    <a:pt x="264" y="94"/>
                    <a:pt x="275" y="103"/>
                    <a:pt x="286" y="113"/>
                  </a:cubicBezTo>
                  <a:cubicBezTo>
                    <a:pt x="285" y="113"/>
                    <a:pt x="284" y="114"/>
                    <a:pt x="283" y="115"/>
                  </a:cubicBezTo>
                  <a:cubicBezTo>
                    <a:pt x="270" y="95"/>
                    <a:pt x="254" y="78"/>
                    <a:pt x="232" y="67"/>
                  </a:cubicBezTo>
                  <a:close/>
                  <a:moveTo>
                    <a:pt x="282" y="280"/>
                  </a:moveTo>
                  <a:cubicBezTo>
                    <a:pt x="258" y="312"/>
                    <a:pt x="227" y="334"/>
                    <a:pt x="187" y="342"/>
                  </a:cubicBezTo>
                  <a:cubicBezTo>
                    <a:pt x="147" y="351"/>
                    <a:pt x="110" y="343"/>
                    <a:pt x="75" y="323"/>
                  </a:cubicBezTo>
                  <a:cubicBezTo>
                    <a:pt x="148" y="376"/>
                    <a:pt x="248" y="346"/>
                    <a:pt x="282" y="28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7" name="Google Shape;1177;p16"/>
            <p:cNvSpPr/>
            <p:nvPr/>
          </p:nvSpPr>
          <p:spPr>
            <a:xfrm>
              <a:off x="8921751" y="2789238"/>
              <a:ext cx="134938" cy="4763"/>
            </a:xfrm>
            <a:custGeom>
              <a:avLst/>
              <a:gdLst/>
              <a:ahLst/>
              <a:cxnLst/>
              <a:rect l="l" t="t" r="r" b="b"/>
              <a:pathLst>
                <a:path w="352" h="12" extrusionOk="0">
                  <a:moveTo>
                    <a:pt x="0" y="6"/>
                  </a:moveTo>
                  <a:cubicBezTo>
                    <a:pt x="117" y="0"/>
                    <a:pt x="234" y="0"/>
                    <a:pt x="352" y="6"/>
                  </a:cubicBezTo>
                  <a:cubicBezTo>
                    <a:pt x="234" y="12"/>
                    <a:pt x="117" y="12"/>
                    <a:pt x="0"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8" name="Google Shape;1178;p16"/>
            <p:cNvSpPr/>
            <p:nvPr/>
          </p:nvSpPr>
          <p:spPr>
            <a:xfrm>
              <a:off x="8991601" y="2686050"/>
              <a:ext cx="57150" cy="69850"/>
            </a:xfrm>
            <a:custGeom>
              <a:avLst/>
              <a:gdLst/>
              <a:ahLst/>
              <a:cxnLst/>
              <a:rect l="l" t="t" r="r" b="b"/>
              <a:pathLst>
                <a:path w="152" h="180" extrusionOk="0">
                  <a:moveTo>
                    <a:pt x="20" y="180"/>
                  </a:moveTo>
                  <a:cubicBezTo>
                    <a:pt x="14" y="178"/>
                    <a:pt x="9" y="176"/>
                    <a:pt x="0" y="173"/>
                  </a:cubicBezTo>
                  <a:cubicBezTo>
                    <a:pt x="50" y="178"/>
                    <a:pt x="89" y="163"/>
                    <a:pt x="118" y="125"/>
                  </a:cubicBezTo>
                  <a:cubicBezTo>
                    <a:pt x="147" y="87"/>
                    <a:pt x="151" y="45"/>
                    <a:pt x="135" y="0"/>
                  </a:cubicBezTo>
                  <a:cubicBezTo>
                    <a:pt x="148" y="22"/>
                    <a:pt x="152" y="45"/>
                    <a:pt x="149" y="69"/>
                  </a:cubicBezTo>
                  <a:cubicBezTo>
                    <a:pt x="141" y="132"/>
                    <a:pt x="93" y="175"/>
                    <a:pt x="30" y="177"/>
                  </a:cubicBezTo>
                  <a:cubicBezTo>
                    <a:pt x="27" y="178"/>
                    <a:pt x="23" y="179"/>
                    <a:pt x="20" y="18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79" name="Google Shape;1179;p16"/>
            <p:cNvSpPr/>
            <p:nvPr/>
          </p:nvSpPr>
          <p:spPr>
            <a:xfrm>
              <a:off x="8975726" y="2803525"/>
              <a:ext cx="19050" cy="22225"/>
            </a:xfrm>
            <a:custGeom>
              <a:avLst/>
              <a:gdLst/>
              <a:ahLst/>
              <a:cxnLst/>
              <a:rect l="l" t="t" r="r" b="b"/>
              <a:pathLst>
                <a:path w="50" h="57" extrusionOk="0">
                  <a:moveTo>
                    <a:pt x="50" y="8"/>
                  </a:moveTo>
                  <a:cubicBezTo>
                    <a:pt x="46" y="13"/>
                    <a:pt x="44" y="16"/>
                    <a:pt x="40" y="21"/>
                  </a:cubicBezTo>
                  <a:cubicBezTo>
                    <a:pt x="41" y="11"/>
                    <a:pt x="34" y="9"/>
                    <a:pt x="29" y="9"/>
                  </a:cubicBezTo>
                  <a:cubicBezTo>
                    <a:pt x="25" y="9"/>
                    <a:pt x="21" y="14"/>
                    <a:pt x="17" y="17"/>
                  </a:cubicBezTo>
                  <a:cubicBezTo>
                    <a:pt x="20" y="19"/>
                    <a:pt x="23" y="22"/>
                    <a:pt x="27" y="23"/>
                  </a:cubicBezTo>
                  <a:cubicBezTo>
                    <a:pt x="40" y="25"/>
                    <a:pt x="43" y="27"/>
                    <a:pt x="44" y="36"/>
                  </a:cubicBezTo>
                  <a:cubicBezTo>
                    <a:pt x="44" y="47"/>
                    <a:pt x="36" y="57"/>
                    <a:pt x="25" y="57"/>
                  </a:cubicBezTo>
                  <a:cubicBezTo>
                    <a:pt x="17" y="56"/>
                    <a:pt x="9" y="53"/>
                    <a:pt x="0" y="51"/>
                  </a:cubicBezTo>
                  <a:cubicBezTo>
                    <a:pt x="3" y="45"/>
                    <a:pt x="5" y="42"/>
                    <a:pt x="6" y="39"/>
                  </a:cubicBezTo>
                  <a:cubicBezTo>
                    <a:pt x="11" y="43"/>
                    <a:pt x="15" y="48"/>
                    <a:pt x="20" y="50"/>
                  </a:cubicBezTo>
                  <a:cubicBezTo>
                    <a:pt x="23" y="51"/>
                    <a:pt x="28" y="49"/>
                    <a:pt x="31" y="46"/>
                  </a:cubicBezTo>
                  <a:cubicBezTo>
                    <a:pt x="34" y="44"/>
                    <a:pt x="36" y="40"/>
                    <a:pt x="36" y="37"/>
                  </a:cubicBezTo>
                  <a:cubicBezTo>
                    <a:pt x="36" y="35"/>
                    <a:pt x="32" y="33"/>
                    <a:pt x="29" y="32"/>
                  </a:cubicBezTo>
                  <a:cubicBezTo>
                    <a:pt x="27" y="31"/>
                    <a:pt x="25" y="31"/>
                    <a:pt x="23" y="31"/>
                  </a:cubicBezTo>
                  <a:cubicBezTo>
                    <a:pt x="15" y="29"/>
                    <a:pt x="8" y="28"/>
                    <a:pt x="9" y="18"/>
                  </a:cubicBezTo>
                  <a:cubicBezTo>
                    <a:pt x="10" y="9"/>
                    <a:pt x="19" y="0"/>
                    <a:pt x="27" y="1"/>
                  </a:cubicBezTo>
                  <a:cubicBezTo>
                    <a:pt x="35" y="2"/>
                    <a:pt x="42" y="5"/>
                    <a:pt x="50" y="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0" name="Google Shape;1180;p16"/>
            <p:cNvSpPr/>
            <p:nvPr/>
          </p:nvSpPr>
          <p:spPr>
            <a:xfrm>
              <a:off x="9017001" y="2805113"/>
              <a:ext cx="17463" cy="20638"/>
            </a:xfrm>
            <a:custGeom>
              <a:avLst/>
              <a:gdLst/>
              <a:ahLst/>
              <a:cxnLst/>
              <a:rect l="l" t="t" r="r" b="b"/>
              <a:pathLst>
                <a:path w="45" h="56" extrusionOk="0">
                  <a:moveTo>
                    <a:pt x="33" y="31"/>
                  </a:moveTo>
                  <a:cubicBezTo>
                    <a:pt x="35" y="39"/>
                    <a:pt x="36" y="47"/>
                    <a:pt x="38" y="54"/>
                  </a:cubicBezTo>
                  <a:cubicBezTo>
                    <a:pt x="35" y="54"/>
                    <a:pt x="33" y="54"/>
                    <a:pt x="30" y="54"/>
                  </a:cubicBezTo>
                  <a:cubicBezTo>
                    <a:pt x="27" y="45"/>
                    <a:pt x="32" y="28"/>
                    <a:pt x="12" y="32"/>
                  </a:cubicBezTo>
                  <a:cubicBezTo>
                    <a:pt x="6" y="38"/>
                    <a:pt x="12" y="51"/>
                    <a:pt x="2" y="56"/>
                  </a:cubicBezTo>
                  <a:cubicBezTo>
                    <a:pt x="1" y="55"/>
                    <a:pt x="1" y="55"/>
                    <a:pt x="0" y="54"/>
                  </a:cubicBezTo>
                  <a:cubicBezTo>
                    <a:pt x="4" y="37"/>
                    <a:pt x="7" y="19"/>
                    <a:pt x="11" y="1"/>
                  </a:cubicBezTo>
                  <a:cubicBezTo>
                    <a:pt x="17" y="1"/>
                    <a:pt x="23" y="1"/>
                    <a:pt x="29" y="1"/>
                  </a:cubicBezTo>
                  <a:cubicBezTo>
                    <a:pt x="36" y="0"/>
                    <a:pt x="44" y="1"/>
                    <a:pt x="45" y="8"/>
                  </a:cubicBezTo>
                  <a:cubicBezTo>
                    <a:pt x="45" y="15"/>
                    <a:pt x="41" y="22"/>
                    <a:pt x="38" y="28"/>
                  </a:cubicBezTo>
                  <a:cubicBezTo>
                    <a:pt x="37" y="30"/>
                    <a:pt x="35" y="30"/>
                    <a:pt x="33" y="31"/>
                  </a:cubicBezTo>
                  <a:close/>
                  <a:moveTo>
                    <a:pt x="17" y="8"/>
                  </a:moveTo>
                  <a:cubicBezTo>
                    <a:pt x="16" y="13"/>
                    <a:pt x="15" y="18"/>
                    <a:pt x="14" y="23"/>
                  </a:cubicBezTo>
                  <a:cubicBezTo>
                    <a:pt x="20" y="23"/>
                    <a:pt x="26" y="24"/>
                    <a:pt x="31" y="23"/>
                  </a:cubicBezTo>
                  <a:cubicBezTo>
                    <a:pt x="34" y="22"/>
                    <a:pt x="36" y="17"/>
                    <a:pt x="38" y="14"/>
                  </a:cubicBezTo>
                  <a:cubicBezTo>
                    <a:pt x="36" y="12"/>
                    <a:pt x="33" y="9"/>
                    <a:pt x="30" y="8"/>
                  </a:cubicBezTo>
                  <a:cubicBezTo>
                    <a:pt x="26" y="8"/>
                    <a:pt x="22" y="8"/>
                    <a:pt x="17" y="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1" name="Google Shape;1181;p16"/>
            <p:cNvSpPr/>
            <p:nvPr/>
          </p:nvSpPr>
          <p:spPr>
            <a:xfrm>
              <a:off x="8937626" y="2803525"/>
              <a:ext cx="17463" cy="22225"/>
            </a:xfrm>
            <a:custGeom>
              <a:avLst/>
              <a:gdLst/>
              <a:ahLst/>
              <a:cxnLst/>
              <a:rect l="l" t="t" r="r" b="b"/>
              <a:pathLst>
                <a:path w="46" h="58" extrusionOk="0">
                  <a:moveTo>
                    <a:pt x="0" y="34"/>
                  </a:moveTo>
                  <a:cubicBezTo>
                    <a:pt x="0" y="20"/>
                    <a:pt x="7" y="10"/>
                    <a:pt x="17" y="4"/>
                  </a:cubicBezTo>
                  <a:cubicBezTo>
                    <a:pt x="22" y="1"/>
                    <a:pt x="31" y="0"/>
                    <a:pt x="35" y="2"/>
                  </a:cubicBezTo>
                  <a:cubicBezTo>
                    <a:pt x="40" y="5"/>
                    <a:pt x="44" y="12"/>
                    <a:pt x="45" y="18"/>
                  </a:cubicBezTo>
                  <a:cubicBezTo>
                    <a:pt x="46" y="29"/>
                    <a:pt x="42" y="40"/>
                    <a:pt x="33" y="48"/>
                  </a:cubicBezTo>
                  <a:cubicBezTo>
                    <a:pt x="27" y="55"/>
                    <a:pt x="19" y="58"/>
                    <a:pt x="11" y="55"/>
                  </a:cubicBezTo>
                  <a:cubicBezTo>
                    <a:pt x="2" y="51"/>
                    <a:pt x="0" y="43"/>
                    <a:pt x="0" y="34"/>
                  </a:cubicBezTo>
                  <a:close/>
                  <a:moveTo>
                    <a:pt x="7" y="36"/>
                  </a:moveTo>
                  <a:cubicBezTo>
                    <a:pt x="8" y="38"/>
                    <a:pt x="10" y="43"/>
                    <a:pt x="14" y="46"/>
                  </a:cubicBezTo>
                  <a:cubicBezTo>
                    <a:pt x="18" y="50"/>
                    <a:pt x="23" y="47"/>
                    <a:pt x="27" y="44"/>
                  </a:cubicBezTo>
                  <a:cubicBezTo>
                    <a:pt x="35" y="37"/>
                    <a:pt x="39" y="28"/>
                    <a:pt x="38" y="18"/>
                  </a:cubicBezTo>
                  <a:cubicBezTo>
                    <a:pt x="37" y="10"/>
                    <a:pt x="29" y="6"/>
                    <a:pt x="22" y="9"/>
                  </a:cubicBezTo>
                  <a:cubicBezTo>
                    <a:pt x="12" y="14"/>
                    <a:pt x="8" y="23"/>
                    <a:pt x="7" y="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2" name="Google Shape;1182;p16"/>
            <p:cNvSpPr/>
            <p:nvPr/>
          </p:nvSpPr>
          <p:spPr>
            <a:xfrm>
              <a:off x="9088438" y="2805113"/>
              <a:ext cx="17463" cy="19050"/>
            </a:xfrm>
            <a:custGeom>
              <a:avLst/>
              <a:gdLst/>
              <a:ahLst/>
              <a:cxnLst/>
              <a:rect l="l" t="t" r="r" b="b"/>
              <a:pathLst>
                <a:path w="45" h="53" extrusionOk="0">
                  <a:moveTo>
                    <a:pt x="36" y="44"/>
                  </a:moveTo>
                  <a:cubicBezTo>
                    <a:pt x="36" y="47"/>
                    <a:pt x="35" y="50"/>
                    <a:pt x="34" y="53"/>
                  </a:cubicBezTo>
                  <a:cubicBezTo>
                    <a:pt x="23" y="53"/>
                    <a:pt x="11" y="53"/>
                    <a:pt x="0" y="53"/>
                  </a:cubicBezTo>
                  <a:cubicBezTo>
                    <a:pt x="4" y="36"/>
                    <a:pt x="8" y="19"/>
                    <a:pt x="12" y="0"/>
                  </a:cubicBezTo>
                  <a:cubicBezTo>
                    <a:pt x="22" y="0"/>
                    <a:pt x="33" y="0"/>
                    <a:pt x="45" y="0"/>
                  </a:cubicBezTo>
                  <a:cubicBezTo>
                    <a:pt x="45" y="3"/>
                    <a:pt x="44" y="7"/>
                    <a:pt x="43" y="9"/>
                  </a:cubicBezTo>
                  <a:cubicBezTo>
                    <a:pt x="35" y="9"/>
                    <a:pt x="27" y="8"/>
                    <a:pt x="19" y="9"/>
                  </a:cubicBezTo>
                  <a:cubicBezTo>
                    <a:pt x="17" y="9"/>
                    <a:pt x="15" y="17"/>
                    <a:pt x="13" y="21"/>
                  </a:cubicBezTo>
                  <a:cubicBezTo>
                    <a:pt x="21" y="21"/>
                    <a:pt x="28" y="21"/>
                    <a:pt x="34" y="21"/>
                  </a:cubicBezTo>
                  <a:cubicBezTo>
                    <a:pt x="32" y="29"/>
                    <a:pt x="32" y="29"/>
                    <a:pt x="13" y="27"/>
                  </a:cubicBezTo>
                  <a:cubicBezTo>
                    <a:pt x="12" y="30"/>
                    <a:pt x="11" y="33"/>
                    <a:pt x="11" y="36"/>
                  </a:cubicBezTo>
                  <a:cubicBezTo>
                    <a:pt x="10" y="39"/>
                    <a:pt x="10" y="42"/>
                    <a:pt x="10" y="46"/>
                  </a:cubicBezTo>
                  <a:cubicBezTo>
                    <a:pt x="19" y="45"/>
                    <a:pt x="28" y="45"/>
                    <a:pt x="36" y="4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3" name="Google Shape;1183;p16"/>
            <p:cNvSpPr/>
            <p:nvPr/>
          </p:nvSpPr>
          <p:spPr>
            <a:xfrm>
              <a:off x="8874126" y="2803525"/>
              <a:ext cx="17463" cy="22225"/>
            </a:xfrm>
            <a:custGeom>
              <a:avLst/>
              <a:gdLst/>
              <a:ahLst/>
              <a:cxnLst/>
              <a:rect l="l" t="t" r="r" b="b"/>
              <a:pathLst>
                <a:path w="46" h="57" extrusionOk="0">
                  <a:moveTo>
                    <a:pt x="37" y="0"/>
                  </a:moveTo>
                  <a:cubicBezTo>
                    <a:pt x="39" y="10"/>
                    <a:pt x="40" y="19"/>
                    <a:pt x="42" y="28"/>
                  </a:cubicBezTo>
                  <a:cubicBezTo>
                    <a:pt x="43" y="37"/>
                    <a:pt x="44" y="46"/>
                    <a:pt x="46" y="55"/>
                  </a:cubicBezTo>
                  <a:cubicBezTo>
                    <a:pt x="43" y="55"/>
                    <a:pt x="41" y="56"/>
                    <a:pt x="38" y="57"/>
                  </a:cubicBezTo>
                  <a:cubicBezTo>
                    <a:pt x="38" y="51"/>
                    <a:pt x="37" y="47"/>
                    <a:pt x="37" y="40"/>
                  </a:cubicBezTo>
                  <a:cubicBezTo>
                    <a:pt x="31" y="45"/>
                    <a:pt x="27" y="48"/>
                    <a:pt x="23" y="52"/>
                  </a:cubicBezTo>
                  <a:cubicBezTo>
                    <a:pt x="21" y="48"/>
                    <a:pt x="19" y="45"/>
                    <a:pt x="16" y="40"/>
                  </a:cubicBezTo>
                  <a:cubicBezTo>
                    <a:pt x="13" y="46"/>
                    <a:pt x="10" y="51"/>
                    <a:pt x="7" y="56"/>
                  </a:cubicBezTo>
                  <a:cubicBezTo>
                    <a:pt x="5" y="55"/>
                    <a:pt x="2" y="55"/>
                    <a:pt x="0" y="55"/>
                  </a:cubicBezTo>
                  <a:cubicBezTo>
                    <a:pt x="10" y="38"/>
                    <a:pt x="20" y="21"/>
                    <a:pt x="31" y="4"/>
                  </a:cubicBezTo>
                  <a:cubicBezTo>
                    <a:pt x="32" y="2"/>
                    <a:pt x="35" y="1"/>
                    <a:pt x="37" y="0"/>
                  </a:cubicBezTo>
                  <a:close/>
                  <a:moveTo>
                    <a:pt x="25" y="39"/>
                  </a:moveTo>
                  <a:cubicBezTo>
                    <a:pt x="29" y="37"/>
                    <a:pt x="32" y="36"/>
                    <a:pt x="36" y="34"/>
                  </a:cubicBezTo>
                  <a:cubicBezTo>
                    <a:pt x="35" y="28"/>
                    <a:pt x="33" y="22"/>
                    <a:pt x="32" y="14"/>
                  </a:cubicBezTo>
                  <a:cubicBezTo>
                    <a:pt x="27" y="21"/>
                    <a:pt x="24" y="27"/>
                    <a:pt x="20" y="33"/>
                  </a:cubicBezTo>
                  <a:cubicBezTo>
                    <a:pt x="22" y="35"/>
                    <a:pt x="24" y="37"/>
                    <a:pt x="25"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4" name="Google Shape;1184;p16"/>
            <p:cNvSpPr/>
            <p:nvPr/>
          </p:nvSpPr>
          <p:spPr>
            <a:xfrm>
              <a:off x="8899526" y="2803525"/>
              <a:ext cx="15875" cy="23813"/>
            </a:xfrm>
            <a:custGeom>
              <a:avLst/>
              <a:gdLst/>
              <a:ahLst/>
              <a:cxnLst/>
              <a:rect l="l" t="t" r="r" b="b"/>
              <a:pathLst>
                <a:path w="43" h="59" extrusionOk="0">
                  <a:moveTo>
                    <a:pt x="9" y="2"/>
                  </a:moveTo>
                  <a:cubicBezTo>
                    <a:pt x="10" y="1"/>
                    <a:pt x="13" y="1"/>
                    <a:pt x="16" y="0"/>
                  </a:cubicBezTo>
                  <a:cubicBezTo>
                    <a:pt x="13" y="12"/>
                    <a:pt x="10" y="23"/>
                    <a:pt x="8" y="34"/>
                  </a:cubicBezTo>
                  <a:cubicBezTo>
                    <a:pt x="7" y="40"/>
                    <a:pt x="5" y="47"/>
                    <a:pt x="13" y="49"/>
                  </a:cubicBezTo>
                  <a:cubicBezTo>
                    <a:pt x="20" y="50"/>
                    <a:pt x="26" y="46"/>
                    <a:pt x="28" y="39"/>
                  </a:cubicBezTo>
                  <a:cubicBezTo>
                    <a:pt x="31" y="26"/>
                    <a:pt x="34" y="14"/>
                    <a:pt x="37" y="1"/>
                  </a:cubicBezTo>
                  <a:cubicBezTo>
                    <a:pt x="38" y="1"/>
                    <a:pt x="40" y="1"/>
                    <a:pt x="43" y="1"/>
                  </a:cubicBezTo>
                  <a:cubicBezTo>
                    <a:pt x="43" y="1"/>
                    <a:pt x="43" y="2"/>
                    <a:pt x="43" y="3"/>
                  </a:cubicBezTo>
                  <a:cubicBezTo>
                    <a:pt x="40" y="16"/>
                    <a:pt x="37" y="29"/>
                    <a:pt x="33" y="42"/>
                  </a:cubicBezTo>
                  <a:cubicBezTo>
                    <a:pt x="30" y="54"/>
                    <a:pt x="18" y="59"/>
                    <a:pt x="7" y="55"/>
                  </a:cubicBezTo>
                  <a:cubicBezTo>
                    <a:pt x="4" y="54"/>
                    <a:pt x="0" y="49"/>
                    <a:pt x="0" y="46"/>
                  </a:cubicBezTo>
                  <a:cubicBezTo>
                    <a:pt x="0" y="40"/>
                    <a:pt x="1" y="34"/>
                    <a:pt x="3" y="28"/>
                  </a:cubicBezTo>
                  <a:cubicBezTo>
                    <a:pt x="4" y="20"/>
                    <a:pt x="6" y="11"/>
                    <a:pt x="9"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5" name="Google Shape;1185;p16"/>
            <p:cNvSpPr/>
            <p:nvPr/>
          </p:nvSpPr>
          <p:spPr>
            <a:xfrm>
              <a:off x="9067801" y="2803525"/>
              <a:ext cx="19050" cy="23813"/>
            </a:xfrm>
            <a:custGeom>
              <a:avLst/>
              <a:gdLst/>
              <a:ahLst/>
              <a:cxnLst/>
              <a:rect l="l" t="t" r="r" b="b"/>
              <a:pathLst>
                <a:path w="50" h="63" extrusionOk="0">
                  <a:moveTo>
                    <a:pt x="50" y="16"/>
                  </a:moveTo>
                  <a:cubicBezTo>
                    <a:pt x="46" y="19"/>
                    <a:pt x="44" y="21"/>
                    <a:pt x="43" y="22"/>
                  </a:cubicBezTo>
                  <a:cubicBezTo>
                    <a:pt x="39" y="18"/>
                    <a:pt x="37" y="13"/>
                    <a:pt x="33" y="11"/>
                  </a:cubicBezTo>
                  <a:cubicBezTo>
                    <a:pt x="29" y="10"/>
                    <a:pt x="24" y="13"/>
                    <a:pt x="20" y="15"/>
                  </a:cubicBezTo>
                  <a:cubicBezTo>
                    <a:pt x="7" y="26"/>
                    <a:pt x="8" y="41"/>
                    <a:pt x="22" y="54"/>
                  </a:cubicBezTo>
                  <a:cubicBezTo>
                    <a:pt x="28" y="49"/>
                    <a:pt x="33" y="44"/>
                    <a:pt x="39" y="39"/>
                  </a:cubicBezTo>
                  <a:cubicBezTo>
                    <a:pt x="40" y="39"/>
                    <a:pt x="41" y="41"/>
                    <a:pt x="44" y="45"/>
                  </a:cubicBezTo>
                  <a:cubicBezTo>
                    <a:pt x="39" y="48"/>
                    <a:pt x="35" y="53"/>
                    <a:pt x="29" y="56"/>
                  </a:cubicBezTo>
                  <a:cubicBezTo>
                    <a:pt x="19" y="63"/>
                    <a:pt x="8" y="58"/>
                    <a:pt x="4" y="46"/>
                  </a:cubicBezTo>
                  <a:cubicBezTo>
                    <a:pt x="0" y="32"/>
                    <a:pt x="10" y="11"/>
                    <a:pt x="24" y="5"/>
                  </a:cubicBezTo>
                  <a:cubicBezTo>
                    <a:pt x="34" y="0"/>
                    <a:pt x="39" y="2"/>
                    <a:pt x="50"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6" name="Google Shape;1186;p16"/>
            <p:cNvSpPr/>
            <p:nvPr/>
          </p:nvSpPr>
          <p:spPr>
            <a:xfrm>
              <a:off x="8996363" y="2805113"/>
              <a:ext cx="17463" cy="19050"/>
            </a:xfrm>
            <a:custGeom>
              <a:avLst/>
              <a:gdLst/>
              <a:ahLst/>
              <a:cxnLst/>
              <a:rect l="l" t="t" r="r" b="b"/>
              <a:pathLst>
                <a:path w="45" h="53" extrusionOk="0">
                  <a:moveTo>
                    <a:pt x="11" y="0"/>
                  </a:moveTo>
                  <a:cubicBezTo>
                    <a:pt x="22" y="0"/>
                    <a:pt x="33" y="0"/>
                    <a:pt x="45" y="0"/>
                  </a:cubicBezTo>
                  <a:cubicBezTo>
                    <a:pt x="44" y="3"/>
                    <a:pt x="43" y="7"/>
                    <a:pt x="42" y="9"/>
                  </a:cubicBezTo>
                  <a:cubicBezTo>
                    <a:pt x="34" y="9"/>
                    <a:pt x="26" y="9"/>
                    <a:pt x="19" y="9"/>
                  </a:cubicBezTo>
                  <a:cubicBezTo>
                    <a:pt x="18" y="9"/>
                    <a:pt x="16" y="11"/>
                    <a:pt x="16" y="13"/>
                  </a:cubicBezTo>
                  <a:cubicBezTo>
                    <a:pt x="13" y="23"/>
                    <a:pt x="11" y="34"/>
                    <a:pt x="8" y="46"/>
                  </a:cubicBezTo>
                  <a:cubicBezTo>
                    <a:pt x="18" y="45"/>
                    <a:pt x="27" y="45"/>
                    <a:pt x="36" y="44"/>
                  </a:cubicBezTo>
                  <a:cubicBezTo>
                    <a:pt x="35" y="46"/>
                    <a:pt x="35" y="50"/>
                    <a:pt x="34" y="53"/>
                  </a:cubicBezTo>
                  <a:cubicBezTo>
                    <a:pt x="22" y="53"/>
                    <a:pt x="11" y="53"/>
                    <a:pt x="0" y="53"/>
                  </a:cubicBezTo>
                  <a:cubicBezTo>
                    <a:pt x="3" y="36"/>
                    <a:pt x="7" y="19"/>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7" name="Google Shape;1187;p16"/>
            <p:cNvSpPr/>
            <p:nvPr/>
          </p:nvSpPr>
          <p:spPr>
            <a:xfrm>
              <a:off x="9039226" y="2805113"/>
              <a:ext cx="6350" cy="20638"/>
            </a:xfrm>
            <a:custGeom>
              <a:avLst/>
              <a:gdLst/>
              <a:ahLst/>
              <a:cxnLst/>
              <a:rect l="l" t="t" r="r" b="b"/>
              <a:pathLst>
                <a:path w="15" h="55" extrusionOk="0">
                  <a:moveTo>
                    <a:pt x="0" y="1"/>
                  </a:moveTo>
                  <a:cubicBezTo>
                    <a:pt x="2" y="1"/>
                    <a:pt x="4" y="0"/>
                    <a:pt x="7" y="0"/>
                  </a:cubicBezTo>
                  <a:cubicBezTo>
                    <a:pt x="10" y="18"/>
                    <a:pt x="12" y="36"/>
                    <a:pt x="15" y="55"/>
                  </a:cubicBezTo>
                  <a:cubicBezTo>
                    <a:pt x="11" y="54"/>
                    <a:pt x="9" y="54"/>
                    <a:pt x="8" y="54"/>
                  </a:cubicBezTo>
                  <a:cubicBezTo>
                    <a:pt x="5" y="36"/>
                    <a:pt x="3" y="20"/>
                    <a:pt x="0"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8" name="Google Shape;1188;p16"/>
            <p:cNvSpPr/>
            <p:nvPr/>
          </p:nvSpPr>
          <p:spPr>
            <a:xfrm>
              <a:off x="9058276" y="2803525"/>
              <a:ext cx="7938" cy="22225"/>
            </a:xfrm>
            <a:custGeom>
              <a:avLst/>
              <a:gdLst/>
              <a:ahLst/>
              <a:cxnLst/>
              <a:rect l="l" t="t" r="r" b="b"/>
              <a:pathLst>
                <a:path w="19" h="56" extrusionOk="0">
                  <a:moveTo>
                    <a:pt x="12" y="1"/>
                  </a:moveTo>
                  <a:cubicBezTo>
                    <a:pt x="14" y="1"/>
                    <a:pt x="16" y="1"/>
                    <a:pt x="19" y="0"/>
                  </a:cubicBezTo>
                  <a:cubicBezTo>
                    <a:pt x="15" y="19"/>
                    <a:pt x="11" y="37"/>
                    <a:pt x="7" y="56"/>
                  </a:cubicBezTo>
                  <a:cubicBezTo>
                    <a:pt x="5" y="56"/>
                    <a:pt x="2" y="56"/>
                    <a:pt x="0" y="56"/>
                  </a:cubicBezTo>
                  <a:cubicBezTo>
                    <a:pt x="4" y="38"/>
                    <a:pt x="8" y="20"/>
                    <a:pt x="12"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89" name="Google Shape;1189;p16"/>
            <p:cNvSpPr/>
            <p:nvPr/>
          </p:nvSpPr>
          <p:spPr>
            <a:xfrm>
              <a:off x="9045576" y="2805113"/>
              <a:ext cx="11113" cy="17463"/>
            </a:xfrm>
            <a:custGeom>
              <a:avLst/>
              <a:gdLst/>
              <a:ahLst/>
              <a:cxnLst/>
              <a:rect l="l" t="t" r="r" b="b"/>
              <a:pathLst>
                <a:path w="31" h="46" extrusionOk="0">
                  <a:moveTo>
                    <a:pt x="2" y="46"/>
                  </a:moveTo>
                  <a:cubicBezTo>
                    <a:pt x="0" y="26"/>
                    <a:pt x="18" y="16"/>
                    <a:pt x="22" y="0"/>
                  </a:cubicBezTo>
                  <a:cubicBezTo>
                    <a:pt x="25" y="0"/>
                    <a:pt x="28" y="0"/>
                    <a:pt x="31" y="1"/>
                  </a:cubicBezTo>
                  <a:cubicBezTo>
                    <a:pt x="21" y="16"/>
                    <a:pt x="12" y="31"/>
                    <a:pt x="2" y="4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0" name="Google Shape;1190;p16"/>
            <p:cNvSpPr/>
            <p:nvPr/>
          </p:nvSpPr>
          <p:spPr>
            <a:xfrm>
              <a:off x="8920163" y="2805113"/>
              <a:ext cx="15875" cy="3175"/>
            </a:xfrm>
            <a:custGeom>
              <a:avLst/>
              <a:gdLst/>
              <a:ahLst/>
              <a:cxnLst/>
              <a:rect l="l" t="t" r="r" b="b"/>
              <a:pathLst>
                <a:path w="41" h="8" extrusionOk="0">
                  <a:moveTo>
                    <a:pt x="0" y="8"/>
                  </a:moveTo>
                  <a:cubicBezTo>
                    <a:pt x="0" y="6"/>
                    <a:pt x="0" y="3"/>
                    <a:pt x="1" y="0"/>
                  </a:cubicBezTo>
                  <a:cubicBezTo>
                    <a:pt x="14" y="0"/>
                    <a:pt x="27" y="0"/>
                    <a:pt x="41" y="0"/>
                  </a:cubicBezTo>
                  <a:cubicBezTo>
                    <a:pt x="41" y="3"/>
                    <a:pt x="40" y="6"/>
                    <a:pt x="40" y="8"/>
                  </a:cubicBezTo>
                  <a:cubicBezTo>
                    <a:pt x="26" y="8"/>
                    <a:pt x="13" y="8"/>
                    <a:pt x="0" y="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1" name="Google Shape;1191;p16"/>
            <p:cNvSpPr/>
            <p:nvPr/>
          </p:nvSpPr>
          <p:spPr>
            <a:xfrm>
              <a:off x="9029701" y="2659063"/>
              <a:ext cx="20638" cy="17463"/>
            </a:xfrm>
            <a:custGeom>
              <a:avLst/>
              <a:gdLst/>
              <a:ahLst/>
              <a:cxnLst/>
              <a:rect l="l" t="t" r="r" b="b"/>
              <a:pathLst>
                <a:path w="55" h="48" extrusionOk="0">
                  <a:moveTo>
                    <a:pt x="1" y="0"/>
                  </a:moveTo>
                  <a:cubicBezTo>
                    <a:pt x="23" y="11"/>
                    <a:pt x="39" y="28"/>
                    <a:pt x="52" y="48"/>
                  </a:cubicBezTo>
                  <a:cubicBezTo>
                    <a:pt x="53" y="47"/>
                    <a:pt x="54" y="46"/>
                    <a:pt x="55" y="46"/>
                  </a:cubicBezTo>
                  <a:cubicBezTo>
                    <a:pt x="44" y="36"/>
                    <a:pt x="33" y="27"/>
                    <a:pt x="21" y="18"/>
                  </a:cubicBezTo>
                  <a:cubicBezTo>
                    <a:pt x="14" y="13"/>
                    <a:pt x="7" y="7"/>
                    <a:pt x="0" y="2"/>
                  </a:cubicBezTo>
                  <a:cubicBezTo>
                    <a:pt x="0" y="1"/>
                    <a:pt x="1" y="0"/>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2" name="Google Shape;1192;p16"/>
            <p:cNvSpPr/>
            <p:nvPr/>
          </p:nvSpPr>
          <p:spPr>
            <a:xfrm>
              <a:off x="8923338" y="2806700"/>
              <a:ext cx="6350" cy="17463"/>
            </a:xfrm>
            <a:custGeom>
              <a:avLst/>
              <a:gdLst/>
              <a:ahLst/>
              <a:cxnLst/>
              <a:rect l="l" t="t" r="r" b="b"/>
              <a:pathLst>
                <a:path w="17" h="45" extrusionOk="0">
                  <a:moveTo>
                    <a:pt x="17" y="0"/>
                  </a:moveTo>
                  <a:cubicBezTo>
                    <a:pt x="13" y="17"/>
                    <a:pt x="10" y="31"/>
                    <a:pt x="7" y="45"/>
                  </a:cubicBezTo>
                  <a:cubicBezTo>
                    <a:pt x="5" y="45"/>
                    <a:pt x="2" y="45"/>
                    <a:pt x="0" y="45"/>
                  </a:cubicBezTo>
                  <a:cubicBezTo>
                    <a:pt x="3" y="31"/>
                    <a:pt x="6" y="17"/>
                    <a:pt x="9" y="4"/>
                  </a:cubicBezTo>
                  <a:cubicBezTo>
                    <a:pt x="10" y="3"/>
                    <a:pt x="13" y="2"/>
                    <a:pt x="1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3" name="Google Shape;1193;p16"/>
            <p:cNvSpPr/>
            <p:nvPr/>
          </p:nvSpPr>
          <p:spPr>
            <a:xfrm>
              <a:off x="9001126" y="2809875"/>
              <a:ext cx="7938" cy="7938"/>
            </a:xfrm>
            <a:custGeom>
              <a:avLst/>
              <a:gdLst/>
              <a:ahLst/>
              <a:cxnLst/>
              <a:rect l="l" t="t" r="r" b="b"/>
              <a:pathLst>
                <a:path w="22" h="17" extrusionOk="0">
                  <a:moveTo>
                    <a:pt x="22" y="5"/>
                  </a:moveTo>
                  <a:cubicBezTo>
                    <a:pt x="18" y="17"/>
                    <a:pt x="9" y="12"/>
                    <a:pt x="0" y="11"/>
                  </a:cubicBezTo>
                  <a:cubicBezTo>
                    <a:pt x="6" y="0"/>
                    <a:pt x="16" y="9"/>
                    <a:pt x="22"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4" name="Google Shape;1194;p16"/>
            <p:cNvSpPr/>
            <p:nvPr/>
          </p:nvSpPr>
          <p:spPr>
            <a:xfrm>
              <a:off x="8920163" y="2647950"/>
              <a:ext cx="61913" cy="63500"/>
            </a:xfrm>
            <a:custGeom>
              <a:avLst/>
              <a:gdLst/>
              <a:ahLst/>
              <a:cxnLst/>
              <a:rect l="l" t="t" r="r" b="b"/>
              <a:pathLst>
                <a:path w="162" h="163" extrusionOk="0">
                  <a:moveTo>
                    <a:pt x="159" y="79"/>
                  </a:moveTo>
                  <a:cubicBezTo>
                    <a:pt x="159" y="123"/>
                    <a:pt x="123" y="158"/>
                    <a:pt x="79" y="159"/>
                  </a:cubicBezTo>
                  <a:cubicBezTo>
                    <a:pt x="36" y="159"/>
                    <a:pt x="0" y="122"/>
                    <a:pt x="0" y="79"/>
                  </a:cubicBezTo>
                  <a:cubicBezTo>
                    <a:pt x="1" y="35"/>
                    <a:pt x="36" y="0"/>
                    <a:pt x="80" y="0"/>
                  </a:cubicBezTo>
                  <a:cubicBezTo>
                    <a:pt x="124" y="0"/>
                    <a:pt x="159" y="35"/>
                    <a:pt x="159" y="79"/>
                  </a:cubicBezTo>
                  <a:close/>
                  <a:moveTo>
                    <a:pt x="65" y="138"/>
                  </a:moveTo>
                  <a:cubicBezTo>
                    <a:pt x="69" y="142"/>
                    <a:pt x="86" y="142"/>
                    <a:pt x="89" y="138"/>
                  </a:cubicBezTo>
                  <a:cubicBezTo>
                    <a:pt x="90" y="137"/>
                    <a:pt x="91" y="135"/>
                    <a:pt x="91" y="134"/>
                  </a:cubicBezTo>
                  <a:cubicBezTo>
                    <a:pt x="97" y="102"/>
                    <a:pt x="113" y="77"/>
                    <a:pt x="138" y="57"/>
                  </a:cubicBezTo>
                  <a:cubicBezTo>
                    <a:pt x="142" y="54"/>
                    <a:pt x="143" y="51"/>
                    <a:pt x="141" y="46"/>
                  </a:cubicBezTo>
                  <a:cubicBezTo>
                    <a:pt x="139" y="42"/>
                    <a:pt x="138" y="38"/>
                    <a:pt x="136" y="33"/>
                  </a:cubicBezTo>
                  <a:cubicBezTo>
                    <a:pt x="114" y="47"/>
                    <a:pt x="96" y="63"/>
                    <a:pt x="85" y="85"/>
                  </a:cubicBezTo>
                  <a:cubicBezTo>
                    <a:pt x="77" y="102"/>
                    <a:pt x="71" y="120"/>
                    <a:pt x="65" y="138"/>
                  </a:cubicBezTo>
                  <a:cubicBezTo>
                    <a:pt x="64" y="135"/>
                    <a:pt x="63" y="132"/>
                    <a:pt x="64" y="128"/>
                  </a:cubicBezTo>
                  <a:cubicBezTo>
                    <a:pt x="68" y="104"/>
                    <a:pt x="77" y="82"/>
                    <a:pt x="93" y="64"/>
                  </a:cubicBezTo>
                  <a:cubicBezTo>
                    <a:pt x="105" y="50"/>
                    <a:pt x="118" y="39"/>
                    <a:pt x="131" y="26"/>
                  </a:cubicBezTo>
                  <a:cubicBezTo>
                    <a:pt x="121" y="15"/>
                    <a:pt x="108" y="8"/>
                    <a:pt x="91" y="6"/>
                  </a:cubicBezTo>
                  <a:cubicBezTo>
                    <a:pt x="93" y="10"/>
                    <a:pt x="94" y="14"/>
                    <a:pt x="95" y="17"/>
                  </a:cubicBezTo>
                  <a:cubicBezTo>
                    <a:pt x="97" y="25"/>
                    <a:pt x="103" y="33"/>
                    <a:pt x="97" y="39"/>
                  </a:cubicBezTo>
                  <a:cubicBezTo>
                    <a:pt x="90" y="47"/>
                    <a:pt x="82" y="40"/>
                    <a:pt x="74" y="39"/>
                  </a:cubicBezTo>
                  <a:cubicBezTo>
                    <a:pt x="68" y="38"/>
                    <a:pt x="62" y="37"/>
                    <a:pt x="56" y="37"/>
                  </a:cubicBezTo>
                  <a:cubicBezTo>
                    <a:pt x="59" y="42"/>
                    <a:pt x="61" y="47"/>
                    <a:pt x="63" y="52"/>
                  </a:cubicBezTo>
                  <a:cubicBezTo>
                    <a:pt x="67" y="59"/>
                    <a:pt x="76" y="65"/>
                    <a:pt x="70" y="74"/>
                  </a:cubicBezTo>
                  <a:cubicBezTo>
                    <a:pt x="65" y="82"/>
                    <a:pt x="56" y="78"/>
                    <a:pt x="48" y="78"/>
                  </a:cubicBezTo>
                  <a:cubicBezTo>
                    <a:pt x="42" y="78"/>
                    <a:pt x="37" y="78"/>
                    <a:pt x="31" y="78"/>
                  </a:cubicBezTo>
                  <a:cubicBezTo>
                    <a:pt x="31" y="80"/>
                    <a:pt x="30" y="81"/>
                    <a:pt x="29" y="82"/>
                  </a:cubicBezTo>
                  <a:cubicBezTo>
                    <a:pt x="36" y="88"/>
                    <a:pt x="42" y="93"/>
                    <a:pt x="48" y="100"/>
                  </a:cubicBezTo>
                  <a:cubicBezTo>
                    <a:pt x="51" y="103"/>
                    <a:pt x="55" y="109"/>
                    <a:pt x="54" y="112"/>
                  </a:cubicBezTo>
                  <a:cubicBezTo>
                    <a:pt x="52" y="116"/>
                    <a:pt x="47" y="120"/>
                    <a:pt x="42" y="121"/>
                  </a:cubicBezTo>
                  <a:cubicBezTo>
                    <a:pt x="37" y="124"/>
                    <a:pt x="31" y="124"/>
                    <a:pt x="25" y="125"/>
                  </a:cubicBezTo>
                  <a:cubicBezTo>
                    <a:pt x="31" y="130"/>
                    <a:pt x="36" y="134"/>
                    <a:pt x="42" y="136"/>
                  </a:cubicBezTo>
                  <a:cubicBezTo>
                    <a:pt x="49" y="139"/>
                    <a:pt x="57" y="143"/>
                    <a:pt x="65" y="138"/>
                  </a:cubicBezTo>
                  <a:close/>
                  <a:moveTo>
                    <a:pt x="147" y="51"/>
                  </a:moveTo>
                  <a:cubicBezTo>
                    <a:pt x="157" y="109"/>
                    <a:pt x="105" y="163"/>
                    <a:pt x="40" y="141"/>
                  </a:cubicBezTo>
                  <a:cubicBezTo>
                    <a:pt x="59" y="159"/>
                    <a:pt x="100" y="157"/>
                    <a:pt x="127" y="137"/>
                  </a:cubicBezTo>
                  <a:cubicBezTo>
                    <a:pt x="152" y="118"/>
                    <a:pt x="162" y="78"/>
                    <a:pt x="147" y="5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5" name="Google Shape;1195;p16"/>
            <p:cNvSpPr/>
            <p:nvPr/>
          </p:nvSpPr>
          <p:spPr>
            <a:xfrm>
              <a:off x="8905876" y="2636838"/>
              <a:ext cx="80963" cy="63500"/>
            </a:xfrm>
            <a:custGeom>
              <a:avLst/>
              <a:gdLst/>
              <a:ahLst/>
              <a:cxnLst/>
              <a:rect l="l" t="t" r="r" b="b"/>
              <a:pathLst>
                <a:path w="209" h="166" extrusionOk="0">
                  <a:moveTo>
                    <a:pt x="31" y="166"/>
                  </a:moveTo>
                  <a:cubicBezTo>
                    <a:pt x="8" y="135"/>
                    <a:pt x="7" y="88"/>
                    <a:pt x="29" y="53"/>
                  </a:cubicBezTo>
                  <a:cubicBezTo>
                    <a:pt x="50" y="18"/>
                    <a:pt x="92" y="0"/>
                    <a:pt x="134" y="6"/>
                  </a:cubicBezTo>
                  <a:cubicBezTo>
                    <a:pt x="168" y="12"/>
                    <a:pt x="203" y="40"/>
                    <a:pt x="209" y="68"/>
                  </a:cubicBezTo>
                  <a:cubicBezTo>
                    <a:pt x="175" y="11"/>
                    <a:pt x="111" y="0"/>
                    <a:pt x="66" y="27"/>
                  </a:cubicBezTo>
                  <a:cubicBezTo>
                    <a:pt x="25" y="51"/>
                    <a:pt x="0" y="109"/>
                    <a:pt x="31" y="16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6" name="Google Shape;1196;p16"/>
            <p:cNvSpPr/>
            <p:nvPr/>
          </p:nvSpPr>
          <p:spPr>
            <a:xfrm>
              <a:off x="8921751" y="2703513"/>
              <a:ext cx="39688" cy="17463"/>
            </a:xfrm>
            <a:custGeom>
              <a:avLst/>
              <a:gdLst/>
              <a:ahLst/>
              <a:cxnLst/>
              <a:rect l="l" t="t" r="r" b="b"/>
              <a:pathLst>
                <a:path w="103" h="43" extrusionOk="0">
                  <a:moveTo>
                    <a:pt x="103" y="33"/>
                  </a:moveTo>
                  <a:cubicBezTo>
                    <a:pt x="100" y="34"/>
                    <a:pt x="97" y="37"/>
                    <a:pt x="93" y="37"/>
                  </a:cubicBezTo>
                  <a:cubicBezTo>
                    <a:pt x="60" y="43"/>
                    <a:pt x="16" y="25"/>
                    <a:pt x="0" y="0"/>
                  </a:cubicBezTo>
                  <a:cubicBezTo>
                    <a:pt x="9" y="6"/>
                    <a:pt x="17" y="14"/>
                    <a:pt x="27" y="19"/>
                  </a:cubicBezTo>
                  <a:cubicBezTo>
                    <a:pt x="48" y="32"/>
                    <a:pt x="71" y="33"/>
                    <a:pt x="94" y="30"/>
                  </a:cubicBezTo>
                  <a:cubicBezTo>
                    <a:pt x="96" y="30"/>
                    <a:pt x="99" y="31"/>
                    <a:pt x="101" y="31"/>
                  </a:cubicBezTo>
                  <a:cubicBezTo>
                    <a:pt x="102" y="32"/>
                    <a:pt x="103" y="32"/>
                    <a:pt x="103" y="3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7" name="Google Shape;1197;p16"/>
            <p:cNvSpPr/>
            <p:nvPr/>
          </p:nvSpPr>
          <p:spPr>
            <a:xfrm>
              <a:off x="8959851" y="2695575"/>
              <a:ext cx="25400" cy="22225"/>
            </a:xfrm>
            <a:custGeom>
              <a:avLst/>
              <a:gdLst/>
              <a:ahLst/>
              <a:cxnLst/>
              <a:rect l="l" t="t" r="r" b="b"/>
              <a:pathLst>
                <a:path w="67" h="54" extrusionOk="0">
                  <a:moveTo>
                    <a:pt x="2" y="53"/>
                  </a:moveTo>
                  <a:cubicBezTo>
                    <a:pt x="2" y="52"/>
                    <a:pt x="1" y="52"/>
                    <a:pt x="0" y="51"/>
                  </a:cubicBezTo>
                  <a:cubicBezTo>
                    <a:pt x="6" y="48"/>
                    <a:pt x="11" y="46"/>
                    <a:pt x="17" y="43"/>
                  </a:cubicBezTo>
                  <a:cubicBezTo>
                    <a:pt x="38" y="34"/>
                    <a:pt x="54" y="19"/>
                    <a:pt x="67" y="0"/>
                  </a:cubicBezTo>
                  <a:cubicBezTo>
                    <a:pt x="62" y="14"/>
                    <a:pt x="53" y="26"/>
                    <a:pt x="41" y="35"/>
                  </a:cubicBezTo>
                  <a:cubicBezTo>
                    <a:pt x="31" y="42"/>
                    <a:pt x="20" y="47"/>
                    <a:pt x="8" y="53"/>
                  </a:cubicBezTo>
                  <a:cubicBezTo>
                    <a:pt x="7" y="54"/>
                    <a:pt x="4" y="53"/>
                    <a:pt x="2" y="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8" name="Google Shape;1198;p16"/>
            <p:cNvSpPr/>
            <p:nvPr/>
          </p:nvSpPr>
          <p:spPr>
            <a:xfrm>
              <a:off x="8970963" y="2740025"/>
              <a:ext cx="77788" cy="36513"/>
            </a:xfrm>
            <a:custGeom>
              <a:avLst/>
              <a:gdLst/>
              <a:ahLst/>
              <a:cxnLst/>
              <a:rect l="l" t="t" r="r" b="b"/>
              <a:pathLst>
                <a:path w="207" h="96" extrusionOk="0">
                  <a:moveTo>
                    <a:pt x="207" y="0"/>
                  </a:moveTo>
                  <a:cubicBezTo>
                    <a:pt x="173" y="66"/>
                    <a:pt x="73" y="96"/>
                    <a:pt x="0" y="43"/>
                  </a:cubicBezTo>
                  <a:cubicBezTo>
                    <a:pt x="35" y="63"/>
                    <a:pt x="72" y="71"/>
                    <a:pt x="112" y="62"/>
                  </a:cubicBezTo>
                  <a:cubicBezTo>
                    <a:pt x="152" y="54"/>
                    <a:pt x="183" y="32"/>
                    <a:pt x="20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199" name="Google Shape;1199;p16"/>
            <p:cNvSpPr/>
            <p:nvPr/>
          </p:nvSpPr>
          <p:spPr>
            <a:xfrm>
              <a:off x="9021763" y="2806700"/>
              <a:ext cx="9525" cy="6350"/>
            </a:xfrm>
            <a:custGeom>
              <a:avLst/>
              <a:gdLst/>
              <a:ahLst/>
              <a:cxnLst/>
              <a:rect l="l" t="t" r="r" b="b"/>
              <a:pathLst>
                <a:path w="24" h="16" extrusionOk="0">
                  <a:moveTo>
                    <a:pt x="3" y="0"/>
                  </a:moveTo>
                  <a:cubicBezTo>
                    <a:pt x="8" y="0"/>
                    <a:pt x="12" y="0"/>
                    <a:pt x="16" y="0"/>
                  </a:cubicBezTo>
                  <a:cubicBezTo>
                    <a:pt x="19" y="1"/>
                    <a:pt x="22" y="4"/>
                    <a:pt x="24" y="6"/>
                  </a:cubicBezTo>
                  <a:cubicBezTo>
                    <a:pt x="22" y="9"/>
                    <a:pt x="20" y="14"/>
                    <a:pt x="17" y="15"/>
                  </a:cubicBezTo>
                  <a:cubicBezTo>
                    <a:pt x="12" y="16"/>
                    <a:pt x="6" y="15"/>
                    <a:pt x="0" y="15"/>
                  </a:cubicBezTo>
                  <a:cubicBezTo>
                    <a:pt x="1" y="10"/>
                    <a:pt x="2" y="5"/>
                    <a:pt x="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0" name="Google Shape;1200;p16"/>
            <p:cNvSpPr/>
            <p:nvPr/>
          </p:nvSpPr>
          <p:spPr>
            <a:xfrm>
              <a:off x="8939213" y="2806700"/>
              <a:ext cx="12700" cy="15875"/>
            </a:xfrm>
            <a:custGeom>
              <a:avLst/>
              <a:gdLst/>
              <a:ahLst/>
              <a:cxnLst/>
              <a:rect l="l" t="t" r="r" b="b"/>
              <a:pathLst>
                <a:path w="32" h="44" extrusionOk="0">
                  <a:moveTo>
                    <a:pt x="0" y="30"/>
                  </a:moveTo>
                  <a:cubicBezTo>
                    <a:pt x="1" y="17"/>
                    <a:pt x="5" y="8"/>
                    <a:pt x="15" y="3"/>
                  </a:cubicBezTo>
                  <a:cubicBezTo>
                    <a:pt x="22" y="0"/>
                    <a:pt x="30" y="4"/>
                    <a:pt x="31" y="12"/>
                  </a:cubicBezTo>
                  <a:cubicBezTo>
                    <a:pt x="32" y="22"/>
                    <a:pt x="28" y="31"/>
                    <a:pt x="20" y="38"/>
                  </a:cubicBezTo>
                  <a:cubicBezTo>
                    <a:pt x="16" y="41"/>
                    <a:pt x="11" y="44"/>
                    <a:pt x="7" y="40"/>
                  </a:cubicBezTo>
                  <a:cubicBezTo>
                    <a:pt x="3" y="37"/>
                    <a:pt x="1" y="32"/>
                    <a:pt x="0"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1" name="Google Shape;1201;p16"/>
            <p:cNvSpPr/>
            <p:nvPr/>
          </p:nvSpPr>
          <p:spPr>
            <a:xfrm>
              <a:off x="8882063" y="2808288"/>
              <a:ext cx="6350" cy="9525"/>
            </a:xfrm>
            <a:custGeom>
              <a:avLst/>
              <a:gdLst/>
              <a:ahLst/>
              <a:cxnLst/>
              <a:rect l="l" t="t" r="r" b="b"/>
              <a:pathLst>
                <a:path w="16" h="25" extrusionOk="0">
                  <a:moveTo>
                    <a:pt x="5" y="25"/>
                  </a:moveTo>
                  <a:cubicBezTo>
                    <a:pt x="4" y="23"/>
                    <a:pt x="2" y="21"/>
                    <a:pt x="0" y="19"/>
                  </a:cubicBezTo>
                  <a:cubicBezTo>
                    <a:pt x="4" y="13"/>
                    <a:pt x="7" y="7"/>
                    <a:pt x="12" y="0"/>
                  </a:cubicBezTo>
                  <a:cubicBezTo>
                    <a:pt x="13" y="8"/>
                    <a:pt x="15" y="14"/>
                    <a:pt x="16" y="20"/>
                  </a:cubicBezTo>
                  <a:cubicBezTo>
                    <a:pt x="12" y="22"/>
                    <a:pt x="9" y="23"/>
                    <a:pt x="5" y="2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2" name="Google Shape;1202;p16"/>
            <p:cNvSpPr/>
            <p:nvPr/>
          </p:nvSpPr>
          <p:spPr>
            <a:xfrm>
              <a:off x="8929688" y="2651125"/>
              <a:ext cx="41275" cy="52388"/>
            </a:xfrm>
            <a:custGeom>
              <a:avLst/>
              <a:gdLst/>
              <a:ahLst/>
              <a:cxnLst/>
              <a:rect l="l" t="t" r="r" b="b"/>
              <a:pathLst>
                <a:path w="106" h="137" extrusionOk="0">
                  <a:moveTo>
                    <a:pt x="40" y="132"/>
                  </a:moveTo>
                  <a:cubicBezTo>
                    <a:pt x="32" y="137"/>
                    <a:pt x="24" y="133"/>
                    <a:pt x="17" y="130"/>
                  </a:cubicBezTo>
                  <a:cubicBezTo>
                    <a:pt x="11" y="128"/>
                    <a:pt x="6" y="124"/>
                    <a:pt x="0" y="119"/>
                  </a:cubicBezTo>
                  <a:cubicBezTo>
                    <a:pt x="6" y="118"/>
                    <a:pt x="12" y="118"/>
                    <a:pt x="17" y="115"/>
                  </a:cubicBezTo>
                  <a:cubicBezTo>
                    <a:pt x="22" y="114"/>
                    <a:pt x="27" y="110"/>
                    <a:pt x="29" y="106"/>
                  </a:cubicBezTo>
                  <a:cubicBezTo>
                    <a:pt x="30" y="103"/>
                    <a:pt x="26" y="97"/>
                    <a:pt x="23" y="94"/>
                  </a:cubicBezTo>
                  <a:cubicBezTo>
                    <a:pt x="17" y="87"/>
                    <a:pt x="11" y="82"/>
                    <a:pt x="4" y="76"/>
                  </a:cubicBezTo>
                  <a:cubicBezTo>
                    <a:pt x="5" y="75"/>
                    <a:pt x="6" y="74"/>
                    <a:pt x="6" y="72"/>
                  </a:cubicBezTo>
                  <a:cubicBezTo>
                    <a:pt x="12" y="72"/>
                    <a:pt x="17" y="72"/>
                    <a:pt x="23" y="72"/>
                  </a:cubicBezTo>
                  <a:cubicBezTo>
                    <a:pt x="31" y="72"/>
                    <a:pt x="40" y="76"/>
                    <a:pt x="45" y="68"/>
                  </a:cubicBezTo>
                  <a:cubicBezTo>
                    <a:pt x="51" y="59"/>
                    <a:pt x="42" y="53"/>
                    <a:pt x="38" y="46"/>
                  </a:cubicBezTo>
                  <a:cubicBezTo>
                    <a:pt x="36" y="41"/>
                    <a:pt x="34" y="36"/>
                    <a:pt x="31" y="31"/>
                  </a:cubicBezTo>
                  <a:cubicBezTo>
                    <a:pt x="37" y="31"/>
                    <a:pt x="43" y="32"/>
                    <a:pt x="49" y="33"/>
                  </a:cubicBezTo>
                  <a:cubicBezTo>
                    <a:pt x="57" y="34"/>
                    <a:pt x="65" y="41"/>
                    <a:pt x="72" y="33"/>
                  </a:cubicBezTo>
                  <a:cubicBezTo>
                    <a:pt x="78" y="27"/>
                    <a:pt x="72" y="19"/>
                    <a:pt x="70" y="11"/>
                  </a:cubicBezTo>
                  <a:cubicBezTo>
                    <a:pt x="69" y="8"/>
                    <a:pt x="68" y="4"/>
                    <a:pt x="66" y="0"/>
                  </a:cubicBezTo>
                  <a:cubicBezTo>
                    <a:pt x="83" y="2"/>
                    <a:pt x="96" y="9"/>
                    <a:pt x="106" y="20"/>
                  </a:cubicBezTo>
                  <a:cubicBezTo>
                    <a:pt x="93" y="33"/>
                    <a:pt x="80" y="44"/>
                    <a:pt x="68" y="58"/>
                  </a:cubicBezTo>
                  <a:cubicBezTo>
                    <a:pt x="52" y="76"/>
                    <a:pt x="43" y="98"/>
                    <a:pt x="39" y="122"/>
                  </a:cubicBezTo>
                  <a:cubicBezTo>
                    <a:pt x="38" y="126"/>
                    <a:pt x="39" y="129"/>
                    <a:pt x="40" y="1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3" name="Google Shape;1203;p16"/>
            <p:cNvSpPr/>
            <p:nvPr/>
          </p:nvSpPr>
          <p:spPr>
            <a:xfrm>
              <a:off x="8945563" y="2660650"/>
              <a:ext cx="30163" cy="42863"/>
            </a:xfrm>
            <a:custGeom>
              <a:avLst/>
              <a:gdLst/>
              <a:ahLst/>
              <a:cxnLst/>
              <a:rect l="l" t="t" r="r" b="b"/>
              <a:pathLst>
                <a:path w="78" h="109" extrusionOk="0">
                  <a:moveTo>
                    <a:pt x="0" y="105"/>
                  </a:moveTo>
                  <a:cubicBezTo>
                    <a:pt x="6" y="87"/>
                    <a:pt x="12" y="69"/>
                    <a:pt x="20" y="52"/>
                  </a:cubicBezTo>
                  <a:cubicBezTo>
                    <a:pt x="31" y="30"/>
                    <a:pt x="49" y="14"/>
                    <a:pt x="71" y="0"/>
                  </a:cubicBezTo>
                  <a:cubicBezTo>
                    <a:pt x="73" y="5"/>
                    <a:pt x="74" y="9"/>
                    <a:pt x="76" y="13"/>
                  </a:cubicBezTo>
                  <a:cubicBezTo>
                    <a:pt x="78" y="18"/>
                    <a:pt x="77" y="21"/>
                    <a:pt x="73" y="24"/>
                  </a:cubicBezTo>
                  <a:cubicBezTo>
                    <a:pt x="48" y="44"/>
                    <a:pt x="32" y="69"/>
                    <a:pt x="26" y="101"/>
                  </a:cubicBezTo>
                  <a:cubicBezTo>
                    <a:pt x="26" y="102"/>
                    <a:pt x="25" y="104"/>
                    <a:pt x="24" y="105"/>
                  </a:cubicBezTo>
                  <a:cubicBezTo>
                    <a:pt x="21" y="109"/>
                    <a:pt x="4" y="109"/>
                    <a:pt x="0" y="10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4" name="Google Shape;1204;p16"/>
            <p:cNvSpPr/>
            <p:nvPr/>
          </p:nvSpPr>
          <p:spPr>
            <a:xfrm>
              <a:off x="8936038" y="2668588"/>
              <a:ext cx="46038" cy="42863"/>
            </a:xfrm>
            <a:custGeom>
              <a:avLst/>
              <a:gdLst/>
              <a:ahLst/>
              <a:cxnLst/>
              <a:rect l="l" t="t" r="r" b="b"/>
              <a:pathLst>
                <a:path w="122" h="112" extrusionOk="0">
                  <a:moveTo>
                    <a:pt x="107" y="0"/>
                  </a:moveTo>
                  <a:cubicBezTo>
                    <a:pt x="122" y="27"/>
                    <a:pt x="112" y="67"/>
                    <a:pt x="87" y="86"/>
                  </a:cubicBezTo>
                  <a:cubicBezTo>
                    <a:pt x="60" y="106"/>
                    <a:pt x="19" y="108"/>
                    <a:pt x="0" y="90"/>
                  </a:cubicBezTo>
                  <a:cubicBezTo>
                    <a:pt x="65" y="112"/>
                    <a:pt x="117" y="58"/>
                    <a:pt x="10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5" name="Google Shape;1205;p16"/>
            <p:cNvSpPr/>
            <p:nvPr/>
          </p:nvSpPr>
          <p:spPr>
            <a:xfrm>
              <a:off x="8532813" y="2874963"/>
              <a:ext cx="77788" cy="92075"/>
            </a:xfrm>
            <a:custGeom>
              <a:avLst/>
              <a:gdLst/>
              <a:ahLst/>
              <a:cxnLst/>
              <a:rect l="l" t="t" r="r" b="b"/>
              <a:pathLst>
                <a:path w="206" h="239" extrusionOk="0">
                  <a:moveTo>
                    <a:pt x="13" y="193"/>
                  </a:moveTo>
                  <a:cubicBezTo>
                    <a:pt x="13" y="191"/>
                    <a:pt x="13" y="188"/>
                    <a:pt x="13" y="186"/>
                  </a:cubicBezTo>
                  <a:cubicBezTo>
                    <a:pt x="0" y="138"/>
                    <a:pt x="6" y="95"/>
                    <a:pt x="36" y="55"/>
                  </a:cubicBezTo>
                  <a:cubicBezTo>
                    <a:pt x="37" y="54"/>
                    <a:pt x="37" y="53"/>
                    <a:pt x="38" y="51"/>
                  </a:cubicBezTo>
                  <a:cubicBezTo>
                    <a:pt x="41" y="48"/>
                    <a:pt x="45" y="45"/>
                    <a:pt x="48" y="42"/>
                  </a:cubicBezTo>
                  <a:cubicBezTo>
                    <a:pt x="79" y="12"/>
                    <a:pt x="116" y="0"/>
                    <a:pt x="159" y="8"/>
                  </a:cubicBezTo>
                  <a:cubicBezTo>
                    <a:pt x="162" y="8"/>
                    <a:pt x="165" y="11"/>
                    <a:pt x="167" y="14"/>
                  </a:cubicBezTo>
                  <a:cubicBezTo>
                    <a:pt x="171" y="18"/>
                    <a:pt x="175" y="23"/>
                    <a:pt x="178" y="28"/>
                  </a:cubicBezTo>
                  <a:cubicBezTo>
                    <a:pt x="183" y="42"/>
                    <a:pt x="188" y="56"/>
                    <a:pt x="191" y="70"/>
                  </a:cubicBezTo>
                  <a:cubicBezTo>
                    <a:pt x="206" y="136"/>
                    <a:pt x="168" y="210"/>
                    <a:pt x="99" y="232"/>
                  </a:cubicBezTo>
                  <a:cubicBezTo>
                    <a:pt x="81" y="237"/>
                    <a:pt x="62" y="239"/>
                    <a:pt x="44" y="235"/>
                  </a:cubicBezTo>
                  <a:cubicBezTo>
                    <a:pt x="39" y="234"/>
                    <a:pt x="34" y="227"/>
                    <a:pt x="31" y="223"/>
                  </a:cubicBezTo>
                  <a:cubicBezTo>
                    <a:pt x="26" y="215"/>
                    <a:pt x="22" y="206"/>
                    <a:pt x="18" y="198"/>
                  </a:cubicBezTo>
                  <a:cubicBezTo>
                    <a:pt x="17" y="196"/>
                    <a:pt x="15" y="195"/>
                    <a:pt x="13" y="19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6" name="Google Shape;1206;p16"/>
            <p:cNvSpPr/>
            <p:nvPr/>
          </p:nvSpPr>
          <p:spPr>
            <a:xfrm>
              <a:off x="8570913" y="2897188"/>
              <a:ext cx="60325" cy="85725"/>
            </a:xfrm>
            <a:custGeom>
              <a:avLst/>
              <a:gdLst/>
              <a:ahLst/>
              <a:cxnLst/>
              <a:rect l="l" t="t" r="r" b="b"/>
              <a:pathLst>
                <a:path w="158" h="223" extrusionOk="0">
                  <a:moveTo>
                    <a:pt x="111" y="169"/>
                  </a:moveTo>
                  <a:cubicBezTo>
                    <a:pt x="127" y="153"/>
                    <a:pt x="136" y="133"/>
                    <a:pt x="142" y="112"/>
                  </a:cubicBezTo>
                  <a:cubicBezTo>
                    <a:pt x="151" y="75"/>
                    <a:pt x="147" y="40"/>
                    <a:pt x="130" y="6"/>
                  </a:cubicBezTo>
                  <a:cubicBezTo>
                    <a:pt x="129" y="4"/>
                    <a:pt x="129" y="2"/>
                    <a:pt x="128" y="0"/>
                  </a:cubicBezTo>
                  <a:cubicBezTo>
                    <a:pt x="141" y="17"/>
                    <a:pt x="149" y="36"/>
                    <a:pt x="152" y="56"/>
                  </a:cubicBezTo>
                  <a:cubicBezTo>
                    <a:pt x="158" y="96"/>
                    <a:pt x="150" y="133"/>
                    <a:pt x="127" y="166"/>
                  </a:cubicBezTo>
                  <a:cubicBezTo>
                    <a:pt x="124" y="170"/>
                    <a:pt x="122" y="174"/>
                    <a:pt x="120" y="178"/>
                  </a:cubicBezTo>
                  <a:cubicBezTo>
                    <a:pt x="113" y="184"/>
                    <a:pt x="106" y="189"/>
                    <a:pt x="99" y="194"/>
                  </a:cubicBezTo>
                  <a:cubicBezTo>
                    <a:pt x="73" y="214"/>
                    <a:pt x="43" y="223"/>
                    <a:pt x="10" y="220"/>
                  </a:cubicBezTo>
                  <a:cubicBezTo>
                    <a:pt x="8" y="220"/>
                    <a:pt x="6" y="219"/>
                    <a:pt x="4" y="219"/>
                  </a:cubicBezTo>
                  <a:cubicBezTo>
                    <a:pt x="4" y="219"/>
                    <a:pt x="3" y="218"/>
                    <a:pt x="0" y="217"/>
                  </a:cubicBezTo>
                  <a:cubicBezTo>
                    <a:pt x="46" y="218"/>
                    <a:pt x="83" y="204"/>
                    <a:pt x="111" y="16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7" name="Google Shape;1207;p16"/>
            <p:cNvSpPr/>
            <p:nvPr/>
          </p:nvSpPr>
          <p:spPr>
            <a:xfrm>
              <a:off x="8550276" y="2886075"/>
              <a:ext cx="65088" cy="85725"/>
            </a:xfrm>
            <a:custGeom>
              <a:avLst/>
              <a:gdLst/>
              <a:ahLst/>
              <a:cxnLst/>
              <a:rect l="l" t="t" r="r" b="b"/>
              <a:pathLst>
                <a:path w="168" h="225" extrusionOk="0">
                  <a:moveTo>
                    <a:pt x="133" y="0"/>
                  </a:moveTo>
                  <a:cubicBezTo>
                    <a:pt x="161" y="39"/>
                    <a:pt x="168" y="108"/>
                    <a:pt x="128" y="163"/>
                  </a:cubicBezTo>
                  <a:cubicBezTo>
                    <a:pt x="97" y="206"/>
                    <a:pt x="43" y="225"/>
                    <a:pt x="0" y="212"/>
                  </a:cubicBezTo>
                  <a:cubicBezTo>
                    <a:pt x="56" y="216"/>
                    <a:pt x="99" y="194"/>
                    <a:pt x="128" y="146"/>
                  </a:cubicBezTo>
                  <a:cubicBezTo>
                    <a:pt x="156" y="99"/>
                    <a:pt x="156" y="50"/>
                    <a:pt x="13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8" name="Google Shape;1208;p16"/>
            <p:cNvSpPr/>
            <p:nvPr/>
          </p:nvSpPr>
          <p:spPr>
            <a:xfrm>
              <a:off x="8559801" y="2884488"/>
              <a:ext cx="57150" cy="87313"/>
            </a:xfrm>
            <a:custGeom>
              <a:avLst/>
              <a:gdLst/>
              <a:ahLst/>
              <a:cxnLst/>
              <a:rect l="l" t="t" r="r" b="b"/>
              <a:pathLst>
                <a:path w="149" h="226" extrusionOk="0">
                  <a:moveTo>
                    <a:pt x="117" y="0"/>
                  </a:moveTo>
                  <a:cubicBezTo>
                    <a:pt x="131" y="17"/>
                    <a:pt x="139" y="38"/>
                    <a:pt x="142" y="60"/>
                  </a:cubicBezTo>
                  <a:cubicBezTo>
                    <a:pt x="149" y="100"/>
                    <a:pt x="141" y="136"/>
                    <a:pt x="118" y="169"/>
                  </a:cubicBezTo>
                  <a:cubicBezTo>
                    <a:pt x="117" y="171"/>
                    <a:pt x="116" y="172"/>
                    <a:pt x="115" y="174"/>
                  </a:cubicBezTo>
                  <a:cubicBezTo>
                    <a:pt x="103" y="184"/>
                    <a:pt x="93" y="196"/>
                    <a:pt x="80" y="205"/>
                  </a:cubicBezTo>
                  <a:cubicBezTo>
                    <a:pt x="56" y="221"/>
                    <a:pt x="29" y="226"/>
                    <a:pt x="0" y="222"/>
                  </a:cubicBezTo>
                  <a:cubicBezTo>
                    <a:pt x="3" y="222"/>
                    <a:pt x="6" y="222"/>
                    <a:pt x="9" y="222"/>
                  </a:cubicBezTo>
                  <a:cubicBezTo>
                    <a:pt x="12" y="222"/>
                    <a:pt x="15" y="221"/>
                    <a:pt x="17" y="221"/>
                  </a:cubicBezTo>
                  <a:cubicBezTo>
                    <a:pt x="71" y="214"/>
                    <a:pt x="116" y="175"/>
                    <a:pt x="131" y="122"/>
                  </a:cubicBezTo>
                  <a:cubicBezTo>
                    <a:pt x="142" y="82"/>
                    <a:pt x="139" y="44"/>
                    <a:pt x="119" y="8"/>
                  </a:cubicBezTo>
                  <a:cubicBezTo>
                    <a:pt x="118" y="5"/>
                    <a:pt x="117" y="3"/>
                    <a:pt x="11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09" name="Google Shape;1209;p16"/>
            <p:cNvSpPr/>
            <p:nvPr/>
          </p:nvSpPr>
          <p:spPr>
            <a:xfrm>
              <a:off x="8561388" y="2895600"/>
              <a:ext cx="61913" cy="80963"/>
            </a:xfrm>
            <a:custGeom>
              <a:avLst/>
              <a:gdLst/>
              <a:ahLst/>
              <a:cxnLst/>
              <a:rect l="l" t="t" r="r" b="b"/>
              <a:pathLst>
                <a:path w="160" h="212" extrusionOk="0">
                  <a:moveTo>
                    <a:pt x="120" y="155"/>
                  </a:moveTo>
                  <a:cubicBezTo>
                    <a:pt x="122" y="153"/>
                    <a:pt x="125" y="151"/>
                    <a:pt x="126" y="149"/>
                  </a:cubicBezTo>
                  <a:cubicBezTo>
                    <a:pt x="156" y="104"/>
                    <a:pt x="160" y="57"/>
                    <a:pt x="141" y="7"/>
                  </a:cubicBezTo>
                  <a:cubicBezTo>
                    <a:pt x="141" y="5"/>
                    <a:pt x="140" y="2"/>
                    <a:pt x="140" y="0"/>
                  </a:cubicBezTo>
                  <a:cubicBezTo>
                    <a:pt x="151" y="19"/>
                    <a:pt x="157" y="40"/>
                    <a:pt x="159" y="63"/>
                  </a:cubicBezTo>
                  <a:cubicBezTo>
                    <a:pt x="160" y="98"/>
                    <a:pt x="151" y="130"/>
                    <a:pt x="130" y="159"/>
                  </a:cubicBezTo>
                  <a:cubicBezTo>
                    <a:pt x="129" y="160"/>
                    <a:pt x="129" y="162"/>
                    <a:pt x="128" y="164"/>
                  </a:cubicBezTo>
                  <a:cubicBezTo>
                    <a:pt x="123" y="168"/>
                    <a:pt x="119" y="171"/>
                    <a:pt x="114" y="176"/>
                  </a:cubicBezTo>
                  <a:cubicBezTo>
                    <a:pt x="88" y="200"/>
                    <a:pt x="57" y="212"/>
                    <a:pt x="21" y="210"/>
                  </a:cubicBezTo>
                  <a:cubicBezTo>
                    <a:pt x="14" y="210"/>
                    <a:pt x="7" y="208"/>
                    <a:pt x="0" y="208"/>
                  </a:cubicBezTo>
                  <a:cubicBezTo>
                    <a:pt x="17" y="206"/>
                    <a:pt x="35" y="206"/>
                    <a:pt x="53" y="202"/>
                  </a:cubicBezTo>
                  <a:cubicBezTo>
                    <a:pt x="79" y="196"/>
                    <a:pt x="100" y="180"/>
                    <a:pt x="118" y="160"/>
                  </a:cubicBezTo>
                  <a:cubicBezTo>
                    <a:pt x="119" y="159"/>
                    <a:pt x="119" y="157"/>
                    <a:pt x="120" y="15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0" name="Google Shape;1210;p16"/>
            <p:cNvSpPr/>
            <p:nvPr/>
          </p:nvSpPr>
          <p:spPr>
            <a:xfrm>
              <a:off x="8570913" y="2894013"/>
              <a:ext cx="57150" cy="84138"/>
            </a:xfrm>
            <a:custGeom>
              <a:avLst/>
              <a:gdLst/>
              <a:ahLst/>
              <a:cxnLst/>
              <a:rect l="l" t="t" r="r" b="b"/>
              <a:pathLst>
                <a:path w="149" h="220" extrusionOk="0">
                  <a:moveTo>
                    <a:pt x="104" y="166"/>
                  </a:moveTo>
                  <a:cubicBezTo>
                    <a:pt x="106" y="165"/>
                    <a:pt x="109" y="164"/>
                    <a:pt x="110" y="162"/>
                  </a:cubicBezTo>
                  <a:cubicBezTo>
                    <a:pt x="143" y="113"/>
                    <a:pt x="148" y="61"/>
                    <a:pt x="123" y="8"/>
                  </a:cubicBezTo>
                  <a:cubicBezTo>
                    <a:pt x="122" y="5"/>
                    <a:pt x="121" y="3"/>
                    <a:pt x="119" y="0"/>
                  </a:cubicBezTo>
                  <a:cubicBezTo>
                    <a:pt x="130" y="10"/>
                    <a:pt x="140" y="35"/>
                    <a:pt x="143" y="55"/>
                  </a:cubicBezTo>
                  <a:cubicBezTo>
                    <a:pt x="149" y="97"/>
                    <a:pt x="141" y="136"/>
                    <a:pt x="114" y="170"/>
                  </a:cubicBezTo>
                  <a:cubicBezTo>
                    <a:pt x="113" y="171"/>
                    <a:pt x="113" y="173"/>
                    <a:pt x="113" y="175"/>
                  </a:cubicBezTo>
                  <a:cubicBezTo>
                    <a:pt x="111" y="176"/>
                    <a:pt x="109" y="177"/>
                    <a:pt x="107" y="178"/>
                  </a:cubicBezTo>
                  <a:cubicBezTo>
                    <a:pt x="83" y="203"/>
                    <a:pt x="54" y="217"/>
                    <a:pt x="20" y="219"/>
                  </a:cubicBezTo>
                  <a:cubicBezTo>
                    <a:pt x="18" y="219"/>
                    <a:pt x="15" y="220"/>
                    <a:pt x="13" y="219"/>
                  </a:cubicBezTo>
                  <a:cubicBezTo>
                    <a:pt x="9" y="219"/>
                    <a:pt x="4" y="218"/>
                    <a:pt x="0" y="219"/>
                  </a:cubicBezTo>
                  <a:cubicBezTo>
                    <a:pt x="17" y="216"/>
                    <a:pt x="34" y="213"/>
                    <a:pt x="50" y="208"/>
                  </a:cubicBezTo>
                  <a:cubicBezTo>
                    <a:pt x="70" y="202"/>
                    <a:pt x="87" y="189"/>
                    <a:pt x="101" y="173"/>
                  </a:cubicBezTo>
                  <a:cubicBezTo>
                    <a:pt x="102" y="171"/>
                    <a:pt x="103" y="169"/>
                    <a:pt x="104" y="16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1" name="Google Shape;1211;p16"/>
            <p:cNvSpPr/>
            <p:nvPr/>
          </p:nvSpPr>
          <p:spPr>
            <a:xfrm>
              <a:off x="8558213" y="2895600"/>
              <a:ext cx="61913" cy="79375"/>
            </a:xfrm>
            <a:custGeom>
              <a:avLst/>
              <a:gdLst/>
              <a:ahLst/>
              <a:cxnLst/>
              <a:rect l="l" t="t" r="r" b="b"/>
              <a:pathLst>
                <a:path w="162" h="207" extrusionOk="0">
                  <a:moveTo>
                    <a:pt x="120" y="147"/>
                  </a:moveTo>
                  <a:cubicBezTo>
                    <a:pt x="136" y="130"/>
                    <a:pt x="144" y="108"/>
                    <a:pt x="148" y="86"/>
                  </a:cubicBezTo>
                  <a:cubicBezTo>
                    <a:pt x="154" y="56"/>
                    <a:pt x="153" y="47"/>
                    <a:pt x="141" y="0"/>
                  </a:cubicBezTo>
                  <a:cubicBezTo>
                    <a:pt x="142" y="0"/>
                    <a:pt x="142" y="0"/>
                    <a:pt x="143" y="0"/>
                  </a:cubicBezTo>
                  <a:cubicBezTo>
                    <a:pt x="147" y="11"/>
                    <a:pt x="151" y="21"/>
                    <a:pt x="153" y="33"/>
                  </a:cubicBezTo>
                  <a:cubicBezTo>
                    <a:pt x="162" y="76"/>
                    <a:pt x="154" y="115"/>
                    <a:pt x="128" y="151"/>
                  </a:cubicBezTo>
                  <a:cubicBezTo>
                    <a:pt x="128" y="152"/>
                    <a:pt x="127" y="153"/>
                    <a:pt x="127" y="154"/>
                  </a:cubicBezTo>
                  <a:cubicBezTo>
                    <a:pt x="114" y="165"/>
                    <a:pt x="101" y="178"/>
                    <a:pt x="87" y="187"/>
                  </a:cubicBezTo>
                  <a:cubicBezTo>
                    <a:pt x="60" y="204"/>
                    <a:pt x="30" y="207"/>
                    <a:pt x="0" y="201"/>
                  </a:cubicBezTo>
                  <a:cubicBezTo>
                    <a:pt x="13" y="200"/>
                    <a:pt x="28" y="200"/>
                    <a:pt x="42" y="197"/>
                  </a:cubicBezTo>
                  <a:cubicBezTo>
                    <a:pt x="73" y="192"/>
                    <a:pt x="97" y="175"/>
                    <a:pt x="117" y="152"/>
                  </a:cubicBezTo>
                  <a:cubicBezTo>
                    <a:pt x="118" y="150"/>
                    <a:pt x="119" y="149"/>
                    <a:pt x="120" y="14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2" name="Google Shape;1212;p16"/>
            <p:cNvSpPr/>
            <p:nvPr/>
          </p:nvSpPr>
          <p:spPr>
            <a:xfrm>
              <a:off x="8601076" y="2908300"/>
              <a:ext cx="34925" cy="69850"/>
            </a:xfrm>
            <a:custGeom>
              <a:avLst/>
              <a:gdLst/>
              <a:ahLst/>
              <a:cxnLst/>
              <a:rect l="l" t="t" r="r" b="b"/>
              <a:pathLst>
                <a:path w="90" h="182" extrusionOk="0">
                  <a:moveTo>
                    <a:pt x="41" y="146"/>
                  </a:moveTo>
                  <a:cubicBezTo>
                    <a:pt x="47" y="138"/>
                    <a:pt x="55" y="131"/>
                    <a:pt x="60" y="122"/>
                  </a:cubicBezTo>
                  <a:cubicBezTo>
                    <a:pt x="80" y="85"/>
                    <a:pt x="84" y="46"/>
                    <a:pt x="72" y="6"/>
                  </a:cubicBezTo>
                  <a:cubicBezTo>
                    <a:pt x="72" y="4"/>
                    <a:pt x="72" y="2"/>
                    <a:pt x="73" y="0"/>
                  </a:cubicBezTo>
                  <a:cubicBezTo>
                    <a:pt x="74" y="5"/>
                    <a:pt x="77" y="9"/>
                    <a:pt x="78" y="14"/>
                  </a:cubicBezTo>
                  <a:cubicBezTo>
                    <a:pt x="90" y="63"/>
                    <a:pt x="81" y="108"/>
                    <a:pt x="49" y="147"/>
                  </a:cubicBezTo>
                  <a:cubicBezTo>
                    <a:pt x="47" y="148"/>
                    <a:pt x="46" y="150"/>
                    <a:pt x="45" y="151"/>
                  </a:cubicBezTo>
                  <a:cubicBezTo>
                    <a:pt x="35" y="159"/>
                    <a:pt x="25" y="167"/>
                    <a:pt x="15" y="174"/>
                  </a:cubicBezTo>
                  <a:cubicBezTo>
                    <a:pt x="11" y="177"/>
                    <a:pt x="6" y="179"/>
                    <a:pt x="0" y="182"/>
                  </a:cubicBezTo>
                  <a:cubicBezTo>
                    <a:pt x="13" y="171"/>
                    <a:pt x="25" y="162"/>
                    <a:pt x="36" y="153"/>
                  </a:cubicBezTo>
                  <a:cubicBezTo>
                    <a:pt x="38" y="151"/>
                    <a:pt x="39" y="148"/>
                    <a:pt x="41" y="14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3" name="Google Shape;1213;p16"/>
            <p:cNvSpPr/>
            <p:nvPr/>
          </p:nvSpPr>
          <p:spPr>
            <a:xfrm>
              <a:off x="8604251" y="2587625"/>
              <a:ext cx="117475" cy="127000"/>
            </a:xfrm>
            <a:custGeom>
              <a:avLst/>
              <a:gdLst/>
              <a:ahLst/>
              <a:cxnLst/>
              <a:rect l="l" t="t" r="r" b="b"/>
              <a:pathLst>
                <a:path w="308" h="329" extrusionOk="0">
                  <a:moveTo>
                    <a:pt x="271" y="329"/>
                  </a:moveTo>
                  <a:cubicBezTo>
                    <a:pt x="271" y="320"/>
                    <a:pt x="270" y="313"/>
                    <a:pt x="271" y="306"/>
                  </a:cubicBezTo>
                  <a:cubicBezTo>
                    <a:pt x="272" y="280"/>
                    <a:pt x="251" y="265"/>
                    <a:pt x="236" y="260"/>
                  </a:cubicBezTo>
                  <a:cubicBezTo>
                    <a:pt x="230" y="258"/>
                    <a:pt x="225" y="257"/>
                    <a:pt x="219" y="256"/>
                  </a:cubicBezTo>
                  <a:cubicBezTo>
                    <a:pt x="207" y="256"/>
                    <a:pt x="197" y="251"/>
                    <a:pt x="189" y="240"/>
                  </a:cubicBezTo>
                  <a:cubicBezTo>
                    <a:pt x="182" y="231"/>
                    <a:pt x="173" y="222"/>
                    <a:pt x="166" y="213"/>
                  </a:cubicBezTo>
                  <a:cubicBezTo>
                    <a:pt x="164" y="211"/>
                    <a:pt x="164" y="208"/>
                    <a:pt x="164" y="205"/>
                  </a:cubicBezTo>
                  <a:cubicBezTo>
                    <a:pt x="165" y="198"/>
                    <a:pt x="167" y="192"/>
                    <a:pt x="169" y="185"/>
                  </a:cubicBezTo>
                  <a:cubicBezTo>
                    <a:pt x="172" y="173"/>
                    <a:pt x="167" y="163"/>
                    <a:pt x="159" y="154"/>
                  </a:cubicBezTo>
                  <a:cubicBezTo>
                    <a:pt x="157" y="152"/>
                    <a:pt x="155" y="150"/>
                    <a:pt x="155" y="148"/>
                  </a:cubicBezTo>
                  <a:cubicBezTo>
                    <a:pt x="156" y="136"/>
                    <a:pt x="149" y="129"/>
                    <a:pt x="142" y="122"/>
                  </a:cubicBezTo>
                  <a:cubicBezTo>
                    <a:pt x="139" y="120"/>
                    <a:pt x="137" y="116"/>
                    <a:pt x="136" y="113"/>
                  </a:cubicBezTo>
                  <a:cubicBezTo>
                    <a:pt x="133" y="100"/>
                    <a:pt x="126" y="91"/>
                    <a:pt x="113" y="86"/>
                  </a:cubicBezTo>
                  <a:cubicBezTo>
                    <a:pt x="103" y="83"/>
                    <a:pt x="94" y="77"/>
                    <a:pt x="86" y="68"/>
                  </a:cubicBezTo>
                  <a:cubicBezTo>
                    <a:pt x="71" y="49"/>
                    <a:pt x="54" y="45"/>
                    <a:pt x="36" y="53"/>
                  </a:cubicBezTo>
                  <a:cubicBezTo>
                    <a:pt x="32" y="54"/>
                    <a:pt x="29" y="56"/>
                    <a:pt x="25" y="58"/>
                  </a:cubicBezTo>
                  <a:cubicBezTo>
                    <a:pt x="17" y="47"/>
                    <a:pt x="4" y="40"/>
                    <a:pt x="0" y="25"/>
                  </a:cubicBezTo>
                  <a:cubicBezTo>
                    <a:pt x="63" y="0"/>
                    <a:pt x="159" y="8"/>
                    <a:pt x="227" y="76"/>
                  </a:cubicBezTo>
                  <a:cubicBezTo>
                    <a:pt x="300" y="148"/>
                    <a:pt x="308" y="252"/>
                    <a:pt x="271" y="32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4" name="Google Shape;1214;p16"/>
            <p:cNvSpPr/>
            <p:nvPr/>
          </p:nvSpPr>
          <p:spPr>
            <a:xfrm>
              <a:off x="8545513" y="2619375"/>
              <a:ext cx="42863" cy="87313"/>
            </a:xfrm>
            <a:custGeom>
              <a:avLst/>
              <a:gdLst/>
              <a:ahLst/>
              <a:cxnLst/>
              <a:rect l="l" t="t" r="r" b="b"/>
              <a:pathLst>
                <a:path w="113" h="232" extrusionOk="0">
                  <a:moveTo>
                    <a:pt x="26" y="232"/>
                  </a:moveTo>
                  <a:cubicBezTo>
                    <a:pt x="10" y="221"/>
                    <a:pt x="10" y="204"/>
                    <a:pt x="7" y="188"/>
                  </a:cubicBezTo>
                  <a:cubicBezTo>
                    <a:pt x="0" y="141"/>
                    <a:pt x="7" y="96"/>
                    <a:pt x="29" y="53"/>
                  </a:cubicBezTo>
                  <a:cubicBezTo>
                    <a:pt x="38" y="35"/>
                    <a:pt x="51" y="18"/>
                    <a:pt x="65" y="3"/>
                  </a:cubicBezTo>
                  <a:cubicBezTo>
                    <a:pt x="66" y="2"/>
                    <a:pt x="68" y="0"/>
                    <a:pt x="70" y="0"/>
                  </a:cubicBezTo>
                  <a:cubicBezTo>
                    <a:pt x="81" y="0"/>
                    <a:pt x="91" y="2"/>
                    <a:pt x="100" y="9"/>
                  </a:cubicBezTo>
                  <a:cubicBezTo>
                    <a:pt x="104" y="12"/>
                    <a:pt x="105" y="14"/>
                    <a:pt x="102" y="18"/>
                  </a:cubicBezTo>
                  <a:cubicBezTo>
                    <a:pt x="99" y="23"/>
                    <a:pt x="97" y="28"/>
                    <a:pt x="94" y="34"/>
                  </a:cubicBezTo>
                  <a:cubicBezTo>
                    <a:pt x="89" y="44"/>
                    <a:pt x="89" y="54"/>
                    <a:pt x="92" y="65"/>
                  </a:cubicBezTo>
                  <a:cubicBezTo>
                    <a:pt x="95" y="79"/>
                    <a:pt x="98" y="92"/>
                    <a:pt x="102" y="106"/>
                  </a:cubicBezTo>
                  <a:cubicBezTo>
                    <a:pt x="104" y="115"/>
                    <a:pt x="108" y="124"/>
                    <a:pt x="111" y="133"/>
                  </a:cubicBezTo>
                  <a:cubicBezTo>
                    <a:pt x="113" y="137"/>
                    <a:pt x="113" y="140"/>
                    <a:pt x="110" y="143"/>
                  </a:cubicBezTo>
                  <a:cubicBezTo>
                    <a:pt x="94" y="157"/>
                    <a:pt x="78" y="172"/>
                    <a:pt x="62" y="186"/>
                  </a:cubicBezTo>
                  <a:cubicBezTo>
                    <a:pt x="60" y="187"/>
                    <a:pt x="57" y="187"/>
                    <a:pt x="54" y="187"/>
                  </a:cubicBezTo>
                  <a:cubicBezTo>
                    <a:pt x="38" y="188"/>
                    <a:pt x="32" y="193"/>
                    <a:pt x="30" y="208"/>
                  </a:cubicBezTo>
                  <a:cubicBezTo>
                    <a:pt x="28" y="216"/>
                    <a:pt x="27" y="224"/>
                    <a:pt x="26" y="23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5" name="Google Shape;1215;p16"/>
            <p:cNvSpPr/>
            <p:nvPr/>
          </p:nvSpPr>
          <p:spPr>
            <a:xfrm>
              <a:off x="8604251" y="2581275"/>
              <a:ext cx="125413" cy="179388"/>
            </a:xfrm>
            <a:custGeom>
              <a:avLst/>
              <a:gdLst/>
              <a:ahLst/>
              <a:cxnLst/>
              <a:rect l="l" t="t" r="r" b="b"/>
              <a:pathLst>
                <a:path w="325" h="469" extrusionOk="0">
                  <a:moveTo>
                    <a:pt x="0" y="37"/>
                  </a:moveTo>
                  <a:cubicBezTo>
                    <a:pt x="0" y="31"/>
                    <a:pt x="1" y="26"/>
                    <a:pt x="2" y="21"/>
                  </a:cubicBezTo>
                  <a:cubicBezTo>
                    <a:pt x="2" y="19"/>
                    <a:pt x="5" y="18"/>
                    <a:pt x="7" y="17"/>
                  </a:cubicBezTo>
                  <a:cubicBezTo>
                    <a:pt x="71" y="1"/>
                    <a:pt x="133" y="7"/>
                    <a:pt x="191" y="40"/>
                  </a:cubicBezTo>
                  <a:cubicBezTo>
                    <a:pt x="255" y="77"/>
                    <a:pt x="296" y="132"/>
                    <a:pt x="310" y="204"/>
                  </a:cubicBezTo>
                  <a:cubicBezTo>
                    <a:pt x="325" y="284"/>
                    <a:pt x="305" y="355"/>
                    <a:pt x="250" y="416"/>
                  </a:cubicBezTo>
                  <a:cubicBezTo>
                    <a:pt x="230" y="438"/>
                    <a:pt x="206" y="456"/>
                    <a:pt x="179" y="469"/>
                  </a:cubicBezTo>
                  <a:cubicBezTo>
                    <a:pt x="179" y="463"/>
                    <a:pt x="179" y="457"/>
                    <a:pt x="180" y="449"/>
                  </a:cubicBezTo>
                  <a:cubicBezTo>
                    <a:pt x="238" y="416"/>
                    <a:pt x="276" y="366"/>
                    <a:pt x="291" y="300"/>
                  </a:cubicBezTo>
                  <a:cubicBezTo>
                    <a:pt x="303" y="249"/>
                    <a:pt x="297" y="199"/>
                    <a:pt x="274" y="152"/>
                  </a:cubicBezTo>
                  <a:cubicBezTo>
                    <a:pt x="231" y="64"/>
                    <a:pt x="124" y="0"/>
                    <a:pt x="0" y="3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6" name="Google Shape;1216;p16"/>
            <p:cNvSpPr/>
            <p:nvPr/>
          </p:nvSpPr>
          <p:spPr>
            <a:xfrm>
              <a:off x="8559801" y="2571750"/>
              <a:ext cx="95250" cy="122238"/>
            </a:xfrm>
            <a:custGeom>
              <a:avLst/>
              <a:gdLst/>
              <a:ahLst/>
              <a:cxnLst/>
              <a:rect l="l" t="t" r="r" b="b"/>
              <a:pathLst>
                <a:path w="248" h="318" extrusionOk="0">
                  <a:moveTo>
                    <a:pt x="173" y="251"/>
                  </a:moveTo>
                  <a:cubicBezTo>
                    <a:pt x="162" y="247"/>
                    <a:pt x="162" y="238"/>
                    <a:pt x="164" y="228"/>
                  </a:cubicBezTo>
                  <a:cubicBezTo>
                    <a:pt x="152" y="226"/>
                    <a:pt x="143" y="221"/>
                    <a:pt x="142" y="208"/>
                  </a:cubicBezTo>
                  <a:cubicBezTo>
                    <a:pt x="142" y="206"/>
                    <a:pt x="142" y="204"/>
                    <a:pt x="142" y="202"/>
                  </a:cubicBezTo>
                  <a:cubicBezTo>
                    <a:pt x="141" y="199"/>
                    <a:pt x="141" y="195"/>
                    <a:pt x="139" y="194"/>
                  </a:cubicBezTo>
                  <a:cubicBezTo>
                    <a:pt x="131" y="189"/>
                    <a:pt x="128" y="181"/>
                    <a:pt x="128" y="172"/>
                  </a:cubicBezTo>
                  <a:cubicBezTo>
                    <a:pt x="126" y="171"/>
                    <a:pt x="123" y="170"/>
                    <a:pt x="119" y="169"/>
                  </a:cubicBezTo>
                  <a:cubicBezTo>
                    <a:pt x="125" y="169"/>
                    <a:pt x="129" y="171"/>
                    <a:pt x="133" y="170"/>
                  </a:cubicBezTo>
                  <a:cubicBezTo>
                    <a:pt x="138" y="169"/>
                    <a:pt x="144" y="167"/>
                    <a:pt x="148" y="164"/>
                  </a:cubicBezTo>
                  <a:cubicBezTo>
                    <a:pt x="155" y="158"/>
                    <a:pt x="156" y="153"/>
                    <a:pt x="150" y="146"/>
                  </a:cubicBezTo>
                  <a:cubicBezTo>
                    <a:pt x="143" y="137"/>
                    <a:pt x="134" y="128"/>
                    <a:pt x="125" y="121"/>
                  </a:cubicBezTo>
                  <a:cubicBezTo>
                    <a:pt x="116" y="114"/>
                    <a:pt x="106" y="116"/>
                    <a:pt x="98" y="125"/>
                  </a:cubicBezTo>
                  <a:cubicBezTo>
                    <a:pt x="87" y="137"/>
                    <a:pt x="78" y="151"/>
                    <a:pt x="73" y="167"/>
                  </a:cubicBezTo>
                  <a:cubicBezTo>
                    <a:pt x="72" y="170"/>
                    <a:pt x="71" y="173"/>
                    <a:pt x="72" y="175"/>
                  </a:cubicBezTo>
                  <a:cubicBezTo>
                    <a:pt x="77" y="196"/>
                    <a:pt x="82" y="217"/>
                    <a:pt x="87" y="238"/>
                  </a:cubicBezTo>
                  <a:cubicBezTo>
                    <a:pt x="89" y="243"/>
                    <a:pt x="91" y="249"/>
                    <a:pt x="94" y="253"/>
                  </a:cubicBezTo>
                  <a:cubicBezTo>
                    <a:pt x="97" y="257"/>
                    <a:pt x="103" y="259"/>
                    <a:pt x="108" y="262"/>
                  </a:cubicBezTo>
                  <a:cubicBezTo>
                    <a:pt x="109" y="263"/>
                    <a:pt x="111" y="263"/>
                    <a:pt x="113" y="265"/>
                  </a:cubicBezTo>
                  <a:cubicBezTo>
                    <a:pt x="107" y="264"/>
                    <a:pt x="101" y="262"/>
                    <a:pt x="96" y="261"/>
                  </a:cubicBezTo>
                  <a:cubicBezTo>
                    <a:pt x="90" y="278"/>
                    <a:pt x="75" y="287"/>
                    <a:pt x="64" y="299"/>
                  </a:cubicBezTo>
                  <a:cubicBezTo>
                    <a:pt x="58" y="304"/>
                    <a:pt x="51" y="309"/>
                    <a:pt x="45" y="314"/>
                  </a:cubicBezTo>
                  <a:cubicBezTo>
                    <a:pt x="43" y="316"/>
                    <a:pt x="41" y="317"/>
                    <a:pt x="39" y="318"/>
                  </a:cubicBezTo>
                  <a:cubicBezTo>
                    <a:pt x="39" y="318"/>
                    <a:pt x="38" y="317"/>
                    <a:pt x="38" y="316"/>
                  </a:cubicBezTo>
                  <a:cubicBezTo>
                    <a:pt x="43" y="312"/>
                    <a:pt x="48" y="308"/>
                    <a:pt x="53" y="304"/>
                  </a:cubicBezTo>
                  <a:cubicBezTo>
                    <a:pt x="64" y="294"/>
                    <a:pt x="75" y="284"/>
                    <a:pt x="85" y="274"/>
                  </a:cubicBezTo>
                  <a:cubicBezTo>
                    <a:pt x="93" y="265"/>
                    <a:pt x="93" y="260"/>
                    <a:pt x="89" y="250"/>
                  </a:cubicBezTo>
                  <a:cubicBezTo>
                    <a:pt x="83" y="232"/>
                    <a:pt x="79" y="214"/>
                    <a:pt x="73" y="196"/>
                  </a:cubicBezTo>
                  <a:cubicBezTo>
                    <a:pt x="73" y="195"/>
                    <a:pt x="74" y="193"/>
                    <a:pt x="73" y="193"/>
                  </a:cubicBezTo>
                  <a:cubicBezTo>
                    <a:pt x="63" y="173"/>
                    <a:pt x="72" y="156"/>
                    <a:pt x="83" y="141"/>
                  </a:cubicBezTo>
                  <a:cubicBezTo>
                    <a:pt x="86" y="136"/>
                    <a:pt x="86" y="133"/>
                    <a:pt x="82" y="129"/>
                  </a:cubicBezTo>
                  <a:cubicBezTo>
                    <a:pt x="71" y="115"/>
                    <a:pt x="57" y="109"/>
                    <a:pt x="40" y="108"/>
                  </a:cubicBezTo>
                  <a:cubicBezTo>
                    <a:pt x="29" y="107"/>
                    <a:pt x="18" y="106"/>
                    <a:pt x="10" y="97"/>
                  </a:cubicBezTo>
                  <a:cubicBezTo>
                    <a:pt x="3" y="89"/>
                    <a:pt x="0" y="81"/>
                    <a:pt x="0" y="71"/>
                  </a:cubicBezTo>
                  <a:cubicBezTo>
                    <a:pt x="1" y="61"/>
                    <a:pt x="2" y="52"/>
                    <a:pt x="3" y="42"/>
                  </a:cubicBezTo>
                  <a:cubicBezTo>
                    <a:pt x="4" y="40"/>
                    <a:pt x="6" y="36"/>
                    <a:pt x="8" y="36"/>
                  </a:cubicBezTo>
                  <a:cubicBezTo>
                    <a:pt x="12" y="35"/>
                    <a:pt x="17" y="35"/>
                    <a:pt x="19" y="41"/>
                  </a:cubicBezTo>
                  <a:cubicBezTo>
                    <a:pt x="22" y="48"/>
                    <a:pt x="26" y="55"/>
                    <a:pt x="30" y="61"/>
                  </a:cubicBezTo>
                  <a:cubicBezTo>
                    <a:pt x="31" y="63"/>
                    <a:pt x="34" y="65"/>
                    <a:pt x="36" y="64"/>
                  </a:cubicBezTo>
                  <a:cubicBezTo>
                    <a:pt x="51" y="62"/>
                    <a:pt x="60" y="53"/>
                    <a:pt x="62" y="39"/>
                  </a:cubicBezTo>
                  <a:cubicBezTo>
                    <a:pt x="63" y="35"/>
                    <a:pt x="62" y="31"/>
                    <a:pt x="61" y="28"/>
                  </a:cubicBezTo>
                  <a:cubicBezTo>
                    <a:pt x="57" y="20"/>
                    <a:pt x="53" y="13"/>
                    <a:pt x="49" y="4"/>
                  </a:cubicBezTo>
                  <a:cubicBezTo>
                    <a:pt x="53" y="3"/>
                    <a:pt x="57" y="0"/>
                    <a:pt x="61" y="0"/>
                  </a:cubicBezTo>
                  <a:cubicBezTo>
                    <a:pt x="79" y="0"/>
                    <a:pt x="103" y="12"/>
                    <a:pt x="105" y="36"/>
                  </a:cubicBezTo>
                  <a:cubicBezTo>
                    <a:pt x="106" y="40"/>
                    <a:pt x="105" y="44"/>
                    <a:pt x="105" y="47"/>
                  </a:cubicBezTo>
                  <a:cubicBezTo>
                    <a:pt x="103" y="66"/>
                    <a:pt x="105" y="83"/>
                    <a:pt x="120" y="97"/>
                  </a:cubicBezTo>
                  <a:cubicBezTo>
                    <a:pt x="130" y="105"/>
                    <a:pt x="137" y="115"/>
                    <a:pt x="146" y="125"/>
                  </a:cubicBezTo>
                  <a:cubicBezTo>
                    <a:pt x="150" y="112"/>
                    <a:pt x="159" y="105"/>
                    <a:pt x="172" y="106"/>
                  </a:cubicBezTo>
                  <a:cubicBezTo>
                    <a:pt x="184" y="108"/>
                    <a:pt x="192" y="117"/>
                    <a:pt x="199" y="126"/>
                  </a:cubicBezTo>
                  <a:cubicBezTo>
                    <a:pt x="202" y="132"/>
                    <a:pt x="206" y="136"/>
                    <a:pt x="213" y="137"/>
                  </a:cubicBezTo>
                  <a:cubicBezTo>
                    <a:pt x="218" y="139"/>
                    <a:pt x="224" y="141"/>
                    <a:pt x="229" y="144"/>
                  </a:cubicBezTo>
                  <a:cubicBezTo>
                    <a:pt x="236" y="146"/>
                    <a:pt x="240" y="152"/>
                    <a:pt x="240" y="159"/>
                  </a:cubicBezTo>
                  <a:cubicBezTo>
                    <a:pt x="240" y="166"/>
                    <a:pt x="242" y="171"/>
                    <a:pt x="248" y="175"/>
                  </a:cubicBezTo>
                  <a:cubicBezTo>
                    <a:pt x="248" y="175"/>
                    <a:pt x="248" y="175"/>
                    <a:pt x="247" y="176"/>
                  </a:cubicBezTo>
                  <a:cubicBezTo>
                    <a:pt x="245" y="175"/>
                    <a:pt x="243" y="174"/>
                    <a:pt x="242" y="173"/>
                  </a:cubicBezTo>
                  <a:cubicBezTo>
                    <a:pt x="230" y="167"/>
                    <a:pt x="214" y="170"/>
                    <a:pt x="205" y="180"/>
                  </a:cubicBezTo>
                  <a:cubicBezTo>
                    <a:pt x="195" y="190"/>
                    <a:pt x="185" y="200"/>
                    <a:pt x="175" y="211"/>
                  </a:cubicBezTo>
                  <a:cubicBezTo>
                    <a:pt x="165" y="222"/>
                    <a:pt x="164" y="237"/>
                    <a:pt x="172" y="249"/>
                  </a:cubicBezTo>
                  <a:cubicBezTo>
                    <a:pt x="173" y="250"/>
                    <a:pt x="172" y="250"/>
                    <a:pt x="172" y="251"/>
                  </a:cubicBezTo>
                  <a:lnTo>
                    <a:pt x="173" y="251"/>
                  </a:lnTo>
                  <a:close/>
                  <a:moveTo>
                    <a:pt x="148" y="209"/>
                  </a:moveTo>
                  <a:cubicBezTo>
                    <a:pt x="147" y="210"/>
                    <a:pt x="145" y="212"/>
                    <a:pt x="145" y="212"/>
                  </a:cubicBezTo>
                  <a:cubicBezTo>
                    <a:pt x="149" y="216"/>
                    <a:pt x="153" y="220"/>
                    <a:pt x="157" y="224"/>
                  </a:cubicBezTo>
                  <a:cubicBezTo>
                    <a:pt x="157" y="224"/>
                    <a:pt x="159" y="223"/>
                    <a:pt x="160" y="222"/>
                  </a:cubicBezTo>
                  <a:cubicBezTo>
                    <a:pt x="162" y="225"/>
                    <a:pt x="164" y="227"/>
                    <a:pt x="166" y="221"/>
                  </a:cubicBezTo>
                  <a:cubicBezTo>
                    <a:pt x="168" y="218"/>
                    <a:pt x="169" y="214"/>
                    <a:pt x="172" y="211"/>
                  </a:cubicBezTo>
                  <a:cubicBezTo>
                    <a:pt x="182" y="200"/>
                    <a:pt x="193" y="189"/>
                    <a:pt x="203" y="178"/>
                  </a:cubicBezTo>
                  <a:cubicBezTo>
                    <a:pt x="211" y="169"/>
                    <a:pt x="220" y="168"/>
                    <a:pt x="231" y="168"/>
                  </a:cubicBezTo>
                  <a:cubicBezTo>
                    <a:pt x="233" y="168"/>
                    <a:pt x="235" y="168"/>
                    <a:pt x="237" y="168"/>
                  </a:cubicBezTo>
                  <a:cubicBezTo>
                    <a:pt x="239" y="154"/>
                    <a:pt x="236" y="149"/>
                    <a:pt x="224" y="144"/>
                  </a:cubicBezTo>
                  <a:cubicBezTo>
                    <a:pt x="218" y="142"/>
                    <a:pt x="212" y="140"/>
                    <a:pt x="206" y="138"/>
                  </a:cubicBezTo>
                  <a:cubicBezTo>
                    <a:pt x="204" y="138"/>
                    <a:pt x="201" y="138"/>
                    <a:pt x="198" y="139"/>
                  </a:cubicBezTo>
                  <a:cubicBezTo>
                    <a:pt x="184" y="144"/>
                    <a:pt x="172" y="152"/>
                    <a:pt x="165" y="166"/>
                  </a:cubicBezTo>
                  <a:cubicBezTo>
                    <a:pt x="160" y="175"/>
                    <a:pt x="153" y="183"/>
                    <a:pt x="148" y="192"/>
                  </a:cubicBezTo>
                  <a:cubicBezTo>
                    <a:pt x="145" y="197"/>
                    <a:pt x="141" y="203"/>
                    <a:pt x="148" y="209"/>
                  </a:cubicBezTo>
                  <a:close/>
                  <a:moveTo>
                    <a:pt x="200" y="134"/>
                  </a:moveTo>
                  <a:cubicBezTo>
                    <a:pt x="196" y="124"/>
                    <a:pt x="189" y="117"/>
                    <a:pt x="180" y="112"/>
                  </a:cubicBezTo>
                  <a:cubicBezTo>
                    <a:pt x="172" y="107"/>
                    <a:pt x="159" y="108"/>
                    <a:pt x="153" y="116"/>
                  </a:cubicBezTo>
                  <a:cubicBezTo>
                    <a:pt x="150" y="121"/>
                    <a:pt x="148" y="128"/>
                    <a:pt x="146" y="134"/>
                  </a:cubicBezTo>
                  <a:cubicBezTo>
                    <a:pt x="146" y="137"/>
                    <a:pt x="149" y="140"/>
                    <a:pt x="151" y="143"/>
                  </a:cubicBezTo>
                  <a:cubicBezTo>
                    <a:pt x="160" y="155"/>
                    <a:pt x="158" y="162"/>
                    <a:pt x="144" y="170"/>
                  </a:cubicBezTo>
                  <a:cubicBezTo>
                    <a:pt x="141" y="172"/>
                    <a:pt x="136" y="172"/>
                    <a:pt x="132" y="173"/>
                  </a:cubicBezTo>
                  <a:cubicBezTo>
                    <a:pt x="130" y="183"/>
                    <a:pt x="136" y="188"/>
                    <a:pt x="144" y="193"/>
                  </a:cubicBezTo>
                  <a:cubicBezTo>
                    <a:pt x="147" y="188"/>
                    <a:pt x="150" y="183"/>
                    <a:pt x="154" y="179"/>
                  </a:cubicBezTo>
                  <a:cubicBezTo>
                    <a:pt x="162" y="168"/>
                    <a:pt x="169" y="157"/>
                    <a:pt x="178" y="147"/>
                  </a:cubicBezTo>
                  <a:cubicBezTo>
                    <a:pt x="184" y="141"/>
                    <a:pt x="192" y="139"/>
                    <a:pt x="200" y="134"/>
                  </a:cubicBezTo>
                  <a:close/>
                  <a:moveTo>
                    <a:pt x="11" y="64"/>
                  </a:moveTo>
                  <a:cubicBezTo>
                    <a:pt x="10" y="64"/>
                    <a:pt x="9" y="65"/>
                    <a:pt x="9" y="65"/>
                  </a:cubicBezTo>
                  <a:cubicBezTo>
                    <a:pt x="11" y="70"/>
                    <a:pt x="12" y="75"/>
                    <a:pt x="16" y="78"/>
                  </a:cubicBezTo>
                  <a:cubicBezTo>
                    <a:pt x="26" y="88"/>
                    <a:pt x="42" y="88"/>
                    <a:pt x="54" y="80"/>
                  </a:cubicBezTo>
                  <a:cubicBezTo>
                    <a:pt x="67" y="71"/>
                    <a:pt x="77" y="59"/>
                    <a:pt x="81" y="43"/>
                  </a:cubicBezTo>
                  <a:cubicBezTo>
                    <a:pt x="83" y="32"/>
                    <a:pt x="75" y="17"/>
                    <a:pt x="65" y="14"/>
                  </a:cubicBezTo>
                  <a:cubicBezTo>
                    <a:pt x="65" y="15"/>
                    <a:pt x="67" y="16"/>
                    <a:pt x="68" y="17"/>
                  </a:cubicBezTo>
                  <a:cubicBezTo>
                    <a:pt x="79" y="28"/>
                    <a:pt x="82" y="38"/>
                    <a:pt x="74" y="51"/>
                  </a:cubicBezTo>
                  <a:cubicBezTo>
                    <a:pt x="71" y="57"/>
                    <a:pt x="68" y="62"/>
                    <a:pt x="63" y="67"/>
                  </a:cubicBezTo>
                  <a:cubicBezTo>
                    <a:pt x="57" y="74"/>
                    <a:pt x="49" y="82"/>
                    <a:pt x="38" y="82"/>
                  </a:cubicBezTo>
                  <a:cubicBezTo>
                    <a:pt x="25" y="83"/>
                    <a:pt x="14" y="79"/>
                    <a:pt x="11" y="64"/>
                  </a:cubicBezTo>
                  <a:close/>
                  <a:moveTo>
                    <a:pt x="117" y="116"/>
                  </a:moveTo>
                  <a:cubicBezTo>
                    <a:pt x="118" y="115"/>
                    <a:pt x="118" y="115"/>
                    <a:pt x="119" y="114"/>
                  </a:cubicBezTo>
                  <a:cubicBezTo>
                    <a:pt x="114" y="108"/>
                    <a:pt x="109" y="101"/>
                    <a:pt x="103" y="96"/>
                  </a:cubicBezTo>
                  <a:cubicBezTo>
                    <a:pt x="99" y="94"/>
                    <a:pt x="93" y="93"/>
                    <a:pt x="89" y="95"/>
                  </a:cubicBezTo>
                  <a:cubicBezTo>
                    <a:pt x="86" y="96"/>
                    <a:pt x="82" y="103"/>
                    <a:pt x="83" y="106"/>
                  </a:cubicBezTo>
                  <a:cubicBezTo>
                    <a:pt x="86" y="112"/>
                    <a:pt x="91" y="117"/>
                    <a:pt x="95" y="123"/>
                  </a:cubicBezTo>
                  <a:cubicBezTo>
                    <a:pt x="96" y="122"/>
                    <a:pt x="97" y="122"/>
                    <a:pt x="97" y="121"/>
                  </a:cubicBezTo>
                  <a:cubicBezTo>
                    <a:pt x="95" y="118"/>
                    <a:pt x="92" y="115"/>
                    <a:pt x="89" y="111"/>
                  </a:cubicBezTo>
                  <a:cubicBezTo>
                    <a:pt x="88" y="109"/>
                    <a:pt x="86" y="106"/>
                    <a:pt x="86" y="104"/>
                  </a:cubicBezTo>
                  <a:cubicBezTo>
                    <a:pt x="87" y="101"/>
                    <a:pt x="90" y="97"/>
                    <a:pt x="92" y="97"/>
                  </a:cubicBezTo>
                  <a:cubicBezTo>
                    <a:pt x="95" y="96"/>
                    <a:pt x="99" y="97"/>
                    <a:pt x="102" y="100"/>
                  </a:cubicBezTo>
                  <a:cubicBezTo>
                    <a:pt x="107" y="104"/>
                    <a:pt x="112" y="110"/>
                    <a:pt x="117" y="116"/>
                  </a:cubicBezTo>
                  <a:close/>
                  <a:moveTo>
                    <a:pt x="25" y="60"/>
                  </a:moveTo>
                  <a:cubicBezTo>
                    <a:pt x="23" y="56"/>
                    <a:pt x="21" y="52"/>
                    <a:pt x="19" y="48"/>
                  </a:cubicBezTo>
                  <a:cubicBezTo>
                    <a:pt x="17" y="44"/>
                    <a:pt x="17" y="38"/>
                    <a:pt x="10" y="39"/>
                  </a:cubicBezTo>
                  <a:cubicBezTo>
                    <a:pt x="12" y="52"/>
                    <a:pt x="19" y="61"/>
                    <a:pt x="25" y="6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7" name="Google Shape;1217;p16"/>
            <p:cNvSpPr/>
            <p:nvPr/>
          </p:nvSpPr>
          <p:spPr>
            <a:xfrm>
              <a:off x="8624888" y="2638425"/>
              <a:ext cx="77788" cy="88900"/>
            </a:xfrm>
            <a:custGeom>
              <a:avLst/>
              <a:gdLst/>
              <a:ahLst/>
              <a:cxnLst/>
              <a:rect l="l" t="t" r="r" b="b"/>
              <a:pathLst>
                <a:path w="204" h="232" extrusionOk="0">
                  <a:moveTo>
                    <a:pt x="75" y="1"/>
                  </a:moveTo>
                  <a:cubicBezTo>
                    <a:pt x="76" y="0"/>
                    <a:pt x="76" y="0"/>
                    <a:pt x="76" y="0"/>
                  </a:cubicBezTo>
                  <a:cubicBezTo>
                    <a:pt x="84" y="3"/>
                    <a:pt x="88" y="8"/>
                    <a:pt x="87" y="17"/>
                  </a:cubicBezTo>
                  <a:cubicBezTo>
                    <a:pt x="87" y="20"/>
                    <a:pt x="88" y="24"/>
                    <a:pt x="90" y="27"/>
                  </a:cubicBezTo>
                  <a:cubicBezTo>
                    <a:pt x="103" y="41"/>
                    <a:pt x="105" y="50"/>
                    <a:pt x="96" y="69"/>
                  </a:cubicBezTo>
                  <a:cubicBezTo>
                    <a:pt x="95" y="72"/>
                    <a:pt x="93" y="76"/>
                    <a:pt x="91" y="79"/>
                  </a:cubicBezTo>
                  <a:cubicBezTo>
                    <a:pt x="105" y="95"/>
                    <a:pt x="117" y="110"/>
                    <a:pt x="131" y="125"/>
                  </a:cubicBezTo>
                  <a:cubicBezTo>
                    <a:pt x="139" y="133"/>
                    <a:pt x="150" y="137"/>
                    <a:pt x="161" y="138"/>
                  </a:cubicBezTo>
                  <a:cubicBezTo>
                    <a:pt x="169" y="139"/>
                    <a:pt x="177" y="141"/>
                    <a:pt x="184" y="144"/>
                  </a:cubicBezTo>
                  <a:cubicBezTo>
                    <a:pt x="200" y="152"/>
                    <a:pt x="204" y="166"/>
                    <a:pt x="203" y="182"/>
                  </a:cubicBezTo>
                  <a:cubicBezTo>
                    <a:pt x="202" y="190"/>
                    <a:pt x="201" y="197"/>
                    <a:pt x="199" y="204"/>
                  </a:cubicBezTo>
                  <a:cubicBezTo>
                    <a:pt x="196" y="211"/>
                    <a:pt x="192" y="211"/>
                    <a:pt x="188" y="204"/>
                  </a:cubicBezTo>
                  <a:cubicBezTo>
                    <a:pt x="184" y="198"/>
                    <a:pt x="179" y="191"/>
                    <a:pt x="175" y="184"/>
                  </a:cubicBezTo>
                  <a:cubicBezTo>
                    <a:pt x="169" y="172"/>
                    <a:pt x="153" y="175"/>
                    <a:pt x="147" y="183"/>
                  </a:cubicBezTo>
                  <a:cubicBezTo>
                    <a:pt x="142" y="191"/>
                    <a:pt x="138" y="199"/>
                    <a:pt x="144" y="209"/>
                  </a:cubicBezTo>
                  <a:cubicBezTo>
                    <a:pt x="148" y="215"/>
                    <a:pt x="150" y="222"/>
                    <a:pt x="154" y="231"/>
                  </a:cubicBezTo>
                  <a:cubicBezTo>
                    <a:pt x="148" y="231"/>
                    <a:pt x="143" y="232"/>
                    <a:pt x="139" y="231"/>
                  </a:cubicBezTo>
                  <a:cubicBezTo>
                    <a:pt x="124" y="226"/>
                    <a:pt x="111" y="218"/>
                    <a:pt x="105" y="202"/>
                  </a:cubicBezTo>
                  <a:cubicBezTo>
                    <a:pt x="104" y="199"/>
                    <a:pt x="103" y="194"/>
                    <a:pt x="104" y="191"/>
                  </a:cubicBezTo>
                  <a:cubicBezTo>
                    <a:pt x="106" y="175"/>
                    <a:pt x="104" y="161"/>
                    <a:pt x="92" y="149"/>
                  </a:cubicBezTo>
                  <a:cubicBezTo>
                    <a:pt x="82" y="139"/>
                    <a:pt x="74" y="129"/>
                    <a:pt x="64" y="118"/>
                  </a:cubicBezTo>
                  <a:cubicBezTo>
                    <a:pt x="52" y="127"/>
                    <a:pt x="40" y="136"/>
                    <a:pt x="28" y="144"/>
                  </a:cubicBezTo>
                  <a:cubicBezTo>
                    <a:pt x="28" y="144"/>
                    <a:pt x="27" y="143"/>
                    <a:pt x="27" y="142"/>
                  </a:cubicBezTo>
                  <a:cubicBezTo>
                    <a:pt x="38" y="134"/>
                    <a:pt x="50" y="125"/>
                    <a:pt x="63" y="115"/>
                  </a:cubicBezTo>
                  <a:cubicBezTo>
                    <a:pt x="49" y="101"/>
                    <a:pt x="35" y="86"/>
                    <a:pt x="22" y="72"/>
                  </a:cubicBezTo>
                  <a:cubicBezTo>
                    <a:pt x="12" y="81"/>
                    <a:pt x="8" y="81"/>
                    <a:pt x="1" y="76"/>
                  </a:cubicBezTo>
                  <a:cubicBezTo>
                    <a:pt x="0" y="76"/>
                    <a:pt x="0" y="76"/>
                    <a:pt x="0" y="76"/>
                  </a:cubicBezTo>
                  <a:cubicBezTo>
                    <a:pt x="19" y="79"/>
                    <a:pt x="20" y="72"/>
                    <a:pt x="25" y="58"/>
                  </a:cubicBezTo>
                  <a:cubicBezTo>
                    <a:pt x="25" y="58"/>
                    <a:pt x="25" y="58"/>
                    <a:pt x="25" y="58"/>
                  </a:cubicBezTo>
                  <a:cubicBezTo>
                    <a:pt x="26" y="50"/>
                    <a:pt x="32" y="44"/>
                    <a:pt x="38" y="40"/>
                  </a:cubicBezTo>
                  <a:cubicBezTo>
                    <a:pt x="47" y="34"/>
                    <a:pt x="56" y="27"/>
                    <a:pt x="65" y="22"/>
                  </a:cubicBezTo>
                  <a:cubicBezTo>
                    <a:pt x="68" y="20"/>
                    <a:pt x="73" y="20"/>
                    <a:pt x="76" y="21"/>
                  </a:cubicBezTo>
                  <a:cubicBezTo>
                    <a:pt x="79" y="21"/>
                    <a:pt x="81" y="22"/>
                    <a:pt x="83" y="23"/>
                  </a:cubicBezTo>
                  <a:cubicBezTo>
                    <a:pt x="85" y="11"/>
                    <a:pt x="85" y="11"/>
                    <a:pt x="75" y="1"/>
                  </a:cubicBezTo>
                  <a:close/>
                  <a:moveTo>
                    <a:pt x="28" y="62"/>
                  </a:moveTo>
                  <a:cubicBezTo>
                    <a:pt x="22" y="71"/>
                    <a:pt x="24" y="76"/>
                    <a:pt x="34" y="78"/>
                  </a:cubicBezTo>
                  <a:cubicBezTo>
                    <a:pt x="34" y="75"/>
                    <a:pt x="34" y="73"/>
                    <a:pt x="34" y="70"/>
                  </a:cubicBezTo>
                  <a:cubicBezTo>
                    <a:pt x="34" y="73"/>
                    <a:pt x="35" y="75"/>
                    <a:pt x="36" y="80"/>
                  </a:cubicBezTo>
                  <a:cubicBezTo>
                    <a:pt x="39" y="78"/>
                    <a:pt x="44" y="78"/>
                    <a:pt x="46" y="76"/>
                  </a:cubicBezTo>
                  <a:cubicBezTo>
                    <a:pt x="52" y="70"/>
                    <a:pt x="60" y="67"/>
                    <a:pt x="67" y="65"/>
                  </a:cubicBezTo>
                  <a:cubicBezTo>
                    <a:pt x="73" y="62"/>
                    <a:pt x="76" y="64"/>
                    <a:pt x="80" y="67"/>
                  </a:cubicBezTo>
                  <a:cubicBezTo>
                    <a:pt x="83" y="71"/>
                    <a:pt x="85" y="74"/>
                    <a:pt x="88" y="77"/>
                  </a:cubicBezTo>
                  <a:cubicBezTo>
                    <a:pt x="88" y="77"/>
                    <a:pt x="89" y="76"/>
                    <a:pt x="90" y="76"/>
                  </a:cubicBezTo>
                  <a:cubicBezTo>
                    <a:pt x="92" y="70"/>
                    <a:pt x="94" y="65"/>
                    <a:pt x="96" y="60"/>
                  </a:cubicBezTo>
                  <a:cubicBezTo>
                    <a:pt x="101" y="43"/>
                    <a:pt x="98" y="36"/>
                    <a:pt x="84" y="27"/>
                  </a:cubicBezTo>
                  <a:cubicBezTo>
                    <a:pt x="79" y="23"/>
                    <a:pt x="73" y="20"/>
                    <a:pt x="66" y="24"/>
                  </a:cubicBezTo>
                  <a:cubicBezTo>
                    <a:pt x="57" y="30"/>
                    <a:pt x="49" y="36"/>
                    <a:pt x="40" y="42"/>
                  </a:cubicBezTo>
                  <a:cubicBezTo>
                    <a:pt x="32" y="47"/>
                    <a:pt x="28" y="53"/>
                    <a:pt x="28" y="62"/>
                  </a:cubicBezTo>
                  <a:close/>
                  <a:moveTo>
                    <a:pt x="63" y="69"/>
                  </a:moveTo>
                  <a:cubicBezTo>
                    <a:pt x="62" y="70"/>
                    <a:pt x="61" y="70"/>
                    <a:pt x="61" y="71"/>
                  </a:cubicBezTo>
                  <a:cubicBezTo>
                    <a:pt x="76" y="87"/>
                    <a:pt x="90" y="103"/>
                    <a:pt x="105" y="119"/>
                  </a:cubicBezTo>
                  <a:cubicBezTo>
                    <a:pt x="108" y="122"/>
                    <a:pt x="110" y="126"/>
                    <a:pt x="112" y="130"/>
                  </a:cubicBezTo>
                  <a:cubicBezTo>
                    <a:pt x="113" y="132"/>
                    <a:pt x="111" y="136"/>
                    <a:pt x="109" y="137"/>
                  </a:cubicBezTo>
                  <a:cubicBezTo>
                    <a:pt x="108" y="138"/>
                    <a:pt x="104" y="137"/>
                    <a:pt x="102" y="137"/>
                  </a:cubicBezTo>
                  <a:cubicBezTo>
                    <a:pt x="101" y="136"/>
                    <a:pt x="99" y="135"/>
                    <a:pt x="98" y="133"/>
                  </a:cubicBezTo>
                  <a:cubicBezTo>
                    <a:pt x="83" y="117"/>
                    <a:pt x="67" y="100"/>
                    <a:pt x="51" y="83"/>
                  </a:cubicBezTo>
                  <a:cubicBezTo>
                    <a:pt x="50" y="82"/>
                    <a:pt x="48" y="80"/>
                    <a:pt x="46" y="79"/>
                  </a:cubicBezTo>
                  <a:cubicBezTo>
                    <a:pt x="46" y="80"/>
                    <a:pt x="45" y="81"/>
                    <a:pt x="46" y="81"/>
                  </a:cubicBezTo>
                  <a:cubicBezTo>
                    <a:pt x="63" y="100"/>
                    <a:pt x="81" y="119"/>
                    <a:pt x="99" y="138"/>
                  </a:cubicBezTo>
                  <a:cubicBezTo>
                    <a:pt x="102" y="140"/>
                    <a:pt x="108" y="141"/>
                    <a:pt x="110" y="140"/>
                  </a:cubicBezTo>
                  <a:cubicBezTo>
                    <a:pt x="113" y="138"/>
                    <a:pt x="115" y="133"/>
                    <a:pt x="115" y="129"/>
                  </a:cubicBezTo>
                  <a:cubicBezTo>
                    <a:pt x="114" y="126"/>
                    <a:pt x="112" y="122"/>
                    <a:pt x="109" y="119"/>
                  </a:cubicBezTo>
                  <a:cubicBezTo>
                    <a:pt x="96" y="104"/>
                    <a:pt x="82" y="90"/>
                    <a:pt x="69" y="75"/>
                  </a:cubicBezTo>
                  <a:cubicBezTo>
                    <a:pt x="67" y="73"/>
                    <a:pt x="65" y="71"/>
                    <a:pt x="63" y="69"/>
                  </a:cubicBezTo>
                  <a:close/>
                  <a:moveTo>
                    <a:pt x="130" y="219"/>
                  </a:moveTo>
                  <a:cubicBezTo>
                    <a:pt x="128" y="215"/>
                    <a:pt x="125" y="211"/>
                    <a:pt x="124" y="207"/>
                  </a:cubicBezTo>
                  <a:cubicBezTo>
                    <a:pt x="123" y="202"/>
                    <a:pt x="122" y="197"/>
                    <a:pt x="123" y="192"/>
                  </a:cubicBezTo>
                  <a:cubicBezTo>
                    <a:pt x="126" y="182"/>
                    <a:pt x="131" y="174"/>
                    <a:pt x="140" y="169"/>
                  </a:cubicBezTo>
                  <a:cubicBezTo>
                    <a:pt x="157" y="160"/>
                    <a:pt x="181" y="158"/>
                    <a:pt x="188" y="185"/>
                  </a:cubicBezTo>
                  <a:cubicBezTo>
                    <a:pt x="190" y="190"/>
                    <a:pt x="190" y="195"/>
                    <a:pt x="191" y="202"/>
                  </a:cubicBezTo>
                  <a:cubicBezTo>
                    <a:pt x="194" y="175"/>
                    <a:pt x="181" y="154"/>
                    <a:pt x="151" y="161"/>
                  </a:cubicBezTo>
                  <a:cubicBezTo>
                    <a:pt x="136" y="164"/>
                    <a:pt x="127" y="173"/>
                    <a:pt x="121" y="187"/>
                  </a:cubicBezTo>
                  <a:cubicBezTo>
                    <a:pt x="116" y="200"/>
                    <a:pt x="121" y="210"/>
                    <a:pt x="130" y="2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8" name="Google Shape;1218;p16"/>
            <p:cNvSpPr/>
            <p:nvPr/>
          </p:nvSpPr>
          <p:spPr>
            <a:xfrm>
              <a:off x="8513763" y="2706688"/>
              <a:ext cx="44450" cy="61913"/>
            </a:xfrm>
            <a:custGeom>
              <a:avLst/>
              <a:gdLst/>
              <a:ahLst/>
              <a:cxnLst/>
              <a:rect l="l" t="t" r="r" b="b"/>
              <a:pathLst>
                <a:path w="118" h="160" extrusionOk="0">
                  <a:moveTo>
                    <a:pt x="16" y="79"/>
                  </a:moveTo>
                  <a:cubicBezTo>
                    <a:pt x="17" y="84"/>
                    <a:pt x="17" y="90"/>
                    <a:pt x="18" y="95"/>
                  </a:cubicBezTo>
                  <a:cubicBezTo>
                    <a:pt x="21" y="112"/>
                    <a:pt x="32" y="123"/>
                    <a:pt x="49" y="124"/>
                  </a:cubicBezTo>
                  <a:cubicBezTo>
                    <a:pt x="64" y="126"/>
                    <a:pt x="78" y="124"/>
                    <a:pt x="91" y="116"/>
                  </a:cubicBezTo>
                  <a:cubicBezTo>
                    <a:pt x="97" y="113"/>
                    <a:pt x="98" y="108"/>
                    <a:pt x="92" y="104"/>
                  </a:cubicBezTo>
                  <a:cubicBezTo>
                    <a:pt x="83" y="99"/>
                    <a:pt x="74" y="95"/>
                    <a:pt x="64" y="91"/>
                  </a:cubicBezTo>
                  <a:cubicBezTo>
                    <a:pt x="49" y="85"/>
                    <a:pt x="33" y="79"/>
                    <a:pt x="19" y="71"/>
                  </a:cubicBezTo>
                  <a:cubicBezTo>
                    <a:pt x="0" y="60"/>
                    <a:pt x="3" y="46"/>
                    <a:pt x="7" y="31"/>
                  </a:cubicBezTo>
                  <a:cubicBezTo>
                    <a:pt x="9" y="21"/>
                    <a:pt x="16" y="16"/>
                    <a:pt x="25" y="12"/>
                  </a:cubicBezTo>
                  <a:cubicBezTo>
                    <a:pt x="44" y="5"/>
                    <a:pt x="65" y="2"/>
                    <a:pt x="85" y="0"/>
                  </a:cubicBezTo>
                  <a:cubicBezTo>
                    <a:pt x="93" y="0"/>
                    <a:pt x="97" y="5"/>
                    <a:pt x="99" y="11"/>
                  </a:cubicBezTo>
                  <a:cubicBezTo>
                    <a:pt x="100" y="17"/>
                    <a:pt x="98" y="23"/>
                    <a:pt x="97" y="29"/>
                  </a:cubicBezTo>
                  <a:cubicBezTo>
                    <a:pt x="97" y="30"/>
                    <a:pt x="94" y="31"/>
                    <a:pt x="92" y="31"/>
                  </a:cubicBezTo>
                  <a:cubicBezTo>
                    <a:pt x="76" y="34"/>
                    <a:pt x="60" y="37"/>
                    <a:pt x="44" y="40"/>
                  </a:cubicBezTo>
                  <a:cubicBezTo>
                    <a:pt x="42" y="41"/>
                    <a:pt x="40" y="42"/>
                    <a:pt x="35" y="43"/>
                  </a:cubicBezTo>
                  <a:cubicBezTo>
                    <a:pt x="40" y="45"/>
                    <a:pt x="43" y="47"/>
                    <a:pt x="46" y="48"/>
                  </a:cubicBezTo>
                  <a:cubicBezTo>
                    <a:pt x="64" y="54"/>
                    <a:pt x="81" y="61"/>
                    <a:pt x="96" y="73"/>
                  </a:cubicBezTo>
                  <a:cubicBezTo>
                    <a:pt x="115" y="87"/>
                    <a:pt x="118" y="106"/>
                    <a:pt x="112" y="128"/>
                  </a:cubicBezTo>
                  <a:cubicBezTo>
                    <a:pt x="105" y="148"/>
                    <a:pt x="90" y="156"/>
                    <a:pt x="70" y="159"/>
                  </a:cubicBezTo>
                  <a:cubicBezTo>
                    <a:pt x="62" y="160"/>
                    <a:pt x="54" y="160"/>
                    <a:pt x="46" y="158"/>
                  </a:cubicBezTo>
                  <a:cubicBezTo>
                    <a:pt x="27" y="156"/>
                    <a:pt x="3" y="131"/>
                    <a:pt x="6" y="108"/>
                  </a:cubicBezTo>
                  <a:cubicBezTo>
                    <a:pt x="7" y="103"/>
                    <a:pt x="7" y="98"/>
                    <a:pt x="8" y="93"/>
                  </a:cubicBezTo>
                  <a:cubicBezTo>
                    <a:pt x="10" y="88"/>
                    <a:pt x="12" y="83"/>
                    <a:pt x="14" y="78"/>
                  </a:cubicBezTo>
                  <a:cubicBezTo>
                    <a:pt x="15" y="78"/>
                    <a:pt x="16" y="78"/>
                    <a:pt x="16" y="79"/>
                  </a:cubicBezTo>
                  <a:close/>
                  <a:moveTo>
                    <a:pt x="18" y="30"/>
                  </a:moveTo>
                  <a:cubicBezTo>
                    <a:pt x="9" y="42"/>
                    <a:pt x="11" y="56"/>
                    <a:pt x="24" y="62"/>
                  </a:cubicBezTo>
                  <a:cubicBezTo>
                    <a:pt x="36" y="68"/>
                    <a:pt x="48" y="72"/>
                    <a:pt x="60" y="77"/>
                  </a:cubicBezTo>
                  <a:cubicBezTo>
                    <a:pt x="80" y="85"/>
                    <a:pt x="101" y="93"/>
                    <a:pt x="107" y="118"/>
                  </a:cubicBezTo>
                  <a:cubicBezTo>
                    <a:pt x="108" y="115"/>
                    <a:pt x="109" y="112"/>
                    <a:pt x="109" y="109"/>
                  </a:cubicBezTo>
                  <a:cubicBezTo>
                    <a:pt x="109" y="95"/>
                    <a:pt x="101" y="85"/>
                    <a:pt x="90" y="77"/>
                  </a:cubicBezTo>
                  <a:cubicBezTo>
                    <a:pt x="75" y="65"/>
                    <a:pt x="58" y="59"/>
                    <a:pt x="39" y="55"/>
                  </a:cubicBezTo>
                  <a:cubicBezTo>
                    <a:pt x="20" y="51"/>
                    <a:pt x="20" y="50"/>
                    <a:pt x="18" y="30"/>
                  </a:cubicBezTo>
                  <a:close/>
                  <a:moveTo>
                    <a:pt x="16" y="111"/>
                  </a:moveTo>
                  <a:cubicBezTo>
                    <a:pt x="14" y="130"/>
                    <a:pt x="32" y="147"/>
                    <a:pt x="54" y="149"/>
                  </a:cubicBezTo>
                  <a:cubicBezTo>
                    <a:pt x="79" y="151"/>
                    <a:pt x="98" y="137"/>
                    <a:pt x="99" y="117"/>
                  </a:cubicBezTo>
                  <a:cubicBezTo>
                    <a:pt x="88" y="133"/>
                    <a:pt x="73" y="137"/>
                    <a:pt x="56" y="136"/>
                  </a:cubicBezTo>
                  <a:cubicBezTo>
                    <a:pt x="38" y="134"/>
                    <a:pt x="26" y="125"/>
                    <a:pt x="16" y="111"/>
                  </a:cubicBezTo>
                  <a:close/>
                  <a:moveTo>
                    <a:pt x="25" y="35"/>
                  </a:moveTo>
                  <a:cubicBezTo>
                    <a:pt x="46" y="29"/>
                    <a:pt x="67" y="24"/>
                    <a:pt x="87" y="18"/>
                  </a:cubicBezTo>
                  <a:cubicBezTo>
                    <a:pt x="87" y="17"/>
                    <a:pt x="87" y="16"/>
                    <a:pt x="87" y="15"/>
                  </a:cubicBezTo>
                  <a:cubicBezTo>
                    <a:pt x="69" y="9"/>
                    <a:pt x="51" y="8"/>
                    <a:pt x="34" y="20"/>
                  </a:cubicBezTo>
                  <a:cubicBezTo>
                    <a:pt x="29" y="24"/>
                    <a:pt x="25" y="29"/>
                    <a:pt x="25" y="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19" name="Google Shape;1219;p16"/>
            <p:cNvSpPr/>
            <p:nvPr/>
          </p:nvSpPr>
          <p:spPr>
            <a:xfrm>
              <a:off x="8599488" y="2738438"/>
              <a:ext cx="68263" cy="30163"/>
            </a:xfrm>
            <a:custGeom>
              <a:avLst/>
              <a:gdLst/>
              <a:ahLst/>
              <a:cxnLst/>
              <a:rect l="l" t="t" r="r" b="b"/>
              <a:pathLst>
                <a:path w="181" h="82" extrusionOk="0">
                  <a:moveTo>
                    <a:pt x="74" y="28"/>
                  </a:moveTo>
                  <a:cubicBezTo>
                    <a:pt x="79" y="20"/>
                    <a:pt x="85" y="12"/>
                    <a:pt x="94" y="9"/>
                  </a:cubicBezTo>
                  <a:cubicBezTo>
                    <a:pt x="97" y="7"/>
                    <a:pt x="101" y="7"/>
                    <a:pt x="105" y="6"/>
                  </a:cubicBezTo>
                  <a:cubicBezTo>
                    <a:pt x="115" y="6"/>
                    <a:pt x="118" y="11"/>
                    <a:pt x="114" y="20"/>
                  </a:cubicBezTo>
                  <a:cubicBezTo>
                    <a:pt x="112" y="24"/>
                    <a:pt x="110" y="25"/>
                    <a:pt x="106" y="24"/>
                  </a:cubicBezTo>
                  <a:cubicBezTo>
                    <a:pt x="93" y="20"/>
                    <a:pt x="80" y="31"/>
                    <a:pt x="81" y="45"/>
                  </a:cubicBezTo>
                  <a:cubicBezTo>
                    <a:pt x="81" y="54"/>
                    <a:pt x="92" y="61"/>
                    <a:pt x="102" y="59"/>
                  </a:cubicBezTo>
                  <a:cubicBezTo>
                    <a:pt x="110" y="58"/>
                    <a:pt x="116" y="52"/>
                    <a:pt x="121" y="46"/>
                  </a:cubicBezTo>
                  <a:cubicBezTo>
                    <a:pt x="127" y="37"/>
                    <a:pt x="125" y="28"/>
                    <a:pt x="125" y="19"/>
                  </a:cubicBezTo>
                  <a:cubicBezTo>
                    <a:pt x="124" y="7"/>
                    <a:pt x="124" y="7"/>
                    <a:pt x="136" y="6"/>
                  </a:cubicBezTo>
                  <a:cubicBezTo>
                    <a:pt x="145" y="6"/>
                    <a:pt x="154" y="6"/>
                    <a:pt x="164" y="6"/>
                  </a:cubicBezTo>
                  <a:cubicBezTo>
                    <a:pt x="166" y="6"/>
                    <a:pt x="169" y="6"/>
                    <a:pt x="171" y="6"/>
                  </a:cubicBezTo>
                  <a:cubicBezTo>
                    <a:pt x="167" y="17"/>
                    <a:pt x="157" y="18"/>
                    <a:pt x="148" y="19"/>
                  </a:cubicBezTo>
                  <a:cubicBezTo>
                    <a:pt x="141" y="19"/>
                    <a:pt x="139" y="23"/>
                    <a:pt x="141" y="30"/>
                  </a:cubicBezTo>
                  <a:cubicBezTo>
                    <a:pt x="148" y="29"/>
                    <a:pt x="156" y="29"/>
                    <a:pt x="165" y="28"/>
                  </a:cubicBezTo>
                  <a:cubicBezTo>
                    <a:pt x="164" y="31"/>
                    <a:pt x="163" y="34"/>
                    <a:pt x="162" y="35"/>
                  </a:cubicBezTo>
                  <a:cubicBezTo>
                    <a:pt x="157" y="38"/>
                    <a:pt x="152" y="42"/>
                    <a:pt x="147" y="43"/>
                  </a:cubicBezTo>
                  <a:cubicBezTo>
                    <a:pt x="139" y="44"/>
                    <a:pt x="137" y="49"/>
                    <a:pt x="138" y="56"/>
                  </a:cubicBezTo>
                  <a:cubicBezTo>
                    <a:pt x="152" y="54"/>
                    <a:pt x="165" y="51"/>
                    <a:pt x="179" y="49"/>
                  </a:cubicBezTo>
                  <a:cubicBezTo>
                    <a:pt x="180" y="51"/>
                    <a:pt x="180" y="52"/>
                    <a:pt x="181" y="53"/>
                  </a:cubicBezTo>
                  <a:cubicBezTo>
                    <a:pt x="175" y="56"/>
                    <a:pt x="170" y="61"/>
                    <a:pt x="165" y="63"/>
                  </a:cubicBezTo>
                  <a:cubicBezTo>
                    <a:pt x="155" y="67"/>
                    <a:pt x="145" y="69"/>
                    <a:pt x="135" y="73"/>
                  </a:cubicBezTo>
                  <a:cubicBezTo>
                    <a:pt x="124" y="78"/>
                    <a:pt x="124" y="78"/>
                    <a:pt x="121" y="66"/>
                  </a:cubicBezTo>
                  <a:cubicBezTo>
                    <a:pt x="103" y="82"/>
                    <a:pt x="80" y="76"/>
                    <a:pt x="72" y="51"/>
                  </a:cubicBezTo>
                  <a:cubicBezTo>
                    <a:pt x="71" y="62"/>
                    <a:pt x="70" y="73"/>
                    <a:pt x="59" y="78"/>
                  </a:cubicBezTo>
                  <a:cubicBezTo>
                    <a:pt x="59" y="68"/>
                    <a:pt x="59" y="59"/>
                    <a:pt x="59" y="50"/>
                  </a:cubicBezTo>
                  <a:cubicBezTo>
                    <a:pt x="59" y="41"/>
                    <a:pt x="59" y="32"/>
                    <a:pt x="59" y="23"/>
                  </a:cubicBezTo>
                  <a:cubicBezTo>
                    <a:pt x="58" y="22"/>
                    <a:pt x="57" y="22"/>
                    <a:pt x="56" y="22"/>
                  </a:cubicBezTo>
                  <a:cubicBezTo>
                    <a:pt x="51" y="37"/>
                    <a:pt x="46" y="52"/>
                    <a:pt x="42" y="67"/>
                  </a:cubicBezTo>
                  <a:cubicBezTo>
                    <a:pt x="41" y="72"/>
                    <a:pt x="41" y="76"/>
                    <a:pt x="34" y="76"/>
                  </a:cubicBezTo>
                  <a:cubicBezTo>
                    <a:pt x="26" y="75"/>
                    <a:pt x="21" y="72"/>
                    <a:pt x="19" y="66"/>
                  </a:cubicBezTo>
                  <a:cubicBezTo>
                    <a:pt x="14" y="49"/>
                    <a:pt x="9" y="33"/>
                    <a:pt x="3" y="16"/>
                  </a:cubicBezTo>
                  <a:cubicBezTo>
                    <a:pt x="3" y="13"/>
                    <a:pt x="1" y="11"/>
                    <a:pt x="0" y="8"/>
                  </a:cubicBezTo>
                  <a:cubicBezTo>
                    <a:pt x="9" y="2"/>
                    <a:pt x="17" y="4"/>
                    <a:pt x="21" y="15"/>
                  </a:cubicBezTo>
                  <a:cubicBezTo>
                    <a:pt x="24" y="26"/>
                    <a:pt x="27" y="37"/>
                    <a:pt x="30" y="48"/>
                  </a:cubicBezTo>
                  <a:cubicBezTo>
                    <a:pt x="38" y="32"/>
                    <a:pt x="46" y="15"/>
                    <a:pt x="54" y="0"/>
                  </a:cubicBezTo>
                  <a:cubicBezTo>
                    <a:pt x="59" y="2"/>
                    <a:pt x="62" y="4"/>
                    <a:pt x="66" y="5"/>
                  </a:cubicBezTo>
                  <a:cubicBezTo>
                    <a:pt x="71" y="7"/>
                    <a:pt x="73" y="12"/>
                    <a:pt x="74" y="17"/>
                  </a:cubicBezTo>
                  <a:cubicBezTo>
                    <a:pt x="74" y="21"/>
                    <a:pt x="74" y="24"/>
                    <a:pt x="74" y="28"/>
                  </a:cubicBezTo>
                  <a:close/>
                  <a:moveTo>
                    <a:pt x="122" y="50"/>
                  </a:moveTo>
                  <a:cubicBezTo>
                    <a:pt x="121" y="52"/>
                    <a:pt x="120" y="54"/>
                    <a:pt x="119" y="55"/>
                  </a:cubicBezTo>
                  <a:cubicBezTo>
                    <a:pt x="109" y="66"/>
                    <a:pt x="92" y="68"/>
                    <a:pt x="84" y="58"/>
                  </a:cubicBezTo>
                  <a:cubicBezTo>
                    <a:pt x="72" y="44"/>
                    <a:pt x="80" y="22"/>
                    <a:pt x="100" y="18"/>
                  </a:cubicBezTo>
                  <a:cubicBezTo>
                    <a:pt x="103" y="17"/>
                    <a:pt x="106" y="17"/>
                    <a:pt x="109" y="17"/>
                  </a:cubicBezTo>
                  <a:cubicBezTo>
                    <a:pt x="96" y="12"/>
                    <a:pt x="85" y="15"/>
                    <a:pt x="80" y="25"/>
                  </a:cubicBezTo>
                  <a:cubicBezTo>
                    <a:pt x="75" y="36"/>
                    <a:pt x="74" y="47"/>
                    <a:pt x="78" y="58"/>
                  </a:cubicBezTo>
                  <a:cubicBezTo>
                    <a:pt x="82" y="67"/>
                    <a:pt x="93" y="73"/>
                    <a:pt x="104" y="71"/>
                  </a:cubicBezTo>
                  <a:cubicBezTo>
                    <a:pt x="113" y="69"/>
                    <a:pt x="122" y="60"/>
                    <a:pt x="122" y="50"/>
                  </a:cubicBezTo>
                  <a:close/>
                  <a:moveTo>
                    <a:pt x="170" y="55"/>
                  </a:moveTo>
                  <a:cubicBezTo>
                    <a:pt x="170" y="55"/>
                    <a:pt x="170" y="54"/>
                    <a:pt x="170" y="53"/>
                  </a:cubicBezTo>
                  <a:cubicBezTo>
                    <a:pt x="158" y="56"/>
                    <a:pt x="146" y="58"/>
                    <a:pt x="133" y="60"/>
                  </a:cubicBezTo>
                  <a:cubicBezTo>
                    <a:pt x="133" y="45"/>
                    <a:pt x="133" y="30"/>
                    <a:pt x="133" y="14"/>
                  </a:cubicBezTo>
                  <a:cubicBezTo>
                    <a:pt x="133" y="14"/>
                    <a:pt x="132" y="14"/>
                    <a:pt x="131" y="14"/>
                  </a:cubicBezTo>
                  <a:cubicBezTo>
                    <a:pt x="131" y="23"/>
                    <a:pt x="130" y="32"/>
                    <a:pt x="130" y="42"/>
                  </a:cubicBezTo>
                  <a:cubicBezTo>
                    <a:pt x="129" y="51"/>
                    <a:pt x="128" y="60"/>
                    <a:pt x="128" y="71"/>
                  </a:cubicBezTo>
                  <a:cubicBezTo>
                    <a:pt x="142" y="66"/>
                    <a:pt x="156" y="60"/>
                    <a:pt x="170" y="55"/>
                  </a:cubicBezTo>
                  <a:close/>
                  <a:moveTo>
                    <a:pt x="57" y="7"/>
                  </a:moveTo>
                  <a:cubicBezTo>
                    <a:pt x="41" y="24"/>
                    <a:pt x="29" y="58"/>
                    <a:pt x="35" y="71"/>
                  </a:cubicBezTo>
                  <a:cubicBezTo>
                    <a:pt x="43" y="49"/>
                    <a:pt x="50" y="29"/>
                    <a:pt x="57" y="7"/>
                  </a:cubicBezTo>
                  <a:close/>
                  <a:moveTo>
                    <a:pt x="9" y="11"/>
                  </a:moveTo>
                  <a:cubicBezTo>
                    <a:pt x="8" y="11"/>
                    <a:pt x="8" y="11"/>
                    <a:pt x="7" y="12"/>
                  </a:cubicBezTo>
                  <a:cubicBezTo>
                    <a:pt x="13" y="27"/>
                    <a:pt x="18" y="43"/>
                    <a:pt x="23" y="59"/>
                  </a:cubicBezTo>
                  <a:cubicBezTo>
                    <a:pt x="24" y="59"/>
                    <a:pt x="25" y="58"/>
                    <a:pt x="25" y="58"/>
                  </a:cubicBezTo>
                  <a:cubicBezTo>
                    <a:pt x="25" y="41"/>
                    <a:pt x="20" y="25"/>
                    <a:pt x="9" y="11"/>
                  </a:cubicBezTo>
                  <a:close/>
                  <a:moveTo>
                    <a:pt x="67" y="14"/>
                  </a:moveTo>
                  <a:cubicBezTo>
                    <a:pt x="66" y="14"/>
                    <a:pt x="65" y="14"/>
                    <a:pt x="65" y="14"/>
                  </a:cubicBezTo>
                  <a:cubicBezTo>
                    <a:pt x="65" y="30"/>
                    <a:pt x="65" y="46"/>
                    <a:pt x="65" y="62"/>
                  </a:cubicBezTo>
                  <a:cubicBezTo>
                    <a:pt x="65" y="62"/>
                    <a:pt x="66" y="62"/>
                    <a:pt x="67" y="62"/>
                  </a:cubicBezTo>
                  <a:cubicBezTo>
                    <a:pt x="67" y="46"/>
                    <a:pt x="67" y="30"/>
                    <a:pt x="67" y="14"/>
                  </a:cubicBezTo>
                  <a:close/>
                  <a:moveTo>
                    <a:pt x="138" y="12"/>
                  </a:moveTo>
                  <a:cubicBezTo>
                    <a:pt x="138" y="13"/>
                    <a:pt x="138" y="15"/>
                    <a:pt x="139" y="16"/>
                  </a:cubicBezTo>
                  <a:cubicBezTo>
                    <a:pt x="147" y="15"/>
                    <a:pt x="155" y="13"/>
                    <a:pt x="163" y="12"/>
                  </a:cubicBezTo>
                  <a:cubicBezTo>
                    <a:pt x="162" y="11"/>
                    <a:pt x="162" y="9"/>
                    <a:pt x="162" y="8"/>
                  </a:cubicBezTo>
                  <a:cubicBezTo>
                    <a:pt x="154" y="9"/>
                    <a:pt x="146" y="11"/>
                    <a:pt x="138" y="12"/>
                  </a:cubicBezTo>
                  <a:close/>
                  <a:moveTo>
                    <a:pt x="138" y="35"/>
                  </a:moveTo>
                  <a:cubicBezTo>
                    <a:pt x="138" y="36"/>
                    <a:pt x="138" y="37"/>
                    <a:pt x="139" y="38"/>
                  </a:cubicBezTo>
                  <a:cubicBezTo>
                    <a:pt x="145" y="37"/>
                    <a:pt x="151" y="36"/>
                    <a:pt x="157" y="35"/>
                  </a:cubicBezTo>
                  <a:cubicBezTo>
                    <a:pt x="156" y="34"/>
                    <a:pt x="156" y="33"/>
                    <a:pt x="156" y="32"/>
                  </a:cubicBezTo>
                  <a:cubicBezTo>
                    <a:pt x="150" y="33"/>
                    <a:pt x="144" y="34"/>
                    <a:pt x="138" y="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0" name="Google Shape;1220;p16"/>
            <p:cNvSpPr/>
            <p:nvPr/>
          </p:nvSpPr>
          <p:spPr>
            <a:xfrm>
              <a:off x="8537575" y="2619376"/>
              <a:ext cx="26988" cy="82550"/>
            </a:xfrm>
            <a:custGeom>
              <a:avLst/>
              <a:gdLst/>
              <a:ahLst/>
              <a:cxnLst/>
              <a:rect l="l" t="t" r="r" b="b"/>
              <a:pathLst>
                <a:path w="72" h="217" extrusionOk="0">
                  <a:moveTo>
                    <a:pt x="72" y="11"/>
                  </a:moveTo>
                  <a:cubicBezTo>
                    <a:pt x="64" y="23"/>
                    <a:pt x="56" y="35"/>
                    <a:pt x="49" y="48"/>
                  </a:cubicBezTo>
                  <a:cubicBezTo>
                    <a:pt x="30" y="84"/>
                    <a:pt x="21" y="122"/>
                    <a:pt x="23" y="162"/>
                  </a:cubicBezTo>
                  <a:cubicBezTo>
                    <a:pt x="24" y="180"/>
                    <a:pt x="27" y="198"/>
                    <a:pt x="30" y="217"/>
                  </a:cubicBezTo>
                  <a:cubicBezTo>
                    <a:pt x="25" y="217"/>
                    <a:pt x="20" y="217"/>
                    <a:pt x="13" y="217"/>
                  </a:cubicBezTo>
                  <a:cubicBezTo>
                    <a:pt x="11" y="205"/>
                    <a:pt x="7" y="192"/>
                    <a:pt x="6" y="180"/>
                  </a:cubicBezTo>
                  <a:cubicBezTo>
                    <a:pt x="0" y="124"/>
                    <a:pt x="12" y="72"/>
                    <a:pt x="42" y="24"/>
                  </a:cubicBezTo>
                  <a:cubicBezTo>
                    <a:pt x="47" y="15"/>
                    <a:pt x="54" y="8"/>
                    <a:pt x="61" y="0"/>
                  </a:cubicBezTo>
                  <a:cubicBezTo>
                    <a:pt x="64" y="3"/>
                    <a:pt x="68" y="7"/>
                    <a:pt x="72"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1" name="Google Shape;1221;p16"/>
            <p:cNvSpPr/>
            <p:nvPr/>
          </p:nvSpPr>
          <p:spPr>
            <a:xfrm>
              <a:off x="8658225" y="2711451"/>
              <a:ext cx="44450" cy="41275"/>
            </a:xfrm>
            <a:custGeom>
              <a:avLst/>
              <a:gdLst/>
              <a:ahLst/>
              <a:cxnLst/>
              <a:rect l="l" t="t" r="r" b="b"/>
              <a:pathLst>
                <a:path w="114" h="107" extrusionOk="0">
                  <a:moveTo>
                    <a:pt x="7" y="26"/>
                  </a:moveTo>
                  <a:cubicBezTo>
                    <a:pt x="16" y="40"/>
                    <a:pt x="27" y="48"/>
                    <a:pt x="41" y="53"/>
                  </a:cubicBezTo>
                  <a:cubicBezTo>
                    <a:pt x="51" y="57"/>
                    <a:pt x="60" y="57"/>
                    <a:pt x="69" y="54"/>
                  </a:cubicBezTo>
                  <a:cubicBezTo>
                    <a:pt x="78" y="51"/>
                    <a:pt x="81" y="44"/>
                    <a:pt x="78" y="36"/>
                  </a:cubicBezTo>
                  <a:cubicBezTo>
                    <a:pt x="76" y="28"/>
                    <a:pt x="72" y="21"/>
                    <a:pt x="69" y="13"/>
                  </a:cubicBezTo>
                  <a:cubicBezTo>
                    <a:pt x="66" y="8"/>
                    <a:pt x="68" y="4"/>
                    <a:pt x="73" y="0"/>
                  </a:cubicBezTo>
                  <a:cubicBezTo>
                    <a:pt x="78" y="7"/>
                    <a:pt x="82" y="14"/>
                    <a:pt x="86" y="21"/>
                  </a:cubicBezTo>
                  <a:cubicBezTo>
                    <a:pt x="95" y="35"/>
                    <a:pt x="98" y="36"/>
                    <a:pt x="114" y="33"/>
                  </a:cubicBezTo>
                  <a:cubicBezTo>
                    <a:pt x="104" y="49"/>
                    <a:pt x="92" y="63"/>
                    <a:pt x="78" y="75"/>
                  </a:cubicBezTo>
                  <a:cubicBezTo>
                    <a:pt x="67" y="85"/>
                    <a:pt x="55" y="93"/>
                    <a:pt x="43" y="101"/>
                  </a:cubicBezTo>
                  <a:cubicBezTo>
                    <a:pt x="34" y="107"/>
                    <a:pt x="34" y="107"/>
                    <a:pt x="22" y="104"/>
                  </a:cubicBezTo>
                  <a:cubicBezTo>
                    <a:pt x="23" y="96"/>
                    <a:pt x="24" y="90"/>
                    <a:pt x="28" y="83"/>
                  </a:cubicBezTo>
                  <a:cubicBezTo>
                    <a:pt x="33" y="73"/>
                    <a:pt x="29" y="60"/>
                    <a:pt x="15" y="59"/>
                  </a:cubicBezTo>
                  <a:cubicBezTo>
                    <a:pt x="10" y="59"/>
                    <a:pt x="5" y="59"/>
                    <a:pt x="0" y="59"/>
                  </a:cubicBezTo>
                  <a:cubicBezTo>
                    <a:pt x="2" y="48"/>
                    <a:pt x="4" y="38"/>
                    <a:pt x="7" y="2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2" name="Google Shape;1222;p16"/>
            <p:cNvSpPr/>
            <p:nvPr/>
          </p:nvSpPr>
          <p:spPr>
            <a:xfrm>
              <a:off x="8631238" y="2695576"/>
              <a:ext cx="23813" cy="38100"/>
            </a:xfrm>
            <a:custGeom>
              <a:avLst/>
              <a:gdLst/>
              <a:ahLst/>
              <a:cxnLst/>
              <a:rect l="l" t="t" r="r" b="b"/>
              <a:pathLst>
                <a:path w="65" h="103" extrusionOk="0">
                  <a:moveTo>
                    <a:pt x="65" y="52"/>
                  </a:moveTo>
                  <a:cubicBezTo>
                    <a:pt x="57" y="55"/>
                    <a:pt x="57" y="61"/>
                    <a:pt x="58" y="67"/>
                  </a:cubicBezTo>
                  <a:cubicBezTo>
                    <a:pt x="58" y="78"/>
                    <a:pt x="58" y="88"/>
                    <a:pt x="49" y="96"/>
                  </a:cubicBezTo>
                  <a:cubicBezTo>
                    <a:pt x="41" y="102"/>
                    <a:pt x="33" y="103"/>
                    <a:pt x="24" y="100"/>
                  </a:cubicBezTo>
                  <a:cubicBezTo>
                    <a:pt x="15" y="96"/>
                    <a:pt x="10" y="89"/>
                    <a:pt x="10" y="79"/>
                  </a:cubicBezTo>
                  <a:cubicBezTo>
                    <a:pt x="10" y="76"/>
                    <a:pt x="10" y="73"/>
                    <a:pt x="10" y="70"/>
                  </a:cubicBezTo>
                  <a:cubicBezTo>
                    <a:pt x="9" y="63"/>
                    <a:pt x="12" y="55"/>
                    <a:pt x="0" y="52"/>
                  </a:cubicBezTo>
                  <a:cubicBezTo>
                    <a:pt x="14" y="47"/>
                    <a:pt x="9" y="37"/>
                    <a:pt x="9" y="29"/>
                  </a:cubicBezTo>
                  <a:cubicBezTo>
                    <a:pt x="10" y="20"/>
                    <a:pt x="11" y="12"/>
                    <a:pt x="19" y="6"/>
                  </a:cubicBezTo>
                  <a:cubicBezTo>
                    <a:pt x="27" y="0"/>
                    <a:pt x="35" y="0"/>
                    <a:pt x="43" y="3"/>
                  </a:cubicBezTo>
                  <a:cubicBezTo>
                    <a:pt x="52" y="6"/>
                    <a:pt x="56" y="13"/>
                    <a:pt x="57" y="22"/>
                  </a:cubicBezTo>
                  <a:cubicBezTo>
                    <a:pt x="57" y="26"/>
                    <a:pt x="57" y="30"/>
                    <a:pt x="57" y="33"/>
                  </a:cubicBezTo>
                  <a:cubicBezTo>
                    <a:pt x="57" y="40"/>
                    <a:pt x="55" y="48"/>
                    <a:pt x="65" y="52"/>
                  </a:cubicBezTo>
                  <a:close/>
                  <a:moveTo>
                    <a:pt x="40" y="51"/>
                  </a:moveTo>
                  <a:cubicBezTo>
                    <a:pt x="40" y="51"/>
                    <a:pt x="40" y="51"/>
                    <a:pt x="40" y="51"/>
                  </a:cubicBezTo>
                  <a:cubicBezTo>
                    <a:pt x="40" y="43"/>
                    <a:pt x="41" y="34"/>
                    <a:pt x="40" y="26"/>
                  </a:cubicBezTo>
                  <a:cubicBezTo>
                    <a:pt x="40" y="23"/>
                    <a:pt x="36" y="20"/>
                    <a:pt x="33" y="18"/>
                  </a:cubicBezTo>
                  <a:cubicBezTo>
                    <a:pt x="31" y="20"/>
                    <a:pt x="26" y="23"/>
                    <a:pt x="26" y="26"/>
                  </a:cubicBezTo>
                  <a:cubicBezTo>
                    <a:pt x="25" y="42"/>
                    <a:pt x="25" y="59"/>
                    <a:pt x="26" y="76"/>
                  </a:cubicBezTo>
                  <a:cubicBezTo>
                    <a:pt x="26" y="80"/>
                    <a:pt x="28" y="84"/>
                    <a:pt x="33" y="84"/>
                  </a:cubicBezTo>
                  <a:cubicBezTo>
                    <a:pt x="39" y="84"/>
                    <a:pt x="40" y="80"/>
                    <a:pt x="40" y="75"/>
                  </a:cubicBezTo>
                  <a:cubicBezTo>
                    <a:pt x="40" y="67"/>
                    <a:pt x="40" y="59"/>
                    <a:pt x="40" y="5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3" name="Google Shape;1223;p16"/>
            <p:cNvSpPr/>
            <p:nvPr/>
          </p:nvSpPr>
          <p:spPr>
            <a:xfrm>
              <a:off x="8580438" y="2695576"/>
              <a:ext cx="25400" cy="39688"/>
            </a:xfrm>
            <a:custGeom>
              <a:avLst/>
              <a:gdLst/>
              <a:ahLst/>
              <a:cxnLst/>
              <a:rect l="l" t="t" r="r" b="b"/>
              <a:pathLst>
                <a:path w="65" h="102" extrusionOk="0">
                  <a:moveTo>
                    <a:pt x="65" y="51"/>
                  </a:moveTo>
                  <a:cubicBezTo>
                    <a:pt x="54" y="54"/>
                    <a:pt x="57" y="63"/>
                    <a:pt x="57" y="70"/>
                  </a:cubicBezTo>
                  <a:cubicBezTo>
                    <a:pt x="57" y="79"/>
                    <a:pt x="56" y="88"/>
                    <a:pt x="49" y="95"/>
                  </a:cubicBezTo>
                  <a:cubicBezTo>
                    <a:pt x="42" y="101"/>
                    <a:pt x="33" y="102"/>
                    <a:pt x="24" y="99"/>
                  </a:cubicBezTo>
                  <a:cubicBezTo>
                    <a:pt x="17" y="96"/>
                    <a:pt x="12" y="91"/>
                    <a:pt x="10" y="83"/>
                  </a:cubicBezTo>
                  <a:cubicBezTo>
                    <a:pt x="10" y="77"/>
                    <a:pt x="9" y="71"/>
                    <a:pt x="9" y="66"/>
                  </a:cubicBezTo>
                  <a:cubicBezTo>
                    <a:pt x="9" y="60"/>
                    <a:pt x="10" y="53"/>
                    <a:pt x="0" y="51"/>
                  </a:cubicBezTo>
                  <a:cubicBezTo>
                    <a:pt x="12" y="46"/>
                    <a:pt x="9" y="37"/>
                    <a:pt x="9" y="29"/>
                  </a:cubicBezTo>
                  <a:cubicBezTo>
                    <a:pt x="9" y="22"/>
                    <a:pt x="9" y="15"/>
                    <a:pt x="9" y="8"/>
                  </a:cubicBezTo>
                  <a:cubicBezTo>
                    <a:pt x="9" y="0"/>
                    <a:pt x="14" y="1"/>
                    <a:pt x="18" y="1"/>
                  </a:cubicBezTo>
                  <a:cubicBezTo>
                    <a:pt x="23" y="1"/>
                    <a:pt x="26" y="2"/>
                    <a:pt x="26" y="8"/>
                  </a:cubicBezTo>
                  <a:cubicBezTo>
                    <a:pt x="25" y="27"/>
                    <a:pt x="25" y="47"/>
                    <a:pt x="25" y="67"/>
                  </a:cubicBezTo>
                  <a:cubicBezTo>
                    <a:pt x="25" y="68"/>
                    <a:pt x="25" y="70"/>
                    <a:pt x="25" y="72"/>
                  </a:cubicBezTo>
                  <a:cubicBezTo>
                    <a:pt x="26" y="77"/>
                    <a:pt x="25" y="83"/>
                    <a:pt x="32" y="83"/>
                  </a:cubicBezTo>
                  <a:cubicBezTo>
                    <a:pt x="38" y="84"/>
                    <a:pt x="41" y="79"/>
                    <a:pt x="41" y="71"/>
                  </a:cubicBezTo>
                  <a:cubicBezTo>
                    <a:pt x="41" y="52"/>
                    <a:pt x="41" y="33"/>
                    <a:pt x="41" y="14"/>
                  </a:cubicBezTo>
                  <a:cubicBezTo>
                    <a:pt x="41" y="0"/>
                    <a:pt x="41" y="0"/>
                    <a:pt x="57" y="2"/>
                  </a:cubicBezTo>
                  <a:cubicBezTo>
                    <a:pt x="57" y="12"/>
                    <a:pt x="57" y="23"/>
                    <a:pt x="57" y="34"/>
                  </a:cubicBezTo>
                  <a:cubicBezTo>
                    <a:pt x="57" y="44"/>
                    <a:pt x="57" y="44"/>
                    <a:pt x="65" y="5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4" name="Google Shape;1224;p16"/>
            <p:cNvSpPr/>
            <p:nvPr/>
          </p:nvSpPr>
          <p:spPr>
            <a:xfrm>
              <a:off x="8556625" y="2695576"/>
              <a:ext cx="22225" cy="39688"/>
            </a:xfrm>
            <a:custGeom>
              <a:avLst/>
              <a:gdLst/>
              <a:ahLst/>
              <a:cxnLst/>
              <a:rect l="l" t="t" r="r" b="b"/>
              <a:pathLst>
                <a:path w="56" h="104" extrusionOk="0">
                  <a:moveTo>
                    <a:pt x="0" y="51"/>
                  </a:moveTo>
                  <a:cubicBezTo>
                    <a:pt x="11" y="48"/>
                    <a:pt x="10" y="40"/>
                    <a:pt x="12" y="32"/>
                  </a:cubicBezTo>
                  <a:cubicBezTo>
                    <a:pt x="13" y="25"/>
                    <a:pt x="14" y="18"/>
                    <a:pt x="15" y="10"/>
                  </a:cubicBezTo>
                  <a:cubicBezTo>
                    <a:pt x="16" y="5"/>
                    <a:pt x="18" y="3"/>
                    <a:pt x="24" y="3"/>
                  </a:cubicBezTo>
                  <a:cubicBezTo>
                    <a:pt x="40" y="4"/>
                    <a:pt x="37" y="0"/>
                    <a:pt x="41" y="18"/>
                  </a:cubicBezTo>
                  <a:cubicBezTo>
                    <a:pt x="42" y="22"/>
                    <a:pt x="43" y="27"/>
                    <a:pt x="44" y="32"/>
                  </a:cubicBezTo>
                  <a:cubicBezTo>
                    <a:pt x="45" y="39"/>
                    <a:pt x="44" y="48"/>
                    <a:pt x="56" y="51"/>
                  </a:cubicBezTo>
                  <a:cubicBezTo>
                    <a:pt x="45" y="56"/>
                    <a:pt x="49" y="63"/>
                    <a:pt x="50" y="69"/>
                  </a:cubicBezTo>
                  <a:cubicBezTo>
                    <a:pt x="51" y="77"/>
                    <a:pt x="53" y="85"/>
                    <a:pt x="54" y="93"/>
                  </a:cubicBezTo>
                  <a:cubicBezTo>
                    <a:pt x="54" y="97"/>
                    <a:pt x="55" y="101"/>
                    <a:pt x="49" y="101"/>
                  </a:cubicBezTo>
                  <a:cubicBezTo>
                    <a:pt x="45" y="100"/>
                    <a:pt x="38" y="104"/>
                    <a:pt x="37" y="95"/>
                  </a:cubicBezTo>
                  <a:cubicBezTo>
                    <a:pt x="36" y="92"/>
                    <a:pt x="36" y="90"/>
                    <a:pt x="36" y="87"/>
                  </a:cubicBezTo>
                  <a:cubicBezTo>
                    <a:pt x="35" y="82"/>
                    <a:pt x="34" y="79"/>
                    <a:pt x="29" y="79"/>
                  </a:cubicBezTo>
                  <a:cubicBezTo>
                    <a:pt x="23" y="79"/>
                    <a:pt x="20" y="81"/>
                    <a:pt x="20" y="86"/>
                  </a:cubicBezTo>
                  <a:cubicBezTo>
                    <a:pt x="19" y="93"/>
                    <a:pt x="14" y="97"/>
                    <a:pt x="9" y="100"/>
                  </a:cubicBezTo>
                  <a:cubicBezTo>
                    <a:pt x="4" y="103"/>
                    <a:pt x="0" y="100"/>
                    <a:pt x="1" y="94"/>
                  </a:cubicBezTo>
                  <a:cubicBezTo>
                    <a:pt x="3" y="85"/>
                    <a:pt x="4" y="75"/>
                    <a:pt x="6" y="66"/>
                  </a:cubicBezTo>
                  <a:cubicBezTo>
                    <a:pt x="8" y="57"/>
                    <a:pt x="8" y="57"/>
                    <a:pt x="0" y="51"/>
                  </a:cubicBezTo>
                  <a:close/>
                  <a:moveTo>
                    <a:pt x="29" y="46"/>
                  </a:moveTo>
                  <a:cubicBezTo>
                    <a:pt x="28" y="46"/>
                    <a:pt x="27" y="46"/>
                    <a:pt x="26" y="46"/>
                  </a:cubicBezTo>
                  <a:cubicBezTo>
                    <a:pt x="25" y="51"/>
                    <a:pt x="24" y="55"/>
                    <a:pt x="24" y="60"/>
                  </a:cubicBezTo>
                  <a:cubicBezTo>
                    <a:pt x="24" y="61"/>
                    <a:pt x="27" y="63"/>
                    <a:pt x="28" y="63"/>
                  </a:cubicBezTo>
                  <a:cubicBezTo>
                    <a:pt x="29" y="63"/>
                    <a:pt x="31" y="61"/>
                    <a:pt x="31" y="59"/>
                  </a:cubicBezTo>
                  <a:cubicBezTo>
                    <a:pt x="31" y="55"/>
                    <a:pt x="30" y="51"/>
                    <a:pt x="29" y="4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5" name="Google Shape;1225;p16"/>
            <p:cNvSpPr/>
            <p:nvPr/>
          </p:nvSpPr>
          <p:spPr>
            <a:xfrm>
              <a:off x="8559800" y="2740026"/>
              <a:ext cx="41275" cy="26988"/>
            </a:xfrm>
            <a:custGeom>
              <a:avLst/>
              <a:gdLst/>
              <a:ahLst/>
              <a:cxnLst/>
              <a:rect l="l" t="t" r="r" b="b"/>
              <a:pathLst>
                <a:path w="107" h="72" extrusionOk="0">
                  <a:moveTo>
                    <a:pt x="92" y="46"/>
                  </a:moveTo>
                  <a:cubicBezTo>
                    <a:pt x="95" y="55"/>
                    <a:pt x="98" y="63"/>
                    <a:pt x="92" y="71"/>
                  </a:cubicBezTo>
                  <a:cubicBezTo>
                    <a:pt x="84" y="64"/>
                    <a:pt x="86" y="47"/>
                    <a:pt x="69" y="50"/>
                  </a:cubicBezTo>
                  <a:cubicBezTo>
                    <a:pt x="67" y="65"/>
                    <a:pt x="65" y="67"/>
                    <a:pt x="57" y="72"/>
                  </a:cubicBezTo>
                  <a:cubicBezTo>
                    <a:pt x="57" y="65"/>
                    <a:pt x="57" y="58"/>
                    <a:pt x="56" y="52"/>
                  </a:cubicBezTo>
                  <a:cubicBezTo>
                    <a:pt x="39" y="58"/>
                    <a:pt x="23" y="65"/>
                    <a:pt x="6" y="71"/>
                  </a:cubicBezTo>
                  <a:cubicBezTo>
                    <a:pt x="5" y="71"/>
                    <a:pt x="2" y="70"/>
                    <a:pt x="1" y="70"/>
                  </a:cubicBezTo>
                  <a:cubicBezTo>
                    <a:pt x="0" y="66"/>
                    <a:pt x="0" y="62"/>
                    <a:pt x="0" y="59"/>
                  </a:cubicBezTo>
                  <a:cubicBezTo>
                    <a:pt x="0" y="56"/>
                    <a:pt x="3" y="53"/>
                    <a:pt x="3" y="50"/>
                  </a:cubicBezTo>
                  <a:cubicBezTo>
                    <a:pt x="3" y="36"/>
                    <a:pt x="3" y="22"/>
                    <a:pt x="2" y="8"/>
                  </a:cubicBezTo>
                  <a:cubicBezTo>
                    <a:pt x="2" y="3"/>
                    <a:pt x="4" y="1"/>
                    <a:pt x="9" y="1"/>
                  </a:cubicBezTo>
                  <a:cubicBezTo>
                    <a:pt x="23" y="2"/>
                    <a:pt x="37" y="2"/>
                    <a:pt x="52" y="2"/>
                  </a:cubicBezTo>
                  <a:cubicBezTo>
                    <a:pt x="57" y="2"/>
                    <a:pt x="62" y="0"/>
                    <a:pt x="67" y="0"/>
                  </a:cubicBezTo>
                  <a:cubicBezTo>
                    <a:pt x="72" y="0"/>
                    <a:pt x="77" y="0"/>
                    <a:pt x="82" y="1"/>
                  </a:cubicBezTo>
                  <a:cubicBezTo>
                    <a:pt x="93" y="3"/>
                    <a:pt x="102" y="8"/>
                    <a:pt x="104" y="19"/>
                  </a:cubicBezTo>
                  <a:cubicBezTo>
                    <a:pt x="107" y="31"/>
                    <a:pt x="104" y="40"/>
                    <a:pt x="92" y="46"/>
                  </a:cubicBezTo>
                  <a:close/>
                  <a:moveTo>
                    <a:pt x="19" y="25"/>
                  </a:moveTo>
                  <a:cubicBezTo>
                    <a:pt x="27" y="24"/>
                    <a:pt x="34" y="24"/>
                    <a:pt x="44" y="23"/>
                  </a:cubicBezTo>
                  <a:cubicBezTo>
                    <a:pt x="42" y="26"/>
                    <a:pt x="41" y="28"/>
                    <a:pt x="40" y="29"/>
                  </a:cubicBezTo>
                  <a:cubicBezTo>
                    <a:pt x="35" y="33"/>
                    <a:pt x="30" y="36"/>
                    <a:pt x="24" y="38"/>
                  </a:cubicBezTo>
                  <a:cubicBezTo>
                    <a:pt x="15" y="41"/>
                    <a:pt x="15" y="42"/>
                    <a:pt x="16" y="51"/>
                  </a:cubicBezTo>
                  <a:cubicBezTo>
                    <a:pt x="28" y="49"/>
                    <a:pt x="40" y="47"/>
                    <a:pt x="52" y="44"/>
                  </a:cubicBezTo>
                  <a:cubicBezTo>
                    <a:pt x="51" y="40"/>
                    <a:pt x="50" y="37"/>
                    <a:pt x="49" y="32"/>
                  </a:cubicBezTo>
                  <a:cubicBezTo>
                    <a:pt x="52" y="33"/>
                    <a:pt x="54" y="33"/>
                    <a:pt x="56" y="34"/>
                  </a:cubicBezTo>
                  <a:cubicBezTo>
                    <a:pt x="56" y="28"/>
                    <a:pt x="55" y="22"/>
                    <a:pt x="55" y="16"/>
                  </a:cubicBezTo>
                  <a:cubicBezTo>
                    <a:pt x="47" y="19"/>
                    <a:pt x="46" y="14"/>
                    <a:pt x="44" y="10"/>
                  </a:cubicBezTo>
                  <a:cubicBezTo>
                    <a:pt x="38" y="12"/>
                    <a:pt x="32" y="14"/>
                    <a:pt x="26" y="14"/>
                  </a:cubicBezTo>
                  <a:cubicBezTo>
                    <a:pt x="18" y="14"/>
                    <a:pt x="17" y="18"/>
                    <a:pt x="19" y="25"/>
                  </a:cubicBezTo>
                  <a:close/>
                  <a:moveTo>
                    <a:pt x="85" y="45"/>
                  </a:moveTo>
                  <a:cubicBezTo>
                    <a:pt x="88" y="44"/>
                    <a:pt x="92" y="42"/>
                    <a:pt x="95" y="40"/>
                  </a:cubicBezTo>
                  <a:cubicBezTo>
                    <a:pt x="105" y="34"/>
                    <a:pt x="106" y="22"/>
                    <a:pt x="98" y="13"/>
                  </a:cubicBezTo>
                  <a:cubicBezTo>
                    <a:pt x="88" y="2"/>
                    <a:pt x="64" y="0"/>
                    <a:pt x="51" y="10"/>
                  </a:cubicBezTo>
                  <a:cubicBezTo>
                    <a:pt x="54" y="10"/>
                    <a:pt x="57" y="10"/>
                    <a:pt x="60" y="10"/>
                  </a:cubicBezTo>
                  <a:cubicBezTo>
                    <a:pt x="60" y="15"/>
                    <a:pt x="59" y="20"/>
                    <a:pt x="59" y="25"/>
                  </a:cubicBezTo>
                  <a:cubicBezTo>
                    <a:pt x="59" y="29"/>
                    <a:pt x="59" y="34"/>
                    <a:pt x="59" y="39"/>
                  </a:cubicBezTo>
                  <a:cubicBezTo>
                    <a:pt x="57" y="39"/>
                    <a:pt x="56" y="38"/>
                    <a:pt x="56" y="38"/>
                  </a:cubicBezTo>
                  <a:cubicBezTo>
                    <a:pt x="58" y="45"/>
                    <a:pt x="60" y="52"/>
                    <a:pt x="61" y="59"/>
                  </a:cubicBezTo>
                  <a:cubicBezTo>
                    <a:pt x="62" y="59"/>
                    <a:pt x="62" y="59"/>
                    <a:pt x="62" y="59"/>
                  </a:cubicBezTo>
                  <a:cubicBezTo>
                    <a:pt x="63" y="55"/>
                    <a:pt x="63" y="51"/>
                    <a:pt x="64" y="46"/>
                  </a:cubicBezTo>
                  <a:cubicBezTo>
                    <a:pt x="68" y="46"/>
                    <a:pt x="71" y="47"/>
                    <a:pt x="73" y="46"/>
                  </a:cubicBezTo>
                  <a:cubicBezTo>
                    <a:pt x="80" y="45"/>
                    <a:pt x="84" y="48"/>
                    <a:pt x="86" y="54"/>
                  </a:cubicBezTo>
                  <a:cubicBezTo>
                    <a:pt x="88" y="58"/>
                    <a:pt x="90" y="62"/>
                    <a:pt x="92" y="65"/>
                  </a:cubicBezTo>
                  <a:cubicBezTo>
                    <a:pt x="93" y="65"/>
                    <a:pt x="94" y="64"/>
                    <a:pt x="95" y="64"/>
                  </a:cubicBezTo>
                  <a:cubicBezTo>
                    <a:pt x="92" y="58"/>
                    <a:pt x="89" y="52"/>
                    <a:pt x="85" y="45"/>
                  </a:cubicBezTo>
                  <a:close/>
                  <a:moveTo>
                    <a:pt x="10" y="6"/>
                  </a:moveTo>
                  <a:cubicBezTo>
                    <a:pt x="6" y="24"/>
                    <a:pt x="5" y="48"/>
                    <a:pt x="9" y="55"/>
                  </a:cubicBezTo>
                  <a:cubicBezTo>
                    <a:pt x="16" y="45"/>
                    <a:pt x="16" y="31"/>
                    <a:pt x="10" y="6"/>
                  </a:cubicBezTo>
                  <a:close/>
                  <a:moveTo>
                    <a:pt x="46" y="51"/>
                  </a:moveTo>
                  <a:cubicBezTo>
                    <a:pt x="31" y="52"/>
                    <a:pt x="15" y="51"/>
                    <a:pt x="4" y="65"/>
                  </a:cubicBezTo>
                  <a:cubicBezTo>
                    <a:pt x="4" y="66"/>
                    <a:pt x="5" y="66"/>
                    <a:pt x="5" y="67"/>
                  </a:cubicBezTo>
                  <a:cubicBezTo>
                    <a:pt x="19" y="62"/>
                    <a:pt x="33" y="56"/>
                    <a:pt x="46" y="51"/>
                  </a:cubicBezTo>
                  <a:close/>
                  <a:moveTo>
                    <a:pt x="41" y="7"/>
                  </a:moveTo>
                  <a:cubicBezTo>
                    <a:pt x="41" y="6"/>
                    <a:pt x="41" y="5"/>
                    <a:pt x="41" y="4"/>
                  </a:cubicBezTo>
                  <a:cubicBezTo>
                    <a:pt x="33" y="1"/>
                    <a:pt x="25" y="5"/>
                    <a:pt x="17" y="6"/>
                  </a:cubicBezTo>
                  <a:cubicBezTo>
                    <a:pt x="17" y="7"/>
                    <a:pt x="17" y="8"/>
                    <a:pt x="17" y="9"/>
                  </a:cubicBezTo>
                  <a:cubicBezTo>
                    <a:pt x="25" y="8"/>
                    <a:pt x="33" y="8"/>
                    <a:pt x="41" y="7"/>
                  </a:cubicBezTo>
                  <a:close/>
                  <a:moveTo>
                    <a:pt x="19" y="30"/>
                  </a:moveTo>
                  <a:cubicBezTo>
                    <a:pt x="19" y="31"/>
                    <a:pt x="20" y="32"/>
                    <a:pt x="20" y="33"/>
                  </a:cubicBezTo>
                  <a:cubicBezTo>
                    <a:pt x="25" y="32"/>
                    <a:pt x="30" y="31"/>
                    <a:pt x="35" y="30"/>
                  </a:cubicBezTo>
                  <a:cubicBezTo>
                    <a:pt x="35" y="29"/>
                    <a:pt x="35" y="28"/>
                    <a:pt x="35" y="27"/>
                  </a:cubicBezTo>
                  <a:cubicBezTo>
                    <a:pt x="29" y="28"/>
                    <a:pt x="24" y="29"/>
                    <a:pt x="19"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6" name="Google Shape;1226;p16"/>
            <p:cNvSpPr/>
            <p:nvPr/>
          </p:nvSpPr>
          <p:spPr>
            <a:xfrm>
              <a:off x="8609013" y="2695576"/>
              <a:ext cx="19050" cy="38100"/>
            </a:xfrm>
            <a:custGeom>
              <a:avLst/>
              <a:gdLst/>
              <a:ahLst/>
              <a:cxnLst/>
              <a:rect l="l" t="t" r="r" b="b"/>
              <a:pathLst>
                <a:path w="48" h="98" extrusionOk="0">
                  <a:moveTo>
                    <a:pt x="47" y="15"/>
                  </a:moveTo>
                  <a:cubicBezTo>
                    <a:pt x="30" y="17"/>
                    <a:pt x="33" y="17"/>
                    <a:pt x="32" y="31"/>
                  </a:cubicBezTo>
                  <a:cubicBezTo>
                    <a:pt x="32" y="38"/>
                    <a:pt x="31" y="45"/>
                    <a:pt x="43" y="49"/>
                  </a:cubicBezTo>
                  <a:cubicBezTo>
                    <a:pt x="30" y="53"/>
                    <a:pt x="32" y="61"/>
                    <a:pt x="32" y="69"/>
                  </a:cubicBezTo>
                  <a:cubicBezTo>
                    <a:pt x="32" y="76"/>
                    <a:pt x="32" y="84"/>
                    <a:pt x="32" y="92"/>
                  </a:cubicBezTo>
                  <a:cubicBezTo>
                    <a:pt x="32" y="98"/>
                    <a:pt x="29" y="98"/>
                    <a:pt x="24" y="98"/>
                  </a:cubicBezTo>
                  <a:cubicBezTo>
                    <a:pt x="20" y="98"/>
                    <a:pt x="16" y="98"/>
                    <a:pt x="16" y="92"/>
                  </a:cubicBezTo>
                  <a:cubicBezTo>
                    <a:pt x="16" y="84"/>
                    <a:pt x="16" y="76"/>
                    <a:pt x="16" y="69"/>
                  </a:cubicBezTo>
                  <a:cubicBezTo>
                    <a:pt x="16" y="61"/>
                    <a:pt x="19" y="53"/>
                    <a:pt x="6" y="49"/>
                  </a:cubicBezTo>
                  <a:cubicBezTo>
                    <a:pt x="21" y="44"/>
                    <a:pt x="15" y="33"/>
                    <a:pt x="16" y="24"/>
                  </a:cubicBezTo>
                  <a:cubicBezTo>
                    <a:pt x="17" y="18"/>
                    <a:pt x="14" y="15"/>
                    <a:pt x="8" y="16"/>
                  </a:cubicBezTo>
                  <a:cubicBezTo>
                    <a:pt x="1" y="17"/>
                    <a:pt x="1" y="12"/>
                    <a:pt x="1" y="7"/>
                  </a:cubicBezTo>
                  <a:cubicBezTo>
                    <a:pt x="0" y="1"/>
                    <a:pt x="3" y="0"/>
                    <a:pt x="8" y="0"/>
                  </a:cubicBezTo>
                  <a:cubicBezTo>
                    <a:pt x="18" y="0"/>
                    <a:pt x="28" y="0"/>
                    <a:pt x="38" y="0"/>
                  </a:cubicBezTo>
                  <a:cubicBezTo>
                    <a:pt x="48" y="0"/>
                    <a:pt x="48" y="0"/>
                    <a:pt x="48" y="11"/>
                  </a:cubicBezTo>
                  <a:cubicBezTo>
                    <a:pt x="47" y="12"/>
                    <a:pt x="47" y="14"/>
                    <a:pt x="47"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7" name="Google Shape;1227;p16"/>
            <p:cNvSpPr/>
            <p:nvPr/>
          </p:nvSpPr>
          <p:spPr>
            <a:xfrm>
              <a:off x="8642350" y="2716213"/>
              <a:ext cx="15875" cy="19050"/>
            </a:xfrm>
            <a:custGeom>
              <a:avLst/>
              <a:gdLst/>
              <a:ahLst/>
              <a:cxnLst/>
              <a:rect l="l" t="t" r="r" b="b"/>
              <a:pathLst>
                <a:path w="42" h="52" extrusionOk="0">
                  <a:moveTo>
                    <a:pt x="42" y="5"/>
                  </a:moveTo>
                  <a:cubicBezTo>
                    <a:pt x="33" y="8"/>
                    <a:pt x="35" y="15"/>
                    <a:pt x="35" y="21"/>
                  </a:cubicBezTo>
                  <a:cubicBezTo>
                    <a:pt x="34" y="38"/>
                    <a:pt x="28" y="48"/>
                    <a:pt x="14" y="51"/>
                  </a:cubicBezTo>
                  <a:cubicBezTo>
                    <a:pt x="9" y="52"/>
                    <a:pt x="4" y="51"/>
                    <a:pt x="0" y="50"/>
                  </a:cubicBezTo>
                  <a:cubicBezTo>
                    <a:pt x="4" y="49"/>
                    <a:pt x="8" y="49"/>
                    <a:pt x="12" y="47"/>
                  </a:cubicBezTo>
                  <a:cubicBezTo>
                    <a:pt x="23" y="43"/>
                    <a:pt x="29" y="36"/>
                    <a:pt x="30" y="24"/>
                  </a:cubicBezTo>
                  <a:cubicBezTo>
                    <a:pt x="30" y="18"/>
                    <a:pt x="30" y="13"/>
                    <a:pt x="30" y="7"/>
                  </a:cubicBezTo>
                  <a:cubicBezTo>
                    <a:pt x="31" y="5"/>
                    <a:pt x="33" y="2"/>
                    <a:pt x="35" y="1"/>
                  </a:cubicBezTo>
                  <a:cubicBezTo>
                    <a:pt x="36" y="0"/>
                    <a:pt x="39" y="2"/>
                    <a:pt x="41" y="3"/>
                  </a:cubicBezTo>
                  <a:cubicBezTo>
                    <a:pt x="41" y="3"/>
                    <a:pt x="42" y="4"/>
                    <a:pt x="42"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8" name="Google Shape;1228;p16"/>
            <p:cNvSpPr/>
            <p:nvPr/>
          </p:nvSpPr>
          <p:spPr>
            <a:xfrm>
              <a:off x="8574088" y="2716213"/>
              <a:ext cx="6350" cy="20638"/>
            </a:xfrm>
            <a:custGeom>
              <a:avLst/>
              <a:gdLst/>
              <a:ahLst/>
              <a:cxnLst/>
              <a:rect l="l" t="t" r="r" b="b"/>
              <a:pathLst>
                <a:path w="19" h="53" extrusionOk="0">
                  <a:moveTo>
                    <a:pt x="1" y="49"/>
                  </a:moveTo>
                  <a:cubicBezTo>
                    <a:pt x="14" y="47"/>
                    <a:pt x="14" y="47"/>
                    <a:pt x="12" y="34"/>
                  </a:cubicBezTo>
                  <a:cubicBezTo>
                    <a:pt x="11" y="25"/>
                    <a:pt x="9" y="17"/>
                    <a:pt x="8" y="9"/>
                  </a:cubicBezTo>
                  <a:cubicBezTo>
                    <a:pt x="8" y="6"/>
                    <a:pt x="9" y="3"/>
                    <a:pt x="11" y="1"/>
                  </a:cubicBezTo>
                  <a:cubicBezTo>
                    <a:pt x="12" y="0"/>
                    <a:pt x="15" y="1"/>
                    <a:pt x="18" y="3"/>
                  </a:cubicBezTo>
                  <a:cubicBezTo>
                    <a:pt x="10" y="9"/>
                    <a:pt x="13" y="16"/>
                    <a:pt x="14" y="23"/>
                  </a:cubicBezTo>
                  <a:cubicBezTo>
                    <a:pt x="16" y="30"/>
                    <a:pt x="17" y="38"/>
                    <a:pt x="18" y="45"/>
                  </a:cubicBezTo>
                  <a:cubicBezTo>
                    <a:pt x="19" y="50"/>
                    <a:pt x="17" y="53"/>
                    <a:pt x="12" y="53"/>
                  </a:cubicBezTo>
                  <a:cubicBezTo>
                    <a:pt x="8" y="53"/>
                    <a:pt x="4" y="52"/>
                    <a:pt x="0" y="52"/>
                  </a:cubicBezTo>
                  <a:cubicBezTo>
                    <a:pt x="1" y="51"/>
                    <a:pt x="1" y="50"/>
                    <a:pt x="1"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29" name="Google Shape;1229;p16"/>
            <p:cNvSpPr/>
            <p:nvPr/>
          </p:nvSpPr>
          <p:spPr>
            <a:xfrm>
              <a:off x="8593138" y="2716213"/>
              <a:ext cx="15875" cy="20638"/>
            </a:xfrm>
            <a:custGeom>
              <a:avLst/>
              <a:gdLst/>
              <a:ahLst/>
              <a:cxnLst/>
              <a:rect l="l" t="t" r="r" b="b"/>
              <a:pathLst>
                <a:path w="43" h="53" extrusionOk="0">
                  <a:moveTo>
                    <a:pt x="0" y="51"/>
                  </a:moveTo>
                  <a:cubicBezTo>
                    <a:pt x="21" y="50"/>
                    <a:pt x="30" y="40"/>
                    <a:pt x="30" y="20"/>
                  </a:cubicBezTo>
                  <a:cubicBezTo>
                    <a:pt x="30" y="16"/>
                    <a:pt x="29" y="11"/>
                    <a:pt x="30" y="7"/>
                  </a:cubicBezTo>
                  <a:cubicBezTo>
                    <a:pt x="30" y="5"/>
                    <a:pt x="33" y="2"/>
                    <a:pt x="35" y="1"/>
                  </a:cubicBezTo>
                  <a:cubicBezTo>
                    <a:pt x="36" y="0"/>
                    <a:pt x="39" y="2"/>
                    <a:pt x="43" y="4"/>
                  </a:cubicBezTo>
                  <a:cubicBezTo>
                    <a:pt x="31" y="8"/>
                    <a:pt x="34" y="17"/>
                    <a:pt x="34" y="24"/>
                  </a:cubicBezTo>
                  <a:cubicBezTo>
                    <a:pt x="33" y="42"/>
                    <a:pt x="21" y="53"/>
                    <a:pt x="5" y="52"/>
                  </a:cubicBezTo>
                  <a:cubicBezTo>
                    <a:pt x="3" y="52"/>
                    <a:pt x="2" y="51"/>
                    <a:pt x="0" y="5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0" name="Google Shape;1230;p16"/>
            <p:cNvSpPr/>
            <p:nvPr/>
          </p:nvSpPr>
          <p:spPr>
            <a:xfrm>
              <a:off x="8618538" y="2716213"/>
              <a:ext cx="9525" cy="20638"/>
            </a:xfrm>
            <a:custGeom>
              <a:avLst/>
              <a:gdLst/>
              <a:ahLst/>
              <a:cxnLst/>
              <a:rect l="l" t="t" r="r" b="b"/>
              <a:pathLst>
                <a:path w="25" h="52" extrusionOk="0">
                  <a:moveTo>
                    <a:pt x="25" y="4"/>
                  </a:moveTo>
                  <a:cubicBezTo>
                    <a:pt x="14" y="7"/>
                    <a:pt x="16" y="15"/>
                    <a:pt x="16" y="22"/>
                  </a:cubicBezTo>
                  <a:cubicBezTo>
                    <a:pt x="16" y="30"/>
                    <a:pt x="17" y="37"/>
                    <a:pt x="16" y="44"/>
                  </a:cubicBezTo>
                  <a:cubicBezTo>
                    <a:pt x="16" y="47"/>
                    <a:pt x="13" y="51"/>
                    <a:pt x="11" y="51"/>
                  </a:cubicBezTo>
                  <a:cubicBezTo>
                    <a:pt x="8" y="52"/>
                    <a:pt x="4" y="51"/>
                    <a:pt x="0" y="51"/>
                  </a:cubicBezTo>
                  <a:cubicBezTo>
                    <a:pt x="0" y="50"/>
                    <a:pt x="0" y="49"/>
                    <a:pt x="0" y="48"/>
                  </a:cubicBezTo>
                  <a:cubicBezTo>
                    <a:pt x="2" y="48"/>
                    <a:pt x="3" y="48"/>
                    <a:pt x="5" y="48"/>
                  </a:cubicBezTo>
                  <a:cubicBezTo>
                    <a:pt x="10" y="47"/>
                    <a:pt x="12" y="44"/>
                    <a:pt x="12" y="39"/>
                  </a:cubicBezTo>
                  <a:cubicBezTo>
                    <a:pt x="12" y="29"/>
                    <a:pt x="12" y="18"/>
                    <a:pt x="13" y="7"/>
                  </a:cubicBezTo>
                  <a:cubicBezTo>
                    <a:pt x="13" y="5"/>
                    <a:pt x="15" y="2"/>
                    <a:pt x="17" y="0"/>
                  </a:cubicBezTo>
                  <a:cubicBezTo>
                    <a:pt x="18" y="0"/>
                    <a:pt x="21" y="1"/>
                    <a:pt x="24" y="1"/>
                  </a:cubicBezTo>
                  <a:cubicBezTo>
                    <a:pt x="24" y="2"/>
                    <a:pt x="24" y="3"/>
                    <a:pt x="25"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1" name="Google Shape;1231;p16"/>
            <p:cNvSpPr/>
            <p:nvPr/>
          </p:nvSpPr>
          <p:spPr>
            <a:xfrm>
              <a:off x="8591550" y="2698751"/>
              <a:ext cx="1588" cy="28575"/>
            </a:xfrm>
            <a:custGeom>
              <a:avLst/>
              <a:gdLst/>
              <a:ahLst/>
              <a:cxnLst/>
              <a:rect l="l" t="t" r="r" b="b"/>
              <a:pathLst>
                <a:path w="3" h="72" extrusionOk="0">
                  <a:moveTo>
                    <a:pt x="3" y="0"/>
                  </a:moveTo>
                  <a:cubicBezTo>
                    <a:pt x="3" y="23"/>
                    <a:pt x="3" y="47"/>
                    <a:pt x="3" y="72"/>
                  </a:cubicBezTo>
                  <a:cubicBezTo>
                    <a:pt x="2" y="69"/>
                    <a:pt x="0" y="67"/>
                    <a:pt x="0" y="65"/>
                  </a:cubicBezTo>
                  <a:cubicBezTo>
                    <a:pt x="0" y="43"/>
                    <a:pt x="0" y="22"/>
                    <a:pt x="0" y="1"/>
                  </a:cubicBezTo>
                  <a:cubicBezTo>
                    <a:pt x="1" y="0"/>
                    <a:pt x="1" y="0"/>
                    <a:pt x="1" y="0"/>
                  </a:cubicBezTo>
                  <a:cubicBezTo>
                    <a:pt x="2" y="0"/>
                    <a:pt x="2" y="0"/>
                    <a:pt x="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2" name="Google Shape;1232;p16"/>
            <p:cNvSpPr/>
            <p:nvPr/>
          </p:nvSpPr>
          <p:spPr>
            <a:xfrm>
              <a:off x="8559800" y="2616201"/>
              <a:ext cx="9525" cy="6350"/>
            </a:xfrm>
            <a:custGeom>
              <a:avLst/>
              <a:gdLst/>
              <a:ahLst/>
              <a:cxnLst/>
              <a:rect l="l" t="t" r="r" b="b"/>
              <a:pathLst>
                <a:path w="24" h="20" extrusionOk="0">
                  <a:moveTo>
                    <a:pt x="11" y="20"/>
                  </a:moveTo>
                  <a:cubicBezTo>
                    <a:pt x="7" y="16"/>
                    <a:pt x="3" y="12"/>
                    <a:pt x="0" y="9"/>
                  </a:cubicBezTo>
                  <a:cubicBezTo>
                    <a:pt x="2" y="2"/>
                    <a:pt x="5" y="0"/>
                    <a:pt x="12" y="4"/>
                  </a:cubicBezTo>
                  <a:cubicBezTo>
                    <a:pt x="15" y="5"/>
                    <a:pt x="19" y="6"/>
                    <a:pt x="24" y="8"/>
                  </a:cubicBezTo>
                  <a:cubicBezTo>
                    <a:pt x="19" y="12"/>
                    <a:pt x="15" y="16"/>
                    <a:pt x="11"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3" name="Google Shape;1233;p16"/>
            <p:cNvSpPr/>
            <p:nvPr/>
          </p:nvSpPr>
          <p:spPr>
            <a:xfrm>
              <a:off x="8623300" y="2697163"/>
              <a:ext cx="7938" cy="15875"/>
            </a:xfrm>
            <a:custGeom>
              <a:avLst/>
              <a:gdLst/>
              <a:ahLst/>
              <a:cxnLst/>
              <a:rect l="l" t="t" r="r" b="b"/>
              <a:pathLst>
                <a:path w="23" h="38" extrusionOk="0">
                  <a:moveTo>
                    <a:pt x="18" y="0"/>
                  </a:moveTo>
                  <a:cubicBezTo>
                    <a:pt x="23" y="13"/>
                    <a:pt x="21" y="17"/>
                    <a:pt x="11" y="18"/>
                  </a:cubicBezTo>
                  <a:cubicBezTo>
                    <a:pt x="6" y="18"/>
                    <a:pt x="5" y="20"/>
                    <a:pt x="5" y="24"/>
                  </a:cubicBezTo>
                  <a:cubicBezTo>
                    <a:pt x="5" y="28"/>
                    <a:pt x="5" y="33"/>
                    <a:pt x="5" y="37"/>
                  </a:cubicBezTo>
                  <a:cubicBezTo>
                    <a:pt x="4" y="38"/>
                    <a:pt x="4" y="38"/>
                    <a:pt x="4" y="38"/>
                  </a:cubicBezTo>
                  <a:cubicBezTo>
                    <a:pt x="1" y="35"/>
                    <a:pt x="0" y="24"/>
                    <a:pt x="3" y="15"/>
                  </a:cubicBezTo>
                  <a:cubicBezTo>
                    <a:pt x="7" y="14"/>
                    <a:pt x="11" y="14"/>
                    <a:pt x="14" y="12"/>
                  </a:cubicBezTo>
                  <a:cubicBezTo>
                    <a:pt x="17" y="10"/>
                    <a:pt x="17" y="6"/>
                    <a:pt x="1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4" name="Google Shape;1234;p16"/>
            <p:cNvSpPr/>
            <p:nvPr/>
          </p:nvSpPr>
          <p:spPr>
            <a:xfrm>
              <a:off x="8559800" y="2725738"/>
              <a:ext cx="9525" cy="11113"/>
            </a:xfrm>
            <a:custGeom>
              <a:avLst/>
              <a:gdLst/>
              <a:ahLst/>
              <a:cxnLst/>
              <a:rect l="l" t="t" r="r" b="b"/>
              <a:pathLst>
                <a:path w="26" h="27" extrusionOk="0">
                  <a:moveTo>
                    <a:pt x="0" y="22"/>
                  </a:moveTo>
                  <a:cubicBezTo>
                    <a:pt x="14" y="25"/>
                    <a:pt x="14" y="16"/>
                    <a:pt x="15" y="8"/>
                  </a:cubicBezTo>
                  <a:cubicBezTo>
                    <a:pt x="17" y="1"/>
                    <a:pt x="19" y="0"/>
                    <a:pt x="26" y="3"/>
                  </a:cubicBezTo>
                  <a:cubicBezTo>
                    <a:pt x="18" y="6"/>
                    <a:pt x="19" y="13"/>
                    <a:pt x="18" y="19"/>
                  </a:cubicBezTo>
                  <a:cubicBezTo>
                    <a:pt x="17" y="22"/>
                    <a:pt x="15" y="25"/>
                    <a:pt x="12" y="26"/>
                  </a:cubicBezTo>
                  <a:cubicBezTo>
                    <a:pt x="9" y="27"/>
                    <a:pt x="5" y="26"/>
                    <a:pt x="1" y="26"/>
                  </a:cubicBezTo>
                  <a:cubicBezTo>
                    <a:pt x="1" y="25"/>
                    <a:pt x="0" y="23"/>
                    <a:pt x="0"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5" name="Google Shape;1235;p16"/>
            <p:cNvSpPr/>
            <p:nvPr/>
          </p:nvSpPr>
          <p:spPr>
            <a:xfrm>
              <a:off x="8602663" y="2698751"/>
              <a:ext cx="3175" cy="14288"/>
            </a:xfrm>
            <a:custGeom>
              <a:avLst/>
              <a:gdLst/>
              <a:ahLst/>
              <a:cxnLst/>
              <a:rect l="l" t="t" r="r" b="b"/>
              <a:pathLst>
                <a:path w="5" h="35" extrusionOk="0">
                  <a:moveTo>
                    <a:pt x="5" y="0"/>
                  </a:moveTo>
                  <a:cubicBezTo>
                    <a:pt x="5" y="11"/>
                    <a:pt x="5" y="23"/>
                    <a:pt x="5" y="35"/>
                  </a:cubicBezTo>
                  <a:cubicBezTo>
                    <a:pt x="1" y="32"/>
                    <a:pt x="0" y="9"/>
                    <a:pt x="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6" name="Google Shape;1236;p16"/>
            <p:cNvSpPr/>
            <p:nvPr/>
          </p:nvSpPr>
          <p:spPr>
            <a:xfrm>
              <a:off x="8572500" y="2698751"/>
              <a:ext cx="4763" cy="14288"/>
            </a:xfrm>
            <a:custGeom>
              <a:avLst/>
              <a:gdLst/>
              <a:ahLst/>
              <a:cxnLst/>
              <a:rect l="l" t="t" r="r" b="b"/>
              <a:pathLst>
                <a:path w="10" h="36" extrusionOk="0">
                  <a:moveTo>
                    <a:pt x="7" y="36"/>
                  </a:moveTo>
                  <a:cubicBezTo>
                    <a:pt x="2" y="25"/>
                    <a:pt x="3" y="13"/>
                    <a:pt x="0" y="1"/>
                  </a:cubicBezTo>
                  <a:cubicBezTo>
                    <a:pt x="1" y="1"/>
                    <a:pt x="2" y="0"/>
                    <a:pt x="3" y="0"/>
                  </a:cubicBezTo>
                  <a:cubicBezTo>
                    <a:pt x="5" y="12"/>
                    <a:pt x="8" y="24"/>
                    <a:pt x="10" y="35"/>
                  </a:cubicBezTo>
                  <a:cubicBezTo>
                    <a:pt x="9" y="36"/>
                    <a:pt x="8" y="36"/>
                    <a:pt x="7" y="3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7" name="Google Shape;1237;p16"/>
            <p:cNvSpPr/>
            <p:nvPr/>
          </p:nvSpPr>
          <p:spPr>
            <a:xfrm>
              <a:off x="8653463" y="2703513"/>
              <a:ext cx="1588" cy="9525"/>
            </a:xfrm>
            <a:custGeom>
              <a:avLst/>
              <a:gdLst/>
              <a:ahLst/>
              <a:cxnLst/>
              <a:rect l="l" t="t" r="r" b="b"/>
              <a:pathLst>
                <a:path w="6" h="26" extrusionOk="0">
                  <a:moveTo>
                    <a:pt x="4" y="0"/>
                  </a:moveTo>
                  <a:cubicBezTo>
                    <a:pt x="4" y="8"/>
                    <a:pt x="5" y="17"/>
                    <a:pt x="6" y="26"/>
                  </a:cubicBezTo>
                  <a:cubicBezTo>
                    <a:pt x="1" y="23"/>
                    <a:pt x="0" y="16"/>
                    <a:pt x="2" y="0"/>
                  </a:cubicBezTo>
                  <a:cubicBezTo>
                    <a:pt x="2" y="0"/>
                    <a:pt x="3" y="0"/>
                    <a:pt x="4"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8" name="Google Shape;1238;p16"/>
            <p:cNvSpPr/>
            <p:nvPr/>
          </p:nvSpPr>
          <p:spPr>
            <a:xfrm>
              <a:off x="8607425" y="2732088"/>
              <a:ext cx="6350" cy="7938"/>
            </a:xfrm>
            <a:custGeom>
              <a:avLst/>
              <a:gdLst/>
              <a:ahLst/>
              <a:cxnLst/>
              <a:rect l="l" t="t" r="r" b="b"/>
              <a:pathLst>
                <a:path w="15" h="20" extrusionOk="0">
                  <a:moveTo>
                    <a:pt x="10" y="20"/>
                  </a:moveTo>
                  <a:cubicBezTo>
                    <a:pt x="6" y="15"/>
                    <a:pt x="3" y="11"/>
                    <a:pt x="0" y="7"/>
                  </a:cubicBezTo>
                  <a:cubicBezTo>
                    <a:pt x="1" y="5"/>
                    <a:pt x="3" y="3"/>
                    <a:pt x="4" y="0"/>
                  </a:cubicBezTo>
                  <a:cubicBezTo>
                    <a:pt x="3" y="7"/>
                    <a:pt x="15" y="11"/>
                    <a:pt x="10"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39" name="Google Shape;1239;p16"/>
            <p:cNvSpPr/>
            <p:nvPr/>
          </p:nvSpPr>
          <p:spPr>
            <a:xfrm>
              <a:off x="8634413" y="2751138"/>
              <a:ext cx="4763" cy="4763"/>
            </a:xfrm>
            <a:custGeom>
              <a:avLst/>
              <a:gdLst/>
              <a:ahLst/>
              <a:cxnLst/>
              <a:rect l="l" t="t" r="r" b="b"/>
              <a:pathLst>
                <a:path w="11" h="9" extrusionOk="0">
                  <a:moveTo>
                    <a:pt x="11" y="5"/>
                  </a:moveTo>
                  <a:cubicBezTo>
                    <a:pt x="8" y="6"/>
                    <a:pt x="5" y="7"/>
                    <a:pt x="0" y="9"/>
                  </a:cubicBezTo>
                  <a:cubicBezTo>
                    <a:pt x="2" y="1"/>
                    <a:pt x="6" y="0"/>
                    <a:pt x="10" y="2"/>
                  </a:cubicBezTo>
                  <a:cubicBezTo>
                    <a:pt x="11" y="3"/>
                    <a:pt x="11" y="4"/>
                    <a:pt x="11"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0" name="Google Shape;1240;p16"/>
            <p:cNvSpPr/>
            <p:nvPr/>
          </p:nvSpPr>
          <p:spPr>
            <a:xfrm>
              <a:off x="8629650" y="2732088"/>
              <a:ext cx="3175" cy="4763"/>
            </a:xfrm>
            <a:custGeom>
              <a:avLst/>
              <a:gdLst/>
              <a:ahLst/>
              <a:cxnLst/>
              <a:rect l="l" t="t" r="r" b="b"/>
              <a:pathLst>
                <a:path w="9" h="12" extrusionOk="0">
                  <a:moveTo>
                    <a:pt x="0" y="12"/>
                  </a:moveTo>
                  <a:cubicBezTo>
                    <a:pt x="0" y="7"/>
                    <a:pt x="1" y="4"/>
                    <a:pt x="1" y="0"/>
                  </a:cubicBezTo>
                  <a:cubicBezTo>
                    <a:pt x="4" y="3"/>
                    <a:pt x="6" y="5"/>
                    <a:pt x="9" y="8"/>
                  </a:cubicBezTo>
                  <a:cubicBezTo>
                    <a:pt x="6" y="9"/>
                    <a:pt x="3" y="10"/>
                    <a:pt x="0"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1" name="Google Shape;1241;p16"/>
            <p:cNvSpPr/>
            <p:nvPr/>
          </p:nvSpPr>
          <p:spPr>
            <a:xfrm>
              <a:off x="8613775" y="2624138"/>
              <a:ext cx="36513" cy="34925"/>
            </a:xfrm>
            <a:custGeom>
              <a:avLst/>
              <a:gdLst/>
              <a:ahLst/>
              <a:cxnLst/>
              <a:rect l="l" t="t" r="r" b="b"/>
              <a:pathLst>
                <a:path w="98" h="89" extrusionOk="0">
                  <a:moveTo>
                    <a:pt x="7" y="71"/>
                  </a:moveTo>
                  <a:cubicBezTo>
                    <a:pt x="0" y="65"/>
                    <a:pt x="4" y="59"/>
                    <a:pt x="7" y="54"/>
                  </a:cubicBezTo>
                  <a:cubicBezTo>
                    <a:pt x="12" y="45"/>
                    <a:pt x="19" y="37"/>
                    <a:pt x="24" y="28"/>
                  </a:cubicBezTo>
                  <a:cubicBezTo>
                    <a:pt x="31" y="14"/>
                    <a:pt x="43" y="6"/>
                    <a:pt x="57" y="1"/>
                  </a:cubicBezTo>
                  <a:cubicBezTo>
                    <a:pt x="60" y="0"/>
                    <a:pt x="63" y="0"/>
                    <a:pt x="65" y="0"/>
                  </a:cubicBezTo>
                  <a:cubicBezTo>
                    <a:pt x="71" y="2"/>
                    <a:pt x="77" y="4"/>
                    <a:pt x="83" y="6"/>
                  </a:cubicBezTo>
                  <a:cubicBezTo>
                    <a:pt x="95" y="11"/>
                    <a:pt x="98" y="16"/>
                    <a:pt x="96" y="30"/>
                  </a:cubicBezTo>
                  <a:cubicBezTo>
                    <a:pt x="94" y="30"/>
                    <a:pt x="92" y="30"/>
                    <a:pt x="90" y="30"/>
                  </a:cubicBezTo>
                  <a:cubicBezTo>
                    <a:pt x="79" y="30"/>
                    <a:pt x="70" y="31"/>
                    <a:pt x="62" y="40"/>
                  </a:cubicBezTo>
                  <a:cubicBezTo>
                    <a:pt x="52" y="51"/>
                    <a:pt x="41" y="62"/>
                    <a:pt x="31" y="73"/>
                  </a:cubicBezTo>
                  <a:cubicBezTo>
                    <a:pt x="28" y="76"/>
                    <a:pt x="27" y="80"/>
                    <a:pt x="25" y="83"/>
                  </a:cubicBezTo>
                  <a:cubicBezTo>
                    <a:pt x="23" y="89"/>
                    <a:pt x="21" y="87"/>
                    <a:pt x="19" y="84"/>
                  </a:cubicBezTo>
                  <a:cubicBezTo>
                    <a:pt x="15" y="80"/>
                    <a:pt x="11" y="75"/>
                    <a:pt x="7" y="7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2" name="Google Shape;1242;p16"/>
            <p:cNvSpPr/>
            <p:nvPr/>
          </p:nvSpPr>
          <p:spPr>
            <a:xfrm>
              <a:off x="8621713" y="2635251"/>
              <a:ext cx="36513" cy="33338"/>
            </a:xfrm>
            <a:custGeom>
              <a:avLst/>
              <a:gdLst/>
              <a:ahLst/>
              <a:cxnLst/>
              <a:rect l="l" t="t" r="r" b="b"/>
              <a:pathLst>
                <a:path w="93" h="87" extrusionOk="0">
                  <a:moveTo>
                    <a:pt x="83" y="9"/>
                  </a:moveTo>
                  <a:cubicBezTo>
                    <a:pt x="93" y="19"/>
                    <a:pt x="93" y="19"/>
                    <a:pt x="91" y="31"/>
                  </a:cubicBezTo>
                  <a:cubicBezTo>
                    <a:pt x="89" y="30"/>
                    <a:pt x="87" y="29"/>
                    <a:pt x="84" y="29"/>
                  </a:cubicBezTo>
                  <a:cubicBezTo>
                    <a:pt x="81" y="28"/>
                    <a:pt x="76" y="28"/>
                    <a:pt x="73" y="30"/>
                  </a:cubicBezTo>
                  <a:cubicBezTo>
                    <a:pt x="64" y="35"/>
                    <a:pt x="55" y="42"/>
                    <a:pt x="46" y="48"/>
                  </a:cubicBezTo>
                  <a:cubicBezTo>
                    <a:pt x="40" y="52"/>
                    <a:pt x="34" y="58"/>
                    <a:pt x="33" y="66"/>
                  </a:cubicBezTo>
                  <a:cubicBezTo>
                    <a:pt x="33" y="66"/>
                    <a:pt x="33" y="66"/>
                    <a:pt x="33" y="66"/>
                  </a:cubicBezTo>
                  <a:cubicBezTo>
                    <a:pt x="28" y="80"/>
                    <a:pt x="27" y="87"/>
                    <a:pt x="8" y="84"/>
                  </a:cubicBezTo>
                  <a:cubicBezTo>
                    <a:pt x="8" y="83"/>
                    <a:pt x="9" y="83"/>
                    <a:pt x="8" y="82"/>
                  </a:cubicBezTo>
                  <a:cubicBezTo>
                    <a:pt x="0" y="70"/>
                    <a:pt x="1" y="55"/>
                    <a:pt x="11" y="44"/>
                  </a:cubicBezTo>
                  <a:cubicBezTo>
                    <a:pt x="21" y="33"/>
                    <a:pt x="31" y="23"/>
                    <a:pt x="41" y="13"/>
                  </a:cubicBezTo>
                  <a:cubicBezTo>
                    <a:pt x="50" y="3"/>
                    <a:pt x="66" y="0"/>
                    <a:pt x="78" y="6"/>
                  </a:cubicBezTo>
                  <a:cubicBezTo>
                    <a:pt x="79" y="7"/>
                    <a:pt x="81" y="8"/>
                    <a:pt x="83"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3" name="Google Shape;1243;p16"/>
            <p:cNvSpPr/>
            <p:nvPr/>
          </p:nvSpPr>
          <p:spPr>
            <a:xfrm>
              <a:off x="8609013" y="2613026"/>
              <a:ext cx="26988" cy="33338"/>
            </a:xfrm>
            <a:custGeom>
              <a:avLst/>
              <a:gdLst/>
              <a:ahLst/>
              <a:cxnLst/>
              <a:rect l="l" t="t" r="r" b="b"/>
              <a:pathLst>
                <a:path w="70" h="86" extrusionOk="0">
                  <a:moveTo>
                    <a:pt x="70" y="27"/>
                  </a:moveTo>
                  <a:cubicBezTo>
                    <a:pt x="62" y="32"/>
                    <a:pt x="54" y="34"/>
                    <a:pt x="48" y="40"/>
                  </a:cubicBezTo>
                  <a:cubicBezTo>
                    <a:pt x="39" y="50"/>
                    <a:pt x="32" y="61"/>
                    <a:pt x="24" y="72"/>
                  </a:cubicBezTo>
                  <a:cubicBezTo>
                    <a:pt x="20" y="76"/>
                    <a:pt x="17" y="81"/>
                    <a:pt x="14" y="86"/>
                  </a:cubicBezTo>
                  <a:cubicBezTo>
                    <a:pt x="6" y="81"/>
                    <a:pt x="0" y="76"/>
                    <a:pt x="2" y="66"/>
                  </a:cubicBezTo>
                  <a:cubicBezTo>
                    <a:pt x="6" y="65"/>
                    <a:pt x="11" y="65"/>
                    <a:pt x="14" y="63"/>
                  </a:cubicBezTo>
                  <a:cubicBezTo>
                    <a:pt x="28" y="55"/>
                    <a:pt x="30" y="48"/>
                    <a:pt x="21" y="36"/>
                  </a:cubicBezTo>
                  <a:cubicBezTo>
                    <a:pt x="19" y="33"/>
                    <a:pt x="16" y="30"/>
                    <a:pt x="16" y="27"/>
                  </a:cubicBezTo>
                  <a:cubicBezTo>
                    <a:pt x="18" y="21"/>
                    <a:pt x="20" y="14"/>
                    <a:pt x="23" y="9"/>
                  </a:cubicBezTo>
                  <a:cubicBezTo>
                    <a:pt x="29" y="1"/>
                    <a:pt x="42" y="0"/>
                    <a:pt x="50" y="5"/>
                  </a:cubicBezTo>
                  <a:cubicBezTo>
                    <a:pt x="59" y="10"/>
                    <a:pt x="66" y="17"/>
                    <a:pt x="70"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4" name="Google Shape;1244;p16"/>
            <p:cNvSpPr/>
            <p:nvPr/>
          </p:nvSpPr>
          <p:spPr>
            <a:xfrm>
              <a:off x="8562975" y="2576513"/>
              <a:ext cx="28575" cy="28575"/>
            </a:xfrm>
            <a:custGeom>
              <a:avLst/>
              <a:gdLst/>
              <a:ahLst/>
              <a:cxnLst/>
              <a:rect l="l" t="t" r="r" b="b"/>
              <a:pathLst>
                <a:path w="74" h="74" extrusionOk="0">
                  <a:moveTo>
                    <a:pt x="2" y="50"/>
                  </a:moveTo>
                  <a:cubicBezTo>
                    <a:pt x="5" y="65"/>
                    <a:pt x="16" y="69"/>
                    <a:pt x="29" y="68"/>
                  </a:cubicBezTo>
                  <a:cubicBezTo>
                    <a:pt x="40" y="68"/>
                    <a:pt x="48" y="60"/>
                    <a:pt x="54" y="53"/>
                  </a:cubicBezTo>
                  <a:cubicBezTo>
                    <a:pt x="59" y="48"/>
                    <a:pt x="62" y="43"/>
                    <a:pt x="65" y="37"/>
                  </a:cubicBezTo>
                  <a:cubicBezTo>
                    <a:pt x="73" y="24"/>
                    <a:pt x="70" y="14"/>
                    <a:pt x="59" y="3"/>
                  </a:cubicBezTo>
                  <a:cubicBezTo>
                    <a:pt x="58" y="2"/>
                    <a:pt x="56" y="1"/>
                    <a:pt x="56" y="0"/>
                  </a:cubicBezTo>
                  <a:cubicBezTo>
                    <a:pt x="66" y="3"/>
                    <a:pt x="74" y="18"/>
                    <a:pt x="72" y="29"/>
                  </a:cubicBezTo>
                  <a:cubicBezTo>
                    <a:pt x="68" y="45"/>
                    <a:pt x="58" y="57"/>
                    <a:pt x="45" y="66"/>
                  </a:cubicBezTo>
                  <a:cubicBezTo>
                    <a:pt x="33" y="74"/>
                    <a:pt x="17" y="74"/>
                    <a:pt x="7" y="64"/>
                  </a:cubicBezTo>
                  <a:cubicBezTo>
                    <a:pt x="3" y="61"/>
                    <a:pt x="2" y="56"/>
                    <a:pt x="0" y="51"/>
                  </a:cubicBezTo>
                  <a:cubicBezTo>
                    <a:pt x="0" y="51"/>
                    <a:pt x="1" y="50"/>
                    <a:pt x="2" y="5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5" name="Google Shape;1245;p16"/>
            <p:cNvSpPr/>
            <p:nvPr/>
          </p:nvSpPr>
          <p:spPr>
            <a:xfrm>
              <a:off x="8591550" y="2608263"/>
              <a:ext cx="12700" cy="11113"/>
            </a:xfrm>
            <a:custGeom>
              <a:avLst/>
              <a:gdLst/>
              <a:ahLst/>
              <a:cxnLst/>
              <a:rect l="l" t="t" r="r" b="b"/>
              <a:pathLst>
                <a:path w="37" h="30" extrusionOk="0">
                  <a:moveTo>
                    <a:pt x="35" y="23"/>
                  </a:moveTo>
                  <a:cubicBezTo>
                    <a:pt x="30" y="17"/>
                    <a:pt x="25" y="11"/>
                    <a:pt x="20" y="7"/>
                  </a:cubicBezTo>
                  <a:cubicBezTo>
                    <a:pt x="17" y="4"/>
                    <a:pt x="13" y="3"/>
                    <a:pt x="10" y="4"/>
                  </a:cubicBezTo>
                  <a:cubicBezTo>
                    <a:pt x="8" y="4"/>
                    <a:pt x="5" y="8"/>
                    <a:pt x="4" y="11"/>
                  </a:cubicBezTo>
                  <a:cubicBezTo>
                    <a:pt x="4" y="13"/>
                    <a:pt x="6" y="16"/>
                    <a:pt x="7" y="18"/>
                  </a:cubicBezTo>
                  <a:cubicBezTo>
                    <a:pt x="10" y="22"/>
                    <a:pt x="13" y="25"/>
                    <a:pt x="15" y="28"/>
                  </a:cubicBezTo>
                  <a:cubicBezTo>
                    <a:pt x="15" y="29"/>
                    <a:pt x="14" y="29"/>
                    <a:pt x="13" y="30"/>
                  </a:cubicBezTo>
                  <a:cubicBezTo>
                    <a:pt x="9" y="24"/>
                    <a:pt x="4" y="19"/>
                    <a:pt x="1" y="13"/>
                  </a:cubicBezTo>
                  <a:cubicBezTo>
                    <a:pt x="0" y="10"/>
                    <a:pt x="4" y="3"/>
                    <a:pt x="7" y="2"/>
                  </a:cubicBezTo>
                  <a:cubicBezTo>
                    <a:pt x="11" y="0"/>
                    <a:pt x="17" y="1"/>
                    <a:pt x="21" y="3"/>
                  </a:cubicBezTo>
                  <a:cubicBezTo>
                    <a:pt x="27" y="8"/>
                    <a:pt x="32" y="15"/>
                    <a:pt x="37" y="21"/>
                  </a:cubicBezTo>
                  <a:cubicBezTo>
                    <a:pt x="36" y="22"/>
                    <a:pt x="36" y="22"/>
                    <a:pt x="35"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6" name="Google Shape;1246;p16"/>
            <p:cNvSpPr/>
            <p:nvPr/>
          </p:nvSpPr>
          <p:spPr>
            <a:xfrm>
              <a:off x="8562975" y="2586038"/>
              <a:ext cx="6350" cy="9525"/>
            </a:xfrm>
            <a:custGeom>
              <a:avLst/>
              <a:gdLst/>
              <a:ahLst/>
              <a:cxnLst/>
              <a:rect l="l" t="t" r="r" b="b"/>
              <a:pathLst>
                <a:path w="15" h="23" extrusionOk="0">
                  <a:moveTo>
                    <a:pt x="15" y="22"/>
                  </a:moveTo>
                  <a:cubicBezTo>
                    <a:pt x="9" y="23"/>
                    <a:pt x="2" y="14"/>
                    <a:pt x="0" y="1"/>
                  </a:cubicBezTo>
                  <a:cubicBezTo>
                    <a:pt x="7" y="0"/>
                    <a:pt x="7" y="6"/>
                    <a:pt x="9" y="10"/>
                  </a:cubicBezTo>
                  <a:cubicBezTo>
                    <a:pt x="11" y="14"/>
                    <a:pt x="13" y="18"/>
                    <a:pt x="15"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7" name="Google Shape;1247;p16"/>
            <p:cNvSpPr/>
            <p:nvPr/>
          </p:nvSpPr>
          <p:spPr>
            <a:xfrm>
              <a:off x="8615363" y="2652713"/>
              <a:ext cx="4763" cy="4763"/>
            </a:xfrm>
            <a:custGeom>
              <a:avLst/>
              <a:gdLst/>
              <a:ahLst/>
              <a:cxnLst/>
              <a:rect l="l" t="t" r="r" b="b"/>
              <a:pathLst>
                <a:path w="15" h="15" extrusionOk="0">
                  <a:moveTo>
                    <a:pt x="3" y="0"/>
                  </a:moveTo>
                  <a:cubicBezTo>
                    <a:pt x="7" y="4"/>
                    <a:pt x="11" y="9"/>
                    <a:pt x="15" y="13"/>
                  </a:cubicBezTo>
                  <a:cubicBezTo>
                    <a:pt x="14" y="14"/>
                    <a:pt x="12" y="15"/>
                    <a:pt x="12" y="15"/>
                  </a:cubicBezTo>
                  <a:cubicBezTo>
                    <a:pt x="8" y="11"/>
                    <a:pt x="4" y="7"/>
                    <a:pt x="0" y="3"/>
                  </a:cubicBezTo>
                  <a:cubicBezTo>
                    <a:pt x="0" y="3"/>
                    <a:pt x="2" y="1"/>
                    <a:pt x="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8" name="Google Shape;1248;p16"/>
            <p:cNvSpPr/>
            <p:nvPr/>
          </p:nvSpPr>
          <p:spPr>
            <a:xfrm>
              <a:off x="8636000" y="2646363"/>
              <a:ext cx="28575" cy="23813"/>
            </a:xfrm>
            <a:custGeom>
              <a:avLst/>
              <a:gdLst/>
              <a:ahLst/>
              <a:cxnLst/>
              <a:rect l="l" t="t" r="r" b="b"/>
              <a:pathLst>
                <a:path w="73" h="60" extrusionOk="0">
                  <a:moveTo>
                    <a:pt x="0" y="42"/>
                  </a:moveTo>
                  <a:cubicBezTo>
                    <a:pt x="0" y="33"/>
                    <a:pt x="4" y="27"/>
                    <a:pt x="12" y="22"/>
                  </a:cubicBezTo>
                  <a:cubicBezTo>
                    <a:pt x="21" y="16"/>
                    <a:pt x="29" y="10"/>
                    <a:pt x="38" y="4"/>
                  </a:cubicBezTo>
                  <a:cubicBezTo>
                    <a:pt x="45" y="0"/>
                    <a:pt x="51" y="3"/>
                    <a:pt x="56" y="7"/>
                  </a:cubicBezTo>
                  <a:cubicBezTo>
                    <a:pt x="70" y="16"/>
                    <a:pt x="73" y="23"/>
                    <a:pt x="68" y="40"/>
                  </a:cubicBezTo>
                  <a:cubicBezTo>
                    <a:pt x="66" y="45"/>
                    <a:pt x="64" y="50"/>
                    <a:pt x="62" y="56"/>
                  </a:cubicBezTo>
                  <a:cubicBezTo>
                    <a:pt x="61" y="56"/>
                    <a:pt x="60" y="57"/>
                    <a:pt x="60" y="57"/>
                  </a:cubicBezTo>
                  <a:cubicBezTo>
                    <a:pt x="57" y="54"/>
                    <a:pt x="55" y="51"/>
                    <a:pt x="52" y="47"/>
                  </a:cubicBezTo>
                  <a:cubicBezTo>
                    <a:pt x="48" y="44"/>
                    <a:pt x="45" y="42"/>
                    <a:pt x="39" y="45"/>
                  </a:cubicBezTo>
                  <a:cubicBezTo>
                    <a:pt x="32" y="47"/>
                    <a:pt x="24" y="50"/>
                    <a:pt x="18" y="56"/>
                  </a:cubicBezTo>
                  <a:cubicBezTo>
                    <a:pt x="16" y="58"/>
                    <a:pt x="11" y="58"/>
                    <a:pt x="8" y="60"/>
                  </a:cubicBezTo>
                  <a:cubicBezTo>
                    <a:pt x="7" y="55"/>
                    <a:pt x="6" y="53"/>
                    <a:pt x="6" y="50"/>
                  </a:cubicBezTo>
                  <a:cubicBezTo>
                    <a:pt x="4" y="48"/>
                    <a:pt x="2" y="45"/>
                    <a:pt x="0"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49" name="Google Shape;1249;p16"/>
            <p:cNvSpPr/>
            <p:nvPr/>
          </p:nvSpPr>
          <p:spPr>
            <a:xfrm>
              <a:off x="8642350" y="2665413"/>
              <a:ext cx="26988" cy="26988"/>
            </a:xfrm>
            <a:custGeom>
              <a:avLst/>
              <a:gdLst/>
              <a:ahLst/>
              <a:cxnLst/>
              <a:rect l="l" t="t" r="r" b="b"/>
              <a:pathLst>
                <a:path w="70" h="72" extrusionOk="0">
                  <a:moveTo>
                    <a:pt x="18" y="0"/>
                  </a:moveTo>
                  <a:cubicBezTo>
                    <a:pt x="20" y="2"/>
                    <a:pt x="22" y="4"/>
                    <a:pt x="24" y="6"/>
                  </a:cubicBezTo>
                  <a:cubicBezTo>
                    <a:pt x="37" y="21"/>
                    <a:pt x="51" y="35"/>
                    <a:pt x="64" y="50"/>
                  </a:cubicBezTo>
                  <a:cubicBezTo>
                    <a:pt x="67" y="53"/>
                    <a:pt x="69" y="57"/>
                    <a:pt x="70" y="60"/>
                  </a:cubicBezTo>
                  <a:cubicBezTo>
                    <a:pt x="70" y="64"/>
                    <a:pt x="68" y="69"/>
                    <a:pt x="65" y="71"/>
                  </a:cubicBezTo>
                  <a:cubicBezTo>
                    <a:pt x="63" y="72"/>
                    <a:pt x="57" y="71"/>
                    <a:pt x="54" y="69"/>
                  </a:cubicBezTo>
                  <a:cubicBezTo>
                    <a:pt x="36" y="50"/>
                    <a:pt x="18" y="31"/>
                    <a:pt x="1" y="12"/>
                  </a:cubicBezTo>
                  <a:cubicBezTo>
                    <a:pt x="0" y="12"/>
                    <a:pt x="1" y="11"/>
                    <a:pt x="1" y="10"/>
                  </a:cubicBezTo>
                  <a:cubicBezTo>
                    <a:pt x="3" y="11"/>
                    <a:pt x="5" y="13"/>
                    <a:pt x="6" y="14"/>
                  </a:cubicBezTo>
                  <a:cubicBezTo>
                    <a:pt x="22" y="31"/>
                    <a:pt x="38" y="48"/>
                    <a:pt x="53" y="64"/>
                  </a:cubicBezTo>
                  <a:cubicBezTo>
                    <a:pt x="54" y="66"/>
                    <a:pt x="56" y="67"/>
                    <a:pt x="57" y="68"/>
                  </a:cubicBezTo>
                  <a:cubicBezTo>
                    <a:pt x="59" y="68"/>
                    <a:pt x="63" y="69"/>
                    <a:pt x="64" y="68"/>
                  </a:cubicBezTo>
                  <a:cubicBezTo>
                    <a:pt x="66" y="67"/>
                    <a:pt x="68" y="63"/>
                    <a:pt x="67" y="61"/>
                  </a:cubicBezTo>
                  <a:cubicBezTo>
                    <a:pt x="65" y="57"/>
                    <a:pt x="63" y="53"/>
                    <a:pt x="60" y="50"/>
                  </a:cubicBezTo>
                  <a:cubicBezTo>
                    <a:pt x="45" y="34"/>
                    <a:pt x="31" y="18"/>
                    <a:pt x="16" y="2"/>
                  </a:cubicBezTo>
                  <a:cubicBezTo>
                    <a:pt x="16" y="1"/>
                    <a:pt x="17" y="1"/>
                    <a:pt x="1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0" name="Google Shape;1250;p16"/>
            <p:cNvSpPr/>
            <p:nvPr/>
          </p:nvSpPr>
          <p:spPr>
            <a:xfrm>
              <a:off x="8669338" y="2697163"/>
              <a:ext cx="30163" cy="25400"/>
            </a:xfrm>
            <a:custGeom>
              <a:avLst/>
              <a:gdLst/>
              <a:ahLst/>
              <a:cxnLst/>
              <a:rect l="l" t="t" r="r" b="b"/>
              <a:pathLst>
                <a:path w="78" h="65" extrusionOk="0">
                  <a:moveTo>
                    <a:pt x="14" y="65"/>
                  </a:moveTo>
                  <a:cubicBezTo>
                    <a:pt x="5" y="56"/>
                    <a:pt x="0" y="46"/>
                    <a:pt x="5" y="33"/>
                  </a:cubicBezTo>
                  <a:cubicBezTo>
                    <a:pt x="11" y="19"/>
                    <a:pt x="20" y="10"/>
                    <a:pt x="35" y="7"/>
                  </a:cubicBezTo>
                  <a:cubicBezTo>
                    <a:pt x="65" y="0"/>
                    <a:pt x="78" y="21"/>
                    <a:pt x="75" y="48"/>
                  </a:cubicBezTo>
                  <a:cubicBezTo>
                    <a:pt x="74" y="41"/>
                    <a:pt x="74" y="36"/>
                    <a:pt x="72" y="31"/>
                  </a:cubicBezTo>
                  <a:cubicBezTo>
                    <a:pt x="65" y="4"/>
                    <a:pt x="41" y="6"/>
                    <a:pt x="24" y="15"/>
                  </a:cubicBezTo>
                  <a:cubicBezTo>
                    <a:pt x="15" y="20"/>
                    <a:pt x="10" y="28"/>
                    <a:pt x="7" y="38"/>
                  </a:cubicBezTo>
                  <a:cubicBezTo>
                    <a:pt x="6" y="43"/>
                    <a:pt x="7" y="48"/>
                    <a:pt x="8" y="53"/>
                  </a:cubicBezTo>
                  <a:cubicBezTo>
                    <a:pt x="9" y="57"/>
                    <a:pt x="12" y="61"/>
                    <a:pt x="14" y="6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1" name="Google Shape;1251;p16"/>
            <p:cNvSpPr/>
            <p:nvPr/>
          </p:nvSpPr>
          <p:spPr>
            <a:xfrm>
              <a:off x="8634413" y="2662238"/>
              <a:ext cx="3175" cy="6350"/>
            </a:xfrm>
            <a:custGeom>
              <a:avLst/>
              <a:gdLst/>
              <a:ahLst/>
              <a:cxnLst/>
              <a:rect l="l" t="t" r="r" b="b"/>
              <a:pathLst>
                <a:path w="12" h="16" extrusionOk="0">
                  <a:moveTo>
                    <a:pt x="6" y="0"/>
                  </a:moveTo>
                  <a:cubicBezTo>
                    <a:pt x="8" y="3"/>
                    <a:pt x="10" y="6"/>
                    <a:pt x="12" y="8"/>
                  </a:cubicBezTo>
                  <a:cubicBezTo>
                    <a:pt x="12" y="11"/>
                    <a:pt x="12" y="13"/>
                    <a:pt x="12" y="16"/>
                  </a:cubicBezTo>
                  <a:cubicBezTo>
                    <a:pt x="2" y="14"/>
                    <a:pt x="0" y="9"/>
                    <a:pt x="6"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2" name="Google Shape;1252;p16"/>
            <p:cNvSpPr/>
            <p:nvPr/>
          </p:nvSpPr>
          <p:spPr>
            <a:xfrm>
              <a:off x="8516938" y="2719388"/>
              <a:ext cx="38100" cy="33338"/>
            </a:xfrm>
            <a:custGeom>
              <a:avLst/>
              <a:gdLst/>
              <a:ahLst/>
              <a:cxnLst/>
              <a:rect l="l" t="t" r="r" b="b"/>
              <a:pathLst>
                <a:path w="100" h="88" extrusionOk="0">
                  <a:moveTo>
                    <a:pt x="9" y="0"/>
                  </a:moveTo>
                  <a:cubicBezTo>
                    <a:pt x="11" y="20"/>
                    <a:pt x="11" y="21"/>
                    <a:pt x="30" y="25"/>
                  </a:cubicBezTo>
                  <a:cubicBezTo>
                    <a:pt x="49" y="29"/>
                    <a:pt x="66" y="35"/>
                    <a:pt x="81" y="47"/>
                  </a:cubicBezTo>
                  <a:cubicBezTo>
                    <a:pt x="92" y="55"/>
                    <a:pt x="100" y="65"/>
                    <a:pt x="100" y="79"/>
                  </a:cubicBezTo>
                  <a:cubicBezTo>
                    <a:pt x="100" y="82"/>
                    <a:pt x="99" y="85"/>
                    <a:pt x="98" y="88"/>
                  </a:cubicBezTo>
                  <a:cubicBezTo>
                    <a:pt x="92" y="63"/>
                    <a:pt x="71" y="55"/>
                    <a:pt x="51" y="47"/>
                  </a:cubicBezTo>
                  <a:cubicBezTo>
                    <a:pt x="39" y="42"/>
                    <a:pt x="27" y="38"/>
                    <a:pt x="15" y="32"/>
                  </a:cubicBezTo>
                  <a:cubicBezTo>
                    <a:pt x="2" y="26"/>
                    <a:pt x="0" y="12"/>
                    <a:pt x="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3" name="Google Shape;1253;p16"/>
            <p:cNvSpPr/>
            <p:nvPr/>
          </p:nvSpPr>
          <p:spPr>
            <a:xfrm>
              <a:off x="8518525" y="2749551"/>
              <a:ext cx="31750" cy="15875"/>
            </a:xfrm>
            <a:custGeom>
              <a:avLst/>
              <a:gdLst/>
              <a:ahLst/>
              <a:cxnLst/>
              <a:rect l="l" t="t" r="r" b="b"/>
              <a:pathLst>
                <a:path w="85" h="40" extrusionOk="0">
                  <a:moveTo>
                    <a:pt x="2" y="0"/>
                  </a:moveTo>
                  <a:cubicBezTo>
                    <a:pt x="12" y="14"/>
                    <a:pt x="24" y="23"/>
                    <a:pt x="42" y="25"/>
                  </a:cubicBezTo>
                  <a:cubicBezTo>
                    <a:pt x="59" y="26"/>
                    <a:pt x="74" y="22"/>
                    <a:pt x="85" y="6"/>
                  </a:cubicBezTo>
                  <a:cubicBezTo>
                    <a:pt x="84" y="26"/>
                    <a:pt x="65" y="40"/>
                    <a:pt x="40" y="38"/>
                  </a:cubicBezTo>
                  <a:cubicBezTo>
                    <a:pt x="18" y="36"/>
                    <a:pt x="0" y="19"/>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4" name="Google Shape;1254;p16"/>
            <p:cNvSpPr/>
            <p:nvPr/>
          </p:nvSpPr>
          <p:spPr>
            <a:xfrm>
              <a:off x="8523288" y="2709863"/>
              <a:ext cx="23813" cy="11113"/>
            </a:xfrm>
            <a:custGeom>
              <a:avLst/>
              <a:gdLst/>
              <a:ahLst/>
              <a:cxnLst/>
              <a:rect l="l" t="t" r="r" b="b"/>
              <a:pathLst>
                <a:path w="62" h="27" extrusionOk="0">
                  <a:moveTo>
                    <a:pt x="0" y="27"/>
                  </a:moveTo>
                  <a:cubicBezTo>
                    <a:pt x="0" y="21"/>
                    <a:pt x="4" y="16"/>
                    <a:pt x="9" y="12"/>
                  </a:cubicBezTo>
                  <a:cubicBezTo>
                    <a:pt x="26" y="0"/>
                    <a:pt x="44" y="1"/>
                    <a:pt x="62" y="7"/>
                  </a:cubicBezTo>
                  <a:cubicBezTo>
                    <a:pt x="62" y="8"/>
                    <a:pt x="62" y="9"/>
                    <a:pt x="62" y="10"/>
                  </a:cubicBezTo>
                  <a:cubicBezTo>
                    <a:pt x="42" y="16"/>
                    <a:pt x="21" y="21"/>
                    <a:pt x="0"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5" name="Google Shape;1255;p16"/>
            <p:cNvSpPr/>
            <p:nvPr/>
          </p:nvSpPr>
          <p:spPr>
            <a:xfrm>
              <a:off x="8626475" y="2741613"/>
              <a:ext cx="19050" cy="23813"/>
            </a:xfrm>
            <a:custGeom>
              <a:avLst/>
              <a:gdLst/>
              <a:ahLst/>
              <a:cxnLst/>
              <a:rect l="l" t="t" r="r" b="b"/>
              <a:pathLst>
                <a:path w="50" h="61" extrusionOk="0">
                  <a:moveTo>
                    <a:pt x="50" y="38"/>
                  </a:moveTo>
                  <a:cubicBezTo>
                    <a:pt x="50" y="48"/>
                    <a:pt x="41" y="57"/>
                    <a:pt x="32" y="59"/>
                  </a:cubicBezTo>
                  <a:cubicBezTo>
                    <a:pt x="21" y="61"/>
                    <a:pt x="10" y="55"/>
                    <a:pt x="6" y="46"/>
                  </a:cubicBezTo>
                  <a:cubicBezTo>
                    <a:pt x="2" y="35"/>
                    <a:pt x="3" y="24"/>
                    <a:pt x="8" y="13"/>
                  </a:cubicBezTo>
                  <a:cubicBezTo>
                    <a:pt x="13" y="3"/>
                    <a:pt x="24" y="0"/>
                    <a:pt x="37" y="5"/>
                  </a:cubicBezTo>
                  <a:cubicBezTo>
                    <a:pt x="34" y="5"/>
                    <a:pt x="31" y="5"/>
                    <a:pt x="28" y="6"/>
                  </a:cubicBezTo>
                  <a:cubicBezTo>
                    <a:pt x="8" y="10"/>
                    <a:pt x="0" y="32"/>
                    <a:pt x="12" y="46"/>
                  </a:cubicBezTo>
                  <a:cubicBezTo>
                    <a:pt x="20" y="56"/>
                    <a:pt x="37" y="54"/>
                    <a:pt x="47" y="43"/>
                  </a:cubicBezTo>
                  <a:cubicBezTo>
                    <a:pt x="48" y="42"/>
                    <a:pt x="49" y="40"/>
                    <a:pt x="50" y="3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6" name="Google Shape;1256;p16"/>
            <p:cNvSpPr/>
            <p:nvPr/>
          </p:nvSpPr>
          <p:spPr>
            <a:xfrm>
              <a:off x="8647113" y="2743201"/>
              <a:ext cx="17463" cy="22225"/>
            </a:xfrm>
            <a:custGeom>
              <a:avLst/>
              <a:gdLst/>
              <a:ahLst/>
              <a:cxnLst/>
              <a:rect l="l" t="t" r="r" b="b"/>
              <a:pathLst>
                <a:path w="42" h="57" extrusionOk="0">
                  <a:moveTo>
                    <a:pt x="42" y="41"/>
                  </a:moveTo>
                  <a:cubicBezTo>
                    <a:pt x="28" y="46"/>
                    <a:pt x="14" y="52"/>
                    <a:pt x="0" y="57"/>
                  </a:cubicBezTo>
                  <a:cubicBezTo>
                    <a:pt x="0" y="46"/>
                    <a:pt x="1" y="37"/>
                    <a:pt x="2" y="28"/>
                  </a:cubicBezTo>
                  <a:cubicBezTo>
                    <a:pt x="2" y="18"/>
                    <a:pt x="3" y="9"/>
                    <a:pt x="3" y="0"/>
                  </a:cubicBezTo>
                  <a:cubicBezTo>
                    <a:pt x="4" y="0"/>
                    <a:pt x="5" y="0"/>
                    <a:pt x="5" y="0"/>
                  </a:cubicBezTo>
                  <a:cubicBezTo>
                    <a:pt x="5" y="16"/>
                    <a:pt x="5" y="31"/>
                    <a:pt x="5" y="46"/>
                  </a:cubicBezTo>
                  <a:cubicBezTo>
                    <a:pt x="18" y="44"/>
                    <a:pt x="30" y="42"/>
                    <a:pt x="42" y="39"/>
                  </a:cubicBezTo>
                  <a:cubicBezTo>
                    <a:pt x="42" y="40"/>
                    <a:pt x="42" y="41"/>
                    <a:pt x="42" y="4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7" name="Google Shape;1257;p16"/>
            <p:cNvSpPr/>
            <p:nvPr/>
          </p:nvSpPr>
          <p:spPr>
            <a:xfrm>
              <a:off x="8610600" y="2740026"/>
              <a:ext cx="9525" cy="25400"/>
            </a:xfrm>
            <a:custGeom>
              <a:avLst/>
              <a:gdLst/>
              <a:ahLst/>
              <a:cxnLst/>
              <a:rect l="l" t="t" r="r" b="b"/>
              <a:pathLst>
                <a:path w="28" h="64" extrusionOk="0">
                  <a:moveTo>
                    <a:pt x="28" y="0"/>
                  </a:moveTo>
                  <a:cubicBezTo>
                    <a:pt x="21" y="22"/>
                    <a:pt x="14" y="42"/>
                    <a:pt x="6" y="64"/>
                  </a:cubicBezTo>
                  <a:cubicBezTo>
                    <a:pt x="0" y="51"/>
                    <a:pt x="12" y="17"/>
                    <a:pt x="2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8" name="Google Shape;1258;p16"/>
            <p:cNvSpPr/>
            <p:nvPr/>
          </p:nvSpPr>
          <p:spPr>
            <a:xfrm>
              <a:off x="8601075" y="2741613"/>
              <a:ext cx="7938" cy="19050"/>
            </a:xfrm>
            <a:custGeom>
              <a:avLst/>
              <a:gdLst/>
              <a:ahLst/>
              <a:cxnLst/>
              <a:rect l="l" t="t" r="r" b="b"/>
              <a:pathLst>
                <a:path w="18" h="48" extrusionOk="0">
                  <a:moveTo>
                    <a:pt x="2" y="0"/>
                  </a:moveTo>
                  <a:cubicBezTo>
                    <a:pt x="13" y="14"/>
                    <a:pt x="18" y="30"/>
                    <a:pt x="18" y="47"/>
                  </a:cubicBezTo>
                  <a:cubicBezTo>
                    <a:pt x="18" y="47"/>
                    <a:pt x="17" y="48"/>
                    <a:pt x="16" y="48"/>
                  </a:cubicBezTo>
                  <a:cubicBezTo>
                    <a:pt x="11" y="32"/>
                    <a:pt x="6" y="16"/>
                    <a:pt x="0" y="1"/>
                  </a:cubicBezTo>
                  <a:cubicBezTo>
                    <a:pt x="1" y="0"/>
                    <a:pt x="1" y="0"/>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59" name="Google Shape;1259;p16"/>
            <p:cNvSpPr/>
            <p:nvPr/>
          </p:nvSpPr>
          <p:spPr>
            <a:xfrm>
              <a:off x="8623300" y="2743201"/>
              <a:ext cx="1588" cy="19050"/>
            </a:xfrm>
            <a:custGeom>
              <a:avLst/>
              <a:gdLst/>
              <a:ahLst/>
              <a:cxnLst/>
              <a:rect l="l" t="t" r="r" b="b"/>
              <a:pathLst>
                <a:path w="2" h="48" extrusionOk="0">
                  <a:moveTo>
                    <a:pt x="2" y="0"/>
                  </a:moveTo>
                  <a:cubicBezTo>
                    <a:pt x="2" y="16"/>
                    <a:pt x="2" y="32"/>
                    <a:pt x="2" y="48"/>
                  </a:cubicBezTo>
                  <a:cubicBezTo>
                    <a:pt x="1" y="48"/>
                    <a:pt x="0" y="48"/>
                    <a:pt x="0" y="48"/>
                  </a:cubicBezTo>
                  <a:cubicBezTo>
                    <a:pt x="0" y="32"/>
                    <a:pt x="0" y="16"/>
                    <a:pt x="0" y="0"/>
                  </a:cubicBezTo>
                  <a:cubicBezTo>
                    <a:pt x="0" y="0"/>
                    <a:pt x="1" y="0"/>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0" name="Google Shape;1260;p16"/>
            <p:cNvSpPr/>
            <p:nvPr/>
          </p:nvSpPr>
          <p:spPr>
            <a:xfrm>
              <a:off x="8651875" y="2740026"/>
              <a:ext cx="9525" cy="3175"/>
            </a:xfrm>
            <a:custGeom>
              <a:avLst/>
              <a:gdLst/>
              <a:ahLst/>
              <a:cxnLst/>
              <a:rect l="l" t="t" r="r" b="b"/>
              <a:pathLst>
                <a:path w="25" h="8" extrusionOk="0">
                  <a:moveTo>
                    <a:pt x="0" y="4"/>
                  </a:moveTo>
                  <a:cubicBezTo>
                    <a:pt x="8" y="3"/>
                    <a:pt x="16" y="1"/>
                    <a:pt x="24" y="0"/>
                  </a:cubicBezTo>
                  <a:cubicBezTo>
                    <a:pt x="24" y="1"/>
                    <a:pt x="24" y="3"/>
                    <a:pt x="25" y="4"/>
                  </a:cubicBezTo>
                  <a:cubicBezTo>
                    <a:pt x="17" y="5"/>
                    <a:pt x="9" y="7"/>
                    <a:pt x="1" y="8"/>
                  </a:cubicBezTo>
                  <a:cubicBezTo>
                    <a:pt x="0" y="7"/>
                    <a:pt x="0" y="5"/>
                    <a:pt x="0"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1" name="Google Shape;1261;p16"/>
            <p:cNvSpPr/>
            <p:nvPr/>
          </p:nvSpPr>
          <p:spPr>
            <a:xfrm>
              <a:off x="8651875" y="2749551"/>
              <a:ext cx="6350" cy="3175"/>
            </a:xfrm>
            <a:custGeom>
              <a:avLst/>
              <a:gdLst/>
              <a:ahLst/>
              <a:cxnLst/>
              <a:rect l="l" t="t" r="r" b="b"/>
              <a:pathLst>
                <a:path w="19" h="6" extrusionOk="0">
                  <a:moveTo>
                    <a:pt x="0" y="3"/>
                  </a:moveTo>
                  <a:cubicBezTo>
                    <a:pt x="6" y="2"/>
                    <a:pt x="12" y="1"/>
                    <a:pt x="18" y="0"/>
                  </a:cubicBezTo>
                  <a:cubicBezTo>
                    <a:pt x="18" y="1"/>
                    <a:pt x="18" y="2"/>
                    <a:pt x="19" y="3"/>
                  </a:cubicBezTo>
                  <a:cubicBezTo>
                    <a:pt x="13" y="4"/>
                    <a:pt x="7" y="5"/>
                    <a:pt x="1" y="6"/>
                  </a:cubicBezTo>
                  <a:cubicBezTo>
                    <a:pt x="0" y="5"/>
                    <a:pt x="0" y="4"/>
                    <a:pt x="0"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2" name="Google Shape;1262;p16"/>
            <p:cNvSpPr/>
            <p:nvPr/>
          </p:nvSpPr>
          <p:spPr>
            <a:xfrm>
              <a:off x="8640763" y="2701926"/>
              <a:ext cx="4763" cy="25400"/>
            </a:xfrm>
            <a:custGeom>
              <a:avLst/>
              <a:gdLst/>
              <a:ahLst/>
              <a:cxnLst/>
              <a:rect l="l" t="t" r="r" b="b"/>
              <a:pathLst>
                <a:path w="16" h="66" extrusionOk="0">
                  <a:moveTo>
                    <a:pt x="15" y="33"/>
                  </a:moveTo>
                  <a:cubicBezTo>
                    <a:pt x="15" y="41"/>
                    <a:pt x="15" y="49"/>
                    <a:pt x="15" y="57"/>
                  </a:cubicBezTo>
                  <a:cubicBezTo>
                    <a:pt x="15" y="62"/>
                    <a:pt x="14" y="66"/>
                    <a:pt x="8" y="66"/>
                  </a:cubicBezTo>
                  <a:cubicBezTo>
                    <a:pt x="3" y="66"/>
                    <a:pt x="1" y="62"/>
                    <a:pt x="1" y="58"/>
                  </a:cubicBezTo>
                  <a:cubicBezTo>
                    <a:pt x="0" y="41"/>
                    <a:pt x="0" y="24"/>
                    <a:pt x="1" y="8"/>
                  </a:cubicBezTo>
                  <a:cubicBezTo>
                    <a:pt x="1" y="5"/>
                    <a:pt x="6" y="2"/>
                    <a:pt x="8" y="0"/>
                  </a:cubicBezTo>
                  <a:cubicBezTo>
                    <a:pt x="11" y="2"/>
                    <a:pt x="15" y="5"/>
                    <a:pt x="15" y="8"/>
                  </a:cubicBezTo>
                  <a:cubicBezTo>
                    <a:pt x="16" y="16"/>
                    <a:pt x="15" y="25"/>
                    <a:pt x="15" y="33"/>
                  </a:cubicBezTo>
                  <a:close/>
                  <a:moveTo>
                    <a:pt x="8" y="3"/>
                  </a:moveTo>
                  <a:cubicBezTo>
                    <a:pt x="7" y="3"/>
                    <a:pt x="7" y="2"/>
                    <a:pt x="7" y="2"/>
                  </a:cubicBezTo>
                  <a:cubicBezTo>
                    <a:pt x="6" y="4"/>
                    <a:pt x="4" y="6"/>
                    <a:pt x="4" y="9"/>
                  </a:cubicBezTo>
                  <a:cubicBezTo>
                    <a:pt x="3" y="25"/>
                    <a:pt x="3" y="41"/>
                    <a:pt x="4" y="57"/>
                  </a:cubicBezTo>
                  <a:cubicBezTo>
                    <a:pt x="4" y="59"/>
                    <a:pt x="5" y="61"/>
                    <a:pt x="6" y="63"/>
                  </a:cubicBezTo>
                  <a:cubicBezTo>
                    <a:pt x="6" y="63"/>
                    <a:pt x="7" y="63"/>
                    <a:pt x="8" y="62"/>
                  </a:cubicBezTo>
                  <a:cubicBezTo>
                    <a:pt x="8" y="43"/>
                    <a:pt x="8" y="23"/>
                    <a:pt x="8"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3" name="Google Shape;1263;p16"/>
            <p:cNvSpPr/>
            <p:nvPr/>
          </p:nvSpPr>
          <p:spPr>
            <a:xfrm>
              <a:off x="8566150" y="2713038"/>
              <a:ext cx="3175" cy="6350"/>
            </a:xfrm>
            <a:custGeom>
              <a:avLst/>
              <a:gdLst/>
              <a:ahLst/>
              <a:cxnLst/>
              <a:rect l="l" t="t" r="r" b="b"/>
              <a:pathLst>
                <a:path w="7" h="17" extrusionOk="0">
                  <a:moveTo>
                    <a:pt x="5" y="0"/>
                  </a:moveTo>
                  <a:cubicBezTo>
                    <a:pt x="6" y="5"/>
                    <a:pt x="7" y="9"/>
                    <a:pt x="7" y="13"/>
                  </a:cubicBezTo>
                  <a:cubicBezTo>
                    <a:pt x="7" y="15"/>
                    <a:pt x="5" y="17"/>
                    <a:pt x="4" y="17"/>
                  </a:cubicBezTo>
                  <a:cubicBezTo>
                    <a:pt x="3" y="17"/>
                    <a:pt x="0" y="15"/>
                    <a:pt x="0" y="14"/>
                  </a:cubicBezTo>
                  <a:cubicBezTo>
                    <a:pt x="0" y="9"/>
                    <a:pt x="1" y="5"/>
                    <a:pt x="2" y="0"/>
                  </a:cubicBezTo>
                  <a:cubicBezTo>
                    <a:pt x="3" y="0"/>
                    <a:pt x="4" y="0"/>
                    <a:pt x="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4" name="Google Shape;1264;p16"/>
            <p:cNvSpPr/>
            <p:nvPr/>
          </p:nvSpPr>
          <p:spPr>
            <a:xfrm>
              <a:off x="8566150" y="2743201"/>
              <a:ext cx="15875" cy="15875"/>
            </a:xfrm>
            <a:custGeom>
              <a:avLst/>
              <a:gdLst/>
              <a:ahLst/>
              <a:cxnLst/>
              <a:rect l="l" t="t" r="r" b="b"/>
              <a:pathLst>
                <a:path w="41" h="41" extrusionOk="0">
                  <a:moveTo>
                    <a:pt x="4" y="15"/>
                  </a:moveTo>
                  <a:cubicBezTo>
                    <a:pt x="2" y="8"/>
                    <a:pt x="3" y="4"/>
                    <a:pt x="11" y="4"/>
                  </a:cubicBezTo>
                  <a:cubicBezTo>
                    <a:pt x="17" y="4"/>
                    <a:pt x="23" y="2"/>
                    <a:pt x="29" y="0"/>
                  </a:cubicBezTo>
                  <a:cubicBezTo>
                    <a:pt x="31" y="4"/>
                    <a:pt x="32" y="9"/>
                    <a:pt x="40" y="6"/>
                  </a:cubicBezTo>
                  <a:cubicBezTo>
                    <a:pt x="40" y="12"/>
                    <a:pt x="41" y="18"/>
                    <a:pt x="41" y="24"/>
                  </a:cubicBezTo>
                  <a:cubicBezTo>
                    <a:pt x="39" y="23"/>
                    <a:pt x="37" y="23"/>
                    <a:pt x="34" y="22"/>
                  </a:cubicBezTo>
                  <a:cubicBezTo>
                    <a:pt x="35" y="27"/>
                    <a:pt x="36" y="30"/>
                    <a:pt x="37" y="34"/>
                  </a:cubicBezTo>
                  <a:cubicBezTo>
                    <a:pt x="25" y="37"/>
                    <a:pt x="13" y="39"/>
                    <a:pt x="1" y="41"/>
                  </a:cubicBezTo>
                  <a:cubicBezTo>
                    <a:pt x="0" y="32"/>
                    <a:pt x="0" y="31"/>
                    <a:pt x="9" y="28"/>
                  </a:cubicBezTo>
                  <a:cubicBezTo>
                    <a:pt x="15" y="26"/>
                    <a:pt x="20" y="23"/>
                    <a:pt x="25" y="19"/>
                  </a:cubicBezTo>
                  <a:cubicBezTo>
                    <a:pt x="26" y="18"/>
                    <a:pt x="27" y="16"/>
                    <a:pt x="29" y="13"/>
                  </a:cubicBezTo>
                  <a:cubicBezTo>
                    <a:pt x="19" y="14"/>
                    <a:pt x="12" y="14"/>
                    <a:pt x="4" y="1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5" name="Google Shape;1265;p16"/>
            <p:cNvSpPr/>
            <p:nvPr/>
          </p:nvSpPr>
          <p:spPr>
            <a:xfrm>
              <a:off x="8580438" y="2740026"/>
              <a:ext cx="20638" cy="23813"/>
            </a:xfrm>
            <a:custGeom>
              <a:avLst/>
              <a:gdLst/>
              <a:ahLst/>
              <a:cxnLst/>
              <a:rect l="l" t="t" r="r" b="b"/>
              <a:pathLst>
                <a:path w="55" h="65" extrusionOk="0">
                  <a:moveTo>
                    <a:pt x="34" y="45"/>
                  </a:moveTo>
                  <a:cubicBezTo>
                    <a:pt x="38" y="52"/>
                    <a:pt x="41" y="58"/>
                    <a:pt x="44" y="64"/>
                  </a:cubicBezTo>
                  <a:cubicBezTo>
                    <a:pt x="43" y="64"/>
                    <a:pt x="42" y="65"/>
                    <a:pt x="41" y="65"/>
                  </a:cubicBezTo>
                  <a:cubicBezTo>
                    <a:pt x="39" y="62"/>
                    <a:pt x="37" y="58"/>
                    <a:pt x="35" y="54"/>
                  </a:cubicBezTo>
                  <a:cubicBezTo>
                    <a:pt x="33" y="48"/>
                    <a:pt x="29" y="45"/>
                    <a:pt x="22" y="46"/>
                  </a:cubicBezTo>
                  <a:cubicBezTo>
                    <a:pt x="20" y="47"/>
                    <a:pt x="17" y="46"/>
                    <a:pt x="13" y="46"/>
                  </a:cubicBezTo>
                  <a:cubicBezTo>
                    <a:pt x="12" y="51"/>
                    <a:pt x="12" y="55"/>
                    <a:pt x="11" y="59"/>
                  </a:cubicBezTo>
                  <a:cubicBezTo>
                    <a:pt x="10" y="59"/>
                    <a:pt x="10" y="59"/>
                    <a:pt x="10" y="59"/>
                  </a:cubicBezTo>
                  <a:cubicBezTo>
                    <a:pt x="9" y="52"/>
                    <a:pt x="7" y="45"/>
                    <a:pt x="5" y="38"/>
                  </a:cubicBezTo>
                  <a:cubicBezTo>
                    <a:pt x="5" y="38"/>
                    <a:pt x="6" y="39"/>
                    <a:pt x="8" y="39"/>
                  </a:cubicBezTo>
                  <a:cubicBezTo>
                    <a:pt x="8" y="34"/>
                    <a:pt x="8" y="29"/>
                    <a:pt x="8" y="25"/>
                  </a:cubicBezTo>
                  <a:cubicBezTo>
                    <a:pt x="8" y="20"/>
                    <a:pt x="9" y="15"/>
                    <a:pt x="9" y="10"/>
                  </a:cubicBezTo>
                  <a:cubicBezTo>
                    <a:pt x="6" y="10"/>
                    <a:pt x="3" y="10"/>
                    <a:pt x="0" y="10"/>
                  </a:cubicBezTo>
                  <a:cubicBezTo>
                    <a:pt x="13" y="0"/>
                    <a:pt x="37" y="2"/>
                    <a:pt x="47" y="13"/>
                  </a:cubicBezTo>
                  <a:cubicBezTo>
                    <a:pt x="55" y="22"/>
                    <a:pt x="54" y="34"/>
                    <a:pt x="44" y="40"/>
                  </a:cubicBezTo>
                  <a:cubicBezTo>
                    <a:pt x="41" y="42"/>
                    <a:pt x="37" y="44"/>
                    <a:pt x="34" y="45"/>
                  </a:cubicBezTo>
                  <a:close/>
                  <a:moveTo>
                    <a:pt x="14" y="42"/>
                  </a:moveTo>
                  <a:cubicBezTo>
                    <a:pt x="24" y="41"/>
                    <a:pt x="34" y="41"/>
                    <a:pt x="42" y="35"/>
                  </a:cubicBezTo>
                  <a:cubicBezTo>
                    <a:pt x="47" y="32"/>
                    <a:pt x="50" y="28"/>
                    <a:pt x="49" y="22"/>
                  </a:cubicBezTo>
                  <a:cubicBezTo>
                    <a:pt x="48" y="16"/>
                    <a:pt x="44" y="11"/>
                    <a:pt x="38" y="10"/>
                  </a:cubicBezTo>
                  <a:cubicBezTo>
                    <a:pt x="29" y="9"/>
                    <a:pt x="21" y="9"/>
                    <a:pt x="12" y="8"/>
                  </a:cubicBezTo>
                  <a:cubicBezTo>
                    <a:pt x="12" y="20"/>
                    <a:pt x="13" y="30"/>
                    <a:pt x="14"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6" name="Google Shape;1266;p16"/>
            <p:cNvSpPr/>
            <p:nvPr/>
          </p:nvSpPr>
          <p:spPr>
            <a:xfrm>
              <a:off x="8562975" y="2741613"/>
              <a:ext cx="3175" cy="19050"/>
            </a:xfrm>
            <a:custGeom>
              <a:avLst/>
              <a:gdLst/>
              <a:ahLst/>
              <a:cxnLst/>
              <a:rect l="l" t="t" r="r" b="b"/>
              <a:pathLst>
                <a:path w="11" h="49" extrusionOk="0">
                  <a:moveTo>
                    <a:pt x="5" y="0"/>
                  </a:moveTo>
                  <a:cubicBezTo>
                    <a:pt x="11" y="25"/>
                    <a:pt x="11" y="39"/>
                    <a:pt x="4" y="49"/>
                  </a:cubicBezTo>
                  <a:cubicBezTo>
                    <a:pt x="0" y="42"/>
                    <a:pt x="1" y="18"/>
                    <a:pt x="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7" name="Google Shape;1267;p16"/>
            <p:cNvSpPr/>
            <p:nvPr/>
          </p:nvSpPr>
          <p:spPr>
            <a:xfrm>
              <a:off x="8561388" y="2759076"/>
              <a:ext cx="17463" cy="6350"/>
            </a:xfrm>
            <a:custGeom>
              <a:avLst/>
              <a:gdLst/>
              <a:ahLst/>
              <a:cxnLst/>
              <a:rect l="l" t="t" r="r" b="b"/>
              <a:pathLst>
                <a:path w="42" h="16" extrusionOk="0">
                  <a:moveTo>
                    <a:pt x="42" y="0"/>
                  </a:moveTo>
                  <a:cubicBezTo>
                    <a:pt x="29" y="5"/>
                    <a:pt x="15" y="11"/>
                    <a:pt x="1" y="16"/>
                  </a:cubicBezTo>
                  <a:cubicBezTo>
                    <a:pt x="1" y="15"/>
                    <a:pt x="0" y="15"/>
                    <a:pt x="0" y="14"/>
                  </a:cubicBezTo>
                  <a:cubicBezTo>
                    <a:pt x="11" y="0"/>
                    <a:pt x="27" y="1"/>
                    <a:pt x="4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8" name="Google Shape;1268;p16"/>
            <p:cNvSpPr/>
            <p:nvPr/>
          </p:nvSpPr>
          <p:spPr>
            <a:xfrm>
              <a:off x="8567738" y="2740026"/>
              <a:ext cx="7938" cy="3175"/>
            </a:xfrm>
            <a:custGeom>
              <a:avLst/>
              <a:gdLst/>
              <a:ahLst/>
              <a:cxnLst/>
              <a:rect l="l" t="t" r="r" b="b"/>
              <a:pathLst>
                <a:path w="24" h="8" extrusionOk="0">
                  <a:moveTo>
                    <a:pt x="24" y="6"/>
                  </a:moveTo>
                  <a:cubicBezTo>
                    <a:pt x="16" y="7"/>
                    <a:pt x="8" y="7"/>
                    <a:pt x="0" y="8"/>
                  </a:cubicBezTo>
                  <a:cubicBezTo>
                    <a:pt x="0" y="7"/>
                    <a:pt x="0" y="6"/>
                    <a:pt x="0" y="5"/>
                  </a:cubicBezTo>
                  <a:cubicBezTo>
                    <a:pt x="8" y="4"/>
                    <a:pt x="16" y="0"/>
                    <a:pt x="24" y="3"/>
                  </a:cubicBezTo>
                  <a:cubicBezTo>
                    <a:pt x="24" y="4"/>
                    <a:pt x="24" y="5"/>
                    <a:pt x="24"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69" name="Google Shape;1269;p16"/>
            <p:cNvSpPr/>
            <p:nvPr/>
          </p:nvSpPr>
          <p:spPr>
            <a:xfrm>
              <a:off x="8567738" y="2749551"/>
              <a:ext cx="6350" cy="3175"/>
            </a:xfrm>
            <a:custGeom>
              <a:avLst/>
              <a:gdLst/>
              <a:ahLst/>
              <a:cxnLst/>
              <a:rect l="l" t="t" r="r" b="b"/>
              <a:pathLst>
                <a:path w="16" h="6" extrusionOk="0">
                  <a:moveTo>
                    <a:pt x="0" y="3"/>
                  </a:moveTo>
                  <a:cubicBezTo>
                    <a:pt x="5" y="2"/>
                    <a:pt x="10" y="1"/>
                    <a:pt x="16" y="0"/>
                  </a:cubicBezTo>
                  <a:cubicBezTo>
                    <a:pt x="16" y="1"/>
                    <a:pt x="16" y="2"/>
                    <a:pt x="16" y="3"/>
                  </a:cubicBezTo>
                  <a:cubicBezTo>
                    <a:pt x="11" y="4"/>
                    <a:pt x="6" y="5"/>
                    <a:pt x="1" y="6"/>
                  </a:cubicBezTo>
                  <a:cubicBezTo>
                    <a:pt x="1" y="5"/>
                    <a:pt x="0" y="4"/>
                    <a:pt x="0"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0" name="Google Shape;1270;p16"/>
            <p:cNvSpPr/>
            <p:nvPr/>
          </p:nvSpPr>
          <p:spPr>
            <a:xfrm>
              <a:off x="8640763" y="2701926"/>
              <a:ext cx="3175" cy="23813"/>
            </a:xfrm>
            <a:custGeom>
              <a:avLst/>
              <a:gdLst/>
              <a:ahLst/>
              <a:cxnLst/>
              <a:rect l="l" t="t" r="r" b="b"/>
              <a:pathLst>
                <a:path w="5" h="61" extrusionOk="0">
                  <a:moveTo>
                    <a:pt x="5" y="1"/>
                  </a:moveTo>
                  <a:cubicBezTo>
                    <a:pt x="5" y="21"/>
                    <a:pt x="5" y="41"/>
                    <a:pt x="5" y="60"/>
                  </a:cubicBezTo>
                  <a:cubicBezTo>
                    <a:pt x="4" y="61"/>
                    <a:pt x="3" y="61"/>
                    <a:pt x="3" y="61"/>
                  </a:cubicBezTo>
                  <a:cubicBezTo>
                    <a:pt x="2" y="59"/>
                    <a:pt x="1" y="57"/>
                    <a:pt x="1" y="55"/>
                  </a:cubicBezTo>
                  <a:cubicBezTo>
                    <a:pt x="0" y="39"/>
                    <a:pt x="0" y="23"/>
                    <a:pt x="1" y="7"/>
                  </a:cubicBezTo>
                  <a:cubicBezTo>
                    <a:pt x="1" y="4"/>
                    <a:pt x="3" y="2"/>
                    <a:pt x="4" y="0"/>
                  </a:cubicBezTo>
                  <a:cubicBezTo>
                    <a:pt x="4" y="0"/>
                    <a:pt x="4" y="1"/>
                    <a:pt x="5"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1" name="Google Shape;1271;p16"/>
            <p:cNvSpPr/>
            <p:nvPr/>
          </p:nvSpPr>
          <p:spPr>
            <a:xfrm>
              <a:off x="8585200" y="2743201"/>
              <a:ext cx="14288" cy="12700"/>
            </a:xfrm>
            <a:custGeom>
              <a:avLst/>
              <a:gdLst/>
              <a:ahLst/>
              <a:cxnLst/>
              <a:rect l="l" t="t" r="r" b="b"/>
              <a:pathLst>
                <a:path w="38" h="34" extrusionOk="0">
                  <a:moveTo>
                    <a:pt x="2" y="34"/>
                  </a:moveTo>
                  <a:cubicBezTo>
                    <a:pt x="1" y="22"/>
                    <a:pt x="0" y="12"/>
                    <a:pt x="0" y="0"/>
                  </a:cubicBezTo>
                  <a:cubicBezTo>
                    <a:pt x="9" y="1"/>
                    <a:pt x="17" y="1"/>
                    <a:pt x="26" y="2"/>
                  </a:cubicBezTo>
                  <a:cubicBezTo>
                    <a:pt x="32" y="3"/>
                    <a:pt x="36" y="8"/>
                    <a:pt x="37" y="14"/>
                  </a:cubicBezTo>
                  <a:cubicBezTo>
                    <a:pt x="38" y="20"/>
                    <a:pt x="35" y="24"/>
                    <a:pt x="30" y="27"/>
                  </a:cubicBezTo>
                  <a:cubicBezTo>
                    <a:pt x="22" y="33"/>
                    <a:pt x="12" y="33"/>
                    <a:pt x="2" y="34"/>
                  </a:cubicBezTo>
                  <a:close/>
                  <a:moveTo>
                    <a:pt x="7" y="30"/>
                  </a:moveTo>
                  <a:cubicBezTo>
                    <a:pt x="16" y="29"/>
                    <a:pt x="24" y="27"/>
                    <a:pt x="31" y="22"/>
                  </a:cubicBezTo>
                  <a:cubicBezTo>
                    <a:pt x="36" y="18"/>
                    <a:pt x="36" y="13"/>
                    <a:pt x="30" y="11"/>
                  </a:cubicBezTo>
                  <a:cubicBezTo>
                    <a:pt x="23" y="8"/>
                    <a:pt x="16" y="7"/>
                    <a:pt x="7" y="5"/>
                  </a:cubicBezTo>
                  <a:cubicBezTo>
                    <a:pt x="7" y="14"/>
                    <a:pt x="7" y="21"/>
                    <a:pt x="7" y="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2" name="Google Shape;1272;p16"/>
            <p:cNvSpPr/>
            <p:nvPr/>
          </p:nvSpPr>
          <p:spPr>
            <a:xfrm>
              <a:off x="8586788" y="2744788"/>
              <a:ext cx="11113" cy="9525"/>
            </a:xfrm>
            <a:custGeom>
              <a:avLst/>
              <a:gdLst/>
              <a:ahLst/>
              <a:cxnLst/>
              <a:rect l="l" t="t" r="r" b="b"/>
              <a:pathLst>
                <a:path w="29" h="25" extrusionOk="0">
                  <a:moveTo>
                    <a:pt x="0" y="25"/>
                  </a:moveTo>
                  <a:cubicBezTo>
                    <a:pt x="0" y="16"/>
                    <a:pt x="0" y="9"/>
                    <a:pt x="0" y="0"/>
                  </a:cubicBezTo>
                  <a:cubicBezTo>
                    <a:pt x="9" y="2"/>
                    <a:pt x="16" y="3"/>
                    <a:pt x="23" y="6"/>
                  </a:cubicBezTo>
                  <a:cubicBezTo>
                    <a:pt x="29" y="8"/>
                    <a:pt x="29" y="13"/>
                    <a:pt x="24" y="17"/>
                  </a:cubicBezTo>
                  <a:cubicBezTo>
                    <a:pt x="17" y="22"/>
                    <a:pt x="9" y="24"/>
                    <a:pt x="0"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3" name="Google Shape;1273;p16"/>
            <p:cNvSpPr/>
            <p:nvPr/>
          </p:nvSpPr>
          <p:spPr>
            <a:xfrm>
              <a:off x="7804150" y="3206751"/>
              <a:ext cx="217488" cy="87313"/>
            </a:xfrm>
            <a:custGeom>
              <a:avLst/>
              <a:gdLst/>
              <a:ahLst/>
              <a:cxnLst/>
              <a:rect l="l" t="t" r="r" b="b"/>
              <a:pathLst>
                <a:path w="569" h="226" extrusionOk="0">
                  <a:moveTo>
                    <a:pt x="569" y="124"/>
                  </a:moveTo>
                  <a:cubicBezTo>
                    <a:pt x="494" y="130"/>
                    <a:pt x="422" y="163"/>
                    <a:pt x="345" y="143"/>
                  </a:cubicBezTo>
                  <a:cubicBezTo>
                    <a:pt x="343" y="153"/>
                    <a:pt x="342" y="159"/>
                    <a:pt x="341" y="168"/>
                  </a:cubicBezTo>
                  <a:cubicBezTo>
                    <a:pt x="327" y="149"/>
                    <a:pt x="316" y="163"/>
                    <a:pt x="304" y="169"/>
                  </a:cubicBezTo>
                  <a:cubicBezTo>
                    <a:pt x="213" y="221"/>
                    <a:pt x="120" y="226"/>
                    <a:pt x="25" y="183"/>
                  </a:cubicBezTo>
                  <a:cubicBezTo>
                    <a:pt x="7" y="174"/>
                    <a:pt x="0" y="160"/>
                    <a:pt x="7" y="147"/>
                  </a:cubicBezTo>
                  <a:cubicBezTo>
                    <a:pt x="14" y="133"/>
                    <a:pt x="32" y="128"/>
                    <a:pt x="49" y="136"/>
                  </a:cubicBezTo>
                  <a:cubicBezTo>
                    <a:pt x="80" y="153"/>
                    <a:pt x="114" y="163"/>
                    <a:pt x="149" y="166"/>
                  </a:cubicBezTo>
                  <a:cubicBezTo>
                    <a:pt x="206" y="169"/>
                    <a:pt x="257" y="156"/>
                    <a:pt x="305" y="125"/>
                  </a:cubicBezTo>
                  <a:cubicBezTo>
                    <a:pt x="317" y="117"/>
                    <a:pt x="331" y="111"/>
                    <a:pt x="340" y="107"/>
                  </a:cubicBezTo>
                  <a:cubicBezTo>
                    <a:pt x="331" y="103"/>
                    <a:pt x="316" y="97"/>
                    <a:pt x="302" y="89"/>
                  </a:cubicBezTo>
                  <a:cubicBezTo>
                    <a:pt x="222" y="41"/>
                    <a:pt x="140" y="36"/>
                    <a:pt x="55" y="76"/>
                  </a:cubicBezTo>
                  <a:cubicBezTo>
                    <a:pt x="48" y="80"/>
                    <a:pt x="42" y="83"/>
                    <a:pt x="35" y="84"/>
                  </a:cubicBezTo>
                  <a:cubicBezTo>
                    <a:pt x="21" y="85"/>
                    <a:pt x="10" y="79"/>
                    <a:pt x="6" y="64"/>
                  </a:cubicBezTo>
                  <a:cubicBezTo>
                    <a:pt x="2" y="51"/>
                    <a:pt x="8" y="42"/>
                    <a:pt x="20" y="35"/>
                  </a:cubicBezTo>
                  <a:cubicBezTo>
                    <a:pt x="73" y="9"/>
                    <a:pt x="129" y="0"/>
                    <a:pt x="187" y="7"/>
                  </a:cubicBezTo>
                  <a:cubicBezTo>
                    <a:pt x="233" y="12"/>
                    <a:pt x="274" y="28"/>
                    <a:pt x="314" y="52"/>
                  </a:cubicBezTo>
                  <a:cubicBezTo>
                    <a:pt x="321" y="55"/>
                    <a:pt x="330" y="54"/>
                    <a:pt x="338" y="55"/>
                  </a:cubicBezTo>
                  <a:cubicBezTo>
                    <a:pt x="339" y="53"/>
                    <a:pt x="340" y="51"/>
                    <a:pt x="341" y="49"/>
                  </a:cubicBezTo>
                  <a:cubicBezTo>
                    <a:pt x="341" y="52"/>
                    <a:pt x="342" y="55"/>
                    <a:pt x="342" y="58"/>
                  </a:cubicBezTo>
                  <a:cubicBezTo>
                    <a:pt x="343" y="61"/>
                    <a:pt x="343" y="65"/>
                    <a:pt x="344" y="71"/>
                  </a:cubicBezTo>
                  <a:cubicBezTo>
                    <a:pt x="352" y="71"/>
                    <a:pt x="360" y="73"/>
                    <a:pt x="367" y="71"/>
                  </a:cubicBezTo>
                  <a:cubicBezTo>
                    <a:pt x="404" y="58"/>
                    <a:pt x="439" y="71"/>
                    <a:pt x="475" y="77"/>
                  </a:cubicBezTo>
                  <a:cubicBezTo>
                    <a:pt x="506" y="82"/>
                    <a:pt x="537" y="88"/>
                    <a:pt x="569" y="93"/>
                  </a:cubicBezTo>
                  <a:cubicBezTo>
                    <a:pt x="569" y="103"/>
                    <a:pt x="569" y="112"/>
                    <a:pt x="569" y="124"/>
                  </a:cubicBezTo>
                  <a:close/>
                  <a:moveTo>
                    <a:pt x="441" y="103"/>
                  </a:moveTo>
                  <a:cubicBezTo>
                    <a:pt x="481" y="103"/>
                    <a:pt x="520" y="103"/>
                    <a:pt x="560" y="103"/>
                  </a:cubicBezTo>
                  <a:cubicBezTo>
                    <a:pt x="537" y="94"/>
                    <a:pt x="513" y="90"/>
                    <a:pt x="489" y="86"/>
                  </a:cubicBezTo>
                  <a:cubicBezTo>
                    <a:pt x="459" y="81"/>
                    <a:pt x="430" y="76"/>
                    <a:pt x="400" y="72"/>
                  </a:cubicBezTo>
                  <a:cubicBezTo>
                    <a:pt x="395" y="71"/>
                    <a:pt x="390" y="77"/>
                    <a:pt x="385" y="80"/>
                  </a:cubicBezTo>
                  <a:cubicBezTo>
                    <a:pt x="389" y="83"/>
                    <a:pt x="394" y="88"/>
                    <a:pt x="398" y="88"/>
                  </a:cubicBezTo>
                  <a:cubicBezTo>
                    <a:pt x="412" y="89"/>
                    <a:pt x="418" y="96"/>
                    <a:pt x="420" y="109"/>
                  </a:cubicBezTo>
                  <a:cubicBezTo>
                    <a:pt x="421" y="115"/>
                    <a:pt x="426" y="120"/>
                    <a:pt x="431" y="129"/>
                  </a:cubicBezTo>
                  <a:cubicBezTo>
                    <a:pt x="436" y="116"/>
                    <a:pt x="438" y="110"/>
                    <a:pt x="441" y="103"/>
                  </a:cubicBezTo>
                  <a:close/>
                  <a:moveTo>
                    <a:pt x="373" y="91"/>
                  </a:moveTo>
                  <a:cubicBezTo>
                    <a:pt x="371" y="92"/>
                    <a:pt x="369" y="93"/>
                    <a:pt x="367" y="94"/>
                  </a:cubicBezTo>
                  <a:cubicBezTo>
                    <a:pt x="365" y="101"/>
                    <a:pt x="363" y="108"/>
                    <a:pt x="362" y="114"/>
                  </a:cubicBezTo>
                  <a:cubicBezTo>
                    <a:pt x="355" y="116"/>
                    <a:pt x="349" y="117"/>
                    <a:pt x="345" y="118"/>
                  </a:cubicBezTo>
                  <a:cubicBezTo>
                    <a:pt x="343" y="137"/>
                    <a:pt x="353" y="139"/>
                    <a:pt x="367" y="138"/>
                  </a:cubicBezTo>
                  <a:cubicBezTo>
                    <a:pt x="372" y="137"/>
                    <a:pt x="377" y="139"/>
                    <a:pt x="382" y="140"/>
                  </a:cubicBezTo>
                  <a:cubicBezTo>
                    <a:pt x="389" y="142"/>
                    <a:pt x="396" y="145"/>
                    <a:pt x="403" y="144"/>
                  </a:cubicBezTo>
                  <a:cubicBezTo>
                    <a:pt x="407" y="144"/>
                    <a:pt x="412" y="139"/>
                    <a:pt x="416" y="136"/>
                  </a:cubicBezTo>
                  <a:cubicBezTo>
                    <a:pt x="412" y="133"/>
                    <a:pt x="408" y="128"/>
                    <a:pt x="403" y="128"/>
                  </a:cubicBezTo>
                  <a:cubicBezTo>
                    <a:pt x="390" y="127"/>
                    <a:pt x="383" y="121"/>
                    <a:pt x="382" y="107"/>
                  </a:cubicBezTo>
                  <a:cubicBezTo>
                    <a:pt x="381" y="102"/>
                    <a:pt x="376" y="97"/>
                    <a:pt x="373" y="91"/>
                  </a:cubicBezTo>
                  <a:close/>
                  <a:moveTo>
                    <a:pt x="116" y="15"/>
                  </a:moveTo>
                  <a:cubicBezTo>
                    <a:pt x="197" y="10"/>
                    <a:pt x="270" y="32"/>
                    <a:pt x="335" y="83"/>
                  </a:cubicBezTo>
                  <a:cubicBezTo>
                    <a:pt x="332" y="77"/>
                    <a:pt x="328" y="69"/>
                    <a:pt x="322" y="65"/>
                  </a:cubicBezTo>
                  <a:cubicBezTo>
                    <a:pt x="260" y="24"/>
                    <a:pt x="192" y="3"/>
                    <a:pt x="116" y="15"/>
                  </a:cubicBezTo>
                  <a:close/>
                  <a:moveTo>
                    <a:pt x="442" y="118"/>
                  </a:moveTo>
                  <a:cubicBezTo>
                    <a:pt x="442" y="120"/>
                    <a:pt x="443" y="122"/>
                    <a:pt x="444" y="124"/>
                  </a:cubicBezTo>
                  <a:cubicBezTo>
                    <a:pt x="483" y="126"/>
                    <a:pt x="522" y="128"/>
                    <a:pt x="560" y="114"/>
                  </a:cubicBezTo>
                  <a:cubicBezTo>
                    <a:pt x="525" y="112"/>
                    <a:pt x="491" y="111"/>
                    <a:pt x="457" y="112"/>
                  </a:cubicBezTo>
                  <a:cubicBezTo>
                    <a:pt x="452" y="112"/>
                    <a:pt x="447" y="116"/>
                    <a:pt x="442" y="118"/>
                  </a:cubicBezTo>
                  <a:close/>
                  <a:moveTo>
                    <a:pt x="332" y="128"/>
                  </a:moveTo>
                  <a:cubicBezTo>
                    <a:pt x="332" y="127"/>
                    <a:pt x="333" y="125"/>
                    <a:pt x="334" y="124"/>
                  </a:cubicBezTo>
                  <a:cubicBezTo>
                    <a:pt x="329" y="124"/>
                    <a:pt x="323" y="122"/>
                    <a:pt x="319" y="124"/>
                  </a:cubicBezTo>
                  <a:cubicBezTo>
                    <a:pt x="303" y="132"/>
                    <a:pt x="289" y="142"/>
                    <a:pt x="274" y="149"/>
                  </a:cubicBezTo>
                  <a:cubicBezTo>
                    <a:pt x="259" y="156"/>
                    <a:pt x="243" y="162"/>
                    <a:pt x="227" y="166"/>
                  </a:cubicBezTo>
                  <a:cubicBezTo>
                    <a:pt x="211" y="170"/>
                    <a:pt x="195" y="172"/>
                    <a:pt x="179" y="175"/>
                  </a:cubicBezTo>
                  <a:cubicBezTo>
                    <a:pt x="179" y="176"/>
                    <a:pt x="179" y="178"/>
                    <a:pt x="180" y="179"/>
                  </a:cubicBezTo>
                  <a:cubicBezTo>
                    <a:pt x="206" y="174"/>
                    <a:pt x="233" y="171"/>
                    <a:pt x="258" y="162"/>
                  </a:cubicBezTo>
                  <a:cubicBezTo>
                    <a:pt x="284" y="154"/>
                    <a:pt x="307" y="140"/>
                    <a:pt x="332" y="1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4" name="Google Shape;1274;p16"/>
            <p:cNvSpPr/>
            <p:nvPr/>
          </p:nvSpPr>
          <p:spPr>
            <a:xfrm>
              <a:off x="7797800" y="2960688"/>
              <a:ext cx="125413" cy="231775"/>
            </a:xfrm>
            <a:custGeom>
              <a:avLst/>
              <a:gdLst/>
              <a:ahLst/>
              <a:cxnLst/>
              <a:rect l="l" t="t" r="r" b="b"/>
              <a:pathLst>
                <a:path w="329" h="608" extrusionOk="0">
                  <a:moveTo>
                    <a:pt x="184" y="41"/>
                  </a:moveTo>
                  <a:cubicBezTo>
                    <a:pt x="179" y="96"/>
                    <a:pt x="172" y="151"/>
                    <a:pt x="171" y="206"/>
                  </a:cubicBezTo>
                  <a:cubicBezTo>
                    <a:pt x="169" y="330"/>
                    <a:pt x="170" y="454"/>
                    <a:pt x="170" y="578"/>
                  </a:cubicBezTo>
                  <a:cubicBezTo>
                    <a:pt x="170" y="602"/>
                    <a:pt x="164" y="608"/>
                    <a:pt x="139" y="608"/>
                  </a:cubicBezTo>
                  <a:cubicBezTo>
                    <a:pt x="114" y="607"/>
                    <a:pt x="109" y="602"/>
                    <a:pt x="109" y="578"/>
                  </a:cubicBezTo>
                  <a:cubicBezTo>
                    <a:pt x="109" y="432"/>
                    <a:pt x="109" y="286"/>
                    <a:pt x="108" y="140"/>
                  </a:cubicBezTo>
                  <a:cubicBezTo>
                    <a:pt x="108" y="118"/>
                    <a:pt x="100" y="95"/>
                    <a:pt x="95" y="71"/>
                  </a:cubicBezTo>
                  <a:cubicBezTo>
                    <a:pt x="89" y="72"/>
                    <a:pt x="83" y="72"/>
                    <a:pt x="77" y="74"/>
                  </a:cubicBezTo>
                  <a:cubicBezTo>
                    <a:pt x="68" y="77"/>
                    <a:pt x="59" y="81"/>
                    <a:pt x="49" y="84"/>
                  </a:cubicBezTo>
                  <a:cubicBezTo>
                    <a:pt x="12" y="97"/>
                    <a:pt x="0" y="89"/>
                    <a:pt x="0" y="50"/>
                  </a:cubicBezTo>
                  <a:cubicBezTo>
                    <a:pt x="0" y="10"/>
                    <a:pt x="14" y="0"/>
                    <a:pt x="52" y="14"/>
                  </a:cubicBezTo>
                  <a:cubicBezTo>
                    <a:pt x="63" y="17"/>
                    <a:pt x="73" y="22"/>
                    <a:pt x="85" y="26"/>
                  </a:cubicBezTo>
                  <a:cubicBezTo>
                    <a:pt x="93" y="4"/>
                    <a:pt x="109" y="0"/>
                    <a:pt x="128" y="2"/>
                  </a:cubicBezTo>
                  <a:cubicBezTo>
                    <a:pt x="163" y="4"/>
                    <a:pt x="199" y="2"/>
                    <a:pt x="234" y="9"/>
                  </a:cubicBezTo>
                  <a:cubicBezTo>
                    <a:pt x="285" y="19"/>
                    <a:pt x="311" y="58"/>
                    <a:pt x="329" y="105"/>
                  </a:cubicBezTo>
                  <a:cubicBezTo>
                    <a:pt x="307" y="87"/>
                    <a:pt x="289" y="67"/>
                    <a:pt x="267" y="56"/>
                  </a:cubicBezTo>
                  <a:cubicBezTo>
                    <a:pt x="244" y="44"/>
                    <a:pt x="217" y="41"/>
                    <a:pt x="191" y="34"/>
                  </a:cubicBezTo>
                  <a:cubicBezTo>
                    <a:pt x="189" y="37"/>
                    <a:pt x="186" y="39"/>
                    <a:pt x="184" y="41"/>
                  </a:cubicBezTo>
                  <a:close/>
                  <a:moveTo>
                    <a:pt x="119" y="463"/>
                  </a:moveTo>
                  <a:cubicBezTo>
                    <a:pt x="121" y="463"/>
                    <a:pt x="123" y="462"/>
                    <a:pt x="125" y="462"/>
                  </a:cubicBezTo>
                  <a:cubicBezTo>
                    <a:pt x="125" y="499"/>
                    <a:pt x="125" y="537"/>
                    <a:pt x="125" y="574"/>
                  </a:cubicBezTo>
                  <a:cubicBezTo>
                    <a:pt x="125" y="580"/>
                    <a:pt x="129" y="586"/>
                    <a:pt x="131" y="591"/>
                  </a:cubicBezTo>
                  <a:cubicBezTo>
                    <a:pt x="137" y="588"/>
                    <a:pt x="144" y="585"/>
                    <a:pt x="149" y="580"/>
                  </a:cubicBezTo>
                  <a:cubicBezTo>
                    <a:pt x="163" y="567"/>
                    <a:pt x="164" y="550"/>
                    <a:pt x="164" y="532"/>
                  </a:cubicBezTo>
                  <a:cubicBezTo>
                    <a:pt x="164" y="406"/>
                    <a:pt x="164" y="280"/>
                    <a:pt x="164" y="154"/>
                  </a:cubicBezTo>
                  <a:cubicBezTo>
                    <a:pt x="164" y="148"/>
                    <a:pt x="163" y="141"/>
                    <a:pt x="161" y="135"/>
                  </a:cubicBezTo>
                  <a:cubicBezTo>
                    <a:pt x="159" y="122"/>
                    <a:pt x="150" y="120"/>
                    <a:pt x="142" y="128"/>
                  </a:cubicBezTo>
                  <a:cubicBezTo>
                    <a:pt x="133" y="136"/>
                    <a:pt x="127" y="146"/>
                    <a:pt x="120" y="155"/>
                  </a:cubicBezTo>
                  <a:cubicBezTo>
                    <a:pt x="119" y="154"/>
                    <a:pt x="118" y="152"/>
                    <a:pt x="116" y="149"/>
                  </a:cubicBezTo>
                  <a:cubicBezTo>
                    <a:pt x="116" y="297"/>
                    <a:pt x="116" y="442"/>
                    <a:pt x="116" y="586"/>
                  </a:cubicBezTo>
                  <a:cubicBezTo>
                    <a:pt x="117" y="586"/>
                    <a:pt x="118" y="586"/>
                    <a:pt x="119" y="586"/>
                  </a:cubicBezTo>
                  <a:cubicBezTo>
                    <a:pt x="119" y="545"/>
                    <a:pt x="119" y="504"/>
                    <a:pt x="119" y="463"/>
                  </a:cubicBezTo>
                  <a:close/>
                  <a:moveTo>
                    <a:pt x="95" y="58"/>
                  </a:moveTo>
                  <a:cubicBezTo>
                    <a:pt x="92" y="47"/>
                    <a:pt x="92" y="36"/>
                    <a:pt x="87" y="34"/>
                  </a:cubicBezTo>
                  <a:cubicBezTo>
                    <a:pt x="68" y="25"/>
                    <a:pt x="48" y="20"/>
                    <a:pt x="29" y="14"/>
                  </a:cubicBezTo>
                  <a:cubicBezTo>
                    <a:pt x="28" y="15"/>
                    <a:pt x="27" y="17"/>
                    <a:pt x="26" y="19"/>
                  </a:cubicBezTo>
                  <a:cubicBezTo>
                    <a:pt x="49" y="18"/>
                    <a:pt x="34" y="37"/>
                    <a:pt x="41" y="45"/>
                  </a:cubicBezTo>
                  <a:cubicBezTo>
                    <a:pt x="49" y="24"/>
                    <a:pt x="58" y="25"/>
                    <a:pt x="95" y="58"/>
                  </a:cubicBezTo>
                  <a:close/>
                  <a:moveTo>
                    <a:pt x="151" y="8"/>
                  </a:moveTo>
                  <a:cubicBezTo>
                    <a:pt x="138" y="8"/>
                    <a:pt x="126" y="7"/>
                    <a:pt x="113" y="8"/>
                  </a:cubicBezTo>
                  <a:cubicBezTo>
                    <a:pt x="101" y="8"/>
                    <a:pt x="94" y="14"/>
                    <a:pt x="96" y="27"/>
                  </a:cubicBezTo>
                  <a:cubicBezTo>
                    <a:pt x="98" y="45"/>
                    <a:pt x="102" y="63"/>
                    <a:pt x="104" y="81"/>
                  </a:cubicBezTo>
                  <a:cubicBezTo>
                    <a:pt x="107" y="76"/>
                    <a:pt x="107" y="70"/>
                    <a:pt x="107" y="65"/>
                  </a:cubicBezTo>
                  <a:cubicBezTo>
                    <a:pt x="104" y="17"/>
                    <a:pt x="104" y="17"/>
                    <a:pt x="151"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5" name="Google Shape;1275;p16"/>
            <p:cNvSpPr/>
            <p:nvPr/>
          </p:nvSpPr>
          <p:spPr>
            <a:xfrm>
              <a:off x="8048625" y="3227388"/>
              <a:ext cx="295275" cy="73025"/>
            </a:xfrm>
            <a:custGeom>
              <a:avLst/>
              <a:gdLst/>
              <a:ahLst/>
              <a:cxnLst/>
              <a:rect l="l" t="t" r="r" b="b"/>
              <a:pathLst>
                <a:path w="769" h="192" extrusionOk="0">
                  <a:moveTo>
                    <a:pt x="115" y="192"/>
                  </a:moveTo>
                  <a:cubicBezTo>
                    <a:pt x="111" y="167"/>
                    <a:pt x="98" y="166"/>
                    <a:pt x="81" y="166"/>
                  </a:cubicBezTo>
                  <a:cubicBezTo>
                    <a:pt x="65" y="166"/>
                    <a:pt x="49" y="161"/>
                    <a:pt x="33" y="156"/>
                  </a:cubicBezTo>
                  <a:cubicBezTo>
                    <a:pt x="27" y="154"/>
                    <a:pt x="22" y="147"/>
                    <a:pt x="13" y="140"/>
                  </a:cubicBezTo>
                  <a:cubicBezTo>
                    <a:pt x="39" y="129"/>
                    <a:pt x="60" y="121"/>
                    <a:pt x="84" y="111"/>
                  </a:cubicBezTo>
                  <a:cubicBezTo>
                    <a:pt x="80" y="102"/>
                    <a:pt x="77" y="93"/>
                    <a:pt x="73" y="83"/>
                  </a:cubicBezTo>
                  <a:cubicBezTo>
                    <a:pt x="50" y="92"/>
                    <a:pt x="29" y="100"/>
                    <a:pt x="5" y="109"/>
                  </a:cubicBezTo>
                  <a:cubicBezTo>
                    <a:pt x="3" y="102"/>
                    <a:pt x="0" y="97"/>
                    <a:pt x="1" y="92"/>
                  </a:cubicBezTo>
                  <a:cubicBezTo>
                    <a:pt x="9" y="35"/>
                    <a:pt x="73" y="0"/>
                    <a:pt x="120" y="31"/>
                  </a:cubicBezTo>
                  <a:cubicBezTo>
                    <a:pt x="170" y="64"/>
                    <a:pt x="221" y="70"/>
                    <a:pt x="277" y="69"/>
                  </a:cubicBezTo>
                  <a:cubicBezTo>
                    <a:pt x="427" y="66"/>
                    <a:pt x="577" y="65"/>
                    <a:pt x="727" y="65"/>
                  </a:cubicBezTo>
                  <a:cubicBezTo>
                    <a:pt x="738" y="65"/>
                    <a:pt x="752" y="66"/>
                    <a:pt x="758" y="73"/>
                  </a:cubicBezTo>
                  <a:cubicBezTo>
                    <a:pt x="765" y="82"/>
                    <a:pt x="769" y="97"/>
                    <a:pt x="767" y="108"/>
                  </a:cubicBezTo>
                  <a:cubicBezTo>
                    <a:pt x="765" y="124"/>
                    <a:pt x="751" y="131"/>
                    <a:pt x="734" y="131"/>
                  </a:cubicBezTo>
                  <a:cubicBezTo>
                    <a:pt x="690" y="131"/>
                    <a:pt x="645" y="131"/>
                    <a:pt x="600" y="130"/>
                  </a:cubicBezTo>
                  <a:cubicBezTo>
                    <a:pt x="474" y="129"/>
                    <a:pt x="347" y="129"/>
                    <a:pt x="221" y="127"/>
                  </a:cubicBezTo>
                  <a:cubicBezTo>
                    <a:pt x="196" y="127"/>
                    <a:pt x="177" y="134"/>
                    <a:pt x="160" y="151"/>
                  </a:cubicBezTo>
                  <a:cubicBezTo>
                    <a:pt x="147" y="164"/>
                    <a:pt x="132" y="176"/>
                    <a:pt x="115" y="192"/>
                  </a:cubicBezTo>
                  <a:close/>
                  <a:moveTo>
                    <a:pt x="93" y="143"/>
                  </a:moveTo>
                  <a:cubicBezTo>
                    <a:pt x="93" y="140"/>
                    <a:pt x="92" y="136"/>
                    <a:pt x="92" y="133"/>
                  </a:cubicBezTo>
                  <a:cubicBezTo>
                    <a:pt x="87" y="129"/>
                    <a:pt x="82" y="120"/>
                    <a:pt x="79" y="121"/>
                  </a:cubicBezTo>
                  <a:cubicBezTo>
                    <a:pt x="61" y="127"/>
                    <a:pt x="44" y="135"/>
                    <a:pt x="24" y="143"/>
                  </a:cubicBezTo>
                  <a:cubicBezTo>
                    <a:pt x="50" y="160"/>
                    <a:pt x="74" y="162"/>
                    <a:pt x="103" y="159"/>
                  </a:cubicBezTo>
                  <a:cubicBezTo>
                    <a:pt x="99" y="152"/>
                    <a:pt x="96" y="147"/>
                    <a:pt x="93" y="143"/>
                  </a:cubicBezTo>
                  <a:close/>
                  <a:moveTo>
                    <a:pt x="23" y="68"/>
                  </a:moveTo>
                  <a:cubicBezTo>
                    <a:pt x="17" y="77"/>
                    <a:pt x="11" y="86"/>
                    <a:pt x="5" y="95"/>
                  </a:cubicBezTo>
                  <a:cubicBezTo>
                    <a:pt x="7" y="97"/>
                    <a:pt x="8" y="98"/>
                    <a:pt x="10" y="100"/>
                  </a:cubicBezTo>
                  <a:cubicBezTo>
                    <a:pt x="32" y="91"/>
                    <a:pt x="54" y="83"/>
                    <a:pt x="77" y="74"/>
                  </a:cubicBezTo>
                  <a:cubicBezTo>
                    <a:pt x="91" y="109"/>
                    <a:pt x="104" y="143"/>
                    <a:pt x="118" y="178"/>
                  </a:cubicBezTo>
                  <a:cubicBezTo>
                    <a:pt x="157" y="154"/>
                    <a:pt x="174" y="123"/>
                    <a:pt x="164" y="79"/>
                  </a:cubicBezTo>
                  <a:cubicBezTo>
                    <a:pt x="168" y="91"/>
                    <a:pt x="172" y="103"/>
                    <a:pt x="177" y="118"/>
                  </a:cubicBezTo>
                  <a:cubicBezTo>
                    <a:pt x="179" y="111"/>
                    <a:pt x="180" y="108"/>
                    <a:pt x="182" y="102"/>
                  </a:cubicBezTo>
                  <a:cubicBezTo>
                    <a:pt x="183" y="111"/>
                    <a:pt x="184" y="118"/>
                    <a:pt x="185" y="122"/>
                  </a:cubicBezTo>
                  <a:cubicBezTo>
                    <a:pt x="197" y="122"/>
                    <a:pt x="207" y="121"/>
                    <a:pt x="218" y="121"/>
                  </a:cubicBezTo>
                  <a:cubicBezTo>
                    <a:pt x="386" y="122"/>
                    <a:pt x="554" y="123"/>
                    <a:pt x="722" y="125"/>
                  </a:cubicBezTo>
                  <a:cubicBezTo>
                    <a:pt x="751" y="125"/>
                    <a:pt x="764" y="116"/>
                    <a:pt x="764" y="97"/>
                  </a:cubicBezTo>
                  <a:cubicBezTo>
                    <a:pt x="764" y="78"/>
                    <a:pt x="751" y="71"/>
                    <a:pt x="721" y="71"/>
                  </a:cubicBezTo>
                  <a:cubicBezTo>
                    <a:pt x="555" y="72"/>
                    <a:pt x="389" y="73"/>
                    <a:pt x="223" y="75"/>
                  </a:cubicBezTo>
                  <a:cubicBezTo>
                    <a:pt x="195" y="76"/>
                    <a:pt x="171" y="68"/>
                    <a:pt x="148" y="54"/>
                  </a:cubicBezTo>
                  <a:cubicBezTo>
                    <a:pt x="134" y="46"/>
                    <a:pt x="120" y="37"/>
                    <a:pt x="106" y="31"/>
                  </a:cubicBezTo>
                  <a:cubicBezTo>
                    <a:pt x="72" y="17"/>
                    <a:pt x="41" y="30"/>
                    <a:pt x="27" y="61"/>
                  </a:cubicBezTo>
                  <a:cubicBezTo>
                    <a:pt x="25" y="64"/>
                    <a:pt x="24" y="66"/>
                    <a:pt x="23" y="6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6" name="Google Shape;1276;p16"/>
            <p:cNvSpPr/>
            <p:nvPr/>
          </p:nvSpPr>
          <p:spPr>
            <a:xfrm>
              <a:off x="7985125" y="3019426"/>
              <a:ext cx="52388" cy="214313"/>
            </a:xfrm>
            <a:custGeom>
              <a:avLst/>
              <a:gdLst/>
              <a:ahLst/>
              <a:cxnLst/>
              <a:rect l="l" t="t" r="r" b="b"/>
              <a:pathLst>
                <a:path w="136" h="560" extrusionOk="0">
                  <a:moveTo>
                    <a:pt x="78" y="0"/>
                  </a:moveTo>
                  <a:cubicBezTo>
                    <a:pt x="118" y="8"/>
                    <a:pt x="136" y="57"/>
                    <a:pt x="109" y="83"/>
                  </a:cubicBezTo>
                  <a:cubicBezTo>
                    <a:pt x="90" y="101"/>
                    <a:pt x="86" y="122"/>
                    <a:pt x="86" y="146"/>
                  </a:cubicBezTo>
                  <a:cubicBezTo>
                    <a:pt x="86" y="242"/>
                    <a:pt x="86" y="338"/>
                    <a:pt x="87" y="434"/>
                  </a:cubicBezTo>
                  <a:cubicBezTo>
                    <a:pt x="87" y="448"/>
                    <a:pt x="93" y="463"/>
                    <a:pt x="100" y="475"/>
                  </a:cubicBezTo>
                  <a:cubicBezTo>
                    <a:pt x="115" y="499"/>
                    <a:pt x="114" y="525"/>
                    <a:pt x="95" y="543"/>
                  </a:cubicBezTo>
                  <a:cubicBezTo>
                    <a:pt x="76" y="560"/>
                    <a:pt x="47" y="559"/>
                    <a:pt x="28" y="541"/>
                  </a:cubicBezTo>
                  <a:cubicBezTo>
                    <a:pt x="10" y="523"/>
                    <a:pt x="10" y="496"/>
                    <a:pt x="27" y="474"/>
                  </a:cubicBezTo>
                  <a:cubicBezTo>
                    <a:pt x="33" y="465"/>
                    <a:pt x="38" y="452"/>
                    <a:pt x="38" y="441"/>
                  </a:cubicBezTo>
                  <a:cubicBezTo>
                    <a:pt x="39" y="340"/>
                    <a:pt x="38" y="239"/>
                    <a:pt x="39" y="137"/>
                  </a:cubicBezTo>
                  <a:cubicBezTo>
                    <a:pt x="39" y="119"/>
                    <a:pt x="34" y="104"/>
                    <a:pt x="20" y="91"/>
                  </a:cubicBezTo>
                  <a:cubicBezTo>
                    <a:pt x="0" y="72"/>
                    <a:pt x="4" y="29"/>
                    <a:pt x="28" y="13"/>
                  </a:cubicBezTo>
                  <a:cubicBezTo>
                    <a:pt x="30" y="21"/>
                    <a:pt x="33" y="29"/>
                    <a:pt x="34" y="38"/>
                  </a:cubicBezTo>
                  <a:cubicBezTo>
                    <a:pt x="37" y="54"/>
                    <a:pt x="43" y="64"/>
                    <a:pt x="63" y="58"/>
                  </a:cubicBezTo>
                  <a:cubicBezTo>
                    <a:pt x="86" y="51"/>
                    <a:pt x="88" y="49"/>
                    <a:pt x="83" y="27"/>
                  </a:cubicBezTo>
                  <a:cubicBezTo>
                    <a:pt x="81" y="18"/>
                    <a:pt x="80" y="10"/>
                    <a:pt x="78" y="0"/>
                  </a:cubicBezTo>
                  <a:close/>
                  <a:moveTo>
                    <a:pt x="56" y="463"/>
                  </a:moveTo>
                  <a:cubicBezTo>
                    <a:pt x="48" y="469"/>
                    <a:pt x="34" y="475"/>
                    <a:pt x="26" y="486"/>
                  </a:cubicBezTo>
                  <a:cubicBezTo>
                    <a:pt x="13" y="502"/>
                    <a:pt x="19" y="527"/>
                    <a:pt x="35" y="540"/>
                  </a:cubicBezTo>
                  <a:cubicBezTo>
                    <a:pt x="50" y="552"/>
                    <a:pt x="73" y="553"/>
                    <a:pt x="85" y="543"/>
                  </a:cubicBezTo>
                  <a:cubicBezTo>
                    <a:pt x="108" y="521"/>
                    <a:pt x="112" y="504"/>
                    <a:pt x="98" y="482"/>
                  </a:cubicBezTo>
                  <a:cubicBezTo>
                    <a:pt x="92" y="472"/>
                    <a:pt x="83" y="461"/>
                    <a:pt x="83" y="451"/>
                  </a:cubicBezTo>
                  <a:cubicBezTo>
                    <a:pt x="82" y="342"/>
                    <a:pt x="82" y="232"/>
                    <a:pt x="83" y="123"/>
                  </a:cubicBezTo>
                  <a:cubicBezTo>
                    <a:pt x="83" y="111"/>
                    <a:pt x="90" y="97"/>
                    <a:pt x="98" y="88"/>
                  </a:cubicBezTo>
                  <a:cubicBezTo>
                    <a:pt x="125" y="59"/>
                    <a:pt x="122" y="30"/>
                    <a:pt x="85" y="6"/>
                  </a:cubicBezTo>
                  <a:cubicBezTo>
                    <a:pt x="88" y="21"/>
                    <a:pt x="95" y="33"/>
                    <a:pt x="94" y="45"/>
                  </a:cubicBezTo>
                  <a:cubicBezTo>
                    <a:pt x="93" y="64"/>
                    <a:pt x="73" y="60"/>
                    <a:pt x="61" y="63"/>
                  </a:cubicBezTo>
                  <a:cubicBezTo>
                    <a:pt x="39" y="69"/>
                    <a:pt x="39" y="68"/>
                    <a:pt x="24" y="23"/>
                  </a:cubicBezTo>
                  <a:cubicBezTo>
                    <a:pt x="10" y="45"/>
                    <a:pt x="10" y="70"/>
                    <a:pt x="26" y="87"/>
                  </a:cubicBezTo>
                  <a:cubicBezTo>
                    <a:pt x="41" y="103"/>
                    <a:pt x="44" y="122"/>
                    <a:pt x="44" y="142"/>
                  </a:cubicBezTo>
                  <a:cubicBezTo>
                    <a:pt x="44" y="213"/>
                    <a:pt x="45" y="285"/>
                    <a:pt x="45" y="356"/>
                  </a:cubicBezTo>
                  <a:cubicBezTo>
                    <a:pt x="45" y="392"/>
                    <a:pt x="45" y="429"/>
                    <a:pt x="45" y="465"/>
                  </a:cubicBezTo>
                  <a:cubicBezTo>
                    <a:pt x="51" y="464"/>
                    <a:pt x="56" y="463"/>
                    <a:pt x="56" y="46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7" name="Google Shape;1277;p16"/>
            <p:cNvSpPr/>
            <p:nvPr/>
          </p:nvSpPr>
          <p:spPr>
            <a:xfrm>
              <a:off x="7926388" y="2997201"/>
              <a:ext cx="52388" cy="206375"/>
            </a:xfrm>
            <a:custGeom>
              <a:avLst/>
              <a:gdLst/>
              <a:ahLst/>
              <a:cxnLst/>
              <a:rect l="l" t="t" r="r" b="b"/>
              <a:pathLst>
                <a:path w="136" h="536" extrusionOk="0">
                  <a:moveTo>
                    <a:pt x="93" y="0"/>
                  </a:moveTo>
                  <a:cubicBezTo>
                    <a:pt x="131" y="21"/>
                    <a:pt x="136" y="58"/>
                    <a:pt x="107" y="89"/>
                  </a:cubicBezTo>
                  <a:cubicBezTo>
                    <a:pt x="99" y="98"/>
                    <a:pt x="92" y="113"/>
                    <a:pt x="92" y="126"/>
                  </a:cubicBezTo>
                  <a:cubicBezTo>
                    <a:pt x="90" y="224"/>
                    <a:pt x="91" y="323"/>
                    <a:pt x="91" y="422"/>
                  </a:cubicBezTo>
                  <a:cubicBezTo>
                    <a:pt x="91" y="432"/>
                    <a:pt x="97" y="443"/>
                    <a:pt x="104" y="451"/>
                  </a:cubicBezTo>
                  <a:cubicBezTo>
                    <a:pt x="121" y="474"/>
                    <a:pt x="120" y="509"/>
                    <a:pt x="98" y="526"/>
                  </a:cubicBezTo>
                  <a:cubicBezTo>
                    <a:pt x="96" y="517"/>
                    <a:pt x="93" y="509"/>
                    <a:pt x="91" y="501"/>
                  </a:cubicBezTo>
                  <a:cubicBezTo>
                    <a:pt x="89" y="489"/>
                    <a:pt x="86" y="479"/>
                    <a:pt x="69" y="484"/>
                  </a:cubicBezTo>
                  <a:cubicBezTo>
                    <a:pt x="55" y="488"/>
                    <a:pt x="41" y="491"/>
                    <a:pt x="47" y="511"/>
                  </a:cubicBezTo>
                  <a:cubicBezTo>
                    <a:pt x="50" y="519"/>
                    <a:pt x="51" y="527"/>
                    <a:pt x="52" y="536"/>
                  </a:cubicBezTo>
                  <a:cubicBezTo>
                    <a:pt x="20" y="531"/>
                    <a:pt x="0" y="488"/>
                    <a:pt x="21" y="466"/>
                  </a:cubicBezTo>
                  <a:cubicBezTo>
                    <a:pt x="41" y="444"/>
                    <a:pt x="44" y="419"/>
                    <a:pt x="44" y="392"/>
                  </a:cubicBezTo>
                  <a:cubicBezTo>
                    <a:pt x="44" y="308"/>
                    <a:pt x="43" y="224"/>
                    <a:pt x="43" y="140"/>
                  </a:cubicBezTo>
                  <a:cubicBezTo>
                    <a:pt x="43" y="120"/>
                    <a:pt x="39" y="102"/>
                    <a:pt x="23" y="87"/>
                  </a:cubicBezTo>
                  <a:cubicBezTo>
                    <a:pt x="4" y="69"/>
                    <a:pt x="10" y="26"/>
                    <a:pt x="32" y="10"/>
                  </a:cubicBezTo>
                  <a:cubicBezTo>
                    <a:pt x="35" y="21"/>
                    <a:pt x="38" y="31"/>
                    <a:pt x="40" y="41"/>
                  </a:cubicBezTo>
                  <a:cubicBezTo>
                    <a:pt x="43" y="57"/>
                    <a:pt x="52" y="61"/>
                    <a:pt x="67" y="55"/>
                  </a:cubicBezTo>
                  <a:cubicBezTo>
                    <a:pt x="80" y="51"/>
                    <a:pt x="97" y="50"/>
                    <a:pt x="89" y="29"/>
                  </a:cubicBezTo>
                  <a:cubicBezTo>
                    <a:pt x="86" y="21"/>
                    <a:pt x="85" y="13"/>
                    <a:pt x="84" y="5"/>
                  </a:cubicBezTo>
                  <a:cubicBezTo>
                    <a:pt x="84" y="4"/>
                    <a:pt x="90" y="2"/>
                    <a:pt x="94" y="0"/>
                  </a:cubicBezTo>
                  <a:cubicBezTo>
                    <a:pt x="94" y="18"/>
                    <a:pt x="94" y="35"/>
                    <a:pt x="94" y="55"/>
                  </a:cubicBezTo>
                  <a:cubicBezTo>
                    <a:pt x="78" y="57"/>
                    <a:pt x="60" y="65"/>
                    <a:pt x="48" y="60"/>
                  </a:cubicBezTo>
                  <a:cubicBezTo>
                    <a:pt x="37" y="55"/>
                    <a:pt x="34" y="35"/>
                    <a:pt x="27" y="22"/>
                  </a:cubicBezTo>
                  <a:cubicBezTo>
                    <a:pt x="24" y="43"/>
                    <a:pt x="11" y="65"/>
                    <a:pt x="32" y="86"/>
                  </a:cubicBezTo>
                  <a:cubicBezTo>
                    <a:pt x="40" y="96"/>
                    <a:pt x="47" y="111"/>
                    <a:pt x="47" y="124"/>
                  </a:cubicBezTo>
                  <a:cubicBezTo>
                    <a:pt x="48" y="225"/>
                    <a:pt x="48" y="327"/>
                    <a:pt x="46" y="428"/>
                  </a:cubicBezTo>
                  <a:cubicBezTo>
                    <a:pt x="46" y="445"/>
                    <a:pt x="32" y="462"/>
                    <a:pt x="22" y="485"/>
                  </a:cubicBezTo>
                  <a:cubicBezTo>
                    <a:pt x="27" y="515"/>
                    <a:pt x="29" y="519"/>
                    <a:pt x="44" y="528"/>
                  </a:cubicBezTo>
                  <a:cubicBezTo>
                    <a:pt x="40" y="487"/>
                    <a:pt x="40" y="486"/>
                    <a:pt x="63" y="480"/>
                  </a:cubicBezTo>
                  <a:cubicBezTo>
                    <a:pt x="84" y="474"/>
                    <a:pt x="86" y="475"/>
                    <a:pt x="104" y="518"/>
                  </a:cubicBezTo>
                  <a:cubicBezTo>
                    <a:pt x="109" y="495"/>
                    <a:pt x="114" y="474"/>
                    <a:pt x="101" y="460"/>
                  </a:cubicBezTo>
                  <a:cubicBezTo>
                    <a:pt x="87" y="444"/>
                    <a:pt x="86" y="427"/>
                    <a:pt x="86" y="408"/>
                  </a:cubicBezTo>
                  <a:cubicBezTo>
                    <a:pt x="86" y="387"/>
                    <a:pt x="86" y="366"/>
                    <a:pt x="86" y="344"/>
                  </a:cubicBezTo>
                  <a:cubicBezTo>
                    <a:pt x="86" y="272"/>
                    <a:pt x="85" y="200"/>
                    <a:pt x="87" y="128"/>
                  </a:cubicBezTo>
                  <a:cubicBezTo>
                    <a:pt x="87" y="115"/>
                    <a:pt x="91" y="98"/>
                    <a:pt x="100" y="88"/>
                  </a:cubicBezTo>
                  <a:cubicBezTo>
                    <a:pt x="126" y="57"/>
                    <a:pt x="128" y="44"/>
                    <a:pt x="103" y="12"/>
                  </a:cubicBezTo>
                  <a:cubicBezTo>
                    <a:pt x="99" y="8"/>
                    <a:pt x="96" y="4"/>
                    <a:pt x="9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8" name="Google Shape;1278;p16"/>
            <p:cNvSpPr/>
            <p:nvPr/>
          </p:nvSpPr>
          <p:spPr>
            <a:xfrm>
              <a:off x="7810500" y="3030538"/>
              <a:ext cx="15875" cy="125413"/>
            </a:xfrm>
            <a:custGeom>
              <a:avLst/>
              <a:gdLst/>
              <a:ahLst/>
              <a:cxnLst/>
              <a:rect l="l" t="t" r="r" b="b"/>
              <a:pathLst>
                <a:path w="43" h="328" extrusionOk="0">
                  <a:moveTo>
                    <a:pt x="20" y="328"/>
                  </a:moveTo>
                  <a:cubicBezTo>
                    <a:pt x="18" y="315"/>
                    <a:pt x="14" y="303"/>
                    <a:pt x="14" y="291"/>
                  </a:cubicBezTo>
                  <a:cubicBezTo>
                    <a:pt x="13" y="201"/>
                    <a:pt x="13" y="111"/>
                    <a:pt x="12" y="21"/>
                  </a:cubicBezTo>
                  <a:cubicBezTo>
                    <a:pt x="12" y="14"/>
                    <a:pt x="5" y="7"/>
                    <a:pt x="0" y="0"/>
                  </a:cubicBezTo>
                  <a:cubicBezTo>
                    <a:pt x="15" y="0"/>
                    <a:pt x="32" y="0"/>
                    <a:pt x="43" y="0"/>
                  </a:cubicBezTo>
                  <a:cubicBezTo>
                    <a:pt x="40" y="11"/>
                    <a:pt x="34" y="22"/>
                    <a:pt x="34" y="32"/>
                  </a:cubicBezTo>
                  <a:cubicBezTo>
                    <a:pt x="33" y="118"/>
                    <a:pt x="34" y="204"/>
                    <a:pt x="33" y="290"/>
                  </a:cubicBezTo>
                  <a:cubicBezTo>
                    <a:pt x="33" y="302"/>
                    <a:pt x="29" y="315"/>
                    <a:pt x="26" y="327"/>
                  </a:cubicBezTo>
                  <a:cubicBezTo>
                    <a:pt x="24" y="327"/>
                    <a:pt x="22" y="327"/>
                    <a:pt x="20" y="328"/>
                  </a:cubicBezTo>
                  <a:close/>
                  <a:moveTo>
                    <a:pt x="19" y="297"/>
                  </a:moveTo>
                  <a:cubicBezTo>
                    <a:pt x="20" y="297"/>
                    <a:pt x="21" y="297"/>
                    <a:pt x="22" y="297"/>
                  </a:cubicBezTo>
                  <a:cubicBezTo>
                    <a:pt x="22" y="202"/>
                    <a:pt x="22" y="108"/>
                    <a:pt x="22" y="13"/>
                  </a:cubicBezTo>
                  <a:cubicBezTo>
                    <a:pt x="21" y="13"/>
                    <a:pt x="20" y="13"/>
                    <a:pt x="19" y="13"/>
                  </a:cubicBezTo>
                  <a:cubicBezTo>
                    <a:pt x="19" y="108"/>
                    <a:pt x="19" y="202"/>
                    <a:pt x="19" y="29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79" name="Google Shape;1279;p16"/>
            <p:cNvSpPr/>
            <p:nvPr/>
          </p:nvSpPr>
          <p:spPr>
            <a:xfrm>
              <a:off x="8207375" y="3324226"/>
              <a:ext cx="3175" cy="1588"/>
            </a:xfrm>
            <a:custGeom>
              <a:avLst/>
              <a:gdLst/>
              <a:ahLst/>
              <a:cxnLst/>
              <a:rect l="l" t="t" r="r" b="b"/>
              <a:pathLst>
                <a:path w="10" h="4" extrusionOk="0">
                  <a:moveTo>
                    <a:pt x="10" y="4"/>
                  </a:moveTo>
                  <a:cubicBezTo>
                    <a:pt x="5" y="3"/>
                    <a:pt x="2" y="3"/>
                    <a:pt x="0" y="3"/>
                  </a:cubicBezTo>
                  <a:cubicBezTo>
                    <a:pt x="1" y="2"/>
                    <a:pt x="3" y="1"/>
                    <a:pt x="5" y="0"/>
                  </a:cubicBezTo>
                  <a:cubicBezTo>
                    <a:pt x="5" y="0"/>
                    <a:pt x="7" y="1"/>
                    <a:pt x="10"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0" name="Google Shape;1280;p16"/>
            <p:cNvSpPr/>
            <p:nvPr/>
          </p:nvSpPr>
          <p:spPr>
            <a:xfrm>
              <a:off x="7951788" y="3233738"/>
              <a:ext cx="66675" cy="22225"/>
            </a:xfrm>
            <a:custGeom>
              <a:avLst/>
              <a:gdLst/>
              <a:ahLst/>
              <a:cxnLst/>
              <a:rect l="l" t="t" r="r" b="b"/>
              <a:pathLst>
                <a:path w="175" h="58" extrusionOk="0">
                  <a:moveTo>
                    <a:pt x="56" y="32"/>
                  </a:moveTo>
                  <a:cubicBezTo>
                    <a:pt x="53" y="39"/>
                    <a:pt x="51" y="45"/>
                    <a:pt x="46" y="58"/>
                  </a:cubicBezTo>
                  <a:cubicBezTo>
                    <a:pt x="41" y="49"/>
                    <a:pt x="36" y="44"/>
                    <a:pt x="35" y="38"/>
                  </a:cubicBezTo>
                  <a:cubicBezTo>
                    <a:pt x="33" y="25"/>
                    <a:pt x="27" y="18"/>
                    <a:pt x="13" y="17"/>
                  </a:cubicBezTo>
                  <a:cubicBezTo>
                    <a:pt x="9" y="17"/>
                    <a:pt x="4" y="12"/>
                    <a:pt x="0" y="9"/>
                  </a:cubicBezTo>
                  <a:cubicBezTo>
                    <a:pt x="5" y="6"/>
                    <a:pt x="10" y="0"/>
                    <a:pt x="15" y="1"/>
                  </a:cubicBezTo>
                  <a:cubicBezTo>
                    <a:pt x="45" y="5"/>
                    <a:pt x="74" y="10"/>
                    <a:pt x="104" y="15"/>
                  </a:cubicBezTo>
                  <a:cubicBezTo>
                    <a:pt x="128" y="19"/>
                    <a:pt x="152" y="23"/>
                    <a:pt x="175" y="32"/>
                  </a:cubicBezTo>
                  <a:cubicBezTo>
                    <a:pt x="135" y="32"/>
                    <a:pt x="96" y="32"/>
                    <a:pt x="56" y="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1" name="Google Shape;1281;p16"/>
            <p:cNvSpPr/>
            <p:nvPr/>
          </p:nvSpPr>
          <p:spPr>
            <a:xfrm>
              <a:off x="7935913" y="3241676"/>
              <a:ext cx="26988" cy="20638"/>
            </a:xfrm>
            <a:custGeom>
              <a:avLst/>
              <a:gdLst/>
              <a:ahLst/>
              <a:cxnLst/>
              <a:rect l="l" t="t" r="r" b="b"/>
              <a:pathLst>
                <a:path w="73" h="54" extrusionOk="0">
                  <a:moveTo>
                    <a:pt x="30" y="0"/>
                  </a:moveTo>
                  <a:cubicBezTo>
                    <a:pt x="33" y="6"/>
                    <a:pt x="38" y="11"/>
                    <a:pt x="39" y="16"/>
                  </a:cubicBezTo>
                  <a:cubicBezTo>
                    <a:pt x="40" y="30"/>
                    <a:pt x="47" y="36"/>
                    <a:pt x="60" y="37"/>
                  </a:cubicBezTo>
                  <a:cubicBezTo>
                    <a:pt x="65" y="37"/>
                    <a:pt x="69" y="42"/>
                    <a:pt x="73" y="45"/>
                  </a:cubicBezTo>
                  <a:cubicBezTo>
                    <a:pt x="69" y="48"/>
                    <a:pt x="64" y="53"/>
                    <a:pt x="60" y="53"/>
                  </a:cubicBezTo>
                  <a:cubicBezTo>
                    <a:pt x="53" y="54"/>
                    <a:pt x="46" y="51"/>
                    <a:pt x="39" y="49"/>
                  </a:cubicBezTo>
                  <a:cubicBezTo>
                    <a:pt x="34" y="48"/>
                    <a:pt x="29" y="46"/>
                    <a:pt x="24" y="47"/>
                  </a:cubicBezTo>
                  <a:cubicBezTo>
                    <a:pt x="10" y="48"/>
                    <a:pt x="0" y="46"/>
                    <a:pt x="2" y="27"/>
                  </a:cubicBezTo>
                  <a:cubicBezTo>
                    <a:pt x="6" y="26"/>
                    <a:pt x="12" y="25"/>
                    <a:pt x="19" y="23"/>
                  </a:cubicBezTo>
                  <a:cubicBezTo>
                    <a:pt x="20" y="17"/>
                    <a:pt x="22" y="10"/>
                    <a:pt x="24" y="3"/>
                  </a:cubicBezTo>
                  <a:cubicBezTo>
                    <a:pt x="26" y="2"/>
                    <a:pt x="28" y="1"/>
                    <a:pt x="3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2" name="Google Shape;1282;p16"/>
            <p:cNvSpPr/>
            <p:nvPr/>
          </p:nvSpPr>
          <p:spPr>
            <a:xfrm>
              <a:off x="7848600" y="3208338"/>
              <a:ext cx="84138" cy="30163"/>
            </a:xfrm>
            <a:custGeom>
              <a:avLst/>
              <a:gdLst/>
              <a:ahLst/>
              <a:cxnLst/>
              <a:rect l="l" t="t" r="r" b="b"/>
              <a:pathLst>
                <a:path w="219" h="80" extrusionOk="0">
                  <a:moveTo>
                    <a:pt x="0" y="12"/>
                  </a:moveTo>
                  <a:cubicBezTo>
                    <a:pt x="76" y="0"/>
                    <a:pt x="144" y="21"/>
                    <a:pt x="206" y="62"/>
                  </a:cubicBezTo>
                  <a:cubicBezTo>
                    <a:pt x="212" y="66"/>
                    <a:pt x="216" y="74"/>
                    <a:pt x="219" y="80"/>
                  </a:cubicBezTo>
                  <a:cubicBezTo>
                    <a:pt x="154" y="29"/>
                    <a:pt x="81" y="7"/>
                    <a:pt x="0"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3" name="Google Shape;1283;p16"/>
            <p:cNvSpPr/>
            <p:nvPr/>
          </p:nvSpPr>
          <p:spPr>
            <a:xfrm>
              <a:off x="7974013" y="3249613"/>
              <a:ext cx="44450" cy="6350"/>
            </a:xfrm>
            <a:custGeom>
              <a:avLst/>
              <a:gdLst/>
              <a:ahLst/>
              <a:cxnLst/>
              <a:rect l="l" t="t" r="r" b="b"/>
              <a:pathLst>
                <a:path w="118" h="17" extrusionOk="0">
                  <a:moveTo>
                    <a:pt x="0" y="7"/>
                  </a:moveTo>
                  <a:cubicBezTo>
                    <a:pt x="5" y="5"/>
                    <a:pt x="10" y="1"/>
                    <a:pt x="15" y="1"/>
                  </a:cubicBezTo>
                  <a:cubicBezTo>
                    <a:pt x="49" y="0"/>
                    <a:pt x="83" y="1"/>
                    <a:pt x="118" y="3"/>
                  </a:cubicBezTo>
                  <a:cubicBezTo>
                    <a:pt x="80" y="17"/>
                    <a:pt x="41" y="15"/>
                    <a:pt x="2" y="13"/>
                  </a:cubicBezTo>
                  <a:cubicBezTo>
                    <a:pt x="1" y="11"/>
                    <a:pt x="0" y="9"/>
                    <a:pt x="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4" name="Google Shape;1284;p16"/>
            <p:cNvSpPr/>
            <p:nvPr/>
          </p:nvSpPr>
          <p:spPr>
            <a:xfrm>
              <a:off x="7872413" y="3254376"/>
              <a:ext cx="60325" cy="20638"/>
            </a:xfrm>
            <a:custGeom>
              <a:avLst/>
              <a:gdLst/>
              <a:ahLst/>
              <a:cxnLst/>
              <a:rect l="l" t="t" r="r" b="b"/>
              <a:pathLst>
                <a:path w="155" h="57" extrusionOk="0">
                  <a:moveTo>
                    <a:pt x="153" y="6"/>
                  </a:moveTo>
                  <a:cubicBezTo>
                    <a:pt x="128" y="18"/>
                    <a:pt x="105" y="32"/>
                    <a:pt x="79" y="40"/>
                  </a:cubicBezTo>
                  <a:cubicBezTo>
                    <a:pt x="54" y="49"/>
                    <a:pt x="27" y="52"/>
                    <a:pt x="1" y="57"/>
                  </a:cubicBezTo>
                  <a:cubicBezTo>
                    <a:pt x="0" y="56"/>
                    <a:pt x="0" y="54"/>
                    <a:pt x="0" y="53"/>
                  </a:cubicBezTo>
                  <a:cubicBezTo>
                    <a:pt x="16" y="50"/>
                    <a:pt x="32" y="48"/>
                    <a:pt x="48" y="44"/>
                  </a:cubicBezTo>
                  <a:cubicBezTo>
                    <a:pt x="64" y="40"/>
                    <a:pt x="80" y="34"/>
                    <a:pt x="95" y="27"/>
                  </a:cubicBezTo>
                  <a:cubicBezTo>
                    <a:pt x="110" y="20"/>
                    <a:pt x="124" y="10"/>
                    <a:pt x="140" y="2"/>
                  </a:cubicBezTo>
                  <a:cubicBezTo>
                    <a:pt x="144" y="0"/>
                    <a:pt x="150" y="2"/>
                    <a:pt x="155" y="2"/>
                  </a:cubicBezTo>
                  <a:cubicBezTo>
                    <a:pt x="154" y="3"/>
                    <a:pt x="153" y="5"/>
                    <a:pt x="153"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5" name="Google Shape;1285;p16"/>
            <p:cNvSpPr/>
            <p:nvPr/>
          </p:nvSpPr>
          <p:spPr>
            <a:xfrm>
              <a:off x="7842250" y="3006726"/>
              <a:ext cx="19050" cy="179388"/>
            </a:xfrm>
            <a:custGeom>
              <a:avLst/>
              <a:gdLst/>
              <a:ahLst/>
              <a:cxnLst/>
              <a:rect l="l" t="t" r="r" b="b"/>
              <a:pathLst>
                <a:path w="48" h="471" extrusionOk="0">
                  <a:moveTo>
                    <a:pt x="3" y="343"/>
                  </a:moveTo>
                  <a:cubicBezTo>
                    <a:pt x="3" y="384"/>
                    <a:pt x="3" y="425"/>
                    <a:pt x="3" y="466"/>
                  </a:cubicBezTo>
                  <a:cubicBezTo>
                    <a:pt x="2" y="466"/>
                    <a:pt x="1" y="466"/>
                    <a:pt x="0" y="466"/>
                  </a:cubicBezTo>
                  <a:cubicBezTo>
                    <a:pt x="0" y="322"/>
                    <a:pt x="0" y="177"/>
                    <a:pt x="0" y="29"/>
                  </a:cubicBezTo>
                  <a:cubicBezTo>
                    <a:pt x="2" y="32"/>
                    <a:pt x="3" y="34"/>
                    <a:pt x="4" y="35"/>
                  </a:cubicBezTo>
                  <a:cubicBezTo>
                    <a:pt x="11" y="26"/>
                    <a:pt x="17" y="16"/>
                    <a:pt x="26" y="8"/>
                  </a:cubicBezTo>
                  <a:cubicBezTo>
                    <a:pt x="34" y="0"/>
                    <a:pt x="43" y="2"/>
                    <a:pt x="45" y="15"/>
                  </a:cubicBezTo>
                  <a:cubicBezTo>
                    <a:pt x="47" y="21"/>
                    <a:pt x="48" y="28"/>
                    <a:pt x="48" y="34"/>
                  </a:cubicBezTo>
                  <a:cubicBezTo>
                    <a:pt x="48" y="160"/>
                    <a:pt x="48" y="286"/>
                    <a:pt x="48" y="412"/>
                  </a:cubicBezTo>
                  <a:cubicBezTo>
                    <a:pt x="48" y="430"/>
                    <a:pt x="47" y="447"/>
                    <a:pt x="33" y="460"/>
                  </a:cubicBezTo>
                  <a:cubicBezTo>
                    <a:pt x="28" y="465"/>
                    <a:pt x="21" y="468"/>
                    <a:pt x="15" y="471"/>
                  </a:cubicBezTo>
                  <a:cubicBezTo>
                    <a:pt x="13" y="466"/>
                    <a:pt x="9" y="460"/>
                    <a:pt x="9" y="454"/>
                  </a:cubicBezTo>
                  <a:cubicBezTo>
                    <a:pt x="9" y="417"/>
                    <a:pt x="9" y="379"/>
                    <a:pt x="9" y="342"/>
                  </a:cubicBezTo>
                  <a:cubicBezTo>
                    <a:pt x="7" y="342"/>
                    <a:pt x="5" y="343"/>
                    <a:pt x="3" y="343"/>
                  </a:cubicBezTo>
                  <a:close/>
                  <a:moveTo>
                    <a:pt x="13" y="294"/>
                  </a:moveTo>
                  <a:cubicBezTo>
                    <a:pt x="13" y="294"/>
                    <a:pt x="13" y="294"/>
                    <a:pt x="13" y="294"/>
                  </a:cubicBezTo>
                  <a:cubicBezTo>
                    <a:pt x="13" y="266"/>
                    <a:pt x="13" y="238"/>
                    <a:pt x="13" y="211"/>
                  </a:cubicBezTo>
                  <a:cubicBezTo>
                    <a:pt x="13" y="211"/>
                    <a:pt x="13" y="211"/>
                    <a:pt x="13" y="211"/>
                  </a:cubicBezTo>
                  <a:cubicBezTo>
                    <a:pt x="13" y="238"/>
                    <a:pt x="13" y="266"/>
                    <a:pt x="13" y="29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6" name="Google Shape;1286;p16"/>
            <p:cNvSpPr/>
            <p:nvPr/>
          </p:nvSpPr>
          <p:spPr>
            <a:xfrm>
              <a:off x="7807325" y="2965451"/>
              <a:ext cx="26988" cy="17463"/>
            </a:xfrm>
            <a:custGeom>
              <a:avLst/>
              <a:gdLst/>
              <a:ahLst/>
              <a:cxnLst/>
              <a:rect l="l" t="t" r="r" b="b"/>
              <a:pathLst>
                <a:path w="69" h="44" extrusionOk="0">
                  <a:moveTo>
                    <a:pt x="69" y="44"/>
                  </a:moveTo>
                  <a:cubicBezTo>
                    <a:pt x="32" y="11"/>
                    <a:pt x="23" y="10"/>
                    <a:pt x="15" y="31"/>
                  </a:cubicBezTo>
                  <a:cubicBezTo>
                    <a:pt x="8" y="23"/>
                    <a:pt x="23" y="4"/>
                    <a:pt x="0" y="5"/>
                  </a:cubicBezTo>
                  <a:cubicBezTo>
                    <a:pt x="1" y="3"/>
                    <a:pt x="2" y="1"/>
                    <a:pt x="3" y="0"/>
                  </a:cubicBezTo>
                  <a:cubicBezTo>
                    <a:pt x="22" y="6"/>
                    <a:pt x="42" y="11"/>
                    <a:pt x="61" y="20"/>
                  </a:cubicBezTo>
                  <a:cubicBezTo>
                    <a:pt x="66" y="22"/>
                    <a:pt x="66" y="33"/>
                    <a:pt x="69" y="4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7" name="Google Shape;1287;p16"/>
            <p:cNvSpPr/>
            <p:nvPr/>
          </p:nvSpPr>
          <p:spPr>
            <a:xfrm>
              <a:off x="7834313" y="2962276"/>
              <a:ext cx="20638" cy="28575"/>
            </a:xfrm>
            <a:custGeom>
              <a:avLst/>
              <a:gdLst/>
              <a:ahLst/>
              <a:cxnLst/>
              <a:rect l="l" t="t" r="r" b="b"/>
              <a:pathLst>
                <a:path w="57" h="74" extrusionOk="0">
                  <a:moveTo>
                    <a:pt x="57" y="1"/>
                  </a:moveTo>
                  <a:cubicBezTo>
                    <a:pt x="10" y="10"/>
                    <a:pt x="10" y="10"/>
                    <a:pt x="13" y="58"/>
                  </a:cubicBezTo>
                  <a:cubicBezTo>
                    <a:pt x="13" y="63"/>
                    <a:pt x="13" y="69"/>
                    <a:pt x="10" y="74"/>
                  </a:cubicBezTo>
                  <a:cubicBezTo>
                    <a:pt x="8" y="56"/>
                    <a:pt x="4" y="38"/>
                    <a:pt x="2" y="20"/>
                  </a:cubicBezTo>
                  <a:cubicBezTo>
                    <a:pt x="0" y="7"/>
                    <a:pt x="7" y="1"/>
                    <a:pt x="19" y="1"/>
                  </a:cubicBezTo>
                  <a:cubicBezTo>
                    <a:pt x="32" y="0"/>
                    <a:pt x="44" y="1"/>
                    <a:pt x="57"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8" name="Google Shape;1288;p16"/>
            <p:cNvSpPr/>
            <p:nvPr/>
          </p:nvSpPr>
          <p:spPr>
            <a:xfrm>
              <a:off x="8050213" y="3233738"/>
              <a:ext cx="290513" cy="61913"/>
            </a:xfrm>
            <a:custGeom>
              <a:avLst/>
              <a:gdLst/>
              <a:ahLst/>
              <a:cxnLst/>
              <a:rect l="l" t="t" r="r" b="b"/>
              <a:pathLst>
                <a:path w="759" h="161" extrusionOk="0">
                  <a:moveTo>
                    <a:pt x="22" y="44"/>
                  </a:moveTo>
                  <a:cubicBezTo>
                    <a:pt x="36" y="13"/>
                    <a:pt x="67" y="0"/>
                    <a:pt x="101" y="14"/>
                  </a:cubicBezTo>
                  <a:cubicBezTo>
                    <a:pt x="115" y="20"/>
                    <a:pt x="129" y="29"/>
                    <a:pt x="143" y="37"/>
                  </a:cubicBezTo>
                  <a:cubicBezTo>
                    <a:pt x="166" y="51"/>
                    <a:pt x="190" y="59"/>
                    <a:pt x="218" y="58"/>
                  </a:cubicBezTo>
                  <a:cubicBezTo>
                    <a:pt x="384" y="56"/>
                    <a:pt x="550" y="55"/>
                    <a:pt x="716" y="54"/>
                  </a:cubicBezTo>
                  <a:cubicBezTo>
                    <a:pt x="746" y="54"/>
                    <a:pt x="759" y="61"/>
                    <a:pt x="759" y="80"/>
                  </a:cubicBezTo>
                  <a:cubicBezTo>
                    <a:pt x="759" y="99"/>
                    <a:pt x="746" y="108"/>
                    <a:pt x="717" y="108"/>
                  </a:cubicBezTo>
                  <a:cubicBezTo>
                    <a:pt x="549" y="106"/>
                    <a:pt x="381" y="105"/>
                    <a:pt x="213" y="104"/>
                  </a:cubicBezTo>
                  <a:cubicBezTo>
                    <a:pt x="202" y="104"/>
                    <a:pt x="192" y="105"/>
                    <a:pt x="180" y="105"/>
                  </a:cubicBezTo>
                  <a:cubicBezTo>
                    <a:pt x="179" y="101"/>
                    <a:pt x="178" y="94"/>
                    <a:pt x="177" y="85"/>
                  </a:cubicBezTo>
                  <a:cubicBezTo>
                    <a:pt x="175" y="91"/>
                    <a:pt x="174" y="94"/>
                    <a:pt x="172" y="101"/>
                  </a:cubicBezTo>
                  <a:cubicBezTo>
                    <a:pt x="167" y="86"/>
                    <a:pt x="163" y="74"/>
                    <a:pt x="159" y="62"/>
                  </a:cubicBezTo>
                  <a:cubicBezTo>
                    <a:pt x="169" y="106"/>
                    <a:pt x="152" y="137"/>
                    <a:pt x="113" y="161"/>
                  </a:cubicBezTo>
                  <a:cubicBezTo>
                    <a:pt x="99" y="126"/>
                    <a:pt x="86" y="92"/>
                    <a:pt x="72" y="57"/>
                  </a:cubicBezTo>
                  <a:cubicBezTo>
                    <a:pt x="49" y="66"/>
                    <a:pt x="27" y="74"/>
                    <a:pt x="5" y="83"/>
                  </a:cubicBezTo>
                  <a:cubicBezTo>
                    <a:pt x="3" y="81"/>
                    <a:pt x="2" y="80"/>
                    <a:pt x="0" y="78"/>
                  </a:cubicBezTo>
                  <a:cubicBezTo>
                    <a:pt x="6" y="69"/>
                    <a:pt x="12" y="60"/>
                    <a:pt x="18" y="51"/>
                  </a:cubicBezTo>
                  <a:cubicBezTo>
                    <a:pt x="41" y="38"/>
                    <a:pt x="63" y="25"/>
                    <a:pt x="82" y="15"/>
                  </a:cubicBezTo>
                  <a:cubicBezTo>
                    <a:pt x="57" y="5"/>
                    <a:pt x="41" y="28"/>
                    <a:pt x="22" y="44"/>
                  </a:cubicBezTo>
                  <a:close/>
                  <a:moveTo>
                    <a:pt x="527" y="74"/>
                  </a:moveTo>
                  <a:cubicBezTo>
                    <a:pt x="566" y="74"/>
                    <a:pt x="605" y="74"/>
                    <a:pt x="644" y="74"/>
                  </a:cubicBezTo>
                  <a:cubicBezTo>
                    <a:pt x="605" y="74"/>
                    <a:pt x="566" y="74"/>
                    <a:pt x="527" y="74"/>
                  </a:cubicBezTo>
                  <a:cubicBezTo>
                    <a:pt x="520" y="71"/>
                    <a:pt x="513" y="68"/>
                    <a:pt x="505" y="68"/>
                  </a:cubicBezTo>
                  <a:cubicBezTo>
                    <a:pt x="435" y="67"/>
                    <a:pt x="366" y="67"/>
                    <a:pt x="296" y="67"/>
                  </a:cubicBezTo>
                  <a:cubicBezTo>
                    <a:pt x="364" y="70"/>
                    <a:pt x="432" y="70"/>
                    <a:pt x="500" y="70"/>
                  </a:cubicBezTo>
                  <a:cubicBezTo>
                    <a:pt x="509" y="70"/>
                    <a:pt x="518" y="72"/>
                    <a:pt x="527" y="74"/>
                  </a:cubicBezTo>
                  <a:close/>
                  <a:moveTo>
                    <a:pt x="113" y="63"/>
                  </a:moveTo>
                  <a:cubicBezTo>
                    <a:pt x="106" y="65"/>
                    <a:pt x="98" y="67"/>
                    <a:pt x="91" y="68"/>
                  </a:cubicBezTo>
                  <a:cubicBezTo>
                    <a:pt x="105" y="121"/>
                    <a:pt x="114" y="125"/>
                    <a:pt x="146" y="100"/>
                  </a:cubicBezTo>
                  <a:cubicBezTo>
                    <a:pt x="141" y="88"/>
                    <a:pt x="137" y="75"/>
                    <a:pt x="131" y="64"/>
                  </a:cubicBezTo>
                  <a:cubicBezTo>
                    <a:pt x="129" y="61"/>
                    <a:pt x="122" y="62"/>
                    <a:pt x="117" y="61"/>
                  </a:cubicBezTo>
                  <a:cubicBezTo>
                    <a:pt x="116" y="61"/>
                    <a:pt x="114" y="62"/>
                    <a:pt x="113" y="63"/>
                  </a:cubicBezTo>
                  <a:close/>
                  <a:moveTo>
                    <a:pt x="204" y="91"/>
                  </a:moveTo>
                  <a:cubicBezTo>
                    <a:pt x="203" y="91"/>
                    <a:pt x="203" y="90"/>
                    <a:pt x="203" y="90"/>
                  </a:cubicBezTo>
                  <a:cubicBezTo>
                    <a:pt x="210" y="91"/>
                    <a:pt x="217" y="94"/>
                    <a:pt x="224" y="94"/>
                  </a:cubicBezTo>
                  <a:cubicBezTo>
                    <a:pt x="277" y="94"/>
                    <a:pt x="330" y="94"/>
                    <a:pt x="382" y="95"/>
                  </a:cubicBezTo>
                  <a:cubicBezTo>
                    <a:pt x="495" y="96"/>
                    <a:pt x="608" y="97"/>
                    <a:pt x="720" y="98"/>
                  </a:cubicBezTo>
                  <a:cubicBezTo>
                    <a:pt x="733" y="98"/>
                    <a:pt x="745" y="98"/>
                    <a:pt x="748" y="85"/>
                  </a:cubicBezTo>
                  <a:cubicBezTo>
                    <a:pt x="738" y="88"/>
                    <a:pt x="728" y="91"/>
                    <a:pt x="718" y="91"/>
                  </a:cubicBezTo>
                  <a:cubicBezTo>
                    <a:pt x="657" y="92"/>
                    <a:pt x="596" y="91"/>
                    <a:pt x="534" y="91"/>
                  </a:cubicBezTo>
                  <a:cubicBezTo>
                    <a:pt x="424" y="91"/>
                    <a:pt x="314" y="91"/>
                    <a:pt x="204" y="9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89" name="Google Shape;1289;p16"/>
            <p:cNvSpPr/>
            <p:nvPr/>
          </p:nvSpPr>
          <p:spPr>
            <a:xfrm>
              <a:off x="8058150" y="3273426"/>
              <a:ext cx="30163" cy="15875"/>
            </a:xfrm>
            <a:custGeom>
              <a:avLst/>
              <a:gdLst/>
              <a:ahLst/>
              <a:cxnLst/>
              <a:rect l="l" t="t" r="r" b="b"/>
              <a:pathLst>
                <a:path w="79" h="42" extrusionOk="0">
                  <a:moveTo>
                    <a:pt x="69" y="23"/>
                  </a:moveTo>
                  <a:cubicBezTo>
                    <a:pt x="72" y="27"/>
                    <a:pt x="75" y="32"/>
                    <a:pt x="79" y="39"/>
                  </a:cubicBezTo>
                  <a:cubicBezTo>
                    <a:pt x="50" y="42"/>
                    <a:pt x="26" y="40"/>
                    <a:pt x="0" y="23"/>
                  </a:cubicBezTo>
                  <a:cubicBezTo>
                    <a:pt x="20" y="15"/>
                    <a:pt x="37" y="7"/>
                    <a:pt x="55" y="1"/>
                  </a:cubicBezTo>
                  <a:cubicBezTo>
                    <a:pt x="58" y="0"/>
                    <a:pt x="63" y="9"/>
                    <a:pt x="68" y="13"/>
                  </a:cubicBezTo>
                  <a:cubicBezTo>
                    <a:pt x="55" y="20"/>
                    <a:pt x="43" y="27"/>
                    <a:pt x="32" y="33"/>
                  </a:cubicBezTo>
                  <a:cubicBezTo>
                    <a:pt x="40" y="34"/>
                    <a:pt x="51" y="36"/>
                    <a:pt x="62" y="35"/>
                  </a:cubicBezTo>
                  <a:cubicBezTo>
                    <a:pt x="64" y="35"/>
                    <a:pt x="67" y="27"/>
                    <a:pt x="69"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0" name="Google Shape;1290;p16"/>
            <p:cNvSpPr/>
            <p:nvPr/>
          </p:nvSpPr>
          <p:spPr>
            <a:xfrm>
              <a:off x="8058150" y="3235326"/>
              <a:ext cx="23813" cy="17463"/>
            </a:xfrm>
            <a:custGeom>
              <a:avLst/>
              <a:gdLst/>
              <a:ahLst/>
              <a:cxnLst/>
              <a:rect l="l" t="t" r="r" b="b"/>
              <a:pathLst>
                <a:path w="64" h="46" extrusionOk="0">
                  <a:moveTo>
                    <a:pt x="4" y="39"/>
                  </a:moveTo>
                  <a:cubicBezTo>
                    <a:pt x="23" y="23"/>
                    <a:pt x="39" y="0"/>
                    <a:pt x="64" y="10"/>
                  </a:cubicBezTo>
                  <a:cubicBezTo>
                    <a:pt x="45" y="20"/>
                    <a:pt x="23" y="33"/>
                    <a:pt x="0" y="46"/>
                  </a:cubicBezTo>
                  <a:cubicBezTo>
                    <a:pt x="1" y="44"/>
                    <a:pt x="2" y="42"/>
                    <a:pt x="4" y="3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1" name="Google Shape;1291;p16"/>
            <p:cNvSpPr/>
            <p:nvPr/>
          </p:nvSpPr>
          <p:spPr>
            <a:xfrm>
              <a:off x="8070850" y="3278188"/>
              <a:ext cx="14288" cy="7938"/>
            </a:xfrm>
            <a:custGeom>
              <a:avLst/>
              <a:gdLst/>
              <a:ahLst/>
              <a:cxnLst/>
              <a:rect l="l" t="t" r="r" b="b"/>
              <a:pathLst>
                <a:path w="37" h="23" extrusionOk="0">
                  <a:moveTo>
                    <a:pt x="37" y="10"/>
                  </a:moveTo>
                  <a:cubicBezTo>
                    <a:pt x="35" y="14"/>
                    <a:pt x="32" y="22"/>
                    <a:pt x="30" y="22"/>
                  </a:cubicBezTo>
                  <a:cubicBezTo>
                    <a:pt x="19" y="23"/>
                    <a:pt x="8" y="21"/>
                    <a:pt x="0" y="20"/>
                  </a:cubicBezTo>
                  <a:cubicBezTo>
                    <a:pt x="11" y="14"/>
                    <a:pt x="23" y="7"/>
                    <a:pt x="36" y="0"/>
                  </a:cubicBezTo>
                  <a:cubicBezTo>
                    <a:pt x="36" y="3"/>
                    <a:pt x="37" y="7"/>
                    <a:pt x="37"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2" name="Google Shape;1292;p16"/>
            <p:cNvSpPr/>
            <p:nvPr/>
          </p:nvSpPr>
          <p:spPr>
            <a:xfrm>
              <a:off x="7988300" y="3022601"/>
              <a:ext cx="44450" cy="209550"/>
            </a:xfrm>
            <a:custGeom>
              <a:avLst/>
              <a:gdLst/>
              <a:ahLst/>
              <a:cxnLst/>
              <a:rect l="l" t="t" r="r" b="b"/>
              <a:pathLst>
                <a:path w="115" h="547" extrusionOk="0">
                  <a:moveTo>
                    <a:pt x="46" y="457"/>
                  </a:moveTo>
                  <a:cubicBezTo>
                    <a:pt x="46" y="457"/>
                    <a:pt x="41" y="458"/>
                    <a:pt x="35" y="459"/>
                  </a:cubicBezTo>
                  <a:cubicBezTo>
                    <a:pt x="35" y="423"/>
                    <a:pt x="35" y="386"/>
                    <a:pt x="35" y="350"/>
                  </a:cubicBezTo>
                  <a:cubicBezTo>
                    <a:pt x="35" y="279"/>
                    <a:pt x="34" y="207"/>
                    <a:pt x="34" y="136"/>
                  </a:cubicBezTo>
                  <a:cubicBezTo>
                    <a:pt x="34" y="116"/>
                    <a:pt x="31" y="97"/>
                    <a:pt x="16" y="81"/>
                  </a:cubicBezTo>
                  <a:cubicBezTo>
                    <a:pt x="0" y="64"/>
                    <a:pt x="0" y="39"/>
                    <a:pt x="14" y="17"/>
                  </a:cubicBezTo>
                  <a:cubicBezTo>
                    <a:pt x="29" y="62"/>
                    <a:pt x="29" y="63"/>
                    <a:pt x="51" y="57"/>
                  </a:cubicBezTo>
                  <a:cubicBezTo>
                    <a:pt x="63" y="54"/>
                    <a:pt x="83" y="58"/>
                    <a:pt x="84" y="39"/>
                  </a:cubicBezTo>
                  <a:cubicBezTo>
                    <a:pt x="85" y="27"/>
                    <a:pt x="78" y="15"/>
                    <a:pt x="75" y="0"/>
                  </a:cubicBezTo>
                  <a:cubicBezTo>
                    <a:pt x="112" y="24"/>
                    <a:pt x="115" y="53"/>
                    <a:pt x="88" y="82"/>
                  </a:cubicBezTo>
                  <a:cubicBezTo>
                    <a:pt x="80" y="91"/>
                    <a:pt x="73" y="105"/>
                    <a:pt x="73" y="117"/>
                  </a:cubicBezTo>
                  <a:cubicBezTo>
                    <a:pt x="72" y="226"/>
                    <a:pt x="72" y="336"/>
                    <a:pt x="73" y="445"/>
                  </a:cubicBezTo>
                  <a:cubicBezTo>
                    <a:pt x="73" y="455"/>
                    <a:pt x="82" y="466"/>
                    <a:pt x="88" y="476"/>
                  </a:cubicBezTo>
                  <a:cubicBezTo>
                    <a:pt x="102" y="498"/>
                    <a:pt x="98" y="515"/>
                    <a:pt x="75" y="537"/>
                  </a:cubicBezTo>
                  <a:cubicBezTo>
                    <a:pt x="63" y="547"/>
                    <a:pt x="40" y="546"/>
                    <a:pt x="25" y="534"/>
                  </a:cubicBezTo>
                  <a:cubicBezTo>
                    <a:pt x="9" y="521"/>
                    <a:pt x="3" y="496"/>
                    <a:pt x="16" y="480"/>
                  </a:cubicBezTo>
                  <a:cubicBezTo>
                    <a:pt x="24" y="469"/>
                    <a:pt x="38" y="463"/>
                    <a:pt x="46" y="457"/>
                  </a:cubicBezTo>
                  <a:close/>
                  <a:moveTo>
                    <a:pt x="42" y="438"/>
                  </a:moveTo>
                  <a:cubicBezTo>
                    <a:pt x="43" y="438"/>
                    <a:pt x="44" y="438"/>
                    <a:pt x="45" y="438"/>
                  </a:cubicBezTo>
                  <a:cubicBezTo>
                    <a:pt x="45" y="350"/>
                    <a:pt x="44" y="263"/>
                    <a:pt x="45" y="175"/>
                  </a:cubicBezTo>
                  <a:cubicBezTo>
                    <a:pt x="45" y="150"/>
                    <a:pt x="46" y="125"/>
                    <a:pt x="47" y="97"/>
                  </a:cubicBezTo>
                  <a:cubicBezTo>
                    <a:pt x="44" y="106"/>
                    <a:pt x="41" y="113"/>
                    <a:pt x="41" y="120"/>
                  </a:cubicBezTo>
                  <a:cubicBezTo>
                    <a:pt x="40" y="220"/>
                    <a:pt x="40" y="321"/>
                    <a:pt x="41" y="421"/>
                  </a:cubicBezTo>
                  <a:cubicBezTo>
                    <a:pt x="41" y="427"/>
                    <a:pt x="41" y="433"/>
                    <a:pt x="42" y="438"/>
                  </a:cubicBezTo>
                  <a:close/>
                  <a:moveTo>
                    <a:pt x="53" y="531"/>
                  </a:moveTo>
                  <a:cubicBezTo>
                    <a:pt x="68" y="530"/>
                    <a:pt x="84" y="515"/>
                    <a:pt x="83" y="500"/>
                  </a:cubicBezTo>
                  <a:cubicBezTo>
                    <a:pt x="83" y="484"/>
                    <a:pt x="67" y="470"/>
                    <a:pt x="51" y="471"/>
                  </a:cubicBezTo>
                  <a:cubicBezTo>
                    <a:pt x="36" y="471"/>
                    <a:pt x="22" y="486"/>
                    <a:pt x="22" y="501"/>
                  </a:cubicBezTo>
                  <a:cubicBezTo>
                    <a:pt x="22" y="516"/>
                    <a:pt x="37" y="531"/>
                    <a:pt x="53" y="531"/>
                  </a:cubicBezTo>
                  <a:close/>
                  <a:moveTo>
                    <a:pt x="60" y="410"/>
                  </a:moveTo>
                  <a:cubicBezTo>
                    <a:pt x="60" y="410"/>
                    <a:pt x="60" y="410"/>
                    <a:pt x="61" y="410"/>
                  </a:cubicBezTo>
                  <a:cubicBezTo>
                    <a:pt x="61" y="330"/>
                    <a:pt x="61" y="251"/>
                    <a:pt x="61" y="171"/>
                  </a:cubicBezTo>
                  <a:cubicBezTo>
                    <a:pt x="60" y="171"/>
                    <a:pt x="60" y="171"/>
                    <a:pt x="60" y="171"/>
                  </a:cubicBezTo>
                  <a:cubicBezTo>
                    <a:pt x="60" y="251"/>
                    <a:pt x="60" y="330"/>
                    <a:pt x="60" y="41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3" name="Google Shape;1293;p16"/>
            <p:cNvSpPr/>
            <p:nvPr/>
          </p:nvSpPr>
          <p:spPr>
            <a:xfrm>
              <a:off x="7931150" y="2997201"/>
              <a:ext cx="44450" cy="203200"/>
            </a:xfrm>
            <a:custGeom>
              <a:avLst/>
              <a:gdLst/>
              <a:ahLst/>
              <a:cxnLst/>
              <a:rect l="l" t="t" r="r" b="b"/>
              <a:pathLst>
                <a:path w="117" h="528" extrusionOk="0">
                  <a:moveTo>
                    <a:pt x="82" y="0"/>
                  </a:moveTo>
                  <a:cubicBezTo>
                    <a:pt x="85" y="4"/>
                    <a:pt x="88" y="8"/>
                    <a:pt x="92" y="12"/>
                  </a:cubicBezTo>
                  <a:cubicBezTo>
                    <a:pt x="117" y="44"/>
                    <a:pt x="115" y="57"/>
                    <a:pt x="89" y="88"/>
                  </a:cubicBezTo>
                  <a:cubicBezTo>
                    <a:pt x="80" y="98"/>
                    <a:pt x="76" y="115"/>
                    <a:pt x="76" y="128"/>
                  </a:cubicBezTo>
                  <a:cubicBezTo>
                    <a:pt x="74" y="200"/>
                    <a:pt x="75" y="272"/>
                    <a:pt x="75" y="344"/>
                  </a:cubicBezTo>
                  <a:cubicBezTo>
                    <a:pt x="75" y="366"/>
                    <a:pt x="75" y="387"/>
                    <a:pt x="75" y="408"/>
                  </a:cubicBezTo>
                  <a:cubicBezTo>
                    <a:pt x="75" y="427"/>
                    <a:pt x="76" y="444"/>
                    <a:pt x="90" y="460"/>
                  </a:cubicBezTo>
                  <a:cubicBezTo>
                    <a:pt x="103" y="474"/>
                    <a:pt x="98" y="495"/>
                    <a:pt x="93" y="518"/>
                  </a:cubicBezTo>
                  <a:cubicBezTo>
                    <a:pt x="75" y="475"/>
                    <a:pt x="73" y="474"/>
                    <a:pt x="52" y="480"/>
                  </a:cubicBezTo>
                  <a:cubicBezTo>
                    <a:pt x="29" y="486"/>
                    <a:pt x="29" y="487"/>
                    <a:pt x="33" y="528"/>
                  </a:cubicBezTo>
                  <a:cubicBezTo>
                    <a:pt x="18" y="519"/>
                    <a:pt x="16" y="515"/>
                    <a:pt x="11" y="485"/>
                  </a:cubicBezTo>
                  <a:cubicBezTo>
                    <a:pt x="21" y="462"/>
                    <a:pt x="35" y="445"/>
                    <a:pt x="35" y="428"/>
                  </a:cubicBezTo>
                  <a:cubicBezTo>
                    <a:pt x="37" y="327"/>
                    <a:pt x="37" y="225"/>
                    <a:pt x="36" y="124"/>
                  </a:cubicBezTo>
                  <a:cubicBezTo>
                    <a:pt x="36" y="111"/>
                    <a:pt x="29" y="96"/>
                    <a:pt x="21" y="86"/>
                  </a:cubicBezTo>
                  <a:cubicBezTo>
                    <a:pt x="0" y="65"/>
                    <a:pt x="13" y="43"/>
                    <a:pt x="16" y="22"/>
                  </a:cubicBezTo>
                  <a:cubicBezTo>
                    <a:pt x="23" y="35"/>
                    <a:pt x="26" y="55"/>
                    <a:pt x="37" y="60"/>
                  </a:cubicBezTo>
                  <a:cubicBezTo>
                    <a:pt x="49" y="65"/>
                    <a:pt x="67" y="57"/>
                    <a:pt x="83" y="55"/>
                  </a:cubicBezTo>
                  <a:cubicBezTo>
                    <a:pt x="83" y="35"/>
                    <a:pt x="83" y="18"/>
                    <a:pt x="83" y="0"/>
                  </a:cubicBezTo>
                  <a:lnTo>
                    <a:pt x="82" y="0"/>
                  </a:lnTo>
                  <a:close/>
                  <a:moveTo>
                    <a:pt x="53" y="103"/>
                  </a:moveTo>
                  <a:cubicBezTo>
                    <a:pt x="52" y="103"/>
                    <a:pt x="51" y="102"/>
                    <a:pt x="49" y="101"/>
                  </a:cubicBezTo>
                  <a:cubicBezTo>
                    <a:pt x="48" y="108"/>
                    <a:pt x="44" y="115"/>
                    <a:pt x="44" y="122"/>
                  </a:cubicBezTo>
                  <a:cubicBezTo>
                    <a:pt x="44" y="204"/>
                    <a:pt x="44" y="285"/>
                    <a:pt x="44" y="366"/>
                  </a:cubicBezTo>
                  <a:cubicBezTo>
                    <a:pt x="44" y="390"/>
                    <a:pt x="44" y="414"/>
                    <a:pt x="44" y="437"/>
                  </a:cubicBezTo>
                  <a:cubicBezTo>
                    <a:pt x="48" y="430"/>
                    <a:pt x="48" y="423"/>
                    <a:pt x="48" y="416"/>
                  </a:cubicBezTo>
                  <a:cubicBezTo>
                    <a:pt x="48" y="321"/>
                    <a:pt x="48" y="226"/>
                    <a:pt x="48" y="130"/>
                  </a:cubicBezTo>
                  <a:cubicBezTo>
                    <a:pt x="48" y="121"/>
                    <a:pt x="52" y="112"/>
                    <a:pt x="53" y="103"/>
                  </a:cubicBezTo>
                  <a:close/>
                  <a:moveTo>
                    <a:pt x="67" y="181"/>
                  </a:moveTo>
                  <a:cubicBezTo>
                    <a:pt x="66" y="181"/>
                    <a:pt x="66" y="180"/>
                    <a:pt x="65" y="180"/>
                  </a:cubicBezTo>
                  <a:cubicBezTo>
                    <a:pt x="65" y="237"/>
                    <a:pt x="65" y="294"/>
                    <a:pt x="65" y="352"/>
                  </a:cubicBezTo>
                  <a:cubicBezTo>
                    <a:pt x="66" y="352"/>
                    <a:pt x="66" y="352"/>
                    <a:pt x="67" y="352"/>
                  </a:cubicBezTo>
                  <a:cubicBezTo>
                    <a:pt x="67" y="295"/>
                    <a:pt x="67" y="238"/>
                    <a:pt x="67" y="1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4" name="Google Shape;1294;p16"/>
            <p:cNvSpPr/>
            <p:nvPr/>
          </p:nvSpPr>
          <p:spPr>
            <a:xfrm>
              <a:off x="7818438" y="3035301"/>
              <a:ext cx="0" cy="107950"/>
            </a:xfrm>
            <a:custGeom>
              <a:avLst/>
              <a:gdLst/>
              <a:ahLst/>
              <a:cxnLst/>
              <a:rect l="l" t="t" r="r" b="b"/>
              <a:pathLst>
                <a:path w="3" h="284" extrusionOk="0">
                  <a:moveTo>
                    <a:pt x="0" y="284"/>
                  </a:moveTo>
                  <a:cubicBezTo>
                    <a:pt x="0" y="189"/>
                    <a:pt x="0" y="95"/>
                    <a:pt x="0" y="0"/>
                  </a:cubicBezTo>
                  <a:cubicBezTo>
                    <a:pt x="0" y="0"/>
                    <a:pt x="0" y="0"/>
                    <a:pt x="0" y="0"/>
                  </a:cubicBezTo>
                  <a:cubicBezTo>
                    <a:pt x="0" y="95"/>
                    <a:pt x="0" y="189"/>
                    <a:pt x="0" y="284"/>
                  </a:cubicBezTo>
                  <a:cubicBezTo>
                    <a:pt x="0" y="284"/>
                    <a:pt x="0" y="284"/>
                    <a:pt x="0" y="28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5" name="Google Shape;1295;p16"/>
            <p:cNvSpPr/>
            <p:nvPr/>
          </p:nvSpPr>
          <p:spPr>
            <a:xfrm>
              <a:off x="7847013" y="3087688"/>
              <a:ext cx="0" cy="31750"/>
            </a:xfrm>
            <a:custGeom>
              <a:avLst/>
              <a:gdLst/>
              <a:ahLst/>
              <a:cxnLst/>
              <a:rect l="l" t="t" r="r" b="b"/>
              <a:pathLst>
                <a:path w="120000" h="83" extrusionOk="0">
                  <a:moveTo>
                    <a:pt x="0" y="83"/>
                  </a:moveTo>
                  <a:cubicBezTo>
                    <a:pt x="0" y="55"/>
                    <a:pt x="0" y="27"/>
                    <a:pt x="0" y="0"/>
                  </a:cubicBezTo>
                  <a:cubicBezTo>
                    <a:pt x="0" y="0"/>
                    <a:pt x="0" y="0"/>
                    <a:pt x="0" y="0"/>
                  </a:cubicBezTo>
                  <a:cubicBezTo>
                    <a:pt x="0" y="27"/>
                    <a:pt x="0" y="55"/>
                    <a:pt x="0" y="8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6" name="Google Shape;1296;p16"/>
            <p:cNvSpPr/>
            <p:nvPr/>
          </p:nvSpPr>
          <p:spPr>
            <a:xfrm>
              <a:off x="8128000" y="3265488"/>
              <a:ext cx="209550" cy="4763"/>
            </a:xfrm>
            <a:custGeom>
              <a:avLst/>
              <a:gdLst/>
              <a:ahLst/>
              <a:cxnLst/>
              <a:rect l="l" t="t" r="r" b="b"/>
              <a:pathLst>
                <a:path w="545" h="13" extrusionOk="0">
                  <a:moveTo>
                    <a:pt x="1" y="6"/>
                  </a:moveTo>
                  <a:cubicBezTo>
                    <a:pt x="111" y="6"/>
                    <a:pt x="221" y="6"/>
                    <a:pt x="331" y="6"/>
                  </a:cubicBezTo>
                  <a:cubicBezTo>
                    <a:pt x="393" y="6"/>
                    <a:pt x="454" y="7"/>
                    <a:pt x="515" y="6"/>
                  </a:cubicBezTo>
                  <a:cubicBezTo>
                    <a:pt x="525" y="6"/>
                    <a:pt x="535" y="3"/>
                    <a:pt x="545" y="0"/>
                  </a:cubicBezTo>
                  <a:cubicBezTo>
                    <a:pt x="542" y="13"/>
                    <a:pt x="530" y="13"/>
                    <a:pt x="517" y="13"/>
                  </a:cubicBezTo>
                  <a:cubicBezTo>
                    <a:pt x="405" y="12"/>
                    <a:pt x="292" y="11"/>
                    <a:pt x="179" y="10"/>
                  </a:cubicBezTo>
                  <a:cubicBezTo>
                    <a:pt x="127" y="9"/>
                    <a:pt x="74" y="9"/>
                    <a:pt x="21" y="9"/>
                  </a:cubicBezTo>
                  <a:cubicBezTo>
                    <a:pt x="14" y="9"/>
                    <a:pt x="7" y="6"/>
                    <a:pt x="0" y="5"/>
                  </a:cubicBezTo>
                  <a:cubicBezTo>
                    <a:pt x="0" y="5"/>
                    <a:pt x="0" y="6"/>
                    <a:pt x="1" y="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7" name="Google Shape;1297;p16"/>
            <p:cNvSpPr/>
            <p:nvPr/>
          </p:nvSpPr>
          <p:spPr>
            <a:xfrm>
              <a:off x="8085138" y="3257551"/>
              <a:ext cx="22225" cy="23813"/>
            </a:xfrm>
            <a:custGeom>
              <a:avLst/>
              <a:gdLst/>
              <a:ahLst/>
              <a:cxnLst/>
              <a:rect l="l" t="t" r="r" b="b"/>
              <a:pathLst>
                <a:path w="55" h="64" extrusionOk="0">
                  <a:moveTo>
                    <a:pt x="26" y="0"/>
                  </a:moveTo>
                  <a:cubicBezTo>
                    <a:pt x="31" y="1"/>
                    <a:pt x="38" y="0"/>
                    <a:pt x="40" y="3"/>
                  </a:cubicBezTo>
                  <a:cubicBezTo>
                    <a:pt x="46" y="14"/>
                    <a:pt x="50" y="27"/>
                    <a:pt x="55" y="39"/>
                  </a:cubicBezTo>
                  <a:cubicBezTo>
                    <a:pt x="23" y="64"/>
                    <a:pt x="14" y="60"/>
                    <a:pt x="0" y="7"/>
                  </a:cubicBezTo>
                  <a:cubicBezTo>
                    <a:pt x="7" y="6"/>
                    <a:pt x="15" y="4"/>
                    <a:pt x="22" y="2"/>
                  </a:cubicBezTo>
                  <a:cubicBezTo>
                    <a:pt x="17" y="5"/>
                    <a:pt x="12" y="9"/>
                    <a:pt x="7" y="12"/>
                  </a:cubicBezTo>
                  <a:cubicBezTo>
                    <a:pt x="13" y="25"/>
                    <a:pt x="18" y="37"/>
                    <a:pt x="24" y="50"/>
                  </a:cubicBezTo>
                  <a:cubicBezTo>
                    <a:pt x="32" y="46"/>
                    <a:pt x="39" y="42"/>
                    <a:pt x="47" y="38"/>
                  </a:cubicBezTo>
                  <a:cubicBezTo>
                    <a:pt x="40" y="24"/>
                    <a:pt x="33" y="12"/>
                    <a:pt x="26"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8" name="Google Shape;1298;p16"/>
            <p:cNvSpPr/>
            <p:nvPr/>
          </p:nvSpPr>
          <p:spPr>
            <a:xfrm>
              <a:off x="8088313" y="3257551"/>
              <a:ext cx="15875" cy="19050"/>
            </a:xfrm>
            <a:custGeom>
              <a:avLst/>
              <a:gdLst/>
              <a:ahLst/>
              <a:cxnLst/>
              <a:rect l="l" t="t" r="r" b="b"/>
              <a:pathLst>
                <a:path w="40" h="50" extrusionOk="0">
                  <a:moveTo>
                    <a:pt x="19" y="0"/>
                  </a:moveTo>
                  <a:cubicBezTo>
                    <a:pt x="26" y="12"/>
                    <a:pt x="33" y="24"/>
                    <a:pt x="40" y="38"/>
                  </a:cubicBezTo>
                  <a:cubicBezTo>
                    <a:pt x="32" y="42"/>
                    <a:pt x="25" y="46"/>
                    <a:pt x="17" y="50"/>
                  </a:cubicBezTo>
                  <a:cubicBezTo>
                    <a:pt x="11" y="37"/>
                    <a:pt x="6" y="25"/>
                    <a:pt x="0" y="12"/>
                  </a:cubicBezTo>
                  <a:cubicBezTo>
                    <a:pt x="5" y="9"/>
                    <a:pt x="10" y="5"/>
                    <a:pt x="15" y="2"/>
                  </a:cubicBezTo>
                  <a:cubicBezTo>
                    <a:pt x="16" y="1"/>
                    <a:pt x="18" y="0"/>
                    <a:pt x="1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299" name="Google Shape;1299;p16"/>
            <p:cNvSpPr/>
            <p:nvPr/>
          </p:nvSpPr>
          <p:spPr>
            <a:xfrm>
              <a:off x="8164513" y="3259138"/>
              <a:ext cx="88900" cy="3175"/>
            </a:xfrm>
            <a:custGeom>
              <a:avLst/>
              <a:gdLst/>
              <a:ahLst/>
              <a:cxnLst/>
              <a:rect l="l" t="t" r="r" b="b"/>
              <a:pathLst>
                <a:path w="231" h="7" extrusionOk="0">
                  <a:moveTo>
                    <a:pt x="231" y="7"/>
                  </a:moveTo>
                  <a:cubicBezTo>
                    <a:pt x="222" y="5"/>
                    <a:pt x="213" y="3"/>
                    <a:pt x="204" y="3"/>
                  </a:cubicBezTo>
                  <a:cubicBezTo>
                    <a:pt x="136" y="3"/>
                    <a:pt x="68" y="3"/>
                    <a:pt x="0" y="0"/>
                  </a:cubicBezTo>
                  <a:cubicBezTo>
                    <a:pt x="70" y="0"/>
                    <a:pt x="139" y="0"/>
                    <a:pt x="209" y="1"/>
                  </a:cubicBezTo>
                  <a:cubicBezTo>
                    <a:pt x="217" y="1"/>
                    <a:pt x="224" y="4"/>
                    <a:pt x="231" y="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0" name="Google Shape;1300;p16"/>
            <p:cNvSpPr/>
            <p:nvPr/>
          </p:nvSpPr>
          <p:spPr>
            <a:xfrm>
              <a:off x="8253413" y="3262313"/>
              <a:ext cx="44450" cy="0"/>
            </a:xfrm>
            <a:custGeom>
              <a:avLst/>
              <a:gdLst/>
              <a:ahLst/>
              <a:cxnLst/>
              <a:rect l="l" t="t" r="r" b="b"/>
              <a:pathLst>
                <a:path w="117" h="120000" extrusionOk="0">
                  <a:moveTo>
                    <a:pt x="0" y="0"/>
                  </a:moveTo>
                  <a:cubicBezTo>
                    <a:pt x="39" y="0"/>
                    <a:pt x="78" y="0"/>
                    <a:pt x="117" y="0"/>
                  </a:cubicBezTo>
                  <a:cubicBezTo>
                    <a:pt x="78" y="0"/>
                    <a:pt x="39" y="0"/>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1" name="Google Shape;1301;p16"/>
            <p:cNvSpPr/>
            <p:nvPr/>
          </p:nvSpPr>
          <p:spPr>
            <a:xfrm>
              <a:off x="8004175" y="3059113"/>
              <a:ext cx="3175" cy="130175"/>
            </a:xfrm>
            <a:custGeom>
              <a:avLst/>
              <a:gdLst/>
              <a:ahLst/>
              <a:cxnLst/>
              <a:rect l="l" t="t" r="r" b="b"/>
              <a:pathLst>
                <a:path w="7" h="341" extrusionOk="0">
                  <a:moveTo>
                    <a:pt x="2" y="341"/>
                  </a:moveTo>
                  <a:cubicBezTo>
                    <a:pt x="1" y="336"/>
                    <a:pt x="1" y="330"/>
                    <a:pt x="1" y="324"/>
                  </a:cubicBezTo>
                  <a:cubicBezTo>
                    <a:pt x="0" y="224"/>
                    <a:pt x="0" y="123"/>
                    <a:pt x="1" y="23"/>
                  </a:cubicBezTo>
                  <a:cubicBezTo>
                    <a:pt x="1" y="16"/>
                    <a:pt x="4" y="9"/>
                    <a:pt x="7" y="0"/>
                  </a:cubicBezTo>
                  <a:cubicBezTo>
                    <a:pt x="6" y="28"/>
                    <a:pt x="5" y="53"/>
                    <a:pt x="5" y="78"/>
                  </a:cubicBezTo>
                  <a:cubicBezTo>
                    <a:pt x="4" y="166"/>
                    <a:pt x="5" y="253"/>
                    <a:pt x="5" y="341"/>
                  </a:cubicBezTo>
                  <a:cubicBezTo>
                    <a:pt x="4" y="341"/>
                    <a:pt x="3" y="341"/>
                    <a:pt x="2" y="34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2" name="Google Shape;1302;p16"/>
            <p:cNvSpPr/>
            <p:nvPr/>
          </p:nvSpPr>
          <p:spPr>
            <a:xfrm>
              <a:off x="7997825" y="3201988"/>
              <a:ext cx="23813" cy="23813"/>
            </a:xfrm>
            <a:custGeom>
              <a:avLst/>
              <a:gdLst/>
              <a:ahLst/>
              <a:cxnLst/>
              <a:rect l="l" t="t" r="r" b="b"/>
              <a:pathLst>
                <a:path w="62" h="61" extrusionOk="0">
                  <a:moveTo>
                    <a:pt x="31" y="61"/>
                  </a:moveTo>
                  <a:cubicBezTo>
                    <a:pt x="15" y="61"/>
                    <a:pt x="0" y="46"/>
                    <a:pt x="0" y="31"/>
                  </a:cubicBezTo>
                  <a:cubicBezTo>
                    <a:pt x="0" y="16"/>
                    <a:pt x="14" y="1"/>
                    <a:pt x="29" y="1"/>
                  </a:cubicBezTo>
                  <a:cubicBezTo>
                    <a:pt x="45" y="0"/>
                    <a:pt x="61" y="14"/>
                    <a:pt x="61" y="30"/>
                  </a:cubicBezTo>
                  <a:cubicBezTo>
                    <a:pt x="62" y="45"/>
                    <a:pt x="46" y="60"/>
                    <a:pt x="31" y="61"/>
                  </a:cubicBezTo>
                  <a:close/>
                  <a:moveTo>
                    <a:pt x="26" y="58"/>
                  </a:moveTo>
                  <a:cubicBezTo>
                    <a:pt x="43" y="55"/>
                    <a:pt x="56" y="41"/>
                    <a:pt x="54" y="29"/>
                  </a:cubicBezTo>
                  <a:cubicBezTo>
                    <a:pt x="52" y="16"/>
                    <a:pt x="43" y="6"/>
                    <a:pt x="29" y="7"/>
                  </a:cubicBezTo>
                  <a:cubicBezTo>
                    <a:pt x="15" y="8"/>
                    <a:pt x="5" y="19"/>
                    <a:pt x="7" y="31"/>
                  </a:cubicBezTo>
                  <a:cubicBezTo>
                    <a:pt x="9" y="41"/>
                    <a:pt x="20" y="49"/>
                    <a:pt x="26" y="5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3" name="Google Shape;1303;p16"/>
            <p:cNvSpPr/>
            <p:nvPr/>
          </p:nvSpPr>
          <p:spPr>
            <a:xfrm>
              <a:off x="8012113" y="3087688"/>
              <a:ext cx="0" cy="92075"/>
            </a:xfrm>
            <a:custGeom>
              <a:avLst/>
              <a:gdLst/>
              <a:ahLst/>
              <a:cxnLst/>
              <a:rect l="l" t="t" r="r" b="b"/>
              <a:pathLst>
                <a:path w="1" h="239" extrusionOk="0">
                  <a:moveTo>
                    <a:pt x="0" y="239"/>
                  </a:moveTo>
                  <a:cubicBezTo>
                    <a:pt x="0" y="159"/>
                    <a:pt x="0" y="80"/>
                    <a:pt x="0" y="0"/>
                  </a:cubicBezTo>
                  <a:cubicBezTo>
                    <a:pt x="0" y="0"/>
                    <a:pt x="0" y="0"/>
                    <a:pt x="0" y="0"/>
                  </a:cubicBezTo>
                  <a:cubicBezTo>
                    <a:pt x="0" y="80"/>
                    <a:pt x="0" y="159"/>
                    <a:pt x="0" y="239"/>
                  </a:cubicBezTo>
                  <a:cubicBezTo>
                    <a:pt x="0" y="239"/>
                    <a:pt x="0" y="239"/>
                    <a:pt x="0" y="23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4" name="Google Shape;1304;p16"/>
            <p:cNvSpPr/>
            <p:nvPr/>
          </p:nvSpPr>
          <p:spPr>
            <a:xfrm>
              <a:off x="7947025" y="3036888"/>
              <a:ext cx="3175" cy="128588"/>
            </a:xfrm>
            <a:custGeom>
              <a:avLst/>
              <a:gdLst/>
              <a:ahLst/>
              <a:cxnLst/>
              <a:rect l="l" t="t" r="r" b="b"/>
              <a:pathLst>
                <a:path w="9" h="336" extrusionOk="0">
                  <a:moveTo>
                    <a:pt x="9" y="2"/>
                  </a:moveTo>
                  <a:cubicBezTo>
                    <a:pt x="8" y="11"/>
                    <a:pt x="4" y="20"/>
                    <a:pt x="4" y="29"/>
                  </a:cubicBezTo>
                  <a:cubicBezTo>
                    <a:pt x="4" y="125"/>
                    <a:pt x="4" y="220"/>
                    <a:pt x="4" y="315"/>
                  </a:cubicBezTo>
                  <a:cubicBezTo>
                    <a:pt x="4" y="322"/>
                    <a:pt x="4" y="329"/>
                    <a:pt x="0" y="336"/>
                  </a:cubicBezTo>
                  <a:cubicBezTo>
                    <a:pt x="0" y="313"/>
                    <a:pt x="0" y="289"/>
                    <a:pt x="0" y="265"/>
                  </a:cubicBezTo>
                  <a:cubicBezTo>
                    <a:pt x="0" y="184"/>
                    <a:pt x="0" y="103"/>
                    <a:pt x="0" y="21"/>
                  </a:cubicBezTo>
                  <a:cubicBezTo>
                    <a:pt x="0" y="14"/>
                    <a:pt x="4" y="7"/>
                    <a:pt x="5" y="0"/>
                  </a:cubicBezTo>
                  <a:cubicBezTo>
                    <a:pt x="7" y="1"/>
                    <a:pt x="8" y="2"/>
                    <a:pt x="9"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5" name="Google Shape;1305;p16"/>
            <p:cNvSpPr/>
            <p:nvPr/>
          </p:nvSpPr>
          <p:spPr>
            <a:xfrm>
              <a:off x="7954963" y="3067051"/>
              <a:ext cx="1588" cy="65088"/>
            </a:xfrm>
            <a:custGeom>
              <a:avLst/>
              <a:gdLst/>
              <a:ahLst/>
              <a:cxnLst/>
              <a:rect l="l" t="t" r="r" b="b"/>
              <a:pathLst>
                <a:path w="2" h="172" extrusionOk="0">
                  <a:moveTo>
                    <a:pt x="2" y="1"/>
                  </a:moveTo>
                  <a:cubicBezTo>
                    <a:pt x="2" y="58"/>
                    <a:pt x="2" y="115"/>
                    <a:pt x="2" y="172"/>
                  </a:cubicBezTo>
                  <a:cubicBezTo>
                    <a:pt x="1" y="172"/>
                    <a:pt x="1" y="172"/>
                    <a:pt x="0" y="172"/>
                  </a:cubicBezTo>
                  <a:cubicBezTo>
                    <a:pt x="0" y="114"/>
                    <a:pt x="0" y="57"/>
                    <a:pt x="0" y="0"/>
                  </a:cubicBezTo>
                  <a:cubicBezTo>
                    <a:pt x="1" y="0"/>
                    <a:pt x="1" y="1"/>
                    <a:pt x="2"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6" name="Google Shape;1306;p16"/>
            <p:cNvSpPr/>
            <p:nvPr/>
          </p:nvSpPr>
          <p:spPr>
            <a:xfrm>
              <a:off x="7999413" y="3203576"/>
              <a:ext cx="19050" cy="20638"/>
            </a:xfrm>
            <a:custGeom>
              <a:avLst/>
              <a:gdLst/>
              <a:ahLst/>
              <a:cxnLst/>
              <a:rect l="l" t="t" r="r" b="b"/>
              <a:pathLst>
                <a:path w="51" h="52" extrusionOk="0">
                  <a:moveTo>
                    <a:pt x="21" y="52"/>
                  </a:moveTo>
                  <a:cubicBezTo>
                    <a:pt x="15" y="43"/>
                    <a:pt x="4" y="35"/>
                    <a:pt x="2" y="25"/>
                  </a:cubicBezTo>
                  <a:cubicBezTo>
                    <a:pt x="0" y="13"/>
                    <a:pt x="10" y="2"/>
                    <a:pt x="24" y="1"/>
                  </a:cubicBezTo>
                  <a:cubicBezTo>
                    <a:pt x="38" y="0"/>
                    <a:pt x="47" y="10"/>
                    <a:pt x="49" y="23"/>
                  </a:cubicBezTo>
                  <a:cubicBezTo>
                    <a:pt x="51" y="35"/>
                    <a:pt x="38" y="49"/>
                    <a:pt x="21" y="5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7" name="Google Shape;1307;p16"/>
            <p:cNvSpPr/>
            <p:nvPr/>
          </p:nvSpPr>
          <p:spPr>
            <a:xfrm>
              <a:off x="8477250" y="3163888"/>
              <a:ext cx="173038" cy="146050"/>
            </a:xfrm>
            <a:custGeom>
              <a:avLst/>
              <a:gdLst/>
              <a:ahLst/>
              <a:cxnLst/>
              <a:rect l="l" t="t" r="r" b="b"/>
              <a:pathLst>
                <a:path w="452" h="381" extrusionOk="0">
                  <a:moveTo>
                    <a:pt x="59" y="70"/>
                  </a:moveTo>
                  <a:cubicBezTo>
                    <a:pt x="59" y="69"/>
                    <a:pt x="58" y="69"/>
                    <a:pt x="57" y="69"/>
                  </a:cubicBezTo>
                  <a:cubicBezTo>
                    <a:pt x="49" y="66"/>
                    <a:pt x="41" y="66"/>
                    <a:pt x="32" y="68"/>
                  </a:cubicBezTo>
                  <a:cubicBezTo>
                    <a:pt x="19" y="72"/>
                    <a:pt x="11" y="81"/>
                    <a:pt x="11" y="92"/>
                  </a:cubicBezTo>
                  <a:cubicBezTo>
                    <a:pt x="11" y="105"/>
                    <a:pt x="11" y="118"/>
                    <a:pt x="11" y="131"/>
                  </a:cubicBezTo>
                  <a:cubicBezTo>
                    <a:pt x="11" y="132"/>
                    <a:pt x="10" y="133"/>
                    <a:pt x="10" y="133"/>
                  </a:cubicBezTo>
                  <a:cubicBezTo>
                    <a:pt x="3" y="144"/>
                    <a:pt x="0" y="156"/>
                    <a:pt x="1" y="168"/>
                  </a:cubicBezTo>
                  <a:cubicBezTo>
                    <a:pt x="1" y="173"/>
                    <a:pt x="4" y="176"/>
                    <a:pt x="10" y="177"/>
                  </a:cubicBezTo>
                  <a:cubicBezTo>
                    <a:pt x="11" y="177"/>
                    <a:pt x="11" y="177"/>
                    <a:pt x="11" y="177"/>
                  </a:cubicBezTo>
                  <a:cubicBezTo>
                    <a:pt x="11" y="178"/>
                    <a:pt x="11" y="178"/>
                    <a:pt x="11" y="178"/>
                  </a:cubicBezTo>
                  <a:cubicBezTo>
                    <a:pt x="11" y="189"/>
                    <a:pt x="11" y="200"/>
                    <a:pt x="11" y="212"/>
                  </a:cubicBezTo>
                  <a:cubicBezTo>
                    <a:pt x="11" y="215"/>
                    <a:pt x="10" y="219"/>
                    <a:pt x="13" y="222"/>
                  </a:cubicBezTo>
                  <a:cubicBezTo>
                    <a:pt x="18" y="229"/>
                    <a:pt x="23" y="236"/>
                    <a:pt x="28" y="243"/>
                  </a:cubicBezTo>
                  <a:cubicBezTo>
                    <a:pt x="36" y="254"/>
                    <a:pt x="45" y="265"/>
                    <a:pt x="55" y="274"/>
                  </a:cubicBezTo>
                  <a:cubicBezTo>
                    <a:pt x="56" y="275"/>
                    <a:pt x="56" y="275"/>
                    <a:pt x="56" y="275"/>
                  </a:cubicBezTo>
                  <a:cubicBezTo>
                    <a:pt x="56" y="279"/>
                    <a:pt x="56" y="282"/>
                    <a:pt x="56" y="286"/>
                  </a:cubicBezTo>
                  <a:cubicBezTo>
                    <a:pt x="40" y="288"/>
                    <a:pt x="33" y="297"/>
                    <a:pt x="33" y="305"/>
                  </a:cubicBezTo>
                  <a:cubicBezTo>
                    <a:pt x="33" y="318"/>
                    <a:pt x="43" y="325"/>
                    <a:pt x="59" y="326"/>
                  </a:cubicBezTo>
                  <a:cubicBezTo>
                    <a:pt x="59" y="327"/>
                    <a:pt x="59" y="327"/>
                    <a:pt x="59" y="327"/>
                  </a:cubicBezTo>
                  <a:cubicBezTo>
                    <a:pt x="52" y="342"/>
                    <a:pt x="46" y="356"/>
                    <a:pt x="39" y="370"/>
                  </a:cubicBezTo>
                  <a:cubicBezTo>
                    <a:pt x="36" y="376"/>
                    <a:pt x="41" y="381"/>
                    <a:pt x="49" y="381"/>
                  </a:cubicBezTo>
                  <a:cubicBezTo>
                    <a:pt x="72" y="381"/>
                    <a:pt x="94" y="381"/>
                    <a:pt x="116" y="381"/>
                  </a:cubicBezTo>
                  <a:cubicBezTo>
                    <a:pt x="138" y="381"/>
                    <a:pt x="160" y="381"/>
                    <a:pt x="182" y="381"/>
                  </a:cubicBezTo>
                  <a:cubicBezTo>
                    <a:pt x="203" y="381"/>
                    <a:pt x="224" y="381"/>
                    <a:pt x="245" y="381"/>
                  </a:cubicBezTo>
                  <a:cubicBezTo>
                    <a:pt x="253" y="381"/>
                    <a:pt x="258" y="376"/>
                    <a:pt x="255" y="370"/>
                  </a:cubicBezTo>
                  <a:cubicBezTo>
                    <a:pt x="250" y="360"/>
                    <a:pt x="246" y="350"/>
                    <a:pt x="241" y="340"/>
                  </a:cubicBezTo>
                  <a:cubicBezTo>
                    <a:pt x="239" y="336"/>
                    <a:pt x="237" y="331"/>
                    <a:pt x="234" y="326"/>
                  </a:cubicBezTo>
                  <a:cubicBezTo>
                    <a:pt x="242" y="326"/>
                    <a:pt x="248" y="324"/>
                    <a:pt x="253" y="320"/>
                  </a:cubicBezTo>
                  <a:cubicBezTo>
                    <a:pt x="258" y="316"/>
                    <a:pt x="261" y="312"/>
                    <a:pt x="261" y="306"/>
                  </a:cubicBezTo>
                  <a:cubicBezTo>
                    <a:pt x="261" y="301"/>
                    <a:pt x="259" y="297"/>
                    <a:pt x="256" y="293"/>
                  </a:cubicBezTo>
                  <a:cubicBezTo>
                    <a:pt x="249" y="287"/>
                    <a:pt x="240" y="285"/>
                    <a:pt x="230" y="285"/>
                  </a:cubicBezTo>
                  <a:cubicBezTo>
                    <a:pt x="230" y="277"/>
                    <a:pt x="230" y="269"/>
                    <a:pt x="230" y="261"/>
                  </a:cubicBezTo>
                  <a:cubicBezTo>
                    <a:pt x="230" y="261"/>
                    <a:pt x="231" y="260"/>
                    <a:pt x="232" y="260"/>
                  </a:cubicBezTo>
                  <a:cubicBezTo>
                    <a:pt x="243" y="253"/>
                    <a:pt x="254" y="245"/>
                    <a:pt x="264" y="237"/>
                  </a:cubicBezTo>
                  <a:cubicBezTo>
                    <a:pt x="281" y="222"/>
                    <a:pt x="293" y="205"/>
                    <a:pt x="300" y="186"/>
                  </a:cubicBezTo>
                  <a:cubicBezTo>
                    <a:pt x="304" y="172"/>
                    <a:pt x="305" y="158"/>
                    <a:pt x="304" y="144"/>
                  </a:cubicBezTo>
                  <a:cubicBezTo>
                    <a:pt x="303" y="135"/>
                    <a:pt x="301" y="127"/>
                    <a:pt x="296" y="120"/>
                  </a:cubicBezTo>
                  <a:cubicBezTo>
                    <a:pt x="296" y="120"/>
                    <a:pt x="296" y="120"/>
                    <a:pt x="296" y="120"/>
                  </a:cubicBezTo>
                  <a:cubicBezTo>
                    <a:pt x="301" y="118"/>
                    <a:pt x="306" y="116"/>
                    <a:pt x="311" y="114"/>
                  </a:cubicBezTo>
                  <a:cubicBezTo>
                    <a:pt x="313" y="114"/>
                    <a:pt x="314" y="114"/>
                    <a:pt x="315" y="115"/>
                  </a:cubicBezTo>
                  <a:cubicBezTo>
                    <a:pt x="335" y="127"/>
                    <a:pt x="358" y="131"/>
                    <a:pt x="384" y="127"/>
                  </a:cubicBezTo>
                  <a:cubicBezTo>
                    <a:pt x="415" y="122"/>
                    <a:pt x="437" y="108"/>
                    <a:pt x="447" y="84"/>
                  </a:cubicBezTo>
                  <a:cubicBezTo>
                    <a:pt x="451" y="76"/>
                    <a:pt x="452" y="67"/>
                    <a:pt x="450" y="58"/>
                  </a:cubicBezTo>
                  <a:cubicBezTo>
                    <a:pt x="450" y="55"/>
                    <a:pt x="446" y="52"/>
                    <a:pt x="442" y="52"/>
                  </a:cubicBezTo>
                  <a:cubicBezTo>
                    <a:pt x="439" y="51"/>
                    <a:pt x="436" y="52"/>
                    <a:pt x="433" y="53"/>
                  </a:cubicBezTo>
                  <a:cubicBezTo>
                    <a:pt x="418" y="58"/>
                    <a:pt x="402" y="63"/>
                    <a:pt x="387" y="69"/>
                  </a:cubicBezTo>
                  <a:cubicBezTo>
                    <a:pt x="386" y="69"/>
                    <a:pt x="385" y="69"/>
                    <a:pt x="385" y="69"/>
                  </a:cubicBezTo>
                  <a:cubicBezTo>
                    <a:pt x="381" y="67"/>
                    <a:pt x="377" y="66"/>
                    <a:pt x="373" y="64"/>
                  </a:cubicBezTo>
                  <a:cubicBezTo>
                    <a:pt x="372" y="64"/>
                    <a:pt x="372" y="63"/>
                    <a:pt x="372" y="62"/>
                  </a:cubicBezTo>
                  <a:cubicBezTo>
                    <a:pt x="373" y="59"/>
                    <a:pt x="374" y="56"/>
                    <a:pt x="375" y="53"/>
                  </a:cubicBezTo>
                  <a:cubicBezTo>
                    <a:pt x="375" y="52"/>
                    <a:pt x="376" y="52"/>
                    <a:pt x="376" y="51"/>
                  </a:cubicBezTo>
                  <a:cubicBezTo>
                    <a:pt x="380" y="50"/>
                    <a:pt x="384" y="49"/>
                    <a:pt x="387" y="47"/>
                  </a:cubicBezTo>
                  <a:cubicBezTo>
                    <a:pt x="400" y="43"/>
                    <a:pt x="413" y="39"/>
                    <a:pt x="425" y="34"/>
                  </a:cubicBezTo>
                  <a:cubicBezTo>
                    <a:pt x="431" y="32"/>
                    <a:pt x="433" y="28"/>
                    <a:pt x="430" y="24"/>
                  </a:cubicBezTo>
                  <a:cubicBezTo>
                    <a:pt x="429" y="22"/>
                    <a:pt x="427" y="21"/>
                    <a:pt x="425" y="20"/>
                  </a:cubicBezTo>
                  <a:cubicBezTo>
                    <a:pt x="418" y="14"/>
                    <a:pt x="410" y="10"/>
                    <a:pt x="402" y="7"/>
                  </a:cubicBezTo>
                  <a:cubicBezTo>
                    <a:pt x="386" y="2"/>
                    <a:pt x="371" y="0"/>
                    <a:pt x="354" y="2"/>
                  </a:cubicBezTo>
                  <a:cubicBezTo>
                    <a:pt x="316" y="7"/>
                    <a:pt x="286" y="31"/>
                    <a:pt x="284" y="60"/>
                  </a:cubicBezTo>
                  <a:cubicBezTo>
                    <a:pt x="284" y="63"/>
                    <a:pt x="283" y="65"/>
                    <a:pt x="279" y="66"/>
                  </a:cubicBezTo>
                  <a:cubicBezTo>
                    <a:pt x="260" y="72"/>
                    <a:pt x="241" y="79"/>
                    <a:pt x="222" y="86"/>
                  </a:cubicBezTo>
                  <a:cubicBezTo>
                    <a:pt x="219" y="87"/>
                    <a:pt x="215" y="88"/>
                    <a:pt x="212" y="89"/>
                  </a:cubicBezTo>
                  <a:cubicBezTo>
                    <a:pt x="213" y="77"/>
                    <a:pt x="211" y="67"/>
                    <a:pt x="196" y="60"/>
                  </a:cubicBezTo>
                  <a:cubicBezTo>
                    <a:pt x="182" y="54"/>
                    <a:pt x="169" y="55"/>
                    <a:pt x="156" y="63"/>
                  </a:cubicBezTo>
                  <a:cubicBezTo>
                    <a:pt x="150" y="59"/>
                    <a:pt x="143" y="56"/>
                    <a:pt x="134" y="56"/>
                  </a:cubicBezTo>
                  <a:cubicBezTo>
                    <a:pt x="125" y="56"/>
                    <a:pt x="118" y="59"/>
                    <a:pt x="111" y="63"/>
                  </a:cubicBezTo>
                  <a:cubicBezTo>
                    <a:pt x="96" y="52"/>
                    <a:pt x="71" y="54"/>
                    <a:pt x="59" y="7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8" name="Google Shape;1308;p16"/>
            <p:cNvSpPr/>
            <p:nvPr/>
          </p:nvSpPr>
          <p:spPr>
            <a:xfrm>
              <a:off x="8477250" y="3163888"/>
              <a:ext cx="173038" cy="146050"/>
            </a:xfrm>
            <a:custGeom>
              <a:avLst/>
              <a:gdLst/>
              <a:ahLst/>
              <a:cxnLst/>
              <a:rect l="l" t="t" r="r" b="b"/>
              <a:pathLst>
                <a:path w="452" h="381" extrusionOk="0">
                  <a:moveTo>
                    <a:pt x="59" y="70"/>
                  </a:moveTo>
                  <a:cubicBezTo>
                    <a:pt x="71" y="54"/>
                    <a:pt x="96" y="52"/>
                    <a:pt x="111" y="63"/>
                  </a:cubicBezTo>
                  <a:cubicBezTo>
                    <a:pt x="118" y="59"/>
                    <a:pt x="125" y="56"/>
                    <a:pt x="134" y="56"/>
                  </a:cubicBezTo>
                  <a:cubicBezTo>
                    <a:pt x="143" y="56"/>
                    <a:pt x="150" y="59"/>
                    <a:pt x="156" y="63"/>
                  </a:cubicBezTo>
                  <a:cubicBezTo>
                    <a:pt x="169" y="55"/>
                    <a:pt x="182" y="54"/>
                    <a:pt x="196" y="60"/>
                  </a:cubicBezTo>
                  <a:cubicBezTo>
                    <a:pt x="211" y="67"/>
                    <a:pt x="213" y="77"/>
                    <a:pt x="212" y="89"/>
                  </a:cubicBezTo>
                  <a:cubicBezTo>
                    <a:pt x="215" y="88"/>
                    <a:pt x="219" y="87"/>
                    <a:pt x="222" y="86"/>
                  </a:cubicBezTo>
                  <a:cubicBezTo>
                    <a:pt x="241" y="79"/>
                    <a:pt x="260" y="72"/>
                    <a:pt x="279" y="66"/>
                  </a:cubicBezTo>
                  <a:cubicBezTo>
                    <a:pt x="283" y="65"/>
                    <a:pt x="284" y="63"/>
                    <a:pt x="284" y="60"/>
                  </a:cubicBezTo>
                  <a:cubicBezTo>
                    <a:pt x="286" y="31"/>
                    <a:pt x="316" y="7"/>
                    <a:pt x="354" y="2"/>
                  </a:cubicBezTo>
                  <a:cubicBezTo>
                    <a:pt x="371" y="0"/>
                    <a:pt x="386" y="2"/>
                    <a:pt x="402" y="7"/>
                  </a:cubicBezTo>
                  <a:cubicBezTo>
                    <a:pt x="410" y="10"/>
                    <a:pt x="418" y="14"/>
                    <a:pt x="425" y="20"/>
                  </a:cubicBezTo>
                  <a:cubicBezTo>
                    <a:pt x="427" y="21"/>
                    <a:pt x="429" y="22"/>
                    <a:pt x="430" y="24"/>
                  </a:cubicBezTo>
                  <a:cubicBezTo>
                    <a:pt x="433" y="28"/>
                    <a:pt x="431" y="32"/>
                    <a:pt x="425" y="34"/>
                  </a:cubicBezTo>
                  <a:cubicBezTo>
                    <a:pt x="413" y="39"/>
                    <a:pt x="400" y="43"/>
                    <a:pt x="387" y="47"/>
                  </a:cubicBezTo>
                  <a:cubicBezTo>
                    <a:pt x="384" y="49"/>
                    <a:pt x="380" y="50"/>
                    <a:pt x="376" y="51"/>
                  </a:cubicBezTo>
                  <a:cubicBezTo>
                    <a:pt x="376" y="52"/>
                    <a:pt x="375" y="52"/>
                    <a:pt x="375" y="53"/>
                  </a:cubicBezTo>
                  <a:cubicBezTo>
                    <a:pt x="374" y="56"/>
                    <a:pt x="373" y="59"/>
                    <a:pt x="372" y="62"/>
                  </a:cubicBezTo>
                  <a:cubicBezTo>
                    <a:pt x="372" y="63"/>
                    <a:pt x="372" y="64"/>
                    <a:pt x="373" y="64"/>
                  </a:cubicBezTo>
                  <a:cubicBezTo>
                    <a:pt x="377" y="66"/>
                    <a:pt x="381" y="67"/>
                    <a:pt x="385" y="69"/>
                  </a:cubicBezTo>
                  <a:cubicBezTo>
                    <a:pt x="385" y="69"/>
                    <a:pt x="386" y="69"/>
                    <a:pt x="387" y="69"/>
                  </a:cubicBezTo>
                  <a:cubicBezTo>
                    <a:pt x="402" y="63"/>
                    <a:pt x="418" y="58"/>
                    <a:pt x="433" y="53"/>
                  </a:cubicBezTo>
                  <a:cubicBezTo>
                    <a:pt x="436" y="52"/>
                    <a:pt x="439" y="51"/>
                    <a:pt x="442" y="52"/>
                  </a:cubicBezTo>
                  <a:cubicBezTo>
                    <a:pt x="446" y="52"/>
                    <a:pt x="450" y="55"/>
                    <a:pt x="450" y="58"/>
                  </a:cubicBezTo>
                  <a:cubicBezTo>
                    <a:pt x="452" y="67"/>
                    <a:pt x="451" y="76"/>
                    <a:pt x="447" y="84"/>
                  </a:cubicBezTo>
                  <a:cubicBezTo>
                    <a:pt x="437" y="108"/>
                    <a:pt x="415" y="122"/>
                    <a:pt x="384" y="127"/>
                  </a:cubicBezTo>
                  <a:cubicBezTo>
                    <a:pt x="358" y="131"/>
                    <a:pt x="335" y="127"/>
                    <a:pt x="315" y="115"/>
                  </a:cubicBezTo>
                  <a:cubicBezTo>
                    <a:pt x="314" y="114"/>
                    <a:pt x="313" y="114"/>
                    <a:pt x="311" y="114"/>
                  </a:cubicBezTo>
                  <a:cubicBezTo>
                    <a:pt x="306" y="116"/>
                    <a:pt x="301" y="118"/>
                    <a:pt x="296" y="120"/>
                  </a:cubicBezTo>
                  <a:cubicBezTo>
                    <a:pt x="296" y="120"/>
                    <a:pt x="296" y="120"/>
                    <a:pt x="296" y="120"/>
                  </a:cubicBezTo>
                  <a:cubicBezTo>
                    <a:pt x="301" y="127"/>
                    <a:pt x="303" y="135"/>
                    <a:pt x="304" y="144"/>
                  </a:cubicBezTo>
                  <a:cubicBezTo>
                    <a:pt x="305" y="158"/>
                    <a:pt x="304" y="172"/>
                    <a:pt x="300" y="186"/>
                  </a:cubicBezTo>
                  <a:cubicBezTo>
                    <a:pt x="293" y="205"/>
                    <a:pt x="281" y="222"/>
                    <a:pt x="264" y="237"/>
                  </a:cubicBezTo>
                  <a:cubicBezTo>
                    <a:pt x="254" y="245"/>
                    <a:pt x="243" y="253"/>
                    <a:pt x="232" y="260"/>
                  </a:cubicBezTo>
                  <a:cubicBezTo>
                    <a:pt x="231" y="260"/>
                    <a:pt x="230" y="261"/>
                    <a:pt x="230" y="261"/>
                  </a:cubicBezTo>
                  <a:cubicBezTo>
                    <a:pt x="230" y="269"/>
                    <a:pt x="230" y="277"/>
                    <a:pt x="230" y="285"/>
                  </a:cubicBezTo>
                  <a:cubicBezTo>
                    <a:pt x="240" y="285"/>
                    <a:pt x="249" y="287"/>
                    <a:pt x="256" y="293"/>
                  </a:cubicBezTo>
                  <a:cubicBezTo>
                    <a:pt x="259" y="297"/>
                    <a:pt x="261" y="301"/>
                    <a:pt x="261" y="306"/>
                  </a:cubicBezTo>
                  <a:cubicBezTo>
                    <a:pt x="261" y="312"/>
                    <a:pt x="258" y="316"/>
                    <a:pt x="253" y="320"/>
                  </a:cubicBezTo>
                  <a:cubicBezTo>
                    <a:pt x="248" y="324"/>
                    <a:pt x="242" y="326"/>
                    <a:pt x="234" y="326"/>
                  </a:cubicBezTo>
                  <a:cubicBezTo>
                    <a:pt x="237" y="331"/>
                    <a:pt x="239" y="336"/>
                    <a:pt x="241" y="340"/>
                  </a:cubicBezTo>
                  <a:cubicBezTo>
                    <a:pt x="246" y="350"/>
                    <a:pt x="250" y="360"/>
                    <a:pt x="255" y="370"/>
                  </a:cubicBezTo>
                  <a:cubicBezTo>
                    <a:pt x="258" y="376"/>
                    <a:pt x="253" y="381"/>
                    <a:pt x="245" y="381"/>
                  </a:cubicBezTo>
                  <a:cubicBezTo>
                    <a:pt x="224" y="381"/>
                    <a:pt x="203" y="381"/>
                    <a:pt x="182" y="381"/>
                  </a:cubicBezTo>
                  <a:cubicBezTo>
                    <a:pt x="160" y="381"/>
                    <a:pt x="138" y="381"/>
                    <a:pt x="116" y="381"/>
                  </a:cubicBezTo>
                  <a:cubicBezTo>
                    <a:pt x="94" y="381"/>
                    <a:pt x="72" y="381"/>
                    <a:pt x="49" y="381"/>
                  </a:cubicBezTo>
                  <a:cubicBezTo>
                    <a:pt x="41" y="381"/>
                    <a:pt x="36" y="376"/>
                    <a:pt x="39" y="370"/>
                  </a:cubicBezTo>
                  <a:cubicBezTo>
                    <a:pt x="46" y="356"/>
                    <a:pt x="52" y="342"/>
                    <a:pt x="59" y="327"/>
                  </a:cubicBezTo>
                  <a:cubicBezTo>
                    <a:pt x="59" y="327"/>
                    <a:pt x="59" y="327"/>
                    <a:pt x="59" y="326"/>
                  </a:cubicBezTo>
                  <a:cubicBezTo>
                    <a:pt x="43" y="325"/>
                    <a:pt x="33" y="318"/>
                    <a:pt x="33" y="305"/>
                  </a:cubicBezTo>
                  <a:cubicBezTo>
                    <a:pt x="33" y="297"/>
                    <a:pt x="40" y="288"/>
                    <a:pt x="56" y="286"/>
                  </a:cubicBezTo>
                  <a:cubicBezTo>
                    <a:pt x="56" y="282"/>
                    <a:pt x="56" y="279"/>
                    <a:pt x="56" y="275"/>
                  </a:cubicBezTo>
                  <a:cubicBezTo>
                    <a:pt x="55" y="274"/>
                    <a:pt x="55" y="274"/>
                    <a:pt x="55" y="274"/>
                  </a:cubicBezTo>
                  <a:cubicBezTo>
                    <a:pt x="45" y="265"/>
                    <a:pt x="36" y="254"/>
                    <a:pt x="28" y="243"/>
                  </a:cubicBezTo>
                  <a:cubicBezTo>
                    <a:pt x="23" y="236"/>
                    <a:pt x="18" y="229"/>
                    <a:pt x="13" y="222"/>
                  </a:cubicBezTo>
                  <a:cubicBezTo>
                    <a:pt x="10" y="219"/>
                    <a:pt x="11" y="215"/>
                    <a:pt x="11" y="212"/>
                  </a:cubicBezTo>
                  <a:cubicBezTo>
                    <a:pt x="11" y="200"/>
                    <a:pt x="11" y="189"/>
                    <a:pt x="11" y="178"/>
                  </a:cubicBezTo>
                  <a:cubicBezTo>
                    <a:pt x="11" y="177"/>
                    <a:pt x="11" y="177"/>
                    <a:pt x="11" y="177"/>
                  </a:cubicBezTo>
                  <a:cubicBezTo>
                    <a:pt x="10" y="177"/>
                    <a:pt x="10" y="177"/>
                    <a:pt x="10" y="177"/>
                  </a:cubicBezTo>
                  <a:cubicBezTo>
                    <a:pt x="4" y="176"/>
                    <a:pt x="1" y="173"/>
                    <a:pt x="1" y="168"/>
                  </a:cubicBezTo>
                  <a:cubicBezTo>
                    <a:pt x="0" y="156"/>
                    <a:pt x="3" y="144"/>
                    <a:pt x="10" y="133"/>
                  </a:cubicBezTo>
                  <a:cubicBezTo>
                    <a:pt x="10" y="133"/>
                    <a:pt x="11" y="132"/>
                    <a:pt x="11" y="131"/>
                  </a:cubicBezTo>
                  <a:cubicBezTo>
                    <a:pt x="11" y="118"/>
                    <a:pt x="11" y="105"/>
                    <a:pt x="11" y="92"/>
                  </a:cubicBezTo>
                  <a:cubicBezTo>
                    <a:pt x="11" y="81"/>
                    <a:pt x="19" y="72"/>
                    <a:pt x="32" y="68"/>
                  </a:cubicBezTo>
                  <a:cubicBezTo>
                    <a:pt x="41" y="66"/>
                    <a:pt x="49" y="66"/>
                    <a:pt x="57" y="69"/>
                  </a:cubicBezTo>
                  <a:cubicBezTo>
                    <a:pt x="58" y="69"/>
                    <a:pt x="59" y="69"/>
                    <a:pt x="59" y="70"/>
                  </a:cubicBezTo>
                  <a:close/>
                  <a:moveTo>
                    <a:pt x="209" y="285"/>
                  </a:moveTo>
                  <a:cubicBezTo>
                    <a:pt x="209" y="285"/>
                    <a:pt x="209" y="284"/>
                    <a:pt x="209" y="284"/>
                  </a:cubicBezTo>
                  <a:cubicBezTo>
                    <a:pt x="209" y="275"/>
                    <a:pt x="209" y="267"/>
                    <a:pt x="209" y="258"/>
                  </a:cubicBezTo>
                  <a:cubicBezTo>
                    <a:pt x="209" y="254"/>
                    <a:pt x="211" y="252"/>
                    <a:pt x="215" y="250"/>
                  </a:cubicBezTo>
                  <a:cubicBezTo>
                    <a:pt x="226" y="244"/>
                    <a:pt x="236" y="237"/>
                    <a:pt x="245" y="229"/>
                  </a:cubicBezTo>
                  <a:cubicBezTo>
                    <a:pt x="272" y="206"/>
                    <a:pt x="286" y="179"/>
                    <a:pt x="284" y="148"/>
                  </a:cubicBezTo>
                  <a:cubicBezTo>
                    <a:pt x="283" y="142"/>
                    <a:pt x="282" y="136"/>
                    <a:pt x="279" y="130"/>
                  </a:cubicBezTo>
                  <a:cubicBezTo>
                    <a:pt x="276" y="125"/>
                    <a:pt x="271" y="120"/>
                    <a:pt x="265" y="116"/>
                  </a:cubicBezTo>
                  <a:cubicBezTo>
                    <a:pt x="256" y="111"/>
                    <a:pt x="246" y="109"/>
                    <a:pt x="235" y="109"/>
                  </a:cubicBezTo>
                  <a:cubicBezTo>
                    <a:pt x="209" y="109"/>
                    <a:pt x="183" y="109"/>
                    <a:pt x="156" y="109"/>
                  </a:cubicBezTo>
                  <a:cubicBezTo>
                    <a:pt x="153" y="109"/>
                    <a:pt x="150" y="109"/>
                    <a:pt x="146" y="109"/>
                  </a:cubicBezTo>
                  <a:cubicBezTo>
                    <a:pt x="139" y="109"/>
                    <a:pt x="134" y="114"/>
                    <a:pt x="135" y="120"/>
                  </a:cubicBezTo>
                  <a:cubicBezTo>
                    <a:pt x="137" y="124"/>
                    <a:pt x="142" y="127"/>
                    <a:pt x="148" y="127"/>
                  </a:cubicBezTo>
                  <a:cubicBezTo>
                    <a:pt x="164" y="127"/>
                    <a:pt x="180" y="127"/>
                    <a:pt x="195" y="127"/>
                  </a:cubicBezTo>
                  <a:cubicBezTo>
                    <a:pt x="201" y="127"/>
                    <a:pt x="207" y="127"/>
                    <a:pt x="213" y="127"/>
                  </a:cubicBezTo>
                  <a:cubicBezTo>
                    <a:pt x="220" y="127"/>
                    <a:pt x="224" y="131"/>
                    <a:pt x="224" y="135"/>
                  </a:cubicBezTo>
                  <a:cubicBezTo>
                    <a:pt x="224" y="146"/>
                    <a:pt x="224" y="157"/>
                    <a:pt x="224" y="167"/>
                  </a:cubicBezTo>
                  <a:cubicBezTo>
                    <a:pt x="224" y="171"/>
                    <a:pt x="221" y="174"/>
                    <a:pt x="216" y="175"/>
                  </a:cubicBezTo>
                  <a:cubicBezTo>
                    <a:pt x="214" y="175"/>
                    <a:pt x="211" y="176"/>
                    <a:pt x="209" y="176"/>
                  </a:cubicBezTo>
                  <a:cubicBezTo>
                    <a:pt x="197" y="179"/>
                    <a:pt x="188" y="186"/>
                    <a:pt x="181" y="195"/>
                  </a:cubicBezTo>
                  <a:cubicBezTo>
                    <a:pt x="173" y="204"/>
                    <a:pt x="169" y="214"/>
                    <a:pt x="167" y="224"/>
                  </a:cubicBezTo>
                  <a:cubicBezTo>
                    <a:pt x="166" y="229"/>
                    <a:pt x="161" y="232"/>
                    <a:pt x="155" y="231"/>
                  </a:cubicBezTo>
                  <a:cubicBezTo>
                    <a:pt x="149" y="230"/>
                    <a:pt x="145" y="226"/>
                    <a:pt x="146" y="222"/>
                  </a:cubicBezTo>
                  <a:cubicBezTo>
                    <a:pt x="148" y="213"/>
                    <a:pt x="151" y="205"/>
                    <a:pt x="156" y="197"/>
                  </a:cubicBezTo>
                  <a:cubicBezTo>
                    <a:pt x="165" y="181"/>
                    <a:pt x="179" y="168"/>
                    <a:pt x="202" y="162"/>
                  </a:cubicBezTo>
                  <a:cubicBezTo>
                    <a:pt x="202" y="161"/>
                    <a:pt x="203" y="161"/>
                    <a:pt x="203" y="161"/>
                  </a:cubicBezTo>
                  <a:cubicBezTo>
                    <a:pt x="203" y="158"/>
                    <a:pt x="203" y="156"/>
                    <a:pt x="203" y="154"/>
                  </a:cubicBezTo>
                  <a:cubicBezTo>
                    <a:pt x="203" y="154"/>
                    <a:pt x="203" y="154"/>
                    <a:pt x="203" y="154"/>
                  </a:cubicBezTo>
                  <a:cubicBezTo>
                    <a:pt x="202" y="155"/>
                    <a:pt x="202" y="155"/>
                    <a:pt x="202" y="155"/>
                  </a:cubicBezTo>
                  <a:cubicBezTo>
                    <a:pt x="195" y="159"/>
                    <a:pt x="188" y="161"/>
                    <a:pt x="180" y="161"/>
                  </a:cubicBezTo>
                  <a:cubicBezTo>
                    <a:pt x="176" y="161"/>
                    <a:pt x="173" y="162"/>
                    <a:pt x="169" y="163"/>
                  </a:cubicBezTo>
                  <a:cubicBezTo>
                    <a:pt x="168" y="164"/>
                    <a:pt x="168" y="164"/>
                    <a:pt x="167" y="165"/>
                  </a:cubicBezTo>
                  <a:cubicBezTo>
                    <a:pt x="167" y="178"/>
                    <a:pt x="161" y="190"/>
                    <a:pt x="151" y="201"/>
                  </a:cubicBezTo>
                  <a:cubicBezTo>
                    <a:pt x="126" y="226"/>
                    <a:pt x="79" y="234"/>
                    <a:pt x="43" y="218"/>
                  </a:cubicBezTo>
                  <a:cubicBezTo>
                    <a:pt x="39" y="217"/>
                    <a:pt x="36" y="215"/>
                    <a:pt x="31" y="212"/>
                  </a:cubicBezTo>
                  <a:cubicBezTo>
                    <a:pt x="32" y="214"/>
                    <a:pt x="32" y="215"/>
                    <a:pt x="32" y="216"/>
                  </a:cubicBezTo>
                  <a:cubicBezTo>
                    <a:pt x="39" y="225"/>
                    <a:pt x="46" y="234"/>
                    <a:pt x="53" y="243"/>
                  </a:cubicBezTo>
                  <a:cubicBezTo>
                    <a:pt x="58" y="251"/>
                    <a:pt x="65" y="258"/>
                    <a:pt x="72" y="265"/>
                  </a:cubicBezTo>
                  <a:cubicBezTo>
                    <a:pt x="75" y="268"/>
                    <a:pt x="77" y="271"/>
                    <a:pt x="77" y="275"/>
                  </a:cubicBezTo>
                  <a:cubicBezTo>
                    <a:pt x="76" y="279"/>
                    <a:pt x="77" y="282"/>
                    <a:pt x="77" y="285"/>
                  </a:cubicBezTo>
                  <a:cubicBezTo>
                    <a:pt x="121" y="285"/>
                    <a:pt x="165" y="285"/>
                    <a:pt x="209" y="285"/>
                  </a:cubicBezTo>
                  <a:close/>
                  <a:moveTo>
                    <a:pt x="429" y="72"/>
                  </a:moveTo>
                  <a:cubicBezTo>
                    <a:pt x="429" y="72"/>
                    <a:pt x="429" y="72"/>
                    <a:pt x="428" y="72"/>
                  </a:cubicBezTo>
                  <a:cubicBezTo>
                    <a:pt x="416" y="76"/>
                    <a:pt x="403" y="81"/>
                    <a:pt x="391" y="85"/>
                  </a:cubicBezTo>
                  <a:cubicBezTo>
                    <a:pt x="387" y="86"/>
                    <a:pt x="383" y="86"/>
                    <a:pt x="379" y="85"/>
                  </a:cubicBezTo>
                  <a:cubicBezTo>
                    <a:pt x="371" y="81"/>
                    <a:pt x="363" y="78"/>
                    <a:pt x="356" y="75"/>
                  </a:cubicBezTo>
                  <a:cubicBezTo>
                    <a:pt x="350" y="73"/>
                    <a:pt x="348" y="70"/>
                    <a:pt x="350" y="65"/>
                  </a:cubicBezTo>
                  <a:cubicBezTo>
                    <a:pt x="352" y="59"/>
                    <a:pt x="354" y="52"/>
                    <a:pt x="356" y="45"/>
                  </a:cubicBezTo>
                  <a:cubicBezTo>
                    <a:pt x="357" y="42"/>
                    <a:pt x="359" y="40"/>
                    <a:pt x="363" y="39"/>
                  </a:cubicBezTo>
                  <a:cubicBezTo>
                    <a:pt x="372" y="35"/>
                    <a:pt x="381" y="32"/>
                    <a:pt x="391" y="29"/>
                  </a:cubicBezTo>
                  <a:cubicBezTo>
                    <a:pt x="394" y="28"/>
                    <a:pt x="398" y="27"/>
                    <a:pt x="402" y="25"/>
                  </a:cubicBezTo>
                  <a:cubicBezTo>
                    <a:pt x="400" y="24"/>
                    <a:pt x="398" y="23"/>
                    <a:pt x="396" y="23"/>
                  </a:cubicBezTo>
                  <a:cubicBezTo>
                    <a:pt x="375" y="14"/>
                    <a:pt x="347" y="16"/>
                    <a:pt x="328" y="28"/>
                  </a:cubicBezTo>
                  <a:cubicBezTo>
                    <a:pt x="312" y="38"/>
                    <a:pt x="304" y="52"/>
                    <a:pt x="305" y="68"/>
                  </a:cubicBezTo>
                  <a:cubicBezTo>
                    <a:pt x="305" y="72"/>
                    <a:pt x="303" y="75"/>
                    <a:pt x="298" y="77"/>
                  </a:cubicBezTo>
                  <a:cubicBezTo>
                    <a:pt x="288" y="80"/>
                    <a:pt x="277" y="84"/>
                    <a:pt x="267" y="87"/>
                  </a:cubicBezTo>
                  <a:cubicBezTo>
                    <a:pt x="261" y="89"/>
                    <a:pt x="255" y="91"/>
                    <a:pt x="248" y="94"/>
                  </a:cubicBezTo>
                  <a:cubicBezTo>
                    <a:pt x="249" y="94"/>
                    <a:pt x="250" y="94"/>
                    <a:pt x="250" y="94"/>
                  </a:cubicBezTo>
                  <a:cubicBezTo>
                    <a:pt x="262" y="96"/>
                    <a:pt x="272" y="100"/>
                    <a:pt x="281" y="106"/>
                  </a:cubicBezTo>
                  <a:cubicBezTo>
                    <a:pt x="282" y="107"/>
                    <a:pt x="283" y="107"/>
                    <a:pt x="284" y="106"/>
                  </a:cubicBezTo>
                  <a:cubicBezTo>
                    <a:pt x="293" y="103"/>
                    <a:pt x="302" y="100"/>
                    <a:pt x="310" y="97"/>
                  </a:cubicBezTo>
                  <a:cubicBezTo>
                    <a:pt x="315" y="96"/>
                    <a:pt x="320" y="97"/>
                    <a:pt x="323" y="99"/>
                  </a:cubicBezTo>
                  <a:cubicBezTo>
                    <a:pt x="334" y="107"/>
                    <a:pt x="347" y="112"/>
                    <a:pt x="362" y="113"/>
                  </a:cubicBezTo>
                  <a:cubicBezTo>
                    <a:pt x="384" y="114"/>
                    <a:pt x="402" y="108"/>
                    <a:pt x="416" y="95"/>
                  </a:cubicBezTo>
                  <a:cubicBezTo>
                    <a:pt x="424" y="88"/>
                    <a:pt x="428" y="80"/>
                    <a:pt x="429" y="72"/>
                  </a:cubicBezTo>
                  <a:close/>
                  <a:moveTo>
                    <a:pt x="231" y="365"/>
                  </a:moveTo>
                  <a:cubicBezTo>
                    <a:pt x="230" y="364"/>
                    <a:pt x="230" y="364"/>
                    <a:pt x="230" y="363"/>
                  </a:cubicBezTo>
                  <a:cubicBezTo>
                    <a:pt x="224" y="352"/>
                    <a:pt x="219" y="340"/>
                    <a:pt x="213" y="328"/>
                  </a:cubicBezTo>
                  <a:cubicBezTo>
                    <a:pt x="213" y="327"/>
                    <a:pt x="212" y="326"/>
                    <a:pt x="210" y="326"/>
                  </a:cubicBezTo>
                  <a:cubicBezTo>
                    <a:pt x="184" y="326"/>
                    <a:pt x="159" y="326"/>
                    <a:pt x="134" y="326"/>
                  </a:cubicBezTo>
                  <a:cubicBezTo>
                    <a:pt x="117" y="326"/>
                    <a:pt x="100" y="326"/>
                    <a:pt x="83" y="326"/>
                  </a:cubicBezTo>
                  <a:cubicBezTo>
                    <a:pt x="82" y="326"/>
                    <a:pt x="81" y="326"/>
                    <a:pt x="81" y="327"/>
                  </a:cubicBezTo>
                  <a:cubicBezTo>
                    <a:pt x="76" y="338"/>
                    <a:pt x="71" y="349"/>
                    <a:pt x="66" y="360"/>
                  </a:cubicBezTo>
                  <a:cubicBezTo>
                    <a:pt x="65" y="362"/>
                    <a:pt x="64" y="363"/>
                    <a:pt x="63" y="365"/>
                  </a:cubicBezTo>
                  <a:cubicBezTo>
                    <a:pt x="119" y="365"/>
                    <a:pt x="175" y="365"/>
                    <a:pt x="231" y="365"/>
                  </a:cubicBezTo>
                  <a:close/>
                  <a:moveTo>
                    <a:pt x="111" y="155"/>
                  </a:moveTo>
                  <a:cubicBezTo>
                    <a:pt x="109" y="156"/>
                    <a:pt x="107" y="157"/>
                    <a:pt x="105" y="158"/>
                  </a:cubicBezTo>
                  <a:cubicBezTo>
                    <a:pt x="103" y="159"/>
                    <a:pt x="102" y="160"/>
                    <a:pt x="102" y="162"/>
                  </a:cubicBezTo>
                  <a:cubicBezTo>
                    <a:pt x="100" y="169"/>
                    <a:pt x="98" y="176"/>
                    <a:pt x="96" y="183"/>
                  </a:cubicBezTo>
                  <a:cubicBezTo>
                    <a:pt x="95" y="186"/>
                    <a:pt x="92" y="188"/>
                    <a:pt x="89" y="189"/>
                  </a:cubicBezTo>
                  <a:cubicBezTo>
                    <a:pt x="78" y="193"/>
                    <a:pt x="68" y="196"/>
                    <a:pt x="58" y="200"/>
                  </a:cubicBezTo>
                  <a:cubicBezTo>
                    <a:pt x="55" y="201"/>
                    <a:pt x="52" y="202"/>
                    <a:pt x="50" y="203"/>
                  </a:cubicBezTo>
                  <a:cubicBezTo>
                    <a:pt x="67" y="212"/>
                    <a:pt x="95" y="214"/>
                    <a:pt x="117" y="204"/>
                  </a:cubicBezTo>
                  <a:cubicBezTo>
                    <a:pt x="140" y="193"/>
                    <a:pt x="149" y="173"/>
                    <a:pt x="146" y="160"/>
                  </a:cubicBezTo>
                  <a:cubicBezTo>
                    <a:pt x="134" y="163"/>
                    <a:pt x="122" y="162"/>
                    <a:pt x="111" y="155"/>
                  </a:cubicBezTo>
                  <a:close/>
                  <a:moveTo>
                    <a:pt x="77" y="109"/>
                  </a:moveTo>
                  <a:cubicBezTo>
                    <a:pt x="77" y="118"/>
                    <a:pt x="77" y="127"/>
                    <a:pt x="77" y="136"/>
                  </a:cubicBezTo>
                  <a:cubicBezTo>
                    <a:pt x="77" y="137"/>
                    <a:pt x="77" y="138"/>
                    <a:pt x="77" y="139"/>
                  </a:cubicBezTo>
                  <a:cubicBezTo>
                    <a:pt x="79" y="144"/>
                    <a:pt x="85" y="146"/>
                    <a:pt x="91" y="146"/>
                  </a:cubicBezTo>
                  <a:cubicBezTo>
                    <a:pt x="97" y="145"/>
                    <a:pt x="101" y="141"/>
                    <a:pt x="101" y="136"/>
                  </a:cubicBezTo>
                  <a:cubicBezTo>
                    <a:pt x="101" y="118"/>
                    <a:pt x="101" y="100"/>
                    <a:pt x="101" y="82"/>
                  </a:cubicBezTo>
                  <a:cubicBezTo>
                    <a:pt x="101" y="76"/>
                    <a:pt x="96" y="72"/>
                    <a:pt x="89" y="72"/>
                  </a:cubicBezTo>
                  <a:cubicBezTo>
                    <a:pt x="82" y="72"/>
                    <a:pt x="77" y="76"/>
                    <a:pt x="77" y="82"/>
                  </a:cubicBezTo>
                  <a:cubicBezTo>
                    <a:pt x="77" y="91"/>
                    <a:pt x="77" y="100"/>
                    <a:pt x="77" y="109"/>
                  </a:cubicBezTo>
                  <a:close/>
                  <a:moveTo>
                    <a:pt x="147" y="310"/>
                  </a:moveTo>
                  <a:cubicBezTo>
                    <a:pt x="175" y="310"/>
                    <a:pt x="203" y="310"/>
                    <a:pt x="231" y="310"/>
                  </a:cubicBezTo>
                  <a:cubicBezTo>
                    <a:pt x="232" y="310"/>
                    <a:pt x="233" y="310"/>
                    <a:pt x="235" y="310"/>
                  </a:cubicBezTo>
                  <a:cubicBezTo>
                    <a:pt x="239" y="310"/>
                    <a:pt x="242" y="307"/>
                    <a:pt x="240" y="304"/>
                  </a:cubicBezTo>
                  <a:cubicBezTo>
                    <a:pt x="239" y="302"/>
                    <a:pt x="236" y="301"/>
                    <a:pt x="233" y="301"/>
                  </a:cubicBezTo>
                  <a:cubicBezTo>
                    <a:pt x="176" y="301"/>
                    <a:pt x="118" y="301"/>
                    <a:pt x="61" y="301"/>
                  </a:cubicBezTo>
                  <a:cubicBezTo>
                    <a:pt x="60" y="301"/>
                    <a:pt x="60" y="301"/>
                    <a:pt x="59" y="301"/>
                  </a:cubicBezTo>
                  <a:cubicBezTo>
                    <a:pt x="54" y="302"/>
                    <a:pt x="52" y="305"/>
                    <a:pt x="54" y="308"/>
                  </a:cubicBezTo>
                  <a:cubicBezTo>
                    <a:pt x="56" y="310"/>
                    <a:pt x="58" y="310"/>
                    <a:pt x="61" y="310"/>
                  </a:cubicBezTo>
                  <a:cubicBezTo>
                    <a:pt x="90" y="310"/>
                    <a:pt x="118" y="310"/>
                    <a:pt x="147" y="310"/>
                  </a:cubicBezTo>
                  <a:close/>
                  <a:moveTo>
                    <a:pt x="31" y="113"/>
                  </a:moveTo>
                  <a:cubicBezTo>
                    <a:pt x="31" y="113"/>
                    <a:pt x="31" y="113"/>
                    <a:pt x="31" y="113"/>
                  </a:cubicBezTo>
                  <a:cubicBezTo>
                    <a:pt x="31" y="120"/>
                    <a:pt x="31" y="127"/>
                    <a:pt x="32" y="134"/>
                  </a:cubicBezTo>
                  <a:cubicBezTo>
                    <a:pt x="32" y="139"/>
                    <a:pt x="37" y="143"/>
                    <a:pt x="44" y="143"/>
                  </a:cubicBezTo>
                  <a:cubicBezTo>
                    <a:pt x="50" y="143"/>
                    <a:pt x="56" y="139"/>
                    <a:pt x="56" y="134"/>
                  </a:cubicBezTo>
                  <a:cubicBezTo>
                    <a:pt x="56" y="120"/>
                    <a:pt x="56" y="105"/>
                    <a:pt x="56" y="91"/>
                  </a:cubicBezTo>
                  <a:cubicBezTo>
                    <a:pt x="56" y="86"/>
                    <a:pt x="49" y="82"/>
                    <a:pt x="42" y="83"/>
                  </a:cubicBezTo>
                  <a:cubicBezTo>
                    <a:pt x="35" y="83"/>
                    <a:pt x="31" y="87"/>
                    <a:pt x="31" y="93"/>
                  </a:cubicBezTo>
                  <a:cubicBezTo>
                    <a:pt x="31" y="99"/>
                    <a:pt x="31" y="106"/>
                    <a:pt x="31" y="113"/>
                  </a:cubicBezTo>
                  <a:close/>
                  <a:moveTo>
                    <a:pt x="31" y="191"/>
                  </a:moveTo>
                  <a:cubicBezTo>
                    <a:pt x="32" y="191"/>
                    <a:pt x="32" y="191"/>
                    <a:pt x="33" y="191"/>
                  </a:cubicBezTo>
                  <a:cubicBezTo>
                    <a:pt x="47" y="186"/>
                    <a:pt x="61" y="181"/>
                    <a:pt x="75" y="176"/>
                  </a:cubicBezTo>
                  <a:cubicBezTo>
                    <a:pt x="76" y="176"/>
                    <a:pt x="76" y="176"/>
                    <a:pt x="77" y="175"/>
                  </a:cubicBezTo>
                  <a:cubicBezTo>
                    <a:pt x="78" y="172"/>
                    <a:pt x="79" y="169"/>
                    <a:pt x="79" y="165"/>
                  </a:cubicBezTo>
                  <a:cubicBezTo>
                    <a:pt x="80" y="165"/>
                    <a:pt x="79" y="164"/>
                    <a:pt x="79" y="164"/>
                  </a:cubicBezTo>
                  <a:cubicBezTo>
                    <a:pt x="75" y="162"/>
                    <a:pt x="71" y="161"/>
                    <a:pt x="67" y="159"/>
                  </a:cubicBezTo>
                  <a:cubicBezTo>
                    <a:pt x="66" y="159"/>
                    <a:pt x="65" y="159"/>
                    <a:pt x="64" y="159"/>
                  </a:cubicBezTo>
                  <a:cubicBezTo>
                    <a:pt x="54" y="163"/>
                    <a:pt x="43" y="166"/>
                    <a:pt x="33" y="170"/>
                  </a:cubicBezTo>
                  <a:cubicBezTo>
                    <a:pt x="31" y="170"/>
                    <a:pt x="31" y="171"/>
                    <a:pt x="31" y="172"/>
                  </a:cubicBezTo>
                  <a:cubicBezTo>
                    <a:pt x="31" y="178"/>
                    <a:pt x="31" y="183"/>
                    <a:pt x="31" y="189"/>
                  </a:cubicBezTo>
                  <a:cubicBezTo>
                    <a:pt x="31" y="190"/>
                    <a:pt x="31" y="190"/>
                    <a:pt x="31" y="191"/>
                  </a:cubicBezTo>
                  <a:close/>
                  <a:moveTo>
                    <a:pt x="146" y="93"/>
                  </a:moveTo>
                  <a:cubicBezTo>
                    <a:pt x="146" y="93"/>
                    <a:pt x="146" y="92"/>
                    <a:pt x="146" y="92"/>
                  </a:cubicBezTo>
                  <a:cubicBezTo>
                    <a:pt x="146" y="89"/>
                    <a:pt x="146" y="85"/>
                    <a:pt x="146" y="82"/>
                  </a:cubicBezTo>
                  <a:cubicBezTo>
                    <a:pt x="146" y="76"/>
                    <a:pt x="141" y="72"/>
                    <a:pt x="134" y="72"/>
                  </a:cubicBezTo>
                  <a:cubicBezTo>
                    <a:pt x="127" y="72"/>
                    <a:pt x="122" y="76"/>
                    <a:pt x="122" y="82"/>
                  </a:cubicBezTo>
                  <a:cubicBezTo>
                    <a:pt x="122" y="88"/>
                    <a:pt x="122" y="94"/>
                    <a:pt x="122" y="101"/>
                  </a:cubicBezTo>
                  <a:cubicBezTo>
                    <a:pt x="122" y="101"/>
                    <a:pt x="122" y="101"/>
                    <a:pt x="122" y="102"/>
                  </a:cubicBezTo>
                  <a:cubicBezTo>
                    <a:pt x="129" y="96"/>
                    <a:pt x="137" y="94"/>
                    <a:pt x="146" y="93"/>
                  </a:cubicBezTo>
                  <a:close/>
                  <a:moveTo>
                    <a:pt x="191" y="93"/>
                  </a:moveTo>
                  <a:cubicBezTo>
                    <a:pt x="191" y="89"/>
                    <a:pt x="191" y="85"/>
                    <a:pt x="191" y="82"/>
                  </a:cubicBezTo>
                  <a:cubicBezTo>
                    <a:pt x="191" y="76"/>
                    <a:pt x="186" y="72"/>
                    <a:pt x="179" y="72"/>
                  </a:cubicBezTo>
                  <a:cubicBezTo>
                    <a:pt x="172" y="72"/>
                    <a:pt x="167" y="76"/>
                    <a:pt x="167" y="82"/>
                  </a:cubicBezTo>
                  <a:cubicBezTo>
                    <a:pt x="167" y="85"/>
                    <a:pt x="167" y="88"/>
                    <a:pt x="167" y="91"/>
                  </a:cubicBezTo>
                  <a:cubicBezTo>
                    <a:pt x="167" y="92"/>
                    <a:pt x="167" y="92"/>
                    <a:pt x="167" y="93"/>
                  </a:cubicBezTo>
                  <a:cubicBezTo>
                    <a:pt x="175" y="93"/>
                    <a:pt x="183" y="93"/>
                    <a:pt x="191" y="93"/>
                  </a:cubicBezTo>
                  <a:close/>
                  <a:moveTo>
                    <a:pt x="142" y="143"/>
                  </a:moveTo>
                  <a:cubicBezTo>
                    <a:pt x="134" y="142"/>
                    <a:pt x="127" y="139"/>
                    <a:pt x="122" y="134"/>
                  </a:cubicBezTo>
                  <a:cubicBezTo>
                    <a:pt x="120" y="137"/>
                    <a:pt x="123" y="142"/>
                    <a:pt x="128" y="144"/>
                  </a:cubicBezTo>
                  <a:cubicBezTo>
                    <a:pt x="132" y="147"/>
                    <a:pt x="139" y="146"/>
                    <a:pt x="142" y="143"/>
                  </a:cubicBezTo>
                  <a:close/>
                  <a:moveTo>
                    <a:pt x="171" y="143"/>
                  </a:moveTo>
                  <a:cubicBezTo>
                    <a:pt x="175" y="147"/>
                    <a:pt x="183" y="146"/>
                    <a:pt x="187" y="143"/>
                  </a:cubicBezTo>
                  <a:cubicBezTo>
                    <a:pt x="182" y="143"/>
                    <a:pt x="177" y="143"/>
                    <a:pt x="171" y="143"/>
                  </a:cubicBezTo>
                  <a:close/>
                  <a:moveTo>
                    <a:pt x="22" y="156"/>
                  </a:moveTo>
                  <a:cubicBezTo>
                    <a:pt x="24" y="156"/>
                    <a:pt x="25" y="155"/>
                    <a:pt x="27" y="155"/>
                  </a:cubicBezTo>
                  <a:cubicBezTo>
                    <a:pt x="25" y="154"/>
                    <a:pt x="24" y="153"/>
                    <a:pt x="23" y="153"/>
                  </a:cubicBezTo>
                  <a:cubicBezTo>
                    <a:pt x="22" y="154"/>
                    <a:pt x="22" y="155"/>
                    <a:pt x="22" y="15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09" name="Google Shape;1309;p16"/>
            <p:cNvSpPr/>
            <p:nvPr/>
          </p:nvSpPr>
          <p:spPr>
            <a:xfrm>
              <a:off x="8488363" y="3205163"/>
              <a:ext cx="98425" cy="66675"/>
            </a:xfrm>
            <a:custGeom>
              <a:avLst/>
              <a:gdLst/>
              <a:ahLst/>
              <a:cxnLst/>
              <a:rect l="l" t="t" r="r" b="b"/>
              <a:pathLst>
                <a:path w="255" h="176" extrusionOk="0">
                  <a:moveTo>
                    <a:pt x="178" y="176"/>
                  </a:moveTo>
                  <a:cubicBezTo>
                    <a:pt x="134" y="176"/>
                    <a:pt x="90" y="176"/>
                    <a:pt x="46" y="176"/>
                  </a:cubicBezTo>
                  <a:cubicBezTo>
                    <a:pt x="46" y="173"/>
                    <a:pt x="45" y="170"/>
                    <a:pt x="46" y="166"/>
                  </a:cubicBezTo>
                  <a:cubicBezTo>
                    <a:pt x="46" y="162"/>
                    <a:pt x="44" y="159"/>
                    <a:pt x="41" y="156"/>
                  </a:cubicBezTo>
                  <a:cubicBezTo>
                    <a:pt x="34" y="149"/>
                    <a:pt x="27" y="142"/>
                    <a:pt x="22" y="134"/>
                  </a:cubicBezTo>
                  <a:cubicBezTo>
                    <a:pt x="15" y="125"/>
                    <a:pt x="8" y="116"/>
                    <a:pt x="1" y="107"/>
                  </a:cubicBezTo>
                  <a:cubicBezTo>
                    <a:pt x="1" y="106"/>
                    <a:pt x="1" y="105"/>
                    <a:pt x="0" y="103"/>
                  </a:cubicBezTo>
                  <a:cubicBezTo>
                    <a:pt x="5" y="106"/>
                    <a:pt x="8" y="108"/>
                    <a:pt x="12" y="109"/>
                  </a:cubicBezTo>
                  <a:cubicBezTo>
                    <a:pt x="48" y="125"/>
                    <a:pt x="95" y="117"/>
                    <a:pt x="120" y="92"/>
                  </a:cubicBezTo>
                  <a:cubicBezTo>
                    <a:pt x="130" y="81"/>
                    <a:pt x="136" y="69"/>
                    <a:pt x="136" y="56"/>
                  </a:cubicBezTo>
                  <a:cubicBezTo>
                    <a:pt x="137" y="55"/>
                    <a:pt x="137" y="55"/>
                    <a:pt x="138" y="54"/>
                  </a:cubicBezTo>
                  <a:cubicBezTo>
                    <a:pt x="142" y="53"/>
                    <a:pt x="145" y="52"/>
                    <a:pt x="149" y="52"/>
                  </a:cubicBezTo>
                  <a:cubicBezTo>
                    <a:pt x="157" y="52"/>
                    <a:pt x="164" y="50"/>
                    <a:pt x="171" y="46"/>
                  </a:cubicBezTo>
                  <a:cubicBezTo>
                    <a:pt x="172" y="45"/>
                    <a:pt x="172" y="45"/>
                    <a:pt x="172" y="45"/>
                  </a:cubicBezTo>
                  <a:cubicBezTo>
                    <a:pt x="172" y="45"/>
                    <a:pt x="172" y="45"/>
                    <a:pt x="172" y="45"/>
                  </a:cubicBezTo>
                  <a:cubicBezTo>
                    <a:pt x="172" y="47"/>
                    <a:pt x="172" y="49"/>
                    <a:pt x="172" y="52"/>
                  </a:cubicBezTo>
                  <a:cubicBezTo>
                    <a:pt x="172" y="52"/>
                    <a:pt x="171" y="52"/>
                    <a:pt x="171" y="53"/>
                  </a:cubicBezTo>
                  <a:cubicBezTo>
                    <a:pt x="148" y="59"/>
                    <a:pt x="134" y="72"/>
                    <a:pt x="125" y="88"/>
                  </a:cubicBezTo>
                  <a:cubicBezTo>
                    <a:pt x="120" y="96"/>
                    <a:pt x="117" y="104"/>
                    <a:pt x="115" y="113"/>
                  </a:cubicBezTo>
                  <a:cubicBezTo>
                    <a:pt x="114" y="117"/>
                    <a:pt x="118" y="121"/>
                    <a:pt x="124" y="122"/>
                  </a:cubicBezTo>
                  <a:cubicBezTo>
                    <a:pt x="130" y="123"/>
                    <a:pt x="135" y="120"/>
                    <a:pt x="136" y="115"/>
                  </a:cubicBezTo>
                  <a:cubicBezTo>
                    <a:pt x="138" y="105"/>
                    <a:pt x="142" y="95"/>
                    <a:pt x="150" y="86"/>
                  </a:cubicBezTo>
                  <a:cubicBezTo>
                    <a:pt x="157" y="77"/>
                    <a:pt x="166" y="70"/>
                    <a:pt x="178" y="67"/>
                  </a:cubicBezTo>
                  <a:cubicBezTo>
                    <a:pt x="180" y="67"/>
                    <a:pt x="183" y="66"/>
                    <a:pt x="185" y="66"/>
                  </a:cubicBezTo>
                  <a:cubicBezTo>
                    <a:pt x="190" y="65"/>
                    <a:pt x="193" y="62"/>
                    <a:pt x="193" y="58"/>
                  </a:cubicBezTo>
                  <a:cubicBezTo>
                    <a:pt x="193" y="48"/>
                    <a:pt x="193" y="37"/>
                    <a:pt x="193" y="26"/>
                  </a:cubicBezTo>
                  <a:cubicBezTo>
                    <a:pt x="193" y="22"/>
                    <a:pt x="189" y="18"/>
                    <a:pt x="182" y="18"/>
                  </a:cubicBezTo>
                  <a:cubicBezTo>
                    <a:pt x="176" y="18"/>
                    <a:pt x="170" y="18"/>
                    <a:pt x="164" y="18"/>
                  </a:cubicBezTo>
                  <a:cubicBezTo>
                    <a:pt x="149" y="18"/>
                    <a:pt x="133" y="18"/>
                    <a:pt x="117" y="18"/>
                  </a:cubicBezTo>
                  <a:cubicBezTo>
                    <a:pt x="111" y="18"/>
                    <a:pt x="106" y="15"/>
                    <a:pt x="104" y="11"/>
                  </a:cubicBezTo>
                  <a:cubicBezTo>
                    <a:pt x="103" y="5"/>
                    <a:pt x="108" y="0"/>
                    <a:pt x="115" y="0"/>
                  </a:cubicBezTo>
                  <a:cubicBezTo>
                    <a:pt x="119" y="0"/>
                    <a:pt x="122" y="0"/>
                    <a:pt x="125" y="0"/>
                  </a:cubicBezTo>
                  <a:cubicBezTo>
                    <a:pt x="152" y="0"/>
                    <a:pt x="178" y="0"/>
                    <a:pt x="204" y="0"/>
                  </a:cubicBezTo>
                  <a:cubicBezTo>
                    <a:pt x="215" y="0"/>
                    <a:pt x="225" y="2"/>
                    <a:pt x="234" y="7"/>
                  </a:cubicBezTo>
                  <a:cubicBezTo>
                    <a:pt x="240" y="11"/>
                    <a:pt x="245" y="16"/>
                    <a:pt x="248" y="21"/>
                  </a:cubicBezTo>
                  <a:cubicBezTo>
                    <a:pt x="251" y="27"/>
                    <a:pt x="252" y="33"/>
                    <a:pt x="253" y="39"/>
                  </a:cubicBezTo>
                  <a:cubicBezTo>
                    <a:pt x="255" y="70"/>
                    <a:pt x="241" y="97"/>
                    <a:pt x="214" y="120"/>
                  </a:cubicBezTo>
                  <a:cubicBezTo>
                    <a:pt x="205" y="128"/>
                    <a:pt x="195" y="135"/>
                    <a:pt x="184" y="141"/>
                  </a:cubicBezTo>
                  <a:cubicBezTo>
                    <a:pt x="180" y="143"/>
                    <a:pt x="178" y="145"/>
                    <a:pt x="178" y="149"/>
                  </a:cubicBezTo>
                  <a:cubicBezTo>
                    <a:pt x="178" y="158"/>
                    <a:pt x="178" y="166"/>
                    <a:pt x="178" y="175"/>
                  </a:cubicBezTo>
                  <a:cubicBezTo>
                    <a:pt x="178" y="175"/>
                    <a:pt x="178" y="176"/>
                    <a:pt x="178" y="17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0" name="Google Shape;1310;p16"/>
            <p:cNvSpPr/>
            <p:nvPr/>
          </p:nvSpPr>
          <p:spPr>
            <a:xfrm>
              <a:off x="8570913" y="3168651"/>
              <a:ext cx="69850" cy="38100"/>
            </a:xfrm>
            <a:custGeom>
              <a:avLst/>
              <a:gdLst/>
              <a:ahLst/>
              <a:cxnLst/>
              <a:rect l="l" t="t" r="r" b="b"/>
              <a:pathLst>
                <a:path w="181" h="100" extrusionOk="0">
                  <a:moveTo>
                    <a:pt x="181" y="58"/>
                  </a:moveTo>
                  <a:cubicBezTo>
                    <a:pt x="180" y="66"/>
                    <a:pt x="176" y="74"/>
                    <a:pt x="168" y="81"/>
                  </a:cubicBezTo>
                  <a:cubicBezTo>
                    <a:pt x="154" y="94"/>
                    <a:pt x="136" y="100"/>
                    <a:pt x="114" y="99"/>
                  </a:cubicBezTo>
                  <a:cubicBezTo>
                    <a:pt x="99" y="98"/>
                    <a:pt x="86" y="93"/>
                    <a:pt x="75" y="85"/>
                  </a:cubicBezTo>
                  <a:cubicBezTo>
                    <a:pt x="72" y="83"/>
                    <a:pt x="67" y="82"/>
                    <a:pt x="62" y="83"/>
                  </a:cubicBezTo>
                  <a:cubicBezTo>
                    <a:pt x="54" y="86"/>
                    <a:pt x="45" y="89"/>
                    <a:pt x="36" y="92"/>
                  </a:cubicBezTo>
                  <a:cubicBezTo>
                    <a:pt x="35" y="93"/>
                    <a:pt x="34" y="93"/>
                    <a:pt x="33" y="92"/>
                  </a:cubicBezTo>
                  <a:cubicBezTo>
                    <a:pt x="24" y="86"/>
                    <a:pt x="14" y="82"/>
                    <a:pt x="2" y="80"/>
                  </a:cubicBezTo>
                  <a:cubicBezTo>
                    <a:pt x="2" y="80"/>
                    <a:pt x="1" y="80"/>
                    <a:pt x="0" y="80"/>
                  </a:cubicBezTo>
                  <a:cubicBezTo>
                    <a:pt x="7" y="77"/>
                    <a:pt x="13" y="75"/>
                    <a:pt x="19" y="73"/>
                  </a:cubicBezTo>
                  <a:cubicBezTo>
                    <a:pt x="29" y="70"/>
                    <a:pt x="40" y="66"/>
                    <a:pt x="50" y="63"/>
                  </a:cubicBezTo>
                  <a:cubicBezTo>
                    <a:pt x="55" y="61"/>
                    <a:pt x="57" y="58"/>
                    <a:pt x="57" y="54"/>
                  </a:cubicBezTo>
                  <a:cubicBezTo>
                    <a:pt x="56" y="38"/>
                    <a:pt x="64" y="24"/>
                    <a:pt x="80" y="14"/>
                  </a:cubicBezTo>
                  <a:cubicBezTo>
                    <a:pt x="99" y="2"/>
                    <a:pt x="127" y="0"/>
                    <a:pt x="148" y="9"/>
                  </a:cubicBezTo>
                  <a:cubicBezTo>
                    <a:pt x="150" y="9"/>
                    <a:pt x="152" y="10"/>
                    <a:pt x="154" y="11"/>
                  </a:cubicBezTo>
                  <a:cubicBezTo>
                    <a:pt x="150" y="13"/>
                    <a:pt x="146" y="14"/>
                    <a:pt x="143" y="15"/>
                  </a:cubicBezTo>
                  <a:cubicBezTo>
                    <a:pt x="133" y="18"/>
                    <a:pt x="124" y="21"/>
                    <a:pt x="115" y="25"/>
                  </a:cubicBezTo>
                  <a:cubicBezTo>
                    <a:pt x="111" y="26"/>
                    <a:pt x="109" y="28"/>
                    <a:pt x="108" y="31"/>
                  </a:cubicBezTo>
                  <a:cubicBezTo>
                    <a:pt x="106" y="38"/>
                    <a:pt x="104" y="45"/>
                    <a:pt x="102" y="51"/>
                  </a:cubicBezTo>
                  <a:cubicBezTo>
                    <a:pt x="100" y="56"/>
                    <a:pt x="102" y="59"/>
                    <a:pt x="108" y="61"/>
                  </a:cubicBezTo>
                  <a:cubicBezTo>
                    <a:pt x="115" y="64"/>
                    <a:pt x="123" y="67"/>
                    <a:pt x="131" y="71"/>
                  </a:cubicBezTo>
                  <a:cubicBezTo>
                    <a:pt x="135" y="72"/>
                    <a:pt x="139" y="72"/>
                    <a:pt x="143" y="71"/>
                  </a:cubicBezTo>
                  <a:cubicBezTo>
                    <a:pt x="155" y="67"/>
                    <a:pt x="168" y="62"/>
                    <a:pt x="180" y="58"/>
                  </a:cubicBezTo>
                  <a:cubicBezTo>
                    <a:pt x="181" y="58"/>
                    <a:pt x="181" y="58"/>
                    <a:pt x="181" y="5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1" name="Google Shape;1311;p16"/>
            <p:cNvSpPr/>
            <p:nvPr/>
          </p:nvSpPr>
          <p:spPr>
            <a:xfrm>
              <a:off x="8501063" y="3287713"/>
              <a:ext cx="63500" cy="15875"/>
            </a:xfrm>
            <a:custGeom>
              <a:avLst/>
              <a:gdLst/>
              <a:ahLst/>
              <a:cxnLst/>
              <a:rect l="l" t="t" r="r" b="b"/>
              <a:pathLst>
                <a:path w="168" h="39" extrusionOk="0">
                  <a:moveTo>
                    <a:pt x="168" y="39"/>
                  </a:moveTo>
                  <a:cubicBezTo>
                    <a:pt x="112" y="39"/>
                    <a:pt x="56" y="39"/>
                    <a:pt x="0" y="39"/>
                  </a:cubicBezTo>
                  <a:cubicBezTo>
                    <a:pt x="1" y="37"/>
                    <a:pt x="2" y="36"/>
                    <a:pt x="3" y="34"/>
                  </a:cubicBezTo>
                  <a:cubicBezTo>
                    <a:pt x="8" y="23"/>
                    <a:pt x="13" y="12"/>
                    <a:pt x="18" y="1"/>
                  </a:cubicBezTo>
                  <a:cubicBezTo>
                    <a:pt x="18" y="0"/>
                    <a:pt x="19" y="0"/>
                    <a:pt x="20" y="0"/>
                  </a:cubicBezTo>
                  <a:cubicBezTo>
                    <a:pt x="37" y="0"/>
                    <a:pt x="54" y="0"/>
                    <a:pt x="71" y="0"/>
                  </a:cubicBezTo>
                  <a:cubicBezTo>
                    <a:pt x="96" y="0"/>
                    <a:pt x="121" y="0"/>
                    <a:pt x="147" y="0"/>
                  </a:cubicBezTo>
                  <a:cubicBezTo>
                    <a:pt x="149" y="0"/>
                    <a:pt x="150" y="1"/>
                    <a:pt x="150" y="2"/>
                  </a:cubicBezTo>
                  <a:cubicBezTo>
                    <a:pt x="156" y="14"/>
                    <a:pt x="161" y="26"/>
                    <a:pt x="167" y="37"/>
                  </a:cubicBezTo>
                  <a:cubicBezTo>
                    <a:pt x="167" y="38"/>
                    <a:pt x="167" y="38"/>
                    <a:pt x="168"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2" name="Google Shape;1312;p16"/>
            <p:cNvSpPr/>
            <p:nvPr/>
          </p:nvSpPr>
          <p:spPr>
            <a:xfrm>
              <a:off x="8496300" y="3222626"/>
              <a:ext cx="38100" cy="22225"/>
            </a:xfrm>
            <a:custGeom>
              <a:avLst/>
              <a:gdLst/>
              <a:ahLst/>
              <a:cxnLst/>
              <a:rect l="l" t="t" r="r" b="b"/>
              <a:pathLst>
                <a:path w="99" h="59" extrusionOk="0">
                  <a:moveTo>
                    <a:pt x="61" y="0"/>
                  </a:moveTo>
                  <a:cubicBezTo>
                    <a:pt x="72" y="7"/>
                    <a:pt x="84" y="8"/>
                    <a:pt x="96" y="5"/>
                  </a:cubicBezTo>
                  <a:cubicBezTo>
                    <a:pt x="99" y="18"/>
                    <a:pt x="90" y="38"/>
                    <a:pt x="67" y="49"/>
                  </a:cubicBezTo>
                  <a:cubicBezTo>
                    <a:pt x="45" y="59"/>
                    <a:pt x="17" y="57"/>
                    <a:pt x="0" y="48"/>
                  </a:cubicBezTo>
                  <a:cubicBezTo>
                    <a:pt x="2" y="47"/>
                    <a:pt x="5" y="46"/>
                    <a:pt x="8" y="45"/>
                  </a:cubicBezTo>
                  <a:cubicBezTo>
                    <a:pt x="18" y="41"/>
                    <a:pt x="28" y="38"/>
                    <a:pt x="39" y="34"/>
                  </a:cubicBezTo>
                  <a:cubicBezTo>
                    <a:pt x="42" y="33"/>
                    <a:pt x="45" y="31"/>
                    <a:pt x="46" y="28"/>
                  </a:cubicBezTo>
                  <a:cubicBezTo>
                    <a:pt x="48" y="21"/>
                    <a:pt x="50" y="14"/>
                    <a:pt x="52" y="7"/>
                  </a:cubicBezTo>
                  <a:cubicBezTo>
                    <a:pt x="52" y="5"/>
                    <a:pt x="53" y="4"/>
                    <a:pt x="55" y="3"/>
                  </a:cubicBezTo>
                  <a:cubicBezTo>
                    <a:pt x="57" y="2"/>
                    <a:pt x="59" y="1"/>
                    <a:pt x="6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3" name="Google Shape;1313;p16"/>
            <p:cNvSpPr/>
            <p:nvPr/>
          </p:nvSpPr>
          <p:spPr>
            <a:xfrm>
              <a:off x="8505825" y="3190876"/>
              <a:ext cx="9525" cy="28575"/>
            </a:xfrm>
            <a:custGeom>
              <a:avLst/>
              <a:gdLst/>
              <a:ahLst/>
              <a:cxnLst/>
              <a:rect l="l" t="t" r="r" b="b"/>
              <a:pathLst>
                <a:path w="24" h="74" extrusionOk="0">
                  <a:moveTo>
                    <a:pt x="0" y="37"/>
                  </a:moveTo>
                  <a:cubicBezTo>
                    <a:pt x="0" y="28"/>
                    <a:pt x="0" y="19"/>
                    <a:pt x="0" y="10"/>
                  </a:cubicBezTo>
                  <a:cubicBezTo>
                    <a:pt x="0" y="4"/>
                    <a:pt x="5" y="0"/>
                    <a:pt x="12" y="0"/>
                  </a:cubicBezTo>
                  <a:cubicBezTo>
                    <a:pt x="19" y="0"/>
                    <a:pt x="24" y="4"/>
                    <a:pt x="24" y="10"/>
                  </a:cubicBezTo>
                  <a:cubicBezTo>
                    <a:pt x="24" y="28"/>
                    <a:pt x="24" y="46"/>
                    <a:pt x="24" y="64"/>
                  </a:cubicBezTo>
                  <a:cubicBezTo>
                    <a:pt x="24" y="69"/>
                    <a:pt x="20" y="73"/>
                    <a:pt x="14" y="74"/>
                  </a:cubicBezTo>
                  <a:cubicBezTo>
                    <a:pt x="8" y="74"/>
                    <a:pt x="2" y="72"/>
                    <a:pt x="0" y="67"/>
                  </a:cubicBezTo>
                  <a:cubicBezTo>
                    <a:pt x="0" y="66"/>
                    <a:pt x="0" y="65"/>
                    <a:pt x="0" y="64"/>
                  </a:cubicBezTo>
                  <a:cubicBezTo>
                    <a:pt x="0" y="55"/>
                    <a:pt x="0" y="46"/>
                    <a:pt x="0" y="3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4" name="Google Shape;1314;p16"/>
            <p:cNvSpPr/>
            <p:nvPr/>
          </p:nvSpPr>
          <p:spPr>
            <a:xfrm>
              <a:off x="8496300" y="3278188"/>
              <a:ext cx="73025" cy="3175"/>
            </a:xfrm>
            <a:custGeom>
              <a:avLst/>
              <a:gdLst/>
              <a:ahLst/>
              <a:cxnLst/>
              <a:rect l="l" t="t" r="r" b="b"/>
              <a:pathLst>
                <a:path w="190" h="9" extrusionOk="0">
                  <a:moveTo>
                    <a:pt x="95" y="9"/>
                  </a:moveTo>
                  <a:cubicBezTo>
                    <a:pt x="66" y="9"/>
                    <a:pt x="38" y="9"/>
                    <a:pt x="9" y="9"/>
                  </a:cubicBezTo>
                  <a:cubicBezTo>
                    <a:pt x="6" y="9"/>
                    <a:pt x="4" y="9"/>
                    <a:pt x="2" y="7"/>
                  </a:cubicBezTo>
                  <a:cubicBezTo>
                    <a:pt x="0" y="4"/>
                    <a:pt x="2" y="1"/>
                    <a:pt x="7" y="0"/>
                  </a:cubicBezTo>
                  <a:cubicBezTo>
                    <a:pt x="8" y="0"/>
                    <a:pt x="8" y="0"/>
                    <a:pt x="9" y="0"/>
                  </a:cubicBezTo>
                  <a:cubicBezTo>
                    <a:pt x="66" y="0"/>
                    <a:pt x="124" y="0"/>
                    <a:pt x="181" y="0"/>
                  </a:cubicBezTo>
                  <a:cubicBezTo>
                    <a:pt x="184" y="0"/>
                    <a:pt x="187" y="1"/>
                    <a:pt x="188" y="3"/>
                  </a:cubicBezTo>
                  <a:cubicBezTo>
                    <a:pt x="190" y="6"/>
                    <a:pt x="187" y="9"/>
                    <a:pt x="183" y="9"/>
                  </a:cubicBezTo>
                  <a:cubicBezTo>
                    <a:pt x="181" y="9"/>
                    <a:pt x="180" y="9"/>
                    <a:pt x="179" y="9"/>
                  </a:cubicBezTo>
                  <a:cubicBezTo>
                    <a:pt x="151" y="9"/>
                    <a:pt x="123" y="9"/>
                    <a:pt x="95"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5" name="Google Shape;1315;p16"/>
            <p:cNvSpPr/>
            <p:nvPr/>
          </p:nvSpPr>
          <p:spPr>
            <a:xfrm>
              <a:off x="8488363" y="3194051"/>
              <a:ext cx="9525" cy="23813"/>
            </a:xfrm>
            <a:custGeom>
              <a:avLst/>
              <a:gdLst/>
              <a:ahLst/>
              <a:cxnLst/>
              <a:rect l="l" t="t" r="r" b="b"/>
              <a:pathLst>
                <a:path w="25" h="61" extrusionOk="0">
                  <a:moveTo>
                    <a:pt x="0" y="31"/>
                  </a:moveTo>
                  <a:cubicBezTo>
                    <a:pt x="0" y="24"/>
                    <a:pt x="0" y="17"/>
                    <a:pt x="0" y="11"/>
                  </a:cubicBezTo>
                  <a:cubicBezTo>
                    <a:pt x="0" y="5"/>
                    <a:pt x="4" y="1"/>
                    <a:pt x="11" y="1"/>
                  </a:cubicBezTo>
                  <a:cubicBezTo>
                    <a:pt x="18" y="0"/>
                    <a:pt x="25" y="4"/>
                    <a:pt x="25" y="9"/>
                  </a:cubicBezTo>
                  <a:cubicBezTo>
                    <a:pt x="25" y="23"/>
                    <a:pt x="25" y="38"/>
                    <a:pt x="25" y="52"/>
                  </a:cubicBezTo>
                  <a:cubicBezTo>
                    <a:pt x="25" y="57"/>
                    <a:pt x="19" y="61"/>
                    <a:pt x="13" y="61"/>
                  </a:cubicBezTo>
                  <a:cubicBezTo>
                    <a:pt x="6" y="61"/>
                    <a:pt x="1" y="57"/>
                    <a:pt x="1" y="52"/>
                  </a:cubicBezTo>
                  <a:cubicBezTo>
                    <a:pt x="0" y="45"/>
                    <a:pt x="0" y="38"/>
                    <a:pt x="0" y="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6" name="Google Shape;1316;p16"/>
            <p:cNvSpPr/>
            <p:nvPr/>
          </p:nvSpPr>
          <p:spPr>
            <a:xfrm>
              <a:off x="8488363" y="3224213"/>
              <a:ext cx="19050" cy="12700"/>
            </a:xfrm>
            <a:custGeom>
              <a:avLst/>
              <a:gdLst/>
              <a:ahLst/>
              <a:cxnLst/>
              <a:rect l="l" t="t" r="r" b="b"/>
              <a:pathLst>
                <a:path w="49" h="32" extrusionOk="0">
                  <a:moveTo>
                    <a:pt x="0" y="32"/>
                  </a:moveTo>
                  <a:cubicBezTo>
                    <a:pt x="0" y="31"/>
                    <a:pt x="0" y="31"/>
                    <a:pt x="0" y="30"/>
                  </a:cubicBezTo>
                  <a:cubicBezTo>
                    <a:pt x="0" y="24"/>
                    <a:pt x="0" y="19"/>
                    <a:pt x="0" y="13"/>
                  </a:cubicBezTo>
                  <a:cubicBezTo>
                    <a:pt x="0" y="12"/>
                    <a:pt x="0" y="11"/>
                    <a:pt x="2" y="11"/>
                  </a:cubicBezTo>
                  <a:cubicBezTo>
                    <a:pt x="12" y="7"/>
                    <a:pt x="23" y="4"/>
                    <a:pt x="33" y="0"/>
                  </a:cubicBezTo>
                  <a:cubicBezTo>
                    <a:pt x="34" y="0"/>
                    <a:pt x="35" y="0"/>
                    <a:pt x="36" y="0"/>
                  </a:cubicBezTo>
                  <a:cubicBezTo>
                    <a:pt x="40" y="2"/>
                    <a:pt x="44" y="3"/>
                    <a:pt x="48" y="5"/>
                  </a:cubicBezTo>
                  <a:cubicBezTo>
                    <a:pt x="48" y="5"/>
                    <a:pt x="49" y="6"/>
                    <a:pt x="48" y="6"/>
                  </a:cubicBezTo>
                  <a:cubicBezTo>
                    <a:pt x="48" y="10"/>
                    <a:pt x="47" y="13"/>
                    <a:pt x="46" y="16"/>
                  </a:cubicBezTo>
                  <a:cubicBezTo>
                    <a:pt x="45" y="17"/>
                    <a:pt x="45" y="17"/>
                    <a:pt x="44" y="17"/>
                  </a:cubicBezTo>
                  <a:cubicBezTo>
                    <a:pt x="30" y="22"/>
                    <a:pt x="16" y="27"/>
                    <a:pt x="2" y="32"/>
                  </a:cubicBezTo>
                  <a:cubicBezTo>
                    <a:pt x="1" y="32"/>
                    <a:pt x="1" y="32"/>
                    <a:pt x="0" y="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7" name="Google Shape;1317;p16"/>
            <p:cNvSpPr/>
            <p:nvPr/>
          </p:nvSpPr>
          <p:spPr>
            <a:xfrm>
              <a:off x="8523288" y="3190876"/>
              <a:ext cx="9525" cy="11113"/>
            </a:xfrm>
            <a:custGeom>
              <a:avLst/>
              <a:gdLst/>
              <a:ahLst/>
              <a:cxnLst/>
              <a:rect l="l" t="t" r="r" b="b"/>
              <a:pathLst>
                <a:path w="24" h="30" extrusionOk="0">
                  <a:moveTo>
                    <a:pt x="24" y="21"/>
                  </a:moveTo>
                  <a:cubicBezTo>
                    <a:pt x="15" y="22"/>
                    <a:pt x="7" y="24"/>
                    <a:pt x="0" y="30"/>
                  </a:cubicBezTo>
                  <a:cubicBezTo>
                    <a:pt x="0" y="29"/>
                    <a:pt x="0" y="29"/>
                    <a:pt x="0" y="29"/>
                  </a:cubicBezTo>
                  <a:cubicBezTo>
                    <a:pt x="0" y="22"/>
                    <a:pt x="0" y="16"/>
                    <a:pt x="0" y="10"/>
                  </a:cubicBezTo>
                  <a:cubicBezTo>
                    <a:pt x="0" y="4"/>
                    <a:pt x="5" y="0"/>
                    <a:pt x="12" y="0"/>
                  </a:cubicBezTo>
                  <a:cubicBezTo>
                    <a:pt x="19" y="0"/>
                    <a:pt x="24" y="4"/>
                    <a:pt x="24" y="10"/>
                  </a:cubicBezTo>
                  <a:cubicBezTo>
                    <a:pt x="24" y="13"/>
                    <a:pt x="24" y="17"/>
                    <a:pt x="24" y="20"/>
                  </a:cubicBezTo>
                  <a:cubicBezTo>
                    <a:pt x="24" y="20"/>
                    <a:pt x="24" y="21"/>
                    <a:pt x="24" y="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8" name="Google Shape;1318;p16"/>
            <p:cNvSpPr/>
            <p:nvPr/>
          </p:nvSpPr>
          <p:spPr>
            <a:xfrm>
              <a:off x="8540750" y="3190876"/>
              <a:ext cx="9525" cy="7938"/>
            </a:xfrm>
            <a:custGeom>
              <a:avLst/>
              <a:gdLst/>
              <a:ahLst/>
              <a:cxnLst/>
              <a:rect l="l" t="t" r="r" b="b"/>
              <a:pathLst>
                <a:path w="24" h="21" extrusionOk="0">
                  <a:moveTo>
                    <a:pt x="24" y="21"/>
                  </a:moveTo>
                  <a:cubicBezTo>
                    <a:pt x="16" y="21"/>
                    <a:pt x="8" y="21"/>
                    <a:pt x="0" y="21"/>
                  </a:cubicBezTo>
                  <a:cubicBezTo>
                    <a:pt x="0" y="20"/>
                    <a:pt x="0" y="20"/>
                    <a:pt x="0" y="19"/>
                  </a:cubicBezTo>
                  <a:cubicBezTo>
                    <a:pt x="0" y="16"/>
                    <a:pt x="0" y="13"/>
                    <a:pt x="0" y="10"/>
                  </a:cubicBezTo>
                  <a:cubicBezTo>
                    <a:pt x="0" y="4"/>
                    <a:pt x="5" y="0"/>
                    <a:pt x="12" y="0"/>
                  </a:cubicBezTo>
                  <a:cubicBezTo>
                    <a:pt x="19" y="0"/>
                    <a:pt x="24" y="4"/>
                    <a:pt x="24" y="10"/>
                  </a:cubicBezTo>
                  <a:cubicBezTo>
                    <a:pt x="24" y="13"/>
                    <a:pt x="24" y="17"/>
                    <a:pt x="24" y="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19" name="Google Shape;1319;p16"/>
            <p:cNvSpPr/>
            <p:nvPr/>
          </p:nvSpPr>
          <p:spPr>
            <a:xfrm>
              <a:off x="8523288" y="3214688"/>
              <a:ext cx="7938" cy="4763"/>
            </a:xfrm>
            <a:custGeom>
              <a:avLst/>
              <a:gdLst/>
              <a:ahLst/>
              <a:cxnLst/>
              <a:rect l="l" t="t" r="r" b="b"/>
              <a:pathLst>
                <a:path w="22" h="13" extrusionOk="0">
                  <a:moveTo>
                    <a:pt x="22" y="9"/>
                  </a:moveTo>
                  <a:cubicBezTo>
                    <a:pt x="19" y="12"/>
                    <a:pt x="12" y="13"/>
                    <a:pt x="8" y="10"/>
                  </a:cubicBezTo>
                  <a:cubicBezTo>
                    <a:pt x="3" y="8"/>
                    <a:pt x="0" y="3"/>
                    <a:pt x="2" y="0"/>
                  </a:cubicBezTo>
                  <a:cubicBezTo>
                    <a:pt x="7" y="5"/>
                    <a:pt x="14" y="8"/>
                    <a:pt x="22"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20" name="Google Shape;1320;p16"/>
            <p:cNvSpPr/>
            <p:nvPr/>
          </p:nvSpPr>
          <p:spPr>
            <a:xfrm>
              <a:off x="8542338" y="3217863"/>
              <a:ext cx="6350" cy="1588"/>
            </a:xfrm>
            <a:custGeom>
              <a:avLst/>
              <a:gdLst/>
              <a:ahLst/>
              <a:cxnLst/>
              <a:rect l="l" t="t" r="r" b="b"/>
              <a:pathLst>
                <a:path w="16" h="4" extrusionOk="0">
                  <a:moveTo>
                    <a:pt x="0" y="0"/>
                  </a:moveTo>
                  <a:cubicBezTo>
                    <a:pt x="6" y="0"/>
                    <a:pt x="11" y="0"/>
                    <a:pt x="16" y="0"/>
                  </a:cubicBezTo>
                  <a:cubicBezTo>
                    <a:pt x="12" y="3"/>
                    <a:pt x="4" y="4"/>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21" name="Google Shape;1321;p16"/>
            <p:cNvSpPr/>
            <p:nvPr/>
          </p:nvSpPr>
          <p:spPr>
            <a:xfrm>
              <a:off x="8485188" y="3222626"/>
              <a:ext cx="1588" cy="0"/>
            </a:xfrm>
            <a:custGeom>
              <a:avLst/>
              <a:gdLst/>
              <a:ahLst/>
              <a:cxnLst/>
              <a:rect l="l" t="t" r="r" b="b"/>
              <a:pathLst>
                <a:path w="5" h="3" extrusionOk="0">
                  <a:moveTo>
                    <a:pt x="0" y="0"/>
                  </a:moveTo>
                  <a:cubicBezTo>
                    <a:pt x="0" y="0"/>
                    <a:pt x="0" y="0"/>
                    <a:pt x="1" y="0"/>
                  </a:cubicBezTo>
                  <a:cubicBezTo>
                    <a:pt x="2" y="0"/>
                    <a:pt x="3" y="0"/>
                    <a:pt x="5" y="0"/>
                  </a:cubicBezTo>
                  <a:cubicBezTo>
                    <a:pt x="3" y="0"/>
                    <a:pt x="2" y="0"/>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25"/>
        <p:cNvGrpSpPr/>
        <p:nvPr/>
      </p:nvGrpSpPr>
      <p:grpSpPr>
        <a:xfrm>
          <a:off x="0" y="0"/>
          <a:ext cx="0" cy="0"/>
          <a:chOff x="0" y="0"/>
          <a:chExt cx="0" cy="0"/>
        </a:xfrm>
      </p:grpSpPr>
      <p:sp>
        <p:nvSpPr>
          <p:cNvPr id="1326" name="Google Shape;1326;p17"/>
          <p:cNvSpPr/>
          <p:nvPr/>
        </p:nvSpPr>
        <p:spPr>
          <a:xfrm>
            <a:off x="3652319" y="2191071"/>
            <a:ext cx="1232001" cy="580800"/>
          </a:xfrm>
          <a:custGeom>
            <a:avLst/>
            <a:gdLst/>
            <a:ahLst/>
            <a:cxnLst/>
            <a:rect l="l" t="t" r="r" b="b"/>
            <a:pathLst>
              <a:path w="577" h="273" extrusionOk="0">
                <a:moveTo>
                  <a:pt x="441" y="43"/>
                </a:moveTo>
                <a:cubicBezTo>
                  <a:pt x="452" y="32"/>
                  <a:pt x="462" y="30"/>
                  <a:pt x="471" y="38"/>
                </a:cubicBezTo>
                <a:cubicBezTo>
                  <a:pt x="476" y="43"/>
                  <a:pt x="478" y="49"/>
                  <a:pt x="481" y="55"/>
                </a:cubicBezTo>
                <a:cubicBezTo>
                  <a:pt x="482" y="58"/>
                  <a:pt x="483" y="60"/>
                  <a:pt x="487" y="60"/>
                </a:cubicBezTo>
                <a:cubicBezTo>
                  <a:pt x="494" y="61"/>
                  <a:pt x="500" y="61"/>
                  <a:pt x="506" y="63"/>
                </a:cubicBezTo>
                <a:cubicBezTo>
                  <a:pt x="514" y="66"/>
                  <a:pt x="523" y="69"/>
                  <a:pt x="531" y="73"/>
                </a:cubicBezTo>
                <a:cubicBezTo>
                  <a:pt x="540" y="77"/>
                  <a:pt x="549" y="83"/>
                  <a:pt x="558" y="89"/>
                </a:cubicBezTo>
                <a:cubicBezTo>
                  <a:pt x="572" y="98"/>
                  <a:pt x="575" y="111"/>
                  <a:pt x="575" y="126"/>
                </a:cubicBezTo>
                <a:cubicBezTo>
                  <a:pt x="575" y="140"/>
                  <a:pt x="573" y="155"/>
                  <a:pt x="574" y="169"/>
                </a:cubicBezTo>
                <a:cubicBezTo>
                  <a:pt x="574" y="184"/>
                  <a:pt x="576" y="200"/>
                  <a:pt x="576" y="215"/>
                </a:cubicBezTo>
                <a:cubicBezTo>
                  <a:pt x="577" y="230"/>
                  <a:pt x="577" y="244"/>
                  <a:pt x="577" y="258"/>
                </a:cubicBezTo>
                <a:cubicBezTo>
                  <a:pt x="577" y="263"/>
                  <a:pt x="576" y="266"/>
                  <a:pt x="571" y="267"/>
                </a:cubicBezTo>
                <a:cubicBezTo>
                  <a:pt x="566" y="268"/>
                  <a:pt x="562" y="271"/>
                  <a:pt x="557" y="272"/>
                </a:cubicBezTo>
                <a:cubicBezTo>
                  <a:pt x="554" y="273"/>
                  <a:pt x="550" y="271"/>
                  <a:pt x="547" y="271"/>
                </a:cubicBezTo>
                <a:cubicBezTo>
                  <a:pt x="548" y="268"/>
                  <a:pt x="549" y="265"/>
                  <a:pt x="550" y="262"/>
                </a:cubicBezTo>
                <a:cubicBezTo>
                  <a:pt x="544" y="262"/>
                  <a:pt x="538" y="262"/>
                  <a:pt x="532" y="262"/>
                </a:cubicBezTo>
                <a:cubicBezTo>
                  <a:pt x="531" y="262"/>
                  <a:pt x="529" y="260"/>
                  <a:pt x="527" y="259"/>
                </a:cubicBezTo>
                <a:cubicBezTo>
                  <a:pt x="529" y="258"/>
                  <a:pt x="529" y="256"/>
                  <a:pt x="531" y="255"/>
                </a:cubicBezTo>
                <a:cubicBezTo>
                  <a:pt x="540" y="252"/>
                  <a:pt x="542" y="247"/>
                  <a:pt x="541" y="238"/>
                </a:cubicBezTo>
                <a:cubicBezTo>
                  <a:pt x="538" y="203"/>
                  <a:pt x="536" y="168"/>
                  <a:pt x="534" y="133"/>
                </a:cubicBezTo>
                <a:cubicBezTo>
                  <a:pt x="534" y="131"/>
                  <a:pt x="533" y="129"/>
                  <a:pt x="532" y="128"/>
                </a:cubicBezTo>
                <a:cubicBezTo>
                  <a:pt x="523" y="120"/>
                  <a:pt x="513" y="113"/>
                  <a:pt x="503" y="105"/>
                </a:cubicBezTo>
                <a:cubicBezTo>
                  <a:pt x="498" y="111"/>
                  <a:pt x="495" y="116"/>
                  <a:pt x="491" y="121"/>
                </a:cubicBezTo>
                <a:cubicBezTo>
                  <a:pt x="486" y="125"/>
                  <a:pt x="480" y="128"/>
                  <a:pt x="474" y="132"/>
                </a:cubicBezTo>
                <a:cubicBezTo>
                  <a:pt x="501" y="138"/>
                  <a:pt x="509" y="161"/>
                  <a:pt x="516" y="183"/>
                </a:cubicBezTo>
                <a:cubicBezTo>
                  <a:pt x="520" y="191"/>
                  <a:pt x="520" y="201"/>
                  <a:pt x="521" y="210"/>
                </a:cubicBezTo>
                <a:cubicBezTo>
                  <a:pt x="521" y="227"/>
                  <a:pt x="511" y="238"/>
                  <a:pt x="494" y="239"/>
                </a:cubicBezTo>
                <a:cubicBezTo>
                  <a:pt x="481" y="240"/>
                  <a:pt x="467" y="239"/>
                  <a:pt x="454" y="239"/>
                </a:cubicBezTo>
                <a:cubicBezTo>
                  <a:pt x="457" y="220"/>
                  <a:pt x="452" y="203"/>
                  <a:pt x="438" y="189"/>
                </a:cubicBezTo>
                <a:cubicBezTo>
                  <a:pt x="428" y="179"/>
                  <a:pt x="416" y="175"/>
                  <a:pt x="402" y="175"/>
                </a:cubicBezTo>
                <a:cubicBezTo>
                  <a:pt x="386" y="174"/>
                  <a:pt x="372" y="181"/>
                  <a:pt x="361" y="193"/>
                </a:cubicBezTo>
                <a:cubicBezTo>
                  <a:pt x="350" y="206"/>
                  <a:pt x="347" y="220"/>
                  <a:pt x="349" y="237"/>
                </a:cubicBezTo>
                <a:cubicBezTo>
                  <a:pt x="280" y="237"/>
                  <a:pt x="212" y="237"/>
                  <a:pt x="143" y="237"/>
                </a:cubicBezTo>
                <a:cubicBezTo>
                  <a:pt x="146" y="216"/>
                  <a:pt x="140" y="199"/>
                  <a:pt x="124" y="186"/>
                </a:cubicBezTo>
                <a:cubicBezTo>
                  <a:pt x="114" y="178"/>
                  <a:pt x="102" y="174"/>
                  <a:pt x="90" y="175"/>
                </a:cubicBezTo>
                <a:cubicBezTo>
                  <a:pt x="59" y="175"/>
                  <a:pt x="42" y="195"/>
                  <a:pt x="37" y="236"/>
                </a:cubicBezTo>
                <a:cubicBezTo>
                  <a:pt x="34" y="236"/>
                  <a:pt x="30" y="236"/>
                  <a:pt x="26" y="236"/>
                </a:cubicBezTo>
                <a:cubicBezTo>
                  <a:pt x="10" y="235"/>
                  <a:pt x="2" y="226"/>
                  <a:pt x="4" y="210"/>
                </a:cubicBezTo>
                <a:cubicBezTo>
                  <a:pt x="7" y="196"/>
                  <a:pt x="9" y="181"/>
                  <a:pt x="12" y="166"/>
                </a:cubicBezTo>
                <a:cubicBezTo>
                  <a:pt x="17" y="166"/>
                  <a:pt x="23" y="165"/>
                  <a:pt x="28" y="164"/>
                </a:cubicBezTo>
                <a:cubicBezTo>
                  <a:pt x="31" y="163"/>
                  <a:pt x="35" y="160"/>
                  <a:pt x="35" y="158"/>
                </a:cubicBezTo>
                <a:cubicBezTo>
                  <a:pt x="35" y="154"/>
                  <a:pt x="39" y="148"/>
                  <a:pt x="32" y="145"/>
                </a:cubicBezTo>
                <a:cubicBezTo>
                  <a:pt x="38" y="141"/>
                  <a:pt x="43" y="138"/>
                  <a:pt x="49" y="135"/>
                </a:cubicBezTo>
                <a:cubicBezTo>
                  <a:pt x="49" y="134"/>
                  <a:pt x="49" y="133"/>
                  <a:pt x="49" y="132"/>
                </a:cubicBezTo>
                <a:cubicBezTo>
                  <a:pt x="40" y="132"/>
                  <a:pt x="32" y="131"/>
                  <a:pt x="24" y="130"/>
                </a:cubicBezTo>
                <a:cubicBezTo>
                  <a:pt x="24" y="130"/>
                  <a:pt x="24" y="129"/>
                  <a:pt x="23" y="129"/>
                </a:cubicBezTo>
                <a:cubicBezTo>
                  <a:pt x="28" y="126"/>
                  <a:pt x="32" y="123"/>
                  <a:pt x="37" y="122"/>
                </a:cubicBezTo>
                <a:cubicBezTo>
                  <a:pt x="47" y="119"/>
                  <a:pt x="55" y="112"/>
                  <a:pt x="62" y="104"/>
                </a:cubicBezTo>
                <a:cubicBezTo>
                  <a:pt x="64" y="103"/>
                  <a:pt x="65" y="102"/>
                  <a:pt x="66" y="101"/>
                </a:cubicBezTo>
                <a:cubicBezTo>
                  <a:pt x="70" y="98"/>
                  <a:pt x="71" y="96"/>
                  <a:pt x="69" y="91"/>
                </a:cubicBezTo>
                <a:cubicBezTo>
                  <a:pt x="65" y="75"/>
                  <a:pt x="61" y="59"/>
                  <a:pt x="57" y="43"/>
                </a:cubicBezTo>
                <a:cubicBezTo>
                  <a:pt x="56" y="40"/>
                  <a:pt x="54" y="37"/>
                  <a:pt x="52" y="37"/>
                </a:cubicBezTo>
                <a:cubicBezTo>
                  <a:pt x="41" y="33"/>
                  <a:pt x="29" y="30"/>
                  <a:pt x="18" y="28"/>
                </a:cubicBezTo>
                <a:cubicBezTo>
                  <a:pt x="10" y="26"/>
                  <a:pt x="3" y="26"/>
                  <a:pt x="0" y="16"/>
                </a:cubicBezTo>
                <a:cubicBezTo>
                  <a:pt x="19" y="14"/>
                  <a:pt x="36" y="16"/>
                  <a:pt x="53" y="23"/>
                </a:cubicBezTo>
                <a:cubicBezTo>
                  <a:pt x="72" y="31"/>
                  <a:pt x="87" y="44"/>
                  <a:pt x="100" y="61"/>
                </a:cubicBezTo>
                <a:cubicBezTo>
                  <a:pt x="103" y="65"/>
                  <a:pt x="105" y="66"/>
                  <a:pt x="111" y="64"/>
                </a:cubicBezTo>
                <a:cubicBezTo>
                  <a:pt x="150" y="54"/>
                  <a:pt x="189" y="51"/>
                  <a:pt x="229" y="54"/>
                </a:cubicBezTo>
                <a:cubicBezTo>
                  <a:pt x="247" y="56"/>
                  <a:pt x="266" y="59"/>
                  <a:pt x="284" y="64"/>
                </a:cubicBezTo>
                <a:cubicBezTo>
                  <a:pt x="291" y="65"/>
                  <a:pt x="298" y="70"/>
                  <a:pt x="305" y="74"/>
                </a:cubicBezTo>
                <a:cubicBezTo>
                  <a:pt x="327" y="87"/>
                  <a:pt x="349" y="101"/>
                  <a:pt x="371" y="114"/>
                </a:cubicBezTo>
                <a:cubicBezTo>
                  <a:pt x="371" y="114"/>
                  <a:pt x="372" y="115"/>
                  <a:pt x="373" y="115"/>
                </a:cubicBezTo>
                <a:cubicBezTo>
                  <a:pt x="387" y="93"/>
                  <a:pt x="402" y="72"/>
                  <a:pt x="417" y="50"/>
                </a:cubicBezTo>
                <a:cubicBezTo>
                  <a:pt x="427" y="35"/>
                  <a:pt x="437" y="19"/>
                  <a:pt x="448" y="4"/>
                </a:cubicBezTo>
                <a:cubicBezTo>
                  <a:pt x="449" y="3"/>
                  <a:pt x="450" y="1"/>
                  <a:pt x="451" y="0"/>
                </a:cubicBezTo>
                <a:cubicBezTo>
                  <a:pt x="454" y="0"/>
                  <a:pt x="457" y="0"/>
                  <a:pt x="461" y="0"/>
                </a:cubicBezTo>
                <a:cubicBezTo>
                  <a:pt x="461" y="3"/>
                  <a:pt x="461" y="6"/>
                  <a:pt x="460" y="8"/>
                </a:cubicBezTo>
                <a:cubicBezTo>
                  <a:pt x="455" y="18"/>
                  <a:pt x="449" y="27"/>
                  <a:pt x="443" y="37"/>
                </a:cubicBezTo>
                <a:cubicBezTo>
                  <a:pt x="442" y="39"/>
                  <a:pt x="441" y="41"/>
                  <a:pt x="440" y="42"/>
                </a:cubicBezTo>
                <a:cubicBezTo>
                  <a:pt x="424" y="68"/>
                  <a:pt x="407" y="94"/>
                  <a:pt x="390" y="120"/>
                </a:cubicBezTo>
                <a:cubicBezTo>
                  <a:pt x="407" y="122"/>
                  <a:pt x="421" y="125"/>
                  <a:pt x="436" y="127"/>
                </a:cubicBezTo>
                <a:cubicBezTo>
                  <a:pt x="435" y="123"/>
                  <a:pt x="436" y="118"/>
                  <a:pt x="430" y="119"/>
                </a:cubicBezTo>
                <a:cubicBezTo>
                  <a:pt x="428" y="119"/>
                  <a:pt x="425" y="116"/>
                  <a:pt x="423" y="113"/>
                </a:cubicBezTo>
                <a:cubicBezTo>
                  <a:pt x="422" y="112"/>
                  <a:pt x="424" y="109"/>
                  <a:pt x="425" y="106"/>
                </a:cubicBezTo>
                <a:cubicBezTo>
                  <a:pt x="424" y="104"/>
                  <a:pt x="422" y="100"/>
                  <a:pt x="420" y="98"/>
                </a:cubicBezTo>
                <a:cubicBezTo>
                  <a:pt x="416" y="95"/>
                  <a:pt x="415" y="93"/>
                  <a:pt x="418" y="87"/>
                </a:cubicBezTo>
                <a:cubicBezTo>
                  <a:pt x="419" y="90"/>
                  <a:pt x="421" y="91"/>
                  <a:pt x="422" y="93"/>
                </a:cubicBezTo>
                <a:cubicBezTo>
                  <a:pt x="423" y="103"/>
                  <a:pt x="435" y="109"/>
                  <a:pt x="443" y="107"/>
                </a:cubicBezTo>
                <a:cubicBezTo>
                  <a:pt x="451" y="105"/>
                  <a:pt x="459" y="103"/>
                  <a:pt x="467" y="101"/>
                </a:cubicBezTo>
                <a:cubicBezTo>
                  <a:pt x="477" y="97"/>
                  <a:pt x="483" y="86"/>
                  <a:pt x="478" y="79"/>
                </a:cubicBezTo>
                <a:cubicBezTo>
                  <a:pt x="475" y="80"/>
                  <a:pt x="472" y="82"/>
                  <a:pt x="468" y="82"/>
                </a:cubicBezTo>
                <a:cubicBezTo>
                  <a:pt x="465" y="82"/>
                  <a:pt x="461" y="81"/>
                  <a:pt x="460" y="81"/>
                </a:cubicBezTo>
                <a:cubicBezTo>
                  <a:pt x="455" y="77"/>
                  <a:pt x="450" y="73"/>
                  <a:pt x="446" y="69"/>
                </a:cubicBezTo>
                <a:cubicBezTo>
                  <a:pt x="439" y="79"/>
                  <a:pt x="439" y="79"/>
                  <a:pt x="434" y="76"/>
                </a:cubicBezTo>
                <a:cubicBezTo>
                  <a:pt x="436" y="67"/>
                  <a:pt x="437" y="59"/>
                  <a:pt x="438" y="52"/>
                </a:cubicBezTo>
                <a:cubicBezTo>
                  <a:pt x="439" y="49"/>
                  <a:pt x="440" y="46"/>
                  <a:pt x="441" y="43"/>
                </a:cubicBezTo>
                <a:close/>
                <a:moveTo>
                  <a:pt x="348" y="124"/>
                </a:moveTo>
                <a:cubicBezTo>
                  <a:pt x="349" y="124"/>
                  <a:pt x="349" y="123"/>
                  <a:pt x="349" y="122"/>
                </a:cubicBezTo>
                <a:cubicBezTo>
                  <a:pt x="328" y="108"/>
                  <a:pt x="308" y="91"/>
                  <a:pt x="284" y="82"/>
                </a:cubicBezTo>
                <a:cubicBezTo>
                  <a:pt x="260" y="74"/>
                  <a:pt x="235" y="72"/>
                  <a:pt x="209" y="72"/>
                </a:cubicBezTo>
                <a:cubicBezTo>
                  <a:pt x="213" y="89"/>
                  <a:pt x="217" y="104"/>
                  <a:pt x="220" y="119"/>
                </a:cubicBezTo>
                <a:cubicBezTo>
                  <a:pt x="221" y="124"/>
                  <a:pt x="223" y="125"/>
                  <a:pt x="228" y="125"/>
                </a:cubicBezTo>
                <a:cubicBezTo>
                  <a:pt x="262" y="125"/>
                  <a:pt x="296" y="125"/>
                  <a:pt x="330" y="124"/>
                </a:cubicBezTo>
                <a:cubicBezTo>
                  <a:pt x="336" y="124"/>
                  <a:pt x="342" y="124"/>
                  <a:pt x="348" y="124"/>
                </a:cubicBezTo>
                <a:close/>
                <a:moveTo>
                  <a:pt x="83" y="122"/>
                </a:moveTo>
                <a:cubicBezTo>
                  <a:pt x="83" y="123"/>
                  <a:pt x="84" y="124"/>
                  <a:pt x="84" y="124"/>
                </a:cubicBezTo>
                <a:cubicBezTo>
                  <a:pt x="124" y="124"/>
                  <a:pt x="164" y="124"/>
                  <a:pt x="204" y="124"/>
                </a:cubicBezTo>
                <a:cubicBezTo>
                  <a:pt x="204" y="123"/>
                  <a:pt x="205" y="122"/>
                  <a:pt x="204" y="122"/>
                </a:cubicBezTo>
                <a:cubicBezTo>
                  <a:pt x="201" y="107"/>
                  <a:pt x="199" y="92"/>
                  <a:pt x="195" y="77"/>
                </a:cubicBezTo>
                <a:cubicBezTo>
                  <a:pt x="195" y="75"/>
                  <a:pt x="191" y="73"/>
                  <a:pt x="189" y="73"/>
                </a:cubicBezTo>
                <a:cubicBezTo>
                  <a:pt x="175" y="74"/>
                  <a:pt x="161" y="74"/>
                  <a:pt x="148" y="76"/>
                </a:cubicBezTo>
                <a:cubicBezTo>
                  <a:pt x="137" y="77"/>
                  <a:pt x="124" y="78"/>
                  <a:pt x="117" y="84"/>
                </a:cubicBezTo>
                <a:cubicBezTo>
                  <a:pt x="104" y="95"/>
                  <a:pt x="94" y="109"/>
                  <a:pt x="83" y="122"/>
                </a:cubicBezTo>
                <a:close/>
                <a:moveTo>
                  <a:pt x="61" y="43"/>
                </a:moveTo>
                <a:cubicBezTo>
                  <a:pt x="66" y="61"/>
                  <a:pt x="70" y="77"/>
                  <a:pt x="74" y="93"/>
                </a:cubicBezTo>
                <a:cubicBezTo>
                  <a:pt x="88" y="83"/>
                  <a:pt x="89" y="81"/>
                  <a:pt x="82" y="67"/>
                </a:cubicBezTo>
                <a:cubicBezTo>
                  <a:pt x="81" y="66"/>
                  <a:pt x="81" y="65"/>
                  <a:pt x="81" y="65"/>
                </a:cubicBezTo>
                <a:cubicBezTo>
                  <a:pt x="76" y="57"/>
                  <a:pt x="71" y="49"/>
                  <a:pt x="61" y="43"/>
                </a:cubicBezTo>
                <a:close/>
                <a:moveTo>
                  <a:pt x="502" y="159"/>
                </a:moveTo>
                <a:cubicBezTo>
                  <a:pt x="503" y="158"/>
                  <a:pt x="503" y="157"/>
                  <a:pt x="504" y="156"/>
                </a:cubicBezTo>
                <a:cubicBezTo>
                  <a:pt x="499" y="153"/>
                  <a:pt x="495" y="148"/>
                  <a:pt x="489" y="146"/>
                </a:cubicBezTo>
                <a:cubicBezTo>
                  <a:pt x="483" y="144"/>
                  <a:pt x="476" y="145"/>
                  <a:pt x="469" y="145"/>
                </a:cubicBezTo>
                <a:cubicBezTo>
                  <a:pt x="465" y="145"/>
                  <a:pt x="461" y="146"/>
                  <a:pt x="458" y="146"/>
                </a:cubicBezTo>
                <a:cubicBezTo>
                  <a:pt x="458" y="147"/>
                  <a:pt x="458" y="148"/>
                  <a:pt x="458" y="149"/>
                </a:cubicBezTo>
                <a:cubicBezTo>
                  <a:pt x="471" y="159"/>
                  <a:pt x="487" y="157"/>
                  <a:pt x="502" y="159"/>
                </a:cubicBezTo>
                <a:close/>
                <a:moveTo>
                  <a:pt x="384" y="132"/>
                </a:moveTo>
                <a:cubicBezTo>
                  <a:pt x="394" y="133"/>
                  <a:pt x="404" y="134"/>
                  <a:pt x="413" y="135"/>
                </a:cubicBezTo>
                <a:cubicBezTo>
                  <a:pt x="420" y="135"/>
                  <a:pt x="428" y="138"/>
                  <a:pt x="433" y="130"/>
                </a:cubicBezTo>
                <a:cubicBezTo>
                  <a:pt x="420" y="128"/>
                  <a:pt x="407" y="127"/>
                  <a:pt x="394" y="125"/>
                </a:cubicBezTo>
                <a:cubicBezTo>
                  <a:pt x="387" y="123"/>
                  <a:pt x="385" y="126"/>
                  <a:pt x="384" y="132"/>
                </a:cubicBezTo>
                <a:close/>
                <a:moveTo>
                  <a:pt x="460" y="118"/>
                </a:moveTo>
                <a:cubicBezTo>
                  <a:pt x="452" y="118"/>
                  <a:pt x="445" y="117"/>
                  <a:pt x="436" y="117"/>
                </a:cubicBezTo>
                <a:cubicBezTo>
                  <a:pt x="441" y="129"/>
                  <a:pt x="450" y="129"/>
                  <a:pt x="460" y="118"/>
                </a:cubicBezTo>
                <a:close/>
                <a:moveTo>
                  <a:pt x="451" y="135"/>
                </a:moveTo>
                <a:cubicBezTo>
                  <a:pt x="450" y="136"/>
                  <a:pt x="450" y="137"/>
                  <a:pt x="450" y="137"/>
                </a:cubicBezTo>
                <a:cubicBezTo>
                  <a:pt x="460" y="138"/>
                  <a:pt x="470" y="139"/>
                  <a:pt x="481" y="140"/>
                </a:cubicBezTo>
                <a:cubicBezTo>
                  <a:pt x="481" y="139"/>
                  <a:pt x="481" y="138"/>
                  <a:pt x="481" y="137"/>
                </a:cubicBezTo>
                <a:cubicBezTo>
                  <a:pt x="471" y="136"/>
                  <a:pt x="461" y="136"/>
                  <a:pt x="451" y="1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27" name="Google Shape;1327;p17"/>
          <p:cNvSpPr/>
          <p:nvPr/>
        </p:nvSpPr>
        <p:spPr>
          <a:xfrm>
            <a:off x="4233119" y="3079874"/>
            <a:ext cx="783203" cy="545600"/>
          </a:xfrm>
          <a:custGeom>
            <a:avLst/>
            <a:gdLst/>
            <a:ahLst/>
            <a:cxnLst/>
            <a:rect l="l" t="t" r="r" b="b"/>
            <a:pathLst>
              <a:path w="370" h="258" extrusionOk="0">
                <a:moveTo>
                  <a:pt x="337" y="42"/>
                </a:moveTo>
                <a:cubicBezTo>
                  <a:pt x="333" y="43"/>
                  <a:pt x="333" y="43"/>
                  <a:pt x="331" y="39"/>
                </a:cubicBezTo>
                <a:cubicBezTo>
                  <a:pt x="334" y="37"/>
                  <a:pt x="337" y="36"/>
                  <a:pt x="340" y="34"/>
                </a:cubicBezTo>
                <a:cubicBezTo>
                  <a:pt x="332" y="32"/>
                  <a:pt x="332" y="27"/>
                  <a:pt x="332" y="22"/>
                </a:cubicBezTo>
                <a:cubicBezTo>
                  <a:pt x="332" y="17"/>
                  <a:pt x="331" y="12"/>
                  <a:pt x="331" y="7"/>
                </a:cubicBezTo>
                <a:cubicBezTo>
                  <a:pt x="331" y="5"/>
                  <a:pt x="333" y="3"/>
                  <a:pt x="334" y="1"/>
                </a:cubicBezTo>
                <a:cubicBezTo>
                  <a:pt x="335" y="1"/>
                  <a:pt x="336" y="1"/>
                  <a:pt x="336" y="1"/>
                </a:cubicBezTo>
                <a:cubicBezTo>
                  <a:pt x="341" y="1"/>
                  <a:pt x="347" y="0"/>
                  <a:pt x="351" y="2"/>
                </a:cubicBezTo>
                <a:cubicBezTo>
                  <a:pt x="357" y="5"/>
                  <a:pt x="351" y="11"/>
                  <a:pt x="352" y="15"/>
                </a:cubicBezTo>
                <a:cubicBezTo>
                  <a:pt x="352" y="17"/>
                  <a:pt x="352" y="20"/>
                  <a:pt x="352" y="22"/>
                </a:cubicBezTo>
                <a:cubicBezTo>
                  <a:pt x="352" y="30"/>
                  <a:pt x="352" y="30"/>
                  <a:pt x="345" y="35"/>
                </a:cubicBezTo>
                <a:cubicBezTo>
                  <a:pt x="353" y="37"/>
                  <a:pt x="361" y="39"/>
                  <a:pt x="370" y="42"/>
                </a:cubicBezTo>
                <a:cubicBezTo>
                  <a:pt x="370" y="46"/>
                  <a:pt x="370" y="51"/>
                  <a:pt x="370" y="56"/>
                </a:cubicBezTo>
                <a:cubicBezTo>
                  <a:pt x="367" y="55"/>
                  <a:pt x="363" y="54"/>
                  <a:pt x="358" y="52"/>
                </a:cubicBezTo>
                <a:cubicBezTo>
                  <a:pt x="365" y="70"/>
                  <a:pt x="367" y="87"/>
                  <a:pt x="365" y="104"/>
                </a:cubicBezTo>
                <a:cubicBezTo>
                  <a:pt x="364" y="118"/>
                  <a:pt x="361" y="132"/>
                  <a:pt x="358" y="145"/>
                </a:cubicBezTo>
                <a:cubicBezTo>
                  <a:pt x="352" y="170"/>
                  <a:pt x="345" y="194"/>
                  <a:pt x="339" y="218"/>
                </a:cubicBezTo>
                <a:cubicBezTo>
                  <a:pt x="338" y="220"/>
                  <a:pt x="338" y="223"/>
                  <a:pt x="338" y="225"/>
                </a:cubicBezTo>
                <a:cubicBezTo>
                  <a:pt x="337" y="231"/>
                  <a:pt x="340" y="235"/>
                  <a:pt x="347" y="235"/>
                </a:cubicBezTo>
                <a:cubicBezTo>
                  <a:pt x="352" y="235"/>
                  <a:pt x="358" y="235"/>
                  <a:pt x="363" y="235"/>
                </a:cubicBezTo>
                <a:cubicBezTo>
                  <a:pt x="365" y="235"/>
                  <a:pt x="367" y="237"/>
                  <a:pt x="368" y="238"/>
                </a:cubicBezTo>
                <a:cubicBezTo>
                  <a:pt x="367" y="239"/>
                  <a:pt x="366" y="242"/>
                  <a:pt x="364" y="242"/>
                </a:cubicBezTo>
                <a:cubicBezTo>
                  <a:pt x="358" y="243"/>
                  <a:pt x="352" y="244"/>
                  <a:pt x="346" y="244"/>
                </a:cubicBezTo>
                <a:cubicBezTo>
                  <a:pt x="334" y="245"/>
                  <a:pt x="323" y="244"/>
                  <a:pt x="312" y="244"/>
                </a:cubicBezTo>
                <a:cubicBezTo>
                  <a:pt x="308" y="256"/>
                  <a:pt x="307" y="257"/>
                  <a:pt x="296" y="257"/>
                </a:cubicBezTo>
                <a:cubicBezTo>
                  <a:pt x="285" y="257"/>
                  <a:pt x="275" y="257"/>
                  <a:pt x="264" y="257"/>
                </a:cubicBezTo>
                <a:cubicBezTo>
                  <a:pt x="253" y="257"/>
                  <a:pt x="251" y="255"/>
                  <a:pt x="251" y="244"/>
                </a:cubicBezTo>
                <a:cubicBezTo>
                  <a:pt x="251" y="237"/>
                  <a:pt x="251" y="230"/>
                  <a:pt x="251" y="223"/>
                </a:cubicBezTo>
                <a:cubicBezTo>
                  <a:pt x="190" y="223"/>
                  <a:pt x="129" y="223"/>
                  <a:pt x="68" y="223"/>
                </a:cubicBezTo>
                <a:cubicBezTo>
                  <a:pt x="68" y="226"/>
                  <a:pt x="68" y="230"/>
                  <a:pt x="68" y="233"/>
                </a:cubicBezTo>
                <a:cubicBezTo>
                  <a:pt x="68" y="258"/>
                  <a:pt x="68" y="257"/>
                  <a:pt x="44" y="257"/>
                </a:cubicBezTo>
                <a:cubicBezTo>
                  <a:pt x="36" y="257"/>
                  <a:pt x="28" y="257"/>
                  <a:pt x="20" y="257"/>
                </a:cubicBezTo>
                <a:cubicBezTo>
                  <a:pt x="11" y="257"/>
                  <a:pt x="9" y="254"/>
                  <a:pt x="9" y="246"/>
                </a:cubicBezTo>
                <a:cubicBezTo>
                  <a:pt x="9" y="224"/>
                  <a:pt x="9" y="202"/>
                  <a:pt x="9" y="181"/>
                </a:cubicBezTo>
                <a:cubicBezTo>
                  <a:pt x="8" y="173"/>
                  <a:pt x="7" y="164"/>
                  <a:pt x="6" y="156"/>
                </a:cubicBezTo>
                <a:cubicBezTo>
                  <a:pt x="5" y="141"/>
                  <a:pt x="5" y="127"/>
                  <a:pt x="15" y="115"/>
                </a:cubicBezTo>
                <a:cubicBezTo>
                  <a:pt x="19" y="111"/>
                  <a:pt x="24" y="108"/>
                  <a:pt x="28" y="104"/>
                </a:cubicBezTo>
                <a:cubicBezTo>
                  <a:pt x="22" y="104"/>
                  <a:pt x="15" y="103"/>
                  <a:pt x="9" y="103"/>
                </a:cubicBezTo>
                <a:cubicBezTo>
                  <a:pt x="3" y="102"/>
                  <a:pt x="0" y="99"/>
                  <a:pt x="0" y="94"/>
                </a:cubicBezTo>
                <a:cubicBezTo>
                  <a:pt x="0" y="88"/>
                  <a:pt x="2" y="84"/>
                  <a:pt x="8" y="82"/>
                </a:cubicBezTo>
                <a:cubicBezTo>
                  <a:pt x="13" y="81"/>
                  <a:pt x="17" y="80"/>
                  <a:pt x="22" y="80"/>
                </a:cubicBezTo>
                <a:cubicBezTo>
                  <a:pt x="29" y="78"/>
                  <a:pt x="33" y="81"/>
                  <a:pt x="36" y="87"/>
                </a:cubicBezTo>
                <a:cubicBezTo>
                  <a:pt x="37" y="89"/>
                  <a:pt x="39" y="90"/>
                  <a:pt x="41" y="92"/>
                </a:cubicBezTo>
                <a:cubicBezTo>
                  <a:pt x="42" y="90"/>
                  <a:pt x="43" y="89"/>
                  <a:pt x="44" y="87"/>
                </a:cubicBezTo>
                <a:cubicBezTo>
                  <a:pt x="50" y="75"/>
                  <a:pt x="56" y="62"/>
                  <a:pt x="63" y="50"/>
                </a:cubicBezTo>
                <a:cubicBezTo>
                  <a:pt x="65" y="47"/>
                  <a:pt x="69" y="44"/>
                  <a:pt x="72" y="43"/>
                </a:cubicBezTo>
                <a:cubicBezTo>
                  <a:pt x="88" y="39"/>
                  <a:pt x="104" y="37"/>
                  <a:pt x="119" y="34"/>
                </a:cubicBezTo>
                <a:cubicBezTo>
                  <a:pt x="157" y="27"/>
                  <a:pt x="195" y="32"/>
                  <a:pt x="232" y="39"/>
                </a:cubicBezTo>
                <a:cubicBezTo>
                  <a:pt x="237" y="40"/>
                  <a:pt x="242" y="41"/>
                  <a:pt x="247" y="43"/>
                </a:cubicBezTo>
                <a:cubicBezTo>
                  <a:pt x="250" y="44"/>
                  <a:pt x="254" y="45"/>
                  <a:pt x="255" y="48"/>
                </a:cubicBezTo>
                <a:cubicBezTo>
                  <a:pt x="259" y="57"/>
                  <a:pt x="265" y="55"/>
                  <a:pt x="273" y="54"/>
                </a:cubicBezTo>
                <a:cubicBezTo>
                  <a:pt x="285" y="50"/>
                  <a:pt x="298" y="47"/>
                  <a:pt x="311" y="45"/>
                </a:cubicBezTo>
                <a:cubicBezTo>
                  <a:pt x="312" y="44"/>
                  <a:pt x="313" y="44"/>
                  <a:pt x="315" y="45"/>
                </a:cubicBezTo>
                <a:cubicBezTo>
                  <a:pt x="298" y="51"/>
                  <a:pt x="281" y="56"/>
                  <a:pt x="264" y="62"/>
                </a:cubicBezTo>
                <a:cubicBezTo>
                  <a:pt x="266" y="67"/>
                  <a:pt x="268" y="72"/>
                  <a:pt x="270" y="77"/>
                </a:cubicBezTo>
                <a:cubicBezTo>
                  <a:pt x="282" y="71"/>
                  <a:pt x="293" y="65"/>
                  <a:pt x="304" y="59"/>
                </a:cubicBezTo>
                <a:cubicBezTo>
                  <a:pt x="304" y="59"/>
                  <a:pt x="304" y="60"/>
                  <a:pt x="305" y="60"/>
                </a:cubicBezTo>
                <a:cubicBezTo>
                  <a:pt x="294" y="67"/>
                  <a:pt x="283" y="74"/>
                  <a:pt x="272" y="81"/>
                </a:cubicBezTo>
                <a:cubicBezTo>
                  <a:pt x="274" y="85"/>
                  <a:pt x="275" y="88"/>
                  <a:pt x="277" y="92"/>
                </a:cubicBezTo>
                <a:cubicBezTo>
                  <a:pt x="278" y="90"/>
                  <a:pt x="279" y="89"/>
                  <a:pt x="279" y="88"/>
                </a:cubicBezTo>
                <a:cubicBezTo>
                  <a:pt x="282" y="81"/>
                  <a:pt x="287" y="78"/>
                  <a:pt x="294" y="80"/>
                </a:cubicBezTo>
                <a:cubicBezTo>
                  <a:pt x="298" y="80"/>
                  <a:pt x="302" y="81"/>
                  <a:pt x="306" y="82"/>
                </a:cubicBezTo>
                <a:cubicBezTo>
                  <a:pt x="313" y="83"/>
                  <a:pt x="315" y="87"/>
                  <a:pt x="315" y="93"/>
                </a:cubicBezTo>
                <a:cubicBezTo>
                  <a:pt x="315" y="100"/>
                  <a:pt x="312" y="102"/>
                  <a:pt x="306" y="103"/>
                </a:cubicBezTo>
                <a:cubicBezTo>
                  <a:pt x="301" y="103"/>
                  <a:pt x="296" y="104"/>
                  <a:pt x="291" y="104"/>
                </a:cubicBezTo>
                <a:cubicBezTo>
                  <a:pt x="295" y="108"/>
                  <a:pt x="300" y="111"/>
                  <a:pt x="304" y="116"/>
                </a:cubicBezTo>
                <a:cubicBezTo>
                  <a:pt x="311" y="123"/>
                  <a:pt x="313" y="133"/>
                  <a:pt x="313" y="143"/>
                </a:cubicBezTo>
                <a:cubicBezTo>
                  <a:pt x="312" y="161"/>
                  <a:pt x="311" y="179"/>
                  <a:pt x="310" y="197"/>
                </a:cubicBezTo>
                <a:cubicBezTo>
                  <a:pt x="310" y="212"/>
                  <a:pt x="310" y="226"/>
                  <a:pt x="310" y="241"/>
                </a:cubicBezTo>
                <a:cubicBezTo>
                  <a:pt x="325" y="241"/>
                  <a:pt x="338" y="241"/>
                  <a:pt x="352" y="241"/>
                </a:cubicBezTo>
                <a:cubicBezTo>
                  <a:pt x="352" y="240"/>
                  <a:pt x="352" y="240"/>
                  <a:pt x="352" y="239"/>
                </a:cubicBezTo>
                <a:cubicBezTo>
                  <a:pt x="350" y="239"/>
                  <a:pt x="348" y="239"/>
                  <a:pt x="346" y="239"/>
                </a:cubicBezTo>
                <a:cubicBezTo>
                  <a:pt x="336" y="238"/>
                  <a:pt x="332" y="233"/>
                  <a:pt x="334" y="224"/>
                </a:cubicBezTo>
                <a:cubicBezTo>
                  <a:pt x="337" y="210"/>
                  <a:pt x="341" y="197"/>
                  <a:pt x="344" y="184"/>
                </a:cubicBezTo>
                <a:cubicBezTo>
                  <a:pt x="352" y="152"/>
                  <a:pt x="363" y="121"/>
                  <a:pt x="361" y="88"/>
                </a:cubicBezTo>
                <a:cubicBezTo>
                  <a:pt x="361" y="81"/>
                  <a:pt x="360" y="73"/>
                  <a:pt x="358" y="66"/>
                </a:cubicBezTo>
                <a:cubicBezTo>
                  <a:pt x="357" y="61"/>
                  <a:pt x="357" y="54"/>
                  <a:pt x="349" y="54"/>
                </a:cubicBezTo>
                <a:cubicBezTo>
                  <a:pt x="346" y="54"/>
                  <a:pt x="345" y="47"/>
                  <a:pt x="340" y="50"/>
                </a:cubicBezTo>
                <a:cubicBezTo>
                  <a:pt x="339" y="48"/>
                  <a:pt x="338" y="45"/>
                  <a:pt x="337" y="42"/>
                </a:cubicBezTo>
                <a:close/>
                <a:moveTo>
                  <a:pt x="264" y="96"/>
                </a:moveTo>
                <a:cubicBezTo>
                  <a:pt x="258" y="84"/>
                  <a:pt x="253" y="72"/>
                  <a:pt x="246" y="60"/>
                </a:cubicBezTo>
                <a:cubicBezTo>
                  <a:pt x="244" y="57"/>
                  <a:pt x="240" y="54"/>
                  <a:pt x="236" y="53"/>
                </a:cubicBezTo>
                <a:cubicBezTo>
                  <a:pt x="221" y="50"/>
                  <a:pt x="207" y="48"/>
                  <a:pt x="193" y="45"/>
                </a:cubicBezTo>
                <a:cubicBezTo>
                  <a:pt x="156" y="40"/>
                  <a:pt x="119" y="44"/>
                  <a:pt x="83" y="53"/>
                </a:cubicBezTo>
                <a:cubicBezTo>
                  <a:pt x="79" y="54"/>
                  <a:pt x="74" y="57"/>
                  <a:pt x="72" y="61"/>
                </a:cubicBezTo>
                <a:cubicBezTo>
                  <a:pt x="66" y="73"/>
                  <a:pt x="60" y="85"/>
                  <a:pt x="53" y="98"/>
                </a:cubicBezTo>
                <a:cubicBezTo>
                  <a:pt x="89" y="90"/>
                  <a:pt x="124" y="88"/>
                  <a:pt x="159" y="88"/>
                </a:cubicBezTo>
                <a:cubicBezTo>
                  <a:pt x="194" y="87"/>
                  <a:pt x="228" y="90"/>
                  <a:pt x="264" y="96"/>
                </a:cubicBezTo>
                <a:close/>
                <a:moveTo>
                  <a:pt x="273" y="149"/>
                </a:moveTo>
                <a:cubicBezTo>
                  <a:pt x="273" y="149"/>
                  <a:pt x="273" y="149"/>
                  <a:pt x="273" y="149"/>
                </a:cubicBezTo>
                <a:cubicBezTo>
                  <a:pt x="278" y="149"/>
                  <a:pt x="283" y="149"/>
                  <a:pt x="288" y="149"/>
                </a:cubicBezTo>
                <a:cubicBezTo>
                  <a:pt x="296" y="149"/>
                  <a:pt x="301" y="147"/>
                  <a:pt x="301" y="141"/>
                </a:cubicBezTo>
                <a:cubicBezTo>
                  <a:pt x="302" y="134"/>
                  <a:pt x="298" y="128"/>
                  <a:pt x="291" y="127"/>
                </a:cubicBezTo>
                <a:cubicBezTo>
                  <a:pt x="283" y="126"/>
                  <a:pt x="276" y="126"/>
                  <a:pt x="269" y="124"/>
                </a:cubicBezTo>
                <a:cubicBezTo>
                  <a:pt x="259" y="121"/>
                  <a:pt x="248" y="132"/>
                  <a:pt x="246" y="141"/>
                </a:cubicBezTo>
                <a:cubicBezTo>
                  <a:pt x="246" y="146"/>
                  <a:pt x="248" y="149"/>
                  <a:pt x="253" y="149"/>
                </a:cubicBezTo>
                <a:cubicBezTo>
                  <a:pt x="259" y="149"/>
                  <a:pt x="266" y="149"/>
                  <a:pt x="273" y="149"/>
                </a:cubicBezTo>
                <a:close/>
                <a:moveTo>
                  <a:pt x="48" y="149"/>
                </a:moveTo>
                <a:cubicBezTo>
                  <a:pt x="48" y="149"/>
                  <a:pt x="48" y="149"/>
                  <a:pt x="48" y="149"/>
                </a:cubicBezTo>
                <a:cubicBezTo>
                  <a:pt x="55" y="149"/>
                  <a:pt x="61" y="149"/>
                  <a:pt x="68" y="149"/>
                </a:cubicBezTo>
                <a:cubicBezTo>
                  <a:pt x="70" y="148"/>
                  <a:pt x="74" y="145"/>
                  <a:pt x="74" y="143"/>
                </a:cubicBezTo>
                <a:cubicBezTo>
                  <a:pt x="75" y="134"/>
                  <a:pt x="64" y="122"/>
                  <a:pt x="56" y="123"/>
                </a:cubicBezTo>
                <a:cubicBezTo>
                  <a:pt x="46" y="124"/>
                  <a:pt x="37" y="126"/>
                  <a:pt x="27" y="128"/>
                </a:cubicBezTo>
                <a:cubicBezTo>
                  <a:pt x="20" y="130"/>
                  <a:pt x="18" y="134"/>
                  <a:pt x="19" y="141"/>
                </a:cubicBezTo>
                <a:cubicBezTo>
                  <a:pt x="21" y="147"/>
                  <a:pt x="25" y="149"/>
                  <a:pt x="31" y="149"/>
                </a:cubicBezTo>
                <a:cubicBezTo>
                  <a:pt x="36" y="149"/>
                  <a:pt x="42" y="149"/>
                  <a:pt x="48" y="1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28" name="Google Shape;1328;p17"/>
          <p:cNvSpPr/>
          <p:nvPr/>
        </p:nvSpPr>
        <p:spPr>
          <a:xfrm>
            <a:off x="5121922" y="2261471"/>
            <a:ext cx="818403" cy="510400"/>
          </a:xfrm>
          <a:custGeom>
            <a:avLst/>
            <a:gdLst/>
            <a:ahLst/>
            <a:cxnLst/>
            <a:rect l="l" t="t" r="r" b="b"/>
            <a:pathLst>
              <a:path w="387" h="238" extrusionOk="0">
                <a:moveTo>
                  <a:pt x="24" y="15"/>
                </a:moveTo>
                <a:cubicBezTo>
                  <a:pt x="28" y="24"/>
                  <a:pt x="32" y="33"/>
                  <a:pt x="36" y="42"/>
                </a:cubicBezTo>
                <a:cubicBezTo>
                  <a:pt x="37" y="43"/>
                  <a:pt x="38" y="44"/>
                  <a:pt x="40" y="45"/>
                </a:cubicBezTo>
                <a:cubicBezTo>
                  <a:pt x="52" y="48"/>
                  <a:pt x="64" y="53"/>
                  <a:pt x="76" y="54"/>
                </a:cubicBezTo>
                <a:cubicBezTo>
                  <a:pt x="82" y="55"/>
                  <a:pt x="89" y="53"/>
                  <a:pt x="95" y="56"/>
                </a:cubicBezTo>
                <a:cubicBezTo>
                  <a:pt x="93" y="54"/>
                  <a:pt x="91" y="52"/>
                  <a:pt x="88" y="50"/>
                </a:cubicBezTo>
                <a:cubicBezTo>
                  <a:pt x="89" y="49"/>
                  <a:pt x="89" y="49"/>
                  <a:pt x="89" y="48"/>
                </a:cubicBezTo>
                <a:cubicBezTo>
                  <a:pt x="91" y="49"/>
                  <a:pt x="93" y="50"/>
                  <a:pt x="95" y="51"/>
                </a:cubicBezTo>
                <a:cubicBezTo>
                  <a:pt x="96" y="50"/>
                  <a:pt x="96" y="50"/>
                  <a:pt x="96" y="50"/>
                </a:cubicBezTo>
                <a:cubicBezTo>
                  <a:pt x="92" y="46"/>
                  <a:pt x="88" y="42"/>
                  <a:pt x="85" y="39"/>
                </a:cubicBezTo>
                <a:cubicBezTo>
                  <a:pt x="85" y="38"/>
                  <a:pt x="85" y="38"/>
                  <a:pt x="85" y="38"/>
                </a:cubicBezTo>
                <a:cubicBezTo>
                  <a:pt x="92" y="43"/>
                  <a:pt x="98" y="49"/>
                  <a:pt x="105" y="55"/>
                </a:cubicBezTo>
                <a:cubicBezTo>
                  <a:pt x="105" y="54"/>
                  <a:pt x="105" y="54"/>
                  <a:pt x="105" y="54"/>
                </a:cubicBezTo>
                <a:cubicBezTo>
                  <a:pt x="103" y="49"/>
                  <a:pt x="100" y="43"/>
                  <a:pt x="98" y="38"/>
                </a:cubicBezTo>
                <a:cubicBezTo>
                  <a:pt x="98" y="37"/>
                  <a:pt x="98" y="37"/>
                  <a:pt x="98" y="37"/>
                </a:cubicBezTo>
                <a:cubicBezTo>
                  <a:pt x="101" y="42"/>
                  <a:pt x="104" y="46"/>
                  <a:pt x="108" y="52"/>
                </a:cubicBezTo>
                <a:cubicBezTo>
                  <a:pt x="106" y="35"/>
                  <a:pt x="105" y="19"/>
                  <a:pt x="104" y="4"/>
                </a:cubicBezTo>
                <a:cubicBezTo>
                  <a:pt x="104" y="4"/>
                  <a:pt x="105" y="4"/>
                  <a:pt x="105" y="4"/>
                </a:cubicBezTo>
                <a:cubicBezTo>
                  <a:pt x="106" y="17"/>
                  <a:pt x="108" y="31"/>
                  <a:pt x="109" y="45"/>
                </a:cubicBezTo>
                <a:cubicBezTo>
                  <a:pt x="110" y="45"/>
                  <a:pt x="110" y="45"/>
                  <a:pt x="111" y="45"/>
                </a:cubicBezTo>
                <a:cubicBezTo>
                  <a:pt x="111" y="36"/>
                  <a:pt x="111" y="27"/>
                  <a:pt x="111" y="18"/>
                </a:cubicBezTo>
                <a:cubicBezTo>
                  <a:pt x="111" y="18"/>
                  <a:pt x="112" y="18"/>
                  <a:pt x="112" y="18"/>
                </a:cubicBezTo>
                <a:cubicBezTo>
                  <a:pt x="112" y="28"/>
                  <a:pt x="112" y="39"/>
                  <a:pt x="112" y="49"/>
                </a:cubicBezTo>
                <a:cubicBezTo>
                  <a:pt x="112" y="49"/>
                  <a:pt x="113" y="49"/>
                  <a:pt x="113" y="50"/>
                </a:cubicBezTo>
                <a:cubicBezTo>
                  <a:pt x="116" y="43"/>
                  <a:pt x="119" y="37"/>
                  <a:pt x="122" y="31"/>
                </a:cubicBezTo>
                <a:cubicBezTo>
                  <a:pt x="122" y="31"/>
                  <a:pt x="123" y="31"/>
                  <a:pt x="123" y="32"/>
                </a:cubicBezTo>
                <a:cubicBezTo>
                  <a:pt x="120" y="39"/>
                  <a:pt x="117" y="47"/>
                  <a:pt x="115" y="55"/>
                </a:cubicBezTo>
                <a:cubicBezTo>
                  <a:pt x="115" y="56"/>
                  <a:pt x="116" y="56"/>
                  <a:pt x="116" y="56"/>
                </a:cubicBezTo>
                <a:cubicBezTo>
                  <a:pt x="122" y="49"/>
                  <a:pt x="127" y="41"/>
                  <a:pt x="132" y="34"/>
                </a:cubicBezTo>
                <a:cubicBezTo>
                  <a:pt x="133" y="32"/>
                  <a:pt x="134" y="31"/>
                  <a:pt x="135" y="29"/>
                </a:cubicBezTo>
                <a:cubicBezTo>
                  <a:pt x="144" y="10"/>
                  <a:pt x="160" y="5"/>
                  <a:pt x="179" y="4"/>
                </a:cubicBezTo>
                <a:cubicBezTo>
                  <a:pt x="217" y="1"/>
                  <a:pt x="256" y="0"/>
                  <a:pt x="294" y="4"/>
                </a:cubicBezTo>
                <a:cubicBezTo>
                  <a:pt x="300" y="4"/>
                  <a:pt x="306" y="6"/>
                  <a:pt x="312" y="7"/>
                </a:cubicBezTo>
                <a:cubicBezTo>
                  <a:pt x="327" y="9"/>
                  <a:pt x="333" y="21"/>
                  <a:pt x="339" y="31"/>
                </a:cubicBezTo>
                <a:cubicBezTo>
                  <a:pt x="346" y="43"/>
                  <a:pt x="352" y="55"/>
                  <a:pt x="358" y="67"/>
                </a:cubicBezTo>
                <a:cubicBezTo>
                  <a:pt x="359" y="68"/>
                  <a:pt x="359" y="69"/>
                  <a:pt x="360" y="70"/>
                </a:cubicBezTo>
                <a:cubicBezTo>
                  <a:pt x="377" y="81"/>
                  <a:pt x="381" y="99"/>
                  <a:pt x="381" y="117"/>
                </a:cubicBezTo>
                <a:cubicBezTo>
                  <a:pt x="381" y="123"/>
                  <a:pt x="379" y="128"/>
                  <a:pt x="379" y="134"/>
                </a:cubicBezTo>
                <a:cubicBezTo>
                  <a:pt x="379" y="135"/>
                  <a:pt x="378" y="137"/>
                  <a:pt x="379" y="138"/>
                </a:cubicBezTo>
                <a:cubicBezTo>
                  <a:pt x="387" y="146"/>
                  <a:pt x="381" y="156"/>
                  <a:pt x="383" y="165"/>
                </a:cubicBezTo>
                <a:cubicBezTo>
                  <a:pt x="383" y="166"/>
                  <a:pt x="383" y="167"/>
                  <a:pt x="382" y="168"/>
                </a:cubicBezTo>
                <a:cubicBezTo>
                  <a:pt x="375" y="171"/>
                  <a:pt x="378" y="177"/>
                  <a:pt x="378" y="182"/>
                </a:cubicBezTo>
                <a:cubicBezTo>
                  <a:pt x="377" y="193"/>
                  <a:pt x="378" y="204"/>
                  <a:pt x="377" y="215"/>
                </a:cubicBezTo>
                <a:cubicBezTo>
                  <a:pt x="377" y="224"/>
                  <a:pt x="375" y="226"/>
                  <a:pt x="367" y="226"/>
                </a:cubicBezTo>
                <a:cubicBezTo>
                  <a:pt x="355" y="226"/>
                  <a:pt x="344" y="226"/>
                  <a:pt x="333" y="226"/>
                </a:cubicBezTo>
                <a:cubicBezTo>
                  <a:pt x="324" y="226"/>
                  <a:pt x="323" y="224"/>
                  <a:pt x="323" y="215"/>
                </a:cubicBezTo>
                <a:cubicBezTo>
                  <a:pt x="323" y="207"/>
                  <a:pt x="323" y="200"/>
                  <a:pt x="323" y="192"/>
                </a:cubicBezTo>
                <a:cubicBezTo>
                  <a:pt x="265" y="192"/>
                  <a:pt x="208" y="192"/>
                  <a:pt x="150" y="192"/>
                </a:cubicBezTo>
                <a:cubicBezTo>
                  <a:pt x="150" y="200"/>
                  <a:pt x="150" y="207"/>
                  <a:pt x="150" y="215"/>
                </a:cubicBezTo>
                <a:cubicBezTo>
                  <a:pt x="150" y="224"/>
                  <a:pt x="148" y="226"/>
                  <a:pt x="140" y="226"/>
                </a:cubicBezTo>
                <a:cubicBezTo>
                  <a:pt x="134" y="226"/>
                  <a:pt x="127" y="226"/>
                  <a:pt x="121" y="226"/>
                </a:cubicBezTo>
                <a:cubicBezTo>
                  <a:pt x="113" y="226"/>
                  <a:pt x="106" y="226"/>
                  <a:pt x="99" y="231"/>
                </a:cubicBezTo>
                <a:cubicBezTo>
                  <a:pt x="87" y="238"/>
                  <a:pt x="73" y="236"/>
                  <a:pt x="59" y="232"/>
                </a:cubicBezTo>
                <a:cubicBezTo>
                  <a:pt x="58" y="231"/>
                  <a:pt x="56" y="228"/>
                  <a:pt x="54" y="225"/>
                </a:cubicBezTo>
                <a:cubicBezTo>
                  <a:pt x="53" y="225"/>
                  <a:pt x="50" y="225"/>
                  <a:pt x="46" y="225"/>
                </a:cubicBezTo>
                <a:cubicBezTo>
                  <a:pt x="46" y="223"/>
                  <a:pt x="46" y="221"/>
                  <a:pt x="46" y="218"/>
                </a:cubicBezTo>
                <a:cubicBezTo>
                  <a:pt x="50" y="218"/>
                  <a:pt x="53" y="218"/>
                  <a:pt x="56" y="217"/>
                </a:cubicBezTo>
                <a:cubicBezTo>
                  <a:pt x="56" y="217"/>
                  <a:pt x="56" y="216"/>
                  <a:pt x="56" y="216"/>
                </a:cubicBezTo>
                <a:cubicBezTo>
                  <a:pt x="54" y="216"/>
                  <a:pt x="52" y="216"/>
                  <a:pt x="50" y="216"/>
                </a:cubicBezTo>
                <a:cubicBezTo>
                  <a:pt x="50" y="215"/>
                  <a:pt x="50" y="215"/>
                  <a:pt x="50" y="215"/>
                </a:cubicBezTo>
                <a:cubicBezTo>
                  <a:pt x="52" y="215"/>
                  <a:pt x="54" y="215"/>
                  <a:pt x="57" y="215"/>
                </a:cubicBezTo>
                <a:cubicBezTo>
                  <a:pt x="57" y="213"/>
                  <a:pt x="57" y="213"/>
                  <a:pt x="57" y="213"/>
                </a:cubicBezTo>
                <a:cubicBezTo>
                  <a:pt x="54" y="213"/>
                  <a:pt x="51" y="213"/>
                  <a:pt x="49" y="213"/>
                </a:cubicBezTo>
                <a:cubicBezTo>
                  <a:pt x="49" y="212"/>
                  <a:pt x="49" y="212"/>
                  <a:pt x="49" y="212"/>
                </a:cubicBezTo>
                <a:cubicBezTo>
                  <a:pt x="51" y="212"/>
                  <a:pt x="54" y="212"/>
                  <a:pt x="57" y="211"/>
                </a:cubicBezTo>
                <a:cubicBezTo>
                  <a:pt x="57" y="211"/>
                  <a:pt x="57" y="211"/>
                  <a:pt x="57" y="211"/>
                </a:cubicBezTo>
                <a:cubicBezTo>
                  <a:pt x="54" y="210"/>
                  <a:pt x="52" y="210"/>
                  <a:pt x="49" y="210"/>
                </a:cubicBezTo>
                <a:cubicBezTo>
                  <a:pt x="49" y="209"/>
                  <a:pt x="49" y="209"/>
                  <a:pt x="49" y="209"/>
                </a:cubicBezTo>
                <a:cubicBezTo>
                  <a:pt x="51" y="209"/>
                  <a:pt x="54" y="209"/>
                  <a:pt x="58" y="208"/>
                </a:cubicBezTo>
                <a:cubicBezTo>
                  <a:pt x="53" y="208"/>
                  <a:pt x="51" y="207"/>
                  <a:pt x="48" y="207"/>
                </a:cubicBezTo>
                <a:cubicBezTo>
                  <a:pt x="48" y="206"/>
                  <a:pt x="48" y="206"/>
                  <a:pt x="48" y="206"/>
                </a:cubicBezTo>
                <a:cubicBezTo>
                  <a:pt x="51" y="205"/>
                  <a:pt x="54" y="205"/>
                  <a:pt x="57" y="205"/>
                </a:cubicBezTo>
                <a:cubicBezTo>
                  <a:pt x="57" y="204"/>
                  <a:pt x="57" y="204"/>
                  <a:pt x="57" y="204"/>
                </a:cubicBezTo>
                <a:cubicBezTo>
                  <a:pt x="54" y="204"/>
                  <a:pt x="51" y="203"/>
                  <a:pt x="49" y="203"/>
                </a:cubicBezTo>
                <a:cubicBezTo>
                  <a:pt x="49" y="202"/>
                  <a:pt x="49" y="202"/>
                  <a:pt x="49" y="202"/>
                </a:cubicBezTo>
                <a:cubicBezTo>
                  <a:pt x="51" y="202"/>
                  <a:pt x="54" y="202"/>
                  <a:pt x="56" y="202"/>
                </a:cubicBezTo>
                <a:cubicBezTo>
                  <a:pt x="57" y="201"/>
                  <a:pt x="57" y="201"/>
                  <a:pt x="57" y="201"/>
                </a:cubicBezTo>
                <a:cubicBezTo>
                  <a:pt x="55" y="201"/>
                  <a:pt x="53" y="200"/>
                  <a:pt x="52" y="200"/>
                </a:cubicBezTo>
                <a:cubicBezTo>
                  <a:pt x="53" y="200"/>
                  <a:pt x="55" y="199"/>
                  <a:pt x="57" y="198"/>
                </a:cubicBezTo>
                <a:cubicBezTo>
                  <a:pt x="57" y="197"/>
                  <a:pt x="57" y="197"/>
                  <a:pt x="57" y="197"/>
                </a:cubicBezTo>
                <a:cubicBezTo>
                  <a:pt x="55" y="197"/>
                  <a:pt x="52" y="197"/>
                  <a:pt x="50" y="197"/>
                </a:cubicBezTo>
                <a:cubicBezTo>
                  <a:pt x="50" y="196"/>
                  <a:pt x="50" y="196"/>
                  <a:pt x="50" y="196"/>
                </a:cubicBezTo>
                <a:cubicBezTo>
                  <a:pt x="52" y="196"/>
                  <a:pt x="55" y="195"/>
                  <a:pt x="57" y="195"/>
                </a:cubicBezTo>
                <a:cubicBezTo>
                  <a:pt x="57" y="194"/>
                  <a:pt x="57" y="194"/>
                  <a:pt x="57" y="194"/>
                </a:cubicBezTo>
                <a:cubicBezTo>
                  <a:pt x="54" y="194"/>
                  <a:pt x="52" y="194"/>
                  <a:pt x="49" y="194"/>
                </a:cubicBezTo>
                <a:cubicBezTo>
                  <a:pt x="49" y="182"/>
                  <a:pt x="50" y="171"/>
                  <a:pt x="51" y="159"/>
                </a:cubicBezTo>
                <a:cubicBezTo>
                  <a:pt x="61" y="159"/>
                  <a:pt x="71" y="159"/>
                  <a:pt x="82" y="159"/>
                </a:cubicBezTo>
                <a:cubicBezTo>
                  <a:pt x="82" y="175"/>
                  <a:pt x="82" y="191"/>
                  <a:pt x="82" y="207"/>
                </a:cubicBezTo>
                <a:cubicBezTo>
                  <a:pt x="84" y="208"/>
                  <a:pt x="85" y="208"/>
                  <a:pt x="85" y="208"/>
                </a:cubicBezTo>
                <a:cubicBezTo>
                  <a:pt x="88" y="211"/>
                  <a:pt x="91" y="213"/>
                  <a:pt x="94" y="215"/>
                </a:cubicBezTo>
                <a:cubicBezTo>
                  <a:pt x="91" y="218"/>
                  <a:pt x="89" y="223"/>
                  <a:pt x="86" y="224"/>
                </a:cubicBezTo>
                <a:cubicBezTo>
                  <a:pt x="81" y="226"/>
                  <a:pt x="75" y="225"/>
                  <a:pt x="69" y="226"/>
                </a:cubicBezTo>
                <a:cubicBezTo>
                  <a:pt x="67" y="226"/>
                  <a:pt x="64" y="227"/>
                  <a:pt x="62" y="228"/>
                </a:cubicBezTo>
                <a:cubicBezTo>
                  <a:pt x="74" y="232"/>
                  <a:pt x="87" y="233"/>
                  <a:pt x="98" y="228"/>
                </a:cubicBezTo>
                <a:cubicBezTo>
                  <a:pt x="97" y="221"/>
                  <a:pt x="96" y="216"/>
                  <a:pt x="95" y="211"/>
                </a:cubicBezTo>
                <a:cubicBezTo>
                  <a:pt x="95" y="201"/>
                  <a:pt x="95" y="191"/>
                  <a:pt x="95" y="181"/>
                </a:cubicBezTo>
                <a:cubicBezTo>
                  <a:pt x="95" y="176"/>
                  <a:pt x="97" y="171"/>
                  <a:pt x="91" y="168"/>
                </a:cubicBezTo>
                <a:cubicBezTo>
                  <a:pt x="90" y="167"/>
                  <a:pt x="89" y="165"/>
                  <a:pt x="90" y="163"/>
                </a:cubicBezTo>
                <a:cubicBezTo>
                  <a:pt x="91" y="157"/>
                  <a:pt x="87" y="153"/>
                  <a:pt x="83" y="148"/>
                </a:cubicBezTo>
                <a:cubicBezTo>
                  <a:pt x="76" y="139"/>
                  <a:pt x="68" y="130"/>
                  <a:pt x="61" y="121"/>
                </a:cubicBezTo>
                <a:cubicBezTo>
                  <a:pt x="49" y="104"/>
                  <a:pt x="49" y="86"/>
                  <a:pt x="55" y="66"/>
                </a:cubicBezTo>
                <a:cubicBezTo>
                  <a:pt x="50" y="66"/>
                  <a:pt x="44" y="66"/>
                  <a:pt x="39" y="66"/>
                </a:cubicBezTo>
                <a:cubicBezTo>
                  <a:pt x="39" y="66"/>
                  <a:pt x="39" y="66"/>
                  <a:pt x="39" y="66"/>
                </a:cubicBezTo>
                <a:cubicBezTo>
                  <a:pt x="29" y="62"/>
                  <a:pt x="18" y="58"/>
                  <a:pt x="13" y="47"/>
                </a:cubicBezTo>
                <a:cubicBezTo>
                  <a:pt x="8" y="37"/>
                  <a:pt x="5" y="27"/>
                  <a:pt x="2" y="17"/>
                </a:cubicBezTo>
                <a:cubicBezTo>
                  <a:pt x="0" y="12"/>
                  <a:pt x="4" y="8"/>
                  <a:pt x="8" y="7"/>
                </a:cubicBezTo>
                <a:cubicBezTo>
                  <a:pt x="11" y="6"/>
                  <a:pt x="15" y="7"/>
                  <a:pt x="18" y="8"/>
                </a:cubicBezTo>
                <a:cubicBezTo>
                  <a:pt x="20" y="10"/>
                  <a:pt x="22" y="12"/>
                  <a:pt x="24" y="15"/>
                </a:cubicBezTo>
                <a:close/>
                <a:moveTo>
                  <a:pt x="342" y="65"/>
                </a:moveTo>
                <a:cubicBezTo>
                  <a:pt x="343" y="65"/>
                  <a:pt x="343" y="64"/>
                  <a:pt x="344" y="63"/>
                </a:cubicBezTo>
                <a:cubicBezTo>
                  <a:pt x="338" y="54"/>
                  <a:pt x="332" y="44"/>
                  <a:pt x="326" y="34"/>
                </a:cubicBezTo>
                <a:cubicBezTo>
                  <a:pt x="319" y="22"/>
                  <a:pt x="307" y="17"/>
                  <a:pt x="294" y="16"/>
                </a:cubicBezTo>
                <a:cubicBezTo>
                  <a:pt x="256" y="12"/>
                  <a:pt x="217" y="12"/>
                  <a:pt x="179" y="16"/>
                </a:cubicBezTo>
                <a:cubicBezTo>
                  <a:pt x="171" y="17"/>
                  <a:pt x="162" y="19"/>
                  <a:pt x="157" y="23"/>
                </a:cubicBezTo>
                <a:cubicBezTo>
                  <a:pt x="148" y="31"/>
                  <a:pt x="142" y="42"/>
                  <a:pt x="134" y="52"/>
                </a:cubicBezTo>
                <a:cubicBezTo>
                  <a:pt x="135" y="52"/>
                  <a:pt x="135" y="53"/>
                  <a:pt x="136" y="53"/>
                </a:cubicBezTo>
                <a:cubicBezTo>
                  <a:pt x="150" y="49"/>
                  <a:pt x="164" y="44"/>
                  <a:pt x="177" y="40"/>
                </a:cubicBezTo>
                <a:cubicBezTo>
                  <a:pt x="178" y="40"/>
                  <a:pt x="178" y="41"/>
                  <a:pt x="178" y="41"/>
                </a:cubicBezTo>
                <a:cubicBezTo>
                  <a:pt x="164" y="46"/>
                  <a:pt x="150" y="51"/>
                  <a:pt x="135" y="56"/>
                </a:cubicBezTo>
                <a:cubicBezTo>
                  <a:pt x="138" y="56"/>
                  <a:pt x="139" y="56"/>
                  <a:pt x="140" y="57"/>
                </a:cubicBezTo>
                <a:cubicBezTo>
                  <a:pt x="137" y="58"/>
                  <a:pt x="134" y="59"/>
                  <a:pt x="131" y="60"/>
                </a:cubicBezTo>
                <a:cubicBezTo>
                  <a:pt x="147" y="63"/>
                  <a:pt x="163" y="65"/>
                  <a:pt x="179" y="65"/>
                </a:cubicBezTo>
                <a:cubicBezTo>
                  <a:pt x="218" y="66"/>
                  <a:pt x="257" y="65"/>
                  <a:pt x="297" y="65"/>
                </a:cubicBezTo>
                <a:cubicBezTo>
                  <a:pt x="312" y="65"/>
                  <a:pt x="327" y="65"/>
                  <a:pt x="342" y="65"/>
                </a:cubicBezTo>
                <a:close/>
                <a:moveTo>
                  <a:pt x="89" y="149"/>
                </a:moveTo>
                <a:cubicBezTo>
                  <a:pt x="90" y="145"/>
                  <a:pt x="89" y="142"/>
                  <a:pt x="91" y="141"/>
                </a:cubicBezTo>
                <a:cubicBezTo>
                  <a:pt x="96" y="138"/>
                  <a:pt x="94" y="134"/>
                  <a:pt x="93" y="130"/>
                </a:cubicBezTo>
                <a:cubicBezTo>
                  <a:pt x="91" y="116"/>
                  <a:pt x="92" y="102"/>
                  <a:pt x="97" y="89"/>
                </a:cubicBezTo>
                <a:cubicBezTo>
                  <a:pt x="100" y="83"/>
                  <a:pt x="103" y="78"/>
                  <a:pt x="106" y="73"/>
                </a:cubicBezTo>
                <a:cubicBezTo>
                  <a:pt x="105" y="73"/>
                  <a:pt x="105" y="73"/>
                  <a:pt x="105" y="73"/>
                </a:cubicBezTo>
                <a:cubicBezTo>
                  <a:pt x="102" y="78"/>
                  <a:pt x="98" y="82"/>
                  <a:pt x="94" y="87"/>
                </a:cubicBezTo>
                <a:cubicBezTo>
                  <a:pt x="93" y="86"/>
                  <a:pt x="93" y="86"/>
                  <a:pt x="93" y="86"/>
                </a:cubicBezTo>
                <a:cubicBezTo>
                  <a:pt x="96" y="81"/>
                  <a:pt x="99" y="76"/>
                  <a:pt x="103" y="70"/>
                </a:cubicBezTo>
                <a:cubicBezTo>
                  <a:pt x="102" y="70"/>
                  <a:pt x="102" y="70"/>
                  <a:pt x="102" y="70"/>
                </a:cubicBezTo>
                <a:cubicBezTo>
                  <a:pt x="97" y="72"/>
                  <a:pt x="93" y="75"/>
                  <a:pt x="88" y="78"/>
                </a:cubicBezTo>
                <a:cubicBezTo>
                  <a:pt x="88" y="77"/>
                  <a:pt x="88" y="77"/>
                  <a:pt x="88" y="77"/>
                </a:cubicBezTo>
                <a:cubicBezTo>
                  <a:pt x="92" y="73"/>
                  <a:pt x="97" y="70"/>
                  <a:pt x="101" y="67"/>
                </a:cubicBezTo>
                <a:cubicBezTo>
                  <a:pt x="96" y="66"/>
                  <a:pt x="91" y="67"/>
                  <a:pt x="86" y="67"/>
                </a:cubicBezTo>
                <a:cubicBezTo>
                  <a:pt x="81" y="68"/>
                  <a:pt x="75" y="68"/>
                  <a:pt x="69" y="68"/>
                </a:cubicBezTo>
                <a:cubicBezTo>
                  <a:pt x="62" y="67"/>
                  <a:pt x="58" y="70"/>
                  <a:pt x="56" y="76"/>
                </a:cubicBezTo>
                <a:cubicBezTo>
                  <a:pt x="53" y="86"/>
                  <a:pt x="54" y="96"/>
                  <a:pt x="57" y="106"/>
                </a:cubicBezTo>
                <a:cubicBezTo>
                  <a:pt x="63" y="123"/>
                  <a:pt x="77" y="135"/>
                  <a:pt x="89" y="149"/>
                </a:cubicBezTo>
                <a:close/>
                <a:moveTo>
                  <a:pt x="340" y="121"/>
                </a:moveTo>
                <a:cubicBezTo>
                  <a:pt x="340" y="121"/>
                  <a:pt x="340" y="121"/>
                  <a:pt x="340" y="121"/>
                </a:cubicBezTo>
                <a:cubicBezTo>
                  <a:pt x="344" y="121"/>
                  <a:pt x="349" y="121"/>
                  <a:pt x="353" y="121"/>
                </a:cubicBezTo>
                <a:cubicBezTo>
                  <a:pt x="357" y="121"/>
                  <a:pt x="362" y="121"/>
                  <a:pt x="366" y="121"/>
                </a:cubicBezTo>
                <a:cubicBezTo>
                  <a:pt x="370" y="121"/>
                  <a:pt x="373" y="120"/>
                  <a:pt x="375" y="116"/>
                </a:cubicBezTo>
                <a:cubicBezTo>
                  <a:pt x="378" y="105"/>
                  <a:pt x="369" y="92"/>
                  <a:pt x="358" y="92"/>
                </a:cubicBezTo>
                <a:cubicBezTo>
                  <a:pt x="348" y="92"/>
                  <a:pt x="337" y="92"/>
                  <a:pt x="327" y="92"/>
                </a:cubicBezTo>
                <a:cubicBezTo>
                  <a:pt x="310" y="92"/>
                  <a:pt x="308" y="98"/>
                  <a:pt x="305" y="109"/>
                </a:cubicBezTo>
                <a:cubicBezTo>
                  <a:pt x="304" y="116"/>
                  <a:pt x="308" y="121"/>
                  <a:pt x="315" y="121"/>
                </a:cubicBezTo>
                <a:cubicBezTo>
                  <a:pt x="324" y="121"/>
                  <a:pt x="332" y="121"/>
                  <a:pt x="340" y="121"/>
                </a:cubicBezTo>
                <a:close/>
                <a:moveTo>
                  <a:pt x="114" y="92"/>
                </a:moveTo>
                <a:cubicBezTo>
                  <a:pt x="110" y="92"/>
                  <a:pt x="105" y="93"/>
                  <a:pt x="103" y="97"/>
                </a:cubicBezTo>
                <a:cubicBezTo>
                  <a:pt x="100" y="103"/>
                  <a:pt x="94" y="109"/>
                  <a:pt x="99" y="117"/>
                </a:cubicBezTo>
                <a:cubicBezTo>
                  <a:pt x="100" y="119"/>
                  <a:pt x="103" y="121"/>
                  <a:pt x="106" y="121"/>
                </a:cubicBezTo>
                <a:cubicBezTo>
                  <a:pt x="123" y="121"/>
                  <a:pt x="141" y="121"/>
                  <a:pt x="159" y="121"/>
                </a:cubicBezTo>
                <a:cubicBezTo>
                  <a:pt x="165" y="121"/>
                  <a:pt x="168" y="116"/>
                  <a:pt x="167" y="110"/>
                </a:cubicBezTo>
                <a:cubicBezTo>
                  <a:pt x="164" y="95"/>
                  <a:pt x="159" y="91"/>
                  <a:pt x="146" y="92"/>
                </a:cubicBezTo>
                <a:cubicBezTo>
                  <a:pt x="143" y="92"/>
                  <a:pt x="141" y="92"/>
                  <a:pt x="138" y="92"/>
                </a:cubicBezTo>
                <a:cubicBezTo>
                  <a:pt x="131" y="92"/>
                  <a:pt x="124" y="92"/>
                  <a:pt x="117" y="92"/>
                </a:cubicBezTo>
                <a:cubicBezTo>
                  <a:pt x="117" y="93"/>
                  <a:pt x="117" y="93"/>
                  <a:pt x="117" y="94"/>
                </a:cubicBezTo>
                <a:cubicBezTo>
                  <a:pt x="121" y="94"/>
                  <a:pt x="125" y="94"/>
                  <a:pt x="129" y="95"/>
                </a:cubicBezTo>
                <a:cubicBezTo>
                  <a:pt x="130" y="98"/>
                  <a:pt x="131" y="101"/>
                  <a:pt x="131" y="105"/>
                </a:cubicBezTo>
                <a:cubicBezTo>
                  <a:pt x="122" y="105"/>
                  <a:pt x="113" y="105"/>
                  <a:pt x="104" y="105"/>
                </a:cubicBezTo>
                <a:cubicBezTo>
                  <a:pt x="104" y="104"/>
                  <a:pt x="104" y="103"/>
                  <a:pt x="103" y="103"/>
                </a:cubicBezTo>
                <a:cubicBezTo>
                  <a:pt x="107" y="100"/>
                  <a:pt x="110" y="96"/>
                  <a:pt x="114" y="92"/>
                </a:cubicBezTo>
                <a:close/>
                <a:moveTo>
                  <a:pt x="83" y="64"/>
                </a:moveTo>
                <a:cubicBezTo>
                  <a:pt x="88" y="67"/>
                  <a:pt x="93" y="66"/>
                  <a:pt x="99" y="64"/>
                </a:cubicBezTo>
                <a:cubicBezTo>
                  <a:pt x="95" y="61"/>
                  <a:pt x="93" y="59"/>
                  <a:pt x="91" y="57"/>
                </a:cubicBezTo>
                <a:cubicBezTo>
                  <a:pt x="88" y="59"/>
                  <a:pt x="86" y="61"/>
                  <a:pt x="83" y="64"/>
                </a:cubicBezTo>
                <a:close/>
                <a:moveTo>
                  <a:pt x="92" y="215"/>
                </a:moveTo>
                <a:cubicBezTo>
                  <a:pt x="88" y="213"/>
                  <a:pt x="85" y="212"/>
                  <a:pt x="83" y="211"/>
                </a:cubicBezTo>
                <a:cubicBezTo>
                  <a:pt x="83" y="215"/>
                  <a:pt x="83" y="218"/>
                  <a:pt x="83" y="222"/>
                </a:cubicBezTo>
                <a:cubicBezTo>
                  <a:pt x="86" y="220"/>
                  <a:pt x="88" y="218"/>
                  <a:pt x="92" y="2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29" name="Google Shape;1329;p17"/>
          <p:cNvSpPr/>
          <p:nvPr/>
        </p:nvSpPr>
        <p:spPr>
          <a:xfrm>
            <a:off x="3546719" y="3167874"/>
            <a:ext cx="457600" cy="466403"/>
          </a:xfrm>
          <a:custGeom>
            <a:avLst/>
            <a:gdLst/>
            <a:ahLst/>
            <a:cxnLst/>
            <a:rect l="l" t="t" r="r" b="b"/>
            <a:pathLst>
              <a:path w="212" h="218" extrusionOk="0">
                <a:moveTo>
                  <a:pt x="64" y="172"/>
                </a:moveTo>
                <a:cubicBezTo>
                  <a:pt x="61" y="167"/>
                  <a:pt x="58" y="162"/>
                  <a:pt x="55" y="158"/>
                </a:cubicBezTo>
                <a:cubicBezTo>
                  <a:pt x="42" y="141"/>
                  <a:pt x="42" y="123"/>
                  <a:pt x="50" y="105"/>
                </a:cubicBezTo>
                <a:cubicBezTo>
                  <a:pt x="56" y="93"/>
                  <a:pt x="61" y="81"/>
                  <a:pt x="69" y="71"/>
                </a:cubicBezTo>
                <a:cubicBezTo>
                  <a:pt x="78" y="59"/>
                  <a:pt x="89" y="48"/>
                  <a:pt x="105" y="44"/>
                </a:cubicBezTo>
                <a:cubicBezTo>
                  <a:pt x="110" y="43"/>
                  <a:pt x="111" y="41"/>
                  <a:pt x="110" y="37"/>
                </a:cubicBezTo>
                <a:cubicBezTo>
                  <a:pt x="108" y="31"/>
                  <a:pt x="108" y="26"/>
                  <a:pt x="108" y="21"/>
                </a:cubicBezTo>
                <a:cubicBezTo>
                  <a:pt x="108" y="9"/>
                  <a:pt x="119" y="3"/>
                  <a:pt x="128" y="2"/>
                </a:cubicBezTo>
                <a:cubicBezTo>
                  <a:pt x="138" y="0"/>
                  <a:pt x="149" y="5"/>
                  <a:pt x="152" y="14"/>
                </a:cubicBezTo>
                <a:cubicBezTo>
                  <a:pt x="154" y="19"/>
                  <a:pt x="153" y="26"/>
                  <a:pt x="152" y="32"/>
                </a:cubicBezTo>
                <a:cubicBezTo>
                  <a:pt x="152" y="37"/>
                  <a:pt x="151" y="42"/>
                  <a:pt x="150" y="47"/>
                </a:cubicBezTo>
                <a:cubicBezTo>
                  <a:pt x="150" y="46"/>
                  <a:pt x="149" y="46"/>
                  <a:pt x="149" y="45"/>
                </a:cubicBezTo>
                <a:cubicBezTo>
                  <a:pt x="147" y="48"/>
                  <a:pt x="146" y="52"/>
                  <a:pt x="143" y="55"/>
                </a:cubicBezTo>
                <a:cubicBezTo>
                  <a:pt x="140" y="57"/>
                  <a:pt x="136" y="57"/>
                  <a:pt x="132" y="58"/>
                </a:cubicBezTo>
                <a:cubicBezTo>
                  <a:pt x="128" y="59"/>
                  <a:pt x="124" y="59"/>
                  <a:pt x="118" y="60"/>
                </a:cubicBezTo>
                <a:cubicBezTo>
                  <a:pt x="124" y="68"/>
                  <a:pt x="128" y="75"/>
                  <a:pt x="133" y="81"/>
                </a:cubicBezTo>
                <a:cubicBezTo>
                  <a:pt x="134" y="83"/>
                  <a:pt x="138" y="85"/>
                  <a:pt x="140" y="85"/>
                </a:cubicBezTo>
                <a:cubicBezTo>
                  <a:pt x="151" y="83"/>
                  <a:pt x="162" y="81"/>
                  <a:pt x="173" y="80"/>
                </a:cubicBezTo>
                <a:cubicBezTo>
                  <a:pt x="177" y="80"/>
                  <a:pt x="181" y="81"/>
                  <a:pt x="185" y="82"/>
                </a:cubicBezTo>
                <a:cubicBezTo>
                  <a:pt x="189" y="83"/>
                  <a:pt x="192" y="84"/>
                  <a:pt x="196" y="85"/>
                </a:cubicBezTo>
                <a:cubicBezTo>
                  <a:pt x="204" y="86"/>
                  <a:pt x="207" y="89"/>
                  <a:pt x="208" y="96"/>
                </a:cubicBezTo>
                <a:cubicBezTo>
                  <a:pt x="212" y="121"/>
                  <a:pt x="209" y="146"/>
                  <a:pt x="204" y="171"/>
                </a:cubicBezTo>
                <a:cubicBezTo>
                  <a:pt x="201" y="183"/>
                  <a:pt x="196" y="195"/>
                  <a:pt x="192" y="207"/>
                </a:cubicBezTo>
                <a:cubicBezTo>
                  <a:pt x="189" y="217"/>
                  <a:pt x="185" y="218"/>
                  <a:pt x="175" y="216"/>
                </a:cubicBezTo>
                <a:cubicBezTo>
                  <a:pt x="169" y="215"/>
                  <a:pt x="164" y="214"/>
                  <a:pt x="158" y="214"/>
                </a:cubicBezTo>
                <a:cubicBezTo>
                  <a:pt x="150" y="213"/>
                  <a:pt x="147" y="208"/>
                  <a:pt x="147" y="201"/>
                </a:cubicBezTo>
                <a:cubicBezTo>
                  <a:pt x="148" y="181"/>
                  <a:pt x="150" y="161"/>
                  <a:pt x="151" y="141"/>
                </a:cubicBezTo>
                <a:cubicBezTo>
                  <a:pt x="151" y="140"/>
                  <a:pt x="151" y="138"/>
                  <a:pt x="151" y="137"/>
                </a:cubicBezTo>
                <a:cubicBezTo>
                  <a:pt x="148" y="135"/>
                  <a:pt x="145" y="133"/>
                  <a:pt x="142" y="132"/>
                </a:cubicBezTo>
                <a:cubicBezTo>
                  <a:pt x="135" y="149"/>
                  <a:pt x="128" y="166"/>
                  <a:pt x="120" y="185"/>
                </a:cubicBezTo>
                <a:cubicBezTo>
                  <a:pt x="122" y="186"/>
                  <a:pt x="125" y="186"/>
                  <a:pt x="127" y="188"/>
                </a:cubicBezTo>
                <a:cubicBezTo>
                  <a:pt x="129" y="190"/>
                  <a:pt x="131" y="192"/>
                  <a:pt x="132" y="194"/>
                </a:cubicBezTo>
                <a:cubicBezTo>
                  <a:pt x="130" y="195"/>
                  <a:pt x="128" y="197"/>
                  <a:pt x="126" y="197"/>
                </a:cubicBezTo>
                <a:cubicBezTo>
                  <a:pt x="119" y="197"/>
                  <a:pt x="113" y="196"/>
                  <a:pt x="106" y="195"/>
                </a:cubicBezTo>
                <a:cubicBezTo>
                  <a:pt x="101" y="194"/>
                  <a:pt x="98" y="195"/>
                  <a:pt x="95" y="200"/>
                </a:cubicBezTo>
                <a:cubicBezTo>
                  <a:pt x="92" y="204"/>
                  <a:pt x="87" y="207"/>
                  <a:pt x="82" y="208"/>
                </a:cubicBezTo>
                <a:cubicBezTo>
                  <a:pt x="68" y="210"/>
                  <a:pt x="54" y="204"/>
                  <a:pt x="40" y="201"/>
                </a:cubicBezTo>
                <a:cubicBezTo>
                  <a:pt x="34" y="199"/>
                  <a:pt x="29" y="197"/>
                  <a:pt x="23" y="195"/>
                </a:cubicBezTo>
                <a:cubicBezTo>
                  <a:pt x="20" y="201"/>
                  <a:pt x="14" y="200"/>
                  <a:pt x="9" y="199"/>
                </a:cubicBezTo>
                <a:cubicBezTo>
                  <a:pt x="3" y="197"/>
                  <a:pt x="0" y="193"/>
                  <a:pt x="0" y="187"/>
                </a:cubicBezTo>
                <a:cubicBezTo>
                  <a:pt x="0" y="180"/>
                  <a:pt x="0" y="174"/>
                  <a:pt x="2" y="167"/>
                </a:cubicBezTo>
                <a:cubicBezTo>
                  <a:pt x="2" y="161"/>
                  <a:pt x="9" y="159"/>
                  <a:pt x="15" y="162"/>
                </a:cubicBezTo>
                <a:cubicBezTo>
                  <a:pt x="17" y="162"/>
                  <a:pt x="19" y="164"/>
                  <a:pt x="20" y="164"/>
                </a:cubicBezTo>
                <a:cubicBezTo>
                  <a:pt x="33" y="158"/>
                  <a:pt x="44" y="165"/>
                  <a:pt x="55" y="169"/>
                </a:cubicBezTo>
                <a:cubicBezTo>
                  <a:pt x="58" y="170"/>
                  <a:pt x="60" y="172"/>
                  <a:pt x="63" y="173"/>
                </a:cubicBezTo>
                <a:lnTo>
                  <a:pt x="64" y="172"/>
                </a:lnTo>
                <a:close/>
                <a:moveTo>
                  <a:pt x="166" y="159"/>
                </a:moveTo>
                <a:cubicBezTo>
                  <a:pt x="167" y="157"/>
                  <a:pt x="167" y="155"/>
                  <a:pt x="168" y="153"/>
                </a:cubicBezTo>
                <a:cubicBezTo>
                  <a:pt x="169" y="148"/>
                  <a:pt x="169" y="143"/>
                  <a:pt x="175" y="141"/>
                </a:cubicBezTo>
                <a:cubicBezTo>
                  <a:pt x="178" y="141"/>
                  <a:pt x="180" y="136"/>
                  <a:pt x="182" y="133"/>
                </a:cubicBezTo>
                <a:cubicBezTo>
                  <a:pt x="181" y="133"/>
                  <a:pt x="181" y="132"/>
                  <a:pt x="180" y="131"/>
                </a:cubicBezTo>
                <a:cubicBezTo>
                  <a:pt x="173" y="149"/>
                  <a:pt x="163" y="137"/>
                  <a:pt x="154" y="135"/>
                </a:cubicBezTo>
                <a:cubicBezTo>
                  <a:pt x="155" y="138"/>
                  <a:pt x="155" y="141"/>
                  <a:pt x="155" y="145"/>
                </a:cubicBezTo>
                <a:cubicBezTo>
                  <a:pt x="154" y="160"/>
                  <a:pt x="152" y="175"/>
                  <a:pt x="151" y="190"/>
                </a:cubicBezTo>
                <a:cubicBezTo>
                  <a:pt x="150" y="194"/>
                  <a:pt x="151" y="198"/>
                  <a:pt x="152" y="202"/>
                </a:cubicBezTo>
                <a:cubicBezTo>
                  <a:pt x="153" y="202"/>
                  <a:pt x="154" y="202"/>
                  <a:pt x="155" y="202"/>
                </a:cubicBezTo>
                <a:cubicBezTo>
                  <a:pt x="161" y="189"/>
                  <a:pt x="165" y="174"/>
                  <a:pt x="166" y="159"/>
                </a:cubicBezTo>
                <a:close/>
                <a:moveTo>
                  <a:pt x="161" y="98"/>
                </a:moveTo>
                <a:cubicBezTo>
                  <a:pt x="158" y="99"/>
                  <a:pt x="156" y="99"/>
                  <a:pt x="154" y="99"/>
                </a:cubicBezTo>
                <a:cubicBezTo>
                  <a:pt x="137" y="103"/>
                  <a:pt x="135" y="102"/>
                  <a:pt x="127" y="87"/>
                </a:cubicBezTo>
                <a:cubicBezTo>
                  <a:pt x="121" y="78"/>
                  <a:pt x="117" y="68"/>
                  <a:pt x="112" y="59"/>
                </a:cubicBezTo>
                <a:cubicBezTo>
                  <a:pt x="109" y="53"/>
                  <a:pt x="105" y="49"/>
                  <a:pt x="98" y="51"/>
                </a:cubicBezTo>
                <a:cubicBezTo>
                  <a:pt x="88" y="53"/>
                  <a:pt x="82" y="60"/>
                  <a:pt x="77" y="67"/>
                </a:cubicBezTo>
                <a:cubicBezTo>
                  <a:pt x="77" y="68"/>
                  <a:pt x="77" y="68"/>
                  <a:pt x="78" y="69"/>
                </a:cubicBezTo>
                <a:cubicBezTo>
                  <a:pt x="80" y="67"/>
                  <a:pt x="83" y="66"/>
                  <a:pt x="85" y="64"/>
                </a:cubicBezTo>
                <a:cubicBezTo>
                  <a:pt x="93" y="98"/>
                  <a:pt x="107" y="123"/>
                  <a:pt x="136" y="129"/>
                </a:cubicBezTo>
                <a:cubicBezTo>
                  <a:pt x="132" y="127"/>
                  <a:pt x="128" y="125"/>
                  <a:pt x="125" y="123"/>
                </a:cubicBezTo>
                <a:cubicBezTo>
                  <a:pt x="120" y="119"/>
                  <a:pt x="113" y="116"/>
                  <a:pt x="110" y="111"/>
                </a:cubicBezTo>
                <a:cubicBezTo>
                  <a:pt x="102" y="98"/>
                  <a:pt x="96" y="85"/>
                  <a:pt x="89" y="71"/>
                </a:cubicBezTo>
                <a:cubicBezTo>
                  <a:pt x="86" y="64"/>
                  <a:pt x="89" y="57"/>
                  <a:pt x="96" y="54"/>
                </a:cubicBezTo>
                <a:cubicBezTo>
                  <a:pt x="101" y="51"/>
                  <a:pt x="108" y="55"/>
                  <a:pt x="111" y="62"/>
                </a:cubicBezTo>
                <a:cubicBezTo>
                  <a:pt x="115" y="69"/>
                  <a:pt x="118" y="76"/>
                  <a:pt x="121" y="83"/>
                </a:cubicBezTo>
                <a:cubicBezTo>
                  <a:pt x="128" y="99"/>
                  <a:pt x="142" y="107"/>
                  <a:pt x="155" y="118"/>
                </a:cubicBezTo>
                <a:cubicBezTo>
                  <a:pt x="157" y="111"/>
                  <a:pt x="159" y="105"/>
                  <a:pt x="161" y="98"/>
                </a:cubicBezTo>
                <a:close/>
                <a:moveTo>
                  <a:pt x="172" y="92"/>
                </a:moveTo>
                <a:cubicBezTo>
                  <a:pt x="171" y="92"/>
                  <a:pt x="170" y="92"/>
                  <a:pt x="169" y="92"/>
                </a:cubicBezTo>
                <a:cubicBezTo>
                  <a:pt x="165" y="101"/>
                  <a:pt x="162" y="111"/>
                  <a:pt x="158" y="121"/>
                </a:cubicBezTo>
                <a:cubicBezTo>
                  <a:pt x="162" y="120"/>
                  <a:pt x="167" y="119"/>
                  <a:pt x="171" y="119"/>
                </a:cubicBezTo>
                <a:cubicBezTo>
                  <a:pt x="172" y="122"/>
                  <a:pt x="173" y="124"/>
                  <a:pt x="174" y="126"/>
                </a:cubicBezTo>
                <a:cubicBezTo>
                  <a:pt x="174" y="126"/>
                  <a:pt x="175" y="125"/>
                  <a:pt x="175" y="125"/>
                </a:cubicBezTo>
                <a:cubicBezTo>
                  <a:pt x="174" y="114"/>
                  <a:pt x="173" y="103"/>
                  <a:pt x="172" y="92"/>
                </a:cubicBezTo>
                <a:close/>
                <a:moveTo>
                  <a:pt x="111" y="140"/>
                </a:moveTo>
                <a:cubicBezTo>
                  <a:pt x="111" y="140"/>
                  <a:pt x="110" y="139"/>
                  <a:pt x="110" y="139"/>
                </a:cubicBezTo>
                <a:cubicBezTo>
                  <a:pt x="106" y="140"/>
                  <a:pt x="102" y="140"/>
                  <a:pt x="97" y="142"/>
                </a:cubicBezTo>
                <a:cubicBezTo>
                  <a:pt x="96" y="142"/>
                  <a:pt x="95" y="144"/>
                  <a:pt x="95" y="145"/>
                </a:cubicBezTo>
                <a:cubicBezTo>
                  <a:pt x="94" y="150"/>
                  <a:pt x="94" y="156"/>
                  <a:pt x="94" y="163"/>
                </a:cubicBezTo>
                <a:cubicBezTo>
                  <a:pt x="101" y="154"/>
                  <a:pt x="106" y="147"/>
                  <a:pt x="111" y="14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0" name="Google Shape;1330;p17"/>
          <p:cNvSpPr/>
          <p:nvPr/>
        </p:nvSpPr>
        <p:spPr>
          <a:xfrm>
            <a:off x="2781121" y="3343874"/>
            <a:ext cx="281600" cy="272803"/>
          </a:xfrm>
          <a:custGeom>
            <a:avLst/>
            <a:gdLst/>
            <a:ahLst/>
            <a:cxnLst/>
            <a:rect l="l" t="t" r="r" b="b"/>
            <a:pathLst>
              <a:path w="132" h="130" extrusionOk="0">
                <a:moveTo>
                  <a:pt x="0" y="130"/>
                </a:moveTo>
                <a:cubicBezTo>
                  <a:pt x="0" y="86"/>
                  <a:pt x="0" y="44"/>
                  <a:pt x="0" y="0"/>
                </a:cubicBezTo>
                <a:cubicBezTo>
                  <a:pt x="44" y="0"/>
                  <a:pt x="88" y="0"/>
                  <a:pt x="132" y="0"/>
                </a:cubicBezTo>
                <a:cubicBezTo>
                  <a:pt x="132" y="43"/>
                  <a:pt x="132" y="86"/>
                  <a:pt x="132" y="130"/>
                </a:cubicBezTo>
                <a:cubicBezTo>
                  <a:pt x="88" y="130"/>
                  <a:pt x="44" y="130"/>
                  <a:pt x="0" y="1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1" name="Google Shape;1331;p17"/>
          <p:cNvSpPr/>
          <p:nvPr/>
        </p:nvSpPr>
        <p:spPr>
          <a:xfrm>
            <a:off x="3335519" y="2349471"/>
            <a:ext cx="396003" cy="413603"/>
          </a:xfrm>
          <a:custGeom>
            <a:avLst/>
            <a:gdLst/>
            <a:ahLst/>
            <a:cxnLst/>
            <a:rect l="l" t="t" r="r" b="b"/>
            <a:pathLst>
              <a:path w="185" h="194" extrusionOk="0">
                <a:moveTo>
                  <a:pt x="171" y="66"/>
                </a:moveTo>
                <a:cubicBezTo>
                  <a:pt x="171" y="67"/>
                  <a:pt x="171" y="69"/>
                  <a:pt x="171" y="70"/>
                </a:cubicBezTo>
                <a:cubicBezTo>
                  <a:pt x="173" y="70"/>
                  <a:pt x="174" y="70"/>
                  <a:pt x="175" y="70"/>
                </a:cubicBezTo>
                <a:cubicBezTo>
                  <a:pt x="178" y="70"/>
                  <a:pt x="183" y="68"/>
                  <a:pt x="184" y="73"/>
                </a:cubicBezTo>
                <a:cubicBezTo>
                  <a:pt x="185" y="81"/>
                  <a:pt x="183" y="84"/>
                  <a:pt x="177" y="85"/>
                </a:cubicBezTo>
                <a:cubicBezTo>
                  <a:pt x="174" y="86"/>
                  <a:pt x="171" y="86"/>
                  <a:pt x="168" y="86"/>
                </a:cubicBezTo>
                <a:cubicBezTo>
                  <a:pt x="164" y="87"/>
                  <a:pt x="160" y="85"/>
                  <a:pt x="159" y="91"/>
                </a:cubicBezTo>
                <a:cubicBezTo>
                  <a:pt x="159" y="91"/>
                  <a:pt x="155" y="92"/>
                  <a:pt x="153" y="92"/>
                </a:cubicBezTo>
                <a:cubicBezTo>
                  <a:pt x="138" y="93"/>
                  <a:pt x="123" y="93"/>
                  <a:pt x="109" y="86"/>
                </a:cubicBezTo>
                <a:cubicBezTo>
                  <a:pt x="104" y="84"/>
                  <a:pt x="101" y="85"/>
                  <a:pt x="99" y="90"/>
                </a:cubicBezTo>
                <a:cubicBezTo>
                  <a:pt x="97" y="95"/>
                  <a:pt x="94" y="99"/>
                  <a:pt x="91" y="104"/>
                </a:cubicBezTo>
                <a:cubicBezTo>
                  <a:pt x="103" y="107"/>
                  <a:pt x="114" y="110"/>
                  <a:pt x="125" y="113"/>
                </a:cubicBezTo>
                <a:cubicBezTo>
                  <a:pt x="135" y="116"/>
                  <a:pt x="139" y="122"/>
                  <a:pt x="136" y="132"/>
                </a:cubicBezTo>
                <a:cubicBezTo>
                  <a:pt x="134" y="144"/>
                  <a:pt x="131" y="156"/>
                  <a:pt x="128" y="167"/>
                </a:cubicBezTo>
                <a:cubicBezTo>
                  <a:pt x="127" y="169"/>
                  <a:pt x="127" y="171"/>
                  <a:pt x="127" y="174"/>
                </a:cubicBezTo>
                <a:cubicBezTo>
                  <a:pt x="130" y="175"/>
                  <a:pt x="133" y="175"/>
                  <a:pt x="136" y="177"/>
                </a:cubicBezTo>
                <a:cubicBezTo>
                  <a:pt x="138" y="178"/>
                  <a:pt x="139" y="180"/>
                  <a:pt x="140" y="182"/>
                </a:cubicBezTo>
                <a:cubicBezTo>
                  <a:pt x="138" y="183"/>
                  <a:pt x="137" y="185"/>
                  <a:pt x="135" y="185"/>
                </a:cubicBezTo>
                <a:cubicBezTo>
                  <a:pt x="129" y="185"/>
                  <a:pt x="123" y="185"/>
                  <a:pt x="118" y="185"/>
                </a:cubicBezTo>
                <a:cubicBezTo>
                  <a:pt x="119" y="187"/>
                  <a:pt x="121" y="190"/>
                  <a:pt x="120" y="192"/>
                </a:cubicBezTo>
                <a:cubicBezTo>
                  <a:pt x="119" y="193"/>
                  <a:pt x="115" y="194"/>
                  <a:pt x="113" y="194"/>
                </a:cubicBezTo>
                <a:cubicBezTo>
                  <a:pt x="103" y="193"/>
                  <a:pt x="94" y="192"/>
                  <a:pt x="84" y="191"/>
                </a:cubicBezTo>
                <a:cubicBezTo>
                  <a:pt x="83" y="191"/>
                  <a:pt x="81" y="189"/>
                  <a:pt x="81" y="189"/>
                </a:cubicBezTo>
                <a:cubicBezTo>
                  <a:pt x="82" y="181"/>
                  <a:pt x="78" y="173"/>
                  <a:pt x="83" y="165"/>
                </a:cubicBezTo>
                <a:cubicBezTo>
                  <a:pt x="89" y="155"/>
                  <a:pt x="94" y="144"/>
                  <a:pt x="100" y="133"/>
                </a:cubicBezTo>
                <a:cubicBezTo>
                  <a:pt x="86" y="133"/>
                  <a:pt x="73" y="133"/>
                  <a:pt x="60" y="133"/>
                </a:cubicBezTo>
                <a:cubicBezTo>
                  <a:pt x="60" y="134"/>
                  <a:pt x="60" y="134"/>
                  <a:pt x="60" y="134"/>
                </a:cubicBezTo>
                <a:cubicBezTo>
                  <a:pt x="72" y="134"/>
                  <a:pt x="83" y="134"/>
                  <a:pt x="96" y="134"/>
                </a:cubicBezTo>
                <a:cubicBezTo>
                  <a:pt x="91" y="143"/>
                  <a:pt x="88" y="150"/>
                  <a:pt x="84" y="157"/>
                </a:cubicBezTo>
                <a:cubicBezTo>
                  <a:pt x="83" y="159"/>
                  <a:pt x="79" y="160"/>
                  <a:pt x="77" y="160"/>
                </a:cubicBezTo>
                <a:cubicBezTo>
                  <a:pt x="56" y="163"/>
                  <a:pt x="35" y="161"/>
                  <a:pt x="14" y="157"/>
                </a:cubicBezTo>
                <a:cubicBezTo>
                  <a:pt x="13" y="157"/>
                  <a:pt x="12" y="157"/>
                  <a:pt x="11" y="157"/>
                </a:cubicBezTo>
                <a:cubicBezTo>
                  <a:pt x="34" y="165"/>
                  <a:pt x="57" y="163"/>
                  <a:pt x="79" y="163"/>
                </a:cubicBezTo>
                <a:cubicBezTo>
                  <a:pt x="78" y="172"/>
                  <a:pt x="77" y="180"/>
                  <a:pt x="75" y="190"/>
                </a:cubicBezTo>
                <a:cubicBezTo>
                  <a:pt x="53" y="192"/>
                  <a:pt x="30" y="191"/>
                  <a:pt x="8" y="184"/>
                </a:cubicBezTo>
                <a:cubicBezTo>
                  <a:pt x="6" y="183"/>
                  <a:pt x="4" y="181"/>
                  <a:pt x="4" y="180"/>
                </a:cubicBezTo>
                <a:cubicBezTo>
                  <a:pt x="2" y="171"/>
                  <a:pt x="0" y="163"/>
                  <a:pt x="5" y="154"/>
                </a:cubicBezTo>
                <a:cubicBezTo>
                  <a:pt x="0" y="146"/>
                  <a:pt x="2" y="137"/>
                  <a:pt x="3" y="129"/>
                </a:cubicBezTo>
                <a:cubicBezTo>
                  <a:pt x="4" y="126"/>
                  <a:pt x="9" y="124"/>
                  <a:pt x="13" y="123"/>
                </a:cubicBezTo>
                <a:cubicBezTo>
                  <a:pt x="23" y="121"/>
                  <a:pt x="33" y="120"/>
                  <a:pt x="44" y="119"/>
                </a:cubicBezTo>
                <a:cubicBezTo>
                  <a:pt x="48" y="99"/>
                  <a:pt x="56" y="81"/>
                  <a:pt x="67" y="63"/>
                </a:cubicBezTo>
                <a:cubicBezTo>
                  <a:pt x="73" y="51"/>
                  <a:pt x="84" y="43"/>
                  <a:pt x="98" y="40"/>
                </a:cubicBezTo>
                <a:cubicBezTo>
                  <a:pt x="97" y="35"/>
                  <a:pt x="95" y="30"/>
                  <a:pt x="94" y="26"/>
                </a:cubicBezTo>
                <a:cubicBezTo>
                  <a:pt x="91" y="17"/>
                  <a:pt x="95" y="9"/>
                  <a:pt x="105" y="4"/>
                </a:cubicBezTo>
                <a:cubicBezTo>
                  <a:pt x="113" y="0"/>
                  <a:pt x="125" y="2"/>
                  <a:pt x="129" y="9"/>
                </a:cubicBezTo>
                <a:cubicBezTo>
                  <a:pt x="131" y="14"/>
                  <a:pt x="131" y="21"/>
                  <a:pt x="132" y="26"/>
                </a:cubicBezTo>
                <a:cubicBezTo>
                  <a:pt x="132" y="30"/>
                  <a:pt x="132" y="34"/>
                  <a:pt x="133" y="38"/>
                </a:cubicBezTo>
                <a:cubicBezTo>
                  <a:pt x="131" y="40"/>
                  <a:pt x="130" y="43"/>
                  <a:pt x="127" y="44"/>
                </a:cubicBezTo>
                <a:cubicBezTo>
                  <a:pt x="124" y="46"/>
                  <a:pt x="120" y="48"/>
                  <a:pt x="116" y="49"/>
                </a:cubicBezTo>
                <a:cubicBezTo>
                  <a:pt x="113" y="50"/>
                  <a:pt x="109" y="51"/>
                  <a:pt x="104" y="53"/>
                </a:cubicBezTo>
                <a:cubicBezTo>
                  <a:pt x="115" y="65"/>
                  <a:pt x="127" y="70"/>
                  <a:pt x="141" y="71"/>
                </a:cubicBezTo>
                <a:cubicBezTo>
                  <a:pt x="147" y="72"/>
                  <a:pt x="154" y="73"/>
                  <a:pt x="160" y="73"/>
                </a:cubicBezTo>
                <a:cubicBezTo>
                  <a:pt x="164" y="72"/>
                  <a:pt x="167" y="69"/>
                  <a:pt x="171" y="66"/>
                </a:cubicBezTo>
                <a:close/>
                <a:moveTo>
                  <a:pt x="130" y="124"/>
                </a:moveTo>
                <a:cubicBezTo>
                  <a:pt x="126" y="144"/>
                  <a:pt x="117" y="163"/>
                  <a:pt x="107" y="181"/>
                </a:cubicBezTo>
                <a:cubicBezTo>
                  <a:pt x="110" y="183"/>
                  <a:pt x="112" y="185"/>
                  <a:pt x="114" y="180"/>
                </a:cubicBezTo>
                <a:cubicBezTo>
                  <a:pt x="119" y="165"/>
                  <a:pt x="124" y="151"/>
                  <a:pt x="129" y="136"/>
                </a:cubicBezTo>
                <a:cubicBezTo>
                  <a:pt x="130" y="132"/>
                  <a:pt x="130" y="128"/>
                  <a:pt x="130" y="124"/>
                </a:cubicBezTo>
                <a:close/>
                <a:moveTo>
                  <a:pt x="99" y="50"/>
                </a:moveTo>
                <a:cubicBezTo>
                  <a:pt x="89" y="44"/>
                  <a:pt x="81" y="49"/>
                  <a:pt x="74" y="61"/>
                </a:cubicBezTo>
                <a:cubicBezTo>
                  <a:pt x="76" y="63"/>
                  <a:pt x="78" y="65"/>
                  <a:pt x="79" y="68"/>
                </a:cubicBezTo>
                <a:cubicBezTo>
                  <a:pt x="82" y="77"/>
                  <a:pt x="88" y="82"/>
                  <a:pt x="99" y="82"/>
                </a:cubicBezTo>
                <a:cubicBezTo>
                  <a:pt x="95" y="80"/>
                  <a:pt x="92" y="78"/>
                  <a:pt x="89" y="75"/>
                </a:cubicBezTo>
                <a:cubicBezTo>
                  <a:pt x="82" y="70"/>
                  <a:pt x="79" y="62"/>
                  <a:pt x="81" y="57"/>
                </a:cubicBezTo>
                <a:cubicBezTo>
                  <a:pt x="84" y="50"/>
                  <a:pt x="90" y="49"/>
                  <a:pt x="99" y="50"/>
                </a:cubicBezTo>
                <a:close/>
                <a:moveTo>
                  <a:pt x="44" y="125"/>
                </a:moveTo>
                <a:cubicBezTo>
                  <a:pt x="32" y="122"/>
                  <a:pt x="16" y="124"/>
                  <a:pt x="10" y="129"/>
                </a:cubicBezTo>
                <a:cubicBezTo>
                  <a:pt x="16" y="130"/>
                  <a:pt x="21" y="131"/>
                  <a:pt x="27" y="132"/>
                </a:cubicBezTo>
                <a:cubicBezTo>
                  <a:pt x="27" y="132"/>
                  <a:pt x="27" y="132"/>
                  <a:pt x="27" y="131"/>
                </a:cubicBezTo>
                <a:cubicBezTo>
                  <a:pt x="24" y="131"/>
                  <a:pt x="22" y="130"/>
                  <a:pt x="19" y="129"/>
                </a:cubicBezTo>
                <a:cubicBezTo>
                  <a:pt x="19" y="128"/>
                  <a:pt x="19" y="128"/>
                  <a:pt x="19" y="127"/>
                </a:cubicBezTo>
                <a:cubicBezTo>
                  <a:pt x="28" y="126"/>
                  <a:pt x="36" y="126"/>
                  <a:pt x="44" y="12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2" name="Google Shape;1332;p17"/>
          <p:cNvSpPr/>
          <p:nvPr/>
        </p:nvSpPr>
        <p:spPr>
          <a:xfrm>
            <a:off x="2596319" y="3000672"/>
            <a:ext cx="299200" cy="616000"/>
          </a:xfrm>
          <a:custGeom>
            <a:avLst/>
            <a:gdLst/>
            <a:ahLst/>
            <a:cxnLst/>
            <a:rect l="l" t="t" r="r" b="b"/>
            <a:pathLst>
              <a:path w="142" h="293" extrusionOk="0">
                <a:moveTo>
                  <a:pt x="44" y="63"/>
                </a:moveTo>
                <a:cubicBezTo>
                  <a:pt x="39" y="82"/>
                  <a:pt x="37" y="102"/>
                  <a:pt x="50" y="120"/>
                </a:cubicBezTo>
                <a:cubicBezTo>
                  <a:pt x="54" y="125"/>
                  <a:pt x="54" y="129"/>
                  <a:pt x="50" y="133"/>
                </a:cubicBezTo>
                <a:cubicBezTo>
                  <a:pt x="45" y="138"/>
                  <a:pt x="45" y="144"/>
                  <a:pt x="44" y="151"/>
                </a:cubicBezTo>
                <a:cubicBezTo>
                  <a:pt x="44" y="173"/>
                  <a:pt x="43" y="195"/>
                  <a:pt x="42" y="217"/>
                </a:cubicBezTo>
                <a:cubicBezTo>
                  <a:pt x="41" y="231"/>
                  <a:pt x="39" y="246"/>
                  <a:pt x="37" y="260"/>
                </a:cubicBezTo>
                <a:cubicBezTo>
                  <a:pt x="36" y="268"/>
                  <a:pt x="39" y="271"/>
                  <a:pt x="45" y="274"/>
                </a:cubicBezTo>
                <a:cubicBezTo>
                  <a:pt x="48" y="275"/>
                  <a:pt x="50" y="276"/>
                  <a:pt x="53" y="278"/>
                </a:cubicBezTo>
                <a:cubicBezTo>
                  <a:pt x="44" y="285"/>
                  <a:pt x="36" y="281"/>
                  <a:pt x="28" y="282"/>
                </a:cubicBezTo>
                <a:cubicBezTo>
                  <a:pt x="28" y="283"/>
                  <a:pt x="28" y="283"/>
                  <a:pt x="28" y="283"/>
                </a:cubicBezTo>
                <a:cubicBezTo>
                  <a:pt x="29" y="285"/>
                  <a:pt x="31" y="287"/>
                  <a:pt x="32" y="290"/>
                </a:cubicBezTo>
                <a:cubicBezTo>
                  <a:pt x="29" y="291"/>
                  <a:pt x="26" y="293"/>
                  <a:pt x="24" y="293"/>
                </a:cubicBezTo>
                <a:cubicBezTo>
                  <a:pt x="17" y="291"/>
                  <a:pt x="10" y="288"/>
                  <a:pt x="4" y="284"/>
                </a:cubicBezTo>
                <a:cubicBezTo>
                  <a:pt x="1" y="283"/>
                  <a:pt x="0" y="277"/>
                  <a:pt x="0" y="273"/>
                </a:cubicBezTo>
                <a:cubicBezTo>
                  <a:pt x="0" y="247"/>
                  <a:pt x="1" y="220"/>
                  <a:pt x="2" y="193"/>
                </a:cubicBezTo>
                <a:cubicBezTo>
                  <a:pt x="2" y="181"/>
                  <a:pt x="3" y="168"/>
                  <a:pt x="2" y="156"/>
                </a:cubicBezTo>
                <a:cubicBezTo>
                  <a:pt x="1" y="140"/>
                  <a:pt x="3" y="124"/>
                  <a:pt x="10" y="110"/>
                </a:cubicBezTo>
                <a:cubicBezTo>
                  <a:pt x="19" y="92"/>
                  <a:pt x="28" y="73"/>
                  <a:pt x="40" y="56"/>
                </a:cubicBezTo>
                <a:cubicBezTo>
                  <a:pt x="45" y="48"/>
                  <a:pt x="56" y="44"/>
                  <a:pt x="64" y="38"/>
                </a:cubicBezTo>
                <a:cubicBezTo>
                  <a:pt x="66" y="36"/>
                  <a:pt x="68" y="34"/>
                  <a:pt x="68" y="32"/>
                </a:cubicBezTo>
                <a:cubicBezTo>
                  <a:pt x="69" y="27"/>
                  <a:pt x="67" y="22"/>
                  <a:pt x="68" y="18"/>
                </a:cubicBezTo>
                <a:cubicBezTo>
                  <a:pt x="70" y="7"/>
                  <a:pt x="76" y="2"/>
                  <a:pt x="86" y="1"/>
                </a:cubicBezTo>
                <a:cubicBezTo>
                  <a:pt x="93" y="0"/>
                  <a:pt x="102" y="5"/>
                  <a:pt x="105" y="13"/>
                </a:cubicBezTo>
                <a:cubicBezTo>
                  <a:pt x="108" y="19"/>
                  <a:pt x="111" y="23"/>
                  <a:pt x="116" y="27"/>
                </a:cubicBezTo>
                <a:cubicBezTo>
                  <a:pt x="117" y="27"/>
                  <a:pt x="118" y="29"/>
                  <a:pt x="119" y="30"/>
                </a:cubicBezTo>
                <a:cubicBezTo>
                  <a:pt x="114" y="36"/>
                  <a:pt x="109" y="32"/>
                  <a:pt x="105" y="30"/>
                </a:cubicBezTo>
                <a:cubicBezTo>
                  <a:pt x="103" y="33"/>
                  <a:pt x="101" y="37"/>
                  <a:pt x="99" y="40"/>
                </a:cubicBezTo>
                <a:cubicBezTo>
                  <a:pt x="97" y="46"/>
                  <a:pt x="89" y="51"/>
                  <a:pt x="84" y="51"/>
                </a:cubicBezTo>
                <a:cubicBezTo>
                  <a:pt x="81" y="51"/>
                  <a:pt x="78" y="52"/>
                  <a:pt x="77" y="54"/>
                </a:cubicBezTo>
                <a:cubicBezTo>
                  <a:pt x="76" y="56"/>
                  <a:pt x="77" y="59"/>
                  <a:pt x="79" y="61"/>
                </a:cubicBezTo>
                <a:cubicBezTo>
                  <a:pt x="81" y="65"/>
                  <a:pt x="84" y="69"/>
                  <a:pt x="87" y="73"/>
                </a:cubicBezTo>
                <a:cubicBezTo>
                  <a:pt x="89" y="74"/>
                  <a:pt x="93" y="75"/>
                  <a:pt x="95" y="75"/>
                </a:cubicBezTo>
                <a:cubicBezTo>
                  <a:pt x="105" y="73"/>
                  <a:pt x="114" y="70"/>
                  <a:pt x="124" y="68"/>
                </a:cubicBezTo>
                <a:cubicBezTo>
                  <a:pt x="129" y="67"/>
                  <a:pt x="134" y="66"/>
                  <a:pt x="137" y="61"/>
                </a:cubicBezTo>
                <a:cubicBezTo>
                  <a:pt x="138" y="61"/>
                  <a:pt x="141" y="61"/>
                  <a:pt x="141" y="61"/>
                </a:cubicBezTo>
                <a:cubicBezTo>
                  <a:pt x="142" y="63"/>
                  <a:pt x="142" y="66"/>
                  <a:pt x="141" y="67"/>
                </a:cubicBezTo>
                <a:cubicBezTo>
                  <a:pt x="136" y="71"/>
                  <a:pt x="130" y="74"/>
                  <a:pt x="125" y="77"/>
                </a:cubicBezTo>
                <a:cubicBezTo>
                  <a:pt x="122" y="79"/>
                  <a:pt x="118" y="80"/>
                  <a:pt x="115" y="82"/>
                </a:cubicBezTo>
                <a:cubicBezTo>
                  <a:pt x="115" y="82"/>
                  <a:pt x="115" y="82"/>
                  <a:pt x="115" y="82"/>
                </a:cubicBezTo>
                <a:cubicBezTo>
                  <a:pt x="112" y="79"/>
                  <a:pt x="111" y="82"/>
                  <a:pt x="111" y="84"/>
                </a:cubicBezTo>
                <a:cubicBezTo>
                  <a:pt x="109" y="89"/>
                  <a:pt x="106" y="91"/>
                  <a:pt x="101" y="92"/>
                </a:cubicBezTo>
                <a:cubicBezTo>
                  <a:pt x="90" y="94"/>
                  <a:pt x="79" y="94"/>
                  <a:pt x="70" y="86"/>
                </a:cubicBezTo>
                <a:cubicBezTo>
                  <a:pt x="68" y="90"/>
                  <a:pt x="67" y="94"/>
                  <a:pt x="66" y="98"/>
                </a:cubicBezTo>
                <a:cubicBezTo>
                  <a:pt x="64" y="95"/>
                  <a:pt x="63" y="92"/>
                  <a:pt x="63" y="90"/>
                </a:cubicBezTo>
                <a:cubicBezTo>
                  <a:pt x="63" y="80"/>
                  <a:pt x="63" y="70"/>
                  <a:pt x="62" y="61"/>
                </a:cubicBezTo>
                <a:cubicBezTo>
                  <a:pt x="62" y="52"/>
                  <a:pt x="56" y="49"/>
                  <a:pt x="50" y="53"/>
                </a:cubicBezTo>
                <a:cubicBezTo>
                  <a:pt x="48" y="56"/>
                  <a:pt x="46" y="59"/>
                  <a:pt x="44" y="6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3" name="Google Shape;1333;p17"/>
          <p:cNvSpPr/>
          <p:nvPr/>
        </p:nvSpPr>
        <p:spPr>
          <a:xfrm>
            <a:off x="3062722" y="3132674"/>
            <a:ext cx="158400" cy="501603"/>
          </a:xfrm>
          <a:custGeom>
            <a:avLst/>
            <a:gdLst/>
            <a:ahLst/>
            <a:cxnLst/>
            <a:rect l="l" t="t" r="r" b="b"/>
            <a:pathLst>
              <a:path w="73" h="233" extrusionOk="0">
                <a:moveTo>
                  <a:pt x="52" y="0"/>
                </a:moveTo>
                <a:cubicBezTo>
                  <a:pt x="52" y="7"/>
                  <a:pt x="53" y="14"/>
                  <a:pt x="52" y="20"/>
                </a:cubicBezTo>
                <a:cubicBezTo>
                  <a:pt x="51" y="32"/>
                  <a:pt x="51" y="43"/>
                  <a:pt x="53" y="55"/>
                </a:cubicBezTo>
                <a:cubicBezTo>
                  <a:pt x="58" y="79"/>
                  <a:pt x="60" y="103"/>
                  <a:pt x="65" y="126"/>
                </a:cubicBezTo>
                <a:cubicBezTo>
                  <a:pt x="70" y="154"/>
                  <a:pt x="71" y="181"/>
                  <a:pt x="69" y="209"/>
                </a:cubicBezTo>
                <a:cubicBezTo>
                  <a:pt x="69" y="214"/>
                  <a:pt x="68" y="218"/>
                  <a:pt x="72" y="223"/>
                </a:cubicBezTo>
                <a:cubicBezTo>
                  <a:pt x="73" y="224"/>
                  <a:pt x="73" y="227"/>
                  <a:pt x="72" y="228"/>
                </a:cubicBezTo>
                <a:cubicBezTo>
                  <a:pt x="68" y="233"/>
                  <a:pt x="62" y="231"/>
                  <a:pt x="56" y="231"/>
                </a:cubicBezTo>
                <a:cubicBezTo>
                  <a:pt x="52" y="230"/>
                  <a:pt x="51" y="226"/>
                  <a:pt x="52" y="221"/>
                </a:cubicBezTo>
                <a:cubicBezTo>
                  <a:pt x="52" y="218"/>
                  <a:pt x="50" y="214"/>
                  <a:pt x="49" y="210"/>
                </a:cubicBezTo>
                <a:cubicBezTo>
                  <a:pt x="45" y="193"/>
                  <a:pt x="42" y="176"/>
                  <a:pt x="38" y="159"/>
                </a:cubicBezTo>
                <a:cubicBezTo>
                  <a:pt x="37" y="158"/>
                  <a:pt x="37" y="156"/>
                  <a:pt x="37" y="155"/>
                </a:cubicBezTo>
                <a:cubicBezTo>
                  <a:pt x="37" y="168"/>
                  <a:pt x="37" y="182"/>
                  <a:pt x="37" y="196"/>
                </a:cubicBezTo>
                <a:cubicBezTo>
                  <a:pt x="37" y="202"/>
                  <a:pt x="37" y="208"/>
                  <a:pt x="36" y="214"/>
                </a:cubicBezTo>
                <a:cubicBezTo>
                  <a:pt x="36" y="218"/>
                  <a:pt x="35" y="224"/>
                  <a:pt x="33" y="224"/>
                </a:cubicBezTo>
                <a:cubicBezTo>
                  <a:pt x="25" y="226"/>
                  <a:pt x="16" y="227"/>
                  <a:pt x="7" y="228"/>
                </a:cubicBezTo>
                <a:cubicBezTo>
                  <a:pt x="6" y="228"/>
                  <a:pt x="4" y="226"/>
                  <a:pt x="4" y="225"/>
                </a:cubicBezTo>
                <a:cubicBezTo>
                  <a:pt x="4" y="223"/>
                  <a:pt x="6" y="219"/>
                  <a:pt x="7" y="219"/>
                </a:cubicBezTo>
                <a:cubicBezTo>
                  <a:pt x="18" y="216"/>
                  <a:pt x="17" y="210"/>
                  <a:pt x="15" y="201"/>
                </a:cubicBezTo>
                <a:cubicBezTo>
                  <a:pt x="8" y="163"/>
                  <a:pt x="4" y="123"/>
                  <a:pt x="2" y="84"/>
                </a:cubicBezTo>
                <a:cubicBezTo>
                  <a:pt x="2" y="73"/>
                  <a:pt x="0" y="62"/>
                  <a:pt x="0" y="51"/>
                </a:cubicBezTo>
                <a:cubicBezTo>
                  <a:pt x="0" y="48"/>
                  <a:pt x="2" y="45"/>
                  <a:pt x="4" y="44"/>
                </a:cubicBezTo>
                <a:cubicBezTo>
                  <a:pt x="8" y="40"/>
                  <a:pt x="13" y="38"/>
                  <a:pt x="18" y="35"/>
                </a:cubicBezTo>
                <a:cubicBezTo>
                  <a:pt x="25" y="30"/>
                  <a:pt x="32" y="26"/>
                  <a:pt x="38" y="20"/>
                </a:cubicBezTo>
                <a:cubicBezTo>
                  <a:pt x="43" y="15"/>
                  <a:pt x="47" y="7"/>
                  <a:pt x="5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4" name="Google Shape;1334;p17"/>
          <p:cNvSpPr/>
          <p:nvPr/>
        </p:nvSpPr>
        <p:spPr>
          <a:xfrm>
            <a:off x="2675521" y="3062274"/>
            <a:ext cx="510400" cy="272803"/>
          </a:xfrm>
          <a:custGeom>
            <a:avLst/>
            <a:gdLst/>
            <a:ahLst/>
            <a:cxnLst/>
            <a:rect l="l" t="t" r="r" b="b"/>
            <a:pathLst>
              <a:path w="242" h="130" extrusionOk="0">
                <a:moveTo>
                  <a:pt x="6" y="34"/>
                </a:moveTo>
                <a:cubicBezTo>
                  <a:pt x="8" y="30"/>
                  <a:pt x="10" y="27"/>
                  <a:pt x="12" y="24"/>
                </a:cubicBezTo>
                <a:cubicBezTo>
                  <a:pt x="19" y="23"/>
                  <a:pt x="22" y="25"/>
                  <a:pt x="23" y="32"/>
                </a:cubicBezTo>
                <a:cubicBezTo>
                  <a:pt x="23" y="37"/>
                  <a:pt x="23" y="42"/>
                  <a:pt x="23" y="47"/>
                </a:cubicBezTo>
                <a:cubicBezTo>
                  <a:pt x="22" y="59"/>
                  <a:pt x="23" y="71"/>
                  <a:pt x="31" y="80"/>
                </a:cubicBezTo>
                <a:cubicBezTo>
                  <a:pt x="32" y="82"/>
                  <a:pt x="34" y="84"/>
                  <a:pt x="34" y="85"/>
                </a:cubicBezTo>
                <a:cubicBezTo>
                  <a:pt x="37" y="93"/>
                  <a:pt x="43" y="97"/>
                  <a:pt x="51" y="98"/>
                </a:cubicBezTo>
                <a:cubicBezTo>
                  <a:pt x="56" y="99"/>
                  <a:pt x="59" y="97"/>
                  <a:pt x="59" y="92"/>
                </a:cubicBezTo>
                <a:cubicBezTo>
                  <a:pt x="59" y="87"/>
                  <a:pt x="59" y="82"/>
                  <a:pt x="60" y="77"/>
                </a:cubicBezTo>
                <a:cubicBezTo>
                  <a:pt x="62" y="66"/>
                  <a:pt x="63" y="65"/>
                  <a:pt x="74" y="65"/>
                </a:cubicBezTo>
                <a:cubicBezTo>
                  <a:pt x="78" y="65"/>
                  <a:pt x="81" y="65"/>
                  <a:pt x="85" y="65"/>
                </a:cubicBezTo>
                <a:cubicBezTo>
                  <a:pt x="86" y="64"/>
                  <a:pt x="87" y="63"/>
                  <a:pt x="89" y="62"/>
                </a:cubicBezTo>
                <a:cubicBezTo>
                  <a:pt x="79" y="59"/>
                  <a:pt x="77" y="58"/>
                  <a:pt x="77" y="53"/>
                </a:cubicBezTo>
                <a:cubicBezTo>
                  <a:pt x="77" y="53"/>
                  <a:pt x="77" y="53"/>
                  <a:pt x="77" y="53"/>
                </a:cubicBezTo>
                <a:cubicBezTo>
                  <a:pt x="87" y="49"/>
                  <a:pt x="97" y="51"/>
                  <a:pt x="108" y="51"/>
                </a:cubicBezTo>
                <a:cubicBezTo>
                  <a:pt x="110" y="51"/>
                  <a:pt x="113" y="52"/>
                  <a:pt x="116" y="53"/>
                </a:cubicBezTo>
                <a:cubicBezTo>
                  <a:pt x="115" y="57"/>
                  <a:pt x="114" y="60"/>
                  <a:pt x="112" y="64"/>
                </a:cubicBezTo>
                <a:cubicBezTo>
                  <a:pt x="116" y="66"/>
                  <a:pt x="121" y="65"/>
                  <a:pt x="126" y="64"/>
                </a:cubicBezTo>
                <a:cubicBezTo>
                  <a:pt x="126" y="62"/>
                  <a:pt x="126" y="60"/>
                  <a:pt x="125" y="58"/>
                </a:cubicBezTo>
                <a:cubicBezTo>
                  <a:pt x="124" y="56"/>
                  <a:pt x="121" y="54"/>
                  <a:pt x="120" y="51"/>
                </a:cubicBezTo>
                <a:cubicBezTo>
                  <a:pt x="118" y="46"/>
                  <a:pt x="117" y="41"/>
                  <a:pt x="116" y="36"/>
                </a:cubicBezTo>
                <a:cubicBezTo>
                  <a:pt x="116" y="34"/>
                  <a:pt x="118" y="32"/>
                  <a:pt x="118" y="31"/>
                </a:cubicBezTo>
                <a:cubicBezTo>
                  <a:pt x="120" y="32"/>
                  <a:pt x="123" y="32"/>
                  <a:pt x="123" y="34"/>
                </a:cubicBezTo>
                <a:cubicBezTo>
                  <a:pt x="128" y="44"/>
                  <a:pt x="134" y="46"/>
                  <a:pt x="144" y="43"/>
                </a:cubicBezTo>
                <a:cubicBezTo>
                  <a:pt x="158" y="41"/>
                  <a:pt x="166" y="33"/>
                  <a:pt x="171" y="20"/>
                </a:cubicBezTo>
                <a:cubicBezTo>
                  <a:pt x="172" y="15"/>
                  <a:pt x="176" y="10"/>
                  <a:pt x="179" y="6"/>
                </a:cubicBezTo>
                <a:cubicBezTo>
                  <a:pt x="180" y="6"/>
                  <a:pt x="181" y="6"/>
                  <a:pt x="181" y="7"/>
                </a:cubicBezTo>
                <a:cubicBezTo>
                  <a:pt x="179" y="20"/>
                  <a:pt x="177" y="33"/>
                  <a:pt x="175" y="46"/>
                </a:cubicBezTo>
                <a:cubicBezTo>
                  <a:pt x="174" y="51"/>
                  <a:pt x="170" y="52"/>
                  <a:pt x="167" y="53"/>
                </a:cubicBezTo>
                <a:cubicBezTo>
                  <a:pt x="156" y="54"/>
                  <a:pt x="146" y="56"/>
                  <a:pt x="136" y="57"/>
                </a:cubicBezTo>
                <a:cubicBezTo>
                  <a:pt x="133" y="57"/>
                  <a:pt x="131" y="57"/>
                  <a:pt x="129" y="58"/>
                </a:cubicBezTo>
                <a:cubicBezTo>
                  <a:pt x="129" y="59"/>
                  <a:pt x="129" y="60"/>
                  <a:pt x="129" y="60"/>
                </a:cubicBezTo>
                <a:cubicBezTo>
                  <a:pt x="132" y="61"/>
                  <a:pt x="135" y="62"/>
                  <a:pt x="137" y="61"/>
                </a:cubicBezTo>
                <a:cubicBezTo>
                  <a:pt x="146" y="58"/>
                  <a:pt x="155" y="56"/>
                  <a:pt x="162" y="65"/>
                </a:cubicBezTo>
                <a:cubicBezTo>
                  <a:pt x="164" y="67"/>
                  <a:pt x="169" y="66"/>
                  <a:pt x="172" y="65"/>
                </a:cubicBezTo>
                <a:cubicBezTo>
                  <a:pt x="180" y="60"/>
                  <a:pt x="187" y="53"/>
                  <a:pt x="194" y="48"/>
                </a:cubicBezTo>
                <a:cubicBezTo>
                  <a:pt x="194" y="48"/>
                  <a:pt x="194" y="48"/>
                  <a:pt x="194" y="48"/>
                </a:cubicBezTo>
                <a:cubicBezTo>
                  <a:pt x="205" y="44"/>
                  <a:pt x="210" y="35"/>
                  <a:pt x="215" y="26"/>
                </a:cubicBezTo>
                <a:cubicBezTo>
                  <a:pt x="220" y="18"/>
                  <a:pt x="224" y="9"/>
                  <a:pt x="228" y="0"/>
                </a:cubicBezTo>
                <a:cubicBezTo>
                  <a:pt x="239" y="4"/>
                  <a:pt x="242" y="9"/>
                  <a:pt x="239" y="20"/>
                </a:cubicBezTo>
                <a:cubicBezTo>
                  <a:pt x="233" y="39"/>
                  <a:pt x="222" y="55"/>
                  <a:pt x="205" y="66"/>
                </a:cubicBezTo>
                <a:cubicBezTo>
                  <a:pt x="197" y="71"/>
                  <a:pt x="189" y="75"/>
                  <a:pt x="181" y="78"/>
                </a:cubicBezTo>
                <a:cubicBezTo>
                  <a:pt x="177" y="78"/>
                  <a:pt x="173" y="77"/>
                  <a:pt x="168" y="76"/>
                </a:cubicBezTo>
                <a:cubicBezTo>
                  <a:pt x="168" y="95"/>
                  <a:pt x="168" y="112"/>
                  <a:pt x="168" y="130"/>
                </a:cubicBezTo>
                <a:cubicBezTo>
                  <a:pt x="164" y="130"/>
                  <a:pt x="160" y="130"/>
                  <a:pt x="156" y="130"/>
                </a:cubicBezTo>
                <a:cubicBezTo>
                  <a:pt x="156" y="123"/>
                  <a:pt x="156" y="117"/>
                  <a:pt x="156" y="110"/>
                </a:cubicBezTo>
                <a:cubicBezTo>
                  <a:pt x="159" y="110"/>
                  <a:pt x="163" y="109"/>
                  <a:pt x="166" y="108"/>
                </a:cubicBezTo>
                <a:cubicBezTo>
                  <a:pt x="166" y="107"/>
                  <a:pt x="166" y="107"/>
                  <a:pt x="166" y="106"/>
                </a:cubicBezTo>
                <a:cubicBezTo>
                  <a:pt x="164" y="107"/>
                  <a:pt x="161" y="108"/>
                  <a:pt x="159" y="108"/>
                </a:cubicBezTo>
                <a:cubicBezTo>
                  <a:pt x="144" y="108"/>
                  <a:pt x="130" y="108"/>
                  <a:pt x="115" y="108"/>
                </a:cubicBezTo>
                <a:cubicBezTo>
                  <a:pt x="113" y="108"/>
                  <a:pt x="111" y="106"/>
                  <a:pt x="109" y="105"/>
                </a:cubicBezTo>
                <a:cubicBezTo>
                  <a:pt x="111" y="104"/>
                  <a:pt x="113" y="102"/>
                  <a:pt x="115" y="102"/>
                </a:cubicBezTo>
                <a:cubicBezTo>
                  <a:pt x="127" y="102"/>
                  <a:pt x="139" y="102"/>
                  <a:pt x="151" y="102"/>
                </a:cubicBezTo>
                <a:cubicBezTo>
                  <a:pt x="154" y="102"/>
                  <a:pt x="157" y="102"/>
                  <a:pt x="157" y="98"/>
                </a:cubicBezTo>
                <a:cubicBezTo>
                  <a:pt x="157" y="93"/>
                  <a:pt x="154" y="93"/>
                  <a:pt x="151" y="93"/>
                </a:cubicBezTo>
                <a:cubicBezTo>
                  <a:pt x="148" y="93"/>
                  <a:pt x="145" y="93"/>
                  <a:pt x="142" y="93"/>
                </a:cubicBezTo>
                <a:cubicBezTo>
                  <a:pt x="143" y="90"/>
                  <a:pt x="145" y="86"/>
                  <a:pt x="145" y="83"/>
                </a:cubicBezTo>
                <a:cubicBezTo>
                  <a:pt x="145" y="80"/>
                  <a:pt x="142" y="77"/>
                  <a:pt x="140" y="73"/>
                </a:cubicBezTo>
                <a:cubicBezTo>
                  <a:pt x="139" y="75"/>
                  <a:pt x="138" y="78"/>
                  <a:pt x="136" y="82"/>
                </a:cubicBezTo>
                <a:cubicBezTo>
                  <a:pt x="135" y="78"/>
                  <a:pt x="135" y="76"/>
                  <a:pt x="135" y="74"/>
                </a:cubicBezTo>
                <a:cubicBezTo>
                  <a:pt x="134" y="74"/>
                  <a:pt x="134" y="73"/>
                  <a:pt x="133" y="73"/>
                </a:cubicBezTo>
                <a:cubicBezTo>
                  <a:pt x="132" y="75"/>
                  <a:pt x="131" y="77"/>
                  <a:pt x="129" y="81"/>
                </a:cubicBezTo>
                <a:cubicBezTo>
                  <a:pt x="128" y="78"/>
                  <a:pt x="128" y="76"/>
                  <a:pt x="128" y="73"/>
                </a:cubicBezTo>
                <a:cubicBezTo>
                  <a:pt x="121" y="74"/>
                  <a:pt x="118" y="85"/>
                  <a:pt x="123" y="93"/>
                </a:cubicBezTo>
                <a:cubicBezTo>
                  <a:pt x="107" y="93"/>
                  <a:pt x="92" y="93"/>
                  <a:pt x="75" y="93"/>
                </a:cubicBezTo>
                <a:cubicBezTo>
                  <a:pt x="77" y="99"/>
                  <a:pt x="78" y="104"/>
                  <a:pt x="80" y="109"/>
                </a:cubicBezTo>
                <a:cubicBezTo>
                  <a:pt x="89" y="109"/>
                  <a:pt x="98" y="109"/>
                  <a:pt x="109" y="109"/>
                </a:cubicBezTo>
                <a:cubicBezTo>
                  <a:pt x="109" y="116"/>
                  <a:pt x="109" y="123"/>
                  <a:pt x="109" y="129"/>
                </a:cubicBezTo>
                <a:cubicBezTo>
                  <a:pt x="93" y="129"/>
                  <a:pt x="77" y="130"/>
                  <a:pt x="61" y="129"/>
                </a:cubicBezTo>
                <a:cubicBezTo>
                  <a:pt x="53" y="129"/>
                  <a:pt x="46" y="125"/>
                  <a:pt x="38" y="123"/>
                </a:cubicBezTo>
                <a:cubicBezTo>
                  <a:pt x="29" y="120"/>
                  <a:pt x="23" y="114"/>
                  <a:pt x="33" y="103"/>
                </a:cubicBezTo>
                <a:cubicBezTo>
                  <a:pt x="32" y="104"/>
                  <a:pt x="30" y="105"/>
                  <a:pt x="28" y="107"/>
                </a:cubicBezTo>
                <a:cubicBezTo>
                  <a:pt x="13" y="91"/>
                  <a:pt x="0" y="74"/>
                  <a:pt x="5" y="50"/>
                </a:cubicBezTo>
                <a:cubicBezTo>
                  <a:pt x="6" y="44"/>
                  <a:pt x="6" y="39"/>
                  <a:pt x="6" y="34"/>
                </a:cubicBezTo>
                <a:close/>
                <a:moveTo>
                  <a:pt x="57" y="113"/>
                </a:moveTo>
                <a:cubicBezTo>
                  <a:pt x="54" y="117"/>
                  <a:pt x="57" y="120"/>
                  <a:pt x="60" y="122"/>
                </a:cubicBezTo>
                <a:cubicBezTo>
                  <a:pt x="65" y="125"/>
                  <a:pt x="68" y="122"/>
                  <a:pt x="71" y="119"/>
                </a:cubicBezTo>
                <a:cubicBezTo>
                  <a:pt x="73" y="115"/>
                  <a:pt x="71" y="108"/>
                  <a:pt x="68" y="106"/>
                </a:cubicBezTo>
                <a:cubicBezTo>
                  <a:pt x="64" y="104"/>
                  <a:pt x="61" y="104"/>
                  <a:pt x="59" y="107"/>
                </a:cubicBezTo>
                <a:cubicBezTo>
                  <a:pt x="61" y="110"/>
                  <a:pt x="64" y="112"/>
                  <a:pt x="66" y="114"/>
                </a:cubicBezTo>
                <a:cubicBezTo>
                  <a:pt x="66" y="114"/>
                  <a:pt x="64" y="117"/>
                  <a:pt x="63" y="118"/>
                </a:cubicBezTo>
                <a:cubicBezTo>
                  <a:pt x="61" y="116"/>
                  <a:pt x="59" y="115"/>
                  <a:pt x="57" y="113"/>
                </a:cubicBezTo>
                <a:close/>
                <a:moveTo>
                  <a:pt x="53" y="121"/>
                </a:moveTo>
                <a:cubicBezTo>
                  <a:pt x="53" y="121"/>
                  <a:pt x="54" y="120"/>
                  <a:pt x="55" y="119"/>
                </a:cubicBezTo>
                <a:cubicBezTo>
                  <a:pt x="54" y="117"/>
                  <a:pt x="53" y="115"/>
                  <a:pt x="51" y="114"/>
                </a:cubicBezTo>
                <a:cubicBezTo>
                  <a:pt x="48" y="112"/>
                  <a:pt x="44" y="110"/>
                  <a:pt x="40" y="109"/>
                </a:cubicBezTo>
                <a:cubicBezTo>
                  <a:pt x="38" y="109"/>
                  <a:pt x="35" y="111"/>
                  <a:pt x="32" y="112"/>
                </a:cubicBezTo>
                <a:cubicBezTo>
                  <a:pt x="34" y="113"/>
                  <a:pt x="34" y="116"/>
                  <a:pt x="36" y="117"/>
                </a:cubicBezTo>
                <a:cubicBezTo>
                  <a:pt x="41" y="119"/>
                  <a:pt x="47" y="120"/>
                  <a:pt x="53" y="121"/>
                </a:cubicBezTo>
                <a:close/>
                <a:moveTo>
                  <a:pt x="166" y="82"/>
                </a:moveTo>
                <a:cubicBezTo>
                  <a:pt x="165" y="82"/>
                  <a:pt x="164" y="82"/>
                  <a:pt x="163" y="82"/>
                </a:cubicBezTo>
                <a:cubicBezTo>
                  <a:pt x="163" y="86"/>
                  <a:pt x="162" y="89"/>
                  <a:pt x="161" y="93"/>
                </a:cubicBezTo>
                <a:cubicBezTo>
                  <a:pt x="161" y="94"/>
                  <a:pt x="164" y="95"/>
                  <a:pt x="166" y="96"/>
                </a:cubicBezTo>
                <a:cubicBezTo>
                  <a:pt x="166" y="91"/>
                  <a:pt x="166" y="87"/>
                  <a:pt x="166" y="82"/>
                </a:cubicBezTo>
                <a:close/>
                <a:moveTo>
                  <a:pt x="157" y="89"/>
                </a:moveTo>
                <a:cubicBezTo>
                  <a:pt x="158" y="89"/>
                  <a:pt x="158" y="89"/>
                  <a:pt x="159" y="89"/>
                </a:cubicBezTo>
                <a:cubicBezTo>
                  <a:pt x="158" y="82"/>
                  <a:pt x="157" y="75"/>
                  <a:pt x="155" y="69"/>
                </a:cubicBezTo>
                <a:cubicBezTo>
                  <a:pt x="154" y="69"/>
                  <a:pt x="154" y="69"/>
                  <a:pt x="153" y="69"/>
                </a:cubicBezTo>
                <a:cubicBezTo>
                  <a:pt x="154" y="76"/>
                  <a:pt x="155" y="83"/>
                  <a:pt x="157" y="8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5" name="Google Shape;1335;p17"/>
          <p:cNvSpPr/>
          <p:nvPr/>
        </p:nvSpPr>
        <p:spPr>
          <a:xfrm>
            <a:off x="5007520" y="3018272"/>
            <a:ext cx="158400" cy="616000"/>
          </a:xfrm>
          <a:custGeom>
            <a:avLst/>
            <a:gdLst/>
            <a:ahLst/>
            <a:cxnLst/>
            <a:rect l="l" t="t" r="r" b="b"/>
            <a:pathLst>
              <a:path w="77" h="292" extrusionOk="0">
                <a:moveTo>
                  <a:pt x="17" y="91"/>
                </a:moveTo>
                <a:cubicBezTo>
                  <a:pt x="23" y="91"/>
                  <a:pt x="27" y="91"/>
                  <a:pt x="32" y="91"/>
                </a:cubicBezTo>
                <a:cubicBezTo>
                  <a:pt x="44" y="93"/>
                  <a:pt x="50" y="86"/>
                  <a:pt x="54" y="76"/>
                </a:cubicBezTo>
                <a:cubicBezTo>
                  <a:pt x="58" y="63"/>
                  <a:pt x="62" y="50"/>
                  <a:pt x="66" y="36"/>
                </a:cubicBezTo>
                <a:cubicBezTo>
                  <a:pt x="68" y="28"/>
                  <a:pt x="65" y="21"/>
                  <a:pt x="60" y="18"/>
                </a:cubicBezTo>
                <a:cubicBezTo>
                  <a:pt x="55" y="16"/>
                  <a:pt x="46" y="19"/>
                  <a:pt x="43" y="27"/>
                </a:cubicBezTo>
                <a:cubicBezTo>
                  <a:pt x="39" y="34"/>
                  <a:pt x="37" y="42"/>
                  <a:pt x="36" y="50"/>
                </a:cubicBezTo>
                <a:cubicBezTo>
                  <a:pt x="34" y="63"/>
                  <a:pt x="33" y="64"/>
                  <a:pt x="19" y="65"/>
                </a:cubicBezTo>
                <a:cubicBezTo>
                  <a:pt x="18" y="57"/>
                  <a:pt x="21" y="49"/>
                  <a:pt x="24" y="42"/>
                </a:cubicBezTo>
                <a:cubicBezTo>
                  <a:pt x="28" y="36"/>
                  <a:pt x="32" y="29"/>
                  <a:pt x="36" y="23"/>
                </a:cubicBezTo>
                <a:cubicBezTo>
                  <a:pt x="37" y="21"/>
                  <a:pt x="38" y="20"/>
                  <a:pt x="38" y="19"/>
                </a:cubicBezTo>
                <a:cubicBezTo>
                  <a:pt x="39" y="6"/>
                  <a:pt x="51" y="5"/>
                  <a:pt x="58" y="0"/>
                </a:cubicBezTo>
                <a:cubicBezTo>
                  <a:pt x="77" y="20"/>
                  <a:pt x="77" y="43"/>
                  <a:pt x="69" y="67"/>
                </a:cubicBezTo>
                <a:cubicBezTo>
                  <a:pt x="64" y="81"/>
                  <a:pt x="62" y="95"/>
                  <a:pt x="65" y="110"/>
                </a:cubicBezTo>
                <a:cubicBezTo>
                  <a:pt x="68" y="126"/>
                  <a:pt x="63" y="142"/>
                  <a:pt x="57" y="157"/>
                </a:cubicBezTo>
                <a:cubicBezTo>
                  <a:pt x="45" y="187"/>
                  <a:pt x="42" y="217"/>
                  <a:pt x="47" y="249"/>
                </a:cubicBezTo>
                <a:cubicBezTo>
                  <a:pt x="49" y="258"/>
                  <a:pt x="50" y="267"/>
                  <a:pt x="42" y="275"/>
                </a:cubicBezTo>
                <a:cubicBezTo>
                  <a:pt x="41" y="275"/>
                  <a:pt x="42" y="278"/>
                  <a:pt x="42" y="280"/>
                </a:cubicBezTo>
                <a:cubicBezTo>
                  <a:pt x="44" y="286"/>
                  <a:pt x="43" y="289"/>
                  <a:pt x="37" y="290"/>
                </a:cubicBezTo>
                <a:cubicBezTo>
                  <a:pt x="26" y="291"/>
                  <a:pt x="16" y="291"/>
                  <a:pt x="6" y="292"/>
                </a:cubicBezTo>
                <a:cubicBezTo>
                  <a:pt x="4" y="292"/>
                  <a:pt x="2" y="290"/>
                  <a:pt x="0" y="289"/>
                </a:cubicBezTo>
                <a:cubicBezTo>
                  <a:pt x="1" y="287"/>
                  <a:pt x="2" y="284"/>
                  <a:pt x="4" y="283"/>
                </a:cubicBezTo>
                <a:cubicBezTo>
                  <a:pt x="16" y="281"/>
                  <a:pt x="17" y="273"/>
                  <a:pt x="16" y="262"/>
                </a:cubicBezTo>
                <a:cubicBezTo>
                  <a:pt x="13" y="242"/>
                  <a:pt x="12" y="222"/>
                  <a:pt x="11" y="202"/>
                </a:cubicBezTo>
                <a:cubicBezTo>
                  <a:pt x="11" y="186"/>
                  <a:pt x="12" y="170"/>
                  <a:pt x="13" y="154"/>
                </a:cubicBezTo>
                <a:cubicBezTo>
                  <a:pt x="14" y="135"/>
                  <a:pt x="15" y="115"/>
                  <a:pt x="17" y="96"/>
                </a:cubicBezTo>
                <a:cubicBezTo>
                  <a:pt x="17" y="95"/>
                  <a:pt x="17" y="94"/>
                  <a:pt x="17" y="9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6" name="Google Shape;1336;p17"/>
          <p:cNvSpPr/>
          <p:nvPr/>
        </p:nvSpPr>
        <p:spPr>
          <a:xfrm>
            <a:off x="5113120" y="2208671"/>
            <a:ext cx="132003" cy="580800"/>
          </a:xfrm>
          <a:custGeom>
            <a:avLst/>
            <a:gdLst/>
            <a:ahLst/>
            <a:cxnLst/>
            <a:rect l="l" t="t" r="r" b="b"/>
            <a:pathLst>
              <a:path w="61" h="270" extrusionOk="0">
                <a:moveTo>
                  <a:pt x="28" y="39"/>
                </a:moveTo>
                <a:cubicBezTo>
                  <a:pt x="26" y="36"/>
                  <a:pt x="24" y="34"/>
                  <a:pt x="22" y="32"/>
                </a:cubicBezTo>
                <a:cubicBezTo>
                  <a:pt x="18" y="28"/>
                  <a:pt x="14" y="26"/>
                  <a:pt x="10" y="29"/>
                </a:cubicBezTo>
                <a:cubicBezTo>
                  <a:pt x="5" y="32"/>
                  <a:pt x="2" y="36"/>
                  <a:pt x="4" y="42"/>
                </a:cubicBezTo>
                <a:cubicBezTo>
                  <a:pt x="7" y="51"/>
                  <a:pt x="9" y="61"/>
                  <a:pt x="14" y="69"/>
                </a:cubicBezTo>
                <a:cubicBezTo>
                  <a:pt x="20" y="81"/>
                  <a:pt x="29" y="89"/>
                  <a:pt x="43" y="90"/>
                </a:cubicBezTo>
                <a:cubicBezTo>
                  <a:pt x="43" y="90"/>
                  <a:pt x="43" y="90"/>
                  <a:pt x="43" y="90"/>
                </a:cubicBezTo>
                <a:cubicBezTo>
                  <a:pt x="44" y="99"/>
                  <a:pt x="45" y="109"/>
                  <a:pt x="46" y="118"/>
                </a:cubicBezTo>
                <a:cubicBezTo>
                  <a:pt x="48" y="136"/>
                  <a:pt x="50" y="154"/>
                  <a:pt x="51" y="171"/>
                </a:cubicBezTo>
                <a:cubicBezTo>
                  <a:pt x="51" y="187"/>
                  <a:pt x="50" y="204"/>
                  <a:pt x="49" y="220"/>
                </a:cubicBezTo>
                <a:cubicBezTo>
                  <a:pt x="49" y="232"/>
                  <a:pt x="47" y="245"/>
                  <a:pt x="46" y="257"/>
                </a:cubicBezTo>
                <a:cubicBezTo>
                  <a:pt x="52" y="260"/>
                  <a:pt x="59" y="260"/>
                  <a:pt x="61" y="269"/>
                </a:cubicBezTo>
                <a:cubicBezTo>
                  <a:pt x="59" y="269"/>
                  <a:pt x="57" y="270"/>
                  <a:pt x="55" y="269"/>
                </a:cubicBezTo>
                <a:cubicBezTo>
                  <a:pt x="47" y="269"/>
                  <a:pt x="38" y="269"/>
                  <a:pt x="29" y="268"/>
                </a:cubicBezTo>
                <a:cubicBezTo>
                  <a:pt x="24" y="268"/>
                  <a:pt x="22" y="265"/>
                  <a:pt x="23" y="260"/>
                </a:cubicBezTo>
                <a:cubicBezTo>
                  <a:pt x="23" y="258"/>
                  <a:pt x="22" y="255"/>
                  <a:pt x="22" y="253"/>
                </a:cubicBezTo>
                <a:cubicBezTo>
                  <a:pt x="21" y="246"/>
                  <a:pt x="19" y="239"/>
                  <a:pt x="19" y="232"/>
                </a:cubicBezTo>
                <a:cubicBezTo>
                  <a:pt x="19" y="219"/>
                  <a:pt x="22" y="205"/>
                  <a:pt x="21" y="191"/>
                </a:cubicBezTo>
                <a:cubicBezTo>
                  <a:pt x="20" y="181"/>
                  <a:pt x="17" y="171"/>
                  <a:pt x="14" y="161"/>
                </a:cubicBezTo>
                <a:cubicBezTo>
                  <a:pt x="11" y="152"/>
                  <a:pt x="7" y="142"/>
                  <a:pt x="4" y="133"/>
                </a:cubicBezTo>
                <a:cubicBezTo>
                  <a:pt x="3" y="125"/>
                  <a:pt x="2" y="118"/>
                  <a:pt x="3" y="111"/>
                </a:cubicBezTo>
                <a:cubicBezTo>
                  <a:pt x="6" y="96"/>
                  <a:pt x="4" y="82"/>
                  <a:pt x="2" y="68"/>
                </a:cubicBezTo>
                <a:cubicBezTo>
                  <a:pt x="1" y="62"/>
                  <a:pt x="0" y="56"/>
                  <a:pt x="0" y="50"/>
                </a:cubicBezTo>
                <a:cubicBezTo>
                  <a:pt x="0" y="40"/>
                  <a:pt x="1" y="30"/>
                  <a:pt x="11" y="23"/>
                </a:cubicBezTo>
                <a:cubicBezTo>
                  <a:pt x="18" y="18"/>
                  <a:pt x="21" y="11"/>
                  <a:pt x="17" y="0"/>
                </a:cubicBezTo>
                <a:cubicBezTo>
                  <a:pt x="23" y="0"/>
                  <a:pt x="27" y="1"/>
                  <a:pt x="31" y="1"/>
                </a:cubicBezTo>
                <a:cubicBezTo>
                  <a:pt x="31" y="0"/>
                  <a:pt x="31" y="0"/>
                  <a:pt x="31" y="0"/>
                </a:cubicBezTo>
                <a:cubicBezTo>
                  <a:pt x="23" y="8"/>
                  <a:pt x="23" y="15"/>
                  <a:pt x="31" y="26"/>
                </a:cubicBezTo>
                <a:cubicBezTo>
                  <a:pt x="31" y="26"/>
                  <a:pt x="31" y="26"/>
                  <a:pt x="31" y="26"/>
                </a:cubicBezTo>
                <a:cubicBezTo>
                  <a:pt x="31" y="28"/>
                  <a:pt x="30" y="31"/>
                  <a:pt x="31" y="32"/>
                </a:cubicBezTo>
                <a:cubicBezTo>
                  <a:pt x="39" y="42"/>
                  <a:pt x="40" y="53"/>
                  <a:pt x="41" y="65"/>
                </a:cubicBezTo>
                <a:cubicBezTo>
                  <a:pt x="37" y="56"/>
                  <a:pt x="32" y="48"/>
                  <a:pt x="28" y="3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7" name="Google Shape;1337;p17"/>
          <p:cNvSpPr/>
          <p:nvPr/>
        </p:nvSpPr>
        <p:spPr>
          <a:xfrm>
            <a:off x="3757919" y="2587074"/>
            <a:ext cx="184803" cy="184803"/>
          </a:xfrm>
          <a:custGeom>
            <a:avLst/>
            <a:gdLst/>
            <a:ahLst/>
            <a:cxnLst/>
            <a:rect l="l" t="t" r="r" b="b"/>
            <a:pathLst>
              <a:path w="89" h="89" extrusionOk="0">
                <a:moveTo>
                  <a:pt x="0" y="45"/>
                </a:moveTo>
                <a:cubicBezTo>
                  <a:pt x="0" y="20"/>
                  <a:pt x="19" y="0"/>
                  <a:pt x="43" y="0"/>
                </a:cubicBezTo>
                <a:cubicBezTo>
                  <a:pt x="68" y="0"/>
                  <a:pt x="88" y="20"/>
                  <a:pt x="88" y="43"/>
                </a:cubicBezTo>
                <a:cubicBezTo>
                  <a:pt x="89" y="68"/>
                  <a:pt x="69" y="88"/>
                  <a:pt x="44" y="88"/>
                </a:cubicBezTo>
                <a:cubicBezTo>
                  <a:pt x="20" y="89"/>
                  <a:pt x="0" y="69"/>
                  <a:pt x="0" y="45"/>
                </a:cubicBezTo>
                <a:close/>
                <a:moveTo>
                  <a:pt x="45" y="75"/>
                </a:moveTo>
                <a:cubicBezTo>
                  <a:pt x="63" y="74"/>
                  <a:pt x="75" y="61"/>
                  <a:pt x="75" y="42"/>
                </a:cubicBezTo>
                <a:cubicBezTo>
                  <a:pt x="74" y="26"/>
                  <a:pt x="60" y="13"/>
                  <a:pt x="43" y="13"/>
                </a:cubicBezTo>
                <a:cubicBezTo>
                  <a:pt x="26" y="14"/>
                  <a:pt x="13" y="28"/>
                  <a:pt x="13" y="45"/>
                </a:cubicBezTo>
                <a:cubicBezTo>
                  <a:pt x="14" y="62"/>
                  <a:pt x="27" y="75"/>
                  <a:pt x="45" y="7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8" name="Google Shape;1338;p17"/>
          <p:cNvSpPr/>
          <p:nvPr/>
        </p:nvSpPr>
        <p:spPr>
          <a:xfrm>
            <a:off x="4409119" y="2578271"/>
            <a:ext cx="193600" cy="193600"/>
          </a:xfrm>
          <a:custGeom>
            <a:avLst/>
            <a:gdLst/>
            <a:ahLst/>
            <a:cxnLst/>
            <a:rect l="l" t="t" r="r" b="b"/>
            <a:pathLst>
              <a:path w="89" h="90" extrusionOk="0">
                <a:moveTo>
                  <a:pt x="1" y="45"/>
                </a:moveTo>
                <a:cubicBezTo>
                  <a:pt x="1" y="19"/>
                  <a:pt x="21" y="0"/>
                  <a:pt x="46" y="1"/>
                </a:cubicBezTo>
                <a:cubicBezTo>
                  <a:pt x="70" y="2"/>
                  <a:pt x="89" y="22"/>
                  <a:pt x="89" y="46"/>
                </a:cubicBezTo>
                <a:cubicBezTo>
                  <a:pt x="88" y="71"/>
                  <a:pt x="68" y="90"/>
                  <a:pt x="44" y="89"/>
                </a:cubicBezTo>
                <a:cubicBezTo>
                  <a:pt x="19" y="89"/>
                  <a:pt x="0" y="69"/>
                  <a:pt x="1" y="45"/>
                </a:cubicBezTo>
                <a:close/>
                <a:moveTo>
                  <a:pt x="44" y="76"/>
                </a:moveTo>
                <a:cubicBezTo>
                  <a:pt x="61" y="76"/>
                  <a:pt x="75" y="63"/>
                  <a:pt x="75" y="47"/>
                </a:cubicBezTo>
                <a:cubicBezTo>
                  <a:pt x="76" y="29"/>
                  <a:pt x="63" y="15"/>
                  <a:pt x="46" y="14"/>
                </a:cubicBezTo>
                <a:cubicBezTo>
                  <a:pt x="29" y="14"/>
                  <a:pt x="14" y="27"/>
                  <a:pt x="13" y="45"/>
                </a:cubicBezTo>
                <a:cubicBezTo>
                  <a:pt x="13" y="59"/>
                  <a:pt x="26" y="76"/>
                  <a:pt x="44" y="7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39" name="Google Shape;1339;p17"/>
          <p:cNvSpPr/>
          <p:nvPr/>
        </p:nvSpPr>
        <p:spPr>
          <a:xfrm>
            <a:off x="2728321" y="3326274"/>
            <a:ext cx="52800" cy="290403"/>
          </a:xfrm>
          <a:custGeom>
            <a:avLst/>
            <a:gdLst/>
            <a:ahLst/>
            <a:cxnLst/>
            <a:rect l="l" t="t" r="r" b="b"/>
            <a:pathLst>
              <a:path w="25" h="137" extrusionOk="0">
                <a:moveTo>
                  <a:pt x="25" y="137"/>
                </a:moveTo>
                <a:cubicBezTo>
                  <a:pt x="17" y="132"/>
                  <a:pt x="9" y="129"/>
                  <a:pt x="2" y="125"/>
                </a:cubicBezTo>
                <a:cubicBezTo>
                  <a:pt x="1" y="124"/>
                  <a:pt x="0" y="121"/>
                  <a:pt x="0" y="119"/>
                </a:cubicBezTo>
                <a:cubicBezTo>
                  <a:pt x="0" y="88"/>
                  <a:pt x="0" y="57"/>
                  <a:pt x="0" y="26"/>
                </a:cubicBezTo>
                <a:cubicBezTo>
                  <a:pt x="0" y="18"/>
                  <a:pt x="0" y="9"/>
                  <a:pt x="0" y="0"/>
                </a:cubicBezTo>
                <a:cubicBezTo>
                  <a:pt x="8" y="2"/>
                  <a:pt x="15" y="3"/>
                  <a:pt x="22" y="5"/>
                </a:cubicBezTo>
                <a:cubicBezTo>
                  <a:pt x="23" y="5"/>
                  <a:pt x="24" y="7"/>
                  <a:pt x="24" y="9"/>
                </a:cubicBezTo>
                <a:cubicBezTo>
                  <a:pt x="25" y="51"/>
                  <a:pt x="25" y="93"/>
                  <a:pt x="25" y="13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0" name="Google Shape;1340;p17"/>
          <p:cNvSpPr/>
          <p:nvPr/>
        </p:nvSpPr>
        <p:spPr>
          <a:xfrm>
            <a:off x="3045122" y="2965472"/>
            <a:ext cx="105600" cy="158400"/>
          </a:xfrm>
          <a:custGeom>
            <a:avLst/>
            <a:gdLst/>
            <a:ahLst/>
            <a:cxnLst/>
            <a:rect l="l" t="t" r="r" b="b"/>
            <a:pathLst>
              <a:path w="48" h="75" extrusionOk="0">
                <a:moveTo>
                  <a:pt x="34" y="42"/>
                </a:moveTo>
                <a:cubicBezTo>
                  <a:pt x="39" y="43"/>
                  <a:pt x="43" y="43"/>
                  <a:pt x="48" y="44"/>
                </a:cubicBezTo>
                <a:cubicBezTo>
                  <a:pt x="44" y="52"/>
                  <a:pt x="41" y="60"/>
                  <a:pt x="37" y="67"/>
                </a:cubicBezTo>
                <a:cubicBezTo>
                  <a:pt x="34" y="73"/>
                  <a:pt x="20" y="75"/>
                  <a:pt x="16" y="70"/>
                </a:cubicBezTo>
                <a:cubicBezTo>
                  <a:pt x="14" y="69"/>
                  <a:pt x="13" y="66"/>
                  <a:pt x="13" y="64"/>
                </a:cubicBezTo>
                <a:cubicBezTo>
                  <a:pt x="13" y="59"/>
                  <a:pt x="14" y="53"/>
                  <a:pt x="14" y="47"/>
                </a:cubicBezTo>
                <a:cubicBezTo>
                  <a:pt x="14" y="47"/>
                  <a:pt x="14" y="46"/>
                  <a:pt x="14" y="45"/>
                </a:cubicBezTo>
                <a:cubicBezTo>
                  <a:pt x="11" y="40"/>
                  <a:pt x="8" y="35"/>
                  <a:pt x="5" y="30"/>
                </a:cubicBezTo>
                <a:cubicBezTo>
                  <a:pt x="0" y="23"/>
                  <a:pt x="0" y="14"/>
                  <a:pt x="3" y="8"/>
                </a:cubicBezTo>
                <a:cubicBezTo>
                  <a:pt x="7" y="3"/>
                  <a:pt x="16" y="0"/>
                  <a:pt x="25" y="2"/>
                </a:cubicBezTo>
                <a:cubicBezTo>
                  <a:pt x="31" y="4"/>
                  <a:pt x="36" y="10"/>
                  <a:pt x="36" y="18"/>
                </a:cubicBezTo>
                <a:cubicBezTo>
                  <a:pt x="36" y="23"/>
                  <a:pt x="35" y="28"/>
                  <a:pt x="34" y="33"/>
                </a:cubicBezTo>
                <a:cubicBezTo>
                  <a:pt x="34" y="36"/>
                  <a:pt x="34" y="39"/>
                  <a:pt x="34" y="4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1" name="Google Shape;1341;p17"/>
          <p:cNvSpPr/>
          <p:nvPr/>
        </p:nvSpPr>
        <p:spPr>
          <a:xfrm>
            <a:off x="5148320" y="2173471"/>
            <a:ext cx="105600" cy="132003"/>
          </a:xfrm>
          <a:custGeom>
            <a:avLst/>
            <a:gdLst/>
            <a:ahLst/>
            <a:cxnLst/>
            <a:rect l="l" t="t" r="r" b="b"/>
            <a:pathLst>
              <a:path w="48" h="63" extrusionOk="0">
                <a:moveTo>
                  <a:pt x="25" y="3"/>
                </a:moveTo>
                <a:cubicBezTo>
                  <a:pt x="28" y="0"/>
                  <a:pt x="32" y="0"/>
                  <a:pt x="35" y="3"/>
                </a:cubicBezTo>
                <a:cubicBezTo>
                  <a:pt x="38" y="5"/>
                  <a:pt x="41" y="8"/>
                  <a:pt x="43" y="10"/>
                </a:cubicBezTo>
                <a:cubicBezTo>
                  <a:pt x="47" y="14"/>
                  <a:pt x="48" y="18"/>
                  <a:pt x="46" y="23"/>
                </a:cubicBezTo>
                <a:cubicBezTo>
                  <a:pt x="44" y="27"/>
                  <a:pt x="42" y="30"/>
                  <a:pt x="40" y="34"/>
                </a:cubicBezTo>
                <a:cubicBezTo>
                  <a:pt x="39" y="35"/>
                  <a:pt x="37" y="37"/>
                  <a:pt x="37" y="39"/>
                </a:cubicBezTo>
                <a:cubicBezTo>
                  <a:pt x="40" y="51"/>
                  <a:pt x="27" y="54"/>
                  <a:pt x="23" y="63"/>
                </a:cubicBezTo>
                <a:cubicBezTo>
                  <a:pt x="19" y="57"/>
                  <a:pt x="16" y="51"/>
                  <a:pt x="13" y="46"/>
                </a:cubicBezTo>
                <a:cubicBezTo>
                  <a:pt x="13" y="46"/>
                  <a:pt x="13" y="46"/>
                  <a:pt x="13" y="46"/>
                </a:cubicBezTo>
                <a:cubicBezTo>
                  <a:pt x="10" y="38"/>
                  <a:pt x="7" y="29"/>
                  <a:pt x="13" y="20"/>
                </a:cubicBezTo>
                <a:cubicBezTo>
                  <a:pt x="13" y="21"/>
                  <a:pt x="13" y="21"/>
                  <a:pt x="13" y="21"/>
                </a:cubicBezTo>
                <a:cubicBezTo>
                  <a:pt x="12" y="20"/>
                  <a:pt x="12" y="18"/>
                  <a:pt x="12" y="18"/>
                </a:cubicBezTo>
                <a:cubicBezTo>
                  <a:pt x="8" y="18"/>
                  <a:pt x="5" y="18"/>
                  <a:pt x="1" y="19"/>
                </a:cubicBezTo>
                <a:cubicBezTo>
                  <a:pt x="0" y="12"/>
                  <a:pt x="4" y="13"/>
                  <a:pt x="7" y="12"/>
                </a:cubicBezTo>
                <a:cubicBezTo>
                  <a:pt x="11" y="12"/>
                  <a:pt x="15" y="11"/>
                  <a:pt x="20" y="10"/>
                </a:cubicBezTo>
                <a:cubicBezTo>
                  <a:pt x="21" y="7"/>
                  <a:pt x="23" y="5"/>
                  <a:pt x="25"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2" name="Google Shape;1342;p17"/>
          <p:cNvSpPr/>
          <p:nvPr/>
        </p:nvSpPr>
        <p:spPr>
          <a:xfrm>
            <a:off x="5095520" y="3370272"/>
            <a:ext cx="35200" cy="246400"/>
          </a:xfrm>
          <a:custGeom>
            <a:avLst/>
            <a:gdLst/>
            <a:ahLst/>
            <a:cxnLst/>
            <a:rect l="l" t="t" r="r" b="b"/>
            <a:pathLst>
              <a:path w="16" h="114" extrusionOk="0">
                <a:moveTo>
                  <a:pt x="12" y="0"/>
                </a:moveTo>
                <a:cubicBezTo>
                  <a:pt x="13" y="26"/>
                  <a:pt x="14" y="50"/>
                  <a:pt x="15" y="75"/>
                </a:cubicBezTo>
                <a:cubicBezTo>
                  <a:pt x="15" y="80"/>
                  <a:pt x="14" y="84"/>
                  <a:pt x="14" y="89"/>
                </a:cubicBezTo>
                <a:cubicBezTo>
                  <a:pt x="14" y="94"/>
                  <a:pt x="15" y="98"/>
                  <a:pt x="15" y="103"/>
                </a:cubicBezTo>
                <a:cubicBezTo>
                  <a:pt x="15" y="106"/>
                  <a:pt x="16" y="110"/>
                  <a:pt x="14" y="111"/>
                </a:cubicBezTo>
                <a:cubicBezTo>
                  <a:pt x="11" y="113"/>
                  <a:pt x="6" y="113"/>
                  <a:pt x="2" y="114"/>
                </a:cubicBezTo>
                <a:cubicBezTo>
                  <a:pt x="2" y="112"/>
                  <a:pt x="0" y="110"/>
                  <a:pt x="1" y="109"/>
                </a:cubicBezTo>
                <a:cubicBezTo>
                  <a:pt x="8" y="98"/>
                  <a:pt x="6" y="87"/>
                  <a:pt x="5" y="75"/>
                </a:cubicBezTo>
                <a:cubicBezTo>
                  <a:pt x="2" y="50"/>
                  <a:pt x="1" y="25"/>
                  <a:pt x="1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3" name="Google Shape;1343;p17"/>
          <p:cNvSpPr/>
          <p:nvPr/>
        </p:nvSpPr>
        <p:spPr>
          <a:xfrm>
            <a:off x="5016322" y="2991874"/>
            <a:ext cx="70400" cy="88000"/>
          </a:xfrm>
          <a:custGeom>
            <a:avLst/>
            <a:gdLst/>
            <a:ahLst/>
            <a:cxnLst/>
            <a:rect l="l" t="t" r="r" b="b"/>
            <a:pathLst>
              <a:path w="32" h="40" extrusionOk="0">
                <a:moveTo>
                  <a:pt x="8" y="0"/>
                </a:moveTo>
                <a:cubicBezTo>
                  <a:pt x="12" y="0"/>
                  <a:pt x="15" y="0"/>
                  <a:pt x="20" y="0"/>
                </a:cubicBezTo>
                <a:cubicBezTo>
                  <a:pt x="18" y="5"/>
                  <a:pt x="16" y="8"/>
                  <a:pt x="15" y="11"/>
                </a:cubicBezTo>
                <a:cubicBezTo>
                  <a:pt x="15" y="11"/>
                  <a:pt x="15" y="12"/>
                  <a:pt x="16" y="12"/>
                </a:cubicBezTo>
                <a:cubicBezTo>
                  <a:pt x="18" y="9"/>
                  <a:pt x="20" y="7"/>
                  <a:pt x="22" y="4"/>
                </a:cubicBezTo>
                <a:cubicBezTo>
                  <a:pt x="29" y="9"/>
                  <a:pt x="32" y="17"/>
                  <a:pt x="31" y="25"/>
                </a:cubicBezTo>
                <a:cubicBezTo>
                  <a:pt x="30" y="28"/>
                  <a:pt x="25" y="32"/>
                  <a:pt x="21" y="34"/>
                </a:cubicBezTo>
                <a:cubicBezTo>
                  <a:pt x="11" y="40"/>
                  <a:pt x="4" y="36"/>
                  <a:pt x="4" y="25"/>
                </a:cubicBezTo>
                <a:cubicBezTo>
                  <a:pt x="4" y="22"/>
                  <a:pt x="3" y="19"/>
                  <a:pt x="4" y="16"/>
                </a:cubicBezTo>
                <a:cubicBezTo>
                  <a:pt x="4" y="13"/>
                  <a:pt x="6" y="11"/>
                  <a:pt x="7" y="8"/>
                </a:cubicBezTo>
                <a:cubicBezTo>
                  <a:pt x="4" y="8"/>
                  <a:pt x="0" y="7"/>
                  <a:pt x="4" y="1"/>
                </a:cubicBezTo>
                <a:cubicBezTo>
                  <a:pt x="6" y="1"/>
                  <a:pt x="7" y="1"/>
                  <a:pt x="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4" name="Google Shape;1344;p17"/>
          <p:cNvSpPr/>
          <p:nvPr/>
        </p:nvSpPr>
        <p:spPr>
          <a:xfrm>
            <a:off x="5130720" y="2560671"/>
            <a:ext cx="26403" cy="211200"/>
          </a:xfrm>
          <a:custGeom>
            <a:avLst/>
            <a:gdLst/>
            <a:ahLst/>
            <a:cxnLst/>
            <a:rect l="l" t="t" r="r" b="b"/>
            <a:pathLst>
              <a:path w="13" h="98" extrusionOk="0">
                <a:moveTo>
                  <a:pt x="12" y="98"/>
                </a:moveTo>
                <a:cubicBezTo>
                  <a:pt x="1" y="98"/>
                  <a:pt x="0" y="96"/>
                  <a:pt x="2" y="87"/>
                </a:cubicBezTo>
                <a:cubicBezTo>
                  <a:pt x="3" y="83"/>
                  <a:pt x="1" y="79"/>
                  <a:pt x="1" y="74"/>
                </a:cubicBezTo>
                <a:cubicBezTo>
                  <a:pt x="2" y="57"/>
                  <a:pt x="2" y="39"/>
                  <a:pt x="3" y="21"/>
                </a:cubicBezTo>
                <a:cubicBezTo>
                  <a:pt x="3" y="14"/>
                  <a:pt x="3" y="7"/>
                  <a:pt x="4" y="0"/>
                </a:cubicBezTo>
                <a:cubicBezTo>
                  <a:pt x="6" y="9"/>
                  <a:pt x="10" y="18"/>
                  <a:pt x="10" y="27"/>
                </a:cubicBezTo>
                <a:cubicBezTo>
                  <a:pt x="11" y="39"/>
                  <a:pt x="10" y="52"/>
                  <a:pt x="9" y="64"/>
                </a:cubicBezTo>
                <a:cubicBezTo>
                  <a:pt x="9" y="73"/>
                  <a:pt x="7" y="82"/>
                  <a:pt x="12" y="91"/>
                </a:cubicBezTo>
                <a:cubicBezTo>
                  <a:pt x="13" y="92"/>
                  <a:pt x="12" y="95"/>
                  <a:pt x="12" y="9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5" name="Google Shape;1345;p17"/>
          <p:cNvSpPr/>
          <p:nvPr/>
        </p:nvSpPr>
        <p:spPr>
          <a:xfrm>
            <a:off x="3053919" y="3062274"/>
            <a:ext cx="61603" cy="114403"/>
          </a:xfrm>
          <a:custGeom>
            <a:avLst/>
            <a:gdLst/>
            <a:ahLst/>
            <a:cxnLst/>
            <a:rect l="l" t="t" r="r" b="b"/>
            <a:pathLst>
              <a:path w="31" h="52" extrusionOk="0">
                <a:moveTo>
                  <a:pt x="16" y="45"/>
                </a:moveTo>
                <a:cubicBezTo>
                  <a:pt x="12" y="47"/>
                  <a:pt x="8" y="50"/>
                  <a:pt x="3" y="52"/>
                </a:cubicBezTo>
                <a:cubicBezTo>
                  <a:pt x="0" y="34"/>
                  <a:pt x="2" y="17"/>
                  <a:pt x="6" y="0"/>
                </a:cubicBezTo>
                <a:cubicBezTo>
                  <a:pt x="7" y="0"/>
                  <a:pt x="7" y="0"/>
                  <a:pt x="8" y="0"/>
                </a:cubicBezTo>
                <a:cubicBezTo>
                  <a:pt x="8" y="6"/>
                  <a:pt x="9" y="13"/>
                  <a:pt x="8" y="19"/>
                </a:cubicBezTo>
                <a:cubicBezTo>
                  <a:pt x="8" y="25"/>
                  <a:pt x="11" y="27"/>
                  <a:pt x="16" y="27"/>
                </a:cubicBezTo>
                <a:cubicBezTo>
                  <a:pt x="20" y="27"/>
                  <a:pt x="25" y="27"/>
                  <a:pt x="30" y="27"/>
                </a:cubicBezTo>
                <a:cubicBezTo>
                  <a:pt x="30" y="28"/>
                  <a:pt x="31" y="28"/>
                  <a:pt x="31" y="29"/>
                </a:cubicBezTo>
                <a:cubicBezTo>
                  <a:pt x="26" y="34"/>
                  <a:pt x="21" y="40"/>
                  <a:pt x="16" y="4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6" name="Google Shape;1346;p17"/>
          <p:cNvSpPr/>
          <p:nvPr/>
        </p:nvSpPr>
        <p:spPr>
          <a:xfrm>
            <a:off x="5069122" y="2965472"/>
            <a:ext cx="61603" cy="61603"/>
          </a:xfrm>
          <a:custGeom>
            <a:avLst/>
            <a:gdLst/>
            <a:ahLst/>
            <a:cxnLst/>
            <a:rect l="l" t="t" r="r" b="b"/>
            <a:pathLst>
              <a:path w="27" h="28" extrusionOk="0">
                <a:moveTo>
                  <a:pt x="27" y="21"/>
                </a:moveTo>
                <a:cubicBezTo>
                  <a:pt x="20" y="24"/>
                  <a:pt x="14" y="26"/>
                  <a:pt x="8" y="28"/>
                </a:cubicBezTo>
                <a:cubicBezTo>
                  <a:pt x="5" y="23"/>
                  <a:pt x="3" y="18"/>
                  <a:pt x="0" y="13"/>
                </a:cubicBezTo>
                <a:cubicBezTo>
                  <a:pt x="3" y="7"/>
                  <a:pt x="6" y="1"/>
                  <a:pt x="14" y="0"/>
                </a:cubicBezTo>
                <a:cubicBezTo>
                  <a:pt x="16" y="0"/>
                  <a:pt x="19" y="1"/>
                  <a:pt x="20" y="3"/>
                </a:cubicBezTo>
                <a:cubicBezTo>
                  <a:pt x="23" y="8"/>
                  <a:pt x="25" y="14"/>
                  <a:pt x="27" y="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7" name="Google Shape;1347;p17"/>
          <p:cNvSpPr/>
          <p:nvPr/>
        </p:nvSpPr>
        <p:spPr>
          <a:xfrm>
            <a:off x="5007520" y="2947872"/>
            <a:ext cx="70400" cy="44003"/>
          </a:xfrm>
          <a:custGeom>
            <a:avLst/>
            <a:gdLst/>
            <a:ahLst/>
            <a:cxnLst/>
            <a:rect l="l" t="t" r="r" b="b"/>
            <a:pathLst>
              <a:path w="31" h="23" extrusionOk="0">
                <a:moveTo>
                  <a:pt x="13" y="22"/>
                </a:moveTo>
                <a:cubicBezTo>
                  <a:pt x="12" y="23"/>
                  <a:pt x="11" y="23"/>
                  <a:pt x="9" y="23"/>
                </a:cubicBezTo>
                <a:cubicBezTo>
                  <a:pt x="3" y="23"/>
                  <a:pt x="0" y="18"/>
                  <a:pt x="4" y="14"/>
                </a:cubicBezTo>
                <a:cubicBezTo>
                  <a:pt x="8" y="9"/>
                  <a:pt x="13" y="5"/>
                  <a:pt x="19" y="1"/>
                </a:cubicBezTo>
                <a:cubicBezTo>
                  <a:pt x="20" y="0"/>
                  <a:pt x="24" y="2"/>
                  <a:pt x="26" y="3"/>
                </a:cubicBezTo>
                <a:cubicBezTo>
                  <a:pt x="28" y="6"/>
                  <a:pt x="31" y="10"/>
                  <a:pt x="30" y="12"/>
                </a:cubicBezTo>
                <a:cubicBezTo>
                  <a:pt x="29" y="17"/>
                  <a:pt x="27" y="23"/>
                  <a:pt x="19" y="21"/>
                </a:cubicBezTo>
                <a:cubicBezTo>
                  <a:pt x="17" y="20"/>
                  <a:pt x="15" y="22"/>
                  <a:pt x="13"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8" name="Google Shape;1348;p17"/>
          <p:cNvSpPr/>
          <p:nvPr/>
        </p:nvSpPr>
        <p:spPr>
          <a:xfrm>
            <a:off x="5157122" y="2164674"/>
            <a:ext cx="52800" cy="26403"/>
          </a:xfrm>
          <a:custGeom>
            <a:avLst/>
            <a:gdLst/>
            <a:ahLst/>
            <a:cxnLst/>
            <a:rect l="l" t="t" r="r" b="b"/>
            <a:pathLst>
              <a:path w="22" h="14" extrusionOk="0">
                <a:moveTo>
                  <a:pt x="22" y="5"/>
                </a:moveTo>
                <a:cubicBezTo>
                  <a:pt x="20" y="7"/>
                  <a:pt x="18" y="9"/>
                  <a:pt x="17" y="12"/>
                </a:cubicBezTo>
                <a:cubicBezTo>
                  <a:pt x="11" y="12"/>
                  <a:pt x="6" y="13"/>
                  <a:pt x="0" y="14"/>
                </a:cubicBezTo>
                <a:cubicBezTo>
                  <a:pt x="2" y="7"/>
                  <a:pt x="7" y="4"/>
                  <a:pt x="12" y="3"/>
                </a:cubicBezTo>
                <a:cubicBezTo>
                  <a:pt x="15" y="2"/>
                  <a:pt x="20" y="0"/>
                  <a:pt x="22"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49" name="Google Shape;1349;p17"/>
          <p:cNvSpPr/>
          <p:nvPr/>
        </p:nvSpPr>
        <p:spPr>
          <a:xfrm>
            <a:off x="5060320" y="2939074"/>
            <a:ext cx="44003" cy="26403"/>
          </a:xfrm>
          <a:custGeom>
            <a:avLst/>
            <a:gdLst/>
            <a:ahLst/>
            <a:cxnLst/>
            <a:rect l="l" t="t" r="r" b="b"/>
            <a:pathLst>
              <a:path w="18" h="12" extrusionOk="0">
                <a:moveTo>
                  <a:pt x="18" y="8"/>
                </a:moveTo>
                <a:cubicBezTo>
                  <a:pt x="9" y="12"/>
                  <a:pt x="5" y="11"/>
                  <a:pt x="0" y="3"/>
                </a:cubicBezTo>
                <a:cubicBezTo>
                  <a:pt x="7" y="0"/>
                  <a:pt x="12" y="2"/>
                  <a:pt x="18"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0" name="Google Shape;1350;p17"/>
          <p:cNvSpPr/>
          <p:nvPr/>
        </p:nvSpPr>
        <p:spPr>
          <a:xfrm>
            <a:off x="4805122" y="3194272"/>
            <a:ext cx="70400" cy="26403"/>
          </a:xfrm>
          <a:custGeom>
            <a:avLst/>
            <a:gdLst/>
            <a:ahLst/>
            <a:cxnLst/>
            <a:rect l="l" t="t" r="r" b="b"/>
            <a:pathLst>
              <a:path w="32" h="15" extrusionOk="0">
                <a:moveTo>
                  <a:pt x="32" y="2"/>
                </a:moveTo>
                <a:cubicBezTo>
                  <a:pt x="22" y="6"/>
                  <a:pt x="11" y="11"/>
                  <a:pt x="1" y="15"/>
                </a:cubicBezTo>
                <a:cubicBezTo>
                  <a:pt x="1" y="14"/>
                  <a:pt x="0" y="14"/>
                  <a:pt x="0" y="13"/>
                </a:cubicBezTo>
                <a:cubicBezTo>
                  <a:pt x="10" y="8"/>
                  <a:pt x="21" y="4"/>
                  <a:pt x="31" y="0"/>
                </a:cubicBezTo>
                <a:cubicBezTo>
                  <a:pt x="31" y="1"/>
                  <a:pt x="32" y="1"/>
                  <a:pt x="32"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1" name="Google Shape;1351;p17"/>
          <p:cNvSpPr/>
          <p:nvPr/>
        </p:nvSpPr>
        <p:spPr>
          <a:xfrm>
            <a:off x="4101122" y="2340674"/>
            <a:ext cx="299200" cy="114403"/>
          </a:xfrm>
          <a:custGeom>
            <a:avLst/>
            <a:gdLst/>
            <a:ahLst/>
            <a:cxnLst/>
            <a:rect l="l" t="t" r="r" b="b"/>
            <a:pathLst>
              <a:path w="140" h="53" extrusionOk="0">
                <a:moveTo>
                  <a:pt x="139" y="52"/>
                </a:moveTo>
                <a:cubicBezTo>
                  <a:pt x="133" y="52"/>
                  <a:pt x="127" y="52"/>
                  <a:pt x="121" y="52"/>
                </a:cubicBezTo>
                <a:cubicBezTo>
                  <a:pt x="87" y="53"/>
                  <a:pt x="53" y="53"/>
                  <a:pt x="19" y="53"/>
                </a:cubicBezTo>
                <a:cubicBezTo>
                  <a:pt x="14" y="53"/>
                  <a:pt x="12" y="52"/>
                  <a:pt x="11" y="47"/>
                </a:cubicBezTo>
                <a:cubicBezTo>
                  <a:pt x="8" y="32"/>
                  <a:pt x="4" y="17"/>
                  <a:pt x="0" y="0"/>
                </a:cubicBezTo>
                <a:cubicBezTo>
                  <a:pt x="26" y="0"/>
                  <a:pt x="51" y="2"/>
                  <a:pt x="75" y="10"/>
                </a:cubicBezTo>
                <a:cubicBezTo>
                  <a:pt x="99" y="19"/>
                  <a:pt x="119" y="36"/>
                  <a:pt x="140" y="50"/>
                </a:cubicBezTo>
                <a:cubicBezTo>
                  <a:pt x="140" y="51"/>
                  <a:pt x="140" y="52"/>
                  <a:pt x="139" y="5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2" name="Google Shape;1352;p17"/>
          <p:cNvSpPr/>
          <p:nvPr/>
        </p:nvSpPr>
        <p:spPr>
          <a:xfrm>
            <a:off x="3828319" y="2340674"/>
            <a:ext cx="264000" cy="114403"/>
          </a:xfrm>
          <a:custGeom>
            <a:avLst/>
            <a:gdLst/>
            <a:ahLst/>
            <a:cxnLst/>
            <a:rect l="l" t="t" r="r" b="b"/>
            <a:pathLst>
              <a:path w="122" h="51" extrusionOk="0">
                <a:moveTo>
                  <a:pt x="0" y="49"/>
                </a:moveTo>
                <a:cubicBezTo>
                  <a:pt x="11" y="36"/>
                  <a:pt x="21" y="22"/>
                  <a:pt x="34" y="11"/>
                </a:cubicBezTo>
                <a:cubicBezTo>
                  <a:pt x="41" y="5"/>
                  <a:pt x="54" y="4"/>
                  <a:pt x="65" y="3"/>
                </a:cubicBezTo>
                <a:cubicBezTo>
                  <a:pt x="78" y="1"/>
                  <a:pt x="92" y="1"/>
                  <a:pt x="106" y="0"/>
                </a:cubicBezTo>
                <a:cubicBezTo>
                  <a:pt x="108" y="0"/>
                  <a:pt x="112" y="2"/>
                  <a:pt x="112" y="4"/>
                </a:cubicBezTo>
                <a:cubicBezTo>
                  <a:pt x="116" y="19"/>
                  <a:pt x="118" y="34"/>
                  <a:pt x="121" y="49"/>
                </a:cubicBezTo>
                <a:cubicBezTo>
                  <a:pt x="122" y="49"/>
                  <a:pt x="121" y="50"/>
                  <a:pt x="121" y="51"/>
                </a:cubicBezTo>
                <a:cubicBezTo>
                  <a:pt x="81" y="51"/>
                  <a:pt x="41" y="51"/>
                  <a:pt x="1" y="51"/>
                </a:cubicBezTo>
                <a:cubicBezTo>
                  <a:pt x="1" y="51"/>
                  <a:pt x="0" y="50"/>
                  <a:pt x="0" y="4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3" name="Google Shape;1353;p17"/>
          <p:cNvSpPr/>
          <p:nvPr/>
        </p:nvSpPr>
        <p:spPr>
          <a:xfrm>
            <a:off x="4488322" y="2279071"/>
            <a:ext cx="193600" cy="176000"/>
          </a:xfrm>
          <a:custGeom>
            <a:avLst/>
            <a:gdLst/>
            <a:ahLst/>
            <a:cxnLst/>
            <a:rect l="l" t="t" r="r" b="b"/>
            <a:pathLst>
              <a:path w="93" h="85" extrusionOk="0">
                <a:moveTo>
                  <a:pt x="51" y="1"/>
                </a:moveTo>
                <a:cubicBezTo>
                  <a:pt x="50" y="4"/>
                  <a:pt x="49" y="7"/>
                  <a:pt x="48" y="10"/>
                </a:cubicBezTo>
                <a:cubicBezTo>
                  <a:pt x="47" y="17"/>
                  <a:pt x="46" y="25"/>
                  <a:pt x="44" y="34"/>
                </a:cubicBezTo>
                <a:cubicBezTo>
                  <a:pt x="49" y="37"/>
                  <a:pt x="49" y="37"/>
                  <a:pt x="56" y="27"/>
                </a:cubicBezTo>
                <a:cubicBezTo>
                  <a:pt x="60" y="31"/>
                  <a:pt x="65" y="35"/>
                  <a:pt x="70" y="39"/>
                </a:cubicBezTo>
                <a:cubicBezTo>
                  <a:pt x="71" y="39"/>
                  <a:pt x="75" y="40"/>
                  <a:pt x="78" y="40"/>
                </a:cubicBezTo>
                <a:cubicBezTo>
                  <a:pt x="82" y="40"/>
                  <a:pt x="85" y="38"/>
                  <a:pt x="88" y="37"/>
                </a:cubicBezTo>
                <a:cubicBezTo>
                  <a:pt x="93" y="44"/>
                  <a:pt x="87" y="55"/>
                  <a:pt x="77" y="59"/>
                </a:cubicBezTo>
                <a:cubicBezTo>
                  <a:pt x="69" y="61"/>
                  <a:pt x="61" y="63"/>
                  <a:pt x="53" y="65"/>
                </a:cubicBezTo>
                <a:cubicBezTo>
                  <a:pt x="45" y="67"/>
                  <a:pt x="33" y="61"/>
                  <a:pt x="32" y="51"/>
                </a:cubicBezTo>
                <a:cubicBezTo>
                  <a:pt x="31" y="49"/>
                  <a:pt x="29" y="48"/>
                  <a:pt x="28" y="45"/>
                </a:cubicBezTo>
                <a:cubicBezTo>
                  <a:pt x="25" y="51"/>
                  <a:pt x="26" y="53"/>
                  <a:pt x="30" y="56"/>
                </a:cubicBezTo>
                <a:cubicBezTo>
                  <a:pt x="32" y="58"/>
                  <a:pt x="34" y="62"/>
                  <a:pt x="35" y="64"/>
                </a:cubicBezTo>
                <a:cubicBezTo>
                  <a:pt x="34" y="67"/>
                  <a:pt x="32" y="70"/>
                  <a:pt x="33" y="71"/>
                </a:cubicBezTo>
                <a:cubicBezTo>
                  <a:pt x="35" y="74"/>
                  <a:pt x="38" y="77"/>
                  <a:pt x="40" y="77"/>
                </a:cubicBezTo>
                <a:cubicBezTo>
                  <a:pt x="46" y="76"/>
                  <a:pt x="45" y="81"/>
                  <a:pt x="46" y="85"/>
                </a:cubicBezTo>
                <a:cubicBezTo>
                  <a:pt x="31" y="83"/>
                  <a:pt x="17" y="80"/>
                  <a:pt x="0" y="78"/>
                </a:cubicBezTo>
                <a:cubicBezTo>
                  <a:pt x="17" y="52"/>
                  <a:pt x="34" y="26"/>
                  <a:pt x="50" y="0"/>
                </a:cubicBezTo>
                <a:lnTo>
                  <a:pt x="51" y="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4" name="Google Shape;1354;p17"/>
          <p:cNvSpPr/>
          <p:nvPr/>
        </p:nvSpPr>
        <p:spPr>
          <a:xfrm>
            <a:off x="3784322" y="2279071"/>
            <a:ext cx="61603" cy="105600"/>
          </a:xfrm>
          <a:custGeom>
            <a:avLst/>
            <a:gdLst/>
            <a:ahLst/>
            <a:cxnLst/>
            <a:rect l="l" t="t" r="r" b="b"/>
            <a:pathLst>
              <a:path w="28" h="50" extrusionOk="0">
                <a:moveTo>
                  <a:pt x="0" y="0"/>
                </a:moveTo>
                <a:cubicBezTo>
                  <a:pt x="10" y="6"/>
                  <a:pt x="15" y="14"/>
                  <a:pt x="20" y="22"/>
                </a:cubicBezTo>
                <a:cubicBezTo>
                  <a:pt x="20" y="22"/>
                  <a:pt x="20" y="23"/>
                  <a:pt x="21" y="24"/>
                </a:cubicBezTo>
                <a:cubicBezTo>
                  <a:pt x="28" y="38"/>
                  <a:pt x="27" y="40"/>
                  <a:pt x="13" y="50"/>
                </a:cubicBezTo>
                <a:cubicBezTo>
                  <a:pt x="9" y="34"/>
                  <a:pt x="5" y="18"/>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5" name="Google Shape;1355;p17"/>
          <p:cNvSpPr/>
          <p:nvPr/>
        </p:nvSpPr>
        <p:spPr>
          <a:xfrm>
            <a:off x="4629122" y="2490271"/>
            <a:ext cx="96803" cy="35200"/>
          </a:xfrm>
          <a:custGeom>
            <a:avLst/>
            <a:gdLst/>
            <a:ahLst/>
            <a:cxnLst/>
            <a:rect l="l" t="t" r="r" b="b"/>
            <a:pathLst>
              <a:path w="46" h="15" extrusionOk="0">
                <a:moveTo>
                  <a:pt x="44" y="15"/>
                </a:moveTo>
                <a:cubicBezTo>
                  <a:pt x="29" y="13"/>
                  <a:pt x="13" y="15"/>
                  <a:pt x="0" y="5"/>
                </a:cubicBezTo>
                <a:cubicBezTo>
                  <a:pt x="0" y="4"/>
                  <a:pt x="0" y="3"/>
                  <a:pt x="0" y="2"/>
                </a:cubicBezTo>
                <a:cubicBezTo>
                  <a:pt x="3" y="2"/>
                  <a:pt x="7" y="1"/>
                  <a:pt x="11" y="1"/>
                </a:cubicBezTo>
                <a:cubicBezTo>
                  <a:pt x="18" y="1"/>
                  <a:pt x="25" y="0"/>
                  <a:pt x="31" y="2"/>
                </a:cubicBezTo>
                <a:cubicBezTo>
                  <a:pt x="37" y="4"/>
                  <a:pt x="41" y="9"/>
                  <a:pt x="46" y="12"/>
                </a:cubicBezTo>
                <a:cubicBezTo>
                  <a:pt x="45" y="13"/>
                  <a:pt x="45" y="14"/>
                  <a:pt x="44" y="1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6" name="Google Shape;1356;p17"/>
          <p:cNvSpPr/>
          <p:nvPr/>
        </p:nvSpPr>
        <p:spPr>
          <a:xfrm>
            <a:off x="4470722" y="2446269"/>
            <a:ext cx="105600" cy="35200"/>
          </a:xfrm>
          <a:custGeom>
            <a:avLst/>
            <a:gdLst/>
            <a:ahLst/>
            <a:cxnLst/>
            <a:rect l="l" t="t" r="r" b="b"/>
            <a:pathLst>
              <a:path w="49" h="15" extrusionOk="0">
                <a:moveTo>
                  <a:pt x="0" y="9"/>
                </a:moveTo>
                <a:cubicBezTo>
                  <a:pt x="1" y="3"/>
                  <a:pt x="3" y="0"/>
                  <a:pt x="10" y="2"/>
                </a:cubicBezTo>
                <a:cubicBezTo>
                  <a:pt x="23" y="4"/>
                  <a:pt x="36" y="5"/>
                  <a:pt x="49" y="7"/>
                </a:cubicBezTo>
                <a:cubicBezTo>
                  <a:pt x="44" y="15"/>
                  <a:pt x="36" y="12"/>
                  <a:pt x="29" y="12"/>
                </a:cubicBezTo>
                <a:cubicBezTo>
                  <a:pt x="20" y="11"/>
                  <a:pt x="10" y="10"/>
                  <a:pt x="0"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7" name="Google Shape;1357;p17"/>
          <p:cNvSpPr/>
          <p:nvPr/>
        </p:nvSpPr>
        <p:spPr>
          <a:xfrm>
            <a:off x="4585119" y="2437471"/>
            <a:ext cx="44003" cy="26403"/>
          </a:xfrm>
          <a:custGeom>
            <a:avLst/>
            <a:gdLst/>
            <a:ahLst/>
            <a:cxnLst/>
            <a:rect l="l" t="t" r="r" b="b"/>
            <a:pathLst>
              <a:path w="24" h="12" extrusionOk="0">
                <a:moveTo>
                  <a:pt x="24" y="1"/>
                </a:moveTo>
                <a:cubicBezTo>
                  <a:pt x="14" y="12"/>
                  <a:pt x="5" y="12"/>
                  <a:pt x="0" y="0"/>
                </a:cubicBezTo>
                <a:cubicBezTo>
                  <a:pt x="9" y="0"/>
                  <a:pt x="16" y="1"/>
                  <a:pt x="24"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8" name="Google Shape;1358;p17"/>
          <p:cNvSpPr/>
          <p:nvPr/>
        </p:nvSpPr>
        <p:spPr>
          <a:xfrm>
            <a:off x="4611522" y="2472671"/>
            <a:ext cx="61603" cy="17600"/>
          </a:xfrm>
          <a:custGeom>
            <a:avLst/>
            <a:gdLst/>
            <a:ahLst/>
            <a:cxnLst/>
            <a:rect l="l" t="t" r="r" b="b"/>
            <a:pathLst>
              <a:path w="31" h="5" extrusionOk="0">
                <a:moveTo>
                  <a:pt x="1" y="0"/>
                </a:moveTo>
                <a:cubicBezTo>
                  <a:pt x="11" y="1"/>
                  <a:pt x="21" y="1"/>
                  <a:pt x="31" y="2"/>
                </a:cubicBezTo>
                <a:cubicBezTo>
                  <a:pt x="31" y="3"/>
                  <a:pt x="31" y="4"/>
                  <a:pt x="31" y="5"/>
                </a:cubicBezTo>
                <a:cubicBezTo>
                  <a:pt x="20" y="4"/>
                  <a:pt x="10" y="3"/>
                  <a:pt x="0" y="2"/>
                </a:cubicBezTo>
                <a:cubicBezTo>
                  <a:pt x="0" y="2"/>
                  <a:pt x="0" y="1"/>
                  <a:pt x="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59" name="Google Shape;1359;p17"/>
          <p:cNvSpPr/>
          <p:nvPr/>
        </p:nvSpPr>
        <p:spPr>
          <a:xfrm>
            <a:off x="4338719" y="3167869"/>
            <a:ext cx="448803" cy="123200"/>
          </a:xfrm>
          <a:custGeom>
            <a:avLst/>
            <a:gdLst/>
            <a:ahLst/>
            <a:cxnLst/>
            <a:rect l="l" t="t" r="r" b="b"/>
            <a:pathLst>
              <a:path w="211" h="58" extrusionOk="0">
                <a:moveTo>
                  <a:pt x="211" y="56"/>
                </a:moveTo>
                <a:cubicBezTo>
                  <a:pt x="175" y="50"/>
                  <a:pt x="141" y="47"/>
                  <a:pt x="106" y="48"/>
                </a:cubicBezTo>
                <a:cubicBezTo>
                  <a:pt x="71" y="48"/>
                  <a:pt x="36" y="50"/>
                  <a:pt x="0" y="58"/>
                </a:cubicBezTo>
                <a:cubicBezTo>
                  <a:pt x="7" y="45"/>
                  <a:pt x="13" y="33"/>
                  <a:pt x="19" y="21"/>
                </a:cubicBezTo>
                <a:cubicBezTo>
                  <a:pt x="21" y="17"/>
                  <a:pt x="26" y="14"/>
                  <a:pt x="30" y="13"/>
                </a:cubicBezTo>
                <a:cubicBezTo>
                  <a:pt x="66" y="4"/>
                  <a:pt x="103" y="0"/>
                  <a:pt x="140" y="5"/>
                </a:cubicBezTo>
                <a:cubicBezTo>
                  <a:pt x="154" y="8"/>
                  <a:pt x="168" y="10"/>
                  <a:pt x="183" y="13"/>
                </a:cubicBezTo>
                <a:cubicBezTo>
                  <a:pt x="187" y="14"/>
                  <a:pt x="191" y="17"/>
                  <a:pt x="193" y="20"/>
                </a:cubicBezTo>
                <a:cubicBezTo>
                  <a:pt x="200" y="32"/>
                  <a:pt x="205" y="44"/>
                  <a:pt x="211" y="5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0" name="Google Shape;1360;p17"/>
          <p:cNvSpPr/>
          <p:nvPr/>
        </p:nvSpPr>
        <p:spPr>
          <a:xfrm>
            <a:off x="4752322" y="3335072"/>
            <a:ext cx="114403" cy="61603"/>
          </a:xfrm>
          <a:custGeom>
            <a:avLst/>
            <a:gdLst/>
            <a:ahLst/>
            <a:cxnLst/>
            <a:rect l="l" t="t" r="r" b="b"/>
            <a:pathLst>
              <a:path w="56" h="28" extrusionOk="0">
                <a:moveTo>
                  <a:pt x="27" y="28"/>
                </a:moveTo>
                <a:cubicBezTo>
                  <a:pt x="20" y="28"/>
                  <a:pt x="13" y="28"/>
                  <a:pt x="7" y="28"/>
                </a:cubicBezTo>
                <a:cubicBezTo>
                  <a:pt x="2" y="28"/>
                  <a:pt x="0" y="25"/>
                  <a:pt x="0" y="20"/>
                </a:cubicBezTo>
                <a:cubicBezTo>
                  <a:pt x="2" y="11"/>
                  <a:pt x="13" y="0"/>
                  <a:pt x="23" y="3"/>
                </a:cubicBezTo>
                <a:cubicBezTo>
                  <a:pt x="30" y="5"/>
                  <a:pt x="37" y="5"/>
                  <a:pt x="45" y="6"/>
                </a:cubicBezTo>
                <a:cubicBezTo>
                  <a:pt x="52" y="7"/>
                  <a:pt x="56" y="13"/>
                  <a:pt x="55" y="20"/>
                </a:cubicBezTo>
                <a:cubicBezTo>
                  <a:pt x="55" y="26"/>
                  <a:pt x="50" y="28"/>
                  <a:pt x="42" y="28"/>
                </a:cubicBezTo>
                <a:cubicBezTo>
                  <a:pt x="37" y="28"/>
                  <a:pt x="32" y="28"/>
                  <a:pt x="27" y="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1" name="Google Shape;1361;p17"/>
          <p:cNvSpPr/>
          <p:nvPr/>
        </p:nvSpPr>
        <p:spPr>
          <a:xfrm>
            <a:off x="4268319" y="3343869"/>
            <a:ext cx="123200" cy="52800"/>
          </a:xfrm>
          <a:custGeom>
            <a:avLst/>
            <a:gdLst/>
            <a:ahLst/>
            <a:cxnLst/>
            <a:rect l="l" t="t" r="r" b="b"/>
            <a:pathLst>
              <a:path w="57" h="27" extrusionOk="0">
                <a:moveTo>
                  <a:pt x="30" y="27"/>
                </a:moveTo>
                <a:cubicBezTo>
                  <a:pt x="24" y="27"/>
                  <a:pt x="18" y="27"/>
                  <a:pt x="13" y="27"/>
                </a:cubicBezTo>
                <a:cubicBezTo>
                  <a:pt x="7" y="27"/>
                  <a:pt x="3" y="25"/>
                  <a:pt x="1" y="19"/>
                </a:cubicBezTo>
                <a:cubicBezTo>
                  <a:pt x="0" y="12"/>
                  <a:pt x="2" y="8"/>
                  <a:pt x="9" y="6"/>
                </a:cubicBezTo>
                <a:cubicBezTo>
                  <a:pt x="19" y="4"/>
                  <a:pt x="28" y="2"/>
                  <a:pt x="38" y="1"/>
                </a:cubicBezTo>
                <a:cubicBezTo>
                  <a:pt x="46" y="0"/>
                  <a:pt x="57" y="12"/>
                  <a:pt x="56" y="21"/>
                </a:cubicBezTo>
                <a:cubicBezTo>
                  <a:pt x="56" y="23"/>
                  <a:pt x="52" y="26"/>
                  <a:pt x="50" y="27"/>
                </a:cubicBezTo>
                <a:cubicBezTo>
                  <a:pt x="43" y="27"/>
                  <a:pt x="37" y="27"/>
                  <a:pt x="30"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2" name="Google Shape;1362;p17"/>
          <p:cNvSpPr/>
          <p:nvPr/>
        </p:nvSpPr>
        <p:spPr>
          <a:xfrm>
            <a:off x="5403523" y="2287869"/>
            <a:ext cx="448803" cy="114403"/>
          </a:xfrm>
          <a:custGeom>
            <a:avLst/>
            <a:gdLst/>
            <a:ahLst/>
            <a:cxnLst/>
            <a:rect l="l" t="t" r="r" b="b"/>
            <a:pathLst>
              <a:path w="213" h="54" extrusionOk="0">
                <a:moveTo>
                  <a:pt x="211" y="53"/>
                </a:moveTo>
                <a:cubicBezTo>
                  <a:pt x="196" y="53"/>
                  <a:pt x="181" y="53"/>
                  <a:pt x="166" y="53"/>
                </a:cubicBezTo>
                <a:cubicBezTo>
                  <a:pt x="126" y="53"/>
                  <a:pt x="87" y="54"/>
                  <a:pt x="48" y="53"/>
                </a:cubicBezTo>
                <a:cubicBezTo>
                  <a:pt x="32" y="53"/>
                  <a:pt x="16" y="51"/>
                  <a:pt x="0" y="48"/>
                </a:cubicBezTo>
                <a:cubicBezTo>
                  <a:pt x="3" y="47"/>
                  <a:pt x="6" y="46"/>
                  <a:pt x="9" y="45"/>
                </a:cubicBezTo>
                <a:cubicBezTo>
                  <a:pt x="8" y="44"/>
                  <a:pt x="7" y="44"/>
                  <a:pt x="4" y="44"/>
                </a:cubicBezTo>
                <a:cubicBezTo>
                  <a:pt x="19" y="39"/>
                  <a:pt x="33" y="34"/>
                  <a:pt x="47" y="29"/>
                </a:cubicBezTo>
                <a:cubicBezTo>
                  <a:pt x="47" y="29"/>
                  <a:pt x="47" y="28"/>
                  <a:pt x="46" y="28"/>
                </a:cubicBezTo>
                <a:cubicBezTo>
                  <a:pt x="33" y="32"/>
                  <a:pt x="19" y="37"/>
                  <a:pt x="5" y="41"/>
                </a:cubicBezTo>
                <a:cubicBezTo>
                  <a:pt x="4" y="41"/>
                  <a:pt x="4" y="40"/>
                  <a:pt x="3" y="40"/>
                </a:cubicBezTo>
                <a:cubicBezTo>
                  <a:pt x="11" y="30"/>
                  <a:pt x="17" y="19"/>
                  <a:pt x="26" y="11"/>
                </a:cubicBezTo>
                <a:cubicBezTo>
                  <a:pt x="31" y="7"/>
                  <a:pt x="40" y="5"/>
                  <a:pt x="48" y="4"/>
                </a:cubicBezTo>
                <a:cubicBezTo>
                  <a:pt x="86" y="0"/>
                  <a:pt x="125" y="0"/>
                  <a:pt x="163" y="4"/>
                </a:cubicBezTo>
                <a:cubicBezTo>
                  <a:pt x="176" y="5"/>
                  <a:pt x="188" y="10"/>
                  <a:pt x="195" y="22"/>
                </a:cubicBezTo>
                <a:cubicBezTo>
                  <a:pt x="201" y="32"/>
                  <a:pt x="207" y="42"/>
                  <a:pt x="213" y="51"/>
                </a:cubicBezTo>
                <a:cubicBezTo>
                  <a:pt x="212" y="52"/>
                  <a:pt x="212" y="53"/>
                  <a:pt x="211" y="5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3" name="Google Shape;1363;p17"/>
          <p:cNvSpPr/>
          <p:nvPr/>
        </p:nvSpPr>
        <p:spPr>
          <a:xfrm>
            <a:off x="5236320" y="2402271"/>
            <a:ext cx="114403" cy="176000"/>
          </a:xfrm>
          <a:custGeom>
            <a:avLst/>
            <a:gdLst/>
            <a:ahLst/>
            <a:cxnLst/>
            <a:rect l="l" t="t" r="r" b="b"/>
            <a:pathLst>
              <a:path w="53" h="83" extrusionOk="0">
                <a:moveTo>
                  <a:pt x="36" y="83"/>
                </a:moveTo>
                <a:cubicBezTo>
                  <a:pt x="24" y="69"/>
                  <a:pt x="10" y="57"/>
                  <a:pt x="4" y="40"/>
                </a:cubicBezTo>
                <a:cubicBezTo>
                  <a:pt x="1" y="30"/>
                  <a:pt x="0" y="20"/>
                  <a:pt x="3" y="10"/>
                </a:cubicBezTo>
                <a:cubicBezTo>
                  <a:pt x="5" y="4"/>
                  <a:pt x="9" y="1"/>
                  <a:pt x="16" y="2"/>
                </a:cubicBezTo>
                <a:cubicBezTo>
                  <a:pt x="22" y="2"/>
                  <a:pt x="28" y="2"/>
                  <a:pt x="33" y="1"/>
                </a:cubicBezTo>
                <a:cubicBezTo>
                  <a:pt x="38" y="1"/>
                  <a:pt x="43" y="0"/>
                  <a:pt x="48" y="1"/>
                </a:cubicBezTo>
                <a:cubicBezTo>
                  <a:pt x="44" y="4"/>
                  <a:pt x="39" y="7"/>
                  <a:pt x="35" y="11"/>
                </a:cubicBezTo>
                <a:cubicBezTo>
                  <a:pt x="35" y="12"/>
                  <a:pt x="35" y="12"/>
                  <a:pt x="35" y="12"/>
                </a:cubicBezTo>
                <a:cubicBezTo>
                  <a:pt x="40" y="9"/>
                  <a:pt x="44" y="6"/>
                  <a:pt x="49" y="4"/>
                </a:cubicBezTo>
                <a:cubicBezTo>
                  <a:pt x="50" y="4"/>
                  <a:pt x="50" y="4"/>
                  <a:pt x="50" y="4"/>
                </a:cubicBezTo>
                <a:cubicBezTo>
                  <a:pt x="46" y="10"/>
                  <a:pt x="43" y="15"/>
                  <a:pt x="40" y="20"/>
                </a:cubicBezTo>
                <a:cubicBezTo>
                  <a:pt x="41" y="21"/>
                  <a:pt x="41" y="21"/>
                  <a:pt x="41" y="21"/>
                </a:cubicBezTo>
                <a:cubicBezTo>
                  <a:pt x="45" y="16"/>
                  <a:pt x="49" y="12"/>
                  <a:pt x="52" y="7"/>
                </a:cubicBezTo>
                <a:cubicBezTo>
                  <a:pt x="53" y="7"/>
                  <a:pt x="53" y="7"/>
                  <a:pt x="53" y="7"/>
                </a:cubicBezTo>
                <a:cubicBezTo>
                  <a:pt x="50" y="12"/>
                  <a:pt x="47" y="17"/>
                  <a:pt x="44" y="23"/>
                </a:cubicBezTo>
                <a:cubicBezTo>
                  <a:pt x="39" y="36"/>
                  <a:pt x="38" y="50"/>
                  <a:pt x="40" y="64"/>
                </a:cubicBezTo>
                <a:cubicBezTo>
                  <a:pt x="41" y="68"/>
                  <a:pt x="43" y="72"/>
                  <a:pt x="38" y="75"/>
                </a:cubicBezTo>
                <a:cubicBezTo>
                  <a:pt x="36" y="76"/>
                  <a:pt x="37" y="79"/>
                  <a:pt x="36" y="8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4" name="Google Shape;1364;p17"/>
          <p:cNvSpPr/>
          <p:nvPr/>
        </p:nvSpPr>
        <p:spPr>
          <a:xfrm>
            <a:off x="5764320" y="2455071"/>
            <a:ext cx="158400" cy="61603"/>
          </a:xfrm>
          <a:custGeom>
            <a:avLst/>
            <a:gdLst/>
            <a:ahLst/>
            <a:cxnLst/>
            <a:rect l="l" t="t" r="r" b="b"/>
            <a:pathLst>
              <a:path w="74" h="29" extrusionOk="0">
                <a:moveTo>
                  <a:pt x="36" y="29"/>
                </a:moveTo>
                <a:cubicBezTo>
                  <a:pt x="28" y="29"/>
                  <a:pt x="20" y="29"/>
                  <a:pt x="11" y="29"/>
                </a:cubicBezTo>
                <a:cubicBezTo>
                  <a:pt x="4" y="29"/>
                  <a:pt x="0" y="24"/>
                  <a:pt x="1" y="17"/>
                </a:cubicBezTo>
                <a:cubicBezTo>
                  <a:pt x="4" y="6"/>
                  <a:pt x="6" y="0"/>
                  <a:pt x="23" y="0"/>
                </a:cubicBezTo>
                <a:cubicBezTo>
                  <a:pt x="33" y="0"/>
                  <a:pt x="44" y="0"/>
                  <a:pt x="54" y="0"/>
                </a:cubicBezTo>
                <a:cubicBezTo>
                  <a:pt x="65" y="0"/>
                  <a:pt x="74" y="13"/>
                  <a:pt x="71" y="24"/>
                </a:cubicBezTo>
                <a:cubicBezTo>
                  <a:pt x="69" y="28"/>
                  <a:pt x="66" y="29"/>
                  <a:pt x="62" y="29"/>
                </a:cubicBezTo>
                <a:cubicBezTo>
                  <a:pt x="58" y="29"/>
                  <a:pt x="53" y="29"/>
                  <a:pt x="49" y="29"/>
                </a:cubicBezTo>
                <a:cubicBezTo>
                  <a:pt x="45" y="29"/>
                  <a:pt x="40" y="29"/>
                  <a:pt x="36" y="29"/>
                </a:cubicBezTo>
                <a:close/>
                <a:moveTo>
                  <a:pt x="37" y="15"/>
                </a:moveTo>
                <a:cubicBezTo>
                  <a:pt x="28" y="15"/>
                  <a:pt x="19" y="15"/>
                  <a:pt x="10" y="15"/>
                </a:cubicBezTo>
                <a:cubicBezTo>
                  <a:pt x="9" y="16"/>
                  <a:pt x="6" y="17"/>
                  <a:pt x="6" y="18"/>
                </a:cubicBezTo>
                <a:cubicBezTo>
                  <a:pt x="6" y="20"/>
                  <a:pt x="6" y="22"/>
                  <a:pt x="7" y="24"/>
                </a:cubicBezTo>
                <a:cubicBezTo>
                  <a:pt x="8" y="25"/>
                  <a:pt x="11" y="25"/>
                  <a:pt x="12" y="25"/>
                </a:cubicBezTo>
                <a:cubicBezTo>
                  <a:pt x="28" y="26"/>
                  <a:pt x="45" y="26"/>
                  <a:pt x="61" y="26"/>
                </a:cubicBezTo>
                <a:cubicBezTo>
                  <a:pt x="62" y="26"/>
                  <a:pt x="63" y="26"/>
                  <a:pt x="64" y="25"/>
                </a:cubicBezTo>
                <a:cubicBezTo>
                  <a:pt x="65" y="23"/>
                  <a:pt x="67" y="21"/>
                  <a:pt x="67" y="18"/>
                </a:cubicBezTo>
                <a:cubicBezTo>
                  <a:pt x="67" y="18"/>
                  <a:pt x="64" y="16"/>
                  <a:pt x="62" y="16"/>
                </a:cubicBezTo>
                <a:cubicBezTo>
                  <a:pt x="54" y="15"/>
                  <a:pt x="45" y="15"/>
                  <a:pt x="37" y="15"/>
                </a:cubicBezTo>
                <a:close/>
                <a:moveTo>
                  <a:pt x="64" y="13"/>
                </a:moveTo>
                <a:cubicBezTo>
                  <a:pt x="64" y="2"/>
                  <a:pt x="53" y="1"/>
                  <a:pt x="38" y="3"/>
                </a:cubicBezTo>
                <a:cubicBezTo>
                  <a:pt x="38" y="6"/>
                  <a:pt x="39" y="9"/>
                  <a:pt x="39" y="13"/>
                </a:cubicBezTo>
                <a:cubicBezTo>
                  <a:pt x="48" y="13"/>
                  <a:pt x="56" y="13"/>
                  <a:pt x="64" y="13"/>
                </a:cubicBezTo>
                <a:close/>
                <a:moveTo>
                  <a:pt x="9" y="12"/>
                </a:moveTo>
                <a:cubicBezTo>
                  <a:pt x="18" y="12"/>
                  <a:pt x="26" y="12"/>
                  <a:pt x="35" y="12"/>
                </a:cubicBezTo>
                <a:cubicBezTo>
                  <a:pt x="35" y="9"/>
                  <a:pt x="34" y="6"/>
                  <a:pt x="33" y="3"/>
                </a:cubicBezTo>
                <a:cubicBezTo>
                  <a:pt x="19" y="1"/>
                  <a:pt x="9" y="2"/>
                  <a:pt x="9"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5" name="Google Shape;1365;p17"/>
          <p:cNvSpPr/>
          <p:nvPr/>
        </p:nvSpPr>
        <p:spPr>
          <a:xfrm>
            <a:off x="5324320" y="2455071"/>
            <a:ext cx="158400" cy="61603"/>
          </a:xfrm>
          <a:custGeom>
            <a:avLst/>
            <a:gdLst/>
            <a:ahLst/>
            <a:cxnLst/>
            <a:rect l="l" t="t" r="r" b="b"/>
            <a:pathLst>
              <a:path w="74" h="30" extrusionOk="0">
                <a:moveTo>
                  <a:pt x="20" y="1"/>
                </a:moveTo>
                <a:cubicBezTo>
                  <a:pt x="16" y="5"/>
                  <a:pt x="13" y="9"/>
                  <a:pt x="9" y="12"/>
                </a:cubicBezTo>
                <a:cubicBezTo>
                  <a:pt x="10" y="12"/>
                  <a:pt x="10" y="13"/>
                  <a:pt x="10" y="14"/>
                </a:cubicBezTo>
                <a:cubicBezTo>
                  <a:pt x="19" y="14"/>
                  <a:pt x="28" y="14"/>
                  <a:pt x="37" y="14"/>
                </a:cubicBezTo>
                <a:cubicBezTo>
                  <a:pt x="37" y="10"/>
                  <a:pt x="36" y="7"/>
                  <a:pt x="35" y="4"/>
                </a:cubicBezTo>
                <a:cubicBezTo>
                  <a:pt x="31" y="3"/>
                  <a:pt x="27" y="3"/>
                  <a:pt x="23" y="3"/>
                </a:cubicBezTo>
                <a:cubicBezTo>
                  <a:pt x="23" y="2"/>
                  <a:pt x="23" y="2"/>
                  <a:pt x="23" y="1"/>
                </a:cubicBezTo>
                <a:cubicBezTo>
                  <a:pt x="30" y="1"/>
                  <a:pt x="37" y="1"/>
                  <a:pt x="44" y="1"/>
                </a:cubicBezTo>
                <a:cubicBezTo>
                  <a:pt x="47" y="1"/>
                  <a:pt x="49" y="1"/>
                  <a:pt x="52" y="1"/>
                </a:cubicBezTo>
                <a:cubicBezTo>
                  <a:pt x="65" y="0"/>
                  <a:pt x="70" y="4"/>
                  <a:pt x="73" y="19"/>
                </a:cubicBezTo>
                <a:cubicBezTo>
                  <a:pt x="74" y="25"/>
                  <a:pt x="71" y="30"/>
                  <a:pt x="65" y="30"/>
                </a:cubicBezTo>
                <a:cubicBezTo>
                  <a:pt x="47" y="30"/>
                  <a:pt x="29" y="30"/>
                  <a:pt x="12" y="30"/>
                </a:cubicBezTo>
                <a:cubicBezTo>
                  <a:pt x="9" y="30"/>
                  <a:pt x="6" y="28"/>
                  <a:pt x="5" y="26"/>
                </a:cubicBezTo>
                <a:cubicBezTo>
                  <a:pt x="0" y="18"/>
                  <a:pt x="6" y="12"/>
                  <a:pt x="9" y="6"/>
                </a:cubicBezTo>
                <a:cubicBezTo>
                  <a:pt x="11" y="2"/>
                  <a:pt x="16" y="1"/>
                  <a:pt x="20" y="1"/>
                </a:cubicBezTo>
                <a:close/>
                <a:moveTo>
                  <a:pt x="39" y="16"/>
                </a:moveTo>
                <a:cubicBezTo>
                  <a:pt x="39" y="16"/>
                  <a:pt x="39" y="16"/>
                  <a:pt x="39" y="16"/>
                </a:cubicBezTo>
                <a:cubicBezTo>
                  <a:pt x="30" y="16"/>
                  <a:pt x="21" y="16"/>
                  <a:pt x="12" y="16"/>
                </a:cubicBezTo>
                <a:cubicBezTo>
                  <a:pt x="11" y="17"/>
                  <a:pt x="8" y="18"/>
                  <a:pt x="8" y="20"/>
                </a:cubicBezTo>
                <a:cubicBezTo>
                  <a:pt x="7" y="21"/>
                  <a:pt x="9" y="24"/>
                  <a:pt x="10" y="25"/>
                </a:cubicBezTo>
                <a:cubicBezTo>
                  <a:pt x="12" y="27"/>
                  <a:pt x="14" y="27"/>
                  <a:pt x="16" y="27"/>
                </a:cubicBezTo>
                <a:cubicBezTo>
                  <a:pt x="31" y="27"/>
                  <a:pt x="46" y="27"/>
                  <a:pt x="60" y="27"/>
                </a:cubicBezTo>
                <a:cubicBezTo>
                  <a:pt x="62" y="27"/>
                  <a:pt x="64" y="27"/>
                  <a:pt x="65" y="26"/>
                </a:cubicBezTo>
                <a:cubicBezTo>
                  <a:pt x="67" y="24"/>
                  <a:pt x="69" y="22"/>
                  <a:pt x="69" y="20"/>
                </a:cubicBezTo>
                <a:cubicBezTo>
                  <a:pt x="69" y="19"/>
                  <a:pt x="66" y="17"/>
                  <a:pt x="64" y="17"/>
                </a:cubicBezTo>
                <a:cubicBezTo>
                  <a:pt x="55" y="16"/>
                  <a:pt x="47" y="16"/>
                  <a:pt x="39" y="16"/>
                </a:cubicBezTo>
                <a:close/>
                <a:moveTo>
                  <a:pt x="66" y="14"/>
                </a:moveTo>
                <a:cubicBezTo>
                  <a:pt x="65" y="3"/>
                  <a:pt x="55" y="2"/>
                  <a:pt x="39" y="4"/>
                </a:cubicBezTo>
                <a:cubicBezTo>
                  <a:pt x="40" y="7"/>
                  <a:pt x="41" y="10"/>
                  <a:pt x="41" y="14"/>
                </a:cubicBezTo>
                <a:cubicBezTo>
                  <a:pt x="50" y="14"/>
                  <a:pt x="58" y="14"/>
                  <a:pt x="66"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6" name="Google Shape;1366;p17"/>
          <p:cNvSpPr/>
          <p:nvPr/>
        </p:nvSpPr>
        <p:spPr>
          <a:xfrm>
            <a:off x="5121922" y="2270269"/>
            <a:ext cx="88000" cy="132003"/>
          </a:xfrm>
          <a:custGeom>
            <a:avLst/>
            <a:gdLst/>
            <a:ahLst/>
            <a:cxnLst/>
            <a:rect l="l" t="t" r="r" b="b"/>
            <a:pathLst>
              <a:path w="41" h="64" extrusionOk="0">
                <a:moveTo>
                  <a:pt x="41" y="64"/>
                </a:moveTo>
                <a:cubicBezTo>
                  <a:pt x="27" y="63"/>
                  <a:pt x="18" y="55"/>
                  <a:pt x="12" y="43"/>
                </a:cubicBezTo>
                <a:cubicBezTo>
                  <a:pt x="7" y="35"/>
                  <a:pt x="5" y="25"/>
                  <a:pt x="2" y="16"/>
                </a:cubicBezTo>
                <a:cubicBezTo>
                  <a:pt x="0" y="10"/>
                  <a:pt x="3" y="6"/>
                  <a:pt x="8" y="3"/>
                </a:cubicBezTo>
                <a:cubicBezTo>
                  <a:pt x="12" y="0"/>
                  <a:pt x="16" y="2"/>
                  <a:pt x="20" y="6"/>
                </a:cubicBezTo>
                <a:cubicBezTo>
                  <a:pt x="17" y="5"/>
                  <a:pt x="13" y="4"/>
                  <a:pt x="10" y="5"/>
                </a:cubicBezTo>
                <a:cubicBezTo>
                  <a:pt x="6" y="6"/>
                  <a:pt x="2" y="10"/>
                  <a:pt x="4" y="15"/>
                </a:cubicBezTo>
                <a:cubicBezTo>
                  <a:pt x="7" y="25"/>
                  <a:pt x="10" y="35"/>
                  <a:pt x="15" y="45"/>
                </a:cubicBezTo>
                <a:cubicBezTo>
                  <a:pt x="20" y="56"/>
                  <a:pt x="31" y="60"/>
                  <a:pt x="41" y="6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7" name="Google Shape;1367;p17"/>
          <p:cNvSpPr/>
          <p:nvPr/>
        </p:nvSpPr>
        <p:spPr>
          <a:xfrm>
            <a:off x="5297922" y="2384671"/>
            <a:ext cx="35200" cy="17600"/>
          </a:xfrm>
          <a:custGeom>
            <a:avLst/>
            <a:gdLst/>
            <a:ahLst/>
            <a:cxnLst/>
            <a:rect l="l" t="t" r="r" b="b"/>
            <a:pathLst>
              <a:path w="16" h="10" extrusionOk="0">
                <a:moveTo>
                  <a:pt x="0" y="7"/>
                </a:moveTo>
                <a:cubicBezTo>
                  <a:pt x="3" y="4"/>
                  <a:pt x="5" y="2"/>
                  <a:pt x="8" y="0"/>
                </a:cubicBezTo>
                <a:cubicBezTo>
                  <a:pt x="10" y="2"/>
                  <a:pt x="12" y="4"/>
                  <a:pt x="16" y="7"/>
                </a:cubicBezTo>
                <a:cubicBezTo>
                  <a:pt x="10" y="9"/>
                  <a:pt x="5" y="10"/>
                  <a:pt x="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8" name="Google Shape;1368;p17"/>
          <p:cNvSpPr/>
          <p:nvPr/>
        </p:nvSpPr>
        <p:spPr>
          <a:xfrm>
            <a:off x="5297922" y="2710269"/>
            <a:ext cx="17600" cy="26403"/>
          </a:xfrm>
          <a:custGeom>
            <a:avLst/>
            <a:gdLst/>
            <a:ahLst/>
            <a:cxnLst/>
            <a:rect l="l" t="t" r="r" b="b"/>
            <a:pathLst>
              <a:path w="9" h="11" extrusionOk="0">
                <a:moveTo>
                  <a:pt x="9" y="4"/>
                </a:moveTo>
                <a:cubicBezTo>
                  <a:pt x="5" y="7"/>
                  <a:pt x="3" y="9"/>
                  <a:pt x="0" y="11"/>
                </a:cubicBezTo>
                <a:cubicBezTo>
                  <a:pt x="0" y="7"/>
                  <a:pt x="0" y="4"/>
                  <a:pt x="0" y="0"/>
                </a:cubicBezTo>
                <a:cubicBezTo>
                  <a:pt x="2" y="1"/>
                  <a:pt x="5" y="2"/>
                  <a:pt x="9"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69" name="Google Shape;1369;p17"/>
          <p:cNvSpPr/>
          <p:nvPr/>
        </p:nvSpPr>
        <p:spPr>
          <a:xfrm>
            <a:off x="3256322" y="3871869"/>
            <a:ext cx="1056000" cy="1003200"/>
          </a:xfrm>
          <a:custGeom>
            <a:avLst/>
            <a:gdLst/>
            <a:ahLst/>
            <a:cxnLst/>
            <a:rect l="l" t="t" r="r" b="b"/>
            <a:pathLst>
              <a:path w="498" h="473" extrusionOk="0">
                <a:moveTo>
                  <a:pt x="498" y="462"/>
                </a:moveTo>
                <a:cubicBezTo>
                  <a:pt x="498" y="466"/>
                  <a:pt x="498" y="469"/>
                  <a:pt x="498" y="473"/>
                </a:cubicBezTo>
                <a:cubicBezTo>
                  <a:pt x="475" y="473"/>
                  <a:pt x="452" y="473"/>
                  <a:pt x="429" y="473"/>
                </a:cubicBezTo>
                <a:cubicBezTo>
                  <a:pt x="429" y="469"/>
                  <a:pt x="429" y="466"/>
                  <a:pt x="429" y="463"/>
                </a:cubicBezTo>
                <a:cubicBezTo>
                  <a:pt x="431" y="462"/>
                  <a:pt x="434" y="462"/>
                  <a:pt x="437" y="461"/>
                </a:cubicBezTo>
                <a:cubicBezTo>
                  <a:pt x="437" y="367"/>
                  <a:pt x="437" y="272"/>
                  <a:pt x="437" y="177"/>
                </a:cubicBezTo>
                <a:cubicBezTo>
                  <a:pt x="432" y="177"/>
                  <a:pt x="427" y="173"/>
                  <a:pt x="425" y="181"/>
                </a:cubicBezTo>
                <a:cubicBezTo>
                  <a:pt x="425" y="183"/>
                  <a:pt x="421" y="184"/>
                  <a:pt x="419" y="184"/>
                </a:cubicBezTo>
                <a:cubicBezTo>
                  <a:pt x="409" y="184"/>
                  <a:pt x="400" y="184"/>
                  <a:pt x="390" y="184"/>
                </a:cubicBezTo>
                <a:cubicBezTo>
                  <a:pt x="390" y="193"/>
                  <a:pt x="390" y="201"/>
                  <a:pt x="390" y="209"/>
                </a:cubicBezTo>
                <a:cubicBezTo>
                  <a:pt x="390" y="216"/>
                  <a:pt x="387" y="219"/>
                  <a:pt x="380" y="219"/>
                </a:cubicBezTo>
                <a:cubicBezTo>
                  <a:pt x="369" y="219"/>
                  <a:pt x="357" y="219"/>
                  <a:pt x="345" y="219"/>
                </a:cubicBezTo>
                <a:cubicBezTo>
                  <a:pt x="339" y="219"/>
                  <a:pt x="336" y="216"/>
                  <a:pt x="336" y="210"/>
                </a:cubicBezTo>
                <a:cubicBezTo>
                  <a:pt x="336" y="203"/>
                  <a:pt x="336" y="196"/>
                  <a:pt x="336" y="188"/>
                </a:cubicBezTo>
                <a:cubicBezTo>
                  <a:pt x="332" y="188"/>
                  <a:pt x="329" y="188"/>
                  <a:pt x="326" y="188"/>
                </a:cubicBezTo>
                <a:cubicBezTo>
                  <a:pt x="297" y="188"/>
                  <a:pt x="269" y="188"/>
                  <a:pt x="240" y="188"/>
                </a:cubicBezTo>
                <a:cubicBezTo>
                  <a:pt x="228" y="188"/>
                  <a:pt x="223" y="192"/>
                  <a:pt x="223" y="205"/>
                </a:cubicBezTo>
                <a:cubicBezTo>
                  <a:pt x="223" y="213"/>
                  <a:pt x="224" y="221"/>
                  <a:pt x="222" y="229"/>
                </a:cubicBezTo>
                <a:cubicBezTo>
                  <a:pt x="221" y="223"/>
                  <a:pt x="220" y="218"/>
                  <a:pt x="218" y="211"/>
                </a:cubicBezTo>
                <a:cubicBezTo>
                  <a:pt x="206" y="220"/>
                  <a:pt x="210" y="203"/>
                  <a:pt x="203" y="204"/>
                </a:cubicBezTo>
                <a:cubicBezTo>
                  <a:pt x="206" y="199"/>
                  <a:pt x="206" y="190"/>
                  <a:pt x="215" y="194"/>
                </a:cubicBezTo>
                <a:cubicBezTo>
                  <a:pt x="216" y="194"/>
                  <a:pt x="217" y="191"/>
                  <a:pt x="219" y="188"/>
                </a:cubicBezTo>
                <a:cubicBezTo>
                  <a:pt x="201" y="188"/>
                  <a:pt x="183" y="188"/>
                  <a:pt x="164" y="188"/>
                </a:cubicBezTo>
                <a:cubicBezTo>
                  <a:pt x="164" y="196"/>
                  <a:pt x="164" y="203"/>
                  <a:pt x="164" y="210"/>
                </a:cubicBezTo>
                <a:cubicBezTo>
                  <a:pt x="164" y="216"/>
                  <a:pt x="161" y="219"/>
                  <a:pt x="155" y="219"/>
                </a:cubicBezTo>
                <a:cubicBezTo>
                  <a:pt x="143" y="219"/>
                  <a:pt x="131" y="219"/>
                  <a:pt x="119" y="219"/>
                </a:cubicBezTo>
                <a:cubicBezTo>
                  <a:pt x="112" y="219"/>
                  <a:pt x="109" y="216"/>
                  <a:pt x="109" y="209"/>
                </a:cubicBezTo>
                <a:cubicBezTo>
                  <a:pt x="110" y="201"/>
                  <a:pt x="110" y="193"/>
                  <a:pt x="110" y="184"/>
                </a:cubicBezTo>
                <a:cubicBezTo>
                  <a:pt x="100" y="184"/>
                  <a:pt x="92" y="184"/>
                  <a:pt x="84" y="184"/>
                </a:cubicBezTo>
                <a:cubicBezTo>
                  <a:pt x="82" y="184"/>
                  <a:pt x="79" y="183"/>
                  <a:pt x="77" y="182"/>
                </a:cubicBezTo>
                <a:cubicBezTo>
                  <a:pt x="72" y="176"/>
                  <a:pt x="72" y="176"/>
                  <a:pt x="62" y="178"/>
                </a:cubicBezTo>
                <a:cubicBezTo>
                  <a:pt x="62" y="272"/>
                  <a:pt x="62" y="366"/>
                  <a:pt x="62" y="461"/>
                </a:cubicBezTo>
                <a:cubicBezTo>
                  <a:pt x="71" y="463"/>
                  <a:pt x="71" y="463"/>
                  <a:pt x="70" y="473"/>
                </a:cubicBezTo>
                <a:cubicBezTo>
                  <a:pt x="47" y="473"/>
                  <a:pt x="24" y="473"/>
                  <a:pt x="0" y="473"/>
                </a:cubicBezTo>
                <a:cubicBezTo>
                  <a:pt x="0" y="470"/>
                  <a:pt x="0" y="466"/>
                  <a:pt x="0" y="464"/>
                </a:cubicBezTo>
                <a:cubicBezTo>
                  <a:pt x="5" y="462"/>
                  <a:pt x="11" y="461"/>
                  <a:pt x="13" y="458"/>
                </a:cubicBezTo>
                <a:cubicBezTo>
                  <a:pt x="20" y="448"/>
                  <a:pt x="31" y="440"/>
                  <a:pt x="31" y="426"/>
                </a:cubicBezTo>
                <a:cubicBezTo>
                  <a:pt x="30" y="294"/>
                  <a:pt x="31" y="162"/>
                  <a:pt x="30" y="31"/>
                </a:cubicBezTo>
                <a:cubicBezTo>
                  <a:pt x="30" y="26"/>
                  <a:pt x="31" y="22"/>
                  <a:pt x="26" y="19"/>
                </a:cubicBezTo>
                <a:cubicBezTo>
                  <a:pt x="24" y="17"/>
                  <a:pt x="25" y="10"/>
                  <a:pt x="25" y="5"/>
                </a:cubicBezTo>
                <a:cubicBezTo>
                  <a:pt x="25" y="4"/>
                  <a:pt x="30" y="3"/>
                  <a:pt x="33" y="3"/>
                </a:cubicBezTo>
                <a:cubicBezTo>
                  <a:pt x="42" y="2"/>
                  <a:pt x="52" y="2"/>
                  <a:pt x="61" y="2"/>
                </a:cubicBezTo>
                <a:cubicBezTo>
                  <a:pt x="66" y="2"/>
                  <a:pt x="72" y="0"/>
                  <a:pt x="72" y="8"/>
                </a:cubicBezTo>
                <a:cubicBezTo>
                  <a:pt x="72" y="15"/>
                  <a:pt x="73" y="22"/>
                  <a:pt x="62" y="21"/>
                </a:cubicBezTo>
                <a:cubicBezTo>
                  <a:pt x="62" y="45"/>
                  <a:pt x="63" y="68"/>
                  <a:pt x="62" y="92"/>
                </a:cubicBezTo>
                <a:cubicBezTo>
                  <a:pt x="61" y="113"/>
                  <a:pt x="66" y="132"/>
                  <a:pt x="73" y="151"/>
                </a:cubicBezTo>
                <a:cubicBezTo>
                  <a:pt x="75" y="156"/>
                  <a:pt x="78" y="158"/>
                  <a:pt x="83" y="158"/>
                </a:cubicBezTo>
                <a:cubicBezTo>
                  <a:pt x="84" y="158"/>
                  <a:pt x="85" y="158"/>
                  <a:pt x="86" y="158"/>
                </a:cubicBezTo>
                <a:cubicBezTo>
                  <a:pt x="94" y="158"/>
                  <a:pt x="103" y="155"/>
                  <a:pt x="107" y="167"/>
                </a:cubicBezTo>
                <a:cubicBezTo>
                  <a:pt x="108" y="166"/>
                  <a:pt x="108" y="166"/>
                  <a:pt x="109" y="165"/>
                </a:cubicBezTo>
                <a:cubicBezTo>
                  <a:pt x="109" y="156"/>
                  <a:pt x="109" y="147"/>
                  <a:pt x="109" y="138"/>
                </a:cubicBezTo>
                <a:cubicBezTo>
                  <a:pt x="108" y="127"/>
                  <a:pt x="106" y="116"/>
                  <a:pt x="107" y="106"/>
                </a:cubicBezTo>
                <a:cubicBezTo>
                  <a:pt x="108" y="93"/>
                  <a:pt x="115" y="83"/>
                  <a:pt x="129" y="77"/>
                </a:cubicBezTo>
                <a:cubicBezTo>
                  <a:pt x="122" y="76"/>
                  <a:pt x="116" y="76"/>
                  <a:pt x="111" y="76"/>
                </a:cubicBezTo>
                <a:cubicBezTo>
                  <a:pt x="106" y="75"/>
                  <a:pt x="101" y="73"/>
                  <a:pt x="102" y="67"/>
                </a:cubicBezTo>
                <a:cubicBezTo>
                  <a:pt x="103" y="63"/>
                  <a:pt x="106" y="58"/>
                  <a:pt x="109" y="56"/>
                </a:cubicBezTo>
                <a:cubicBezTo>
                  <a:pt x="114" y="54"/>
                  <a:pt x="120" y="54"/>
                  <a:pt x="125" y="54"/>
                </a:cubicBezTo>
                <a:cubicBezTo>
                  <a:pt x="128" y="54"/>
                  <a:pt x="132" y="58"/>
                  <a:pt x="135" y="60"/>
                </a:cubicBezTo>
                <a:cubicBezTo>
                  <a:pt x="136" y="62"/>
                  <a:pt x="137" y="64"/>
                  <a:pt x="139" y="67"/>
                </a:cubicBezTo>
                <a:cubicBezTo>
                  <a:pt x="144" y="58"/>
                  <a:pt x="148" y="50"/>
                  <a:pt x="151" y="43"/>
                </a:cubicBezTo>
                <a:cubicBezTo>
                  <a:pt x="156" y="27"/>
                  <a:pt x="166" y="19"/>
                  <a:pt x="183" y="15"/>
                </a:cubicBezTo>
                <a:cubicBezTo>
                  <a:pt x="231" y="6"/>
                  <a:pt x="278" y="7"/>
                  <a:pt x="325" y="17"/>
                </a:cubicBezTo>
                <a:cubicBezTo>
                  <a:pt x="335" y="19"/>
                  <a:pt x="341" y="25"/>
                  <a:pt x="345" y="33"/>
                </a:cubicBezTo>
                <a:cubicBezTo>
                  <a:pt x="350" y="43"/>
                  <a:pt x="354" y="53"/>
                  <a:pt x="360" y="65"/>
                </a:cubicBezTo>
                <a:cubicBezTo>
                  <a:pt x="364" y="49"/>
                  <a:pt x="376" y="54"/>
                  <a:pt x="386" y="55"/>
                </a:cubicBezTo>
                <a:cubicBezTo>
                  <a:pt x="392" y="56"/>
                  <a:pt x="395" y="60"/>
                  <a:pt x="395" y="67"/>
                </a:cubicBezTo>
                <a:cubicBezTo>
                  <a:pt x="395" y="74"/>
                  <a:pt x="391" y="75"/>
                  <a:pt x="386" y="76"/>
                </a:cubicBezTo>
                <a:cubicBezTo>
                  <a:pt x="381" y="76"/>
                  <a:pt x="376" y="76"/>
                  <a:pt x="370" y="77"/>
                </a:cubicBezTo>
                <a:cubicBezTo>
                  <a:pt x="389" y="85"/>
                  <a:pt x="394" y="100"/>
                  <a:pt x="393" y="118"/>
                </a:cubicBezTo>
                <a:cubicBezTo>
                  <a:pt x="393" y="131"/>
                  <a:pt x="391" y="144"/>
                  <a:pt x="390" y="157"/>
                </a:cubicBezTo>
                <a:cubicBezTo>
                  <a:pt x="390" y="159"/>
                  <a:pt x="390" y="162"/>
                  <a:pt x="391" y="167"/>
                </a:cubicBezTo>
                <a:cubicBezTo>
                  <a:pt x="396" y="154"/>
                  <a:pt x="405" y="158"/>
                  <a:pt x="413" y="158"/>
                </a:cubicBezTo>
                <a:cubicBezTo>
                  <a:pt x="419" y="158"/>
                  <a:pt x="422" y="156"/>
                  <a:pt x="424" y="150"/>
                </a:cubicBezTo>
                <a:cubicBezTo>
                  <a:pt x="433" y="128"/>
                  <a:pt x="439" y="106"/>
                  <a:pt x="437" y="82"/>
                </a:cubicBezTo>
                <a:cubicBezTo>
                  <a:pt x="436" y="62"/>
                  <a:pt x="437" y="42"/>
                  <a:pt x="437" y="21"/>
                </a:cubicBezTo>
                <a:cubicBezTo>
                  <a:pt x="432" y="20"/>
                  <a:pt x="426" y="22"/>
                  <a:pt x="426" y="13"/>
                </a:cubicBezTo>
                <a:cubicBezTo>
                  <a:pt x="427" y="2"/>
                  <a:pt x="426" y="2"/>
                  <a:pt x="437" y="2"/>
                </a:cubicBezTo>
                <a:cubicBezTo>
                  <a:pt x="446" y="2"/>
                  <a:pt x="456" y="2"/>
                  <a:pt x="465" y="2"/>
                </a:cubicBezTo>
                <a:cubicBezTo>
                  <a:pt x="468" y="2"/>
                  <a:pt x="473" y="4"/>
                  <a:pt x="473" y="5"/>
                </a:cubicBezTo>
                <a:cubicBezTo>
                  <a:pt x="474" y="10"/>
                  <a:pt x="473" y="15"/>
                  <a:pt x="472" y="19"/>
                </a:cubicBezTo>
                <a:cubicBezTo>
                  <a:pt x="472" y="23"/>
                  <a:pt x="469" y="26"/>
                  <a:pt x="469" y="29"/>
                </a:cubicBezTo>
                <a:cubicBezTo>
                  <a:pt x="468" y="127"/>
                  <a:pt x="469" y="225"/>
                  <a:pt x="469" y="322"/>
                </a:cubicBezTo>
                <a:cubicBezTo>
                  <a:pt x="469" y="353"/>
                  <a:pt x="469" y="385"/>
                  <a:pt x="468" y="416"/>
                </a:cubicBezTo>
                <a:cubicBezTo>
                  <a:pt x="468" y="429"/>
                  <a:pt x="471" y="440"/>
                  <a:pt x="479" y="450"/>
                </a:cubicBezTo>
                <a:cubicBezTo>
                  <a:pt x="484" y="456"/>
                  <a:pt x="487" y="465"/>
                  <a:pt x="498" y="462"/>
                </a:cubicBezTo>
                <a:close/>
                <a:moveTo>
                  <a:pt x="151" y="71"/>
                </a:moveTo>
                <a:cubicBezTo>
                  <a:pt x="218" y="58"/>
                  <a:pt x="282" y="58"/>
                  <a:pt x="348" y="71"/>
                </a:cubicBezTo>
                <a:cubicBezTo>
                  <a:pt x="343" y="60"/>
                  <a:pt x="338" y="50"/>
                  <a:pt x="334" y="41"/>
                </a:cubicBezTo>
                <a:cubicBezTo>
                  <a:pt x="331" y="33"/>
                  <a:pt x="325" y="30"/>
                  <a:pt x="317" y="28"/>
                </a:cubicBezTo>
                <a:cubicBezTo>
                  <a:pt x="275" y="18"/>
                  <a:pt x="232" y="17"/>
                  <a:pt x="190" y="26"/>
                </a:cubicBezTo>
                <a:cubicBezTo>
                  <a:pt x="183" y="28"/>
                  <a:pt x="175" y="29"/>
                  <a:pt x="171" y="34"/>
                </a:cubicBezTo>
                <a:cubicBezTo>
                  <a:pt x="163" y="44"/>
                  <a:pt x="158" y="57"/>
                  <a:pt x="151" y="71"/>
                </a:cubicBezTo>
                <a:close/>
                <a:moveTo>
                  <a:pt x="356" y="119"/>
                </a:moveTo>
                <a:cubicBezTo>
                  <a:pt x="362" y="119"/>
                  <a:pt x="368" y="120"/>
                  <a:pt x="374" y="118"/>
                </a:cubicBezTo>
                <a:cubicBezTo>
                  <a:pt x="377" y="118"/>
                  <a:pt x="380" y="113"/>
                  <a:pt x="381" y="110"/>
                </a:cubicBezTo>
                <a:cubicBezTo>
                  <a:pt x="383" y="105"/>
                  <a:pt x="381" y="101"/>
                  <a:pt x="375" y="99"/>
                </a:cubicBezTo>
                <a:cubicBezTo>
                  <a:pt x="367" y="98"/>
                  <a:pt x="359" y="96"/>
                  <a:pt x="351" y="95"/>
                </a:cubicBezTo>
                <a:cubicBezTo>
                  <a:pt x="342" y="94"/>
                  <a:pt x="333" y="101"/>
                  <a:pt x="331" y="110"/>
                </a:cubicBezTo>
                <a:cubicBezTo>
                  <a:pt x="330" y="115"/>
                  <a:pt x="332" y="119"/>
                  <a:pt x="337" y="119"/>
                </a:cubicBezTo>
                <a:cubicBezTo>
                  <a:pt x="343" y="119"/>
                  <a:pt x="349" y="119"/>
                  <a:pt x="356" y="119"/>
                </a:cubicBezTo>
                <a:close/>
                <a:moveTo>
                  <a:pt x="146" y="119"/>
                </a:moveTo>
                <a:cubicBezTo>
                  <a:pt x="146" y="119"/>
                  <a:pt x="146" y="119"/>
                  <a:pt x="146" y="119"/>
                </a:cubicBezTo>
                <a:cubicBezTo>
                  <a:pt x="152" y="119"/>
                  <a:pt x="158" y="119"/>
                  <a:pt x="165" y="118"/>
                </a:cubicBezTo>
                <a:cubicBezTo>
                  <a:pt x="167" y="118"/>
                  <a:pt x="170" y="113"/>
                  <a:pt x="170" y="111"/>
                </a:cubicBezTo>
                <a:cubicBezTo>
                  <a:pt x="169" y="101"/>
                  <a:pt x="159" y="94"/>
                  <a:pt x="150" y="95"/>
                </a:cubicBezTo>
                <a:cubicBezTo>
                  <a:pt x="142" y="96"/>
                  <a:pt x="134" y="98"/>
                  <a:pt x="127" y="99"/>
                </a:cubicBezTo>
                <a:cubicBezTo>
                  <a:pt x="122" y="100"/>
                  <a:pt x="119" y="104"/>
                  <a:pt x="119" y="109"/>
                </a:cubicBezTo>
                <a:cubicBezTo>
                  <a:pt x="120" y="115"/>
                  <a:pt x="122" y="118"/>
                  <a:pt x="128" y="119"/>
                </a:cubicBezTo>
                <a:cubicBezTo>
                  <a:pt x="134" y="119"/>
                  <a:pt x="140" y="119"/>
                  <a:pt x="146" y="1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0" name="Google Shape;1370;p17"/>
          <p:cNvSpPr/>
          <p:nvPr/>
        </p:nvSpPr>
        <p:spPr>
          <a:xfrm>
            <a:off x="3678722" y="4320672"/>
            <a:ext cx="237603" cy="572003"/>
          </a:xfrm>
          <a:custGeom>
            <a:avLst/>
            <a:gdLst/>
            <a:ahLst/>
            <a:cxnLst/>
            <a:rect l="l" t="t" r="r" b="b"/>
            <a:pathLst>
              <a:path w="114" h="272" extrusionOk="0">
                <a:moveTo>
                  <a:pt x="6" y="23"/>
                </a:moveTo>
                <a:cubicBezTo>
                  <a:pt x="4" y="20"/>
                  <a:pt x="2" y="18"/>
                  <a:pt x="2" y="16"/>
                </a:cubicBezTo>
                <a:cubicBezTo>
                  <a:pt x="1" y="12"/>
                  <a:pt x="0" y="7"/>
                  <a:pt x="2" y="5"/>
                </a:cubicBezTo>
                <a:cubicBezTo>
                  <a:pt x="5" y="0"/>
                  <a:pt x="8" y="3"/>
                  <a:pt x="11" y="5"/>
                </a:cubicBezTo>
                <a:cubicBezTo>
                  <a:pt x="13" y="7"/>
                  <a:pt x="16" y="6"/>
                  <a:pt x="20" y="7"/>
                </a:cubicBezTo>
                <a:cubicBezTo>
                  <a:pt x="18" y="24"/>
                  <a:pt x="33" y="30"/>
                  <a:pt x="46" y="35"/>
                </a:cubicBezTo>
                <a:cubicBezTo>
                  <a:pt x="49" y="33"/>
                  <a:pt x="51" y="31"/>
                  <a:pt x="56" y="27"/>
                </a:cubicBezTo>
                <a:cubicBezTo>
                  <a:pt x="54" y="40"/>
                  <a:pt x="56" y="43"/>
                  <a:pt x="67" y="42"/>
                </a:cubicBezTo>
                <a:cubicBezTo>
                  <a:pt x="73" y="42"/>
                  <a:pt x="79" y="40"/>
                  <a:pt x="84" y="38"/>
                </a:cubicBezTo>
                <a:cubicBezTo>
                  <a:pt x="87" y="37"/>
                  <a:pt x="90" y="36"/>
                  <a:pt x="93" y="34"/>
                </a:cubicBezTo>
                <a:cubicBezTo>
                  <a:pt x="95" y="40"/>
                  <a:pt x="104" y="44"/>
                  <a:pt x="98" y="51"/>
                </a:cubicBezTo>
                <a:cubicBezTo>
                  <a:pt x="91" y="60"/>
                  <a:pt x="90" y="70"/>
                  <a:pt x="87" y="80"/>
                </a:cubicBezTo>
                <a:cubicBezTo>
                  <a:pt x="85" y="86"/>
                  <a:pt x="83" y="93"/>
                  <a:pt x="81" y="99"/>
                </a:cubicBezTo>
                <a:cubicBezTo>
                  <a:pt x="81" y="101"/>
                  <a:pt x="81" y="103"/>
                  <a:pt x="81" y="104"/>
                </a:cubicBezTo>
                <a:cubicBezTo>
                  <a:pt x="86" y="122"/>
                  <a:pt x="92" y="140"/>
                  <a:pt x="95" y="158"/>
                </a:cubicBezTo>
                <a:cubicBezTo>
                  <a:pt x="101" y="185"/>
                  <a:pt x="105" y="212"/>
                  <a:pt x="110" y="240"/>
                </a:cubicBezTo>
                <a:cubicBezTo>
                  <a:pt x="111" y="248"/>
                  <a:pt x="113" y="256"/>
                  <a:pt x="114" y="265"/>
                </a:cubicBezTo>
                <a:cubicBezTo>
                  <a:pt x="114" y="267"/>
                  <a:pt x="112" y="272"/>
                  <a:pt x="111" y="271"/>
                </a:cubicBezTo>
                <a:cubicBezTo>
                  <a:pt x="106" y="271"/>
                  <a:pt x="97" y="270"/>
                  <a:pt x="97" y="269"/>
                </a:cubicBezTo>
                <a:cubicBezTo>
                  <a:pt x="97" y="255"/>
                  <a:pt x="88" y="244"/>
                  <a:pt x="84" y="232"/>
                </a:cubicBezTo>
                <a:cubicBezTo>
                  <a:pt x="78" y="211"/>
                  <a:pt x="71" y="190"/>
                  <a:pt x="65" y="170"/>
                </a:cubicBezTo>
                <a:cubicBezTo>
                  <a:pt x="64" y="169"/>
                  <a:pt x="64" y="168"/>
                  <a:pt x="61" y="167"/>
                </a:cubicBezTo>
                <a:cubicBezTo>
                  <a:pt x="61" y="175"/>
                  <a:pt x="61" y="182"/>
                  <a:pt x="61" y="190"/>
                </a:cubicBezTo>
                <a:cubicBezTo>
                  <a:pt x="62" y="210"/>
                  <a:pt x="63" y="230"/>
                  <a:pt x="63" y="249"/>
                </a:cubicBezTo>
                <a:cubicBezTo>
                  <a:pt x="63" y="255"/>
                  <a:pt x="62" y="263"/>
                  <a:pt x="59" y="265"/>
                </a:cubicBezTo>
                <a:cubicBezTo>
                  <a:pt x="53" y="269"/>
                  <a:pt x="45" y="269"/>
                  <a:pt x="38" y="270"/>
                </a:cubicBezTo>
                <a:cubicBezTo>
                  <a:pt x="36" y="271"/>
                  <a:pt x="33" y="268"/>
                  <a:pt x="32" y="266"/>
                </a:cubicBezTo>
                <a:cubicBezTo>
                  <a:pt x="32" y="265"/>
                  <a:pt x="34" y="261"/>
                  <a:pt x="36" y="261"/>
                </a:cubicBezTo>
                <a:cubicBezTo>
                  <a:pt x="45" y="258"/>
                  <a:pt x="43" y="253"/>
                  <a:pt x="42" y="246"/>
                </a:cubicBezTo>
                <a:cubicBezTo>
                  <a:pt x="38" y="227"/>
                  <a:pt x="35" y="207"/>
                  <a:pt x="35" y="187"/>
                </a:cubicBezTo>
                <a:cubicBezTo>
                  <a:pt x="34" y="150"/>
                  <a:pt x="36" y="114"/>
                  <a:pt x="37" y="77"/>
                </a:cubicBezTo>
                <a:cubicBezTo>
                  <a:pt x="37" y="75"/>
                  <a:pt x="38" y="73"/>
                  <a:pt x="38" y="71"/>
                </a:cubicBezTo>
                <a:cubicBezTo>
                  <a:pt x="42" y="55"/>
                  <a:pt x="42" y="55"/>
                  <a:pt x="29" y="47"/>
                </a:cubicBezTo>
                <a:cubicBezTo>
                  <a:pt x="27" y="45"/>
                  <a:pt x="26" y="42"/>
                  <a:pt x="25" y="40"/>
                </a:cubicBezTo>
                <a:cubicBezTo>
                  <a:pt x="23" y="38"/>
                  <a:pt x="21" y="34"/>
                  <a:pt x="20" y="35"/>
                </a:cubicBezTo>
                <a:cubicBezTo>
                  <a:pt x="13" y="36"/>
                  <a:pt x="12" y="30"/>
                  <a:pt x="9" y="26"/>
                </a:cubicBezTo>
                <a:cubicBezTo>
                  <a:pt x="8" y="25"/>
                  <a:pt x="7" y="24"/>
                  <a:pt x="6" y="2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1" name="Google Shape;1371;p17"/>
          <p:cNvSpPr/>
          <p:nvPr/>
        </p:nvSpPr>
        <p:spPr>
          <a:xfrm>
            <a:off x="3810719" y="4276669"/>
            <a:ext cx="79203" cy="132003"/>
          </a:xfrm>
          <a:custGeom>
            <a:avLst/>
            <a:gdLst/>
            <a:ahLst/>
            <a:cxnLst/>
            <a:rect l="l" t="t" r="r" b="b"/>
            <a:pathLst>
              <a:path w="38" h="61" extrusionOk="0">
                <a:moveTo>
                  <a:pt x="17" y="15"/>
                </a:moveTo>
                <a:cubicBezTo>
                  <a:pt x="13" y="15"/>
                  <a:pt x="10" y="14"/>
                  <a:pt x="7" y="14"/>
                </a:cubicBezTo>
                <a:cubicBezTo>
                  <a:pt x="9" y="4"/>
                  <a:pt x="15" y="0"/>
                  <a:pt x="24" y="3"/>
                </a:cubicBezTo>
                <a:cubicBezTo>
                  <a:pt x="33" y="6"/>
                  <a:pt x="38" y="15"/>
                  <a:pt x="34" y="24"/>
                </a:cubicBezTo>
                <a:cubicBezTo>
                  <a:pt x="31" y="30"/>
                  <a:pt x="26" y="35"/>
                  <a:pt x="23" y="40"/>
                </a:cubicBezTo>
                <a:cubicBezTo>
                  <a:pt x="21" y="43"/>
                  <a:pt x="21" y="46"/>
                  <a:pt x="20" y="48"/>
                </a:cubicBezTo>
                <a:cubicBezTo>
                  <a:pt x="17" y="51"/>
                  <a:pt x="15" y="55"/>
                  <a:pt x="12" y="56"/>
                </a:cubicBezTo>
                <a:cubicBezTo>
                  <a:pt x="4" y="61"/>
                  <a:pt x="0" y="57"/>
                  <a:pt x="1" y="48"/>
                </a:cubicBezTo>
                <a:cubicBezTo>
                  <a:pt x="2" y="44"/>
                  <a:pt x="2" y="39"/>
                  <a:pt x="2" y="35"/>
                </a:cubicBezTo>
                <a:cubicBezTo>
                  <a:pt x="0" y="19"/>
                  <a:pt x="2" y="17"/>
                  <a:pt x="17"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2" name="Google Shape;1372;p17"/>
          <p:cNvSpPr/>
          <p:nvPr/>
        </p:nvSpPr>
        <p:spPr>
          <a:xfrm>
            <a:off x="3661122" y="4364669"/>
            <a:ext cx="35200" cy="44003"/>
          </a:xfrm>
          <a:custGeom>
            <a:avLst/>
            <a:gdLst/>
            <a:ahLst/>
            <a:cxnLst/>
            <a:rect l="l" t="t" r="r" b="b"/>
            <a:pathLst>
              <a:path w="15" h="21" extrusionOk="0">
                <a:moveTo>
                  <a:pt x="12" y="0"/>
                </a:moveTo>
                <a:cubicBezTo>
                  <a:pt x="13" y="1"/>
                  <a:pt x="14" y="2"/>
                  <a:pt x="15" y="3"/>
                </a:cubicBezTo>
                <a:cubicBezTo>
                  <a:pt x="14" y="9"/>
                  <a:pt x="12" y="16"/>
                  <a:pt x="11" y="21"/>
                </a:cubicBezTo>
                <a:cubicBezTo>
                  <a:pt x="8" y="19"/>
                  <a:pt x="4" y="17"/>
                  <a:pt x="0" y="15"/>
                </a:cubicBezTo>
                <a:cubicBezTo>
                  <a:pt x="3" y="11"/>
                  <a:pt x="8" y="5"/>
                  <a:pt x="1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3" name="Google Shape;1373;p17"/>
          <p:cNvSpPr/>
          <p:nvPr/>
        </p:nvSpPr>
        <p:spPr>
          <a:xfrm>
            <a:off x="3573122" y="3907069"/>
            <a:ext cx="422400" cy="114403"/>
          </a:xfrm>
          <a:custGeom>
            <a:avLst/>
            <a:gdLst/>
            <a:ahLst/>
            <a:cxnLst/>
            <a:rect l="l" t="t" r="r" b="b"/>
            <a:pathLst>
              <a:path w="197" h="54" extrusionOk="0">
                <a:moveTo>
                  <a:pt x="0" y="54"/>
                </a:moveTo>
                <a:cubicBezTo>
                  <a:pt x="7" y="40"/>
                  <a:pt x="12" y="27"/>
                  <a:pt x="20" y="17"/>
                </a:cubicBezTo>
                <a:cubicBezTo>
                  <a:pt x="24" y="12"/>
                  <a:pt x="32" y="11"/>
                  <a:pt x="39" y="9"/>
                </a:cubicBezTo>
                <a:cubicBezTo>
                  <a:pt x="81" y="0"/>
                  <a:pt x="124" y="1"/>
                  <a:pt x="166" y="11"/>
                </a:cubicBezTo>
                <a:cubicBezTo>
                  <a:pt x="174" y="13"/>
                  <a:pt x="180" y="16"/>
                  <a:pt x="183" y="24"/>
                </a:cubicBezTo>
                <a:cubicBezTo>
                  <a:pt x="187" y="33"/>
                  <a:pt x="192" y="43"/>
                  <a:pt x="197" y="54"/>
                </a:cubicBezTo>
                <a:cubicBezTo>
                  <a:pt x="131" y="41"/>
                  <a:pt x="67" y="41"/>
                  <a:pt x="0" y="5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4" name="Google Shape;1374;p17"/>
          <p:cNvSpPr/>
          <p:nvPr/>
        </p:nvSpPr>
        <p:spPr>
          <a:xfrm>
            <a:off x="3951519" y="4074272"/>
            <a:ext cx="114403" cy="52800"/>
          </a:xfrm>
          <a:custGeom>
            <a:avLst/>
            <a:gdLst/>
            <a:ahLst/>
            <a:cxnLst/>
            <a:rect l="l" t="t" r="r" b="b"/>
            <a:pathLst>
              <a:path w="53" h="26" extrusionOk="0">
                <a:moveTo>
                  <a:pt x="26" y="25"/>
                </a:moveTo>
                <a:cubicBezTo>
                  <a:pt x="19" y="25"/>
                  <a:pt x="13" y="25"/>
                  <a:pt x="7" y="25"/>
                </a:cubicBezTo>
                <a:cubicBezTo>
                  <a:pt x="2" y="25"/>
                  <a:pt x="0" y="21"/>
                  <a:pt x="1" y="16"/>
                </a:cubicBezTo>
                <a:cubicBezTo>
                  <a:pt x="3" y="7"/>
                  <a:pt x="12" y="0"/>
                  <a:pt x="21" y="1"/>
                </a:cubicBezTo>
                <a:cubicBezTo>
                  <a:pt x="29" y="2"/>
                  <a:pt x="37" y="4"/>
                  <a:pt x="45" y="5"/>
                </a:cubicBezTo>
                <a:cubicBezTo>
                  <a:pt x="51" y="7"/>
                  <a:pt x="53" y="11"/>
                  <a:pt x="51" y="16"/>
                </a:cubicBezTo>
                <a:cubicBezTo>
                  <a:pt x="50" y="19"/>
                  <a:pt x="47" y="24"/>
                  <a:pt x="44" y="24"/>
                </a:cubicBezTo>
                <a:cubicBezTo>
                  <a:pt x="38" y="26"/>
                  <a:pt x="32" y="25"/>
                  <a:pt x="26"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5" name="Google Shape;1375;p17"/>
          <p:cNvSpPr/>
          <p:nvPr/>
        </p:nvSpPr>
        <p:spPr>
          <a:xfrm>
            <a:off x="3511519" y="4074272"/>
            <a:ext cx="105600" cy="52800"/>
          </a:xfrm>
          <a:custGeom>
            <a:avLst/>
            <a:gdLst/>
            <a:ahLst/>
            <a:cxnLst/>
            <a:rect l="l" t="t" r="r" b="b"/>
            <a:pathLst>
              <a:path w="51" h="25" extrusionOk="0">
                <a:moveTo>
                  <a:pt x="27" y="25"/>
                </a:moveTo>
                <a:cubicBezTo>
                  <a:pt x="21" y="25"/>
                  <a:pt x="15" y="25"/>
                  <a:pt x="9" y="25"/>
                </a:cubicBezTo>
                <a:cubicBezTo>
                  <a:pt x="3" y="24"/>
                  <a:pt x="1" y="21"/>
                  <a:pt x="0" y="15"/>
                </a:cubicBezTo>
                <a:cubicBezTo>
                  <a:pt x="0" y="10"/>
                  <a:pt x="3" y="6"/>
                  <a:pt x="8" y="5"/>
                </a:cubicBezTo>
                <a:cubicBezTo>
                  <a:pt x="15" y="4"/>
                  <a:pt x="23" y="2"/>
                  <a:pt x="31" y="1"/>
                </a:cubicBezTo>
                <a:cubicBezTo>
                  <a:pt x="40" y="0"/>
                  <a:pt x="50" y="7"/>
                  <a:pt x="51" y="17"/>
                </a:cubicBezTo>
                <a:cubicBezTo>
                  <a:pt x="51" y="19"/>
                  <a:pt x="48" y="24"/>
                  <a:pt x="46" y="24"/>
                </a:cubicBezTo>
                <a:cubicBezTo>
                  <a:pt x="39" y="25"/>
                  <a:pt x="33" y="25"/>
                  <a:pt x="27"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6" name="Google Shape;1376;p17"/>
          <p:cNvSpPr/>
          <p:nvPr/>
        </p:nvSpPr>
        <p:spPr>
          <a:xfrm>
            <a:off x="1821918" y="818271"/>
            <a:ext cx="668800" cy="1003200"/>
          </a:xfrm>
          <a:custGeom>
            <a:avLst/>
            <a:gdLst/>
            <a:ahLst/>
            <a:cxnLst/>
            <a:rect l="l" t="t" r="r" b="b"/>
            <a:pathLst>
              <a:path w="314" h="474" extrusionOk="0">
                <a:moveTo>
                  <a:pt x="97" y="36"/>
                </a:moveTo>
                <a:cubicBezTo>
                  <a:pt x="97" y="44"/>
                  <a:pt x="99" y="53"/>
                  <a:pt x="96" y="59"/>
                </a:cubicBezTo>
                <a:cubicBezTo>
                  <a:pt x="93" y="66"/>
                  <a:pt x="86" y="74"/>
                  <a:pt x="79" y="76"/>
                </a:cubicBezTo>
                <a:cubicBezTo>
                  <a:pt x="70" y="79"/>
                  <a:pt x="71" y="85"/>
                  <a:pt x="70" y="91"/>
                </a:cubicBezTo>
                <a:cubicBezTo>
                  <a:pt x="69" y="98"/>
                  <a:pt x="73" y="99"/>
                  <a:pt x="80" y="101"/>
                </a:cubicBezTo>
                <a:cubicBezTo>
                  <a:pt x="110" y="112"/>
                  <a:pt x="132" y="95"/>
                  <a:pt x="153" y="79"/>
                </a:cubicBezTo>
                <a:cubicBezTo>
                  <a:pt x="161" y="74"/>
                  <a:pt x="165" y="63"/>
                  <a:pt x="170" y="54"/>
                </a:cubicBezTo>
                <a:cubicBezTo>
                  <a:pt x="172" y="50"/>
                  <a:pt x="170" y="44"/>
                  <a:pt x="170" y="38"/>
                </a:cubicBezTo>
                <a:cubicBezTo>
                  <a:pt x="174" y="38"/>
                  <a:pt x="179" y="38"/>
                  <a:pt x="183" y="38"/>
                </a:cubicBezTo>
                <a:cubicBezTo>
                  <a:pt x="184" y="52"/>
                  <a:pt x="186" y="67"/>
                  <a:pt x="187" y="82"/>
                </a:cubicBezTo>
                <a:cubicBezTo>
                  <a:pt x="211" y="82"/>
                  <a:pt x="234" y="82"/>
                  <a:pt x="257" y="82"/>
                </a:cubicBezTo>
                <a:cubicBezTo>
                  <a:pt x="266" y="72"/>
                  <a:pt x="278" y="77"/>
                  <a:pt x="289" y="75"/>
                </a:cubicBezTo>
                <a:cubicBezTo>
                  <a:pt x="290" y="72"/>
                  <a:pt x="290" y="69"/>
                  <a:pt x="291" y="65"/>
                </a:cubicBezTo>
                <a:cubicBezTo>
                  <a:pt x="298" y="65"/>
                  <a:pt x="306" y="65"/>
                  <a:pt x="314" y="65"/>
                </a:cubicBezTo>
                <a:cubicBezTo>
                  <a:pt x="314" y="143"/>
                  <a:pt x="314" y="220"/>
                  <a:pt x="314" y="298"/>
                </a:cubicBezTo>
                <a:cubicBezTo>
                  <a:pt x="306" y="298"/>
                  <a:pt x="299" y="298"/>
                  <a:pt x="290" y="298"/>
                </a:cubicBezTo>
                <a:cubicBezTo>
                  <a:pt x="290" y="238"/>
                  <a:pt x="290" y="177"/>
                  <a:pt x="290" y="116"/>
                </a:cubicBezTo>
                <a:cubicBezTo>
                  <a:pt x="280" y="116"/>
                  <a:pt x="271" y="116"/>
                  <a:pt x="262" y="116"/>
                </a:cubicBezTo>
                <a:cubicBezTo>
                  <a:pt x="262" y="111"/>
                  <a:pt x="261" y="107"/>
                  <a:pt x="261" y="102"/>
                </a:cubicBezTo>
                <a:cubicBezTo>
                  <a:pt x="236" y="102"/>
                  <a:pt x="212" y="102"/>
                  <a:pt x="186" y="102"/>
                </a:cubicBezTo>
                <a:cubicBezTo>
                  <a:pt x="185" y="129"/>
                  <a:pt x="183" y="154"/>
                  <a:pt x="182" y="180"/>
                </a:cubicBezTo>
                <a:cubicBezTo>
                  <a:pt x="182" y="183"/>
                  <a:pt x="186" y="187"/>
                  <a:pt x="189" y="189"/>
                </a:cubicBezTo>
                <a:cubicBezTo>
                  <a:pt x="210" y="202"/>
                  <a:pt x="232" y="215"/>
                  <a:pt x="252" y="229"/>
                </a:cubicBezTo>
                <a:cubicBezTo>
                  <a:pt x="266" y="238"/>
                  <a:pt x="266" y="245"/>
                  <a:pt x="259" y="259"/>
                </a:cubicBezTo>
                <a:cubicBezTo>
                  <a:pt x="256" y="264"/>
                  <a:pt x="254" y="269"/>
                  <a:pt x="251" y="274"/>
                </a:cubicBezTo>
                <a:cubicBezTo>
                  <a:pt x="249" y="278"/>
                  <a:pt x="245" y="282"/>
                  <a:pt x="242" y="288"/>
                </a:cubicBezTo>
                <a:cubicBezTo>
                  <a:pt x="253" y="288"/>
                  <a:pt x="264" y="288"/>
                  <a:pt x="276" y="288"/>
                </a:cubicBezTo>
                <a:cubicBezTo>
                  <a:pt x="276" y="292"/>
                  <a:pt x="276" y="295"/>
                  <a:pt x="276" y="298"/>
                </a:cubicBezTo>
                <a:cubicBezTo>
                  <a:pt x="221" y="298"/>
                  <a:pt x="167" y="298"/>
                  <a:pt x="112" y="298"/>
                </a:cubicBezTo>
                <a:cubicBezTo>
                  <a:pt x="112" y="295"/>
                  <a:pt x="112" y="292"/>
                  <a:pt x="111" y="288"/>
                </a:cubicBezTo>
                <a:cubicBezTo>
                  <a:pt x="151" y="288"/>
                  <a:pt x="191" y="288"/>
                  <a:pt x="230" y="288"/>
                </a:cubicBezTo>
                <a:cubicBezTo>
                  <a:pt x="230" y="287"/>
                  <a:pt x="230" y="287"/>
                  <a:pt x="230" y="287"/>
                </a:cubicBezTo>
                <a:cubicBezTo>
                  <a:pt x="214" y="282"/>
                  <a:pt x="198" y="278"/>
                  <a:pt x="183" y="272"/>
                </a:cubicBezTo>
                <a:cubicBezTo>
                  <a:pt x="150" y="259"/>
                  <a:pt x="120" y="242"/>
                  <a:pt x="94" y="218"/>
                </a:cubicBezTo>
                <a:cubicBezTo>
                  <a:pt x="90" y="214"/>
                  <a:pt x="89" y="209"/>
                  <a:pt x="86" y="205"/>
                </a:cubicBezTo>
                <a:cubicBezTo>
                  <a:pt x="84" y="202"/>
                  <a:pt x="83" y="199"/>
                  <a:pt x="80" y="198"/>
                </a:cubicBezTo>
                <a:cubicBezTo>
                  <a:pt x="51" y="187"/>
                  <a:pt x="43" y="161"/>
                  <a:pt x="33" y="136"/>
                </a:cubicBezTo>
                <a:cubicBezTo>
                  <a:pt x="31" y="130"/>
                  <a:pt x="29" y="124"/>
                  <a:pt x="28" y="119"/>
                </a:cubicBezTo>
                <a:cubicBezTo>
                  <a:pt x="27" y="112"/>
                  <a:pt x="29" y="106"/>
                  <a:pt x="36" y="102"/>
                </a:cubicBezTo>
                <a:cubicBezTo>
                  <a:pt x="43" y="99"/>
                  <a:pt x="48" y="101"/>
                  <a:pt x="53" y="106"/>
                </a:cubicBezTo>
                <a:cubicBezTo>
                  <a:pt x="54" y="107"/>
                  <a:pt x="56" y="107"/>
                  <a:pt x="59" y="109"/>
                </a:cubicBezTo>
                <a:cubicBezTo>
                  <a:pt x="55" y="100"/>
                  <a:pt x="49" y="97"/>
                  <a:pt x="41" y="98"/>
                </a:cubicBezTo>
                <a:cubicBezTo>
                  <a:pt x="32" y="98"/>
                  <a:pt x="27" y="103"/>
                  <a:pt x="25" y="111"/>
                </a:cubicBezTo>
                <a:cubicBezTo>
                  <a:pt x="24" y="116"/>
                  <a:pt x="24" y="121"/>
                  <a:pt x="26" y="125"/>
                </a:cubicBezTo>
                <a:cubicBezTo>
                  <a:pt x="34" y="143"/>
                  <a:pt x="41" y="162"/>
                  <a:pt x="51" y="179"/>
                </a:cubicBezTo>
                <a:cubicBezTo>
                  <a:pt x="55" y="187"/>
                  <a:pt x="65" y="193"/>
                  <a:pt x="74" y="198"/>
                </a:cubicBezTo>
                <a:cubicBezTo>
                  <a:pt x="78" y="202"/>
                  <a:pt x="79" y="204"/>
                  <a:pt x="78" y="209"/>
                </a:cubicBezTo>
                <a:cubicBezTo>
                  <a:pt x="78" y="211"/>
                  <a:pt x="78" y="212"/>
                  <a:pt x="77" y="213"/>
                </a:cubicBezTo>
                <a:cubicBezTo>
                  <a:pt x="65" y="232"/>
                  <a:pt x="68" y="253"/>
                  <a:pt x="67" y="273"/>
                </a:cubicBezTo>
                <a:cubicBezTo>
                  <a:pt x="64" y="320"/>
                  <a:pt x="61" y="367"/>
                  <a:pt x="57" y="413"/>
                </a:cubicBezTo>
                <a:cubicBezTo>
                  <a:pt x="55" y="430"/>
                  <a:pt x="56" y="442"/>
                  <a:pt x="74" y="448"/>
                </a:cubicBezTo>
                <a:cubicBezTo>
                  <a:pt x="75" y="448"/>
                  <a:pt x="76" y="449"/>
                  <a:pt x="76" y="449"/>
                </a:cubicBezTo>
                <a:cubicBezTo>
                  <a:pt x="77" y="450"/>
                  <a:pt x="77" y="450"/>
                  <a:pt x="78" y="453"/>
                </a:cubicBezTo>
                <a:cubicBezTo>
                  <a:pt x="67" y="461"/>
                  <a:pt x="54" y="454"/>
                  <a:pt x="43" y="457"/>
                </a:cubicBezTo>
                <a:cubicBezTo>
                  <a:pt x="43" y="457"/>
                  <a:pt x="43" y="458"/>
                  <a:pt x="43" y="458"/>
                </a:cubicBezTo>
                <a:cubicBezTo>
                  <a:pt x="44" y="462"/>
                  <a:pt x="46" y="466"/>
                  <a:pt x="47" y="470"/>
                </a:cubicBezTo>
                <a:cubicBezTo>
                  <a:pt x="43" y="471"/>
                  <a:pt x="38" y="474"/>
                  <a:pt x="35" y="473"/>
                </a:cubicBezTo>
                <a:cubicBezTo>
                  <a:pt x="24" y="470"/>
                  <a:pt x="13" y="466"/>
                  <a:pt x="3" y="461"/>
                </a:cubicBezTo>
                <a:cubicBezTo>
                  <a:pt x="1" y="460"/>
                  <a:pt x="0" y="454"/>
                  <a:pt x="0" y="450"/>
                </a:cubicBezTo>
                <a:cubicBezTo>
                  <a:pt x="0" y="409"/>
                  <a:pt x="1" y="368"/>
                  <a:pt x="2" y="327"/>
                </a:cubicBezTo>
                <a:cubicBezTo>
                  <a:pt x="2" y="307"/>
                  <a:pt x="3" y="288"/>
                  <a:pt x="4" y="269"/>
                </a:cubicBezTo>
                <a:cubicBezTo>
                  <a:pt x="4" y="251"/>
                  <a:pt x="5" y="234"/>
                  <a:pt x="6" y="216"/>
                </a:cubicBezTo>
                <a:cubicBezTo>
                  <a:pt x="7" y="191"/>
                  <a:pt x="9" y="166"/>
                  <a:pt x="10" y="141"/>
                </a:cubicBezTo>
                <a:cubicBezTo>
                  <a:pt x="12" y="112"/>
                  <a:pt x="24" y="89"/>
                  <a:pt x="45" y="69"/>
                </a:cubicBezTo>
                <a:cubicBezTo>
                  <a:pt x="48" y="67"/>
                  <a:pt x="48" y="62"/>
                  <a:pt x="47" y="58"/>
                </a:cubicBezTo>
                <a:cubicBezTo>
                  <a:pt x="45" y="51"/>
                  <a:pt x="41" y="45"/>
                  <a:pt x="40" y="38"/>
                </a:cubicBezTo>
                <a:cubicBezTo>
                  <a:pt x="37" y="24"/>
                  <a:pt x="43" y="13"/>
                  <a:pt x="57" y="6"/>
                </a:cubicBezTo>
                <a:cubicBezTo>
                  <a:pt x="68" y="0"/>
                  <a:pt x="83" y="3"/>
                  <a:pt x="92" y="13"/>
                </a:cubicBezTo>
                <a:cubicBezTo>
                  <a:pt x="98" y="19"/>
                  <a:pt x="103" y="24"/>
                  <a:pt x="111" y="25"/>
                </a:cubicBezTo>
                <a:cubicBezTo>
                  <a:pt x="113" y="26"/>
                  <a:pt x="115" y="29"/>
                  <a:pt x="117" y="31"/>
                </a:cubicBezTo>
                <a:cubicBezTo>
                  <a:pt x="115" y="33"/>
                  <a:pt x="113" y="35"/>
                  <a:pt x="110" y="36"/>
                </a:cubicBezTo>
                <a:cubicBezTo>
                  <a:pt x="106" y="37"/>
                  <a:pt x="101" y="36"/>
                  <a:pt x="97" y="36"/>
                </a:cubicBezTo>
                <a:close/>
                <a:moveTo>
                  <a:pt x="98" y="175"/>
                </a:moveTo>
                <a:cubicBezTo>
                  <a:pt x="106" y="162"/>
                  <a:pt x="115" y="160"/>
                  <a:pt x="126" y="164"/>
                </a:cubicBezTo>
                <a:cubicBezTo>
                  <a:pt x="141" y="169"/>
                  <a:pt x="156" y="174"/>
                  <a:pt x="173" y="180"/>
                </a:cubicBezTo>
                <a:cubicBezTo>
                  <a:pt x="171" y="151"/>
                  <a:pt x="169" y="122"/>
                  <a:pt x="167" y="94"/>
                </a:cubicBezTo>
                <a:cubicBezTo>
                  <a:pt x="167" y="94"/>
                  <a:pt x="166" y="94"/>
                  <a:pt x="165" y="93"/>
                </a:cubicBezTo>
                <a:cubicBezTo>
                  <a:pt x="164" y="94"/>
                  <a:pt x="162" y="95"/>
                  <a:pt x="161" y="96"/>
                </a:cubicBezTo>
                <a:cubicBezTo>
                  <a:pt x="160" y="97"/>
                  <a:pt x="158" y="98"/>
                  <a:pt x="158" y="99"/>
                </a:cubicBezTo>
                <a:cubicBezTo>
                  <a:pt x="146" y="121"/>
                  <a:pt x="127" y="131"/>
                  <a:pt x="103" y="134"/>
                </a:cubicBezTo>
                <a:cubicBezTo>
                  <a:pt x="96" y="134"/>
                  <a:pt x="89" y="134"/>
                  <a:pt x="82" y="133"/>
                </a:cubicBezTo>
                <a:cubicBezTo>
                  <a:pt x="76" y="133"/>
                  <a:pt x="73" y="138"/>
                  <a:pt x="74" y="140"/>
                </a:cubicBezTo>
                <a:cubicBezTo>
                  <a:pt x="81" y="152"/>
                  <a:pt x="90" y="162"/>
                  <a:pt x="98" y="175"/>
                </a:cubicBezTo>
                <a:close/>
                <a:moveTo>
                  <a:pt x="239" y="230"/>
                </a:moveTo>
                <a:cubicBezTo>
                  <a:pt x="238" y="231"/>
                  <a:pt x="238" y="233"/>
                  <a:pt x="237" y="234"/>
                </a:cubicBezTo>
                <a:cubicBezTo>
                  <a:pt x="231" y="232"/>
                  <a:pt x="224" y="231"/>
                  <a:pt x="218" y="229"/>
                </a:cubicBezTo>
                <a:cubicBezTo>
                  <a:pt x="217" y="230"/>
                  <a:pt x="217" y="230"/>
                  <a:pt x="217" y="231"/>
                </a:cubicBezTo>
                <a:cubicBezTo>
                  <a:pt x="228" y="235"/>
                  <a:pt x="240" y="238"/>
                  <a:pt x="251" y="242"/>
                </a:cubicBezTo>
                <a:cubicBezTo>
                  <a:pt x="252" y="241"/>
                  <a:pt x="252" y="239"/>
                  <a:pt x="253" y="238"/>
                </a:cubicBezTo>
                <a:cubicBezTo>
                  <a:pt x="233" y="218"/>
                  <a:pt x="208" y="207"/>
                  <a:pt x="182" y="196"/>
                </a:cubicBezTo>
                <a:cubicBezTo>
                  <a:pt x="201" y="207"/>
                  <a:pt x="220" y="218"/>
                  <a:pt x="239" y="230"/>
                </a:cubicBezTo>
                <a:close/>
                <a:moveTo>
                  <a:pt x="134" y="192"/>
                </a:moveTo>
                <a:cubicBezTo>
                  <a:pt x="121" y="188"/>
                  <a:pt x="114" y="193"/>
                  <a:pt x="112" y="206"/>
                </a:cubicBezTo>
                <a:cubicBezTo>
                  <a:pt x="123" y="208"/>
                  <a:pt x="134" y="221"/>
                  <a:pt x="147" y="207"/>
                </a:cubicBezTo>
                <a:cubicBezTo>
                  <a:pt x="141" y="203"/>
                  <a:pt x="135" y="200"/>
                  <a:pt x="128" y="196"/>
                </a:cubicBezTo>
                <a:cubicBezTo>
                  <a:pt x="130" y="194"/>
                  <a:pt x="132" y="194"/>
                  <a:pt x="134" y="192"/>
                </a:cubicBezTo>
                <a:close/>
                <a:moveTo>
                  <a:pt x="171" y="190"/>
                </a:moveTo>
                <a:cubicBezTo>
                  <a:pt x="154" y="180"/>
                  <a:pt x="137" y="171"/>
                  <a:pt x="118" y="170"/>
                </a:cubicBezTo>
                <a:cubicBezTo>
                  <a:pt x="118" y="171"/>
                  <a:pt x="117" y="172"/>
                  <a:pt x="117" y="173"/>
                </a:cubicBezTo>
                <a:cubicBezTo>
                  <a:pt x="123" y="178"/>
                  <a:pt x="129" y="183"/>
                  <a:pt x="135" y="188"/>
                </a:cubicBezTo>
                <a:cubicBezTo>
                  <a:pt x="135" y="187"/>
                  <a:pt x="136" y="187"/>
                  <a:pt x="136" y="186"/>
                </a:cubicBezTo>
                <a:cubicBezTo>
                  <a:pt x="134" y="184"/>
                  <a:pt x="132" y="181"/>
                  <a:pt x="130" y="178"/>
                </a:cubicBezTo>
                <a:cubicBezTo>
                  <a:pt x="131" y="178"/>
                  <a:pt x="131" y="177"/>
                  <a:pt x="132" y="176"/>
                </a:cubicBezTo>
                <a:cubicBezTo>
                  <a:pt x="145" y="181"/>
                  <a:pt x="158" y="185"/>
                  <a:pt x="171" y="190"/>
                </a:cubicBezTo>
                <a:close/>
                <a:moveTo>
                  <a:pt x="43" y="380"/>
                </a:moveTo>
                <a:cubicBezTo>
                  <a:pt x="43" y="380"/>
                  <a:pt x="42" y="380"/>
                  <a:pt x="42" y="380"/>
                </a:cubicBezTo>
                <a:cubicBezTo>
                  <a:pt x="40" y="392"/>
                  <a:pt x="39" y="405"/>
                  <a:pt x="37" y="417"/>
                </a:cubicBezTo>
                <a:cubicBezTo>
                  <a:pt x="32" y="442"/>
                  <a:pt x="32" y="448"/>
                  <a:pt x="36" y="452"/>
                </a:cubicBezTo>
                <a:cubicBezTo>
                  <a:pt x="38" y="429"/>
                  <a:pt x="41" y="404"/>
                  <a:pt x="43" y="38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7" name="Google Shape;1377;p17"/>
          <p:cNvSpPr/>
          <p:nvPr/>
        </p:nvSpPr>
        <p:spPr>
          <a:xfrm>
            <a:off x="2085918" y="1460668"/>
            <a:ext cx="404800" cy="325603"/>
          </a:xfrm>
          <a:custGeom>
            <a:avLst/>
            <a:gdLst/>
            <a:ahLst/>
            <a:cxnLst/>
            <a:rect l="l" t="t" r="r" b="b"/>
            <a:pathLst>
              <a:path w="189" h="152" extrusionOk="0">
                <a:moveTo>
                  <a:pt x="0" y="0"/>
                </a:moveTo>
                <a:cubicBezTo>
                  <a:pt x="63" y="0"/>
                  <a:pt x="126" y="0"/>
                  <a:pt x="189" y="0"/>
                </a:cubicBezTo>
                <a:cubicBezTo>
                  <a:pt x="189" y="50"/>
                  <a:pt x="189" y="101"/>
                  <a:pt x="189" y="152"/>
                </a:cubicBezTo>
                <a:cubicBezTo>
                  <a:pt x="127" y="152"/>
                  <a:pt x="64" y="152"/>
                  <a:pt x="0" y="152"/>
                </a:cubicBezTo>
                <a:cubicBezTo>
                  <a:pt x="0" y="101"/>
                  <a:pt x="0" y="51"/>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8" name="Google Shape;1378;p17"/>
          <p:cNvSpPr/>
          <p:nvPr/>
        </p:nvSpPr>
        <p:spPr>
          <a:xfrm>
            <a:off x="1971521" y="1011871"/>
            <a:ext cx="220003" cy="184803"/>
          </a:xfrm>
          <a:custGeom>
            <a:avLst/>
            <a:gdLst/>
            <a:ahLst/>
            <a:cxnLst/>
            <a:rect l="l" t="t" r="r" b="b"/>
            <a:pathLst>
              <a:path w="100" h="87" extrusionOk="0">
                <a:moveTo>
                  <a:pt x="25" y="82"/>
                </a:moveTo>
                <a:cubicBezTo>
                  <a:pt x="17" y="69"/>
                  <a:pt x="8" y="59"/>
                  <a:pt x="1" y="47"/>
                </a:cubicBezTo>
                <a:cubicBezTo>
                  <a:pt x="0" y="45"/>
                  <a:pt x="3" y="40"/>
                  <a:pt x="9" y="40"/>
                </a:cubicBezTo>
                <a:cubicBezTo>
                  <a:pt x="16" y="41"/>
                  <a:pt x="23" y="41"/>
                  <a:pt x="30" y="41"/>
                </a:cubicBezTo>
                <a:cubicBezTo>
                  <a:pt x="54" y="38"/>
                  <a:pt x="73" y="28"/>
                  <a:pt x="85" y="6"/>
                </a:cubicBezTo>
                <a:cubicBezTo>
                  <a:pt x="85" y="5"/>
                  <a:pt x="87" y="4"/>
                  <a:pt x="88" y="3"/>
                </a:cubicBezTo>
                <a:cubicBezTo>
                  <a:pt x="89" y="2"/>
                  <a:pt x="91" y="1"/>
                  <a:pt x="92" y="0"/>
                </a:cubicBezTo>
                <a:cubicBezTo>
                  <a:pt x="93" y="1"/>
                  <a:pt x="94" y="1"/>
                  <a:pt x="94" y="1"/>
                </a:cubicBezTo>
                <a:cubicBezTo>
                  <a:pt x="96" y="29"/>
                  <a:pt x="98" y="58"/>
                  <a:pt x="100" y="87"/>
                </a:cubicBezTo>
                <a:cubicBezTo>
                  <a:pt x="83" y="81"/>
                  <a:pt x="68" y="76"/>
                  <a:pt x="53" y="71"/>
                </a:cubicBezTo>
                <a:cubicBezTo>
                  <a:pt x="42" y="67"/>
                  <a:pt x="33" y="69"/>
                  <a:pt x="25" y="8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79" name="Google Shape;1379;p17"/>
          <p:cNvSpPr/>
          <p:nvPr/>
        </p:nvSpPr>
        <p:spPr>
          <a:xfrm>
            <a:off x="2209118" y="1231868"/>
            <a:ext cx="149603" cy="96803"/>
          </a:xfrm>
          <a:custGeom>
            <a:avLst/>
            <a:gdLst/>
            <a:ahLst/>
            <a:cxnLst/>
            <a:rect l="l" t="t" r="r" b="b"/>
            <a:pathLst>
              <a:path w="71" h="46" extrusionOk="0">
                <a:moveTo>
                  <a:pt x="57" y="34"/>
                </a:moveTo>
                <a:cubicBezTo>
                  <a:pt x="38" y="22"/>
                  <a:pt x="19" y="11"/>
                  <a:pt x="0" y="0"/>
                </a:cubicBezTo>
                <a:cubicBezTo>
                  <a:pt x="26" y="11"/>
                  <a:pt x="51" y="22"/>
                  <a:pt x="71" y="42"/>
                </a:cubicBezTo>
                <a:cubicBezTo>
                  <a:pt x="70" y="43"/>
                  <a:pt x="70" y="45"/>
                  <a:pt x="69" y="46"/>
                </a:cubicBezTo>
                <a:cubicBezTo>
                  <a:pt x="58" y="42"/>
                  <a:pt x="46" y="39"/>
                  <a:pt x="35" y="35"/>
                </a:cubicBezTo>
                <a:cubicBezTo>
                  <a:pt x="35" y="34"/>
                  <a:pt x="35" y="34"/>
                  <a:pt x="36" y="33"/>
                </a:cubicBezTo>
                <a:cubicBezTo>
                  <a:pt x="42" y="35"/>
                  <a:pt x="49" y="36"/>
                  <a:pt x="55" y="38"/>
                </a:cubicBezTo>
                <a:cubicBezTo>
                  <a:pt x="56" y="37"/>
                  <a:pt x="56" y="35"/>
                  <a:pt x="57" y="3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0" name="Google Shape;1380;p17"/>
          <p:cNvSpPr/>
          <p:nvPr/>
        </p:nvSpPr>
        <p:spPr>
          <a:xfrm>
            <a:off x="2059521" y="1214268"/>
            <a:ext cx="70400" cy="70400"/>
          </a:xfrm>
          <a:custGeom>
            <a:avLst/>
            <a:gdLst/>
            <a:ahLst/>
            <a:cxnLst/>
            <a:rect l="l" t="t" r="r" b="b"/>
            <a:pathLst>
              <a:path w="35" h="33" extrusionOk="0">
                <a:moveTo>
                  <a:pt x="22" y="4"/>
                </a:moveTo>
                <a:cubicBezTo>
                  <a:pt x="20" y="6"/>
                  <a:pt x="18" y="6"/>
                  <a:pt x="16" y="8"/>
                </a:cubicBezTo>
                <a:cubicBezTo>
                  <a:pt x="23" y="12"/>
                  <a:pt x="29" y="15"/>
                  <a:pt x="35" y="19"/>
                </a:cubicBezTo>
                <a:cubicBezTo>
                  <a:pt x="22" y="33"/>
                  <a:pt x="11" y="20"/>
                  <a:pt x="0" y="18"/>
                </a:cubicBezTo>
                <a:cubicBezTo>
                  <a:pt x="2" y="5"/>
                  <a:pt x="9" y="0"/>
                  <a:pt x="22"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1" name="Google Shape;1381;p17"/>
          <p:cNvSpPr/>
          <p:nvPr/>
        </p:nvSpPr>
        <p:spPr>
          <a:xfrm>
            <a:off x="2068318" y="1179068"/>
            <a:ext cx="114403" cy="35200"/>
          </a:xfrm>
          <a:custGeom>
            <a:avLst/>
            <a:gdLst/>
            <a:ahLst/>
            <a:cxnLst/>
            <a:rect l="l" t="t" r="r" b="b"/>
            <a:pathLst>
              <a:path w="54" h="20" extrusionOk="0">
                <a:moveTo>
                  <a:pt x="54" y="20"/>
                </a:moveTo>
                <a:cubicBezTo>
                  <a:pt x="41" y="15"/>
                  <a:pt x="28" y="11"/>
                  <a:pt x="15" y="6"/>
                </a:cubicBezTo>
                <a:cubicBezTo>
                  <a:pt x="14" y="7"/>
                  <a:pt x="14" y="8"/>
                  <a:pt x="13" y="8"/>
                </a:cubicBezTo>
                <a:cubicBezTo>
                  <a:pt x="15" y="11"/>
                  <a:pt x="17" y="14"/>
                  <a:pt x="19" y="16"/>
                </a:cubicBezTo>
                <a:cubicBezTo>
                  <a:pt x="19" y="17"/>
                  <a:pt x="18" y="17"/>
                  <a:pt x="18" y="18"/>
                </a:cubicBezTo>
                <a:cubicBezTo>
                  <a:pt x="12" y="13"/>
                  <a:pt x="6" y="8"/>
                  <a:pt x="0" y="3"/>
                </a:cubicBezTo>
                <a:cubicBezTo>
                  <a:pt x="0" y="2"/>
                  <a:pt x="1" y="1"/>
                  <a:pt x="1" y="0"/>
                </a:cubicBezTo>
                <a:cubicBezTo>
                  <a:pt x="20" y="1"/>
                  <a:pt x="37" y="10"/>
                  <a:pt x="54" y="2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2" name="Google Shape;1382;p17"/>
          <p:cNvSpPr/>
          <p:nvPr/>
        </p:nvSpPr>
        <p:spPr>
          <a:xfrm>
            <a:off x="1892318" y="1619068"/>
            <a:ext cx="17600" cy="158400"/>
          </a:xfrm>
          <a:custGeom>
            <a:avLst/>
            <a:gdLst/>
            <a:ahLst/>
            <a:cxnLst/>
            <a:rect l="l" t="t" r="r" b="b"/>
            <a:pathLst>
              <a:path w="11" h="72" extrusionOk="0">
                <a:moveTo>
                  <a:pt x="11" y="0"/>
                </a:moveTo>
                <a:cubicBezTo>
                  <a:pt x="9" y="24"/>
                  <a:pt x="6" y="49"/>
                  <a:pt x="4" y="72"/>
                </a:cubicBezTo>
                <a:cubicBezTo>
                  <a:pt x="0" y="68"/>
                  <a:pt x="0" y="62"/>
                  <a:pt x="5" y="37"/>
                </a:cubicBezTo>
                <a:cubicBezTo>
                  <a:pt x="7" y="25"/>
                  <a:pt x="8" y="12"/>
                  <a:pt x="10" y="0"/>
                </a:cubicBezTo>
                <a:cubicBezTo>
                  <a:pt x="10" y="0"/>
                  <a:pt x="11" y="0"/>
                  <a:pt x="1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3" name="Google Shape;1383;p17"/>
          <p:cNvSpPr/>
          <p:nvPr/>
        </p:nvSpPr>
        <p:spPr>
          <a:xfrm>
            <a:off x="3713922" y="3273469"/>
            <a:ext cx="176000" cy="167203"/>
          </a:xfrm>
          <a:custGeom>
            <a:avLst/>
            <a:gdLst/>
            <a:ahLst/>
            <a:cxnLst/>
            <a:rect l="l" t="t" r="r" b="b"/>
            <a:pathLst>
              <a:path w="84" h="80" extrusionOk="0">
                <a:moveTo>
                  <a:pt x="84" y="49"/>
                </a:moveTo>
                <a:cubicBezTo>
                  <a:pt x="82" y="56"/>
                  <a:pt x="80" y="62"/>
                  <a:pt x="78" y="69"/>
                </a:cubicBezTo>
                <a:cubicBezTo>
                  <a:pt x="65" y="58"/>
                  <a:pt x="51" y="50"/>
                  <a:pt x="44" y="34"/>
                </a:cubicBezTo>
                <a:cubicBezTo>
                  <a:pt x="41" y="27"/>
                  <a:pt x="38" y="20"/>
                  <a:pt x="34" y="13"/>
                </a:cubicBezTo>
                <a:cubicBezTo>
                  <a:pt x="31" y="6"/>
                  <a:pt x="24" y="2"/>
                  <a:pt x="19" y="5"/>
                </a:cubicBezTo>
                <a:cubicBezTo>
                  <a:pt x="12" y="8"/>
                  <a:pt x="9" y="15"/>
                  <a:pt x="12" y="22"/>
                </a:cubicBezTo>
                <a:cubicBezTo>
                  <a:pt x="19" y="36"/>
                  <a:pt x="25" y="49"/>
                  <a:pt x="33" y="62"/>
                </a:cubicBezTo>
                <a:cubicBezTo>
                  <a:pt x="36" y="67"/>
                  <a:pt x="43" y="70"/>
                  <a:pt x="48" y="74"/>
                </a:cubicBezTo>
                <a:cubicBezTo>
                  <a:pt x="51" y="76"/>
                  <a:pt x="55" y="78"/>
                  <a:pt x="59" y="80"/>
                </a:cubicBezTo>
                <a:cubicBezTo>
                  <a:pt x="30" y="74"/>
                  <a:pt x="16" y="49"/>
                  <a:pt x="8" y="15"/>
                </a:cubicBezTo>
                <a:cubicBezTo>
                  <a:pt x="6" y="17"/>
                  <a:pt x="3" y="18"/>
                  <a:pt x="1" y="20"/>
                </a:cubicBezTo>
                <a:cubicBezTo>
                  <a:pt x="0" y="19"/>
                  <a:pt x="0" y="19"/>
                  <a:pt x="0" y="18"/>
                </a:cubicBezTo>
                <a:cubicBezTo>
                  <a:pt x="5" y="11"/>
                  <a:pt x="11" y="4"/>
                  <a:pt x="21" y="2"/>
                </a:cubicBezTo>
                <a:cubicBezTo>
                  <a:pt x="28" y="0"/>
                  <a:pt x="32" y="4"/>
                  <a:pt x="35" y="10"/>
                </a:cubicBezTo>
                <a:cubicBezTo>
                  <a:pt x="40" y="19"/>
                  <a:pt x="44" y="29"/>
                  <a:pt x="50" y="38"/>
                </a:cubicBezTo>
                <a:cubicBezTo>
                  <a:pt x="58" y="53"/>
                  <a:pt x="60" y="54"/>
                  <a:pt x="77" y="50"/>
                </a:cubicBezTo>
                <a:cubicBezTo>
                  <a:pt x="79" y="50"/>
                  <a:pt x="81" y="50"/>
                  <a:pt x="84" y="4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4" name="Google Shape;1384;p17"/>
          <p:cNvSpPr/>
          <p:nvPr/>
        </p:nvSpPr>
        <p:spPr>
          <a:xfrm>
            <a:off x="3872322" y="3449469"/>
            <a:ext cx="61603" cy="149603"/>
          </a:xfrm>
          <a:custGeom>
            <a:avLst/>
            <a:gdLst/>
            <a:ahLst/>
            <a:cxnLst/>
            <a:rect l="l" t="t" r="r" b="b"/>
            <a:pathLst>
              <a:path w="32" h="71" extrusionOk="0">
                <a:moveTo>
                  <a:pt x="16" y="28"/>
                </a:moveTo>
                <a:cubicBezTo>
                  <a:pt x="15" y="43"/>
                  <a:pt x="11" y="58"/>
                  <a:pt x="5" y="71"/>
                </a:cubicBezTo>
                <a:cubicBezTo>
                  <a:pt x="4" y="71"/>
                  <a:pt x="3" y="71"/>
                  <a:pt x="2" y="71"/>
                </a:cubicBezTo>
                <a:cubicBezTo>
                  <a:pt x="1" y="67"/>
                  <a:pt x="0" y="63"/>
                  <a:pt x="1" y="59"/>
                </a:cubicBezTo>
                <a:cubicBezTo>
                  <a:pt x="2" y="44"/>
                  <a:pt x="4" y="29"/>
                  <a:pt x="5" y="14"/>
                </a:cubicBezTo>
                <a:cubicBezTo>
                  <a:pt x="5" y="10"/>
                  <a:pt x="5" y="7"/>
                  <a:pt x="4" y="4"/>
                </a:cubicBezTo>
                <a:cubicBezTo>
                  <a:pt x="13" y="6"/>
                  <a:pt x="23" y="18"/>
                  <a:pt x="30" y="0"/>
                </a:cubicBezTo>
                <a:cubicBezTo>
                  <a:pt x="31" y="1"/>
                  <a:pt x="31" y="2"/>
                  <a:pt x="32" y="2"/>
                </a:cubicBezTo>
                <a:cubicBezTo>
                  <a:pt x="30" y="5"/>
                  <a:pt x="28" y="10"/>
                  <a:pt x="25" y="10"/>
                </a:cubicBezTo>
                <a:cubicBezTo>
                  <a:pt x="19" y="12"/>
                  <a:pt x="19" y="17"/>
                  <a:pt x="18" y="22"/>
                </a:cubicBezTo>
                <a:cubicBezTo>
                  <a:pt x="17" y="24"/>
                  <a:pt x="17" y="26"/>
                  <a:pt x="16" y="28"/>
                </a:cubicBezTo>
                <a:cubicBezTo>
                  <a:pt x="16" y="25"/>
                  <a:pt x="16" y="23"/>
                  <a:pt x="17" y="20"/>
                </a:cubicBezTo>
                <a:cubicBezTo>
                  <a:pt x="18" y="11"/>
                  <a:pt x="18" y="11"/>
                  <a:pt x="8" y="9"/>
                </a:cubicBezTo>
                <a:cubicBezTo>
                  <a:pt x="7" y="26"/>
                  <a:pt x="2" y="43"/>
                  <a:pt x="5" y="60"/>
                </a:cubicBezTo>
                <a:cubicBezTo>
                  <a:pt x="7" y="58"/>
                  <a:pt x="9" y="55"/>
                  <a:pt x="10" y="53"/>
                </a:cubicBezTo>
                <a:cubicBezTo>
                  <a:pt x="12" y="45"/>
                  <a:pt x="14" y="36"/>
                  <a:pt x="16" y="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5" name="Google Shape;1385;p17"/>
          <p:cNvSpPr/>
          <p:nvPr/>
        </p:nvSpPr>
        <p:spPr>
          <a:xfrm>
            <a:off x="3881119" y="3361469"/>
            <a:ext cx="44003" cy="79203"/>
          </a:xfrm>
          <a:custGeom>
            <a:avLst/>
            <a:gdLst/>
            <a:ahLst/>
            <a:cxnLst/>
            <a:rect l="l" t="t" r="r" b="b"/>
            <a:pathLst>
              <a:path w="17" h="34" extrusionOk="0">
                <a:moveTo>
                  <a:pt x="14" y="0"/>
                </a:moveTo>
                <a:cubicBezTo>
                  <a:pt x="15" y="11"/>
                  <a:pt x="16" y="22"/>
                  <a:pt x="17" y="33"/>
                </a:cubicBezTo>
                <a:cubicBezTo>
                  <a:pt x="17" y="33"/>
                  <a:pt x="16" y="34"/>
                  <a:pt x="16" y="34"/>
                </a:cubicBezTo>
                <a:cubicBezTo>
                  <a:pt x="15" y="32"/>
                  <a:pt x="14" y="30"/>
                  <a:pt x="13" y="27"/>
                </a:cubicBezTo>
                <a:cubicBezTo>
                  <a:pt x="9" y="27"/>
                  <a:pt x="4" y="28"/>
                  <a:pt x="0" y="29"/>
                </a:cubicBezTo>
                <a:cubicBezTo>
                  <a:pt x="4" y="19"/>
                  <a:pt x="7" y="9"/>
                  <a:pt x="11" y="0"/>
                </a:cubicBezTo>
                <a:cubicBezTo>
                  <a:pt x="12" y="0"/>
                  <a:pt x="13" y="0"/>
                  <a:pt x="14" y="0"/>
                </a:cubicBezTo>
                <a:close/>
                <a:moveTo>
                  <a:pt x="5" y="25"/>
                </a:moveTo>
                <a:cubicBezTo>
                  <a:pt x="14" y="24"/>
                  <a:pt x="15" y="19"/>
                  <a:pt x="10" y="11"/>
                </a:cubicBezTo>
                <a:cubicBezTo>
                  <a:pt x="8" y="16"/>
                  <a:pt x="7" y="20"/>
                  <a:pt x="5"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6" name="Google Shape;1386;p17"/>
          <p:cNvSpPr/>
          <p:nvPr/>
        </p:nvSpPr>
        <p:spPr>
          <a:xfrm>
            <a:off x="3749122" y="3467069"/>
            <a:ext cx="35200" cy="52800"/>
          </a:xfrm>
          <a:custGeom>
            <a:avLst/>
            <a:gdLst/>
            <a:ahLst/>
            <a:cxnLst/>
            <a:rect l="l" t="t" r="r" b="b"/>
            <a:pathLst>
              <a:path w="17" h="24" extrusionOk="0">
                <a:moveTo>
                  <a:pt x="17" y="1"/>
                </a:moveTo>
                <a:cubicBezTo>
                  <a:pt x="12" y="8"/>
                  <a:pt x="7" y="15"/>
                  <a:pt x="0" y="24"/>
                </a:cubicBezTo>
                <a:cubicBezTo>
                  <a:pt x="0" y="17"/>
                  <a:pt x="0" y="11"/>
                  <a:pt x="1" y="6"/>
                </a:cubicBezTo>
                <a:cubicBezTo>
                  <a:pt x="1" y="5"/>
                  <a:pt x="2" y="3"/>
                  <a:pt x="3" y="3"/>
                </a:cubicBezTo>
                <a:cubicBezTo>
                  <a:pt x="8" y="1"/>
                  <a:pt x="12" y="1"/>
                  <a:pt x="16" y="0"/>
                </a:cubicBezTo>
                <a:cubicBezTo>
                  <a:pt x="16" y="0"/>
                  <a:pt x="17" y="1"/>
                  <a:pt x="17"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7" name="Google Shape;1387;p17"/>
          <p:cNvSpPr/>
          <p:nvPr/>
        </p:nvSpPr>
        <p:spPr>
          <a:xfrm>
            <a:off x="3564319" y="2613471"/>
            <a:ext cx="44003" cy="132003"/>
          </a:xfrm>
          <a:custGeom>
            <a:avLst/>
            <a:gdLst/>
            <a:ahLst/>
            <a:cxnLst/>
            <a:rect l="l" t="t" r="r" b="b"/>
            <a:pathLst>
              <a:path w="23" h="61" extrusionOk="0">
                <a:moveTo>
                  <a:pt x="23" y="0"/>
                </a:moveTo>
                <a:cubicBezTo>
                  <a:pt x="23" y="4"/>
                  <a:pt x="23" y="8"/>
                  <a:pt x="22" y="12"/>
                </a:cubicBezTo>
                <a:cubicBezTo>
                  <a:pt x="17" y="27"/>
                  <a:pt x="12" y="41"/>
                  <a:pt x="7" y="56"/>
                </a:cubicBezTo>
                <a:cubicBezTo>
                  <a:pt x="5" y="61"/>
                  <a:pt x="3" y="59"/>
                  <a:pt x="0" y="57"/>
                </a:cubicBezTo>
                <a:cubicBezTo>
                  <a:pt x="10" y="39"/>
                  <a:pt x="19" y="20"/>
                  <a:pt x="2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8" name="Google Shape;1388;p17"/>
          <p:cNvSpPr/>
          <p:nvPr/>
        </p:nvSpPr>
        <p:spPr>
          <a:xfrm>
            <a:off x="3493919" y="2446269"/>
            <a:ext cx="52800" cy="79203"/>
          </a:xfrm>
          <a:custGeom>
            <a:avLst/>
            <a:gdLst/>
            <a:ahLst/>
            <a:cxnLst/>
            <a:rect l="l" t="t" r="r" b="b"/>
            <a:pathLst>
              <a:path w="25" h="38" extrusionOk="0">
                <a:moveTo>
                  <a:pt x="25" y="6"/>
                </a:moveTo>
                <a:cubicBezTo>
                  <a:pt x="16" y="5"/>
                  <a:pt x="10" y="6"/>
                  <a:pt x="7" y="13"/>
                </a:cubicBezTo>
                <a:cubicBezTo>
                  <a:pt x="5" y="18"/>
                  <a:pt x="8" y="26"/>
                  <a:pt x="15" y="31"/>
                </a:cubicBezTo>
                <a:cubicBezTo>
                  <a:pt x="18" y="34"/>
                  <a:pt x="21" y="36"/>
                  <a:pt x="25" y="38"/>
                </a:cubicBezTo>
                <a:cubicBezTo>
                  <a:pt x="14" y="38"/>
                  <a:pt x="8" y="33"/>
                  <a:pt x="5" y="24"/>
                </a:cubicBezTo>
                <a:cubicBezTo>
                  <a:pt x="4" y="21"/>
                  <a:pt x="2" y="19"/>
                  <a:pt x="0" y="17"/>
                </a:cubicBezTo>
                <a:cubicBezTo>
                  <a:pt x="7" y="5"/>
                  <a:pt x="15" y="0"/>
                  <a:pt x="25"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89" name="Google Shape;1389;p17"/>
          <p:cNvSpPr/>
          <p:nvPr/>
        </p:nvSpPr>
        <p:spPr>
          <a:xfrm>
            <a:off x="3353119" y="2613471"/>
            <a:ext cx="79203" cy="17600"/>
          </a:xfrm>
          <a:custGeom>
            <a:avLst/>
            <a:gdLst/>
            <a:ahLst/>
            <a:cxnLst/>
            <a:rect l="l" t="t" r="r" b="b"/>
            <a:pathLst>
              <a:path w="34" h="10" extrusionOk="0">
                <a:moveTo>
                  <a:pt x="34" y="3"/>
                </a:moveTo>
                <a:cubicBezTo>
                  <a:pt x="26" y="4"/>
                  <a:pt x="18" y="4"/>
                  <a:pt x="9" y="5"/>
                </a:cubicBezTo>
                <a:cubicBezTo>
                  <a:pt x="9" y="6"/>
                  <a:pt x="9" y="6"/>
                  <a:pt x="9" y="7"/>
                </a:cubicBezTo>
                <a:cubicBezTo>
                  <a:pt x="12" y="8"/>
                  <a:pt x="14" y="9"/>
                  <a:pt x="17" y="9"/>
                </a:cubicBezTo>
                <a:cubicBezTo>
                  <a:pt x="17" y="10"/>
                  <a:pt x="17" y="10"/>
                  <a:pt x="17" y="10"/>
                </a:cubicBezTo>
                <a:cubicBezTo>
                  <a:pt x="11" y="9"/>
                  <a:pt x="6" y="8"/>
                  <a:pt x="0" y="7"/>
                </a:cubicBezTo>
                <a:cubicBezTo>
                  <a:pt x="6" y="2"/>
                  <a:pt x="22" y="0"/>
                  <a:pt x="34"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0" name="Google Shape;1390;p17"/>
          <p:cNvSpPr/>
          <p:nvPr/>
        </p:nvSpPr>
        <p:spPr>
          <a:xfrm>
            <a:off x="2701919" y="3106272"/>
            <a:ext cx="158400" cy="167203"/>
          </a:xfrm>
          <a:custGeom>
            <a:avLst/>
            <a:gdLst/>
            <a:ahLst/>
            <a:cxnLst/>
            <a:rect l="l" t="t" r="r" b="b"/>
            <a:pathLst>
              <a:path w="77" h="79" extrusionOk="0">
                <a:moveTo>
                  <a:pt x="65" y="33"/>
                </a:moveTo>
                <a:cubicBezTo>
                  <a:pt x="65" y="38"/>
                  <a:pt x="67" y="39"/>
                  <a:pt x="77" y="42"/>
                </a:cubicBezTo>
                <a:cubicBezTo>
                  <a:pt x="75" y="43"/>
                  <a:pt x="74" y="44"/>
                  <a:pt x="73" y="45"/>
                </a:cubicBezTo>
                <a:cubicBezTo>
                  <a:pt x="69" y="45"/>
                  <a:pt x="66" y="45"/>
                  <a:pt x="62" y="45"/>
                </a:cubicBezTo>
                <a:cubicBezTo>
                  <a:pt x="51" y="45"/>
                  <a:pt x="50" y="46"/>
                  <a:pt x="48" y="57"/>
                </a:cubicBezTo>
                <a:cubicBezTo>
                  <a:pt x="47" y="62"/>
                  <a:pt x="47" y="67"/>
                  <a:pt x="47" y="72"/>
                </a:cubicBezTo>
                <a:cubicBezTo>
                  <a:pt x="47" y="77"/>
                  <a:pt x="44" y="79"/>
                  <a:pt x="39" y="78"/>
                </a:cubicBezTo>
                <a:cubicBezTo>
                  <a:pt x="31" y="77"/>
                  <a:pt x="25" y="73"/>
                  <a:pt x="22" y="65"/>
                </a:cubicBezTo>
                <a:cubicBezTo>
                  <a:pt x="22" y="64"/>
                  <a:pt x="20" y="62"/>
                  <a:pt x="19" y="60"/>
                </a:cubicBezTo>
                <a:cubicBezTo>
                  <a:pt x="11" y="51"/>
                  <a:pt x="10" y="39"/>
                  <a:pt x="11" y="27"/>
                </a:cubicBezTo>
                <a:cubicBezTo>
                  <a:pt x="11" y="22"/>
                  <a:pt x="11" y="17"/>
                  <a:pt x="11" y="12"/>
                </a:cubicBezTo>
                <a:cubicBezTo>
                  <a:pt x="10" y="5"/>
                  <a:pt x="7" y="3"/>
                  <a:pt x="0" y="4"/>
                </a:cubicBezTo>
                <a:cubicBezTo>
                  <a:pt x="6" y="0"/>
                  <a:pt x="12" y="3"/>
                  <a:pt x="12" y="12"/>
                </a:cubicBezTo>
                <a:cubicBezTo>
                  <a:pt x="13" y="21"/>
                  <a:pt x="13" y="31"/>
                  <a:pt x="13" y="41"/>
                </a:cubicBezTo>
                <a:cubicBezTo>
                  <a:pt x="13" y="43"/>
                  <a:pt x="14" y="46"/>
                  <a:pt x="16" y="49"/>
                </a:cubicBezTo>
                <a:cubicBezTo>
                  <a:pt x="17" y="45"/>
                  <a:pt x="18" y="41"/>
                  <a:pt x="20" y="37"/>
                </a:cubicBezTo>
                <a:cubicBezTo>
                  <a:pt x="29" y="45"/>
                  <a:pt x="40" y="45"/>
                  <a:pt x="51" y="43"/>
                </a:cubicBezTo>
                <a:cubicBezTo>
                  <a:pt x="56" y="42"/>
                  <a:pt x="59" y="40"/>
                  <a:pt x="61" y="35"/>
                </a:cubicBezTo>
                <a:cubicBezTo>
                  <a:pt x="61" y="33"/>
                  <a:pt x="62" y="30"/>
                  <a:pt x="65" y="3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1" name="Google Shape;1391;p17"/>
          <p:cNvSpPr/>
          <p:nvPr/>
        </p:nvSpPr>
        <p:spPr>
          <a:xfrm>
            <a:off x="2789919" y="3282272"/>
            <a:ext cx="44003" cy="44003"/>
          </a:xfrm>
          <a:custGeom>
            <a:avLst/>
            <a:gdLst/>
            <a:ahLst/>
            <a:cxnLst/>
            <a:rect l="l" t="t" r="r" b="b"/>
            <a:pathLst>
              <a:path w="19" h="21" extrusionOk="0">
                <a:moveTo>
                  <a:pt x="3" y="9"/>
                </a:moveTo>
                <a:cubicBezTo>
                  <a:pt x="5" y="11"/>
                  <a:pt x="7" y="12"/>
                  <a:pt x="9" y="14"/>
                </a:cubicBezTo>
                <a:cubicBezTo>
                  <a:pt x="10" y="13"/>
                  <a:pt x="12" y="10"/>
                  <a:pt x="12" y="10"/>
                </a:cubicBezTo>
                <a:cubicBezTo>
                  <a:pt x="10" y="8"/>
                  <a:pt x="7" y="6"/>
                  <a:pt x="5" y="3"/>
                </a:cubicBezTo>
                <a:cubicBezTo>
                  <a:pt x="7" y="0"/>
                  <a:pt x="10" y="0"/>
                  <a:pt x="14" y="2"/>
                </a:cubicBezTo>
                <a:cubicBezTo>
                  <a:pt x="17" y="4"/>
                  <a:pt x="19" y="11"/>
                  <a:pt x="17" y="15"/>
                </a:cubicBezTo>
                <a:cubicBezTo>
                  <a:pt x="14" y="18"/>
                  <a:pt x="11" y="21"/>
                  <a:pt x="6" y="18"/>
                </a:cubicBezTo>
                <a:cubicBezTo>
                  <a:pt x="3" y="16"/>
                  <a:pt x="0" y="13"/>
                  <a:pt x="3"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2" name="Google Shape;1392;p17"/>
          <p:cNvSpPr/>
          <p:nvPr/>
        </p:nvSpPr>
        <p:spPr>
          <a:xfrm>
            <a:off x="2745921" y="3291069"/>
            <a:ext cx="44003" cy="26403"/>
          </a:xfrm>
          <a:custGeom>
            <a:avLst/>
            <a:gdLst/>
            <a:ahLst/>
            <a:cxnLst/>
            <a:rect l="l" t="t" r="r" b="b"/>
            <a:pathLst>
              <a:path w="23" h="12" extrusionOk="0">
                <a:moveTo>
                  <a:pt x="21" y="12"/>
                </a:moveTo>
                <a:cubicBezTo>
                  <a:pt x="15" y="11"/>
                  <a:pt x="9" y="10"/>
                  <a:pt x="4" y="8"/>
                </a:cubicBezTo>
                <a:cubicBezTo>
                  <a:pt x="2" y="7"/>
                  <a:pt x="2" y="4"/>
                  <a:pt x="0" y="3"/>
                </a:cubicBezTo>
                <a:cubicBezTo>
                  <a:pt x="3" y="2"/>
                  <a:pt x="6" y="0"/>
                  <a:pt x="8" y="0"/>
                </a:cubicBezTo>
                <a:cubicBezTo>
                  <a:pt x="12" y="1"/>
                  <a:pt x="16" y="3"/>
                  <a:pt x="19" y="5"/>
                </a:cubicBezTo>
                <a:cubicBezTo>
                  <a:pt x="21" y="6"/>
                  <a:pt x="22" y="8"/>
                  <a:pt x="23" y="10"/>
                </a:cubicBezTo>
                <a:cubicBezTo>
                  <a:pt x="22" y="11"/>
                  <a:pt x="21" y="12"/>
                  <a:pt x="21"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3" name="Google Shape;1393;p17"/>
          <p:cNvSpPr/>
          <p:nvPr/>
        </p:nvSpPr>
        <p:spPr>
          <a:xfrm>
            <a:off x="3018719" y="3229472"/>
            <a:ext cx="8803" cy="35200"/>
          </a:xfrm>
          <a:custGeom>
            <a:avLst/>
            <a:gdLst/>
            <a:ahLst/>
            <a:cxnLst/>
            <a:rect l="l" t="t" r="r" b="b"/>
            <a:pathLst>
              <a:path w="5" h="14" extrusionOk="0">
                <a:moveTo>
                  <a:pt x="5" y="0"/>
                </a:moveTo>
                <a:cubicBezTo>
                  <a:pt x="5" y="5"/>
                  <a:pt x="5" y="9"/>
                  <a:pt x="5" y="14"/>
                </a:cubicBezTo>
                <a:cubicBezTo>
                  <a:pt x="3" y="13"/>
                  <a:pt x="0" y="12"/>
                  <a:pt x="0" y="11"/>
                </a:cubicBezTo>
                <a:cubicBezTo>
                  <a:pt x="1" y="7"/>
                  <a:pt x="2" y="4"/>
                  <a:pt x="2" y="0"/>
                </a:cubicBezTo>
                <a:cubicBezTo>
                  <a:pt x="3" y="0"/>
                  <a:pt x="4" y="0"/>
                  <a:pt x="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4" name="Google Shape;1394;p17"/>
          <p:cNvSpPr/>
          <p:nvPr/>
        </p:nvSpPr>
        <p:spPr>
          <a:xfrm>
            <a:off x="3001119" y="3203069"/>
            <a:ext cx="8803" cy="44003"/>
          </a:xfrm>
          <a:custGeom>
            <a:avLst/>
            <a:gdLst/>
            <a:ahLst/>
            <a:cxnLst/>
            <a:rect l="l" t="t" r="r" b="b"/>
            <a:pathLst>
              <a:path w="6" h="20" extrusionOk="0">
                <a:moveTo>
                  <a:pt x="4" y="20"/>
                </a:moveTo>
                <a:cubicBezTo>
                  <a:pt x="2" y="14"/>
                  <a:pt x="1" y="7"/>
                  <a:pt x="0" y="0"/>
                </a:cubicBezTo>
                <a:cubicBezTo>
                  <a:pt x="1" y="0"/>
                  <a:pt x="1" y="0"/>
                  <a:pt x="2" y="0"/>
                </a:cubicBezTo>
                <a:cubicBezTo>
                  <a:pt x="4" y="6"/>
                  <a:pt x="5" y="13"/>
                  <a:pt x="6" y="20"/>
                </a:cubicBezTo>
                <a:cubicBezTo>
                  <a:pt x="5" y="20"/>
                  <a:pt x="5" y="20"/>
                  <a:pt x="4" y="2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5" name="Google Shape;1395;p17"/>
          <p:cNvSpPr/>
          <p:nvPr/>
        </p:nvSpPr>
        <p:spPr>
          <a:xfrm>
            <a:off x="5165920" y="2208671"/>
            <a:ext cx="17600" cy="61603"/>
          </a:xfrm>
          <a:custGeom>
            <a:avLst/>
            <a:gdLst/>
            <a:ahLst/>
            <a:cxnLst/>
            <a:rect l="l" t="t" r="r" b="b"/>
            <a:pathLst>
              <a:path w="8" h="26" extrusionOk="0">
                <a:moveTo>
                  <a:pt x="8" y="0"/>
                </a:moveTo>
                <a:cubicBezTo>
                  <a:pt x="2" y="9"/>
                  <a:pt x="5" y="18"/>
                  <a:pt x="8" y="26"/>
                </a:cubicBezTo>
                <a:cubicBezTo>
                  <a:pt x="0" y="15"/>
                  <a:pt x="0" y="8"/>
                  <a:pt x="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6" name="Google Shape;1396;p17"/>
          <p:cNvSpPr/>
          <p:nvPr/>
        </p:nvSpPr>
        <p:spPr>
          <a:xfrm>
            <a:off x="3784322" y="2613471"/>
            <a:ext cx="132003" cy="132003"/>
          </a:xfrm>
          <a:custGeom>
            <a:avLst/>
            <a:gdLst/>
            <a:ahLst/>
            <a:cxnLst/>
            <a:rect l="l" t="t" r="r" b="b"/>
            <a:pathLst>
              <a:path w="62" h="62" extrusionOk="0">
                <a:moveTo>
                  <a:pt x="32" y="62"/>
                </a:moveTo>
                <a:cubicBezTo>
                  <a:pt x="14" y="62"/>
                  <a:pt x="1" y="49"/>
                  <a:pt x="0" y="32"/>
                </a:cubicBezTo>
                <a:cubicBezTo>
                  <a:pt x="0" y="15"/>
                  <a:pt x="13" y="1"/>
                  <a:pt x="30" y="0"/>
                </a:cubicBezTo>
                <a:cubicBezTo>
                  <a:pt x="47" y="0"/>
                  <a:pt x="61" y="13"/>
                  <a:pt x="62" y="29"/>
                </a:cubicBezTo>
                <a:cubicBezTo>
                  <a:pt x="62" y="48"/>
                  <a:pt x="50" y="61"/>
                  <a:pt x="32" y="62"/>
                </a:cubicBezTo>
                <a:close/>
                <a:moveTo>
                  <a:pt x="57" y="25"/>
                </a:moveTo>
                <a:cubicBezTo>
                  <a:pt x="51" y="26"/>
                  <a:pt x="47" y="27"/>
                  <a:pt x="42" y="28"/>
                </a:cubicBezTo>
                <a:cubicBezTo>
                  <a:pt x="41" y="28"/>
                  <a:pt x="40" y="30"/>
                  <a:pt x="39" y="32"/>
                </a:cubicBezTo>
                <a:cubicBezTo>
                  <a:pt x="39" y="32"/>
                  <a:pt x="41" y="34"/>
                  <a:pt x="42" y="35"/>
                </a:cubicBezTo>
                <a:cubicBezTo>
                  <a:pt x="47" y="36"/>
                  <a:pt x="52" y="36"/>
                  <a:pt x="57" y="37"/>
                </a:cubicBezTo>
                <a:cubicBezTo>
                  <a:pt x="57" y="33"/>
                  <a:pt x="57" y="30"/>
                  <a:pt x="57" y="25"/>
                </a:cubicBezTo>
                <a:close/>
                <a:moveTo>
                  <a:pt x="5" y="37"/>
                </a:moveTo>
                <a:cubicBezTo>
                  <a:pt x="10" y="37"/>
                  <a:pt x="14" y="36"/>
                  <a:pt x="18" y="35"/>
                </a:cubicBezTo>
                <a:cubicBezTo>
                  <a:pt x="20" y="35"/>
                  <a:pt x="21" y="33"/>
                  <a:pt x="23" y="32"/>
                </a:cubicBezTo>
                <a:cubicBezTo>
                  <a:pt x="21" y="30"/>
                  <a:pt x="20" y="28"/>
                  <a:pt x="19" y="28"/>
                </a:cubicBezTo>
                <a:cubicBezTo>
                  <a:pt x="14" y="27"/>
                  <a:pt x="10" y="26"/>
                  <a:pt x="5" y="25"/>
                </a:cubicBezTo>
                <a:cubicBezTo>
                  <a:pt x="5" y="30"/>
                  <a:pt x="5" y="33"/>
                  <a:pt x="5" y="37"/>
                </a:cubicBezTo>
                <a:close/>
                <a:moveTo>
                  <a:pt x="18" y="54"/>
                </a:moveTo>
                <a:cubicBezTo>
                  <a:pt x="20" y="49"/>
                  <a:pt x="23" y="46"/>
                  <a:pt x="25" y="42"/>
                </a:cubicBezTo>
                <a:cubicBezTo>
                  <a:pt x="26" y="40"/>
                  <a:pt x="26" y="38"/>
                  <a:pt x="25" y="37"/>
                </a:cubicBezTo>
                <a:cubicBezTo>
                  <a:pt x="24" y="37"/>
                  <a:pt x="22" y="36"/>
                  <a:pt x="20" y="37"/>
                </a:cubicBezTo>
                <a:cubicBezTo>
                  <a:pt x="16" y="39"/>
                  <a:pt x="13" y="42"/>
                  <a:pt x="8" y="45"/>
                </a:cubicBezTo>
                <a:cubicBezTo>
                  <a:pt x="11" y="49"/>
                  <a:pt x="14" y="51"/>
                  <a:pt x="18" y="54"/>
                </a:cubicBezTo>
                <a:close/>
                <a:moveTo>
                  <a:pt x="8" y="18"/>
                </a:moveTo>
                <a:cubicBezTo>
                  <a:pt x="14" y="21"/>
                  <a:pt x="19" y="24"/>
                  <a:pt x="24" y="27"/>
                </a:cubicBezTo>
                <a:cubicBezTo>
                  <a:pt x="25" y="26"/>
                  <a:pt x="26" y="25"/>
                  <a:pt x="27" y="25"/>
                </a:cubicBezTo>
                <a:cubicBezTo>
                  <a:pt x="24" y="19"/>
                  <a:pt x="21" y="14"/>
                  <a:pt x="17" y="8"/>
                </a:cubicBezTo>
                <a:cubicBezTo>
                  <a:pt x="14" y="11"/>
                  <a:pt x="12" y="14"/>
                  <a:pt x="8" y="18"/>
                </a:cubicBezTo>
                <a:close/>
                <a:moveTo>
                  <a:pt x="35" y="26"/>
                </a:moveTo>
                <a:cubicBezTo>
                  <a:pt x="44" y="27"/>
                  <a:pt x="48" y="21"/>
                  <a:pt x="53" y="17"/>
                </a:cubicBezTo>
                <a:cubicBezTo>
                  <a:pt x="46" y="7"/>
                  <a:pt x="43" y="7"/>
                  <a:pt x="38" y="18"/>
                </a:cubicBezTo>
                <a:cubicBezTo>
                  <a:pt x="37" y="20"/>
                  <a:pt x="36" y="23"/>
                  <a:pt x="35" y="26"/>
                </a:cubicBezTo>
                <a:close/>
                <a:moveTo>
                  <a:pt x="54" y="46"/>
                </a:moveTo>
                <a:cubicBezTo>
                  <a:pt x="45" y="37"/>
                  <a:pt x="41" y="35"/>
                  <a:pt x="35" y="39"/>
                </a:cubicBezTo>
                <a:cubicBezTo>
                  <a:pt x="38" y="44"/>
                  <a:pt x="41" y="49"/>
                  <a:pt x="45" y="55"/>
                </a:cubicBezTo>
                <a:cubicBezTo>
                  <a:pt x="49" y="51"/>
                  <a:pt x="51" y="49"/>
                  <a:pt x="54" y="46"/>
                </a:cubicBezTo>
                <a:close/>
                <a:moveTo>
                  <a:pt x="38" y="57"/>
                </a:moveTo>
                <a:cubicBezTo>
                  <a:pt x="35" y="50"/>
                  <a:pt x="37" y="43"/>
                  <a:pt x="29" y="38"/>
                </a:cubicBezTo>
                <a:cubicBezTo>
                  <a:pt x="27" y="45"/>
                  <a:pt x="26" y="51"/>
                  <a:pt x="24" y="57"/>
                </a:cubicBezTo>
                <a:cubicBezTo>
                  <a:pt x="29" y="57"/>
                  <a:pt x="33" y="57"/>
                  <a:pt x="38" y="57"/>
                </a:cubicBezTo>
                <a:close/>
                <a:moveTo>
                  <a:pt x="24" y="6"/>
                </a:moveTo>
                <a:cubicBezTo>
                  <a:pt x="26" y="13"/>
                  <a:pt x="28" y="18"/>
                  <a:pt x="29" y="24"/>
                </a:cubicBezTo>
                <a:cubicBezTo>
                  <a:pt x="30" y="24"/>
                  <a:pt x="31" y="24"/>
                  <a:pt x="32" y="24"/>
                </a:cubicBezTo>
                <a:cubicBezTo>
                  <a:pt x="34" y="18"/>
                  <a:pt x="36" y="12"/>
                  <a:pt x="38" y="6"/>
                </a:cubicBezTo>
                <a:cubicBezTo>
                  <a:pt x="33" y="6"/>
                  <a:pt x="29" y="6"/>
                  <a:pt x="24"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7" name="Google Shape;1397;p17"/>
          <p:cNvSpPr/>
          <p:nvPr/>
        </p:nvSpPr>
        <p:spPr>
          <a:xfrm>
            <a:off x="4435522" y="2613471"/>
            <a:ext cx="140800" cy="132003"/>
          </a:xfrm>
          <a:custGeom>
            <a:avLst/>
            <a:gdLst/>
            <a:ahLst/>
            <a:cxnLst/>
            <a:rect l="l" t="t" r="r" b="b"/>
            <a:pathLst>
              <a:path w="63" h="62" extrusionOk="0">
                <a:moveTo>
                  <a:pt x="31" y="62"/>
                </a:moveTo>
                <a:cubicBezTo>
                  <a:pt x="13" y="62"/>
                  <a:pt x="0" y="45"/>
                  <a:pt x="0" y="31"/>
                </a:cubicBezTo>
                <a:cubicBezTo>
                  <a:pt x="1" y="13"/>
                  <a:pt x="16" y="0"/>
                  <a:pt x="33" y="0"/>
                </a:cubicBezTo>
                <a:cubicBezTo>
                  <a:pt x="50" y="1"/>
                  <a:pt x="63" y="15"/>
                  <a:pt x="62" y="33"/>
                </a:cubicBezTo>
                <a:cubicBezTo>
                  <a:pt x="62" y="49"/>
                  <a:pt x="48" y="62"/>
                  <a:pt x="31" y="62"/>
                </a:cubicBezTo>
                <a:close/>
                <a:moveTo>
                  <a:pt x="39" y="29"/>
                </a:moveTo>
                <a:cubicBezTo>
                  <a:pt x="39" y="30"/>
                  <a:pt x="39" y="32"/>
                  <a:pt x="39" y="33"/>
                </a:cubicBezTo>
                <a:cubicBezTo>
                  <a:pt x="43" y="34"/>
                  <a:pt x="46" y="35"/>
                  <a:pt x="49" y="36"/>
                </a:cubicBezTo>
                <a:cubicBezTo>
                  <a:pt x="52" y="36"/>
                  <a:pt x="56" y="36"/>
                  <a:pt x="57" y="35"/>
                </a:cubicBezTo>
                <a:cubicBezTo>
                  <a:pt x="58" y="33"/>
                  <a:pt x="57" y="29"/>
                  <a:pt x="57" y="25"/>
                </a:cubicBezTo>
                <a:cubicBezTo>
                  <a:pt x="50" y="26"/>
                  <a:pt x="45" y="28"/>
                  <a:pt x="39" y="29"/>
                </a:cubicBezTo>
                <a:close/>
                <a:moveTo>
                  <a:pt x="24" y="27"/>
                </a:moveTo>
                <a:cubicBezTo>
                  <a:pt x="25" y="26"/>
                  <a:pt x="26" y="25"/>
                  <a:pt x="27" y="24"/>
                </a:cubicBezTo>
                <a:cubicBezTo>
                  <a:pt x="24" y="19"/>
                  <a:pt x="21" y="14"/>
                  <a:pt x="18" y="8"/>
                </a:cubicBezTo>
                <a:cubicBezTo>
                  <a:pt x="14" y="11"/>
                  <a:pt x="12" y="14"/>
                  <a:pt x="8" y="18"/>
                </a:cubicBezTo>
                <a:cubicBezTo>
                  <a:pt x="14" y="21"/>
                  <a:pt x="19" y="24"/>
                  <a:pt x="24" y="27"/>
                </a:cubicBezTo>
                <a:close/>
                <a:moveTo>
                  <a:pt x="38" y="7"/>
                </a:moveTo>
                <a:cubicBezTo>
                  <a:pt x="37" y="6"/>
                  <a:pt x="37" y="5"/>
                  <a:pt x="36" y="5"/>
                </a:cubicBezTo>
                <a:cubicBezTo>
                  <a:pt x="33" y="6"/>
                  <a:pt x="28" y="5"/>
                  <a:pt x="26" y="7"/>
                </a:cubicBezTo>
                <a:cubicBezTo>
                  <a:pt x="23" y="10"/>
                  <a:pt x="28" y="21"/>
                  <a:pt x="33" y="24"/>
                </a:cubicBezTo>
                <a:cubicBezTo>
                  <a:pt x="35" y="18"/>
                  <a:pt x="36" y="13"/>
                  <a:pt x="38" y="7"/>
                </a:cubicBezTo>
                <a:close/>
                <a:moveTo>
                  <a:pt x="37" y="34"/>
                </a:moveTo>
                <a:cubicBezTo>
                  <a:pt x="36" y="44"/>
                  <a:pt x="42" y="48"/>
                  <a:pt x="46" y="54"/>
                </a:cubicBezTo>
                <a:cubicBezTo>
                  <a:pt x="49" y="51"/>
                  <a:pt x="53" y="45"/>
                  <a:pt x="52" y="44"/>
                </a:cubicBezTo>
                <a:cubicBezTo>
                  <a:pt x="48" y="41"/>
                  <a:pt x="43" y="38"/>
                  <a:pt x="37" y="34"/>
                </a:cubicBezTo>
                <a:close/>
                <a:moveTo>
                  <a:pt x="27" y="39"/>
                </a:moveTo>
                <a:cubicBezTo>
                  <a:pt x="26" y="38"/>
                  <a:pt x="25" y="37"/>
                  <a:pt x="24" y="35"/>
                </a:cubicBezTo>
                <a:cubicBezTo>
                  <a:pt x="19" y="39"/>
                  <a:pt x="14" y="42"/>
                  <a:pt x="9" y="45"/>
                </a:cubicBezTo>
                <a:cubicBezTo>
                  <a:pt x="12" y="49"/>
                  <a:pt x="14" y="52"/>
                  <a:pt x="17" y="56"/>
                </a:cubicBezTo>
                <a:cubicBezTo>
                  <a:pt x="21" y="48"/>
                  <a:pt x="24" y="43"/>
                  <a:pt x="27" y="39"/>
                </a:cubicBezTo>
                <a:close/>
                <a:moveTo>
                  <a:pt x="36" y="24"/>
                </a:moveTo>
                <a:cubicBezTo>
                  <a:pt x="36" y="25"/>
                  <a:pt x="37" y="25"/>
                  <a:pt x="37" y="26"/>
                </a:cubicBezTo>
                <a:cubicBezTo>
                  <a:pt x="44" y="26"/>
                  <a:pt x="49" y="22"/>
                  <a:pt x="54" y="17"/>
                </a:cubicBezTo>
                <a:cubicBezTo>
                  <a:pt x="51" y="13"/>
                  <a:pt x="49" y="11"/>
                  <a:pt x="45" y="7"/>
                </a:cubicBezTo>
                <a:cubicBezTo>
                  <a:pt x="42" y="14"/>
                  <a:pt x="39" y="19"/>
                  <a:pt x="36" y="24"/>
                </a:cubicBezTo>
                <a:close/>
                <a:moveTo>
                  <a:pt x="25" y="30"/>
                </a:moveTo>
                <a:cubicBezTo>
                  <a:pt x="18" y="28"/>
                  <a:pt x="12" y="26"/>
                  <a:pt x="6" y="25"/>
                </a:cubicBezTo>
                <a:cubicBezTo>
                  <a:pt x="6" y="30"/>
                  <a:pt x="6" y="33"/>
                  <a:pt x="6" y="37"/>
                </a:cubicBezTo>
                <a:cubicBezTo>
                  <a:pt x="12" y="36"/>
                  <a:pt x="19" y="37"/>
                  <a:pt x="25" y="30"/>
                </a:cubicBezTo>
                <a:close/>
                <a:moveTo>
                  <a:pt x="38" y="57"/>
                </a:moveTo>
                <a:cubicBezTo>
                  <a:pt x="36" y="50"/>
                  <a:pt x="35" y="45"/>
                  <a:pt x="33" y="39"/>
                </a:cubicBezTo>
                <a:cubicBezTo>
                  <a:pt x="32" y="39"/>
                  <a:pt x="31" y="39"/>
                  <a:pt x="30" y="39"/>
                </a:cubicBezTo>
                <a:cubicBezTo>
                  <a:pt x="28" y="45"/>
                  <a:pt x="26" y="50"/>
                  <a:pt x="24" y="57"/>
                </a:cubicBezTo>
                <a:cubicBezTo>
                  <a:pt x="29" y="57"/>
                  <a:pt x="33" y="57"/>
                  <a:pt x="38" y="5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8" name="Google Shape;1398;p17"/>
          <p:cNvSpPr/>
          <p:nvPr/>
        </p:nvSpPr>
        <p:spPr>
          <a:xfrm>
            <a:off x="1205918" y="1865468"/>
            <a:ext cx="563200" cy="1012003"/>
          </a:xfrm>
          <a:custGeom>
            <a:avLst/>
            <a:gdLst/>
            <a:ahLst/>
            <a:cxnLst/>
            <a:rect l="l" t="t" r="r" b="b"/>
            <a:pathLst>
              <a:path w="268" h="475" extrusionOk="0">
                <a:moveTo>
                  <a:pt x="136" y="4"/>
                </a:moveTo>
                <a:cubicBezTo>
                  <a:pt x="138" y="13"/>
                  <a:pt x="139" y="22"/>
                  <a:pt x="140" y="30"/>
                </a:cubicBezTo>
                <a:cubicBezTo>
                  <a:pt x="140" y="43"/>
                  <a:pt x="146" y="47"/>
                  <a:pt x="158" y="47"/>
                </a:cubicBezTo>
                <a:cubicBezTo>
                  <a:pt x="171" y="46"/>
                  <a:pt x="184" y="47"/>
                  <a:pt x="197" y="45"/>
                </a:cubicBezTo>
                <a:cubicBezTo>
                  <a:pt x="201" y="45"/>
                  <a:pt x="206" y="39"/>
                  <a:pt x="207" y="35"/>
                </a:cubicBezTo>
                <a:cubicBezTo>
                  <a:pt x="210" y="24"/>
                  <a:pt x="212" y="12"/>
                  <a:pt x="214" y="1"/>
                </a:cubicBezTo>
                <a:cubicBezTo>
                  <a:pt x="222" y="0"/>
                  <a:pt x="225" y="2"/>
                  <a:pt x="222" y="10"/>
                </a:cubicBezTo>
                <a:cubicBezTo>
                  <a:pt x="221" y="12"/>
                  <a:pt x="220" y="15"/>
                  <a:pt x="220" y="18"/>
                </a:cubicBezTo>
                <a:cubicBezTo>
                  <a:pt x="218" y="30"/>
                  <a:pt x="212" y="40"/>
                  <a:pt x="217" y="52"/>
                </a:cubicBezTo>
                <a:cubicBezTo>
                  <a:pt x="219" y="57"/>
                  <a:pt x="217" y="63"/>
                  <a:pt x="217" y="68"/>
                </a:cubicBezTo>
                <a:cubicBezTo>
                  <a:pt x="215" y="80"/>
                  <a:pt x="210" y="87"/>
                  <a:pt x="197" y="88"/>
                </a:cubicBezTo>
                <a:cubicBezTo>
                  <a:pt x="185" y="89"/>
                  <a:pt x="174" y="93"/>
                  <a:pt x="162" y="94"/>
                </a:cubicBezTo>
                <a:cubicBezTo>
                  <a:pt x="157" y="95"/>
                  <a:pt x="151" y="94"/>
                  <a:pt x="145" y="92"/>
                </a:cubicBezTo>
                <a:cubicBezTo>
                  <a:pt x="99" y="73"/>
                  <a:pt x="53" y="107"/>
                  <a:pt x="44" y="155"/>
                </a:cubicBezTo>
                <a:cubicBezTo>
                  <a:pt x="39" y="185"/>
                  <a:pt x="44" y="214"/>
                  <a:pt x="66" y="237"/>
                </a:cubicBezTo>
                <a:cubicBezTo>
                  <a:pt x="83" y="255"/>
                  <a:pt x="106" y="259"/>
                  <a:pt x="131" y="257"/>
                </a:cubicBezTo>
                <a:cubicBezTo>
                  <a:pt x="131" y="248"/>
                  <a:pt x="131" y="241"/>
                  <a:pt x="131" y="234"/>
                </a:cubicBezTo>
                <a:cubicBezTo>
                  <a:pt x="80" y="224"/>
                  <a:pt x="60" y="198"/>
                  <a:pt x="68" y="155"/>
                </a:cubicBezTo>
                <a:cubicBezTo>
                  <a:pt x="73" y="134"/>
                  <a:pt x="87" y="117"/>
                  <a:pt x="99" y="119"/>
                </a:cubicBezTo>
                <a:cubicBezTo>
                  <a:pt x="96" y="123"/>
                  <a:pt x="92" y="127"/>
                  <a:pt x="88" y="131"/>
                </a:cubicBezTo>
                <a:cubicBezTo>
                  <a:pt x="97" y="135"/>
                  <a:pt x="104" y="136"/>
                  <a:pt x="111" y="127"/>
                </a:cubicBezTo>
                <a:cubicBezTo>
                  <a:pt x="113" y="124"/>
                  <a:pt x="118" y="120"/>
                  <a:pt x="122" y="120"/>
                </a:cubicBezTo>
                <a:cubicBezTo>
                  <a:pt x="141" y="120"/>
                  <a:pt x="161" y="117"/>
                  <a:pt x="177" y="124"/>
                </a:cubicBezTo>
                <a:cubicBezTo>
                  <a:pt x="193" y="131"/>
                  <a:pt x="208" y="127"/>
                  <a:pt x="225" y="127"/>
                </a:cubicBezTo>
                <a:cubicBezTo>
                  <a:pt x="232" y="179"/>
                  <a:pt x="236" y="232"/>
                  <a:pt x="246" y="284"/>
                </a:cubicBezTo>
                <a:cubicBezTo>
                  <a:pt x="256" y="336"/>
                  <a:pt x="258" y="389"/>
                  <a:pt x="257" y="442"/>
                </a:cubicBezTo>
                <a:cubicBezTo>
                  <a:pt x="257" y="447"/>
                  <a:pt x="261" y="452"/>
                  <a:pt x="263" y="456"/>
                </a:cubicBezTo>
                <a:cubicBezTo>
                  <a:pt x="268" y="465"/>
                  <a:pt x="265" y="473"/>
                  <a:pt x="255" y="474"/>
                </a:cubicBezTo>
                <a:cubicBezTo>
                  <a:pt x="250" y="474"/>
                  <a:pt x="244" y="475"/>
                  <a:pt x="240" y="473"/>
                </a:cubicBezTo>
                <a:cubicBezTo>
                  <a:pt x="235" y="471"/>
                  <a:pt x="228" y="466"/>
                  <a:pt x="229" y="463"/>
                </a:cubicBezTo>
                <a:cubicBezTo>
                  <a:pt x="232" y="449"/>
                  <a:pt x="224" y="437"/>
                  <a:pt x="222" y="425"/>
                </a:cubicBezTo>
                <a:cubicBezTo>
                  <a:pt x="213" y="384"/>
                  <a:pt x="203" y="344"/>
                  <a:pt x="194" y="304"/>
                </a:cubicBezTo>
                <a:cubicBezTo>
                  <a:pt x="191" y="291"/>
                  <a:pt x="189" y="277"/>
                  <a:pt x="184" y="264"/>
                </a:cubicBezTo>
                <a:cubicBezTo>
                  <a:pt x="185" y="280"/>
                  <a:pt x="186" y="296"/>
                  <a:pt x="187" y="313"/>
                </a:cubicBezTo>
                <a:cubicBezTo>
                  <a:pt x="188" y="359"/>
                  <a:pt x="189" y="404"/>
                  <a:pt x="190" y="450"/>
                </a:cubicBezTo>
                <a:cubicBezTo>
                  <a:pt x="190" y="458"/>
                  <a:pt x="186" y="462"/>
                  <a:pt x="178" y="463"/>
                </a:cubicBezTo>
                <a:cubicBezTo>
                  <a:pt x="168" y="464"/>
                  <a:pt x="159" y="469"/>
                  <a:pt x="149" y="470"/>
                </a:cubicBezTo>
                <a:cubicBezTo>
                  <a:pt x="144" y="470"/>
                  <a:pt x="135" y="468"/>
                  <a:pt x="133" y="464"/>
                </a:cubicBezTo>
                <a:cubicBezTo>
                  <a:pt x="130" y="456"/>
                  <a:pt x="137" y="452"/>
                  <a:pt x="143" y="449"/>
                </a:cubicBezTo>
                <a:cubicBezTo>
                  <a:pt x="147" y="446"/>
                  <a:pt x="152" y="444"/>
                  <a:pt x="157" y="442"/>
                </a:cubicBezTo>
                <a:cubicBezTo>
                  <a:pt x="142" y="382"/>
                  <a:pt x="131" y="322"/>
                  <a:pt x="132" y="260"/>
                </a:cubicBezTo>
                <a:cubicBezTo>
                  <a:pt x="127" y="260"/>
                  <a:pt x="123" y="261"/>
                  <a:pt x="120" y="261"/>
                </a:cubicBezTo>
                <a:cubicBezTo>
                  <a:pt x="89" y="263"/>
                  <a:pt x="59" y="260"/>
                  <a:pt x="36" y="237"/>
                </a:cubicBezTo>
                <a:cubicBezTo>
                  <a:pt x="5" y="206"/>
                  <a:pt x="0" y="155"/>
                  <a:pt x="22" y="118"/>
                </a:cubicBezTo>
                <a:cubicBezTo>
                  <a:pt x="34" y="100"/>
                  <a:pt x="49" y="86"/>
                  <a:pt x="69" y="78"/>
                </a:cubicBezTo>
                <a:cubicBezTo>
                  <a:pt x="77" y="75"/>
                  <a:pt x="81" y="68"/>
                  <a:pt x="86" y="61"/>
                </a:cubicBezTo>
                <a:cubicBezTo>
                  <a:pt x="94" y="46"/>
                  <a:pt x="104" y="31"/>
                  <a:pt x="114" y="17"/>
                </a:cubicBezTo>
                <a:cubicBezTo>
                  <a:pt x="115" y="14"/>
                  <a:pt x="119" y="12"/>
                  <a:pt x="121" y="9"/>
                </a:cubicBezTo>
                <a:cubicBezTo>
                  <a:pt x="123" y="10"/>
                  <a:pt x="124" y="10"/>
                  <a:pt x="125" y="11"/>
                </a:cubicBezTo>
                <a:cubicBezTo>
                  <a:pt x="124" y="30"/>
                  <a:pt x="122" y="50"/>
                  <a:pt x="120" y="70"/>
                </a:cubicBezTo>
                <a:cubicBezTo>
                  <a:pt x="119" y="70"/>
                  <a:pt x="118" y="70"/>
                  <a:pt x="117" y="71"/>
                </a:cubicBezTo>
                <a:cubicBezTo>
                  <a:pt x="120" y="71"/>
                  <a:pt x="122" y="72"/>
                  <a:pt x="128" y="73"/>
                </a:cubicBezTo>
                <a:cubicBezTo>
                  <a:pt x="128" y="53"/>
                  <a:pt x="129" y="35"/>
                  <a:pt x="128" y="16"/>
                </a:cubicBezTo>
                <a:cubicBezTo>
                  <a:pt x="127" y="9"/>
                  <a:pt x="129" y="5"/>
                  <a:pt x="136" y="4"/>
                </a:cubicBezTo>
                <a:close/>
                <a:moveTo>
                  <a:pt x="74" y="165"/>
                </a:moveTo>
                <a:cubicBezTo>
                  <a:pt x="75" y="166"/>
                  <a:pt x="76" y="167"/>
                  <a:pt x="78" y="168"/>
                </a:cubicBezTo>
                <a:cubicBezTo>
                  <a:pt x="81" y="165"/>
                  <a:pt x="87" y="162"/>
                  <a:pt x="87" y="158"/>
                </a:cubicBezTo>
                <a:cubicBezTo>
                  <a:pt x="88" y="153"/>
                  <a:pt x="85" y="148"/>
                  <a:pt x="83" y="143"/>
                </a:cubicBezTo>
                <a:cubicBezTo>
                  <a:pt x="82" y="143"/>
                  <a:pt x="81" y="143"/>
                  <a:pt x="79" y="144"/>
                </a:cubicBezTo>
                <a:cubicBezTo>
                  <a:pt x="77" y="151"/>
                  <a:pt x="75" y="158"/>
                  <a:pt x="74" y="165"/>
                </a:cubicBezTo>
                <a:close/>
                <a:moveTo>
                  <a:pt x="83" y="203"/>
                </a:moveTo>
                <a:cubicBezTo>
                  <a:pt x="92" y="190"/>
                  <a:pt x="89" y="184"/>
                  <a:pt x="74" y="181"/>
                </a:cubicBezTo>
                <a:cubicBezTo>
                  <a:pt x="77" y="189"/>
                  <a:pt x="80" y="195"/>
                  <a:pt x="83" y="203"/>
                </a:cubicBezTo>
                <a:close/>
                <a:moveTo>
                  <a:pt x="89" y="212"/>
                </a:moveTo>
                <a:cubicBezTo>
                  <a:pt x="98" y="218"/>
                  <a:pt x="104" y="221"/>
                  <a:pt x="111" y="226"/>
                </a:cubicBezTo>
                <a:cubicBezTo>
                  <a:pt x="109" y="210"/>
                  <a:pt x="106" y="209"/>
                  <a:pt x="89" y="2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399" name="Google Shape;1399;p17"/>
          <p:cNvSpPr/>
          <p:nvPr/>
        </p:nvSpPr>
        <p:spPr>
          <a:xfrm>
            <a:off x="1496321" y="1663071"/>
            <a:ext cx="158400" cy="290403"/>
          </a:xfrm>
          <a:custGeom>
            <a:avLst/>
            <a:gdLst/>
            <a:ahLst/>
            <a:cxnLst/>
            <a:rect l="l" t="t" r="r" b="b"/>
            <a:pathLst>
              <a:path w="71" h="135" extrusionOk="0">
                <a:moveTo>
                  <a:pt x="0" y="97"/>
                </a:moveTo>
                <a:cubicBezTo>
                  <a:pt x="5" y="96"/>
                  <a:pt x="8" y="96"/>
                  <a:pt x="11" y="95"/>
                </a:cubicBezTo>
                <a:cubicBezTo>
                  <a:pt x="20" y="93"/>
                  <a:pt x="23" y="84"/>
                  <a:pt x="18" y="77"/>
                </a:cubicBezTo>
                <a:cubicBezTo>
                  <a:pt x="5" y="62"/>
                  <a:pt x="0" y="43"/>
                  <a:pt x="0" y="24"/>
                </a:cubicBezTo>
                <a:cubicBezTo>
                  <a:pt x="0" y="5"/>
                  <a:pt x="20" y="0"/>
                  <a:pt x="38" y="1"/>
                </a:cubicBezTo>
                <a:cubicBezTo>
                  <a:pt x="51" y="2"/>
                  <a:pt x="62" y="19"/>
                  <a:pt x="58" y="32"/>
                </a:cubicBezTo>
                <a:cubicBezTo>
                  <a:pt x="58" y="33"/>
                  <a:pt x="57" y="34"/>
                  <a:pt x="57" y="34"/>
                </a:cubicBezTo>
                <a:cubicBezTo>
                  <a:pt x="65" y="47"/>
                  <a:pt x="58" y="58"/>
                  <a:pt x="55" y="69"/>
                </a:cubicBezTo>
                <a:cubicBezTo>
                  <a:pt x="54" y="76"/>
                  <a:pt x="53" y="83"/>
                  <a:pt x="52" y="90"/>
                </a:cubicBezTo>
                <a:cubicBezTo>
                  <a:pt x="60" y="92"/>
                  <a:pt x="64" y="92"/>
                  <a:pt x="71" y="94"/>
                </a:cubicBezTo>
                <a:cubicBezTo>
                  <a:pt x="68" y="106"/>
                  <a:pt x="65" y="118"/>
                  <a:pt x="62" y="131"/>
                </a:cubicBezTo>
                <a:cubicBezTo>
                  <a:pt x="62" y="133"/>
                  <a:pt x="58" y="135"/>
                  <a:pt x="56" y="135"/>
                </a:cubicBezTo>
                <a:cubicBezTo>
                  <a:pt x="41" y="135"/>
                  <a:pt x="26" y="135"/>
                  <a:pt x="11" y="135"/>
                </a:cubicBezTo>
                <a:cubicBezTo>
                  <a:pt x="9" y="135"/>
                  <a:pt x="5" y="131"/>
                  <a:pt x="5" y="129"/>
                </a:cubicBezTo>
                <a:cubicBezTo>
                  <a:pt x="3" y="119"/>
                  <a:pt x="2" y="109"/>
                  <a:pt x="0" y="97"/>
                </a:cubicBezTo>
                <a:close/>
                <a:moveTo>
                  <a:pt x="38" y="18"/>
                </a:moveTo>
                <a:cubicBezTo>
                  <a:pt x="25" y="11"/>
                  <a:pt x="19" y="13"/>
                  <a:pt x="18" y="23"/>
                </a:cubicBezTo>
                <a:cubicBezTo>
                  <a:pt x="24" y="22"/>
                  <a:pt x="30" y="20"/>
                  <a:pt x="38"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0" name="Google Shape;1400;p17"/>
          <p:cNvSpPr/>
          <p:nvPr/>
        </p:nvSpPr>
        <p:spPr>
          <a:xfrm>
            <a:off x="1601921" y="1874271"/>
            <a:ext cx="132003" cy="264000"/>
          </a:xfrm>
          <a:custGeom>
            <a:avLst/>
            <a:gdLst/>
            <a:ahLst/>
            <a:cxnLst/>
            <a:rect l="l" t="t" r="r" b="b"/>
            <a:pathLst>
              <a:path w="63" h="123" extrusionOk="0">
                <a:moveTo>
                  <a:pt x="0" y="123"/>
                </a:moveTo>
                <a:cubicBezTo>
                  <a:pt x="0" y="111"/>
                  <a:pt x="0" y="102"/>
                  <a:pt x="0" y="92"/>
                </a:cubicBezTo>
                <a:cubicBezTo>
                  <a:pt x="4" y="91"/>
                  <a:pt x="8" y="90"/>
                  <a:pt x="13" y="89"/>
                </a:cubicBezTo>
                <a:cubicBezTo>
                  <a:pt x="30" y="84"/>
                  <a:pt x="30" y="84"/>
                  <a:pt x="32" y="66"/>
                </a:cubicBezTo>
                <a:cubicBezTo>
                  <a:pt x="34" y="47"/>
                  <a:pt x="37" y="29"/>
                  <a:pt x="39" y="11"/>
                </a:cubicBezTo>
                <a:cubicBezTo>
                  <a:pt x="39" y="7"/>
                  <a:pt x="40" y="4"/>
                  <a:pt x="42" y="0"/>
                </a:cubicBezTo>
                <a:cubicBezTo>
                  <a:pt x="54" y="8"/>
                  <a:pt x="55" y="20"/>
                  <a:pt x="57" y="31"/>
                </a:cubicBezTo>
                <a:cubicBezTo>
                  <a:pt x="63" y="57"/>
                  <a:pt x="61" y="82"/>
                  <a:pt x="53" y="107"/>
                </a:cubicBezTo>
                <a:cubicBezTo>
                  <a:pt x="52" y="110"/>
                  <a:pt x="48" y="115"/>
                  <a:pt x="44" y="116"/>
                </a:cubicBezTo>
                <a:cubicBezTo>
                  <a:pt x="30" y="119"/>
                  <a:pt x="16" y="120"/>
                  <a:pt x="0" y="12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1" name="Google Shape;1401;p17"/>
          <p:cNvSpPr/>
          <p:nvPr/>
        </p:nvSpPr>
        <p:spPr>
          <a:xfrm>
            <a:off x="1408321" y="2059068"/>
            <a:ext cx="176000" cy="61603"/>
          </a:xfrm>
          <a:custGeom>
            <a:avLst/>
            <a:gdLst/>
            <a:ahLst/>
            <a:cxnLst/>
            <a:rect l="l" t="t" r="r" b="b"/>
            <a:pathLst>
              <a:path w="86" h="28" extrusionOk="0">
                <a:moveTo>
                  <a:pt x="26" y="6"/>
                </a:moveTo>
                <a:cubicBezTo>
                  <a:pt x="25" y="4"/>
                  <a:pt x="25" y="2"/>
                  <a:pt x="24" y="0"/>
                </a:cubicBezTo>
                <a:cubicBezTo>
                  <a:pt x="35" y="3"/>
                  <a:pt x="45" y="7"/>
                  <a:pt x="55" y="9"/>
                </a:cubicBezTo>
                <a:cubicBezTo>
                  <a:pt x="65" y="10"/>
                  <a:pt x="75" y="9"/>
                  <a:pt x="86" y="9"/>
                </a:cubicBezTo>
                <a:cubicBezTo>
                  <a:pt x="86" y="15"/>
                  <a:pt x="86" y="22"/>
                  <a:pt x="86" y="28"/>
                </a:cubicBezTo>
                <a:cubicBezTo>
                  <a:pt x="65" y="28"/>
                  <a:pt x="45" y="28"/>
                  <a:pt x="25" y="28"/>
                </a:cubicBezTo>
                <a:cubicBezTo>
                  <a:pt x="14" y="28"/>
                  <a:pt x="0" y="27"/>
                  <a:pt x="0" y="16"/>
                </a:cubicBezTo>
                <a:cubicBezTo>
                  <a:pt x="0" y="5"/>
                  <a:pt x="14" y="8"/>
                  <a:pt x="23" y="7"/>
                </a:cubicBezTo>
                <a:cubicBezTo>
                  <a:pt x="24" y="7"/>
                  <a:pt x="24" y="7"/>
                  <a:pt x="26" y="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2" name="Google Shape;1402;p17"/>
          <p:cNvSpPr/>
          <p:nvPr/>
        </p:nvSpPr>
        <p:spPr>
          <a:xfrm>
            <a:off x="1355521" y="2173471"/>
            <a:ext cx="35200" cy="52800"/>
          </a:xfrm>
          <a:custGeom>
            <a:avLst/>
            <a:gdLst/>
            <a:ahLst/>
            <a:cxnLst/>
            <a:rect l="l" t="t" r="r" b="b"/>
            <a:pathLst>
              <a:path w="14" h="25" extrusionOk="0">
                <a:moveTo>
                  <a:pt x="0" y="22"/>
                </a:moveTo>
                <a:cubicBezTo>
                  <a:pt x="1" y="15"/>
                  <a:pt x="3" y="8"/>
                  <a:pt x="5" y="1"/>
                </a:cubicBezTo>
                <a:cubicBezTo>
                  <a:pt x="7" y="0"/>
                  <a:pt x="8" y="0"/>
                  <a:pt x="9" y="0"/>
                </a:cubicBezTo>
                <a:cubicBezTo>
                  <a:pt x="11" y="5"/>
                  <a:pt x="14" y="10"/>
                  <a:pt x="13" y="15"/>
                </a:cubicBezTo>
                <a:cubicBezTo>
                  <a:pt x="13" y="19"/>
                  <a:pt x="7" y="22"/>
                  <a:pt x="4" y="25"/>
                </a:cubicBezTo>
                <a:cubicBezTo>
                  <a:pt x="2" y="24"/>
                  <a:pt x="1" y="23"/>
                  <a:pt x="0"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3" name="Google Shape;1403;p17"/>
          <p:cNvSpPr/>
          <p:nvPr/>
        </p:nvSpPr>
        <p:spPr>
          <a:xfrm>
            <a:off x="1355521" y="2252669"/>
            <a:ext cx="44003" cy="44003"/>
          </a:xfrm>
          <a:custGeom>
            <a:avLst/>
            <a:gdLst/>
            <a:ahLst/>
            <a:cxnLst/>
            <a:rect l="l" t="t" r="r" b="b"/>
            <a:pathLst>
              <a:path w="18" h="22" extrusionOk="0">
                <a:moveTo>
                  <a:pt x="9" y="22"/>
                </a:moveTo>
                <a:cubicBezTo>
                  <a:pt x="6" y="14"/>
                  <a:pt x="3" y="8"/>
                  <a:pt x="0" y="0"/>
                </a:cubicBezTo>
                <a:cubicBezTo>
                  <a:pt x="15" y="3"/>
                  <a:pt x="18" y="9"/>
                  <a:pt x="9"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4" name="Google Shape;1404;p17"/>
          <p:cNvSpPr/>
          <p:nvPr/>
        </p:nvSpPr>
        <p:spPr>
          <a:xfrm>
            <a:off x="1390721" y="2305469"/>
            <a:ext cx="44003" cy="44003"/>
          </a:xfrm>
          <a:custGeom>
            <a:avLst/>
            <a:gdLst/>
            <a:ahLst/>
            <a:cxnLst/>
            <a:rect l="l" t="t" r="r" b="b"/>
            <a:pathLst>
              <a:path w="22" h="17" extrusionOk="0">
                <a:moveTo>
                  <a:pt x="0" y="3"/>
                </a:moveTo>
                <a:cubicBezTo>
                  <a:pt x="17" y="0"/>
                  <a:pt x="20" y="1"/>
                  <a:pt x="22" y="17"/>
                </a:cubicBezTo>
                <a:cubicBezTo>
                  <a:pt x="15" y="12"/>
                  <a:pt x="9" y="9"/>
                  <a:pt x="0"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5" name="Google Shape;1405;p17"/>
          <p:cNvSpPr/>
          <p:nvPr/>
        </p:nvSpPr>
        <p:spPr>
          <a:xfrm>
            <a:off x="1540318" y="1689468"/>
            <a:ext cx="44003" cy="26403"/>
          </a:xfrm>
          <a:custGeom>
            <a:avLst/>
            <a:gdLst/>
            <a:ahLst/>
            <a:cxnLst/>
            <a:rect l="l" t="t" r="r" b="b"/>
            <a:pathLst>
              <a:path w="20" h="12" extrusionOk="0">
                <a:moveTo>
                  <a:pt x="20" y="7"/>
                </a:moveTo>
                <a:cubicBezTo>
                  <a:pt x="12" y="9"/>
                  <a:pt x="6" y="11"/>
                  <a:pt x="0" y="12"/>
                </a:cubicBezTo>
                <a:cubicBezTo>
                  <a:pt x="1" y="2"/>
                  <a:pt x="7" y="0"/>
                  <a:pt x="2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6" name="Google Shape;1406;p17"/>
          <p:cNvSpPr/>
          <p:nvPr/>
        </p:nvSpPr>
        <p:spPr>
          <a:xfrm>
            <a:off x="4655519" y="686268"/>
            <a:ext cx="1117603" cy="1003200"/>
          </a:xfrm>
          <a:custGeom>
            <a:avLst/>
            <a:gdLst/>
            <a:ahLst/>
            <a:cxnLst/>
            <a:rect l="l" t="t" r="r" b="b"/>
            <a:pathLst>
              <a:path w="525" h="470" extrusionOk="0">
                <a:moveTo>
                  <a:pt x="453" y="106"/>
                </a:moveTo>
                <a:cubicBezTo>
                  <a:pt x="466" y="99"/>
                  <a:pt x="479" y="93"/>
                  <a:pt x="492" y="85"/>
                </a:cubicBezTo>
                <a:cubicBezTo>
                  <a:pt x="501" y="81"/>
                  <a:pt x="505" y="82"/>
                  <a:pt x="508" y="90"/>
                </a:cubicBezTo>
                <a:cubicBezTo>
                  <a:pt x="511" y="100"/>
                  <a:pt x="507" y="114"/>
                  <a:pt x="498" y="119"/>
                </a:cubicBezTo>
                <a:cubicBezTo>
                  <a:pt x="486" y="125"/>
                  <a:pt x="473" y="131"/>
                  <a:pt x="459" y="134"/>
                </a:cubicBezTo>
                <a:cubicBezTo>
                  <a:pt x="454" y="135"/>
                  <a:pt x="447" y="131"/>
                  <a:pt x="441" y="128"/>
                </a:cubicBezTo>
                <a:cubicBezTo>
                  <a:pt x="428" y="122"/>
                  <a:pt x="416" y="115"/>
                  <a:pt x="404" y="109"/>
                </a:cubicBezTo>
                <a:cubicBezTo>
                  <a:pt x="399" y="107"/>
                  <a:pt x="394" y="106"/>
                  <a:pt x="388" y="105"/>
                </a:cubicBezTo>
                <a:cubicBezTo>
                  <a:pt x="397" y="117"/>
                  <a:pt x="403" y="128"/>
                  <a:pt x="386" y="139"/>
                </a:cubicBezTo>
                <a:cubicBezTo>
                  <a:pt x="393" y="140"/>
                  <a:pt x="398" y="142"/>
                  <a:pt x="402" y="142"/>
                </a:cubicBezTo>
                <a:cubicBezTo>
                  <a:pt x="414" y="142"/>
                  <a:pt x="416" y="148"/>
                  <a:pt x="413" y="159"/>
                </a:cubicBezTo>
                <a:cubicBezTo>
                  <a:pt x="406" y="158"/>
                  <a:pt x="399" y="158"/>
                  <a:pt x="392" y="157"/>
                </a:cubicBezTo>
                <a:cubicBezTo>
                  <a:pt x="354" y="150"/>
                  <a:pt x="316" y="152"/>
                  <a:pt x="278" y="158"/>
                </a:cubicBezTo>
                <a:cubicBezTo>
                  <a:pt x="265" y="160"/>
                  <a:pt x="253" y="162"/>
                  <a:pt x="240" y="165"/>
                </a:cubicBezTo>
                <a:cubicBezTo>
                  <a:pt x="234" y="167"/>
                  <a:pt x="229" y="171"/>
                  <a:pt x="224" y="174"/>
                </a:cubicBezTo>
                <a:cubicBezTo>
                  <a:pt x="224" y="176"/>
                  <a:pt x="225" y="178"/>
                  <a:pt x="225" y="179"/>
                </a:cubicBezTo>
                <a:cubicBezTo>
                  <a:pt x="290" y="178"/>
                  <a:pt x="354" y="177"/>
                  <a:pt x="419" y="175"/>
                </a:cubicBezTo>
                <a:cubicBezTo>
                  <a:pt x="420" y="158"/>
                  <a:pt x="420" y="143"/>
                  <a:pt x="421" y="127"/>
                </a:cubicBezTo>
                <a:cubicBezTo>
                  <a:pt x="431" y="131"/>
                  <a:pt x="439" y="134"/>
                  <a:pt x="447" y="137"/>
                </a:cubicBezTo>
                <a:cubicBezTo>
                  <a:pt x="452" y="139"/>
                  <a:pt x="457" y="140"/>
                  <a:pt x="462" y="139"/>
                </a:cubicBezTo>
                <a:cubicBezTo>
                  <a:pt x="473" y="136"/>
                  <a:pt x="485" y="132"/>
                  <a:pt x="498" y="128"/>
                </a:cubicBezTo>
                <a:cubicBezTo>
                  <a:pt x="496" y="142"/>
                  <a:pt x="495" y="154"/>
                  <a:pt x="494" y="167"/>
                </a:cubicBezTo>
                <a:cubicBezTo>
                  <a:pt x="494" y="177"/>
                  <a:pt x="495" y="187"/>
                  <a:pt x="496" y="198"/>
                </a:cubicBezTo>
                <a:cubicBezTo>
                  <a:pt x="499" y="216"/>
                  <a:pt x="502" y="235"/>
                  <a:pt x="505" y="254"/>
                </a:cubicBezTo>
                <a:cubicBezTo>
                  <a:pt x="510" y="296"/>
                  <a:pt x="515" y="338"/>
                  <a:pt x="519" y="381"/>
                </a:cubicBezTo>
                <a:cubicBezTo>
                  <a:pt x="521" y="400"/>
                  <a:pt x="525" y="420"/>
                  <a:pt x="517" y="440"/>
                </a:cubicBezTo>
                <a:cubicBezTo>
                  <a:pt x="516" y="442"/>
                  <a:pt x="519" y="447"/>
                  <a:pt x="521" y="450"/>
                </a:cubicBezTo>
                <a:cubicBezTo>
                  <a:pt x="525" y="457"/>
                  <a:pt x="524" y="463"/>
                  <a:pt x="516" y="463"/>
                </a:cubicBezTo>
                <a:cubicBezTo>
                  <a:pt x="510" y="464"/>
                  <a:pt x="504" y="463"/>
                  <a:pt x="498" y="461"/>
                </a:cubicBezTo>
                <a:cubicBezTo>
                  <a:pt x="495" y="461"/>
                  <a:pt x="492" y="456"/>
                  <a:pt x="492" y="454"/>
                </a:cubicBezTo>
                <a:cubicBezTo>
                  <a:pt x="495" y="432"/>
                  <a:pt x="484" y="412"/>
                  <a:pt x="480" y="391"/>
                </a:cubicBezTo>
                <a:cubicBezTo>
                  <a:pt x="476" y="363"/>
                  <a:pt x="469" y="337"/>
                  <a:pt x="463" y="310"/>
                </a:cubicBezTo>
                <a:cubicBezTo>
                  <a:pt x="464" y="326"/>
                  <a:pt x="467" y="342"/>
                  <a:pt x="468" y="358"/>
                </a:cubicBezTo>
                <a:cubicBezTo>
                  <a:pt x="469" y="378"/>
                  <a:pt x="470" y="399"/>
                  <a:pt x="469" y="419"/>
                </a:cubicBezTo>
                <a:cubicBezTo>
                  <a:pt x="469" y="429"/>
                  <a:pt x="465" y="439"/>
                  <a:pt x="463" y="449"/>
                </a:cubicBezTo>
                <a:cubicBezTo>
                  <a:pt x="462" y="450"/>
                  <a:pt x="461" y="451"/>
                  <a:pt x="460" y="452"/>
                </a:cubicBezTo>
                <a:cubicBezTo>
                  <a:pt x="448" y="455"/>
                  <a:pt x="435" y="458"/>
                  <a:pt x="422" y="460"/>
                </a:cubicBezTo>
                <a:cubicBezTo>
                  <a:pt x="420" y="460"/>
                  <a:pt x="415" y="457"/>
                  <a:pt x="415" y="455"/>
                </a:cubicBezTo>
                <a:cubicBezTo>
                  <a:pt x="415" y="452"/>
                  <a:pt x="418" y="448"/>
                  <a:pt x="420" y="447"/>
                </a:cubicBezTo>
                <a:cubicBezTo>
                  <a:pt x="438" y="443"/>
                  <a:pt x="436" y="431"/>
                  <a:pt x="434" y="417"/>
                </a:cubicBezTo>
                <a:cubicBezTo>
                  <a:pt x="429" y="376"/>
                  <a:pt x="424" y="335"/>
                  <a:pt x="421" y="294"/>
                </a:cubicBezTo>
                <a:cubicBezTo>
                  <a:pt x="418" y="262"/>
                  <a:pt x="420" y="231"/>
                  <a:pt x="419" y="199"/>
                </a:cubicBezTo>
                <a:cubicBezTo>
                  <a:pt x="419" y="193"/>
                  <a:pt x="419" y="187"/>
                  <a:pt x="419" y="179"/>
                </a:cubicBezTo>
                <a:cubicBezTo>
                  <a:pt x="402" y="180"/>
                  <a:pt x="386" y="182"/>
                  <a:pt x="370" y="182"/>
                </a:cubicBezTo>
                <a:cubicBezTo>
                  <a:pt x="323" y="183"/>
                  <a:pt x="276" y="183"/>
                  <a:pt x="229" y="183"/>
                </a:cubicBezTo>
                <a:cubicBezTo>
                  <a:pt x="222" y="183"/>
                  <a:pt x="218" y="185"/>
                  <a:pt x="215" y="192"/>
                </a:cubicBezTo>
                <a:cubicBezTo>
                  <a:pt x="211" y="203"/>
                  <a:pt x="206" y="213"/>
                  <a:pt x="201" y="226"/>
                </a:cubicBezTo>
                <a:cubicBezTo>
                  <a:pt x="271" y="209"/>
                  <a:pt x="341" y="211"/>
                  <a:pt x="409" y="214"/>
                </a:cubicBezTo>
                <a:cubicBezTo>
                  <a:pt x="414" y="273"/>
                  <a:pt x="419" y="332"/>
                  <a:pt x="423" y="391"/>
                </a:cubicBezTo>
                <a:cubicBezTo>
                  <a:pt x="357" y="391"/>
                  <a:pt x="288" y="391"/>
                  <a:pt x="219" y="391"/>
                </a:cubicBezTo>
                <a:cubicBezTo>
                  <a:pt x="219" y="402"/>
                  <a:pt x="218" y="412"/>
                  <a:pt x="219" y="421"/>
                </a:cubicBezTo>
                <a:cubicBezTo>
                  <a:pt x="219" y="431"/>
                  <a:pt x="214" y="435"/>
                  <a:pt x="205" y="435"/>
                </a:cubicBezTo>
                <a:cubicBezTo>
                  <a:pt x="188" y="435"/>
                  <a:pt x="172" y="435"/>
                  <a:pt x="156" y="435"/>
                </a:cubicBezTo>
                <a:cubicBezTo>
                  <a:pt x="144" y="435"/>
                  <a:pt x="141" y="432"/>
                  <a:pt x="141" y="421"/>
                </a:cubicBezTo>
                <a:cubicBezTo>
                  <a:pt x="141" y="401"/>
                  <a:pt x="141" y="381"/>
                  <a:pt x="141" y="361"/>
                </a:cubicBezTo>
                <a:cubicBezTo>
                  <a:pt x="140" y="341"/>
                  <a:pt x="138" y="320"/>
                  <a:pt x="137" y="300"/>
                </a:cubicBezTo>
                <a:cubicBezTo>
                  <a:pt x="137" y="289"/>
                  <a:pt x="137" y="278"/>
                  <a:pt x="139" y="268"/>
                </a:cubicBezTo>
                <a:cubicBezTo>
                  <a:pt x="143" y="252"/>
                  <a:pt x="152" y="240"/>
                  <a:pt x="168" y="234"/>
                </a:cubicBezTo>
                <a:cubicBezTo>
                  <a:pt x="160" y="233"/>
                  <a:pt x="151" y="233"/>
                  <a:pt x="142" y="232"/>
                </a:cubicBezTo>
                <a:cubicBezTo>
                  <a:pt x="135" y="231"/>
                  <a:pt x="129" y="228"/>
                  <a:pt x="129" y="219"/>
                </a:cubicBezTo>
                <a:cubicBezTo>
                  <a:pt x="129" y="211"/>
                  <a:pt x="133" y="206"/>
                  <a:pt x="141" y="204"/>
                </a:cubicBezTo>
                <a:cubicBezTo>
                  <a:pt x="147" y="203"/>
                  <a:pt x="153" y="201"/>
                  <a:pt x="159" y="200"/>
                </a:cubicBezTo>
                <a:cubicBezTo>
                  <a:pt x="167" y="199"/>
                  <a:pt x="173" y="202"/>
                  <a:pt x="177" y="210"/>
                </a:cubicBezTo>
                <a:cubicBezTo>
                  <a:pt x="178" y="213"/>
                  <a:pt x="181" y="215"/>
                  <a:pt x="184" y="220"/>
                </a:cubicBezTo>
                <a:cubicBezTo>
                  <a:pt x="190" y="206"/>
                  <a:pt x="194" y="195"/>
                  <a:pt x="199" y="184"/>
                </a:cubicBezTo>
                <a:cubicBezTo>
                  <a:pt x="164" y="180"/>
                  <a:pt x="129" y="176"/>
                  <a:pt x="94" y="173"/>
                </a:cubicBezTo>
                <a:cubicBezTo>
                  <a:pt x="83" y="262"/>
                  <a:pt x="94" y="354"/>
                  <a:pt x="77" y="444"/>
                </a:cubicBezTo>
                <a:cubicBezTo>
                  <a:pt x="81" y="447"/>
                  <a:pt x="86" y="448"/>
                  <a:pt x="89" y="451"/>
                </a:cubicBezTo>
                <a:cubicBezTo>
                  <a:pt x="96" y="457"/>
                  <a:pt x="94" y="466"/>
                  <a:pt x="85" y="467"/>
                </a:cubicBezTo>
                <a:cubicBezTo>
                  <a:pt x="74" y="469"/>
                  <a:pt x="63" y="469"/>
                  <a:pt x="52" y="470"/>
                </a:cubicBezTo>
                <a:cubicBezTo>
                  <a:pt x="51" y="470"/>
                  <a:pt x="50" y="470"/>
                  <a:pt x="49" y="469"/>
                </a:cubicBezTo>
                <a:cubicBezTo>
                  <a:pt x="40" y="457"/>
                  <a:pt x="29" y="466"/>
                  <a:pt x="20" y="466"/>
                </a:cubicBezTo>
                <a:cubicBezTo>
                  <a:pt x="5" y="467"/>
                  <a:pt x="1" y="463"/>
                  <a:pt x="3" y="448"/>
                </a:cubicBezTo>
                <a:cubicBezTo>
                  <a:pt x="3" y="441"/>
                  <a:pt x="0" y="434"/>
                  <a:pt x="1" y="427"/>
                </a:cubicBezTo>
                <a:cubicBezTo>
                  <a:pt x="2" y="404"/>
                  <a:pt x="5" y="382"/>
                  <a:pt x="7" y="360"/>
                </a:cubicBezTo>
                <a:cubicBezTo>
                  <a:pt x="9" y="331"/>
                  <a:pt x="12" y="301"/>
                  <a:pt x="11" y="271"/>
                </a:cubicBezTo>
                <a:cubicBezTo>
                  <a:pt x="11" y="239"/>
                  <a:pt x="10" y="207"/>
                  <a:pt x="17" y="175"/>
                </a:cubicBezTo>
                <a:cubicBezTo>
                  <a:pt x="22" y="157"/>
                  <a:pt x="18" y="137"/>
                  <a:pt x="19" y="118"/>
                </a:cubicBezTo>
                <a:cubicBezTo>
                  <a:pt x="19" y="111"/>
                  <a:pt x="20" y="104"/>
                  <a:pt x="21" y="97"/>
                </a:cubicBezTo>
                <a:cubicBezTo>
                  <a:pt x="23" y="89"/>
                  <a:pt x="26" y="82"/>
                  <a:pt x="36" y="80"/>
                </a:cubicBezTo>
                <a:cubicBezTo>
                  <a:pt x="48" y="78"/>
                  <a:pt x="50" y="70"/>
                  <a:pt x="46" y="59"/>
                </a:cubicBezTo>
                <a:cubicBezTo>
                  <a:pt x="44" y="53"/>
                  <a:pt x="42" y="46"/>
                  <a:pt x="41" y="40"/>
                </a:cubicBezTo>
                <a:cubicBezTo>
                  <a:pt x="37" y="15"/>
                  <a:pt x="47" y="9"/>
                  <a:pt x="65" y="4"/>
                </a:cubicBezTo>
                <a:cubicBezTo>
                  <a:pt x="80" y="0"/>
                  <a:pt x="99" y="10"/>
                  <a:pt x="101" y="27"/>
                </a:cubicBezTo>
                <a:cubicBezTo>
                  <a:pt x="103" y="38"/>
                  <a:pt x="97" y="50"/>
                  <a:pt x="92" y="62"/>
                </a:cubicBezTo>
                <a:cubicBezTo>
                  <a:pt x="90" y="67"/>
                  <a:pt x="84" y="70"/>
                  <a:pt x="80" y="74"/>
                </a:cubicBezTo>
                <a:cubicBezTo>
                  <a:pt x="78" y="76"/>
                  <a:pt x="77" y="80"/>
                  <a:pt x="76" y="83"/>
                </a:cubicBezTo>
                <a:cubicBezTo>
                  <a:pt x="78" y="84"/>
                  <a:pt x="80" y="85"/>
                  <a:pt x="82" y="86"/>
                </a:cubicBezTo>
                <a:cubicBezTo>
                  <a:pt x="89" y="88"/>
                  <a:pt x="96" y="90"/>
                  <a:pt x="104" y="92"/>
                </a:cubicBezTo>
                <a:cubicBezTo>
                  <a:pt x="110" y="72"/>
                  <a:pt x="117" y="53"/>
                  <a:pt x="123" y="33"/>
                </a:cubicBezTo>
                <a:cubicBezTo>
                  <a:pt x="129" y="14"/>
                  <a:pt x="137" y="8"/>
                  <a:pt x="156" y="8"/>
                </a:cubicBezTo>
                <a:cubicBezTo>
                  <a:pt x="214" y="8"/>
                  <a:pt x="271" y="8"/>
                  <a:pt x="328" y="8"/>
                </a:cubicBezTo>
                <a:cubicBezTo>
                  <a:pt x="328" y="10"/>
                  <a:pt x="328" y="12"/>
                  <a:pt x="328" y="12"/>
                </a:cubicBezTo>
                <a:cubicBezTo>
                  <a:pt x="313" y="12"/>
                  <a:pt x="298" y="12"/>
                  <a:pt x="282" y="12"/>
                </a:cubicBezTo>
                <a:cubicBezTo>
                  <a:pt x="242" y="13"/>
                  <a:pt x="201" y="13"/>
                  <a:pt x="161" y="13"/>
                </a:cubicBezTo>
                <a:cubicBezTo>
                  <a:pt x="144" y="13"/>
                  <a:pt x="131" y="19"/>
                  <a:pt x="126" y="39"/>
                </a:cubicBezTo>
                <a:cubicBezTo>
                  <a:pt x="122" y="57"/>
                  <a:pt x="115" y="76"/>
                  <a:pt x="108" y="94"/>
                </a:cubicBezTo>
                <a:cubicBezTo>
                  <a:pt x="120" y="103"/>
                  <a:pt x="131" y="106"/>
                  <a:pt x="145" y="101"/>
                </a:cubicBezTo>
                <a:cubicBezTo>
                  <a:pt x="159" y="96"/>
                  <a:pt x="173" y="92"/>
                  <a:pt x="188" y="87"/>
                </a:cubicBezTo>
                <a:cubicBezTo>
                  <a:pt x="185" y="83"/>
                  <a:pt x="184" y="80"/>
                  <a:pt x="181" y="77"/>
                </a:cubicBezTo>
                <a:cubicBezTo>
                  <a:pt x="176" y="71"/>
                  <a:pt x="177" y="65"/>
                  <a:pt x="182" y="59"/>
                </a:cubicBezTo>
                <a:cubicBezTo>
                  <a:pt x="184" y="56"/>
                  <a:pt x="185" y="53"/>
                  <a:pt x="188" y="51"/>
                </a:cubicBezTo>
                <a:cubicBezTo>
                  <a:pt x="189" y="49"/>
                  <a:pt x="193" y="49"/>
                  <a:pt x="195" y="50"/>
                </a:cubicBezTo>
                <a:cubicBezTo>
                  <a:pt x="198" y="52"/>
                  <a:pt x="199" y="56"/>
                  <a:pt x="202" y="59"/>
                </a:cubicBezTo>
                <a:cubicBezTo>
                  <a:pt x="207" y="65"/>
                  <a:pt x="208" y="72"/>
                  <a:pt x="202" y="77"/>
                </a:cubicBezTo>
                <a:cubicBezTo>
                  <a:pt x="197" y="82"/>
                  <a:pt x="196" y="85"/>
                  <a:pt x="200" y="90"/>
                </a:cubicBezTo>
                <a:cubicBezTo>
                  <a:pt x="201" y="92"/>
                  <a:pt x="201" y="98"/>
                  <a:pt x="200" y="100"/>
                </a:cubicBezTo>
                <a:cubicBezTo>
                  <a:pt x="195" y="106"/>
                  <a:pt x="197" y="110"/>
                  <a:pt x="202" y="114"/>
                </a:cubicBezTo>
                <a:cubicBezTo>
                  <a:pt x="207" y="120"/>
                  <a:pt x="207" y="127"/>
                  <a:pt x="201" y="133"/>
                </a:cubicBezTo>
                <a:cubicBezTo>
                  <a:pt x="199" y="135"/>
                  <a:pt x="197" y="139"/>
                  <a:pt x="195" y="141"/>
                </a:cubicBezTo>
                <a:cubicBezTo>
                  <a:pt x="193" y="142"/>
                  <a:pt x="190" y="142"/>
                  <a:pt x="189" y="141"/>
                </a:cubicBezTo>
                <a:cubicBezTo>
                  <a:pt x="178" y="132"/>
                  <a:pt x="177" y="125"/>
                  <a:pt x="185" y="111"/>
                </a:cubicBezTo>
                <a:cubicBezTo>
                  <a:pt x="185" y="110"/>
                  <a:pt x="185" y="108"/>
                  <a:pt x="186" y="104"/>
                </a:cubicBezTo>
                <a:cubicBezTo>
                  <a:pt x="182" y="107"/>
                  <a:pt x="179" y="108"/>
                  <a:pt x="177" y="110"/>
                </a:cubicBezTo>
                <a:cubicBezTo>
                  <a:pt x="162" y="129"/>
                  <a:pt x="142" y="134"/>
                  <a:pt x="119" y="133"/>
                </a:cubicBezTo>
                <a:cubicBezTo>
                  <a:pt x="91" y="132"/>
                  <a:pt x="96" y="125"/>
                  <a:pt x="93" y="155"/>
                </a:cubicBezTo>
                <a:cubicBezTo>
                  <a:pt x="93" y="162"/>
                  <a:pt x="95" y="166"/>
                  <a:pt x="102" y="167"/>
                </a:cubicBezTo>
                <a:cubicBezTo>
                  <a:pt x="113" y="170"/>
                  <a:pt x="123" y="172"/>
                  <a:pt x="134" y="173"/>
                </a:cubicBezTo>
                <a:cubicBezTo>
                  <a:pt x="155" y="175"/>
                  <a:pt x="176" y="176"/>
                  <a:pt x="197" y="177"/>
                </a:cubicBezTo>
                <a:cubicBezTo>
                  <a:pt x="199" y="177"/>
                  <a:pt x="204" y="176"/>
                  <a:pt x="204" y="174"/>
                </a:cubicBezTo>
                <a:cubicBezTo>
                  <a:pt x="212" y="153"/>
                  <a:pt x="231" y="148"/>
                  <a:pt x="250" y="146"/>
                </a:cubicBezTo>
                <a:cubicBezTo>
                  <a:pt x="284" y="142"/>
                  <a:pt x="318" y="139"/>
                  <a:pt x="353" y="137"/>
                </a:cubicBezTo>
                <a:cubicBezTo>
                  <a:pt x="361" y="136"/>
                  <a:pt x="370" y="138"/>
                  <a:pt x="382" y="139"/>
                </a:cubicBezTo>
                <a:cubicBezTo>
                  <a:pt x="370" y="131"/>
                  <a:pt x="366" y="123"/>
                  <a:pt x="374" y="112"/>
                </a:cubicBezTo>
                <a:cubicBezTo>
                  <a:pt x="375" y="109"/>
                  <a:pt x="374" y="104"/>
                  <a:pt x="372" y="100"/>
                </a:cubicBezTo>
                <a:cubicBezTo>
                  <a:pt x="369" y="94"/>
                  <a:pt x="367" y="88"/>
                  <a:pt x="379" y="83"/>
                </a:cubicBezTo>
                <a:cubicBezTo>
                  <a:pt x="374" y="81"/>
                  <a:pt x="372" y="80"/>
                  <a:pt x="370" y="78"/>
                </a:cubicBezTo>
                <a:cubicBezTo>
                  <a:pt x="363" y="72"/>
                  <a:pt x="363" y="65"/>
                  <a:pt x="369" y="58"/>
                </a:cubicBezTo>
                <a:cubicBezTo>
                  <a:pt x="372" y="55"/>
                  <a:pt x="373" y="51"/>
                  <a:pt x="375" y="48"/>
                </a:cubicBezTo>
                <a:cubicBezTo>
                  <a:pt x="377" y="48"/>
                  <a:pt x="379" y="48"/>
                  <a:pt x="381" y="48"/>
                </a:cubicBezTo>
                <a:cubicBezTo>
                  <a:pt x="382" y="50"/>
                  <a:pt x="382" y="53"/>
                  <a:pt x="383" y="55"/>
                </a:cubicBezTo>
                <a:cubicBezTo>
                  <a:pt x="395" y="65"/>
                  <a:pt x="395" y="65"/>
                  <a:pt x="388" y="79"/>
                </a:cubicBezTo>
                <a:cubicBezTo>
                  <a:pt x="387" y="80"/>
                  <a:pt x="386" y="82"/>
                  <a:pt x="385" y="86"/>
                </a:cubicBezTo>
                <a:cubicBezTo>
                  <a:pt x="405" y="93"/>
                  <a:pt x="426" y="101"/>
                  <a:pt x="447" y="108"/>
                </a:cubicBezTo>
                <a:cubicBezTo>
                  <a:pt x="448" y="108"/>
                  <a:pt x="451" y="106"/>
                  <a:pt x="453" y="106"/>
                </a:cubicBezTo>
                <a:close/>
                <a:moveTo>
                  <a:pt x="192" y="293"/>
                </a:moveTo>
                <a:cubicBezTo>
                  <a:pt x="201" y="293"/>
                  <a:pt x="209" y="294"/>
                  <a:pt x="218" y="293"/>
                </a:cubicBezTo>
                <a:cubicBezTo>
                  <a:pt x="221" y="292"/>
                  <a:pt x="226" y="289"/>
                  <a:pt x="226" y="287"/>
                </a:cubicBezTo>
                <a:cubicBezTo>
                  <a:pt x="229" y="274"/>
                  <a:pt x="213" y="256"/>
                  <a:pt x="200" y="258"/>
                </a:cubicBezTo>
                <a:cubicBezTo>
                  <a:pt x="188" y="260"/>
                  <a:pt x="177" y="264"/>
                  <a:pt x="164" y="266"/>
                </a:cubicBezTo>
                <a:cubicBezTo>
                  <a:pt x="155" y="267"/>
                  <a:pt x="154" y="274"/>
                  <a:pt x="155" y="281"/>
                </a:cubicBezTo>
                <a:cubicBezTo>
                  <a:pt x="156" y="288"/>
                  <a:pt x="159" y="293"/>
                  <a:pt x="168" y="293"/>
                </a:cubicBezTo>
                <a:cubicBezTo>
                  <a:pt x="176" y="293"/>
                  <a:pt x="184" y="293"/>
                  <a:pt x="192" y="293"/>
                </a:cubicBezTo>
                <a:close/>
                <a:moveTo>
                  <a:pt x="40" y="382"/>
                </a:moveTo>
                <a:cubicBezTo>
                  <a:pt x="39" y="382"/>
                  <a:pt x="39" y="382"/>
                  <a:pt x="38" y="382"/>
                </a:cubicBezTo>
                <a:cubicBezTo>
                  <a:pt x="37" y="401"/>
                  <a:pt x="35" y="420"/>
                  <a:pt x="34" y="439"/>
                </a:cubicBezTo>
                <a:cubicBezTo>
                  <a:pt x="34" y="440"/>
                  <a:pt x="37" y="442"/>
                  <a:pt x="40" y="444"/>
                </a:cubicBezTo>
                <a:cubicBezTo>
                  <a:pt x="40" y="422"/>
                  <a:pt x="40" y="402"/>
                  <a:pt x="40" y="382"/>
                </a:cubicBezTo>
                <a:close/>
                <a:moveTo>
                  <a:pt x="81" y="99"/>
                </a:moveTo>
                <a:cubicBezTo>
                  <a:pt x="71" y="120"/>
                  <a:pt x="74" y="131"/>
                  <a:pt x="93" y="132"/>
                </a:cubicBezTo>
                <a:cubicBezTo>
                  <a:pt x="73" y="126"/>
                  <a:pt x="79" y="113"/>
                  <a:pt x="81" y="9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7" name="Google Shape;1407;p17"/>
          <p:cNvSpPr/>
          <p:nvPr/>
        </p:nvSpPr>
        <p:spPr>
          <a:xfrm>
            <a:off x="5368322" y="686268"/>
            <a:ext cx="316800" cy="228800"/>
          </a:xfrm>
          <a:custGeom>
            <a:avLst/>
            <a:gdLst/>
            <a:ahLst/>
            <a:cxnLst/>
            <a:rect l="l" t="t" r="r" b="b"/>
            <a:pathLst>
              <a:path w="147" h="107" extrusionOk="0">
                <a:moveTo>
                  <a:pt x="46" y="49"/>
                </a:moveTo>
                <a:cubicBezTo>
                  <a:pt x="44" y="49"/>
                  <a:pt x="42" y="49"/>
                  <a:pt x="40" y="49"/>
                </a:cubicBezTo>
                <a:cubicBezTo>
                  <a:pt x="36" y="53"/>
                  <a:pt x="33" y="56"/>
                  <a:pt x="29" y="60"/>
                </a:cubicBezTo>
                <a:cubicBezTo>
                  <a:pt x="19" y="47"/>
                  <a:pt x="10" y="35"/>
                  <a:pt x="0" y="23"/>
                </a:cubicBezTo>
                <a:cubicBezTo>
                  <a:pt x="4" y="21"/>
                  <a:pt x="10" y="18"/>
                  <a:pt x="16" y="15"/>
                </a:cubicBezTo>
                <a:cubicBezTo>
                  <a:pt x="15" y="14"/>
                  <a:pt x="16" y="15"/>
                  <a:pt x="19" y="17"/>
                </a:cubicBezTo>
                <a:cubicBezTo>
                  <a:pt x="19" y="13"/>
                  <a:pt x="18" y="10"/>
                  <a:pt x="18" y="7"/>
                </a:cubicBezTo>
                <a:cubicBezTo>
                  <a:pt x="42" y="15"/>
                  <a:pt x="69" y="0"/>
                  <a:pt x="90" y="20"/>
                </a:cubicBezTo>
                <a:cubicBezTo>
                  <a:pt x="102" y="4"/>
                  <a:pt x="127" y="3"/>
                  <a:pt x="139" y="18"/>
                </a:cubicBezTo>
                <a:cubicBezTo>
                  <a:pt x="147" y="28"/>
                  <a:pt x="143" y="40"/>
                  <a:pt x="140" y="51"/>
                </a:cubicBezTo>
                <a:cubicBezTo>
                  <a:pt x="139" y="55"/>
                  <a:pt x="136" y="59"/>
                  <a:pt x="136" y="62"/>
                </a:cubicBezTo>
                <a:cubicBezTo>
                  <a:pt x="137" y="68"/>
                  <a:pt x="140" y="73"/>
                  <a:pt x="142" y="79"/>
                </a:cubicBezTo>
                <a:cubicBezTo>
                  <a:pt x="143" y="79"/>
                  <a:pt x="145" y="80"/>
                  <a:pt x="146" y="80"/>
                </a:cubicBezTo>
                <a:cubicBezTo>
                  <a:pt x="140" y="86"/>
                  <a:pt x="134" y="92"/>
                  <a:pt x="127" y="98"/>
                </a:cubicBezTo>
                <a:cubicBezTo>
                  <a:pt x="124" y="101"/>
                  <a:pt x="121" y="104"/>
                  <a:pt x="118" y="107"/>
                </a:cubicBezTo>
                <a:cubicBezTo>
                  <a:pt x="118" y="107"/>
                  <a:pt x="118" y="107"/>
                  <a:pt x="118" y="107"/>
                </a:cubicBezTo>
                <a:cubicBezTo>
                  <a:pt x="102" y="105"/>
                  <a:pt x="102" y="105"/>
                  <a:pt x="106" y="90"/>
                </a:cubicBezTo>
                <a:cubicBezTo>
                  <a:pt x="108" y="85"/>
                  <a:pt x="110" y="80"/>
                  <a:pt x="111" y="74"/>
                </a:cubicBezTo>
                <a:cubicBezTo>
                  <a:pt x="93" y="69"/>
                  <a:pt x="92" y="55"/>
                  <a:pt x="92" y="41"/>
                </a:cubicBezTo>
                <a:cubicBezTo>
                  <a:pt x="91" y="24"/>
                  <a:pt x="83" y="15"/>
                  <a:pt x="67" y="14"/>
                </a:cubicBezTo>
                <a:cubicBezTo>
                  <a:pt x="57" y="14"/>
                  <a:pt x="47" y="14"/>
                  <a:pt x="37" y="14"/>
                </a:cubicBezTo>
                <a:cubicBezTo>
                  <a:pt x="33" y="15"/>
                  <a:pt x="29" y="17"/>
                  <a:pt x="25" y="19"/>
                </a:cubicBezTo>
                <a:cubicBezTo>
                  <a:pt x="35" y="31"/>
                  <a:pt x="45" y="42"/>
                  <a:pt x="54" y="53"/>
                </a:cubicBezTo>
                <a:cubicBezTo>
                  <a:pt x="54" y="53"/>
                  <a:pt x="54" y="53"/>
                  <a:pt x="54" y="53"/>
                </a:cubicBezTo>
                <a:cubicBezTo>
                  <a:pt x="51" y="52"/>
                  <a:pt x="49" y="51"/>
                  <a:pt x="46" y="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8" name="Google Shape;1408;p17"/>
          <p:cNvSpPr/>
          <p:nvPr/>
        </p:nvSpPr>
        <p:spPr>
          <a:xfrm>
            <a:off x="5737923" y="1187871"/>
            <a:ext cx="61603" cy="422400"/>
          </a:xfrm>
          <a:custGeom>
            <a:avLst/>
            <a:gdLst/>
            <a:ahLst/>
            <a:cxnLst/>
            <a:rect l="l" t="t" r="r" b="b"/>
            <a:pathLst>
              <a:path w="27" h="199" extrusionOk="0">
                <a:moveTo>
                  <a:pt x="5" y="58"/>
                </a:moveTo>
                <a:cubicBezTo>
                  <a:pt x="15" y="54"/>
                  <a:pt x="19" y="48"/>
                  <a:pt x="16" y="38"/>
                </a:cubicBezTo>
                <a:cubicBezTo>
                  <a:pt x="16" y="35"/>
                  <a:pt x="13" y="31"/>
                  <a:pt x="11" y="31"/>
                </a:cubicBezTo>
                <a:cubicBezTo>
                  <a:pt x="0" y="30"/>
                  <a:pt x="1" y="22"/>
                  <a:pt x="1" y="15"/>
                </a:cubicBezTo>
                <a:cubicBezTo>
                  <a:pt x="1" y="10"/>
                  <a:pt x="1" y="5"/>
                  <a:pt x="1" y="0"/>
                </a:cubicBezTo>
                <a:cubicBezTo>
                  <a:pt x="12" y="1"/>
                  <a:pt x="18" y="7"/>
                  <a:pt x="20" y="16"/>
                </a:cubicBezTo>
                <a:cubicBezTo>
                  <a:pt x="23" y="35"/>
                  <a:pt x="25" y="55"/>
                  <a:pt x="27" y="74"/>
                </a:cubicBezTo>
                <a:cubicBezTo>
                  <a:pt x="27" y="79"/>
                  <a:pt x="27" y="83"/>
                  <a:pt x="27" y="88"/>
                </a:cubicBezTo>
                <a:cubicBezTo>
                  <a:pt x="27" y="121"/>
                  <a:pt x="27" y="154"/>
                  <a:pt x="27" y="188"/>
                </a:cubicBezTo>
                <a:cubicBezTo>
                  <a:pt x="27" y="194"/>
                  <a:pt x="23" y="198"/>
                  <a:pt x="18" y="199"/>
                </a:cubicBezTo>
                <a:cubicBezTo>
                  <a:pt x="14" y="152"/>
                  <a:pt x="9" y="106"/>
                  <a:pt x="5" y="5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09" name="Google Shape;1409;p17"/>
          <p:cNvSpPr/>
          <p:nvPr/>
        </p:nvSpPr>
        <p:spPr>
          <a:xfrm>
            <a:off x="5737923" y="1108668"/>
            <a:ext cx="79203" cy="79203"/>
          </a:xfrm>
          <a:custGeom>
            <a:avLst/>
            <a:gdLst/>
            <a:ahLst/>
            <a:cxnLst/>
            <a:rect l="l" t="t" r="r" b="b"/>
            <a:pathLst>
              <a:path w="39" h="35" extrusionOk="0">
                <a:moveTo>
                  <a:pt x="2" y="34"/>
                </a:moveTo>
                <a:cubicBezTo>
                  <a:pt x="1" y="24"/>
                  <a:pt x="1" y="15"/>
                  <a:pt x="0" y="6"/>
                </a:cubicBezTo>
                <a:cubicBezTo>
                  <a:pt x="0" y="5"/>
                  <a:pt x="0" y="4"/>
                  <a:pt x="1" y="0"/>
                </a:cubicBezTo>
                <a:cubicBezTo>
                  <a:pt x="12" y="2"/>
                  <a:pt x="22" y="3"/>
                  <a:pt x="31" y="7"/>
                </a:cubicBezTo>
                <a:cubicBezTo>
                  <a:pt x="35" y="9"/>
                  <a:pt x="39" y="17"/>
                  <a:pt x="38" y="22"/>
                </a:cubicBezTo>
                <a:cubicBezTo>
                  <a:pt x="37" y="26"/>
                  <a:pt x="31" y="31"/>
                  <a:pt x="27" y="33"/>
                </a:cubicBezTo>
                <a:cubicBezTo>
                  <a:pt x="19" y="35"/>
                  <a:pt x="11" y="34"/>
                  <a:pt x="2" y="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0" name="Google Shape;1410;p17"/>
          <p:cNvSpPr/>
          <p:nvPr/>
        </p:nvSpPr>
        <p:spPr>
          <a:xfrm>
            <a:off x="5421123" y="712671"/>
            <a:ext cx="202403" cy="202403"/>
          </a:xfrm>
          <a:custGeom>
            <a:avLst/>
            <a:gdLst/>
            <a:ahLst/>
            <a:cxnLst/>
            <a:rect l="l" t="t" r="r" b="b"/>
            <a:pathLst>
              <a:path w="93" h="95" extrusionOk="0">
                <a:moveTo>
                  <a:pt x="21" y="35"/>
                </a:moveTo>
                <a:cubicBezTo>
                  <a:pt x="24" y="37"/>
                  <a:pt x="26" y="38"/>
                  <a:pt x="29" y="39"/>
                </a:cubicBezTo>
                <a:cubicBezTo>
                  <a:pt x="34" y="48"/>
                  <a:pt x="39" y="58"/>
                  <a:pt x="30" y="68"/>
                </a:cubicBezTo>
                <a:cubicBezTo>
                  <a:pt x="42" y="74"/>
                  <a:pt x="54" y="79"/>
                  <a:pt x="66" y="84"/>
                </a:cubicBezTo>
                <a:cubicBezTo>
                  <a:pt x="67" y="78"/>
                  <a:pt x="69" y="74"/>
                  <a:pt x="69" y="72"/>
                </a:cubicBezTo>
                <a:cubicBezTo>
                  <a:pt x="59" y="64"/>
                  <a:pt x="51" y="56"/>
                  <a:pt x="42" y="49"/>
                </a:cubicBezTo>
                <a:cubicBezTo>
                  <a:pt x="37" y="46"/>
                  <a:pt x="33" y="43"/>
                  <a:pt x="29" y="39"/>
                </a:cubicBezTo>
                <a:cubicBezTo>
                  <a:pt x="20" y="28"/>
                  <a:pt x="10" y="17"/>
                  <a:pt x="0" y="5"/>
                </a:cubicBezTo>
                <a:cubicBezTo>
                  <a:pt x="4" y="3"/>
                  <a:pt x="8" y="1"/>
                  <a:pt x="12" y="0"/>
                </a:cubicBezTo>
                <a:cubicBezTo>
                  <a:pt x="22" y="0"/>
                  <a:pt x="32" y="0"/>
                  <a:pt x="42" y="0"/>
                </a:cubicBezTo>
                <a:cubicBezTo>
                  <a:pt x="58" y="1"/>
                  <a:pt x="66" y="10"/>
                  <a:pt x="67" y="27"/>
                </a:cubicBezTo>
                <a:cubicBezTo>
                  <a:pt x="67" y="41"/>
                  <a:pt x="68" y="55"/>
                  <a:pt x="86" y="60"/>
                </a:cubicBezTo>
                <a:cubicBezTo>
                  <a:pt x="85" y="66"/>
                  <a:pt x="83" y="71"/>
                  <a:pt x="81" y="76"/>
                </a:cubicBezTo>
                <a:cubicBezTo>
                  <a:pt x="77" y="91"/>
                  <a:pt x="77" y="91"/>
                  <a:pt x="93" y="93"/>
                </a:cubicBezTo>
                <a:cubicBezTo>
                  <a:pt x="91" y="93"/>
                  <a:pt x="88" y="95"/>
                  <a:pt x="87" y="95"/>
                </a:cubicBezTo>
                <a:cubicBezTo>
                  <a:pt x="66" y="88"/>
                  <a:pt x="45" y="80"/>
                  <a:pt x="25" y="73"/>
                </a:cubicBezTo>
                <a:cubicBezTo>
                  <a:pt x="26" y="69"/>
                  <a:pt x="27" y="67"/>
                  <a:pt x="28" y="66"/>
                </a:cubicBezTo>
                <a:cubicBezTo>
                  <a:pt x="35" y="52"/>
                  <a:pt x="35" y="52"/>
                  <a:pt x="23" y="42"/>
                </a:cubicBezTo>
                <a:cubicBezTo>
                  <a:pt x="22" y="40"/>
                  <a:pt x="22" y="37"/>
                  <a:pt x="21" y="35"/>
                </a:cubicBezTo>
                <a:close/>
                <a:moveTo>
                  <a:pt x="81" y="67"/>
                </a:moveTo>
                <a:cubicBezTo>
                  <a:pt x="70" y="73"/>
                  <a:pt x="67" y="81"/>
                  <a:pt x="74" y="87"/>
                </a:cubicBezTo>
                <a:cubicBezTo>
                  <a:pt x="76" y="81"/>
                  <a:pt x="78" y="75"/>
                  <a:pt x="81" y="6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1" name="Google Shape;1411;p17"/>
          <p:cNvSpPr/>
          <p:nvPr/>
        </p:nvSpPr>
        <p:spPr>
          <a:xfrm>
            <a:off x="4981122" y="1231868"/>
            <a:ext cx="167203" cy="79203"/>
          </a:xfrm>
          <a:custGeom>
            <a:avLst/>
            <a:gdLst/>
            <a:ahLst/>
            <a:cxnLst/>
            <a:rect l="l" t="t" r="r" b="b"/>
            <a:pathLst>
              <a:path w="75" h="38" extrusionOk="0">
                <a:moveTo>
                  <a:pt x="38" y="37"/>
                </a:moveTo>
                <a:cubicBezTo>
                  <a:pt x="30" y="37"/>
                  <a:pt x="22" y="37"/>
                  <a:pt x="14" y="37"/>
                </a:cubicBezTo>
                <a:cubicBezTo>
                  <a:pt x="5" y="37"/>
                  <a:pt x="2" y="32"/>
                  <a:pt x="1" y="25"/>
                </a:cubicBezTo>
                <a:cubicBezTo>
                  <a:pt x="0" y="18"/>
                  <a:pt x="1" y="11"/>
                  <a:pt x="10" y="10"/>
                </a:cubicBezTo>
                <a:cubicBezTo>
                  <a:pt x="23" y="8"/>
                  <a:pt x="34" y="4"/>
                  <a:pt x="46" y="2"/>
                </a:cubicBezTo>
                <a:cubicBezTo>
                  <a:pt x="59" y="0"/>
                  <a:pt x="75" y="18"/>
                  <a:pt x="72" y="31"/>
                </a:cubicBezTo>
                <a:cubicBezTo>
                  <a:pt x="72" y="33"/>
                  <a:pt x="67" y="36"/>
                  <a:pt x="64" y="37"/>
                </a:cubicBezTo>
                <a:cubicBezTo>
                  <a:pt x="55" y="38"/>
                  <a:pt x="47" y="37"/>
                  <a:pt x="38" y="3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2" name="Google Shape;1412;p17"/>
          <p:cNvSpPr/>
          <p:nvPr/>
        </p:nvSpPr>
        <p:spPr>
          <a:xfrm>
            <a:off x="4725919" y="1495868"/>
            <a:ext cx="17600" cy="132003"/>
          </a:xfrm>
          <a:custGeom>
            <a:avLst/>
            <a:gdLst/>
            <a:ahLst/>
            <a:cxnLst/>
            <a:rect l="l" t="t" r="r" b="b"/>
            <a:pathLst>
              <a:path w="6" h="62" extrusionOk="0">
                <a:moveTo>
                  <a:pt x="6" y="0"/>
                </a:moveTo>
                <a:cubicBezTo>
                  <a:pt x="6" y="20"/>
                  <a:pt x="6" y="40"/>
                  <a:pt x="6" y="62"/>
                </a:cubicBezTo>
                <a:cubicBezTo>
                  <a:pt x="3" y="60"/>
                  <a:pt x="0" y="58"/>
                  <a:pt x="0" y="57"/>
                </a:cubicBezTo>
                <a:cubicBezTo>
                  <a:pt x="1" y="38"/>
                  <a:pt x="3" y="19"/>
                  <a:pt x="4" y="0"/>
                </a:cubicBezTo>
                <a:cubicBezTo>
                  <a:pt x="5" y="0"/>
                  <a:pt x="5" y="0"/>
                  <a:pt x="6"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3" name="Google Shape;1413;p17"/>
          <p:cNvSpPr/>
          <p:nvPr/>
        </p:nvSpPr>
        <p:spPr>
          <a:xfrm>
            <a:off x="4805122" y="897468"/>
            <a:ext cx="52800" cy="70400"/>
          </a:xfrm>
          <a:custGeom>
            <a:avLst/>
            <a:gdLst/>
            <a:ahLst/>
            <a:cxnLst/>
            <a:rect l="l" t="t" r="r" b="b"/>
            <a:pathLst>
              <a:path w="22" h="33" extrusionOk="0">
                <a:moveTo>
                  <a:pt x="10" y="0"/>
                </a:moveTo>
                <a:cubicBezTo>
                  <a:pt x="8" y="14"/>
                  <a:pt x="2" y="27"/>
                  <a:pt x="22" y="33"/>
                </a:cubicBezTo>
                <a:cubicBezTo>
                  <a:pt x="3" y="32"/>
                  <a:pt x="0" y="21"/>
                  <a:pt x="1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4" name="Google Shape;1414;p17"/>
          <p:cNvSpPr/>
          <p:nvPr/>
        </p:nvSpPr>
        <p:spPr>
          <a:xfrm>
            <a:off x="5482720" y="800671"/>
            <a:ext cx="88000" cy="96803"/>
          </a:xfrm>
          <a:custGeom>
            <a:avLst/>
            <a:gdLst/>
            <a:ahLst/>
            <a:cxnLst/>
            <a:rect l="l" t="t" r="r" b="b"/>
            <a:pathLst>
              <a:path w="40" h="45" extrusionOk="0">
                <a:moveTo>
                  <a:pt x="0" y="0"/>
                </a:moveTo>
                <a:cubicBezTo>
                  <a:pt x="4" y="4"/>
                  <a:pt x="8" y="7"/>
                  <a:pt x="13" y="10"/>
                </a:cubicBezTo>
                <a:cubicBezTo>
                  <a:pt x="22" y="17"/>
                  <a:pt x="30" y="25"/>
                  <a:pt x="40" y="33"/>
                </a:cubicBezTo>
                <a:cubicBezTo>
                  <a:pt x="40" y="35"/>
                  <a:pt x="38" y="39"/>
                  <a:pt x="37" y="45"/>
                </a:cubicBezTo>
                <a:cubicBezTo>
                  <a:pt x="25" y="40"/>
                  <a:pt x="13" y="35"/>
                  <a:pt x="1" y="29"/>
                </a:cubicBezTo>
                <a:cubicBezTo>
                  <a:pt x="10" y="19"/>
                  <a:pt x="5" y="9"/>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5" name="Google Shape;1415;p17"/>
          <p:cNvSpPr/>
          <p:nvPr/>
        </p:nvSpPr>
        <p:spPr>
          <a:xfrm>
            <a:off x="5561923" y="853471"/>
            <a:ext cx="35200" cy="44003"/>
          </a:xfrm>
          <a:custGeom>
            <a:avLst/>
            <a:gdLst/>
            <a:ahLst/>
            <a:cxnLst/>
            <a:rect l="l" t="t" r="r" b="b"/>
            <a:pathLst>
              <a:path w="14" h="20" extrusionOk="0">
                <a:moveTo>
                  <a:pt x="14" y="0"/>
                </a:moveTo>
                <a:cubicBezTo>
                  <a:pt x="11" y="8"/>
                  <a:pt x="9" y="14"/>
                  <a:pt x="7" y="20"/>
                </a:cubicBezTo>
                <a:cubicBezTo>
                  <a:pt x="0" y="14"/>
                  <a:pt x="3" y="6"/>
                  <a:pt x="14"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6" name="Google Shape;1416;p17"/>
          <p:cNvSpPr/>
          <p:nvPr/>
        </p:nvSpPr>
        <p:spPr>
          <a:xfrm>
            <a:off x="5737923" y="3123872"/>
            <a:ext cx="1434403" cy="1364003"/>
          </a:xfrm>
          <a:custGeom>
            <a:avLst/>
            <a:gdLst/>
            <a:ahLst/>
            <a:cxnLst/>
            <a:rect l="l" t="t" r="r" b="b"/>
            <a:pathLst>
              <a:path w="675" h="640" extrusionOk="0">
                <a:moveTo>
                  <a:pt x="352" y="344"/>
                </a:moveTo>
                <a:cubicBezTo>
                  <a:pt x="361" y="365"/>
                  <a:pt x="339" y="359"/>
                  <a:pt x="332" y="366"/>
                </a:cubicBezTo>
                <a:cubicBezTo>
                  <a:pt x="339" y="375"/>
                  <a:pt x="336" y="381"/>
                  <a:pt x="328" y="388"/>
                </a:cubicBezTo>
                <a:cubicBezTo>
                  <a:pt x="325" y="390"/>
                  <a:pt x="324" y="397"/>
                  <a:pt x="324" y="402"/>
                </a:cubicBezTo>
                <a:cubicBezTo>
                  <a:pt x="321" y="439"/>
                  <a:pt x="327" y="474"/>
                  <a:pt x="347" y="507"/>
                </a:cubicBezTo>
                <a:cubicBezTo>
                  <a:pt x="358" y="524"/>
                  <a:pt x="367" y="542"/>
                  <a:pt x="373" y="560"/>
                </a:cubicBezTo>
                <a:cubicBezTo>
                  <a:pt x="384" y="595"/>
                  <a:pt x="374" y="615"/>
                  <a:pt x="336" y="617"/>
                </a:cubicBezTo>
                <a:cubicBezTo>
                  <a:pt x="318" y="618"/>
                  <a:pt x="299" y="615"/>
                  <a:pt x="281" y="612"/>
                </a:cubicBezTo>
                <a:cubicBezTo>
                  <a:pt x="276" y="612"/>
                  <a:pt x="270" y="609"/>
                  <a:pt x="268" y="605"/>
                </a:cubicBezTo>
                <a:cubicBezTo>
                  <a:pt x="260" y="594"/>
                  <a:pt x="250" y="597"/>
                  <a:pt x="240" y="597"/>
                </a:cubicBezTo>
                <a:cubicBezTo>
                  <a:pt x="239" y="597"/>
                  <a:pt x="238" y="598"/>
                  <a:pt x="238" y="599"/>
                </a:cubicBezTo>
                <a:cubicBezTo>
                  <a:pt x="245" y="604"/>
                  <a:pt x="251" y="608"/>
                  <a:pt x="258" y="613"/>
                </a:cubicBezTo>
                <a:cubicBezTo>
                  <a:pt x="253" y="627"/>
                  <a:pt x="242" y="621"/>
                  <a:pt x="233" y="623"/>
                </a:cubicBezTo>
                <a:cubicBezTo>
                  <a:pt x="233" y="631"/>
                  <a:pt x="229" y="635"/>
                  <a:pt x="221" y="635"/>
                </a:cubicBezTo>
                <a:cubicBezTo>
                  <a:pt x="200" y="634"/>
                  <a:pt x="185" y="627"/>
                  <a:pt x="185" y="618"/>
                </a:cubicBezTo>
                <a:cubicBezTo>
                  <a:pt x="185" y="609"/>
                  <a:pt x="186" y="601"/>
                  <a:pt x="187" y="591"/>
                </a:cubicBezTo>
                <a:cubicBezTo>
                  <a:pt x="159" y="593"/>
                  <a:pt x="133" y="594"/>
                  <a:pt x="107" y="605"/>
                </a:cubicBezTo>
                <a:cubicBezTo>
                  <a:pt x="103" y="607"/>
                  <a:pt x="98" y="608"/>
                  <a:pt x="94" y="611"/>
                </a:cubicBezTo>
                <a:cubicBezTo>
                  <a:pt x="90" y="614"/>
                  <a:pt x="88" y="618"/>
                  <a:pt x="85" y="621"/>
                </a:cubicBezTo>
                <a:cubicBezTo>
                  <a:pt x="88" y="623"/>
                  <a:pt x="91" y="626"/>
                  <a:pt x="95" y="629"/>
                </a:cubicBezTo>
                <a:cubicBezTo>
                  <a:pt x="95" y="629"/>
                  <a:pt x="95" y="632"/>
                  <a:pt x="95" y="634"/>
                </a:cubicBezTo>
                <a:cubicBezTo>
                  <a:pt x="95" y="636"/>
                  <a:pt x="95" y="638"/>
                  <a:pt x="95" y="640"/>
                </a:cubicBezTo>
                <a:cubicBezTo>
                  <a:pt x="63" y="640"/>
                  <a:pt x="33" y="640"/>
                  <a:pt x="1" y="640"/>
                </a:cubicBezTo>
                <a:cubicBezTo>
                  <a:pt x="0" y="636"/>
                  <a:pt x="0" y="632"/>
                  <a:pt x="0" y="630"/>
                </a:cubicBezTo>
                <a:cubicBezTo>
                  <a:pt x="8" y="625"/>
                  <a:pt x="16" y="623"/>
                  <a:pt x="20" y="618"/>
                </a:cubicBezTo>
                <a:cubicBezTo>
                  <a:pt x="30" y="604"/>
                  <a:pt x="41" y="593"/>
                  <a:pt x="41" y="573"/>
                </a:cubicBezTo>
                <a:cubicBezTo>
                  <a:pt x="40" y="408"/>
                  <a:pt x="41" y="243"/>
                  <a:pt x="41" y="79"/>
                </a:cubicBezTo>
                <a:cubicBezTo>
                  <a:pt x="41" y="67"/>
                  <a:pt x="41" y="56"/>
                  <a:pt x="41" y="44"/>
                </a:cubicBezTo>
                <a:cubicBezTo>
                  <a:pt x="40" y="38"/>
                  <a:pt x="42" y="31"/>
                  <a:pt x="35" y="24"/>
                </a:cubicBezTo>
                <a:cubicBezTo>
                  <a:pt x="32" y="21"/>
                  <a:pt x="33" y="12"/>
                  <a:pt x="35" y="5"/>
                </a:cubicBezTo>
                <a:cubicBezTo>
                  <a:pt x="35" y="3"/>
                  <a:pt x="43" y="3"/>
                  <a:pt x="48" y="2"/>
                </a:cubicBezTo>
                <a:cubicBezTo>
                  <a:pt x="60" y="2"/>
                  <a:pt x="72" y="2"/>
                  <a:pt x="84" y="2"/>
                </a:cubicBezTo>
                <a:cubicBezTo>
                  <a:pt x="90" y="2"/>
                  <a:pt x="99" y="0"/>
                  <a:pt x="98" y="11"/>
                </a:cubicBezTo>
                <a:cubicBezTo>
                  <a:pt x="98" y="19"/>
                  <a:pt x="102" y="30"/>
                  <a:pt x="86" y="28"/>
                </a:cubicBezTo>
                <a:cubicBezTo>
                  <a:pt x="85" y="32"/>
                  <a:pt x="85" y="36"/>
                  <a:pt x="85" y="39"/>
                </a:cubicBezTo>
                <a:cubicBezTo>
                  <a:pt x="85" y="76"/>
                  <a:pt x="83" y="114"/>
                  <a:pt x="86" y="151"/>
                </a:cubicBezTo>
                <a:cubicBezTo>
                  <a:pt x="87" y="170"/>
                  <a:pt x="96" y="190"/>
                  <a:pt x="102" y="209"/>
                </a:cubicBezTo>
                <a:cubicBezTo>
                  <a:pt x="103" y="211"/>
                  <a:pt x="108" y="213"/>
                  <a:pt x="111" y="213"/>
                </a:cubicBezTo>
                <a:cubicBezTo>
                  <a:pt x="120" y="214"/>
                  <a:pt x="129" y="213"/>
                  <a:pt x="137" y="213"/>
                </a:cubicBezTo>
                <a:cubicBezTo>
                  <a:pt x="146" y="196"/>
                  <a:pt x="144" y="177"/>
                  <a:pt x="144" y="159"/>
                </a:cubicBezTo>
                <a:cubicBezTo>
                  <a:pt x="143" y="137"/>
                  <a:pt x="151" y="117"/>
                  <a:pt x="170" y="103"/>
                </a:cubicBezTo>
                <a:cubicBezTo>
                  <a:pt x="175" y="99"/>
                  <a:pt x="177" y="93"/>
                  <a:pt x="180" y="87"/>
                </a:cubicBezTo>
                <a:cubicBezTo>
                  <a:pt x="190" y="71"/>
                  <a:pt x="200" y="54"/>
                  <a:pt x="209" y="38"/>
                </a:cubicBezTo>
                <a:cubicBezTo>
                  <a:pt x="217" y="26"/>
                  <a:pt x="227" y="20"/>
                  <a:pt x="241" y="19"/>
                </a:cubicBezTo>
                <a:cubicBezTo>
                  <a:pt x="306" y="11"/>
                  <a:pt x="371" y="11"/>
                  <a:pt x="436" y="19"/>
                </a:cubicBezTo>
                <a:cubicBezTo>
                  <a:pt x="450" y="20"/>
                  <a:pt x="460" y="28"/>
                  <a:pt x="468" y="39"/>
                </a:cubicBezTo>
                <a:cubicBezTo>
                  <a:pt x="475" y="50"/>
                  <a:pt x="482" y="60"/>
                  <a:pt x="488" y="71"/>
                </a:cubicBezTo>
                <a:cubicBezTo>
                  <a:pt x="497" y="87"/>
                  <a:pt x="505" y="103"/>
                  <a:pt x="519" y="116"/>
                </a:cubicBezTo>
                <a:cubicBezTo>
                  <a:pt x="531" y="127"/>
                  <a:pt x="533" y="145"/>
                  <a:pt x="533" y="162"/>
                </a:cubicBezTo>
                <a:cubicBezTo>
                  <a:pt x="534" y="179"/>
                  <a:pt x="534" y="195"/>
                  <a:pt x="535" y="213"/>
                </a:cubicBezTo>
                <a:cubicBezTo>
                  <a:pt x="547" y="213"/>
                  <a:pt x="556" y="214"/>
                  <a:pt x="565" y="213"/>
                </a:cubicBezTo>
                <a:cubicBezTo>
                  <a:pt x="568" y="213"/>
                  <a:pt x="571" y="209"/>
                  <a:pt x="572" y="207"/>
                </a:cubicBezTo>
                <a:cubicBezTo>
                  <a:pt x="586" y="178"/>
                  <a:pt x="593" y="147"/>
                  <a:pt x="591" y="115"/>
                </a:cubicBezTo>
                <a:cubicBezTo>
                  <a:pt x="589" y="87"/>
                  <a:pt x="590" y="58"/>
                  <a:pt x="588" y="31"/>
                </a:cubicBezTo>
                <a:cubicBezTo>
                  <a:pt x="584" y="27"/>
                  <a:pt x="578" y="23"/>
                  <a:pt x="577" y="18"/>
                </a:cubicBezTo>
                <a:cubicBezTo>
                  <a:pt x="575" y="4"/>
                  <a:pt x="577" y="2"/>
                  <a:pt x="591" y="2"/>
                </a:cubicBezTo>
                <a:cubicBezTo>
                  <a:pt x="603" y="2"/>
                  <a:pt x="616" y="2"/>
                  <a:pt x="628" y="2"/>
                </a:cubicBezTo>
                <a:cubicBezTo>
                  <a:pt x="632" y="3"/>
                  <a:pt x="640" y="4"/>
                  <a:pt x="640" y="6"/>
                </a:cubicBezTo>
                <a:cubicBezTo>
                  <a:pt x="641" y="12"/>
                  <a:pt x="641" y="19"/>
                  <a:pt x="640" y="25"/>
                </a:cubicBezTo>
                <a:cubicBezTo>
                  <a:pt x="639" y="31"/>
                  <a:pt x="634" y="36"/>
                  <a:pt x="634" y="41"/>
                </a:cubicBezTo>
                <a:cubicBezTo>
                  <a:pt x="634" y="165"/>
                  <a:pt x="634" y="288"/>
                  <a:pt x="634" y="412"/>
                </a:cubicBezTo>
                <a:cubicBezTo>
                  <a:pt x="634" y="466"/>
                  <a:pt x="635" y="520"/>
                  <a:pt x="634" y="574"/>
                </a:cubicBezTo>
                <a:cubicBezTo>
                  <a:pt x="633" y="590"/>
                  <a:pt x="643" y="599"/>
                  <a:pt x="650" y="611"/>
                </a:cubicBezTo>
                <a:cubicBezTo>
                  <a:pt x="655" y="620"/>
                  <a:pt x="661" y="629"/>
                  <a:pt x="675" y="625"/>
                </a:cubicBezTo>
                <a:cubicBezTo>
                  <a:pt x="675" y="631"/>
                  <a:pt x="675" y="635"/>
                  <a:pt x="675" y="640"/>
                </a:cubicBezTo>
                <a:cubicBezTo>
                  <a:pt x="644" y="640"/>
                  <a:pt x="613" y="640"/>
                  <a:pt x="581" y="640"/>
                </a:cubicBezTo>
                <a:cubicBezTo>
                  <a:pt x="577" y="631"/>
                  <a:pt x="579" y="625"/>
                  <a:pt x="590" y="624"/>
                </a:cubicBezTo>
                <a:cubicBezTo>
                  <a:pt x="590" y="496"/>
                  <a:pt x="590" y="367"/>
                  <a:pt x="590" y="238"/>
                </a:cubicBezTo>
                <a:cubicBezTo>
                  <a:pt x="585" y="238"/>
                  <a:pt x="582" y="238"/>
                  <a:pt x="577" y="238"/>
                </a:cubicBezTo>
                <a:cubicBezTo>
                  <a:pt x="577" y="246"/>
                  <a:pt x="574" y="249"/>
                  <a:pt x="565" y="249"/>
                </a:cubicBezTo>
                <a:cubicBezTo>
                  <a:pt x="553" y="248"/>
                  <a:pt x="542" y="248"/>
                  <a:pt x="529" y="248"/>
                </a:cubicBezTo>
                <a:cubicBezTo>
                  <a:pt x="529" y="259"/>
                  <a:pt x="529" y="270"/>
                  <a:pt x="529" y="280"/>
                </a:cubicBezTo>
                <a:cubicBezTo>
                  <a:pt x="529" y="291"/>
                  <a:pt x="524" y="295"/>
                  <a:pt x="513" y="295"/>
                </a:cubicBezTo>
                <a:cubicBezTo>
                  <a:pt x="499" y="294"/>
                  <a:pt x="486" y="295"/>
                  <a:pt x="472" y="294"/>
                </a:cubicBezTo>
                <a:cubicBezTo>
                  <a:pt x="457" y="294"/>
                  <a:pt x="455" y="292"/>
                  <a:pt x="455" y="277"/>
                </a:cubicBezTo>
                <a:cubicBezTo>
                  <a:pt x="454" y="273"/>
                  <a:pt x="455" y="269"/>
                  <a:pt x="455" y="262"/>
                </a:cubicBezTo>
                <a:cubicBezTo>
                  <a:pt x="442" y="273"/>
                  <a:pt x="431" y="282"/>
                  <a:pt x="420" y="291"/>
                </a:cubicBezTo>
                <a:cubicBezTo>
                  <a:pt x="401" y="308"/>
                  <a:pt x="382" y="325"/>
                  <a:pt x="363" y="341"/>
                </a:cubicBezTo>
                <a:cubicBezTo>
                  <a:pt x="360" y="343"/>
                  <a:pt x="355" y="343"/>
                  <a:pt x="352" y="344"/>
                </a:cubicBezTo>
                <a:cubicBezTo>
                  <a:pt x="348" y="339"/>
                  <a:pt x="345" y="335"/>
                  <a:pt x="341" y="330"/>
                </a:cubicBezTo>
                <a:cubicBezTo>
                  <a:pt x="351" y="309"/>
                  <a:pt x="361" y="287"/>
                  <a:pt x="371" y="264"/>
                </a:cubicBezTo>
                <a:cubicBezTo>
                  <a:pt x="321" y="264"/>
                  <a:pt x="272" y="264"/>
                  <a:pt x="222" y="264"/>
                </a:cubicBezTo>
                <a:cubicBezTo>
                  <a:pt x="222" y="269"/>
                  <a:pt x="222" y="273"/>
                  <a:pt x="222" y="278"/>
                </a:cubicBezTo>
                <a:cubicBezTo>
                  <a:pt x="222" y="291"/>
                  <a:pt x="219" y="294"/>
                  <a:pt x="205" y="294"/>
                </a:cubicBezTo>
                <a:cubicBezTo>
                  <a:pt x="192" y="295"/>
                  <a:pt x="178" y="295"/>
                  <a:pt x="164" y="294"/>
                </a:cubicBezTo>
                <a:cubicBezTo>
                  <a:pt x="150" y="294"/>
                  <a:pt x="147" y="292"/>
                  <a:pt x="147" y="277"/>
                </a:cubicBezTo>
                <a:cubicBezTo>
                  <a:pt x="147" y="268"/>
                  <a:pt x="147" y="258"/>
                  <a:pt x="147" y="248"/>
                </a:cubicBezTo>
                <a:cubicBezTo>
                  <a:pt x="136" y="248"/>
                  <a:pt x="127" y="248"/>
                  <a:pt x="117" y="248"/>
                </a:cubicBezTo>
                <a:cubicBezTo>
                  <a:pt x="109" y="249"/>
                  <a:pt x="102" y="249"/>
                  <a:pt x="103" y="238"/>
                </a:cubicBezTo>
                <a:cubicBezTo>
                  <a:pt x="97" y="238"/>
                  <a:pt x="92" y="238"/>
                  <a:pt x="86" y="238"/>
                </a:cubicBezTo>
                <a:cubicBezTo>
                  <a:pt x="86" y="362"/>
                  <a:pt x="86" y="485"/>
                  <a:pt x="86" y="609"/>
                </a:cubicBezTo>
                <a:cubicBezTo>
                  <a:pt x="118" y="592"/>
                  <a:pt x="152" y="587"/>
                  <a:pt x="187" y="586"/>
                </a:cubicBezTo>
                <a:cubicBezTo>
                  <a:pt x="187" y="573"/>
                  <a:pt x="186" y="560"/>
                  <a:pt x="188" y="548"/>
                </a:cubicBezTo>
                <a:cubicBezTo>
                  <a:pt x="190" y="535"/>
                  <a:pt x="196" y="523"/>
                  <a:pt x="199" y="511"/>
                </a:cubicBezTo>
                <a:cubicBezTo>
                  <a:pt x="203" y="494"/>
                  <a:pt x="201" y="492"/>
                  <a:pt x="184" y="485"/>
                </a:cubicBezTo>
                <a:cubicBezTo>
                  <a:pt x="185" y="476"/>
                  <a:pt x="185" y="466"/>
                  <a:pt x="187" y="457"/>
                </a:cubicBezTo>
                <a:cubicBezTo>
                  <a:pt x="199" y="410"/>
                  <a:pt x="211" y="364"/>
                  <a:pt x="253" y="337"/>
                </a:cubicBezTo>
                <a:cubicBezTo>
                  <a:pt x="251" y="326"/>
                  <a:pt x="248" y="317"/>
                  <a:pt x="247" y="307"/>
                </a:cubicBezTo>
                <a:cubicBezTo>
                  <a:pt x="247" y="290"/>
                  <a:pt x="252" y="286"/>
                  <a:pt x="268" y="288"/>
                </a:cubicBezTo>
                <a:cubicBezTo>
                  <a:pt x="277" y="289"/>
                  <a:pt x="286" y="293"/>
                  <a:pt x="296" y="296"/>
                </a:cubicBezTo>
                <a:cubicBezTo>
                  <a:pt x="292" y="302"/>
                  <a:pt x="288" y="308"/>
                  <a:pt x="284" y="314"/>
                </a:cubicBezTo>
                <a:cubicBezTo>
                  <a:pt x="282" y="329"/>
                  <a:pt x="280" y="344"/>
                  <a:pt x="277" y="358"/>
                </a:cubicBezTo>
                <a:cubicBezTo>
                  <a:pt x="276" y="364"/>
                  <a:pt x="275" y="370"/>
                  <a:pt x="273" y="378"/>
                </a:cubicBezTo>
                <a:cubicBezTo>
                  <a:pt x="276" y="380"/>
                  <a:pt x="280" y="383"/>
                  <a:pt x="285" y="383"/>
                </a:cubicBezTo>
                <a:cubicBezTo>
                  <a:pt x="309" y="383"/>
                  <a:pt x="323" y="371"/>
                  <a:pt x="328" y="347"/>
                </a:cubicBezTo>
                <a:cubicBezTo>
                  <a:pt x="330" y="335"/>
                  <a:pt x="337" y="332"/>
                  <a:pt x="347" y="340"/>
                </a:cubicBezTo>
                <a:cubicBezTo>
                  <a:pt x="348" y="341"/>
                  <a:pt x="350" y="342"/>
                  <a:pt x="352" y="344"/>
                </a:cubicBezTo>
                <a:close/>
                <a:moveTo>
                  <a:pt x="271" y="599"/>
                </a:moveTo>
                <a:cubicBezTo>
                  <a:pt x="271" y="600"/>
                  <a:pt x="270" y="601"/>
                  <a:pt x="270" y="601"/>
                </a:cubicBezTo>
                <a:cubicBezTo>
                  <a:pt x="274" y="603"/>
                  <a:pt x="278" y="606"/>
                  <a:pt x="282" y="608"/>
                </a:cubicBezTo>
                <a:cubicBezTo>
                  <a:pt x="305" y="615"/>
                  <a:pt x="329" y="614"/>
                  <a:pt x="352" y="610"/>
                </a:cubicBezTo>
                <a:cubicBezTo>
                  <a:pt x="365" y="607"/>
                  <a:pt x="372" y="599"/>
                  <a:pt x="371" y="585"/>
                </a:cubicBezTo>
                <a:cubicBezTo>
                  <a:pt x="370" y="573"/>
                  <a:pt x="368" y="560"/>
                  <a:pt x="364" y="548"/>
                </a:cubicBezTo>
                <a:cubicBezTo>
                  <a:pt x="358" y="533"/>
                  <a:pt x="348" y="520"/>
                  <a:pt x="341" y="506"/>
                </a:cubicBezTo>
                <a:cubicBezTo>
                  <a:pt x="332" y="487"/>
                  <a:pt x="321" y="469"/>
                  <a:pt x="321" y="447"/>
                </a:cubicBezTo>
                <a:cubicBezTo>
                  <a:pt x="321" y="427"/>
                  <a:pt x="321" y="408"/>
                  <a:pt x="321" y="388"/>
                </a:cubicBezTo>
                <a:cubicBezTo>
                  <a:pt x="320" y="387"/>
                  <a:pt x="319" y="387"/>
                  <a:pt x="318" y="387"/>
                </a:cubicBezTo>
                <a:cubicBezTo>
                  <a:pt x="316" y="391"/>
                  <a:pt x="315" y="396"/>
                  <a:pt x="313" y="401"/>
                </a:cubicBezTo>
                <a:cubicBezTo>
                  <a:pt x="288" y="411"/>
                  <a:pt x="283" y="411"/>
                  <a:pt x="263" y="406"/>
                </a:cubicBezTo>
                <a:cubicBezTo>
                  <a:pt x="262" y="434"/>
                  <a:pt x="260" y="462"/>
                  <a:pt x="259" y="490"/>
                </a:cubicBezTo>
                <a:cubicBezTo>
                  <a:pt x="248" y="489"/>
                  <a:pt x="246" y="496"/>
                  <a:pt x="246" y="504"/>
                </a:cubicBezTo>
                <a:cubicBezTo>
                  <a:pt x="244" y="522"/>
                  <a:pt x="243" y="540"/>
                  <a:pt x="241" y="558"/>
                </a:cubicBezTo>
                <a:cubicBezTo>
                  <a:pt x="240" y="568"/>
                  <a:pt x="239" y="579"/>
                  <a:pt x="238" y="590"/>
                </a:cubicBezTo>
                <a:cubicBezTo>
                  <a:pt x="249" y="591"/>
                  <a:pt x="259" y="595"/>
                  <a:pt x="266" y="592"/>
                </a:cubicBezTo>
                <a:cubicBezTo>
                  <a:pt x="288" y="584"/>
                  <a:pt x="309" y="585"/>
                  <a:pt x="331" y="589"/>
                </a:cubicBezTo>
                <a:cubicBezTo>
                  <a:pt x="335" y="590"/>
                  <a:pt x="339" y="595"/>
                  <a:pt x="343" y="597"/>
                </a:cubicBezTo>
                <a:cubicBezTo>
                  <a:pt x="338" y="600"/>
                  <a:pt x="334" y="604"/>
                  <a:pt x="329" y="605"/>
                </a:cubicBezTo>
                <a:cubicBezTo>
                  <a:pt x="322" y="607"/>
                  <a:pt x="314" y="606"/>
                  <a:pt x="307" y="605"/>
                </a:cubicBezTo>
                <a:cubicBezTo>
                  <a:pt x="295" y="603"/>
                  <a:pt x="283" y="601"/>
                  <a:pt x="271" y="599"/>
                </a:cubicBezTo>
                <a:close/>
                <a:moveTo>
                  <a:pt x="484" y="96"/>
                </a:moveTo>
                <a:cubicBezTo>
                  <a:pt x="474" y="80"/>
                  <a:pt x="464" y="65"/>
                  <a:pt x="455" y="51"/>
                </a:cubicBezTo>
                <a:cubicBezTo>
                  <a:pt x="448" y="42"/>
                  <a:pt x="440" y="36"/>
                  <a:pt x="428" y="34"/>
                </a:cubicBezTo>
                <a:cubicBezTo>
                  <a:pt x="377" y="27"/>
                  <a:pt x="326" y="28"/>
                  <a:pt x="275" y="31"/>
                </a:cubicBezTo>
                <a:cubicBezTo>
                  <a:pt x="261" y="32"/>
                  <a:pt x="245" y="33"/>
                  <a:pt x="234" y="40"/>
                </a:cubicBezTo>
                <a:cubicBezTo>
                  <a:pt x="215" y="53"/>
                  <a:pt x="203" y="73"/>
                  <a:pt x="194" y="96"/>
                </a:cubicBezTo>
                <a:cubicBezTo>
                  <a:pt x="291" y="96"/>
                  <a:pt x="386" y="96"/>
                  <a:pt x="484" y="96"/>
                </a:cubicBezTo>
                <a:close/>
                <a:moveTo>
                  <a:pt x="197" y="172"/>
                </a:moveTo>
                <a:cubicBezTo>
                  <a:pt x="208" y="172"/>
                  <a:pt x="219" y="172"/>
                  <a:pt x="230" y="172"/>
                </a:cubicBezTo>
                <a:cubicBezTo>
                  <a:pt x="235" y="171"/>
                  <a:pt x="241" y="169"/>
                  <a:pt x="243" y="165"/>
                </a:cubicBezTo>
                <a:cubicBezTo>
                  <a:pt x="249" y="155"/>
                  <a:pt x="239" y="135"/>
                  <a:pt x="228" y="134"/>
                </a:cubicBezTo>
                <a:cubicBezTo>
                  <a:pt x="207" y="133"/>
                  <a:pt x="187" y="133"/>
                  <a:pt x="167" y="134"/>
                </a:cubicBezTo>
                <a:cubicBezTo>
                  <a:pt x="157" y="134"/>
                  <a:pt x="148" y="150"/>
                  <a:pt x="150" y="161"/>
                </a:cubicBezTo>
                <a:cubicBezTo>
                  <a:pt x="152" y="171"/>
                  <a:pt x="160" y="172"/>
                  <a:pt x="169" y="172"/>
                </a:cubicBezTo>
                <a:cubicBezTo>
                  <a:pt x="178" y="172"/>
                  <a:pt x="188" y="172"/>
                  <a:pt x="197" y="172"/>
                </a:cubicBezTo>
                <a:close/>
                <a:moveTo>
                  <a:pt x="478" y="172"/>
                </a:moveTo>
                <a:cubicBezTo>
                  <a:pt x="478" y="172"/>
                  <a:pt x="478" y="172"/>
                  <a:pt x="478" y="172"/>
                </a:cubicBezTo>
                <a:cubicBezTo>
                  <a:pt x="490" y="172"/>
                  <a:pt x="501" y="173"/>
                  <a:pt x="512" y="171"/>
                </a:cubicBezTo>
                <a:cubicBezTo>
                  <a:pt x="517" y="171"/>
                  <a:pt x="523" y="168"/>
                  <a:pt x="525" y="164"/>
                </a:cubicBezTo>
                <a:cubicBezTo>
                  <a:pt x="530" y="154"/>
                  <a:pt x="520" y="135"/>
                  <a:pt x="509" y="134"/>
                </a:cubicBezTo>
                <a:cubicBezTo>
                  <a:pt x="489" y="133"/>
                  <a:pt x="469" y="133"/>
                  <a:pt x="448" y="134"/>
                </a:cubicBezTo>
                <a:cubicBezTo>
                  <a:pt x="438" y="135"/>
                  <a:pt x="431" y="148"/>
                  <a:pt x="432" y="160"/>
                </a:cubicBezTo>
                <a:cubicBezTo>
                  <a:pt x="433" y="172"/>
                  <a:pt x="442" y="172"/>
                  <a:pt x="450" y="172"/>
                </a:cubicBezTo>
                <a:cubicBezTo>
                  <a:pt x="460" y="172"/>
                  <a:pt x="469" y="172"/>
                  <a:pt x="478" y="172"/>
                </a:cubicBezTo>
                <a:close/>
                <a:moveTo>
                  <a:pt x="336" y="597"/>
                </a:moveTo>
                <a:cubicBezTo>
                  <a:pt x="317" y="590"/>
                  <a:pt x="298" y="590"/>
                  <a:pt x="279" y="595"/>
                </a:cubicBezTo>
                <a:cubicBezTo>
                  <a:pt x="298" y="596"/>
                  <a:pt x="317" y="606"/>
                  <a:pt x="336" y="59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7" name="Google Shape;1417;p17"/>
          <p:cNvSpPr/>
          <p:nvPr/>
        </p:nvSpPr>
        <p:spPr>
          <a:xfrm>
            <a:off x="5922720" y="3634272"/>
            <a:ext cx="607203" cy="783203"/>
          </a:xfrm>
          <a:custGeom>
            <a:avLst/>
            <a:gdLst/>
            <a:ahLst/>
            <a:cxnLst/>
            <a:rect l="l" t="t" r="r" b="b"/>
            <a:pathLst>
              <a:path w="285" h="371" extrusionOk="0">
                <a:moveTo>
                  <a:pt x="210" y="58"/>
                </a:moveTo>
                <a:cubicBezTo>
                  <a:pt x="200" y="55"/>
                  <a:pt x="191" y="51"/>
                  <a:pt x="182" y="50"/>
                </a:cubicBezTo>
                <a:cubicBezTo>
                  <a:pt x="166" y="48"/>
                  <a:pt x="161" y="52"/>
                  <a:pt x="161" y="69"/>
                </a:cubicBezTo>
                <a:cubicBezTo>
                  <a:pt x="162" y="79"/>
                  <a:pt x="165" y="88"/>
                  <a:pt x="167" y="99"/>
                </a:cubicBezTo>
                <a:cubicBezTo>
                  <a:pt x="125" y="126"/>
                  <a:pt x="113" y="172"/>
                  <a:pt x="101" y="219"/>
                </a:cubicBezTo>
                <a:cubicBezTo>
                  <a:pt x="99" y="228"/>
                  <a:pt x="99" y="238"/>
                  <a:pt x="98" y="247"/>
                </a:cubicBezTo>
                <a:cubicBezTo>
                  <a:pt x="115" y="254"/>
                  <a:pt x="117" y="256"/>
                  <a:pt x="113" y="273"/>
                </a:cubicBezTo>
                <a:cubicBezTo>
                  <a:pt x="110" y="285"/>
                  <a:pt x="104" y="297"/>
                  <a:pt x="102" y="310"/>
                </a:cubicBezTo>
                <a:cubicBezTo>
                  <a:pt x="100" y="322"/>
                  <a:pt x="101" y="335"/>
                  <a:pt x="101" y="348"/>
                </a:cubicBezTo>
                <a:cubicBezTo>
                  <a:pt x="66" y="349"/>
                  <a:pt x="32" y="354"/>
                  <a:pt x="0" y="371"/>
                </a:cubicBezTo>
                <a:cubicBezTo>
                  <a:pt x="0" y="247"/>
                  <a:pt x="0" y="124"/>
                  <a:pt x="0" y="0"/>
                </a:cubicBezTo>
                <a:cubicBezTo>
                  <a:pt x="6" y="0"/>
                  <a:pt x="11" y="0"/>
                  <a:pt x="17" y="0"/>
                </a:cubicBezTo>
                <a:cubicBezTo>
                  <a:pt x="16" y="11"/>
                  <a:pt x="23" y="11"/>
                  <a:pt x="31" y="10"/>
                </a:cubicBezTo>
                <a:cubicBezTo>
                  <a:pt x="41" y="10"/>
                  <a:pt x="50" y="10"/>
                  <a:pt x="61" y="10"/>
                </a:cubicBezTo>
                <a:cubicBezTo>
                  <a:pt x="61" y="20"/>
                  <a:pt x="61" y="30"/>
                  <a:pt x="61" y="39"/>
                </a:cubicBezTo>
                <a:cubicBezTo>
                  <a:pt x="61" y="54"/>
                  <a:pt x="64" y="56"/>
                  <a:pt x="78" y="56"/>
                </a:cubicBezTo>
                <a:cubicBezTo>
                  <a:pt x="92" y="57"/>
                  <a:pt x="106" y="57"/>
                  <a:pt x="119" y="56"/>
                </a:cubicBezTo>
                <a:cubicBezTo>
                  <a:pt x="133" y="56"/>
                  <a:pt x="136" y="53"/>
                  <a:pt x="136" y="40"/>
                </a:cubicBezTo>
                <a:cubicBezTo>
                  <a:pt x="136" y="35"/>
                  <a:pt x="136" y="31"/>
                  <a:pt x="136" y="26"/>
                </a:cubicBezTo>
                <a:cubicBezTo>
                  <a:pt x="186" y="26"/>
                  <a:pt x="235" y="26"/>
                  <a:pt x="285" y="26"/>
                </a:cubicBezTo>
                <a:cubicBezTo>
                  <a:pt x="275" y="49"/>
                  <a:pt x="265" y="71"/>
                  <a:pt x="255" y="92"/>
                </a:cubicBezTo>
                <a:cubicBezTo>
                  <a:pt x="259" y="97"/>
                  <a:pt x="262" y="101"/>
                  <a:pt x="266" y="106"/>
                </a:cubicBezTo>
                <a:cubicBezTo>
                  <a:pt x="266" y="106"/>
                  <a:pt x="266" y="106"/>
                  <a:pt x="266" y="106"/>
                </a:cubicBezTo>
                <a:cubicBezTo>
                  <a:pt x="264" y="104"/>
                  <a:pt x="262" y="103"/>
                  <a:pt x="261" y="102"/>
                </a:cubicBezTo>
                <a:cubicBezTo>
                  <a:pt x="251" y="94"/>
                  <a:pt x="244" y="97"/>
                  <a:pt x="242" y="109"/>
                </a:cubicBezTo>
                <a:cubicBezTo>
                  <a:pt x="237" y="133"/>
                  <a:pt x="223" y="145"/>
                  <a:pt x="199" y="145"/>
                </a:cubicBezTo>
                <a:cubicBezTo>
                  <a:pt x="194" y="145"/>
                  <a:pt x="190" y="142"/>
                  <a:pt x="187" y="140"/>
                </a:cubicBezTo>
                <a:cubicBezTo>
                  <a:pt x="189" y="132"/>
                  <a:pt x="190" y="126"/>
                  <a:pt x="191" y="120"/>
                </a:cubicBezTo>
                <a:cubicBezTo>
                  <a:pt x="194" y="106"/>
                  <a:pt x="196" y="91"/>
                  <a:pt x="198" y="76"/>
                </a:cubicBezTo>
                <a:cubicBezTo>
                  <a:pt x="196" y="89"/>
                  <a:pt x="194" y="101"/>
                  <a:pt x="192" y="114"/>
                </a:cubicBezTo>
                <a:cubicBezTo>
                  <a:pt x="198" y="111"/>
                  <a:pt x="202" y="108"/>
                  <a:pt x="206" y="108"/>
                </a:cubicBezTo>
                <a:cubicBezTo>
                  <a:pt x="214" y="107"/>
                  <a:pt x="218" y="101"/>
                  <a:pt x="218" y="94"/>
                </a:cubicBezTo>
                <a:cubicBezTo>
                  <a:pt x="218" y="83"/>
                  <a:pt x="216" y="71"/>
                  <a:pt x="215" y="60"/>
                </a:cubicBezTo>
                <a:cubicBezTo>
                  <a:pt x="215" y="60"/>
                  <a:pt x="212" y="59"/>
                  <a:pt x="210" y="5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8" name="Google Shape;1418;p17"/>
          <p:cNvSpPr/>
          <p:nvPr/>
        </p:nvSpPr>
        <p:spPr>
          <a:xfrm>
            <a:off x="6239520" y="3951072"/>
            <a:ext cx="290403" cy="484003"/>
          </a:xfrm>
          <a:custGeom>
            <a:avLst/>
            <a:gdLst/>
            <a:ahLst/>
            <a:cxnLst/>
            <a:rect l="l" t="t" r="r" b="b"/>
            <a:pathLst>
              <a:path w="134" h="228" extrusionOk="0">
                <a:moveTo>
                  <a:pt x="33" y="212"/>
                </a:moveTo>
                <a:cubicBezTo>
                  <a:pt x="45" y="214"/>
                  <a:pt x="57" y="216"/>
                  <a:pt x="69" y="218"/>
                </a:cubicBezTo>
                <a:cubicBezTo>
                  <a:pt x="76" y="219"/>
                  <a:pt x="84" y="220"/>
                  <a:pt x="91" y="218"/>
                </a:cubicBezTo>
                <a:cubicBezTo>
                  <a:pt x="96" y="217"/>
                  <a:pt x="100" y="213"/>
                  <a:pt x="105" y="210"/>
                </a:cubicBezTo>
                <a:cubicBezTo>
                  <a:pt x="101" y="208"/>
                  <a:pt x="97" y="203"/>
                  <a:pt x="93" y="202"/>
                </a:cubicBezTo>
                <a:cubicBezTo>
                  <a:pt x="71" y="198"/>
                  <a:pt x="50" y="197"/>
                  <a:pt x="28" y="205"/>
                </a:cubicBezTo>
                <a:cubicBezTo>
                  <a:pt x="21" y="208"/>
                  <a:pt x="11" y="204"/>
                  <a:pt x="0" y="203"/>
                </a:cubicBezTo>
                <a:cubicBezTo>
                  <a:pt x="1" y="192"/>
                  <a:pt x="2" y="181"/>
                  <a:pt x="3" y="171"/>
                </a:cubicBezTo>
                <a:cubicBezTo>
                  <a:pt x="5" y="153"/>
                  <a:pt x="6" y="135"/>
                  <a:pt x="8" y="117"/>
                </a:cubicBezTo>
                <a:cubicBezTo>
                  <a:pt x="8" y="109"/>
                  <a:pt x="10" y="102"/>
                  <a:pt x="21" y="103"/>
                </a:cubicBezTo>
                <a:cubicBezTo>
                  <a:pt x="22" y="75"/>
                  <a:pt x="24" y="47"/>
                  <a:pt x="25" y="19"/>
                </a:cubicBezTo>
                <a:cubicBezTo>
                  <a:pt x="45" y="24"/>
                  <a:pt x="50" y="24"/>
                  <a:pt x="75" y="14"/>
                </a:cubicBezTo>
                <a:cubicBezTo>
                  <a:pt x="77" y="9"/>
                  <a:pt x="78" y="4"/>
                  <a:pt x="80" y="0"/>
                </a:cubicBezTo>
                <a:cubicBezTo>
                  <a:pt x="81" y="0"/>
                  <a:pt x="82" y="0"/>
                  <a:pt x="83" y="1"/>
                </a:cubicBezTo>
                <a:cubicBezTo>
                  <a:pt x="83" y="21"/>
                  <a:pt x="83" y="40"/>
                  <a:pt x="83" y="60"/>
                </a:cubicBezTo>
                <a:cubicBezTo>
                  <a:pt x="83" y="82"/>
                  <a:pt x="94" y="100"/>
                  <a:pt x="103" y="119"/>
                </a:cubicBezTo>
                <a:cubicBezTo>
                  <a:pt x="110" y="133"/>
                  <a:pt x="120" y="146"/>
                  <a:pt x="126" y="161"/>
                </a:cubicBezTo>
                <a:cubicBezTo>
                  <a:pt x="130" y="173"/>
                  <a:pt x="132" y="186"/>
                  <a:pt x="133" y="198"/>
                </a:cubicBezTo>
                <a:cubicBezTo>
                  <a:pt x="134" y="212"/>
                  <a:pt x="127" y="220"/>
                  <a:pt x="114" y="223"/>
                </a:cubicBezTo>
                <a:cubicBezTo>
                  <a:pt x="91" y="227"/>
                  <a:pt x="67" y="228"/>
                  <a:pt x="44" y="221"/>
                </a:cubicBezTo>
                <a:cubicBezTo>
                  <a:pt x="40" y="219"/>
                  <a:pt x="36" y="216"/>
                  <a:pt x="32" y="214"/>
                </a:cubicBezTo>
                <a:cubicBezTo>
                  <a:pt x="32" y="214"/>
                  <a:pt x="33" y="213"/>
                  <a:pt x="33" y="2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19" name="Google Shape;1419;p17"/>
          <p:cNvSpPr/>
          <p:nvPr/>
        </p:nvSpPr>
        <p:spPr>
          <a:xfrm>
            <a:off x="6151520" y="3185469"/>
            <a:ext cx="616000" cy="140800"/>
          </a:xfrm>
          <a:custGeom>
            <a:avLst/>
            <a:gdLst/>
            <a:ahLst/>
            <a:cxnLst/>
            <a:rect l="l" t="t" r="r" b="b"/>
            <a:pathLst>
              <a:path w="290" h="69" extrusionOk="0">
                <a:moveTo>
                  <a:pt x="290" y="69"/>
                </a:moveTo>
                <a:cubicBezTo>
                  <a:pt x="192" y="69"/>
                  <a:pt x="97" y="69"/>
                  <a:pt x="0" y="69"/>
                </a:cubicBezTo>
                <a:cubicBezTo>
                  <a:pt x="9" y="46"/>
                  <a:pt x="21" y="26"/>
                  <a:pt x="40" y="13"/>
                </a:cubicBezTo>
                <a:cubicBezTo>
                  <a:pt x="51" y="6"/>
                  <a:pt x="67" y="5"/>
                  <a:pt x="81" y="4"/>
                </a:cubicBezTo>
                <a:cubicBezTo>
                  <a:pt x="132" y="1"/>
                  <a:pt x="183" y="0"/>
                  <a:pt x="234" y="7"/>
                </a:cubicBezTo>
                <a:cubicBezTo>
                  <a:pt x="246" y="9"/>
                  <a:pt x="254" y="15"/>
                  <a:pt x="261" y="24"/>
                </a:cubicBezTo>
                <a:cubicBezTo>
                  <a:pt x="270" y="38"/>
                  <a:pt x="280" y="53"/>
                  <a:pt x="290" y="6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0" name="Google Shape;1420;p17"/>
          <p:cNvSpPr/>
          <p:nvPr/>
        </p:nvSpPr>
        <p:spPr>
          <a:xfrm>
            <a:off x="6054723" y="3405472"/>
            <a:ext cx="211200" cy="88000"/>
          </a:xfrm>
          <a:custGeom>
            <a:avLst/>
            <a:gdLst/>
            <a:ahLst/>
            <a:cxnLst/>
            <a:rect l="l" t="t" r="r" b="b"/>
            <a:pathLst>
              <a:path w="101" h="41" extrusionOk="0">
                <a:moveTo>
                  <a:pt x="49" y="41"/>
                </a:moveTo>
                <a:cubicBezTo>
                  <a:pt x="40" y="41"/>
                  <a:pt x="30" y="41"/>
                  <a:pt x="21" y="41"/>
                </a:cubicBezTo>
                <a:cubicBezTo>
                  <a:pt x="12" y="41"/>
                  <a:pt x="4" y="40"/>
                  <a:pt x="2" y="30"/>
                </a:cubicBezTo>
                <a:cubicBezTo>
                  <a:pt x="0" y="19"/>
                  <a:pt x="9" y="3"/>
                  <a:pt x="19" y="3"/>
                </a:cubicBezTo>
                <a:cubicBezTo>
                  <a:pt x="39" y="2"/>
                  <a:pt x="59" y="2"/>
                  <a:pt x="80" y="3"/>
                </a:cubicBezTo>
                <a:cubicBezTo>
                  <a:pt x="91" y="4"/>
                  <a:pt x="101" y="24"/>
                  <a:pt x="95" y="34"/>
                </a:cubicBezTo>
                <a:cubicBezTo>
                  <a:pt x="93" y="38"/>
                  <a:pt x="87" y="40"/>
                  <a:pt x="82" y="41"/>
                </a:cubicBezTo>
                <a:cubicBezTo>
                  <a:pt x="71" y="41"/>
                  <a:pt x="60" y="41"/>
                  <a:pt x="49" y="41"/>
                </a:cubicBezTo>
                <a:close/>
                <a:moveTo>
                  <a:pt x="9" y="22"/>
                </a:moveTo>
                <a:cubicBezTo>
                  <a:pt x="6" y="33"/>
                  <a:pt x="11" y="36"/>
                  <a:pt x="20" y="36"/>
                </a:cubicBezTo>
                <a:cubicBezTo>
                  <a:pt x="37" y="36"/>
                  <a:pt x="54" y="36"/>
                  <a:pt x="72" y="36"/>
                </a:cubicBezTo>
                <a:cubicBezTo>
                  <a:pt x="76" y="36"/>
                  <a:pt x="81" y="37"/>
                  <a:pt x="84" y="35"/>
                </a:cubicBezTo>
                <a:cubicBezTo>
                  <a:pt x="87" y="34"/>
                  <a:pt x="89" y="30"/>
                  <a:pt x="91" y="27"/>
                </a:cubicBezTo>
                <a:cubicBezTo>
                  <a:pt x="89" y="25"/>
                  <a:pt x="86" y="22"/>
                  <a:pt x="84" y="22"/>
                </a:cubicBezTo>
                <a:cubicBezTo>
                  <a:pt x="59" y="22"/>
                  <a:pt x="34" y="22"/>
                  <a:pt x="9" y="22"/>
                </a:cubicBezTo>
                <a:close/>
                <a:moveTo>
                  <a:pt x="48" y="19"/>
                </a:moveTo>
                <a:cubicBezTo>
                  <a:pt x="47" y="14"/>
                  <a:pt x="46" y="9"/>
                  <a:pt x="45" y="5"/>
                </a:cubicBezTo>
                <a:cubicBezTo>
                  <a:pt x="20" y="3"/>
                  <a:pt x="16" y="5"/>
                  <a:pt x="12" y="19"/>
                </a:cubicBezTo>
                <a:cubicBezTo>
                  <a:pt x="24" y="19"/>
                  <a:pt x="35" y="19"/>
                  <a:pt x="48" y="19"/>
                </a:cubicBezTo>
                <a:close/>
                <a:moveTo>
                  <a:pt x="87" y="19"/>
                </a:moveTo>
                <a:cubicBezTo>
                  <a:pt x="83" y="4"/>
                  <a:pt x="72" y="0"/>
                  <a:pt x="51" y="7"/>
                </a:cubicBezTo>
                <a:cubicBezTo>
                  <a:pt x="52" y="11"/>
                  <a:pt x="53" y="15"/>
                  <a:pt x="53" y="19"/>
                </a:cubicBezTo>
                <a:cubicBezTo>
                  <a:pt x="65" y="19"/>
                  <a:pt x="76" y="19"/>
                  <a:pt x="87" y="1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1" name="Google Shape;1421;p17"/>
          <p:cNvSpPr/>
          <p:nvPr/>
        </p:nvSpPr>
        <p:spPr>
          <a:xfrm>
            <a:off x="6653123" y="3405472"/>
            <a:ext cx="211200" cy="88000"/>
          </a:xfrm>
          <a:custGeom>
            <a:avLst/>
            <a:gdLst/>
            <a:ahLst/>
            <a:cxnLst/>
            <a:rect l="l" t="t" r="r" b="b"/>
            <a:pathLst>
              <a:path w="99" h="40" extrusionOk="0">
                <a:moveTo>
                  <a:pt x="47" y="39"/>
                </a:moveTo>
                <a:cubicBezTo>
                  <a:pt x="38" y="39"/>
                  <a:pt x="29" y="39"/>
                  <a:pt x="19" y="39"/>
                </a:cubicBezTo>
                <a:cubicBezTo>
                  <a:pt x="11" y="39"/>
                  <a:pt x="2" y="39"/>
                  <a:pt x="1" y="27"/>
                </a:cubicBezTo>
                <a:cubicBezTo>
                  <a:pt x="0" y="15"/>
                  <a:pt x="7" y="2"/>
                  <a:pt x="17" y="1"/>
                </a:cubicBezTo>
                <a:cubicBezTo>
                  <a:pt x="38" y="0"/>
                  <a:pt x="58" y="0"/>
                  <a:pt x="78" y="1"/>
                </a:cubicBezTo>
                <a:cubicBezTo>
                  <a:pt x="89" y="2"/>
                  <a:pt x="99" y="21"/>
                  <a:pt x="94" y="31"/>
                </a:cubicBezTo>
                <a:cubicBezTo>
                  <a:pt x="92" y="35"/>
                  <a:pt x="86" y="38"/>
                  <a:pt x="81" y="38"/>
                </a:cubicBezTo>
                <a:cubicBezTo>
                  <a:pt x="70" y="40"/>
                  <a:pt x="59" y="39"/>
                  <a:pt x="47" y="39"/>
                </a:cubicBezTo>
                <a:close/>
                <a:moveTo>
                  <a:pt x="87" y="20"/>
                </a:moveTo>
                <a:cubicBezTo>
                  <a:pt x="64" y="20"/>
                  <a:pt x="40" y="19"/>
                  <a:pt x="17" y="20"/>
                </a:cubicBezTo>
                <a:cubicBezTo>
                  <a:pt x="13" y="20"/>
                  <a:pt x="10" y="23"/>
                  <a:pt x="6" y="25"/>
                </a:cubicBezTo>
                <a:cubicBezTo>
                  <a:pt x="10" y="28"/>
                  <a:pt x="13" y="34"/>
                  <a:pt x="17" y="34"/>
                </a:cubicBezTo>
                <a:cubicBezTo>
                  <a:pt x="37" y="35"/>
                  <a:pt x="58" y="35"/>
                  <a:pt x="79" y="34"/>
                </a:cubicBezTo>
                <a:cubicBezTo>
                  <a:pt x="88" y="34"/>
                  <a:pt x="92" y="29"/>
                  <a:pt x="87" y="20"/>
                </a:cubicBezTo>
                <a:close/>
                <a:moveTo>
                  <a:pt x="50" y="4"/>
                </a:moveTo>
                <a:cubicBezTo>
                  <a:pt x="50" y="8"/>
                  <a:pt x="51" y="13"/>
                  <a:pt x="52" y="17"/>
                </a:cubicBezTo>
                <a:cubicBezTo>
                  <a:pt x="64" y="17"/>
                  <a:pt x="75" y="17"/>
                  <a:pt x="86" y="17"/>
                </a:cubicBezTo>
                <a:cubicBezTo>
                  <a:pt x="83" y="3"/>
                  <a:pt x="73" y="1"/>
                  <a:pt x="50" y="4"/>
                </a:cubicBezTo>
                <a:close/>
                <a:moveTo>
                  <a:pt x="47" y="17"/>
                </a:moveTo>
                <a:cubicBezTo>
                  <a:pt x="45" y="12"/>
                  <a:pt x="43" y="4"/>
                  <a:pt x="42" y="4"/>
                </a:cubicBezTo>
                <a:cubicBezTo>
                  <a:pt x="33" y="4"/>
                  <a:pt x="23" y="5"/>
                  <a:pt x="15" y="7"/>
                </a:cubicBezTo>
                <a:cubicBezTo>
                  <a:pt x="12" y="8"/>
                  <a:pt x="11" y="13"/>
                  <a:pt x="9" y="17"/>
                </a:cubicBezTo>
                <a:cubicBezTo>
                  <a:pt x="23" y="17"/>
                  <a:pt x="34" y="17"/>
                  <a:pt x="47" y="1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2" name="Google Shape;1422;p17"/>
          <p:cNvSpPr/>
          <p:nvPr/>
        </p:nvSpPr>
        <p:spPr>
          <a:xfrm>
            <a:off x="6327520" y="3757472"/>
            <a:ext cx="52800" cy="114403"/>
          </a:xfrm>
          <a:custGeom>
            <a:avLst/>
            <a:gdLst/>
            <a:ahLst/>
            <a:cxnLst/>
            <a:rect l="l" t="t" r="r" b="b"/>
            <a:pathLst>
              <a:path w="26" h="56" extrusionOk="0">
                <a:moveTo>
                  <a:pt x="18" y="0"/>
                </a:moveTo>
                <a:cubicBezTo>
                  <a:pt x="20" y="1"/>
                  <a:pt x="23" y="2"/>
                  <a:pt x="23" y="2"/>
                </a:cubicBezTo>
                <a:cubicBezTo>
                  <a:pt x="24" y="13"/>
                  <a:pt x="26" y="25"/>
                  <a:pt x="26" y="36"/>
                </a:cubicBezTo>
                <a:cubicBezTo>
                  <a:pt x="26" y="43"/>
                  <a:pt x="22" y="49"/>
                  <a:pt x="14" y="50"/>
                </a:cubicBezTo>
                <a:cubicBezTo>
                  <a:pt x="10" y="50"/>
                  <a:pt x="6" y="53"/>
                  <a:pt x="0" y="56"/>
                </a:cubicBezTo>
                <a:cubicBezTo>
                  <a:pt x="2" y="43"/>
                  <a:pt x="4" y="31"/>
                  <a:pt x="6" y="18"/>
                </a:cubicBezTo>
                <a:cubicBezTo>
                  <a:pt x="10" y="12"/>
                  <a:pt x="14" y="6"/>
                  <a:pt x="1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3" name="Google Shape;1423;p17"/>
          <p:cNvSpPr/>
          <p:nvPr/>
        </p:nvSpPr>
        <p:spPr>
          <a:xfrm>
            <a:off x="6327520" y="4382269"/>
            <a:ext cx="123200" cy="26403"/>
          </a:xfrm>
          <a:custGeom>
            <a:avLst/>
            <a:gdLst/>
            <a:ahLst/>
            <a:cxnLst/>
            <a:rect l="l" t="t" r="r" b="b"/>
            <a:pathLst>
              <a:path w="57" h="16" extrusionOk="0">
                <a:moveTo>
                  <a:pt x="57" y="7"/>
                </a:moveTo>
                <a:cubicBezTo>
                  <a:pt x="38" y="16"/>
                  <a:pt x="19" y="6"/>
                  <a:pt x="0" y="5"/>
                </a:cubicBezTo>
                <a:cubicBezTo>
                  <a:pt x="19" y="0"/>
                  <a:pt x="38" y="0"/>
                  <a:pt x="57"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4" name="Google Shape;1424;p17"/>
          <p:cNvSpPr/>
          <p:nvPr/>
        </p:nvSpPr>
        <p:spPr>
          <a:xfrm>
            <a:off x="6063520" y="3449469"/>
            <a:ext cx="184803" cy="35200"/>
          </a:xfrm>
          <a:custGeom>
            <a:avLst/>
            <a:gdLst/>
            <a:ahLst/>
            <a:cxnLst/>
            <a:rect l="l" t="t" r="r" b="b"/>
            <a:pathLst>
              <a:path w="85" h="15" extrusionOk="0">
                <a:moveTo>
                  <a:pt x="3" y="0"/>
                </a:moveTo>
                <a:cubicBezTo>
                  <a:pt x="28" y="0"/>
                  <a:pt x="53" y="0"/>
                  <a:pt x="78" y="0"/>
                </a:cubicBezTo>
                <a:cubicBezTo>
                  <a:pt x="80" y="0"/>
                  <a:pt x="83" y="3"/>
                  <a:pt x="85" y="5"/>
                </a:cubicBezTo>
                <a:cubicBezTo>
                  <a:pt x="83" y="8"/>
                  <a:pt x="81" y="12"/>
                  <a:pt x="78" y="13"/>
                </a:cubicBezTo>
                <a:cubicBezTo>
                  <a:pt x="75" y="15"/>
                  <a:pt x="70" y="14"/>
                  <a:pt x="66" y="14"/>
                </a:cubicBezTo>
                <a:cubicBezTo>
                  <a:pt x="48" y="14"/>
                  <a:pt x="31" y="14"/>
                  <a:pt x="14" y="14"/>
                </a:cubicBezTo>
                <a:cubicBezTo>
                  <a:pt x="5" y="14"/>
                  <a:pt x="0" y="11"/>
                  <a:pt x="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5" name="Google Shape;1425;p17"/>
          <p:cNvSpPr/>
          <p:nvPr/>
        </p:nvSpPr>
        <p:spPr>
          <a:xfrm>
            <a:off x="6081120" y="3405472"/>
            <a:ext cx="70400" cy="35200"/>
          </a:xfrm>
          <a:custGeom>
            <a:avLst/>
            <a:gdLst/>
            <a:ahLst/>
            <a:cxnLst/>
            <a:rect l="l" t="t" r="r" b="b"/>
            <a:pathLst>
              <a:path w="36" h="16" extrusionOk="0">
                <a:moveTo>
                  <a:pt x="36" y="16"/>
                </a:moveTo>
                <a:cubicBezTo>
                  <a:pt x="23" y="16"/>
                  <a:pt x="12" y="16"/>
                  <a:pt x="0" y="16"/>
                </a:cubicBezTo>
                <a:cubicBezTo>
                  <a:pt x="4" y="2"/>
                  <a:pt x="8" y="0"/>
                  <a:pt x="33" y="2"/>
                </a:cubicBezTo>
                <a:cubicBezTo>
                  <a:pt x="34" y="6"/>
                  <a:pt x="35" y="11"/>
                  <a:pt x="36" y="1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6" name="Google Shape;1426;p17"/>
          <p:cNvSpPr/>
          <p:nvPr/>
        </p:nvSpPr>
        <p:spPr>
          <a:xfrm>
            <a:off x="6160323" y="3405472"/>
            <a:ext cx="79203" cy="35200"/>
          </a:xfrm>
          <a:custGeom>
            <a:avLst/>
            <a:gdLst/>
            <a:ahLst/>
            <a:cxnLst/>
            <a:rect l="l" t="t" r="r" b="b"/>
            <a:pathLst>
              <a:path w="36" h="19" extrusionOk="0">
                <a:moveTo>
                  <a:pt x="36" y="19"/>
                </a:moveTo>
                <a:cubicBezTo>
                  <a:pt x="25" y="19"/>
                  <a:pt x="14" y="19"/>
                  <a:pt x="2" y="19"/>
                </a:cubicBezTo>
                <a:cubicBezTo>
                  <a:pt x="2" y="15"/>
                  <a:pt x="1" y="11"/>
                  <a:pt x="0" y="7"/>
                </a:cubicBezTo>
                <a:cubicBezTo>
                  <a:pt x="21" y="0"/>
                  <a:pt x="32" y="4"/>
                  <a:pt x="36"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7" name="Google Shape;1427;p17"/>
          <p:cNvSpPr/>
          <p:nvPr/>
        </p:nvSpPr>
        <p:spPr>
          <a:xfrm>
            <a:off x="6661920" y="3449469"/>
            <a:ext cx="184803" cy="35200"/>
          </a:xfrm>
          <a:custGeom>
            <a:avLst/>
            <a:gdLst/>
            <a:ahLst/>
            <a:cxnLst/>
            <a:rect l="l" t="t" r="r" b="b"/>
            <a:pathLst>
              <a:path w="86" h="16" extrusionOk="0">
                <a:moveTo>
                  <a:pt x="81" y="1"/>
                </a:moveTo>
                <a:cubicBezTo>
                  <a:pt x="86" y="10"/>
                  <a:pt x="82" y="15"/>
                  <a:pt x="73" y="15"/>
                </a:cubicBezTo>
                <a:cubicBezTo>
                  <a:pt x="52" y="16"/>
                  <a:pt x="31" y="16"/>
                  <a:pt x="11" y="15"/>
                </a:cubicBezTo>
                <a:cubicBezTo>
                  <a:pt x="7" y="15"/>
                  <a:pt x="4" y="9"/>
                  <a:pt x="0" y="6"/>
                </a:cubicBezTo>
                <a:cubicBezTo>
                  <a:pt x="4" y="4"/>
                  <a:pt x="7" y="1"/>
                  <a:pt x="11" y="1"/>
                </a:cubicBezTo>
                <a:cubicBezTo>
                  <a:pt x="34" y="0"/>
                  <a:pt x="58" y="1"/>
                  <a:pt x="81"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8" name="Google Shape;1428;p17"/>
          <p:cNvSpPr/>
          <p:nvPr/>
        </p:nvSpPr>
        <p:spPr>
          <a:xfrm>
            <a:off x="6758723" y="3405472"/>
            <a:ext cx="79203" cy="35200"/>
          </a:xfrm>
          <a:custGeom>
            <a:avLst/>
            <a:gdLst/>
            <a:ahLst/>
            <a:cxnLst/>
            <a:rect l="l" t="t" r="r" b="b"/>
            <a:pathLst>
              <a:path w="36" h="16" extrusionOk="0">
                <a:moveTo>
                  <a:pt x="0" y="3"/>
                </a:moveTo>
                <a:cubicBezTo>
                  <a:pt x="23" y="0"/>
                  <a:pt x="33" y="2"/>
                  <a:pt x="36" y="16"/>
                </a:cubicBezTo>
                <a:cubicBezTo>
                  <a:pt x="25" y="16"/>
                  <a:pt x="14" y="16"/>
                  <a:pt x="2" y="16"/>
                </a:cubicBezTo>
                <a:cubicBezTo>
                  <a:pt x="1" y="12"/>
                  <a:pt x="0" y="7"/>
                  <a:pt x="0"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29" name="Google Shape;1429;p17"/>
          <p:cNvSpPr/>
          <p:nvPr/>
        </p:nvSpPr>
        <p:spPr>
          <a:xfrm>
            <a:off x="6670723" y="3414269"/>
            <a:ext cx="79203" cy="26403"/>
          </a:xfrm>
          <a:custGeom>
            <a:avLst/>
            <a:gdLst/>
            <a:ahLst/>
            <a:cxnLst/>
            <a:rect l="l" t="t" r="r" b="b"/>
            <a:pathLst>
              <a:path w="38" h="13" extrusionOk="0">
                <a:moveTo>
                  <a:pt x="38" y="13"/>
                </a:moveTo>
                <a:cubicBezTo>
                  <a:pt x="25" y="13"/>
                  <a:pt x="14" y="13"/>
                  <a:pt x="0" y="13"/>
                </a:cubicBezTo>
                <a:cubicBezTo>
                  <a:pt x="2" y="9"/>
                  <a:pt x="3" y="4"/>
                  <a:pt x="6" y="3"/>
                </a:cubicBezTo>
                <a:cubicBezTo>
                  <a:pt x="14" y="1"/>
                  <a:pt x="24" y="0"/>
                  <a:pt x="33" y="0"/>
                </a:cubicBezTo>
                <a:cubicBezTo>
                  <a:pt x="34" y="0"/>
                  <a:pt x="36" y="8"/>
                  <a:pt x="38" y="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0" name="Google Shape;1430;p17"/>
          <p:cNvSpPr/>
          <p:nvPr/>
        </p:nvSpPr>
        <p:spPr>
          <a:xfrm>
            <a:off x="5781920" y="2490271"/>
            <a:ext cx="132003" cy="26403"/>
          </a:xfrm>
          <a:custGeom>
            <a:avLst/>
            <a:gdLst/>
            <a:ahLst/>
            <a:cxnLst/>
            <a:rect l="l" t="t" r="r" b="b"/>
            <a:pathLst>
              <a:path w="61" h="11" extrusionOk="0">
                <a:moveTo>
                  <a:pt x="31" y="0"/>
                </a:moveTo>
                <a:cubicBezTo>
                  <a:pt x="39" y="0"/>
                  <a:pt x="48" y="0"/>
                  <a:pt x="56" y="1"/>
                </a:cubicBezTo>
                <a:cubicBezTo>
                  <a:pt x="58" y="1"/>
                  <a:pt x="61" y="3"/>
                  <a:pt x="61" y="3"/>
                </a:cubicBezTo>
                <a:cubicBezTo>
                  <a:pt x="61" y="6"/>
                  <a:pt x="59" y="8"/>
                  <a:pt x="58" y="10"/>
                </a:cubicBezTo>
                <a:cubicBezTo>
                  <a:pt x="57" y="11"/>
                  <a:pt x="56" y="11"/>
                  <a:pt x="55" y="11"/>
                </a:cubicBezTo>
                <a:cubicBezTo>
                  <a:pt x="39" y="11"/>
                  <a:pt x="22" y="11"/>
                  <a:pt x="6" y="10"/>
                </a:cubicBezTo>
                <a:cubicBezTo>
                  <a:pt x="5" y="10"/>
                  <a:pt x="2" y="10"/>
                  <a:pt x="1" y="9"/>
                </a:cubicBezTo>
                <a:cubicBezTo>
                  <a:pt x="0" y="7"/>
                  <a:pt x="0" y="5"/>
                  <a:pt x="0" y="3"/>
                </a:cubicBezTo>
                <a:cubicBezTo>
                  <a:pt x="0" y="2"/>
                  <a:pt x="3" y="1"/>
                  <a:pt x="4" y="0"/>
                </a:cubicBezTo>
                <a:cubicBezTo>
                  <a:pt x="13" y="0"/>
                  <a:pt x="22" y="0"/>
                  <a:pt x="3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1" name="Google Shape;1431;p17"/>
          <p:cNvSpPr/>
          <p:nvPr/>
        </p:nvSpPr>
        <p:spPr>
          <a:xfrm>
            <a:off x="5852320" y="2463869"/>
            <a:ext cx="52800" cy="26403"/>
          </a:xfrm>
          <a:custGeom>
            <a:avLst/>
            <a:gdLst/>
            <a:ahLst/>
            <a:cxnLst/>
            <a:rect l="l" t="t" r="r" b="b"/>
            <a:pathLst>
              <a:path w="26" h="12" extrusionOk="0">
                <a:moveTo>
                  <a:pt x="26" y="12"/>
                </a:moveTo>
                <a:cubicBezTo>
                  <a:pt x="18" y="12"/>
                  <a:pt x="10" y="12"/>
                  <a:pt x="1" y="12"/>
                </a:cubicBezTo>
                <a:cubicBezTo>
                  <a:pt x="1" y="8"/>
                  <a:pt x="0" y="5"/>
                  <a:pt x="0" y="2"/>
                </a:cubicBezTo>
                <a:cubicBezTo>
                  <a:pt x="15" y="0"/>
                  <a:pt x="26" y="1"/>
                  <a:pt x="26"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2" name="Google Shape;1432;p17"/>
          <p:cNvSpPr/>
          <p:nvPr/>
        </p:nvSpPr>
        <p:spPr>
          <a:xfrm>
            <a:off x="5790723" y="2463869"/>
            <a:ext cx="52800" cy="17600"/>
          </a:xfrm>
          <a:custGeom>
            <a:avLst/>
            <a:gdLst/>
            <a:ahLst/>
            <a:cxnLst/>
            <a:rect l="l" t="t" r="r" b="b"/>
            <a:pathLst>
              <a:path w="26" h="11" extrusionOk="0">
                <a:moveTo>
                  <a:pt x="0" y="11"/>
                </a:moveTo>
                <a:cubicBezTo>
                  <a:pt x="0" y="1"/>
                  <a:pt x="10" y="0"/>
                  <a:pt x="24" y="2"/>
                </a:cubicBezTo>
                <a:cubicBezTo>
                  <a:pt x="25" y="5"/>
                  <a:pt x="26" y="8"/>
                  <a:pt x="26" y="11"/>
                </a:cubicBezTo>
                <a:cubicBezTo>
                  <a:pt x="17" y="11"/>
                  <a:pt x="9" y="11"/>
                  <a:pt x="0"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3" name="Google Shape;1433;p17"/>
          <p:cNvSpPr/>
          <p:nvPr/>
        </p:nvSpPr>
        <p:spPr>
          <a:xfrm>
            <a:off x="5333122" y="2490271"/>
            <a:ext cx="132003" cy="26403"/>
          </a:xfrm>
          <a:custGeom>
            <a:avLst/>
            <a:gdLst/>
            <a:ahLst/>
            <a:cxnLst/>
            <a:rect l="l" t="t" r="r" b="b"/>
            <a:pathLst>
              <a:path w="62" h="11" extrusionOk="0">
                <a:moveTo>
                  <a:pt x="32" y="0"/>
                </a:moveTo>
                <a:cubicBezTo>
                  <a:pt x="40" y="0"/>
                  <a:pt x="48" y="0"/>
                  <a:pt x="57" y="1"/>
                </a:cubicBezTo>
                <a:cubicBezTo>
                  <a:pt x="59" y="1"/>
                  <a:pt x="62" y="3"/>
                  <a:pt x="62" y="4"/>
                </a:cubicBezTo>
                <a:cubicBezTo>
                  <a:pt x="62" y="6"/>
                  <a:pt x="60" y="8"/>
                  <a:pt x="58" y="10"/>
                </a:cubicBezTo>
                <a:cubicBezTo>
                  <a:pt x="57" y="11"/>
                  <a:pt x="55" y="11"/>
                  <a:pt x="53" y="11"/>
                </a:cubicBezTo>
                <a:cubicBezTo>
                  <a:pt x="39" y="11"/>
                  <a:pt x="24" y="11"/>
                  <a:pt x="9" y="11"/>
                </a:cubicBezTo>
                <a:cubicBezTo>
                  <a:pt x="7" y="11"/>
                  <a:pt x="5" y="11"/>
                  <a:pt x="3" y="9"/>
                </a:cubicBezTo>
                <a:cubicBezTo>
                  <a:pt x="2" y="8"/>
                  <a:pt x="0" y="5"/>
                  <a:pt x="1" y="4"/>
                </a:cubicBezTo>
                <a:cubicBezTo>
                  <a:pt x="1" y="2"/>
                  <a:pt x="4" y="1"/>
                  <a:pt x="5" y="0"/>
                </a:cubicBezTo>
                <a:cubicBezTo>
                  <a:pt x="14" y="0"/>
                  <a:pt x="23" y="0"/>
                  <a:pt x="3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4" name="Google Shape;1434;p17"/>
          <p:cNvSpPr/>
          <p:nvPr/>
        </p:nvSpPr>
        <p:spPr>
          <a:xfrm>
            <a:off x="5403523" y="2463869"/>
            <a:ext cx="61603" cy="26403"/>
          </a:xfrm>
          <a:custGeom>
            <a:avLst/>
            <a:gdLst/>
            <a:ahLst/>
            <a:cxnLst/>
            <a:rect l="l" t="t" r="r" b="b"/>
            <a:pathLst>
              <a:path w="27" h="12" extrusionOk="0">
                <a:moveTo>
                  <a:pt x="27" y="12"/>
                </a:moveTo>
                <a:cubicBezTo>
                  <a:pt x="19" y="12"/>
                  <a:pt x="11" y="12"/>
                  <a:pt x="2" y="12"/>
                </a:cubicBezTo>
                <a:cubicBezTo>
                  <a:pt x="2" y="8"/>
                  <a:pt x="1" y="5"/>
                  <a:pt x="0" y="2"/>
                </a:cubicBezTo>
                <a:cubicBezTo>
                  <a:pt x="16" y="0"/>
                  <a:pt x="26" y="1"/>
                  <a:pt x="27"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1435" name="Google Shape;1435;p17"/>
          <p:cNvGrpSpPr/>
          <p:nvPr/>
        </p:nvGrpSpPr>
        <p:grpSpPr>
          <a:xfrm>
            <a:off x="7638729" y="3357067"/>
            <a:ext cx="1100003" cy="756800"/>
            <a:chOff x="7638729" y="3357067"/>
            <a:chExt cx="1100003" cy="756800"/>
          </a:xfrm>
        </p:grpSpPr>
        <p:sp>
          <p:nvSpPr>
            <p:cNvPr id="1436" name="Google Shape;1436;p17"/>
            <p:cNvSpPr/>
            <p:nvPr/>
          </p:nvSpPr>
          <p:spPr>
            <a:xfrm>
              <a:off x="7638729" y="3568267"/>
              <a:ext cx="1082403" cy="545600"/>
            </a:xfrm>
            <a:custGeom>
              <a:avLst/>
              <a:gdLst/>
              <a:ahLst/>
              <a:cxnLst/>
              <a:rect l="l" t="t" r="r" b="b"/>
              <a:pathLst>
                <a:path w="511" h="258" extrusionOk="0">
                  <a:moveTo>
                    <a:pt x="471" y="122"/>
                  </a:moveTo>
                  <a:cubicBezTo>
                    <a:pt x="470" y="124"/>
                    <a:pt x="468" y="128"/>
                    <a:pt x="469" y="129"/>
                  </a:cubicBezTo>
                  <a:cubicBezTo>
                    <a:pt x="481" y="144"/>
                    <a:pt x="484" y="163"/>
                    <a:pt x="489" y="181"/>
                  </a:cubicBezTo>
                  <a:cubicBezTo>
                    <a:pt x="491" y="191"/>
                    <a:pt x="492" y="201"/>
                    <a:pt x="493" y="211"/>
                  </a:cubicBezTo>
                  <a:cubicBezTo>
                    <a:pt x="493" y="217"/>
                    <a:pt x="490" y="223"/>
                    <a:pt x="489" y="229"/>
                  </a:cubicBezTo>
                  <a:cubicBezTo>
                    <a:pt x="492" y="228"/>
                    <a:pt x="495" y="227"/>
                    <a:pt x="499" y="225"/>
                  </a:cubicBezTo>
                  <a:cubicBezTo>
                    <a:pt x="506" y="221"/>
                    <a:pt x="509" y="222"/>
                    <a:pt x="510" y="230"/>
                  </a:cubicBezTo>
                  <a:cubicBezTo>
                    <a:pt x="511" y="234"/>
                    <a:pt x="511" y="238"/>
                    <a:pt x="511" y="241"/>
                  </a:cubicBezTo>
                  <a:cubicBezTo>
                    <a:pt x="511" y="248"/>
                    <a:pt x="507" y="251"/>
                    <a:pt x="501" y="251"/>
                  </a:cubicBezTo>
                  <a:cubicBezTo>
                    <a:pt x="490" y="251"/>
                    <a:pt x="479" y="251"/>
                    <a:pt x="469" y="251"/>
                  </a:cubicBezTo>
                  <a:cubicBezTo>
                    <a:pt x="455" y="251"/>
                    <a:pt x="442" y="249"/>
                    <a:pt x="429" y="250"/>
                  </a:cubicBezTo>
                  <a:cubicBezTo>
                    <a:pt x="367" y="258"/>
                    <a:pt x="305" y="253"/>
                    <a:pt x="244" y="254"/>
                  </a:cubicBezTo>
                  <a:cubicBezTo>
                    <a:pt x="181" y="255"/>
                    <a:pt x="119" y="254"/>
                    <a:pt x="56" y="254"/>
                  </a:cubicBezTo>
                  <a:cubicBezTo>
                    <a:pt x="56" y="254"/>
                    <a:pt x="55" y="254"/>
                    <a:pt x="54" y="253"/>
                  </a:cubicBezTo>
                  <a:cubicBezTo>
                    <a:pt x="52" y="246"/>
                    <a:pt x="53" y="241"/>
                    <a:pt x="61" y="237"/>
                  </a:cubicBezTo>
                  <a:cubicBezTo>
                    <a:pt x="68" y="234"/>
                    <a:pt x="75" y="230"/>
                    <a:pt x="80" y="225"/>
                  </a:cubicBezTo>
                  <a:cubicBezTo>
                    <a:pt x="90" y="216"/>
                    <a:pt x="101" y="214"/>
                    <a:pt x="113" y="216"/>
                  </a:cubicBezTo>
                  <a:cubicBezTo>
                    <a:pt x="129" y="218"/>
                    <a:pt x="141" y="213"/>
                    <a:pt x="154" y="203"/>
                  </a:cubicBezTo>
                  <a:cubicBezTo>
                    <a:pt x="176" y="185"/>
                    <a:pt x="199" y="170"/>
                    <a:pt x="222" y="152"/>
                  </a:cubicBezTo>
                  <a:cubicBezTo>
                    <a:pt x="212" y="145"/>
                    <a:pt x="202" y="138"/>
                    <a:pt x="192" y="130"/>
                  </a:cubicBezTo>
                  <a:cubicBezTo>
                    <a:pt x="172" y="116"/>
                    <a:pt x="151" y="101"/>
                    <a:pt x="130" y="86"/>
                  </a:cubicBezTo>
                  <a:cubicBezTo>
                    <a:pt x="126" y="83"/>
                    <a:pt x="120" y="82"/>
                    <a:pt x="115" y="81"/>
                  </a:cubicBezTo>
                  <a:cubicBezTo>
                    <a:pt x="87" y="81"/>
                    <a:pt x="59" y="82"/>
                    <a:pt x="31" y="81"/>
                  </a:cubicBezTo>
                  <a:cubicBezTo>
                    <a:pt x="22" y="81"/>
                    <a:pt x="19" y="84"/>
                    <a:pt x="17" y="92"/>
                  </a:cubicBezTo>
                  <a:cubicBezTo>
                    <a:pt x="16" y="94"/>
                    <a:pt x="15" y="97"/>
                    <a:pt x="14" y="100"/>
                  </a:cubicBezTo>
                  <a:cubicBezTo>
                    <a:pt x="9" y="98"/>
                    <a:pt x="5" y="97"/>
                    <a:pt x="0" y="95"/>
                  </a:cubicBezTo>
                  <a:cubicBezTo>
                    <a:pt x="6" y="77"/>
                    <a:pt x="12" y="60"/>
                    <a:pt x="18" y="41"/>
                  </a:cubicBezTo>
                  <a:cubicBezTo>
                    <a:pt x="23" y="44"/>
                    <a:pt x="29" y="45"/>
                    <a:pt x="31" y="48"/>
                  </a:cubicBezTo>
                  <a:cubicBezTo>
                    <a:pt x="32" y="51"/>
                    <a:pt x="29" y="57"/>
                    <a:pt x="28" y="62"/>
                  </a:cubicBezTo>
                  <a:cubicBezTo>
                    <a:pt x="50" y="62"/>
                    <a:pt x="72" y="62"/>
                    <a:pt x="95" y="62"/>
                  </a:cubicBezTo>
                  <a:cubicBezTo>
                    <a:pt x="86" y="40"/>
                    <a:pt x="89" y="21"/>
                    <a:pt x="110" y="8"/>
                  </a:cubicBezTo>
                  <a:cubicBezTo>
                    <a:pt x="123" y="0"/>
                    <a:pt x="139" y="0"/>
                    <a:pt x="152" y="10"/>
                  </a:cubicBezTo>
                  <a:cubicBezTo>
                    <a:pt x="170" y="23"/>
                    <a:pt x="173" y="41"/>
                    <a:pt x="164" y="62"/>
                  </a:cubicBezTo>
                  <a:cubicBezTo>
                    <a:pt x="234" y="62"/>
                    <a:pt x="303" y="62"/>
                    <a:pt x="372" y="62"/>
                  </a:cubicBezTo>
                  <a:cubicBezTo>
                    <a:pt x="364" y="41"/>
                    <a:pt x="367" y="22"/>
                    <a:pt x="385" y="9"/>
                  </a:cubicBezTo>
                  <a:cubicBezTo>
                    <a:pt x="398" y="0"/>
                    <a:pt x="418" y="1"/>
                    <a:pt x="429" y="9"/>
                  </a:cubicBezTo>
                  <a:cubicBezTo>
                    <a:pt x="446" y="21"/>
                    <a:pt x="449" y="35"/>
                    <a:pt x="442" y="62"/>
                  </a:cubicBezTo>
                  <a:cubicBezTo>
                    <a:pt x="463" y="62"/>
                    <a:pt x="484" y="62"/>
                    <a:pt x="505" y="62"/>
                  </a:cubicBezTo>
                  <a:cubicBezTo>
                    <a:pt x="505" y="69"/>
                    <a:pt x="505" y="74"/>
                    <a:pt x="505" y="81"/>
                  </a:cubicBezTo>
                  <a:cubicBezTo>
                    <a:pt x="480" y="81"/>
                    <a:pt x="455" y="81"/>
                    <a:pt x="427" y="81"/>
                  </a:cubicBezTo>
                  <a:cubicBezTo>
                    <a:pt x="432" y="89"/>
                    <a:pt x="436" y="95"/>
                    <a:pt x="439" y="102"/>
                  </a:cubicBezTo>
                  <a:cubicBezTo>
                    <a:pt x="441" y="108"/>
                    <a:pt x="440" y="115"/>
                    <a:pt x="441" y="122"/>
                  </a:cubicBezTo>
                  <a:cubicBezTo>
                    <a:pt x="439" y="112"/>
                    <a:pt x="445" y="105"/>
                    <a:pt x="451" y="99"/>
                  </a:cubicBezTo>
                  <a:cubicBezTo>
                    <a:pt x="459" y="104"/>
                    <a:pt x="468" y="111"/>
                    <a:pt x="471" y="122"/>
                  </a:cubicBezTo>
                  <a:close/>
                  <a:moveTo>
                    <a:pt x="259" y="152"/>
                  </a:moveTo>
                  <a:cubicBezTo>
                    <a:pt x="261" y="153"/>
                    <a:pt x="261" y="154"/>
                    <a:pt x="262" y="155"/>
                  </a:cubicBezTo>
                  <a:cubicBezTo>
                    <a:pt x="285" y="172"/>
                    <a:pt x="309" y="189"/>
                    <a:pt x="331" y="206"/>
                  </a:cubicBezTo>
                  <a:cubicBezTo>
                    <a:pt x="341" y="214"/>
                    <a:pt x="352" y="218"/>
                    <a:pt x="364" y="216"/>
                  </a:cubicBezTo>
                  <a:cubicBezTo>
                    <a:pt x="377" y="214"/>
                    <a:pt x="388" y="217"/>
                    <a:pt x="398" y="226"/>
                  </a:cubicBezTo>
                  <a:cubicBezTo>
                    <a:pt x="402" y="231"/>
                    <a:pt x="409" y="233"/>
                    <a:pt x="414" y="238"/>
                  </a:cubicBezTo>
                  <a:cubicBezTo>
                    <a:pt x="418" y="241"/>
                    <a:pt x="423" y="243"/>
                    <a:pt x="427" y="239"/>
                  </a:cubicBezTo>
                  <a:cubicBezTo>
                    <a:pt x="429" y="237"/>
                    <a:pt x="429" y="232"/>
                    <a:pt x="428" y="228"/>
                  </a:cubicBezTo>
                  <a:cubicBezTo>
                    <a:pt x="426" y="218"/>
                    <a:pt x="423" y="208"/>
                    <a:pt x="421" y="198"/>
                  </a:cubicBezTo>
                  <a:cubicBezTo>
                    <a:pt x="419" y="186"/>
                    <a:pt x="423" y="182"/>
                    <a:pt x="435" y="184"/>
                  </a:cubicBezTo>
                  <a:cubicBezTo>
                    <a:pt x="441" y="185"/>
                    <a:pt x="447" y="188"/>
                    <a:pt x="453" y="190"/>
                  </a:cubicBezTo>
                  <a:cubicBezTo>
                    <a:pt x="451" y="179"/>
                    <a:pt x="449" y="168"/>
                    <a:pt x="448" y="158"/>
                  </a:cubicBezTo>
                  <a:cubicBezTo>
                    <a:pt x="448" y="151"/>
                    <a:pt x="446" y="147"/>
                    <a:pt x="440" y="144"/>
                  </a:cubicBezTo>
                  <a:cubicBezTo>
                    <a:pt x="418" y="129"/>
                    <a:pt x="404" y="109"/>
                    <a:pt x="400" y="81"/>
                  </a:cubicBezTo>
                  <a:cubicBezTo>
                    <a:pt x="390" y="81"/>
                    <a:pt x="380" y="82"/>
                    <a:pt x="370" y="81"/>
                  </a:cubicBezTo>
                  <a:cubicBezTo>
                    <a:pt x="362" y="81"/>
                    <a:pt x="355" y="83"/>
                    <a:pt x="349" y="88"/>
                  </a:cubicBezTo>
                  <a:cubicBezTo>
                    <a:pt x="335" y="98"/>
                    <a:pt x="321" y="107"/>
                    <a:pt x="308" y="117"/>
                  </a:cubicBezTo>
                  <a:cubicBezTo>
                    <a:pt x="292" y="129"/>
                    <a:pt x="276" y="140"/>
                    <a:pt x="259" y="152"/>
                  </a:cubicBezTo>
                  <a:close/>
                  <a:moveTo>
                    <a:pt x="68" y="240"/>
                  </a:moveTo>
                  <a:cubicBezTo>
                    <a:pt x="181" y="240"/>
                    <a:pt x="294" y="240"/>
                    <a:pt x="407" y="240"/>
                  </a:cubicBezTo>
                  <a:cubicBezTo>
                    <a:pt x="392" y="224"/>
                    <a:pt x="376" y="217"/>
                    <a:pt x="354" y="222"/>
                  </a:cubicBezTo>
                  <a:cubicBezTo>
                    <a:pt x="359" y="225"/>
                    <a:pt x="363" y="228"/>
                    <a:pt x="369" y="233"/>
                  </a:cubicBezTo>
                  <a:cubicBezTo>
                    <a:pt x="362" y="233"/>
                    <a:pt x="358" y="233"/>
                    <a:pt x="353" y="234"/>
                  </a:cubicBezTo>
                  <a:cubicBezTo>
                    <a:pt x="344" y="234"/>
                    <a:pt x="335" y="235"/>
                    <a:pt x="327" y="227"/>
                  </a:cubicBezTo>
                  <a:cubicBezTo>
                    <a:pt x="322" y="221"/>
                    <a:pt x="314" y="221"/>
                    <a:pt x="306" y="221"/>
                  </a:cubicBezTo>
                  <a:cubicBezTo>
                    <a:pt x="261" y="221"/>
                    <a:pt x="215" y="221"/>
                    <a:pt x="170" y="221"/>
                  </a:cubicBezTo>
                  <a:cubicBezTo>
                    <a:pt x="166" y="221"/>
                    <a:pt x="161" y="222"/>
                    <a:pt x="158" y="225"/>
                  </a:cubicBezTo>
                  <a:cubicBezTo>
                    <a:pt x="145" y="237"/>
                    <a:pt x="130" y="234"/>
                    <a:pt x="112" y="233"/>
                  </a:cubicBezTo>
                  <a:cubicBezTo>
                    <a:pt x="118" y="228"/>
                    <a:pt x="122" y="225"/>
                    <a:pt x="126" y="222"/>
                  </a:cubicBezTo>
                  <a:cubicBezTo>
                    <a:pt x="103" y="216"/>
                    <a:pt x="85" y="225"/>
                    <a:pt x="68" y="240"/>
                  </a:cubicBezTo>
                  <a:close/>
                  <a:moveTo>
                    <a:pt x="319" y="82"/>
                  </a:moveTo>
                  <a:cubicBezTo>
                    <a:pt x="266" y="82"/>
                    <a:pt x="215" y="82"/>
                    <a:pt x="162" y="82"/>
                  </a:cubicBezTo>
                  <a:cubicBezTo>
                    <a:pt x="189" y="101"/>
                    <a:pt x="215" y="120"/>
                    <a:pt x="241" y="139"/>
                  </a:cubicBezTo>
                  <a:cubicBezTo>
                    <a:pt x="267" y="120"/>
                    <a:pt x="293" y="101"/>
                    <a:pt x="319" y="82"/>
                  </a:cubicBezTo>
                  <a:close/>
                  <a:moveTo>
                    <a:pt x="308" y="216"/>
                  </a:moveTo>
                  <a:cubicBezTo>
                    <a:pt x="308" y="215"/>
                    <a:pt x="308" y="214"/>
                    <a:pt x="308" y="214"/>
                  </a:cubicBezTo>
                  <a:cubicBezTo>
                    <a:pt x="286" y="198"/>
                    <a:pt x="263" y="182"/>
                    <a:pt x="241" y="165"/>
                  </a:cubicBezTo>
                  <a:cubicBezTo>
                    <a:pt x="218" y="182"/>
                    <a:pt x="195" y="198"/>
                    <a:pt x="173" y="214"/>
                  </a:cubicBezTo>
                  <a:cubicBezTo>
                    <a:pt x="173" y="214"/>
                    <a:pt x="173" y="215"/>
                    <a:pt x="173" y="216"/>
                  </a:cubicBezTo>
                  <a:cubicBezTo>
                    <a:pt x="218" y="216"/>
                    <a:pt x="263" y="216"/>
                    <a:pt x="308" y="216"/>
                  </a:cubicBezTo>
                  <a:close/>
                  <a:moveTo>
                    <a:pt x="400" y="46"/>
                  </a:moveTo>
                  <a:cubicBezTo>
                    <a:pt x="401" y="46"/>
                    <a:pt x="402" y="47"/>
                    <a:pt x="403" y="48"/>
                  </a:cubicBezTo>
                  <a:cubicBezTo>
                    <a:pt x="401" y="52"/>
                    <a:pt x="398" y="57"/>
                    <a:pt x="396" y="62"/>
                  </a:cubicBezTo>
                  <a:cubicBezTo>
                    <a:pt x="406" y="63"/>
                    <a:pt x="400" y="51"/>
                    <a:pt x="408" y="49"/>
                  </a:cubicBezTo>
                  <a:cubicBezTo>
                    <a:pt x="409" y="52"/>
                    <a:pt x="410" y="55"/>
                    <a:pt x="412" y="57"/>
                  </a:cubicBezTo>
                  <a:cubicBezTo>
                    <a:pt x="413" y="59"/>
                    <a:pt x="414" y="61"/>
                    <a:pt x="416" y="63"/>
                  </a:cubicBezTo>
                  <a:cubicBezTo>
                    <a:pt x="417" y="62"/>
                    <a:pt x="417" y="62"/>
                    <a:pt x="418" y="61"/>
                  </a:cubicBezTo>
                  <a:cubicBezTo>
                    <a:pt x="416" y="56"/>
                    <a:pt x="414" y="52"/>
                    <a:pt x="412" y="47"/>
                  </a:cubicBezTo>
                  <a:cubicBezTo>
                    <a:pt x="412" y="47"/>
                    <a:pt x="413" y="46"/>
                    <a:pt x="414" y="46"/>
                  </a:cubicBezTo>
                  <a:cubicBezTo>
                    <a:pt x="418" y="48"/>
                    <a:pt x="423" y="51"/>
                    <a:pt x="427" y="54"/>
                  </a:cubicBezTo>
                  <a:cubicBezTo>
                    <a:pt x="425" y="57"/>
                    <a:pt x="423" y="59"/>
                    <a:pt x="421" y="62"/>
                  </a:cubicBezTo>
                  <a:cubicBezTo>
                    <a:pt x="430" y="60"/>
                    <a:pt x="435" y="50"/>
                    <a:pt x="434" y="37"/>
                  </a:cubicBezTo>
                  <a:cubicBezTo>
                    <a:pt x="432" y="23"/>
                    <a:pt x="420" y="14"/>
                    <a:pt x="405" y="15"/>
                  </a:cubicBezTo>
                  <a:cubicBezTo>
                    <a:pt x="390" y="16"/>
                    <a:pt x="379" y="28"/>
                    <a:pt x="380" y="43"/>
                  </a:cubicBezTo>
                  <a:cubicBezTo>
                    <a:pt x="381" y="54"/>
                    <a:pt x="385" y="61"/>
                    <a:pt x="393" y="61"/>
                  </a:cubicBezTo>
                  <a:cubicBezTo>
                    <a:pt x="391" y="59"/>
                    <a:pt x="389" y="57"/>
                    <a:pt x="387" y="53"/>
                  </a:cubicBezTo>
                  <a:cubicBezTo>
                    <a:pt x="392" y="51"/>
                    <a:pt x="396" y="48"/>
                    <a:pt x="400" y="46"/>
                  </a:cubicBezTo>
                  <a:close/>
                  <a:moveTo>
                    <a:pt x="144" y="62"/>
                  </a:moveTo>
                  <a:cubicBezTo>
                    <a:pt x="152" y="61"/>
                    <a:pt x="158" y="51"/>
                    <a:pt x="157" y="39"/>
                  </a:cubicBezTo>
                  <a:cubicBezTo>
                    <a:pt x="156" y="25"/>
                    <a:pt x="143" y="14"/>
                    <a:pt x="128" y="15"/>
                  </a:cubicBezTo>
                  <a:cubicBezTo>
                    <a:pt x="114" y="15"/>
                    <a:pt x="103" y="27"/>
                    <a:pt x="102" y="41"/>
                  </a:cubicBezTo>
                  <a:cubicBezTo>
                    <a:pt x="102" y="52"/>
                    <a:pt x="108" y="61"/>
                    <a:pt x="115" y="61"/>
                  </a:cubicBezTo>
                  <a:cubicBezTo>
                    <a:pt x="114" y="59"/>
                    <a:pt x="112" y="57"/>
                    <a:pt x="109" y="53"/>
                  </a:cubicBezTo>
                  <a:cubicBezTo>
                    <a:pt x="115" y="51"/>
                    <a:pt x="119" y="48"/>
                    <a:pt x="124" y="46"/>
                  </a:cubicBezTo>
                  <a:cubicBezTo>
                    <a:pt x="124" y="47"/>
                    <a:pt x="125" y="47"/>
                    <a:pt x="126" y="48"/>
                  </a:cubicBezTo>
                  <a:cubicBezTo>
                    <a:pt x="123" y="53"/>
                    <a:pt x="121" y="57"/>
                    <a:pt x="118" y="62"/>
                  </a:cubicBezTo>
                  <a:cubicBezTo>
                    <a:pt x="129" y="63"/>
                    <a:pt x="123" y="51"/>
                    <a:pt x="129" y="50"/>
                  </a:cubicBezTo>
                  <a:cubicBezTo>
                    <a:pt x="137" y="50"/>
                    <a:pt x="130" y="63"/>
                    <a:pt x="140" y="62"/>
                  </a:cubicBezTo>
                  <a:cubicBezTo>
                    <a:pt x="138" y="57"/>
                    <a:pt x="136" y="52"/>
                    <a:pt x="134" y="48"/>
                  </a:cubicBezTo>
                  <a:cubicBezTo>
                    <a:pt x="135" y="47"/>
                    <a:pt x="135" y="46"/>
                    <a:pt x="136" y="46"/>
                  </a:cubicBezTo>
                  <a:cubicBezTo>
                    <a:pt x="140" y="48"/>
                    <a:pt x="145" y="51"/>
                    <a:pt x="150" y="53"/>
                  </a:cubicBezTo>
                  <a:cubicBezTo>
                    <a:pt x="147" y="57"/>
                    <a:pt x="146" y="59"/>
                    <a:pt x="144" y="6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7" name="Google Shape;1437;p17"/>
            <p:cNvSpPr/>
            <p:nvPr/>
          </p:nvSpPr>
          <p:spPr>
            <a:xfrm>
              <a:off x="7744329" y="3357067"/>
              <a:ext cx="994403" cy="325603"/>
            </a:xfrm>
            <a:custGeom>
              <a:avLst/>
              <a:gdLst/>
              <a:ahLst/>
              <a:cxnLst/>
              <a:rect l="l" t="t" r="r" b="b"/>
              <a:pathLst>
                <a:path w="467" h="152" extrusionOk="0">
                  <a:moveTo>
                    <a:pt x="127" y="148"/>
                  </a:moveTo>
                  <a:cubicBezTo>
                    <a:pt x="124" y="110"/>
                    <a:pt x="108" y="92"/>
                    <a:pt x="78" y="93"/>
                  </a:cubicBezTo>
                  <a:cubicBezTo>
                    <a:pt x="50" y="93"/>
                    <a:pt x="34" y="112"/>
                    <a:pt x="32" y="147"/>
                  </a:cubicBezTo>
                  <a:cubicBezTo>
                    <a:pt x="27" y="147"/>
                    <a:pt x="21" y="147"/>
                    <a:pt x="16" y="146"/>
                  </a:cubicBezTo>
                  <a:cubicBezTo>
                    <a:pt x="5" y="145"/>
                    <a:pt x="0" y="136"/>
                    <a:pt x="2" y="124"/>
                  </a:cubicBezTo>
                  <a:cubicBezTo>
                    <a:pt x="4" y="113"/>
                    <a:pt x="6" y="103"/>
                    <a:pt x="8" y="93"/>
                  </a:cubicBezTo>
                  <a:cubicBezTo>
                    <a:pt x="9" y="90"/>
                    <a:pt x="12" y="88"/>
                    <a:pt x="14" y="87"/>
                  </a:cubicBezTo>
                  <a:cubicBezTo>
                    <a:pt x="23" y="82"/>
                    <a:pt x="32" y="77"/>
                    <a:pt x="41" y="72"/>
                  </a:cubicBezTo>
                  <a:cubicBezTo>
                    <a:pt x="41" y="72"/>
                    <a:pt x="41" y="71"/>
                    <a:pt x="41" y="70"/>
                  </a:cubicBezTo>
                  <a:cubicBezTo>
                    <a:pt x="33" y="69"/>
                    <a:pt x="25" y="69"/>
                    <a:pt x="17" y="68"/>
                  </a:cubicBezTo>
                  <a:cubicBezTo>
                    <a:pt x="16" y="67"/>
                    <a:pt x="15" y="66"/>
                    <a:pt x="15" y="65"/>
                  </a:cubicBezTo>
                  <a:cubicBezTo>
                    <a:pt x="17" y="64"/>
                    <a:pt x="19" y="64"/>
                    <a:pt x="21" y="62"/>
                  </a:cubicBezTo>
                  <a:cubicBezTo>
                    <a:pt x="37" y="52"/>
                    <a:pt x="52" y="42"/>
                    <a:pt x="66" y="30"/>
                  </a:cubicBezTo>
                  <a:cubicBezTo>
                    <a:pt x="85" y="14"/>
                    <a:pt x="106" y="7"/>
                    <a:pt x="129" y="4"/>
                  </a:cubicBezTo>
                  <a:cubicBezTo>
                    <a:pt x="165" y="0"/>
                    <a:pt x="200" y="0"/>
                    <a:pt x="236" y="7"/>
                  </a:cubicBezTo>
                  <a:cubicBezTo>
                    <a:pt x="247" y="9"/>
                    <a:pt x="258" y="13"/>
                    <a:pt x="268" y="18"/>
                  </a:cubicBezTo>
                  <a:cubicBezTo>
                    <a:pt x="292" y="30"/>
                    <a:pt x="316" y="44"/>
                    <a:pt x="340" y="55"/>
                  </a:cubicBezTo>
                  <a:cubicBezTo>
                    <a:pt x="351" y="60"/>
                    <a:pt x="363" y="62"/>
                    <a:pt x="375" y="65"/>
                  </a:cubicBezTo>
                  <a:cubicBezTo>
                    <a:pt x="392" y="69"/>
                    <a:pt x="409" y="73"/>
                    <a:pt x="426" y="78"/>
                  </a:cubicBezTo>
                  <a:cubicBezTo>
                    <a:pt x="428" y="78"/>
                    <a:pt x="430" y="79"/>
                    <a:pt x="434" y="81"/>
                  </a:cubicBezTo>
                  <a:cubicBezTo>
                    <a:pt x="426" y="82"/>
                    <a:pt x="419" y="82"/>
                    <a:pt x="413" y="83"/>
                  </a:cubicBezTo>
                  <a:cubicBezTo>
                    <a:pt x="412" y="84"/>
                    <a:pt x="412" y="85"/>
                    <a:pt x="412" y="86"/>
                  </a:cubicBezTo>
                  <a:cubicBezTo>
                    <a:pt x="417" y="88"/>
                    <a:pt x="423" y="91"/>
                    <a:pt x="428" y="93"/>
                  </a:cubicBezTo>
                  <a:cubicBezTo>
                    <a:pt x="432" y="94"/>
                    <a:pt x="436" y="93"/>
                    <a:pt x="440" y="93"/>
                  </a:cubicBezTo>
                  <a:cubicBezTo>
                    <a:pt x="456" y="95"/>
                    <a:pt x="461" y="100"/>
                    <a:pt x="464" y="116"/>
                  </a:cubicBezTo>
                  <a:cubicBezTo>
                    <a:pt x="467" y="132"/>
                    <a:pt x="456" y="152"/>
                    <a:pt x="436" y="150"/>
                  </a:cubicBezTo>
                  <a:cubicBezTo>
                    <a:pt x="426" y="149"/>
                    <a:pt x="415" y="150"/>
                    <a:pt x="405" y="150"/>
                  </a:cubicBezTo>
                  <a:cubicBezTo>
                    <a:pt x="402" y="110"/>
                    <a:pt x="387" y="92"/>
                    <a:pt x="357" y="93"/>
                  </a:cubicBezTo>
                  <a:cubicBezTo>
                    <a:pt x="328" y="93"/>
                    <a:pt x="312" y="111"/>
                    <a:pt x="310" y="148"/>
                  </a:cubicBezTo>
                  <a:cubicBezTo>
                    <a:pt x="249" y="148"/>
                    <a:pt x="189" y="148"/>
                    <a:pt x="127" y="148"/>
                  </a:cubicBezTo>
                  <a:close/>
                  <a:moveTo>
                    <a:pt x="311" y="64"/>
                  </a:moveTo>
                  <a:cubicBezTo>
                    <a:pt x="274" y="33"/>
                    <a:pt x="234" y="15"/>
                    <a:pt x="185" y="19"/>
                  </a:cubicBezTo>
                  <a:cubicBezTo>
                    <a:pt x="189" y="34"/>
                    <a:pt x="192" y="49"/>
                    <a:pt x="196" y="64"/>
                  </a:cubicBezTo>
                  <a:cubicBezTo>
                    <a:pt x="234" y="64"/>
                    <a:pt x="272" y="64"/>
                    <a:pt x="311" y="64"/>
                  </a:cubicBezTo>
                  <a:close/>
                  <a:moveTo>
                    <a:pt x="181" y="64"/>
                  </a:moveTo>
                  <a:cubicBezTo>
                    <a:pt x="178" y="51"/>
                    <a:pt x="176" y="38"/>
                    <a:pt x="173" y="24"/>
                  </a:cubicBezTo>
                  <a:cubicBezTo>
                    <a:pt x="173" y="20"/>
                    <a:pt x="170" y="19"/>
                    <a:pt x="166" y="19"/>
                  </a:cubicBezTo>
                  <a:cubicBezTo>
                    <a:pt x="152" y="20"/>
                    <a:pt x="139" y="21"/>
                    <a:pt x="125" y="22"/>
                  </a:cubicBezTo>
                  <a:cubicBezTo>
                    <a:pt x="97" y="23"/>
                    <a:pt x="87" y="46"/>
                    <a:pt x="72" y="64"/>
                  </a:cubicBezTo>
                  <a:cubicBezTo>
                    <a:pt x="109" y="64"/>
                    <a:pt x="145" y="64"/>
                    <a:pt x="181" y="6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8" name="Google Shape;1438;p17"/>
            <p:cNvSpPr/>
            <p:nvPr/>
          </p:nvSpPr>
          <p:spPr>
            <a:xfrm>
              <a:off x="8597927" y="3753064"/>
              <a:ext cx="70400" cy="79203"/>
            </a:xfrm>
            <a:custGeom>
              <a:avLst/>
              <a:gdLst/>
              <a:ahLst/>
              <a:cxnLst/>
              <a:rect l="l" t="t" r="r" b="b"/>
              <a:pathLst>
                <a:path w="33" h="41" extrusionOk="0">
                  <a:moveTo>
                    <a:pt x="20" y="35"/>
                  </a:moveTo>
                  <a:cubicBezTo>
                    <a:pt x="17" y="24"/>
                    <a:pt x="8" y="17"/>
                    <a:pt x="0" y="12"/>
                  </a:cubicBezTo>
                  <a:cubicBezTo>
                    <a:pt x="3" y="8"/>
                    <a:pt x="6" y="3"/>
                    <a:pt x="11" y="3"/>
                  </a:cubicBezTo>
                  <a:cubicBezTo>
                    <a:pt x="23" y="0"/>
                    <a:pt x="33" y="15"/>
                    <a:pt x="29" y="27"/>
                  </a:cubicBezTo>
                  <a:cubicBezTo>
                    <a:pt x="27" y="31"/>
                    <a:pt x="27" y="35"/>
                    <a:pt x="27" y="41"/>
                  </a:cubicBezTo>
                  <a:cubicBezTo>
                    <a:pt x="24" y="39"/>
                    <a:pt x="22" y="37"/>
                    <a:pt x="20" y="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39" name="Google Shape;1439;p17"/>
            <p:cNvSpPr/>
            <p:nvPr/>
          </p:nvSpPr>
          <p:spPr>
            <a:xfrm>
              <a:off x="8184329" y="3735464"/>
              <a:ext cx="413603" cy="343203"/>
            </a:xfrm>
            <a:custGeom>
              <a:avLst/>
              <a:gdLst/>
              <a:ahLst/>
              <a:cxnLst/>
              <a:rect l="l" t="t" r="r" b="b"/>
              <a:pathLst>
                <a:path w="194" h="162" extrusionOk="0">
                  <a:moveTo>
                    <a:pt x="0" y="71"/>
                  </a:moveTo>
                  <a:cubicBezTo>
                    <a:pt x="17" y="59"/>
                    <a:pt x="33" y="48"/>
                    <a:pt x="49" y="36"/>
                  </a:cubicBezTo>
                  <a:cubicBezTo>
                    <a:pt x="62" y="26"/>
                    <a:pt x="76" y="17"/>
                    <a:pt x="90" y="7"/>
                  </a:cubicBezTo>
                  <a:cubicBezTo>
                    <a:pt x="96" y="2"/>
                    <a:pt x="103" y="0"/>
                    <a:pt x="111" y="0"/>
                  </a:cubicBezTo>
                  <a:cubicBezTo>
                    <a:pt x="121" y="1"/>
                    <a:pt x="131" y="0"/>
                    <a:pt x="141" y="0"/>
                  </a:cubicBezTo>
                  <a:cubicBezTo>
                    <a:pt x="145" y="28"/>
                    <a:pt x="159" y="48"/>
                    <a:pt x="181" y="63"/>
                  </a:cubicBezTo>
                  <a:cubicBezTo>
                    <a:pt x="187" y="66"/>
                    <a:pt x="189" y="70"/>
                    <a:pt x="189" y="77"/>
                  </a:cubicBezTo>
                  <a:cubicBezTo>
                    <a:pt x="190" y="87"/>
                    <a:pt x="192" y="98"/>
                    <a:pt x="194" y="109"/>
                  </a:cubicBezTo>
                  <a:cubicBezTo>
                    <a:pt x="188" y="107"/>
                    <a:pt x="182" y="104"/>
                    <a:pt x="176" y="103"/>
                  </a:cubicBezTo>
                  <a:cubicBezTo>
                    <a:pt x="164" y="101"/>
                    <a:pt x="160" y="105"/>
                    <a:pt x="162" y="117"/>
                  </a:cubicBezTo>
                  <a:cubicBezTo>
                    <a:pt x="164" y="127"/>
                    <a:pt x="167" y="137"/>
                    <a:pt x="169" y="147"/>
                  </a:cubicBezTo>
                  <a:cubicBezTo>
                    <a:pt x="170" y="151"/>
                    <a:pt x="170" y="156"/>
                    <a:pt x="168" y="158"/>
                  </a:cubicBezTo>
                  <a:cubicBezTo>
                    <a:pt x="164" y="162"/>
                    <a:pt x="159" y="160"/>
                    <a:pt x="155" y="157"/>
                  </a:cubicBezTo>
                  <a:cubicBezTo>
                    <a:pt x="150" y="152"/>
                    <a:pt x="143" y="150"/>
                    <a:pt x="139" y="145"/>
                  </a:cubicBezTo>
                  <a:cubicBezTo>
                    <a:pt x="129" y="136"/>
                    <a:pt x="118" y="133"/>
                    <a:pt x="105" y="135"/>
                  </a:cubicBezTo>
                  <a:cubicBezTo>
                    <a:pt x="93" y="137"/>
                    <a:pt x="82" y="133"/>
                    <a:pt x="72" y="125"/>
                  </a:cubicBezTo>
                  <a:cubicBezTo>
                    <a:pt x="50" y="108"/>
                    <a:pt x="26" y="91"/>
                    <a:pt x="3" y="74"/>
                  </a:cubicBezTo>
                  <a:cubicBezTo>
                    <a:pt x="2" y="73"/>
                    <a:pt x="2" y="72"/>
                    <a:pt x="0" y="7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0" name="Google Shape;1440;p17"/>
            <p:cNvSpPr/>
            <p:nvPr/>
          </p:nvSpPr>
          <p:spPr>
            <a:xfrm>
              <a:off x="7779529" y="4025867"/>
              <a:ext cx="721600" cy="44003"/>
            </a:xfrm>
            <a:custGeom>
              <a:avLst/>
              <a:gdLst/>
              <a:ahLst/>
              <a:cxnLst/>
              <a:rect l="l" t="t" r="r" b="b"/>
              <a:pathLst>
                <a:path w="339" h="24" extrusionOk="0">
                  <a:moveTo>
                    <a:pt x="0" y="24"/>
                  </a:moveTo>
                  <a:cubicBezTo>
                    <a:pt x="17" y="9"/>
                    <a:pt x="35" y="0"/>
                    <a:pt x="58" y="6"/>
                  </a:cubicBezTo>
                  <a:cubicBezTo>
                    <a:pt x="54" y="9"/>
                    <a:pt x="50" y="12"/>
                    <a:pt x="44" y="17"/>
                  </a:cubicBezTo>
                  <a:cubicBezTo>
                    <a:pt x="62" y="18"/>
                    <a:pt x="77" y="21"/>
                    <a:pt x="90" y="9"/>
                  </a:cubicBezTo>
                  <a:cubicBezTo>
                    <a:pt x="93" y="6"/>
                    <a:pt x="98" y="5"/>
                    <a:pt x="102" y="5"/>
                  </a:cubicBezTo>
                  <a:cubicBezTo>
                    <a:pt x="147" y="5"/>
                    <a:pt x="193" y="5"/>
                    <a:pt x="238" y="5"/>
                  </a:cubicBezTo>
                  <a:cubicBezTo>
                    <a:pt x="246" y="5"/>
                    <a:pt x="254" y="5"/>
                    <a:pt x="259" y="11"/>
                  </a:cubicBezTo>
                  <a:cubicBezTo>
                    <a:pt x="267" y="19"/>
                    <a:pt x="276" y="18"/>
                    <a:pt x="285" y="18"/>
                  </a:cubicBezTo>
                  <a:cubicBezTo>
                    <a:pt x="290" y="17"/>
                    <a:pt x="294" y="17"/>
                    <a:pt x="301" y="17"/>
                  </a:cubicBezTo>
                  <a:cubicBezTo>
                    <a:pt x="295" y="12"/>
                    <a:pt x="291" y="9"/>
                    <a:pt x="286" y="6"/>
                  </a:cubicBezTo>
                  <a:cubicBezTo>
                    <a:pt x="308" y="1"/>
                    <a:pt x="324" y="8"/>
                    <a:pt x="339" y="24"/>
                  </a:cubicBezTo>
                  <a:cubicBezTo>
                    <a:pt x="226" y="24"/>
                    <a:pt x="113" y="24"/>
                    <a:pt x="0"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1" name="Google Shape;1441;p17"/>
            <p:cNvSpPr/>
            <p:nvPr/>
          </p:nvSpPr>
          <p:spPr>
            <a:xfrm>
              <a:off x="7981927" y="3735464"/>
              <a:ext cx="334400" cy="123200"/>
            </a:xfrm>
            <a:custGeom>
              <a:avLst/>
              <a:gdLst/>
              <a:ahLst/>
              <a:cxnLst/>
              <a:rect l="l" t="t" r="r" b="b"/>
              <a:pathLst>
                <a:path w="157" h="57" extrusionOk="0">
                  <a:moveTo>
                    <a:pt x="157" y="0"/>
                  </a:moveTo>
                  <a:cubicBezTo>
                    <a:pt x="131" y="19"/>
                    <a:pt x="105" y="38"/>
                    <a:pt x="79" y="57"/>
                  </a:cubicBezTo>
                  <a:cubicBezTo>
                    <a:pt x="53" y="38"/>
                    <a:pt x="27" y="19"/>
                    <a:pt x="0" y="0"/>
                  </a:cubicBezTo>
                  <a:cubicBezTo>
                    <a:pt x="53" y="0"/>
                    <a:pt x="104" y="0"/>
                    <a:pt x="15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2" name="Google Shape;1442;p17"/>
            <p:cNvSpPr/>
            <p:nvPr/>
          </p:nvSpPr>
          <p:spPr>
            <a:xfrm>
              <a:off x="8008329" y="3911464"/>
              <a:ext cx="281600" cy="114403"/>
            </a:xfrm>
            <a:custGeom>
              <a:avLst/>
              <a:gdLst/>
              <a:ahLst/>
              <a:cxnLst/>
              <a:rect l="l" t="t" r="r" b="b"/>
              <a:pathLst>
                <a:path w="135" h="51" extrusionOk="0">
                  <a:moveTo>
                    <a:pt x="135" y="51"/>
                  </a:moveTo>
                  <a:cubicBezTo>
                    <a:pt x="90" y="51"/>
                    <a:pt x="45" y="51"/>
                    <a:pt x="0" y="51"/>
                  </a:cubicBezTo>
                  <a:cubicBezTo>
                    <a:pt x="0" y="50"/>
                    <a:pt x="0" y="49"/>
                    <a:pt x="0" y="49"/>
                  </a:cubicBezTo>
                  <a:cubicBezTo>
                    <a:pt x="22" y="33"/>
                    <a:pt x="45" y="17"/>
                    <a:pt x="68" y="0"/>
                  </a:cubicBezTo>
                  <a:cubicBezTo>
                    <a:pt x="90" y="17"/>
                    <a:pt x="113" y="33"/>
                    <a:pt x="135" y="49"/>
                  </a:cubicBezTo>
                  <a:cubicBezTo>
                    <a:pt x="135" y="49"/>
                    <a:pt x="135" y="50"/>
                    <a:pt x="135" y="5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3" name="Google Shape;1443;p17"/>
            <p:cNvSpPr/>
            <p:nvPr/>
          </p:nvSpPr>
          <p:spPr>
            <a:xfrm>
              <a:off x="8439527" y="3594664"/>
              <a:ext cx="123200" cy="105600"/>
            </a:xfrm>
            <a:custGeom>
              <a:avLst/>
              <a:gdLst/>
              <a:ahLst/>
              <a:cxnLst/>
              <a:rect l="l" t="t" r="r" b="b"/>
              <a:pathLst>
                <a:path w="56" h="49" extrusionOk="0">
                  <a:moveTo>
                    <a:pt x="21" y="32"/>
                  </a:moveTo>
                  <a:cubicBezTo>
                    <a:pt x="17" y="34"/>
                    <a:pt x="13" y="37"/>
                    <a:pt x="8" y="39"/>
                  </a:cubicBezTo>
                  <a:cubicBezTo>
                    <a:pt x="10" y="43"/>
                    <a:pt x="12" y="45"/>
                    <a:pt x="14" y="47"/>
                  </a:cubicBezTo>
                  <a:cubicBezTo>
                    <a:pt x="6" y="47"/>
                    <a:pt x="2" y="40"/>
                    <a:pt x="1" y="29"/>
                  </a:cubicBezTo>
                  <a:cubicBezTo>
                    <a:pt x="0" y="14"/>
                    <a:pt x="11" y="2"/>
                    <a:pt x="26" y="1"/>
                  </a:cubicBezTo>
                  <a:cubicBezTo>
                    <a:pt x="41" y="0"/>
                    <a:pt x="53" y="9"/>
                    <a:pt x="55" y="23"/>
                  </a:cubicBezTo>
                  <a:cubicBezTo>
                    <a:pt x="56" y="36"/>
                    <a:pt x="51" y="46"/>
                    <a:pt x="42" y="48"/>
                  </a:cubicBezTo>
                  <a:cubicBezTo>
                    <a:pt x="44" y="45"/>
                    <a:pt x="46" y="43"/>
                    <a:pt x="48" y="40"/>
                  </a:cubicBezTo>
                  <a:cubicBezTo>
                    <a:pt x="44" y="37"/>
                    <a:pt x="39" y="34"/>
                    <a:pt x="35" y="32"/>
                  </a:cubicBezTo>
                  <a:cubicBezTo>
                    <a:pt x="34" y="32"/>
                    <a:pt x="33" y="33"/>
                    <a:pt x="33" y="33"/>
                  </a:cubicBezTo>
                  <a:cubicBezTo>
                    <a:pt x="35" y="38"/>
                    <a:pt x="37" y="42"/>
                    <a:pt x="39" y="47"/>
                  </a:cubicBezTo>
                  <a:cubicBezTo>
                    <a:pt x="38" y="48"/>
                    <a:pt x="38" y="48"/>
                    <a:pt x="37" y="49"/>
                  </a:cubicBezTo>
                  <a:cubicBezTo>
                    <a:pt x="35" y="47"/>
                    <a:pt x="34" y="45"/>
                    <a:pt x="33" y="43"/>
                  </a:cubicBezTo>
                  <a:cubicBezTo>
                    <a:pt x="31" y="41"/>
                    <a:pt x="30" y="38"/>
                    <a:pt x="29" y="35"/>
                  </a:cubicBezTo>
                  <a:cubicBezTo>
                    <a:pt x="21" y="37"/>
                    <a:pt x="27" y="49"/>
                    <a:pt x="17" y="48"/>
                  </a:cubicBezTo>
                  <a:cubicBezTo>
                    <a:pt x="19" y="43"/>
                    <a:pt x="22" y="38"/>
                    <a:pt x="24" y="34"/>
                  </a:cubicBezTo>
                  <a:cubicBezTo>
                    <a:pt x="23" y="33"/>
                    <a:pt x="22" y="32"/>
                    <a:pt x="21" y="32"/>
                  </a:cubicBezTo>
                  <a:close/>
                  <a:moveTo>
                    <a:pt x="51" y="22"/>
                  </a:moveTo>
                  <a:cubicBezTo>
                    <a:pt x="45" y="23"/>
                    <a:pt x="40" y="25"/>
                    <a:pt x="35" y="26"/>
                  </a:cubicBezTo>
                  <a:cubicBezTo>
                    <a:pt x="35" y="27"/>
                    <a:pt x="35" y="28"/>
                    <a:pt x="35" y="29"/>
                  </a:cubicBezTo>
                  <a:cubicBezTo>
                    <a:pt x="40" y="31"/>
                    <a:pt x="45" y="32"/>
                    <a:pt x="51" y="34"/>
                  </a:cubicBezTo>
                  <a:cubicBezTo>
                    <a:pt x="51" y="29"/>
                    <a:pt x="51" y="26"/>
                    <a:pt x="51" y="22"/>
                  </a:cubicBezTo>
                  <a:close/>
                  <a:moveTo>
                    <a:pt x="5" y="22"/>
                  </a:moveTo>
                  <a:cubicBezTo>
                    <a:pt x="5" y="26"/>
                    <a:pt x="5" y="30"/>
                    <a:pt x="5" y="34"/>
                  </a:cubicBezTo>
                  <a:cubicBezTo>
                    <a:pt x="11" y="32"/>
                    <a:pt x="16" y="30"/>
                    <a:pt x="21" y="29"/>
                  </a:cubicBezTo>
                  <a:cubicBezTo>
                    <a:pt x="21" y="28"/>
                    <a:pt x="21" y="27"/>
                    <a:pt x="21" y="25"/>
                  </a:cubicBezTo>
                  <a:cubicBezTo>
                    <a:pt x="16" y="24"/>
                    <a:pt x="11" y="23"/>
                    <a:pt x="5" y="22"/>
                  </a:cubicBezTo>
                  <a:close/>
                  <a:moveTo>
                    <a:pt x="22" y="5"/>
                  </a:moveTo>
                  <a:cubicBezTo>
                    <a:pt x="24" y="11"/>
                    <a:pt x="25" y="16"/>
                    <a:pt x="27" y="21"/>
                  </a:cubicBezTo>
                  <a:cubicBezTo>
                    <a:pt x="28" y="21"/>
                    <a:pt x="29" y="20"/>
                    <a:pt x="30" y="20"/>
                  </a:cubicBezTo>
                  <a:cubicBezTo>
                    <a:pt x="31" y="15"/>
                    <a:pt x="33" y="11"/>
                    <a:pt x="34" y="5"/>
                  </a:cubicBezTo>
                  <a:cubicBezTo>
                    <a:pt x="30" y="5"/>
                    <a:pt x="27" y="5"/>
                    <a:pt x="22" y="5"/>
                  </a:cubicBezTo>
                  <a:close/>
                  <a:moveTo>
                    <a:pt x="32" y="22"/>
                  </a:moveTo>
                  <a:cubicBezTo>
                    <a:pt x="33" y="22"/>
                    <a:pt x="34" y="23"/>
                    <a:pt x="35" y="24"/>
                  </a:cubicBezTo>
                  <a:cubicBezTo>
                    <a:pt x="39" y="21"/>
                    <a:pt x="43" y="19"/>
                    <a:pt x="49" y="15"/>
                  </a:cubicBezTo>
                  <a:cubicBezTo>
                    <a:pt x="46" y="12"/>
                    <a:pt x="44" y="10"/>
                    <a:pt x="40" y="6"/>
                  </a:cubicBezTo>
                  <a:cubicBezTo>
                    <a:pt x="37" y="13"/>
                    <a:pt x="35" y="17"/>
                    <a:pt x="32" y="22"/>
                  </a:cubicBezTo>
                  <a:close/>
                  <a:moveTo>
                    <a:pt x="16" y="7"/>
                  </a:moveTo>
                  <a:cubicBezTo>
                    <a:pt x="13" y="11"/>
                    <a:pt x="11" y="13"/>
                    <a:pt x="8" y="16"/>
                  </a:cubicBezTo>
                  <a:cubicBezTo>
                    <a:pt x="13" y="19"/>
                    <a:pt x="18" y="21"/>
                    <a:pt x="22" y="24"/>
                  </a:cubicBezTo>
                  <a:cubicBezTo>
                    <a:pt x="23" y="23"/>
                    <a:pt x="23" y="22"/>
                    <a:pt x="24" y="21"/>
                  </a:cubicBezTo>
                  <a:cubicBezTo>
                    <a:pt x="22" y="17"/>
                    <a:pt x="19" y="13"/>
                    <a:pt x="16"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4" name="Google Shape;1444;p17"/>
            <p:cNvSpPr/>
            <p:nvPr/>
          </p:nvSpPr>
          <p:spPr>
            <a:xfrm>
              <a:off x="7858727" y="3594664"/>
              <a:ext cx="114403" cy="105600"/>
            </a:xfrm>
            <a:custGeom>
              <a:avLst/>
              <a:gdLst/>
              <a:ahLst/>
              <a:cxnLst/>
              <a:rect l="l" t="t" r="r" b="b"/>
              <a:pathLst>
                <a:path w="56" h="49" extrusionOk="0">
                  <a:moveTo>
                    <a:pt x="42" y="48"/>
                  </a:moveTo>
                  <a:cubicBezTo>
                    <a:pt x="44" y="45"/>
                    <a:pt x="45" y="43"/>
                    <a:pt x="48" y="39"/>
                  </a:cubicBezTo>
                  <a:cubicBezTo>
                    <a:pt x="43" y="37"/>
                    <a:pt x="38" y="34"/>
                    <a:pt x="34" y="32"/>
                  </a:cubicBezTo>
                  <a:cubicBezTo>
                    <a:pt x="33" y="32"/>
                    <a:pt x="33" y="33"/>
                    <a:pt x="32" y="34"/>
                  </a:cubicBezTo>
                  <a:cubicBezTo>
                    <a:pt x="34" y="38"/>
                    <a:pt x="36" y="43"/>
                    <a:pt x="38" y="48"/>
                  </a:cubicBezTo>
                  <a:cubicBezTo>
                    <a:pt x="28" y="49"/>
                    <a:pt x="35" y="36"/>
                    <a:pt x="27" y="36"/>
                  </a:cubicBezTo>
                  <a:cubicBezTo>
                    <a:pt x="21" y="37"/>
                    <a:pt x="27" y="49"/>
                    <a:pt x="16" y="48"/>
                  </a:cubicBezTo>
                  <a:cubicBezTo>
                    <a:pt x="19" y="43"/>
                    <a:pt x="21" y="39"/>
                    <a:pt x="24" y="34"/>
                  </a:cubicBezTo>
                  <a:cubicBezTo>
                    <a:pt x="23" y="33"/>
                    <a:pt x="22" y="33"/>
                    <a:pt x="22" y="32"/>
                  </a:cubicBezTo>
                  <a:cubicBezTo>
                    <a:pt x="17" y="34"/>
                    <a:pt x="13" y="37"/>
                    <a:pt x="7" y="39"/>
                  </a:cubicBezTo>
                  <a:cubicBezTo>
                    <a:pt x="10" y="43"/>
                    <a:pt x="12" y="45"/>
                    <a:pt x="13" y="47"/>
                  </a:cubicBezTo>
                  <a:cubicBezTo>
                    <a:pt x="6" y="47"/>
                    <a:pt x="0" y="38"/>
                    <a:pt x="0" y="27"/>
                  </a:cubicBezTo>
                  <a:cubicBezTo>
                    <a:pt x="1" y="13"/>
                    <a:pt x="12" y="1"/>
                    <a:pt x="26" y="1"/>
                  </a:cubicBezTo>
                  <a:cubicBezTo>
                    <a:pt x="41" y="0"/>
                    <a:pt x="54" y="11"/>
                    <a:pt x="55" y="25"/>
                  </a:cubicBezTo>
                  <a:cubicBezTo>
                    <a:pt x="56" y="37"/>
                    <a:pt x="50" y="47"/>
                    <a:pt x="42" y="48"/>
                  </a:cubicBezTo>
                  <a:close/>
                  <a:moveTo>
                    <a:pt x="52" y="34"/>
                  </a:moveTo>
                  <a:cubicBezTo>
                    <a:pt x="51" y="29"/>
                    <a:pt x="50" y="24"/>
                    <a:pt x="50" y="24"/>
                  </a:cubicBezTo>
                  <a:cubicBezTo>
                    <a:pt x="45" y="24"/>
                    <a:pt x="40" y="25"/>
                    <a:pt x="35" y="25"/>
                  </a:cubicBezTo>
                  <a:cubicBezTo>
                    <a:pt x="35" y="27"/>
                    <a:pt x="35" y="28"/>
                    <a:pt x="35" y="29"/>
                  </a:cubicBezTo>
                  <a:cubicBezTo>
                    <a:pt x="40" y="31"/>
                    <a:pt x="44" y="32"/>
                    <a:pt x="52" y="34"/>
                  </a:cubicBezTo>
                  <a:close/>
                  <a:moveTo>
                    <a:pt x="22" y="5"/>
                  </a:moveTo>
                  <a:cubicBezTo>
                    <a:pt x="23" y="10"/>
                    <a:pt x="25" y="15"/>
                    <a:pt x="26" y="20"/>
                  </a:cubicBezTo>
                  <a:cubicBezTo>
                    <a:pt x="27" y="20"/>
                    <a:pt x="28" y="20"/>
                    <a:pt x="29" y="20"/>
                  </a:cubicBezTo>
                  <a:cubicBezTo>
                    <a:pt x="31" y="16"/>
                    <a:pt x="32" y="11"/>
                    <a:pt x="34" y="5"/>
                  </a:cubicBezTo>
                  <a:cubicBezTo>
                    <a:pt x="29" y="5"/>
                    <a:pt x="26" y="5"/>
                    <a:pt x="22" y="5"/>
                  </a:cubicBezTo>
                  <a:close/>
                  <a:moveTo>
                    <a:pt x="5" y="34"/>
                  </a:moveTo>
                  <a:cubicBezTo>
                    <a:pt x="11" y="32"/>
                    <a:pt x="16" y="30"/>
                    <a:pt x="21" y="29"/>
                  </a:cubicBezTo>
                  <a:cubicBezTo>
                    <a:pt x="20" y="28"/>
                    <a:pt x="20" y="26"/>
                    <a:pt x="20" y="25"/>
                  </a:cubicBezTo>
                  <a:cubicBezTo>
                    <a:pt x="15" y="24"/>
                    <a:pt x="10" y="23"/>
                    <a:pt x="5" y="23"/>
                  </a:cubicBezTo>
                  <a:cubicBezTo>
                    <a:pt x="5" y="27"/>
                    <a:pt x="5" y="29"/>
                    <a:pt x="5" y="34"/>
                  </a:cubicBezTo>
                  <a:close/>
                  <a:moveTo>
                    <a:pt x="39" y="7"/>
                  </a:moveTo>
                  <a:cubicBezTo>
                    <a:pt x="36" y="13"/>
                    <a:pt x="34" y="17"/>
                    <a:pt x="32" y="22"/>
                  </a:cubicBezTo>
                  <a:cubicBezTo>
                    <a:pt x="32" y="23"/>
                    <a:pt x="33" y="23"/>
                    <a:pt x="34" y="24"/>
                  </a:cubicBezTo>
                  <a:cubicBezTo>
                    <a:pt x="39" y="21"/>
                    <a:pt x="43" y="19"/>
                    <a:pt x="48" y="15"/>
                  </a:cubicBezTo>
                  <a:cubicBezTo>
                    <a:pt x="45" y="12"/>
                    <a:pt x="43" y="10"/>
                    <a:pt x="39" y="7"/>
                  </a:cubicBezTo>
                  <a:close/>
                  <a:moveTo>
                    <a:pt x="7" y="16"/>
                  </a:moveTo>
                  <a:cubicBezTo>
                    <a:pt x="13" y="19"/>
                    <a:pt x="17" y="21"/>
                    <a:pt x="22" y="24"/>
                  </a:cubicBezTo>
                  <a:cubicBezTo>
                    <a:pt x="23" y="23"/>
                    <a:pt x="23" y="22"/>
                    <a:pt x="24" y="21"/>
                  </a:cubicBezTo>
                  <a:cubicBezTo>
                    <a:pt x="21" y="17"/>
                    <a:pt x="18" y="12"/>
                    <a:pt x="15" y="8"/>
                  </a:cubicBezTo>
                  <a:cubicBezTo>
                    <a:pt x="14" y="9"/>
                    <a:pt x="13" y="10"/>
                    <a:pt x="12" y="10"/>
                  </a:cubicBezTo>
                  <a:cubicBezTo>
                    <a:pt x="11" y="12"/>
                    <a:pt x="10" y="13"/>
                    <a:pt x="7"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5" name="Google Shape;1445;p17"/>
            <p:cNvSpPr/>
            <p:nvPr/>
          </p:nvSpPr>
          <p:spPr>
            <a:xfrm>
              <a:off x="8140327" y="3392267"/>
              <a:ext cx="264000" cy="96803"/>
            </a:xfrm>
            <a:custGeom>
              <a:avLst/>
              <a:gdLst/>
              <a:ahLst/>
              <a:cxnLst/>
              <a:rect l="l" t="t" r="r" b="b"/>
              <a:pathLst>
                <a:path w="126" h="49" extrusionOk="0">
                  <a:moveTo>
                    <a:pt x="126" y="49"/>
                  </a:moveTo>
                  <a:cubicBezTo>
                    <a:pt x="87" y="49"/>
                    <a:pt x="49" y="49"/>
                    <a:pt x="11" y="49"/>
                  </a:cubicBezTo>
                  <a:cubicBezTo>
                    <a:pt x="7" y="34"/>
                    <a:pt x="4" y="19"/>
                    <a:pt x="0" y="4"/>
                  </a:cubicBezTo>
                  <a:cubicBezTo>
                    <a:pt x="49" y="0"/>
                    <a:pt x="89" y="18"/>
                    <a:pt x="126" y="4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6" name="Google Shape;1446;p17"/>
            <p:cNvSpPr/>
            <p:nvPr/>
          </p:nvSpPr>
          <p:spPr>
            <a:xfrm>
              <a:off x="7893927" y="3401064"/>
              <a:ext cx="237603" cy="88000"/>
            </a:xfrm>
            <a:custGeom>
              <a:avLst/>
              <a:gdLst/>
              <a:ahLst/>
              <a:cxnLst/>
              <a:rect l="l" t="t" r="r" b="b"/>
              <a:pathLst>
                <a:path w="109" h="45" extrusionOk="0">
                  <a:moveTo>
                    <a:pt x="109" y="45"/>
                  </a:moveTo>
                  <a:cubicBezTo>
                    <a:pt x="73" y="45"/>
                    <a:pt x="37" y="45"/>
                    <a:pt x="0" y="45"/>
                  </a:cubicBezTo>
                  <a:cubicBezTo>
                    <a:pt x="15" y="27"/>
                    <a:pt x="25" y="4"/>
                    <a:pt x="53" y="3"/>
                  </a:cubicBezTo>
                  <a:cubicBezTo>
                    <a:pt x="67" y="2"/>
                    <a:pt x="80" y="1"/>
                    <a:pt x="94" y="0"/>
                  </a:cubicBezTo>
                  <a:cubicBezTo>
                    <a:pt x="98" y="0"/>
                    <a:pt x="101" y="1"/>
                    <a:pt x="101" y="5"/>
                  </a:cubicBezTo>
                  <a:cubicBezTo>
                    <a:pt x="104" y="19"/>
                    <a:pt x="106" y="32"/>
                    <a:pt x="109"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7" name="Google Shape;1447;p17"/>
            <p:cNvSpPr/>
            <p:nvPr/>
          </p:nvSpPr>
          <p:spPr>
            <a:xfrm>
              <a:off x="8518730" y="3638667"/>
              <a:ext cx="35200" cy="26403"/>
            </a:xfrm>
            <a:custGeom>
              <a:avLst/>
              <a:gdLst/>
              <a:ahLst/>
              <a:cxnLst/>
              <a:rect l="l" t="t" r="r" b="b"/>
              <a:pathLst>
                <a:path w="16" h="12" extrusionOk="0">
                  <a:moveTo>
                    <a:pt x="16" y="0"/>
                  </a:moveTo>
                  <a:cubicBezTo>
                    <a:pt x="16" y="4"/>
                    <a:pt x="16" y="7"/>
                    <a:pt x="16" y="12"/>
                  </a:cubicBezTo>
                  <a:cubicBezTo>
                    <a:pt x="10" y="10"/>
                    <a:pt x="5" y="9"/>
                    <a:pt x="0" y="7"/>
                  </a:cubicBezTo>
                  <a:cubicBezTo>
                    <a:pt x="0" y="6"/>
                    <a:pt x="0" y="5"/>
                    <a:pt x="0" y="4"/>
                  </a:cubicBezTo>
                  <a:cubicBezTo>
                    <a:pt x="5" y="3"/>
                    <a:pt x="10" y="1"/>
                    <a:pt x="16"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8" name="Google Shape;1448;p17"/>
            <p:cNvSpPr/>
            <p:nvPr/>
          </p:nvSpPr>
          <p:spPr>
            <a:xfrm>
              <a:off x="8457127" y="3638667"/>
              <a:ext cx="26403" cy="26403"/>
            </a:xfrm>
            <a:custGeom>
              <a:avLst/>
              <a:gdLst/>
              <a:ahLst/>
              <a:cxnLst/>
              <a:rect l="l" t="t" r="r" b="b"/>
              <a:pathLst>
                <a:path w="16" h="12" extrusionOk="0">
                  <a:moveTo>
                    <a:pt x="0" y="0"/>
                  </a:moveTo>
                  <a:cubicBezTo>
                    <a:pt x="6" y="1"/>
                    <a:pt x="11" y="2"/>
                    <a:pt x="16" y="3"/>
                  </a:cubicBezTo>
                  <a:cubicBezTo>
                    <a:pt x="16" y="5"/>
                    <a:pt x="16" y="6"/>
                    <a:pt x="16" y="7"/>
                  </a:cubicBezTo>
                  <a:cubicBezTo>
                    <a:pt x="11" y="8"/>
                    <a:pt x="6" y="10"/>
                    <a:pt x="0" y="12"/>
                  </a:cubicBezTo>
                  <a:cubicBezTo>
                    <a:pt x="0" y="8"/>
                    <a:pt x="0" y="4"/>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49" name="Google Shape;1449;p17"/>
            <p:cNvSpPr/>
            <p:nvPr/>
          </p:nvSpPr>
          <p:spPr>
            <a:xfrm>
              <a:off x="8492327" y="3603467"/>
              <a:ext cx="26403" cy="35200"/>
            </a:xfrm>
            <a:custGeom>
              <a:avLst/>
              <a:gdLst/>
              <a:ahLst/>
              <a:cxnLst/>
              <a:rect l="l" t="t" r="r" b="b"/>
              <a:pathLst>
                <a:path w="12" h="16" extrusionOk="0">
                  <a:moveTo>
                    <a:pt x="0" y="0"/>
                  </a:moveTo>
                  <a:cubicBezTo>
                    <a:pt x="5" y="0"/>
                    <a:pt x="8" y="0"/>
                    <a:pt x="12" y="0"/>
                  </a:cubicBezTo>
                  <a:cubicBezTo>
                    <a:pt x="11" y="6"/>
                    <a:pt x="9" y="10"/>
                    <a:pt x="8" y="15"/>
                  </a:cubicBezTo>
                  <a:cubicBezTo>
                    <a:pt x="7" y="15"/>
                    <a:pt x="6" y="16"/>
                    <a:pt x="5" y="16"/>
                  </a:cubicBezTo>
                  <a:cubicBezTo>
                    <a:pt x="3" y="11"/>
                    <a:pt x="2" y="6"/>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0" name="Google Shape;1450;p17"/>
            <p:cNvSpPr/>
            <p:nvPr/>
          </p:nvSpPr>
          <p:spPr>
            <a:xfrm>
              <a:off x="8509927" y="3603467"/>
              <a:ext cx="35200" cy="44003"/>
            </a:xfrm>
            <a:custGeom>
              <a:avLst/>
              <a:gdLst/>
              <a:ahLst/>
              <a:cxnLst/>
              <a:rect l="l" t="t" r="r" b="b"/>
              <a:pathLst>
                <a:path w="17" h="18" extrusionOk="0">
                  <a:moveTo>
                    <a:pt x="0" y="16"/>
                  </a:moveTo>
                  <a:cubicBezTo>
                    <a:pt x="3" y="11"/>
                    <a:pt x="5" y="7"/>
                    <a:pt x="8" y="0"/>
                  </a:cubicBezTo>
                  <a:cubicBezTo>
                    <a:pt x="12" y="4"/>
                    <a:pt x="14" y="6"/>
                    <a:pt x="17" y="9"/>
                  </a:cubicBezTo>
                  <a:cubicBezTo>
                    <a:pt x="11" y="13"/>
                    <a:pt x="7" y="15"/>
                    <a:pt x="3" y="18"/>
                  </a:cubicBezTo>
                  <a:cubicBezTo>
                    <a:pt x="2" y="17"/>
                    <a:pt x="1" y="16"/>
                    <a:pt x="0" y="1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1" name="Google Shape;1451;p17"/>
            <p:cNvSpPr/>
            <p:nvPr/>
          </p:nvSpPr>
          <p:spPr>
            <a:xfrm>
              <a:off x="8457127" y="3612264"/>
              <a:ext cx="35200" cy="35200"/>
            </a:xfrm>
            <a:custGeom>
              <a:avLst/>
              <a:gdLst/>
              <a:ahLst/>
              <a:cxnLst/>
              <a:rect l="l" t="t" r="r" b="b"/>
              <a:pathLst>
                <a:path w="16" h="17" extrusionOk="0">
                  <a:moveTo>
                    <a:pt x="8" y="0"/>
                  </a:moveTo>
                  <a:cubicBezTo>
                    <a:pt x="11" y="6"/>
                    <a:pt x="14" y="10"/>
                    <a:pt x="16" y="14"/>
                  </a:cubicBezTo>
                  <a:cubicBezTo>
                    <a:pt x="15" y="15"/>
                    <a:pt x="15" y="16"/>
                    <a:pt x="14" y="17"/>
                  </a:cubicBezTo>
                  <a:cubicBezTo>
                    <a:pt x="10" y="14"/>
                    <a:pt x="5" y="12"/>
                    <a:pt x="0" y="9"/>
                  </a:cubicBezTo>
                  <a:cubicBezTo>
                    <a:pt x="3" y="6"/>
                    <a:pt x="5" y="4"/>
                    <a:pt x="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2" name="Google Shape;1452;p17"/>
            <p:cNvSpPr/>
            <p:nvPr/>
          </p:nvSpPr>
          <p:spPr>
            <a:xfrm>
              <a:off x="7929127" y="3647464"/>
              <a:ext cx="35200" cy="17600"/>
            </a:xfrm>
            <a:custGeom>
              <a:avLst/>
              <a:gdLst/>
              <a:ahLst/>
              <a:cxnLst/>
              <a:rect l="l" t="t" r="r" b="b"/>
              <a:pathLst>
                <a:path w="17" h="10" extrusionOk="0">
                  <a:moveTo>
                    <a:pt x="17" y="10"/>
                  </a:moveTo>
                  <a:cubicBezTo>
                    <a:pt x="9" y="8"/>
                    <a:pt x="5" y="7"/>
                    <a:pt x="0" y="5"/>
                  </a:cubicBezTo>
                  <a:cubicBezTo>
                    <a:pt x="0" y="4"/>
                    <a:pt x="0" y="3"/>
                    <a:pt x="0" y="1"/>
                  </a:cubicBezTo>
                  <a:cubicBezTo>
                    <a:pt x="5" y="1"/>
                    <a:pt x="10" y="0"/>
                    <a:pt x="15" y="0"/>
                  </a:cubicBezTo>
                  <a:cubicBezTo>
                    <a:pt x="15" y="0"/>
                    <a:pt x="16" y="5"/>
                    <a:pt x="17"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3" name="Google Shape;1453;p17"/>
            <p:cNvSpPr/>
            <p:nvPr/>
          </p:nvSpPr>
          <p:spPr>
            <a:xfrm>
              <a:off x="7902729" y="3603467"/>
              <a:ext cx="26403" cy="35200"/>
            </a:xfrm>
            <a:custGeom>
              <a:avLst/>
              <a:gdLst/>
              <a:ahLst/>
              <a:cxnLst/>
              <a:rect l="l" t="t" r="r" b="b"/>
              <a:pathLst>
                <a:path w="12" h="15" extrusionOk="0">
                  <a:moveTo>
                    <a:pt x="0" y="0"/>
                  </a:moveTo>
                  <a:cubicBezTo>
                    <a:pt x="4" y="0"/>
                    <a:pt x="7" y="0"/>
                    <a:pt x="12" y="0"/>
                  </a:cubicBezTo>
                  <a:cubicBezTo>
                    <a:pt x="10" y="6"/>
                    <a:pt x="9" y="11"/>
                    <a:pt x="7" y="15"/>
                  </a:cubicBezTo>
                  <a:cubicBezTo>
                    <a:pt x="6" y="15"/>
                    <a:pt x="5" y="15"/>
                    <a:pt x="4" y="15"/>
                  </a:cubicBezTo>
                  <a:cubicBezTo>
                    <a:pt x="3" y="10"/>
                    <a:pt x="1" y="5"/>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4" name="Google Shape;1454;p17"/>
            <p:cNvSpPr/>
            <p:nvPr/>
          </p:nvSpPr>
          <p:spPr>
            <a:xfrm>
              <a:off x="7867529" y="3647464"/>
              <a:ext cx="35200" cy="17600"/>
            </a:xfrm>
            <a:custGeom>
              <a:avLst/>
              <a:gdLst/>
              <a:ahLst/>
              <a:cxnLst/>
              <a:rect l="l" t="t" r="r" b="b"/>
              <a:pathLst>
                <a:path w="16" h="11" extrusionOk="0">
                  <a:moveTo>
                    <a:pt x="0" y="11"/>
                  </a:moveTo>
                  <a:cubicBezTo>
                    <a:pt x="0" y="6"/>
                    <a:pt x="0" y="4"/>
                    <a:pt x="0" y="0"/>
                  </a:cubicBezTo>
                  <a:cubicBezTo>
                    <a:pt x="5" y="0"/>
                    <a:pt x="10" y="1"/>
                    <a:pt x="15" y="2"/>
                  </a:cubicBezTo>
                  <a:cubicBezTo>
                    <a:pt x="15" y="3"/>
                    <a:pt x="15" y="5"/>
                    <a:pt x="16" y="6"/>
                  </a:cubicBezTo>
                  <a:cubicBezTo>
                    <a:pt x="11" y="7"/>
                    <a:pt x="6" y="9"/>
                    <a:pt x="0"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5" name="Google Shape;1455;p17"/>
            <p:cNvSpPr/>
            <p:nvPr/>
          </p:nvSpPr>
          <p:spPr>
            <a:xfrm>
              <a:off x="7920329" y="3612264"/>
              <a:ext cx="35200" cy="35200"/>
            </a:xfrm>
            <a:custGeom>
              <a:avLst/>
              <a:gdLst/>
              <a:ahLst/>
              <a:cxnLst/>
              <a:rect l="l" t="t" r="r" b="b"/>
              <a:pathLst>
                <a:path w="16" h="17" extrusionOk="0">
                  <a:moveTo>
                    <a:pt x="7" y="0"/>
                  </a:moveTo>
                  <a:cubicBezTo>
                    <a:pt x="11" y="3"/>
                    <a:pt x="13" y="5"/>
                    <a:pt x="16" y="8"/>
                  </a:cubicBezTo>
                  <a:cubicBezTo>
                    <a:pt x="11" y="12"/>
                    <a:pt x="7" y="14"/>
                    <a:pt x="2" y="17"/>
                  </a:cubicBezTo>
                  <a:cubicBezTo>
                    <a:pt x="1" y="16"/>
                    <a:pt x="0" y="16"/>
                    <a:pt x="0" y="15"/>
                  </a:cubicBezTo>
                  <a:cubicBezTo>
                    <a:pt x="2" y="10"/>
                    <a:pt x="4" y="6"/>
                    <a:pt x="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6" name="Google Shape;1456;p17"/>
            <p:cNvSpPr/>
            <p:nvPr/>
          </p:nvSpPr>
          <p:spPr>
            <a:xfrm>
              <a:off x="7867529" y="3612264"/>
              <a:ext cx="35200" cy="35200"/>
            </a:xfrm>
            <a:custGeom>
              <a:avLst/>
              <a:gdLst/>
              <a:ahLst/>
              <a:cxnLst/>
              <a:rect l="l" t="t" r="r" b="b"/>
              <a:pathLst>
                <a:path w="17" h="16" extrusionOk="0">
                  <a:moveTo>
                    <a:pt x="0" y="8"/>
                  </a:moveTo>
                  <a:cubicBezTo>
                    <a:pt x="3" y="5"/>
                    <a:pt x="4" y="4"/>
                    <a:pt x="5" y="2"/>
                  </a:cubicBezTo>
                  <a:cubicBezTo>
                    <a:pt x="6" y="2"/>
                    <a:pt x="7" y="1"/>
                    <a:pt x="8" y="0"/>
                  </a:cubicBezTo>
                  <a:cubicBezTo>
                    <a:pt x="11" y="4"/>
                    <a:pt x="14" y="9"/>
                    <a:pt x="17" y="13"/>
                  </a:cubicBezTo>
                  <a:cubicBezTo>
                    <a:pt x="16" y="14"/>
                    <a:pt x="16" y="15"/>
                    <a:pt x="15" y="16"/>
                  </a:cubicBezTo>
                  <a:cubicBezTo>
                    <a:pt x="10" y="13"/>
                    <a:pt x="6" y="11"/>
                    <a:pt x="0"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1457" name="Google Shape;1457;p17"/>
          <p:cNvSpPr/>
          <p:nvPr/>
        </p:nvSpPr>
        <p:spPr>
          <a:xfrm>
            <a:off x="3872322" y="3467069"/>
            <a:ext cx="35200" cy="105600"/>
          </a:xfrm>
          <a:custGeom>
            <a:avLst/>
            <a:gdLst/>
            <a:ahLst/>
            <a:cxnLst/>
            <a:rect l="l" t="t" r="r" b="b"/>
            <a:pathLst>
              <a:path w="16" h="51" extrusionOk="0">
                <a:moveTo>
                  <a:pt x="14" y="19"/>
                </a:moveTo>
                <a:cubicBezTo>
                  <a:pt x="12" y="27"/>
                  <a:pt x="10" y="36"/>
                  <a:pt x="8" y="44"/>
                </a:cubicBezTo>
                <a:cubicBezTo>
                  <a:pt x="7" y="46"/>
                  <a:pt x="5" y="49"/>
                  <a:pt x="3" y="51"/>
                </a:cubicBezTo>
                <a:cubicBezTo>
                  <a:pt x="0" y="34"/>
                  <a:pt x="5" y="17"/>
                  <a:pt x="6" y="0"/>
                </a:cubicBezTo>
                <a:cubicBezTo>
                  <a:pt x="16" y="2"/>
                  <a:pt x="16" y="2"/>
                  <a:pt x="15" y="11"/>
                </a:cubicBezTo>
                <a:cubicBezTo>
                  <a:pt x="14" y="14"/>
                  <a:pt x="14" y="16"/>
                  <a:pt x="14"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8" name="Google Shape;1458;p17"/>
          <p:cNvSpPr/>
          <p:nvPr/>
        </p:nvSpPr>
        <p:spPr>
          <a:xfrm>
            <a:off x="3898719" y="3387872"/>
            <a:ext cx="17600" cy="26403"/>
          </a:xfrm>
          <a:custGeom>
            <a:avLst/>
            <a:gdLst/>
            <a:ahLst/>
            <a:cxnLst/>
            <a:rect l="l" t="t" r="r" b="b"/>
            <a:pathLst>
              <a:path w="10" h="14" extrusionOk="0">
                <a:moveTo>
                  <a:pt x="0" y="14"/>
                </a:moveTo>
                <a:cubicBezTo>
                  <a:pt x="2" y="9"/>
                  <a:pt x="3" y="5"/>
                  <a:pt x="5" y="0"/>
                </a:cubicBezTo>
                <a:cubicBezTo>
                  <a:pt x="10" y="8"/>
                  <a:pt x="9" y="13"/>
                  <a:pt x="0" y="1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59" name="Google Shape;1459;p17"/>
          <p:cNvSpPr/>
          <p:nvPr/>
        </p:nvSpPr>
        <p:spPr>
          <a:xfrm>
            <a:off x="2948319" y="985468"/>
            <a:ext cx="976803" cy="897600"/>
          </a:xfrm>
          <a:custGeom>
            <a:avLst/>
            <a:gdLst/>
            <a:ahLst/>
            <a:cxnLst/>
            <a:rect l="l" t="t" r="r" b="b"/>
            <a:pathLst>
              <a:path w="460" h="422" extrusionOk="0">
                <a:moveTo>
                  <a:pt x="199" y="37"/>
                </a:moveTo>
                <a:cubicBezTo>
                  <a:pt x="200" y="37"/>
                  <a:pt x="202" y="36"/>
                  <a:pt x="202" y="35"/>
                </a:cubicBezTo>
                <a:cubicBezTo>
                  <a:pt x="213" y="6"/>
                  <a:pt x="240" y="7"/>
                  <a:pt x="265" y="0"/>
                </a:cubicBezTo>
                <a:cubicBezTo>
                  <a:pt x="267" y="9"/>
                  <a:pt x="268" y="18"/>
                  <a:pt x="271" y="26"/>
                </a:cubicBezTo>
                <a:cubicBezTo>
                  <a:pt x="272" y="30"/>
                  <a:pt x="276" y="36"/>
                  <a:pt x="280" y="37"/>
                </a:cubicBezTo>
                <a:cubicBezTo>
                  <a:pt x="315" y="41"/>
                  <a:pt x="341" y="62"/>
                  <a:pt x="362" y="87"/>
                </a:cubicBezTo>
                <a:cubicBezTo>
                  <a:pt x="378" y="106"/>
                  <a:pt x="389" y="128"/>
                  <a:pt x="398" y="151"/>
                </a:cubicBezTo>
                <a:cubicBezTo>
                  <a:pt x="409" y="177"/>
                  <a:pt x="417" y="204"/>
                  <a:pt x="421" y="231"/>
                </a:cubicBezTo>
                <a:cubicBezTo>
                  <a:pt x="428" y="270"/>
                  <a:pt x="420" y="288"/>
                  <a:pt x="388" y="305"/>
                </a:cubicBezTo>
                <a:cubicBezTo>
                  <a:pt x="389" y="306"/>
                  <a:pt x="390" y="307"/>
                  <a:pt x="390" y="308"/>
                </a:cubicBezTo>
                <a:cubicBezTo>
                  <a:pt x="400" y="302"/>
                  <a:pt x="411" y="295"/>
                  <a:pt x="421" y="291"/>
                </a:cubicBezTo>
                <a:cubicBezTo>
                  <a:pt x="429" y="288"/>
                  <a:pt x="439" y="285"/>
                  <a:pt x="445" y="288"/>
                </a:cubicBezTo>
                <a:cubicBezTo>
                  <a:pt x="451" y="290"/>
                  <a:pt x="454" y="300"/>
                  <a:pt x="456" y="307"/>
                </a:cubicBezTo>
                <a:cubicBezTo>
                  <a:pt x="458" y="318"/>
                  <a:pt x="459" y="329"/>
                  <a:pt x="459" y="340"/>
                </a:cubicBezTo>
                <a:cubicBezTo>
                  <a:pt x="460" y="367"/>
                  <a:pt x="445" y="382"/>
                  <a:pt x="420" y="374"/>
                </a:cubicBezTo>
                <a:cubicBezTo>
                  <a:pt x="402" y="369"/>
                  <a:pt x="386" y="374"/>
                  <a:pt x="369" y="373"/>
                </a:cubicBezTo>
                <a:cubicBezTo>
                  <a:pt x="365" y="373"/>
                  <a:pt x="361" y="374"/>
                  <a:pt x="356" y="374"/>
                </a:cubicBezTo>
                <a:cubicBezTo>
                  <a:pt x="356" y="367"/>
                  <a:pt x="355" y="361"/>
                  <a:pt x="355" y="354"/>
                </a:cubicBezTo>
                <a:cubicBezTo>
                  <a:pt x="353" y="369"/>
                  <a:pt x="353" y="384"/>
                  <a:pt x="338" y="393"/>
                </a:cubicBezTo>
                <a:cubicBezTo>
                  <a:pt x="325" y="399"/>
                  <a:pt x="312" y="406"/>
                  <a:pt x="299" y="410"/>
                </a:cubicBezTo>
                <a:cubicBezTo>
                  <a:pt x="271" y="419"/>
                  <a:pt x="243" y="422"/>
                  <a:pt x="214" y="412"/>
                </a:cubicBezTo>
                <a:cubicBezTo>
                  <a:pt x="205" y="409"/>
                  <a:pt x="196" y="402"/>
                  <a:pt x="188" y="395"/>
                </a:cubicBezTo>
                <a:cubicBezTo>
                  <a:pt x="179" y="387"/>
                  <a:pt x="173" y="375"/>
                  <a:pt x="164" y="368"/>
                </a:cubicBezTo>
                <a:cubicBezTo>
                  <a:pt x="158" y="363"/>
                  <a:pt x="149" y="361"/>
                  <a:pt x="142" y="363"/>
                </a:cubicBezTo>
                <a:cubicBezTo>
                  <a:pt x="125" y="367"/>
                  <a:pt x="119" y="364"/>
                  <a:pt x="118" y="347"/>
                </a:cubicBezTo>
                <a:cubicBezTo>
                  <a:pt x="117" y="340"/>
                  <a:pt x="118" y="333"/>
                  <a:pt x="118" y="322"/>
                </a:cubicBezTo>
                <a:cubicBezTo>
                  <a:pt x="115" y="329"/>
                  <a:pt x="114" y="333"/>
                  <a:pt x="113" y="336"/>
                </a:cubicBezTo>
                <a:cubicBezTo>
                  <a:pt x="103" y="369"/>
                  <a:pt x="103" y="369"/>
                  <a:pt x="69" y="371"/>
                </a:cubicBezTo>
                <a:cubicBezTo>
                  <a:pt x="60" y="371"/>
                  <a:pt x="52" y="371"/>
                  <a:pt x="43" y="372"/>
                </a:cubicBezTo>
                <a:cubicBezTo>
                  <a:pt x="30" y="373"/>
                  <a:pt x="23" y="367"/>
                  <a:pt x="19" y="354"/>
                </a:cubicBezTo>
                <a:cubicBezTo>
                  <a:pt x="2" y="301"/>
                  <a:pt x="0" y="245"/>
                  <a:pt x="5" y="190"/>
                </a:cubicBezTo>
                <a:cubicBezTo>
                  <a:pt x="7" y="161"/>
                  <a:pt x="14" y="132"/>
                  <a:pt x="20" y="103"/>
                </a:cubicBezTo>
                <a:cubicBezTo>
                  <a:pt x="23" y="85"/>
                  <a:pt x="29" y="81"/>
                  <a:pt x="48" y="80"/>
                </a:cubicBezTo>
                <a:cubicBezTo>
                  <a:pt x="62" y="80"/>
                  <a:pt x="75" y="80"/>
                  <a:pt x="89" y="80"/>
                </a:cubicBezTo>
                <a:cubicBezTo>
                  <a:pt x="100" y="80"/>
                  <a:pt x="107" y="85"/>
                  <a:pt x="111" y="96"/>
                </a:cubicBezTo>
                <a:cubicBezTo>
                  <a:pt x="124" y="139"/>
                  <a:pt x="123" y="184"/>
                  <a:pt x="124" y="228"/>
                </a:cubicBezTo>
                <a:cubicBezTo>
                  <a:pt x="124" y="242"/>
                  <a:pt x="124" y="255"/>
                  <a:pt x="116" y="266"/>
                </a:cubicBezTo>
                <a:cubicBezTo>
                  <a:pt x="115" y="261"/>
                  <a:pt x="114" y="256"/>
                  <a:pt x="114" y="251"/>
                </a:cubicBezTo>
                <a:cubicBezTo>
                  <a:pt x="112" y="210"/>
                  <a:pt x="111" y="168"/>
                  <a:pt x="109" y="126"/>
                </a:cubicBezTo>
                <a:cubicBezTo>
                  <a:pt x="109" y="118"/>
                  <a:pt x="105" y="110"/>
                  <a:pt x="102" y="101"/>
                </a:cubicBezTo>
                <a:cubicBezTo>
                  <a:pt x="100" y="101"/>
                  <a:pt x="99" y="102"/>
                  <a:pt x="97" y="102"/>
                </a:cubicBezTo>
                <a:cubicBezTo>
                  <a:pt x="95" y="109"/>
                  <a:pt x="92" y="115"/>
                  <a:pt x="91" y="123"/>
                </a:cubicBezTo>
                <a:cubicBezTo>
                  <a:pt x="82" y="191"/>
                  <a:pt x="81" y="259"/>
                  <a:pt x="91" y="328"/>
                </a:cubicBezTo>
                <a:cubicBezTo>
                  <a:pt x="92" y="334"/>
                  <a:pt x="95" y="340"/>
                  <a:pt x="97" y="346"/>
                </a:cubicBezTo>
                <a:cubicBezTo>
                  <a:pt x="99" y="346"/>
                  <a:pt x="100" y="346"/>
                  <a:pt x="102" y="346"/>
                </a:cubicBezTo>
                <a:cubicBezTo>
                  <a:pt x="106" y="328"/>
                  <a:pt x="111" y="311"/>
                  <a:pt x="115" y="294"/>
                </a:cubicBezTo>
                <a:cubicBezTo>
                  <a:pt x="114" y="294"/>
                  <a:pt x="110" y="293"/>
                  <a:pt x="106" y="292"/>
                </a:cubicBezTo>
                <a:cubicBezTo>
                  <a:pt x="104" y="303"/>
                  <a:pt x="102" y="312"/>
                  <a:pt x="100" y="323"/>
                </a:cubicBezTo>
                <a:cubicBezTo>
                  <a:pt x="83" y="302"/>
                  <a:pt x="84" y="147"/>
                  <a:pt x="101" y="125"/>
                </a:cubicBezTo>
                <a:cubicBezTo>
                  <a:pt x="112" y="178"/>
                  <a:pt x="110" y="229"/>
                  <a:pt x="107" y="283"/>
                </a:cubicBezTo>
                <a:cubicBezTo>
                  <a:pt x="112" y="280"/>
                  <a:pt x="114" y="278"/>
                  <a:pt x="117" y="276"/>
                </a:cubicBezTo>
                <a:cubicBezTo>
                  <a:pt x="114" y="274"/>
                  <a:pt x="111" y="273"/>
                  <a:pt x="107" y="271"/>
                </a:cubicBezTo>
                <a:cubicBezTo>
                  <a:pt x="111" y="269"/>
                  <a:pt x="113" y="267"/>
                  <a:pt x="116" y="266"/>
                </a:cubicBezTo>
                <a:cubicBezTo>
                  <a:pt x="123" y="260"/>
                  <a:pt x="129" y="252"/>
                  <a:pt x="137" y="250"/>
                </a:cubicBezTo>
                <a:cubicBezTo>
                  <a:pt x="150" y="246"/>
                  <a:pt x="160" y="239"/>
                  <a:pt x="170" y="229"/>
                </a:cubicBezTo>
                <a:cubicBezTo>
                  <a:pt x="180" y="219"/>
                  <a:pt x="191" y="211"/>
                  <a:pt x="190" y="194"/>
                </a:cubicBezTo>
                <a:cubicBezTo>
                  <a:pt x="188" y="178"/>
                  <a:pt x="200" y="170"/>
                  <a:pt x="219" y="171"/>
                </a:cubicBezTo>
                <a:cubicBezTo>
                  <a:pt x="230" y="172"/>
                  <a:pt x="234" y="167"/>
                  <a:pt x="238" y="158"/>
                </a:cubicBezTo>
                <a:cubicBezTo>
                  <a:pt x="247" y="135"/>
                  <a:pt x="257" y="113"/>
                  <a:pt x="266" y="89"/>
                </a:cubicBezTo>
                <a:cubicBezTo>
                  <a:pt x="267" y="86"/>
                  <a:pt x="267" y="81"/>
                  <a:pt x="265" y="79"/>
                </a:cubicBezTo>
                <a:cubicBezTo>
                  <a:pt x="261" y="76"/>
                  <a:pt x="256" y="74"/>
                  <a:pt x="251" y="75"/>
                </a:cubicBezTo>
                <a:cubicBezTo>
                  <a:pt x="247" y="75"/>
                  <a:pt x="243" y="78"/>
                  <a:pt x="239" y="80"/>
                </a:cubicBezTo>
                <a:cubicBezTo>
                  <a:pt x="227" y="85"/>
                  <a:pt x="215" y="86"/>
                  <a:pt x="205" y="76"/>
                </a:cubicBezTo>
                <a:cubicBezTo>
                  <a:pt x="204" y="74"/>
                  <a:pt x="202" y="72"/>
                  <a:pt x="201" y="72"/>
                </a:cubicBezTo>
                <a:cubicBezTo>
                  <a:pt x="181" y="70"/>
                  <a:pt x="187" y="56"/>
                  <a:pt x="187" y="44"/>
                </a:cubicBezTo>
                <a:cubicBezTo>
                  <a:pt x="191" y="42"/>
                  <a:pt x="195" y="40"/>
                  <a:pt x="199" y="37"/>
                </a:cubicBezTo>
                <a:close/>
                <a:moveTo>
                  <a:pt x="297" y="301"/>
                </a:moveTo>
                <a:cubicBezTo>
                  <a:pt x="300" y="300"/>
                  <a:pt x="304" y="297"/>
                  <a:pt x="306" y="298"/>
                </a:cubicBezTo>
                <a:cubicBezTo>
                  <a:pt x="320" y="308"/>
                  <a:pt x="334" y="318"/>
                  <a:pt x="346" y="327"/>
                </a:cubicBezTo>
                <a:cubicBezTo>
                  <a:pt x="338" y="311"/>
                  <a:pt x="324" y="297"/>
                  <a:pt x="302" y="292"/>
                </a:cubicBezTo>
                <a:cubicBezTo>
                  <a:pt x="319" y="273"/>
                  <a:pt x="336" y="254"/>
                  <a:pt x="354" y="236"/>
                </a:cubicBezTo>
                <a:cubicBezTo>
                  <a:pt x="365" y="224"/>
                  <a:pt x="368" y="210"/>
                  <a:pt x="365" y="194"/>
                </a:cubicBezTo>
                <a:cubicBezTo>
                  <a:pt x="360" y="166"/>
                  <a:pt x="354" y="137"/>
                  <a:pt x="349" y="109"/>
                </a:cubicBezTo>
                <a:cubicBezTo>
                  <a:pt x="347" y="102"/>
                  <a:pt x="348" y="94"/>
                  <a:pt x="348" y="87"/>
                </a:cubicBezTo>
                <a:cubicBezTo>
                  <a:pt x="350" y="86"/>
                  <a:pt x="351" y="86"/>
                  <a:pt x="353" y="85"/>
                </a:cubicBezTo>
                <a:cubicBezTo>
                  <a:pt x="342" y="76"/>
                  <a:pt x="331" y="67"/>
                  <a:pt x="319" y="60"/>
                </a:cubicBezTo>
                <a:cubicBezTo>
                  <a:pt x="306" y="52"/>
                  <a:pt x="291" y="56"/>
                  <a:pt x="283" y="67"/>
                </a:cubicBezTo>
                <a:cubicBezTo>
                  <a:pt x="272" y="82"/>
                  <a:pt x="274" y="130"/>
                  <a:pt x="284" y="145"/>
                </a:cubicBezTo>
                <a:cubicBezTo>
                  <a:pt x="292" y="156"/>
                  <a:pt x="297" y="169"/>
                  <a:pt x="303" y="181"/>
                </a:cubicBezTo>
                <a:cubicBezTo>
                  <a:pt x="313" y="198"/>
                  <a:pt x="298" y="207"/>
                  <a:pt x="291" y="219"/>
                </a:cubicBezTo>
                <a:cubicBezTo>
                  <a:pt x="287" y="226"/>
                  <a:pt x="282" y="233"/>
                  <a:pt x="277" y="239"/>
                </a:cubicBezTo>
                <a:cubicBezTo>
                  <a:pt x="274" y="243"/>
                  <a:pt x="268" y="246"/>
                  <a:pt x="265" y="249"/>
                </a:cubicBezTo>
                <a:cubicBezTo>
                  <a:pt x="262" y="256"/>
                  <a:pt x="261" y="265"/>
                  <a:pt x="256" y="270"/>
                </a:cubicBezTo>
                <a:cubicBezTo>
                  <a:pt x="252" y="275"/>
                  <a:pt x="244" y="278"/>
                  <a:pt x="236" y="282"/>
                </a:cubicBezTo>
                <a:cubicBezTo>
                  <a:pt x="241" y="284"/>
                  <a:pt x="244" y="285"/>
                  <a:pt x="248" y="286"/>
                </a:cubicBezTo>
                <a:cubicBezTo>
                  <a:pt x="246" y="291"/>
                  <a:pt x="243" y="294"/>
                  <a:pt x="241" y="299"/>
                </a:cubicBezTo>
                <a:cubicBezTo>
                  <a:pt x="235" y="292"/>
                  <a:pt x="233" y="289"/>
                  <a:pt x="232" y="287"/>
                </a:cubicBezTo>
                <a:cubicBezTo>
                  <a:pt x="232" y="295"/>
                  <a:pt x="232" y="303"/>
                  <a:pt x="232" y="312"/>
                </a:cubicBezTo>
                <a:cubicBezTo>
                  <a:pt x="231" y="312"/>
                  <a:pt x="231" y="312"/>
                  <a:pt x="231" y="312"/>
                </a:cubicBezTo>
                <a:cubicBezTo>
                  <a:pt x="219" y="313"/>
                  <a:pt x="207" y="317"/>
                  <a:pt x="197" y="315"/>
                </a:cubicBezTo>
                <a:cubicBezTo>
                  <a:pt x="187" y="312"/>
                  <a:pt x="179" y="303"/>
                  <a:pt x="166" y="294"/>
                </a:cubicBezTo>
                <a:cubicBezTo>
                  <a:pt x="185" y="288"/>
                  <a:pt x="200" y="283"/>
                  <a:pt x="215" y="278"/>
                </a:cubicBezTo>
                <a:cubicBezTo>
                  <a:pt x="212" y="271"/>
                  <a:pt x="207" y="262"/>
                  <a:pt x="203" y="253"/>
                </a:cubicBezTo>
                <a:cubicBezTo>
                  <a:pt x="195" y="258"/>
                  <a:pt x="188" y="263"/>
                  <a:pt x="181" y="267"/>
                </a:cubicBezTo>
                <a:cubicBezTo>
                  <a:pt x="174" y="272"/>
                  <a:pt x="165" y="274"/>
                  <a:pt x="160" y="280"/>
                </a:cubicBezTo>
                <a:cubicBezTo>
                  <a:pt x="151" y="291"/>
                  <a:pt x="140" y="298"/>
                  <a:pt x="126" y="298"/>
                </a:cubicBezTo>
                <a:cubicBezTo>
                  <a:pt x="127" y="319"/>
                  <a:pt x="118" y="340"/>
                  <a:pt x="130" y="360"/>
                </a:cubicBezTo>
                <a:cubicBezTo>
                  <a:pt x="152" y="346"/>
                  <a:pt x="166" y="358"/>
                  <a:pt x="179" y="374"/>
                </a:cubicBezTo>
                <a:cubicBezTo>
                  <a:pt x="182" y="378"/>
                  <a:pt x="184" y="381"/>
                  <a:pt x="187" y="385"/>
                </a:cubicBezTo>
                <a:cubicBezTo>
                  <a:pt x="197" y="397"/>
                  <a:pt x="207" y="408"/>
                  <a:pt x="223" y="409"/>
                </a:cubicBezTo>
                <a:cubicBezTo>
                  <a:pt x="257" y="413"/>
                  <a:pt x="291" y="412"/>
                  <a:pt x="322" y="396"/>
                </a:cubicBezTo>
                <a:cubicBezTo>
                  <a:pt x="332" y="390"/>
                  <a:pt x="343" y="385"/>
                  <a:pt x="345" y="372"/>
                </a:cubicBezTo>
                <a:cubicBezTo>
                  <a:pt x="351" y="343"/>
                  <a:pt x="330" y="312"/>
                  <a:pt x="297" y="301"/>
                </a:cubicBezTo>
                <a:close/>
                <a:moveTo>
                  <a:pt x="190" y="289"/>
                </a:moveTo>
                <a:cubicBezTo>
                  <a:pt x="190" y="291"/>
                  <a:pt x="190" y="293"/>
                  <a:pt x="190" y="294"/>
                </a:cubicBezTo>
                <a:cubicBezTo>
                  <a:pt x="200" y="294"/>
                  <a:pt x="211" y="294"/>
                  <a:pt x="221" y="294"/>
                </a:cubicBezTo>
                <a:cubicBezTo>
                  <a:pt x="221" y="293"/>
                  <a:pt x="221" y="291"/>
                  <a:pt x="221" y="289"/>
                </a:cubicBezTo>
                <a:cubicBezTo>
                  <a:pt x="211" y="289"/>
                  <a:pt x="200" y="289"/>
                  <a:pt x="190" y="28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0" name="Google Shape;1460;p17"/>
          <p:cNvSpPr/>
          <p:nvPr/>
        </p:nvSpPr>
        <p:spPr>
          <a:xfrm>
            <a:off x="3265119" y="897468"/>
            <a:ext cx="246400" cy="202403"/>
          </a:xfrm>
          <a:custGeom>
            <a:avLst/>
            <a:gdLst/>
            <a:ahLst/>
            <a:cxnLst/>
            <a:rect l="l" t="t" r="r" b="b"/>
            <a:pathLst>
              <a:path w="115" h="97" extrusionOk="0">
                <a:moveTo>
                  <a:pt x="50" y="80"/>
                </a:moveTo>
                <a:cubicBezTo>
                  <a:pt x="46" y="83"/>
                  <a:pt x="42" y="85"/>
                  <a:pt x="38" y="87"/>
                </a:cubicBezTo>
                <a:cubicBezTo>
                  <a:pt x="26" y="90"/>
                  <a:pt x="15" y="93"/>
                  <a:pt x="0" y="97"/>
                </a:cubicBezTo>
                <a:cubicBezTo>
                  <a:pt x="3" y="91"/>
                  <a:pt x="4" y="89"/>
                  <a:pt x="6" y="86"/>
                </a:cubicBezTo>
                <a:cubicBezTo>
                  <a:pt x="12" y="76"/>
                  <a:pt x="18" y="68"/>
                  <a:pt x="12" y="54"/>
                </a:cubicBezTo>
                <a:cubicBezTo>
                  <a:pt x="9" y="47"/>
                  <a:pt x="12" y="35"/>
                  <a:pt x="17" y="28"/>
                </a:cubicBezTo>
                <a:cubicBezTo>
                  <a:pt x="31" y="10"/>
                  <a:pt x="51" y="0"/>
                  <a:pt x="74" y="3"/>
                </a:cubicBezTo>
                <a:cubicBezTo>
                  <a:pt x="95" y="5"/>
                  <a:pt x="106" y="21"/>
                  <a:pt x="115" y="40"/>
                </a:cubicBezTo>
                <a:cubicBezTo>
                  <a:pt x="87" y="45"/>
                  <a:pt x="57" y="45"/>
                  <a:pt x="50" y="8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1" name="Google Shape;1461;p17"/>
          <p:cNvSpPr/>
          <p:nvPr/>
        </p:nvSpPr>
        <p:spPr>
          <a:xfrm>
            <a:off x="3194719" y="1522271"/>
            <a:ext cx="484003" cy="343203"/>
          </a:xfrm>
          <a:custGeom>
            <a:avLst/>
            <a:gdLst/>
            <a:ahLst/>
            <a:cxnLst/>
            <a:rect l="l" t="t" r="r" b="b"/>
            <a:pathLst>
              <a:path w="227" h="160" extrusionOk="0">
                <a:moveTo>
                  <a:pt x="227" y="119"/>
                </a:moveTo>
                <a:cubicBezTo>
                  <a:pt x="225" y="132"/>
                  <a:pt x="214" y="137"/>
                  <a:pt x="204" y="143"/>
                </a:cubicBezTo>
                <a:cubicBezTo>
                  <a:pt x="173" y="159"/>
                  <a:pt x="139" y="160"/>
                  <a:pt x="105" y="156"/>
                </a:cubicBezTo>
                <a:cubicBezTo>
                  <a:pt x="89" y="155"/>
                  <a:pt x="79" y="144"/>
                  <a:pt x="69" y="132"/>
                </a:cubicBezTo>
                <a:cubicBezTo>
                  <a:pt x="66" y="128"/>
                  <a:pt x="64" y="125"/>
                  <a:pt x="61" y="121"/>
                </a:cubicBezTo>
                <a:cubicBezTo>
                  <a:pt x="48" y="105"/>
                  <a:pt x="34" y="93"/>
                  <a:pt x="12" y="107"/>
                </a:cubicBezTo>
                <a:cubicBezTo>
                  <a:pt x="0" y="87"/>
                  <a:pt x="9" y="66"/>
                  <a:pt x="8" y="45"/>
                </a:cubicBezTo>
                <a:cubicBezTo>
                  <a:pt x="22" y="45"/>
                  <a:pt x="33" y="38"/>
                  <a:pt x="42" y="27"/>
                </a:cubicBezTo>
                <a:cubicBezTo>
                  <a:pt x="47" y="21"/>
                  <a:pt x="56" y="19"/>
                  <a:pt x="63" y="14"/>
                </a:cubicBezTo>
                <a:cubicBezTo>
                  <a:pt x="70" y="10"/>
                  <a:pt x="77" y="5"/>
                  <a:pt x="85" y="0"/>
                </a:cubicBezTo>
                <a:cubicBezTo>
                  <a:pt x="89" y="9"/>
                  <a:pt x="94" y="18"/>
                  <a:pt x="97" y="25"/>
                </a:cubicBezTo>
                <a:cubicBezTo>
                  <a:pt x="82" y="30"/>
                  <a:pt x="67" y="35"/>
                  <a:pt x="48" y="41"/>
                </a:cubicBezTo>
                <a:cubicBezTo>
                  <a:pt x="61" y="50"/>
                  <a:pt x="69" y="59"/>
                  <a:pt x="79" y="62"/>
                </a:cubicBezTo>
                <a:cubicBezTo>
                  <a:pt x="89" y="64"/>
                  <a:pt x="101" y="60"/>
                  <a:pt x="113" y="59"/>
                </a:cubicBezTo>
                <a:cubicBezTo>
                  <a:pt x="112" y="60"/>
                  <a:pt x="110" y="63"/>
                  <a:pt x="111" y="63"/>
                </a:cubicBezTo>
                <a:cubicBezTo>
                  <a:pt x="120" y="80"/>
                  <a:pt x="106" y="85"/>
                  <a:pt x="96" y="92"/>
                </a:cubicBezTo>
                <a:cubicBezTo>
                  <a:pt x="92" y="95"/>
                  <a:pt x="85" y="95"/>
                  <a:pt x="81" y="98"/>
                </a:cubicBezTo>
                <a:cubicBezTo>
                  <a:pt x="76" y="101"/>
                  <a:pt x="73" y="107"/>
                  <a:pt x="69" y="111"/>
                </a:cubicBezTo>
                <a:cubicBezTo>
                  <a:pt x="73" y="114"/>
                  <a:pt x="78" y="117"/>
                  <a:pt x="82" y="119"/>
                </a:cubicBezTo>
                <a:cubicBezTo>
                  <a:pt x="87" y="120"/>
                  <a:pt x="91" y="119"/>
                  <a:pt x="96" y="119"/>
                </a:cubicBezTo>
                <a:cubicBezTo>
                  <a:pt x="105" y="120"/>
                  <a:pt x="115" y="120"/>
                  <a:pt x="124" y="121"/>
                </a:cubicBezTo>
                <a:cubicBezTo>
                  <a:pt x="134" y="122"/>
                  <a:pt x="144" y="127"/>
                  <a:pt x="154" y="127"/>
                </a:cubicBezTo>
                <a:cubicBezTo>
                  <a:pt x="174" y="127"/>
                  <a:pt x="195" y="126"/>
                  <a:pt x="215" y="125"/>
                </a:cubicBezTo>
                <a:cubicBezTo>
                  <a:pt x="219" y="124"/>
                  <a:pt x="223" y="121"/>
                  <a:pt x="227" y="11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2" name="Google Shape;1462;p17"/>
          <p:cNvSpPr/>
          <p:nvPr/>
        </p:nvSpPr>
        <p:spPr>
          <a:xfrm>
            <a:off x="3344322" y="1627871"/>
            <a:ext cx="352000" cy="167203"/>
          </a:xfrm>
          <a:custGeom>
            <a:avLst/>
            <a:gdLst/>
            <a:ahLst/>
            <a:cxnLst/>
            <a:rect l="l" t="t" r="r" b="b"/>
            <a:pathLst>
              <a:path w="164" h="79" extrusionOk="0">
                <a:moveTo>
                  <a:pt x="158" y="71"/>
                </a:moveTo>
                <a:cubicBezTo>
                  <a:pt x="154" y="73"/>
                  <a:pt x="150" y="76"/>
                  <a:pt x="146" y="77"/>
                </a:cubicBezTo>
                <a:cubicBezTo>
                  <a:pt x="126" y="78"/>
                  <a:pt x="105" y="79"/>
                  <a:pt x="85" y="79"/>
                </a:cubicBezTo>
                <a:cubicBezTo>
                  <a:pt x="75" y="79"/>
                  <a:pt x="65" y="74"/>
                  <a:pt x="55" y="73"/>
                </a:cubicBezTo>
                <a:cubicBezTo>
                  <a:pt x="46" y="72"/>
                  <a:pt x="36" y="72"/>
                  <a:pt x="27" y="71"/>
                </a:cubicBezTo>
                <a:cubicBezTo>
                  <a:pt x="22" y="71"/>
                  <a:pt x="18" y="72"/>
                  <a:pt x="13" y="71"/>
                </a:cubicBezTo>
                <a:cubicBezTo>
                  <a:pt x="9" y="69"/>
                  <a:pt x="4" y="66"/>
                  <a:pt x="0" y="63"/>
                </a:cubicBezTo>
                <a:cubicBezTo>
                  <a:pt x="4" y="59"/>
                  <a:pt x="7" y="53"/>
                  <a:pt x="12" y="50"/>
                </a:cubicBezTo>
                <a:cubicBezTo>
                  <a:pt x="16" y="47"/>
                  <a:pt x="23" y="47"/>
                  <a:pt x="27" y="44"/>
                </a:cubicBezTo>
                <a:cubicBezTo>
                  <a:pt x="37" y="37"/>
                  <a:pt x="51" y="32"/>
                  <a:pt x="42" y="15"/>
                </a:cubicBezTo>
                <a:cubicBezTo>
                  <a:pt x="41" y="15"/>
                  <a:pt x="43" y="12"/>
                  <a:pt x="44" y="11"/>
                </a:cubicBezTo>
                <a:cubicBezTo>
                  <a:pt x="45" y="11"/>
                  <a:pt x="45" y="11"/>
                  <a:pt x="45" y="11"/>
                </a:cubicBezTo>
                <a:cubicBezTo>
                  <a:pt x="60" y="27"/>
                  <a:pt x="78" y="29"/>
                  <a:pt x="87" y="14"/>
                </a:cubicBezTo>
                <a:cubicBezTo>
                  <a:pt x="93" y="4"/>
                  <a:pt x="100" y="1"/>
                  <a:pt x="110" y="0"/>
                </a:cubicBezTo>
                <a:cubicBezTo>
                  <a:pt x="143" y="11"/>
                  <a:pt x="164" y="42"/>
                  <a:pt x="158" y="7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3" name="Google Shape;1463;p17"/>
          <p:cNvSpPr/>
          <p:nvPr/>
        </p:nvSpPr>
        <p:spPr>
          <a:xfrm>
            <a:off x="3441119" y="1091068"/>
            <a:ext cx="290403" cy="598400"/>
          </a:xfrm>
          <a:custGeom>
            <a:avLst/>
            <a:gdLst/>
            <a:ahLst/>
            <a:cxnLst/>
            <a:rect l="l" t="t" r="r" b="b"/>
            <a:pathLst>
              <a:path w="136" h="278" extrusionOk="0">
                <a:moveTo>
                  <a:pt x="65" y="249"/>
                </a:moveTo>
                <a:cubicBezTo>
                  <a:pt x="55" y="250"/>
                  <a:pt x="48" y="253"/>
                  <a:pt x="42" y="263"/>
                </a:cubicBezTo>
                <a:cubicBezTo>
                  <a:pt x="33" y="278"/>
                  <a:pt x="15" y="276"/>
                  <a:pt x="0" y="260"/>
                </a:cubicBezTo>
                <a:cubicBezTo>
                  <a:pt x="0" y="251"/>
                  <a:pt x="0" y="243"/>
                  <a:pt x="0" y="235"/>
                </a:cubicBezTo>
                <a:cubicBezTo>
                  <a:pt x="1" y="237"/>
                  <a:pt x="3" y="240"/>
                  <a:pt x="9" y="247"/>
                </a:cubicBezTo>
                <a:cubicBezTo>
                  <a:pt x="11" y="242"/>
                  <a:pt x="14" y="239"/>
                  <a:pt x="16" y="234"/>
                </a:cubicBezTo>
                <a:cubicBezTo>
                  <a:pt x="12" y="233"/>
                  <a:pt x="9" y="232"/>
                  <a:pt x="4" y="230"/>
                </a:cubicBezTo>
                <a:cubicBezTo>
                  <a:pt x="12" y="226"/>
                  <a:pt x="20" y="223"/>
                  <a:pt x="24" y="218"/>
                </a:cubicBezTo>
                <a:cubicBezTo>
                  <a:pt x="29" y="213"/>
                  <a:pt x="30" y="204"/>
                  <a:pt x="33" y="197"/>
                </a:cubicBezTo>
                <a:cubicBezTo>
                  <a:pt x="36" y="194"/>
                  <a:pt x="42" y="191"/>
                  <a:pt x="45" y="187"/>
                </a:cubicBezTo>
                <a:cubicBezTo>
                  <a:pt x="50" y="181"/>
                  <a:pt x="55" y="174"/>
                  <a:pt x="59" y="167"/>
                </a:cubicBezTo>
                <a:cubicBezTo>
                  <a:pt x="66" y="155"/>
                  <a:pt x="81" y="146"/>
                  <a:pt x="71" y="129"/>
                </a:cubicBezTo>
                <a:cubicBezTo>
                  <a:pt x="65" y="117"/>
                  <a:pt x="60" y="104"/>
                  <a:pt x="52" y="93"/>
                </a:cubicBezTo>
                <a:cubicBezTo>
                  <a:pt x="42" y="78"/>
                  <a:pt x="40" y="30"/>
                  <a:pt x="51" y="15"/>
                </a:cubicBezTo>
                <a:cubicBezTo>
                  <a:pt x="59" y="4"/>
                  <a:pt x="74" y="0"/>
                  <a:pt x="87" y="8"/>
                </a:cubicBezTo>
                <a:cubicBezTo>
                  <a:pt x="99" y="15"/>
                  <a:pt x="110" y="24"/>
                  <a:pt x="121" y="33"/>
                </a:cubicBezTo>
                <a:cubicBezTo>
                  <a:pt x="119" y="34"/>
                  <a:pt x="118" y="34"/>
                  <a:pt x="116" y="35"/>
                </a:cubicBezTo>
                <a:cubicBezTo>
                  <a:pt x="116" y="42"/>
                  <a:pt x="115" y="50"/>
                  <a:pt x="117" y="57"/>
                </a:cubicBezTo>
                <a:cubicBezTo>
                  <a:pt x="122" y="85"/>
                  <a:pt x="128" y="114"/>
                  <a:pt x="133" y="142"/>
                </a:cubicBezTo>
                <a:cubicBezTo>
                  <a:pt x="136" y="158"/>
                  <a:pt x="133" y="172"/>
                  <a:pt x="122" y="184"/>
                </a:cubicBezTo>
                <a:cubicBezTo>
                  <a:pt x="104" y="202"/>
                  <a:pt x="87" y="221"/>
                  <a:pt x="70" y="240"/>
                </a:cubicBezTo>
                <a:cubicBezTo>
                  <a:pt x="92" y="245"/>
                  <a:pt x="106" y="259"/>
                  <a:pt x="114" y="275"/>
                </a:cubicBezTo>
                <a:cubicBezTo>
                  <a:pt x="102" y="266"/>
                  <a:pt x="88" y="256"/>
                  <a:pt x="74" y="246"/>
                </a:cubicBezTo>
                <a:cubicBezTo>
                  <a:pt x="72" y="245"/>
                  <a:pt x="68" y="248"/>
                  <a:pt x="65" y="249"/>
                </a:cubicBezTo>
                <a:close/>
                <a:moveTo>
                  <a:pt x="60" y="242"/>
                </a:moveTo>
                <a:cubicBezTo>
                  <a:pt x="79" y="222"/>
                  <a:pt x="99" y="204"/>
                  <a:pt x="115" y="183"/>
                </a:cubicBezTo>
                <a:cubicBezTo>
                  <a:pt x="122" y="174"/>
                  <a:pt x="127" y="160"/>
                  <a:pt x="126" y="149"/>
                </a:cubicBezTo>
                <a:cubicBezTo>
                  <a:pt x="124" y="122"/>
                  <a:pt x="119" y="94"/>
                  <a:pt x="113" y="67"/>
                </a:cubicBezTo>
                <a:cubicBezTo>
                  <a:pt x="110" y="53"/>
                  <a:pt x="103" y="39"/>
                  <a:pt x="96" y="26"/>
                </a:cubicBezTo>
                <a:cubicBezTo>
                  <a:pt x="89" y="14"/>
                  <a:pt x="76" y="10"/>
                  <a:pt x="63" y="16"/>
                </a:cubicBezTo>
                <a:cubicBezTo>
                  <a:pt x="53" y="21"/>
                  <a:pt x="48" y="33"/>
                  <a:pt x="52" y="46"/>
                </a:cubicBezTo>
                <a:cubicBezTo>
                  <a:pt x="58" y="68"/>
                  <a:pt x="66" y="91"/>
                  <a:pt x="73" y="113"/>
                </a:cubicBezTo>
                <a:cubicBezTo>
                  <a:pt x="80" y="132"/>
                  <a:pt x="80" y="149"/>
                  <a:pt x="66" y="167"/>
                </a:cubicBezTo>
                <a:cubicBezTo>
                  <a:pt x="53" y="183"/>
                  <a:pt x="43" y="202"/>
                  <a:pt x="31" y="220"/>
                </a:cubicBezTo>
                <a:cubicBezTo>
                  <a:pt x="40" y="227"/>
                  <a:pt x="48" y="233"/>
                  <a:pt x="60" y="2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4" name="Google Shape;1464;p17"/>
          <p:cNvSpPr/>
          <p:nvPr/>
        </p:nvSpPr>
        <p:spPr>
          <a:xfrm>
            <a:off x="3115522" y="1196668"/>
            <a:ext cx="79203" cy="519203"/>
          </a:xfrm>
          <a:custGeom>
            <a:avLst/>
            <a:gdLst/>
            <a:ahLst/>
            <a:cxnLst/>
            <a:rect l="l" t="t" r="r" b="b"/>
            <a:pathLst>
              <a:path w="36" h="245" extrusionOk="0">
                <a:moveTo>
                  <a:pt x="35" y="165"/>
                </a:moveTo>
                <a:cubicBezTo>
                  <a:pt x="32" y="166"/>
                  <a:pt x="30" y="168"/>
                  <a:pt x="26" y="170"/>
                </a:cubicBezTo>
                <a:cubicBezTo>
                  <a:pt x="30" y="172"/>
                  <a:pt x="33" y="173"/>
                  <a:pt x="36" y="175"/>
                </a:cubicBezTo>
                <a:cubicBezTo>
                  <a:pt x="33" y="177"/>
                  <a:pt x="31" y="179"/>
                  <a:pt x="26" y="182"/>
                </a:cubicBezTo>
                <a:cubicBezTo>
                  <a:pt x="29" y="128"/>
                  <a:pt x="31" y="77"/>
                  <a:pt x="20" y="24"/>
                </a:cubicBezTo>
                <a:cubicBezTo>
                  <a:pt x="3" y="46"/>
                  <a:pt x="2" y="201"/>
                  <a:pt x="19" y="222"/>
                </a:cubicBezTo>
                <a:cubicBezTo>
                  <a:pt x="21" y="211"/>
                  <a:pt x="23" y="202"/>
                  <a:pt x="25" y="191"/>
                </a:cubicBezTo>
                <a:cubicBezTo>
                  <a:pt x="29" y="192"/>
                  <a:pt x="33" y="193"/>
                  <a:pt x="34" y="193"/>
                </a:cubicBezTo>
                <a:cubicBezTo>
                  <a:pt x="30" y="210"/>
                  <a:pt x="25" y="227"/>
                  <a:pt x="21" y="245"/>
                </a:cubicBezTo>
                <a:cubicBezTo>
                  <a:pt x="19" y="245"/>
                  <a:pt x="18" y="245"/>
                  <a:pt x="16" y="245"/>
                </a:cubicBezTo>
                <a:cubicBezTo>
                  <a:pt x="14" y="239"/>
                  <a:pt x="11" y="233"/>
                  <a:pt x="10" y="227"/>
                </a:cubicBezTo>
                <a:cubicBezTo>
                  <a:pt x="0" y="158"/>
                  <a:pt x="1" y="90"/>
                  <a:pt x="10" y="22"/>
                </a:cubicBezTo>
                <a:cubicBezTo>
                  <a:pt x="11" y="14"/>
                  <a:pt x="14" y="8"/>
                  <a:pt x="16" y="1"/>
                </a:cubicBezTo>
                <a:cubicBezTo>
                  <a:pt x="18" y="1"/>
                  <a:pt x="19" y="0"/>
                  <a:pt x="21" y="0"/>
                </a:cubicBezTo>
                <a:cubicBezTo>
                  <a:pt x="24" y="9"/>
                  <a:pt x="28" y="17"/>
                  <a:pt x="28" y="25"/>
                </a:cubicBezTo>
                <a:cubicBezTo>
                  <a:pt x="30" y="67"/>
                  <a:pt x="31" y="109"/>
                  <a:pt x="33" y="150"/>
                </a:cubicBezTo>
                <a:cubicBezTo>
                  <a:pt x="33" y="155"/>
                  <a:pt x="34" y="160"/>
                  <a:pt x="35" y="16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5" name="Google Shape;1465;p17"/>
          <p:cNvSpPr/>
          <p:nvPr/>
        </p:nvSpPr>
        <p:spPr>
          <a:xfrm>
            <a:off x="3353119" y="1601468"/>
            <a:ext cx="61603" cy="8803"/>
          </a:xfrm>
          <a:custGeom>
            <a:avLst/>
            <a:gdLst/>
            <a:ahLst/>
            <a:cxnLst/>
            <a:rect l="l" t="t" r="r" b="b"/>
            <a:pathLst>
              <a:path w="31" h="5" extrusionOk="0">
                <a:moveTo>
                  <a:pt x="0" y="0"/>
                </a:moveTo>
                <a:cubicBezTo>
                  <a:pt x="10" y="0"/>
                  <a:pt x="21" y="0"/>
                  <a:pt x="31" y="0"/>
                </a:cubicBezTo>
                <a:cubicBezTo>
                  <a:pt x="31" y="2"/>
                  <a:pt x="31" y="4"/>
                  <a:pt x="31" y="5"/>
                </a:cubicBezTo>
                <a:cubicBezTo>
                  <a:pt x="21" y="5"/>
                  <a:pt x="10" y="5"/>
                  <a:pt x="0" y="5"/>
                </a:cubicBezTo>
                <a:cubicBezTo>
                  <a:pt x="0" y="4"/>
                  <a:pt x="0" y="2"/>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6" name="Google Shape;1466;p17"/>
          <p:cNvSpPr/>
          <p:nvPr/>
        </p:nvSpPr>
        <p:spPr>
          <a:xfrm>
            <a:off x="3502722" y="1117471"/>
            <a:ext cx="202403" cy="492800"/>
          </a:xfrm>
          <a:custGeom>
            <a:avLst/>
            <a:gdLst/>
            <a:ahLst/>
            <a:cxnLst/>
            <a:rect l="l" t="t" r="r" b="b"/>
            <a:pathLst>
              <a:path w="96" h="232" extrusionOk="0">
                <a:moveTo>
                  <a:pt x="29" y="232"/>
                </a:moveTo>
                <a:cubicBezTo>
                  <a:pt x="17" y="223"/>
                  <a:pt x="9" y="217"/>
                  <a:pt x="0" y="210"/>
                </a:cubicBezTo>
                <a:cubicBezTo>
                  <a:pt x="12" y="192"/>
                  <a:pt x="22" y="173"/>
                  <a:pt x="35" y="157"/>
                </a:cubicBezTo>
                <a:cubicBezTo>
                  <a:pt x="49" y="139"/>
                  <a:pt x="49" y="122"/>
                  <a:pt x="42" y="103"/>
                </a:cubicBezTo>
                <a:cubicBezTo>
                  <a:pt x="35" y="81"/>
                  <a:pt x="27" y="58"/>
                  <a:pt x="21" y="36"/>
                </a:cubicBezTo>
                <a:cubicBezTo>
                  <a:pt x="17" y="23"/>
                  <a:pt x="22" y="11"/>
                  <a:pt x="32" y="6"/>
                </a:cubicBezTo>
                <a:cubicBezTo>
                  <a:pt x="45" y="0"/>
                  <a:pt x="58" y="4"/>
                  <a:pt x="65" y="16"/>
                </a:cubicBezTo>
                <a:cubicBezTo>
                  <a:pt x="72" y="29"/>
                  <a:pt x="79" y="43"/>
                  <a:pt x="82" y="57"/>
                </a:cubicBezTo>
                <a:cubicBezTo>
                  <a:pt x="88" y="84"/>
                  <a:pt x="93" y="112"/>
                  <a:pt x="95" y="139"/>
                </a:cubicBezTo>
                <a:cubicBezTo>
                  <a:pt x="96" y="150"/>
                  <a:pt x="91" y="164"/>
                  <a:pt x="84" y="173"/>
                </a:cubicBezTo>
                <a:cubicBezTo>
                  <a:pt x="68" y="194"/>
                  <a:pt x="48" y="212"/>
                  <a:pt x="29" y="23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7" name="Google Shape;1467;p17"/>
          <p:cNvSpPr/>
          <p:nvPr/>
        </p:nvSpPr>
        <p:spPr>
          <a:xfrm>
            <a:off x="3863519" y="2666271"/>
            <a:ext cx="35200" cy="26403"/>
          </a:xfrm>
          <a:custGeom>
            <a:avLst/>
            <a:gdLst/>
            <a:ahLst/>
            <a:cxnLst/>
            <a:rect l="l" t="t" r="r" b="b"/>
            <a:pathLst>
              <a:path w="18" h="12" extrusionOk="0">
                <a:moveTo>
                  <a:pt x="18" y="0"/>
                </a:moveTo>
                <a:cubicBezTo>
                  <a:pt x="18" y="5"/>
                  <a:pt x="18" y="8"/>
                  <a:pt x="18" y="12"/>
                </a:cubicBezTo>
                <a:cubicBezTo>
                  <a:pt x="13" y="11"/>
                  <a:pt x="8" y="11"/>
                  <a:pt x="3" y="10"/>
                </a:cubicBezTo>
                <a:cubicBezTo>
                  <a:pt x="2" y="9"/>
                  <a:pt x="0" y="7"/>
                  <a:pt x="0" y="7"/>
                </a:cubicBezTo>
                <a:cubicBezTo>
                  <a:pt x="1" y="5"/>
                  <a:pt x="2" y="3"/>
                  <a:pt x="3" y="3"/>
                </a:cubicBezTo>
                <a:cubicBezTo>
                  <a:pt x="8" y="2"/>
                  <a:pt x="12" y="1"/>
                  <a:pt x="1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8" name="Google Shape;1468;p17"/>
          <p:cNvSpPr/>
          <p:nvPr/>
        </p:nvSpPr>
        <p:spPr>
          <a:xfrm>
            <a:off x="3793119" y="2666271"/>
            <a:ext cx="35200" cy="26403"/>
          </a:xfrm>
          <a:custGeom>
            <a:avLst/>
            <a:gdLst/>
            <a:ahLst/>
            <a:cxnLst/>
            <a:rect l="l" t="t" r="r" b="b"/>
            <a:pathLst>
              <a:path w="18" h="12" extrusionOk="0">
                <a:moveTo>
                  <a:pt x="0" y="12"/>
                </a:moveTo>
                <a:cubicBezTo>
                  <a:pt x="0" y="8"/>
                  <a:pt x="0" y="5"/>
                  <a:pt x="0" y="0"/>
                </a:cubicBezTo>
                <a:cubicBezTo>
                  <a:pt x="5" y="1"/>
                  <a:pt x="9" y="2"/>
                  <a:pt x="14" y="3"/>
                </a:cubicBezTo>
                <a:cubicBezTo>
                  <a:pt x="15" y="3"/>
                  <a:pt x="16" y="5"/>
                  <a:pt x="18" y="7"/>
                </a:cubicBezTo>
                <a:cubicBezTo>
                  <a:pt x="16" y="8"/>
                  <a:pt x="15" y="10"/>
                  <a:pt x="13" y="10"/>
                </a:cubicBezTo>
                <a:cubicBezTo>
                  <a:pt x="9" y="11"/>
                  <a:pt x="5" y="12"/>
                  <a:pt x="0"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69" name="Google Shape;1469;p17"/>
          <p:cNvSpPr/>
          <p:nvPr/>
        </p:nvSpPr>
        <p:spPr>
          <a:xfrm>
            <a:off x="3801922" y="2683871"/>
            <a:ext cx="35200" cy="44003"/>
          </a:xfrm>
          <a:custGeom>
            <a:avLst/>
            <a:gdLst/>
            <a:ahLst/>
            <a:cxnLst/>
            <a:rect l="l" t="t" r="r" b="b"/>
            <a:pathLst>
              <a:path w="18" h="18" extrusionOk="0">
                <a:moveTo>
                  <a:pt x="10" y="18"/>
                </a:moveTo>
                <a:cubicBezTo>
                  <a:pt x="6" y="15"/>
                  <a:pt x="3" y="13"/>
                  <a:pt x="0" y="9"/>
                </a:cubicBezTo>
                <a:cubicBezTo>
                  <a:pt x="5" y="6"/>
                  <a:pt x="8" y="3"/>
                  <a:pt x="12" y="1"/>
                </a:cubicBezTo>
                <a:cubicBezTo>
                  <a:pt x="14" y="0"/>
                  <a:pt x="16" y="1"/>
                  <a:pt x="17" y="1"/>
                </a:cubicBezTo>
                <a:cubicBezTo>
                  <a:pt x="18" y="2"/>
                  <a:pt x="18" y="4"/>
                  <a:pt x="17" y="6"/>
                </a:cubicBezTo>
                <a:cubicBezTo>
                  <a:pt x="15" y="10"/>
                  <a:pt x="12" y="13"/>
                  <a:pt x="10"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0" name="Google Shape;1470;p17"/>
          <p:cNvSpPr/>
          <p:nvPr/>
        </p:nvSpPr>
        <p:spPr>
          <a:xfrm>
            <a:off x="3801922" y="2631071"/>
            <a:ext cx="35200" cy="35200"/>
          </a:xfrm>
          <a:custGeom>
            <a:avLst/>
            <a:gdLst/>
            <a:ahLst/>
            <a:cxnLst/>
            <a:rect l="l" t="t" r="r" b="b"/>
            <a:pathLst>
              <a:path w="19" h="19" extrusionOk="0">
                <a:moveTo>
                  <a:pt x="0" y="10"/>
                </a:moveTo>
                <a:cubicBezTo>
                  <a:pt x="4" y="6"/>
                  <a:pt x="6" y="3"/>
                  <a:pt x="9" y="0"/>
                </a:cubicBezTo>
                <a:cubicBezTo>
                  <a:pt x="13" y="6"/>
                  <a:pt x="16" y="11"/>
                  <a:pt x="19" y="17"/>
                </a:cubicBezTo>
                <a:cubicBezTo>
                  <a:pt x="18" y="17"/>
                  <a:pt x="17" y="18"/>
                  <a:pt x="16" y="19"/>
                </a:cubicBezTo>
                <a:cubicBezTo>
                  <a:pt x="11" y="16"/>
                  <a:pt x="6" y="13"/>
                  <a:pt x="0"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1" name="Google Shape;1471;p17"/>
          <p:cNvSpPr/>
          <p:nvPr/>
        </p:nvSpPr>
        <p:spPr>
          <a:xfrm>
            <a:off x="3854722" y="2622269"/>
            <a:ext cx="35200" cy="44003"/>
          </a:xfrm>
          <a:custGeom>
            <a:avLst/>
            <a:gdLst/>
            <a:ahLst/>
            <a:cxnLst/>
            <a:rect l="l" t="t" r="r" b="b"/>
            <a:pathLst>
              <a:path w="18" h="20" extrusionOk="0">
                <a:moveTo>
                  <a:pt x="0" y="19"/>
                </a:moveTo>
                <a:cubicBezTo>
                  <a:pt x="1" y="16"/>
                  <a:pt x="2" y="13"/>
                  <a:pt x="3" y="11"/>
                </a:cubicBezTo>
                <a:cubicBezTo>
                  <a:pt x="8" y="0"/>
                  <a:pt x="11" y="0"/>
                  <a:pt x="18" y="10"/>
                </a:cubicBezTo>
                <a:cubicBezTo>
                  <a:pt x="13" y="14"/>
                  <a:pt x="9" y="20"/>
                  <a:pt x="0"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2" name="Google Shape;1472;p17"/>
          <p:cNvSpPr/>
          <p:nvPr/>
        </p:nvSpPr>
        <p:spPr>
          <a:xfrm>
            <a:off x="3854722" y="2683871"/>
            <a:ext cx="44003" cy="44003"/>
          </a:xfrm>
          <a:custGeom>
            <a:avLst/>
            <a:gdLst/>
            <a:ahLst/>
            <a:cxnLst/>
            <a:rect l="l" t="t" r="r" b="b"/>
            <a:pathLst>
              <a:path w="19" h="20" extrusionOk="0">
                <a:moveTo>
                  <a:pt x="19" y="11"/>
                </a:moveTo>
                <a:cubicBezTo>
                  <a:pt x="16" y="14"/>
                  <a:pt x="14" y="16"/>
                  <a:pt x="10" y="20"/>
                </a:cubicBezTo>
                <a:cubicBezTo>
                  <a:pt x="6" y="14"/>
                  <a:pt x="3" y="9"/>
                  <a:pt x="0" y="4"/>
                </a:cubicBezTo>
                <a:cubicBezTo>
                  <a:pt x="6" y="0"/>
                  <a:pt x="10" y="2"/>
                  <a:pt x="19"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3" name="Google Shape;1473;p17"/>
          <p:cNvSpPr/>
          <p:nvPr/>
        </p:nvSpPr>
        <p:spPr>
          <a:xfrm>
            <a:off x="3828319" y="2692669"/>
            <a:ext cx="35200" cy="44003"/>
          </a:xfrm>
          <a:custGeom>
            <a:avLst/>
            <a:gdLst/>
            <a:ahLst/>
            <a:cxnLst/>
            <a:rect l="l" t="t" r="r" b="b"/>
            <a:pathLst>
              <a:path w="14" h="19" extrusionOk="0">
                <a:moveTo>
                  <a:pt x="14" y="19"/>
                </a:moveTo>
                <a:cubicBezTo>
                  <a:pt x="9" y="19"/>
                  <a:pt x="5" y="19"/>
                  <a:pt x="0" y="19"/>
                </a:cubicBezTo>
                <a:cubicBezTo>
                  <a:pt x="2" y="13"/>
                  <a:pt x="3" y="7"/>
                  <a:pt x="5" y="0"/>
                </a:cubicBezTo>
                <a:cubicBezTo>
                  <a:pt x="13" y="5"/>
                  <a:pt x="11" y="12"/>
                  <a:pt x="14"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4" name="Google Shape;1474;p17"/>
          <p:cNvSpPr/>
          <p:nvPr/>
        </p:nvSpPr>
        <p:spPr>
          <a:xfrm>
            <a:off x="3828319" y="2622269"/>
            <a:ext cx="35200" cy="44003"/>
          </a:xfrm>
          <a:custGeom>
            <a:avLst/>
            <a:gdLst/>
            <a:ahLst/>
            <a:cxnLst/>
            <a:rect l="l" t="t" r="r" b="b"/>
            <a:pathLst>
              <a:path w="14" h="18" extrusionOk="0">
                <a:moveTo>
                  <a:pt x="0" y="0"/>
                </a:moveTo>
                <a:cubicBezTo>
                  <a:pt x="5" y="0"/>
                  <a:pt x="9" y="0"/>
                  <a:pt x="14" y="0"/>
                </a:cubicBezTo>
                <a:cubicBezTo>
                  <a:pt x="12" y="6"/>
                  <a:pt x="10" y="12"/>
                  <a:pt x="8" y="18"/>
                </a:cubicBezTo>
                <a:cubicBezTo>
                  <a:pt x="7" y="18"/>
                  <a:pt x="6" y="18"/>
                  <a:pt x="5" y="18"/>
                </a:cubicBezTo>
                <a:cubicBezTo>
                  <a:pt x="4" y="12"/>
                  <a:pt x="2" y="7"/>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5" name="Google Shape;1475;p17"/>
          <p:cNvSpPr/>
          <p:nvPr/>
        </p:nvSpPr>
        <p:spPr>
          <a:xfrm>
            <a:off x="4523522" y="2666271"/>
            <a:ext cx="35200" cy="17600"/>
          </a:xfrm>
          <a:custGeom>
            <a:avLst/>
            <a:gdLst/>
            <a:ahLst/>
            <a:cxnLst/>
            <a:rect l="l" t="t" r="r" b="b"/>
            <a:pathLst>
              <a:path w="19" h="11" extrusionOk="0">
                <a:moveTo>
                  <a:pt x="0" y="4"/>
                </a:moveTo>
                <a:cubicBezTo>
                  <a:pt x="6" y="3"/>
                  <a:pt x="11" y="1"/>
                  <a:pt x="18" y="0"/>
                </a:cubicBezTo>
                <a:cubicBezTo>
                  <a:pt x="18" y="4"/>
                  <a:pt x="19" y="8"/>
                  <a:pt x="18" y="10"/>
                </a:cubicBezTo>
                <a:cubicBezTo>
                  <a:pt x="17" y="11"/>
                  <a:pt x="13" y="11"/>
                  <a:pt x="10" y="11"/>
                </a:cubicBezTo>
                <a:cubicBezTo>
                  <a:pt x="7" y="10"/>
                  <a:pt x="4" y="9"/>
                  <a:pt x="0" y="8"/>
                </a:cubicBezTo>
                <a:cubicBezTo>
                  <a:pt x="0" y="7"/>
                  <a:pt x="0" y="5"/>
                  <a:pt x="0"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6" name="Google Shape;1476;p17"/>
          <p:cNvSpPr/>
          <p:nvPr/>
        </p:nvSpPr>
        <p:spPr>
          <a:xfrm>
            <a:off x="4453122" y="2631071"/>
            <a:ext cx="44003" cy="35200"/>
          </a:xfrm>
          <a:custGeom>
            <a:avLst/>
            <a:gdLst/>
            <a:ahLst/>
            <a:cxnLst/>
            <a:rect l="l" t="t" r="r" b="b"/>
            <a:pathLst>
              <a:path w="19" h="19" extrusionOk="0">
                <a:moveTo>
                  <a:pt x="16" y="19"/>
                </a:moveTo>
                <a:cubicBezTo>
                  <a:pt x="11" y="16"/>
                  <a:pt x="6" y="13"/>
                  <a:pt x="0" y="10"/>
                </a:cubicBezTo>
                <a:cubicBezTo>
                  <a:pt x="4" y="6"/>
                  <a:pt x="6" y="3"/>
                  <a:pt x="10" y="0"/>
                </a:cubicBezTo>
                <a:cubicBezTo>
                  <a:pt x="13" y="6"/>
                  <a:pt x="16" y="11"/>
                  <a:pt x="19" y="16"/>
                </a:cubicBezTo>
                <a:cubicBezTo>
                  <a:pt x="18" y="17"/>
                  <a:pt x="17" y="18"/>
                  <a:pt x="16"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7" name="Google Shape;1477;p17"/>
          <p:cNvSpPr/>
          <p:nvPr/>
        </p:nvSpPr>
        <p:spPr>
          <a:xfrm>
            <a:off x="4488322" y="2622269"/>
            <a:ext cx="35200" cy="44003"/>
          </a:xfrm>
          <a:custGeom>
            <a:avLst/>
            <a:gdLst/>
            <a:ahLst/>
            <a:cxnLst/>
            <a:rect l="l" t="t" r="r" b="b"/>
            <a:pathLst>
              <a:path w="15" h="19" extrusionOk="0">
                <a:moveTo>
                  <a:pt x="15" y="2"/>
                </a:moveTo>
                <a:cubicBezTo>
                  <a:pt x="13" y="8"/>
                  <a:pt x="12" y="13"/>
                  <a:pt x="10" y="19"/>
                </a:cubicBezTo>
                <a:cubicBezTo>
                  <a:pt x="5" y="16"/>
                  <a:pt x="0" y="5"/>
                  <a:pt x="3" y="2"/>
                </a:cubicBezTo>
                <a:cubicBezTo>
                  <a:pt x="5" y="0"/>
                  <a:pt x="10" y="1"/>
                  <a:pt x="13" y="0"/>
                </a:cubicBezTo>
                <a:cubicBezTo>
                  <a:pt x="14" y="0"/>
                  <a:pt x="14" y="1"/>
                  <a:pt x="15"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8" name="Google Shape;1478;p17"/>
          <p:cNvSpPr/>
          <p:nvPr/>
        </p:nvSpPr>
        <p:spPr>
          <a:xfrm>
            <a:off x="4514719" y="2683871"/>
            <a:ext cx="35200" cy="44003"/>
          </a:xfrm>
          <a:custGeom>
            <a:avLst/>
            <a:gdLst/>
            <a:ahLst/>
            <a:cxnLst/>
            <a:rect l="l" t="t" r="r" b="b"/>
            <a:pathLst>
              <a:path w="17" h="20" extrusionOk="0">
                <a:moveTo>
                  <a:pt x="1" y="0"/>
                </a:moveTo>
                <a:cubicBezTo>
                  <a:pt x="7" y="4"/>
                  <a:pt x="12" y="7"/>
                  <a:pt x="16" y="10"/>
                </a:cubicBezTo>
                <a:cubicBezTo>
                  <a:pt x="17" y="11"/>
                  <a:pt x="13" y="17"/>
                  <a:pt x="10" y="20"/>
                </a:cubicBezTo>
                <a:cubicBezTo>
                  <a:pt x="6" y="14"/>
                  <a:pt x="0" y="10"/>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79" name="Google Shape;1479;p17"/>
          <p:cNvSpPr/>
          <p:nvPr/>
        </p:nvSpPr>
        <p:spPr>
          <a:xfrm>
            <a:off x="4461919" y="2683871"/>
            <a:ext cx="35200" cy="44003"/>
          </a:xfrm>
          <a:custGeom>
            <a:avLst/>
            <a:gdLst/>
            <a:ahLst/>
            <a:cxnLst/>
            <a:rect l="l" t="t" r="r" b="b"/>
            <a:pathLst>
              <a:path w="18" h="21" extrusionOk="0">
                <a:moveTo>
                  <a:pt x="18" y="4"/>
                </a:moveTo>
                <a:cubicBezTo>
                  <a:pt x="15" y="8"/>
                  <a:pt x="12" y="13"/>
                  <a:pt x="8" y="21"/>
                </a:cubicBezTo>
                <a:cubicBezTo>
                  <a:pt x="5" y="17"/>
                  <a:pt x="3" y="14"/>
                  <a:pt x="0" y="10"/>
                </a:cubicBezTo>
                <a:cubicBezTo>
                  <a:pt x="5" y="7"/>
                  <a:pt x="10" y="4"/>
                  <a:pt x="15" y="0"/>
                </a:cubicBezTo>
                <a:cubicBezTo>
                  <a:pt x="16" y="2"/>
                  <a:pt x="17" y="3"/>
                  <a:pt x="18"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0" name="Google Shape;1480;p17"/>
          <p:cNvSpPr/>
          <p:nvPr/>
        </p:nvSpPr>
        <p:spPr>
          <a:xfrm>
            <a:off x="4514719" y="2622269"/>
            <a:ext cx="35200" cy="44003"/>
          </a:xfrm>
          <a:custGeom>
            <a:avLst/>
            <a:gdLst/>
            <a:ahLst/>
            <a:cxnLst/>
            <a:rect l="l" t="t" r="r" b="b"/>
            <a:pathLst>
              <a:path w="18" h="19" extrusionOk="0">
                <a:moveTo>
                  <a:pt x="0" y="17"/>
                </a:moveTo>
                <a:cubicBezTo>
                  <a:pt x="3" y="12"/>
                  <a:pt x="6" y="7"/>
                  <a:pt x="9" y="0"/>
                </a:cubicBezTo>
                <a:cubicBezTo>
                  <a:pt x="13" y="4"/>
                  <a:pt x="15" y="6"/>
                  <a:pt x="18" y="10"/>
                </a:cubicBezTo>
                <a:cubicBezTo>
                  <a:pt x="13" y="15"/>
                  <a:pt x="8" y="19"/>
                  <a:pt x="1" y="19"/>
                </a:cubicBezTo>
                <a:cubicBezTo>
                  <a:pt x="1" y="18"/>
                  <a:pt x="0" y="18"/>
                  <a:pt x="0" y="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1" name="Google Shape;1481;p17"/>
          <p:cNvSpPr/>
          <p:nvPr/>
        </p:nvSpPr>
        <p:spPr>
          <a:xfrm>
            <a:off x="4453122" y="2666271"/>
            <a:ext cx="35200" cy="26403"/>
          </a:xfrm>
          <a:custGeom>
            <a:avLst/>
            <a:gdLst/>
            <a:ahLst/>
            <a:cxnLst/>
            <a:rect l="l" t="t" r="r" b="b"/>
            <a:pathLst>
              <a:path w="19" h="12" extrusionOk="0">
                <a:moveTo>
                  <a:pt x="19" y="5"/>
                </a:moveTo>
                <a:cubicBezTo>
                  <a:pt x="13" y="12"/>
                  <a:pt x="6" y="11"/>
                  <a:pt x="0" y="12"/>
                </a:cubicBezTo>
                <a:cubicBezTo>
                  <a:pt x="0" y="8"/>
                  <a:pt x="0" y="5"/>
                  <a:pt x="0" y="0"/>
                </a:cubicBezTo>
                <a:cubicBezTo>
                  <a:pt x="6" y="1"/>
                  <a:pt x="12" y="3"/>
                  <a:pt x="19"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2" name="Google Shape;1482;p17"/>
          <p:cNvSpPr/>
          <p:nvPr/>
        </p:nvSpPr>
        <p:spPr>
          <a:xfrm>
            <a:off x="4488322" y="2692669"/>
            <a:ext cx="35200" cy="44003"/>
          </a:xfrm>
          <a:custGeom>
            <a:avLst/>
            <a:gdLst/>
            <a:ahLst/>
            <a:cxnLst/>
            <a:rect l="l" t="t" r="r" b="b"/>
            <a:pathLst>
              <a:path w="14" h="18" extrusionOk="0">
                <a:moveTo>
                  <a:pt x="14" y="18"/>
                </a:moveTo>
                <a:cubicBezTo>
                  <a:pt x="9" y="18"/>
                  <a:pt x="5" y="18"/>
                  <a:pt x="0" y="18"/>
                </a:cubicBezTo>
                <a:cubicBezTo>
                  <a:pt x="2" y="11"/>
                  <a:pt x="4" y="6"/>
                  <a:pt x="6" y="0"/>
                </a:cubicBezTo>
                <a:cubicBezTo>
                  <a:pt x="7" y="0"/>
                  <a:pt x="8" y="0"/>
                  <a:pt x="9" y="0"/>
                </a:cubicBezTo>
                <a:cubicBezTo>
                  <a:pt x="11" y="6"/>
                  <a:pt x="12" y="11"/>
                  <a:pt x="14"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3" name="Google Shape;1483;p17"/>
          <p:cNvSpPr/>
          <p:nvPr/>
        </p:nvSpPr>
        <p:spPr>
          <a:xfrm>
            <a:off x="2261918" y="3889469"/>
            <a:ext cx="906403" cy="941603"/>
          </a:xfrm>
          <a:custGeom>
            <a:avLst/>
            <a:gdLst/>
            <a:ahLst/>
            <a:cxnLst/>
            <a:rect l="l" t="t" r="r" b="b"/>
            <a:pathLst>
              <a:path w="424" h="445" extrusionOk="0">
                <a:moveTo>
                  <a:pt x="183" y="206"/>
                </a:moveTo>
                <a:cubicBezTo>
                  <a:pt x="183" y="286"/>
                  <a:pt x="183" y="365"/>
                  <a:pt x="183" y="445"/>
                </a:cubicBezTo>
                <a:cubicBezTo>
                  <a:pt x="175" y="445"/>
                  <a:pt x="168" y="445"/>
                  <a:pt x="160" y="445"/>
                </a:cubicBezTo>
                <a:cubicBezTo>
                  <a:pt x="160" y="366"/>
                  <a:pt x="160" y="286"/>
                  <a:pt x="160" y="206"/>
                </a:cubicBezTo>
                <a:cubicBezTo>
                  <a:pt x="146" y="206"/>
                  <a:pt x="132" y="206"/>
                  <a:pt x="119" y="206"/>
                </a:cubicBezTo>
                <a:cubicBezTo>
                  <a:pt x="119" y="201"/>
                  <a:pt x="119" y="198"/>
                  <a:pt x="119" y="192"/>
                </a:cubicBezTo>
                <a:cubicBezTo>
                  <a:pt x="132" y="192"/>
                  <a:pt x="146" y="192"/>
                  <a:pt x="159" y="192"/>
                </a:cubicBezTo>
                <a:cubicBezTo>
                  <a:pt x="159" y="191"/>
                  <a:pt x="159" y="190"/>
                  <a:pt x="159" y="189"/>
                </a:cubicBezTo>
                <a:cubicBezTo>
                  <a:pt x="145" y="189"/>
                  <a:pt x="130" y="189"/>
                  <a:pt x="115" y="189"/>
                </a:cubicBezTo>
                <a:cubicBezTo>
                  <a:pt x="117" y="172"/>
                  <a:pt x="112" y="157"/>
                  <a:pt x="98" y="147"/>
                </a:cubicBezTo>
                <a:cubicBezTo>
                  <a:pt x="91" y="142"/>
                  <a:pt x="81" y="139"/>
                  <a:pt x="72" y="138"/>
                </a:cubicBezTo>
                <a:cubicBezTo>
                  <a:pt x="47" y="137"/>
                  <a:pt x="32" y="155"/>
                  <a:pt x="28" y="188"/>
                </a:cubicBezTo>
                <a:cubicBezTo>
                  <a:pt x="23" y="188"/>
                  <a:pt x="17" y="188"/>
                  <a:pt x="11" y="187"/>
                </a:cubicBezTo>
                <a:cubicBezTo>
                  <a:pt x="5" y="185"/>
                  <a:pt x="0" y="179"/>
                  <a:pt x="1" y="172"/>
                </a:cubicBezTo>
                <a:cubicBezTo>
                  <a:pt x="3" y="160"/>
                  <a:pt x="5" y="148"/>
                  <a:pt x="8" y="136"/>
                </a:cubicBezTo>
                <a:cubicBezTo>
                  <a:pt x="8" y="135"/>
                  <a:pt x="11" y="133"/>
                  <a:pt x="13" y="132"/>
                </a:cubicBezTo>
                <a:cubicBezTo>
                  <a:pt x="21" y="128"/>
                  <a:pt x="29" y="124"/>
                  <a:pt x="37" y="117"/>
                </a:cubicBezTo>
                <a:cubicBezTo>
                  <a:pt x="30" y="117"/>
                  <a:pt x="22" y="116"/>
                  <a:pt x="13" y="115"/>
                </a:cubicBezTo>
                <a:cubicBezTo>
                  <a:pt x="23" y="109"/>
                  <a:pt x="31" y="103"/>
                  <a:pt x="39" y="97"/>
                </a:cubicBezTo>
                <a:cubicBezTo>
                  <a:pt x="50" y="89"/>
                  <a:pt x="60" y="82"/>
                  <a:pt x="70" y="74"/>
                </a:cubicBezTo>
                <a:cubicBezTo>
                  <a:pt x="84" y="62"/>
                  <a:pt x="101" y="60"/>
                  <a:pt x="118" y="57"/>
                </a:cubicBezTo>
                <a:cubicBezTo>
                  <a:pt x="132" y="56"/>
                  <a:pt x="145" y="55"/>
                  <a:pt x="158" y="53"/>
                </a:cubicBezTo>
                <a:cubicBezTo>
                  <a:pt x="158" y="45"/>
                  <a:pt x="159" y="36"/>
                  <a:pt x="158" y="27"/>
                </a:cubicBezTo>
                <a:cubicBezTo>
                  <a:pt x="158" y="20"/>
                  <a:pt x="157" y="12"/>
                  <a:pt x="158" y="5"/>
                </a:cubicBezTo>
                <a:cubicBezTo>
                  <a:pt x="158" y="4"/>
                  <a:pt x="161" y="1"/>
                  <a:pt x="163" y="1"/>
                </a:cubicBezTo>
                <a:cubicBezTo>
                  <a:pt x="176" y="0"/>
                  <a:pt x="190" y="1"/>
                  <a:pt x="203" y="1"/>
                </a:cubicBezTo>
                <a:cubicBezTo>
                  <a:pt x="205" y="1"/>
                  <a:pt x="207" y="1"/>
                  <a:pt x="207" y="2"/>
                </a:cubicBezTo>
                <a:cubicBezTo>
                  <a:pt x="207" y="10"/>
                  <a:pt x="207" y="18"/>
                  <a:pt x="206" y="26"/>
                </a:cubicBezTo>
                <a:cubicBezTo>
                  <a:pt x="206" y="29"/>
                  <a:pt x="203" y="32"/>
                  <a:pt x="203" y="35"/>
                </a:cubicBezTo>
                <a:cubicBezTo>
                  <a:pt x="203" y="40"/>
                  <a:pt x="201" y="42"/>
                  <a:pt x="195" y="42"/>
                </a:cubicBezTo>
                <a:cubicBezTo>
                  <a:pt x="190" y="42"/>
                  <a:pt x="188" y="40"/>
                  <a:pt x="188" y="35"/>
                </a:cubicBezTo>
                <a:cubicBezTo>
                  <a:pt x="188" y="32"/>
                  <a:pt x="188" y="30"/>
                  <a:pt x="187" y="25"/>
                </a:cubicBezTo>
                <a:cubicBezTo>
                  <a:pt x="185" y="28"/>
                  <a:pt x="183" y="29"/>
                  <a:pt x="183" y="30"/>
                </a:cubicBezTo>
                <a:cubicBezTo>
                  <a:pt x="183" y="37"/>
                  <a:pt x="183" y="44"/>
                  <a:pt x="183" y="50"/>
                </a:cubicBezTo>
                <a:cubicBezTo>
                  <a:pt x="183" y="52"/>
                  <a:pt x="186" y="55"/>
                  <a:pt x="188" y="55"/>
                </a:cubicBezTo>
                <a:cubicBezTo>
                  <a:pt x="196" y="57"/>
                  <a:pt x="205" y="57"/>
                  <a:pt x="214" y="59"/>
                </a:cubicBezTo>
                <a:cubicBezTo>
                  <a:pt x="214" y="57"/>
                  <a:pt x="214" y="57"/>
                  <a:pt x="214" y="56"/>
                </a:cubicBezTo>
                <a:cubicBezTo>
                  <a:pt x="215" y="39"/>
                  <a:pt x="215" y="39"/>
                  <a:pt x="233" y="39"/>
                </a:cubicBezTo>
                <a:cubicBezTo>
                  <a:pt x="239" y="39"/>
                  <a:pt x="245" y="39"/>
                  <a:pt x="251" y="39"/>
                </a:cubicBezTo>
                <a:cubicBezTo>
                  <a:pt x="255" y="38"/>
                  <a:pt x="257" y="40"/>
                  <a:pt x="257" y="44"/>
                </a:cubicBezTo>
                <a:cubicBezTo>
                  <a:pt x="257" y="47"/>
                  <a:pt x="257" y="50"/>
                  <a:pt x="257" y="53"/>
                </a:cubicBezTo>
                <a:cubicBezTo>
                  <a:pt x="257" y="63"/>
                  <a:pt x="254" y="66"/>
                  <a:pt x="245" y="68"/>
                </a:cubicBezTo>
                <a:cubicBezTo>
                  <a:pt x="290" y="101"/>
                  <a:pt x="344" y="115"/>
                  <a:pt x="399" y="126"/>
                </a:cubicBezTo>
                <a:cubicBezTo>
                  <a:pt x="398" y="127"/>
                  <a:pt x="398" y="128"/>
                  <a:pt x="398" y="129"/>
                </a:cubicBezTo>
                <a:cubicBezTo>
                  <a:pt x="392" y="129"/>
                  <a:pt x="386" y="129"/>
                  <a:pt x="380" y="129"/>
                </a:cubicBezTo>
                <a:cubicBezTo>
                  <a:pt x="379" y="129"/>
                  <a:pt x="378" y="130"/>
                  <a:pt x="376" y="132"/>
                </a:cubicBezTo>
                <a:cubicBezTo>
                  <a:pt x="383" y="135"/>
                  <a:pt x="389" y="137"/>
                  <a:pt x="396" y="139"/>
                </a:cubicBezTo>
                <a:cubicBezTo>
                  <a:pt x="397" y="139"/>
                  <a:pt x="399" y="139"/>
                  <a:pt x="401" y="139"/>
                </a:cubicBezTo>
                <a:cubicBezTo>
                  <a:pt x="418" y="140"/>
                  <a:pt x="424" y="148"/>
                  <a:pt x="424" y="166"/>
                </a:cubicBezTo>
                <a:cubicBezTo>
                  <a:pt x="424" y="182"/>
                  <a:pt x="415" y="190"/>
                  <a:pt x="399" y="191"/>
                </a:cubicBezTo>
                <a:cubicBezTo>
                  <a:pt x="390" y="191"/>
                  <a:pt x="382" y="191"/>
                  <a:pt x="373" y="191"/>
                </a:cubicBezTo>
                <a:cubicBezTo>
                  <a:pt x="372" y="191"/>
                  <a:pt x="371" y="191"/>
                  <a:pt x="369" y="191"/>
                </a:cubicBezTo>
                <a:cubicBezTo>
                  <a:pt x="371" y="176"/>
                  <a:pt x="369" y="162"/>
                  <a:pt x="358" y="152"/>
                </a:cubicBezTo>
                <a:cubicBezTo>
                  <a:pt x="347" y="141"/>
                  <a:pt x="336" y="134"/>
                  <a:pt x="320" y="146"/>
                </a:cubicBezTo>
                <a:cubicBezTo>
                  <a:pt x="320" y="145"/>
                  <a:pt x="319" y="144"/>
                  <a:pt x="319" y="143"/>
                </a:cubicBezTo>
                <a:cubicBezTo>
                  <a:pt x="321" y="142"/>
                  <a:pt x="324" y="141"/>
                  <a:pt x="326" y="140"/>
                </a:cubicBezTo>
                <a:cubicBezTo>
                  <a:pt x="300" y="138"/>
                  <a:pt x="284" y="157"/>
                  <a:pt x="283" y="189"/>
                </a:cubicBezTo>
                <a:cubicBezTo>
                  <a:pt x="268" y="189"/>
                  <a:pt x="253" y="189"/>
                  <a:pt x="238" y="189"/>
                </a:cubicBezTo>
                <a:cubicBezTo>
                  <a:pt x="238" y="190"/>
                  <a:pt x="238" y="191"/>
                  <a:pt x="238" y="192"/>
                </a:cubicBezTo>
                <a:cubicBezTo>
                  <a:pt x="251" y="192"/>
                  <a:pt x="264" y="192"/>
                  <a:pt x="278" y="192"/>
                </a:cubicBezTo>
                <a:cubicBezTo>
                  <a:pt x="278" y="197"/>
                  <a:pt x="278" y="201"/>
                  <a:pt x="278" y="205"/>
                </a:cubicBezTo>
                <a:cubicBezTo>
                  <a:pt x="265" y="205"/>
                  <a:pt x="252" y="205"/>
                  <a:pt x="237" y="205"/>
                </a:cubicBezTo>
                <a:cubicBezTo>
                  <a:pt x="237" y="279"/>
                  <a:pt x="237" y="351"/>
                  <a:pt x="237" y="424"/>
                </a:cubicBezTo>
                <a:cubicBezTo>
                  <a:pt x="230" y="424"/>
                  <a:pt x="225" y="424"/>
                  <a:pt x="217" y="424"/>
                </a:cubicBezTo>
                <a:cubicBezTo>
                  <a:pt x="217" y="352"/>
                  <a:pt x="217" y="279"/>
                  <a:pt x="217" y="206"/>
                </a:cubicBezTo>
                <a:cubicBezTo>
                  <a:pt x="206" y="206"/>
                  <a:pt x="195" y="206"/>
                  <a:pt x="183" y="206"/>
                </a:cubicBezTo>
                <a:close/>
                <a:moveTo>
                  <a:pt x="65" y="112"/>
                </a:moveTo>
                <a:cubicBezTo>
                  <a:pt x="98" y="112"/>
                  <a:pt x="129" y="112"/>
                  <a:pt x="158" y="112"/>
                </a:cubicBezTo>
                <a:cubicBezTo>
                  <a:pt x="158" y="98"/>
                  <a:pt x="158" y="85"/>
                  <a:pt x="158" y="70"/>
                </a:cubicBezTo>
                <a:cubicBezTo>
                  <a:pt x="142" y="71"/>
                  <a:pt x="127" y="72"/>
                  <a:pt x="112" y="74"/>
                </a:cubicBezTo>
                <a:cubicBezTo>
                  <a:pt x="106" y="75"/>
                  <a:pt x="98" y="75"/>
                  <a:pt x="93" y="79"/>
                </a:cubicBezTo>
                <a:cubicBezTo>
                  <a:pt x="83" y="89"/>
                  <a:pt x="75" y="100"/>
                  <a:pt x="65" y="112"/>
                </a:cubicBezTo>
                <a:close/>
                <a:moveTo>
                  <a:pt x="217" y="112"/>
                </a:moveTo>
                <a:cubicBezTo>
                  <a:pt x="217" y="101"/>
                  <a:pt x="218" y="90"/>
                  <a:pt x="217" y="79"/>
                </a:cubicBezTo>
                <a:cubicBezTo>
                  <a:pt x="217" y="77"/>
                  <a:pt x="215" y="75"/>
                  <a:pt x="214" y="74"/>
                </a:cubicBezTo>
                <a:cubicBezTo>
                  <a:pt x="204" y="73"/>
                  <a:pt x="194" y="72"/>
                  <a:pt x="184" y="70"/>
                </a:cubicBezTo>
                <a:cubicBezTo>
                  <a:pt x="184" y="85"/>
                  <a:pt x="184" y="98"/>
                  <a:pt x="184" y="112"/>
                </a:cubicBezTo>
                <a:cubicBezTo>
                  <a:pt x="195" y="112"/>
                  <a:pt x="206" y="112"/>
                  <a:pt x="217" y="112"/>
                </a:cubicBezTo>
                <a:close/>
                <a:moveTo>
                  <a:pt x="237" y="112"/>
                </a:moveTo>
                <a:cubicBezTo>
                  <a:pt x="253" y="112"/>
                  <a:pt x="268" y="112"/>
                  <a:pt x="283" y="112"/>
                </a:cubicBezTo>
                <a:cubicBezTo>
                  <a:pt x="283" y="111"/>
                  <a:pt x="283" y="111"/>
                  <a:pt x="283" y="110"/>
                </a:cubicBezTo>
                <a:cubicBezTo>
                  <a:pt x="268" y="101"/>
                  <a:pt x="253" y="91"/>
                  <a:pt x="237" y="81"/>
                </a:cubicBezTo>
                <a:cubicBezTo>
                  <a:pt x="237" y="92"/>
                  <a:pt x="237" y="102"/>
                  <a:pt x="237" y="112"/>
                </a:cubicBezTo>
                <a:close/>
                <a:moveTo>
                  <a:pt x="184" y="189"/>
                </a:moveTo>
                <a:cubicBezTo>
                  <a:pt x="184" y="190"/>
                  <a:pt x="184" y="191"/>
                  <a:pt x="184" y="191"/>
                </a:cubicBezTo>
                <a:cubicBezTo>
                  <a:pt x="195" y="191"/>
                  <a:pt x="206" y="191"/>
                  <a:pt x="217" y="191"/>
                </a:cubicBezTo>
                <a:cubicBezTo>
                  <a:pt x="217" y="191"/>
                  <a:pt x="217" y="190"/>
                  <a:pt x="217" y="189"/>
                </a:cubicBezTo>
                <a:cubicBezTo>
                  <a:pt x="206" y="189"/>
                  <a:pt x="195" y="189"/>
                  <a:pt x="184" y="18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4" name="Google Shape;1484;p17"/>
          <p:cNvSpPr/>
          <p:nvPr/>
        </p:nvSpPr>
        <p:spPr>
          <a:xfrm>
            <a:off x="2869121" y="4215072"/>
            <a:ext cx="193600" cy="642403"/>
          </a:xfrm>
          <a:custGeom>
            <a:avLst/>
            <a:gdLst/>
            <a:ahLst/>
            <a:cxnLst/>
            <a:rect l="l" t="t" r="r" b="b"/>
            <a:pathLst>
              <a:path w="89" h="304" extrusionOk="0">
                <a:moveTo>
                  <a:pt x="66" y="42"/>
                </a:moveTo>
                <a:cubicBezTo>
                  <a:pt x="74" y="48"/>
                  <a:pt x="82" y="53"/>
                  <a:pt x="89" y="58"/>
                </a:cubicBezTo>
                <a:cubicBezTo>
                  <a:pt x="86" y="62"/>
                  <a:pt x="85" y="64"/>
                  <a:pt x="83" y="67"/>
                </a:cubicBezTo>
                <a:cubicBezTo>
                  <a:pt x="73" y="77"/>
                  <a:pt x="64" y="89"/>
                  <a:pt x="54" y="99"/>
                </a:cubicBezTo>
                <a:cubicBezTo>
                  <a:pt x="51" y="102"/>
                  <a:pt x="49" y="103"/>
                  <a:pt x="50" y="107"/>
                </a:cubicBezTo>
                <a:cubicBezTo>
                  <a:pt x="52" y="120"/>
                  <a:pt x="54" y="133"/>
                  <a:pt x="54" y="145"/>
                </a:cubicBezTo>
                <a:cubicBezTo>
                  <a:pt x="55" y="161"/>
                  <a:pt x="53" y="176"/>
                  <a:pt x="51" y="191"/>
                </a:cubicBezTo>
                <a:cubicBezTo>
                  <a:pt x="50" y="199"/>
                  <a:pt x="49" y="207"/>
                  <a:pt x="48" y="215"/>
                </a:cubicBezTo>
                <a:cubicBezTo>
                  <a:pt x="48" y="215"/>
                  <a:pt x="48" y="215"/>
                  <a:pt x="48" y="215"/>
                </a:cubicBezTo>
                <a:cubicBezTo>
                  <a:pt x="42" y="237"/>
                  <a:pt x="36" y="260"/>
                  <a:pt x="30" y="283"/>
                </a:cubicBezTo>
                <a:cubicBezTo>
                  <a:pt x="29" y="285"/>
                  <a:pt x="31" y="289"/>
                  <a:pt x="33" y="291"/>
                </a:cubicBezTo>
                <a:cubicBezTo>
                  <a:pt x="34" y="294"/>
                  <a:pt x="36" y="296"/>
                  <a:pt x="38" y="298"/>
                </a:cubicBezTo>
                <a:cubicBezTo>
                  <a:pt x="26" y="304"/>
                  <a:pt x="12" y="295"/>
                  <a:pt x="13" y="284"/>
                </a:cubicBezTo>
                <a:cubicBezTo>
                  <a:pt x="15" y="262"/>
                  <a:pt x="19" y="241"/>
                  <a:pt x="20" y="219"/>
                </a:cubicBezTo>
                <a:cubicBezTo>
                  <a:pt x="22" y="204"/>
                  <a:pt x="21" y="189"/>
                  <a:pt x="21" y="173"/>
                </a:cubicBezTo>
                <a:cubicBezTo>
                  <a:pt x="21" y="167"/>
                  <a:pt x="23" y="160"/>
                  <a:pt x="23" y="153"/>
                </a:cubicBezTo>
                <a:cubicBezTo>
                  <a:pt x="22" y="144"/>
                  <a:pt x="22" y="135"/>
                  <a:pt x="19" y="126"/>
                </a:cubicBezTo>
                <a:cubicBezTo>
                  <a:pt x="14" y="112"/>
                  <a:pt x="12" y="98"/>
                  <a:pt x="21" y="84"/>
                </a:cubicBezTo>
                <a:cubicBezTo>
                  <a:pt x="22" y="82"/>
                  <a:pt x="21" y="79"/>
                  <a:pt x="20" y="76"/>
                </a:cubicBezTo>
                <a:cubicBezTo>
                  <a:pt x="19" y="72"/>
                  <a:pt x="18" y="69"/>
                  <a:pt x="17" y="68"/>
                </a:cubicBezTo>
                <a:cubicBezTo>
                  <a:pt x="16" y="71"/>
                  <a:pt x="13" y="76"/>
                  <a:pt x="11" y="81"/>
                </a:cubicBezTo>
                <a:cubicBezTo>
                  <a:pt x="7" y="74"/>
                  <a:pt x="5" y="69"/>
                  <a:pt x="3" y="65"/>
                </a:cubicBezTo>
                <a:cubicBezTo>
                  <a:pt x="0" y="58"/>
                  <a:pt x="3" y="50"/>
                  <a:pt x="9" y="45"/>
                </a:cubicBezTo>
                <a:cubicBezTo>
                  <a:pt x="16" y="40"/>
                  <a:pt x="25" y="41"/>
                  <a:pt x="30" y="47"/>
                </a:cubicBezTo>
                <a:cubicBezTo>
                  <a:pt x="37" y="54"/>
                  <a:pt x="44" y="63"/>
                  <a:pt x="36" y="74"/>
                </a:cubicBezTo>
                <a:cubicBezTo>
                  <a:pt x="36" y="75"/>
                  <a:pt x="37" y="76"/>
                  <a:pt x="37" y="80"/>
                </a:cubicBezTo>
                <a:cubicBezTo>
                  <a:pt x="42" y="75"/>
                  <a:pt x="45" y="72"/>
                  <a:pt x="47" y="68"/>
                </a:cubicBezTo>
                <a:cubicBezTo>
                  <a:pt x="50" y="64"/>
                  <a:pt x="51" y="59"/>
                  <a:pt x="53" y="54"/>
                </a:cubicBezTo>
                <a:cubicBezTo>
                  <a:pt x="57" y="44"/>
                  <a:pt x="53" y="37"/>
                  <a:pt x="41" y="37"/>
                </a:cubicBezTo>
                <a:cubicBezTo>
                  <a:pt x="34" y="37"/>
                  <a:pt x="28" y="33"/>
                  <a:pt x="26" y="27"/>
                </a:cubicBezTo>
                <a:cubicBezTo>
                  <a:pt x="23" y="20"/>
                  <a:pt x="25" y="13"/>
                  <a:pt x="31" y="9"/>
                </a:cubicBezTo>
                <a:cubicBezTo>
                  <a:pt x="36" y="6"/>
                  <a:pt x="41" y="3"/>
                  <a:pt x="46" y="0"/>
                </a:cubicBezTo>
                <a:cubicBezTo>
                  <a:pt x="46" y="1"/>
                  <a:pt x="46" y="1"/>
                  <a:pt x="47" y="2"/>
                </a:cubicBezTo>
                <a:cubicBezTo>
                  <a:pt x="46" y="3"/>
                  <a:pt x="45" y="4"/>
                  <a:pt x="44" y="6"/>
                </a:cubicBezTo>
                <a:cubicBezTo>
                  <a:pt x="56" y="10"/>
                  <a:pt x="57" y="20"/>
                  <a:pt x="57" y="31"/>
                </a:cubicBezTo>
                <a:cubicBezTo>
                  <a:pt x="66" y="30"/>
                  <a:pt x="67" y="36"/>
                  <a:pt x="66" y="43"/>
                </a:cubicBezTo>
                <a:cubicBezTo>
                  <a:pt x="65" y="53"/>
                  <a:pt x="63" y="64"/>
                  <a:pt x="62" y="75"/>
                </a:cubicBezTo>
                <a:cubicBezTo>
                  <a:pt x="64" y="72"/>
                  <a:pt x="66" y="69"/>
                  <a:pt x="68" y="66"/>
                </a:cubicBezTo>
                <a:cubicBezTo>
                  <a:pt x="70" y="68"/>
                  <a:pt x="73" y="70"/>
                  <a:pt x="75" y="73"/>
                </a:cubicBezTo>
                <a:cubicBezTo>
                  <a:pt x="77" y="67"/>
                  <a:pt x="78" y="63"/>
                  <a:pt x="79" y="59"/>
                </a:cubicBezTo>
                <a:cubicBezTo>
                  <a:pt x="76" y="57"/>
                  <a:pt x="73" y="55"/>
                  <a:pt x="70" y="54"/>
                </a:cubicBezTo>
                <a:cubicBezTo>
                  <a:pt x="69" y="58"/>
                  <a:pt x="69" y="62"/>
                  <a:pt x="68" y="66"/>
                </a:cubicBezTo>
                <a:cubicBezTo>
                  <a:pt x="67" y="58"/>
                  <a:pt x="67" y="50"/>
                  <a:pt x="66" y="42"/>
                </a:cubicBezTo>
                <a:close/>
                <a:moveTo>
                  <a:pt x="23" y="89"/>
                </a:moveTo>
                <a:cubicBezTo>
                  <a:pt x="16" y="103"/>
                  <a:pt x="17" y="110"/>
                  <a:pt x="27" y="117"/>
                </a:cubicBezTo>
                <a:cubicBezTo>
                  <a:pt x="32" y="120"/>
                  <a:pt x="36" y="121"/>
                  <a:pt x="40" y="118"/>
                </a:cubicBezTo>
                <a:cubicBezTo>
                  <a:pt x="36" y="117"/>
                  <a:pt x="30" y="117"/>
                  <a:pt x="27" y="114"/>
                </a:cubicBezTo>
                <a:cubicBezTo>
                  <a:pt x="20" y="108"/>
                  <a:pt x="21" y="99"/>
                  <a:pt x="23" y="8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5" name="Google Shape;1485;p17"/>
          <p:cNvSpPr/>
          <p:nvPr/>
        </p:nvSpPr>
        <p:spPr>
          <a:xfrm>
            <a:off x="2341121" y="4197472"/>
            <a:ext cx="158400" cy="149603"/>
          </a:xfrm>
          <a:custGeom>
            <a:avLst/>
            <a:gdLst/>
            <a:ahLst/>
            <a:cxnLst/>
            <a:rect l="l" t="t" r="r" b="b"/>
            <a:pathLst>
              <a:path w="74" h="74" extrusionOk="0">
                <a:moveTo>
                  <a:pt x="37" y="74"/>
                </a:moveTo>
                <a:cubicBezTo>
                  <a:pt x="16" y="74"/>
                  <a:pt x="0" y="58"/>
                  <a:pt x="1" y="37"/>
                </a:cubicBezTo>
                <a:cubicBezTo>
                  <a:pt x="1" y="16"/>
                  <a:pt x="17" y="0"/>
                  <a:pt x="37" y="0"/>
                </a:cubicBezTo>
                <a:cubicBezTo>
                  <a:pt x="57" y="0"/>
                  <a:pt x="74" y="18"/>
                  <a:pt x="74" y="37"/>
                </a:cubicBezTo>
                <a:cubicBezTo>
                  <a:pt x="74" y="57"/>
                  <a:pt x="57" y="74"/>
                  <a:pt x="37" y="74"/>
                </a:cubicBezTo>
                <a:close/>
                <a:moveTo>
                  <a:pt x="37" y="11"/>
                </a:moveTo>
                <a:cubicBezTo>
                  <a:pt x="23" y="11"/>
                  <a:pt x="11" y="23"/>
                  <a:pt x="11" y="37"/>
                </a:cubicBezTo>
                <a:cubicBezTo>
                  <a:pt x="11" y="51"/>
                  <a:pt x="23" y="63"/>
                  <a:pt x="37" y="63"/>
                </a:cubicBezTo>
                <a:cubicBezTo>
                  <a:pt x="50" y="63"/>
                  <a:pt x="62" y="51"/>
                  <a:pt x="63" y="37"/>
                </a:cubicBezTo>
                <a:cubicBezTo>
                  <a:pt x="63" y="24"/>
                  <a:pt x="51" y="12"/>
                  <a:pt x="37"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6" name="Google Shape;1486;p17"/>
          <p:cNvSpPr/>
          <p:nvPr/>
        </p:nvSpPr>
        <p:spPr>
          <a:xfrm>
            <a:off x="2939521" y="4655072"/>
            <a:ext cx="52800" cy="167203"/>
          </a:xfrm>
          <a:custGeom>
            <a:avLst/>
            <a:gdLst/>
            <a:ahLst/>
            <a:cxnLst/>
            <a:rect l="l" t="t" r="r" b="b"/>
            <a:pathLst>
              <a:path w="23" h="82" extrusionOk="0">
                <a:moveTo>
                  <a:pt x="16" y="8"/>
                </a:moveTo>
                <a:cubicBezTo>
                  <a:pt x="17" y="5"/>
                  <a:pt x="18" y="2"/>
                  <a:pt x="18" y="0"/>
                </a:cubicBezTo>
                <a:cubicBezTo>
                  <a:pt x="19" y="0"/>
                  <a:pt x="19" y="0"/>
                  <a:pt x="20" y="0"/>
                </a:cubicBezTo>
                <a:cubicBezTo>
                  <a:pt x="19" y="8"/>
                  <a:pt x="18" y="16"/>
                  <a:pt x="17" y="24"/>
                </a:cubicBezTo>
                <a:cubicBezTo>
                  <a:pt x="16" y="37"/>
                  <a:pt x="15" y="50"/>
                  <a:pt x="13" y="62"/>
                </a:cubicBezTo>
                <a:cubicBezTo>
                  <a:pt x="11" y="71"/>
                  <a:pt x="14" y="77"/>
                  <a:pt x="23" y="80"/>
                </a:cubicBezTo>
                <a:cubicBezTo>
                  <a:pt x="23" y="81"/>
                  <a:pt x="23" y="81"/>
                  <a:pt x="22" y="82"/>
                </a:cubicBezTo>
                <a:cubicBezTo>
                  <a:pt x="15" y="82"/>
                  <a:pt x="9" y="82"/>
                  <a:pt x="0" y="82"/>
                </a:cubicBezTo>
                <a:cubicBezTo>
                  <a:pt x="3" y="72"/>
                  <a:pt x="5" y="62"/>
                  <a:pt x="7" y="53"/>
                </a:cubicBezTo>
                <a:cubicBezTo>
                  <a:pt x="10" y="38"/>
                  <a:pt x="13" y="23"/>
                  <a:pt x="16"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7" name="Google Shape;1487;p17"/>
          <p:cNvSpPr/>
          <p:nvPr/>
        </p:nvSpPr>
        <p:spPr>
          <a:xfrm>
            <a:off x="2402718" y="4030269"/>
            <a:ext cx="202403" cy="96803"/>
          </a:xfrm>
          <a:custGeom>
            <a:avLst/>
            <a:gdLst/>
            <a:ahLst/>
            <a:cxnLst/>
            <a:rect l="l" t="t" r="r" b="b"/>
            <a:pathLst>
              <a:path w="93" h="42" extrusionOk="0">
                <a:moveTo>
                  <a:pt x="0" y="42"/>
                </a:moveTo>
                <a:cubicBezTo>
                  <a:pt x="10" y="30"/>
                  <a:pt x="18" y="19"/>
                  <a:pt x="28" y="9"/>
                </a:cubicBezTo>
                <a:cubicBezTo>
                  <a:pt x="33" y="5"/>
                  <a:pt x="41" y="5"/>
                  <a:pt x="47" y="4"/>
                </a:cubicBezTo>
                <a:cubicBezTo>
                  <a:pt x="62" y="2"/>
                  <a:pt x="77" y="1"/>
                  <a:pt x="93" y="0"/>
                </a:cubicBezTo>
                <a:cubicBezTo>
                  <a:pt x="93" y="15"/>
                  <a:pt x="93" y="28"/>
                  <a:pt x="93" y="42"/>
                </a:cubicBezTo>
                <a:cubicBezTo>
                  <a:pt x="64" y="42"/>
                  <a:pt x="33" y="42"/>
                  <a:pt x="0"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8" name="Google Shape;1488;p17"/>
          <p:cNvSpPr/>
          <p:nvPr/>
        </p:nvSpPr>
        <p:spPr>
          <a:xfrm>
            <a:off x="2657921" y="4030269"/>
            <a:ext cx="70400" cy="96803"/>
          </a:xfrm>
          <a:custGeom>
            <a:avLst/>
            <a:gdLst/>
            <a:ahLst/>
            <a:cxnLst/>
            <a:rect l="l" t="t" r="r" b="b"/>
            <a:pathLst>
              <a:path w="34" h="42" extrusionOk="0">
                <a:moveTo>
                  <a:pt x="33" y="42"/>
                </a:moveTo>
                <a:cubicBezTo>
                  <a:pt x="22" y="42"/>
                  <a:pt x="11" y="42"/>
                  <a:pt x="0" y="42"/>
                </a:cubicBezTo>
                <a:cubicBezTo>
                  <a:pt x="0" y="28"/>
                  <a:pt x="0" y="15"/>
                  <a:pt x="0" y="0"/>
                </a:cubicBezTo>
                <a:cubicBezTo>
                  <a:pt x="10" y="2"/>
                  <a:pt x="20" y="3"/>
                  <a:pt x="30" y="4"/>
                </a:cubicBezTo>
                <a:cubicBezTo>
                  <a:pt x="31" y="5"/>
                  <a:pt x="33" y="7"/>
                  <a:pt x="33" y="9"/>
                </a:cubicBezTo>
                <a:cubicBezTo>
                  <a:pt x="34" y="20"/>
                  <a:pt x="33" y="31"/>
                  <a:pt x="33"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89" name="Google Shape;1489;p17"/>
          <p:cNvSpPr/>
          <p:nvPr/>
        </p:nvSpPr>
        <p:spPr>
          <a:xfrm>
            <a:off x="2772319" y="4056672"/>
            <a:ext cx="96803" cy="70400"/>
          </a:xfrm>
          <a:custGeom>
            <a:avLst/>
            <a:gdLst/>
            <a:ahLst/>
            <a:cxnLst/>
            <a:rect l="l" t="t" r="r" b="b"/>
            <a:pathLst>
              <a:path w="46" h="31" extrusionOk="0">
                <a:moveTo>
                  <a:pt x="0" y="31"/>
                </a:moveTo>
                <a:cubicBezTo>
                  <a:pt x="0" y="21"/>
                  <a:pt x="0" y="11"/>
                  <a:pt x="0" y="0"/>
                </a:cubicBezTo>
                <a:cubicBezTo>
                  <a:pt x="16" y="10"/>
                  <a:pt x="31" y="20"/>
                  <a:pt x="46" y="29"/>
                </a:cubicBezTo>
                <a:cubicBezTo>
                  <a:pt x="46" y="30"/>
                  <a:pt x="46" y="30"/>
                  <a:pt x="46" y="31"/>
                </a:cubicBezTo>
                <a:cubicBezTo>
                  <a:pt x="31" y="31"/>
                  <a:pt x="16" y="31"/>
                  <a:pt x="0" y="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0" name="Google Shape;1490;p17"/>
          <p:cNvSpPr/>
          <p:nvPr/>
        </p:nvSpPr>
        <p:spPr>
          <a:xfrm>
            <a:off x="2657921" y="4285472"/>
            <a:ext cx="70400" cy="8803"/>
          </a:xfrm>
          <a:custGeom>
            <a:avLst/>
            <a:gdLst/>
            <a:ahLst/>
            <a:cxnLst/>
            <a:rect l="l" t="t" r="r" b="b"/>
            <a:pathLst>
              <a:path w="33" h="2" extrusionOk="0">
                <a:moveTo>
                  <a:pt x="0" y="0"/>
                </a:moveTo>
                <a:cubicBezTo>
                  <a:pt x="11" y="0"/>
                  <a:pt x="22" y="0"/>
                  <a:pt x="33" y="0"/>
                </a:cubicBezTo>
                <a:cubicBezTo>
                  <a:pt x="33" y="1"/>
                  <a:pt x="33" y="2"/>
                  <a:pt x="33" y="2"/>
                </a:cubicBezTo>
                <a:cubicBezTo>
                  <a:pt x="22" y="2"/>
                  <a:pt x="11" y="2"/>
                  <a:pt x="0" y="2"/>
                </a:cubicBezTo>
                <a:cubicBezTo>
                  <a:pt x="0" y="2"/>
                  <a:pt x="0" y="1"/>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1" name="Google Shape;1491;p17"/>
          <p:cNvSpPr/>
          <p:nvPr/>
        </p:nvSpPr>
        <p:spPr>
          <a:xfrm>
            <a:off x="3018719" y="4329469"/>
            <a:ext cx="17600" cy="35200"/>
          </a:xfrm>
          <a:custGeom>
            <a:avLst/>
            <a:gdLst/>
            <a:ahLst/>
            <a:cxnLst/>
            <a:rect l="l" t="t" r="r" b="b"/>
            <a:pathLst>
              <a:path w="11" h="19" extrusionOk="0">
                <a:moveTo>
                  <a:pt x="0" y="12"/>
                </a:moveTo>
                <a:cubicBezTo>
                  <a:pt x="1" y="8"/>
                  <a:pt x="1" y="4"/>
                  <a:pt x="2" y="0"/>
                </a:cubicBezTo>
                <a:cubicBezTo>
                  <a:pt x="5" y="1"/>
                  <a:pt x="8" y="3"/>
                  <a:pt x="11" y="5"/>
                </a:cubicBezTo>
                <a:cubicBezTo>
                  <a:pt x="10" y="9"/>
                  <a:pt x="9" y="13"/>
                  <a:pt x="7" y="19"/>
                </a:cubicBezTo>
                <a:cubicBezTo>
                  <a:pt x="5" y="16"/>
                  <a:pt x="2" y="14"/>
                  <a:pt x="0"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2" name="Google Shape;1492;p17"/>
          <p:cNvSpPr/>
          <p:nvPr/>
        </p:nvSpPr>
        <p:spPr>
          <a:xfrm>
            <a:off x="2904321" y="4399869"/>
            <a:ext cx="52800" cy="70400"/>
          </a:xfrm>
          <a:custGeom>
            <a:avLst/>
            <a:gdLst/>
            <a:ahLst/>
            <a:cxnLst/>
            <a:rect l="l" t="t" r="r" b="b"/>
            <a:pathLst>
              <a:path w="24" h="32" extrusionOk="0">
                <a:moveTo>
                  <a:pt x="7" y="0"/>
                </a:moveTo>
                <a:cubicBezTo>
                  <a:pt x="5" y="10"/>
                  <a:pt x="4" y="19"/>
                  <a:pt x="11" y="25"/>
                </a:cubicBezTo>
                <a:cubicBezTo>
                  <a:pt x="14" y="28"/>
                  <a:pt x="20" y="28"/>
                  <a:pt x="24" y="29"/>
                </a:cubicBezTo>
                <a:cubicBezTo>
                  <a:pt x="20" y="32"/>
                  <a:pt x="16" y="31"/>
                  <a:pt x="11" y="28"/>
                </a:cubicBezTo>
                <a:cubicBezTo>
                  <a:pt x="1" y="21"/>
                  <a:pt x="0" y="14"/>
                  <a:pt x="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3" name="Google Shape;1493;p17"/>
          <p:cNvSpPr/>
          <p:nvPr/>
        </p:nvSpPr>
        <p:spPr>
          <a:xfrm>
            <a:off x="3001119" y="4303072"/>
            <a:ext cx="17600" cy="70400"/>
          </a:xfrm>
          <a:custGeom>
            <a:avLst/>
            <a:gdLst/>
            <a:ahLst/>
            <a:cxnLst/>
            <a:rect l="l" t="t" r="r" b="b"/>
            <a:pathLst>
              <a:path w="6" h="33" extrusionOk="0">
                <a:moveTo>
                  <a:pt x="6" y="24"/>
                </a:moveTo>
                <a:cubicBezTo>
                  <a:pt x="4" y="27"/>
                  <a:pt x="2" y="30"/>
                  <a:pt x="0" y="33"/>
                </a:cubicBezTo>
                <a:cubicBezTo>
                  <a:pt x="1" y="22"/>
                  <a:pt x="3" y="11"/>
                  <a:pt x="4" y="1"/>
                </a:cubicBezTo>
                <a:cubicBezTo>
                  <a:pt x="4" y="0"/>
                  <a:pt x="4" y="0"/>
                  <a:pt x="4" y="0"/>
                </a:cubicBezTo>
                <a:cubicBezTo>
                  <a:pt x="5" y="8"/>
                  <a:pt x="5" y="16"/>
                  <a:pt x="6"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4" name="Google Shape;1494;p17"/>
          <p:cNvSpPr/>
          <p:nvPr/>
        </p:nvSpPr>
        <p:spPr>
          <a:xfrm>
            <a:off x="2367518" y="4215072"/>
            <a:ext cx="105600" cy="114403"/>
          </a:xfrm>
          <a:custGeom>
            <a:avLst/>
            <a:gdLst/>
            <a:ahLst/>
            <a:cxnLst/>
            <a:rect l="l" t="t" r="r" b="b"/>
            <a:pathLst>
              <a:path w="52" h="52" extrusionOk="0">
                <a:moveTo>
                  <a:pt x="26" y="0"/>
                </a:moveTo>
                <a:cubicBezTo>
                  <a:pt x="40" y="1"/>
                  <a:pt x="52" y="13"/>
                  <a:pt x="52" y="26"/>
                </a:cubicBezTo>
                <a:cubicBezTo>
                  <a:pt x="51" y="40"/>
                  <a:pt x="39" y="52"/>
                  <a:pt x="26" y="52"/>
                </a:cubicBezTo>
                <a:cubicBezTo>
                  <a:pt x="12" y="52"/>
                  <a:pt x="0" y="40"/>
                  <a:pt x="0" y="26"/>
                </a:cubicBezTo>
                <a:cubicBezTo>
                  <a:pt x="0" y="12"/>
                  <a:pt x="12" y="0"/>
                  <a:pt x="26" y="0"/>
                </a:cubicBezTo>
                <a:close/>
                <a:moveTo>
                  <a:pt x="21" y="36"/>
                </a:moveTo>
                <a:cubicBezTo>
                  <a:pt x="21" y="40"/>
                  <a:pt x="21" y="43"/>
                  <a:pt x="21" y="47"/>
                </a:cubicBezTo>
                <a:cubicBezTo>
                  <a:pt x="25" y="47"/>
                  <a:pt x="27" y="47"/>
                  <a:pt x="31" y="47"/>
                </a:cubicBezTo>
                <a:cubicBezTo>
                  <a:pt x="30" y="42"/>
                  <a:pt x="29" y="37"/>
                  <a:pt x="27" y="31"/>
                </a:cubicBezTo>
                <a:cubicBezTo>
                  <a:pt x="24" y="34"/>
                  <a:pt x="23" y="35"/>
                  <a:pt x="21" y="37"/>
                </a:cubicBezTo>
                <a:cubicBezTo>
                  <a:pt x="21" y="35"/>
                  <a:pt x="21" y="33"/>
                  <a:pt x="21" y="29"/>
                </a:cubicBezTo>
                <a:cubicBezTo>
                  <a:pt x="17" y="32"/>
                  <a:pt x="13" y="33"/>
                  <a:pt x="10" y="36"/>
                </a:cubicBezTo>
                <a:cubicBezTo>
                  <a:pt x="9" y="36"/>
                  <a:pt x="9" y="40"/>
                  <a:pt x="11" y="41"/>
                </a:cubicBezTo>
                <a:cubicBezTo>
                  <a:pt x="12" y="43"/>
                  <a:pt x="15" y="43"/>
                  <a:pt x="17" y="42"/>
                </a:cubicBezTo>
                <a:cubicBezTo>
                  <a:pt x="19" y="41"/>
                  <a:pt x="20" y="38"/>
                  <a:pt x="21" y="36"/>
                </a:cubicBezTo>
                <a:close/>
                <a:moveTo>
                  <a:pt x="21" y="15"/>
                </a:moveTo>
                <a:cubicBezTo>
                  <a:pt x="19" y="13"/>
                  <a:pt x="16" y="10"/>
                  <a:pt x="12" y="6"/>
                </a:cubicBezTo>
                <a:cubicBezTo>
                  <a:pt x="11" y="10"/>
                  <a:pt x="8" y="14"/>
                  <a:pt x="9" y="15"/>
                </a:cubicBezTo>
                <a:cubicBezTo>
                  <a:pt x="12" y="18"/>
                  <a:pt x="16" y="20"/>
                  <a:pt x="21" y="23"/>
                </a:cubicBezTo>
                <a:cubicBezTo>
                  <a:pt x="21" y="19"/>
                  <a:pt x="21" y="17"/>
                  <a:pt x="21" y="15"/>
                </a:cubicBezTo>
                <a:cubicBezTo>
                  <a:pt x="23" y="17"/>
                  <a:pt x="25" y="18"/>
                  <a:pt x="28" y="21"/>
                </a:cubicBezTo>
                <a:cubicBezTo>
                  <a:pt x="29" y="14"/>
                  <a:pt x="30" y="10"/>
                  <a:pt x="31" y="5"/>
                </a:cubicBezTo>
                <a:cubicBezTo>
                  <a:pt x="27" y="5"/>
                  <a:pt x="25" y="5"/>
                  <a:pt x="22" y="5"/>
                </a:cubicBezTo>
                <a:cubicBezTo>
                  <a:pt x="22" y="9"/>
                  <a:pt x="21" y="12"/>
                  <a:pt x="21" y="15"/>
                </a:cubicBezTo>
                <a:close/>
                <a:moveTo>
                  <a:pt x="4" y="32"/>
                </a:moveTo>
                <a:cubicBezTo>
                  <a:pt x="10" y="30"/>
                  <a:pt x="15" y="29"/>
                  <a:pt x="19" y="27"/>
                </a:cubicBezTo>
                <a:cubicBezTo>
                  <a:pt x="19" y="26"/>
                  <a:pt x="19" y="25"/>
                  <a:pt x="19" y="24"/>
                </a:cubicBezTo>
                <a:cubicBezTo>
                  <a:pt x="14" y="23"/>
                  <a:pt x="10" y="22"/>
                  <a:pt x="4" y="20"/>
                </a:cubicBezTo>
                <a:cubicBezTo>
                  <a:pt x="4" y="25"/>
                  <a:pt x="4" y="27"/>
                  <a:pt x="4" y="32"/>
                </a:cubicBezTo>
                <a:close/>
                <a:moveTo>
                  <a:pt x="46" y="15"/>
                </a:moveTo>
                <a:cubicBezTo>
                  <a:pt x="42" y="11"/>
                  <a:pt x="40" y="9"/>
                  <a:pt x="37" y="7"/>
                </a:cubicBezTo>
                <a:cubicBezTo>
                  <a:pt x="34" y="12"/>
                  <a:pt x="32" y="16"/>
                  <a:pt x="30" y="20"/>
                </a:cubicBezTo>
                <a:cubicBezTo>
                  <a:pt x="30" y="21"/>
                  <a:pt x="31" y="21"/>
                  <a:pt x="31" y="22"/>
                </a:cubicBezTo>
                <a:cubicBezTo>
                  <a:pt x="36" y="20"/>
                  <a:pt x="40" y="18"/>
                  <a:pt x="46" y="15"/>
                </a:cubicBezTo>
                <a:close/>
                <a:moveTo>
                  <a:pt x="31" y="30"/>
                </a:moveTo>
                <a:cubicBezTo>
                  <a:pt x="31" y="31"/>
                  <a:pt x="30" y="31"/>
                  <a:pt x="30" y="32"/>
                </a:cubicBezTo>
                <a:cubicBezTo>
                  <a:pt x="32" y="36"/>
                  <a:pt x="34" y="40"/>
                  <a:pt x="37" y="45"/>
                </a:cubicBezTo>
                <a:cubicBezTo>
                  <a:pt x="40" y="42"/>
                  <a:pt x="42" y="41"/>
                  <a:pt x="46" y="37"/>
                </a:cubicBezTo>
                <a:cubicBezTo>
                  <a:pt x="40" y="34"/>
                  <a:pt x="36" y="32"/>
                  <a:pt x="31" y="30"/>
                </a:cubicBezTo>
                <a:close/>
                <a:moveTo>
                  <a:pt x="47" y="19"/>
                </a:moveTo>
                <a:cubicBezTo>
                  <a:pt x="41" y="22"/>
                  <a:pt x="37" y="24"/>
                  <a:pt x="33" y="26"/>
                </a:cubicBezTo>
                <a:cubicBezTo>
                  <a:pt x="37" y="28"/>
                  <a:pt x="41" y="30"/>
                  <a:pt x="47" y="33"/>
                </a:cubicBezTo>
                <a:cubicBezTo>
                  <a:pt x="47" y="27"/>
                  <a:pt x="47" y="24"/>
                  <a:pt x="47" y="1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5" name="Google Shape;1495;p17"/>
          <p:cNvSpPr/>
          <p:nvPr/>
        </p:nvSpPr>
        <p:spPr>
          <a:xfrm>
            <a:off x="2376321" y="4259069"/>
            <a:ext cx="26403" cy="26403"/>
          </a:xfrm>
          <a:custGeom>
            <a:avLst/>
            <a:gdLst/>
            <a:ahLst/>
            <a:cxnLst/>
            <a:rect l="l" t="t" r="r" b="b"/>
            <a:pathLst>
              <a:path w="15" h="12" extrusionOk="0">
                <a:moveTo>
                  <a:pt x="0" y="12"/>
                </a:moveTo>
                <a:cubicBezTo>
                  <a:pt x="0" y="7"/>
                  <a:pt x="0" y="5"/>
                  <a:pt x="0" y="0"/>
                </a:cubicBezTo>
                <a:cubicBezTo>
                  <a:pt x="6" y="2"/>
                  <a:pt x="10" y="3"/>
                  <a:pt x="15" y="4"/>
                </a:cubicBezTo>
                <a:cubicBezTo>
                  <a:pt x="15" y="5"/>
                  <a:pt x="15" y="6"/>
                  <a:pt x="15" y="7"/>
                </a:cubicBezTo>
                <a:cubicBezTo>
                  <a:pt x="11" y="9"/>
                  <a:pt x="6" y="10"/>
                  <a:pt x="0"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6" name="Google Shape;1496;p17"/>
          <p:cNvSpPr/>
          <p:nvPr/>
        </p:nvSpPr>
        <p:spPr>
          <a:xfrm>
            <a:off x="2376321" y="4232672"/>
            <a:ext cx="35200" cy="35200"/>
          </a:xfrm>
          <a:custGeom>
            <a:avLst/>
            <a:gdLst/>
            <a:ahLst/>
            <a:cxnLst/>
            <a:rect l="l" t="t" r="r" b="b"/>
            <a:pathLst>
              <a:path w="13" h="17" extrusionOk="0">
                <a:moveTo>
                  <a:pt x="13" y="9"/>
                </a:moveTo>
                <a:cubicBezTo>
                  <a:pt x="13" y="11"/>
                  <a:pt x="13" y="13"/>
                  <a:pt x="13" y="17"/>
                </a:cubicBezTo>
                <a:cubicBezTo>
                  <a:pt x="8" y="14"/>
                  <a:pt x="4" y="12"/>
                  <a:pt x="1" y="9"/>
                </a:cubicBezTo>
                <a:cubicBezTo>
                  <a:pt x="0" y="8"/>
                  <a:pt x="3" y="4"/>
                  <a:pt x="4" y="0"/>
                </a:cubicBezTo>
                <a:cubicBezTo>
                  <a:pt x="8" y="4"/>
                  <a:pt x="11" y="7"/>
                  <a:pt x="13"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7" name="Google Shape;1497;p17"/>
          <p:cNvSpPr/>
          <p:nvPr/>
        </p:nvSpPr>
        <p:spPr>
          <a:xfrm>
            <a:off x="2385118" y="4276669"/>
            <a:ext cx="26403" cy="35200"/>
          </a:xfrm>
          <a:custGeom>
            <a:avLst/>
            <a:gdLst/>
            <a:ahLst/>
            <a:cxnLst/>
            <a:rect l="l" t="t" r="r" b="b"/>
            <a:pathLst>
              <a:path w="12" h="14" extrusionOk="0">
                <a:moveTo>
                  <a:pt x="12" y="8"/>
                </a:moveTo>
                <a:cubicBezTo>
                  <a:pt x="11" y="9"/>
                  <a:pt x="10" y="12"/>
                  <a:pt x="8" y="13"/>
                </a:cubicBezTo>
                <a:cubicBezTo>
                  <a:pt x="6" y="14"/>
                  <a:pt x="3" y="14"/>
                  <a:pt x="2" y="12"/>
                </a:cubicBezTo>
                <a:cubicBezTo>
                  <a:pt x="0" y="11"/>
                  <a:pt x="0" y="7"/>
                  <a:pt x="1" y="7"/>
                </a:cubicBezTo>
                <a:cubicBezTo>
                  <a:pt x="4" y="4"/>
                  <a:pt x="8" y="3"/>
                  <a:pt x="12" y="0"/>
                </a:cubicBezTo>
                <a:cubicBezTo>
                  <a:pt x="12" y="4"/>
                  <a:pt x="12" y="6"/>
                  <a:pt x="12"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8" name="Google Shape;1498;p17"/>
          <p:cNvSpPr/>
          <p:nvPr/>
        </p:nvSpPr>
        <p:spPr>
          <a:xfrm>
            <a:off x="2429121" y="4232672"/>
            <a:ext cx="35200" cy="35200"/>
          </a:xfrm>
          <a:custGeom>
            <a:avLst/>
            <a:gdLst/>
            <a:ahLst/>
            <a:cxnLst/>
            <a:rect l="l" t="t" r="r" b="b"/>
            <a:pathLst>
              <a:path w="16" h="15" extrusionOk="0">
                <a:moveTo>
                  <a:pt x="16" y="8"/>
                </a:moveTo>
                <a:cubicBezTo>
                  <a:pt x="10" y="11"/>
                  <a:pt x="6" y="13"/>
                  <a:pt x="1" y="15"/>
                </a:cubicBezTo>
                <a:cubicBezTo>
                  <a:pt x="1" y="14"/>
                  <a:pt x="0" y="14"/>
                  <a:pt x="0" y="13"/>
                </a:cubicBezTo>
                <a:cubicBezTo>
                  <a:pt x="2" y="9"/>
                  <a:pt x="4" y="5"/>
                  <a:pt x="7" y="0"/>
                </a:cubicBezTo>
                <a:cubicBezTo>
                  <a:pt x="10" y="2"/>
                  <a:pt x="12" y="4"/>
                  <a:pt x="16"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499" name="Google Shape;1499;p17"/>
          <p:cNvSpPr/>
          <p:nvPr/>
        </p:nvSpPr>
        <p:spPr>
          <a:xfrm>
            <a:off x="2411521" y="4285472"/>
            <a:ext cx="17600" cy="35200"/>
          </a:xfrm>
          <a:custGeom>
            <a:avLst/>
            <a:gdLst/>
            <a:ahLst/>
            <a:cxnLst/>
            <a:rect l="l" t="t" r="r" b="b"/>
            <a:pathLst>
              <a:path w="10" h="16" extrusionOk="0">
                <a:moveTo>
                  <a:pt x="0" y="6"/>
                </a:moveTo>
                <a:cubicBezTo>
                  <a:pt x="2" y="4"/>
                  <a:pt x="3" y="3"/>
                  <a:pt x="6" y="0"/>
                </a:cubicBezTo>
                <a:cubicBezTo>
                  <a:pt x="8" y="6"/>
                  <a:pt x="9" y="11"/>
                  <a:pt x="10" y="16"/>
                </a:cubicBezTo>
                <a:cubicBezTo>
                  <a:pt x="6" y="16"/>
                  <a:pt x="4" y="16"/>
                  <a:pt x="0" y="16"/>
                </a:cubicBezTo>
                <a:cubicBezTo>
                  <a:pt x="0" y="12"/>
                  <a:pt x="0" y="9"/>
                  <a:pt x="0" y="5"/>
                </a:cubicBezTo>
                <a:lnTo>
                  <a:pt x="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00" name="Google Shape;1500;p17"/>
          <p:cNvSpPr/>
          <p:nvPr/>
        </p:nvSpPr>
        <p:spPr>
          <a:xfrm>
            <a:off x="2429121" y="4276669"/>
            <a:ext cx="35200" cy="35200"/>
          </a:xfrm>
          <a:custGeom>
            <a:avLst/>
            <a:gdLst/>
            <a:ahLst/>
            <a:cxnLst/>
            <a:rect l="l" t="t" r="r" b="b"/>
            <a:pathLst>
              <a:path w="16" h="15" extrusionOk="0">
                <a:moveTo>
                  <a:pt x="1" y="0"/>
                </a:moveTo>
                <a:cubicBezTo>
                  <a:pt x="6" y="2"/>
                  <a:pt x="10" y="4"/>
                  <a:pt x="16" y="7"/>
                </a:cubicBezTo>
                <a:cubicBezTo>
                  <a:pt x="12" y="11"/>
                  <a:pt x="10" y="12"/>
                  <a:pt x="7" y="15"/>
                </a:cubicBezTo>
                <a:cubicBezTo>
                  <a:pt x="4" y="10"/>
                  <a:pt x="2" y="6"/>
                  <a:pt x="0" y="2"/>
                </a:cubicBezTo>
                <a:cubicBezTo>
                  <a:pt x="0" y="1"/>
                  <a:pt x="1" y="1"/>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01" name="Google Shape;1501;p17"/>
          <p:cNvSpPr/>
          <p:nvPr/>
        </p:nvSpPr>
        <p:spPr>
          <a:xfrm>
            <a:off x="2437919" y="4259069"/>
            <a:ext cx="26403" cy="26403"/>
          </a:xfrm>
          <a:custGeom>
            <a:avLst/>
            <a:gdLst/>
            <a:ahLst/>
            <a:cxnLst/>
            <a:rect l="l" t="t" r="r" b="b"/>
            <a:pathLst>
              <a:path w="14" h="14" extrusionOk="0">
                <a:moveTo>
                  <a:pt x="14" y="0"/>
                </a:moveTo>
                <a:cubicBezTo>
                  <a:pt x="14" y="5"/>
                  <a:pt x="14" y="8"/>
                  <a:pt x="14" y="14"/>
                </a:cubicBezTo>
                <a:cubicBezTo>
                  <a:pt x="8" y="11"/>
                  <a:pt x="4" y="9"/>
                  <a:pt x="0" y="7"/>
                </a:cubicBezTo>
                <a:cubicBezTo>
                  <a:pt x="4" y="5"/>
                  <a:pt x="8" y="3"/>
                  <a:pt x="14"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02" name="Google Shape;1502;p17"/>
          <p:cNvSpPr/>
          <p:nvPr/>
        </p:nvSpPr>
        <p:spPr>
          <a:xfrm>
            <a:off x="2411521" y="4223869"/>
            <a:ext cx="17600" cy="35200"/>
          </a:xfrm>
          <a:custGeom>
            <a:avLst/>
            <a:gdLst/>
            <a:ahLst/>
            <a:cxnLst/>
            <a:rect l="l" t="t" r="r" b="b"/>
            <a:pathLst>
              <a:path w="10" h="16" extrusionOk="0">
                <a:moveTo>
                  <a:pt x="0" y="10"/>
                </a:moveTo>
                <a:cubicBezTo>
                  <a:pt x="0" y="7"/>
                  <a:pt x="1" y="4"/>
                  <a:pt x="1" y="0"/>
                </a:cubicBezTo>
                <a:cubicBezTo>
                  <a:pt x="4" y="0"/>
                  <a:pt x="6" y="0"/>
                  <a:pt x="10" y="0"/>
                </a:cubicBezTo>
                <a:cubicBezTo>
                  <a:pt x="9" y="5"/>
                  <a:pt x="8" y="9"/>
                  <a:pt x="7" y="16"/>
                </a:cubicBezTo>
                <a:cubicBezTo>
                  <a:pt x="4" y="13"/>
                  <a:pt x="2" y="12"/>
                  <a:pt x="0"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06"/>
        <p:cNvGrpSpPr/>
        <p:nvPr/>
      </p:nvGrpSpPr>
      <p:grpSpPr>
        <a:xfrm>
          <a:off x="0" y="0"/>
          <a:ext cx="0" cy="0"/>
          <a:chOff x="0" y="0"/>
          <a:chExt cx="0" cy="0"/>
        </a:xfrm>
      </p:grpSpPr>
      <p:grpSp>
        <p:nvGrpSpPr>
          <p:cNvPr id="1507" name="Google Shape;1507;p18"/>
          <p:cNvGrpSpPr/>
          <p:nvPr/>
        </p:nvGrpSpPr>
        <p:grpSpPr>
          <a:xfrm>
            <a:off x="746125" y="1753427"/>
            <a:ext cx="2417876" cy="2318510"/>
            <a:chOff x="88900" y="2741613"/>
            <a:chExt cx="579438" cy="555625"/>
          </a:xfrm>
        </p:grpSpPr>
        <p:sp>
          <p:nvSpPr>
            <p:cNvPr id="1508" name="Google Shape;1508;p18"/>
            <p:cNvSpPr/>
            <p:nvPr/>
          </p:nvSpPr>
          <p:spPr>
            <a:xfrm>
              <a:off x="160338" y="2900363"/>
              <a:ext cx="266700" cy="396875"/>
            </a:xfrm>
            <a:custGeom>
              <a:avLst/>
              <a:gdLst/>
              <a:ahLst/>
              <a:cxnLst/>
              <a:rect l="l" t="t" r="r" b="b"/>
              <a:pathLst>
                <a:path w="695" h="1034" extrusionOk="0">
                  <a:moveTo>
                    <a:pt x="168" y="1014"/>
                  </a:moveTo>
                  <a:cubicBezTo>
                    <a:pt x="108" y="1014"/>
                    <a:pt x="58" y="1014"/>
                    <a:pt x="0" y="1014"/>
                  </a:cubicBezTo>
                  <a:cubicBezTo>
                    <a:pt x="7" y="863"/>
                    <a:pt x="14" y="712"/>
                    <a:pt x="20" y="567"/>
                  </a:cubicBezTo>
                  <a:cubicBezTo>
                    <a:pt x="41" y="554"/>
                    <a:pt x="56" y="540"/>
                    <a:pt x="73" y="537"/>
                  </a:cubicBezTo>
                  <a:cubicBezTo>
                    <a:pt x="90" y="533"/>
                    <a:pt x="112" y="535"/>
                    <a:pt x="128" y="543"/>
                  </a:cubicBezTo>
                  <a:cubicBezTo>
                    <a:pt x="159" y="558"/>
                    <a:pt x="166" y="560"/>
                    <a:pt x="202" y="534"/>
                  </a:cubicBezTo>
                  <a:cubicBezTo>
                    <a:pt x="187" y="531"/>
                    <a:pt x="176" y="528"/>
                    <a:pt x="164" y="526"/>
                  </a:cubicBezTo>
                  <a:cubicBezTo>
                    <a:pt x="152" y="490"/>
                    <a:pt x="169" y="480"/>
                    <a:pt x="205" y="485"/>
                  </a:cubicBezTo>
                  <a:cubicBezTo>
                    <a:pt x="186" y="452"/>
                    <a:pt x="163" y="453"/>
                    <a:pt x="136" y="463"/>
                  </a:cubicBezTo>
                  <a:cubicBezTo>
                    <a:pt x="90" y="479"/>
                    <a:pt x="55" y="456"/>
                    <a:pt x="54" y="407"/>
                  </a:cubicBezTo>
                  <a:cubicBezTo>
                    <a:pt x="53" y="363"/>
                    <a:pt x="51" y="318"/>
                    <a:pt x="54" y="274"/>
                  </a:cubicBezTo>
                  <a:cubicBezTo>
                    <a:pt x="55" y="261"/>
                    <a:pt x="71" y="238"/>
                    <a:pt x="80" y="238"/>
                  </a:cubicBezTo>
                  <a:cubicBezTo>
                    <a:pt x="130" y="240"/>
                    <a:pt x="142" y="211"/>
                    <a:pt x="144" y="170"/>
                  </a:cubicBezTo>
                  <a:cubicBezTo>
                    <a:pt x="144" y="161"/>
                    <a:pt x="148" y="153"/>
                    <a:pt x="151" y="140"/>
                  </a:cubicBezTo>
                  <a:cubicBezTo>
                    <a:pt x="213" y="140"/>
                    <a:pt x="274" y="140"/>
                    <a:pt x="344" y="140"/>
                  </a:cubicBezTo>
                  <a:cubicBezTo>
                    <a:pt x="338" y="94"/>
                    <a:pt x="332" y="52"/>
                    <a:pt x="325" y="0"/>
                  </a:cubicBezTo>
                  <a:cubicBezTo>
                    <a:pt x="350" y="45"/>
                    <a:pt x="373" y="80"/>
                    <a:pt x="390" y="118"/>
                  </a:cubicBezTo>
                  <a:cubicBezTo>
                    <a:pt x="403" y="146"/>
                    <a:pt x="418" y="159"/>
                    <a:pt x="450" y="155"/>
                  </a:cubicBezTo>
                  <a:cubicBezTo>
                    <a:pt x="473" y="152"/>
                    <a:pt x="498" y="151"/>
                    <a:pt x="521" y="154"/>
                  </a:cubicBezTo>
                  <a:cubicBezTo>
                    <a:pt x="565" y="158"/>
                    <a:pt x="592" y="144"/>
                    <a:pt x="599" y="98"/>
                  </a:cubicBezTo>
                  <a:cubicBezTo>
                    <a:pt x="600" y="90"/>
                    <a:pt x="606" y="83"/>
                    <a:pt x="622" y="74"/>
                  </a:cubicBezTo>
                  <a:cubicBezTo>
                    <a:pt x="629" y="93"/>
                    <a:pt x="636" y="113"/>
                    <a:pt x="644" y="135"/>
                  </a:cubicBezTo>
                  <a:cubicBezTo>
                    <a:pt x="695" y="123"/>
                    <a:pt x="694" y="156"/>
                    <a:pt x="691" y="195"/>
                  </a:cubicBezTo>
                  <a:cubicBezTo>
                    <a:pt x="684" y="264"/>
                    <a:pt x="683" y="266"/>
                    <a:pt x="616" y="269"/>
                  </a:cubicBezTo>
                  <a:cubicBezTo>
                    <a:pt x="539" y="272"/>
                    <a:pt x="461" y="276"/>
                    <a:pt x="383" y="279"/>
                  </a:cubicBezTo>
                  <a:cubicBezTo>
                    <a:pt x="379" y="279"/>
                    <a:pt x="375" y="278"/>
                    <a:pt x="368" y="278"/>
                  </a:cubicBezTo>
                  <a:cubicBezTo>
                    <a:pt x="364" y="265"/>
                    <a:pt x="360" y="251"/>
                    <a:pt x="352" y="226"/>
                  </a:cubicBezTo>
                  <a:cubicBezTo>
                    <a:pt x="340" y="471"/>
                    <a:pt x="329" y="704"/>
                    <a:pt x="318" y="933"/>
                  </a:cubicBezTo>
                  <a:cubicBezTo>
                    <a:pt x="324" y="939"/>
                    <a:pt x="325" y="942"/>
                    <a:pt x="327" y="943"/>
                  </a:cubicBezTo>
                  <a:cubicBezTo>
                    <a:pt x="353" y="952"/>
                    <a:pt x="388" y="955"/>
                    <a:pt x="381" y="994"/>
                  </a:cubicBezTo>
                  <a:cubicBezTo>
                    <a:pt x="375" y="1034"/>
                    <a:pt x="341" y="1014"/>
                    <a:pt x="320" y="1015"/>
                  </a:cubicBezTo>
                  <a:cubicBezTo>
                    <a:pt x="277" y="1018"/>
                    <a:pt x="234" y="1016"/>
                    <a:pt x="187" y="1016"/>
                  </a:cubicBezTo>
                  <a:cubicBezTo>
                    <a:pt x="187" y="879"/>
                    <a:pt x="187" y="746"/>
                    <a:pt x="187" y="612"/>
                  </a:cubicBezTo>
                  <a:cubicBezTo>
                    <a:pt x="178" y="746"/>
                    <a:pt x="116" y="875"/>
                    <a:pt x="168" y="101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09" name="Google Shape;1509;p18"/>
            <p:cNvSpPr/>
            <p:nvPr/>
          </p:nvSpPr>
          <p:spPr>
            <a:xfrm>
              <a:off x="306388" y="3043238"/>
              <a:ext cx="361950" cy="187325"/>
            </a:xfrm>
            <a:custGeom>
              <a:avLst/>
              <a:gdLst/>
              <a:ahLst/>
              <a:cxnLst/>
              <a:rect l="l" t="t" r="r" b="b"/>
              <a:pathLst>
                <a:path w="945" h="490" extrusionOk="0">
                  <a:moveTo>
                    <a:pt x="110" y="453"/>
                  </a:moveTo>
                  <a:cubicBezTo>
                    <a:pt x="131" y="353"/>
                    <a:pt x="90" y="253"/>
                    <a:pt x="140" y="159"/>
                  </a:cubicBezTo>
                  <a:cubicBezTo>
                    <a:pt x="129" y="153"/>
                    <a:pt x="116" y="145"/>
                    <a:pt x="102" y="138"/>
                  </a:cubicBezTo>
                  <a:cubicBezTo>
                    <a:pt x="103" y="107"/>
                    <a:pt x="116" y="90"/>
                    <a:pt x="146" y="95"/>
                  </a:cubicBezTo>
                  <a:cubicBezTo>
                    <a:pt x="187" y="101"/>
                    <a:pt x="217" y="88"/>
                    <a:pt x="238" y="52"/>
                  </a:cubicBezTo>
                  <a:cubicBezTo>
                    <a:pt x="259" y="16"/>
                    <a:pt x="290" y="0"/>
                    <a:pt x="334" y="1"/>
                  </a:cubicBezTo>
                  <a:cubicBezTo>
                    <a:pt x="435" y="4"/>
                    <a:pt x="537" y="0"/>
                    <a:pt x="639" y="6"/>
                  </a:cubicBezTo>
                  <a:cubicBezTo>
                    <a:pt x="663" y="8"/>
                    <a:pt x="690" y="32"/>
                    <a:pt x="707" y="53"/>
                  </a:cubicBezTo>
                  <a:cubicBezTo>
                    <a:pt x="731" y="84"/>
                    <a:pt x="756" y="102"/>
                    <a:pt x="796" y="95"/>
                  </a:cubicBezTo>
                  <a:cubicBezTo>
                    <a:pt x="824" y="90"/>
                    <a:pt x="841" y="102"/>
                    <a:pt x="843" y="136"/>
                  </a:cubicBezTo>
                  <a:cubicBezTo>
                    <a:pt x="832" y="143"/>
                    <a:pt x="818" y="151"/>
                    <a:pt x="805" y="159"/>
                  </a:cubicBezTo>
                  <a:cubicBezTo>
                    <a:pt x="855" y="252"/>
                    <a:pt x="814" y="353"/>
                    <a:pt x="835" y="453"/>
                  </a:cubicBezTo>
                  <a:cubicBezTo>
                    <a:pt x="863" y="453"/>
                    <a:pt x="892" y="452"/>
                    <a:pt x="921" y="454"/>
                  </a:cubicBezTo>
                  <a:cubicBezTo>
                    <a:pt x="929" y="455"/>
                    <a:pt x="937" y="465"/>
                    <a:pt x="945" y="471"/>
                  </a:cubicBezTo>
                  <a:cubicBezTo>
                    <a:pt x="937" y="477"/>
                    <a:pt x="929" y="487"/>
                    <a:pt x="920" y="487"/>
                  </a:cubicBezTo>
                  <a:cubicBezTo>
                    <a:pt x="875" y="489"/>
                    <a:pt x="829" y="488"/>
                    <a:pt x="783" y="488"/>
                  </a:cubicBezTo>
                  <a:cubicBezTo>
                    <a:pt x="541" y="488"/>
                    <a:pt x="298" y="488"/>
                    <a:pt x="56" y="488"/>
                  </a:cubicBezTo>
                  <a:cubicBezTo>
                    <a:pt x="44" y="488"/>
                    <a:pt x="32" y="490"/>
                    <a:pt x="21" y="487"/>
                  </a:cubicBezTo>
                  <a:cubicBezTo>
                    <a:pt x="13" y="485"/>
                    <a:pt x="7" y="477"/>
                    <a:pt x="0" y="471"/>
                  </a:cubicBezTo>
                  <a:cubicBezTo>
                    <a:pt x="7" y="465"/>
                    <a:pt x="13" y="455"/>
                    <a:pt x="20" y="454"/>
                  </a:cubicBezTo>
                  <a:cubicBezTo>
                    <a:pt x="51" y="452"/>
                    <a:pt x="81" y="453"/>
                    <a:pt x="110" y="453"/>
                  </a:cubicBezTo>
                  <a:close/>
                  <a:moveTo>
                    <a:pt x="213" y="143"/>
                  </a:moveTo>
                  <a:cubicBezTo>
                    <a:pt x="388" y="143"/>
                    <a:pt x="558" y="143"/>
                    <a:pt x="735" y="143"/>
                  </a:cubicBezTo>
                  <a:cubicBezTo>
                    <a:pt x="720" y="124"/>
                    <a:pt x="705" y="110"/>
                    <a:pt x="695" y="93"/>
                  </a:cubicBezTo>
                  <a:cubicBezTo>
                    <a:pt x="668" y="47"/>
                    <a:pt x="629" y="31"/>
                    <a:pt x="577" y="33"/>
                  </a:cubicBezTo>
                  <a:cubicBezTo>
                    <a:pt x="512" y="35"/>
                    <a:pt x="446" y="39"/>
                    <a:pt x="382" y="32"/>
                  </a:cubicBezTo>
                  <a:cubicBezTo>
                    <a:pt x="292" y="21"/>
                    <a:pt x="256" y="82"/>
                    <a:pt x="213" y="143"/>
                  </a:cubicBezTo>
                  <a:close/>
                  <a:moveTo>
                    <a:pt x="262" y="450"/>
                  </a:moveTo>
                  <a:cubicBezTo>
                    <a:pt x="404" y="450"/>
                    <a:pt x="542" y="450"/>
                    <a:pt x="680" y="450"/>
                  </a:cubicBezTo>
                  <a:cubicBezTo>
                    <a:pt x="680" y="434"/>
                    <a:pt x="680" y="420"/>
                    <a:pt x="680" y="404"/>
                  </a:cubicBezTo>
                  <a:cubicBezTo>
                    <a:pt x="541" y="404"/>
                    <a:pt x="404" y="404"/>
                    <a:pt x="264" y="404"/>
                  </a:cubicBezTo>
                  <a:cubicBezTo>
                    <a:pt x="263" y="419"/>
                    <a:pt x="263" y="432"/>
                    <a:pt x="262" y="450"/>
                  </a:cubicBezTo>
                  <a:close/>
                  <a:moveTo>
                    <a:pt x="290" y="262"/>
                  </a:moveTo>
                  <a:cubicBezTo>
                    <a:pt x="292" y="217"/>
                    <a:pt x="255" y="202"/>
                    <a:pt x="159" y="211"/>
                  </a:cubicBezTo>
                  <a:cubicBezTo>
                    <a:pt x="153" y="236"/>
                    <a:pt x="155" y="259"/>
                    <a:pt x="186" y="262"/>
                  </a:cubicBezTo>
                  <a:cubicBezTo>
                    <a:pt x="221" y="265"/>
                    <a:pt x="256" y="262"/>
                    <a:pt x="290" y="262"/>
                  </a:cubicBezTo>
                  <a:close/>
                  <a:moveTo>
                    <a:pt x="787" y="210"/>
                  </a:moveTo>
                  <a:cubicBezTo>
                    <a:pt x="688" y="203"/>
                    <a:pt x="653" y="217"/>
                    <a:pt x="655" y="263"/>
                  </a:cubicBezTo>
                  <a:cubicBezTo>
                    <a:pt x="685" y="263"/>
                    <a:pt x="716" y="263"/>
                    <a:pt x="746" y="263"/>
                  </a:cubicBezTo>
                  <a:cubicBezTo>
                    <a:pt x="784" y="264"/>
                    <a:pt x="793" y="243"/>
                    <a:pt x="787" y="2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0" name="Google Shape;1510;p18"/>
            <p:cNvSpPr/>
            <p:nvPr/>
          </p:nvSpPr>
          <p:spPr>
            <a:xfrm>
              <a:off x="88900" y="2876551"/>
              <a:ext cx="141288" cy="230188"/>
            </a:xfrm>
            <a:custGeom>
              <a:avLst/>
              <a:gdLst/>
              <a:ahLst/>
              <a:cxnLst/>
              <a:rect l="l" t="t" r="r" b="b"/>
              <a:pathLst>
                <a:path w="370" h="600" extrusionOk="0">
                  <a:moveTo>
                    <a:pt x="370" y="173"/>
                  </a:moveTo>
                  <a:cubicBezTo>
                    <a:pt x="349" y="175"/>
                    <a:pt x="334" y="177"/>
                    <a:pt x="325" y="178"/>
                  </a:cubicBezTo>
                  <a:cubicBezTo>
                    <a:pt x="292" y="205"/>
                    <a:pt x="335" y="279"/>
                    <a:pt x="254" y="272"/>
                  </a:cubicBezTo>
                  <a:cubicBezTo>
                    <a:pt x="257" y="246"/>
                    <a:pt x="261" y="220"/>
                    <a:pt x="264" y="195"/>
                  </a:cubicBezTo>
                  <a:cubicBezTo>
                    <a:pt x="261" y="194"/>
                    <a:pt x="259" y="193"/>
                    <a:pt x="256" y="192"/>
                  </a:cubicBezTo>
                  <a:cubicBezTo>
                    <a:pt x="252" y="198"/>
                    <a:pt x="245" y="203"/>
                    <a:pt x="244" y="209"/>
                  </a:cubicBezTo>
                  <a:cubicBezTo>
                    <a:pt x="237" y="302"/>
                    <a:pt x="230" y="394"/>
                    <a:pt x="225" y="487"/>
                  </a:cubicBezTo>
                  <a:cubicBezTo>
                    <a:pt x="224" y="497"/>
                    <a:pt x="239" y="508"/>
                    <a:pt x="241" y="519"/>
                  </a:cubicBezTo>
                  <a:cubicBezTo>
                    <a:pt x="244" y="541"/>
                    <a:pt x="246" y="565"/>
                    <a:pt x="241" y="586"/>
                  </a:cubicBezTo>
                  <a:cubicBezTo>
                    <a:pt x="240" y="594"/>
                    <a:pt x="215" y="600"/>
                    <a:pt x="201" y="599"/>
                  </a:cubicBezTo>
                  <a:cubicBezTo>
                    <a:pt x="179" y="597"/>
                    <a:pt x="158" y="588"/>
                    <a:pt x="137" y="585"/>
                  </a:cubicBezTo>
                  <a:cubicBezTo>
                    <a:pt x="116" y="582"/>
                    <a:pt x="93" y="579"/>
                    <a:pt x="74" y="585"/>
                  </a:cubicBezTo>
                  <a:cubicBezTo>
                    <a:pt x="45" y="595"/>
                    <a:pt x="24" y="591"/>
                    <a:pt x="0" y="564"/>
                  </a:cubicBezTo>
                  <a:cubicBezTo>
                    <a:pt x="18" y="563"/>
                    <a:pt x="30" y="562"/>
                    <a:pt x="42" y="561"/>
                  </a:cubicBezTo>
                  <a:cubicBezTo>
                    <a:pt x="63" y="525"/>
                    <a:pt x="38" y="518"/>
                    <a:pt x="9" y="514"/>
                  </a:cubicBezTo>
                  <a:cubicBezTo>
                    <a:pt x="10" y="510"/>
                    <a:pt x="10" y="506"/>
                    <a:pt x="11" y="502"/>
                  </a:cubicBezTo>
                  <a:cubicBezTo>
                    <a:pt x="30" y="500"/>
                    <a:pt x="50" y="493"/>
                    <a:pt x="67" y="496"/>
                  </a:cubicBezTo>
                  <a:cubicBezTo>
                    <a:pt x="86" y="500"/>
                    <a:pt x="103" y="513"/>
                    <a:pt x="124" y="524"/>
                  </a:cubicBezTo>
                  <a:cubicBezTo>
                    <a:pt x="124" y="474"/>
                    <a:pt x="122" y="432"/>
                    <a:pt x="124" y="389"/>
                  </a:cubicBezTo>
                  <a:cubicBezTo>
                    <a:pt x="130" y="297"/>
                    <a:pt x="135" y="204"/>
                    <a:pt x="146" y="112"/>
                  </a:cubicBezTo>
                  <a:cubicBezTo>
                    <a:pt x="153" y="59"/>
                    <a:pt x="181" y="0"/>
                    <a:pt x="235" y="0"/>
                  </a:cubicBezTo>
                  <a:cubicBezTo>
                    <a:pt x="269" y="0"/>
                    <a:pt x="307" y="51"/>
                    <a:pt x="336" y="86"/>
                  </a:cubicBezTo>
                  <a:cubicBezTo>
                    <a:pt x="354" y="107"/>
                    <a:pt x="358" y="141"/>
                    <a:pt x="370" y="17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1" name="Google Shape;1511;p18"/>
            <p:cNvSpPr/>
            <p:nvPr/>
          </p:nvSpPr>
          <p:spPr>
            <a:xfrm>
              <a:off x="176213" y="2741613"/>
              <a:ext cx="139700" cy="66675"/>
            </a:xfrm>
            <a:custGeom>
              <a:avLst/>
              <a:gdLst/>
              <a:ahLst/>
              <a:cxnLst/>
              <a:rect l="l" t="t" r="r" b="b"/>
              <a:pathLst>
                <a:path w="361" h="174" extrusionOk="0">
                  <a:moveTo>
                    <a:pt x="17" y="174"/>
                  </a:moveTo>
                  <a:cubicBezTo>
                    <a:pt x="0" y="110"/>
                    <a:pt x="11" y="69"/>
                    <a:pt x="51" y="40"/>
                  </a:cubicBezTo>
                  <a:cubicBezTo>
                    <a:pt x="97" y="6"/>
                    <a:pt x="179" y="0"/>
                    <a:pt x="219" y="26"/>
                  </a:cubicBezTo>
                  <a:cubicBezTo>
                    <a:pt x="224" y="30"/>
                    <a:pt x="229" y="33"/>
                    <a:pt x="233" y="37"/>
                  </a:cubicBezTo>
                  <a:cubicBezTo>
                    <a:pt x="268" y="76"/>
                    <a:pt x="302" y="96"/>
                    <a:pt x="361" y="111"/>
                  </a:cubicBezTo>
                  <a:cubicBezTo>
                    <a:pt x="347" y="124"/>
                    <a:pt x="338" y="139"/>
                    <a:pt x="327" y="141"/>
                  </a:cubicBezTo>
                  <a:cubicBezTo>
                    <a:pt x="224" y="153"/>
                    <a:pt x="120" y="163"/>
                    <a:pt x="17" y="17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2" name="Google Shape;1512;p18"/>
            <p:cNvSpPr/>
            <p:nvPr/>
          </p:nvSpPr>
          <p:spPr>
            <a:xfrm>
              <a:off x="185738" y="2806701"/>
              <a:ext cx="88900" cy="58738"/>
            </a:xfrm>
            <a:custGeom>
              <a:avLst/>
              <a:gdLst/>
              <a:ahLst/>
              <a:cxnLst/>
              <a:rect l="l" t="t" r="r" b="b"/>
              <a:pathLst>
                <a:path w="235" h="154" extrusionOk="0">
                  <a:moveTo>
                    <a:pt x="229" y="0"/>
                  </a:moveTo>
                  <a:cubicBezTo>
                    <a:pt x="235" y="87"/>
                    <a:pt x="201" y="138"/>
                    <a:pt x="133" y="146"/>
                  </a:cubicBezTo>
                  <a:cubicBezTo>
                    <a:pt x="72" y="154"/>
                    <a:pt x="19" y="108"/>
                    <a:pt x="0" y="26"/>
                  </a:cubicBezTo>
                  <a:cubicBezTo>
                    <a:pt x="76" y="17"/>
                    <a:pt x="152" y="9"/>
                    <a:pt x="229"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3" name="Google Shape;1513;p18"/>
            <p:cNvSpPr/>
            <p:nvPr/>
          </p:nvSpPr>
          <p:spPr>
            <a:xfrm>
              <a:off x="215900" y="2878138"/>
              <a:ext cx="66675" cy="66675"/>
            </a:xfrm>
            <a:custGeom>
              <a:avLst/>
              <a:gdLst/>
              <a:ahLst/>
              <a:cxnLst/>
              <a:rect l="l" t="t" r="r" b="b"/>
              <a:pathLst>
                <a:path w="175" h="172" extrusionOk="0">
                  <a:moveTo>
                    <a:pt x="0" y="0"/>
                  </a:moveTo>
                  <a:cubicBezTo>
                    <a:pt x="28" y="7"/>
                    <a:pt x="69" y="18"/>
                    <a:pt x="127" y="34"/>
                  </a:cubicBezTo>
                  <a:cubicBezTo>
                    <a:pt x="138" y="65"/>
                    <a:pt x="155" y="112"/>
                    <a:pt x="175" y="170"/>
                  </a:cubicBezTo>
                  <a:cubicBezTo>
                    <a:pt x="139" y="170"/>
                    <a:pt x="113" y="172"/>
                    <a:pt x="88" y="169"/>
                  </a:cubicBezTo>
                  <a:cubicBezTo>
                    <a:pt x="79" y="168"/>
                    <a:pt x="69" y="158"/>
                    <a:pt x="65" y="149"/>
                  </a:cubicBezTo>
                  <a:cubicBezTo>
                    <a:pt x="41" y="97"/>
                    <a:pt x="19" y="43"/>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4" name="Google Shape;1514;p18"/>
            <p:cNvSpPr/>
            <p:nvPr/>
          </p:nvSpPr>
          <p:spPr>
            <a:xfrm>
              <a:off x="387350" y="3051176"/>
              <a:ext cx="200025" cy="46038"/>
            </a:xfrm>
            <a:custGeom>
              <a:avLst/>
              <a:gdLst/>
              <a:ahLst/>
              <a:cxnLst/>
              <a:rect l="l" t="t" r="r" b="b"/>
              <a:pathLst>
                <a:path w="522" h="122" extrusionOk="0">
                  <a:moveTo>
                    <a:pt x="0" y="122"/>
                  </a:moveTo>
                  <a:cubicBezTo>
                    <a:pt x="43" y="61"/>
                    <a:pt x="79" y="0"/>
                    <a:pt x="169" y="11"/>
                  </a:cubicBezTo>
                  <a:cubicBezTo>
                    <a:pt x="233" y="18"/>
                    <a:pt x="299" y="14"/>
                    <a:pt x="364" y="12"/>
                  </a:cubicBezTo>
                  <a:cubicBezTo>
                    <a:pt x="416" y="10"/>
                    <a:pt x="455" y="26"/>
                    <a:pt x="482" y="72"/>
                  </a:cubicBezTo>
                  <a:cubicBezTo>
                    <a:pt x="492" y="89"/>
                    <a:pt x="507" y="103"/>
                    <a:pt x="522" y="122"/>
                  </a:cubicBezTo>
                  <a:cubicBezTo>
                    <a:pt x="345" y="122"/>
                    <a:pt x="175" y="122"/>
                    <a:pt x="0" y="1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5" name="Google Shape;1515;p18"/>
            <p:cNvSpPr/>
            <p:nvPr/>
          </p:nvSpPr>
          <p:spPr>
            <a:xfrm>
              <a:off x="406400" y="3197226"/>
              <a:ext cx="160338" cy="17463"/>
            </a:xfrm>
            <a:custGeom>
              <a:avLst/>
              <a:gdLst/>
              <a:ahLst/>
              <a:cxnLst/>
              <a:rect l="l" t="t" r="r" b="b"/>
              <a:pathLst>
                <a:path w="418" h="46" extrusionOk="0">
                  <a:moveTo>
                    <a:pt x="0" y="46"/>
                  </a:moveTo>
                  <a:cubicBezTo>
                    <a:pt x="1" y="28"/>
                    <a:pt x="1" y="15"/>
                    <a:pt x="2" y="0"/>
                  </a:cubicBezTo>
                  <a:cubicBezTo>
                    <a:pt x="142" y="0"/>
                    <a:pt x="279" y="0"/>
                    <a:pt x="418" y="0"/>
                  </a:cubicBezTo>
                  <a:cubicBezTo>
                    <a:pt x="418" y="16"/>
                    <a:pt x="418" y="30"/>
                    <a:pt x="418" y="46"/>
                  </a:cubicBezTo>
                  <a:cubicBezTo>
                    <a:pt x="280" y="46"/>
                    <a:pt x="142" y="46"/>
                    <a:pt x="0" y="4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6" name="Google Shape;1516;p18"/>
            <p:cNvSpPr/>
            <p:nvPr/>
          </p:nvSpPr>
          <p:spPr>
            <a:xfrm>
              <a:off x="365125" y="3121026"/>
              <a:ext cx="52388" cy="23813"/>
            </a:xfrm>
            <a:custGeom>
              <a:avLst/>
              <a:gdLst/>
              <a:ahLst/>
              <a:cxnLst/>
              <a:rect l="l" t="t" r="r" b="b"/>
              <a:pathLst>
                <a:path w="139" h="63" extrusionOk="0">
                  <a:moveTo>
                    <a:pt x="137" y="60"/>
                  </a:moveTo>
                  <a:cubicBezTo>
                    <a:pt x="103" y="60"/>
                    <a:pt x="68" y="63"/>
                    <a:pt x="33" y="60"/>
                  </a:cubicBezTo>
                  <a:cubicBezTo>
                    <a:pt x="2" y="57"/>
                    <a:pt x="0" y="34"/>
                    <a:pt x="6" y="9"/>
                  </a:cubicBezTo>
                  <a:cubicBezTo>
                    <a:pt x="102" y="0"/>
                    <a:pt x="139" y="15"/>
                    <a:pt x="137" y="6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17" name="Google Shape;1517;p18"/>
            <p:cNvSpPr/>
            <p:nvPr/>
          </p:nvSpPr>
          <p:spPr>
            <a:xfrm>
              <a:off x="555625" y="3121026"/>
              <a:ext cx="53975" cy="23813"/>
            </a:xfrm>
            <a:custGeom>
              <a:avLst/>
              <a:gdLst/>
              <a:ahLst/>
              <a:cxnLst/>
              <a:rect l="l" t="t" r="r" b="b"/>
              <a:pathLst>
                <a:path w="140" h="61" extrusionOk="0">
                  <a:moveTo>
                    <a:pt x="134" y="7"/>
                  </a:moveTo>
                  <a:cubicBezTo>
                    <a:pt x="140" y="40"/>
                    <a:pt x="131" y="61"/>
                    <a:pt x="93" y="60"/>
                  </a:cubicBezTo>
                  <a:cubicBezTo>
                    <a:pt x="63" y="60"/>
                    <a:pt x="32" y="60"/>
                    <a:pt x="2" y="60"/>
                  </a:cubicBezTo>
                  <a:cubicBezTo>
                    <a:pt x="0" y="14"/>
                    <a:pt x="35" y="0"/>
                    <a:pt x="134"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1518" name="Google Shape;1518;p18"/>
          <p:cNvGrpSpPr/>
          <p:nvPr/>
        </p:nvGrpSpPr>
        <p:grpSpPr>
          <a:xfrm>
            <a:off x="3773438" y="2369608"/>
            <a:ext cx="2735690" cy="1814830"/>
            <a:chOff x="4718050" y="3802063"/>
            <a:chExt cx="646113" cy="428625"/>
          </a:xfrm>
        </p:grpSpPr>
        <p:sp>
          <p:nvSpPr>
            <p:cNvPr id="1519" name="Google Shape;1519;p18"/>
            <p:cNvSpPr/>
            <p:nvPr/>
          </p:nvSpPr>
          <p:spPr>
            <a:xfrm>
              <a:off x="4718050" y="3802063"/>
              <a:ext cx="646113" cy="428625"/>
            </a:xfrm>
            <a:custGeom>
              <a:avLst/>
              <a:gdLst/>
              <a:ahLst/>
              <a:cxnLst/>
              <a:rect l="l" t="t" r="r" b="b"/>
              <a:pathLst>
                <a:path w="1688" h="1118" extrusionOk="0">
                  <a:moveTo>
                    <a:pt x="0" y="1118"/>
                  </a:moveTo>
                  <a:cubicBezTo>
                    <a:pt x="0" y="1105"/>
                    <a:pt x="0" y="1092"/>
                    <a:pt x="0" y="1078"/>
                  </a:cubicBezTo>
                  <a:cubicBezTo>
                    <a:pt x="261" y="1078"/>
                    <a:pt x="521" y="1078"/>
                    <a:pt x="783" y="1078"/>
                  </a:cubicBezTo>
                  <a:cubicBezTo>
                    <a:pt x="783" y="972"/>
                    <a:pt x="783" y="868"/>
                    <a:pt x="783" y="764"/>
                  </a:cubicBezTo>
                  <a:cubicBezTo>
                    <a:pt x="788" y="763"/>
                    <a:pt x="793" y="763"/>
                    <a:pt x="798" y="762"/>
                  </a:cubicBezTo>
                  <a:cubicBezTo>
                    <a:pt x="798" y="681"/>
                    <a:pt x="798" y="600"/>
                    <a:pt x="798" y="517"/>
                  </a:cubicBezTo>
                  <a:cubicBezTo>
                    <a:pt x="786" y="517"/>
                    <a:pt x="775" y="517"/>
                    <a:pt x="764" y="517"/>
                  </a:cubicBezTo>
                  <a:cubicBezTo>
                    <a:pt x="745" y="517"/>
                    <a:pt x="725" y="517"/>
                    <a:pt x="705" y="518"/>
                  </a:cubicBezTo>
                  <a:cubicBezTo>
                    <a:pt x="697" y="518"/>
                    <a:pt x="694" y="515"/>
                    <a:pt x="694" y="507"/>
                  </a:cubicBezTo>
                  <a:cubicBezTo>
                    <a:pt x="694" y="491"/>
                    <a:pt x="694" y="476"/>
                    <a:pt x="694" y="459"/>
                  </a:cubicBezTo>
                  <a:cubicBezTo>
                    <a:pt x="654" y="459"/>
                    <a:pt x="614" y="459"/>
                    <a:pt x="573" y="459"/>
                  </a:cubicBezTo>
                  <a:cubicBezTo>
                    <a:pt x="584" y="405"/>
                    <a:pt x="572" y="358"/>
                    <a:pt x="532" y="321"/>
                  </a:cubicBezTo>
                  <a:cubicBezTo>
                    <a:pt x="509" y="299"/>
                    <a:pt x="474" y="285"/>
                    <a:pt x="450" y="286"/>
                  </a:cubicBezTo>
                  <a:cubicBezTo>
                    <a:pt x="450" y="302"/>
                    <a:pt x="450" y="319"/>
                    <a:pt x="450" y="336"/>
                  </a:cubicBezTo>
                  <a:cubicBezTo>
                    <a:pt x="492" y="341"/>
                    <a:pt x="524" y="361"/>
                    <a:pt x="545" y="398"/>
                  </a:cubicBezTo>
                  <a:cubicBezTo>
                    <a:pt x="558" y="423"/>
                    <a:pt x="562" y="449"/>
                    <a:pt x="556" y="477"/>
                  </a:cubicBezTo>
                  <a:cubicBezTo>
                    <a:pt x="544" y="534"/>
                    <a:pt x="493" y="573"/>
                    <a:pt x="435" y="570"/>
                  </a:cubicBezTo>
                  <a:cubicBezTo>
                    <a:pt x="378" y="567"/>
                    <a:pt x="330" y="521"/>
                    <a:pt x="325" y="464"/>
                  </a:cubicBezTo>
                  <a:cubicBezTo>
                    <a:pt x="321" y="411"/>
                    <a:pt x="354" y="347"/>
                    <a:pt x="432" y="336"/>
                  </a:cubicBezTo>
                  <a:cubicBezTo>
                    <a:pt x="432" y="320"/>
                    <a:pt x="432" y="303"/>
                    <a:pt x="432" y="285"/>
                  </a:cubicBezTo>
                  <a:cubicBezTo>
                    <a:pt x="388" y="288"/>
                    <a:pt x="353" y="306"/>
                    <a:pt x="327" y="341"/>
                  </a:cubicBezTo>
                  <a:cubicBezTo>
                    <a:pt x="301" y="376"/>
                    <a:pt x="295" y="415"/>
                    <a:pt x="305" y="459"/>
                  </a:cubicBezTo>
                  <a:cubicBezTo>
                    <a:pt x="300" y="459"/>
                    <a:pt x="297" y="459"/>
                    <a:pt x="293" y="459"/>
                  </a:cubicBezTo>
                  <a:cubicBezTo>
                    <a:pt x="259" y="459"/>
                    <a:pt x="224" y="461"/>
                    <a:pt x="190" y="458"/>
                  </a:cubicBezTo>
                  <a:cubicBezTo>
                    <a:pt x="169" y="456"/>
                    <a:pt x="149" y="448"/>
                    <a:pt x="129" y="441"/>
                  </a:cubicBezTo>
                  <a:cubicBezTo>
                    <a:pt x="126" y="440"/>
                    <a:pt x="125" y="431"/>
                    <a:pt x="123" y="425"/>
                  </a:cubicBezTo>
                  <a:cubicBezTo>
                    <a:pt x="98" y="417"/>
                    <a:pt x="92" y="397"/>
                    <a:pt x="94" y="375"/>
                  </a:cubicBezTo>
                  <a:cubicBezTo>
                    <a:pt x="95" y="352"/>
                    <a:pt x="105" y="340"/>
                    <a:pt x="125" y="335"/>
                  </a:cubicBezTo>
                  <a:cubicBezTo>
                    <a:pt x="125" y="315"/>
                    <a:pt x="126" y="295"/>
                    <a:pt x="125" y="275"/>
                  </a:cubicBezTo>
                  <a:cubicBezTo>
                    <a:pt x="125" y="267"/>
                    <a:pt x="128" y="261"/>
                    <a:pt x="135" y="256"/>
                  </a:cubicBezTo>
                  <a:cubicBezTo>
                    <a:pt x="183" y="217"/>
                    <a:pt x="238" y="197"/>
                    <a:pt x="299" y="188"/>
                  </a:cubicBezTo>
                  <a:cubicBezTo>
                    <a:pt x="353" y="179"/>
                    <a:pt x="407" y="171"/>
                    <a:pt x="463" y="171"/>
                  </a:cubicBezTo>
                  <a:cubicBezTo>
                    <a:pt x="467" y="171"/>
                    <a:pt x="472" y="169"/>
                    <a:pt x="476" y="166"/>
                  </a:cubicBezTo>
                  <a:cubicBezTo>
                    <a:pt x="546" y="123"/>
                    <a:pt x="617" y="81"/>
                    <a:pt x="686" y="37"/>
                  </a:cubicBezTo>
                  <a:cubicBezTo>
                    <a:pt x="726" y="12"/>
                    <a:pt x="768" y="0"/>
                    <a:pt x="815" y="0"/>
                  </a:cubicBezTo>
                  <a:cubicBezTo>
                    <a:pt x="937" y="1"/>
                    <a:pt x="1059" y="0"/>
                    <a:pt x="1180" y="1"/>
                  </a:cubicBezTo>
                  <a:cubicBezTo>
                    <a:pt x="1197" y="1"/>
                    <a:pt x="1215" y="5"/>
                    <a:pt x="1231" y="12"/>
                  </a:cubicBezTo>
                  <a:cubicBezTo>
                    <a:pt x="1331" y="54"/>
                    <a:pt x="1424" y="110"/>
                    <a:pt x="1508" y="178"/>
                  </a:cubicBezTo>
                  <a:cubicBezTo>
                    <a:pt x="1517" y="185"/>
                    <a:pt x="1524" y="194"/>
                    <a:pt x="1534" y="204"/>
                  </a:cubicBezTo>
                  <a:cubicBezTo>
                    <a:pt x="1440" y="204"/>
                    <a:pt x="1350" y="204"/>
                    <a:pt x="1260" y="204"/>
                  </a:cubicBezTo>
                  <a:cubicBezTo>
                    <a:pt x="1257" y="193"/>
                    <a:pt x="1255" y="184"/>
                    <a:pt x="1251" y="176"/>
                  </a:cubicBezTo>
                  <a:cubicBezTo>
                    <a:pt x="1230" y="131"/>
                    <a:pt x="1202" y="91"/>
                    <a:pt x="1168" y="55"/>
                  </a:cubicBezTo>
                  <a:cubicBezTo>
                    <a:pt x="1158" y="44"/>
                    <a:pt x="1146" y="38"/>
                    <a:pt x="1129" y="38"/>
                  </a:cubicBezTo>
                  <a:cubicBezTo>
                    <a:pt x="1077" y="39"/>
                    <a:pt x="1024" y="39"/>
                    <a:pt x="972" y="39"/>
                  </a:cubicBezTo>
                  <a:cubicBezTo>
                    <a:pt x="968" y="39"/>
                    <a:pt x="964" y="39"/>
                    <a:pt x="958" y="39"/>
                  </a:cubicBezTo>
                  <a:cubicBezTo>
                    <a:pt x="958" y="94"/>
                    <a:pt x="958" y="148"/>
                    <a:pt x="958" y="203"/>
                  </a:cubicBezTo>
                  <a:cubicBezTo>
                    <a:pt x="938" y="203"/>
                    <a:pt x="918" y="203"/>
                    <a:pt x="899" y="203"/>
                  </a:cubicBezTo>
                  <a:cubicBezTo>
                    <a:pt x="899" y="148"/>
                    <a:pt x="899" y="93"/>
                    <a:pt x="899" y="37"/>
                  </a:cubicBezTo>
                  <a:cubicBezTo>
                    <a:pt x="895" y="37"/>
                    <a:pt x="892" y="36"/>
                    <a:pt x="888" y="36"/>
                  </a:cubicBezTo>
                  <a:cubicBezTo>
                    <a:pt x="858" y="36"/>
                    <a:pt x="828" y="37"/>
                    <a:pt x="798" y="36"/>
                  </a:cubicBezTo>
                  <a:cubicBezTo>
                    <a:pt x="766" y="36"/>
                    <a:pt x="736" y="45"/>
                    <a:pt x="709" y="61"/>
                  </a:cubicBezTo>
                  <a:cubicBezTo>
                    <a:pt x="650" y="97"/>
                    <a:pt x="591" y="132"/>
                    <a:pt x="533" y="169"/>
                  </a:cubicBezTo>
                  <a:cubicBezTo>
                    <a:pt x="519" y="177"/>
                    <a:pt x="508" y="190"/>
                    <a:pt x="496" y="200"/>
                  </a:cubicBezTo>
                  <a:cubicBezTo>
                    <a:pt x="494" y="202"/>
                    <a:pt x="490" y="203"/>
                    <a:pt x="487" y="203"/>
                  </a:cubicBezTo>
                  <a:cubicBezTo>
                    <a:pt x="466" y="204"/>
                    <a:pt x="446" y="204"/>
                    <a:pt x="425" y="204"/>
                  </a:cubicBezTo>
                  <a:cubicBezTo>
                    <a:pt x="421" y="204"/>
                    <a:pt x="416" y="205"/>
                    <a:pt x="412" y="205"/>
                  </a:cubicBezTo>
                  <a:cubicBezTo>
                    <a:pt x="412" y="206"/>
                    <a:pt x="412" y="207"/>
                    <a:pt x="413" y="208"/>
                  </a:cubicBezTo>
                  <a:cubicBezTo>
                    <a:pt x="786" y="208"/>
                    <a:pt x="1159" y="208"/>
                    <a:pt x="1533" y="208"/>
                  </a:cubicBezTo>
                  <a:cubicBezTo>
                    <a:pt x="1533" y="213"/>
                    <a:pt x="1533" y="217"/>
                    <a:pt x="1533" y="221"/>
                  </a:cubicBezTo>
                  <a:cubicBezTo>
                    <a:pt x="1533" y="253"/>
                    <a:pt x="1533" y="285"/>
                    <a:pt x="1533" y="318"/>
                  </a:cubicBezTo>
                  <a:cubicBezTo>
                    <a:pt x="1533" y="324"/>
                    <a:pt x="1533" y="327"/>
                    <a:pt x="1540" y="330"/>
                  </a:cubicBezTo>
                  <a:cubicBezTo>
                    <a:pt x="1558" y="338"/>
                    <a:pt x="1567" y="353"/>
                    <a:pt x="1567" y="374"/>
                  </a:cubicBezTo>
                  <a:cubicBezTo>
                    <a:pt x="1567" y="394"/>
                    <a:pt x="1558" y="409"/>
                    <a:pt x="1540" y="417"/>
                  </a:cubicBezTo>
                  <a:cubicBezTo>
                    <a:pt x="1534" y="420"/>
                    <a:pt x="1533" y="423"/>
                    <a:pt x="1533" y="428"/>
                  </a:cubicBezTo>
                  <a:cubicBezTo>
                    <a:pt x="1533" y="439"/>
                    <a:pt x="1514" y="459"/>
                    <a:pt x="1504" y="459"/>
                  </a:cubicBezTo>
                  <a:cubicBezTo>
                    <a:pt x="1455" y="459"/>
                    <a:pt x="1406" y="459"/>
                    <a:pt x="1357" y="459"/>
                  </a:cubicBezTo>
                  <a:cubicBezTo>
                    <a:pt x="1357" y="459"/>
                    <a:pt x="1356" y="458"/>
                    <a:pt x="1355" y="457"/>
                  </a:cubicBezTo>
                  <a:cubicBezTo>
                    <a:pt x="1364" y="406"/>
                    <a:pt x="1352" y="360"/>
                    <a:pt x="1313" y="323"/>
                  </a:cubicBezTo>
                  <a:cubicBezTo>
                    <a:pt x="1289" y="301"/>
                    <a:pt x="1260" y="289"/>
                    <a:pt x="1225" y="287"/>
                  </a:cubicBezTo>
                  <a:cubicBezTo>
                    <a:pt x="1225" y="303"/>
                    <a:pt x="1225" y="318"/>
                    <a:pt x="1225" y="332"/>
                  </a:cubicBezTo>
                  <a:cubicBezTo>
                    <a:pt x="1226" y="334"/>
                    <a:pt x="1230" y="337"/>
                    <a:pt x="1233" y="338"/>
                  </a:cubicBezTo>
                  <a:cubicBezTo>
                    <a:pt x="1283" y="344"/>
                    <a:pt x="1323" y="380"/>
                    <a:pt x="1334" y="429"/>
                  </a:cubicBezTo>
                  <a:cubicBezTo>
                    <a:pt x="1348" y="492"/>
                    <a:pt x="1304" y="558"/>
                    <a:pt x="1241" y="568"/>
                  </a:cubicBezTo>
                  <a:cubicBezTo>
                    <a:pt x="1172" y="579"/>
                    <a:pt x="1111" y="534"/>
                    <a:pt x="1104" y="466"/>
                  </a:cubicBezTo>
                  <a:cubicBezTo>
                    <a:pt x="1097" y="403"/>
                    <a:pt x="1139" y="349"/>
                    <a:pt x="1203" y="338"/>
                  </a:cubicBezTo>
                  <a:cubicBezTo>
                    <a:pt x="1204" y="338"/>
                    <a:pt x="1206" y="337"/>
                    <a:pt x="1208" y="337"/>
                  </a:cubicBezTo>
                  <a:cubicBezTo>
                    <a:pt x="1208" y="321"/>
                    <a:pt x="1208" y="305"/>
                    <a:pt x="1208" y="287"/>
                  </a:cubicBezTo>
                  <a:cubicBezTo>
                    <a:pt x="1166" y="292"/>
                    <a:pt x="1132" y="310"/>
                    <a:pt x="1107" y="345"/>
                  </a:cubicBezTo>
                  <a:cubicBezTo>
                    <a:pt x="1082" y="379"/>
                    <a:pt x="1076" y="417"/>
                    <a:pt x="1084" y="459"/>
                  </a:cubicBezTo>
                  <a:cubicBezTo>
                    <a:pt x="1061" y="459"/>
                    <a:pt x="1039" y="459"/>
                    <a:pt x="1016" y="459"/>
                  </a:cubicBezTo>
                  <a:cubicBezTo>
                    <a:pt x="1016" y="474"/>
                    <a:pt x="1016" y="489"/>
                    <a:pt x="1016" y="503"/>
                  </a:cubicBezTo>
                  <a:cubicBezTo>
                    <a:pt x="1016" y="517"/>
                    <a:pt x="1015" y="517"/>
                    <a:pt x="1001" y="517"/>
                  </a:cubicBezTo>
                  <a:cubicBezTo>
                    <a:pt x="971" y="517"/>
                    <a:pt x="940" y="517"/>
                    <a:pt x="909" y="517"/>
                  </a:cubicBezTo>
                  <a:cubicBezTo>
                    <a:pt x="909" y="599"/>
                    <a:pt x="909" y="680"/>
                    <a:pt x="909" y="762"/>
                  </a:cubicBezTo>
                  <a:cubicBezTo>
                    <a:pt x="915" y="763"/>
                    <a:pt x="920" y="763"/>
                    <a:pt x="927" y="763"/>
                  </a:cubicBezTo>
                  <a:cubicBezTo>
                    <a:pt x="927" y="868"/>
                    <a:pt x="927" y="972"/>
                    <a:pt x="927" y="1077"/>
                  </a:cubicBezTo>
                  <a:cubicBezTo>
                    <a:pt x="1181" y="1077"/>
                    <a:pt x="1434" y="1077"/>
                    <a:pt x="1688" y="1077"/>
                  </a:cubicBezTo>
                  <a:cubicBezTo>
                    <a:pt x="1688" y="1091"/>
                    <a:pt x="1688" y="1104"/>
                    <a:pt x="1688" y="1118"/>
                  </a:cubicBezTo>
                  <a:cubicBezTo>
                    <a:pt x="1126" y="1118"/>
                    <a:pt x="564" y="1118"/>
                    <a:pt x="0" y="1118"/>
                  </a:cubicBezTo>
                  <a:close/>
                  <a:moveTo>
                    <a:pt x="156" y="267"/>
                  </a:moveTo>
                  <a:cubicBezTo>
                    <a:pt x="184" y="282"/>
                    <a:pt x="211" y="294"/>
                    <a:pt x="242" y="296"/>
                  </a:cubicBezTo>
                  <a:cubicBezTo>
                    <a:pt x="269" y="298"/>
                    <a:pt x="287" y="285"/>
                    <a:pt x="300" y="262"/>
                  </a:cubicBezTo>
                  <a:cubicBezTo>
                    <a:pt x="314" y="234"/>
                    <a:pt x="302" y="214"/>
                    <a:pt x="271" y="215"/>
                  </a:cubicBezTo>
                  <a:cubicBezTo>
                    <a:pt x="269" y="215"/>
                    <a:pt x="267" y="215"/>
                    <a:pt x="266" y="215"/>
                  </a:cubicBezTo>
                  <a:cubicBezTo>
                    <a:pt x="239" y="217"/>
                    <a:pt x="216" y="229"/>
                    <a:pt x="194" y="242"/>
                  </a:cubicBezTo>
                  <a:cubicBezTo>
                    <a:pt x="181" y="249"/>
                    <a:pt x="170" y="258"/>
                    <a:pt x="156" y="267"/>
                  </a:cubicBezTo>
                  <a:close/>
                  <a:moveTo>
                    <a:pt x="1517" y="262"/>
                  </a:moveTo>
                  <a:cubicBezTo>
                    <a:pt x="1515" y="251"/>
                    <a:pt x="1514" y="241"/>
                    <a:pt x="1511" y="231"/>
                  </a:cubicBezTo>
                  <a:cubicBezTo>
                    <a:pt x="1510" y="228"/>
                    <a:pt x="1506" y="225"/>
                    <a:pt x="1503" y="224"/>
                  </a:cubicBezTo>
                  <a:cubicBezTo>
                    <a:pt x="1502" y="223"/>
                    <a:pt x="1498" y="228"/>
                    <a:pt x="1497" y="230"/>
                  </a:cubicBezTo>
                  <a:cubicBezTo>
                    <a:pt x="1489" y="251"/>
                    <a:pt x="1489" y="272"/>
                    <a:pt x="1497" y="292"/>
                  </a:cubicBezTo>
                  <a:cubicBezTo>
                    <a:pt x="1498" y="295"/>
                    <a:pt x="1502" y="298"/>
                    <a:pt x="1504" y="298"/>
                  </a:cubicBezTo>
                  <a:cubicBezTo>
                    <a:pt x="1506" y="298"/>
                    <a:pt x="1510" y="294"/>
                    <a:pt x="1511" y="292"/>
                  </a:cubicBezTo>
                  <a:cubicBezTo>
                    <a:pt x="1513" y="282"/>
                    <a:pt x="1515" y="272"/>
                    <a:pt x="1517" y="262"/>
                  </a:cubicBezTo>
                  <a:close/>
                  <a:moveTo>
                    <a:pt x="461" y="510"/>
                  </a:moveTo>
                  <a:cubicBezTo>
                    <a:pt x="457" y="502"/>
                    <a:pt x="454" y="495"/>
                    <a:pt x="451" y="488"/>
                  </a:cubicBezTo>
                  <a:cubicBezTo>
                    <a:pt x="450" y="486"/>
                    <a:pt x="448" y="485"/>
                    <a:pt x="447" y="484"/>
                  </a:cubicBezTo>
                  <a:cubicBezTo>
                    <a:pt x="446" y="486"/>
                    <a:pt x="444" y="487"/>
                    <a:pt x="444" y="489"/>
                  </a:cubicBezTo>
                  <a:cubicBezTo>
                    <a:pt x="443" y="497"/>
                    <a:pt x="443" y="505"/>
                    <a:pt x="443" y="514"/>
                  </a:cubicBezTo>
                  <a:cubicBezTo>
                    <a:pt x="450" y="513"/>
                    <a:pt x="455" y="512"/>
                    <a:pt x="461" y="510"/>
                  </a:cubicBezTo>
                  <a:close/>
                  <a:moveTo>
                    <a:pt x="1223" y="514"/>
                  </a:moveTo>
                  <a:cubicBezTo>
                    <a:pt x="1228" y="513"/>
                    <a:pt x="1234" y="512"/>
                    <a:pt x="1240" y="510"/>
                  </a:cubicBezTo>
                  <a:cubicBezTo>
                    <a:pt x="1233" y="501"/>
                    <a:pt x="1234" y="490"/>
                    <a:pt x="1223" y="482"/>
                  </a:cubicBezTo>
                  <a:cubicBezTo>
                    <a:pt x="1223" y="494"/>
                    <a:pt x="1223" y="503"/>
                    <a:pt x="1223" y="514"/>
                  </a:cubicBezTo>
                  <a:close/>
                  <a:moveTo>
                    <a:pt x="436" y="514"/>
                  </a:moveTo>
                  <a:cubicBezTo>
                    <a:pt x="436" y="503"/>
                    <a:pt x="436" y="494"/>
                    <a:pt x="436" y="485"/>
                  </a:cubicBezTo>
                  <a:cubicBezTo>
                    <a:pt x="435" y="484"/>
                    <a:pt x="434" y="484"/>
                    <a:pt x="433" y="484"/>
                  </a:cubicBezTo>
                  <a:cubicBezTo>
                    <a:pt x="430" y="493"/>
                    <a:pt x="426" y="501"/>
                    <a:pt x="423" y="511"/>
                  </a:cubicBezTo>
                  <a:cubicBezTo>
                    <a:pt x="428" y="512"/>
                    <a:pt x="431" y="513"/>
                    <a:pt x="436" y="514"/>
                  </a:cubicBezTo>
                  <a:close/>
                  <a:moveTo>
                    <a:pt x="1242" y="399"/>
                  </a:moveTo>
                  <a:cubicBezTo>
                    <a:pt x="1238" y="409"/>
                    <a:pt x="1235" y="417"/>
                    <a:pt x="1232" y="426"/>
                  </a:cubicBezTo>
                  <a:cubicBezTo>
                    <a:pt x="1234" y="426"/>
                    <a:pt x="1235" y="427"/>
                    <a:pt x="1236" y="428"/>
                  </a:cubicBezTo>
                  <a:cubicBezTo>
                    <a:pt x="1242" y="421"/>
                    <a:pt x="1248" y="414"/>
                    <a:pt x="1255" y="407"/>
                  </a:cubicBezTo>
                  <a:cubicBezTo>
                    <a:pt x="1250" y="404"/>
                    <a:pt x="1247" y="402"/>
                    <a:pt x="1242" y="399"/>
                  </a:cubicBezTo>
                  <a:close/>
                  <a:moveTo>
                    <a:pt x="454" y="426"/>
                  </a:moveTo>
                  <a:cubicBezTo>
                    <a:pt x="455" y="426"/>
                    <a:pt x="457" y="427"/>
                    <a:pt x="458" y="428"/>
                  </a:cubicBezTo>
                  <a:cubicBezTo>
                    <a:pt x="464" y="421"/>
                    <a:pt x="470" y="414"/>
                    <a:pt x="477" y="407"/>
                  </a:cubicBezTo>
                  <a:cubicBezTo>
                    <a:pt x="472" y="404"/>
                    <a:pt x="468" y="402"/>
                    <a:pt x="464" y="400"/>
                  </a:cubicBezTo>
                  <a:cubicBezTo>
                    <a:pt x="460" y="409"/>
                    <a:pt x="457" y="417"/>
                    <a:pt x="454" y="426"/>
                  </a:cubicBezTo>
                  <a:close/>
                  <a:moveTo>
                    <a:pt x="1204" y="481"/>
                  </a:moveTo>
                  <a:cubicBezTo>
                    <a:pt x="1203" y="480"/>
                    <a:pt x="1202" y="480"/>
                    <a:pt x="1201" y="479"/>
                  </a:cubicBezTo>
                  <a:cubicBezTo>
                    <a:pt x="1195" y="486"/>
                    <a:pt x="1189" y="493"/>
                    <a:pt x="1182" y="501"/>
                  </a:cubicBezTo>
                  <a:cubicBezTo>
                    <a:pt x="1186" y="503"/>
                    <a:pt x="1190" y="505"/>
                    <a:pt x="1194" y="508"/>
                  </a:cubicBezTo>
                  <a:cubicBezTo>
                    <a:pt x="1198" y="498"/>
                    <a:pt x="1201" y="490"/>
                    <a:pt x="1204" y="481"/>
                  </a:cubicBezTo>
                  <a:close/>
                  <a:moveTo>
                    <a:pt x="426" y="481"/>
                  </a:moveTo>
                  <a:cubicBezTo>
                    <a:pt x="425" y="480"/>
                    <a:pt x="424" y="480"/>
                    <a:pt x="422" y="479"/>
                  </a:cubicBezTo>
                  <a:cubicBezTo>
                    <a:pt x="416" y="486"/>
                    <a:pt x="410" y="493"/>
                    <a:pt x="404" y="501"/>
                  </a:cubicBezTo>
                  <a:cubicBezTo>
                    <a:pt x="409" y="504"/>
                    <a:pt x="412" y="506"/>
                    <a:pt x="416" y="508"/>
                  </a:cubicBezTo>
                  <a:cubicBezTo>
                    <a:pt x="420" y="498"/>
                    <a:pt x="423" y="490"/>
                    <a:pt x="426" y="481"/>
                  </a:cubicBezTo>
                  <a:close/>
                  <a:moveTo>
                    <a:pt x="1277" y="441"/>
                  </a:moveTo>
                  <a:cubicBezTo>
                    <a:pt x="1275" y="436"/>
                    <a:pt x="1274" y="432"/>
                    <a:pt x="1272" y="427"/>
                  </a:cubicBezTo>
                  <a:cubicBezTo>
                    <a:pt x="1263" y="433"/>
                    <a:pt x="1255" y="437"/>
                    <a:pt x="1247" y="442"/>
                  </a:cubicBezTo>
                  <a:cubicBezTo>
                    <a:pt x="1248" y="443"/>
                    <a:pt x="1248" y="444"/>
                    <a:pt x="1249" y="445"/>
                  </a:cubicBezTo>
                  <a:cubicBezTo>
                    <a:pt x="1257" y="444"/>
                    <a:pt x="1266" y="442"/>
                    <a:pt x="1277" y="441"/>
                  </a:cubicBezTo>
                  <a:close/>
                  <a:moveTo>
                    <a:pt x="468" y="507"/>
                  </a:moveTo>
                  <a:cubicBezTo>
                    <a:pt x="472" y="505"/>
                    <a:pt x="475" y="503"/>
                    <a:pt x="478" y="501"/>
                  </a:cubicBezTo>
                  <a:cubicBezTo>
                    <a:pt x="471" y="494"/>
                    <a:pt x="464" y="487"/>
                    <a:pt x="456" y="480"/>
                  </a:cubicBezTo>
                  <a:cubicBezTo>
                    <a:pt x="460" y="489"/>
                    <a:pt x="464" y="498"/>
                    <a:pt x="468" y="507"/>
                  </a:cubicBezTo>
                  <a:close/>
                  <a:moveTo>
                    <a:pt x="499" y="440"/>
                  </a:moveTo>
                  <a:cubicBezTo>
                    <a:pt x="497" y="435"/>
                    <a:pt x="495" y="432"/>
                    <a:pt x="494" y="427"/>
                  </a:cubicBezTo>
                  <a:cubicBezTo>
                    <a:pt x="485" y="433"/>
                    <a:pt x="477" y="437"/>
                    <a:pt x="469" y="442"/>
                  </a:cubicBezTo>
                  <a:cubicBezTo>
                    <a:pt x="470" y="443"/>
                    <a:pt x="470" y="444"/>
                    <a:pt x="471" y="445"/>
                  </a:cubicBezTo>
                  <a:cubicBezTo>
                    <a:pt x="480" y="444"/>
                    <a:pt x="489" y="442"/>
                    <a:pt x="499" y="440"/>
                  </a:cubicBezTo>
                  <a:close/>
                  <a:moveTo>
                    <a:pt x="1245" y="472"/>
                  </a:moveTo>
                  <a:cubicBezTo>
                    <a:pt x="1244" y="472"/>
                    <a:pt x="1243" y="473"/>
                    <a:pt x="1243" y="474"/>
                  </a:cubicBezTo>
                  <a:cubicBezTo>
                    <a:pt x="1249" y="481"/>
                    <a:pt x="1256" y="488"/>
                    <a:pt x="1263" y="495"/>
                  </a:cubicBezTo>
                  <a:cubicBezTo>
                    <a:pt x="1266" y="491"/>
                    <a:pt x="1268" y="488"/>
                    <a:pt x="1270" y="484"/>
                  </a:cubicBezTo>
                  <a:cubicBezTo>
                    <a:pt x="1261" y="480"/>
                    <a:pt x="1253" y="476"/>
                    <a:pt x="1245" y="472"/>
                  </a:cubicBezTo>
                  <a:close/>
                  <a:moveTo>
                    <a:pt x="471" y="462"/>
                  </a:moveTo>
                  <a:cubicBezTo>
                    <a:pt x="471" y="463"/>
                    <a:pt x="471" y="464"/>
                    <a:pt x="470" y="465"/>
                  </a:cubicBezTo>
                  <a:cubicBezTo>
                    <a:pt x="478" y="469"/>
                    <a:pt x="486" y="473"/>
                    <a:pt x="496" y="478"/>
                  </a:cubicBezTo>
                  <a:cubicBezTo>
                    <a:pt x="497" y="473"/>
                    <a:pt x="498" y="470"/>
                    <a:pt x="499" y="465"/>
                  </a:cubicBezTo>
                  <a:cubicBezTo>
                    <a:pt x="489" y="464"/>
                    <a:pt x="480" y="463"/>
                    <a:pt x="471" y="462"/>
                  </a:cubicBezTo>
                  <a:close/>
                  <a:moveTo>
                    <a:pt x="1213" y="513"/>
                  </a:moveTo>
                  <a:cubicBezTo>
                    <a:pt x="1213" y="503"/>
                    <a:pt x="1213" y="494"/>
                    <a:pt x="1213" y="485"/>
                  </a:cubicBezTo>
                  <a:cubicBezTo>
                    <a:pt x="1212" y="485"/>
                    <a:pt x="1212" y="484"/>
                    <a:pt x="1211" y="484"/>
                  </a:cubicBezTo>
                  <a:cubicBezTo>
                    <a:pt x="1208" y="493"/>
                    <a:pt x="1205" y="501"/>
                    <a:pt x="1201" y="511"/>
                  </a:cubicBezTo>
                  <a:cubicBezTo>
                    <a:pt x="1206" y="512"/>
                    <a:pt x="1210" y="513"/>
                    <a:pt x="1213" y="513"/>
                  </a:cubicBezTo>
                  <a:close/>
                  <a:moveTo>
                    <a:pt x="383" y="467"/>
                  </a:moveTo>
                  <a:cubicBezTo>
                    <a:pt x="385" y="472"/>
                    <a:pt x="386" y="475"/>
                    <a:pt x="387" y="479"/>
                  </a:cubicBezTo>
                  <a:cubicBezTo>
                    <a:pt x="396" y="475"/>
                    <a:pt x="404" y="470"/>
                    <a:pt x="412" y="466"/>
                  </a:cubicBezTo>
                  <a:cubicBezTo>
                    <a:pt x="411" y="465"/>
                    <a:pt x="411" y="463"/>
                    <a:pt x="410" y="462"/>
                  </a:cubicBezTo>
                  <a:cubicBezTo>
                    <a:pt x="402" y="464"/>
                    <a:pt x="393" y="465"/>
                    <a:pt x="383" y="467"/>
                  </a:cubicBezTo>
                  <a:close/>
                  <a:moveTo>
                    <a:pt x="1249" y="462"/>
                  </a:moveTo>
                  <a:cubicBezTo>
                    <a:pt x="1249" y="463"/>
                    <a:pt x="1249" y="464"/>
                    <a:pt x="1248" y="465"/>
                  </a:cubicBezTo>
                  <a:cubicBezTo>
                    <a:pt x="1257" y="469"/>
                    <a:pt x="1265" y="474"/>
                    <a:pt x="1274" y="478"/>
                  </a:cubicBezTo>
                  <a:cubicBezTo>
                    <a:pt x="1275" y="473"/>
                    <a:pt x="1277" y="470"/>
                    <a:pt x="1278" y="465"/>
                  </a:cubicBezTo>
                  <a:cubicBezTo>
                    <a:pt x="1268" y="464"/>
                    <a:pt x="1259" y="463"/>
                    <a:pt x="1249" y="462"/>
                  </a:cubicBezTo>
                  <a:close/>
                  <a:moveTo>
                    <a:pt x="466" y="471"/>
                  </a:moveTo>
                  <a:cubicBezTo>
                    <a:pt x="466" y="472"/>
                    <a:pt x="465" y="473"/>
                    <a:pt x="464" y="474"/>
                  </a:cubicBezTo>
                  <a:cubicBezTo>
                    <a:pt x="471" y="481"/>
                    <a:pt x="477" y="488"/>
                    <a:pt x="484" y="495"/>
                  </a:cubicBezTo>
                  <a:cubicBezTo>
                    <a:pt x="487" y="491"/>
                    <a:pt x="490" y="488"/>
                    <a:pt x="492" y="484"/>
                  </a:cubicBezTo>
                  <a:cubicBezTo>
                    <a:pt x="483" y="480"/>
                    <a:pt x="475" y="476"/>
                    <a:pt x="466" y="471"/>
                  </a:cubicBezTo>
                  <a:close/>
                  <a:moveTo>
                    <a:pt x="1257" y="500"/>
                  </a:moveTo>
                  <a:cubicBezTo>
                    <a:pt x="1250" y="492"/>
                    <a:pt x="1244" y="486"/>
                    <a:pt x="1237" y="479"/>
                  </a:cubicBezTo>
                  <a:cubicBezTo>
                    <a:pt x="1236" y="480"/>
                    <a:pt x="1235" y="480"/>
                    <a:pt x="1234" y="481"/>
                  </a:cubicBezTo>
                  <a:cubicBezTo>
                    <a:pt x="1238" y="490"/>
                    <a:pt x="1242" y="498"/>
                    <a:pt x="1246" y="507"/>
                  </a:cubicBezTo>
                  <a:cubicBezTo>
                    <a:pt x="1250" y="505"/>
                    <a:pt x="1253" y="503"/>
                    <a:pt x="1257" y="500"/>
                  </a:cubicBezTo>
                  <a:close/>
                  <a:moveTo>
                    <a:pt x="1189" y="466"/>
                  </a:moveTo>
                  <a:cubicBezTo>
                    <a:pt x="1189" y="465"/>
                    <a:pt x="1189" y="464"/>
                    <a:pt x="1188" y="462"/>
                  </a:cubicBezTo>
                  <a:cubicBezTo>
                    <a:pt x="1179" y="464"/>
                    <a:pt x="1171" y="465"/>
                    <a:pt x="1161" y="467"/>
                  </a:cubicBezTo>
                  <a:cubicBezTo>
                    <a:pt x="1163" y="472"/>
                    <a:pt x="1164" y="475"/>
                    <a:pt x="1166" y="479"/>
                  </a:cubicBezTo>
                  <a:cubicBezTo>
                    <a:pt x="1174" y="474"/>
                    <a:pt x="1182" y="470"/>
                    <a:pt x="1189" y="466"/>
                  </a:cubicBezTo>
                  <a:close/>
                  <a:moveTo>
                    <a:pt x="1161" y="443"/>
                  </a:moveTo>
                  <a:cubicBezTo>
                    <a:pt x="1171" y="444"/>
                    <a:pt x="1179" y="445"/>
                    <a:pt x="1188" y="446"/>
                  </a:cubicBezTo>
                  <a:cubicBezTo>
                    <a:pt x="1188" y="445"/>
                    <a:pt x="1188" y="444"/>
                    <a:pt x="1189" y="443"/>
                  </a:cubicBezTo>
                  <a:cubicBezTo>
                    <a:pt x="1181" y="439"/>
                    <a:pt x="1173" y="435"/>
                    <a:pt x="1165" y="431"/>
                  </a:cubicBezTo>
                  <a:cubicBezTo>
                    <a:pt x="1163" y="435"/>
                    <a:pt x="1162" y="439"/>
                    <a:pt x="1161" y="443"/>
                  </a:cubicBezTo>
                  <a:close/>
                  <a:moveTo>
                    <a:pt x="1260" y="411"/>
                  </a:moveTo>
                  <a:cubicBezTo>
                    <a:pt x="1253" y="419"/>
                    <a:pt x="1248" y="426"/>
                    <a:pt x="1242" y="433"/>
                  </a:cubicBezTo>
                  <a:cubicBezTo>
                    <a:pt x="1243" y="433"/>
                    <a:pt x="1243" y="434"/>
                    <a:pt x="1244" y="435"/>
                  </a:cubicBezTo>
                  <a:cubicBezTo>
                    <a:pt x="1252" y="431"/>
                    <a:pt x="1260" y="426"/>
                    <a:pt x="1268" y="421"/>
                  </a:cubicBezTo>
                  <a:cubicBezTo>
                    <a:pt x="1266" y="418"/>
                    <a:pt x="1263" y="415"/>
                    <a:pt x="1260" y="411"/>
                  </a:cubicBezTo>
                  <a:close/>
                  <a:moveTo>
                    <a:pt x="490" y="421"/>
                  </a:moveTo>
                  <a:cubicBezTo>
                    <a:pt x="487" y="418"/>
                    <a:pt x="485" y="415"/>
                    <a:pt x="482" y="411"/>
                  </a:cubicBezTo>
                  <a:cubicBezTo>
                    <a:pt x="475" y="419"/>
                    <a:pt x="469" y="426"/>
                    <a:pt x="464" y="433"/>
                  </a:cubicBezTo>
                  <a:cubicBezTo>
                    <a:pt x="464" y="433"/>
                    <a:pt x="465" y="434"/>
                    <a:pt x="466" y="435"/>
                  </a:cubicBezTo>
                  <a:cubicBezTo>
                    <a:pt x="474" y="430"/>
                    <a:pt x="482" y="426"/>
                    <a:pt x="490" y="421"/>
                  </a:cubicBezTo>
                  <a:close/>
                  <a:moveTo>
                    <a:pt x="425" y="430"/>
                  </a:moveTo>
                  <a:cubicBezTo>
                    <a:pt x="420" y="419"/>
                    <a:pt x="417" y="411"/>
                    <a:pt x="413" y="402"/>
                  </a:cubicBezTo>
                  <a:cubicBezTo>
                    <a:pt x="409" y="405"/>
                    <a:pt x="406" y="407"/>
                    <a:pt x="402" y="410"/>
                  </a:cubicBezTo>
                  <a:cubicBezTo>
                    <a:pt x="410" y="416"/>
                    <a:pt x="416" y="422"/>
                    <a:pt x="425" y="430"/>
                  </a:cubicBezTo>
                  <a:close/>
                  <a:moveTo>
                    <a:pt x="1168" y="424"/>
                  </a:moveTo>
                  <a:cubicBezTo>
                    <a:pt x="1177" y="429"/>
                    <a:pt x="1185" y="433"/>
                    <a:pt x="1192" y="436"/>
                  </a:cubicBezTo>
                  <a:cubicBezTo>
                    <a:pt x="1193" y="436"/>
                    <a:pt x="1193" y="435"/>
                    <a:pt x="1194" y="434"/>
                  </a:cubicBezTo>
                  <a:cubicBezTo>
                    <a:pt x="1188" y="428"/>
                    <a:pt x="1182" y="421"/>
                    <a:pt x="1176" y="415"/>
                  </a:cubicBezTo>
                  <a:cubicBezTo>
                    <a:pt x="1173" y="418"/>
                    <a:pt x="1171" y="421"/>
                    <a:pt x="1168" y="424"/>
                  </a:cubicBezTo>
                  <a:close/>
                  <a:moveTo>
                    <a:pt x="430" y="423"/>
                  </a:moveTo>
                  <a:cubicBezTo>
                    <a:pt x="431" y="423"/>
                    <a:pt x="432" y="422"/>
                    <a:pt x="432" y="422"/>
                  </a:cubicBezTo>
                  <a:cubicBezTo>
                    <a:pt x="432" y="414"/>
                    <a:pt x="432" y="405"/>
                    <a:pt x="432" y="396"/>
                  </a:cubicBezTo>
                  <a:cubicBezTo>
                    <a:pt x="428" y="397"/>
                    <a:pt x="424" y="398"/>
                    <a:pt x="419" y="399"/>
                  </a:cubicBezTo>
                  <a:cubicBezTo>
                    <a:pt x="423" y="408"/>
                    <a:pt x="427" y="415"/>
                    <a:pt x="430" y="423"/>
                  </a:cubicBezTo>
                  <a:close/>
                  <a:moveTo>
                    <a:pt x="1177" y="495"/>
                  </a:moveTo>
                  <a:cubicBezTo>
                    <a:pt x="1183" y="488"/>
                    <a:pt x="1189" y="481"/>
                    <a:pt x="1195" y="475"/>
                  </a:cubicBezTo>
                  <a:cubicBezTo>
                    <a:pt x="1194" y="474"/>
                    <a:pt x="1194" y="473"/>
                    <a:pt x="1193" y="472"/>
                  </a:cubicBezTo>
                  <a:cubicBezTo>
                    <a:pt x="1185" y="477"/>
                    <a:pt x="1177" y="481"/>
                    <a:pt x="1169" y="486"/>
                  </a:cubicBezTo>
                  <a:cubicBezTo>
                    <a:pt x="1172" y="490"/>
                    <a:pt x="1174" y="492"/>
                    <a:pt x="1177" y="495"/>
                  </a:cubicBezTo>
                  <a:close/>
                  <a:moveTo>
                    <a:pt x="410" y="446"/>
                  </a:moveTo>
                  <a:cubicBezTo>
                    <a:pt x="410" y="445"/>
                    <a:pt x="410" y="444"/>
                    <a:pt x="410" y="443"/>
                  </a:cubicBezTo>
                  <a:cubicBezTo>
                    <a:pt x="403" y="439"/>
                    <a:pt x="395" y="435"/>
                    <a:pt x="387" y="431"/>
                  </a:cubicBezTo>
                  <a:cubicBezTo>
                    <a:pt x="385" y="435"/>
                    <a:pt x="384" y="439"/>
                    <a:pt x="383" y="443"/>
                  </a:cubicBezTo>
                  <a:cubicBezTo>
                    <a:pt x="393" y="444"/>
                    <a:pt x="401" y="445"/>
                    <a:pt x="410" y="446"/>
                  </a:cubicBezTo>
                  <a:close/>
                  <a:moveTo>
                    <a:pt x="416" y="475"/>
                  </a:moveTo>
                  <a:cubicBezTo>
                    <a:pt x="416" y="474"/>
                    <a:pt x="415" y="473"/>
                    <a:pt x="414" y="472"/>
                  </a:cubicBezTo>
                  <a:cubicBezTo>
                    <a:pt x="407" y="477"/>
                    <a:pt x="399" y="481"/>
                    <a:pt x="390" y="486"/>
                  </a:cubicBezTo>
                  <a:cubicBezTo>
                    <a:pt x="394" y="490"/>
                    <a:pt x="396" y="492"/>
                    <a:pt x="399" y="495"/>
                  </a:cubicBezTo>
                  <a:cubicBezTo>
                    <a:pt x="405" y="488"/>
                    <a:pt x="411" y="481"/>
                    <a:pt x="416" y="475"/>
                  </a:cubicBezTo>
                  <a:close/>
                  <a:moveTo>
                    <a:pt x="1181" y="409"/>
                  </a:moveTo>
                  <a:cubicBezTo>
                    <a:pt x="1189" y="415"/>
                    <a:pt x="1195" y="421"/>
                    <a:pt x="1202" y="426"/>
                  </a:cubicBezTo>
                  <a:cubicBezTo>
                    <a:pt x="1198" y="419"/>
                    <a:pt x="1195" y="411"/>
                    <a:pt x="1191" y="402"/>
                  </a:cubicBezTo>
                  <a:cubicBezTo>
                    <a:pt x="1187" y="405"/>
                    <a:pt x="1185" y="407"/>
                    <a:pt x="1181" y="409"/>
                  </a:cubicBezTo>
                  <a:close/>
                  <a:moveTo>
                    <a:pt x="390" y="424"/>
                  </a:moveTo>
                  <a:cubicBezTo>
                    <a:pt x="399" y="429"/>
                    <a:pt x="406" y="432"/>
                    <a:pt x="414" y="436"/>
                  </a:cubicBezTo>
                  <a:cubicBezTo>
                    <a:pt x="415" y="435"/>
                    <a:pt x="415" y="435"/>
                    <a:pt x="416" y="434"/>
                  </a:cubicBezTo>
                  <a:cubicBezTo>
                    <a:pt x="410" y="428"/>
                    <a:pt x="404" y="421"/>
                    <a:pt x="397" y="415"/>
                  </a:cubicBezTo>
                  <a:cubicBezTo>
                    <a:pt x="395" y="418"/>
                    <a:pt x="393" y="421"/>
                    <a:pt x="390" y="424"/>
                  </a:cubicBezTo>
                  <a:close/>
                  <a:moveTo>
                    <a:pt x="473" y="452"/>
                  </a:moveTo>
                  <a:cubicBezTo>
                    <a:pt x="473" y="453"/>
                    <a:pt x="473" y="454"/>
                    <a:pt x="473" y="454"/>
                  </a:cubicBezTo>
                  <a:cubicBezTo>
                    <a:pt x="482" y="455"/>
                    <a:pt x="491" y="456"/>
                    <a:pt x="500" y="458"/>
                  </a:cubicBezTo>
                  <a:cubicBezTo>
                    <a:pt x="500" y="454"/>
                    <a:pt x="500" y="451"/>
                    <a:pt x="500" y="448"/>
                  </a:cubicBezTo>
                  <a:cubicBezTo>
                    <a:pt x="490" y="449"/>
                    <a:pt x="482" y="451"/>
                    <a:pt x="473" y="452"/>
                  </a:cubicBezTo>
                  <a:close/>
                  <a:moveTo>
                    <a:pt x="1277" y="458"/>
                  </a:moveTo>
                  <a:cubicBezTo>
                    <a:pt x="1278" y="456"/>
                    <a:pt x="1279" y="455"/>
                    <a:pt x="1280" y="454"/>
                  </a:cubicBezTo>
                  <a:cubicBezTo>
                    <a:pt x="1278" y="452"/>
                    <a:pt x="1276" y="448"/>
                    <a:pt x="1274" y="448"/>
                  </a:cubicBezTo>
                  <a:cubicBezTo>
                    <a:pt x="1266" y="449"/>
                    <a:pt x="1259" y="451"/>
                    <a:pt x="1251" y="452"/>
                  </a:cubicBezTo>
                  <a:cubicBezTo>
                    <a:pt x="1251" y="453"/>
                    <a:pt x="1251" y="454"/>
                    <a:pt x="1251" y="454"/>
                  </a:cubicBezTo>
                  <a:cubicBezTo>
                    <a:pt x="1260" y="455"/>
                    <a:pt x="1269" y="456"/>
                    <a:pt x="1277" y="458"/>
                  </a:cubicBezTo>
                  <a:close/>
                  <a:moveTo>
                    <a:pt x="1197" y="399"/>
                  </a:moveTo>
                  <a:cubicBezTo>
                    <a:pt x="1201" y="407"/>
                    <a:pt x="1204" y="413"/>
                    <a:pt x="1206" y="419"/>
                  </a:cubicBezTo>
                  <a:cubicBezTo>
                    <a:pt x="1207" y="418"/>
                    <a:pt x="1208" y="418"/>
                    <a:pt x="1208" y="418"/>
                  </a:cubicBezTo>
                  <a:cubicBezTo>
                    <a:pt x="1208" y="411"/>
                    <a:pt x="1208" y="404"/>
                    <a:pt x="1208" y="397"/>
                  </a:cubicBezTo>
                  <a:cubicBezTo>
                    <a:pt x="1205" y="397"/>
                    <a:pt x="1202" y="398"/>
                    <a:pt x="1197" y="399"/>
                  </a:cubicBezTo>
                  <a:close/>
                  <a:moveTo>
                    <a:pt x="407" y="456"/>
                  </a:moveTo>
                  <a:cubicBezTo>
                    <a:pt x="407" y="455"/>
                    <a:pt x="407" y="454"/>
                    <a:pt x="407" y="453"/>
                  </a:cubicBezTo>
                  <a:cubicBezTo>
                    <a:pt x="399" y="452"/>
                    <a:pt x="391" y="451"/>
                    <a:pt x="383" y="450"/>
                  </a:cubicBezTo>
                  <a:cubicBezTo>
                    <a:pt x="383" y="454"/>
                    <a:pt x="383" y="456"/>
                    <a:pt x="383" y="459"/>
                  </a:cubicBezTo>
                  <a:cubicBezTo>
                    <a:pt x="391" y="458"/>
                    <a:pt x="399" y="457"/>
                    <a:pt x="407" y="456"/>
                  </a:cubicBezTo>
                  <a:close/>
                  <a:moveTo>
                    <a:pt x="1184" y="453"/>
                  </a:moveTo>
                  <a:cubicBezTo>
                    <a:pt x="1177" y="452"/>
                    <a:pt x="1169" y="451"/>
                    <a:pt x="1160" y="450"/>
                  </a:cubicBezTo>
                  <a:cubicBezTo>
                    <a:pt x="1161" y="460"/>
                    <a:pt x="1161" y="460"/>
                    <a:pt x="1184" y="453"/>
                  </a:cubicBezTo>
                  <a:close/>
                  <a:moveTo>
                    <a:pt x="1226" y="396"/>
                  </a:moveTo>
                  <a:cubicBezTo>
                    <a:pt x="1226" y="404"/>
                    <a:pt x="1226" y="411"/>
                    <a:pt x="1226" y="417"/>
                  </a:cubicBezTo>
                  <a:cubicBezTo>
                    <a:pt x="1226" y="417"/>
                    <a:pt x="1227" y="417"/>
                    <a:pt x="1228" y="418"/>
                  </a:cubicBezTo>
                  <a:cubicBezTo>
                    <a:pt x="1230" y="411"/>
                    <a:pt x="1232" y="405"/>
                    <a:pt x="1235" y="398"/>
                  </a:cubicBezTo>
                  <a:cubicBezTo>
                    <a:pt x="1232" y="397"/>
                    <a:pt x="1229" y="396"/>
                    <a:pt x="1226" y="39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0" name="Google Shape;1520;p18"/>
            <p:cNvSpPr/>
            <p:nvPr/>
          </p:nvSpPr>
          <p:spPr>
            <a:xfrm>
              <a:off x="4743450" y="3984625"/>
              <a:ext cx="101600" cy="227013"/>
            </a:xfrm>
            <a:custGeom>
              <a:avLst/>
              <a:gdLst/>
              <a:ahLst/>
              <a:cxnLst/>
              <a:rect l="l" t="t" r="r" b="b"/>
              <a:pathLst>
                <a:path w="263" h="596" extrusionOk="0">
                  <a:moveTo>
                    <a:pt x="106" y="125"/>
                  </a:moveTo>
                  <a:cubicBezTo>
                    <a:pt x="119" y="125"/>
                    <a:pt x="129" y="125"/>
                    <a:pt x="138" y="124"/>
                  </a:cubicBezTo>
                  <a:cubicBezTo>
                    <a:pt x="142" y="124"/>
                    <a:pt x="146" y="120"/>
                    <a:pt x="149" y="117"/>
                  </a:cubicBezTo>
                  <a:cubicBezTo>
                    <a:pt x="168" y="88"/>
                    <a:pt x="188" y="59"/>
                    <a:pt x="207" y="29"/>
                  </a:cubicBezTo>
                  <a:cubicBezTo>
                    <a:pt x="214" y="19"/>
                    <a:pt x="223" y="12"/>
                    <a:pt x="236" y="14"/>
                  </a:cubicBezTo>
                  <a:cubicBezTo>
                    <a:pt x="255" y="16"/>
                    <a:pt x="263" y="37"/>
                    <a:pt x="252" y="55"/>
                  </a:cubicBezTo>
                  <a:cubicBezTo>
                    <a:pt x="244" y="69"/>
                    <a:pt x="234" y="83"/>
                    <a:pt x="224" y="97"/>
                  </a:cubicBezTo>
                  <a:cubicBezTo>
                    <a:pt x="211" y="117"/>
                    <a:pt x="198" y="137"/>
                    <a:pt x="185" y="157"/>
                  </a:cubicBezTo>
                  <a:cubicBezTo>
                    <a:pt x="177" y="169"/>
                    <a:pt x="167" y="176"/>
                    <a:pt x="152" y="177"/>
                  </a:cubicBezTo>
                  <a:cubicBezTo>
                    <a:pt x="135" y="177"/>
                    <a:pt x="118" y="180"/>
                    <a:pt x="100" y="182"/>
                  </a:cubicBezTo>
                  <a:cubicBezTo>
                    <a:pt x="100" y="185"/>
                    <a:pt x="99" y="188"/>
                    <a:pt x="99" y="191"/>
                  </a:cubicBezTo>
                  <a:cubicBezTo>
                    <a:pt x="99" y="216"/>
                    <a:pt x="99" y="241"/>
                    <a:pt x="100" y="266"/>
                  </a:cubicBezTo>
                  <a:cubicBezTo>
                    <a:pt x="100" y="271"/>
                    <a:pt x="102" y="277"/>
                    <a:pt x="105" y="281"/>
                  </a:cubicBezTo>
                  <a:cubicBezTo>
                    <a:pt x="128" y="306"/>
                    <a:pt x="151" y="330"/>
                    <a:pt x="175" y="355"/>
                  </a:cubicBezTo>
                  <a:cubicBezTo>
                    <a:pt x="185" y="365"/>
                    <a:pt x="192" y="378"/>
                    <a:pt x="195" y="392"/>
                  </a:cubicBezTo>
                  <a:cubicBezTo>
                    <a:pt x="206" y="441"/>
                    <a:pt x="218" y="489"/>
                    <a:pt x="229" y="538"/>
                  </a:cubicBezTo>
                  <a:cubicBezTo>
                    <a:pt x="231" y="548"/>
                    <a:pt x="231" y="559"/>
                    <a:pt x="228" y="569"/>
                  </a:cubicBezTo>
                  <a:cubicBezTo>
                    <a:pt x="221" y="591"/>
                    <a:pt x="197" y="596"/>
                    <a:pt x="181" y="580"/>
                  </a:cubicBezTo>
                  <a:cubicBezTo>
                    <a:pt x="174" y="572"/>
                    <a:pt x="168" y="561"/>
                    <a:pt x="166" y="551"/>
                  </a:cubicBezTo>
                  <a:cubicBezTo>
                    <a:pt x="154" y="507"/>
                    <a:pt x="145" y="463"/>
                    <a:pt x="134" y="420"/>
                  </a:cubicBezTo>
                  <a:cubicBezTo>
                    <a:pt x="132" y="414"/>
                    <a:pt x="129" y="408"/>
                    <a:pt x="124" y="404"/>
                  </a:cubicBezTo>
                  <a:cubicBezTo>
                    <a:pt x="90" y="375"/>
                    <a:pt x="56" y="345"/>
                    <a:pt x="21" y="317"/>
                  </a:cubicBezTo>
                  <a:cubicBezTo>
                    <a:pt x="7" y="305"/>
                    <a:pt x="1" y="290"/>
                    <a:pt x="1" y="273"/>
                  </a:cubicBezTo>
                  <a:cubicBezTo>
                    <a:pt x="0" y="235"/>
                    <a:pt x="0" y="197"/>
                    <a:pt x="1" y="159"/>
                  </a:cubicBezTo>
                  <a:cubicBezTo>
                    <a:pt x="1" y="128"/>
                    <a:pt x="21" y="108"/>
                    <a:pt x="52" y="105"/>
                  </a:cubicBezTo>
                  <a:cubicBezTo>
                    <a:pt x="55" y="105"/>
                    <a:pt x="59" y="101"/>
                    <a:pt x="61" y="98"/>
                  </a:cubicBezTo>
                  <a:cubicBezTo>
                    <a:pt x="80" y="71"/>
                    <a:pt x="98" y="44"/>
                    <a:pt x="116" y="16"/>
                  </a:cubicBezTo>
                  <a:cubicBezTo>
                    <a:pt x="123" y="6"/>
                    <a:pt x="131" y="0"/>
                    <a:pt x="143" y="1"/>
                  </a:cubicBezTo>
                  <a:cubicBezTo>
                    <a:pt x="161" y="2"/>
                    <a:pt x="171" y="22"/>
                    <a:pt x="162" y="40"/>
                  </a:cubicBezTo>
                  <a:cubicBezTo>
                    <a:pt x="157" y="49"/>
                    <a:pt x="151" y="57"/>
                    <a:pt x="145" y="66"/>
                  </a:cubicBezTo>
                  <a:cubicBezTo>
                    <a:pt x="133" y="84"/>
                    <a:pt x="120" y="103"/>
                    <a:pt x="106" y="12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1" name="Google Shape;1521;p18"/>
            <p:cNvSpPr/>
            <p:nvPr/>
          </p:nvSpPr>
          <p:spPr>
            <a:xfrm>
              <a:off x="4749800" y="4117975"/>
              <a:ext cx="28575" cy="95250"/>
            </a:xfrm>
            <a:custGeom>
              <a:avLst/>
              <a:gdLst/>
              <a:ahLst/>
              <a:cxnLst/>
              <a:rect l="l" t="t" r="r" b="b"/>
              <a:pathLst>
                <a:path w="74" h="248" extrusionOk="0">
                  <a:moveTo>
                    <a:pt x="10" y="0"/>
                  </a:moveTo>
                  <a:cubicBezTo>
                    <a:pt x="21" y="8"/>
                    <a:pt x="32" y="16"/>
                    <a:pt x="42" y="24"/>
                  </a:cubicBezTo>
                  <a:cubicBezTo>
                    <a:pt x="44" y="26"/>
                    <a:pt x="46" y="27"/>
                    <a:pt x="48" y="29"/>
                  </a:cubicBezTo>
                  <a:cubicBezTo>
                    <a:pt x="74" y="49"/>
                    <a:pt x="74" y="49"/>
                    <a:pt x="73" y="81"/>
                  </a:cubicBezTo>
                  <a:cubicBezTo>
                    <a:pt x="71" y="122"/>
                    <a:pt x="69" y="162"/>
                    <a:pt x="66" y="202"/>
                  </a:cubicBezTo>
                  <a:cubicBezTo>
                    <a:pt x="65" y="213"/>
                    <a:pt x="61" y="225"/>
                    <a:pt x="55" y="233"/>
                  </a:cubicBezTo>
                  <a:cubicBezTo>
                    <a:pt x="44" y="248"/>
                    <a:pt x="25" y="247"/>
                    <a:pt x="12" y="233"/>
                  </a:cubicBezTo>
                  <a:cubicBezTo>
                    <a:pt x="2" y="222"/>
                    <a:pt x="0" y="207"/>
                    <a:pt x="1" y="193"/>
                  </a:cubicBezTo>
                  <a:cubicBezTo>
                    <a:pt x="3" y="130"/>
                    <a:pt x="6" y="68"/>
                    <a:pt x="9" y="5"/>
                  </a:cubicBezTo>
                  <a:cubicBezTo>
                    <a:pt x="9" y="4"/>
                    <a:pt x="10" y="3"/>
                    <a:pt x="1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2" name="Google Shape;1522;p18"/>
            <p:cNvSpPr/>
            <p:nvPr/>
          </p:nvSpPr>
          <p:spPr>
            <a:xfrm>
              <a:off x="4722813" y="3976688"/>
              <a:ext cx="47625" cy="46038"/>
            </a:xfrm>
            <a:custGeom>
              <a:avLst/>
              <a:gdLst/>
              <a:ahLst/>
              <a:cxnLst/>
              <a:rect l="l" t="t" r="r" b="b"/>
              <a:pathLst>
                <a:path w="122" h="122" extrusionOk="0">
                  <a:moveTo>
                    <a:pt x="122" y="61"/>
                  </a:moveTo>
                  <a:cubicBezTo>
                    <a:pt x="122" y="95"/>
                    <a:pt x="95" y="122"/>
                    <a:pt x="61" y="122"/>
                  </a:cubicBezTo>
                  <a:cubicBezTo>
                    <a:pt x="28" y="121"/>
                    <a:pt x="1" y="95"/>
                    <a:pt x="1" y="61"/>
                  </a:cubicBezTo>
                  <a:cubicBezTo>
                    <a:pt x="0" y="27"/>
                    <a:pt x="27" y="0"/>
                    <a:pt x="61" y="0"/>
                  </a:cubicBezTo>
                  <a:cubicBezTo>
                    <a:pt x="95" y="0"/>
                    <a:pt x="122" y="27"/>
                    <a:pt x="122" y="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3" name="Google Shape;1523;p18"/>
            <p:cNvSpPr/>
            <p:nvPr/>
          </p:nvSpPr>
          <p:spPr>
            <a:xfrm>
              <a:off x="4778375" y="3884613"/>
              <a:ext cx="60325" cy="31750"/>
            </a:xfrm>
            <a:custGeom>
              <a:avLst/>
              <a:gdLst/>
              <a:ahLst/>
              <a:cxnLst/>
              <a:rect l="l" t="t" r="r" b="b"/>
              <a:pathLst>
                <a:path w="158" h="84" extrusionOk="0">
                  <a:moveTo>
                    <a:pt x="0" y="53"/>
                  </a:moveTo>
                  <a:cubicBezTo>
                    <a:pt x="14" y="44"/>
                    <a:pt x="25" y="35"/>
                    <a:pt x="38" y="28"/>
                  </a:cubicBezTo>
                  <a:cubicBezTo>
                    <a:pt x="60" y="15"/>
                    <a:pt x="83" y="3"/>
                    <a:pt x="110" y="1"/>
                  </a:cubicBezTo>
                  <a:cubicBezTo>
                    <a:pt x="111" y="1"/>
                    <a:pt x="113" y="1"/>
                    <a:pt x="115" y="1"/>
                  </a:cubicBezTo>
                  <a:cubicBezTo>
                    <a:pt x="146" y="0"/>
                    <a:pt x="158" y="20"/>
                    <a:pt x="144" y="48"/>
                  </a:cubicBezTo>
                  <a:cubicBezTo>
                    <a:pt x="131" y="71"/>
                    <a:pt x="113" y="84"/>
                    <a:pt x="86" y="82"/>
                  </a:cubicBezTo>
                  <a:cubicBezTo>
                    <a:pt x="55" y="80"/>
                    <a:pt x="28" y="68"/>
                    <a:pt x="0" y="5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4" name="Google Shape;1524;p18"/>
            <p:cNvSpPr/>
            <p:nvPr/>
          </p:nvSpPr>
          <p:spPr>
            <a:xfrm>
              <a:off x="5287963" y="3887788"/>
              <a:ext cx="11113" cy="28575"/>
            </a:xfrm>
            <a:custGeom>
              <a:avLst/>
              <a:gdLst/>
              <a:ahLst/>
              <a:cxnLst/>
              <a:rect l="l" t="t" r="r" b="b"/>
              <a:pathLst>
                <a:path w="28" h="75" extrusionOk="0">
                  <a:moveTo>
                    <a:pt x="28" y="39"/>
                  </a:moveTo>
                  <a:cubicBezTo>
                    <a:pt x="26" y="49"/>
                    <a:pt x="24" y="59"/>
                    <a:pt x="22" y="69"/>
                  </a:cubicBezTo>
                  <a:cubicBezTo>
                    <a:pt x="21" y="71"/>
                    <a:pt x="17" y="75"/>
                    <a:pt x="15" y="75"/>
                  </a:cubicBezTo>
                  <a:cubicBezTo>
                    <a:pt x="13" y="75"/>
                    <a:pt x="9" y="72"/>
                    <a:pt x="8" y="69"/>
                  </a:cubicBezTo>
                  <a:cubicBezTo>
                    <a:pt x="0" y="49"/>
                    <a:pt x="0" y="28"/>
                    <a:pt x="8" y="7"/>
                  </a:cubicBezTo>
                  <a:cubicBezTo>
                    <a:pt x="9" y="5"/>
                    <a:pt x="13" y="0"/>
                    <a:pt x="14" y="1"/>
                  </a:cubicBezTo>
                  <a:cubicBezTo>
                    <a:pt x="17" y="2"/>
                    <a:pt x="21" y="5"/>
                    <a:pt x="22" y="8"/>
                  </a:cubicBezTo>
                  <a:cubicBezTo>
                    <a:pt x="25" y="18"/>
                    <a:pt x="26" y="28"/>
                    <a:pt x="28"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5" name="Google Shape;1525;p18"/>
            <p:cNvSpPr/>
            <p:nvPr/>
          </p:nvSpPr>
          <p:spPr>
            <a:xfrm>
              <a:off x="4887913" y="3987800"/>
              <a:ext cx="6350" cy="11113"/>
            </a:xfrm>
            <a:custGeom>
              <a:avLst/>
              <a:gdLst/>
              <a:ahLst/>
              <a:cxnLst/>
              <a:rect l="l" t="t" r="r" b="b"/>
              <a:pathLst>
                <a:path w="18" h="30" extrusionOk="0">
                  <a:moveTo>
                    <a:pt x="18" y="26"/>
                  </a:moveTo>
                  <a:cubicBezTo>
                    <a:pt x="12" y="28"/>
                    <a:pt x="7" y="29"/>
                    <a:pt x="0" y="30"/>
                  </a:cubicBezTo>
                  <a:cubicBezTo>
                    <a:pt x="0" y="21"/>
                    <a:pt x="0" y="13"/>
                    <a:pt x="1" y="5"/>
                  </a:cubicBezTo>
                  <a:cubicBezTo>
                    <a:pt x="1" y="3"/>
                    <a:pt x="3" y="2"/>
                    <a:pt x="4" y="0"/>
                  </a:cubicBezTo>
                  <a:cubicBezTo>
                    <a:pt x="5" y="1"/>
                    <a:pt x="7" y="2"/>
                    <a:pt x="8" y="4"/>
                  </a:cubicBezTo>
                  <a:cubicBezTo>
                    <a:pt x="11" y="11"/>
                    <a:pt x="14" y="18"/>
                    <a:pt x="18"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6" name="Google Shape;1526;p18"/>
            <p:cNvSpPr/>
            <p:nvPr/>
          </p:nvSpPr>
          <p:spPr>
            <a:xfrm>
              <a:off x="5186363" y="3987800"/>
              <a:ext cx="6350" cy="11113"/>
            </a:xfrm>
            <a:custGeom>
              <a:avLst/>
              <a:gdLst/>
              <a:ahLst/>
              <a:cxnLst/>
              <a:rect l="l" t="t" r="r" b="b"/>
              <a:pathLst>
                <a:path w="17" h="32" extrusionOk="0">
                  <a:moveTo>
                    <a:pt x="0" y="32"/>
                  </a:moveTo>
                  <a:cubicBezTo>
                    <a:pt x="0" y="21"/>
                    <a:pt x="0" y="12"/>
                    <a:pt x="0" y="0"/>
                  </a:cubicBezTo>
                  <a:cubicBezTo>
                    <a:pt x="11" y="8"/>
                    <a:pt x="10" y="19"/>
                    <a:pt x="17" y="28"/>
                  </a:cubicBezTo>
                  <a:cubicBezTo>
                    <a:pt x="11" y="30"/>
                    <a:pt x="5" y="31"/>
                    <a:pt x="0" y="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7" name="Google Shape;1527;p18"/>
            <p:cNvSpPr/>
            <p:nvPr/>
          </p:nvSpPr>
          <p:spPr>
            <a:xfrm>
              <a:off x="4879975" y="3987800"/>
              <a:ext cx="4763" cy="11113"/>
            </a:xfrm>
            <a:custGeom>
              <a:avLst/>
              <a:gdLst/>
              <a:ahLst/>
              <a:cxnLst/>
              <a:rect l="l" t="t" r="r" b="b"/>
              <a:pathLst>
                <a:path w="13" h="30" extrusionOk="0">
                  <a:moveTo>
                    <a:pt x="13" y="30"/>
                  </a:moveTo>
                  <a:cubicBezTo>
                    <a:pt x="8" y="29"/>
                    <a:pt x="5" y="28"/>
                    <a:pt x="0" y="27"/>
                  </a:cubicBezTo>
                  <a:cubicBezTo>
                    <a:pt x="3" y="17"/>
                    <a:pt x="7" y="9"/>
                    <a:pt x="10" y="0"/>
                  </a:cubicBezTo>
                  <a:cubicBezTo>
                    <a:pt x="11" y="0"/>
                    <a:pt x="12" y="0"/>
                    <a:pt x="13" y="1"/>
                  </a:cubicBezTo>
                  <a:cubicBezTo>
                    <a:pt x="13" y="10"/>
                    <a:pt x="13" y="19"/>
                    <a:pt x="13"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8" name="Google Shape;1528;p18"/>
            <p:cNvSpPr/>
            <p:nvPr/>
          </p:nvSpPr>
          <p:spPr>
            <a:xfrm>
              <a:off x="5189538" y="3956050"/>
              <a:ext cx="9525" cy="11113"/>
            </a:xfrm>
            <a:custGeom>
              <a:avLst/>
              <a:gdLst/>
              <a:ahLst/>
              <a:cxnLst/>
              <a:rect l="l" t="t" r="r" b="b"/>
              <a:pathLst>
                <a:path w="23" h="29" extrusionOk="0">
                  <a:moveTo>
                    <a:pt x="10" y="0"/>
                  </a:moveTo>
                  <a:cubicBezTo>
                    <a:pt x="15" y="3"/>
                    <a:pt x="18" y="5"/>
                    <a:pt x="23" y="8"/>
                  </a:cubicBezTo>
                  <a:cubicBezTo>
                    <a:pt x="16" y="15"/>
                    <a:pt x="10" y="22"/>
                    <a:pt x="4" y="29"/>
                  </a:cubicBezTo>
                  <a:cubicBezTo>
                    <a:pt x="3" y="28"/>
                    <a:pt x="2" y="27"/>
                    <a:pt x="0" y="27"/>
                  </a:cubicBezTo>
                  <a:cubicBezTo>
                    <a:pt x="3" y="18"/>
                    <a:pt x="6" y="10"/>
                    <a:pt x="1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29" name="Google Shape;1529;p18"/>
            <p:cNvSpPr/>
            <p:nvPr/>
          </p:nvSpPr>
          <p:spPr>
            <a:xfrm>
              <a:off x="4892675" y="3956050"/>
              <a:ext cx="7938" cy="11113"/>
            </a:xfrm>
            <a:custGeom>
              <a:avLst/>
              <a:gdLst/>
              <a:ahLst/>
              <a:cxnLst/>
              <a:rect l="l" t="t" r="r" b="b"/>
              <a:pathLst>
                <a:path w="23" h="28" extrusionOk="0">
                  <a:moveTo>
                    <a:pt x="0" y="26"/>
                  </a:moveTo>
                  <a:cubicBezTo>
                    <a:pt x="3" y="17"/>
                    <a:pt x="6" y="9"/>
                    <a:pt x="10" y="0"/>
                  </a:cubicBezTo>
                  <a:cubicBezTo>
                    <a:pt x="14" y="2"/>
                    <a:pt x="18" y="4"/>
                    <a:pt x="23" y="7"/>
                  </a:cubicBezTo>
                  <a:cubicBezTo>
                    <a:pt x="16" y="14"/>
                    <a:pt x="10" y="21"/>
                    <a:pt x="4" y="28"/>
                  </a:cubicBezTo>
                  <a:cubicBezTo>
                    <a:pt x="3" y="27"/>
                    <a:pt x="1" y="26"/>
                    <a:pt x="0"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0" name="Google Shape;1530;p18"/>
            <p:cNvSpPr/>
            <p:nvPr/>
          </p:nvSpPr>
          <p:spPr>
            <a:xfrm>
              <a:off x="5170488" y="3986213"/>
              <a:ext cx="9525" cy="11113"/>
            </a:xfrm>
            <a:custGeom>
              <a:avLst/>
              <a:gdLst/>
              <a:ahLst/>
              <a:cxnLst/>
              <a:rect l="l" t="t" r="r" b="b"/>
              <a:pathLst>
                <a:path w="22" h="29" extrusionOk="0">
                  <a:moveTo>
                    <a:pt x="22" y="2"/>
                  </a:moveTo>
                  <a:cubicBezTo>
                    <a:pt x="19" y="11"/>
                    <a:pt x="16" y="19"/>
                    <a:pt x="12" y="29"/>
                  </a:cubicBezTo>
                  <a:cubicBezTo>
                    <a:pt x="8" y="26"/>
                    <a:pt x="4" y="24"/>
                    <a:pt x="0" y="22"/>
                  </a:cubicBezTo>
                  <a:cubicBezTo>
                    <a:pt x="7" y="14"/>
                    <a:pt x="13" y="7"/>
                    <a:pt x="19" y="0"/>
                  </a:cubicBezTo>
                  <a:cubicBezTo>
                    <a:pt x="20" y="1"/>
                    <a:pt x="21" y="1"/>
                    <a:pt x="22"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1" name="Google Shape;1531;p18"/>
            <p:cNvSpPr/>
            <p:nvPr/>
          </p:nvSpPr>
          <p:spPr>
            <a:xfrm>
              <a:off x="4873625" y="3986213"/>
              <a:ext cx="7938" cy="11113"/>
            </a:xfrm>
            <a:custGeom>
              <a:avLst/>
              <a:gdLst/>
              <a:ahLst/>
              <a:cxnLst/>
              <a:rect l="l" t="t" r="r" b="b"/>
              <a:pathLst>
                <a:path w="22" h="29" extrusionOk="0">
                  <a:moveTo>
                    <a:pt x="22" y="2"/>
                  </a:moveTo>
                  <a:cubicBezTo>
                    <a:pt x="19" y="11"/>
                    <a:pt x="16" y="19"/>
                    <a:pt x="12" y="29"/>
                  </a:cubicBezTo>
                  <a:cubicBezTo>
                    <a:pt x="8" y="27"/>
                    <a:pt x="5" y="25"/>
                    <a:pt x="0" y="22"/>
                  </a:cubicBezTo>
                  <a:cubicBezTo>
                    <a:pt x="6" y="14"/>
                    <a:pt x="12" y="7"/>
                    <a:pt x="18" y="0"/>
                  </a:cubicBezTo>
                  <a:cubicBezTo>
                    <a:pt x="20" y="1"/>
                    <a:pt x="21" y="1"/>
                    <a:pt x="22"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2" name="Google Shape;1532;p18"/>
            <p:cNvSpPr/>
            <p:nvPr/>
          </p:nvSpPr>
          <p:spPr>
            <a:xfrm>
              <a:off x="5195888" y="3965575"/>
              <a:ext cx="11113" cy="7938"/>
            </a:xfrm>
            <a:custGeom>
              <a:avLst/>
              <a:gdLst/>
              <a:ahLst/>
              <a:cxnLst/>
              <a:rect l="l" t="t" r="r" b="b"/>
              <a:pathLst>
                <a:path w="30" h="18" extrusionOk="0">
                  <a:moveTo>
                    <a:pt x="30" y="14"/>
                  </a:moveTo>
                  <a:cubicBezTo>
                    <a:pt x="19" y="15"/>
                    <a:pt x="10" y="17"/>
                    <a:pt x="2" y="18"/>
                  </a:cubicBezTo>
                  <a:cubicBezTo>
                    <a:pt x="1" y="17"/>
                    <a:pt x="1" y="16"/>
                    <a:pt x="0" y="15"/>
                  </a:cubicBezTo>
                  <a:cubicBezTo>
                    <a:pt x="8" y="10"/>
                    <a:pt x="16" y="6"/>
                    <a:pt x="25" y="0"/>
                  </a:cubicBezTo>
                  <a:cubicBezTo>
                    <a:pt x="27" y="5"/>
                    <a:pt x="28" y="9"/>
                    <a:pt x="30"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3" name="Google Shape;1533;p18"/>
            <p:cNvSpPr/>
            <p:nvPr/>
          </p:nvSpPr>
          <p:spPr>
            <a:xfrm>
              <a:off x="4892675" y="3986213"/>
              <a:ext cx="7938" cy="11113"/>
            </a:xfrm>
            <a:custGeom>
              <a:avLst/>
              <a:gdLst/>
              <a:ahLst/>
              <a:cxnLst/>
              <a:rect l="l" t="t" r="r" b="b"/>
              <a:pathLst>
                <a:path w="22" h="27" extrusionOk="0">
                  <a:moveTo>
                    <a:pt x="12" y="27"/>
                  </a:moveTo>
                  <a:cubicBezTo>
                    <a:pt x="8" y="18"/>
                    <a:pt x="4" y="9"/>
                    <a:pt x="0" y="0"/>
                  </a:cubicBezTo>
                  <a:cubicBezTo>
                    <a:pt x="8" y="7"/>
                    <a:pt x="15" y="14"/>
                    <a:pt x="22" y="21"/>
                  </a:cubicBezTo>
                  <a:cubicBezTo>
                    <a:pt x="19" y="23"/>
                    <a:pt x="16" y="25"/>
                    <a:pt x="12"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4" name="Google Shape;1534;p18"/>
            <p:cNvSpPr/>
            <p:nvPr/>
          </p:nvSpPr>
          <p:spPr>
            <a:xfrm>
              <a:off x="4897438" y="3965575"/>
              <a:ext cx="12700" cy="7938"/>
            </a:xfrm>
            <a:custGeom>
              <a:avLst/>
              <a:gdLst/>
              <a:ahLst/>
              <a:cxnLst/>
              <a:rect l="l" t="t" r="r" b="b"/>
              <a:pathLst>
                <a:path w="30" h="18" extrusionOk="0">
                  <a:moveTo>
                    <a:pt x="30" y="13"/>
                  </a:moveTo>
                  <a:cubicBezTo>
                    <a:pt x="20" y="15"/>
                    <a:pt x="11" y="17"/>
                    <a:pt x="2" y="18"/>
                  </a:cubicBezTo>
                  <a:cubicBezTo>
                    <a:pt x="1" y="17"/>
                    <a:pt x="1" y="16"/>
                    <a:pt x="0" y="15"/>
                  </a:cubicBezTo>
                  <a:cubicBezTo>
                    <a:pt x="8" y="10"/>
                    <a:pt x="16" y="6"/>
                    <a:pt x="25" y="0"/>
                  </a:cubicBezTo>
                  <a:cubicBezTo>
                    <a:pt x="26" y="5"/>
                    <a:pt x="28" y="8"/>
                    <a:pt x="30" y="1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5" name="Google Shape;1535;p18"/>
            <p:cNvSpPr/>
            <p:nvPr/>
          </p:nvSpPr>
          <p:spPr>
            <a:xfrm>
              <a:off x="5194300" y="3983038"/>
              <a:ext cx="11113" cy="9525"/>
            </a:xfrm>
            <a:custGeom>
              <a:avLst/>
              <a:gdLst/>
              <a:ahLst/>
              <a:cxnLst/>
              <a:rect l="l" t="t" r="r" b="b"/>
              <a:pathLst>
                <a:path w="27" h="23" extrusionOk="0">
                  <a:moveTo>
                    <a:pt x="2" y="0"/>
                  </a:moveTo>
                  <a:cubicBezTo>
                    <a:pt x="10" y="4"/>
                    <a:pt x="18" y="8"/>
                    <a:pt x="27" y="12"/>
                  </a:cubicBezTo>
                  <a:cubicBezTo>
                    <a:pt x="25" y="16"/>
                    <a:pt x="23" y="19"/>
                    <a:pt x="20" y="23"/>
                  </a:cubicBezTo>
                  <a:cubicBezTo>
                    <a:pt x="13" y="16"/>
                    <a:pt x="6" y="9"/>
                    <a:pt x="0" y="2"/>
                  </a:cubicBezTo>
                  <a:cubicBezTo>
                    <a:pt x="0" y="1"/>
                    <a:pt x="1" y="0"/>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6" name="Google Shape;1536;p18"/>
            <p:cNvSpPr/>
            <p:nvPr/>
          </p:nvSpPr>
          <p:spPr>
            <a:xfrm>
              <a:off x="4899025" y="3979863"/>
              <a:ext cx="11113" cy="6350"/>
            </a:xfrm>
            <a:custGeom>
              <a:avLst/>
              <a:gdLst/>
              <a:ahLst/>
              <a:cxnLst/>
              <a:rect l="l" t="t" r="r" b="b"/>
              <a:pathLst>
                <a:path w="29" h="16" extrusionOk="0">
                  <a:moveTo>
                    <a:pt x="1" y="0"/>
                  </a:moveTo>
                  <a:cubicBezTo>
                    <a:pt x="10" y="1"/>
                    <a:pt x="19" y="2"/>
                    <a:pt x="29" y="3"/>
                  </a:cubicBezTo>
                  <a:cubicBezTo>
                    <a:pt x="28" y="8"/>
                    <a:pt x="27" y="11"/>
                    <a:pt x="26" y="16"/>
                  </a:cubicBezTo>
                  <a:cubicBezTo>
                    <a:pt x="16" y="11"/>
                    <a:pt x="8" y="7"/>
                    <a:pt x="0" y="3"/>
                  </a:cubicBezTo>
                  <a:cubicBezTo>
                    <a:pt x="1" y="2"/>
                    <a:pt x="1" y="1"/>
                    <a:pt x="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7" name="Google Shape;1537;p18"/>
            <p:cNvSpPr/>
            <p:nvPr/>
          </p:nvSpPr>
          <p:spPr>
            <a:xfrm>
              <a:off x="5178425" y="3987800"/>
              <a:ext cx="4763" cy="11113"/>
            </a:xfrm>
            <a:custGeom>
              <a:avLst/>
              <a:gdLst/>
              <a:ahLst/>
              <a:cxnLst/>
              <a:rect l="l" t="t" r="r" b="b"/>
              <a:pathLst>
                <a:path w="12" h="29" extrusionOk="0">
                  <a:moveTo>
                    <a:pt x="12" y="29"/>
                  </a:moveTo>
                  <a:cubicBezTo>
                    <a:pt x="9" y="29"/>
                    <a:pt x="5" y="28"/>
                    <a:pt x="0" y="27"/>
                  </a:cubicBezTo>
                  <a:cubicBezTo>
                    <a:pt x="4" y="17"/>
                    <a:pt x="7" y="9"/>
                    <a:pt x="10" y="0"/>
                  </a:cubicBezTo>
                  <a:cubicBezTo>
                    <a:pt x="11" y="0"/>
                    <a:pt x="11" y="1"/>
                    <a:pt x="12" y="1"/>
                  </a:cubicBezTo>
                  <a:cubicBezTo>
                    <a:pt x="12" y="10"/>
                    <a:pt x="12" y="19"/>
                    <a:pt x="12" y="2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8" name="Google Shape;1538;p18"/>
            <p:cNvSpPr/>
            <p:nvPr/>
          </p:nvSpPr>
          <p:spPr>
            <a:xfrm>
              <a:off x="4865688" y="3979863"/>
              <a:ext cx="11113" cy="6350"/>
            </a:xfrm>
            <a:custGeom>
              <a:avLst/>
              <a:gdLst/>
              <a:ahLst/>
              <a:cxnLst/>
              <a:rect l="l" t="t" r="r" b="b"/>
              <a:pathLst>
                <a:path w="29" h="17" extrusionOk="0">
                  <a:moveTo>
                    <a:pt x="0" y="5"/>
                  </a:moveTo>
                  <a:cubicBezTo>
                    <a:pt x="10" y="3"/>
                    <a:pt x="19" y="2"/>
                    <a:pt x="27" y="0"/>
                  </a:cubicBezTo>
                  <a:cubicBezTo>
                    <a:pt x="28" y="1"/>
                    <a:pt x="28" y="3"/>
                    <a:pt x="29" y="4"/>
                  </a:cubicBezTo>
                  <a:cubicBezTo>
                    <a:pt x="21" y="8"/>
                    <a:pt x="13" y="13"/>
                    <a:pt x="4" y="17"/>
                  </a:cubicBezTo>
                  <a:cubicBezTo>
                    <a:pt x="3" y="13"/>
                    <a:pt x="2" y="10"/>
                    <a:pt x="0"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39" name="Google Shape;1539;p18"/>
            <p:cNvSpPr/>
            <p:nvPr/>
          </p:nvSpPr>
          <p:spPr>
            <a:xfrm>
              <a:off x="5195888" y="3979863"/>
              <a:ext cx="11113" cy="6350"/>
            </a:xfrm>
            <a:custGeom>
              <a:avLst/>
              <a:gdLst/>
              <a:ahLst/>
              <a:cxnLst/>
              <a:rect l="l" t="t" r="r" b="b"/>
              <a:pathLst>
                <a:path w="30" h="16" extrusionOk="0">
                  <a:moveTo>
                    <a:pt x="1" y="0"/>
                  </a:moveTo>
                  <a:cubicBezTo>
                    <a:pt x="11" y="1"/>
                    <a:pt x="20" y="2"/>
                    <a:pt x="30" y="3"/>
                  </a:cubicBezTo>
                  <a:cubicBezTo>
                    <a:pt x="29" y="8"/>
                    <a:pt x="27" y="11"/>
                    <a:pt x="26" y="16"/>
                  </a:cubicBezTo>
                  <a:cubicBezTo>
                    <a:pt x="17" y="12"/>
                    <a:pt x="9" y="7"/>
                    <a:pt x="0" y="3"/>
                  </a:cubicBezTo>
                  <a:cubicBezTo>
                    <a:pt x="1" y="2"/>
                    <a:pt x="1" y="1"/>
                    <a:pt x="1"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0" name="Google Shape;1540;p18"/>
            <p:cNvSpPr/>
            <p:nvPr/>
          </p:nvSpPr>
          <p:spPr>
            <a:xfrm>
              <a:off x="4895850" y="3983038"/>
              <a:ext cx="11113" cy="9525"/>
            </a:xfrm>
            <a:custGeom>
              <a:avLst/>
              <a:gdLst/>
              <a:ahLst/>
              <a:cxnLst/>
              <a:rect l="l" t="t" r="r" b="b"/>
              <a:pathLst>
                <a:path w="28" h="24" extrusionOk="0">
                  <a:moveTo>
                    <a:pt x="2" y="0"/>
                  </a:moveTo>
                  <a:cubicBezTo>
                    <a:pt x="11" y="5"/>
                    <a:pt x="19" y="9"/>
                    <a:pt x="28" y="13"/>
                  </a:cubicBezTo>
                  <a:cubicBezTo>
                    <a:pt x="26" y="17"/>
                    <a:pt x="23" y="20"/>
                    <a:pt x="20" y="24"/>
                  </a:cubicBezTo>
                  <a:cubicBezTo>
                    <a:pt x="13" y="17"/>
                    <a:pt x="7" y="10"/>
                    <a:pt x="0" y="3"/>
                  </a:cubicBezTo>
                  <a:cubicBezTo>
                    <a:pt x="1" y="2"/>
                    <a:pt x="2" y="1"/>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1" name="Google Shape;1541;p18"/>
            <p:cNvSpPr/>
            <p:nvPr/>
          </p:nvSpPr>
          <p:spPr>
            <a:xfrm>
              <a:off x="5191125" y="3986213"/>
              <a:ext cx="7938" cy="11113"/>
            </a:xfrm>
            <a:custGeom>
              <a:avLst/>
              <a:gdLst/>
              <a:ahLst/>
              <a:cxnLst/>
              <a:rect l="l" t="t" r="r" b="b"/>
              <a:pathLst>
                <a:path w="23" h="28" extrusionOk="0">
                  <a:moveTo>
                    <a:pt x="23" y="21"/>
                  </a:moveTo>
                  <a:cubicBezTo>
                    <a:pt x="19" y="24"/>
                    <a:pt x="16" y="26"/>
                    <a:pt x="12" y="28"/>
                  </a:cubicBezTo>
                  <a:cubicBezTo>
                    <a:pt x="8" y="19"/>
                    <a:pt x="4" y="11"/>
                    <a:pt x="0" y="2"/>
                  </a:cubicBezTo>
                  <a:cubicBezTo>
                    <a:pt x="1" y="1"/>
                    <a:pt x="2" y="1"/>
                    <a:pt x="3" y="0"/>
                  </a:cubicBezTo>
                  <a:cubicBezTo>
                    <a:pt x="10" y="7"/>
                    <a:pt x="16" y="13"/>
                    <a:pt x="23" y="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2" name="Google Shape;1542;p18"/>
            <p:cNvSpPr/>
            <p:nvPr/>
          </p:nvSpPr>
          <p:spPr>
            <a:xfrm>
              <a:off x="5162550" y="3979863"/>
              <a:ext cx="11113" cy="6350"/>
            </a:xfrm>
            <a:custGeom>
              <a:avLst/>
              <a:gdLst/>
              <a:ahLst/>
              <a:cxnLst/>
              <a:rect l="l" t="t" r="r" b="b"/>
              <a:pathLst>
                <a:path w="28" h="17" extrusionOk="0">
                  <a:moveTo>
                    <a:pt x="28" y="4"/>
                  </a:moveTo>
                  <a:cubicBezTo>
                    <a:pt x="21" y="8"/>
                    <a:pt x="13" y="12"/>
                    <a:pt x="5" y="17"/>
                  </a:cubicBezTo>
                  <a:cubicBezTo>
                    <a:pt x="3" y="13"/>
                    <a:pt x="2" y="10"/>
                    <a:pt x="0" y="5"/>
                  </a:cubicBezTo>
                  <a:cubicBezTo>
                    <a:pt x="10" y="3"/>
                    <a:pt x="18" y="2"/>
                    <a:pt x="27" y="0"/>
                  </a:cubicBezTo>
                  <a:cubicBezTo>
                    <a:pt x="28" y="2"/>
                    <a:pt x="28" y="3"/>
                    <a:pt x="28"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3" name="Google Shape;1543;p18"/>
            <p:cNvSpPr/>
            <p:nvPr/>
          </p:nvSpPr>
          <p:spPr>
            <a:xfrm>
              <a:off x="5162550" y="3967163"/>
              <a:ext cx="11113" cy="6350"/>
            </a:xfrm>
            <a:custGeom>
              <a:avLst/>
              <a:gdLst/>
              <a:ahLst/>
              <a:cxnLst/>
              <a:rect l="l" t="t" r="r" b="b"/>
              <a:pathLst>
                <a:path w="28" h="15" extrusionOk="0">
                  <a:moveTo>
                    <a:pt x="0" y="12"/>
                  </a:moveTo>
                  <a:cubicBezTo>
                    <a:pt x="1" y="8"/>
                    <a:pt x="2" y="4"/>
                    <a:pt x="4" y="0"/>
                  </a:cubicBezTo>
                  <a:cubicBezTo>
                    <a:pt x="12" y="4"/>
                    <a:pt x="20" y="8"/>
                    <a:pt x="28" y="12"/>
                  </a:cubicBezTo>
                  <a:cubicBezTo>
                    <a:pt x="27" y="13"/>
                    <a:pt x="27" y="14"/>
                    <a:pt x="27" y="15"/>
                  </a:cubicBezTo>
                  <a:cubicBezTo>
                    <a:pt x="18" y="14"/>
                    <a:pt x="10" y="13"/>
                    <a:pt x="0" y="1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4" name="Google Shape;1544;p18"/>
            <p:cNvSpPr/>
            <p:nvPr/>
          </p:nvSpPr>
          <p:spPr>
            <a:xfrm>
              <a:off x="5194300" y="3960813"/>
              <a:ext cx="9525" cy="7938"/>
            </a:xfrm>
            <a:custGeom>
              <a:avLst/>
              <a:gdLst/>
              <a:ahLst/>
              <a:cxnLst/>
              <a:rect l="l" t="t" r="r" b="b"/>
              <a:pathLst>
                <a:path w="26" h="24" extrusionOk="0">
                  <a:moveTo>
                    <a:pt x="18" y="0"/>
                  </a:moveTo>
                  <a:cubicBezTo>
                    <a:pt x="21" y="4"/>
                    <a:pt x="24" y="7"/>
                    <a:pt x="26" y="10"/>
                  </a:cubicBezTo>
                  <a:cubicBezTo>
                    <a:pt x="18" y="15"/>
                    <a:pt x="10" y="20"/>
                    <a:pt x="2" y="24"/>
                  </a:cubicBezTo>
                  <a:cubicBezTo>
                    <a:pt x="1" y="23"/>
                    <a:pt x="1" y="22"/>
                    <a:pt x="0" y="22"/>
                  </a:cubicBezTo>
                  <a:cubicBezTo>
                    <a:pt x="6" y="15"/>
                    <a:pt x="11" y="8"/>
                    <a:pt x="18"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5" name="Google Shape;1545;p18"/>
            <p:cNvSpPr/>
            <p:nvPr/>
          </p:nvSpPr>
          <p:spPr>
            <a:xfrm>
              <a:off x="4895850" y="3960813"/>
              <a:ext cx="9525" cy="7938"/>
            </a:xfrm>
            <a:custGeom>
              <a:avLst/>
              <a:gdLst/>
              <a:ahLst/>
              <a:cxnLst/>
              <a:rect l="l" t="t" r="r" b="b"/>
              <a:pathLst>
                <a:path w="26" h="24" extrusionOk="0">
                  <a:moveTo>
                    <a:pt x="26" y="10"/>
                  </a:moveTo>
                  <a:cubicBezTo>
                    <a:pt x="18" y="15"/>
                    <a:pt x="10" y="19"/>
                    <a:pt x="2" y="24"/>
                  </a:cubicBezTo>
                  <a:cubicBezTo>
                    <a:pt x="1" y="23"/>
                    <a:pt x="0" y="22"/>
                    <a:pt x="0" y="22"/>
                  </a:cubicBezTo>
                  <a:cubicBezTo>
                    <a:pt x="5" y="15"/>
                    <a:pt x="11" y="8"/>
                    <a:pt x="18" y="0"/>
                  </a:cubicBezTo>
                  <a:cubicBezTo>
                    <a:pt x="21" y="4"/>
                    <a:pt x="23" y="7"/>
                    <a:pt x="26" y="1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6" name="Google Shape;1546;p18"/>
            <p:cNvSpPr/>
            <p:nvPr/>
          </p:nvSpPr>
          <p:spPr>
            <a:xfrm>
              <a:off x="4872038" y="3956050"/>
              <a:ext cx="9525" cy="11113"/>
            </a:xfrm>
            <a:custGeom>
              <a:avLst/>
              <a:gdLst/>
              <a:ahLst/>
              <a:cxnLst/>
              <a:rect l="l" t="t" r="r" b="b"/>
              <a:pathLst>
                <a:path w="23" h="28" extrusionOk="0">
                  <a:moveTo>
                    <a:pt x="23" y="28"/>
                  </a:moveTo>
                  <a:cubicBezTo>
                    <a:pt x="14" y="20"/>
                    <a:pt x="8" y="14"/>
                    <a:pt x="0" y="8"/>
                  </a:cubicBezTo>
                  <a:cubicBezTo>
                    <a:pt x="4" y="5"/>
                    <a:pt x="7" y="3"/>
                    <a:pt x="11" y="0"/>
                  </a:cubicBezTo>
                  <a:cubicBezTo>
                    <a:pt x="15" y="9"/>
                    <a:pt x="18" y="17"/>
                    <a:pt x="23" y="2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7" name="Google Shape;1547;p18"/>
            <p:cNvSpPr/>
            <p:nvPr/>
          </p:nvSpPr>
          <p:spPr>
            <a:xfrm>
              <a:off x="5165725" y="3962400"/>
              <a:ext cx="9525" cy="7938"/>
            </a:xfrm>
            <a:custGeom>
              <a:avLst/>
              <a:gdLst/>
              <a:ahLst/>
              <a:cxnLst/>
              <a:rect l="l" t="t" r="r" b="b"/>
              <a:pathLst>
                <a:path w="26" h="21" extrusionOk="0">
                  <a:moveTo>
                    <a:pt x="0" y="9"/>
                  </a:moveTo>
                  <a:cubicBezTo>
                    <a:pt x="3" y="6"/>
                    <a:pt x="5" y="3"/>
                    <a:pt x="8" y="0"/>
                  </a:cubicBezTo>
                  <a:cubicBezTo>
                    <a:pt x="14" y="6"/>
                    <a:pt x="20" y="13"/>
                    <a:pt x="26" y="19"/>
                  </a:cubicBezTo>
                  <a:cubicBezTo>
                    <a:pt x="25" y="20"/>
                    <a:pt x="25" y="21"/>
                    <a:pt x="24" y="21"/>
                  </a:cubicBezTo>
                  <a:cubicBezTo>
                    <a:pt x="17" y="18"/>
                    <a:pt x="9" y="14"/>
                    <a:pt x="0"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8" name="Google Shape;1548;p18"/>
            <p:cNvSpPr/>
            <p:nvPr/>
          </p:nvSpPr>
          <p:spPr>
            <a:xfrm>
              <a:off x="4878388" y="3954463"/>
              <a:ext cx="4763" cy="11113"/>
            </a:xfrm>
            <a:custGeom>
              <a:avLst/>
              <a:gdLst/>
              <a:ahLst/>
              <a:cxnLst/>
              <a:rect l="l" t="t" r="r" b="b"/>
              <a:pathLst>
                <a:path w="13" h="27" extrusionOk="0">
                  <a:moveTo>
                    <a:pt x="11" y="27"/>
                  </a:moveTo>
                  <a:cubicBezTo>
                    <a:pt x="8" y="19"/>
                    <a:pt x="4" y="12"/>
                    <a:pt x="0" y="3"/>
                  </a:cubicBezTo>
                  <a:cubicBezTo>
                    <a:pt x="5" y="2"/>
                    <a:pt x="9" y="1"/>
                    <a:pt x="13" y="0"/>
                  </a:cubicBezTo>
                  <a:cubicBezTo>
                    <a:pt x="13" y="9"/>
                    <a:pt x="13" y="18"/>
                    <a:pt x="13" y="26"/>
                  </a:cubicBezTo>
                  <a:cubicBezTo>
                    <a:pt x="13" y="26"/>
                    <a:pt x="12" y="27"/>
                    <a:pt x="11"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49" name="Google Shape;1549;p18"/>
            <p:cNvSpPr/>
            <p:nvPr/>
          </p:nvSpPr>
          <p:spPr>
            <a:xfrm>
              <a:off x="5165725" y="3983038"/>
              <a:ext cx="9525" cy="9525"/>
            </a:xfrm>
            <a:custGeom>
              <a:avLst/>
              <a:gdLst/>
              <a:ahLst/>
              <a:cxnLst/>
              <a:rect l="l" t="t" r="r" b="b"/>
              <a:pathLst>
                <a:path w="26" h="23" extrusionOk="0">
                  <a:moveTo>
                    <a:pt x="8" y="23"/>
                  </a:moveTo>
                  <a:cubicBezTo>
                    <a:pt x="5" y="20"/>
                    <a:pt x="3" y="18"/>
                    <a:pt x="0" y="14"/>
                  </a:cubicBezTo>
                  <a:cubicBezTo>
                    <a:pt x="8" y="9"/>
                    <a:pt x="16" y="5"/>
                    <a:pt x="24" y="0"/>
                  </a:cubicBezTo>
                  <a:cubicBezTo>
                    <a:pt x="25" y="1"/>
                    <a:pt x="25" y="2"/>
                    <a:pt x="26" y="3"/>
                  </a:cubicBezTo>
                  <a:cubicBezTo>
                    <a:pt x="20" y="9"/>
                    <a:pt x="14" y="16"/>
                    <a:pt x="8"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0" name="Google Shape;1550;p18"/>
            <p:cNvSpPr/>
            <p:nvPr/>
          </p:nvSpPr>
          <p:spPr>
            <a:xfrm>
              <a:off x="4865688" y="3967163"/>
              <a:ext cx="9525" cy="6350"/>
            </a:xfrm>
            <a:custGeom>
              <a:avLst/>
              <a:gdLst/>
              <a:ahLst/>
              <a:cxnLst/>
              <a:rect l="l" t="t" r="r" b="b"/>
              <a:pathLst>
                <a:path w="27" h="15" extrusionOk="0">
                  <a:moveTo>
                    <a:pt x="27" y="15"/>
                  </a:moveTo>
                  <a:cubicBezTo>
                    <a:pt x="18" y="14"/>
                    <a:pt x="10" y="13"/>
                    <a:pt x="0" y="12"/>
                  </a:cubicBezTo>
                  <a:cubicBezTo>
                    <a:pt x="1" y="8"/>
                    <a:pt x="2" y="4"/>
                    <a:pt x="4" y="0"/>
                  </a:cubicBezTo>
                  <a:cubicBezTo>
                    <a:pt x="12" y="4"/>
                    <a:pt x="20" y="8"/>
                    <a:pt x="27" y="12"/>
                  </a:cubicBezTo>
                  <a:cubicBezTo>
                    <a:pt x="27" y="13"/>
                    <a:pt x="27" y="14"/>
                    <a:pt x="27" y="1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1" name="Google Shape;1551;p18"/>
            <p:cNvSpPr/>
            <p:nvPr/>
          </p:nvSpPr>
          <p:spPr>
            <a:xfrm>
              <a:off x="4867275" y="3983038"/>
              <a:ext cx="11113" cy="9525"/>
            </a:xfrm>
            <a:custGeom>
              <a:avLst/>
              <a:gdLst/>
              <a:ahLst/>
              <a:cxnLst/>
              <a:rect l="l" t="t" r="r" b="b"/>
              <a:pathLst>
                <a:path w="26" h="23" extrusionOk="0">
                  <a:moveTo>
                    <a:pt x="26" y="3"/>
                  </a:moveTo>
                  <a:cubicBezTo>
                    <a:pt x="21" y="9"/>
                    <a:pt x="15" y="16"/>
                    <a:pt x="9" y="23"/>
                  </a:cubicBezTo>
                  <a:cubicBezTo>
                    <a:pt x="6" y="20"/>
                    <a:pt x="4" y="18"/>
                    <a:pt x="0" y="14"/>
                  </a:cubicBezTo>
                  <a:cubicBezTo>
                    <a:pt x="9" y="9"/>
                    <a:pt x="17" y="5"/>
                    <a:pt x="24" y="0"/>
                  </a:cubicBezTo>
                  <a:cubicBezTo>
                    <a:pt x="25" y="1"/>
                    <a:pt x="26" y="2"/>
                    <a:pt x="26"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2" name="Google Shape;1552;p18"/>
            <p:cNvSpPr/>
            <p:nvPr/>
          </p:nvSpPr>
          <p:spPr>
            <a:xfrm>
              <a:off x="5170488" y="3956050"/>
              <a:ext cx="7938" cy="9525"/>
            </a:xfrm>
            <a:custGeom>
              <a:avLst/>
              <a:gdLst/>
              <a:ahLst/>
              <a:cxnLst/>
              <a:rect l="l" t="t" r="r" b="b"/>
              <a:pathLst>
                <a:path w="21" h="24" extrusionOk="0">
                  <a:moveTo>
                    <a:pt x="0" y="7"/>
                  </a:moveTo>
                  <a:cubicBezTo>
                    <a:pt x="4" y="5"/>
                    <a:pt x="6" y="3"/>
                    <a:pt x="10" y="0"/>
                  </a:cubicBezTo>
                  <a:cubicBezTo>
                    <a:pt x="14" y="9"/>
                    <a:pt x="17" y="17"/>
                    <a:pt x="21" y="24"/>
                  </a:cubicBezTo>
                  <a:cubicBezTo>
                    <a:pt x="14" y="19"/>
                    <a:pt x="8" y="13"/>
                    <a:pt x="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3" name="Google Shape;1553;p18"/>
            <p:cNvSpPr/>
            <p:nvPr/>
          </p:nvSpPr>
          <p:spPr>
            <a:xfrm>
              <a:off x="4867275" y="3962400"/>
              <a:ext cx="11113" cy="7938"/>
            </a:xfrm>
            <a:custGeom>
              <a:avLst/>
              <a:gdLst/>
              <a:ahLst/>
              <a:cxnLst/>
              <a:rect l="l" t="t" r="r" b="b"/>
              <a:pathLst>
                <a:path w="26" h="21" extrusionOk="0">
                  <a:moveTo>
                    <a:pt x="0" y="9"/>
                  </a:moveTo>
                  <a:cubicBezTo>
                    <a:pt x="3" y="6"/>
                    <a:pt x="5" y="3"/>
                    <a:pt x="7" y="0"/>
                  </a:cubicBezTo>
                  <a:cubicBezTo>
                    <a:pt x="14" y="6"/>
                    <a:pt x="20" y="13"/>
                    <a:pt x="26" y="19"/>
                  </a:cubicBezTo>
                  <a:cubicBezTo>
                    <a:pt x="25" y="20"/>
                    <a:pt x="25" y="20"/>
                    <a:pt x="24" y="21"/>
                  </a:cubicBezTo>
                  <a:cubicBezTo>
                    <a:pt x="16" y="17"/>
                    <a:pt x="9" y="14"/>
                    <a:pt x="0"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4" name="Google Shape;1554;p18"/>
            <p:cNvSpPr/>
            <p:nvPr/>
          </p:nvSpPr>
          <p:spPr>
            <a:xfrm>
              <a:off x="4899025" y="3975100"/>
              <a:ext cx="11113" cy="3175"/>
            </a:xfrm>
            <a:custGeom>
              <a:avLst/>
              <a:gdLst/>
              <a:ahLst/>
              <a:cxnLst/>
              <a:rect l="l" t="t" r="r" b="b"/>
              <a:pathLst>
                <a:path w="27" h="10" extrusionOk="0">
                  <a:moveTo>
                    <a:pt x="0" y="4"/>
                  </a:moveTo>
                  <a:cubicBezTo>
                    <a:pt x="9" y="3"/>
                    <a:pt x="17" y="1"/>
                    <a:pt x="27" y="0"/>
                  </a:cubicBezTo>
                  <a:cubicBezTo>
                    <a:pt x="27" y="3"/>
                    <a:pt x="27" y="6"/>
                    <a:pt x="27" y="10"/>
                  </a:cubicBezTo>
                  <a:cubicBezTo>
                    <a:pt x="18" y="8"/>
                    <a:pt x="9" y="7"/>
                    <a:pt x="0" y="6"/>
                  </a:cubicBezTo>
                  <a:cubicBezTo>
                    <a:pt x="0" y="6"/>
                    <a:pt x="0" y="5"/>
                    <a:pt x="0" y="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5" name="Google Shape;1555;p18"/>
            <p:cNvSpPr/>
            <p:nvPr/>
          </p:nvSpPr>
          <p:spPr>
            <a:xfrm>
              <a:off x="5197475" y="3975100"/>
              <a:ext cx="11113" cy="3175"/>
            </a:xfrm>
            <a:custGeom>
              <a:avLst/>
              <a:gdLst/>
              <a:ahLst/>
              <a:cxnLst/>
              <a:rect l="l" t="t" r="r" b="b"/>
              <a:pathLst>
                <a:path w="29" h="10" extrusionOk="0">
                  <a:moveTo>
                    <a:pt x="26" y="10"/>
                  </a:moveTo>
                  <a:cubicBezTo>
                    <a:pt x="18" y="8"/>
                    <a:pt x="9" y="7"/>
                    <a:pt x="0" y="6"/>
                  </a:cubicBezTo>
                  <a:cubicBezTo>
                    <a:pt x="0" y="6"/>
                    <a:pt x="0" y="5"/>
                    <a:pt x="0" y="4"/>
                  </a:cubicBezTo>
                  <a:cubicBezTo>
                    <a:pt x="8" y="3"/>
                    <a:pt x="15" y="1"/>
                    <a:pt x="23" y="0"/>
                  </a:cubicBezTo>
                  <a:cubicBezTo>
                    <a:pt x="25" y="0"/>
                    <a:pt x="27" y="4"/>
                    <a:pt x="29" y="6"/>
                  </a:cubicBezTo>
                  <a:cubicBezTo>
                    <a:pt x="28" y="7"/>
                    <a:pt x="27" y="8"/>
                    <a:pt x="26" y="1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6" name="Google Shape;1556;p18"/>
            <p:cNvSpPr/>
            <p:nvPr/>
          </p:nvSpPr>
          <p:spPr>
            <a:xfrm>
              <a:off x="5176838" y="3954463"/>
              <a:ext cx="4763" cy="9525"/>
            </a:xfrm>
            <a:custGeom>
              <a:avLst/>
              <a:gdLst/>
              <a:ahLst/>
              <a:cxnLst/>
              <a:rect l="l" t="t" r="r" b="b"/>
              <a:pathLst>
                <a:path w="11" h="22" extrusionOk="0">
                  <a:moveTo>
                    <a:pt x="0" y="2"/>
                  </a:moveTo>
                  <a:cubicBezTo>
                    <a:pt x="5" y="1"/>
                    <a:pt x="8" y="0"/>
                    <a:pt x="11" y="0"/>
                  </a:cubicBezTo>
                  <a:cubicBezTo>
                    <a:pt x="11" y="7"/>
                    <a:pt x="11" y="14"/>
                    <a:pt x="11" y="21"/>
                  </a:cubicBezTo>
                  <a:cubicBezTo>
                    <a:pt x="11" y="21"/>
                    <a:pt x="10" y="21"/>
                    <a:pt x="9" y="22"/>
                  </a:cubicBezTo>
                  <a:cubicBezTo>
                    <a:pt x="7" y="16"/>
                    <a:pt x="4" y="10"/>
                    <a:pt x="0"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7" name="Google Shape;1557;p18"/>
            <p:cNvSpPr/>
            <p:nvPr/>
          </p:nvSpPr>
          <p:spPr>
            <a:xfrm>
              <a:off x="4865688" y="3975100"/>
              <a:ext cx="7938" cy="3175"/>
            </a:xfrm>
            <a:custGeom>
              <a:avLst/>
              <a:gdLst/>
              <a:ahLst/>
              <a:cxnLst/>
              <a:rect l="l" t="t" r="r" b="b"/>
              <a:pathLst>
                <a:path w="24" h="9" extrusionOk="0">
                  <a:moveTo>
                    <a:pt x="24" y="6"/>
                  </a:moveTo>
                  <a:cubicBezTo>
                    <a:pt x="16" y="7"/>
                    <a:pt x="8" y="8"/>
                    <a:pt x="0" y="9"/>
                  </a:cubicBezTo>
                  <a:cubicBezTo>
                    <a:pt x="0" y="6"/>
                    <a:pt x="0" y="4"/>
                    <a:pt x="0" y="0"/>
                  </a:cubicBezTo>
                  <a:cubicBezTo>
                    <a:pt x="8" y="1"/>
                    <a:pt x="16" y="2"/>
                    <a:pt x="24" y="3"/>
                  </a:cubicBezTo>
                  <a:cubicBezTo>
                    <a:pt x="24" y="4"/>
                    <a:pt x="24" y="5"/>
                    <a:pt x="24"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8" name="Google Shape;1558;p18"/>
            <p:cNvSpPr/>
            <p:nvPr/>
          </p:nvSpPr>
          <p:spPr>
            <a:xfrm>
              <a:off x="5162550" y="3975100"/>
              <a:ext cx="9525" cy="3175"/>
            </a:xfrm>
            <a:custGeom>
              <a:avLst/>
              <a:gdLst/>
              <a:ahLst/>
              <a:cxnLst/>
              <a:rect l="l" t="t" r="r" b="b"/>
              <a:pathLst>
                <a:path w="24" h="10" extrusionOk="0">
                  <a:moveTo>
                    <a:pt x="24" y="3"/>
                  </a:moveTo>
                  <a:cubicBezTo>
                    <a:pt x="1" y="10"/>
                    <a:pt x="1" y="10"/>
                    <a:pt x="0" y="0"/>
                  </a:cubicBezTo>
                  <a:cubicBezTo>
                    <a:pt x="9" y="1"/>
                    <a:pt x="17" y="2"/>
                    <a:pt x="24" y="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59" name="Google Shape;1559;p18"/>
            <p:cNvSpPr/>
            <p:nvPr/>
          </p:nvSpPr>
          <p:spPr>
            <a:xfrm>
              <a:off x="5187950" y="3954463"/>
              <a:ext cx="3175" cy="7938"/>
            </a:xfrm>
            <a:custGeom>
              <a:avLst/>
              <a:gdLst/>
              <a:ahLst/>
              <a:cxnLst/>
              <a:rect l="l" t="t" r="r" b="b"/>
              <a:pathLst>
                <a:path w="9" h="22" extrusionOk="0">
                  <a:moveTo>
                    <a:pt x="0" y="0"/>
                  </a:moveTo>
                  <a:cubicBezTo>
                    <a:pt x="3" y="0"/>
                    <a:pt x="6" y="1"/>
                    <a:pt x="9" y="2"/>
                  </a:cubicBezTo>
                  <a:cubicBezTo>
                    <a:pt x="6" y="9"/>
                    <a:pt x="4" y="15"/>
                    <a:pt x="2" y="22"/>
                  </a:cubicBezTo>
                  <a:cubicBezTo>
                    <a:pt x="1" y="21"/>
                    <a:pt x="0" y="21"/>
                    <a:pt x="0" y="21"/>
                  </a:cubicBezTo>
                  <a:cubicBezTo>
                    <a:pt x="0" y="15"/>
                    <a:pt x="0" y="8"/>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1560" name="Google Shape;1560;p18"/>
          <p:cNvGrpSpPr/>
          <p:nvPr/>
        </p:nvGrpSpPr>
        <p:grpSpPr>
          <a:xfrm>
            <a:off x="6764547" y="1750118"/>
            <a:ext cx="2103041" cy="2235307"/>
            <a:chOff x="2468563" y="3752851"/>
            <a:chExt cx="252413" cy="268288"/>
          </a:xfrm>
        </p:grpSpPr>
        <p:sp>
          <p:nvSpPr>
            <p:cNvPr id="1561" name="Google Shape;1561;p18"/>
            <p:cNvSpPr/>
            <p:nvPr/>
          </p:nvSpPr>
          <p:spPr>
            <a:xfrm>
              <a:off x="2468563" y="3792538"/>
              <a:ext cx="252413" cy="220663"/>
            </a:xfrm>
            <a:custGeom>
              <a:avLst/>
              <a:gdLst/>
              <a:ahLst/>
              <a:cxnLst/>
              <a:rect l="l" t="t" r="r" b="b"/>
              <a:pathLst>
                <a:path w="657" h="577" extrusionOk="0">
                  <a:moveTo>
                    <a:pt x="17" y="331"/>
                  </a:moveTo>
                  <a:cubicBezTo>
                    <a:pt x="24" y="329"/>
                    <a:pt x="32" y="324"/>
                    <a:pt x="38" y="325"/>
                  </a:cubicBezTo>
                  <a:cubicBezTo>
                    <a:pt x="50" y="328"/>
                    <a:pt x="59" y="324"/>
                    <a:pt x="69" y="318"/>
                  </a:cubicBezTo>
                  <a:cubicBezTo>
                    <a:pt x="84" y="308"/>
                    <a:pt x="100" y="298"/>
                    <a:pt x="112" y="291"/>
                  </a:cubicBezTo>
                  <a:cubicBezTo>
                    <a:pt x="100" y="257"/>
                    <a:pt x="88" y="226"/>
                    <a:pt x="76" y="194"/>
                  </a:cubicBezTo>
                  <a:cubicBezTo>
                    <a:pt x="67" y="171"/>
                    <a:pt x="69" y="150"/>
                    <a:pt x="85" y="129"/>
                  </a:cubicBezTo>
                  <a:cubicBezTo>
                    <a:pt x="104" y="106"/>
                    <a:pt x="121" y="80"/>
                    <a:pt x="137" y="55"/>
                  </a:cubicBezTo>
                  <a:cubicBezTo>
                    <a:pt x="147" y="39"/>
                    <a:pt x="161" y="33"/>
                    <a:pt x="179" y="34"/>
                  </a:cubicBezTo>
                  <a:cubicBezTo>
                    <a:pt x="195" y="34"/>
                    <a:pt x="212" y="34"/>
                    <a:pt x="228" y="34"/>
                  </a:cubicBezTo>
                  <a:cubicBezTo>
                    <a:pt x="233" y="34"/>
                    <a:pt x="238" y="32"/>
                    <a:pt x="243" y="31"/>
                  </a:cubicBezTo>
                  <a:cubicBezTo>
                    <a:pt x="243" y="32"/>
                    <a:pt x="243" y="32"/>
                    <a:pt x="243" y="32"/>
                  </a:cubicBezTo>
                  <a:cubicBezTo>
                    <a:pt x="258" y="33"/>
                    <a:pt x="274" y="33"/>
                    <a:pt x="289" y="34"/>
                  </a:cubicBezTo>
                  <a:cubicBezTo>
                    <a:pt x="303" y="35"/>
                    <a:pt x="314" y="42"/>
                    <a:pt x="321" y="54"/>
                  </a:cubicBezTo>
                  <a:cubicBezTo>
                    <a:pt x="335" y="75"/>
                    <a:pt x="349" y="96"/>
                    <a:pt x="364" y="117"/>
                  </a:cubicBezTo>
                  <a:cubicBezTo>
                    <a:pt x="368" y="123"/>
                    <a:pt x="374" y="129"/>
                    <a:pt x="379" y="135"/>
                  </a:cubicBezTo>
                  <a:cubicBezTo>
                    <a:pt x="395" y="154"/>
                    <a:pt x="410" y="174"/>
                    <a:pt x="426" y="194"/>
                  </a:cubicBezTo>
                  <a:cubicBezTo>
                    <a:pt x="439" y="210"/>
                    <a:pt x="452" y="226"/>
                    <a:pt x="467" y="240"/>
                  </a:cubicBezTo>
                  <a:cubicBezTo>
                    <a:pt x="478" y="250"/>
                    <a:pt x="484" y="259"/>
                    <a:pt x="478" y="276"/>
                  </a:cubicBezTo>
                  <a:cubicBezTo>
                    <a:pt x="506" y="272"/>
                    <a:pt x="532" y="269"/>
                    <a:pt x="558" y="265"/>
                  </a:cubicBezTo>
                  <a:cubicBezTo>
                    <a:pt x="570" y="263"/>
                    <a:pt x="565" y="255"/>
                    <a:pt x="562" y="249"/>
                  </a:cubicBezTo>
                  <a:cubicBezTo>
                    <a:pt x="546" y="217"/>
                    <a:pt x="530" y="185"/>
                    <a:pt x="515" y="153"/>
                  </a:cubicBezTo>
                  <a:cubicBezTo>
                    <a:pt x="492" y="107"/>
                    <a:pt x="470" y="62"/>
                    <a:pt x="447" y="16"/>
                  </a:cubicBezTo>
                  <a:cubicBezTo>
                    <a:pt x="445" y="12"/>
                    <a:pt x="444" y="9"/>
                    <a:pt x="442" y="4"/>
                  </a:cubicBezTo>
                  <a:cubicBezTo>
                    <a:pt x="455" y="0"/>
                    <a:pt x="460" y="7"/>
                    <a:pt x="465" y="16"/>
                  </a:cubicBezTo>
                  <a:cubicBezTo>
                    <a:pt x="496" y="75"/>
                    <a:pt x="526" y="133"/>
                    <a:pt x="557" y="192"/>
                  </a:cubicBezTo>
                  <a:cubicBezTo>
                    <a:pt x="566" y="210"/>
                    <a:pt x="575" y="229"/>
                    <a:pt x="585" y="251"/>
                  </a:cubicBezTo>
                  <a:cubicBezTo>
                    <a:pt x="604" y="239"/>
                    <a:pt x="626" y="226"/>
                    <a:pt x="648" y="212"/>
                  </a:cubicBezTo>
                  <a:cubicBezTo>
                    <a:pt x="657" y="233"/>
                    <a:pt x="654" y="246"/>
                    <a:pt x="638" y="258"/>
                  </a:cubicBezTo>
                  <a:cubicBezTo>
                    <a:pt x="631" y="263"/>
                    <a:pt x="624" y="269"/>
                    <a:pt x="618" y="275"/>
                  </a:cubicBezTo>
                  <a:cubicBezTo>
                    <a:pt x="611" y="283"/>
                    <a:pt x="613" y="289"/>
                    <a:pt x="624" y="292"/>
                  </a:cubicBezTo>
                  <a:cubicBezTo>
                    <a:pt x="625" y="292"/>
                    <a:pt x="626" y="292"/>
                    <a:pt x="627" y="293"/>
                  </a:cubicBezTo>
                  <a:cubicBezTo>
                    <a:pt x="652" y="297"/>
                    <a:pt x="652" y="297"/>
                    <a:pt x="652" y="323"/>
                  </a:cubicBezTo>
                  <a:cubicBezTo>
                    <a:pt x="652" y="385"/>
                    <a:pt x="652" y="448"/>
                    <a:pt x="652" y="511"/>
                  </a:cubicBezTo>
                  <a:cubicBezTo>
                    <a:pt x="652" y="515"/>
                    <a:pt x="653" y="520"/>
                    <a:pt x="652" y="522"/>
                  </a:cubicBezTo>
                  <a:cubicBezTo>
                    <a:pt x="648" y="526"/>
                    <a:pt x="644" y="530"/>
                    <a:pt x="639" y="531"/>
                  </a:cubicBezTo>
                  <a:cubicBezTo>
                    <a:pt x="637" y="531"/>
                    <a:pt x="632" y="524"/>
                    <a:pt x="631" y="520"/>
                  </a:cubicBezTo>
                  <a:cubicBezTo>
                    <a:pt x="627" y="495"/>
                    <a:pt x="627" y="468"/>
                    <a:pt x="620" y="444"/>
                  </a:cubicBezTo>
                  <a:cubicBezTo>
                    <a:pt x="604" y="385"/>
                    <a:pt x="553" y="364"/>
                    <a:pt x="500" y="371"/>
                  </a:cubicBezTo>
                  <a:cubicBezTo>
                    <a:pt x="439" y="378"/>
                    <a:pt x="402" y="421"/>
                    <a:pt x="399" y="483"/>
                  </a:cubicBezTo>
                  <a:cubicBezTo>
                    <a:pt x="399" y="493"/>
                    <a:pt x="400" y="504"/>
                    <a:pt x="399" y="514"/>
                  </a:cubicBezTo>
                  <a:cubicBezTo>
                    <a:pt x="398" y="518"/>
                    <a:pt x="392" y="524"/>
                    <a:pt x="389" y="524"/>
                  </a:cubicBezTo>
                  <a:cubicBezTo>
                    <a:pt x="360" y="520"/>
                    <a:pt x="329" y="525"/>
                    <a:pt x="300" y="505"/>
                  </a:cubicBezTo>
                  <a:cubicBezTo>
                    <a:pt x="300" y="519"/>
                    <a:pt x="300" y="531"/>
                    <a:pt x="301" y="542"/>
                  </a:cubicBezTo>
                  <a:cubicBezTo>
                    <a:pt x="301" y="546"/>
                    <a:pt x="307" y="550"/>
                    <a:pt x="312" y="552"/>
                  </a:cubicBezTo>
                  <a:cubicBezTo>
                    <a:pt x="321" y="555"/>
                    <a:pt x="332" y="557"/>
                    <a:pt x="341" y="561"/>
                  </a:cubicBezTo>
                  <a:cubicBezTo>
                    <a:pt x="345" y="562"/>
                    <a:pt x="347" y="567"/>
                    <a:pt x="350" y="570"/>
                  </a:cubicBezTo>
                  <a:cubicBezTo>
                    <a:pt x="347" y="572"/>
                    <a:pt x="343" y="576"/>
                    <a:pt x="340" y="576"/>
                  </a:cubicBezTo>
                  <a:cubicBezTo>
                    <a:pt x="318" y="576"/>
                    <a:pt x="297" y="574"/>
                    <a:pt x="275" y="573"/>
                  </a:cubicBezTo>
                  <a:cubicBezTo>
                    <a:pt x="272" y="573"/>
                    <a:pt x="269" y="573"/>
                    <a:pt x="266" y="573"/>
                  </a:cubicBezTo>
                  <a:cubicBezTo>
                    <a:pt x="248" y="577"/>
                    <a:pt x="242" y="571"/>
                    <a:pt x="247" y="553"/>
                  </a:cubicBezTo>
                  <a:cubicBezTo>
                    <a:pt x="248" y="547"/>
                    <a:pt x="251" y="540"/>
                    <a:pt x="250" y="534"/>
                  </a:cubicBezTo>
                  <a:cubicBezTo>
                    <a:pt x="245" y="461"/>
                    <a:pt x="240" y="387"/>
                    <a:pt x="232" y="314"/>
                  </a:cubicBezTo>
                  <a:cubicBezTo>
                    <a:pt x="229" y="345"/>
                    <a:pt x="226" y="375"/>
                    <a:pt x="223" y="406"/>
                  </a:cubicBezTo>
                  <a:cubicBezTo>
                    <a:pt x="219" y="447"/>
                    <a:pt x="216" y="487"/>
                    <a:pt x="213" y="527"/>
                  </a:cubicBezTo>
                  <a:cubicBezTo>
                    <a:pt x="212" y="535"/>
                    <a:pt x="213" y="543"/>
                    <a:pt x="216" y="551"/>
                  </a:cubicBezTo>
                  <a:cubicBezTo>
                    <a:pt x="221" y="570"/>
                    <a:pt x="215" y="576"/>
                    <a:pt x="195" y="573"/>
                  </a:cubicBezTo>
                  <a:cubicBezTo>
                    <a:pt x="186" y="572"/>
                    <a:pt x="175" y="576"/>
                    <a:pt x="165" y="576"/>
                  </a:cubicBezTo>
                  <a:cubicBezTo>
                    <a:pt x="151" y="577"/>
                    <a:pt x="136" y="577"/>
                    <a:pt x="122" y="577"/>
                  </a:cubicBezTo>
                  <a:cubicBezTo>
                    <a:pt x="118" y="577"/>
                    <a:pt x="115" y="573"/>
                    <a:pt x="112" y="571"/>
                  </a:cubicBezTo>
                  <a:cubicBezTo>
                    <a:pt x="115" y="568"/>
                    <a:pt x="116" y="562"/>
                    <a:pt x="120" y="561"/>
                  </a:cubicBezTo>
                  <a:cubicBezTo>
                    <a:pt x="129" y="557"/>
                    <a:pt x="140" y="557"/>
                    <a:pt x="148" y="553"/>
                  </a:cubicBezTo>
                  <a:cubicBezTo>
                    <a:pt x="154" y="549"/>
                    <a:pt x="162" y="542"/>
                    <a:pt x="162" y="536"/>
                  </a:cubicBezTo>
                  <a:cubicBezTo>
                    <a:pt x="166" y="457"/>
                    <a:pt x="168" y="379"/>
                    <a:pt x="170" y="301"/>
                  </a:cubicBezTo>
                  <a:cubicBezTo>
                    <a:pt x="170" y="299"/>
                    <a:pt x="170" y="298"/>
                    <a:pt x="169" y="295"/>
                  </a:cubicBezTo>
                  <a:cubicBezTo>
                    <a:pt x="166" y="301"/>
                    <a:pt x="163" y="305"/>
                    <a:pt x="160" y="310"/>
                  </a:cubicBezTo>
                  <a:cubicBezTo>
                    <a:pt x="154" y="317"/>
                    <a:pt x="147" y="320"/>
                    <a:pt x="139" y="312"/>
                  </a:cubicBezTo>
                  <a:cubicBezTo>
                    <a:pt x="132" y="305"/>
                    <a:pt x="126" y="305"/>
                    <a:pt x="118" y="311"/>
                  </a:cubicBezTo>
                  <a:cubicBezTo>
                    <a:pt x="107" y="318"/>
                    <a:pt x="96" y="325"/>
                    <a:pt x="85" y="332"/>
                  </a:cubicBezTo>
                  <a:cubicBezTo>
                    <a:pt x="73" y="339"/>
                    <a:pt x="63" y="346"/>
                    <a:pt x="62" y="362"/>
                  </a:cubicBezTo>
                  <a:cubicBezTo>
                    <a:pt x="61" y="376"/>
                    <a:pt x="50" y="383"/>
                    <a:pt x="36" y="384"/>
                  </a:cubicBezTo>
                  <a:cubicBezTo>
                    <a:pt x="23" y="385"/>
                    <a:pt x="8" y="373"/>
                    <a:pt x="4" y="361"/>
                  </a:cubicBezTo>
                  <a:cubicBezTo>
                    <a:pt x="0" y="346"/>
                    <a:pt x="6" y="336"/>
                    <a:pt x="19" y="330"/>
                  </a:cubicBezTo>
                  <a:cubicBezTo>
                    <a:pt x="16" y="335"/>
                    <a:pt x="12" y="339"/>
                    <a:pt x="10" y="344"/>
                  </a:cubicBezTo>
                  <a:cubicBezTo>
                    <a:pt x="5" y="354"/>
                    <a:pt x="7" y="364"/>
                    <a:pt x="15" y="371"/>
                  </a:cubicBezTo>
                  <a:cubicBezTo>
                    <a:pt x="24" y="379"/>
                    <a:pt x="33" y="382"/>
                    <a:pt x="44" y="377"/>
                  </a:cubicBezTo>
                  <a:cubicBezTo>
                    <a:pt x="54" y="372"/>
                    <a:pt x="59" y="364"/>
                    <a:pt x="59" y="352"/>
                  </a:cubicBezTo>
                  <a:cubicBezTo>
                    <a:pt x="58" y="332"/>
                    <a:pt x="43" y="325"/>
                    <a:pt x="17" y="331"/>
                  </a:cubicBezTo>
                  <a:close/>
                  <a:moveTo>
                    <a:pt x="295" y="339"/>
                  </a:moveTo>
                  <a:cubicBezTo>
                    <a:pt x="297" y="340"/>
                    <a:pt x="299" y="340"/>
                    <a:pt x="301" y="340"/>
                  </a:cubicBezTo>
                  <a:cubicBezTo>
                    <a:pt x="308" y="321"/>
                    <a:pt x="319" y="305"/>
                    <a:pt x="340" y="301"/>
                  </a:cubicBezTo>
                  <a:cubicBezTo>
                    <a:pt x="358" y="297"/>
                    <a:pt x="375" y="293"/>
                    <a:pt x="393" y="290"/>
                  </a:cubicBezTo>
                  <a:cubicBezTo>
                    <a:pt x="419" y="286"/>
                    <a:pt x="419" y="286"/>
                    <a:pt x="419" y="261"/>
                  </a:cubicBezTo>
                  <a:cubicBezTo>
                    <a:pt x="419" y="259"/>
                    <a:pt x="420" y="256"/>
                    <a:pt x="420" y="253"/>
                  </a:cubicBezTo>
                  <a:cubicBezTo>
                    <a:pt x="416" y="245"/>
                    <a:pt x="415" y="233"/>
                    <a:pt x="409" y="228"/>
                  </a:cubicBezTo>
                  <a:cubicBezTo>
                    <a:pt x="372" y="199"/>
                    <a:pt x="339" y="166"/>
                    <a:pt x="313" y="127"/>
                  </a:cubicBezTo>
                  <a:cubicBezTo>
                    <a:pt x="310" y="124"/>
                    <a:pt x="307" y="121"/>
                    <a:pt x="304" y="118"/>
                  </a:cubicBezTo>
                  <a:cubicBezTo>
                    <a:pt x="303" y="118"/>
                    <a:pt x="301" y="119"/>
                    <a:pt x="300" y="119"/>
                  </a:cubicBezTo>
                  <a:cubicBezTo>
                    <a:pt x="298" y="192"/>
                    <a:pt x="296" y="266"/>
                    <a:pt x="295" y="339"/>
                  </a:cubicBezTo>
                  <a:close/>
                  <a:moveTo>
                    <a:pt x="157" y="130"/>
                  </a:moveTo>
                  <a:cubicBezTo>
                    <a:pt x="154" y="129"/>
                    <a:pt x="151" y="129"/>
                    <a:pt x="148" y="128"/>
                  </a:cubicBezTo>
                  <a:cubicBezTo>
                    <a:pt x="139" y="138"/>
                    <a:pt x="130" y="148"/>
                    <a:pt x="121" y="159"/>
                  </a:cubicBezTo>
                  <a:cubicBezTo>
                    <a:pt x="118" y="163"/>
                    <a:pt x="116" y="170"/>
                    <a:pt x="116" y="175"/>
                  </a:cubicBezTo>
                  <a:cubicBezTo>
                    <a:pt x="119" y="192"/>
                    <a:pt x="124" y="209"/>
                    <a:pt x="128" y="226"/>
                  </a:cubicBezTo>
                  <a:cubicBezTo>
                    <a:pt x="131" y="241"/>
                    <a:pt x="134" y="252"/>
                    <a:pt x="153" y="253"/>
                  </a:cubicBezTo>
                  <a:cubicBezTo>
                    <a:pt x="170" y="254"/>
                    <a:pt x="174" y="255"/>
                    <a:pt x="172" y="237"/>
                  </a:cubicBezTo>
                  <a:cubicBezTo>
                    <a:pt x="170" y="213"/>
                    <a:pt x="168" y="189"/>
                    <a:pt x="165" y="165"/>
                  </a:cubicBezTo>
                  <a:cubicBezTo>
                    <a:pt x="163" y="153"/>
                    <a:pt x="160" y="142"/>
                    <a:pt x="157" y="130"/>
                  </a:cubicBezTo>
                  <a:close/>
                  <a:moveTo>
                    <a:pt x="451" y="280"/>
                  </a:moveTo>
                  <a:cubicBezTo>
                    <a:pt x="452" y="278"/>
                    <a:pt x="453" y="277"/>
                    <a:pt x="453" y="275"/>
                  </a:cubicBezTo>
                  <a:cubicBezTo>
                    <a:pt x="448" y="271"/>
                    <a:pt x="443" y="268"/>
                    <a:pt x="437" y="264"/>
                  </a:cubicBezTo>
                  <a:cubicBezTo>
                    <a:pt x="434" y="269"/>
                    <a:pt x="431" y="274"/>
                    <a:pt x="427" y="279"/>
                  </a:cubicBezTo>
                  <a:cubicBezTo>
                    <a:pt x="429" y="281"/>
                    <a:pt x="430" y="282"/>
                    <a:pt x="431" y="283"/>
                  </a:cubicBezTo>
                  <a:cubicBezTo>
                    <a:pt x="438" y="282"/>
                    <a:pt x="444" y="281"/>
                    <a:pt x="451" y="28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2" name="Google Shape;1562;p18"/>
            <p:cNvSpPr/>
            <p:nvPr/>
          </p:nvSpPr>
          <p:spPr>
            <a:xfrm>
              <a:off x="2624138" y="3937001"/>
              <a:ext cx="82550" cy="84138"/>
            </a:xfrm>
            <a:custGeom>
              <a:avLst/>
              <a:gdLst/>
              <a:ahLst/>
              <a:cxnLst/>
              <a:rect l="l" t="t" r="r" b="b"/>
              <a:pathLst>
                <a:path w="217" h="223" extrusionOk="0">
                  <a:moveTo>
                    <a:pt x="0" y="110"/>
                  </a:moveTo>
                  <a:cubicBezTo>
                    <a:pt x="0" y="49"/>
                    <a:pt x="49" y="0"/>
                    <a:pt x="109" y="0"/>
                  </a:cubicBezTo>
                  <a:cubicBezTo>
                    <a:pt x="169" y="0"/>
                    <a:pt x="216" y="49"/>
                    <a:pt x="217" y="110"/>
                  </a:cubicBezTo>
                  <a:cubicBezTo>
                    <a:pt x="217" y="172"/>
                    <a:pt x="168" y="223"/>
                    <a:pt x="107" y="222"/>
                  </a:cubicBezTo>
                  <a:cubicBezTo>
                    <a:pt x="47" y="222"/>
                    <a:pt x="0" y="172"/>
                    <a:pt x="0" y="110"/>
                  </a:cubicBezTo>
                  <a:close/>
                  <a:moveTo>
                    <a:pt x="169" y="112"/>
                  </a:moveTo>
                  <a:cubicBezTo>
                    <a:pt x="169" y="78"/>
                    <a:pt x="142" y="49"/>
                    <a:pt x="109" y="49"/>
                  </a:cubicBezTo>
                  <a:cubicBezTo>
                    <a:pt x="76" y="48"/>
                    <a:pt x="48" y="76"/>
                    <a:pt x="48" y="110"/>
                  </a:cubicBezTo>
                  <a:cubicBezTo>
                    <a:pt x="47" y="144"/>
                    <a:pt x="74" y="172"/>
                    <a:pt x="107" y="173"/>
                  </a:cubicBezTo>
                  <a:cubicBezTo>
                    <a:pt x="141" y="173"/>
                    <a:pt x="168" y="146"/>
                    <a:pt x="169" y="1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3" name="Google Shape;1563;p18"/>
            <p:cNvSpPr/>
            <p:nvPr/>
          </p:nvSpPr>
          <p:spPr>
            <a:xfrm>
              <a:off x="2535238" y="3775076"/>
              <a:ext cx="44450" cy="30163"/>
            </a:xfrm>
            <a:custGeom>
              <a:avLst/>
              <a:gdLst/>
              <a:ahLst/>
              <a:cxnLst/>
              <a:rect l="l" t="t" r="r" b="b"/>
              <a:pathLst>
                <a:path w="117" h="79" extrusionOk="0">
                  <a:moveTo>
                    <a:pt x="71" y="78"/>
                  </a:moveTo>
                  <a:cubicBezTo>
                    <a:pt x="38" y="79"/>
                    <a:pt x="23" y="56"/>
                    <a:pt x="9" y="32"/>
                  </a:cubicBezTo>
                  <a:cubicBezTo>
                    <a:pt x="0" y="17"/>
                    <a:pt x="9" y="2"/>
                    <a:pt x="27" y="2"/>
                  </a:cubicBezTo>
                  <a:cubicBezTo>
                    <a:pt x="50" y="1"/>
                    <a:pt x="73" y="2"/>
                    <a:pt x="95" y="1"/>
                  </a:cubicBezTo>
                  <a:cubicBezTo>
                    <a:pt x="104" y="1"/>
                    <a:pt x="114" y="0"/>
                    <a:pt x="116" y="10"/>
                  </a:cubicBezTo>
                  <a:cubicBezTo>
                    <a:pt x="117" y="18"/>
                    <a:pt x="116" y="28"/>
                    <a:pt x="113" y="35"/>
                  </a:cubicBezTo>
                  <a:cubicBezTo>
                    <a:pt x="104" y="54"/>
                    <a:pt x="91" y="70"/>
                    <a:pt x="71" y="79"/>
                  </a:cubicBezTo>
                  <a:lnTo>
                    <a:pt x="71"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4" name="Google Shape;1564;p18"/>
            <p:cNvSpPr/>
            <p:nvPr/>
          </p:nvSpPr>
          <p:spPr>
            <a:xfrm>
              <a:off x="2470150" y="3917951"/>
              <a:ext cx="20638" cy="20638"/>
            </a:xfrm>
            <a:custGeom>
              <a:avLst/>
              <a:gdLst/>
              <a:ahLst/>
              <a:cxnLst/>
              <a:rect l="l" t="t" r="r" b="b"/>
              <a:pathLst>
                <a:path w="54" h="57" extrusionOk="0">
                  <a:moveTo>
                    <a:pt x="12" y="6"/>
                  </a:moveTo>
                  <a:cubicBezTo>
                    <a:pt x="38" y="0"/>
                    <a:pt x="53" y="7"/>
                    <a:pt x="54" y="27"/>
                  </a:cubicBezTo>
                  <a:cubicBezTo>
                    <a:pt x="54" y="39"/>
                    <a:pt x="49" y="47"/>
                    <a:pt x="39" y="52"/>
                  </a:cubicBezTo>
                  <a:cubicBezTo>
                    <a:pt x="28" y="57"/>
                    <a:pt x="19" y="54"/>
                    <a:pt x="10" y="46"/>
                  </a:cubicBezTo>
                  <a:cubicBezTo>
                    <a:pt x="2" y="39"/>
                    <a:pt x="0" y="29"/>
                    <a:pt x="5" y="19"/>
                  </a:cubicBezTo>
                  <a:cubicBezTo>
                    <a:pt x="7" y="14"/>
                    <a:pt x="11" y="10"/>
                    <a:pt x="14" y="5"/>
                  </a:cubicBezTo>
                  <a:cubicBezTo>
                    <a:pt x="13" y="5"/>
                    <a:pt x="13" y="6"/>
                    <a:pt x="12"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5" name="Google Shape;1565;p18"/>
            <p:cNvSpPr/>
            <p:nvPr/>
          </p:nvSpPr>
          <p:spPr>
            <a:xfrm>
              <a:off x="2536825" y="3771901"/>
              <a:ext cx="42863" cy="1588"/>
            </a:xfrm>
            <a:custGeom>
              <a:avLst/>
              <a:gdLst/>
              <a:ahLst/>
              <a:cxnLst/>
              <a:rect l="l" t="t" r="r" b="b"/>
              <a:pathLst>
                <a:path w="110" h="4" extrusionOk="0">
                  <a:moveTo>
                    <a:pt x="0" y="0"/>
                  </a:moveTo>
                  <a:cubicBezTo>
                    <a:pt x="37" y="0"/>
                    <a:pt x="74" y="0"/>
                    <a:pt x="110" y="0"/>
                  </a:cubicBezTo>
                  <a:cubicBezTo>
                    <a:pt x="110" y="1"/>
                    <a:pt x="110" y="3"/>
                    <a:pt x="110" y="4"/>
                  </a:cubicBezTo>
                  <a:cubicBezTo>
                    <a:pt x="74" y="4"/>
                    <a:pt x="37" y="4"/>
                    <a:pt x="0" y="4"/>
                  </a:cubicBezTo>
                  <a:cubicBezTo>
                    <a:pt x="0" y="3"/>
                    <a:pt x="0" y="1"/>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6" name="Google Shape;1566;p18"/>
            <p:cNvSpPr/>
            <p:nvPr/>
          </p:nvSpPr>
          <p:spPr>
            <a:xfrm>
              <a:off x="2546350" y="3754438"/>
              <a:ext cx="7938" cy="14288"/>
            </a:xfrm>
            <a:custGeom>
              <a:avLst/>
              <a:gdLst/>
              <a:ahLst/>
              <a:cxnLst/>
              <a:rect l="l" t="t" r="r" b="b"/>
              <a:pathLst>
                <a:path w="23" h="39" extrusionOk="0">
                  <a:moveTo>
                    <a:pt x="23" y="0"/>
                  </a:moveTo>
                  <a:cubicBezTo>
                    <a:pt x="23" y="11"/>
                    <a:pt x="23" y="21"/>
                    <a:pt x="23" y="30"/>
                  </a:cubicBezTo>
                  <a:cubicBezTo>
                    <a:pt x="22" y="33"/>
                    <a:pt x="18" y="36"/>
                    <a:pt x="16" y="39"/>
                  </a:cubicBezTo>
                  <a:cubicBezTo>
                    <a:pt x="13" y="37"/>
                    <a:pt x="9" y="35"/>
                    <a:pt x="8" y="32"/>
                  </a:cubicBezTo>
                  <a:cubicBezTo>
                    <a:pt x="0" y="12"/>
                    <a:pt x="4" y="4"/>
                    <a:pt x="2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7" name="Google Shape;1567;p18"/>
            <p:cNvSpPr/>
            <p:nvPr/>
          </p:nvSpPr>
          <p:spPr>
            <a:xfrm>
              <a:off x="2562225" y="3752851"/>
              <a:ext cx="6350" cy="15875"/>
            </a:xfrm>
            <a:custGeom>
              <a:avLst/>
              <a:gdLst/>
              <a:ahLst/>
              <a:cxnLst/>
              <a:rect l="l" t="t" r="r" b="b"/>
              <a:pathLst>
                <a:path w="16" h="42" extrusionOk="0">
                  <a:moveTo>
                    <a:pt x="0" y="0"/>
                  </a:moveTo>
                  <a:cubicBezTo>
                    <a:pt x="8" y="6"/>
                    <a:pt x="16" y="10"/>
                    <a:pt x="16" y="13"/>
                  </a:cubicBezTo>
                  <a:cubicBezTo>
                    <a:pt x="15" y="23"/>
                    <a:pt x="11" y="32"/>
                    <a:pt x="9" y="42"/>
                  </a:cubicBezTo>
                  <a:cubicBezTo>
                    <a:pt x="6" y="40"/>
                    <a:pt x="1" y="39"/>
                    <a:pt x="1" y="37"/>
                  </a:cubicBezTo>
                  <a:cubicBezTo>
                    <a:pt x="0" y="26"/>
                    <a:pt x="0" y="15"/>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8" name="Google Shape;1568;p18"/>
            <p:cNvSpPr/>
            <p:nvPr/>
          </p:nvSpPr>
          <p:spPr>
            <a:xfrm>
              <a:off x="2557463" y="3752851"/>
              <a:ext cx="1588" cy="15875"/>
            </a:xfrm>
            <a:custGeom>
              <a:avLst/>
              <a:gdLst/>
              <a:ahLst/>
              <a:cxnLst/>
              <a:rect l="l" t="t" r="r" b="b"/>
              <a:pathLst>
                <a:path w="4" h="41" extrusionOk="0">
                  <a:moveTo>
                    <a:pt x="4" y="0"/>
                  </a:moveTo>
                  <a:cubicBezTo>
                    <a:pt x="4" y="14"/>
                    <a:pt x="4" y="28"/>
                    <a:pt x="4" y="41"/>
                  </a:cubicBezTo>
                  <a:cubicBezTo>
                    <a:pt x="3" y="41"/>
                    <a:pt x="2" y="41"/>
                    <a:pt x="0" y="41"/>
                  </a:cubicBezTo>
                  <a:cubicBezTo>
                    <a:pt x="0" y="28"/>
                    <a:pt x="0" y="14"/>
                    <a:pt x="0" y="1"/>
                  </a:cubicBezTo>
                  <a:cubicBezTo>
                    <a:pt x="2" y="1"/>
                    <a:pt x="3" y="1"/>
                    <a:pt x="4"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69" name="Google Shape;1569;p18"/>
            <p:cNvSpPr/>
            <p:nvPr/>
          </p:nvSpPr>
          <p:spPr>
            <a:xfrm>
              <a:off x="2570163" y="3759201"/>
              <a:ext cx="6350" cy="9525"/>
            </a:xfrm>
            <a:custGeom>
              <a:avLst/>
              <a:gdLst/>
              <a:ahLst/>
              <a:cxnLst/>
              <a:rect l="l" t="t" r="r" b="b"/>
              <a:pathLst>
                <a:path w="15" h="25" extrusionOk="0">
                  <a:moveTo>
                    <a:pt x="8" y="0"/>
                  </a:moveTo>
                  <a:cubicBezTo>
                    <a:pt x="10" y="8"/>
                    <a:pt x="13" y="15"/>
                    <a:pt x="15" y="23"/>
                  </a:cubicBezTo>
                  <a:cubicBezTo>
                    <a:pt x="11" y="23"/>
                    <a:pt x="7" y="24"/>
                    <a:pt x="4" y="25"/>
                  </a:cubicBezTo>
                  <a:cubicBezTo>
                    <a:pt x="2" y="17"/>
                    <a:pt x="1" y="10"/>
                    <a:pt x="0" y="2"/>
                  </a:cubicBezTo>
                  <a:cubicBezTo>
                    <a:pt x="3" y="2"/>
                    <a:pt x="5" y="1"/>
                    <a:pt x="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0" name="Google Shape;1570;p18"/>
            <p:cNvSpPr/>
            <p:nvPr/>
          </p:nvSpPr>
          <p:spPr>
            <a:xfrm>
              <a:off x="2538413" y="3760788"/>
              <a:ext cx="7938" cy="9525"/>
            </a:xfrm>
            <a:custGeom>
              <a:avLst/>
              <a:gdLst/>
              <a:ahLst/>
              <a:cxnLst/>
              <a:rect l="l" t="t" r="r" b="b"/>
              <a:pathLst>
                <a:path w="19" h="25" extrusionOk="0">
                  <a:moveTo>
                    <a:pt x="18" y="1"/>
                  </a:moveTo>
                  <a:cubicBezTo>
                    <a:pt x="18" y="8"/>
                    <a:pt x="19" y="15"/>
                    <a:pt x="17" y="21"/>
                  </a:cubicBezTo>
                  <a:cubicBezTo>
                    <a:pt x="17" y="23"/>
                    <a:pt x="9" y="23"/>
                    <a:pt x="0" y="25"/>
                  </a:cubicBezTo>
                  <a:cubicBezTo>
                    <a:pt x="5" y="14"/>
                    <a:pt x="8" y="7"/>
                    <a:pt x="11" y="0"/>
                  </a:cubicBezTo>
                  <a:cubicBezTo>
                    <a:pt x="13" y="0"/>
                    <a:pt x="16" y="1"/>
                    <a:pt x="18"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1" name="Google Shape;1571;p18"/>
            <p:cNvSpPr/>
            <p:nvPr/>
          </p:nvSpPr>
          <p:spPr>
            <a:xfrm>
              <a:off x="2581275" y="3838576"/>
              <a:ext cx="47625" cy="84138"/>
            </a:xfrm>
            <a:custGeom>
              <a:avLst/>
              <a:gdLst/>
              <a:ahLst/>
              <a:cxnLst/>
              <a:rect l="l" t="t" r="r" b="b"/>
              <a:pathLst>
                <a:path w="125" h="222" extrusionOk="0">
                  <a:moveTo>
                    <a:pt x="0" y="221"/>
                  </a:moveTo>
                  <a:cubicBezTo>
                    <a:pt x="1" y="148"/>
                    <a:pt x="3" y="74"/>
                    <a:pt x="5" y="1"/>
                  </a:cubicBezTo>
                  <a:cubicBezTo>
                    <a:pt x="6" y="1"/>
                    <a:pt x="8" y="0"/>
                    <a:pt x="9" y="0"/>
                  </a:cubicBezTo>
                  <a:cubicBezTo>
                    <a:pt x="12" y="3"/>
                    <a:pt x="15" y="6"/>
                    <a:pt x="18" y="9"/>
                  </a:cubicBezTo>
                  <a:cubicBezTo>
                    <a:pt x="44" y="48"/>
                    <a:pt x="77" y="81"/>
                    <a:pt x="114" y="110"/>
                  </a:cubicBezTo>
                  <a:cubicBezTo>
                    <a:pt x="120" y="115"/>
                    <a:pt x="121" y="127"/>
                    <a:pt x="125" y="135"/>
                  </a:cubicBezTo>
                  <a:cubicBezTo>
                    <a:pt x="125" y="138"/>
                    <a:pt x="124" y="141"/>
                    <a:pt x="124" y="143"/>
                  </a:cubicBezTo>
                  <a:cubicBezTo>
                    <a:pt x="124" y="168"/>
                    <a:pt x="124" y="168"/>
                    <a:pt x="98" y="172"/>
                  </a:cubicBezTo>
                  <a:cubicBezTo>
                    <a:pt x="80" y="175"/>
                    <a:pt x="63" y="179"/>
                    <a:pt x="45" y="183"/>
                  </a:cubicBezTo>
                  <a:cubicBezTo>
                    <a:pt x="24" y="187"/>
                    <a:pt x="13" y="203"/>
                    <a:pt x="6" y="222"/>
                  </a:cubicBezTo>
                  <a:cubicBezTo>
                    <a:pt x="4" y="222"/>
                    <a:pt x="2" y="222"/>
                    <a:pt x="0" y="2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2" name="Google Shape;1572;p18"/>
            <p:cNvSpPr/>
            <p:nvPr/>
          </p:nvSpPr>
          <p:spPr>
            <a:xfrm>
              <a:off x="2513013" y="3841751"/>
              <a:ext cx="22225" cy="49213"/>
            </a:xfrm>
            <a:custGeom>
              <a:avLst/>
              <a:gdLst/>
              <a:ahLst/>
              <a:cxnLst/>
              <a:rect l="l" t="t" r="r" b="b"/>
              <a:pathLst>
                <a:path w="58" h="127" extrusionOk="0">
                  <a:moveTo>
                    <a:pt x="41" y="2"/>
                  </a:moveTo>
                  <a:cubicBezTo>
                    <a:pt x="44" y="14"/>
                    <a:pt x="47" y="25"/>
                    <a:pt x="49" y="37"/>
                  </a:cubicBezTo>
                  <a:cubicBezTo>
                    <a:pt x="52" y="61"/>
                    <a:pt x="54" y="85"/>
                    <a:pt x="56" y="109"/>
                  </a:cubicBezTo>
                  <a:cubicBezTo>
                    <a:pt x="58" y="127"/>
                    <a:pt x="54" y="126"/>
                    <a:pt x="37" y="125"/>
                  </a:cubicBezTo>
                  <a:cubicBezTo>
                    <a:pt x="18" y="124"/>
                    <a:pt x="15" y="113"/>
                    <a:pt x="12" y="98"/>
                  </a:cubicBezTo>
                  <a:cubicBezTo>
                    <a:pt x="8" y="81"/>
                    <a:pt x="3" y="64"/>
                    <a:pt x="0" y="47"/>
                  </a:cubicBezTo>
                  <a:cubicBezTo>
                    <a:pt x="0" y="42"/>
                    <a:pt x="2" y="35"/>
                    <a:pt x="5" y="31"/>
                  </a:cubicBezTo>
                  <a:cubicBezTo>
                    <a:pt x="14" y="20"/>
                    <a:pt x="23" y="10"/>
                    <a:pt x="32" y="0"/>
                  </a:cubicBezTo>
                  <a:cubicBezTo>
                    <a:pt x="35" y="1"/>
                    <a:pt x="38" y="1"/>
                    <a:pt x="41"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3" name="Google Shape;1573;p18"/>
            <p:cNvSpPr/>
            <p:nvPr/>
          </p:nvSpPr>
          <p:spPr>
            <a:xfrm>
              <a:off x="2632075" y="3894138"/>
              <a:ext cx="9525" cy="6350"/>
            </a:xfrm>
            <a:custGeom>
              <a:avLst/>
              <a:gdLst/>
              <a:ahLst/>
              <a:cxnLst/>
              <a:rect l="l" t="t" r="r" b="b"/>
              <a:pathLst>
                <a:path w="26" h="19" extrusionOk="0">
                  <a:moveTo>
                    <a:pt x="24" y="16"/>
                  </a:moveTo>
                  <a:cubicBezTo>
                    <a:pt x="17" y="17"/>
                    <a:pt x="11" y="18"/>
                    <a:pt x="4" y="19"/>
                  </a:cubicBezTo>
                  <a:cubicBezTo>
                    <a:pt x="3" y="18"/>
                    <a:pt x="2" y="17"/>
                    <a:pt x="0" y="15"/>
                  </a:cubicBezTo>
                  <a:cubicBezTo>
                    <a:pt x="4" y="10"/>
                    <a:pt x="7" y="5"/>
                    <a:pt x="10" y="0"/>
                  </a:cubicBezTo>
                  <a:cubicBezTo>
                    <a:pt x="16" y="4"/>
                    <a:pt x="21" y="7"/>
                    <a:pt x="26" y="11"/>
                  </a:cubicBezTo>
                  <a:cubicBezTo>
                    <a:pt x="26" y="13"/>
                    <a:pt x="25" y="14"/>
                    <a:pt x="24"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4" name="Google Shape;1574;p18"/>
            <p:cNvSpPr/>
            <p:nvPr/>
          </p:nvSpPr>
          <p:spPr>
            <a:xfrm>
              <a:off x="2641600" y="3954463"/>
              <a:ext cx="47625" cy="47625"/>
            </a:xfrm>
            <a:custGeom>
              <a:avLst/>
              <a:gdLst/>
              <a:ahLst/>
              <a:cxnLst/>
              <a:rect l="l" t="t" r="r" b="b"/>
              <a:pathLst>
                <a:path w="122" h="125" extrusionOk="0">
                  <a:moveTo>
                    <a:pt x="122" y="64"/>
                  </a:moveTo>
                  <a:cubicBezTo>
                    <a:pt x="121" y="98"/>
                    <a:pt x="94" y="125"/>
                    <a:pt x="60" y="125"/>
                  </a:cubicBezTo>
                  <a:cubicBezTo>
                    <a:pt x="27" y="124"/>
                    <a:pt x="0" y="96"/>
                    <a:pt x="1" y="62"/>
                  </a:cubicBezTo>
                  <a:cubicBezTo>
                    <a:pt x="1" y="28"/>
                    <a:pt x="29" y="0"/>
                    <a:pt x="62" y="1"/>
                  </a:cubicBezTo>
                  <a:cubicBezTo>
                    <a:pt x="95" y="1"/>
                    <a:pt x="122" y="30"/>
                    <a:pt x="122" y="64"/>
                  </a:cubicBezTo>
                  <a:close/>
                  <a:moveTo>
                    <a:pt x="62" y="6"/>
                  </a:moveTo>
                  <a:cubicBezTo>
                    <a:pt x="30" y="6"/>
                    <a:pt x="6" y="31"/>
                    <a:pt x="6" y="63"/>
                  </a:cubicBezTo>
                  <a:cubicBezTo>
                    <a:pt x="6" y="95"/>
                    <a:pt x="30" y="120"/>
                    <a:pt x="61" y="120"/>
                  </a:cubicBezTo>
                  <a:cubicBezTo>
                    <a:pt x="92" y="120"/>
                    <a:pt x="117" y="95"/>
                    <a:pt x="117" y="63"/>
                  </a:cubicBezTo>
                  <a:cubicBezTo>
                    <a:pt x="118" y="32"/>
                    <a:pt x="92" y="6"/>
                    <a:pt x="62"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5" name="Google Shape;1575;p18"/>
            <p:cNvSpPr/>
            <p:nvPr/>
          </p:nvSpPr>
          <p:spPr>
            <a:xfrm>
              <a:off x="2644775" y="3957638"/>
              <a:ext cx="42863" cy="42863"/>
            </a:xfrm>
            <a:custGeom>
              <a:avLst/>
              <a:gdLst/>
              <a:ahLst/>
              <a:cxnLst/>
              <a:rect l="l" t="t" r="r" b="b"/>
              <a:pathLst>
                <a:path w="112" h="114" extrusionOk="0">
                  <a:moveTo>
                    <a:pt x="56" y="0"/>
                  </a:moveTo>
                  <a:cubicBezTo>
                    <a:pt x="86" y="0"/>
                    <a:pt x="112" y="26"/>
                    <a:pt x="111" y="57"/>
                  </a:cubicBezTo>
                  <a:cubicBezTo>
                    <a:pt x="111" y="89"/>
                    <a:pt x="86" y="114"/>
                    <a:pt x="55" y="114"/>
                  </a:cubicBezTo>
                  <a:cubicBezTo>
                    <a:pt x="24" y="114"/>
                    <a:pt x="0" y="89"/>
                    <a:pt x="0" y="57"/>
                  </a:cubicBezTo>
                  <a:cubicBezTo>
                    <a:pt x="0" y="25"/>
                    <a:pt x="24" y="0"/>
                    <a:pt x="56" y="0"/>
                  </a:cubicBezTo>
                  <a:close/>
                  <a:moveTo>
                    <a:pt x="60" y="40"/>
                  </a:moveTo>
                  <a:cubicBezTo>
                    <a:pt x="61" y="40"/>
                    <a:pt x="63" y="41"/>
                    <a:pt x="65" y="41"/>
                  </a:cubicBezTo>
                  <a:cubicBezTo>
                    <a:pt x="71" y="34"/>
                    <a:pt x="78" y="26"/>
                    <a:pt x="85" y="17"/>
                  </a:cubicBezTo>
                  <a:cubicBezTo>
                    <a:pt x="77" y="13"/>
                    <a:pt x="71" y="11"/>
                    <a:pt x="62" y="7"/>
                  </a:cubicBezTo>
                  <a:cubicBezTo>
                    <a:pt x="61" y="19"/>
                    <a:pt x="60" y="29"/>
                    <a:pt x="60" y="40"/>
                  </a:cubicBezTo>
                  <a:close/>
                  <a:moveTo>
                    <a:pt x="6" y="50"/>
                  </a:moveTo>
                  <a:cubicBezTo>
                    <a:pt x="19" y="51"/>
                    <a:pt x="28" y="52"/>
                    <a:pt x="38" y="53"/>
                  </a:cubicBezTo>
                  <a:cubicBezTo>
                    <a:pt x="39" y="51"/>
                    <a:pt x="39" y="49"/>
                    <a:pt x="40" y="47"/>
                  </a:cubicBezTo>
                  <a:cubicBezTo>
                    <a:pt x="33" y="41"/>
                    <a:pt x="25" y="34"/>
                    <a:pt x="16" y="26"/>
                  </a:cubicBezTo>
                  <a:cubicBezTo>
                    <a:pt x="12" y="35"/>
                    <a:pt x="10" y="41"/>
                    <a:pt x="6" y="50"/>
                  </a:cubicBezTo>
                  <a:close/>
                  <a:moveTo>
                    <a:pt x="6" y="63"/>
                  </a:moveTo>
                  <a:cubicBezTo>
                    <a:pt x="10" y="72"/>
                    <a:pt x="12" y="79"/>
                    <a:pt x="16" y="88"/>
                  </a:cubicBezTo>
                  <a:cubicBezTo>
                    <a:pt x="25" y="79"/>
                    <a:pt x="33" y="73"/>
                    <a:pt x="40" y="66"/>
                  </a:cubicBezTo>
                  <a:cubicBezTo>
                    <a:pt x="39" y="64"/>
                    <a:pt x="39" y="63"/>
                    <a:pt x="38" y="61"/>
                  </a:cubicBezTo>
                  <a:cubicBezTo>
                    <a:pt x="29" y="62"/>
                    <a:pt x="19" y="63"/>
                    <a:pt x="6" y="63"/>
                  </a:cubicBezTo>
                  <a:close/>
                  <a:moveTo>
                    <a:pt x="105" y="50"/>
                  </a:moveTo>
                  <a:cubicBezTo>
                    <a:pt x="101" y="41"/>
                    <a:pt x="98" y="35"/>
                    <a:pt x="94" y="26"/>
                  </a:cubicBezTo>
                  <a:cubicBezTo>
                    <a:pt x="85" y="35"/>
                    <a:pt x="77" y="41"/>
                    <a:pt x="70" y="48"/>
                  </a:cubicBezTo>
                  <a:cubicBezTo>
                    <a:pt x="71" y="50"/>
                    <a:pt x="72" y="51"/>
                    <a:pt x="73" y="53"/>
                  </a:cubicBezTo>
                  <a:cubicBezTo>
                    <a:pt x="82" y="52"/>
                    <a:pt x="92" y="51"/>
                    <a:pt x="105" y="50"/>
                  </a:cubicBezTo>
                  <a:close/>
                  <a:moveTo>
                    <a:pt x="49" y="7"/>
                  </a:moveTo>
                  <a:cubicBezTo>
                    <a:pt x="40" y="11"/>
                    <a:pt x="33" y="13"/>
                    <a:pt x="25" y="17"/>
                  </a:cubicBezTo>
                  <a:cubicBezTo>
                    <a:pt x="33" y="26"/>
                    <a:pt x="40" y="34"/>
                    <a:pt x="46" y="42"/>
                  </a:cubicBezTo>
                  <a:cubicBezTo>
                    <a:pt x="48" y="41"/>
                    <a:pt x="49" y="40"/>
                    <a:pt x="51" y="40"/>
                  </a:cubicBezTo>
                  <a:cubicBezTo>
                    <a:pt x="50" y="30"/>
                    <a:pt x="50" y="20"/>
                    <a:pt x="49" y="7"/>
                  </a:cubicBezTo>
                  <a:close/>
                  <a:moveTo>
                    <a:pt x="51" y="74"/>
                  </a:moveTo>
                  <a:cubicBezTo>
                    <a:pt x="49" y="74"/>
                    <a:pt x="48" y="73"/>
                    <a:pt x="46" y="72"/>
                  </a:cubicBezTo>
                  <a:cubicBezTo>
                    <a:pt x="40" y="80"/>
                    <a:pt x="33" y="88"/>
                    <a:pt x="25" y="97"/>
                  </a:cubicBezTo>
                  <a:cubicBezTo>
                    <a:pt x="34" y="101"/>
                    <a:pt x="40" y="104"/>
                    <a:pt x="49" y="107"/>
                  </a:cubicBezTo>
                  <a:cubicBezTo>
                    <a:pt x="50" y="95"/>
                    <a:pt x="50" y="84"/>
                    <a:pt x="51" y="74"/>
                  </a:cubicBezTo>
                  <a:close/>
                  <a:moveTo>
                    <a:pt x="85" y="97"/>
                  </a:moveTo>
                  <a:cubicBezTo>
                    <a:pt x="77" y="88"/>
                    <a:pt x="71" y="80"/>
                    <a:pt x="64" y="72"/>
                  </a:cubicBezTo>
                  <a:cubicBezTo>
                    <a:pt x="63" y="73"/>
                    <a:pt x="61" y="74"/>
                    <a:pt x="59" y="75"/>
                  </a:cubicBezTo>
                  <a:cubicBezTo>
                    <a:pt x="60" y="85"/>
                    <a:pt x="61" y="95"/>
                    <a:pt x="62" y="107"/>
                  </a:cubicBezTo>
                  <a:cubicBezTo>
                    <a:pt x="71" y="104"/>
                    <a:pt x="77" y="101"/>
                    <a:pt x="85" y="97"/>
                  </a:cubicBezTo>
                  <a:close/>
                  <a:moveTo>
                    <a:pt x="73" y="61"/>
                  </a:moveTo>
                  <a:cubicBezTo>
                    <a:pt x="72" y="63"/>
                    <a:pt x="72" y="65"/>
                    <a:pt x="71" y="66"/>
                  </a:cubicBezTo>
                  <a:cubicBezTo>
                    <a:pt x="78" y="73"/>
                    <a:pt x="85" y="79"/>
                    <a:pt x="95" y="88"/>
                  </a:cubicBezTo>
                  <a:cubicBezTo>
                    <a:pt x="98" y="78"/>
                    <a:pt x="101" y="72"/>
                    <a:pt x="104" y="64"/>
                  </a:cubicBezTo>
                  <a:cubicBezTo>
                    <a:pt x="92" y="63"/>
                    <a:pt x="83" y="62"/>
                    <a:pt x="73" y="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6" name="Google Shape;1576;p18"/>
            <p:cNvSpPr/>
            <p:nvPr/>
          </p:nvSpPr>
          <p:spPr>
            <a:xfrm>
              <a:off x="2667000" y="3959226"/>
              <a:ext cx="9525" cy="14288"/>
            </a:xfrm>
            <a:custGeom>
              <a:avLst/>
              <a:gdLst/>
              <a:ahLst/>
              <a:cxnLst/>
              <a:rect l="l" t="t" r="r" b="b"/>
              <a:pathLst>
                <a:path w="25" h="34" extrusionOk="0">
                  <a:moveTo>
                    <a:pt x="0" y="33"/>
                  </a:moveTo>
                  <a:cubicBezTo>
                    <a:pt x="0" y="22"/>
                    <a:pt x="1" y="12"/>
                    <a:pt x="2" y="0"/>
                  </a:cubicBezTo>
                  <a:cubicBezTo>
                    <a:pt x="11" y="4"/>
                    <a:pt x="17" y="6"/>
                    <a:pt x="25" y="10"/>
                  </a:cubicBezTo>
                  <a:cubicBezTo>
                    <a:pt x="18" y="19"/>
                    <a:pt x="11" y="27"/>
                    <a:pt x="5" y="34"/>
                  </a:cubicBezTo>
                  <a:cubicBezTo>
                    <a:pt x="3" y="34"/>
                    <a:pt x="1" y="33"/>
                    <a:pt x="0" y="3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7" name="Google Shape;1577;p18"/>
            <p:cNvSpPr/>
            <p:nvPr/>
          </p:nvSpPr>
          <p:spPr>
            <a:xfrm>
              <a:off x="2646363" y="3967163"/>
              <a:ext cx="12700" cy="9525"/>
            </a:xfrm>
            <a:custGeom>
              <a:avLst/>
              <a:gdLst/>
              <a:ahLst/>
              <a:cxnLst/>
              <a:rect l="l" t="t" r="r" b="b"/>
              <a:pathLst>
                <a:path w="34" h="27" extrusionOk="0">
                  <a:moveTo>
                    <a:pt x="0" y="24"/>
                  </a:moveTo>
                  <a:cubicBezTo>
                    <a:pt x="4" y="15"/>
                    <a:pt x="6" y="9"/>
                    <a:pt x="10" y="0"/>
                  </a:cubicBezTo>
                  <a:cubicBezTo>
                    <a:pt x="19" y="8"/>
                    <a:pt x="27" y="15"/>
                    <a:pt x="34" y="21"/>
                  </a:cubicBezTo>
                  <a:cubicBezTo>
                    <a:pt x="33" y="23"/>
                    <a:pt x="33" y="25"/>
                    <a:pt x="32" y="27"/>
                  </a:cubicBezTo>
                  <a:cubicBezTo>
                    <a:pt x="22" y="26"/>
                    <a:pt x="13" y="25"/>
                    <a:pt x="0"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8" name="Google Shape;1578;p18"/>
            <p:cNvSpPr/>
            <p:nvPr/>
          </p:nvSpPr>
          <p:spPr>
            <a:xfrm>
              <a:off x="2646363" y="3979863"/>
              <a:ext cx="12700" cy="11113"/>
            </a:xfrm>
            <a:custGeom>
              <a:avLst/>
              <a:gdLst/>
              <a:ahLst/>
              <a:cxnLst/>
              <a:rect l="l" t="t" r="r" b="b"/>
              <a:pathLst>
                <a:path w="34" h="27" extrusionOk="0">
                  <a:moveTo>
                    <a:pt x="0" y="2"/>
                  </a:moveTo>
                  <a:cubicBezTo>
                    <a:pt x="13" y="2"/>
                    <a:pt x="23" y="1"/>
                    <a:pt x="32" y="0"/>
                  </a:cubicBezTo>
                  <a:cubicBezTo>
                    <a:pt x="33" y="2"/>
                    <a:pt x="33" y="3"/>
                    <a:pt x="34" y="5"/>
                  </a:cubicBezTo>
                  <a:cubicBezTo>
                    <a:pt x="27" y="12"/>
                    <a:pt x="19" y="18"/>
                    <a:pt x="10" y="27"/>
                  </a:cubicBezTo>
                  <a:cubicBezTo>
                    <a:pt x="6" y="18"/>
                    <a:pt x="4" y="11"/>
                    <a:pt x="0"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79" name="Google Shape;1579;p18"/>
            <p:cNvSpPr/>
            <p:nvPr/>
          </p:nvSpPr>
          <p:spPr>
            <a:xfrm>
              <a:off x="2671763" y="3967163"/>
              <a:ext cx="12700" cy="9525"/>
            </a:xfrm>
            <a:custGeom>
              <a:avLst/>
              <a:gdLst/>
              <a:ahLst/>
              <a:cxnLst/>
              <a:rect l="l" t="t" r="r" b="b"/>
              <a:pathLst>
                <a:path w="35" h="27" extrusionOk="0">
                  <a:moveTo>
                    <a:pt x="35" y="24"/>
                  </a:moveTo>
                  <a:cubicBezTo>
                    <a:pt x="22" y="25"/>
                    <a:pt x="12" y="26"/>
                    <a:pt x="3" y="27"/>
                  </a:cubicBezTo>
                  <a:cubicBezTo>
                    <a:pt x="2" y="25"/>
                    <a:pt x="1" y="24"/>
                    <a:pt x="0" y="22"/>
                  </a:cubicBezTo>
                  <a:cubicBezTo>
                    <a:pt x="7" y="15"/>
                    <a:pt x="15" y="9"/>
                    <a:pt x="24" y="0"/>
                  </a:cubicBezTo>
                  <a:cubicBezTo>
                    <a:pt x="28" y="9"/>
                    <a:pt x="31" y="15"/>
                    <a:pt x="35" y="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80" name="Google Shape;1580;p18"/>
            <p:cNvSpPr/>
            <p:nvPr/>
          </p:nvSpPr>
          <p:spPr>
            <a:xfrm>
              <a:off x="2654300" y="3959226"/>
              <a:ext cx="9525" cy="14288"/>
            </a:xfrm>
            <a:custGeom>
              <a:avLst/>
              <a:gdLst/>
              <a:ahLst/>
              <a:cxnLst/>
              <a:rect l="l" t="t" r="r" b="b"/>
              <a:pathLst>
                <a:path w="26" h="35" extrusionOk="0">
                  <a:moveTo>
                    <a:pt x="24" y="0"/>
                  </a:moveTo>
                  <a:cubicBezTo>
                    <a:pt x="25" y="13"/>
                    <a:pt x="25" y="23"/>
                    <a:pt x="26" y="33"/>
                  </a:cubicBezTo>
                  <a:cubicBezTo>
                    <a:pt x="24" y="33"/>
                    <a:pt x="23" y="34"/>
                    <a:pt x="21" y="35"/>
                  </a:cubicBezTo>
                  <a:cubicBezTo>
                    <a:pt x="15" y="27"/>
                    <a:pt x="8" y="19"/>
                    <a:pt x="0" y="10"/>
                  </a:cubicBezTo>
                  <a:cubicBezTo>
                    <a:pt x="8" y="6"/>
                    <a:pt x="15" y="4"/>
                    <a:pt x="2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81" name="Google Shape;1581;p18"/>
            <p:cNvSpPr/>
            <p:nvPr/>
          </p:nvSpPr>
          <p:spPr>
            <a:xfrm>
              <a:off x="2654300" y="3984626"/>
              <a:ext cx="9525" cy="14288"/>
            </a:xfrm>
            <a:custGeom>
              <a:avLst/>
              <a:gdLst/>
              <a:ahLst/>
              <a:cxnLst/>
              <a:rect l="l" t="t" r="r" b="b"/>
              <a:pathLst>
                <a:path w="26" h="35" extrusionOk="0">
                  <a:moveTo>
                    <a:pt x="26" y="2"/>
                  </a:moveTo>
                  <a:cubicBezTo>
                    <a:pt x="25" y="12"/>
                    <a:pt x="25" y="23"/>
                    <a:pt x="24" y="35"/>
                  </a:cubicBezTo>
                  <a:cubicBezTo>
                    <a:pt x="15" y="32"/>
                    <a:pt x="9" y="29"/>
                    <a:pt x="0" y="25"/>
                  </a:cubicBezTo>
                  <a:cubicBezTo>
                    <a:pt x="8" y="16"/>
                    <a:pt x="15" y="8"/>
                    <a:pt x="21" y="0"/>
                  </a:cubicBezTo>
                  <a:cubicBezTo>
                    <a:pt x="23" y="1"/>
                    <a:pt x="24" y="2"/>
                    <a:pt x="26" y="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82" name="Google Shape;1582;p18"/>
            <p:cNvSpPr/>
            <p:nvPr/>
          </p:nvSpPr>
          <p:spPr>
            <a:xfrm>
              <a:off x="2667000" y="3984626"/>
              <a:ext cx="9525" cy="14288"/>
            </a:xfrm>
            <a:custGeom>
              <a:avLst/>
              <a:gdLst/>
              <a:ahLst/>
              <a:cxnLst/>
              <a:rect l="l" t="t" r="r" b="b"/>
              <a:pathLst>
                <a:path w="26" h="35" extrusionOk="0">
                  <a:moveTo>
                    <a:pt x="26" y="25"/>
                  </a:moveTo>
                  <a:cubicBezTo>
                    <a:pt x="18" y="29"/>
                    <a:pt x="12" y="32"/>
                    <a:pt x="3" y="35"/>
                  </a:cubicBezTo>
                  <a:cubicBezTo>
                    <a:pt x="2" y="23"/>
                    <a:pt x="1" y="13"/>
                    <a:pt x="0" y="3"/>
                  </a:cubicBezTo>
                  <a:cubicBezTo>
                    <a:pt x="2" y="2"/>
                    <a:pt x="4" y="1"/>
                    <a:pt x="5" y="0"/>
                  </a:cubicBezTo>
                  <a:cubicBezTo>
                    <a:pt x="12" y="8"/>
                    <a:pt x="18" y="16"/>
                    <a:pt x="26" y="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83" name="Google Shape;1583;p18"/>
            <p:cNvSpPr/>
            <p:nvPr/>
          </p:nvSpPr>
          <p:spPr>
            <a:xfrm>
              <a:off x="2671763" y="3979863"/>
              <a:ext cx="12700" cy="11113"/>
            </a:xfrm>
            <a:custGeom>
              <a:avLst/>
              <a:gdLst/>
              <a:ahLst/>
              <a:cxnLst/>
              <a:rect l="l" t="t" r="r" b="b"/>
              <a:pathLst>
                <a:path w="33" h="27" extrusionOk="0">
                  <a:moveTo>
                    <a:pt x="2" y="0"/>
                  </a:moveTo>
                  <a:cubicBezTo>
                    <a:pt x="12" y="1"/>
                    <a:pt x="21" y="2"/>
                    <a:pt x="33" y="3"/>
                  </a:cubicBezTo>
                  <a:cubicBezTo>
                    <a:pt x="30" y="11"/>
                    <a:pt x="27" y="17"/>
                    <a:pt x="24" y="27"/>
                  </a:cubicBezTo>
                  <a:cubicBezTo>
                    <a:pt x="14" y="18"/>
                    <a:pt x="7" y="12"/>
                    <a:pt x="0" y="5"/>
                  </a:cubicBezTo>
                  <a:cubicBezTo>
                    <a:pt x="1" y="4"/>
                    <a:pt x="1" y="2"/>
                    <a:pt x="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87"/>
        <p:cNvGrpSpPr/>
        <p:nvPr/>
      </p:nvGrpSpPr>
      <p:grpSpPr>
        <a:xfrm>
          <a:off x="0" y="0"/>
          <a:ext cx="0" cy="0"/>
          <a:chOff x="0" y="0"/>
          <a:chExt cx="0" cy="0"/>
        </a:xfrm>
      </p:grpSpPr>
      <p:sp>
        <p:nvSpPr>
          <p:cNvPr id="1588" name="Google Shape;1588;p19"/>
          <p:cNvSpPr/>
          <p:nvPr/>
        </p:nvSpPr>
        <p:spPr>
          <a:xfrm>
            <a:off x="825103" y="4268827"/>
            <a:ext cx="1252203" cy="630957"/>
          </a:xfrm>
          <a:custGeom>
            <a:avLst/>
            <a:gdLst/>
            <a:ahLst/>
            <a:cxnLst/>
            <a:rect l="l" t="t" r="r" b="b"/>
            <a:pathLst>
              <a:path w="534" h="272" extrusionOk="0">
                <a:moveTo>
                  <a:pt x="517" y="99"/>
                </a:moveTo>
                <a:cubicBezTo>
                  <a:pt x="520" y="109"/>
                  <a:pt x="524" y="117"/>
                  <a:pt x="526" y="126"/>
                </a:cubicBezTo>
                <a:cubicBezTo>
                  <a:pt x="531" y="142"/>
                  <a:pt x="534" y="158"/>
                  <a:pt x="534" y="175"/>
                </a:cubicBezTo>
                <a:cubicBezTo>
                  <a:pt x="534" y="190"/>
                  <a:pt x="532" y="205"/>
                  <a:pt x="526" y="219"/>
                </a:cubicBezTo>
                <a:cubicBezTo>
                  <a:pt x="520" y="235"/>
                  <a:pt x="509" y="246"/>
                  <a:pt x="495" y="254"/>
                </a:cubicBezTo>
                <a:cubicBezTo>
                  <a:pt x="481" y="262"/>
                  <a:pt x="466" y="266"/>
                  <a:pt x="451" y="268"/>
                </a:cubicBezTo>
                <a:cubicBezTo>
                  <a:pt x="424" y="272"/>
                  <a:pt x="397" y="272"/>
                  <a:pt x="370" y="272"/>
                </a:cubicBezTo>
                <a:cubicBezTo>
                  <a:pt x="322" y="272"/>
                  <a:pt x="273" y="272"/>
                  <a:pt x="224" y="272"/>
                </a:cubicBezTo>
                <a:cubicBezTo>
                  <a:pt x="194" y="272"/>
                  <a:pt x="164" y="272"/>
                  <a:pt x="134" y="272"/>
                </a:cubicBezTo>
                <a:cubicBezTo>
                  <a:pt x="113" y="272"/>
                  <a:pt x="92" y="270"/>
                  <a:pt x="71" y="266"/>
                </a:cubicBezTo>
                <a:cubicBezTo>
                  <a:pt x="54" y="262"/>
                  <a:pt x="37" y="256"/>
                  <a:pt x="24" y="243"/>
                </a:cubicBezTo>
                <a:cubicBezTo>
                  <a:pt x="16" y="235"/>
                  <a:pt x="10" y="226"/>
                  <a:pt x="6" y="215"/>
                </a:cubicBezTo>
                <a:cubicBezTo>
                  <a:pt x="1" y="198"/>
                  <a:pt x="0" y="181"/>
                  <a:pt x="1" y="163"/>
                </a:cubicBezTo>
                <a:cubicBezTo>
                  <a:pt x="2" y="141"/>
                  <a:pt x="8" y="120"/>
                  <a:pt x="18" y="99"/>
                </a:cubicBezTo>
                <a:cubicBezTo>
                  <a:pt x="29" y="77"/>
                  <a:pt x="44" y="57"/>
                  <a:pt x="63" y="41"/>
                </a:cubicBezTo>
                <a:cubicBezTo>
                  <a:pt x="75" y="30"/>
                  <a:pt x="89" y="22"/>
                  <a:pt x="103" y="15"/>
                </a:cubicBezTo>
                <a:cubicBezTo>
                  <a:pt x="119" y="8"/>
                  <a:pt x="135" y="3"/>
                  <a:pt x="152" y="1"/>
                </a:cubicBezTo>
                <a:cubicBezTo>
                  <a:pt x="154" y="1"/>
                  <a:pt x="157" y="0"/>
                  <a:pt x="160" y="0"/>
                </a:cubicBezTo>
                <a:cubicBezTo>
                  <a:pt x="160" y="2"/>
                  <a:pt x="161" y="5"/>
                  <a:pt x="161" y="7"/>
                </a:cubicBezTo>
                <a:cubicBezTo>
                  <a:pt x="163" y="16"/>
                  <a:pt x="169" y="24"/>
                  <a:pt x="176" y="30"/>
                </a:cubicBezTo>
                <a:cubicBezTo>
                  <a:pt x="189" y="42"/>
                  <a:pt x="205" y="48"/>
                  <a:pt x="221" y="52"/>
                </a:cubicBezTo>
                <a:cubicBezTo>
                  <a:pt x="241" y="58"/>
                  <a:pt x="262" y="59"/>
                  <a:pt x="282" y="57"/>
                </a:cubicBezTo>
                <a:cubicBezTo>
                  <a:pt x="305" y="56"/>
                  <a:pt x="327" y="50"/>
                  <a:pt x="347" y="38"/>
                </a:cubicBezTo>
                <a:cubicBezTo>
                  <a:pt x="358" y="31"/>
                  <a:pt x="367" y="23"/>
                  <a:pt x="372" y="10"/>
                </a:cubicBezTo>
                <a:cubicBezTo>
                  <a:pt x="373" y="7"/>
                  <a:pt x="373" y="4"/>
                  <a:pt x="374" y="0"/>
                </a:cubicBezTo>
                <a:cubicBezTo>
                  <a:pt x="405" y="3"/>
                  <a:pt x="433" y="14"/>
                  <a:pt x="459" y="32"/>
                </a:cubicBezTo>
                <a:cubicBezTo>
                  <a:pt x="453" y="37"/>
                  <a:pt x="447" y="43"/>
                  <a:pt x="442" y="49"/>
                </a:cubicBezTo>
                <a:cubicBezTo>
                  <a:pt x="434" y="57"/>
                  <a:pt x="426" y="65"/>
                  <a:pt x="418" y="72"/>
                </a:cubicBezTo>
                <a:cubicBezTo>
                  <a:pt x="404" y="86"/>
                  <a:pt x="390" y="100"/>
                  <a:pt x="376" y="114"/>
                </a:cubicBezTo>
                <a:cubicBezTo>
                  <a:pt x="360" y="130"/>
                  <a:pt x="344" y="146"/>
                  <a:pt x="327" y="163"/>
                </a:cubicBezTo>
                <a:cubicBezTo>
                  <a:pt x="315" y="176"/>
                  <a:pt x="312" y="198"/>
                  <a:pt x="321" y="214"/>
                </a:cubicBezTo>
                <a:cubicBezTo>
                  <a:pt x="334" y="235"/>
                  <a:pt x="357" y="243"/>
                  <a:pt x="380" y="233"/>
                </a:cubicBezTo>
                <a:cubicBezTo>
                  <a:pt x="386" y="230"/>
                  <a:pt x="391" y="226"/>
                  <a:pt x="395" y="221"/>
                </a:cubicBezTo>
                <a:cubicBezTo>
                  <a:pt x="427" y="189"/>
                  <a:pt x="460" y="157"/>
                  <a:pt x="492" y="125"/>
                </a:cubicBezTo>
                <a:cubicBezTo>
                  <a:pt x="500" y="117"/>
                  <a:pt x="507" y="109"/>
                  <a:pt x="515" y="101"/>
                </a:cubicBezTo>
                <a:cubicBezTo>
                  <a:pt x="516" y="101"/>
                  <a:pt x="516" y="100"/>
                  <a:pt x="517" y="9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89" name="Google Shape;1589;p19"/>
          <p:cNvSpPr/>
          <p:nvPr/>
        </p:nvSpPr>
        <p:spPr>
          <a:xfrm>
            <a:off x="1077484" y="3424316"/>
            <a:ext cx="747440" cy="436817"/>
          </a:xfrm>
          <a:custGeom>
            <a:avLst/>
            <a:gdLst/>
            <a:ahLst/>
            <a:cxnLst/>
            <a:rect l="l" t="t" r="r" b="b"/>
            <a:pathLst>
              <a:path w="318" h="184" extrusionOk="0">
                <a:moveTo>
                  <a:pt x="220" y="25"/>
                </a:moveTo>
                <a:cubicBezTo>
                  <a:pt x="266" y="51"/>
                  <a:pt x="291" y="91"/>
                  <a:pt x="293" y="145"/>
                </a:cubicBezTo>
                <a:cubicBezTo>
                  <a:pt x="295" y="145"/>
                  <a:pt x="296" y="145"/>
                  <a:pt x="298" y="145"/>
                </a:cubicBezTo>
                <a:cubicBezTo>
                  <a:pt x="309" y="145"/>
                  <a:pt x="317" y="153"/>
                  <a:pt x="318" y="163"/>
                </a:cubicBezTo>
                <a:cubicBezTo>
                  <a:pt x="318" y="174"/>
                  <a:pt x="310" y="183"/>
                  <a:pt x="299" y="184"/>
                </a:cubicBezTo>
                <a:cubicBezTo>
                  <a:pt x="298" y="184"/>
                  <a:pt x="297" y="184"/>
                  <a:pt x="296" y="184"/>
                </a:cubicBezTo>
                <a:cubicBezTo>
                  <a:pt x="242" y="184"/>
                  <a:pt x="187" y="184"/>
                  <a:pt x="132" y="184"/>
                </a:cubicBezTo>
                <a:cubicBezTo>
                  <a:pt x="95" y="184"/>
                  <a:pt x="58" y="184"/>
                  <a:pt x="20" y="184"/>
                </a:cubicBezTo>
                <a:cubicBezTo>
                  <a:pt x="10" y="184"/>
                  <a:pt x="1" y="176"/>
                  <a:pt x="1" y="165"/>
                </a:cubicBezTo>
                <a:cubicBezTo>
                  <a:pt x="0" y="156"/>
                  <a:pt x="6" y="147"/>
                  <a:pt x="15" y="145"/>
                </a:cubicBezTo>
                <a:cubicBezTo>
                  <a:pt x="18" y="144"/>
                  <a:pt x="22" y="145"/>
                  <a:pt x="25" y="144"/>
                </a:cubicBezTo>
                <a:cubicBezTo>
                  <a:pt x="27" y="91"/>
                  <a:pt x="52" y="52"/>
                  <a:pt x="99" y="25"/>
                </a:cubicBezTo>
                <a:cubicBezTo>
                  <a:pt x="100" y="30"/>
                  <a:pt x="100" y="35"/>
                  <a:pt x="101" y="40"/>
                </a:cubicBezTo>
                <a:cubicBezTo>
                  <a:pt x="104" y="54"/>
                  <a:pt x="106" y="69"/>
                  <a:pt x="109" y="83"/>
                </a:cubicBezTo>
                <a:cubicBezTo>
                  <a:pt x="109" y="85"/>
                  <a:pt x="109" y="86"/>
                  <a:pt x="110" y="88"/>
                </a:cubicBezTo>
                <a:cubicBezTo>
                  <a:pt x="111" y="93"/>
                  <a:pt x="115" y="97"/>
                  <a:pt x="121" y="96"/>
                </a:cubicBezTo>
                <a:cubicBezTo>
                  <a:pt x="127" y="96"/>
                  <a:pt x="130" y="92"/>
                  <a:pt x="130" y="86"/>
                </a:cubicBezTo>
                <a:cubicBezTo>
                  <a:pt x="129" y="79"/>
                  <a:pt x="128" y="73"/>
                  <a:pt x="127" y="67"/>
                </a:cubicBezTo>
                <a:cubicBezTo>
                  <a:pt x="124" y="50"/>
                  <a:pt x="121" y="32"/>
                  <a:pt x="118" y="15"/>
                </a:cubicBezTo>
                <a:cubicBezTo>
                  <a:pt x="118" y="13"/>
                  <a:pt x="118" y="12"/>
                  <a:pt x="119" y="10"/>
                </a:cubicBezTo>
                <a:cubicBezTo>
                  <a:pt x="124" y="4"/>
                  <a:pt x="131" y="0"/>
                  <a:pt x="140" y="0"/>
                </a:cubicBezTo>
                <a:cubicBezTo>
                  <a:pt x="152" y="0"/>
                  <a:pt x="165" y="0"/>
                  <a:pt x="178" y="0"/>
                </a:cubicBezTo>
                <a:cubicBezTo>
                  <a:pt x="187" y="0"/>
                  <a:pt x="194" y="4"/>
                  <a:pt x="199" y="11"/>
                </a:cubicBezTo>
                <a:cubicBezTo>
                  <a:pt x="200" y="12"/>
                  <a:pt x="201" y="14"/>
                  <a:pt x="200" y="15"/>
                </a:cubicBezTo>
                <a:cubicBezTo>
                  <a:pt x="197" y="36"/>
                  <a:pt x="193" y="58"/>
                  <a:pt x="189" y="79"/>
                </a:cubicBezTo>
                <a:cubicBezTo>
                  <a:pt x="189" y="81"/>
                  <a:pt x="188" y="83"/>
                  <a:pt x="188" y="85"/>
                </a:cubicBezTo>
                <a:cubicBezTo>
                  <a:pt x="187" y="90"/>
                  <a:pt x="191" y="95"/>
                  <a:pt x="196" y="96"/>
                </a:cubicBezTo>
                <a:cubicBezTo>
                  <a:pt x="202" y="97"/>
                  <a:pt x="207" y="94"/>
                  <a:pt x="208" y="89"/>
                </a:cubicBezTo>
                <a:cubicBezTo>
                  <a:pt x="210" y="80"/>
                  <a:pt x="211" y="72"/>
                  <a:pt x="212" y="64"/>
                </a:cubicBezTo>
                <a:cubicBezTo>
                  <a:pt x="215" y="51"/>
                  <a:pt x="217" y="39"/>
                  <a:pt x="219" y="27"/>
                </a:cubicBezTo>
                <a:cubicBezTo>
                  <a:pt x="219" y="26"/>
                  <a:pt x="219" y="26"/>
                  <a:pt x="220" y="2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0" name="Google Shape;1590;p19"/>
          <p:cNvSpPr/>
          <p:nvPr/>
        </p:nvSpPr>
        <p:spPr>
          <a:xfrm>
            <a:off x="1591957" y="4103805"/>
            <a:ext cx="689199" cy="689199"/>
          </a:xfrm>
          <a:custGeom>
            <a:avLst/>
            <a:gdLst/>
            <a:ahLst/>
            <a:cxnLst/>
            <a:rect l="l" t="t" r="r" b="b"/>
            <a:pathLst>
              <a:path w="296" h="297" extrusionOk="0">
                <a:moveTo>
                  <a:pt x="233" y="15"/>
                </a:moveTo>
                <a:cubicBezTo>
                  <a:pt x="225" y="23"/>
                  <a:pt x="217" y="32"/>
                  <a:pt x="208" y="40"/>
                </a:cubicBezTo>
                <a:cubicBezTo>
                  <a:pt x="207" y="41"/>
                  <a:pt x="205" y="43"/>
                  <a:pt x="203" y="45"/>
                </a:cubicBezTo>
                <a:cubicBezTo>
                  <a:pt x="199" y="47"/>
                  <a:pt x="198" y="51"/>
                  <a:pt x="199" y="56"/>
                </a:cubicBezTo>
                <a:cubicBezTo>
                  <a:pt x="199" y="62"/>
                  <a:pt x="199" y="69"/>
                  <a:pt x="199" y="76"/>
                </a:cubicBezTo>
                <a:cubicBezTo>
                  <a:pt x="199" y="77"/>
                  <a:pt x="200" y="78"/>
                  <a:pt x="200" y="79"/>
                </a:cubicBezTo>
                <a:cubicBezTo>
                  <a:pt x="206" y="85"/>
                  <a:pt x="212" y="91"/>
                  <a:pt x="218" y="97"/>
                </a:cubicBezTo>
                <a:cubicBezTo>
                  <a:pt x="219" y="98"/>
                  <a:pt x="220" y="98"/>
                  <a:pt x="221" y="98"/>
                </a:cubicBezTo>
                <a:cubicBezTo>
                  <a:pt x="230" y="98"/>
                  <a:pt x="238" y="98"/>
                  <a:pt x="246" y="98"/>
                </a:cubicBezTo>
                <a:cubicBezTo>
                  <a:pt x="247" y="98"/>
                  <a:pt x="249" y="97"/>
                  <a:pt x="250" y="97"/>
                </a:cubicBezTo>
                <a:cubicBezTo>
                  <a:pt x="259" y="87"/>
                  <a:pt x="269" y="77"/>
                  <a:pt x="279" y="68"/>
                </a:cubicBezTo>
                <a:cubicBezTo>
                  <a:pt x="280" y="66"/>
                  <a:pt x="281" y="65"/>
                  <a:pt x="282" y="63"/>
                </a:cubicBezTo>
                <a:cubicBezTo>
                  <a:pt x="287" y="68"/>
                  <a:pt x="292" y="73"/>
                  <a:pt x="296" y="77"/>
                </a:cubicBezTo>
                <a:cubicBezTo>
                  <a:pt x="296" y="78"/>
                  <a:pt x="296" y="79"/>
                  <a:pt x="296" y="80"/>
                </a:cubicBezTo>
                <a:cubicBezTo>
                  <a:pt x="295" y="96"/>
                  <a:pt x="289" y="110"/>
                  <a:pt x="279" y="123"/>
                </a:cubicBezTo>
                <a:cubicBezTo>
                  <a:pt x="267" y="136"/>
                  <a:pt x="252" y="145"/>
                  <a:pt x="235" y="148"/>
                </a:cubicBezTo>
                <a:cubicBezTo>
                  <a:pt x="223" y="150"/>
                  <a:pt x="211" y="149"/>
                  <a:pt x="199" y="145"/>
                </a:cubicBezTo>
                <a:cubicBezTo>
                  <a:pt x="197" y="144"/>
                  <a:pt x="196" y="145"/>
                  <a:pt x="195" y="146"/>
                </a:cubicBezTo>
                <a:cubicBezTo>
                  <a:pt x="187" y="154"/>
                  <a:pt x="179" y="161"/>
                  <a:pt x="172" y="169"/>
                </a:cubicBezTo>
                <a:cubicBezTo>
                  <a:pt x="164" y="177"/>
                  <a:pt x="156" y="185"/>
                  <a:pt x="148" y="193"/>
                </a:cubicBezTo>
                <a:cubicBezTo>
                  <a:pt x="134" y="206"/>
                  <a:pt x="121" y="220"/>
                  <a:pt x="107" y="234"/>
                </a:cubicBezTo>
                <a:cubicBezTo>
                  <a:pt x="94" y="247"/>
                  <a:pt x="80" y="260"/>
                  <a:pt x="67" y="274"/>
                </a:cubicBezTo>
                <a:cubicBezTo>
                  <a:pt x="63" y="278"/>
                  <a:pt x="59" y="281"/>
                  <a:pt x="55" y="285"/>
                </a:cubicBezTo>
                <a:cubicBezTo>
                  <a:pt x="45" y="296"/>
                  <a:pt x="30" y="297"/>
                  <a:pt x="17" y="289"/>
                </a:cubicBezTo>
                <a:cubicBezTo>
                  <a:pt x="5" y="282"/>
                  <a:pt x="0" y="267"/>
                  <a:pt x="5" y="253"/>
                </a:cubicBezTo>
                <a:cubicBezTo>
                  <a:pt x="7" y="247"/>
                  <a:pt x="12" y="242"/>
                  <a:pt x="16" y="237"/>
                </a:cubicBezTo>
                <a:cubicBezTo>
                  <a:pt x="30" y="224"/>
                  <a:pt x="44" y="210"/>
                  <a:pt x="57" y="196"/>
                </a:cubicBezTo>
                <a:cubicBezTo>
                  <a:pt x="72" y="182"/>
                  <a:pt x="86" y="168"/>
                  <a:pt x="100" y="153"/>
                </a:cubicBezTo>
                <a:cubicBezTo>
                  <a:pt x="115" y="139"/>
                  <a:pt x="129" y="125"/>
                  <a:pt x="144" y="110"/>
                </a:cubicBezTo>
                <a:cubicBezTo>
                  <a:pt x="146" y="107"/>
                  <a:pt x="149" y="105"/>
                  <a:pt x="152" y="102"/>
                </a:cubicBezTo>
                <a:cubicBezTo>
                  <a:pt x="152" y="101"/>
                  <a:pt x="153" y="100"/>
                  <a:pt x="152" y="99"/>
                </a:cubicBezTo>
                <a:cubicBezTo>
                  <a:pt x="145" y="76"/>
                  <a:pt x="147" y="55"/>
                  <a:pt x="160" y="35"/>
                </a:cubicBezTo>
                <a:cubicBezTo>
                  <a:pt x="172" y="17"/>
                  <a:pt x="188" y="6"/>
                  <a:pt x="209" y="2"/>
                </a:cubicBezTo>
                <a:cubicBezTo>
                  <a:pt x="210" y="2"/>
                  <a:pt x="211" y="2"/>
                  <a:pt x="211" y="1"/>
                </a:cubicBezTo>
                <a:cubicBezTo>
                  <a:pt x="217" y="0"/>
                  <a:pt x="221" y="1"/>
                  <a:pt x="225" y="6"/>
                </a:cubicBezTo>
                <a:cubicBezTo>
                  <a:pt x="227" y="9"/>
                  <a:pt x="230" y="12"/>
                  <a:pt x="233" y="15"/>
                </a:cubicBezTo>
                <a:close/>
                <a:moveTo>
                  <a:pt x="34" y="249"/>
                </a:moveTo>
                <a:cubicBezTo>
                  <a:pt x="26" y="249"/>
                  <a:pt x="19" y="255"/>
                  <a:pt x="19" y="263"/>
                </a:cubicBezTo>
                <a:cubicBezTo>
                  <a:pt x="19" y="271"/>
                  <a:pt x="25" y="278"/>
                  <a:pt x="33" y="279"/>
                </a:cubicBezTo>
                <a:cubicBezTo>
                  <a:pt x="41" y="279"/>
                  <a:pt x="48" y="272"/>
                  <a:pt x="48" y="264"/>
                </a:cubicBezTo>
                <a:cubicBezTo>
                  <a:pt x="48" y="256"/>
                  <a:pt x="42" y="249"/>
                  <a:pt x="34" y="24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1" name="Google Shape;1591;p19"/>
          <p:cNvSpPr/>
          <p:nvPr/>
        </p:nvSpPr>
        <p:spPr>
          <a:xfrm>
            <a:off x="1135726" y="3909665"/>
            <a:ext cx="630957" cy="397989"/>
          </a:xfrm>
          <a:custGeom>
            <a:avLst/>
            <a:gdLst/>
            <a:ahLst/>
            <a:cxnLst/>
            <a:rect l="l" t="t" r="r" b="b"/>
            <a:pathLst>
              <a:path w="266" h="170" extrusionOk="0">
                <a:moveTo>
                  <a:pt x="250" y="0"/>
                </a:moveTo>
                <a:cubicBezTo>
                  <a:pt x="250" y="0"/>
                  <a:pt x="250" y="0"/>
                  <a:pt x="251" y="0"/>
                </a:cubicBezTo>
                <a:cubicBezTo>
                  <a:pt x="256" y="0"/>
                  <a:pt x="260" y="0"/>
                  <a:pt x="266" y="0"/>
                </a:cubicBezTo>
                <a:cubicBezTo>
                  <a:pt x="265" y="7"/>
                  <a:pt x="264" y="14"/>
                  <a:pt x="263" y="21"/>
                </a:cubicBezTo>
                <a:cubicBezTo>
                  <a:pt x="261" y="30"/>
                  <a:pt x="259" y="40"/>
                  <a:pt x="256" y="49"/>
                </a:cubicBezTo>
                <a:cubicBezTo>
                  <a:pt x="251" y="67"/>
                  <a:pt x="244" y="84"/>
                  <a:pt x="235" y="100"/>
                </a:cubicBezTo>
                <a:cubicBezTo>
                  <a:pt x="227" y="114"/>
                  <a:pt x="217" y="126"/>
                  <a:pt x="206" y="137"/>
                </a:cubicBezTo>
                <a:cubicBezTo>
                  <a:pt x="188" y="154"/>
                  <a:pt x="167" y="165"/>
                  <a:pt x="143" y="168"/>
                </a:cubicBezTo>
                <a:cubicBezTo>
                  <a:pt x="123" y="170"/>
                  <a:pt x="105" y="166"/>
                  <a:pt x="87" y="157"/>
                </a:cubicBezTo>
                <a:cubicBezTo>
                  <a:pt x="69" y="147"/>
                  <a:pt x="54" y="132"/>
                  <a:pt x="41" y="115"/>
                </a:cubicBezTo>
                <a:cubicBezTo>
                  <a:pt x="31" y="101"/>
                  <a:pt x="24" y="87"/>
                  <a:pt x="17" y="71"/>
                </a:cubicBezTo>
                <a:cubicBezTo>
                  <a:pt x="10" y="53"/>
                  <a:pt x="5" y="34"/>
                  <a:pt x="2" y="15"/>
                </a:cubicBezTo>
                <a:cubicBezTo>
                  <a:pt x="2" y="10"/>
                  <a:pt x="1" y="5"/>
                  <a:pt x="0" y="0"/>
                </a:cubicBezTo>
                <a:cubicBezTo>
                  <a:pt x="6" y="0"/>
                  <a:pt x="11" y="0"/>
                  <a:pt x="16" y="0"/>
                </a:cubicBezTo>
                <a:cubicBezTo>
                  <a:pt x="17" y="7"/>
                  <a:pt x="19" y="15"/>
                  <a:pt x="20" y="22"/>
                </a:cubicBezTo>
                <a:cubicBezTo>
                  <a:pt x="22" y="36"/>
                  <a:pt x="26" y="50"/>
                  <a:pt x="32" y="63"/>
                </a:cubicBezTo>
                <a:cubicBezTo>
                  <a:pt x="39" y="80"/>
                  <a:pt x="47" y="95"/>
                  <a:pt x="59" y="109"/>
                </a:cubicBezTo>
                <a:cubicBezTo>
                  <a:pt x="72" y="125"/>
                  <a:pt x="89" y="138"/>
                  <a:pt x="109" y="144"/>
                </a:cubicBezTo>
                <a:cubicBezTo>
                  <a:pt x="120" y="147"/>
                  <a:pt x="131" y="148"/>
                  <a:pt x="142" y="147"/>
                </a:cubicBezTo>
                <a:cubicBezTo>
                  <a:pt x="157" y="145"/>
                  <a:pt x="171" y="140"/>
                  <a:pt x="183" y="131"/>
                </a:cubicBezTo>
                <a:cubicBezTo>
                  <a:pt x="199" y="120"/>
                  <a:pt x="212" y="105"/>
                  <a:pt x="222" y="88"/>
                </a:cubicBezTo>
                <a:cubicBezTo>
                  <a:pt x="232" y="71"/>
                  <a:pt x="239" y="53"/>
                  <a:pt x="244" y="33"/>
                </a:cubicBezTo>
                <a:cubicBezTo>
                  <a:pt x="246" y="22"/>
                  <a:pt x="248" y="11"/>
                  <a:pt x="25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2" name="Google Shape;1592;p19"/>
          <p:cNvSpPr/>
          <p:nvPr/>
        </p:nvSpPr>
        <p:spPr>
          <a:xfrm>
            <a:off x="1640489" y="4686224"/>
            <a:ext cx="58242" cy="67952"/>
          </a:xfrm>
          <a:custGeom>
            <a:avLst/>
            <a:gdLst/>
            <a:ahLst/>
            <a:cxnLst/>
            <a:rect l="l" t="t" r="r" b="b"/>
            <a:pathLst>
              <a:path w="29" h="30" extrusionOk="0">
                <a:moveTo>
                  <a:pt x="15" y="0"/>
                </a:moveTo>
                <a:cubicBezTo>
                  <a:pt x="23" y="0"/>
                  <a:pt x="29" y="7"/>
                  <a:pt x="29" y="15"/>
                </a:cubicBezTo>
                <a:cubicBezTo>
                  <a:pt x="29" y="23"/>
                  <a:pt x="22" y="30"/>
                  <a:pt x="14" y="30"/>
                </a:cubicBezTo>
                <a:cubicBezTo>
                  <a:pt x="6" y="29"/>
                  <a:pt x="0" y="22"/>
                  <a:pt x="0" y="14"/>
                </a:cubicBezTo>
                <a:cubicBezTo>
                  <a:pt x="0" y="6"/>
                  <a:pt x="7" y="0"/>
                  <a:pt x="1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1593" name="Google Shape;1593;p19"/>
          <p:cNvGrpSpPr/>
          <p:nvPr/>
        </p:nvGrpSpPr>
        <p:grpSpPr>
          <a:xfrm>
            <a:off x="2853865" y="3929079"/>
            <a:ext cx="1087182" cy="1038650"/>
            <a:chOff x="2853865" y="3929079"/>
            <a:chExt cx="1087182" cy="1038650"/>
          </a:xfrm>
        </p:grpSpPr>
        <p:sp>
          <p:nvSpPr>
            <p:cNvPr id="1594" name="Google Shape;1594;p19"/>
            <p:cNvSpPr/>
            <p:nvPr/>
          </p:nvSpPr>
          <p:spPr>
            <a:xfrm>
              <a:off x="2853865" y="4569740"/>
              <a:ext cx="747440" cy="388279"/>
            </a:xfrm>
            <a:custGeom>
              <a:avLst/>
              <a:gdLst/>
              <a:ahLst/>
              <a:cxnLst/>
              <a:rect l="l" t="t" r="r" b="b"/>
              <a:pathLst>
                <a:path w="319" h="169" extrusionOk="0">
                  <a:moveTo>
                    <a:pt x="0" y="117"/>
                  </a:moveTo>
                  <a:cubicBezTo>
                    <a:pt x="1" y="109"/>
                    <a:pt x="2" y="101"/>
                    <a:pt x="3" y="93"/>
                  </a:cubicBezTo>
                  <a:cubicBezTo>
                    <a:pt x="6" y="74"/>
                    <a:pt x="11" y="56"/>
                    <a:pt x="22" y="40"/>
                  </a:cubicBezTo>
                  <a:cubicBezTo>
                    <a:pt x="32" y="27"/>
                    <a:pt x="45" y="20"/>
                    <a:pt x="61" y="20"/>
                  </a:cubicBezTo>
                  <a:cubicBezTo>
                    <a:pt x="73" y="19"/>
                    <a:pt x="86" y="19"/>
                    <a:pt x="98" y="19"/>
                  </a:cubicBezTo>
                  <a:cubicBezTo>
                    <a:pt x="100" y="19"/>
                    <a:pt x="102" y="19"/>
                    <a:pt x="104" y="17"/>
                  </a:cubicBezTo>
                  <a:cubicBezTo>
                    <a:pt x="108" y="13"/>
                    <a:pt x="113" y="9"/>
                    <a:pt x="117" y="4"/>
                  </a:cubicBezTo>
                  <a:cubicBezTo>
                    <a:pt x="119" y="2"/>
                    <a:pt x="121" y="2"/>
                    <a:pt x="123" y="4"/>
                  </a:cubicBezTo>
                  <a:cubicBezTo>
                    <a:pt x="139" y="15"/>
                    <a:pt x="157" y="20"/>
                    <a:pt x="177" y="19"/>
                  </a:cubicBezTo>
                  <a:cubicBezTo>
                    <a:pt x="194" y="18"/>
                    <a:pt x="209" y="12"/>
                    <a:pt x="222" y="2"/>
                  </a:cubicBezTo>
                  <a:cubicBezTo>
                    <a:pt x="225" y="0"/>
                    <a:pt x="226" y="0"/>
                    <a:pt x="228" y="2"/>
                  </a:cubicBezTo>
                  <a:cubicBezTo>
                    <a:pt x="233" y="7"/>
                    <a:pt x="238" y="12"/>
                    <a:pt x="243" y="18"/>
                  </a:cubicBezTo>
                  <a:cubicBezTo>
                    <a:pt x="231" y="20"/>
                    <a:pt x="220" y="22"/>
                    <a:pt x="207" y="24"/>
                  </a:cubicBezTo>
                  <a:cubicBezTo>
                    <a:pt x="207" y="26"/>
                    <a:pt x="207" y="28"/>
                    <a:pt x="207" y="30"/>
                  </a:cubicBezTo>
                  <a:cubicBezTo>
                    <a:pt x="207" y="43"/>
                    <a:pt x="207" y="56"/>
                    <a:pt x="207" y="69"/>
                  </a:cubicBezTo>
                  <a:cubicBezTo>
                    <a:pt x="207" y="72"/>
                    <a:pt x="208" y="73"/>
                    <a:pt x="211" y="74"/>
                  </a:cubicBezTo>
                  <a:cubicBezTo>
                    <a:pt x="225" y="76"/>
                    <a:pt x="239" y="79"/>
                    <a:pt x="254" y="81"/>
                  </a:cubicBezTo>
                  <a:cubicBezTo>
                    <a:pt x="259" y="82"/>
                    <a:pt x="260" y="85"/>
                    <a:pt x="257" y="89"/>
                  </a:cubicBezTo>
                  <a:cubicBezTo>
                    <a:pt x="250" y="102"/>
                    <a:pt x="242" y="114"/>
                    <a:pt x="234" y="126"/>
                  </a:cubicBezTo>
                  <a:cubicBezTo>
                    <a:pt x="233" y="127"/>
                    <a:pt x="233" y="129"/>
                    <a:pt x="232" y="130"/>
                  </a:cubicBezTo>
                  <a:cubicBezTo>
                    <a:pt x="242" y="140"/>
                    <a:pt x="252" y="150"/>
                    <a:pt x="262" y="160"/>
                  </a:cubicBezTo>
                  <a:cubicBezTo>
                    <a:pt x="264" y="162"/>
                    <a:pt x="265" y="161"/>
                    <a:pt x="266" y="160"/>
                  </a:cubicBezTo>
                  <a:cubicBezTo>
                    <a:pt x="277" y="153"/>
                    <a:pt x="287" y="146"/>
                    <a:pt x="298" y="139"/>
                  </a:cubicBezTo>
                  <a:cubicBezTo>
                    <a:pt x="299" y="138"/>
                    <a:pt x="302" y="136"/>
                    <a:pt x="303" y="136"/>
                  </a:cubicBezTo>
                  <a:cubicBezTo>
                    <a:pt x="307" y="137"/>
                    <a:pt x="310" y="139"/>
                    <a:pt x="313" y="140"/>
                  </a:cubicBezTo>
                  <a:cubicBezTo>
                    <a:pt x="314" y="141"/>
                    <a:pt x="314" y="141"/>
                    <a:pt x="314" y="142"/>
                  </a:cubicBezTo>
                  <a:cubicBezTo>
                    <a:pt x="316" y="151"/>
                    <a:pt x="318" y="160"/>
                    <a:pt x="319" y="169"/>
                  </a:cubicBezTo>
                  <a:cubicBezTo>
                    <a:pt x="214" y="169"/>
                    <a:pt x="108" y="169"/>
                    <a:pt x="2" y="169"/>
                  </a:cubicBezTo>
                  <a:cubicBezTo>
                    <a:pt x="2" y="163"/>
                    <a:pt x="1" y="157"/>
                    <a:pt x="0" y="151"/>
                  </a:cubicBezTo>
                  <a:cubicBezTo>
                    <a:pt x="0" y="140"/>
                    <a:pt x="0" y="128"/>
                    <a:pt x="0" y="1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5" name="Google Shape;1595;p19"/>
            <p:cNvSpPr/>
            <p:nvPr/>
          </p:nvSpPr>
          <p:spPr>
            <a:xfrm>
              <a:off x="3368332" y="4395014"/>
              <a:ext cx="572715" cy="572715"/>
            </a:xfrm>
            <a:custGeom>
              <a:avLst/>
              <a:gdLst/>
              <a:ahLst/>
              <a:cxnLst/>
              <a:rect l="l" t="t" r="r" b="b"/>
              <a:pathLst>
                <a:path w="243" h="243" extrusionOk="0">
                  <a:moveTo>
                    <a:pt x="242" y="132"/>
                  </a:moveTo>
                  <a:cubicBezTo>
                    <a:pt x="235" y="133"/>
                    <a:pt x="229" y="134"/>
                    <a:pt x="222" y="135"/>
                  </a:cubicBezTo>
                  <a:cubicBezTo>
                    <a:pt x="215" y="137"/>
                    <a:pt x="209" y="138"/>
                    <a:pt x="202" y="139"/>
                  </a:cubicBezTo>
                  <a:cubicBezTo>
                    <a:pt x="200" y="139"/>
                    <a:pt x="198" y="140"/>
                    <a:pt x="197" y="143"/>
                  </a:cubicBezTo>
                  <a:cubicBezTo>
                    <a:pt x="196" y="148"/>
                    <a:pt x="193" y="154"/>
                    <a:pt x="191" y="159"/>
                  </a:cubicBezTo>
                  <a:cubicBezTo>
                    <a:pt x="190" y="162"/>
                    <a:pt x="190" y="163"/>
                    <a:pt x="191" y="165"/>
                  </a:cubicBezTo>
                  <a:cubicBezTo>
                    <a:pt x="198" y="176"/>
                    <a:pt x="206" y="186"/>
                    <a:pt x="213" y="196"/>
                  </a:cubicBezTo>
                  <a:cubicBezTo>
                    <a:pt x="214" y="199"/>
                    <a:pt x="214" y="200"/>
                    <a:pt x="212" y="202"/>
                  </a:cubicBezTo>
                  <a:cubicBezTo>
                    <a:pt x="208" y="206"/>
                    <a:pt x="204" y="210"/>
                    <a:pt x="200" y="215"/>
                  </a:cubicBezTo>
                  <a:cubicBezTo>
                    <a:pt x="193" y="210"/>
                    <a:pt x="187" y="206"/>
                    <a:pt x="181" y="201"/>
                  </a:cubicBezTo>
                  <a:cubicBezTo>
                    <a:pt x="176" y="198"/>
                    <a:pt x="170" y="194"/>
                    <a:pt x="165" y="190"/>
                  </a:cubicBezTo>
                  <a:cubicBezTo>
                    <a:pt x="163" y="189"/>
                    <a:pt x="162" y="189"/>
                    <a:pt x="160" y="190"/>
                  </a:cubicBezTo>
                  <a:cubicBezTo>
                    <a:pt x="155" y="192"/>
                    <a:pt x="149" y="195"/>
                    <a:pt x="143" y="197"/>
                  </a:cubicBezTo>
                  <a:cubicBezTo>
                    <a:pt x="141" y="198"/>
                    <a:pt x="140" y="199"/>
                    <a:pt x="139" y="201"/>
                  </a:cubicBezTo>
                  <a:cubicBezTo>
                    <a:pt x="137" y="214"/>
                    <a:pt x="135" y="226"/>
                    <a:pt x="133" y="239"/>
                  </a:cubicBezTo>
                  <a:cubicBezTo>
                    <a:pt x="132" y="242"/>
                    <a:pt x="131" y="242"/>
                    <a:pt x="129" y="242"/>
                  </a:cubicBezTo>
                  <a:cubicBezTo>
                    <a:pt x="124" y="242"/>
                    <a:pt x="119" y="242"/>
                    <a:pt x="115" y="242"/>
                  </a:cubicBezTo>
                  <a:cubicBezTo>
                    <a:pt x="112" y="243"/>
                    <a:pt x="111" y="242"/>
                    <a:pt x="110" y="239"/>
                  </a:cubicBezTo>
                  <a:cubicBezTo>
                    <a:pt x="108" y="226"/>
                    <a:pt x="106" y="214"/>
                    <a:pt x="104" y="202"/>
                  </a:cubicBezTo>
                  <a:cubicBezTo>
                    <a:pt x="103" y="199"/>
                    <a:pt x="102" y="198"/>
                    <a:pt x="100" y="197"/>
                  </a:cubicBezTo>
                  <a:cubicBezTo>
                    <a:pt x="94" y="195"/>
                    <a:pt x="88" y="193"/>
                    <a:pt x="82" y="190"/>
                  </a:cubicBezTo>
                  <a:cubicBezTo>
                    <a:pt x="81" y="189"/>
                    <a:pt x="80" y="189"/>
                    <a:pt x="78" y="190"/>
                  </a:cubicBezTo>
                  <a:cubicBezTo>
                    <a:pt x="68" y="198"/>
                    <a:pt x="57" y="205"/>
                    <a:pt x="47" y="212"/>
                  </a:cubicBezTo>
                  <a:cubicBezTo>
                    <a:pt x="46" y="213"/>
                    <a:pt x="45" y="213"/>
                    <a:pt x="43" y="214"/>
                  </a:cubicBezTo>
                  <a:cubicBezTo>
                    <a:pt x="38" y="210"/>
                    <a:pt x="34" y="205"/>
                    <a:pt x="29" y="200"/>
                  </a:cubicBezTo>
                  <a:cubicBezTo>
                    <a:pt x="29" y="200"/>
                    <a:pt x="30" y="198"/>
                    <a:pt x="30" y="197"/>
                  </a:cubicBezTo>
                  <a:cubicBezTo>
                    <a:pt x="37" y="186"/>
                    <a:pt x="45" y="176"/>
                    <a:pt x="52" y="165"/>
                  </a:cubicBezTo>
                  <a:cubicBezTo>
                    <a:pt x="54" y="163"/>
                    <a:pt x="54" y="162"/>
                    <a:pt x="52" y="160"/>
                  </a:cubicBezTo>
                  <a:cubicBezTo>
                    <a:pt x="50" y="155"/>
                    <a:pt x="48" y="149"/>
                    <a:pt x="46" y="144"/>
                  </a:cubicBezTo>
                  <a:cubicBezTo>
                    <a:pt x="45" y="141"/>
                    <a:pt x="43" y="139"/>
                    <a:pt x="40" y="139"/>
                  </a:cubicBezTo>
                  <a:cubicBezTo>
                    <a:pt x="28" y="137"/>
                    <a:pt x="16" y="135"/>
                    <a:pt x="4" y="133"/>
                  </a:cubicBezTo>
                  <a:cubicBezTo>
                    <a:pt x="1" y="132"/>
                    <a:pt x="0" y="131"/>
                    <a:pt x="0" y="128"/>
                  </a:cubicBezTo>
                  <a:cubicBezTo>
                    <a:pt x="1" y="123"/>
                    <a:pt x="0" y="119"/>
                    <a:pt x="0" y="114"/>
                  </a:cubicBezTo>
                  <a:cubicBezTo>
                    <a:pt x="0" y="111"/>
                    <a:pt x="1" y="110"/>
                    <a:pt x="4" y="110"/>
                  </a:cubicBezTo>
                  <a:cubicBezTo>
                    <a:pt x="16" y="108"/>
                    <a:pt x="28" y="105"/>
                    <a:pt x="41" y="103"/>
                  </a:cubicBezTo>
                  <a:cubicBezTo>
                    <a:pt x="44" y="103"/>
                    <a:pt x="45" y="102"/>
                    <a:pt x="46" y="99"/>
                  </a:cubicBezTo>
                  <a:cubicBezTo>
                    <a:pt x="47" y="94"/>
                    <a:pt x="50" y="88"/>
                    <a:pt x="52" y="83"/>
                  </a:cubicBezTo>
                  <a:cubicBezTo>
                    <a:pt x="53" y="81"/>
                    <a:pt x="54" y="79"/>
                    <a:pt x="52" y="77"/>
                  </a:cubicBezTo>
                  <a:cubicBezTo>
                    <a:pt x="45" y="67"/>
                    <a:pt x="38" y="56"/>
                    <a:pt x="30" y="46"/>
                  </a:cubicBezTo>
                  <a:cubicBezTo>
                    <a:pt x="29" y="44"/>
                    <a:pt x="28" y="42"/>
                    <a:pt x="31" y="41"/>
                  </a:cubicBezTo>
                  <a:cubicBezTo>
                    <a:pt x="34" y="37"/>
                    <a:pt x="38" y="34"/>
                    <a:pt x="41" y="30"/>
                  </a:cubicBezTo>
                  <a:cubicBezTo>
                    <a:pt x="43" y="28"/>
                    <a:pt x="44" y="28"/>
                    <a:pt x="46" y="30"/>
                  </a:cubicBezTo>
                  <a:cubicBezTo>
                    <a:pt x="56" y="37"/>
                    <a:pt x="67" y="44"/>
                    <a:pt x="78" y="52"/>
                  </a:cubicBezTo>
                  <a:cubicBezTo>
                    <a:pt x="79" y="53"/>
                    <a:pt x="81" y="53"/>
                    <a:pt x="83" y="52"/>
                  </a:cubicBezTo>
                  <a:cubicBezTo>
                    <a:pt x="88" y="50"/>
                    <a:pt x="94" y="47"/>
                    <a:pt x="99" y="45"/>
                  </a:cubicBezTo>
                  <a:cubicBezTo>
                    <a:pt x="102" y="44"/>
                    <a:pt x="103" y="43"/>
                    <a:pt x="104" y="41"/>
                  </a:cubicBezTo>
                  <a:cubicBezTo>
                    <a:pt x="106" y="28"/>
                    <a:pt x="108" y="16"/>
                    <a:pt x="110" y="4"/>
                  </a:cubicBezTo>
                  <a:cubicBezTo>
                    <a:pt x="110" y="1"/>
                    <a:pt x="112" y="0"/>
                    <a:pt x="115" y="0"/>
                  </a:cubicBezTo>
                  <a:cubicBezTo>
                    <a:pt x="120" y="0"/>
                    <a:pt x="124" y="0"/>
                    <a:pt x="129" y="0"/>
                  </a:cubicBezTo>
                  <a:cubicBezTo>
                    <a:pt x="131" y="0"/>
                    <a:pt x="132" y="1"/>
                    <a:pt x="133" y="3"/>
                  </a:cubicBezTo>
                  <a:cubicBezTo>
                    <a:pt x="135" y="16"/>
                    <a:pt x="137" y="28"/>
                    <a:pt x="139" y="41"/>
                  </a:cubicBezTo>
                  <a:cubicBezTo>
                    <a:pt x="140" y="43"/>
                    <a:pt x="141" y="44"/>
                    <a:pt x="143" y="45"/>
                  </a:cubicBezTo>
                  <a:cubicBezTo>
                    <a:pt x="149" y="47"/>
                    <a:pt x="154" y="49"/>
                    <a:pt x="160" y="52"/>
                  </a:cubicBezTo>
                  <a:cubicBezTo>
                    <a:pt x="162" y="53"/>
                    <a:pt x="163" y="53"/>
                    <a:pt x="165" y="52"/>
                  </a:cubicBezTo>
                  <a:cubicBezTo>
                    <a:pt x="175" y="45"/>
                    <a:pt x="185" y="38"/>
                    <a:pt x="195" y="31"/>
                  </a:cubicBezTo>
                  <a:cubicBezTo>
                    <a:pt x="197" y="30"/>
                    <a:pt x="198" y="29"/>
                    <a:pt x="200" y="28"/>
                  </a:cubicBezTo>
                  <a:cubicBezTo>
                    <a:pt x="204" y="32"/>
                    <a:pt x="209" y="37"/>
                    <a:pt x="213" y="42"/>
                  </a:cubicBezTo>
                  <a:cubicBezTo>
                    <a:pt x="214" y="42"/>
                    <a:pt x="214" y="45"/>
                    <a:pt x="213" y="45"/>
                  </a:cubicBezTo>
                  <a:cubicBezTo>
                    <a:pt x="206" y="56"/>
                    <a:pt x="199" y="66"/>
                    <a:pt x="191" y="76"/>
                  </a:cubicBezTo>
                  <a:cubicBezTo>
                    <a:pt x="190" y="79"/>
                    <a:pt x="190" y="81"/>
                    <a:pt x="191" y="84"/>
                  </a:cubicBezTo>
                  <a:cubicBezTo>
                    <a:pt x="194" y="89"/>
                    <a:pt x="196" y="94"/>
                    <a:pt x="198" y="100"/>
                  </a:cubicBezTo>
                  <a:cubicBezTo>
                    <a:pt x="198" y="101"/>
                    <a:pt x="199" y="102"/>
                    <a:pt x="201" y="103"/>
                  </a:cubicBezTo>
                  <a:cubicBezTo>
                    <a:pt x="214" y="105"/>
                    <a:pt x="228" y="108"/>
                    <a:pt x="243" y="110"/>
                  </a:cubicBezTo>
                  <a:moveTo>
                    <a:pt x="89" y="121"/>
                  </a:moveTo>
                  <a:cubicBezTo>
                    <a:pt x="89" y="139"/>
                    <a:pt x="104" y="154"/>
                    <a:pt x="121" y="154"/>
                  </a:cubicBezTo>
                  <a:cubicBezTo>
                    <a:pt x="139" y="154"/>
                    <a:pt x="154" y="139"/>
                    <a:pt x="154" y="121"/>
                  </a:cubicBezTo>
                  <a:cubicBezTo>
                    <a:pt x="154" y="104"/>
                    <a:pt x="140" y="89"/>
                    <a:pt x="122" y="89"/>
                  </a:cubicBezTo>
                  <a:cubicBezTo>
                    <a:pt x="104" y="88"/>
                    <a:pt x="89" y="103"/>
                    <a:pt x="89" y="1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6" name="Google Shape;1596;p19"/>
            <p:cNvSpPr/>
            <p:nvPr/>
          </p:nvSpPr>
          <p:spPr>
            <a:xfrm>
              <a:off x="3028590" y="4278530"/>
              <a:ext cx="475645" cy="300919"/>
            </a:xfrm>
            <a:custGeom>
              <a:avLst/>
              <a:gdLst/>
              <a:ahLst/>
              <a:cxnLst/>
              <a:rect l="l" t="t" r="r" b="b"/>
              <a:pathLst>
                <a:path w="203" h="130" extrusionOk="0">
                  <a:moveTo>
                    <a:pt x="100" y="1"/>
                  </a:moveTo>
                  <a:cubicBezTo>
                    <a:pt x="128" y="1"/>
                    <a:pt x="156" y="1"/>
                    <a:pt x="184" y="0"/>
                  </a:cubicBezTo>
                  <a:cubicBezTo>
                    <a:pt x="187" y="0"/>
                    <a:pt x="189" y="1"/>
                    <a:pt x="192" y="4"/>
                  </a:cubicBezTo>
                  <a:cubicBezTo>
                    <a:pt x="203" y="17"/>
                    <a:pt x="199" y="39"/>
                    <a:pt x="185" y="48"/>
                  </a:cubicBezTo>
                  <a:cubicBezTo>
                    <a:pt x="182" y="49"/>
                    <a:pt x="180" y="50"/>
                    <a:pt x="177" y="50"/>
                  </a:cubicBezTo>
                  <a:cubicBezTo>
                    <a:pt x="174" y="50"/>
                    <a:pt x="173" y="52"/>
                    <a:pt x="173" y="55"/>
                  </a:cubicBezTo>
                  <a:cubicBezTo>
                    <a:pt x="171" y="65"/>
                    <a:pt x="168" y="76"/>
                    <a:pt x="163" y="85"/>
                  </a:cubicBezTo>
                  <a:cubicBezTo>
                    <a:pt x="152" y="104"/>
                    <a:pt x="137" y="118"/>
                    <a:pt x="115" y="124"/>
                  </a:cubicBezTo>
                  <a:cubicBezTo>
                    <a:pt x="92" y="130"/>
                    <a:pt x="71" y="125"/>
                    <a:pt x="53" y="110"/>
                  </a:cubicBezTo>
                  <a:cubicBezTo>
                    <a:pt x="35" y="95"/>
                    <a:pt x="26" y="77"/>
                    <a:pt x="22" y="55"/>
                  </a:cubicBezTo>
                  <a:cubicBezTo>
                    <a:pt x="22" y="52"/>
                    <a:pt x="21" y="50"/>
                    <a:pt x="18" y="49"/>
                  </a:cubicBezTo>
                  <a:cubicBezTo>
                    <a:pt x="8" y="46"/>
                    <a:pt x="0" y="34"/>
                    <a:pt x="1" y="22"/>
                  </a:cubicBezTo>
                  <a:cubicBezTo>
                    <a:pt x="2" y="15"/>
                    <a:pt x="4" y="8"/>
                    <a:pt x="9" y="3"/>
                  </a:cubicBezTo>
                  <a:cubicBezTo>
                    <a:pt x="10" y="2"/>
                    <a:pt x="13" y="1"/>
                    <a:pt x="15" y="1"/>
                  </a:cubicBezTo>
                  <a:cubicBezTo>
                    <a:pt x="43" y="0"/>
                    <a:pt x="71" y="1"/>
                    <a:pt x="100"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7" name="Google Shape;1597;p19"/>
            <p:cNvSpPr/>
            <p:nvPr/>
          </p:nvSpPr>
          <p:spPr>
            <a:xfrm>
              <a:off x="3009176" y="4006735"/>
              <a:ext cx="495059" cy="242678"/>
            </a:xfrm>
            <a:custGeom>
              <a:avLst/>
              <a:gdLst/>
              <a:ahLst/>
              <a:cxnLst/>
              <a:rect l="l" t="t" r="r" b="b"/>
              <a:pathLst>
                <a:path w="215" h="104" extrusionOk="0">
                  <a:moveTo>
                    <a:pt x="72" y="0"/>
                  </a:moveTo>
                  <a:cubicBezTo>
                    <a:pt x="72" y="2"/>
                    <a:pt x="72" y="3"/>
                    <a:pt x="72" y="5"/>
                  </a:cubicBezTo>
                  <a:cubicBezTo>
                    <a:pt x="72" y="25"/>
                    <a:pt x="72" y="45"/>
                    <a:pt x="72" y="65"/>
                  </a:cubicBezTo>
                  <a:cubicBezTo>
                    <a:pt x="72" y="80"/>
                    <a:pt x="80" y="88"/>
                    <a:pt x="95" y="88"/>
                  </a:cubicBezTo>
                  <a:cubicBezTo>
                    <a:pt x="104" y="88"/>
                    <a:pt x="113" y="88"/>
                    <a:pt x="122" y="88"/>
                  </a:cubicBezTo>
                  <a:cubicBezTo>
                    <a:pt x="135" y="88"/>
                    <a:pt x="143" y="80"/>
                    <a:pt x="143" y="66"/>
                  </a:cubicBezTo>
                  <a:cubicBezTo>
                    <a:pt x="143" y="46"/>
                    <a:pt x="143" y="25"/>
                    <a:pt x="143" y="5"/>
                  </a:cubicBezTo>
                  <a:cubicBezTo>
                    <a:pt x="143" y="4"/>
                    <a:pt x="143" y="2"/>
                    <a:pt x="143" y="0"/>
                  </a:cubicBezTo>
                  <a:cubicBezTo>
                    <a:pt x="147" y="2"/>
                    <a:pt x="151" y="4"/>
                    <a:pt x="154" y="6"/>
                  </a:cubicBezTo>
                  <a:cubicBezTo>
                    <a:pt x="176" y="21"/>
                    <a:pt x="191" y="42"/>
                    <a:pt x="199" y="68"/>
                  </a:cubicBezTo>
                  <a:cubicBezTo>
                    <a:pt x="200" y="71"/>
                    <a:pt x="201" y="72"/>
                    <a:pt x="204" y="72"/>
                  </a:cubicBezTo>
                  <a:cubicBezTo>
                    <a:pt x="207" y="71"/>
                    <a:pt x="210" y="72"/>
                    <a:pt x="212" y="72"/>
                  </a:cubicBezTo>
                  <a:cubicBezTo>
                    <a:pt x="214" y="72"/>
                    <a:pt x="215" y="72"/>
                    <a:pt x="215" y="74"/>
                  </a:cubicBezTo>
                  <a:cubicBezTo>
                    <a:pt x="215" y="83"/>
                    <a:pt x="215" y="92"/>
                    <a:pt x="215" y="101"/>
                  </a:cubicBezTo>
                  <a:cubicBezTo>
                    <a:pt x="215" y="103"/>
                    <a:pt x="214" y="104"/>
                    <a:pt x="212" y="104"/>
                  </a:cubicBezTo>
                  <a:cubicBezTo>
                    <a:pt x="211" y="104"/>
                    <a:pt x="210" y="104"/>
                    <a:pt x="210" y="104"/>
                  </a:cubicBezTo>
                  <a:cubicBezTo>
                    <a:pt x="142" y="104"/>
                    <a:pt x="74" y="104"/>
                    <a:pt x="6" y="104"/>
                  </a:cubicBezTo>
                  <a:cubicBezTo>
                    <a:pt x="0" y="104"/>
                    <a:pt x="0" y="104"/>
                    <a:pt x="0" y="98"/>
                  </a:cubicBezTo>
                  <a:cubicBezTo>
                    <a:pt x="0" y="90"/>
                    <a:pt x="0" y="83"/>
                    <a:pt x="0" y="75"/>
                  </a:cubicBezTo>
                  <a:cubicBezTo>
                    <a:pt x="0" y="72"/>
                    <a:pt x="1" y="72"/>
                    <a:pt x="4" y="72"/>
                  </a:cubicBezTo>
                  <a:cubicBezTo>
                    <a:pt x="7" y="72"/>
                    <a:pt x="12" y="73"/>
                    <a:pt x="15" y="71"/>
                  </a:cubicBezTo>
                  <a:cubicBezTo>
                    <a:pt x="17" y="69"/>
                    <a:pt x="17" y="64"/>
                    <a:pt x="19" y="61"/>
                  </a:cubicBezTo>
                  <a:cubicBezTo>
                    <a:pt x="29" y="35"/>
                    <a:pt x="45" y="15"/>
                    <a:pt x="70" y="1"/>
                  </a:cubicBezTo>
                  <a:cubicBezTo>
                    <a:pt x="70" y="0"/>
                    <a:pt x="71" y="0"/>
                    <a:pt x="7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8" name="Google Shape;1598;p19"/>
            <p:cNvSpPr/>
            <p:nvPr/>
          </p:nvSpPr>
          <p:spPr>
            <a:xfrm>
              <a:off x="3193606" y="3929079"/>
              <a:ext cx="126194" cy="262091"/>
            </a:xfrm>
            <a:custGeom>
              <a:avLst/>
              <a:gdLst/>
              <a:ahLst/>
              <a:cxnLst/>
              <a:rect l="l" t="t" r="r" b="b"/>
              <a:pathLst>
                <a:path w="56" h="112" extrusionOk="0">
                  <a:moveTo>
                    <a:pt x="0" y="56"/>
                  </a:moveTo>
                  <a:cubicBezTo>
                    <a:pt x="0" y="42"/>
                    <a:pt x="0" y="28"/>
                    <a:pt x="0" y="15"/>
                  </a:cubicBezTo>
                  <a:cubicBezTo>
                    <a:pt x="0" y="5"/>
                    <a:pt x="5" y="0"/>
                    <a:pt x="14" y="0"/>
                  </a:cubicBezTo>
                  <a:cubicBezTo>
                    <a:pt x="22" y="0"/>
                    <a:pt x="30" y="0"/>
                    <a:pt x="38" y="0"/>
                  </a:cubicBezTo>
                  <a:cubicBezTo>
                    <a:pt x="49" y="0"/>
                    <a:pt x="56" y="6"/>
                    <a:pt x="56" y="17"/>
                  </a:cubicBezTo>
                  <a:cubicBezTo>
                    <a:pt x="56" y="44"/>
                    <a:pt x="56" y="71"/>
                    <a:pt x="56" y="98"/>
                  </a:cubicBezTo>
                  <a:cubicBezTo>
                    <a:pt x="56" y="107"/>
                    <a:pt x="51" y="112"/>
                    <a:pt x="42" y="112"/>
                  </a:cubicBezTo>
                  <a:cubicBezTo>
                    <a:pt x="33" y="112"/>
                    <a:pt x="24" y="112"/>
                    <a:pt x="14" y="112"/>
                  </a:cubicBezTo>
                  <a:cubicBezTo>
                    <a:pt x="4" y="112"/>
                    <a:pt x="0" y="107"/>
                    <a:pt x="0" y="97"/>
                  </a:cubicBezTo>
                  <a:cubicBezTo>
                    <a:pt x="0" y="83"/>
                    <a:pt x="0" y="69"/>
                    <a:pt x="0" y="5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599" name="Google Shape;1599;p19"/>
            <p:cNvSpPr/>
            <p:nvPr/>
          </p:nvSpPr>
          <p:spPr>
            <a:xfrm>
              <a:off x="3581885" y="4598864"/>
              <a:ext cx="155312" cy="155312"/>
            </a:xfrm>
            <a:custGeom>
              <a:avLst/>
              <a:gdLst/>
              <a:ahLst/>
              <a:cxnLst/>
              <a:rect l="l" t="t" r="r" b="b"/>
              <a:pathLst>
                <a:path w="65" h="66" extrusionOk="0">
                  <a:moveTo>
                    <a:pt x="0" y="33"/>
                  </a:moveTo>
                  <a:cubicBezTo>
                    <a:pt x="0" y="15"/>
                    <a:pt x="15" y="0"/>
                    <a:pt x="33" y="1"/>
                  </a:cubicBezTo>
                  <a:cubicBezTo>
                    <a:pt x="51" y="1"/>
                    <a:pt x="65" y="16"/>
                    <a:pt x="65" y="33"/>
                  </a:cubicBezTo>
                  <a:cubicBezTo>
                    <a:pt x="65" y="51"/>
                    <a:pt x="50" y="66"/>
                    <a:pt x="32" y="66"/>
                  </a:cubicBezTo>
                  <a:cubicBezTo>
                    <a:pt x="15" y="66"/>
                    <a:pt x="0" y="51"/>
                    <a:pt x="0" y="3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1600" name="Google Shape;1600;p19"/>
          <p:cNvSpPr/>
          <p:nvPr/>
        </p:nvSpPr>
        <p:spPr>
          <a:xfrm>
            <a:off x="5115588" y="1288781"/>
            <a:ext cx="698902" cy="232967"/>
          </a:xfrm>
          <a:custGeom>
            <a:avLst/>
            <a:gdLst/>
            <a:ahLst/>
            <a:cxnLst/>
            <a:rect l="l" t="t" r="r" b="b"/>
            <a:pathLst>
              <a:path w="295" h="99" extrusionOk="0">
                <a:moveTo>
                  <a:pt x="268" y="97"/>
                </a:moveTo>
                <a:cubicBezTo>
                  <a:pt x="265" y="70"/>
                  <a:pt x="253" y="57"/>
                  <a:pt x="234" y="57"/>
                </a:cubicBezTo>
                <a:cubicBezTo>
                  <a:pt x="213" y="58"/>
                  <a:pt x="202" y="72"/>
                  <a:pt x="201" y="97"/>
                </a:cubicBezTo>
                <a:cubicBezTo>
                  <a:pt x="163" y="97"/>
                  <a:pt x="125" y="97"/>
                  <a:pt x="87" y="97"/>
                </a:cubicBezTo>
                <a:cubicBezTo>
                  <a:pt x="85" y="71"/>
                  <a:pt x="73" y="57"/>
                  <a:pt x="53" y="57"/>
                </a:cubicBezTo>
                <a:cubicBezTo>
                  <a:pt x="33" y="58"/>
                  <a:pt x="21" y="72"/>
                  <a:pt x="20" y="99"/>
                </a:cubicBezTo>
                <a:cubicBezTo>
                  <a:pt x="17" y="96"/>
                  <a:pt x="15" y="94"/>
                  <a:pt x="13" y="92"/>
                </a:cubicBezTo>
                <a:cubicBezTo>
                  <a:pt x="9" y="84"/>
                  <a:pt x="4" y="75"/>
                  <a:pt x="1" y="66"/>
                </a:cubicBezTo>
                <a:cubicBezTo>
                  <a:pt x="0" y="62"/>
                  <a:pt x="2" y="55"/>
                  <a:pt x="6" y="53"/>
                </a:cubicBezTo>
                <a:cubicBezTo>
                  <a:pt x="13" y="47"/>
                  <a:pt x="22" y="42"/>
                  <a:pt x="31" y="39"/>
                </a:cubicBezTo>
                <a:cubicBezTo>
                  <a:pt x="43" y="36"/>
                  <a:pt x="55" y="34"/>
                  <a:pt x="66" y="32"/>
                </a:cubicBezTo>
                <a:cubicBezTo>
                  <a:pt x="68" y="32"/>
                  <a:pt x="71" y="32"/>
                  <a:pt x="72" y="30"/>
                </a:cubicBezTo>
                <a:cubicBezTo>
                  <a:pt x="83" y="18"/>
                  <a:pt x="98" y="13"/>
                  <a:pt x="113" y="10"/>
                </a:cubicBezTo>
                <a:cubicBezTo>
                  <a:pt x="141" y="3"/>
                  <a:pt x="169" y="0"/>
                  <a:pt x="198" y="3"/>
                </a:cubicBezTo>
                <a:cubicBezTo>
                  <a:pt x="219" y="6"/>
                  <a:pt x="236" y="14"/>
                  <a:pt x="249" y="30"/>
                </a:cubicBezTo>
                <a:cubicBezTo>
                  <a:pt x="252" y="34"/>
                  <a:pt x="255" y="35"/>
                  <a:pt x="260" y="35"/>
                </a:cubicBezTo>
                <a:cubicBezTo>
                  <a:pt x="266" y="34"/>
                  <a:pt x="272" y="34"/>
                  <a:pt x="279" y="33"/>
                </a:cubicBezTo>
                <a:cubicBezTo>
                  <a:pt x="286" y="33"/>
                  <a:pt x="289" y="36"/>
                  <a:pt x="289" y="43"/>
                </a:cubicBezTo>
                <a:cubicBezTo>
                  <a:pt x="289" y="47"/>
                  <a:pt x="289" y="50"/>
                  <a:pt x="289" y="53"/>
                </a:cubicBezTo>
                <a:cubicBezTo>
                  <a:pt x="289" y="57"/>
                  <a:pt x="291" y="60"/>
                  <a:pt x="292" y="64"/>
                </a:cubicBezTo>
                <a:cubicBezTo>
                  <a:pt x="295" y="70"/>
                  <a:pt x="294" y="78"/>
                  <a:pt x="292" y="84"/>
                </a:cubicBezTo>
                <a:cubicBezTo>
                  <a:pt x="288" y="93"/>
                  <a:pt x="278" y="97"/>
                  <a:pt x="268" y="97"/>
                </a:cubicBezTo>
                <a:close/>
                <a:moveTo>
                  <a:pt x="155" y="12"/>
                </a:moveTo>
                <a:cubicBezTo>
                  <a:pt x="135" y="12"/>
                  <a:pt x="116" y="15"/>
                  <a:pt x="99" y="23"/>
                </a:cubicBezTo>
                <a:cubicBezTo>
                  <a:pt x="87" y="29"/>
                  <a:pt x="83" y="39"/>
                  <a:pt x="81" y="51"/>
                </a:cubicBezTo>
                <a:cubicBezTo>
                  <a:pt x="87" y="53"/>
                  <a:pt x="93" y="57"/>
                  <a:pt x="99" y="57"/>
                </a:cubicBezTo>
                <a:cubicBezTo>
                  <a:pt x="114" y="58"/>
                  <a:pt x="129" y="58"/>
                  <a:pt x="145" y="57"/>
                </a:cubicBezTo>
                <a:cubicBezTo>
                  <a:pt x="146" y="57"/>
                  <a:pt x="148" y="55"/>
                  <a:pt x="149" y="54"/>
                </a:cubicBezTo>
                <a:cubicBezTo>
                  <a:pt x="151" y="40"/>
                  <a:pt x="153" y="26"/>
                  <a:pt x="155"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1" name="Google Shape;1601;p19"/>
          <p:cNvSpPr/>
          <p:nvPr/>
        </p:nvSpPr>
        <p:spPr>
          <a:xfrm>
            <a:off x="7823838" y="1385851"/>
            <a:ext cx="310623" cy="320333"/>
          </a:xfrm>
          <a:custGeom>
            <a:avLst/>
            <a:gdLst/>
            <a:ahLst/>
            <a:cxnLst/>
            <a:rect l="l" t="t" r="r" b="b"/>
            <a:pathLst>
              <a:path w="131" h="134" extrusionOk="0">
                <a:moveTo>
                  <a:pt x="114" y="134"/>
                </a:moveTo>
                <a:cubicBezTo>
                  <a:pt x="89" y="134"/>
                  <a:pt x="65" y="134"/>
                  <a:pt x="40" y="134"/>
                </a:cubicBezTo>
                <a:cubicBezTo>
                  <a:pt x="40" y="124"/>
                  <a:pt x="39" y="114"/>
                  <a:pt x="40" y="105"/>
                </a:cubicBezTo>
                <a:cubicBezTo>
                  <a:pt x="41" y="92"/>
                  <a:pt x="38" y="82"/>
                  <a:pt x="31" y="72"/>
                </a:cubicBezTo>
                <a:cubicBezTo>
                  <a:pt x="22" y="60"/>
                  <a:pt x="14" y="46"/>
                  <a:pt x="6" y="33"/>
                </a:cubicBezTo>
                <a:cubicBezTo>
                  <a:pt x="1" y="26"/>
                  <a:pt x="0" y="19"/>
                  <a:pt x="5" y="11"/>
                </a:cubicBezTo>
                <a:cubicBezTo>
                  <a:pt x="7" y="8"/>
                  <a:pt x="9" y="4"/>
                  <a:pt x="11" y="0"/>
                </a:cubicBezTo>
                <a:cubicBezTo>
                  <a:pt x="23" y="8"/>
                  <a:pt x="34" y="16"/>
                  <a:pt x="46" y="23"/>
                </a:cubicBezTo>
                <a:cubicBezTo>
                  <a:pt x="49" y="25"/>
                  <a:pt x="54" y="27"/>
                  <a:pt x="58" y="26"/>
                </a:cubicBezTo>
                <a:cubicBezTo>
                  <a:pt x="64" y="25"/>
                  <a:pt x="69" y="28"/>
                  <a:pt x="74" y="31"/>
                </a:cubicBezTo>
                <a:cubicBezTo>
                  <a:pt x="91" y="41"/>
                  <a:pt x="109" y="52"/>
                  <a:pt x="127" y="63"/>
                </a:cubicBezTo>
                <a:cubicBezTo>
                  <a:pt x="130" y="65"/>
                  <a:pt x="131" y="67"/>
                  <a:pt x="130" y="71"/>
                </a:cubicBezTo>
                <a:cubicBezTo>
                  <a:pt x="128" y="80"/>
                  <a:pt x="125" y="88"/>
                  <a:pt x="117" y="94"/>
                </a:cubicBezTo>
                <a:cubicBezTo>
                  <a:pt x="115" y="95"/>
                  <a:pt x="114" y="98"/>
                  <a:pt x="114" y="101"/>
                </a:cubicBezTo>
                <a:cubicBezTo>
                  <a:pt x="114" y="111"/>
                  <a:pt x="114" y="122"/>
                  <a:pt x="114" y="1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2" name="Google Shape;1602;p19"/>
          <p:cNvSpPr/>
          <p:nvPr/>
        </p:nvSpPr>
        <p:spPr>
          <a:xfrm>
            <a:off x="4591417" y="1939152"/>
            <a:ext cx="310623" cy="407693"/>
          </a:xfrm>
          <a:custGeom>
            <a:avLst/>
            <a:gdLst/>
            <a:ahLst/>
            <a:cxnLst/>
            <a:rect l="l" t="t" r="r" b="b"/>
            <a:pathLst>
              <a:path w="132" h="172" extrusionOk="0">
                <a:moveTo>
                  <a:pt x="3" y="108"/>
                </a:moveTo>
                <a:cubicBezTo>
                  <a:pt x="6" y="107"/>
                  <a:pt x="9" y="107"/>
                  <a:pt x="12" y="106"/>
                </a:cubicBezTo>
                <a:cubicBezTo>
                  <a:pt x="15" y="113"/>
                  <a:pt x="17" y="120"/>
                  <a:pt x="21" y="127"/>
                </a:cubicBezTo>
                <a:cubicBezTo>
                  <a:pt x="28" y="139"/>
                  <a:pt x="39" y="148"/>
                  <a:pt x="54" y="149"/>
                </a:cubicBezTo>
                <a:cubicBezTo>
                  <a:pt x="66" y="149"/>
                  <a:pt x="76" y="143"/>
                  <a:pt x="84" y="134"/>
                </a:cubicBezTo>
                <a:cubicBezTo>
                  <a:pt x="105" y="108"/>
                  <a:pt x="105" y="62"/>
                  <a:pt x="83" y="37"/>
                </a:cubicBezTo>
                <a:cubicBezTo>
                  <a:pt x="67" y="18"/>
                  <a:pt x="43" y="18"/>
                  <a:pt x="27" y="36"/>
                </a:cubicBezTo>
                <a:cubicBezTo>
                  <a:pt x="19" y="45"/>
                  <a:pt x="15" y="55"/>
                  <a:pt x="12" y="67"/>
                </a:cubicBezTo>
                <a:cubicBezTo>
                  <a:pt x="10" y="75"/>
                  <a:pt x="10" y="75"/>
                  <a:pt x="2" y="75"/>
                </a:cubicBezTo>
                <a:cubicBezTo>
                  <a:pt x="0" y="50"/>
                  <a:pt x="18" y="17"/>
                  <a:pt x="40" y="6"/>
                </a:cubicBezTo>
                <a:cubicBezTo>
                  <a:pt x="53" y="0"/>
                  <a:pt x="67" y="0"/>
                  <a:pt x="81" y="0"/>
                </a:cubicBezTo>
                <a:cubicBezTo>
                  <a:pt x="87" y="0"/>
                  <a:pt x="94" y="6"/>
                  <a:pt x="99" y="10"/>
                </a:cubicBezTo>
                <a:cubicBezTo>
                  <a:pt x="116" y="25"/>
                  <a:pt x="124" y="45"/>
                  <a:pt x="127" y="67"/>
                </a:cubicBezTo>
                <a:cubicBezTo>
                  <a:pt x="132" y="97"/>
                  <a:pt x="128" y="126"/>
                  <a:pt x="110" y="151"/>
                </a:cubicBezTo>
                <a:cubicBezTo>
                  <a:pt x="107" y="155"/>
                  <a:pt x="103" y="157"/>
                  <a:pt x="99" y="159"/>
                </a:cubicBezTo>
                <a:cubicBezTo>
                  <a:pt x="91" y="162"/>
                  <a:pt x="83" y="163"/>
                  <a:pt x="75" y="165"/>
                </a:cubicBezTo>
                <a:cubicBezTo>
                  <a:pt x="55" y="172"/>
                  <a:pt x="38" y="166"/>
                  <a:pt x="24" y="151"/>
                </a:cubicBezTo>
                <a:cubicBezTo>
                  <a:pt x="13" y="139"/>
                  <a:pt x="6" y="124"/>
                  <a:pt x="3" y="10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3" name="Google Shape;1603;p19"/>
          <p:cNvSpPr/>
          <p:nvPr/>
        </p:nvSpPr>
        <p:spPr>
          <a:xfrm>
            <a:off x="3834273" y="1075234"/>
            <a:ext cx="271795" cy="262091"/>
          </a:xfrm>
          <a:custGeom>
            <a:avLst/>
            <a:gdLst/>
            <a:ahLst/>
            <a:cxnLst/>
            <a:rect l="l" t="t" r="r" b="b"/>
            <a:pathLst>
              <a:path w="117" h="113" extrusionOk="0">
                <a:moveTo>
                  <a:pt x="117" y="50"/>
                </a:moveTo>
                <a:cubicBezTo>
                  <a:pt x="117" y="60"/>
                  <a:pt x="117" y="69"/>
                  <a:pt x="117" y="79"/>
                </a:cubicBezTo>
                <a:cubicBezTo>
                  <a:pt x="98" y="79"/>
                  <a:pt x="78" y="79"/>
                  <a:pt x="59" y="79"/>
                </a:cubicBezTo>
                <a:cubicBezTo>
                  <a:pt x="59" y="80"/>
                  <a:pt x="59" y="81"/>
                  <a:pt x="59" y="82"/>
                </a:cubicBezTo>
                <a:cubicBezTo>
                  <a:pt x="78" y="83"/>
                  <a:pt x="97" y="82"/>
                  <a:pt x="117" y="82"/>
                </a:cubicBezTo>
                <a:cubicBezTo>
                  <a:pt x="117" y="86"/>
                  <a:pt x="117" y="89"/>
                  <a:pt x="117" y="94"/>
                </a:cubicBezTo>
                <a:cubicBezTo>
                  <a:pt x="106" y="93"/>
                  <a:pt x="94" y="93"/>
                  <a:pt x="84" y="91"/>
                </a:cubicBezTo>
                <a:cubicBezTo>
                  <a:pt x="69" y="87"/>
                  <a:pt x="55" y="93"/>
                  <a:pt x="50" y="108"/>
                </a:cubicBezTo>
                <a:cubicBezTo>
                  <a:pt x="48" y="111"/>
                  <a:pt x="47" y="113"/>
                  <a:pt x="42" y="111"/>
                </a:cubicBezTo>
                <a:cubicBezTo>
                  <a:pt x="42" y="100"/>
                  <a:pt x="42" y="89"/>
                  <a:pt x="42" y="77"/>
                </a:cubicBezTo>
                <a:cubicBezTo>
                  <a:pt x="28" y="77"/>
                  <a:pt x="14" y="77"/>
                  <a:pt x="0" y="77"/>
                </a:cubicBezTo>
                <a:cubicBezTo>
                  <a:pt x="0" y="51"/>
                  <a:pt x="0" y="26"/>
                  <a:pt x="0" y="0"/>
                </a:cubicBezTo>
                <a:cubicBezTo>
                  <a:pt x="14" y="0"/>
                  <a:pt x="28" y="0"/>
                  <a:pt x="42" y="0"/>
                </a:cubicBezTo>
                <a:cubicBezTo>
                  <a:pt x="43" y="0"/>
                  <a:pt x="45" y="2"/>
                  <a:pt x="46" y="4"/>
                </a:cubicBezTo>
                <a:cubicBezTo>
                  <a:pt x="51" y="13"/>
                  <a:pt x="56" y="22"/>
                  <a:pt x="60" y="31"/>
                </a:cubicBezTo>
                <a:cubicBezTo>
                  <a:pt x="62" y="34"/>
                  <a:pt x="65" y="36"/>
                  <a:pt x="69" y="37"/>
                </a:cubicBezTo>
                <a:cubicBezTo>
                  <a:pt x="85" y="41"/>
                  <a:pt x="101" y="46"/>
                  <a:pt x="117" y="50"/>
                </a:cubicBezTo>
                <a:close/>
                <a:moveTo>
                  <a:pt x="20" y="37"/>
                </a:moveTo>
                <a:cubicBezTo>
                  <a:pt x="32" y="37"/>
                  <a:pt x="42" y="37"/>
                  <a:pt x="54" y="37"/>
                </a:cubicBezTo>
                <a:cubicBezTo>
                  <a:pt x="50" y="29"/>
                  <a:pt x="47" y="21"/>
                  <a:pt x="43" y="13"/>
                </a:cubicBezTo>
                <a:cubicBezTo>
                  <a:pt x="42" y="12"/>
                  <a:pt x="40" y="11"/>
                  <a:pt x="39" y="11"/>
                </a:cubicBezTo>
                <a:cubicBezTo>
                  <a:pt x="33" y="11"/>
                  <a:pt x="27" y="11"/>
                  <a:pt x="20" y="11"/>
                </a:cubicBezTo>
                <a:cubicBezTo>
                  <a:pt x="20" y="20"/>
                  <a:pt x="20" y="28"/>
                  <a:pt x="20" y="37"/>
                </a:cubicBezTo>
                <a:close/>
                <a:moveTo>
                  <a:pt x="24" y="58"/>
                </a:moveTo>
                <a:cubicBezTo>
                  <a:pt x="24" y="58"/>
                  <a:pt x="24" y="58"/>
                  <a:pt x="24" y="58"/>
                </a:cubicBezTo>
                <a:cubicBezTo>
                  <a:pt x="24" y="54"/>
                  <a:pt x="25" y="50"/>
                  <a:pt x="24" y="47"/>
                </a:cubicBezTo>
                <a:cubicBezTo>
                  <a:pt x="24" y="46"/>
                  <a:pt x="23" y="45"/>
                  <a:pt x="22" y="44"/>
                </a:cubicBezTo>
                <a:cubicBezTo>
                  <a:pt x="21" y="45"/>
                  <a:pt x="20" y="45"/>
                  <a:pt x="20" y="46"/>
                </a:cubicBezTo>
                <a:cubicBezTo>
                  <a:pt x="20" y="53"/>
                  <a:pt x="20" y="61"/>
                  <a:pt x="20" y="68"/>
                </a:cubicBezTo>
                <a:cubicBezTo>
                  <a:pt x="20" y="69"/>
                  <a:pt x="21" y="69"/>
                  <a:pt x="22" y="70"/>
                </a:cubicBezTo>
                <a:cubicBezTo>
                  <a:pt x="23" y="69"/>
                  <a:pt x="24" y="68"/>
                  <a:pt x="24" y="67"/>
                </a:cubicBezTo>
                <a:cubicBezTo>
                  <a:pt x="25" y="64"/>
                  <a:pt x="24" y="61"/>
                  <a:pt x="24" y="58"/>
                </a:cubicBezTo>
                <a:close/>
                <a:moveTo>
                  <a:pt x="34" y="57"/>
                </a:moveTo>
                <a:cubicBezTo>
                  <a:pt x="36" y="56"/>
                  <a:pt x="38" y="55"/>
                  <a:pt x="40" y="53"/>
                </a:cubicBezTo>
                <a:cubicBezTo>
                  <a:pt x="38" y="52"/>
                  <a:pt x="36" y="51"/>
                  <a:pt x="35" y="51"/>
                </a:cubicBezTo>
                <a:cubicBezTo>
                  <a:pt x="32" y="51"/>
                  <a:pt x="30" y="53"/>
                  <a:pt x="28" y="53"/>
                </a:cubicBezTo>
                <a:cubicBezTo>
                  <a:pt x="29" y="55"/>
                  <a:pt x="31" y="56"/>
                  <a:pt x="34" y="5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4" name="Google Shape;1604;p19"/>
          <p:cNvSpPr/>
          <p:nvPr/>
        </p:nvSpPr>
        <p:spPr>
          <a:xfrm>
            <a:off x="7736478" y="3443736"/>
            <a:ext cx="378575" cy="330037"/>
          </a:xfrm>
          <a:custGeom>
            <a:avLst/>
            <a:gdLst/>
            <a:ahLst/>
            <a:cxnLst/>
            <a:rect l="l" t="t" r="r" b="b"/>
            <a:pathLst>
              <a:path w="162" h="139" extrusionOk="0">
                <a:moveTo>
                  <a:pt x="128" y="0"/>
                </a:moveTo>
                <a:cubicBezTo>
                  <a:pt x="140" y="11"/>
                  <a:pt x="151" y="21"/>
                  <a:pt x="162" y="32"/>
                </a:cubicBezTo>
                <a:cubicBezTo>
                  <a:pt x="159" y="35"/>
                  <a:pt x="157" y="38"/>
                  <a:pt x="154" y="40"/>
                </a:cubicBezTo>
                <a:cubicBezTo>
                  <a:pt x="151" y="37"/>
                  <a:pt x="148" y="34"/>
                  <a:pt x="145" y="31"/>
                </a:cubicBezTo>
                <a:cubicBezTo>
                  <a:pt x="140" y="27"/>
                  <a:pt x="134" y="25"/>
                  <a:pt x="128" y="28"/>
                </a:cubicBezTo>
                <a:cubicBezTo>
                  <a:pt x="112" y="35"/>
                  <a:pt x="102" y="51"/>
                  <a:pt x="118" y="67"/>
                </a:cubicBezTo>
                <a:cubicBezTo>
                  <a:pt x="122" y="70"/>
                  <a:pt x="125" y="74"/>
                  <a:pt x="129" y="78"/>
                </a:cubicBezTo>
                <a:cubicBezTo>
                  <a:pt x="133" y="82"/>
                  <a:pt x="130" y="86"/>
                  <a:pt x="127" y="89"/>
                </a:cubicBezTo>
                <a:cubicBezTo>
                  <a:pt x="124" y="92"/>
                  <a:pt x="121" y="94"/>
                  <a:pt x="116" y="90"/>
                </a:cubicBezTo>
                <a:cubicBezTo>
                  <a:pt x="113" y="87"/>
                  <a:pt x="110" y="83"/>
                  <a:pt x="106" y="80"/>
                </a:cubicBezTo>
                <a:cubicBezTo>
                  <a:pt x="94" y="68"/>
                  <a:pt x="79" y="70"/>
                  <a:pt x="70" y="84"/>
                </a:cubicBezTo>
                <a:cubicBezTo>
                  <a:pt x="65" y="90"/>
                  <a:pt x="65" y="97"/>
                  <a:pt x="70" y="104"/>
                </a:cubicBezTo>
                <a:cubicBezTo>
                  <a:pt x="74" y="109"/>
                  <a:pt x="79" y="114"/>
                  <a:pt x="83" y="120"/>
                </a:cubicBezTo>
                <a:cubicBezTo>
                  <a:pt x="86" y="123"/>
                  <a:pt x="88" y="127"/>
                  <a:pt x="84" y="131"/>
                </a:cubicBezTo>
                <a:cubicBezTo>
                  <a:pt x="80" y="135"/>
                  <a:pt x="76" y="133"/>
                  <a:pt x="73" y="130"/>
                </a:cubicBezTo>
                <a:cubicBezTo>
                  <a:pt x="70" y="128"/>
                  <a:pt x="67" y="126"/>
                  <a:pt x="65" y="124"/>
                </a:cubicBezTo>
                <a:cubicBezTo>
                  <a:pt x="54" y="113"/>
                  <a:pt x="43" y="112"/>
                  <a:pt x="31" y="122"/>
                </a:cubicBezTo>
                <a:cubicBezTo>
                  <a:pt x="25" y="127"/>
                  <a:pt x="20" y="133"/>
                  <a:pt x="14" y="139"/>
                </a:cubicBezTo>
                <a:cubicBezTo>
                  <a:pt x="9" y="134"/>
                  <a:pt x="5" y="129"/>
                  <a:pt x="0" y="124"/>
                </a:cubicBezTo>
                <a:cubicBezTo>
                  <a:pt x="43" y="83"/>
                  <a:pt x="86" y="41"/>
                  <a:pt x="12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5" name="Google Shape;1605;p19"/>
          <p:cNvSpPr/>
          <p:nvPr/>
        </p:nvSpPr>
        <p:spPr>
          <a:xfrm>
            <a:off x="7794720" y="3540806"/>
            <a:ext cx="388279" cy="339747"/>
          </a:xfrm>
          <a:custGeom>
            <a:avLst/>
            <a:gdLst/>
            <a:ahLst/>
            <a:cxnLst/>
            <a:rect l="l" t="t" r="r" b="b"/>
            <a:pathLst>
              <a:path w="166" h="146" extrusionOk="0">
                <a:moveTo>
                  <a:pt x="132" y="20"/>
                </a:moveTo>
                <a:cubicBezTo>
                  <a:pt x="137" y="14"/>
                  <a:pt x="142" y="9"/>
                  <a:pt x="147" y="3"/>
                </a:cubicBezTo>
                <a:cubicBezTo>
                  <a:pt x="154" y="10"/>
                  <a:pt x="160" y="16"/>
                  <a:pt x="166" y="21"/>
                </a:cubicBezTo>
                <a:cubicBezTo>
                  <a:pt x="166" y="22"/>
                  <a:pt x="165" y="23"/>
                  <a:pt x="165" y="23"/>
                </a:cubicBezTo>
                <a:cubicBezTo>
                  <a:pt x="123" y="64"/>
                  <a:pt x="80" y="106"/>
                  <a:pt x="39" y="146"/>
                </a:cubicBezTo>
                <a:cubicBezTo>
                  <a:pt x="26" y="134"/>
                  <a:pt x="13" y="122"/>
                  <a:pt x="0" y="109"/>
                </a:cubicBezTo>
                <a:cubicBezTo>
                  <a:pt x="6" y="103"/>
                  <a:pt x="11" y="98"/>
                  <a:pt x="17" y="93"/>
                </a:cubicBezTo>
                <a:cubicBezTo>
                  <a:pt x="23" y="88"/>
                  <a:pt x="26" y="89"/>
                  <a:pt x="32" y="94"/>
                </a:cubicBezTo>
                <a:cubicBezTo>
                  <a:pt x="37" y="98"/>
                  <a:pt x="41" y="102"/>
                  <a:pt x="47" y="105"/>
                </a:cubicBezTo>
                <a:cubicBezTo>
                  <a:pt x="55" y="110"/>
                  <a:pt x="62" y="109"/>
                  <a:pt x="70" y="102"/>
                </a:cubicBezTo>
                <a:cubicBezTo>
                  <a:pt x="77" y="95"/>
                  <a:pt x="79" y="88"/>
                  <a:pt x="75" y="79"/>
                </a:cubicBezTo>
                <a:cubicBezTo>
                  <a:pt x="71" y="73"/>
                  <a:pt x="66" y="67"/>
                  <a:pt x="61" y="61"/>
                </a:cubicBezTo>
                <a:cubicBezTo>
                  <a:pt x="58" y="58"/>
                  <a:pt x="55" y="55"/>
                  <a:pt x="60" y="50"/>
                </a:cubicBezTo>
                <a:cubicBezTo>
                  <a:pt x="65" y="46"/>
                  <a:pt x="68" y="45"/>
                  <a:pt x="73" y="50"/>
                </a:cubicBezTo>
                <a:cubicBezTo>
                  <a:pt x="77" y="53"/>
                  <a:pt x="80" y="57"/>
                  <a:pt x="84" y="61"/>
                </a:cubicBezTo>
                <a:cubicBezTo>
                  <a:pt x="92" y="69"/>
                  <a:pt x="104" y="69"/>
                  <a:pt x="113" y="60"/>
                </a:cubicBezTo>
                <a:cubicBezTo>
                  <a:pt x="124" y="50"/>
                  <a:pt x="125" y="40"/>
                  <a:pt x="116" y="30"/>
                </a:cubicBezTo>
                <a:cubicBezTo>
                  <a:pt x="112" y="26"/>
                  <a:pt x="108" y="21"/>
                  <a:pt x="103" y="17"/>
                </a:cubicBezTo>
                <a:cubicBezTo>
                  <a:pt x="99" y="12"/>
                  <a:pt x="101" y="9"/>
                  <a:pt x="105" y="5"/>
                </a:cubicBezTo>
                <a:cubicBezTo>
                  <a:pt x="108" y="1"/>
                  <a:pt x="112" y="0"/>
                  <a:pt x="116" y="5"/>
                </a:cubicBezTo>
                <a:cubicBezTo>
                  <a:pt x="121" y="10"/>
                  <a:pt x="126" y="15"/>
                  <a:pt x="132"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6" name="Google Shape;1606;p19"/>
          <p:cNvSpPr/>
          <p:nvPr/>
        </p:nvSpPr>
        <p:spPr>
          <a:xfrm>
            <a:off x="3358628" y="1162593"/>
            <a:ext cx="330037" cy="203850"/>
          </a:xfrm>
          <a:custGeom>
            <a:avLst/>
            <a:gdLst/>
            <a:ahLst/>
            <a:cxnLst/>
            <a:rect l="l" t="t" r="r" b="b"/>
            <a:pathLst>
              <a:path w="142" h="87" extrusionOk="0">
                <a:moveTo>
                  <a:pt x="140" y="25"/>
                </a:moveTo>
                <a:cubicBezTo>
                  <a:pt x="132" y="13"/>
                  <a:pt x="124" y="10"/>
                  <a:pt x="114" y="15"/>
                </a:cubicBezTo>
                <a:cubicBezTo>
                  <a:pt x="105" y="20"/>
                  <a:pt x="103" y="28"/>
                  <a:pt x="108" y="41"/>
                </a:cubicBezTo>
                <a:cubicBezTo>
                  <a:pt x="91" y="50"/>
                  <a:pt x="73" y="58"/>
                  <a:pt x="56" y="67"/>
                </a:cubicBezTo>
                <a:cubicBezTo>
                  <a:pt x="47" y="55"/>
                  <a:pt x="39" y="52"/>
                  <a:pt x="30" y="56"/>
                </a:cubicBezTo>
                <a:cubicBezTo>
                  <a:pt x="21" y="61"/>
                  <a:pt x="19" y="69"/>
                  <a:pt x="23" y="82"/>
                </a:cubicBezTo>
                <a:cubicBezTo>
                  <a:pt x="12" y="87"/>
                  <a:pt x="5" y="83"/>
                  <a:pt x="5" y="71"/>
                </a:cubicBezTo>
                <a:cubicBezTo>
                  <a:pt x="5" y="68"/>
                  <a:pt x="3" y="66"/>
                  <a:pt x="2" y="63"/>
                </a:cubicBezTo>
                <a:cubicBezTo>
                  <a:pt x="0" y="59"/>
                  <a:pt x="0" y="56"/>
                  <a:pt x="5" y="55"/>
                </a:cubicBezTo>
                <a:cubicBezTo>
                  <a:pt x="14" y="53"/>
                  <a:pt x="18" y="47"/>
                  <a:pt x="20" y="39"/>
                </a:cubicBezTo>
                <a:cubicBezTo>
                  <a:pt x="22" y="34"/>
                  <a:pt x="26" y="29"/>
                  <a:pt x="31" y="26"/>
                </a:cubicBezTo>
                <a:cubicBezTo>
                  <a:pt x="47" y="14"/>
                  <a:pt x="65" y="6"/>
                  <a:pt x="85" y="5"/>
                </a:cubicBezTo>
                <a:cubicBezTo>
                  <a:pt x="98" y="5"/>
                  <a:pt x="111" y="3"/>
                  <a:pt x="124" y="1"/>
                </a:cubicBezTo>
                <a:cubicBezTo>
                  <a:pt x="127" y="0"/>
                  <a:pt x="130" y="0"/>
                  <a:pt x="133" y="1"/>
                </a:cubicBezTo>
                <a:cubicBezTo>
                  <a:pt x="139" y="1"/>
                  <a:pt x="142" y="4"/>
                  <a:pt x="142" y="10"/>
                </a:cubicBezTo>
                <a:cubicBezTo>
                  <a:pt x="141" y="15"/>
                  <a:pt x="142" y="20"/>
                  <a:pt x="142" y="25"/>
                </a:cubicBezTo>
                <a:cubicBezTo>
                  <a:pt x="141" y="25"/>
                  <a:pt x="140" y="25"/>
                  <a:pt x="140" y="25"/>
                </a:cubicBezTo>
                <a:close/>
                <a:moveTo>
                  <a:pt x="102" y="20"/>
                </a:moveTo>
                <a:cubicBezTo>
                  <a:pt x="91" y="7"/>
                  <a:pt x="72" y="6"/>
                  <a:pt x="57" y="17"/>
                </a:cubicBezTo>
                <a:cubicBezTo>
                  <a:pt x="62" y="24"/>
                  <a:pt x="66" y="30"/>
                  <a:pt x="71" y="37"/>
                </a:cubicBezTo>
                <a:cubicBezTo>
                  <a:pt x="82" y="31"/>
                  <a:pt x="91" y="26"/>
                  <a:pt x="102"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7" name="Google Shape;1607;p19"/>
          <p:cNvSpPr/>
          <p:nvPr/>
        </p:nvSpPr>
        <p:spPr>
          <a:xfrm>
            <a:off x="8037392" y="3366081"/>
            <a:ext cx="213554" cy="223264"/>
          </a:xfrm>
          <a:custGeom>
            <a:avLst/>
            <a:gdLst/>
            <a:ahLst/>
            <a:cxnLst/>
            <a:rect l="l" t="t" r="r" b="b"/>
            <a:pathLst>
              <a:path w="92" h="93" extrusionOk="0">
                <a:moveTo>
                  <a:pt x="0" y="20"/>
                </a:moveTo>
                <a:cubicBezTo>
                  <a:pt x="6" y="15"/>
                  <a:pt x="11" y="10"/>
                  <a:pt x="18" y="6"/>
                </a:cubicBezTo>
                <a:cubicBezTo>
                  <a:pt x="29" y="0"/>
                  <a:pt x="42" y="3"/>
                  <a:pt x="52" y="12"/>
                </a:cubicBezTo>
                <a:cubicBezTo>
                  <a:pt x="62" y="22"/>
                  <a:pt x="71" y="32"/>
                  <a:pt x="81" y="42"/>
                </a:cubicBezTo>
                <a:cubicBezTo>
                  <a:pt x="92" y="54"/>
                  <a:pt x="91" y="72"/>
                  <a:pt x="79" y="84"/>
                </a:cubicBezTo>
                <a:cubicBezTo>
                  <a:pt x="77" y="87"/>
                  <a:pt x="74" y="90"/>
                  <a:pt x="71" y="93"/>
                </a:cubicBezTo>
                <a:cubicBezTo>
                  <a:pt x="47" y="69"/>
                  <a:pt x="24" y="45"/>
                  <a:pt x="0"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8" name="Google Shape;1608;p19"/>
          <p:cNvSpPr/>
          <p:nvPr/>
        </p:nvSpPr>
        <p:spPr>
          <a:xfrm>
            <a:off x="7668526" y="3734946"/>
            <a:ext cx="213554" cy="213554"/>
          </a:xfrm>
          <a:custGeom>
            <a:avLst/>
            <a:gdLst/>
            <a:ahLst/>
            <a:cxnLst/>
            <a:rect l="l" t="t" r="r" b="b"/>
            <a:pathLst>
              <a:path w="91" h="90" extrusionOk="0">
                <a:moveTo>
                  <a:pt x="21" y="0"/>
                </a:moveTo>
                <a:cubicBezTo>
                  <a:pt x="45" y="25"/>
                  <a:pt x="68" y="48"/>
                  <a:pt x="91" y="72"/>
                </a:cubicBezTo>
                <a:cubicBezTo>
                  <a:pt x="84" y="80"/>
                  <a:pt x="76" y="89"/>
                  <a:pt x="64" y="90"/>
                </a:cubicBezTo>
                <a:cubicBezTo>
                  <a:pt x="55" y="90"/>
                  <a:pt x="47" y="88"/>
                  <a:pt x="40" y="81"/>
                </a:cubicBezTo>
                <a:cubicBezTo>
                  <a:pt x="30" y="71"/>
                  <a:pt x="20" y="61"/>
                  <a:pt x="11" y="51"/>
                </a:cubicBezTo>
                <a:cubicBezTo>
                  <a:pt x="0" y="40"/>
                  <a:pt x="0" y="22"/>
                  <a:pt x="11" y="11"/>
                </a:cubicBezTo>
                <a:cubicBezTo>
                  <a:pt x="14" y="7"/>
                  <a:pt x="17" y="4"/>
                  <a:pt x="2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09" name="Google Shape;1609;p19"/>
          <p:cNvSpPr/>
          <p:nvPr/>
        </p:nvSpPr>
        <p:spPr>
          <a:xfrm>
            <a:off x="7649112" y="1152890"/>
            <a:ext cx="232967" cy="184436"/>
          </a:xfrm>
          <a:custGeom>
            <a:avLst/>
            <a:gdLst/>
            <a:ahLst/>
            <a:cxnLst/>
            <a:rect l="l" t="t" r="r" b="b"/>
            <a:pathLst>
              <a:path w="97" h="82" extrusionOk="0">
                <a:moveTo>
                  <a:pt x="3" y="29"/>
                </a:moveTo>
                <a:cubicBezTo>
                  <a:pt x="7" y="36"/>
                  <a:pt x="11" y="41"/>
                  <a:pt x="15" y="46"/>
                </a:cubicBezTo>
                <a:cubicBezTo>
                  <a:pt x="16" y="48"/>
                  <a:pt x="19" y="50"/>
                  <a:pt x="22" y="51"/>
                </a:cubicBezTo>
                <a:cubicBezTo>
                  <a:pt x="27" y="52"/>
                  <a:pt x="33" y="52"/>
                  <a:pt x="38" y="54"/>
                </a:cubicBezTo>
                <a:cubicBezTo>
                  <a:pt x="44" y="55"/>
                  <a:pt x="46" y="53"/>
                  <a:pt x="49" y="49"/>
                </a:cubicBezTo>
                <a:cubicBezTo>
                  <a:pt x="57" y="36"/>
                  <a:pt x="56" y="37"/>
                  <a:pt x="49" y="24"/>
                </a:cubicBezTo>
                <a:cubicBezTo>
                  <a:pt x="44" y="15"/>
                  <a:pt x="38" y="11"/>
                  <a:pt x="28" y="10"/>
                </a:cubicBezTo>
                <a:cubicBezTo>
                  <a:pt x="25" y="10"/>
                  <a:pt x="21" y="9"/>
                  <a:pt x="17" y="9"/>
                </a:cubicBezTo>
                <a:cubicBezTo>
                  <a:pt x="23" y="2"/>
                  <a:pt x="31" y="0"/>
                  <a:pt x="39" y="0"/>
                </a:cubicBezTo>
                <a:cubicBezTo>
                  <a:pt x="60" y="1"/>
                  <a:pt x="84" y="23"/>
                  <a:pt x="86" y="43"/>
                </a:cubicBezTo>
                <a:cubicBezTo>
                  <a:pt x="86" y="45"/>
                  <a:pt x="88" y="47"/>
                  <a:pt x="89" y="48"/>
                </a:cubicBezTo>
                <a:cubicBezTo>
                  <a:pt x="91" y="50"/>
                  <a:pt x="94" y="51"/>
                  <a:pt x="97" y="53"/>
                </a:cubicBezTo>
                <a:cubicBezTo>
                  <a:pt x="94" y="58"/>
                  <a:pt x="91" y="63"/>
                  <a:pt x="87" y="68"/>
                </a:cubicBezTo>
                <a:cubicBezTo>
                  <a:pt x="84" y="73"/>
                  <a:pt x="81" y="77"/>
                  <a:pt x="77" y="82"/>
                </a:cubicBezTo>
                <a:cubicBezTo>
                  <a:pt x="71" y="76"/>
                  <a:pt x="65" y="77"/>
                  <a:pt x="58" y="80"/>
                </a:cubicBezTo>
                <a:cubicBezTo>
                  <a:pt x="55" y="82"/>
                  <a:pt x="51" y="82"/>
                  <a:pt x="47" y="81"/>
                </a:cubicBezTo>
                <a:cubicBezTo>
                  <a:pt x="30" y="78"/>
                  <a:pt x="16" y="69"/>
                  <a:pt x="6" y="55"/>
                </a:cubicBezTo>
                <a:cubicBezTo>
                  <a:pt x="1" y="48"/>
                  <a:pt x="0" y="39"/>
                  <a:pt x="3" y="2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0" name="Google Shape;1610;p19"/>
          <p:cNvSpPr/>
          <p:nvPr/>
        </p:nvSpPr>
        <p:spPr>
          <a:xfrm>
            <a:off x="6464861" y="1715894"/>
            <a:ext cx="232967" cy="232967"/>
          </a:xfrm>
          <a:custGeom>
            <a:avLst/>
            <a:gdLst/>
            <a:ahLst/>
            <a:cxnLst/>
            <a:rect l="l" t="t" r="r" b="b"/>
            <a:pathLst>
              <a:path w="99" h="99" extrusionOk="0">
                <a:moveTo>
                  <a:pt x="0" y="15"/>
                </a:moveTo>
                <a:cubicBezTo>
                  <a:pt x="5" y="11"/>
                  <a:pt x="10" y="5"/>
                  <a:pt x="15" y="0"/>
                </a:cubicBezTo>
                <a:cubicBezTo>
                  <a:pt x="43" y="28"/>
                  <a:pt x="71" y="56"/>
                  <a:pt x="99" y="85"/>
                </a:cubicBezTo>
                <a:cubicBezTo>
                  <a:pt x="94" y="89"/>
                  <a:pt x="89" y="94"/>
                  <a:pt x="84" y="99"/>
                </a:cubicBezTo>
                <a:cubicBezTo>
                  <a:pt x="57" y="72"/>
                  <a:pt x="29" y="44"/>
                  <a:pt x="0"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1" name="Google Shape;1611;p19"/>
          <p:cNvSpPr/>
          <p:nvPr/>
        </p:nvSpPr>
        <p:spPr>
          <a:xfrm>
            <a:off x="6659001" y="1900324"/>
            <a:ext cx="155312" cy="155312"/>
          </a:xfrm>
          <a:custGeom>
            <a:avLst/>
            <a:gdLst/>
            <a:ahLst/>
            <a:cxnLst/>
            <a:rect l="l" t="t" r="r" b="b"/>
            <a:pathLst>
              <a:path w="66" h="66" extrusionOk="0">
                <a:moveTo>
                  <a:pt x="20" y="66"/>
                </a:moveTo>
                <a:cubicBezTo>
                  <a:pt x="8" y="59"/>
                  <a:pt x="3" y="47"/>
                  <a:pt x="0" y="33"/>
                </a:cubicBezTo>
                <a:cubicBezTo>
                  <a:pt x="0" y="31"/>
                  <a:pt x="1" y="28"/>
                  <a:pt x="2" y="27"/>
                </a:cubicBezTo>
                <a:cubicBezTo>
                  <a:pt x="10" y="19"/>
                  <a:pt x="19" y="10"/>
                  <a:pt x="27" y="2"/>
                </a:cubicBezTo>
                <a:cubicBezTo>
                  <a:pt x="28" y="1"/>
                  <a:pt x="30" y="0"/>
                  <a:pt x="32" y="0"/>
                </a:cubicBezTo>
                <a:cubicBezTo>
                  <a:pt x="44" y="3"/>
                  <a:pt x="56" y="5"/>
                  <a:pt x="64" y="17"/>
                </a:cubicBezTo>
                <a:cubicBezTo>
                  <a:pt x="65" y="18"/>
                  <a:pt x="66" y="19"/>
                  <a:pt x="66" y="20"/>
                </a:cubicBezTo>
                <a:cubicBezTo>
                  <a:pt x="51" y="36"/>
                  <a:pt x="35" y="51"/>
                  <a:pt x="20" y="6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2" name="Google Shape;1612;p19"/>
          <p:cNvSpPr/>
          <p:nvPr/>
        </p:nvSpPr>
        <p:spPr>
          <a:xfrm>
            <a:off x="6338673" y="1910034"/>
            <a:ext cx="155312" cy="155312"/>
          </a:xfrm>
          <a:custGeom>
            <a:avLst/>
            <a:gdLst/>
            <a:ahLst/>
            <a:cxnLst/>
            <a:rect l="l" t="t" r="r" b="b"/>
            <a:pathLst>
              <a:path w="66" h="67" extrusionOk="0">
                <a:moveTo>
                  <a:pt x="47" y="67"/>
                </a:moveTo>
                <a:cubicBezTo>
                  <a:pt x="30" y="50"/>
                  <a:pt x="15" y="35"/>
                  <a:pt x="0" y="20"/>
                </a:cubicBezTo>
                <a:cubicBezTo>
                  <a:pt x="7" y="7"/>
                  <a:pt x="19" y="2"/>
                  <a:pt x="33" y="0"/>
                </a:cubicBezTo>
                <a:cubicBezTo>
                  <a:pt x="35" y="0"/>
                  <a:pt x="38" y="1"/>
                  <a:pt x="40" y="2"/>
                </a:cubicBezTo>
                <a:cubicBezTo>
                  <a:pt x="47" y="10"/>
                  <a:pt x="55" y="17"/>
                  <a:pt x="63" y="25"/>
                </a:cubicBezTo>
                <a:cubicBezTo>
                  <a:pt x="64" y="27"/>
                  <a:pt x="66" y="29"/>
                  <a:pt x="66" y="30"/>
                </a:cubicBezTo>
                <a:cubicBezTo>
                  <a:pt x="63" y="40"/>
                  <a:pt x="63" y="51"/>
                  <a:pt x="54" y="58"/>
                </a:cubicBezTo>
                <a:cubicBezTo>
                  <a:pt x="51" y="60"/>
                  <a:pt x="49" y="64"/>
                  <a:pt x="47" y="6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3" name="Google Shape;1613;p19"/>
          <p:cNvSpPr/>
          <p:nvPr/>
        </p:nvSpPr>
        <p:spPr>
          <a:xfrm>
            <a:off x="6328963" y="1589701"/>
            <a:ext cx="174726" cy="174726"/>
          </a:xfrm>
          <a:custGeom>
            <a:avLst/>
            <a:gdLst/>
            <a:ahLst/>
            <a:cxnLst/>
            <a:rect l="l" t="t" r="r" b="b"/>
            <a:pathLst>
              <a:path w="75" h="74" extrusionOk="0">
                <a:moveTo>
                  <a:pt x="1" y="44"/>
                </a:moveTo>
                <a:cubicBezTo>
                  <a:pt x="15" y="51"/>
                  <a:pt x="24" y="44"/>
                  <a:pt x="32" y="34"/>
                </a:cubicBezTo>
                <a:cubicBezTo>
                  <a:pt x="34" y="32"/>
                  <a:pt x="37" y="29"/>
                  <a:pt x="39" y="28"/>
                </a:cubicBezTo>
                <a:cubicBezTo>
                  <a:pt x="48" y="21"/>
                  <a:pt x="51" y="13"/>
                  <a:pt x="47" y="3"/>
                </a:cubicBezTo>
                <a:cubicBezTo>
                  <a:pt x="47" y="2"/>
                  <a:pt x="47" y="1"/>
                  <a:pt x="47" y="0"/>
                </a:cubicBezTo>
                <a:cubicBezTo>
                  <a:pt x="61" y="11"/>
                  <a:pt x="74" y="23"/>
                  <a:pt x="75" y="42"/>
                </a:cubicBezTo>
                <a:cubicBezTo>
                  <a:pt x="75" y="44"/>
                  <a:pt x="74" y="46"/>
                  <a:pt x="73" y="47"/>
                </a:cubicBezTo>
                <a:cubicBezTo>
                  <a:pt x="65" y="56"/>
                  <a:pt x="57" y="64"/>
                  <a:pt x="48" y="72"/>
                </a:cubicBezTo>
                <a:cubicBezTo>
                  <a:pt x="47" y="73"/>
                  <a:pt x="45" y="74"/>
                  <a:pt x="43" y="74"/>
                </a:cubicBezTo>
                <a:cubicBezTo>
                  <a:pt x="32" y="71"/>
                  <a:pt x="21" y="69"/>
                  <a:pt x="13" y="59"/>
                </a:cubicBezTo>
                <a:cubicBezTo>
                  <a:pt x="10" y="54"/>
                  <a:pt x="5" y="51"/>
                  <a:pt x="0" y="47"/>
                </a:cubicBezTo>
                <a:cubicBezTo>
                  <a:pt x="1" y="46"/>
                  <a:pt x="1" y="45"/>
                  <a:pt x="1"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4" name="Google Shape;1614;p19"/>
          <p:cNvSpPr/>
          <p:nvPr/>
        </p:nvSpPr>
        <p:spPr>
          <a:xfrm>
            <a:off x="6629883" y="1579997"/>
            <a:ext cx="174726" cy="174726"/>
          </a:xfrm>
          <a:custGeom>
            <a:avLst/>
            <a:gdLst/>
            <a:ahLst/>
            <a:cxnLst/>
            <a:rect l="l" t="t" r="r" b="b"/>
            <a:pathLst>
              <a:path w="74" h="76" extrusionOk="0">
                <a:moveTo>
                  <a:pt x="28" y="0"/>
                </a:moveTo>
                <a:cubicBezTo>
                  <a:pt x="28" y="2"/>
                  <a:pt x="29" y="2"/>
                  <a:pt x="28" y="2"/>
                </a:cubicBezTo>
                <a:cubicBezTo>
                  <a:pt x="24" y="16"/>
                  <a:pt x="29" y="25"/>
                  <a:pt x="40" y="33"/>
                </a:cubicBezTo>
                <a:cubicBezTo>
                  <a:pt x="41" y="33"/>
                  <a:pt x="41" y="34"/>
                  <a:pt x="42" y="35"/>
                </a:cubicBezTo>
                <a:cubicBezTo>
                  <a:pt x="50" y="44"/>
                  <a:pt x="58" y="55"/>
                  <a:pt x="74" y="47"/>
                </a:cubicBezTo>
                <a:cubicBezTo>
                  <a:pt x="63" y="62"/>
                  <a:pt x="51" y="74"/>
                  <a:pt x="32" y="76"/>
                </a:cubicBezTo>
                <a:cubicBezTo>
                  <a:pt x="30" y="76"/>
                  <a:pt x="28" y="75"/>
                  <a:pt x="27" y="74"/>
                </a:cubicBezTo>
                <a:cubicBezTo>
                  <a:pt x="19" y="66"/>
                  <a:pt x="11" y="58"/>
                  <a:pt x="3" y="50"/>
                </a:cubicBezTo>
                <a:cubicBezTo>
                  <a:pt x="2" y="48"/>
                  <a:pt x="0" y="46"/>
                  <a:pt x="0" y="45"/>
                </a:cubicBezTo>
                <a:cubicBezTo>
                  <a:pt x="3" y="37"/>
                  <a:pt x="5" y="28"/>
                  <a:pt x="9" y="20"/>
                </a:cubicBezTo>
                <a:cubicBezTo>
                  <a:pt x="14" y="13"/>
                  <a:pt x="21" y="7"/>
                  <a:pt x="2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5" name="Google Shape;1615;p19"/>
          <p:cNvSpPr/>
          <p:nvPr/>
        </p:nvSpPr>
        <p:spPr>
          <a:xfrm>
            <a:off x="4824385" y="1929448"/>
            <a:ext cx="135898" cy="368865"/>
          </a:xfrm>
          <a:custGeom>
            <a:avLst/>
            <a:gdLst/>
            <a:ahLst/>
            <a:cxnLst/>
            <a:rect l="l" t="t" r="r" b="b"/>
            <a:pathLst>
              <a:path w="57" h="158" extrusionOk="0">
                <a:moveTo>
                  <a:pt x="0" y="3"/>
                </a:moveTo>
                <a:cubicBezTo>
                  <a:pt x="8" y="0"/>
                  <a:pt x="15" y="4"/>
                  <a:pt x="22" y="10"/>
                </a:cubicBezTo>
                <a:cubicBezTo>
                  <a:pt x="39" y="24"/>
                  <a:pt x="47" y="43"/>
                  <a:pt x="51" y="64"/>
                </a:cubicBezTo>
                <a:cubicBezTo>
                  <a:pt x="57" y="94"/>
                  <a:pt x="53" y="122"/>
                  <a:pt x="37" y="149"/>
                </a:cubicBezTo>
                <a:cubicBezTo>
                  <a:pt x="33" y="155"/>
                  <a:pt x="28" y="158"/>
                  <a:pt x="21" y="158"/>
                </a:cubicBezTo>
                <a:cubicBezTo>
                  <a:pt x="47" y="102"/>
                  <a:pt x="45" y="50"/>
                  <a:pt x="0"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6" name="Google Shape;1616;p19"/>
          <p:cNvSpPr/>
          <p:nvPr/>
        </p:nvSpPr>
        <p:spPr>
          <a:xfrm>
            <a:off x="8124757" y="1453803"/>
            <a:ext cx="194140" cy="155312"/>
          </a:xfrm>
          <a:custGeom>
            <a:avLst/>
            <a:gdLst/>
            <a:ahLst/>
            <a:cxnLst/>
            <a:rect l="l" t="t" r="r" b="b"/>
            <a:pathLst>
              <a:path w="83" h="65" extrusionOk="0">
                <a:moveTo>
                  <a:pt x="0" y="26"/>
                </a:moveTo>
                <a:cubicBezTo>
                  <a:pt x="8" y="18"/>
                  <a:pt x="15" y="9"/>
                  <a:pt x="23" y="0"/>
                </a:cubicBezTo>
                <a:cubicBezTo>
                  <a:pt x="41" y="11"/>
                  <a:pt x="58" y="21"/>
                  <a:pt x="74" y="32"/>
                </a:cubicBezTo>
                <a:cubicBezTo>
                  <a:pt x="83" y="37"/>
                  <a:pt x="82" y="44"/>
                  <a:pt x="75" y="55"/>
                </a:cubicBezTo>
                <a:cubicBezTo>
                  <a:pt x="71" y="63"/>
                  <a:pt x="63" y="65"/>
                  <a:pt x="55" y="60"/>
                </a:cubicBezTo>
                <a:cubicBezTo>
                  <a:pt x="42" y="52"/>
                  <a:pt x="29" y="44"/>
                  <a:pt x="16" y="36"/>
                </a:cubicBezTo>
                <a:cubicBezTo>
                  <a:pt x="11" y="33"/>
                  <a:pt x="5" y="30"/>
                  <a:pt x="0" y="26"/>
                </a:cubicBezTo>
                <a:close/>
                <a:moveTo>
                  <a:pt x="54" y="44"/>
                </a:moveTo>
                <a:cubicBezTo>
                  <a:pt x="54" y="49"/>
                  <a:pt x="57" y="52"/>
                  <a:pt x="62" y="52"/>
                </a:cubicBezTo>
                <a:cubicBezTo>
                  <a:pt x="67" y="52"/>
                  <a:pt x="69" y="49"/>
                  <a:pt x="69" y="44"/>
                </a:cubicBezTo>
                <a:cubicBezTo>
                  <a:pt x="69" y="39"/>
                  <a:pt x="66" y="36"/>
                  <a:pt x="62" y="36"/>
                </a:cubicBezTo>
                <a:cubicBezTo>
                  <a:pt x="57" y="36"/>
                  <a:pt x="54" y="39"/>
                  <a:pt x="54" y="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7" name="Google Shape;1617;p19"/>
          <p:cNvSpPr/>
          <p:nvPr/>
        </p:nvSpPr>
        <p:spPr>
          <a:xfrm>
            <a:off x="4892330" y="1919738"/>
            <a:ext cx="126194" cy="359161"/>
          </a:xfrm>
          <a:custGeom>
            <a:avLst/>
            <a:gdLst/>
            <a:ahLst/>
            <a:cxnLst/>
            <a:rect l="l" t="t" r="r" b="b"/>
            <a:pathLst>
              <a:path w="54" h="153" extrusionOk="0">
                <a:moveTo>
                  <a:pt x="20" y="153"/>
                </a:moveTo>
                <a:cubicBezTo>
                  <a:pt x="47" y="105"/>
                  <a:pt x="40" y="37"/>
                  <a:pt x="0" y="3"/>
                </a:cubicBezTo>
                <a:cubicBezTo>
                  <a:pt x="7" y="0"/>
                  <a:pt x="12" y="2"/>
                  <a:pt x="18" y="6"/>
                </a:cubicBezTo>
                <a:cubicBezTo>
                  <a:pt x="36" y="21"/>
                  <a:pt x="45" y="41"/>
                  <a:pt x="49" y="63"/>
                </a:cubicBezTo>
                <a:cubicBezTo>
                  <a:pt x="54" y="91"/>
                  <a:pt x="50" y="118"/>
                  <a:pt x="37" y="143"/>
                </a:cubicBezTo>
                <a:cubicBezTo>
                  <a:pt x="32" y="151"/>
                  <a:pt x="31" y="152"/>
                  <a:pt x="20" y="1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8" name="Google Shape;1618;p19"/>
          <p:cNvSpPr/>
          <p:nvPr/>
        </p:nvSpPr>
        <p:spPr>
          <a:xfrm>
            <a:off x="5067056" y="1910034"/>
            <a:ext cx="116484" cy="320333"/>
          </a:xfrm>
          <a:custGeom>
            <a:avLst/>
            <a:gdLst/>
            <a:ahLst/>
            <a:cxnLst/>
            <a:rect l="l" t="t" r="r" b="b"/>
            <a:pathLst>
              <a:path w="50" h="136" extrusionOk="0">
                <a:moveTo>
                  <a:pt x="19" y="136"/>
                </a:moveTo>
                <a:cubicBezTo>
                  <a:pt x="37" y="87"/>
                  <a:pt x="34" y="42"/>
                  <a:pt x="0" y="1"/>
                </a:cubicBezTo>
                <a:cubicBezTo>
                  <a:pt x="5" y="0"/>
                  <a:pt x="13" y="3"/>
                  <a:pt x="21" y="9"/>
                </a:cubicBezTo>
                <a:cubicBezTo>
                  <a:pt x="36" y="21"/>
                  <a:pt x="43" y="37"/>
                  <a:pt x="46" y="55"/>
                </a:cubicBezTo>
                <a:cubicBezTo>
                  <a:pt x="50" y="82"/>
                  <a:pt x="46" y="106"/>
                  <a:pt x="28" y="128"/>
                </a:cubicBezTo>
                <a:cubicBezTo>
                  <a:pt x="26" y="130"/>
                  <a:pt x="23" y="133"/>
                  <a:pt x="19" y="13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19" name="Google Shape;1619;p19"/>
          <p:cNvSpPr/>
          <p:nvPr/>
        </p:nvSpPr>
        <p:spPr>
          <a:xfrm>
            <a:off x="4717605" y="3191355"/>
            <a:ext cx="97070" cy="116484"/>
          </a:xfrm>
          <a:custGeom>
            <a:avLst/>
            <a:gdLst/>
            <a:ahLst/>
            <a:cxnLst/>
            <a:rect l="l" t="t" r="r" b="b"/>
            <a:pathLst>
              <a:path w="43" h="50" extrusionOk="0">
                <a:moveTo>
                  <a:pt x="2" y="2"/>
                </a:moveTo>
                <a:cubicBezTo>
                  <a:pt x="3" y="5"/>
                  <a:pt x="5" y="7"/>
                  <a:pt x="6" y="10"/>
                </a:cubicBezTo>
                <a:cubicBezTo>
                  <a:pt x="10" y="9"/>
                  <a:pt x="6" y="0"/>
                  <a:pt x="14" y="3"/>
                </a:cubicBezTo>
                <a:cubicBezTo>
                  <a:pt x="14" y="5"/>
                  <a:pt x="15" y="8"/>
                  <a:pt x="15" y="10"/>
                </a:cubicBezTo>
                <a:cubicBezTo>
                  <a:pt x="16" y="10"/>
                  <a:pt x="16" y="10"/>
                  <a:pt x="17" y="10"/>
                </a:cubicBezTo>
                <a:cubicBezTo>
                  <a:pt x="18" y="8"/>
                  <a:pt x="18" y="6"/>
                  <a:pt x="19" y="3"/>
                </a:cubicBezTo>
                <a:cubicBezTo>
                  <a:pt x="26" y="0"/>
                  <a:pt x="24" y="7"/>
                  <a:pt x="25" y="10"/>
                </a:cubicBezTo>
                <a:cubicBezTo>
                  <a:pt x="30" y="10"/>
                  <a:pt x="26" y="0"/>
                  <a:pt x="34" y="3"/>
                </a:cubicBezTo>
                <a:cubicBezTo>
                  <a:pt x="34" y="5"/>
                  <a:pt x="35" y="8"/>
                  <a:pt x="36" y="10"/>
                </a:cubicBezTo>
                <a:cubicBezTo>
                  <a:pt x="36" y="10"/>
                  <a:pt x="37" y="10"/>
                  <a:pt x="37" y="10"/>
                </a:cubicBezTo>
                <a:cubicBezTo>
                  <a:pt x="38" y="8"/>
                  <a:pt x="38" y="7"/>
                  <a:pt x="38" y="6"/>
                </a:cubicBezTo>
                <a:cubicBezTo>
                  <a:pt x="39" y="5"/>
                  <a:pt x="40" y="4"/>
                  <a:pt x="41" y="3"/>
                </a:cubicBezTo>
                <a:cubicBezTo>
                  <a:pt x="42" y="4"/>
                  <a:pt x="43" y="5"/>
                  <a:pt x="43" y="6"/>
                </a:cubicBezTo>
                <a:cubicBezTo>
                  <a:pt x="43" y="21"/>
                  <a:pt x="43" y="35"/>
                  <a:pt x="43" y="50"/>
                </a:cubicBezTo>
                <a:cubicBezTo>
                  <a:pt x="29" y="50"/>
                  <a:pt x="15" y="50"/>
                  <a:pt x="0" y="50"/>
                </a:cubicBezTo>
                <a:cubicBezTo>
                  <a:pt x="0" y="34"/>
                  <a:pt x="0" y="19"/>
                  <a:pt x="0" y="3"/>
                </a:cubicBezTo>
                <a:cubicBezTo>
                  <a:pt x="1" y="3"/>
                  <a:pt x="1" y="3"/>
                  <a:pt x="2"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0" name="Google Shape;1620;p19"/>
          <p:cNvSpPr/>
          <p:nvPr/>
        </p:nvSpPr>
        <p:spPr>
          <a:xfrm>
            <a:off x="7852962" y="1308201"/>
            <a:ext cx="145608" cy="135898"/>
          </a:xfrm>
          <a:custGeom>
            <a:avLst/>
            <a:gdLst/>
            <a:ahLst/>
            <a:cxnLst/>
            <a:rect l="l" t="t" r="r" b="b"/>
            <a:pathLst>
              <a:path w="62" h="56" extrusionOk="0">
                <a:moveTo>
                  <a:pt x="62" y="36"/>
                </a:moveTo>
                <a:cubicBezTo>
                  <a:pt x="61" y="48"/>
                  <a:pt x="48" y="56"/>
                  <a:pt x="37" y="50"/>
                </a:cubicBezTo>
                <a:cubicBezTo>
                  <a:pt x="27" y="44"/>
                  <a:pt x="17" y="38"/>
                  <a:pt x="7" y="31"/>
                </a:cubicBezTo>
                <a:cubicBezTo>
                  <a:pt x="1" y="26"/>
                  <a:pt x="0" y="17"/>
                  <a:pt x="4" y="10"/>
                </a:cubicBezTo>
                <a:cubicBezTo>
                  <a:pt x="8" y="3"/>
                  <a:pt x="17" y="0"/>
                  <a:pt x="24" y="4"/>
                </a:cubicBezTo>
                <a:cubicBezTo>
                  <a:pt x="35" y="10"/>
                  <a:pt x="46" y="17"/>
                  <a:pt x="56" y="25"/>
                </a:cubicBezTo>
                <a:cubicBezTo>
                  <a:pt x="59" y="27"/>
                  <a:pt x="60" y="32"/>
                  <a:pt x="62" y="3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1" name="Google Shape;1621;p19"/>
          <p:cNvSpPr/>
          <p:nvPr/>
        </p:nvSpPr>
        <p:spPr>
          <a:xfrm>
            <a:off x="4950572" y="1910034"/>
            <a:ext cx="116484" cy="349451"/>
          </a:xfrm>
          <a:custGeom>
            <a:avLst/>
            <a:gdLst/>
            <a:ahLst/>
            <a:cxnLst/>
            <a:rect l="l" t="t" r="r" b="b"/>
            <a:pathLst>
              <a:path w="49" h="149" extrusionOk="0">
                <a:moveTo>
                  <a:pt x="0" y="3"/>
                </a:moveTo>
                <a:cubicBezTo>
                  <a:pt x="7" y="0"/>
                  <a:pt x="12" y="2"/>
                  <a:pt x="17" y="7"/>
                </a:cubicBezTo>
                <a:cubicBezTo>
                  <a:pt x="37" y="25"/>
                  <a:pt x="45" y="48"/>
                  <a:pt x="47" y="74"/>
                </a:cubicBezTo>
                <a:cubicBezTo>
                  <a:pt x="49" y="97"/>
                  <a:pt x="45" y="120"/>
                  <a:pt x="34" y="141"/>
                </a:cubicBezTo>
                <a:cubicBezTo>
                  <a:pt x="31" y="146"/>
                  <a:pt x="27" y="149"/>
                  <a:pt x="20" y="149"/>
                </a:cubicBezTo>
                <a:cubicBezTo>
                  <a:pt x="33" y="124"/>
                  <a:pt x="37" y="99"/>
                  <a:pt x="34" y="72"/>
                </a:cubicBezTo>
                <a:cubicBezTo>
                  <a:pt x="31" y="45"/>
                  <a:pt x="21" y="22"/>
                  <a:pt x="0"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2" name="Google Shape;1622;p19"/>
          <p:cNvSpPr/>
          <p:nvPr/>
        </p:nvSpPr>
        <p:spPr>
          <a:xfrm>
            <a:off x="7998564" y="1317905"/>
            <a:ext cx="135898" cy="145608"/>
          </a:xfrm>
          <a:custGeom>
            <a:avLst/>
            <a:gdLst/>
            <a:ahLst/>
            <a:cxnLst/>
            <a:rect l="l" t="t" r="r" b="b"/>
            <a:pathLst>
              <a:path w="59" h="59" extrusionOk="0">
                <a:moveTo>
                  <a:pt x="18" y="59"/>
                </a:moveTo>
                <a:cubicBezTo>
                  <a:pt x="10" y="58"/>
                  <a:pt x="6" y="56"/>
                  <a:pt x="3" y="50"/>
                </a:cubicBezTo>
                <a:cubicBezTo>
                  <a:pt x="0" y="45"/>
                  <a:pt x="1" y="39"/>
                  <a:pt x="5" y="35"/>
                </a:cubicBezTo>
                <a:cubicBezTo>
                  <a:pt x="14" y="25"/>
                  <a:pt x="23" y="15"/>
                  <a:pt x="33" y="5"/>
                </a:cubicBezTo>
                <a:cubicBezTo>
                  <a:pt x="39" y="0"/>
                  <a:pt x="47" y="1"/>
                  <a:pt x="53" y="6"/>
                </a:cubicBezTo>
                <a:cubicBezTo>
                  <a:pt x="58" y="12"/>
                  <a:pt x="59" y="20"/>
                  <a:pt x="54" y="26"/>
                </a:cubicBezTo>
                <a:cubicBezTo>
                  <a:pt x="45" y="36"/>
                  <a:pt x="36" y="45"/>
                  <a:pt x="26" y="55"/>
                </a:cubicBezTo>
                <a:cubicBezTo>
                  <a:pt x="24" y="57"/>
                  <a:pt x="20" y="58"/>
                  <a:pt x="18" y="5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3" name="Google Shape;1623;p19"/>
          <p:cNvSpPr/>
          <p:nvPr/>
        </p:nvSpPr>
        <p:spPr>
          <a:xfrm>
            <a:off x="5008814" y="1910034"/>
            <a:ext cx="106780" cy="339747"/>
          </a:xfrm>
          <a:custGeom>
            <a:avLst/>
            <a:gdLst/>
            <a:ahLst/>
            <a:cxnLst/>
            <a:rect l="l" t="t" r="r" b="b"/>
            <a:pathLst>
              <a:path w="46" h="144" extrusionOk="0">
                <a:moveTo>
                  <a:pt x="0" y="2"/>
                </a:moveTo>
                <a:cubicBezTo>
                  <a:pt x="6" y="0"/>
                  <a:pt x="10" y="2"/>
                  <a:pt x="14" y="6"/>
                </a:cubicBezTo>
                <a:cubicBezTo>
                  <a:pt x="30" y="21"/>
                  <a:pt x="39" y="41"/>
                  <a:pt x="42" y="63"/>
                </a:cubicBezTo>
                <a:cubicBezTo>
                  <a:pt x="46" y="89"/>
                  <a:pt x="43" y="114"/>
                  <a:pt x="31" y="137"/>
                </a:cubicBezTo>
                <a:cubicBezTo>
                  <a:pt x="28" y="142"/>
                  <a:pt x="25" y="144"/>
                  <a:pt x="20" y="144"/>
                </a:cubicBezTo>
                <a:cubicBezTo>
                  <a:pt x="40" y="93"/>
                  <a:pt x="38" y="45"/>
                  <a:pt x="0"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4" name="Google Shape;1624;p19"/>
          <p:cNvSpPr/>
          <p:nvPr/>
        </p:nvSpPr>
        <p:spPr>
          <a:xfrm>
            <a:off x="4533175" y="2104173"/>
            <a:ext cx="232967" cy="77656"/>
          </a:xfrm>
          <a:custGeom>
            <a:avLst/>
            <a:gdLst/>
            <a:ahLst/>
            <a:cxnLst/>
            <a:rect l="l" t="t" r="r" b="b"/>
            <a:pathLst>
              <a:path w="101" h="35" extrusionOk="0">
                <a:moveTo>
                  <a:pt x="101" y="10"/>
                </a:moveTo>
                <a:cubicBezTo>
                  <a:pt x="101" y="15"/>
                  <a:pt x="97" y="16"/>
                  <a:pt x="93" y="17"/>
                </a:cubicBezTo>
                <a:cubicBezTo>
                  <a:pt x="67" y="22"/>
                  <a:pt x="41" y="27"/>
                  <a:pt x="15" y="33"/>
                </a:cubicBezTo>
                <a:cubicBezTo>
                  <a:pt x="14" y="33"/>
                  <a:pt x="12" y="33"/>
                  <a:pt x="10" y="34"/>
                </a:cubicBezTo>
                <a:cubicBezTo>
                  <a:pt x="5" y="35"/>
                  <a:pt x="2" y="33"/>
                  <a:pt x="1" y="28"/>
                </a:cubicBezTo>
                <a:cubicBezTo>
                  <a:pt x="0" y="22"/>
                  <a:pt x="2" y="20"/>
                  <a:pt x="7" y="18"/>
                </a:cubicBezTo>
                <a:cubicBezTo>
                  <a:pt x="35" y="13"/>
                  <a:pt x="62" y="7"/>
                  <a:pt x="90" y="2"/>
                </a:cubicBezTo>
                <a:cubicBezTo>
                  <a:pt x="97" y="0"/>
                  <a:pt x="101" y="3"/>
                  <a:pt x="101" y="10"/>
                </a:cubicBezTo>
                <a:close/>
                <a:moveTo>
                  <a:pt x="13" y="28"/>
                </a:moveTo>
                <a:cubicBezTo>
                  <a:pt x="11" y="25"/>
                  <a:pt x="9" y="23"/>
                  <a:pt x="7" y="21"/>
                </a:cubicBezTo>
                <a:cubicBezTo>
                  <a:pt x="5" y="22"/>
                  <a:pt x="3" y="24"/>
                  <a:pt x="3" y="26"/>
                </a:cubicBezTo>
                <a:cubicBezTo>
                  <a:pt x="4" y="28"/>
                  <a:pt x="6" y="30"/>
                  <a:pt x="7" y="32"/>
                </a:cubicBezTo>
                <a:cubicBezTo>
                  <a:pt x="9" y="31"/>
                  <a:pt x="11" y="30"/>
                  <a:pt x="13" y="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5" name="Google Shape;1625;p19"/>
          <p:cNvSpPr/>
          <p:nvPr/>
        </p:nvSpPr>
        <p:spPr>
          <a:xfrm>
            <a:off x="7959736" y="1259663"/>
            <a:ext cx="116484" cy="116484"/>
          </a:xfrm>
          <a:custGeom>
            <a:avLst/>
            <a:gdLst/>
            <a:ahLst/>
            <a:cxnLst/>
            <a:rect l="l" t="t" r="r" b="b"/>
            <a:pathLst>
              <a:path w="52" h="53" extrusionOk="0">
                <a:moveTo>
                  <a:pt x="24" y="53"/>
                </a:moveTo>
                <a:cubicBezTo>
                  <a:pt x="20" y="40"/>
                  <a:pt x="9" y="38"/>
                  <a:pt x="0" y="30"/>
                </a:cubicBezTo>
                <a:cubicBezTo>
                  <a:pt x="8" y="22"/>
                  <a:pt x="15" y="14"/>
                  <a:pt x="23" y="6"/>
                </a:cubicBezTo>
                <a:cubicBezTo>
                  <a:pt x="30" y="0"/>
                  <a:pt x="40" y="2"/>
                  <a:pt x="46" y="8"/>
                </a:cubicBezTo>
                <a:cubicBezTo>
                  <a:pt x="51" y="14"/>
                  <a:pt x="52" y="23"/>
                  <a:pt x="47" y="30"/>
                </a:cubicBezTo>
                <a:cubicBezTo>
                  <a:pt x="40" y="37"/>
                  <a:pt x="32" y="45"/>
                  <a:pt x="24" y="5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6" name="Google Shape;1626;p19"/>
          <p:cNvSpPr/>
          <p:nvPr/>
        </p:nvSpPr>
        <p:spPr>
          <a:xfrm>
            <a:off x="8056806" y="1385857"/>
            <a:ext cx="116484" cy="116484"/>
          </a:xfrm>
          <a:custGeom>
            <a:avLst/>
            <a:gdLst/>
            <a:ahLst/>
            <a:cxnLst/>
            <a:rect l="l" t="t" r="r" b="b"/>
            <a:pathLst>
              <a:path w="50" h="51" extrusionOk="0">
                <a:moveTo>
                  <a:pt x="50" y="13"/>
                </a:moveTo>
                <a:cubicBezTo>
                  <a:pt x="48" y="17"/>
                  <a:pt x="46" y="21"/>
                  <a:pt x="44" y="23"/>
                </a:cubicBezTo>
                <a:cubicBezTo>
                  <a:pt x="38" y="30"/>
                  <a:pt x="30" y="38"/>
                  <a:pt x="23" y="45"/>
                </a:cubicBezTo>
                <a:cubicBezTo>
                  <a:pt x="18" y="50"/>
                  <a:pt x="11" y="51"/>
                  <a:pt x="6" y="46"/>
                </a:cubicBezTo>
                <a:cubicBezTo>
                  <a:pt x="1" y="41"/>
                  <a:pt x="0" y="34"/>
                  <a:pt x="5" y="28"/>
                </a:cubicBezTo>
                <a:cubicBezTo>
                  <a:pt x="12" y="20"/>
                  <a:pt x="20" y="13"/>
                  <a:pt x="28" y="5"/>
                </a:cubicBezTo>
                <a:cubicBezTo>
                  <a:pt x="32" y="1"/>
                  <a:pt x="37" y="0"/>
                  <a:pt x="41" y="3"/>
                </a:cubicBezTo>
                <a:cubicBezTo>
                  <a:pt x="45" y="6"/>
                  <a:pt x="47" y="10"/>
                  <a:pt x="50" y="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7" name="Google Shape;1627;p19"/>
          <p:cNvSpPr/>
          <p:nvPr/>
        </p:nvSpPr>
        <p:spPr>
          <a:xfrm>
            <a:off x="6299845" y="1560583"/>
            <a:ext cx="126194" cy="126194"/>
          </a:xfrm>
          <a:custGeom>
            <a:avLst/>
            <a:gdLst/>
            <a:ahLst/>
            <a:cxnLst/>
            <a:rect l="l" t="t" r="r" b="b"/>
            <a:pathLst>
              <a:path w="52" h="55" extrusionOk="0">
                <a:moveTo>
                  <a:pt x="3" y="50"/>
                </a:moveTo>
                <a:cubicBezTo>
                  <a:pt x="2" y="42"/>
                  <a:pt x="1" y="35"/>
                  <a:pt x="0" y="27"/>
                </a:cubicBezTo>
                <a:cubicBezTo>
                  <a:pt x="0" y="25"/>
                  <a:pt x="1" y="23"/>
                  <a:pt x="3" y="21"/>
                </a:cubicBezTo>
                <a:cubicBezTo>
                  <a:pt x="6" y="18"/>
                  <a:pt x="9" y="14"/>
                  <a:pt x="13" y="11"/>
                </a:cubicBezTo>
                <a:cubicBezTo>
                  <a:pt x="17" y="7"/>
                  <a:pt x="20" y="2"/>
                  <a:pt x="24" y="1"/>
                </a:cubicBezTo>
                <a:cubicBezTo>
                  <a:pt x="32" y="0"/>
                  <a:pt x="40" y="2"/>
                  <a:pt x="48" y="3"/>
                </a:cubicBezTo>
                <a:cubicBezTo>
                  <a:pt x="49" y="4"/>
                  <a:pt x="50" y="6"/>
                  <a:pt x="50" y="7"/>
                </a:cubicBezTo>
                <a:cubicBezTo>
                  <a:pt x="51" y="14"/>
                  <a:pt x="52" y="20"/>
                  <a:pt x="52" y="26"/>
                </a:cubicBezTo>
                <a:cubicBezTo>
                  <a:pt x="52" y="28"/>
                  <a:pt x="51" y="31"/>
                  <a:pt x="50" y="33"/>
                </a:cubicBezTo>
                <a:cubicBezTo>
                  <a:pt x="48" y="35"/>
                  <a:pt x="46" y="37"/>
                  <a:pt x="44" y="38"/>
                </a:cubicBezTo>
                <a:cubicBezTo>
                  <a:pt x="28" y="55"/>
                  <a:pt x="28" y="55"/>
                  <a:pt x="3" y="50"/>
                </a:cubicBezTo>
                <a:close/>
                <a:moveTo>
                  <a:pt x="32" y="11"/>
                </a:moveTo>
                <a:cubicBezTo>
                  <a:pt x="24" y="10"/>
                  <a:pt x="24" y="10"/>
                  <a:pt x="12" y="22"/>
                </a:cubicBezTo>
                <a:cubicBezTo>
                  <a:pt x="8" y="26"/>
                  <a:pt x="10" y="30"/>
                  <a:pt x="11" y="34"/>
                </a:cubicBezTo>
                <a:cubicBezTo>
                  <a:pt x="11" y="37"/>
                  <a:pt x="9" y="43"/>
                  <a:pt x="16" y="42"/>
                </a:cubicBezTo>
                <a:cubicBezTo>
                  <a:pt x="20" y="42"/>
                  <a:pt x="26" y="45"/>
                  <a:pt x="29" y="43"/>
                </a:cubicBezTo>
                <a:cubicBezTo>
                  <a:pt x="34" y="39"/>
                  <a:pt x="39" y="34"/>
                  <a:pt x="42" y="29"/>
                </a:cubicBezTo>
                <a:cubicBezTo>
                  <a:pt x="44" y="26"/>
                  <a:pt x="43" y="20"/>
                  <a:pt x="42" y="16"/>
                </a:cubicBezTo>
                <a:cubicBezTo>
                  <a:pt x="41" y="14"/>
                  <a:pt x="39" y="12"/>
                  <a:pt x="37" y="11"/>
                </a:cubicBezTo>
                <a:cubicBezTo>
                  <a:pt x="35" y="10"/>
                  <a:pt x="32" y="11"/>
                  <a:pt x="32"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8" name="Google Shape;1628;p19"/>
          <p:cNvSpPr/>
          <p:nvPr/>
        </p:nvSpPr>
        <p:spPr>
          <a:xfrm>
            <a:off x="6707538" y="1560583"/>
            <a:ext cx="126194" cy="116484"/>
          </a:xfrm>
          <a:custGeom>
            <a:avLst/>
            <a:gdLst/>
            <a:ahLst/>
            <a:cxnLst/>
            <a:rect l="l" t="t" r="r" b="b"/>
            <a:pathLst>
              <a:path w="53" h="52" extrusionOk="0">
                <a:moveTo>
                  <a:pt x="4" y="2"/>
                </a:moveTo>
                <a:cubicBezTo>
                  <a:pt x="12" y="1"/>
                  <a:pt x="20" y="0"/>
                  <a:pt x="28" y="0"/>
                </a:cubicBezTo>
                <a:cubicBezTo>
                  <a:pt x="29" y="0"/>
                  <a:pt x="32" y="1"/>
                  <a:pt x="33" y="2"/>
                </a:cubicBezTo>
                <a:cubicBezTo>
                  <a:pt x="39" y="8"/>
                  <a:pt x="45" y="14"/>
                  <a:pt x="50" y="19"/>
                </a:cubicBezTo>
                <a:cubicBezTo>
                  <a:pt x="52" y="21"/>
                  <a:pt x="53" y="24"/>
                  <a:pt x="53" y="26"/>
                </a:cubicBezTo>
                <a:cubicBezTo>
                  <a:pt x="53" y="34"/>
                  <a:pt x="51" y="41"/>
                  <a:pt x="51" y="49"/>
                </a:cubicBezTo>
                <a:cubicBezTo>
                  <a:pt x="43" y="50"/>
                  <a:pt x="35" y="51"/>
                  <a:pt x="27" y="52"/>
                </a:cubicBezTo>
                <a:cubicBezTo>
                  <a:pt x="25" y="52"/>
                  <a:pt x="23" y="51"/>
                  <a:pt x="21" y="50"/>
                </a:cubicBezTo>
                <a:cubicBezTo>
                  <a:pt x="16" y="44"/>
                  <a:pt x="11" y="39"/>
                  <a:pt x="6" y="34"/>
                </a:cubicBezTo>
                <a:cubicBezTo>
                  <a:pt x="2" y="31"/>
                  <a:pt x="0" y="27"/>
                  <a:pt x="1" y="22"/>
                </a:cubicBezTo>
                <a:cubicBezTo>
                  <a:pt x="2" y="16"/>
                  <a:pt x="3" y="9"/>
                  <a:pt x="4" y="2"/>
                </a:cubicBezTo>
                <a:close/>
                <a:moveTo>
                  <a:pt x="30" y="43"/>
                </a:moveTo>
                <a:cubicBezTo>
                  <a:pt x="30" y="43"/>
                  <a:pt x="30" y="43"/>
                  <a:pt x="31" y="42"/>
                </a:cubicBezTo>
                <a:cubicBezTo>
                  <a:pt x="33" y="42"/>
                  <a:pt x="36" y="42"/>
                  <a:pt x="39" y="41"/>
                </a:cubicBezTo>
                <a:cubicBezTo>
                  <a:pt x="40" y="41"/>
                  <a:pt x="42" y="39"/>
                  <a:pt x="42" y="37"/>
                </a:cubicBezTo>
                <a:cubicBezTo>
                  <a:pt x="44" y="30"/>
                  <a:pt x="45" y="22"/>
                  <a:pt x="37" y="16"/>
                </a:cubicBezTo>
                <a:cubicBezTo>
                  <a:pt x="35" y="15"/>
                  <a:pt x="34" y="13"/>
                  <a:pt x="32" y="12"/>
                </a:cubicBezTo>
                <a:cubicBezTo>
                  <a:pt x="29" y="9"/>
                  <a:pt x="15" y="9"/>
                  <a:pt x="13" y="11"/>
                </a:cubicBezTo>
                <a:cubicBezTo>
                  <a:pt x="12" y="12"/>
                  <a:pt x="12" y="12"/>
                  <a:pt x="12" y="13"/>
                </a:cubicBezTo>
                <a:cubicBezTo>
                  <a:pt x="9" y="20"/>
                  <a:pt x="11" y="28"/>
                  <a:pt x="16" y="34"/>
                </a:cubicBezTo>
                <a:cubicBezTo>
                  <a:pt x="18" y="36"/>
                  <a:pt x="19" y="38"/>
                  <a:pt x="21" y="39"/>
                </a:cubicBezTo>
                <a:cubicBezTo>
                  <a:pt x="24" y="41"/>
                  <a:pt x="27" y="42"/>
                  <a:pt x="30"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29" name="Google Shape;1629;p19"/>
          <p:cNvSpPr/>
          <p:nvPr/>
        </p:nvSpPr>
        <p:spPr>
          <a:xfrm>
            <a:off x="6445447" y="1832378"/>
            <a:ext cx="116484" cy="116484"/>
          </a:xfrm>
          <a:custGeom>
            <a:avLst/>
            <a:gdLst/>
            <a:ahLst/>
            <a:cxnLst/>
            <a:rect l="l" t="t" r="r" b="b"/>
            <a:pathLst>
              <a:path w="50" h="50" extrusionOk="0">
                <a:moveTo>
                  <a:pt x="50" y="15"/>
                </a:moveTo>
                <a:cubicBezTo>
                  <a:pt x="38" y="27"/>
                  <a:pt x="27" y="38"/>
                  <a:pt x="15" y="50"/>
                </a:cubicBezTo>
                <a:cubicBezTo>
                  <a:pt x="10" y="45"/>
                  <a:pt x="5" y="39"/>
                  <a:pt x="0" y="33"/>
                </a:cubicBezTo>
                <a:cubicBezTo>
                  <a:pt x="11" y="23"/>
                  <a:pt x="23" y="12"/>
                  <a:pt x="35" y="0"/>
                </a:cubicBezTo>
                <a:cubicBezTo>
                  <a:pt x="39" y="5"/>
                  <a:pt x="45" y="10"/>
                  <a:pt x="50"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0" name="Google Shape;1630;p19"/>
          <p:cNvSpPr/>
          <p:nvPr/>
        </p:nvSpPr>
        <p:spPr>
          <a:xfrm>
            <a:off x="5435921" y="1162593"/>
            <a:ext cx="174726" cy="38828"/>
          </a:xfrm>
          <a:custGeom>
            <a:avLst/>
            <a:gdLst/>
            <a:ahLst/>
            <a:cxnLst/>
            <a:rect l="l" t="t" r="r" b="b"/>
            <a:pathLst>
              <a:path w="74" h="18" extrusionOk="0">
                <a:moveTo>
                  <a:pt x="73" y="18"/>
                </a:moveTo>
                <a:cubicBezTo>
                  <a:pt x="69" y="18"/>
                  <a:pt x="66" y="18"/>
                  <a:pt x="63" y="18"/>
                </a:cubicBezTo>
                <a:cubicBezTo>
                  <a:pt x="62" y="15"/>
                  <a:pt x="60" y="14"/>
                  <a:pt x="59" y="12"/>
                </a:cubicBezTo>
                <a:cubicBezTo>
                  <a:pt x="57" y="14"/>
                  <a:pt x="56" y="15"/>
                  <a:pt x="54" y="18"/>
                </a:cubicBezTo>
                <a:cubicBezTo>
                  <a:pt x="50" y="18"/>
                  <a:pt x="46" y="18"/>
                  <a:pt x="42" y="18"/>
                </a:cubicBezTo>
                <a:cubicBezTo>
                  <a:pt x="40" y="16"/>
                  <a:pt x="38" y="14"/>
                  <a:pt x="37" y="12"/>
                </a:cubicBezTo>
                <a:cubicBezTo>
                  <a:pt x="36" y="14"/>
                  <a:pt x="34" y="15"/>
                  <a:pt x="33" y="18"/>
                </a:cubicBezTo>
                <a:cubicBezTo>
                  <a:pt x="28" y="18"/>
                  <a:pt x="23" y="18"/>
                  <a:pt x="18" y="18"/>
                </a:cubicBezTo>
                <a:cubicBezTo>
                  <a:pt x="16" y="16"/>
                  <a:pt x="15" y="14"/>
                  <a:pt x="14" y="12"/>
                </a:cubicBezTo>
                <a:cubicBezTo>
                  <a:pt x="12" y="14"/>
                  <a:pt x="11" y="15"/>
                  <a:pt x="9" y="18"/>
                </a:cubicBezTo>
                <a:cubicBezTo>
                  <a:pt x="7" y="18"/>
                  <a:pt x="4" y="18"/>
                  <a:pt x="1" y="18"/>
                </a:cubicBezTo>
                <a:cubicBezTo>
                  <a:pt x="0" y="6"/>
                  <a:pt x="4" y="0"/>
                  <a:pt x="16" y="0"/>
                </a:cubicBezTo>
                <a:cubicBezTo>
                  <a:pt x="30" y="0"/>
                  <a:pt x="44" y="0"/>
                  <a:pt x="58" y="0"/>
                </a:cubicBezTo>
                <a:cubicBezTo>
                  <a:pt x="70" y="0"/>
                  <a:pt x="74" y="5"/>
                  <a:pt x="73"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1" name="Google Shape;1631;p19"/>
          <p:cNvSpPr/>
          <p:nvPr/>
        </p:nvSpPr>
        <p:spPr>
          <a:xfrm>
            <a:off x="3708079" y="1084938"/>
            <a:ext cx="48538" cy="145608"/>
          </a:xfrm>
          <a:custGeom>
            <a:avLst/>
            <a:gdLst/>
            <a:ahLst/>
            <a:cxnLst/>
            <a:rect l="l" t="t" r="r" b="b"/>
            <a:pathLst>
              <a:path w="18" h="64" extrusionOk="0">
                <a:moveTo>
                  <a:pt x="18" y="64"/>
                </a:moveTo>
                <a:cubicBezTo>
                  <a:pt x="12" y="64"/>
                  <a:pt x="6" y="64"/>
                  <a:pt x="0" y="64"/>
                </a:cubicBezTo>
                <a:cubicBezTo>
                  <a:pt x="0" y="42"/>
                  <a:pt x="0" y="21"/>
                  <a:pt x="0" y="0"/>
                </a:cubicBezTo>
                <a:cubicBezTo>
                  <a:pt x="6" y="0"/>
                  <a:pt x="11" y="0"/>
                  <a:pt x="18" y="0"/>
                </a:cubicBezTo>
                <a:cubicBezTo>
                  <a:pt x="18" y="21"/>
                  <a:pt x="18" y="42"/>
                  <a:pt x="18" y="64"/>
                </a:cubicBezTo>
                <a:close/>
                <a:moveTo>
                  <a:pt x="10" y="4"/>
                </a:moveTo>
                <a:cubicBezTo>
                  <a:pt x="9" y="4"/>
                  <a:pt x="8" y="4"/>
                  <a:pt x="7" y="4"/>
                </a:cubicBezTo>
                <a:cubicBezTo>
                  <a:pt x="5" y="7"/>
                  <a:pt x="3" y="10"/>
                  <a:pt x="3" y="12"/>
                </a:cubicBezTo>
                <a:cubicBezTo>
                  <a:pt x="3" y="15"/>
                  <a:pt x="7" y="16"/>
                  <a:pt x="9" y="18"/>
                </a:cubicBezTo>
                <a:cubicBezTo>
                  <a:pt x="11" y="16"/>
                  <a:pt x="14" y="14"/>
                  <a:pt x="15" y="11"/>
                </a:cubicBezTo>
                <a:cubicBezTo>
                  <a:pt x="15" y="9"/>
                  <a:pt x="12" y="7"/>
                  <a:pt x="10"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2" name="Google Shape;1632;p19"/>
          <p:cNvSpPr/>
          <p:nvPr/>
        </p:nvSpPr>
        <p:spPr>
          <a:xfrm>
            <a:off x="4698191" y="3123403"/>
            <a:ext cx="126194" cy="38828"/>
          </a:xfrm>
          <a:custGeom>
            <a:avLst/>
            <a:gdLst/>
            <a:ahLst/>
            <a:cxnLst/>
            <a:rect l="l" t="t" r="r" b="b"/>
            <a:pathLst>
              <a:path w="53" h="20" extrusionOk="0">
                <a:moveTo>
                  <a:pt x="53" y="0"/>
                </a:moveTo>
                <a:cubicBezTo>
                  <a:pt x="53" y="6"/>
                  <a:pt x="53" y="13"/>
                  <a:pt x="53" y="20"/>
                </a:cubicBezTo>
                <a:cubicBezTo>
                  <a:pt x="35" y="20"/>
                  <a:pt x="18" y="20"/>
                  <a:pt x="0" y="20"/>
                </a:cubicBezTo>
                <a:cubicBezTo>
                  <a:pt x="0" y="13"/>
                  <a:pt x="0" y="6"/>
                  <a:pt x="0" y="0"/>
                </a:cubicBezTo>
                <a:cubicBezTo>
                  <a:pt x="18" y="0"/>
                  <a:pt x="35" y="0"/>
                  <a:pt x="5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3" name="Google Shape;1633;p19"/>
          <p:cNvSpPr/>
          <p:nvPr/>
        </p:nvSpPr>
        <p:spPr>
          <a:xfrm>
            <a:off x="3601305" y="1269373"/>
            <a:ext cx="320333" cy="19414"/>
          </a:xfrm>
          <a:custGeom>
            <a:avLst/>
            <a:gdLst/>
            <a:ahLst/>
            <a:cxnLst/>
            <a:rect l="l" t="t" r="r" b="b"/>
            <a:pathLst>
              <a:path w="134" h="7" extrusionOk="0">
                <a:moveTo>
                  <a:pt x="0" y="7"/>
                </a:moveTo>
                <a:cubicBezTo>
                  <a:pt x="0" y="4"/>
                  <a:pt x="0" y="2"/>
                  <a:pt x="0" y="0"/>
                </a:cubicBezTo>
                <a:cubicBezTo>
                  <a:pt x="44" y="0"/>
                  <a:pt x="89" y="0"/>
                  <a:pt x="134" y="0"/>
                </a:cubicBezTo>
                <a:cubicBezTo>
                  <a:pt x="134" y="2"/>
                  <a:pt x="134" y="4"/>
                  <a:pt x="134" y="7"/>
                </a:cubicBezTo>
                <a:cubicBezTo>
                  <a:pt x="89" y="7"/>
                  <a:pt x="45" y="7"/>
                  <a:pt x="0" y="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4" name="Google Shape;1634;p19"/>
          <p:cNvSpPr/>
          <p:nvPr/>
        </p:nvSpPr>
        <p:spPr>
          <a:xfrm>
            <a:off x="7911204" y="1715894"/>
            <a:ext cx="184436" cy="29124"/>
          </a:xfrm>
          <a:custGeom>
            <a:avLst/>
            <a:gdLst/>
            <a:ahLst/>
            <a:cxnLst/>
            <a:rect l="l" t="t" r="r" b="b"/>
            <a:pathLst>
              <a:path w="79" h="13" extrusionOk="0">
                <a:moveTo>
                  <a:pt x="79" y="0"/>
                </a:moveTo>
                <a:cubicBezTo>
                  <a:pt x="79" y="4"/>
                  <a:pt x="79" y="8"/>
                  <a:pt x="79" y="13"/>
                </a:cubicBezTo>
                <a:cubicBezTo>
                  <a:pt x="53" y="13"/>
                  <a:pt x="27" y="13"/>
                  <a:pt x="0" y="13"/>
                </a:cubicBezTo>
                <a:cubicBezTo>
                  <a:pt x="0" y="9"/>
                  <a:pt x="0" y="5"/>
                  <a:pt x="0" y="0"/>
                </a:cubicBezTo>
                <a:cubicBezTo>
                  <a:pt x="26" y="0"/>
                  <a:pt x="52" y="0"/>
                  <a:pt x="79"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5" name="Google Shape;1635;p19"/>
          <p:cNvSpPr/>
          <p:nvPr/>
        </p:nvSpPr>
        <p:spPr>
          <a:xfrm>
            <a:off x="3533353" y="1298491"/>
            <a:ext cx="97070" cy="97070"/>
          </a:xfrm>
          <a:custGeom>
            <a:avLst/>
            <a:gdLst/>
            <a:ahLst/>
            <a:cxnLst/>
            <a:rect l="l" t="t" r="r" b="b"/>
            <a:pathLst>
              <a:path w="41" h="41" extrusionOk="0">
                <a:moveTo>
                  <a:pt x="41" y="21"/>
                </a:moveTo>
                <a:cubicBezTo>
                  <a:pt x="40" y="32"/>
                  <a:pt x="31" y="41"/>
                  <a:pt x="19" y="40"/>
                </a:cubicBezTo>
                <a:cubicBezTo>
                  <a:pt x="9" y="40"/>
                  <a:pt x="0" y="31"/>
                  <a:pt x="0" y="20"/>
                </a:cubicBezTo>
                <a:cubicBezTo>
                  <a:pt x="1" y="8"/>
                  <a:pt x="10" y="0"/>
                  <a:pt x="21" y="0"/>
                </a:cubicBezTo>
                <a:cubicBezTo>
                  <a:pt x="32" y="0"/>
                  <a:pt x="41" y="10"/>
                  <a:pt x="41" y="21"/>
                </a:cubicBezTo>
                <a:close/>
                <a:moveTo>
                  <a:pt x="30" y="20"/>
                </a:moveTo>
                <a:cubicBezTo>
                  <a:pt x="30" y="15"/>
                  <a:pt x="25" y="11"/>
                  <a:pt x="20" y="11"/>
                </a:cubicBezTo>
                <a:cubicBezTo>
                  <a:pt x="15" y="11"/>
                  <a:pt x="11" y="15"/>
                  <a:pt x="11" y="20"/>
                </a:cubicBezTo>
                <a:cubicBezTo>
                  <a:pt x="11" y="25"/>
                  <a:pt x="15" y="30"/>
                  <a:pt x="20" y="30"/>
                </a:cubicBezTo>
                <a:cubicBezTo>
                  <a:pt x="25" y="30"/>
                  <a:pt x="30" y="26"/>
                  <a:pt x="30"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6" name="Google Shape;1636;p19"/>
          <p:cNvSpPr/>
          <p:nvPr/>
        </p:nvSpPr>
        <p:spPr>
          <a:xfrm>
            <a:off x="3649837" y="1298491"/>
            <a:ext cx="97070" cy="97070"/>
          </a:xfrm>
          <a:custGeom>
            <a:avLst/>
            <a:gdLst/>
            <a:ahLst/>
            <a:cxnLst/>
            <a:rect l="l" t="t" r="r" b="b"/>
            <a:pathLst>
              <a:path w="40" h="41" extrusionOk="0">
                <a:moveTo>
                  <a:pt x="20" y="0"/>
                </a:moveTo>
                <a:cubicBezTo>
                  <a:pt x="31" y="0"/>
                  <a:pt x="40" y="9"/>
                  <a:pt x="40" y="21"/>
                </a:cubicBezTo>
                <a:cubicBezTo>
                  <a:pt x="40" y="32"/>
                  <a:pt x="31" y="41"/>
                  <a:pt x="19" y="40"/>
                </a:cubicBezTo>
                <a:cubicBezTo>
                  <a:pt x="8" y="40"/>
                  <a:pt x="0" y="31"/>
                  <a:pt x="0" y="20"/>
                </a:cubicBezTo>
                <a:cubicBezTo>
                  <a:pt x="0" y="9"/>
                  <a:pt x="9" y="0"/>
                  <a:pt x="20" y="0"/>
                </a:cubicBezTo>
                <a:close/>
                <a:moveTo>
                  <a:pt x="20" y="11"/>
                </a:moveTo>
                <a:cubicBezTo>
                  <a:pt x="15" y="11"/>
                  <a:pt x="11" y="15"/>
                  <a:pt x="11" y="20"/>
                </a:cubicBezTo>
                <a:cubicBezTo>
                  <a:pt x="10" y="25"/>
                  <a:pt x="15" y="30"/>
                  <a:pt x="20" y="30"/>
                </a:cubicBezTo>
                <a:cubicBezTo>
                  <a:pt x="25" y="30"/>
                  <a:pt x="29" y="25"/>
                  <a:pt x="29" y="21"/>
                </a:cubicBezTo>
                <a:cubicBezTo>
                  <a:pt x="29" y="15"/>
                  <a:pt x="25" y="11"/>
                  <a:pt x="20"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7" name="Google Shape;1637;p19"/>
          <p:cNvSpPr/>
          <p:nvPr/>
        </p:nvSpPr>
        <p:spPr>
          <a:xfrm>
            <a:off x="3960460" y="1298491"/>
            <a:ext cx="97070" cy="97070"/>
          </a:xfrm>
          <a:custGeom>
            <a:avLst/>
            <a:gdLst/>
            <a:ahLst/>
            <a:cxnLst/>
            <a:rect l="l" t="t" r="r" b="b"/>
            <a:pathLst>
              <a:path w="41" h="40" extrusionOk="0">
                <a:moveTo>
                  <a:pt x="41" y="20"/>
                </a:moveTo>
                <a:cubicBezTo>
                  <a:pt x="41" y="31"/>
                  <a:pt x="32" y="40"/>
                  <a:pt x="21" y="40"/>
                </a:cubicBezTo>
                <a:cubicBezTo>
                  <a:pt x="10" y="40"/>
                  <a:pt x="1" y="31"/>
                  <a:pt x="1" y="21"/>
                </a:cubicBezTo>
                <a:cubicBezTo>
                  <a:pt x="0" y="9"/>
                  <a:pt x="9" y="0"/>
                  <a:pt x="21" y="0"/>
                </a:cubicBezTo>
                <a:cubicBezTo>
                  <a:pt x="32" y="0"/>
                  <a:pt x="41" y="9"/>
                  <a:pt x="41" y="20"/>
                </a:cubicBezTo>
                <a:close/>
                <a:moveTo>
                  <a:pt x="21" y="11"/>
                </a:moveTo>
                <a:cubicBezTo>
                  <a:pt x="16" y="11"/>
                  <a:pt x="11" y="16"/>
                  <a:pt x="11" y="21"/>
                </a:cubicBezTo>
                <a:cubicBezTo>
                  <a:pt x="11" y="25"/>
                  <a:pt x="16" y="30"/>
                  <a:pt x="21" y="30"/>
                </a:cubicBezTo>
                <a:cubicBezTo>
                  <a:pt x="26" y="29"/>
                  <a:pt x="31" y="25"/>
                  <a:pt x="30" y="20"/>
                </a:cubicBezTo>
                <a:cubicBezTo>
                  <a:pt x="30" y="15"/>
                  <a:pt x="25" y="11"/>
                  <a:pt x="21"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8" name="Google Shape;1638;p19"/>
          <p:cNvSpPr/>
          <p:nvPr/>
        </p:nvSpPr>
        <p:spPr>
          <a:xfrm>
            <a:off x="7891790" y="1230545"/>
            <a:ext cx="106780" cy="87366"/>
          </a:xfrm>
          <a:custGeom>
            <a:avLst/>
            <a:gdLst/>
            <a:ahLst/>
            <a:cxnLst/>
            <a:rect l="l" t="t" r="r" b="b"/>
            <a:pathLst>
              <a:path w="43" h="39" extrusionOk="0">
                <a:moveTo>
                  <a:pt x="22" y="39"/>
                </a:moveTo>
                <a:cubicBezTo>
                  <a:pt x="15" y="36"/>
                  <a:pt x="8" y="33"/>
                  <a:pt x="0" y="30"/>
                </a:cubicBezTo>
                <a:cubicBezTo>
                  <a:pt x="5" y="22"/>
                  <a:pt x="11" y="14"/>
                  <a:pt x="18" y="6"/>
                </a:cubicBezTo>
                <a:cubicBezTo>
                  <a:pt x="22" y="0"/>
                  <a:pt x="32" y="1"/>
                  <a:pt x="37" y="6"/>
                </a:cubicBezTo>
                <a:cubicBezTo>
                  <a:pt x="43" y="12"/>
                  <a:pt x="43" y="19"/>
                  <a:pt x="37" y="25"/>
                </a:cubicBezTo>
                <a:cubicBezTo>
                  <a:pt x="32" y="30"/>
                  <a:pt x="27" y="35"/>
                  <a:pt x="22" y="3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39" name="Google Shape;1639;p19"/>
          <p:cNvSpPr/>
          <p:nvPr/>
        </p:nvSpPr>
        <p:spPr>
          <a:xfrm>
            <a:off x="4921454" y="3103989"/>
            <a:ext cx="19414" cy="184436"/>
          </a:xfrm>
          <a:custGeom>
            <a:avLst/>
            <a:gdLst/>
            <a:ahLst/>
            <a:cxnLst/>
            <a:rect l="l" t="t" r="r" b="b"/>
            <a:pathLst>
              <a:path w="9" h="79" extrusionOk="0">
                <a:moveTo>
                  <a:pt x="0" y="0"/>
                </a:moveTo>
                <a:cubicBezTo>
                  <a:pt x="3" y="0"/>
                  <a:pt x="6" y="0"/>
                  <a:pt x="9" y="0"/>
                </a:cubicBezTo>
                <a:cubicBezTo>
                  <a:pt x="9" y="27"/>
                  <a:pt x="9" y="53"/>
                  <a:pt x="9" y="79"/>
                </a:cubicBezTo>
                <a:cubicBezTo>
                  <a:pt x="6" y="79"/>
                  <a:pt x="3" y="79"/>
                  <a:pt x="0" y="79"/>
                </a:cubicBezTo>
                <a:cubicBezTo>
                  <a:pt x="0" y="53"/>
                  <a:pt x="0" y="27"/>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0" name="Google Shape;1640;p19"/>
          <p:cNvSpPr/>
          <p:nvPr/>
        </p:nvSpPr>
        <p:spPr>
          <a:xfrm>
            <a:off x="4581707" y="3103989"/>
            <a:ext cx="29124" cy="184436"/>
          </a:xfrm>
          <a:custGeom>
            <a:avLst/>
            <a:gdLst/>
            <a:ahLst/>
            <a:cxnLst/>
            <a:rect l="l" t="t" r="r" b="b"/>
            <a:pathLst>
              <a:path w="10" h="78" extrusionOk="0">
                <a:moveTo>
                  <a:pt x="10" y="78"/>
                </a:moveTo>
                <a:cubicBezTo>
                  <a:pt x="7" y="78"/>
                  <a:pt x="4" y="78"/>
                  <a:pt x="0" y="78"/>
                </a:cubicBezTo>
                <a:cubicBezTo>
                  <a:pt x="0" y="52"/>
                  <a:pt x="0" y="26"/>
                  <a:pt x="0" y="0"/>
                </a:cubicBezTo>
                <a:cubicBezTo>
                  <a:pt x="4" y="0"/>
                  <a:pt x="7" y="0"/>
                  <a:pt x="10" y="0"/>
                </a:cubicBezTo>
                <a:cubicBezTo>
                  <a:pt x="10" y="26"/>
                  <a:pt x="10" y="52"/>
                  <a:pt x="10" y="7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1" name="Google Shape;1641;p19"/>
          <p:cNvSpPr/>
          <p:nvPr/>
        </p:nvSpPr>
        <p:spPr>
          <a:xfrm>
            <a:off x="4921454" y="3453440"/>
            <a:ext cx="19414" cy="174726"/>
          </a:xfrm>
          <a:custGeom>
            <a:avLst/>
            <a:gdLst/>
            <a:ahLst/>
            <a:cxnLst/>
            <a:rect l="l" t="t" r="r" b="b"/>
            <a:pathLst>
              <a:path w="9" h="78" extrusionOk="0">
                <a:moveTo>
                  <a:pt x="0" y="78"/>
                </a:moveTo>
                <a:cubicBezTo>
                  <a:pt x="0" y="52"/>
                  <a:pt x="0" y="26"/>
                  <a:pt x="0" y="0"/>
                </a:cubicBezTo>
                <a:cubicBezTo>
                  <a:pt x="3" y="0"/>
                  <a:pt x="6" y="0"/>
                  <a:pt x="9" y="0"/>
                </a:cubicBezTo>
                <a:cubicBezTo>
                  <a:pt x="9" y="26"/>
                  <a:pt x="9" y="52"/>
                  <a:pt x="9" y="78"/>
                </a:cubicBezTo>
                <a:cubicBezTo>
                  <a:pt x="6" y="78"/>
                  <a:pt x="3" y="78"/>
                  <a:pt x="0" y="7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2" name="Google Shape;1642;p19"/>
          <p:cNvSpPr/>
          <p:nvPr/>
        </p:nvSpPr>
        <p:spPr>
          <a:xfrm>
            <a:off x="4581707" y="3453440"/>
            <a:ext cx="29124" cy="174726"/>
          </a:xfrm>
          <a:custGeom>
            <a:avLst/>
            <a:gdLst/>
            <a:ahLst/>
            <a:cxnLst/>
            <a:rect l="l" t="t" r="r" b="b"/>
            <a:pathLst>
              <a:path w="10" h="78" extrusionOk="0">
                <a:moveTo>
                  <a:pt x="10" y="78"/>
                </a:moveTo>
                <a:cubicBezTo>
                  <a:pt x="7" y="78"/>
                  <a:pt x="4" y="78"/>
                  <a:pt x="0" y="78"/>
                </a:cubicBezTo>
                <a:cubicBezTo>
                  <a:pt x="0" y="52"/>
                  <a:pt x="0" y="26"/>
                  <a:pt x="0" y="0"/>
                </a:cubicBezTo>
                <a:cubicBezTo>
                  <a:pt x="3" y="0"/>
                  <a:pt x="6" y="0"/>
                  <a:pt x="10" y="0"/>
                </a:cubicBezTo>
                <a:cubicBezTo>
                  <a:pt x="10" y="26"/>
                  <a:pt x="10" y="52"/>
                  <a:pt x="10" y="7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3" name="Google Shape;1643;p19"/>
          <p:cNvSpPr/>
          <p:nvPr/>
        </p:nvSpPr>
        <p:spPr>
          <a:xfrm>
            <a:off x="4960282" y="3103989"/>
            <a:ext cx="19414" cy="194140"/>
          </a:xfrm>
          <a:custGeom>
            <a:avLst/>
            <a:gdLst/>
            <a:ahLst/>
            <a:cxnLst/>
            <a:rect l="l" t="t" r="r" b="b"/>
            <a:pathLst>
              <a:path w="12" h="81" extrusionOk="0">
                <a:moveTo>
                  <a:pt x="0" y="0"/>
                </a:moveTo>
                <a:cubicBezTo>
                  <a:pt x="4" y="0"/>
                  <a:pt x="7" y="1"/>
                  <a:pt x="10" y="2"/>
                </a:cubicBezTo>
                <a:cubicBezTo>
                  <a:pt x="10" y="3"/>
                  <a:pt x="10" y="3"/>
                  <a:pt x="10" y="4"/>
                </a:cubicBezTo>
                <a:cubicBezTo>
                  <a:pt x="9" y="4"/>
                  <a:pt x="7" y="5"/>
                  <a:pt x="5" y="6"/>
                </a:cubicBezTo>
                <a:cubicBezTo>
                  <a:pt x="7" y="7"/>
                  <a:pt x="9" y="8"/>
                  <a:pt x="12" y="9"/>
                </a:cubicBezTo>
                <a:cubicBezTo>
                  <a:pt x="9" y="10"/>
                  <a:pt x="7" y="11"/>
                  <a:pt x="4" y="12"/>
                </a:cubicBezTo>
                <a:cubicBezTo>
                  <a:pt x="7" y="13"/>
                  <a:pt x="9" y="14"/>
                  <a:pt x="12" y="15"/>
                </a:cubicBezTo>
                <a:cubicBezTo>
                  <a:pt x="9" y="16"/>
                  <a:pt x="7" y="17"/>
                  <a:pt x="4" y="18"/>
                </a:cubicBezTo>
                <a:cubicBezTo>
                  <a:pt x="7" y="19"/>
                  <a:pt x="9" y="20"/>
                  <a:pt x="12" y="22"/>
                </a:cubicBezTo>
                <a:cubicBezTo>
                  <a:pt x="9" y="23"/>
                  <a:pt x="7" y="23"/>
                  <a:pt x="5" y="24"/>
                </a:cubicBezTo>
                <a:cubicBezTo>
                  <a:pt x="7" y="25"/>
                  <a:pt x="9" y="26"/>
                  <a:pt x="12" y="28"/>
                </a:cubicBezTo>
                <a:cubicBezTo>
                  <a:pt x="9" y="29"/>
                  <a:pt x="7" y="29"/>
                  <a:pt x="3" y="30"/>
                </a:cubicBezTo>
                <a:cubicBezTo>
                  <a:pt x="7" y="31"/>
                  <a:pt x="8" y="32"/>
                  <a:pt x="12" y="33"/>
                </a:cubicBezTo>
                <a:cubicBezTo>
                  <a:pt x="9" y="34"/>
                  <a:pt x="7" y="35"/>
                  <a:pt x="5" y="36"/>
                </a:cubicBezTo>
                <a:cubicBezTo>
                  <a:pt x="7" y="37"/>
                  <a:pt x="9" y="38"/>
                  <a:pt x="12" y="39"/>
                </a:cubicBezTo>
                <a:cubicBezTo>
                  <a:pt x="9" y="40"/>
                  <a:pt x="7" y="41"/>
                  <a:pt x="4" y="42"/>
                </a:cubicBezTo>
                <a:cubicBezTo>
                  <a:pt x="7" y="43"/>
                  <a:pt x="9" y="44"/>
                  <a:pt x="12" y="45"/>
                </a:cubicBezTo>
                <a:cubicBezTo>
                  <a:pt x="9" y="46"/>
                  <a:pt x="7" y="47"/>
                  <a:pt x="4" y="48"/>
                </a:cubicBezTo>
                <a:cubicBezTo>
                  <a:pt x="7" y="49"/>
                  <a:pt x="9" y="50"/>
                  <a:pt x="12" y="51"/>
                </a:cubicBezTo>
                <a:cubicBezTo>
                  <a:pt x="9" y="53"/>
                  <a:pt x="7" y="53"/>
                  <a:pt x="5" y="54"/>
                </a:cubicBezTo>
                <a:cubicBezTo>
                  <a:pt x="7" y="55"/>
                  <a:pt x="9" y="56"/>
                  <a:pt x="12" y="57"/>
                </a:cubicBezTo>
                <a:cubicBezTo>
                  <a:pt x="9" y="59"/>
                  <a:pt x="7" y="59"/>
                  <a:pt x="4" y="60"/>
                </a:cubicBezTo>
                <a:cubicBezTo>
                  <a:pt x="7" y="61"/>
                  <a:pt x="9" y="62"/>
                  <a:pt x="12" y="64"/>
                </a:cubicBezTo>
                <a:cubicBezTo>
                  <a:pt x="9" y="65"/>
                  <a:pt x="7" y="65"/>
                  <a:pt x="4" y="66"/>
                </a:cubicBezTo>
                <a:cubicBezTo>
                  <a:pt x="7" y="67"/>
                  <a:pt x="9" y="68"/>
                  <a:pt x="11" y="69"/>
                </a:cubicBezTo>
                <a:cubicBezTo>
                  <a:pt x="9" y="71"/>
                  <a:pt x="7" y="71"/>
                  <a:pt x="4" y="72"/>
                </a:cubicBezTo>
                <a:cubicBezTo>
                  <a:pt x="7" y="73"/>
                  <a:pt x="8" y="74"/>
                  <a:pt x="10" y="74"/>
                </a:cubicBezTo>
                <a:cubicBezTo>
                  <a:pt x="10" y="75"/>
                  <a:pt x="10" y="76"/>
                  <a:pt x="10" y="76"/>
                </a:cubicBezTo>
                <a:cubicBezTo>
                  <a:pt x="7" y="78"/>
                  <a:pt x="4" y="79"/>
                  <a:pt x="0" y="81"/>
                </a:cubicBezTo>
                <a:cubicBezTo>
                  <a:pt x="0" y="53"/>
                  <a:pt x="0" y="27"/>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4" name="Google Shape;1644;p19"/>
          <p:cNvSpPr/>
          <p:nvPr/>
        </p:nvSpPr>
        <p:spPr>
          <a:xfrm>
            <a:off x="6591055" y="1725598"/>
            <a:ext cx="87366" cy="77656"/>
          </a:xfrm>
          <a:custGeom>
            <a:avLst/>
            <a:gdLst/>
            <a:ahLst/>
            <a:cxnLst/>
            <a:rect l="l" t="t" r="r" b="b"/>
            <a:pathLst>
              <a:path w="36" h="36" extrusionOk="0">
                <a:moveTo>
                  <a:pt x="22" y="0"/>
                </a:moveTo>
                <a:cubicBezTo>
                  <a:pt x="26" y="5"/>
                  <a:pt x="31" y="10"/>
                  <a:pt x="36" y="15"/>
                </a:cubicBezTo>
                <a:cubicBezTo>
                  <a:pt x="29" y="22"/>
                  <a:pt x="22" y="29"/>
                  <a:pt x="14" y="36"/>
                </a:cubicBezTo>
                <a:cubicBezTo>
                  <a:pt x="10" y="32"/>
                  <a:pt x="5" y="26"/>
                  <a:pt x="0" y="21"/>
                </a:cubicBezTo>
                <a:cubicBezTo>
                  <a:pt x="7" y="14"/>
                  <a:pt x="14" y="7"/>
                  <a:pt x="2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5" name="Google Shape;1645;p19"/>
          <p:cNvSpPr/>
          <p:nvPr/>
        </p:nvSpPr>
        <p:spPr>
          <a:xfrm>
            <a:off x="4620535" y="3103989"/>
            <a:ext cx="29124" cy="194140"/>
          </a:xfrm>
          <a:custGeom>
            <a:avLst/>
            <a:gdLst/>
            <a:ahLst/>
            <a:cxnLst/>
            <a:rect l="l" t="t" r="r" b="b"/>
            <a:pathLst>
              <a:path w="13" h="81" extrusionOk="0">
                <a:moveTo>
                  <a:pt x="12" y="70"/>
                </a:moveTo>
                <a:cubicBezTo>
                  <a:pt x="9" y="71"/>
                  <a:pt x="8" y="71"/>
                  <a:pt x="4" y="72"/>
                </a:cubicBezTo>
                <a:cubicBezTo>
                  <a:pt x="8" y="73"/>
                  <a:pt x="9" y="74"/>
                  <a:pt x="11" y="74"/>
                </a:cubicBezTo>
                <a:cubicBezTo>
                  <a:pt x="10" y="81"/>
                  <a:pt x="5" y="79"/>
                  <a:pt x="0" y="79"/>
                </a:cubicBezTo>
                <a:cubicBezTo>
                  <a:pt x="0" y="53"/>
                  <a:pt x="0" y="27"/>
                  <a:pt x="0" y="0"/>
                </a:cubicBezTo>
                <a:cubicBezTo>
                  <a:pt x="4" y="0"/>
                  <a:pt x="8" y="1"/>
                  <a:pt x="11" y="2"/>
                </a:cubicBezTo>
                <a:cubicBezTo>
                  <a:pt x="11" y="3"/>
                  <a:pt x="11" y="3"/>
                  <a:pt x="11" y="4"/>
                </a:cubicBezTo>
                <a:cubicBezTo>
                  <a:pt x="9" y="4"/>
                  <a:pt x="8" y="5"/>
                  <a:pt x="5" y="6"/>
                </a:cubicBezTo>
                <a:cubicBezTo>
                  <a:pt x="8" y="7"/>
                  <a:pt x="9" y="8"/>
                  <a:pt x="12" y="9"/>
                </a:cubicBezTo>
                <a:cubicBezTo>
                  <a:pt x="9" y="10"/>
                  <a:pt x="8" y="11"/>
                  <a:pt x="5" y="13"/>
                </a:cubicBezTo>
                <a:cubicBezTo>
                  <a:pt x="8" y="13"/>
                  <a:pt x="9" y="14"/>
                  <a:pt x="13" y="15"/>
                </a:cubicBezTo>
                <a:cubicBezTo>
                  <a:pt x="10" y="16"/>
                  <a:pt x="8" y="17"/>
                  <a:pt x="5" y="18"/>
                </a:cubicBezTo>
                <a:cubicBezTo>
                  <a:pt x="8" y="19"/>
                  <a:pt x="9" y="20"/>
                  <a:pt x="12" y="21"/>
                </a:cubicBezTo>
                <a:cubicBezTo>
                  <a:pt x="10" y="23"/>
                  <a:pt x="8" y="23"/>
                  <a:pt x="5" y="24"/>
                </a:cubicBezTo>
                <a:cubicBezTo>
                  <a:pt x="8" y="25"/>
                  <a:pt x="9" y="26"/>
                  <a:pt x="12" y="27"/>
                </a:cubicBezTo>
                <a:cubicBezTo>
                  <a:pt x="9" y="28"/>
                  <a:pt x="8" y="29"/>
                  <a:pt x="5" y="30"/>
                </a:cubicBezTo>
                <a:cubicBezTo>
                  <a:pt x="8" y="31"/>
                  <a:pt x="9" y="32"/>
                  <a:pt x="12" y="33"/>
                </a:cubicBezTo>
                <a:cubicBezTo>
                  <a:pt x="10" y="34"/>
                  <a:pt x="8" y="35"/>
                  <a:pt x="6" y="36"/>
                </a:cubicBezTo>
                <a:cubicBezTo>
                  <a:pt x="8" y="37"/>
                  <a:pt x="9" y="38"/>
                  <a:pt x="12" y="39"/>
                </a:cubicBezTo>
                <a:cubicBezTo>
                  <a:pt x="10" y="40"/>
                  <a:pt x="8" y="41"/>
                  <a:pt x="5" y="42"/>
                </a:cubicBezTo>
                <a:cubicBezTo>
                  <a:pt x="8" y="43"/>
                  <a:pt x="9" y="44"/>
                  <a:pt x="13" y="45"/>
                </a:cubicBezTo>
                <a:cubicBezTo>
                  <a:pt x="10" y="46"/>
                  <a:pt x="8" y="47"/>
                  <a:pt x="5" y="48"/>
                </a:cubicBezTo>
                <a:cubicBezTo>
                  <a:pt x="8" y="49"/>
                  <a:pt x="9" y="50"/>
                  <a:pt x="13" y="51"/>
                </a:cubicBezTo>
                <a:cubicBezTo>
                  <a:pt x="10" y="53"/>
                  <a:pt x="8" y="54"/>
                  <a:pt x="6" y="55"/>
                </a:cubicBezTo>
                <a:cubicBezTo>
                  <a:pt x="8" y="55"/>
                  <a:pt x="9" y="56"/>
                  <a:pt x="12" y="58"/>
                </a:cubicBezTo>
                <a:cubicBezTo>
                  <a:pt x="9" y="59"/>
                  <a:pt x="8" y="59"/>
                  <a:pt x="5" y="60"/>
                </a:cubicBezTo>
                <a:cubicBezTo>
                  <a:pt x="8" y="61"/>
                  <a:pt x="9" y="62"/>
                  <a:pt x="13" y="64"/>
                </a:cubicBezTo>
                <a:cubicBezTo>
                  <a:pt x="10" y="65"/>
                  <a:pt x="8" y="65"/>
                  <a:pt x="5" y="66"/>
                </a:cubicBezTo>
                <a:cubicBezTo>
                  <a:pt x="8" y="67"/>
                  <a:pt x="9" y="68"/>
                  <a:pt x="12" y="7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6" name="Google Shape;1646;p19"/>
          <p:cNvSpPr/>
          <p:nvPr/>
        </p:nvSpPr>
        <p:spPr>
          <a:xfrm>
            <a:off x="4620535" y="3443736"/>
            <a:ext cx="29124" cy="194140"/>
          </a:xfrm>
          <a:custGeom>
            <a:avLst/>
            <a:gdLst/>
            <a:ahLst/>
            <a:cxnLst/>
            <a:rect l="l" t="t" r="r" b="b"/>
            <a:pathLst>
              <a:path w="13" h="81" extrusionOk="0">
                <a:moveTo>
                  <a:pt x="12" y="70"/>
                </a:moveTo>
                <a:cubicBezTo>
                  <a:pt x="9" y="71"/>
                  <a:pt x="8" y="71"/>
                  <a:pt x="5" y="72"/>
                </a:cubicBezTo>
                <a:cubicBezTo>
                  <a:pt x="7" y="73"/>
                  <a:pt x="9" y="74"/>
                  <a:pt x="11" y="75"/>
                </a:cubicBezTo>
                <a:cubicBezTo>
                  <a:pt x="9" y="81"/>
                  <a:pt x="4" y="79"/>
                  <a:pt x="0" y="79"/>
                </a:cubicBezTo>
                <a:cubicBezTo>
                  <a:pt x="0" y="53"/>
                  <a:pt x="0" y="27"/>
                  <a:pt x="0" y="0"/>
                </a:cubicBezTo>
                <a:cubicBezTo>
                  <a:pt x="4" y="1"/>
                  <a:pt x="7" y="1"/>
                  <a:pt x="11" y="2"/>
                </a:cubicBezTo>
                <a:cubicBezTo>
                  <a:pt x="11" y="2"/>
                  <a:pt x="11" y="3"/>
                  <a:pt x="11" y="4"/>
                </a:cubicBezTo>
                <a:cubicBezTo>
                  <a:pt x="9" y="4"/>
                  <a:pt x="7" y="5"/>
                  <a:pt x="5" y="6"/>
                </a:cubicBezTo>
                <a:cubicBezTo>
                  <a:pt x="7" y="7"/>
                  <a:pt x="9" y="8"/>
                  <a:pt x="12" y="9"/>
                </a:cubicBezTo>
                <a:cubicBezTo>
                  <a:pt x="9" y="11"/>
                  <a:pt x="8" y="11"/>
                  <a:pt x="5" y="12"/>
                </a:cubicBezTo>
                <a:cubicBezTo>
                  <a:pt x="7" y="13"/>
                  <a:pt x="9" y="14"/>
                  <a:pt x="12" y="15"/>
                </a:cubicBezTo>
                <a:cubicBezTo>
                  <a:pt x="9" y="16"/>
                  <a:pt x="8" y="17"/>
                  <a:pt x="5" y="18"/>
                </a:cubicBezTo>
                <a:cubicBezTo>
                  <a:pt x="7" y="19"/>
                  <a:pt x="9" y="20"/>
                  <a:pt x="13" y="21"/>
                </a:cubicBezTo>
                <a:cubicBezTo>
                  <a:pt x="9" y="23"/>
                  <a:pt x="8" y="23"/>
                  <a:pt x="5" y="24"/>
                </a:cubicBezTo>
                <a:cubicBezTo>
                  <a:pt x="7" y="25"/>
                  <a:pt x="9" y="26"/>
                  <a:pt x="12" y="27"/>
                </a:cubicBezTo>
                <a:cubicBezTo>
                  <a:pt x="9" y="29"/>
                  <a:pt x="7" y="29"/>
                  <a:pt x="5" y="30"/>
                </a:cubicBezTo>
                <a:cubicBezTo>
                  <a:pt x="7" y="31"/>
                  <a:pt x="9" y="32"/>
                  <a:pt x="12" y="33"/>
                </a:cubicBezTo>
                <a:cubicBezTo>
                  <a:pt x="9" y="34"/>
                  <a:pt x="7" y="35"/>
                  <a:pt x="4" y="36"/>
                </a:cubicBezTo>
                <a:cubicBezTo>
                  <a:pt x="7" y="37"/>
                  <a:pt x="9" y="38"/>
                  <a:pt x="13" y="39"/>
                </a:cubicBezTo>
                <a:cubicBezTo>
                  <a:pt x="9" y="40"/>
                  <a:pt x="8" y="41"/>
                  <a:pt x="5" y="42"/>
                </a:cubicBezTo>
                <a:cubicBezTo>
                  <a:pt x="7" y="43"/>
                  <a:pt x="9" y="44"/>
                  <a:pt x="12" y="45"/>
                </a:cubicBezTo>
                <a:cubicBezTo>
                  <a:pt x="9" y="46"/>
                  <a:pt x="8" y="47"/>
                  <a:pt x="5" y="48"/>
                </a:cubicBezTo>
                <a:cubicBezTo>
                  <a:pt x="7" y="49"/>
                  <a:pt x="9" y="50"/>
                  <a:pt x="12" y="51"/>
                </a:cubicBezTo>
                <a:cubicBezTo>
                  <a:pt x="9" y="53"/>
                  <a:pt x="7" y="53"/>
                  <a:pt x="4" y="55"/>
                </a:cubicBezTo>
                <a:cubicBezTo>
                  <a:pt x="7" y="56"/>
                  <a:pt x="9" y="56"/>
                  <a:pt x="13" y="57"/>
                </a:cubicBezTo>
                <a:cubicBezTo>
                  <a:pt x="9" y="59"/>
                  <a:pt x="7" y="59"/>
                  <a:pt x="5" y="60"/>
                </a:cubicBezTo>
                <a:cubicBezTo>
                  <a:pt x="7" y="61"/>
                  <a:pt x="9" y="62"/>
                  <a:pt x="12" y="64"/>
                </a:cubicBezTo>
                <a:cubicBezTo>
                  <a:pt x="9" y="65"/>
                  <a:pt x="8" y="65"/>
                  <a:pt x="5" y="66"/>
                </a:cubicBezTo>
                <a:cubicBezTo>
                  <a:pt x="7" y="67"/>
                  <a:pt x="9" y="68"/>
                  <a:pt x="12" y="7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7" name="Google Shape;1647;p19"/>
          <p:cNvSpPr/>
          <p:nvPr/>
        </p:nvSpPr>
        <p:spPr>
          <a:xfrm>
            <a:off x="4950572" y="3443736"/>
            <a:ext cx="29124" cy="194140"/>
          </a:xfrm>
          <a:custGeom>
            <a:avLst/>
            <a:gdLst/>
            <a:ahLst/>
            <a:cxnLst/>
            <a:rect l="l" t="t" r="r" b="b"/>
            <a:pathLst>
              <a:path w="13" h="81" extrusionOk="0">
                <a:moveTo>
                  <a:pt x="5" y="43"/>
                </a:moveTo>
                <a:cubicBezTo>
                  <a:pt x="8" y="43"/>
                  <a:pt x="9" y="44"/>
                  <a:pt x="13" y="45"/>
                </a:cubicBezTo>
                <a:cubicBezTo>
                  <a:pt x="9" y="46"/>
                  <a:pt x="8" y="47"/>
                  <a:pt x="5" y="48"/>
                </a:cubicBezTo>
                <a:cubicBezTo>
                  <a:pt x="8" y="49"/>
                  <a:pt x="10" y="50"/>
                  <a:pt x="13" y="52"/>
                </a:cubicBezTo>
                <a:cubicBezTo>
                  <a:pt x="9" y="53"/>
                  <a:pt x="7" y="53"/>
                  <a:pt x="4" y="55"/>
                </a:cubicBezTo>
                <a:cubicBezTo>
                  <a:pt x="7" y="56"/>
                  <a:pt x="9" y="56"/>
                  <a:pt x="11" y="57"/>
                </a:cubicBezTo>
                <a:cubicBezTo>
                  <a:pt x="11" y="57"/>
                  <a:pt x="11" y="58"/>
                  <a:pt x="11" y="58"/>
                </a:cubicBezTo>
                <a:cubicBezTo>
                  <a:pt x="9" y="59"/>
                  <a:pt x="8" y="59"/>
                  <a:pt x="5" y="60"/>
                </a:cubicBezTo>
                <a:cubicBezTo>
                  <a:pt x="7" y="61"/>
                  <a:pt x="9" y="62"/>
                  <a:pt x="12" y="63"/>
                </a:cubicBezTo>
                <a:cubicBezTo>
                  <a:pt x="10" y="65"/>
                  <a:pt x="8" y="66"/>
                  <a:pt x="6" y="67"/>
                </a:cubicBezTo>
                <a:cubicBezTo>
                  <a:pt x="8" y="68"/>
                  <a:pt x="9" y="68"/>
                  <a:pt x="13" y="70"/>
                </a:cubicBezTo>
                <a:cubicBezTo>
                  <a:pt x="9" y="71"/>
                  <a:pt x="7" y="71"/>
                  <a:pt x="4" y="72"/>
                </a:cubicBezTo>
                <a:cubicBezTo>
                  <a:pt x="7" y="74"/>
                  <a:pt x="9" y="74"/>
                  <a:pt x="11" y="75"/>
                </a:cubicBezTo>
                <a:cubicBezTo>
                  <a:pt x="9" y="81"/>
                  <a:pt x="5" y="79"/>
                  <a:pt x="0" y="79"/>
                </a:cubicBezTo>
                <a:cubicBezTo>
                  <a:pt x="0" y="53"/>
                  <a:pt x="0" y="27"/>
                  <a:pt x="0" y="0"/>
                </a:cubicBezTo>
                <a:cubicBezTo>
                  <a:pt x="4" y="1"/>
                  <a:pt x="8" y="1"/>
                  <a:pt x="11" y="2"/>
                </a:cubicBezTo>
                <a:cubicBezTo>
                  <a:pt x="11" y="2"/>
                  <a:pt x="11" y="3"/>
                  <a:pt x="11" y="4"/>
                </a:cubicBezTo>
                <a:cubicBezTo>
                  <a:pt x="9" y="4"/>
                  <a:pt x="8" y="5"/>
                  <a:pt x="5" y="6"/>
                </a:cubicBezTo>
                <a:cubicBezTo>
                  <a:pt x="8" y="7"/>
                  <a:pt x="9" y="8"/>
                  <a:pt x="13" y="9"/>
                </a:cubicBezTo>
                <a:cubicBezTo>
                  <a:pt x="9" y="11"/>
                  <a:pt x="8" y="11"/>
                  <a:pt x="4" y="12"/>
                </a:cubicBezTo>
                <a:cubicBezTo>
                  <a:pt x="7" y="13"/>
                  <a:pt x="9" y="14"/>
                  <a:pt x="13" y="15"/>
                </a:cubicBezTo>
                <a:cubicBezTo>
                  <a:pt x="10" y="16"/>
                  <a:pt x="8" y="17"/>
                  <a:pt x="5" y="18"/>
                </a:cubicBezTo>
                <a:cubicBezTo>
                  <a:pt x="8" y="19"/>
                  <a:pt x="9" y="20"/>
                  <a:pt x="13" y="21"/>
                </a:cubicBezTo>
                <a:cubicBezTo>
                  <a:pt x="9" y="23"/>
                  <a:pt x="8" y="23"/>
                  <a:pt x="5" y="25"/>
                </a:cubicBezTo>
                <a:cubicBezTo>
                  <a:pt x="7" y="25"/>
                  <a:pt x="9" y="26"/>
                  <a:pt x="11" y="27"/>
                </a:cubicBezTo>
                <a:cubicBezTo>
                  <a:pt x="11" y="27"/>
                  <a:pt x="11" y="27"/>
                  <a:pt x="11" y="28"/>
                </a:cubicBezTo>
                <a:cubicBezTo>
                  <a:pt x="9" y="29"/>
                  <a:pt x="8" y="29"/>
                  <a:pt x="5" y="30"/>
                </a:cubicBezTo>
                <a:cubicBezTo>
                  <a:pt x="7" y="31"/>
                  <a:pt x="9" y="32"/>
                  <a:pt x="12" y="33"/>
                </a:cubicBezTo>
                <a:cubicBezTo>
                  <a:pt x="9" y="34"/>
                  <a:pt x="7" y="35"/>
                  <a:pt x="4" y="37"/>
                </a:cubicBezTo>
                <a:cubicBezTo>
                  <a:pt x="7" y="37"/>
                  <a:pt x="9" y="38"/>
                  <a:pt x="11" y="38"/>
                </a:cubicBezTo>
                <a:cubicBezTo>
                  <a:pt x="11" y="38"/>
                  <a:pt x="11" y="39"/>
                  <a:pt x="11" y="39"/>
                </a:cubicBezTo>
                <a:cubicBezTo>
                  <a:pt x="10" y="40"/>
                  <a:pt x="8" y="41"/>
                  <a:pt x="5"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8" name="Google Shape;1648;p19"/>
          <p:cNvSpPr/>
          <p:nvPr/>
        </p:nvSpPr>
        <p:spPr>
          <a:xfrm>
            <a:off x="4542879" y="3103989"/>
            <a:ext cx="29124" cy="194140"/>
          </a:xfrm>
          <a:custGeom>
            <a:avLst/>
            <a:gdLst/>
            <a:ahLst/>
            <a:cxnLst/>
            <a:rect l="l" t="t" r="r" b="b"/>
            <a:pathLst>
              <a:path w="12" h="82" extrusionOk="0">
                <a:moveTo>
                  <a:pt x="2" y="52"/>
                </a:moveTo>
                <a:cubicBezTo>
                  <a:pt x="4" y="51"/>
                  <a:pt x="6" y="51"/>
                  <a:pt x="9" y="50"/>
                </a:cubicBezTo>
                <a:cubicBezTo>
                  <a:pt x="6" y="49"/>
                  <a:pt x="4" y="48"/>
                  <a:pt x="1" y="47"/>
                </a:cubicBezTo>
                <a:cubicBezTo>
                  <a:pt x="4" y="45"/>
                  <a:pt x="6" y="44"/>
                  <a:pt x="9" y="43"/>
                </a:cubicBezTo>
                <a:cubicBezTo>
                  <a:pt x="6" y="42"/>
                  <a:pt x="4" y="42"/>
                  <a:pt x="1" y="41"/>
                </a:cubicBezTo>
                <a:cubicBezTo>
                  <a:pt x="4" y="39"/>
                  <a:pt x="6" y="38"/>
                  <a:pt x="8" y="37"/>
                </a:cubicBezTo>
                <a:cubicBezTo>
                  <a:pt x="6" y="36"/>
                  <a:pt x="4" y="36"/>
                  <a:pt x="1" y="34"/>
                </a:cubicBezTo>
                <a:cubicBezTo>
                  <a:pt x="4" y="33"/>
                  <a:pt x="6" y="33"/>
                  <a:pt x="9" y="32"/>
                </a:cubicBezTo>
                <a:cubicBezTo>
                  <a:pt x="6" y="31"/>
                  <a:pt x="4" y="30"/>
                  <a:pt x="2" y="29"/>
                </a:cubicBezTo>
                <a:cubicBezTo>
                  <a:pt x="4" y="27"/>
                  <a:pt x="6" y="27"/>
                  <a:pt x="8" y="26"/>
                </a:cubicBezTo>
                <a:cubicBezTo>
                  <a:pt x="6" y="25"/>
                  <a:pt x="4" y="24"/>
                  <a:pt x="0" y="22"/>
                </a:cubicBezTo>
                <a:cubicBezTo>
                  <a:pt x="4" y="21"/>
                  <a:pt x="6" y="20"/>
                  <a:pt x="8" y="20"/>
                </a:cubicBezTo>
                <a:cubicBezTo>
                  <a:pt x="6" y="18"/>
                  <a:pt x="4" y="18"/>
                  <a:pt x="1" y="16"/>
                </a:cubicBezTo>
                <a:cubicBezTo>
                  <a:pt x="4" y="15"/>
                  <a:pt x="6" y="14"/>
                  <a:pt x="8" y="13"/>
                </a:cubicBezTo>
                <a:cubicBezTo>
                  <a:pt x="6" y="12"/>
                  <a:pt x="4" y="12"/>
                  <a:pt x="1" y="10"/>
                </a:cubicBezTo>
                <a:cubicBezTo>
                  <a:pt x="4" y="9"/>
                  <a:pt x="6" y="8"/>
                  <a:pt x="8" y="7"/>
                </a:cubicBezTo>
                <a:cubicBezTo>
                  <a:pt x="6" y="6"/>
                  <a:pt x="4" y="6"/>
                  <a:pt x="3" y="5"/>
                </a:cubicBezTo>
                <a:cubicBezTo>
                  <a:pt x="3" y="5"/>
                  <a:pt x="2" y="4"/>
                  <a:pt x="2" y="3"/>
                </a:cubicBezTo>
                <a:cubicBezTo>
                  <a:pt x="5" y="2"/>
                  <a:pt x="8" y="2"/>
                  <a:pt x="12" y="0"/>
                </a:cubicBezTo>
                <a:cubicBezTo>
                  <a:pt x="12" y="28"/>
                  <a:pt x="12" y="54"/>
                  <a:pt x="12" y="82"/>
                </a:cubicBezTo>
                <a:cubicBezTo>
                  <a:pt x="8" y="80"/>
                  <a:pt x="5" y="79"/>
                  <a:pt x="2" y="78"/>
                </a:cubicBezTo>
                <a:cubicBezTo>
                  <a:pt x="2" y="77"/>
                  <a:pt x="2" y="76"/>
                  <a:pt x="2" y="76"/>
                </a:cubicBezTo>
                <a:cubicBezTo>
                  <a:pt x="4" y="75"/>
                  <a:pt x="6" y="75"/>
                  <a:pt x="8" y="74"/>
                </a:cubicBezTo>
                <a:cubicBezTo>
                  <a:pt x="6" y="73"/>
                  <a:pt x="4" y="72"/>
                  <a:pt x="1" y="71"/>
                </a:cubicBezTo>
                <a:cubicBezTo>
                  <a:pt x="4" y="69"/>
                  <a:pt x="6" y="69"/>
                  <a:pt x="9" y="68"/>
                </a:cubicBezTo>
                <a:cubicBezTo>
                  <a:pt x="6" y="67"/>
                  <a:pt x="4" y="66"/>
                  <a:pt x="0" y="65"/>
                </a:cubicBezTo>
                <a:cubicBezTo>
                  <a:pt x="4" y="63"/>
                  <a:pt x="6" y="63"/>
                  <a:pt x="8" y="62"/>
                </a:cubicBezTo>
                <a:cubicBezTo>
                  <a:pt x="6" y="61"/>
                  <a:pt x="4" y="60"/>
                  <a:pt x="1" y="58"/>
                </a:cubicBezTo>
                <a:cubicBezTo>
                  <a:pt x="4" y="57"/>
                  <a:pt x="6" y="57"/>
                  <a:pt x="8" y="56"/>
                </a:cubicBezTo>
                <a:cubicBezTo>
                  <a:pt x="6" y="55"/>
                  <a:pt x="4" y="54"/>
                  <a:pt x="2" y="53"/>
                </a:cubicBezTo>
                <a:cubicBezTo>
                  <a:pt x="2" y="53"/>
                  <a:pt x="2" y="52"/>
                  <a:pt x="2" y="5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49" name="Google Shape;1649;p19"/>
          <p:cNvSpPr/>
          <p:nvPr/>
        </p:nvSpPr>
        <p:spPr>
          <a:xfrm>
            <a:off x="5465045" y="1201421"/>
            <a:ext cx="126194" cy="87366"/>
          </a:xfrm>
          <a:custGeom>
            <a:avLst/>
            <a:gdLst/>
            <a:ahLst/>
            <a:cxnLst/>
            <a:rect l="l" t="t" r="r" b="b"/>
            <a:pathLst>
              <a:path w="53" h="37" extrusionOk="0">
                <a:moveTo>
                  <a:pt x="39" y="37"/>
                </a:moveTo>
                <a:cubicBezTo>
                  <a:pt x="41" y="31"/>
                  <a:pt x="44" y="28"/>
                  <a:pt x="43" y="25"/>
                </a:cubicBezTo>
                <a:cubicBezTo>
                  <a:pt x="42" y="20"/>
                  <a:pt x="39" y="13"/>
                  <a:pt x="35" y="12"/>
                </a:cubicBezTo>
                <a:cubicBezTo>
                  <a:pt x="30" y="9"/>
                  <a:pt x="23" y="10"/>
                  <a:pt x="17" y="11"/>
                </a:cubicBezTo>
                <a:cubicBezTo>
                  <a:pt x="14" y="12"/>
                  <a:pt x="11" y="18"/>
                  <a:pt x="10" y="23"/>
                </a:cubicBezTo>
                <a:cubicBezTo>
                  <a:pt x="9" y="26"/>
                  <a:pt x="11" y="31"/>
                  <a:pt x="12" y="36"/>
                </a:cubicBezTo>
                <a:cubicBezTo>
                  <a:pt x="9" y="35"/>
                  <a:pt x="6" y="35"/>
                  <a:pt x="4" y="33"/>
                </a:cubicBezTo>
                <a:cubicBezTo>
                  <a:pt x="1" y="29"/>
                  <a:pt x="0" y="26"/>
                  <a:pt x="2" y="21"/>
                </a:cubicBezTo>
                <a:cubicBezTo>
                  <a:pt x="8" y="6"/>
                  <a:pt x="18" y="0"/>
                  <a:pt x="34" y="3"/>
                </a:cubicBezTo>
                <a:cubicBezTo>
                  <a:pt x="38" y="3"/>
                  <a:pt x="41" y="4"/>
                  <a:pt x="42" y="8"/>
                </a:cubicBezTo>
                <a:cubicBezTo>
                  <a:pt x="44" y="12"/>
                  <a:pt x="47" y="17"/>
                  <a:pt x="50" y="20"/>
                </a:cubicBezTo>
                <a:cubicBezTo>
                  <a:pt x="53" y="25"/>
                  <a:pt x="52" y="29"/>
                  <a:pt x="48" y="33"/>
                </a:cubicBezTo>
                <a:cubicBezTo>
                  <a:pt x="47" y="35"/>
                  <a:pt x="43" y="35"/>
                  <a:pt x="39" y="3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0" name="Google Shape;1650;p19"/>
          <p:cNvSpPr/>
          <p:nvPr/>
        </p:nvSpPr>
        <p:spPr>
          <a:xfrm>
            <a:off x="4882626" y="3443736"/>
            <a:ext cx="19414" cy="194140"/>
          </a:xfrm>
          <a:custGeom>
            <a:avLst/>
            <a:gdLst/>
            <a:ahLst/>
            <a:cxnLst/>
            <a:rect l="l" t="t" r="r" b="b"/>
            <a:pathLst>
              <a:path w="12" h="80" extrusionOk="0">
                <a:moveTo>
                  <a:pt x="12" y="0"/>
                </a:moveTo>
                <a:cubicBezTo>
                  <a:pt x="12" y="27"/>
                  <a:pt x="12" y="53"/>
                  <a:pt x="12" y="78"/>
                </a:cubicBezTo>
                <a:cubicBezTo>
                  <a:pt x="5" y="80"/>
                  <a:pt x="5" y="80"/>
                  <a:pt x="2" y="75"/>
                </a:cubicBezTo>
                <a:cubicBezTo>
                  <a:pt x="4" y="74"/>
                  <a:pt x="6" y="74"/>
                  <a:pt x="10" y="73"/>
                </a:cubicBezTo>
                <a:cubicBezTo>
                  <a:pt x="6" y="72"/>
                  <a:pt x="4" y="71"/>
                  <a:pt x="1" y="70"/>
                </a:cubicBezTo>
                <a:cubicBezTo>
                  <a:pt x="4" y="69"/>
                  <a:pt x="6" y="68"/>
                  <a:pt x="9" y="67"/>
                </a:cubicBezTo>
                <a:cubicBezTo>
                  <a:pt x="6" y="66"/>
                  <a:pt x="4" y="65"/>
                  <a:pt x="1" y="64"/>
                </a:cubicBezTo>
                <a:cubicBezTo>
                  <a:pt x="4" y="62"/>
                  <a:pt x="6" y="62"/>
                  <a:pt x="9" y="60"/>
                </a:cubicBezTo>
                <a:cubicBezTo>
                  <a:pt x="6" y="60"/>
                  <a:pt x="4" y="59"/>
                  <a:pt x="0" y="58"/>
                </a:cubicBezTo>
                <a:cubicBezTo>
                  <a:pt x="4" y="56"/>
                  <a:pt x="6" y="56"/>
                  <a:pt x="9" y="55"/>
                </a:cubicBezTo>
                <a:cubicBezTo>
                  <a:pt x="6" y="54"/>
                  <a:pt x="4" y="53"/>
                  <a:pt x="1" y="52"/>
                </a:cubicBezTo>
                <a:cubicBezTo>
                  <a:pt x="4" y="50"/>
                  <a:pt x="6" y="49"/>
                  <a:pt x="8" y="48"/>
                </a:cubicBezTo>
                <a:cubicBezTo>
                  <a:pt x="6" y="47"/>
                  <a:pt x="4" y="47"/>
                  <a:pt x="1" y="45"/>
                </a:cubicBezTo>
                <a:cubicBezTo>
                  <a:pt x="4" y="44"/>
                  <a:pt x="6" y="44"/>
                  <a:pt x="9" y="43"/>
                </a:cubicBezTo>
                <a:cubicBezTo>
                  <a:pt x="6" y="42"/>
                  <a:pt x="4" y="41"/>
                  <a:pt x="0" y="39"/>
                </a:cubicBezTo>
                <a:cubicBezTo>
                  <a:pt x="4" y="38"/>
                  <a:pt x="6" y="37"/>
                  <a:pt x="9" y="36"/>
                </a:cubicBezTo>
                <a:cubicBezTo>
                  <a:pt x="6" y="35"/>
                  <a:pt x="4" y="35"/>
                  <a:pt x="1" y="34"/>
                </a:cubicBezTo>
                <a:cubicBezTo>
                  <a:pt x="4" y="32"/>
                  <a:pt x="6" y="32"/>
                  <a:pt x="9" y="31"/>
                </a:cubicBezTo>
                <a:cubicBezTo>
                  <a:pt x="6" y="30"/>
                  <a:pt x="4" y="29"/>
                  <a:pt x="1" y="27"/>
                </a:cubicBezTo>
                <a:cubicBezTo>
                  <a:pt x="4" y="26"/>
                  <a:pt x="6" y="26"/>
                  <a:pt x="9" y="25"/>
                </a:cubicBezTo>
                <a:cubicBezTo>
                  <a:pt x="6" y="24"/>
                  <a:pt x="4" y="23"/>
                  <a:pt x="0" y="22"/>
                </a:cubicBezTo>
                <a:cubicBezTo>
                  <a:pt x="4" y="20"/>
                  <a:pt x="6" y="19"/>
                  <a:pt x="8" y="18"/>
                </a:cubicBezTo>
                <a:cubicBezTo>
                  <a:pt x="6" y="18"/>
                  <a:pt x="4" y="17"/>
                  <a:pt x="1" y="15"/>
                </a:cubicBezTo>
                <a:cubicBezTo>
                  <a:pt x="4" y="14"/>
                  <a:pt x="6" y="14"/>
                  <a:pt x="9" y="13"/>
                </a:cubicBezTo>
                <a:cubicBezTo>
                  <a:pt x="6" y="12"/>
                  <a:pt x="4" y="11"/>
                  <a:pt x="1" y="10"/>
                </a:cubicBezTo>
                <a:cubicBezTo>
                  <a:pt x="4" y="8"/>
                  <a:pt x="6" y="7"/>
                  <a:pt x="8" y="6"/>
                </a:cubicBezTo>
                <a:cubicBezTo>
                  <a:pt x="6" y="6"/>
                  <a:pt x="4" y="5"/>
                  <a:pt x="3" y="4"/>
                </a:cubicBezTo>
                <a:cubicBezTo>
                  <a:pt x="3" y="3"/>
                  <a:pt x="2" y="3"/>
                  <a:pt x="2" y="2"/>
                </a:cubicBezTo>
                <a:cubicBezTo>
                  <a:pt x="5" y="1"/>
                  <a:pt x="8" y="1"/>
                  <a:pt x="1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1" name="Google Shape;1651;p19"/>
          <p:cNvSpPr/>
          <p:nvPr/>
        </p:nvSpPr>
        <p:spPr>
          <a:xfrm>
            <a:off x="4882626" y="3103989"/>
            <a:ext cx="19414" cy="194140"/>
          </a:xfrm>
          <a:custGeom>
            <a:avLst/>
            <a:gdLst/>
            <a:ahLst/>
            <a:cxnLst/>
            <a:rect l="l" t="t" r="r" b="b"/>
            <a:pathLst>
              <a:path w="11" h="82" extrusionOk="0">
                <a:moveTo>
                  <a:pt x="8" y="7"/>
                </a:moveTo>
                <a:cubicBezTo>
                  <a:pt x="5" y="6"/>
                  <a:pt x="4" y="6"/>
                  <a:pt x="2" y="5"/>
                </a:cubicBezTo>
                <a:cubicBezTo>
                  <a:pt x="2" y="5"/>
                  <a:pt x="2" y="4"/>
                  <a:pt x="2" y="3"/>
                </a:cubicBezTo>
                <a:cubicBezTo>
                  <a:pt x="5" y="2"/>
                  <a:pt x="7" y="1"/>
                  <a:pt x="11" y="0"/>
                </a:cubicBezTo>
                <a:cubicBezTo>
                  <a:pt x="11" y="28"/>
                  <a:pt x="11" y="54"/>
                  <a:pt x="11" y="82"/>
                </a:cubicBezTo>
                <a:cubicBezTo>
                  <a:pt x="7" y="80"/>
                  <a:pt x="4" y="79"/>
                  <a:pt x="1" y="78"/>
                </a:cubicBezTo>
                <a:cubicBezTo>
                  <a:pt x="2" y="77"/>
                  <a:pt x="2" y="76"/>
                  <a:pt x="2" y="76"/>
                </a:cubicBezTo>
                <a:cubicBezTo>
                  <a:pt x="4" y="75"/>
                  <a:pt x="5" y="75"/>
                  <a:pt x="8" y="74"/>
                </a:cubicBezTo>
                <a:cubicBezTo>
                  <a:pt x="5" y="73"/>
                  <a:pt x="3" y="72"/>
                  <a:pt x="0" y="71"/>
                </a:cubicBezTo>
                <a:cubicBezTo>
                  <a:pt x="3" y="70"/>
                  <a:pt x="5" y="69"/>
                  <a:pt x="8" y="68"/>
                </a:cubicBezTo>
                <a:cubicBezTo>
                  <a:pt x="5" y="67"/>
                  <a:pt x="3" y="66"/>
                  <a:pt x="0" y="65"/>
                </a:cubicBezTo>
                <a:cubicBezTo>
                  <a:pt x="3" y="63"/>
                  <a:pt x="5" y="63"/>
                  <a:pt x="8" y="61"/>
                </a:cubicBezTo>
                <a:cubicBezTo>
                  <a:pt x="5" y="60"/>
                  <a:pt x="4" y="60"/>
                  <a:pt x="0" y="59"/>
                </a:cubicBezTo>
                <a:cubicBezTo>
                  <a:pt x="3" y="57"/>
                  <a:pt x="5" y="57"/>
                  <a:pt x="8" y="56"/>
                </a:cubicBezTo>
                <a:cubicBezTo>
                  <a:pt x="5" y="55"/>
                  <a:pt x="3" y="54"/>
                  <a:pt x="0" y="52"/>
                </a:cubicBezTo>
                <a:cubicBezTo>
                  <a:pt x="3" y="51"/>
                  <a:pt x="5" y="50"/>
                  <a:pt x="9" y="49"/>
                </a:cubicBezTo>
                <a:cubicBezTo>
                  <a:pt x="5" y="48"/>
                  <a:pt x="3" y="48"/>
                  <a:pt x="2" y="47"/>
                </a:cubicBezTo>
                <a:cubicBezTo>
                  <a:pt x="2" y="47"/>
                  <a:pt x="2" y="46"/>
                  <a:pt x="2" y="46"/>
                </a:cubicBezTo>
                <a:cubicBezTo>
                  <a:pt x="3" y="45"/>
                  <a:pt x="5" y="45"/>
                  <a:pt x="8" y="44"/>
                </a:cubicBezTo>
                <a:cubicBezTo>
                  <a:pt x="5" y="43"/>
                  <a:pt x="3" y="42"/>
                  <a:pt x="0" y="40"/>
                </a:cubicBezTo>
                <a:cubicBezTo>
                  <a:pt x="3" y="39"/>
                  <a:pt x="5" y="38"/>
                  <a:pt x="8" y="37"/>
                </a:cubicBezTo>
                <a:cubicBezTo>
                  <a:pt x="5" y="36"/>
                  <a:pt x="3" y="36"/>
                  <a:pt x="0" y="34"/>
                </a:cubicBezTo>
                <a:cubicBezTo>
                  <a:pt x="3" y="33"/>
                  <a:pt x="5" y="32"/>
                  <a:pt x="8" y="31"/>
                </a:cubicBezTo>
                <a:cubicBezTo>
                  <a:pt x="5" y="30"/>
                  <a:pt x="4" y="30"/>
                  <a:pt x="0" y="29"/>
                </a:cubicBezTo>
                <a:cubicBezTo>
                  <a:pt x="3" y="27"/>
                  <a:pt x="5" y="27"/>
                  <a:pt x="8" y="26"/>
                </a:cubicBezTo>
                <a:cubicBezTo>
                  <a:pt x="5" y="25"/>
                  <a:pt x="3" y="24"/>
                  <a:pt x="0" y="22"/>
                </a:cubicBezTo>
                <a:cubicBezTo>
                  <a:pt x="3" y="21"/>
                  <a:pt x="5" y="20"/>
                  <a:pt x="8" y="19"/>
                </a:cubicBezTo>
                <a:cubicBezTo>
                  <a:pt x="5" y="18"/>
                  <a:pt x="4" y="18"/>
                  <a:pt x="0" y="17"/>
                </a:cubicBezTo>
                <a:cubicBezTo>
                  <a:pt x="3" y="15"/>
                  <a:pt x="5" y="15"/>
                  <a:pt x="8" y="13"/>
                </a:cubicBezTo>
                <a:cubicBezTo>
                  <a:pt x="5" y="13"/>
                  <a:pt x="4" y="12"/>
                  <a:pt x="0" y="11"/>
                </a:cubicBezTo>
                <a:cubicBezTo>
                  <a:pt x="3" y="9"/>
                  <a:pt x="5" y="8"/>
                  <a:pt x="8" y="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2" name="Google Shape;1652;p19"/>
          <p:cNvSpPr/>
          <p:nvPr/>
        </p:nvSpPr>
        <p:spPr>
          <a:xfrm>
            <a:off x="4542879" y="3443736"/>
            <a:ext cx="29124" cy="194140"/>
          </a:xfrm>
          <a:custGeom>
            <a:avLst/>
            <a:gdLst/>
            <a:ahLst/>
            <a:cxnLst/>
            <a:rect l="l" t="t" r="r" b="b"/>
            <a:pathLst>
              <a:path w="12" h="81" extrusionOk="0">
                <a:moveTo>
                  <a:pt x="12" y="79"/>
                </a:moveTo>
                <a:cubicBezTo>
                  <a:pt x="8" y="79"/>
                  <a:pt x="3" y="81"/>
                  <a:pt x="2" y="75"/>
                </a:cubicBezTo>
                <a:cubicBezTo>
                  <a:pt x="4" y="74"/>
                  <a:pt x="6" y="74"/>
                  <a:pt x="9" y="73"/>
                </a:cubicBezTo>
                <a:cubicBezTo>
                  <a:pt x="6" y="72"/>
                  <a:pt x="4" y="71"/>
                  <a:pt x="0" y="70"/>
                </a:cubicBezTo>
                <a:cubicBezTo>
                  <a:pt x="4" y="69"/>
                  <a:pt x="5" y="68"/>
                  <a:pt x="8" y="67"/>
                </a:cubicBezTo>
                <a:cubicBezTo>
                  <a:pt x="6" y="66"/>
                  <a:pt x="4" y="65"/>
                  <a:pt x="0" y="64"/>
                </a:cubicBezTo>
                <a:cubicBezTo>
                  <a:pt x="4" y="62"/>
                  <a:pt x="6" y="62"/>
                  <a:pt x="8" y="61"/>
                </a:cubicBezTo>
                <a:cubicBezTo>
                  <a:pt x="6" y="60"/>
                  <a:pt x="4" y="59"/>
                  <a:pt x="0" y="58"/>
                </a:cubicBezTo>
                <a:cubicBezTo>
                  <a:pt x="4" y="56"/>
                  <a:pt x="6" y="56"/>
                  <a:pt x="8" y="55"/>
                </a:cubicBezTo>
                <a:cubicBezTo>
                  <a:pt x="6" y="54"/>
                  <a:pt x="4" y="53"/>
                  <a:pt x="1" y="52"/>
                </a:cubicBezTo>
                <a:cubicBezTo>
                  <a:pt x="4" y="50"/>
                  <a:pt x="5" y="50"/>
                  <a:pt x="8" y="48"/>
                </a:cubicBezTo>
                <a:cubicBezTo>
                  <a:pt x="6" y="48"/>
                  <a:pt x="4" y="47"/>
                  <a:pt x="1" y="45"/>
                </a:cubicBezTo>
                <a:cubicBezTo>
                  <a:pt x="4" y="44"/>
                  <a:pt x="6" y="44"/>
                  <a:pt x="9" y="43"/>
                </a:cubicBezTo>
                <a:cubicBezTo>
                  <a:pt x="6" y="42"/>
                  <a:pt x="4" y="41"/>
                  <a:pt x="2" y="40"/>
                </a:cubicBezTo>
                <a:cubicBezTo>
                  <a:pt x="2" y="40"/>
                  <a:pt x="2" y="39"/>
                  <a:pt x="2" y="39"/>
                </a:cubicBezTo>
                <a:cubicBezTo>
                  <a:pt x="4" y="38"/>
                  <a:pt x="6" y="37"/>
                  <a:pt x="8" y="36"/>
                </a:cubicBezTo>
                <a:cubicBezTo>
                  <a:pt x="6" y="35"/>
                  <a:pt x="4" y="35"/>
                  <a:pt x="1" y="34"/>
                </a:cubicBezTo>
                <a:cubicBezTo>
                  <a:pt x="4" y="32"/>
                  <a:pt x="6" y="32"/>
                  <a:pt x="9" y="30"/>
                </a:cubicBezTo>
                <a:cubicBezTo>
                  <a:pt x="6" y="29"/>
                  <a:pt x="4" y="29"/>
                  <a:pt x="2" y="28"/>
                </a:cubicBezTo>
                <a:cubicBezTo>
                  <a:pt x="2" y="28"/>
                  <a:pt x="2" y="27"/>
                  <a:pt x="2" y="27"/>
                </a:cubicBezTo>
                <a:cubicBezTo>
                  <a:pt x="4" y="26"/>
                  <a:pt x="6" y="26"/>
                  <a:pt x="8" y="25"/>
                </a:cubicBezTo>
                <a:cubicBezTo>
                  <a:pt x="6" y="24"/>
                  <a:pt x="4" y="23"/>
                  <a:pt x="0" y="21"/>
                </a:cubicBezTo>
                <a:cubicBezTo>
                  <a:pt x="4" y="20"/>
                  <a:pt x="5" y="20"/>
                  <a:pt x="8" y="19"/>
                </a:cubicBezTo>
                <a:cubicBezTo>
                  <a:pt x="6" y="18"/>
                  <a:pt x="4" y="17"/>
                  <a:pt x="1" y="15"/>
                </a:cubicBezTo>
                <a:cubicBezTo>
                  <a:pt x="4" y="14"/>
                  <a:pt x="6" y="14"/>
                  <a:pt x="9" y="13"/>
                </a:cubicBezTo>
                <a:cubicBezTo>
                  <a:pt x="6" y="12"/>
                  <a:pt x="4" y="11"/>
                  <a:pt x="0" y="10"/>
                </a:cubicBezTo>
                <a:cubicBezTo>
                  <a:pt x="4" y="8"/>
                  <a:pt x="6" y="7"/>
                  <a:pt x="8" y="6"/>
                </a:cubicBezTo>
                <a:cubicBezTo>
                  <a:pt x="6" y="5"/>
                  <a:pt x="4" y="5"/>
                  <a:pt x="3" y="4"/>
                </a:cubicBezTo>
                <a:cubicBezTo>
                  <a:pt x="2" y="4"/>
                  <a:pt x="2" y="3"/>
                  <a:pt x="2" y="2"/>
                </a:cubicBezTo>
                <a:cubicBezTo>
                  <a:pt x="5" y="2"/>
                  <a:pt x="8" y="1"/>
                  <a:pt x="12" y="0"/>
                </a:cubicBezTo>
                <a:cubicBezTo>
                  <a:pt x="12" y="27"/>
                  <a:pt x="12" y="53"/>
                  <a:pt x="12" y="7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3" name="Google Shape;1653;p19"/>
          <p:cNvSpPr/>
          <p:nvPr/>
        </p:nvSpPr>
        <p:spPr>
          <a:xfrm>
            <a:off x="3572181" y="958750"/>
            <a:ext cx="155312" cy="116484"/>
          </a:xfrm>
          <a:custGeom>
            <a:avLst/>
            <a:gdLst/>
            <a:ahLst/>
            <a:cxnLst/>
            <a:rect l="l" t="t" r="r" b="b"/>
            <a:pathLst>
              <a:path w="63" h="49" extrusionOk="0">
                <a:moveTo>
                  <a:pt x="63" y="47"/>
                </a:moveTo>
                <a:cubicBezTo>
                  <a:pt x="56" y="49"/>
                  <a:pt x="51" y="48"/>
                  <a:pt x="46" y="44"/>
                </a:cubicBezTo>
                <a:cubicBezTo>
                  <a:pt x="32" y="33"/>
                  <a:pt x="17" y="22"/>
                  <a:pt x="3" y="11"/>
                </a:cubicBezTo>
                <a:cubicBezTo>
                  <a:pt x="2" y="10"/>
                  <a:pt x="0" y="6"/>
                  <a:pt x="0" y="4"/>
                </a:cubicBezTo>
                <a:cubicBezTo>
                  <a:pt x="3" y="0"/>
                  <a:pt x="6" y="3"/>
                  <a:pt x="8" y="5"/>
                </a:cubicBezTo>
                <a:cubicBezTo>
                  <a:pt x="26" y="19"/>
                  <a:pt x="44" y="33"/>
                  <a:pt x="63" y="4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4" name="Google Shape;1654;p19"/>
          <p:cNvSpPr/>
          <p:nvPr/>
        </p:nvSpPr>
        <p:spPr>
          <a:xfrm>
            <a:off x="4746729" y="3404909"/>
            <a:ext cx="29124" cy="174726"/>
          </a:xfrm>
          <a:custGeom>
            <a:avLst/>
            <a:gdLst/>
            <a:ahLst/>
            <a:cxnLst/>
            <a:rect l="l" t="t" r="r" b="b"/>
            <a:pathLst>
              <a:path w="14" h="75" extrusionOk="0">
                <a:moveTo>
                  <a:pt x="9" y="75"/>
                </a:moveTo>
                <a:cubicBezTo>
                  <a:pt x="8" y="75"/>
                  <a:pt x="6" y="75"/>
                  <a:pt x="4" y="75"/>
                </a:cubicBezTo>
                <a:cubicBezTo>
                  <a:pt x="4" y="74"/>
                  <a:pt x="4" y="73"/>
                  <a:pt x="4" y="72"/>
                </a:cubicBezTo>
                <a:cubicBezTo>
                  <a:pt x="3" y="67"/>
                  <a:pt x="2" y="61"/>
                  <a:pt x="1" y="55"/>
                </a:cubicBezTo>
                <a:cubicBezTo>
                  <a:pt x="0" y="54"/>
                  <a:pt x="0" y="52"/>
                  <a:pt x="1" y="52"/>
                </a:cubicBezTo>
                <a:cubicBezTo>
                  <a:pt x="6" y="44"/>
                  <a:pt x="3" y="36"/>
                  <a:pt x="4" y="28"/>
                </a:cubicBezTo>
                <a:cubicBezTo>
                  <a:pt x="4" y="19"/>
                  <a:pt x="4" y="10"/>
                  <a:pt x="4" y="0"/>
                </a:cubicBezTo>
                <a:cubicBezTo>
                  <a:pt x="6" y="0"/>
                  <a:pt x="8" y="0"/>
                  <a:pt x="10" y="0"/>
                </a:cubicBezTo>
                <a:cubicBezTo>
                  <a:pt x="10" y="1"/>
                  <a:pt x="10" y="2"/>
                  <a:pt x="10" y="3"/>
                </a:cubicBezTo>
                <a:cubicBezTo>
                  <a:pt x="11" y="15"/>
                  <a:pt x="10" y="26"/>
                  <a:pt x="11" y="37"/>
                </a:cubicBezTo>
                <a:cubicBezTo>
                  <a:pt x="11" y="42"/>
                  <a:pt x="12" y="46"/>
                  <a:pt x="13" y="51"/>
                </a:cubicBezTo>
                <a:cubicBezTo>
                  <a:pt x="13" y="52"/>
                  <a:pt x="14" y="54"/>
                  <a:pt x="13" y="55"/>
                </a:cubicBezTo>
                <a:cubicBezTo>
                  <a:pt x="12" y="61"/>
                  <a:pt x="11" y="68"/>
                  <a:pt x="9" y="7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5" name="Google Shape;1655;p19"/>
          <p:cNvSpPr/>
          <p:nvPr/>
        </p:nvSpPr>
        <p:spPr>
          <a:xfrm>
            <a:off x="5688303" y="1046110"/>
            <a:ext cx="58242" cy="58242"/>
          </a:xfrm>
          <a:custGeom>
            <a:avLst/>
            <a:gdLst/>
            <a:ahLst/>
            <a:cxnLst/>
            <a:rect l="l" t="t" r="r" b="b"/>
            <a:pathLst>
              <a:path w="25" h="23" extrusionOk="0">
                <a:moveTo>
                  <a:pt x="3" y="8"/>
                </a:moveTo>
                <a:cubicBezTo>
                  <a:pt x="10" y="8"/>
                  <a:pt x="17" y="8"/>
                  <a:pt x="24" y="8"/>
                </a:cubicBezTo>
                <a:cubicBezTo>
                  <a:pt x="25" y="13"/>
                  <a:pt x="25" y="15"/>
                  <a:pt x="20" y="15"/>
                </a:cubicBezTo>
                <a:cubicBezTo>
                  <a:pt x="14" y="15"/>
                  <a:pt x="9" y="15"/>
                  <a:pt x="3" y="15"/>
                </a:cubicBezTo>
                <a:cubicBezTo>
                  <a:pt x="3" y="16"/>
                  <a:pt x="3" y="17"/>
                  <a:pt x="3" y="18"/>
                </a:cubicBezTo>
                <a:cubicBezTo>
                  <a:pt x="10" y="18"/>
                  <a:pt x="17" y="18"/>
                  <a:pt x="25" y="18"/>
                </a:cubicBezTo>
                <a:cubicBezTo>
                  <a:pt x="22" y="22"/>
                  <a:pt x="14" y="23"/>
                  <a:pt x="0" y="21"/>
                </a:cubicBezTo>
                <a:cubicBezTo>
                  <a:pt x="0" y="15"/>
                  <a:pt x="0" y="8"/>
                  <a:pt x="0" y="0"/>
                </a:cubicBezTo>
                <a:cubicBezTo>
                  <a:pt x="7" y="0"/>
                  <a:pt x="14" y="0"/>
                  <a:pt x="22" y="1"/>
                </a:cubicBezTo>
                <a:cubicBezTo>
                  <a:pt x="23" y="1"/>
                  <a:pt x="24" y="2"/>
                  <a:pt x="25" y="3"/>
                </a:cubicBezTo>
                <a:cubicBezTo>
                  <a:pt x="23" y="4"/>
                  <a:pt x="22" y="5"/>
                  <a:pt x="21" y="5"/>
                </a:cubicBezTo>
                <a:cubicBezTo>
                  <a:pt x="17" y="5"/>
                  <a:pt x="13" y="5"/>
                  <a:pt x="8" y="5"/>
                </a:cubicBezTo>
                <a:cubicBezTo>
                  <a:pt x="6" y="5"/>
                  <a:pt x="5" y="6"/>
                  <a:pt x="3" y="6"/>
                </a:cubicBezTo>
                <a:cubicBezTo>
                  <a:pt x="3" y="6"/>
                  <a:pt x="3" y="7"/>
                  <a:pt x="3"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6" name="Google Shape;1656;p19"/>
          <p:cNvSpPr/>
          <p:nvPr/>
        </p:nvSpPr>
        <p:spPr>
          <a:xfrm>
            <a:off x="4727315" y="3540806"/>
            <a:ext cx="67952" cy="67952"/>
          </a:xfrm>
          <a:custGeom>
            <a:avLst/>
            <a:gdLst/>
            <a:ahLst/>
            <a:cxnLst/>
            <a:rect l="l" t="t" r="r" b="b"/>
            <a:pathLst>
              <a:path w="29" h="28" extrusionOk="0">
                <a:moveTo>
                  <a:pt x="22" y="0"/>
                </a:moveTo>
                <a:cubicBezTo>
                  <a:pt x="29" y="3"/>
                  <a:pt x="29" y="9"/>
                  <a:pt x="27" y="28"/>
                </a:cubicBezTo>
                <a:cubicBezTo>
                  <a:pt x="19" y="28"/>
                  <a:pt x="11" y="28"/>
                  <a:pt x="2" y="28"/>
                </a:cubicBezTo>
                <a:cubicBezTo>
                  <a:pt x="3" y="19"/>
                  <a:pt x="0" y="9"/>
                  <a:pt x="4" y="0"/>
                </a:cubicBezTo>
                <a:cubicBezTo>
                  <a:pt x="5" y="0"/>
                  <a:pt x="6" y="0"/>
                  <a:pt x="7" y="1"/>
                </a:cubicBezTo>
                <a:cubicBezTo>
                  <a:pt x="7" y="7"/>
                  <a:pt x="7" y="14"/>
                  <a:pt x="7" y="21"/>
                </a:cubicBezTo>
                <a:cubicBezTo>
                  <a:pt x="13" y="21"/>
                  <a:pt x="17" y="21"/>
                  <a:pt x="22" y="21"/>
                </a:cubicBezTo>
                <a:cubicBezTo>
                  <a:pt x="22" y="14"/>
                  <a:pt x="22" y="7"/>
                  <a:pt x="2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7" name="Google Shape;1657;p19"/>
          <p:cNvSpPr/>
          <p:nvPr/>
        </p:nvSpPr>
        <p:spPr>
          <a:xfrm>
            <a:off x="3620719" y="1211131"/>
            <a:ext cx="58242" cy="58242"/>
          </a:xfrm>
          <a:custGeom>
            <a:avLst/>
            <a:gdLst/>
            <a:ahLst/>
            <a:cxnLst/>
            <a:rect l="l" t="t" r="r" b="b"/>
            <a:pathLst>
              <a:path w="25" h="25" extrusionOk="0">
                <a:moveTo>
                  <a:pt x="25" y="12"/>
                </a:moveTo>
                <a:cubicBezTo>
                  <a:pt x="25" y="19"/>
                  <a:pt x="19" y="25"/>
                  <a:pt x="12" y="25"/>
                </a:cubicBezTo>
                <a:cubicBezTo>
                  <a:pt x="6" y="24"/>
                  <a:pt x="0" y="19"/>
                  <a:pt x="0" y="12"/>
                </a:cubicBezTo>
                <a:cubicBezTo>
                  <a:pt x="0" y="6"/>
                  <a:pt x="6" y="0"/>
                  <a:pt x="12" y="0"/>
                </a:cubicBezTo>
                <a:cubicBezTo>
                  <a:pt x="19" y="0"/>
                  <a:pt x="25" y="5"/>
                  <a:pt x="25" y="12"/>
                </a:cubicBezTo>
                <a:close/>
                <a:moveTo>
                  <a:pt x="20" y="12"/>
                </a:moveTo>
                <a:cubicBezTo>
                  <a:pt x="17" y="10"/>
                  <a:pt x="14" y="7"/>
                  <a:pt x="13" y="7"/>
                </a:cubicBezTo>
                <a:cubicBezTo>
                  <a:pt x="11" y="7"/>
                  <a:pt x="9" y="10"/>
                  <a:pt x="7" y="12"/>
                </a:cubicBezTo>
                <a:cubicBezTo>
                  <a:pt x="9" y="14"/>
                  <a:pt x="11" y="17"/>
                  <a:pt x="13" y="17"/>
                </a:cubicBezTo>
                <a:cubicBezTo>
                  <a:pt x="15" y="18"/>
                  <a:pt x="17" y="15"/>
                  <a:pt x="20"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8" name="Google Shape;1658;p19"/>
          <p:cNvSpPr/>
          <p:nvPr/>
        </p:nvSpPr>
        <p:spPr>
          <a:xfrm>
            <a:off x="4766143" y="3317543"/>
            <a:ext cx="48538" cy="77656"/>
          </a:xfrm>
          <a:custGeom>
            <a:avLst/>
            <a:gdLst/>
            <a:ahLst/>
            <a:cxnLst/>
            <a:rect l="l" t="t" r="r" b="b"/>
            <a:pathLst>
              <a:path w="18" h="35" extrusionOk="0">
                <a:moveTo>
                  <a:pt x="18" y="0"/>
                </a:moveTo>
                <a:cubicBezTo>
                  <a:pt x="14" y="11"/>
                  <a:pt x="3" y="20"/>
                  <a:pt x="6" y="33"/>
                </a:cubicBezTo>
                <a:cubicBezTo>
                  <a:pt x="6" y="34"/>
                  <a:pt x="5" y="34"/>
                  <a:pt x="4" y="35"/>
                </a:cubicBezTo>
                <a:cubicBezTo>
                  <a:pt x="3" y="33"/>
                  <a:pt x="0" y="32"/>
                  <a:pt x="0" y="30"/>
                </a:cubicBezTo>
                <a:cubicBezTo>
                  <a:pt x="0" y="20"/>
                  <a:pt x="0" y="10"/>
                  <a:pt x="0" y="0"/>
                </a:cubicBezTo>
                <a:cubicBezTo>
                  <a:pt x="6" y="0"/>
                  <a:pt x="12" y="0"/>
                  <a:pt x="1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59" name="Google Shape;1659;p19"/>
          <p:cNvSpPr/>
          <p:nvPr/>
        </p:nvSpPr>
        <p:spPr>
          <a:xfrm>
            <a:off x="4717605" y="3317543"/>
            <a:ext cx="38828" cy="77656"/>
          </a:xfrm>
          <a:custGeom>
            <a:avLst/>
            <a:gdLst/>
            <a:ahLst/>
            <a:cxnLst/>
            <a:rect l="l" t="t" r="r" b="b"/>
            <a:pathLst>
              <a:path w="18" h="34" extrusionOk="0">
                <a:moveTo>
                  <a:pt x="18" y="0"/>
                </a:moveTo>
                <a:cubicBezTo>
                  <a:pt x="18" y="10"/>
                  <a:pt x="18" y="20"/>
                  <a:pt x="18" y="30"/>
                </a:cubicBezTo>
                <a:cubicBezTo>
                  <a:pt x="18" y="31"/>
                  <a:pt x="17" y="33"/>
                  <a:pt x="15" y="34"/>
                </a:cubicBezTo>
                <a:cubicBezTo>
                  <a:pt x="15" y="34"/>
                  <a:pt x="12" y="32"/>
                  <a:pt x="12" y="32"/>
                </a:cubicBezTo>
                <a:cubicBezTo>
                  <a:pt x="14" y="20"/>
                  <a:pt x="5" y="12"/>
                  <a:pt x="1" y="3"/>
                </a:cubicBezTo>
                <a:cubicBezTo>
                  <a:pt x="0" y="2"/>
                  <a:pt x="0" y="1"/>
                  <a:pt x="0" y="0"/>
                </a:cubicBezTo>
                <a:cubicBezTo>
                  <a:pt x="6" y="0"/>
                  <a:pt x="12" y="0"/>
                  <a:pt x="1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0" name="Google Shape;1660;p19"/>
          <p:cNvSpPr/>
          <p:nvPr/>
        </p:nvSpPr>
        <p:spPr>
          <a:xfrm>
            <a:off x="3416869" y="1308201"/>
            <a:ext cx="58242" cy="58242"/>
          </a:xfrm>
          <a:custGeom>
            <a:avLst/>
            <a:gdLst/>
            <a:ahLst/>
            <a:cxnLst/>
            <a:rect l="l" t="t" r="r" b="b"/>
            <a:pathLst>
              <a:path w="25" h="25" extrusionOk="0">
                <a:moveTo>
                  <a:pt x="25" y="13"/>
                </a:moveTo>
                <a:cubicBezTo>
                  <a:pt x="25" y="20"/>
                  <a:pt x="19" y="25"/>
                  <a:pt x="13" y="25"/>
                </a:cubicBezTo>
                <a:cubicBezTo>
                  <a:pt x="6" y="25"/>
                  <a:pt x="0" y="19"/>
                  <a:pt x="1" y="13"/>
                </a:cubicBezTo>
                <a:cubicBezTo>
                  <a:pt x="1" y="6"/>
                  <a:pt x="6" y="0"/>
                  <a:pt x="13" y="1"/>
                </a:cubicBezTo>
                <a:cubicBezTo>
                  <a:pt x="20" y="1"/>
                  <a:pt x="25" y="7"/>
                  <a:pt x="25" y="13"/>
                </a:cubicBezTo>
                <a:close/>
                <a:moveTo>
                  <a:pt x="21" y="13"/>
                </a:moveTo>
                <a:cubicBezTo>
                  <a:pt x="17" y="11"/>
                  <a:pt x="15" y="8"/>
                  <a:pt x="13" y="8"/>
                </a:cubicBezTo>
                <a:cubicBezTo>
                  <a:pt x="11" y="8"/>
                  <a:pt x="9" y="11"/>
                  <a:pt x="7" y="13"/>
                </a:cubicBezTo>
                <a:cubicBezTo>
                  <a:pt x="9" y="15"/>
                  <a:pt x="11" y="18"/>
                  <a:pt x="13" y="18"/>
                </a:cubicBezTo>
                <a:cubicBezTo>
                  <a:pt x="15" y="18"/>
                  <a:pt x="17" y="16"/>
                  <a:pt x="21" y="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1" name="Google Shape;1661;p19"/>
          <p:cNvSpPr/>
          <p:nvPr/>
        </p:nvSpPr>
        <p:spPr>
          <a:xfrm>
            <a:off x="3824563" y="1308201"/>
            <a:ext cx="97070" cy="29124"/>
          </a:xfrm>
          <a:custGeom>
            <a:avLst/>
            <a:gdLst/>
            <a:ahLst/>
            <a:cxnLst/>
            <a:rect l="l" t="t" r="r" b="b"/>
            <a:pathLst>
              <a:path w="41" h="12" extrusionOk="0">
                <a:moveTo>
                  <a:pt x="41" y="0"/>
                </a:moveTo>
                <a:cubicBezTo>
                  <a:pt x="41" y="4"/>
                  <a:pt x="41" y="7"/>
                  <a:pt x="41" y="11"/>
                </a:cubicBezTo>
                <a:cubicBezTo>
                  <a:pt x="38" y="11"/>
                  <a:pt x="35" y="11"/>
                  <a:pt x="33" y="11"/>
                </a:cubicBezTo>
                <a:cubicBezTo>
                  <a:pt x="32" y="8"/>
                  <a:pt x="31" y="5"/>
                  <a:pt x="31" y="2"/>
                </a:cubicBezTo>
                <a:cubicBezTo>
                  <a:pt x="30" y="2"/>
                  <a:pt x="29" y="2"/>
                  <a:pt x="29" y="2"/>
                </a:cubicBezTo>
                <a:cubicBezTo>
                  <a:pt x="29" y="4"/>
                  <a:pt x="29" y="7"/>
                  <a:pt x="28" y="9"/>
                </a:cubicBezTo>
                <a:cubicBezTo>
                  <a:pt x="28" y="10"/>
                  <a:pt x="27" y="10"/>
                  <a:pt x="26" y="11"/>
                </a:cubicBezTo>
                <a:cubicBezTo>
                  <a:pt x="26" y="10"/>
                  <a:pt x="24" y="10"/>
                  <a:pt x="24" y="9"/>
                </a:cubicBezTo>
                <a:cubicBezTo>
                  <a:pt x="24" y="7"/>
                  <a:pt x="23" y="4"/>
                  <a:pt x="23" y="2"/>
                </a:cubicBezTo>
                <a:cubicBezTo>
                  <a:pt x="22" y="2"/>
                  <a:pt x="22" y="2"/>
                  <a:pt x="21" y="2"/>
                </a:cubicBezTo>
                <a:cubicBezTo>
                  <a:pt x="21" y="4"/>
                  <a:pt x="21" y="6"/>
                  <a:pt x="20" y="8"/>
                </a:cubicBezTo>
                <a:cubicBezTo>
                  <a:pt x="20" y="9"/>
                  <a:pt x="19" y="10"/>
                  <a:pt x="18" y="11"/>
                </a:cubicBezTo>
                <a:cubicBezTo>
                  <a:pt x="17" y="10"/>
                  <a:pt x="16" y="9"/>
                  <a:pt x="16" y="8"/>
                </a:cubicBezTo>
                <a:cubicBezTo>
                  <a:pt x="15" y="6"/>
                  <a:pt x="15" y="4"/>
                  <a:pt x="15" y="2"/>
                </a:cubicBezTo>
                <a:cubicBezTo>
                  <a:pt x="15" y="2"/>
                  <a:pt x="14" y="2"/>
                  <a:pt x="13" y="2"/>
                </a:cubicBezTo>
                <a:cubicBezTo>
                  <a:pt x="13" y="4"/>
                  <a:pt x="13" y="6"/>
                  <a:pt x="12" y="8"/>
                </a:cubicBezTo>
                <a:cubicBezTo>
                  <a:pt x="12" y="9"/>
                  <a:pt x="11" y="10"/>
                  <a:pt x="10" y="11"/>
                </a:cubicBezTo>
                <a:cubicBezTo>
                  <a:pt x="9" y="10"/>
                  <a:pt x="8" y="9"/>
                  <a:pt x="8" y="8"/>
                </a:cubicBezTo>
                <a:cubicBezTo>
                  <a:pt x="7" y="6"/>
                  <a:pt x="7" y="4"/>
                  <a:pt x="7" y="2"/>
                </a:cubicBezTo>
                <a:cubicBezTo>
                  <a:pt x="6" y="2"/>
                  <a:pt x="6" y="2"/>
                  <a:pt x="5" y="2"/>
                </a:cubicBezTo>
                <a:cubicBezTo>
                  <a:pt x="4" y="5"/>
                  <a:pt x="3" y="9"/>
                  <a:pt x="2" y="12"/>
                </a:cubicBezTo>
                <a:cubicBezTo>
                  <a:pt x="2" y="11"/>
                  <a:pt x="1" y="11"/>
                  <a:pt x="0" y="11"/>
                </a:cubicBezTo>
                <a:cubicBezTo>
                  <a:pt x="0" y="8"/>
                  <a:pt x="0" y="4"/>
                  <a:pt x="0" y="0"/>
                </a:cubicBezTo>
                <a:cubicBezTo>
                  <a:pt x="13" y="0"/>
                  <a:pt x="27" y="0"/>
                  <a:pt x="4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2" name="Google Shape;1662;p19"/>
          <p:cNvSpPr/>
          <p:nvPr/>
        </p:nvSpPr>
        <p:spPr>
          <a:xfrm>
            <a:off x="5494163" y="1046110"/>
            <a:ext cx="58242" cy="48538"/>
          </a:xfrm>
          <a:custGeom>
            <a:avLst/>
            <a:gdLst/>
            <a:ahLst/>
            <a:cxnLst/>
            <a:rect l="l" t="t" r="r" b="b"/>
            <a:pathLst>
              <a:path w="24" h="24" extrusionOk="0">
                <a:moveTo>
                  <a:pt x="24" y="12"/>
                </a:moveTo>
                <a:cubicBezTo>
                  <a:pt x="24" y="19"/>
                  <a:pt x="18" y="24"/>
                  <a:pt x="12" y="24"/>
                </a:cubicBezTo>
                <a:cubicBezTo>
                  <a:pt x="5" y="24"/>
                  <a:pt x="0" y="18"/>
                  <a:pt x="0" y="12"/>
                </a:cubicBezTo>
                <a:cubicBezTo>
                  <a:pt x="0" y="5"/>
                  <a:pt x="6" y="0"/>
                  <a:pt x="12" y="0"/>
                </a:cubicBezTo>
                <a:cubicBezTo>
                  <a:pt x="19" y="0"/>
                  <a:pt x="24" y="5"/>
                  <a:pt x="24" y="12"/>
                </a:cubicBezTo>
                <a:close/>
                <a:moveTo>
                  <a:pt x="19" y="13"/>
                </a:moveTo>
                <a:cubicBezTo>
                  <a:pt x="19" y="12"/>
                  <a:pt x="19" y="11"/>
                  <a:pt x="19" y="10"/>
                </a:cubicBezTo>
                <a:cubicBezTo>
                  <a:pt x="17" y="9"/>
                  <a:pt x="14" y="6"/>
                  <a:pt x="12" y="6"/>
                </a:cubicBezTo>
                <a:cubicBezTo>
                  <a:pt x="10" y="6"/>
                  <a:pt x="8" y="10"/>
                  <a:pt x="6" y="12"/>
                </a:cubicBezTo>
                <a:cubicBezTo>
                  <a:pt x="8" y="14"/>
                  <a:pt x="10" y="17"/>
                  <a:pt x="12" y="18"/>
                </a:cubicBezTo>
                <a:cubicBezTo>
                  <a:pt x="14" y="18"/>
                  <a:pt x="17" y="15"/>
                  <a:pt x="19" y="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3" name="Google Shape;1663;p19"/>
          <p:cNvSpPr/>
          <p:nvPr/>
        </p:nvSpPr>
        <p:spPr>
          <a:xfrm>
            <a:off x="6338673" y="1987690"/>
            <a:ext cx="67952" cy="77656"/>
          </a:xfrm>
          <a:custGeom>
            <a:avLst/>
            <a:gdLst/>
            <a:ahLst/>
            <a:cxnLst/>
            <a:rect l="l" t="t" r="r" b="b"/>
            <a:pathLst>
              <a:path w="30" h="30" extrusionOk="0">
                <a:moveTo>
                  <a:pt x="30" y="26"/>
                </a:moveTo>
                <a:cubicBezTo>
                  <a:pt x="29" y="26"/>
                  <a:pt x="27" y="28"/>
                  <a:pt x="25" y="30"/>
                </a:cubicBezTo>
                <a:cubicBezTo>
                  <a:pt x="17" y="21"/>
                  <a:pt x="9" y="13"/>
                  <a:pt x="0" y="5"/>
                </a:cubicBezTo>
                <a:cubicBezTo>
                  <a:pt x="2" y="3"/>
                  <a:pt x="3" y="1"/>
                  <a:pt x="5" y="0"/>
                </a:cubicBezTo>
                <a:cubicBezTo>
                  <a:pt x="13" y="8"/>
                  <a:pt x="21" y="17"/>
                  <a:pt x="30" y="2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4" name="Google Shape;1664;p19"/>
          <p:cNvSpPr/>
          <p:nvPr/>
        </p:nvSpPr>
        <p:spPr>
          <a:xfrm>
            <a:off x="3513939" y="997578"/>
            <a:ext cx="77656" cy="165022"/>
          </a:xfrm>
          <a:custGeom>
            <a:avLst/>
            <a:gdLst/>
            <a:ahLst/>
            <a:cxnLst/>
            <a:rect l="l" t="t" r="r" b="b"/>
            <a:pathLst>
              <a:path w="33" h="69" extrusionOk="0">
                <a:moveTo>
                  <a:pt x="33" y="1"/>
                </a:moveTo>
                <a:cubicBezTo>
                  <a:pt x="29" y="12"/>
                  <a:pt x="24" y="24"/>
                  <a:pt x="20" y="35"/>
                </a:cubicBezTo>
                <a:cubicBezTo>
                  <a:pt x="18" y="39"/>
                  <a:pt x="17" y="42"/>
                  <a:pt x="15" y="46"/>
                </a:cubicBezTo>
                <a:cubicBezTo>
                  <a:pt x="14" y="49"/>
                  <a:pt x="12" y="53"/>
                  <a:pt x="16" y="56"/>
                </a:cubicBezTo>
                <a:cubicBezTo>
                  <a:pt x="19" y="60"/>
                  <a:pt x="16" y="65"/>
                  <a:pt x="12" y="67"/>
                </a:cubicBezTo>
                <a:cubicBezTo>
                  <a:pt x="7" y="69"/>
                  <a:pt x="4" y="67"/>
                  <a:pt x="2" y="63"/>
                </a:cubicBezTo>
                <a:cubicBezTo>
                  <a:pt x="0" y="59"/>
                  <a:pt x="2" y="54"/>
                  <a:pt x="7" y="53"/>
                </a:cubicBezTo>
                <a:cubicBezTo>
                  <a:pt x="11" y="52"/>
                  <a:pt x="12" y="50"/>
                  <a:pt x="13" y="47"/>
                </a:cubicBezTo>
                <a:cubicBezTo>
                  <a:pt x="19" y="31"/>
                  <a:pt x="25" y="16"/>
                  <a:pt x="32" y="0"/>
                </a:cubicBezTo>
                <a:cubicBezTo>
                  <a:pt x="32" y="0"/>
                  <a:pt x="33" y="1"/>
                  <a:pt x="33"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5" name="Google Shape;1665;p19"/>
          <p:cNvSpPr/>
          <p:nvPr/>
        </p:nvSpPr>
        <p:spPr>
          <a:xfrm>
            <a:off x="6736656" y="1987690"/>
            <a:ext cx="67952" cy="67952"/>
          </a:xfrm>
          <a:custGeom>
            <a:avLst/>
            <a:gdLst/>
            <a:ahLst/>
            <a:cxnLst/>
            <a:rect l="l" t="t" r="r" b="b"/>
            <a:pathLst>
              <a:path w="29" h="29" extrusionOk="0">
                <a:moveTo>
                  <a:pt x="25" y="0"/>
                </a:moveTo>
                <a:cubicBezTo>
                  <a:pt x="25" y="0"/>
                  <a:pt x="27" y="1"/>
                  <a:pt x="28" y="3"/>
                </a:cubicBezTo>
                <a:cubicBezTo>
                  <a:pt x="28" y="3"/>
                  <a:pt x="29" y="4"/>
                  <a:pt x="29" y="4"/>
                </a:cubicBezTo>
                <a:cubicBezTo>
                  <a:pt x="21" y="13"/>
                  <a:pt x="12" y="21"/>
                  <a:pt x="4" y="29"/>
                </a:cubicBezTo>
                <a:cubicBezTo>
                  <a:pt x="3" y="28"/>
                  <a:pt x="1" y="26"/>
                  <a:pt x="0" y="24"/>
                </a:cubicBezTo>
                <a:cubicBezTo>
                  <a:pt x="8" y="17"/>
                  <a:pt x="16" y="8"/>
                  <a:pt x="2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6" name="Google Shape;1666;p19"/>
          <p:cNvSpPr/>
          <p:nvPr/>
        </p:nvSpPr>
        <p:spPr>
          <a:xfrm>
            <a:off x="5562115" y="1065524"/>
            <a:ext cx="97070" cy="19414"/>
          </a:xfrm>
          <a:custGeom>
            <a:avLst/>
            <a:gdLst/>
            <a:ahLst/>
            <a:cxnLst/>
            <a:rect l="l" t="t" r="r" b="b"/>
            <a:pathLst>
              <a:path w="40" h="8" extrusionOk="0">
                <a:moveTo>
                  <a:pt x="39" y="8"/>
                </a:moveTo>
                <a:cubicBezTo>
                  <a:pt x="27" y="8"/>
                  <a:pt x="14" y="8"/>
                  <a:pt x="0" y="8"/>
                </a:cubicBezTo>
                <a:cubicBezTo>
                  <a:pt x="0" y="6"/>
                  <a:pt x="0" y="3"/>
                  <a:pt x="0" y="0"/>
                </a:cubicBezTo>
                <a:cubicBezTo>
                  <a:pt x="13" y="0"/>
                  <a:pt x="26" y="0"/>
                  <a:pt x="39" y="0"/>
                </a:cubicBezTo>
                <a:cubicBezTo>
                  <a:pt x="39" y="1"/>
                  <a:pt x="39" y="1"/>
                  <a:pt x="39" y="2"/>
                </a:cubicBezTo>
                <a:cubicBezTo>
                  <a:pt x="28" y="2"/>
                  <a:pt x="17" y="2"/>
                  <a:pt x="6" y="2"/>
                </a:cubicBezTo>
                <a:cubicBezTo>
                  <a:pt x="6" y="3"/>
                  <a:pt x="6" y="4"/>
                  <a:pt x="6" y="5"/>
                </a:cubicBezTo>
                <a:cubicBezTo>
                  <a:pt x="17" y="5"/>
                  <a:pt x="28" y="5"/>
                  <a:pt x="40" y="5"/>
                </a:cubicBezTo>
                <a:cubicBezTo>
                  <a:pt x="39" y="6"/>
                  <a:pt x="39" y="7"/>
                  <a:pt x="39"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7" name="Google Shape;1667;p19"/>
          <p:cNvSpPr/>
          <p:nvPr/>
        </p:nvSpPr>
        <p:spPr>
          <a:xfrm>
            <a:off x="4698191" y="3171941"/>
            <a:ext cx="126194" cy="9710"/>
          </a:xfrm>
          <a:custGeom>
            <a:avLst/>
            <a:gdLst/>
            <a:ahLst/>
            <a:cxnLst/>
            <a:rect l="l" t="t" r="r" b="b"/>
            <a:pathLst>
              <a:path w="53" h="5" extrusionOk="0">
                <a:moveTo>
                  <a:pt x="53" y="5"/>
                </a:moveTo>
                <a:cubicBezTo>
                  <a:pt x="35" y="5"/>
                  <a:pt x="18" y="5"/>
                  <a:pt x="1" y="5"/>
                </a:cubicBezTo>
                <a:cubicBezTo>
                  <a:pt x="0" y="5"/>
                  <a:pt x="0" y="4"/>
                  <a:pt x="0" y="4"/>
                </a:cubicBezTo>
                <a:cubicBezTo>
                  <a:pt x="2" y="2"/>
                  <a:pt x="4" y="0"/>
                  <a:pt x="5" y="0"/>
                </a:cubicBezTo>
                <a:cubicBezTo>
                  <a:pt x="20" y="0"/>
                  <a:pt x="34" y="0"/>
                  <a:pt x="48" y="0"/>
                </a:cubicBezTo>
                <a:cubicBezTo>
                  <a:pt x="50" y="0"/>
                  <a:pt x="52" y="2"/>
                  <a:pt x="53" y="3"/>
                </a:cubicBezTo>
                <a:cubicBezTo>
                  <a:pt x="53" y="4"/>
                  <a:pt x="53" y="4"/>
                  <a:pt x="53"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8" name="Google Shape;1668;p19"/>
          <p:cNvSpPr/>
          <p:nvPr/>
        </p:nvSpPr>
        <p:spPr>
          <a:xfrm>
            <a:off x="3698375" y="1240249"/>
            <a:ext cx="67952" cy="19414"/>
          </a:xfrm>
          <a:custGeom>
            <a:avLst/>
            <a:gdLst/>
            <a:ahLst/>
            <a:cxnLst/>
            <a:rect l="l" t="t" r="r" b="b"/>
            <a:pathLst>
              <a:path w="29" h="10" extrusionOk="0">
                <a:moveTo>
                  <a:pt x="2" y="10"/>
                </a:moveTo>
                <a:cubicBezTo>
                  <a:pt x="0" y="3"/>
                  <a:pt x="3" y="0"/>
                  <a:pt x="9" y="1"/>
                </a:cubicBezTo>
                <a:cubicBezTo>
                  <a:pt x="13" y="1"/>
                  <a:pt x="17" y="1"/>
                  <a:pt x="21" y="1"/>
                </a:cubicBezTo>
                <a:cubicBezTo>
                  <a:pt x="28" y="1"/>
                  <a:pt x="29" y="1"/>
                  <a:pt x="28" y="10"/>
                </a:cubicBezTo>
                <a:cubicBezTo>
                  <a:pt x="19" y="10"/>
                  <a:pt x="11" y="10"/>
                  <a:pt x="2" y="1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69" name="Google Shape;1669;p19"/>
          <p:cNvSpPr/>
          <p:nvPr/>
        </p:nvSpPr>
        <p:spPr>
          <a:xfrm>
            <a:off x="4057530" y="1308201"/>
            <a:ext cx="48538" cy="29124"/>
          </a:xfrm>
          <a:custGeom>
            <a:avLst/>
            <a:gdLst/>
            <a:ahLst/>
            <a:cxnLst/>
            <a:rect l="l" t="t" r="r" b="b"/>
            <a:pathLst>
              <a:path w="21" h="15" extrusionOk="0">
                <a:moveTo>
                  <a:pt x="0" y="0"/>
                </a:moveTo>
                <a:cubicBezTo>
                  <a:pt x="7" y="0"/>
                  <a:pt x="14" y="0"/>
                  <a:pt x="21" y="0"/>
                </a:cubicBezTo>
                <a:cubicBezTo>
                  <a:pt x="21" y="4"/>
                  <a:pt x="21" y="8"/>
                  <a:pt x="21" y="12"/>
                </a:cubicBezTo>
                <a:cubicBezTo>
                  <a:pt x="7" y="15"/>
                  <a:pt x="6" y="14"/>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0" name="Google Shape;1670;p19"/>
          <p:cNvSpPr/>
          <p:nvPr/>
        </p:nvSpPr>
        <p:spPr>
          <a:xfrm>
            <a:off x="4775847" y="2113877"/>
            <a:ext cx="38828" cy="48538"/>
          </a:xfrm>
          <a:custGeom>
            <a:avLst/>
            <a:gdLst/>
            <a:ahLst/>
            <a:cxnLst/>
            <a:rect l="l" t="t" r="r" b="b"/>
            <a:pathLst>
              <a:path w="15" h="20" extrusionOk="0">
                <a:moveTo>
                  <a:pt x="15" y="11"/>
                </a:moveTo>
                <a:cubicBezTo>
                  <a:pt x="13" y="13"/>
                  <a:pt x="11" y="17"/>
                  <a:pt x="7" y="18"/>
                </a:cubicBezTo>
                <a:cubicBezTo>
                  <a:pt x="4" y="20"/>
                  <a:pt x="0" y="15"/>
                  <a:pt x="0" y="10"/>
                </a:cubicBezTo>
                <a:cubicBezTo>
                  <a:pt x="0" y="5"/>
                  <a:pt x="2" y="1"/>
                  <a:pt x="7" y="0"/>
                </a:cubicBezTo>
                <a:cubicBezTo>
                  <a:pt x="10" y="0"/>
                  <a:pt x="14" y="4"/>
                  <a:pt x="15" y="1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1" name="Google Shape;1671;p19"/>
          <p:cNvSpPr/>
          <p:nvPr/>
        </p:nvSpPr>
        <p:spPr>
          <a:xfrm>
            <a:off x="4688487" y="2230361"/>
            <a:ext cx="38828" cy="38828"/>
          </a:xfrm>
          <a:custGeom>
            <a:avLst/>
            <a:gdLst/>
            <a:ahLst/>
            <a:cxnLst/>
            <a:rect l="l" t="t" r="r" b="b"/>
            <a:pathLst>
              <a:path w="14" h="19" extrusionOk="0">
                <a:moveTo>
                  <a:pt x="0" y="9"/>
                </a:moveTo>
                <a:cubicBezTo>
                  <a:pt x="0" y="5"/>
                  <a:pt x="1" y="1"/>
                  <a:pt x="7" y="1"/>
                </a:cubicBezTo>
                <a:cubicBezTo>
                  <a:pt x="12" y="0"/>
                  <a:pt x="14" y="5"/>
                  <a:pt x="14" y="9"/>
                </a:cubicBezTo>
                <a:cubicBezTo>
                  <a:pt x="14" y="14"/>
                  <a:pt x="12" y="19"/>
                  <a:pt x="7" y="18"/>
                </a:cubicBezTo>
                <a:cubicBezTo>
                  <a:pt x="2" y="18"/>
                  <a:pt x="0" y="14"/>
                  <a:pt x="0"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2" name="Google Shape;1672;p19"/>
          <p:cNvSpPr/>
          <p:nvPr/>
        </p:nvSpPr>
        <p:spPr>
          <a:xfrm>
            <a:off x="4688487" y="2007104"/>
            <a:ext cx="38828" cy="38828"/>
          </a:xfrm>
          <a:custGeom>
            <a:avLst/>
            <a:gdLst/>
            <a:ahLst/>
            <a:cxnLst/>
            <a:rect l="l" t="t" r="r" b="b"/>
            <a:pathLst>
              <a:path w="14" h="18" extrusionOk="0">
                <a:moveTo>
                  <a:pt x="14" y="9"/>
                </a:moveTo>
                <a:cubicBezTo>
                  <a:pt x="13" y="13"/>
                  <a:pt x="13" y="18"/>
                  <a:pt x="7" y="18"/>
                </a:cubicBezTo>
                <a:cubicBezTo>
                  <a:pt x="2" y="18"/>
                  <a:pt x="0" y="14"/>
                  <a:pt x="0" y="10"/>
                </a:cubicBezTo>
                <a:cubicBezTo>
                  <a:pt x="0" y="5"/>
                  <a:pt x="1" y="1"/>
                  <a:pt x="7" y="0"/>
                </a:cubicBezTo>
                <a:cubicBezTo>
                  <a:pt x="12" y="0"/>
                  <a:pt x="13" y="5"/>
                  <a:pt x="14" y="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3" name="Google Shape;1673;p19"/>
          <p:cNvSpPr/>
          <p:nvPr/>
        </p:nvSpPr>
        <p:spPr>
          <a:xfrm>
            <a:off x="5513577" y="1104352"/>
            <a:ext cx="19414" cy="48538"/>
          </a:xfrm>
          <a:custGeom>
            <a:avLst/>
            <a:gdLst/>
            <a:ahLst/>
            <a:cxnLst/>
            <a:rect l="l" t="t" r="r" b="b"/>
            <a:pathLst>
              <a:path w="8" h="20" extrusionOk="0">
                <a:moveTo>
                  <a:pt x="8" y="20"/>
                </a:moveTo>
                <a:cubicBezTo>
                  <a:pt x="5" y="20"/>
                  <a:pt x="3" y="20"/>
                  <a:pt x="0" y="20"/>
                </a:cubicBezTo>
                <a:cubicBezTo>
                  <a:pt x="0" y="14"/>
                  <a:pt x="0" y="7"/>
                  <a:pt x="0" y="0"/>
                </a:cubicBezTo>
                <a:cubicBezTo>
                  <a:pt x="3" y="0"/>
                  <a:pt x="5" y="0"/>
                  <a:pt x="8" y="0"/>
                </a:cubicBezTo>
                <a:cubicBezTo>
                  <a:pt x="8" y="7"/>
                  <a:pt x="8" y="13"/>
                  <a:pt x="8"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4" name="Google Shape;1674;p19"/>
          <p:cNvSpPr/>
          <p:nvPr/>
        </p:nvSpPr>
        <p:spPr>
          <a:xfrm>
            <a:off x="5659185" y="1055820"/>
            <a:ext cx="19414" cy="38828"/>
          </a:xfrm>
          <a:custGeom>
            <a:avLst/>
            <a:gdLst/>
            <a:ahLst/>
            <a:cxnLst/>
            <a:rect l="l" t="t" r="r" b="b"/>
            <a:pathLst>
              <a:path w="8" h="16" extrusionOk="0">
                <a:moveTo>
                  <a:pt x="8" y="0"/>
                </a:moveTo>
                <a:cubicBezTo>
                  <a:pt x="8" y="6"/>
                  <a:pt x="8" y="10"/>
                  <a:pt x="8" y="16"/>
                </a:cubicBezTo>
                <a:cubicBezTo>
                  <a:pt x="5" y="15"/>
                  <a:pt x="1" y="15"/>
                  <a:pt x="1" y="14"/>
                </a:cubicBezTo>
                <a:cubicBezTo>
                  <a:pt x="0" y="10"/>
                  <a:pt x="0" y="6"/>
                  <a:pt x="1" y="2"/>
                </a:cubicBezTo>
                <a:cubicBezTo>
                  <a:pt x="1" y="1"/>
                  <a:pt x="5" y="1"/>
                  <a:pt x="8"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5" name="Google Shape;1675;p19"/>
          <p:cNvSpPr/>
          <p:nvPr/>
        </p:nvSpPr>
        <p:spPr>
          <a:xfrm>
            <a:off x="4649659" y="3540806"/>
            <a:ext cx="77656" cy="9710"/>
          </a:xfrm>
          <a:custGeom>
            <a:avLst/>
            <a:gdLst/>
            <a:ahLst/>
            <a:cxnLst/>
            <a:rect l="l" t="t" r="r" b="b"/>
            <a:pathLst>
              <a:path w="32" h="6" extrusionOk="0">
                <a:moveTo>
                  <a:pt x="32" y="2"/>
                </a:moveTo>
                <a:cubicBezTo>
                  <a:pt x="28" y="5"/>
                  <a:pt x="10" y="6"/>
                  <a:pt x="0" y="4"/>
                </a:cubicBezTo>
                <a:cubicBezTo>
                  <a:pt x="2" y="1"/>
                  <a:pt x="19" y="0"/>
                  <a:pt x="32" y="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6" name="Google Shape;1676;p19"/>
          <p:cNvSpPr/>
          <p:nvPr/>
        </p:nvSpPr>
        <p:spPr>
          <a:xfrm>
            <a:off x="4804971" y="3540806"/>
            <a:ext cx="67952" cy="9710"/>
          </a:xfrm>
          <a:custGeom>
            <a:avLst/>
            <a:gdLst/>
            <a:ahLst/>
            <a:cxnLst/>
            <a:rect l="l" t="t" r="r" b="b"/>
            <a:pathLst>
              <a:path w="32" h="4" extrusionOk="0">
                <a:moveTo>
                  <a:pt x="32" y="4"/>
                </a:moveTo>
                <a:cubicBezTo>
                  <a:pt x="21" y="4"/>
                  <a:pt x="11" y="4"/>
                  <a:pt x="0" y="4"/>
                </a:cubicBezTo>
                <a:cubicBezTo>
                  <a:pt x="3" y="0"/>
                  <a:pt x="27" y="0"/>
                  <a:pt x="32" y="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7" name="Google Shape;1677;p19"/>
          <p:cNvSpPr/>
          <p:nvPr/>
        </p:nvSpPr>
        <p:spPr>
          <a:xfrm>
            <a:off x="8173289" y="3395199"/>
            <a:ext cx="58242" cy="58242"/>
          </a:xfrm>
          <a:custGeom>
            <a:avLst/>
            <a:gdLst/>
            <a:ahLst/>
            <a:cxnLst/>
            <a:rect l="l" t="t" r="r" b="b"/>
            <a:pathLst>
              <a:path w="25" h="24" extrusionOk="0">
                <a:moveTo>
                  <a:pt x="25" y="24"/>
                </a:moveTo>
                <a:cubicBezTo>
                  <a:pt x="17" y="16"/>
                  <a:pt x="8" y="8"/>
                  <a:pt x="0" y="0"/>
                </a:cubicBezTo>
                <a:cubicBezTo>
                  <a:pt x="6" y="0"/>
                  <a:pt x="24" y="18"/>
                  <a:pt x="25" y="2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8" name="Google Shape;1678;p19"/>
          <p:cNvSpPr/>
          <p:nvPr/>
        </p:nvSpPr>
        <p:spPr>
          <a:xfrm>
            <a:off x="6309549" y="1958566"/>
            <a:ext cx="38828" cy="38828"/>
          </a:xfrm>
          <a:custGeom>
            <a:avLst/>
            <a:gdLst/>
            <a:ahLst/>
            <a:cxnLst/>
            <a:rect l="l" t="t" r="r" b="b"/>
            <a:pathLst>
              <a:path w="13" h="14" extrusionOk="0">
                <a:moveTo>
                  <a:pt x="13" y="8"/>
                </a:moveTo>
                <a:cubicBezTo>
                  <a:pt x="11" y="11"/>
                  <a:pt x="9" y="12"/>
                  <a:pt x="7" y="14"/>
                </a:cubicBezTo>
                <a:cubicBezTo>
                  <a:pt x="5" y="11"/>
                  <a:pt x="3" y="8"/>
                  <a:pt x="0" y="5"/>
                </a:cubicBezTo>
                <a:cubicBezTo>
                  <a:pt x="1" y="4"/>
                  <a:pt x="3" y="2"/>
                  <a:pt x="5" y="0"/>
                </a:cubicBezTo>
                <a:cubicBezTo>
                  <a:pt x="8" y="3"/>
                  <a:pt x="10" y="5"/>
                  <a:pt x="13" y="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79" name="Google Shape;1679;p19"/>
          <p:cNvSpPr/>
          <p:nvPr/>
        </p:nvSpPr>
        <p:spPr>
          <a:xfrm>
            <a:off x="6406619" y="2055635"/>
            <a:ext cx="29124" cy="29124"/>
          </a:xfrm>
          <a:custGeom>
            <a:avLst/>
            <a:gdLst/>
            <a:ahLst/>
            <a:cxnLst/>
            <a:rect l="l" t="t" r="r" b="b"/>
            <a:pathLst>
              <a:path w="14" h="13" extrusionOk="0">
                <a:moveTo>
                  <a:pt x="0" y="5"/>
                </a:moveTo>
                <a:cubicBezTo>
                  <a:pt x="3" y="3"/>
                  <a:pt x="4" y="2"/>
                  <a:pt x="6" y="0"/>
                </a:cubicBezTo>
                <a:cubicBezTo>
                  <a:pt x="9" y="2"/>
                  <a:pt x="11" y="5"/>
                  <a:pt x="14" y="8"/>
                </a:cubicBezTo>
                <a:cubicBezTo>
                  <a:pt x="12" y="9"/>
                  <a:pt x="10" y="11"/>
                  <a:pt x="8" y="13"/>
                </a:cubicBezTo>
                <a:cubicBezTo>
                  <a:pt x="5" y="10"/>
                  <a:pt x="3" y="8"/>
                  <a:pt x="0" y="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0" name="Google Shape;1680;p19"/>
          <p:cNvSpPr/>
          <p:nvPr/>
        </p:nvSpPr>
        <p:spPr>
          <a:xfrm>
            <a:off x="6707538" y="2055635"/>
            <a:ext cx="38828" cy="19414"/>
          </a:xfrm>
          <a:custGeom>
            <a:avLst/>
            <a:gdLst/>
            <a:ahLst/>
            <a:cxnLst/>
            <a:rect l="l" t="t" r="r" b="b"/>
            <a:pathLst>
              <a:path w="13" h="12" extrusionOk="0">
                <a:moveTo>
                  <a:pt x="5" y="12"/>
                </a:moveTo>
                <a:cubicBezTo>
                  <a:pt x="4" y="11"/>
                  <a:pt x="3" y="10"/>
                  <a:pt x="2" y="9"/>
                </a:cubicBezTo>
                <a:cubicBezTo>
                  <a:pt x="1" y="9"/>
                  <a:pt x="1" y="8"/>
                  <a:pt x="0" y="7"/>
                </a:cubicBezTo>
                <a:cubicBezTo>
                  <a:pt x="3" y="5"/>
                  <a:pt x="5" y="3"/>
                  <a:pt x="9" y="0"/>
                </a:cubicBezTo>
                <a:cubicBezTo>
                  <a:pt x="10" y="1"/>
                  <a:pt x="11" y="3"/>
                  <a:pt x="13" y="5"/>
                </a:cubicBezTo>
                <a:cubicBezTo>
                  <a:pt x="10" y="7"/>
                  <a:pt x="8" y="9"/>
                  <a:pt x="5" y="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1" name="Google Shape;1681;p19"/>
          <p:cNvSpPr/>
          <p:nvPr/>
        </p:nvSpPr>
        <p:spPr>
          <a:xfrm>
            <a:off x="6804608" y="1958566"/>
            <a:ext cx="29124" cy="29124"/>
          </a:xfrm>
          <a:custGeom>
            <a:avLst/>
            <a:gdLst/>
            <a:ahLst/>
            <a:cxnLst/>
            <a:rect l="l" t="t" r="r" b="b"/>
            <a:pathLst>
              <a:path w="12" h="13" extrusionOk="0">
                <a:moveTo>
                  <a:pt x="5" y="13"/>
                </a:moveTo>
                <a:cubicBezTo>
                  <a:pt x="4" y="11"/>
                  <a:pt x="2" y="9"/>
                  <a:pt x="0" y="7"/>
                </a:cubicBezTo>
                <a:cubicBezTo>
                  <a:pt x="3" y="4"/>
                  <a:pt x="5" y="2"/>
                  <a:pt x="8" y="0"/>
                </a:cubicBezTo>
                <a:cubicBezTo>
                  <a:pt x="9" y="1"/>
                  <a:pt x="11" y="3"/>
                  <a:pt x="12" y="5"/>
                </a:cubicBezTo>
                <a:cubicBezTo>
                  <a:pt x="11" y="7"/>
                  <a:pt x="8" y="10"/>
                  <a:pt x="5" y="1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2" name="Google Shape;1682;p19"/>
          <p:cNvSpPr/>
          <p:nvPr/>
        </p:nvSpPr>
        <p:spPr>
          <a:xfrm>
            <a:off x="4834088" y="3201059"/>
            <a:ext cx="38828" cy="9710"/>
          </a:xfrm>
          <a:custGeom>
            <a:avLst/>
            <a:gdLst/>
            <a:ahLst/>
            <a:cxnLst/>
            <a:rect l="l" t="t" r="r" b="b"/>
            <a:pathLst>
              <a:path w="20" h="4" extrusionOk="0">
                <a:moveTo>
                  <a:pt x="0" y="0"/>
                </a:moveTo>
                <a:cubicBezTo>
                  <a:pt x="7" y="0"/>
                  <a:pt x="13" y="0"/>
                  <a:pt x="20" y="0"/>
                </a:cubicBezTo>
                <a:cubicBezTo>
                  <a:pt x="17" y="4"/>
                  <a:pt x="2" y="4"/>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3" name="Google Shape;1683;p19"/>
          <p:cNvSpPr/>
          <p:nvPr/>
        </p:nvSpPr>
        <p:spPr>
          <a:xfrm>
            <a:off x="4649659" y="3201059"/>
            <a:ext cx="48538" cy="9710"/>
          </a:xfrm>
          <a:custGeom>
            <a:avLst/>
            <a:gdLst/>
            <a:ahLst/>
            <a:cxnLst/>
            <a:rect l="l" t="t" r="r" b="b"/>
            <a:pathLst>
              <a:path w="22" h="4" extrusionOk="0">
                <a:moveTo>
                  <a:pt x="22" y="0"/>
                </a:moveTo>
                <a:cubicBezTo>
                  <a:pt x="17" y="4"/>
                  <a:pt x="5" y="4"/>
                  <a:pt x="0" y="0"/>
                </a:cubicBezTo>
                <a:cubicBezTo>
                  <a:pt x="8" y="0"/>
                  <a:pt x="14" y="0"/>
                  <a:pt x="22"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4" name="Google Shape;1684;p19"/>
          <p:cNvSpPr/>
          <p:nvPr/>
        </p:nvSpPr>
        <p:spPr>
          <a:xfrm>
            <a:off x="5309733" y="1317905"/>
            <a:ext cx="174726" cy="106780"/>
          </a:xfrm>
          <a:custGeom>
            <a:avLst/>
            <a:gdLst/>
            <a:ahLst/>
            <a:cxnLst/>
            <a:rect l="l" t="t" r="r" b="b"/>
            <a:pathLst>
              <a:path w="74" h="46" extrusionOk="0">
                <a:moveTo>
                  <a:pt x="74" y="0"/>
                </a:moveTo>
                <a:cubicBezTo>
                  <a:pt x="72" y="14"/>
                  <a:pt x="70" y="28"/>
                  <a:pt x="68" y="42"/>
                </a:cubicBezTo>
                <a:cubicBezTo>
                  <a:pt x="67" y="43"/>
                  <a:pt x="65" y="45"/>
                  <a:pt x="64" y="45"/>
                </a:cubicBezTo>
                <a:cubicBezTo>
                  <a:pt x="48" y="46"/>
                  <a:pt x="33" y="46"/>
                  <a:pt x="18" y="45"/>
                </a:cubicBezTo>
                <a:cubicBezTo>
                  <a:pt x="12" y="45"/>
                  <a:pt x="6" y="41"/>
                  <a:pt x="0" y="39"/>
                </a:cubicBezTo>
                <a:cubicBezTo>
                  <a:pt x="2" y="27"/>
                  <a:pt x="6" y="17"/>
                  <a:pt x="18" y="11"/>
                </a:cubicBezTo>
                <a:cubicBezTo>
                  <a:pt x="35" y="3"/>
                  <a:pt x="54" y="0"/>
                  <a:pt x="7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5" name="Google Shape;1685;p19"/>
          <p:cNvSpPr/>
          <p:nvPr/>
        </p:nvSpPr>
        <p:spPr>
          <a:xfrm>
            <a:off x="3882804" y="1094648"/>
            <a:ext cx="77656" cy="67952"/>
          </a:xfrm>
          <a:custGeom>
            <a:avLst/>
            <a:gdLst/>
            <a:ahLst/>
            <a:cxnLst/>
            <a:rect l="l" t="t" r="r" b="b"/>
            <a:pathLst>
              <a:path w="34" h="26" extrusionOk="0">
                <a:moveTo>
                  <a:pt x="0" y="26"/>
                </a:moveTo>
                <a:cubicBezTo>
                  <a:pt x="0" y="17"/>
                  <a:pt x="0" y="9"/>
                  <a:pt x="0" y="0"/>
                </a:cubicBezTo>
                <a:cubicBezTo>
                  <a:pt x="7" y="0"/>
                  <a:pt x="13" y="0"/>
                  <a:pt x="19" y="0"/>
                </a:cubicBezTo>
                <a:cubicBezTo>
                  <a:pt x="20" y="0"/>
                  <a:pt x="22" y="1"/>
                  <a:pt x="23" y="2"/>
                </a:cubicBezTo>
                <a:cubicBezTo>
                  <a:pt x="27" y="10"/>
                  <a:pt x="30" y="18"/>
                  <a:pt x="34" y="26"/>
                </a:cubicBezTo>
                <a:cubicBezTo>
                  <a:pt x="22" y="26"/>
                  <a:pt x="12" y="26"/>
                  <a:pt x="0"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6" name="Google Shape;1686;p19"/>
          <p:cNvSpPr/>
          <p:nvPr/>
        </p:nvSpPr>
        <p:spPr>
          <a:xfrm>
            <a:off x="3882804" y="1172304"/>
            <a:ext cx="9710" cy="67952"/>
          </a:xfrm>
          <a:custGeom>
            <a:avLst/>
            <a:gdLst/>
            <a:ahLst/>
            <a:cxnLst/>
            <a:rect l="l" t="t" r="r" b="b"/>
            <a:pathLst>
              <a:path w="5" h="26" extrusionOk="0">
                <a:moveTo>
                  <a:pt x="4" y="14"/>
                </a:moveTo>
                <a:cubicBezTo>
                  <a:pt x="4" y="17"/>
                  <a:pt x="5" y="20"/>
                  <a:pt x="4" y="23"/>
                </a:cubicBezTo>
                <a:cubicBezTo>
                  <a:pt x="4" y="24"/>
                  <a:pt x="3" y="25"/>
                  <a:pt x="2" y="26"/>
                </a:cubicBezTo>
                <a:cubicBezTo>
                  <a:pt x="1" y="25"/>
                  <a:pt x="0" y="25"/>
                  <a:pt x="0" y="24"/>
                </a:cubicBezTo>
                <a:cubicBezTo>
                  <a:pt x="0" y="17"/>
                  <a:pt x="0" y="9"/>
                  <a:pt x="0" y="2"/>
                </a:cubicBezTo>
                <a:cubicBezTo>
                  <a:pt x="0" y="1"/>
                  <a:pt x="1" y="1"/>
                  <a:pt x="2" y="0"/>
                </a:cubicBezTo>
                <a:cubicBezTo>
                  <a:pt x="3" y="1"/>
                  <a:pt x="4" y="2"/>
                  <a:pt x="4" y="3"/>
                </a:cubicBezTo>
                <a:cubicBezTo>
                  <a:pt x="5" y="6"/>
                  <a:pt x="4" y="10"/>
                  <a:pt x="4"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7" name="Google Shape;1687;p19"/>
          <p:cNvSpPr/>
          <p:nvPr/>
        </p:nvSpPr>
        <p:spPr>
          <a:xfrm>
            <a:off x="3902218" y="1191717"/>
            <a:ext cx="19414" cy="9710"/>
          </a:xfrm>
          <a:custGeom>
            <a:avLst/>
            <a:gdLst/>
            <a:ahLst/>
            <a:cxnLst/>
            <a:rect l="l" t="t" r="r" b="b"/>
            <a:pathLst>
              <a:path w="12" h="6" extrusionOk="0">
                <a:moveTo>
                  <a:pt x="6" y="6"/>
                </a:moveTo>
                <a:cubicBezTo>
                  <a:pt x="3" y="5"/>
                  <a:pt x="1" y="4"/>
                  <a:pt x="0" y="2"/>
                </a:cubicBezTo>
                <a:cubicBezTo>
                  <a:pt x="2" y="2"/>
                  <a:pt x="4" y="0"/>
                  <a:pt x="7" y="0"/>
                </a:cubicBezTo>
                <a:cubicBezTo>
                  <a:pt x="8" y="0"/>
                  <a:pt x="10" y="1"/>
                  <a:pt x="12" y="2"/>
                </a:cubicBezTo>
                <a:cubicBezTo>
                  <a:pt x="10" y="4"/>
                  <a:pt x="8" y="5"/>
                  <a:pt x="6" y="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8" name="Google Shape;1688;p19"/>
          <p:cNvSpPr/>
          <p:nvPr/>
        </p:nvSpPr>
        <p:spPr>
          <a:xfrm>
            <a:off x="3494525" y="1182007"/>
            <a:ext cx="106780" cy="67952"/>
          </a:xfrm>
          <a:custGeom>
            <a:avLst/>
            <a:gdLst/>
            <a:ahLst/>
            <a:cxnLst/>
            <a:rect l="l" t="t" r="r" b="b"/>
            <a:pathLst>
              <a:path w="45" h="31" extrusionOk="0">
                <a:moveTo>
                  <a:pt x="45" y="14"/>
                </a:moveTo>
                <a:cubicBezTo>
                  <a:pt x="34" y="20"/>
                  <a:pt x="25" y="25"/>
                  <a:pt x="14" y="31"/>
                </a:cubicBezTo>
                <a:cubicBezTo>
                  <a:pt x="9" y="24"/>
                  <a:pt x="5" y="18"/>
                  <a:pt x="0" y="11"/>
                </a:cubicBezTo>
                <a:cubicBezTo>
                  <a:pt x="15" y="0"/>
                  <a:pt x="34" y="1"/>
                  <a:pt x="45" y="1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89" name="Google Shape;1689;p19"/>
          <p:cNvSpPr/>
          <p:nvPr/>
        </p:nvSpPr>
        <p:spPr>
          <a:xfrm>
            <a:off x="8250945" y="1541169"/>
            <a:ext cx="38828" cy="38828"/>
          </a:xfrm>
          <a:custGeom>
            <a:avLst/>
            <a:gdLst/>
            <a:ahLst/>
            <a:cxnLst/>
            <a:rect l="l" t="t" r="r" b="b"/>
            <a:pathLst>
              <a:path w="15" h="16" extrusionOk="0">
                <a:moveTo>
                  <a:pt x="0" y="8"/>
                </a:moveTo>
                <a:cubicBezTo>
                  <a:pt x="0" y="3"/>
                  <a:pt x="3" y="0"/>
                  <a:pt x="8" y="0"/>
                </a:cubicBezTo>
                <a:cubicBezTo>
                  <a:pt x="12" y="0"/>
                  <a:pt x="15" y="3"/>
                  <a:pt x="15" y="8"/>
                </a:cubicBezTo>
                <a:cubicBezTo>
                  <a:pt x="15" y="13"/>
                  <a:pt x="13" y="16"/>
                  <a:pt x="8" y="16"/>
                </a:cubicBezTo>
                <a:cubicBezTo>
                  <a:pt x="3" y="16"/>
                  <a:pt x="0" y="13"/>
                  <a:pt x="0" y="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0" name="Google Shape;1690;p19"/>
          <p:cNvSpPr/>
          <p:nvPr/>
        </p:nvSpPr>
        <p:spPr>
          <a:xfrm>
            <a:off x="4533175" y="2152705"/>
            <a:ext cx="29124" cy="29124"/>
          </a:xfrm>
          <a:custGeom>
            <a:avLst/>
            <a:gdLst/>
            <a:ahLst/>
            <a:cxnLst/>
            <a:rect l="l" t="t" r="r" b="b"/>
            <a:pathLst>
              <a:path w="10" h="11" extrusionOk="0">
                <a:moveTo>
                  <a:pt x="10" y="7"/>
                </a:moveTo>
                <a:cubicBezTo>
                  <a:pt x="8" y="9"/>
                  <a:pt x="6" y="10"/>
                  <a:pt x="4" y="11"/>
                </a:cubicBezTo>
                <a:cubicBezTo>
                  <a:pt x="3" y="9"/>
                  <a:pt x="1" y="7"/>
                  <a:pt x="0" y="5"/>
                </a:cubicBezTo>
                <a:cubicBezTo>
                  <a:pt x="0" y="3"/>
                  <a:pt x="2" y="1"/>
                  <a:pt x="4" y="0"/>
                </a:cubicBezTo>
                <a:cubicBezTo>
                  <a:pt x="6" y="2"/>
                  <a:pt x="8" y="4"/>
                  <a:pt x="1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1" name="Google Shape;1691;p19"/>
          <p:cNvSpPr/>
          <p:nvPr/>
        </p:nvSpPr>
        <p:spPr>
          <a:xfrm>
            <a:off x="6319259" y="1579997"/>
            <a:ext cx="87366" cy="87366"/>
          </a:xfrm>
          <a:custGeom>
            <a:avLst/>
            <a:gdLst/>
            <a:ahLst/>
            <a:cxnLst/>
            <a:rect l="l" t="t" r="r" b="b"/>
            <a:pathLst>
              <a:path w="36" h="35" extrusionOk="0">
                <a:moveTo>
                  <a:pt x="24" y="1"/>
                </a:moveTo>
                <a:cubicBezTo>
                  <a:pt x="24" y="1"/>
                  <a:pt x="27" y="0"/>
                  <a:pt x="29" y="1"/>
                </a:cubicBezTo>
                <a:cubicBezTo>
                  <a:pt x="31" y="2"/>
                  <a:pt x="33" y="4"/>
                  <a:pt x="34" y="6"/>
                </a:cubicBezTo>
                <a:cubicBezTo>
                  <a:pt x="35" y="10"/>
                  <a:pt x="36" y="16"/>
                  <a:pt x="34" y="19"/>
                </a:cubicBezTo>
                <a:cubicBezTo>
                  <a:pt x="31" y="24"/>
                  <a:pt x="26" y="29"/>
                  <a:pt x="21" y="33"/>
                </a:cubicBezTo>
                <a:cubicBezTo>
                  <a:pt x="18" y="35"/>
                  <a:pt x="12" y="32"/>
                  <a:pt x="8" y="32"/>
                </a:cubicBezTo>
                <a:cubicBezTo>
                  <a:pt x="1" y="33"/>
                  <a:pt x="3" y="27"/>
                  <a:pt x="3" y="24"/>
                </a:cubicBezTo>
                <a:cubicBezTo>
                  <a:pt x="2" y="20"/>
                  <a:pt x="0" y="16"/>
                  <a:pt x="4" y="12"/>
                </a:cubicBezTo>
                <a:cubicBezTo>
                  <a:pt x="16" y="0"/>
                  <a:pt x="16" y="0"/>
                  <a:pt x="24"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2" name="Google Shape;1692;p19"/>
          <p:cNvSpPr/>
          <p:nvPr/>
        </p:nvSpPr>
        <p:spPr>
          <a:xfrm>
            <a:off x="6726952" y="1579997"/>
            <a:ext cx="87366" cy="77656"/>
          </a:xfrm>
          <a:custGeom>
            <a:avLst/>
            <a:gdLst/>
            <a:ahLst/>
            <a:cxnLst/>
            <a:rect l="l" t="t" r="r" b="b"/>
            <a:pathLst>
              <a:path w="36" h="34" extrusionOk="0">
                <a:moveTo>
                  <a:pt x="21" y="34"/>
                </a:moveTo>
                <a:cubicBezTo>
                  <a:pt x="18" y="33"/>
                  <a:pt x="15" y="32"/>
                  <a:pt x="12" y="30"/>
                </a:cubicBezTo>
                <a:cubicBezTo>
                  <a:pt x="10" y="29"/>
                  <a:pt x="9" y="27"/>
                  <a:pt x="7" y="25"/>
                </a:cubicBezTo>
                <a:cubicBezTo>
                  <a:pt x="2" y="19"/>
                  <a:pt x="0" y="11"/>
                  <a:pt x="3" y="4"/>
                </a:cubicBezTo>
                <a:cubicBezTo>
                  <a:pt x="3" y="3"/>
                  <a:pt x="3" y="3"/>
                  <a:pt x="4" y="2"/>
                </a:cubicBezTo>
                <a:cubicBezTo>
                  <a:pt x="6" y="0"/>
                  <a:pt x="20" y="0"/>
                  <a:pt x="23" y="3"/>
                </a:cubicBezTo>
                <a:cubicBezTo>
                  <a:pt x="25" y="4"/>
                  <a:pt x="26" y="6"/>
                  <a:pt x="28" y="7"/>
                </a:cubicBezTo>
                <a:cubicBezTo>
                  <a:pt x="36" y="13"/>
                  <a:pt x="35" y="21"/>
                  <a:pt x="33" y="28"/>
                </a:cubicBezTo>
                <a:cubicBezTo>
                  <a:pt x="33" y="30"/>
                  <a:pt x="31" y="32"/>
                  <a:pt x="30" y="32"/>
                </a:cubicBezTo>
                <a:cubicBezTo>
                  <a:pt x="27" y="33"/>
                  <a:pt x="24" y="33"/>
                  <a:pt x="22" y="33"/>
                </a:cubicBezTo>
                <a:cubicBezTo>
                  <a:pt x="21" y="34"/>
                  <a:pt x="21" y="34"/>
                  <a:pt x="21" y="3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3" name="Google Shape;1693;p19"/>
          <p:cNvSpPr/>
          <p:nvPr/>
        </p:nvSpPr>
        <p:spPr>
          <a:xfrm>
            <a:off x="3717789" y="1094648"/>
            <a:ext cx="29124" cy="29124"/>
          </a:xfrm>
          <a:custGeom>
            <a:avLst/>
            <a:gdLst/>
            <a:ahLst/>
            <a:cxnLst/>
            <a:rect l="l" t="t" r="r" b="b"/>
            <a:pathLst>
              <a:path w="12" h="14" extrusionOk="0">
                <a:moveTo>
                  <a:pt x="7" y="0"/>
                </a:moveTo>
                <a:cubicBezTo>
                  <a:pt x="9" y="3"/>
                  <a:pt x="12" y="5"/>
                  <a:pt x="12" y="7"/>
                </a:cubicBezTo>
                <a:cubicBezTo>
                  <a:pt x="11" y="10"/>
                  <a:pt x="8" y="12"/>
                  <a:pt x="6" y="14"/>
                </a:cubicBezTo>
                <a:cubicBezTo>
                  <a:pt x="4" y="12"/>
                  <a:pt x="0" y="11"/>
                  <a:pt x="0" y="8"/>
                </a:cubicBezTo>
                <a:cubicBezTo>
                  <a:pt x="0" y="6"/>
                  <a:pt x="2" y="3"/>
                  <a:pt x="4" y="0"/>
                </a:cubicBezTo>
                <a:cubicBezTo>
                  <a:pt x="5" y="0"/>
                  <a:pt x="6" y="0"/>
                  <a:pt x="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4" name="Google Shape;1694;p19"/>
          <p:cNvSpPr/>
          <p:nvPr/>
        </p:nvSpPr>
        <p:spPr>
          <a:xfrm>
            <a:off x="3562477" y="1327615"/>
            <a:ext cx="38828" cy="38828"/>
          </a:xfrm>
          <a:custGeom>
            <a:avLst/>
            <a:gdLst/>
            <a:ahLst/>
            <a:cxnLst/>
            <a:rect l="l" t="t" r="r" b="b"/>
            <a:pathLst>
              <a:path w="19" h="19" extrusionOk="0">
                <a:moveTo>
                  <a:pt x="19" y="9"/>
                </a:moveTo>
                <a:cubicBezTo>
                  <a:pt x="19" y="15"/>
                  <a:pt x="14" y="19"/>
                  <a:pt x="9" y="19"/>
                </a:cubicBezTo>
                <a:cubicBezTo>
                  <a:pt x="4" y="19"/>
                  <a:pt x="0" y="14"/>
                  <a:pt x="0" y="9"/>
                </a:cubicBezTo>
                <a:cubicBezTo>
                  <a:pt x="0" y="4"/>
                  <a:pt x="4" y="0"/>
                  <a:pt x="9" y="0"/>
                </a:cubicBezTo>
                <a:cubicBezTo>
                  <a:pt x="14" y="0"/>
                  <a:pt x="19" y="4"/>
                  <a:pt x="19" y="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5" name="Google Shape;1695;p19"/>
          <p:cNvSpPr/>
          <p:nvPr/>
        </p:nvSpPr>
        <p:spPr>
          <a:xfrm>
            <a:off x="3669251" y="1327615"/>
            <a:ext cx="48538" cy="38828"/>
          </a:xfrm>
          <a:custGeom>
            <a:avLst/>
            <a:gdLst/>
            <a:ahLst/>
            <a:cxnLst/>
            <a:rect l="l" t="t" r="r" b="b"/>
            <a:pathLst>
              <a:path w="19" h="19" extrusionOk="0">
                <a:moveTo>
                  <a:pt x="10" y="0"/>
                </a:moveTo>
                <a:cubicBezTo>
                  <a:pt x="15" y="0"/>
                  <a:pt x="19" y="4"/>
                  <a:pt x="19" y="10"/>
                </a:cubicBezTo>
                <a:cubicBezTo>
                  <a:pt x="19" y="14"/>
                  <a:pt x="15" y="19"/>
                  <a:pt x="10" y="19"/>
                </a:cubicBezTo>
                <a:cubicBezTo>
                  <a:pt x="5" y="19"/>
                  <a:pt x="0" y="14"/>
                  <a:pt x="1" y="9"/>
                </a:cubicBezTo>
                <a:cubicBezTo>
                  <a:pt x="1" y="4"/>
                  <a:pt x="5" y="0"/>
                  <a:pt x="1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6" name="Google Shape;1696;p19"/>
          <p:cNvSpPr/>
          <p:nvPr/>
        </p:nvSpPr>
        <p:spPr>
          <a:xfrm>
            <a:off x="3979874" y="1327615"/>
            <a:ext cx="48538" cy="38828"/>
          </a:xfrm>
          <a:custGeom>
            <a:avLst/>
            <a:gdLst/>
            <a:ahLst/>
            <a:cxnLst/>
            <a:rect l="l" t="t" r="r" b="b"/>
            <a:pathLst>
              <a:path w="20" h="19" extrusionOk="0">
                <a:moveTo>
                  <a:pt x="10" y="0"/>
                </a:moveTo>
                <a:cubicBezTo>
                  <a:pt x="14" y="0"/>
                  <a:pt x="19" y="4"/>
                  <a:pt x="19" y="9"/>
                </a:cubicBezTo>
                <a:cubicBezTo>
                  <a:pt x="20" y="14"/>
                  <a:pt x="15" y="18"/>
                  <a:pt x="10" y="19"/>
                </a:cubicBezTo>
                <a:cubicBezTo>
                  <a:pt x="5" y="19"/>
                  <a:pt x="0" y="14"/>
                  <a:pt x="0" y="10"/>
                </a:cubicBezTo>
                <a:cubicBezTo>
                  <a:pt x="0" y="5"/>
                  <a:pt x="5" y="0"/>
                  <a:pt x="1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7" name="Google Shape;1697;p19"/>
          <p:cNvSpPr/>
          <p:nvPr/>
        </p:nvSpPr>
        <p:spPr>
          <a:xfrm>
            <a:off x="3630423" y="1220835"/>
            <a:ext cx="29124" cy="29124"/>
          </a:xfrm>
          <a:custGeom>
            <a:avLst/>
            <a:gdLst/>
            <a:ahLst/>
            <a:cxnLst/>
            <a:rect l="l" t="t" r="r" b="b"/>
            <a:pathLst>
              <a:path w="13" h="11" extrusionOk="0">
                <a:moveTo>
                  <a:pt x="13" y="5"/>
                </a:moveTo>
                <a:cubicBezTo>
                  <a:pt x="10" y="8"/>
                  <a:pt x="8" y="11"/>
                  <a:pt x="6" y="10"/>
                </a:cubicBezTo>
                <a:cubicBezTo>
                  <a:pt x="4" y="10"/>
                  <a:pt x="2" y="7"/>
                  <a:pt x="0" y="5"/>
                </a:cubicBezTo>
                <a:cubicBezTo>
                  <a:pt x="2" y="3"/>
                  <a:pt x="4" y="0"/>
                  <a:pt x="6" y="0"/>
                </a:cubicBezTo>
                <a:cubicBezTo>
                  <a:pt x="7" y="0"/>
                  <a:pt x="10" y="3"/>
                  <a:pt x="13"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8" name="Google Shape;1698;p19"/>
          <p:cNvSpPr/>
          <p:nvPr/>
        </p:nvSpPr>
        <p:spPr>
          <a:xfrm>
            <a:off x="3436283" y="1327615"/>
            <a:ext cx="29124" cy="19414"/>
          </a:xfrm>
          <a:custGeom>
            <a:avLst/>
            <a:gdLst/>
            <a:ahLst/>
            <a:cxnLst/>
            <a:rect l="l" t="t" r="r" b="b"/>
            <a:pathLst>
              <a:path w="14" h="10" extrusionOk="0">
                <a:moveTo>
                  <a:pt x="14" y="5"/>
                </a:moveTo>
                <a:cubicBezTo>
                  <a:pt x="10" y="8"/>
                  <a:pt x="8" y="10"/>
                  <a:pt x="6" y="10"/>
                </a:cubicBezTo>
                <a:cubicBezTo>
                  <a:pt x="4" y="10"/>
                  <a:pt x="2" y="7"/>
                  <a:pt x="0" y="5"/>
                </a:cubicBezTo>
                <a:cubicBezTo>
                  <a:pt x="2" y="3"/>
                  <a:pt x="4" y="0"/>
                  <a:pt x="6" y="0"/>
                </a:cubicBezTo>
                <a:cubicBezTo>
                  <a:pt x="8" y="0"/>
                  <a:pt x="10" y="3"/>
                  <a:pt x="14"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699" name="Google Shape;1699;p19"/>
          <p:cNvSpPr/>
          <p:nvPr/>
        </p:nvSpPr>
        <p:spPr>
          <a:xfrm>
            <a:off x="5513577" y="1055820"/>
            <a:ext cx="29124" cy="29124"/>
          </a:xfrm>
          <a:custGeom>
            <a:avLst/>
            <a:gdLst/>
            <a:ahLst/>
            <a:cxnLst/>
            <a:rect l="l" t="t" r="r" b="b"/>
            <a:pathLst>
              <a:path w="13" h="12" extrusionOk="0">
                <a:moveTo>
                  <a:pt x="13" y="7"/>
                </a:moveTo>
                <a:cubicBezTo>
                  <a:pt x="11" y="9"/>
                  <a:pt x="8" y="12"/>
                  <a:pt x="6" y="12"/>
                </a:cubicBezTo>
                <a:cubicBezTo>
                  <a:pt x="4" y="11"/>
                  <a:pt x="2" y="8"/>
                  <a:pt x="0" y="6"/>
                </a:cubicBezTo>
                <a:cubicBezTo>
                  <a:pt x="2" y="4"/>
                  <a:pt x="4" y="0"/>
                  <a:pt x="6" y="0"/>
                </a:cubicBezTo>
                <a:cubicBezTo>
                  <a:pt x="8" y="0"/>
                  <a:pt x="11" y="3"/>
                  <a:pt x="13" y="4"/>
                </a:cubicBezTo>
                <a:cubicBezTo>
                  <a:pt x="13" y="5"/>
                  <a:pt x="13" y="6"/>
                  <a:pt x="13"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0" name="Google Shape;1700;p19"/>
          <p:cNvSpPr/>
          <p:nvPr/>
        </p:nvSpPr>
        <p:spPr>
          <a:xfrm>
            <a:off x="5426217" y="2735124"/>
            <a:ext cx="1591945" cy="1388101"/>
          </a:xfrm>
          <a:custGeom>
            <a:avLst/>
            <a:gdLst/>
            <a:ahLst/>
            <a:cxnLst/>
            <a:rect l="l" t="t" r="r" b="b"/>
            <a:pathLst>
              <a:path w="679" h="594" extrusionOk="0">
                <a:moveTo>
                  <a:pt x="619" y="347"/>
                </a:moveTo>
                <a:cubicBezTo>
                  <a:pt x="626" y="354"/>
                  <a:pt x="635" y="360"/>
                  <a:pt x="639" y="368"/>
                </a:cubicBezTo>
                <a:cubicBezTo>
                  <a:pt x="679" y="452"/>
                  <a:pt x="619" y="552"/>
                  <a:pt x="526" y="559"/>
                </a:cubicBezTo>
                <a:cubicBezTo>
                  <a:pt x="418" y="567"/>
                  <a:pt x="310" y="577"/>
                  <a:pt x="202" y="587"/>
                </a:cubicBezTo>
                <a:cubicBezTo>
                  <a:pt x="134" y="594"/>
                  <a:pt x="62" y="555"/>
                  <a:pt x="33" y="493"/>
                </a:cubicBezTo>
                <a:cubicBezTo>
                  <a:pt x="0" y="425"/>
                  <a:pt x="13" y="347"/>
                  <a:pt x="65" y="297"/>
                </a:cubicBezTo>
                <a:cubicBezTo>
                  <a:pt x="150" y="217"/>
                  <a:pt x="235" y="137"/>
                  <a:pt x="320" y="57"/>
                </a:cubicBezTo>
                <a:cubicBezTo>
                  <a:pt x="379" y="0"/>
                  <a:pt x="466" y="30"/>
                  <a:pt x="491" y="86"/>
                </a:cubicBezTo>
                <a:cubicBezTo>
                  <a:pt x="526" y="160"/>
                  <a:pt x="567" y="232"/>
                  <a:pt x="604" y="306"/>
                </a:cubicBezTo>
                <a:cubicBezTo>
                  <a:pt x="611" y="319"/>
                  <a:pt x="614" y="334"/>
                  <a:pt x="619" y="348"/>
                </a:cubicBezTo>
                <a:cubicBezTo>
                  <a:pt x="612" y="337"/>
                  <a:pt x="602" y="327"/>
                  <a:pt x="596" y="316"/>
                </a:cubicBezTo>
                <a:cubicBezTo>
                  <a:pt x="556" y="240"/>
                  <a:pt x="517" y="163"/>
                  <a:pt x="478" y="87"/>
                </a:cubicBezTo>
                <a:cubicBezTo>
                  <a:pt x="474" y="80"/>
                  <a:pt x="470" y="74"/>
                  <a:pt x="465" y="69"/>
                </a:cubicBezTo>
                <a:cubicBezTo>
                  <a:pt x="429" y="29"/>
                  <a:pt x="370" y="27"/>
                  <a:pt x="330" y="64"/>
                </a:cubicBezTo>
                <a:cubicBezTo>
                  <a:pt x="264" y="125"/>
                  <a:pt x="199" y="187"/>
                  <a:pt x="134" y="248"/>
                </a:cubicBezTo>
                <a:cubicBezTo>
                  <a:pt x="109" y="273"/>
                  <a:pt x="81" y="295"/>
                  <a:pt x="59" y="323"/>
                </a:cubicBezTo>
                <a:cubicBezTo>
                  <a:pt x="19" y="372"/>
                  <a:pt x="16" y="442"/>
                  <a:pt x="48" y="496"/>
                </a:cubicBezTo>
                <a:cubicBezTo>
                  <a:pt x="81" y="552"/>
                  <a:pt x="142" y="581"/>
                  <a:pt x="206" y="575"/>
                </a:cubicBezTo>
                <a:cubicBezTo>
                  <a:pt x="311" y="564"/>
                  <a:pt x="416" y="555"/>
                  <a:pt x="522" y="547"/>
                </a:cubicBezTo>
                <a:cubicBezTo>
                  <a:pt x="610" y="541"/>
                  <a:pt x="664" y="453"/>
                  <a:pt x="628" y="373"/>
                </a:cubicBezTo>
                <a:cubicBezTo>
                  <a:pt x="624" y="364"/>
                  <a:pt x="622" y="356"/>
                  <a:pt x="619" y="34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1" name="Google Shape;1701;p19"/>
          <p:cNvSpPr/>
          <p:nvPr/>
        </p:nvSpPr>
        <p:spPr>
          <a:xfrm>
            <a:off x="5465045" y="2793366"/>
            <a:ext cx="1514289" cy="1300735"/>
          </a:xfrm>
          <a:custGeom>
            <a:avLst/>
            <a:gdLst/>
            <a:ahLst/>
            <a:cxnLst/>
            <a:rect l="l" t="t" r="r" b="b"/>
            <a:pathLst>
              <a:path w="648" h="554" extrusionOk="0">
                <a:moveTo>
                  <a:pt x="603" y="320"/>
                </a:moveTo>
                <a:cubicBezTo>
                  <a:pt x="606" y="329"/>
                  <a:pt x="608" y="337"/>
                  <a:pt x="612" y="346"/>
                </a:cubicBezTo>
                <a:cubicBezTo>
                  <a:pt x="648" y="426"/>
                  <a:pt x="594" y="514"/>
                  <a:pt x="506" y="520"/>
                </a:cubicBezTo>
                <a:cubicBezTo>
                  <a:pt x="400" y="528"/>
                  <a:pt x="295" y="537"/>
                  <a:pt x="190" y="548"/>
                </a:cubicBezTo>
                <a:cubicBezTo>
                  <a:pt x="126" y="554"/>
                  <a:pt x="65" y="525"/>
                  <a:pt x="32" y="469"/>
                </a:cubicBezTo>
                <a:cubicBezTo>
                  <a:pt x="0" y="415"/>
                  <a:pt x="3" y="345"/>
                  <a:pt x="43" y="296"/>
                </a:cubicBezTo>
                <a:cubicBezTo>
                  <a:pt x="65" y="268"/>
                  <a:pt x="93" y="246"/>
                  <a:pt x="118" y="221"/>
                </a:cubicBezTo>
                <a:cubicBezTo>
                  <a:pt x="183" y="160"/>
                  <a:pt x="248" y="98"/>
                  <a:pt x="314" y="37"/>
                </a:cubicBezTo>
                <a:cubicBezTo>
                  <a:pt x="354" y="0"/>
                  <a:pt x="413" y="2"/>
                  <a:pt x="449" y="42"/>
                </a:cubicBezTo>
                <a:cubicBezTo>
                  <a:pt x="454" y="47"/>
                  <a:pt x="458" y="53"/>
                  <a:pt x="462" y="60"/>
                </a:cubicBezTo>
                <a:cubicBezTo>
                  <a:pt x="501" y="136"/>
                  <a:pt x="540" y="213"/>
                  <a:pt x="580" y="289"/>
                </a:cubicBezTo>
                <a:cubicBezTo>
                  <a:pt x="586" y="300"/>
                  <a:pt x="596" y="310"/>
                  <a:pt x="603" y="321"/>
                </a:cubicBezTo>
                <a:lnTo>
                  <a:pt x="603" y="320"/>
                </a:lnTo>
                <a:close/>
                <a:moveTo>
                  <a:pt x="227" y="486"/>
                </a:moveTo>
                <a:cubicBezTo>
                  <a:pt x="234" y="492"/>
                  <a:pt x="240" y="498"/>
                  <a:pt x="246" y="503"/>
                </a:cubicBezTo>
                <a:cubicBezTo>
                  <a:pt x="258" y="492"/>
                  <a:pt x="269" y="481"/>
                  <a:pt x="282" y="469"/>
                </a:cubicBezTo>
                <a:cubicBezTo>
                  <a:pt x="267" y="459"/>
                  <a:pt x="265" y="449"/>
                  <a:pt x="271" y="431"/>
                </a:cubicBezTo>
                <a:cubicBezTo>
                  <a:pt x="277" y="410"/>
                  <a:pt x="292" y="413"/>
                  <a:pt x="305" y="412"/>
                </a:cubicBezTo>
                <a:cubicBezTo>
                  <a:pt x="305" y="395"/>
                  <a:pt x="305" y="380"/>
                  <a:pt x="305" y="363"/>
                </a:cubicBezTo>
                <a:cubicBezTo>
                  <a:pt x="288" y="366"/>
                  <a:pt x="279" y="360"/>
                  <a:pt x="270" y="344"/>
                </a:cubicBezTo>
                <a:cubicBezTo>
                  <a:pt x="260" y="324"/>
                  <a:pt x="273" y="316"/>
                  <a:pt x="281" y="306"/>
                </a:cubicBezTo>
                <a:cubicBezTo>
                  <a:pt x="269" y="294"/>
                  <a:pt x="258" y="282"/>
                  <a:pt x="247" y="270"/>
                </a:cubicBezTo>
                <a:cubicBezTo>
                  <a:pt x="236" y="285"/>
                  <a:pt x="227" y="289"/>
                  <a:pt x="208" y="282"/>
                </a:cubicBezTo>
                <a:cubicBezTo>
                  <a:pt x="188" y="275"/>
                  <a:pt x="190" y="261"/>
                  <a:pt x="189" y="247"/>
                </a:cubicBezTo>
                <a:cubicBezTo>
                  <a:pt x="172" y="247"/>
                  <a:pt x="157" y="247"/>
                  <a:pt x="140" y="247"/>
                </a:cubicBezTo>
                <a:cubicBezTo>
                  <a:pt x="142" y="264"/>
                  <a:pt x="137" y="274"/>
                  <a:pt x="120" y="282"/>
                </a:cubicBezTo>
                <a:cubicBezTo>
                  <a:pt x="100" y="293"/>
                  <a:pt x="93" y="280"/>
                  <a:pt x="80" y="269"/>
                </a:cubicBezTo>
                <a:cubicBezTo>
                  <a:pt x="71" y="280"/>
                  <a:pt x="62" y="289"/>
                  <a:pt x="53" y="299"/>
                </a:cubicBezTo>
                <a:cubicBezTo>
                  <a:pt x="51" y="301"/>
                  <a:pt x="50" y="303"/>
                  <a:pt x="48" y="306"/>
                </a:cubicBezTo>
                <a:cubicBezTo>
                  <a:pt x="60" y="316"/>
                  <a:pt x="66" y="325"/>
                  <a:pt x="59" y="344"/>
                </a:cubicBezTo>
                <a:cubicBezTo>
                  <a:pt x="51" y="364"/>
                  <a:pt x="39" y="364"/>
                  <a:pt x="24" y="364"/>
                </a:cubicBezTo>
                <a:cubicBezTo>
                  <a:pt x="24" y="381"/>
                  <a:pt x="24" y="397"/>
                  <a:pt x="24" y="408"/>
                </a:cubicBezTo>
                <a:cubicBezTo>
                  <a:pt x="36" y="413"/>
                  <a:pt x="49" y="414"/>
                  <a:pt x="52" y="421"/>
                </a:cubicBezTo>
                <a:cubicBezTo>
                  <a:pt x="61" y="437"/>
                  <a:pt x="75" y="456"/>
                  <a:pt x="49" y="469"/>
                </a:cubicBezTo>
                <a:cubicBezTo>
                  <a:pt x="61" y="482"/>
                  <a:pt x="71" y="493"/>
                  <a:pt x="82" y="505"/>
                </a:cubicBezTo>
                <a:cubicBezTo>
                  <a:pt x="90" y="498"/>
                  <a:pt x="96" y="493"/>
                  <a:pt x="103" y="486"/>
                </a:cubicBezTo>
                <a:cubicBezTo>
                  <a:pt x="119" y="497"/>
                  <a:pt x="149" y="494"/>
                  <a:pt x="140" y="528"/>
                </a:cubicBezTo>
                <a:cubicBezTo>
                  <a:pt x="158" y="528"/>
                  <a:pt x="173" y="528"/>
                  <a:pt x="190" y="528"/>
                </a:cubicBezTo>
                <a:cubicBezTo>
                  <a:pt x="180" y="493"/>
                  <a:pt x="212" y="498"/>
                  <a:pt x="227" y="486"/>
                </a:cubicBezTo>
                <a:close/>
                <a:moveTo>
                  <a:pt x="506" y="493"/>
                </a:moveTo>
                <a:cubicBezTo>
                  <a:pt x="560" y="493"/>
                  <a:pt x="605" y="449"/>
                  <a:pt x="605" y="396"/>
                </a:cubicBezTo>
                <a:cubicBezTo>
                  <a:pt x="605" y="340"/>
                  <a:pt x="561" y="294"/>
                  <a:pt x="506" y="295"/>
                </a:cubicBezTo>
                <a:cubicBezTo>
                  <a:pt x="451" y="295"/>
                  <a:pt x="406" y="340"/>
                  <a:pt x="406" y="394"/>
                </a:cubicBezTo>
                <a:cubicBezTo>
                  <a:pt x="406" y="449"/>
                  <a:pt x="451" y="494"/>
                  <a:pt x="506" y="493"/>
                </a:cubicBezTo>
                <a:close/>
                <a:moveTo>
                  <a:pt x="439" y="82"/>
                </a:moveTo>
                <a:cubicBezTo>
                  <a:pt x="420" y="77"/>
                  <a:pt x="416" y="67"/>
                  <a:pt x="423" y="53"/>
                </a:cubicBezTo>
                <a:cubicBezTo>
                  <a:pt x="419" y="46"/>
                  <a:pt x="415" y="40"/>
                  <a:pt x="412" y="34"/>
                </a:cubicBezTo>
                <a:cubicBezTo>
                  <a:pt x="395" y="46"/>
                  <a:pt x="384" y="41"/>
                  <a:pt x="379" y="22"/>
                </a:cubicBezTo>
                <a:cubicBezTo>
                  <a:pt x="372" y="22"/>
                  <a:pt x="365" y="22"/>
                  <a:pt x="359" y="22"/>
                </a:cubicBezTo>
                <a:cubicBezTo>
                  <a:pt x="354" y="41"/>
                  <a:pt x="343" y="46"/>
                  <a:pt x="327" y="35"/>
                </a:cubicBezTo>
                <a:cubicBezTo>
                  <a:pt x="321" y="40"/>
                  <a:pt x="316" y="45"/>
                  <a:pt x="311" y="49"/>
                </a:cubicBezTo>
                <a:cubicBezTo>
                  <a:pt x="322" y="66"/>
                  <a:pt x="319" y="75"/>
                  <a:pt x="299" y="84"/>
                </a:cubicBezTo>
                <a:cubicBezTo>
                  <a:pt x="299" y="90"/>
                  <a:pt x="299" y="96"/>
                  <a:pt x="299" y="102"/>
                </a:cubicBezTo>
                <a:cubicBezTo>
                  <a:pt x="317" y="107"/>
                  <a:pt x="322" y="118"/>
                  <a:pt x="313" y="134"/>
                </a:cubicBezTo>
                <a:cubicBezTo>
                  <a:pt x="318" y="140"/>
                  <a:pt x="322" y="145"/>
                  <a:pt x="326" y="150"/>
                </a:cubicBezTo>
                <a:cubicBezTo>
                  <a:pt x="343" y="139"/>
                  <a:pt x="352" y="143"/>
                  <a:pt x="360" y="161"/>
                </a:cubicBezTo>
                <a:cubicBezTo>
                  <a:pt x="367" y="161"/>
                  <a:pt x="373" y="161"/>
                  <a:pt x="379" y="161"/>
                </a:cubicBezTo>
                <a:cubicBezTo>
                  <a:pt x="384" y="144"/>
                  <a:pt x="394" y="140"/>
                  <a:pt x="412" y="148"/>
                </a:cubicBezTo>
                <a:cubicBezTo>
                  <a:pt x="417" y="144"/>
                  <a:pt x="421" y="140"/>
                  <a:pt x="426" y="136"/>
                </a:cubicBezTo>
                <a:cubicBezTo>
                  <a:pt x="416" y="118"/>
                  <a:pt x="419" y="109"/>
                  <a:pt x="439" y="101"/>
                </a:cubicBezTo>
                <a:cubicBezTo>
                  <a:pt x="439" y="95"/>
                  <a:pt x="439" y="89"/>
                  <a:pt x="439" y="82"/>
                </a:cubicBezTo>
                <a:close/>
                <a:moveTo>
                  <a:pt x="235" y="171"/>
                </a:moveTo>
                <a:cubicBezTo>
                  <a:pt x="230" y="186"/>
                  <a:pt x="232" y="192"/>
                  <a:pt x="248" y="188"/>
                </a:cubicBezTo>
                <a:cubicBezTo>
                  <a:pt x="251" y="187"/>
                  <a:pt x="256" y="193"/>
                  <a:pt x="258" y="196"/>
                </a:cubicBezTo>
                <a:cubicBezTo>
                  <a:pt x="264" y="203"/>
                  <a:pt x="268" y="206"/>
                  <a:pt x="275" y="197"/>
                </a:cubicBezTo>
                <a:cubicBezTo>
                  <a:pt x="278" y="194"/>
                  <a:pt x="286" y="194"/>
                  <a:pt x="291" y="192"/>
                </a:cubicBezTo>
                <a:cubicBezTo>
                  <a:pt x="295" y="189"/>
                  <a:pt x="300" y="186"/>
                  <a:pt x="303" y="182"/>
                </a:cubicBezTo>
                <a:cubicBezTo>
                  <a:pt x="307" y="177"/>
                  <a:pt x="309" y="172"/>
                  <a:pt x="311" y="166"/>
                </a:cubicBezTo>
                <a:cubicBezTo>
                  <a:pt x="312" y="161"/>
                  <a:pt x="312" y="155"/>
                  <a:pt x="312" y="150"/>
                </a:cubicBezTo>
                <a:cubicBezTo>
                  <a:pt x="311" y="144"/>
                  <a:pt x="309" y="138"/>
                  <a:pt x="306" y="133"/>
                </a:cubicBezTo>
                <a:cubicBezTo>
                  <a:pt x="304" y="129"/>
                  <a:pt x="300" y="125"/>
                  <a:pt x="296" y="122"/>
                </a:cubicBezTo>
                <a:cubicBezTo>
                  <a:pt x="291" y="118"/>
                  <a:pt x="285" y="116"/>
                  <a:pt x="280" y="114"/>
                </a:cubicBezTo>
                <a:cubicBezTo>
                  <a:pt x="275" y="113"/>
                  <a:pt x="269" y="113"/>
                  <a:pt x="264" y="113"/>
                </a:cubicBezTo>
                <a:cubicBezTo>
                  <a:pt x="258" y="114"/>
                  <a:pt x="252" y="116"/>
                  <a:pt x="247" y="118"/>
                </a:cubicBezTo>
                <a:cubicBezTo>
                  <a:pt x="243" y="121"/>
                  <a:pt x="238" y="124"/>
                  <a:pt x="235" y="129"/>
                </a:cubicBezTo>
                <a:cubicBezTo>
                  <a:pt x="232" y="133"/>
                  <a:pt x="232" y="141"/>
                  <a:pt x="228" y="145"/>
                </a:cubicBezTo>
                <a:cubicBezTo>
                  <a:pt x="220" y="151"/>
                  <a:pt x="220" y="155"/>
                  <a:pt x="228" y="161"/>
                </a:cubicBezTo>
                <a:cubicBezTo>
                  <a:pt x="231" y="164"/>
                  <a:pt x="233" y="168"/>
                  <a:pt x="235" y="171"/>
                </a:cubicBezTo>
                <a:close/>
                <a:moveTo>
                  <a:pt x="371" y="506"/>
                </a:moveTo>
                <a:cubicBezTo>
                  <a:pt x="395" y="506"/>
                  <a:pt x="415" y="487"/>
                  <a:pt x="415" y="464"/>
                </a:cubicBezTo>
                <a:cubicBezTo>
                  <a:pt x="416" y="441"/>
                  <a:pt x="396" y="420"/>
                  <a:pt x="373" y="420"/>
                </a:cubicBezTo>
                <a:cubicBezTo>
                  <a:pt x="349" y="420"/>
                  <a:pt x="330" y="439"/>
                  <a:pt x="329" y="462"/>
                </a:cubicBezTo>
                <a:cubicBezTo>
                  <a:pt x="329" y="486"/>
                  <a:pt x="348" y="506"/>
                  <a:pt x="371" y="50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2" name="Google Shape;1702;p19"/>
          <p:cNvSpPr/>
          <p:nvPr/>
        </p:nvSpPr>
        <p:spPr>
          <a:xfrm>
            <a:off x="5523287" y="3375785"/>
            <a:ext cx="650371" cy="660075"/>
          </a:xfrm>
          <a:custGeom>
            <a:avLst/>
            <a:gdLst/>
            <a:ahLst/>
            <a:cxnLst/>
            <a:rect l="l" t="t" r="r" b="b"/>
            <a:pathLst>
              <a:path w="281" h="281" extrusionOk="0">
                <a:moveTo>
                  <a:pt x="203" y="239"/>
                </a:moveTo>
                <a:cubicBezTo>
                  <a:pt x="188" y="251"/>
                  <a:pt x="156" y="246"/>
                  <a:pt x="166" y="281"/>
                </a:cubicBezTo>
                <a:cubicBezTo>
                  <a:pt x="149" y="281"/>
                  <a:pt x="134" y="281"/>
                  <a:pt x="116" y="281"/>
                </a:cubicBezTo>
                <a:cubicBezTo>
                  <a:pt x="125" y="247"/>
                  <a:pt x="95" y="250"/>
                  <a:pt x="79" y="239"/>
                </a:cubicBezTo>
                <a:cubicBezTo>
                  <a:pt x="72" y="246"/>
                  <a:pt x="66" y="251"/>
                  <a:pt x="58" y="258"/>
                </a:cubicBezTo>
                <a:cubicBezTo>
                  <a:pt x="47" y="246"/>
                  <a:pt x="37" y="235"/>
                  <a:pt x="25" y="222"/>
                </a:cubicBezTo>
                <a:cubicBezTo>
                  <a:pt x="51" y="209"/>
                  <a:pt x="37" y="190"/>
                  <a:pt x="28" y="174"/>
                </a:cubicBezTo>
                <a:cubicBezTo>
                  <a:pt x="25" y="167"/>
                  <a:pt x="12" y="166"/>
                  <a:pt x="0" y="161"/>
                </a:cubicBezTo>
                <a:cubicBezTo>
                  <a:pt x="0" y="150"/>
                  <a:pt x="0" y="134"/>
                  <a:pt x="0" y="117"/>
                </a:cubicBezTo>
                <a:cubicBezTo>
                  <a:pt x="15" y="117"/>
                  <a:pt x="27" y="117"/>
                  <a:pt x="35" y="97"/>
                </a:cubicBezTo>
                <a:cubicBezTo>
                  <a:pt x="42" y="78"/>
                  <a:pt x="36" y="69"/>
                  <a:pt x="24" y="59"/>
                </a:cubicBezTo>
                <a:cubicBezTo>
                  <a:pt x="26" y="56"/>
                  <a:pt x="27" y="54"/>
                  <a:pt x="29" y="52"/>
                </a:cubicBezTo>
                <a:cubicBezTo>
                  <a:pt x="38" y="42"/>
                  <a:pt x="47" y="33"/>
                  <a:pt x="56" y="22"/>
                </a:cubicBezTo>
                <a:cubicBezTo>
                  <a:pt x="69" y="33"/>
                  <a:pt x="76" y="46"/>
                  <a:pt x="96" y="35"/>
                </a:cubicBezTo>
                <a:cubicBezTo>
                  <a:pt x="113" y="27"/>
                  <a:pt x="118" y="17"/>
                  <a:pt x="116" y="0"/>
                </a:cubicBezTo>
                <a:cubicBezTo>
                  <a:pt x="133" y="0"/>
                  <a:pt x="148" y="0"/>
                  <a:pt x="165" y="0"/>
                </a:cubicBezTo>
                <a:cubicBezTo>
                  <a:pt x="166" y="14"/>
                  <a:pt x="164" y="28"/>
                  <a:pt x="184" y="35"/>
                </a:cubicBezTo>
                <a:cubicBezTo>
                  <a:pt x="203" y="42"/>
                  <a:pt x="212" y="38"/>
                  <a:pt x="223" y="23"/>
                </a:cubicBezTo>
                <a:cubicBezTo>
                  <a:pt x="234" y="35"/>
                  <a:pt x="245" y="47"/>
                  <a:pt x="257" y="59"/>
                </a:cubicBezTo>
                <a:cubicBezTo>
                  <a:pt x="249" y="69"/>
                  <a:pt x="236" y="77"/>
                  <a:pt x="246" y="97"/>
                </a:cubicBezTo>
                <a:cubicBezTo>
                  <a:pt x="255" y="113"/>
                  <a:pt x="264" y="119"/>
                  <a:pt x="281" y="116"/>
                </a:cubicBezTo>
                <a:cubicBezTo>
                  <a:pt x="281" y="133"/>
                  <a:pt x="281" y="148"/>
                  <a:pt x="281" y="165"/>
                </a:cubicBezTo>
                <a:cubicBezTo>
                  <a:pt x="268" y="166"/>
                  <a:pt x="253" y="163"/>
                  <a:pt x="247" y="184"/>
                </a:cubicBezTo>
                <a:cubicBezTo>
                  <a:pt x="241" y="202"/>
                  <a:pt x="243" y="212"/>
                  <a:pt x="258" y="222"/>
                </a:cubicBezTo>
                <a:cubicBezTo>
                  <a:pt x="245" y="234"/>
                  <a:pt x="234" y="245"/>
                  <a:pt x="222" y="256"/>
                </a:cubicBezTo>
                <a:cubicBezTo>
                  <a:pt x="216" y="251"/>
                  <a:pt x="210" y="245"/>
                  <a:pt x="203" y="239"/>
                </a:cubicBezTo>
                <a:close/>
                <a:moveTo>
                  <a:pt x="139" y="234"/>
                </a:moveTo>
                <a:cubicBezTo>
                  <a:pt x="191" y="234"/>
                  <a:pt x="233" y="193"/>
                  <a:pt x="234" y="142"/>
                </a:cubicBezTo>
                <a:cubicBezTo>
                  <a:pt x="235" y="91"/>
                  <a:pt x="193" y="48"/>
                  <a:pt x="142" y="47"/>
                </a:cubicBezTo>
                <a:cubicBezTo>
                  <a:pt x="91" y="46"/>
                  <a:pt x="48" y="88"/>
                  <a:pt x="47" y="139"/>
                </a:cubicBezTo>
                <a:cubicBezTo>
                  <a:pt x="47" y="190"/>
                  <a:pt x="88" y="233"/>
                  <a:pt x="139" y="2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3" name="Google Shape;1703;p19"/>
          <p:cNvSpPr/>
          <p:nvPr/>
        </p:nvSpPr>
        <p:spPr>
          <a:xfrm>
            <a:off x="6416329" y="3482564"/>
            <a:ext cx="465935" cy="475645"/>
          </a:xfrm>
          <a:custGeom>
            <a:avLst/>
            <a:gdLst/>
            <a:ahLst/>
            <a:cxnLst/>
            <a:rect l="l" t="t" r="r" b="b"/>
            <a:pathLst>
              <a:path w="199" h="200" extrusionOk="0">
                <a:moveTo>
                  <a:pt x="100" y="199"/>
                </a:moveTo>
                <a:cubicBezTo>
                  <a:pt x="45" y="200"/>
                  <a:pt x="0" y="155"/>
                  <a:pt x="0" y="100"/>
                </a:cubicBezTo>
                <a:cubicBezTo>
                  <a:pt x="0" y="46"/>
                  <a:pt x="45" y="1"/>
                  <a:pt x="100" y="1"/>
                </a:cubicBezTo>
                <a:cubicBezTo>
                  <a:pt x="155" y="0"/>
                  <a:pt x="199" y="46"/>
                  <a:pt x="199" y="102"/>
                </a:cubicBezTo>
                <a:cubicBezTo>
                  <a:pt x="199" y="155"/>
                  <a:pt x="154" y="199"/>
                  <a:pt x="100" y="199"/>
                </a:cubicBezTo>
                <a:close/>
                <a:moveTo>
                  <a:pt x="100" y="27"/>
                </a:moveTo>
                <a:cubicBezTo>
                  <a:pt x="60" y="27"/>
                  <a:pt x="26" y="60"/>
                  <a:pt x="26" y="100"/>
                </a:cubicBezTo>
                <a:cubicBezTo>
                  <a:pt x="26" y="140"/>
                  <a:pt x="59" y="173"/>
                  <a:pt x="98" y="174"/>
                </a:cubicBezTo>
                <a:cubicBezTo>
                  <a:pt x="139" y="174"/>
                  <a:pt x="173" y="141"/>
                  <a:pt x="173" y="100"/>
                </a:cubicBezTo>
                <a:cubicBezTo>
                  <a:pt x="173" y="60"/>
                  <a:pt x="140" y="28"/>
                  <a:pt x="100" y="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4" name="Google Shape;1704;p19"/>
          <p:cNvSpPr/>
          <p:nvPr/>
        </p:nvSpPr>
        <p:spPr>
          <a:xfrm>
            <a:off x="6163948" y="2851608"/>
            <a:ext cx="330037" cy="320333"/>
          </a:xfrm>
          <a:custGeom>
            <a:avLst/>
            <a:gdLst/>
            <a:ahLst/>
            <a:cxnLst/>
            <a:rect l="l" t="t" r="r" b="b"/>
            <a:pathLst>
              <a:path w="140" h="139" extrusionOk="0">
                <a:moveTo>
                  <a:pt x="140" y="60"/>
                </a:moveTo>
                <a:cubicBezTo>
                  <a:pt x="140" y="67"/>
                  <a:pt x="140" y="73"/>
                  <a:pt x="140" y="79"/>
                </a:cubicBezTo>
                <a:cubicBezTo>
                  <a:pt x="120" y="87"/>
                  <a:pt x="117" y="96"/>
                  <a:pt x="127" y="114"/>
                </a:cubicBezTo>
                <a:cubicBezTo>
                  <a:pt x="122" y="118"/>
                  <a:pt x="118" y="122"/>
                  <a:pt x="113" y="126"/>
                </a:cubicBezTo>
                <a:cubicBezTo>
                  <a:pt x="95" y="118"/>
                  <a:pt x="85" y="122"/>
                  <a:pt x="80" y="139"/>
                </a:cubicBezTo>
                <a:cubicBezTo>
                  <a:pt x="74" y="139"/>
                  <a:pt x="68" y="139"/>
                  <a:pt x="61" y="139"/>
                </a:cubicBezTo>
                <a:cubicBezTo>
                  <a:pt x="53" y="121"/>
                  <a:pt x="44" y="117"/>
                  <a:pt x="27" y="128"/>
                </a:cubicBezTo>
                <a:cubicBezTo>
                  <a:pt x="23" y="123"/>
                  <a:pt x="19" y="118"/>
                  <a:pt x="14" y="112"/>
                </a:cubicBezTo>
                <a:cubicBezTo>
                  <a:pt x="23" y="96"/>
                  <a:pt x="18" y="85"/>
                  <a:pt x="0" y="80"/>
                </a:cubicBezTo>
                <a:cubicBezTo>
                  <a:pt x="0" y="74"/>
                  <a:pt x="0" y="68"/>
                  <a:pt x="0" y="62"/>
                </a:cubicBezTo>
                <a:cubicBezTo>
                  <a:pt x="20" y="53"/>
                  <a:pt x="23" y="44"/>
                  <a:pt x="12" y="27"/>
                </a:cubicBezTo>
                <a:cubicBezTo>
                  <a:pt x="17" y="23"/>
                  <a:pt x="22" y="18"/>
                  <a:pt x="28" y="13"/>
                </a:cubicBezTo>
                <a:cubicBezTo>
                  <a:pt x="44" y="24"/>
                  <a:pt x="55" y="19"/>
                  <a:pt x="60" y="0"/>
                </a:cubicBezTo>
                <a:cubicBezTo>
                  <a:pt x="66" y="0"/>
                  <a:pt x="73" y="0"/>
                  <a:pt x="80" y="0"/>
                </a:cubicBezTo>
                <a:cubicBezTo>
                  <a:pt x="85" y="19"/>
                  <a:pt x="96" y="24"/>
                  <a:pt x="113" y="12"/>
                </a:cubicBezTo>
                <a:cubicBezTo>
                  <a:pt x="116" y="18"/>
                  <a:pt x="120" y="24"/>
                  <a:pt x="124" y="31"/>
                </a:cubicBezTo>
                <a:cubicBezTo>
                  <a:pt x="117" y="45"/>
                  <a:pt x="121" y="55"/>
                  <a:pt x="140" y="60"/>
                </a:cubicBezTo>
                <a:close/>
                <a:moveTo>
                  <a:pt x="69" y="23"/>
                </a:moveTo>
                <a:cubicBezTo>
                  <a:pt x="44" y="23"/>
                  <a:pt x="22" y="45"/>
                  <a:pt x="23" y="71"/>
                </a:cubicBezTo>
                <a:cubicBezTo>
                  <a:pt x="24" y="96"/>
                  <a:pt x="45" y="117"/>
                  <a:pt x="70" y="117"/>
                </a:cubicBezTo>
                <a:cubicBezTo>
                  <a:pt x="95" y="117"/>
                  <a:pt x="117" y="95"/>
                  <a:pt x="117" y="70"/>
                </a:cubicBezTo>
                <a:cubicBezTo>
                  <a:pt x="117" y="44"/>
                  <a:pt x="95" y="23"/>
                  <a:pt x="69" y="2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5" name="Google Shape;1705;p19"/>
          <p:cNvSpPr/>
          <p:nvPr/>
        </p:nvSpPr>
        <p:spPr>
          <a:xfrm>
            <a:off x="5979512" y="3065161"/>
            <a:ext cx="213554" cy="213554"/>
          </a:xfrm>
          <a:custGeom>
            <a:avLst/>
            <a:gdLst/>
            <a:ahLst/>
            <a:cxnLst/>
            <a:rect l="l" t="t" r="r" b="b"/>
            <a:pathLst>
              <a:path w="92" h="93" extrusionOk="0">
                <a:moveTo>
                  <a:pt x="15" y="58"/>
                </a:moveTo>
                <a:cubicBezTo>
                  <a:pt x="13" y="55"/>
                  <a:pt x="11" y="51"/>
                  <a:pt x="8" y="48"/>
                </a:cubicBezTo>
                <a:cubicBezTo>
                  <a:pt x="0" y="42"/>
                  <a:pt x="0" y="38"/>
                  <a:pt x="8" y="32"/>
                </a:cubicBezTo>
                <a:cubicBezTo>
                  <a:pt x="12" y="28"/>
                  <a:pt x="12" y="20"/>
                  <a:pt x="15" y="16"/>
                </a:cubicBezTo>
                <a:cubicBezTo>
                  <a:pt x="18" y="11"/>
                  <a:pt x="23" y="8"/>
                  <a:pt x="27" y="5"/>
                </a:cubicBezTo>
                <a:cubicBezTo>
                  <a:pt x="32" y="3"/>
                  <a:pt x="38" y="1"/>
                  <a:pt x="44" y="0"/>
                </a:cubicBezTo>
                <a:cubicBezTo>
                  <a:pt x="49" y="0"/>
                  <a:pt x="55" y="0"/>
                  <a:pt x="60" y="1"/>
                </a:cubicBezTo>
                <a:cubicBezTo>
                  <a:pt x="65" y="3"/>
                  <a:pt x="71" y="5"/>
                  <a:pt x="76" y="9"/>
                </a:cubicBezTo>
                <a:cubicBezTo>
                  <a:pt x="80" y="12"/>
                  <a:pt x="84" y="16"/>
                  <a:pt x="86" y="20"/>
                </a:cubicBezTo>
                <a:cubicBezTo>
                  <a:pt x="89" y="25"/>
                  <a:pt x="91" y="31"/>
                  <a:pt x="92" y="37"/>
                </a:cubicBezTo>
                <a:cubicBezTo>
                  <a:pt x="92" y="42"/>
                  <a:pt x="92" y="48"/>
                  <a:pt x="91" y="53"/>
                </a:cubicBezTo>
                <a:cubicBezTo>
                  <a:pt x="89" y="59"/>
                  <a:pt x="87" y="64"/>
                  <a:pt x="83" y="69"/>
                </a:cubicBezTo>
                <a:cubicBezTo>
                  <a:pt x="80" y="73"/>
                  <a:pt x="75" y="76"/>
                  <a:pt x="71" y="79"/>
                </a:cubicBezTo>
                <a:cubicBezTo>
                  <a:pt x="66" y="81"/>
                  <a:pt x="58" y="81"/>
                  <a:pt x="55" y="84"/>
                </a:cubicBezTo>
                <a:cubicBezTo>
                  <a:pt x="48" y="93"/>
                  <a:pt x="44" y="90"/>
                  <a:pt x="38" y="83"/>
                </a:cubicBezTo>
                <a:cubicBezTo>
                  <a:pt x="36" y="80"/>
                  <a:pt x="31" y="74"/>
                  <a:pt x="28" y="75"/>
                </a:cubicBezTo>
                <a:cubicBezTo>
                  <a:pt x="12" y="79"/>
                  <a:pt x="10" y="73"/>
                  <a:pt x="15" y="58"/>
                </a:cubicBezTo>
                <a:close/>
                <a:moveTo>
                  <a:pt x="80" y="42"/>
                </a:moveTo>
                <a:cubicBezTo>
                  <a:pt x="80" y="24"/>
                  <a:pt x="65" y="10"/>
                  <a:pt x="48" y="11"/>
                </a:cubicBezTo>
                <a:cubicBezTo>
                  <a:pt x="31" y="12"/>
                  <a:pt x="18" y="26"/>
                  <a:pt x="18" y="43"/>
                </a:cubicBezTo>
                <a:cubicBezTo>
                  <a:pt x="18" y="60"/>
                  <a:pt x="33" y="74"/>
                  <a:pt x="51" y="74"/>
                </a:cubicBezTo>
                <a:cubicBezTo>
                  <a:pt x="67" y="73"/>
                  <a:pt x="81" y="58"/>
                  <a:pt x="80" y="4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6" name="Google Shape;1706;p19"/>
          <p:cNvSpPr/>
          <p:nvPr/>
        </p:nvSpPr>
        <p:spPr>
          <a:xfrm>
            <a:off x="6231893" y="3783478"/>
            <a:ext cx="203850" cy="194140"/>
          </a:xfrm>
          <a:custGeom>
            <a:avLst/>
            <a:gdLst/>
            <a:ahLst/>
            <a:cxnLst/>
            <a:rect l="l" t="t" r="r" b="b"/>
            <a:pathLst>
              <a:path w="87" h="86" extrusionOk="0">
                <a:moveTo>
                  <a:pt x="42" y="86"/>
                </a:moveTo>
                <a:cubicBezTo>
                  <a:pt x="19" y="86"/>
                  <a:pt x="0" y="66"/>
                  <a:pt x="0" y="42"/>
                </a:cubicBezTo>
                <a:cubicBezTo>
                  <a:pt x="1" y="19"/>
                  <a:pt x="20" y="0"/>
                  <a:pt x="44" y="0"/>
                </a:cubicBezTo>
                <a:cubicBezTo>
                  <a:pt x="67" y="0"/>
                  <a:pt x="87" y="21"/>
                  <a:pt x="86" y="44"/>
                </a:cubicBezTo>
                <a:cubicBezTo>
                  <a:pt x="86" y="67"/>
                  <a:pt x="66" y="86"/>
                  <a:pt x="42" y="86"/>
                </a:cubicBezTo>
                <a:close/>
                <a:moveTo>
                  <a:pt x="75" y="43"/>
                </a:moveTo>
                <a:cubicBezTo>
                  <a:pt x="75" y="25"/>
                  <a:pt x="60" y="11"/>
                  <a:pt x="42" y="12"/>
                </a:cubicBezTo>
                <a:cubicBezTo>
                  <a:pt x="25" y="12"/>
                  <a:pt x="11" y="26"/>
                  <a:pt x="11" y="44"/>
                </a:cubicBezTo>
                <a:cubicBezTo>
                  <a:pt x="12" y="61"/>
                  <a:pt x="26" y="75"/>
                  <a:pt x="43" y="75"/>
                </a:cubicBezTo>
                <a:cubicBezTo>
                  <a:pt x="61" y="75"/>
                  <a:pt x="75" y="61"/>
                  <a:pt x="75" y="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7" name="Google Shape;1707;p19"/>
          <p:cNvSpPr/>
          <p:nvPr/>
        </p:nvSpPr>
        <p:spPr>
          <a:xfrm>
            <a:off x="5630061" y="3482564"/>
            <a:ext cx="436817" cy="436817"/>
          </a:xfrm>
          <a:custGeom>
            <a:avLst/>
            <a:gdLst/>
            <a:ahLst/>
            <a:cxnLst/>
            <a:rect l="l" t="t" r="r" b="b"/>
            <a:pathLst>
              <a:path w="188" h="188" extrusionOk="0">
                <a:moveTo>
                  <a:pt x="92" y="188"/>
                </a:moveTo>
                <a:cubicBezTo>
                  <a:pt x="41" y="187"/>
                  <a:pt x="0" y="144"/>
                  <a:pt x="0" y="93"/>
                </a:cubicBezTo>
                <a:cubicBezTo>
                  <a:pt x="1" y="42"/>
                  <a:pt x="44" y="0"/>
                  <a:pt x="95" y="1"/>
                </a:cubicBezTo>
                <a:cubicBezTo>
                  <a:pt x="146" y="2"/>
                  <a:pt x="188" y="45"/>
                  <a:pt x="187" y="96"/>
                </a:cubicBezTo>
                <a:cubicBezTo>
                  <a:pt x="186" y="147"/>
                  <a:pt x="144" y="188"/>
                  <a:pt x="92" y="188"/>
                </a:cubicBezTo>
                <a:close/>
                <a:moveTo>
                  <a:pt x="129" y="94"/>
                </a:moveTo>
                <a:cubicBezTo>
                  <a:pt x="129" y="75"/>
                  <a:pt x="114" y="60"/>
                  <a:pt x="95" y="59"/>
                </a:cubicBezTo>
                <a:cubicBezTo>
                  <a:pt x="75" y="59"/>
                  <a:pt x="59" y="76"/>
                  <a:pt x="60" y="95"/>
                </a:cubicBezTo>
                <a:cubicBezTo>
                  <a:pt x="60" y="114"/>
                  <a:pt x="76" y="129"/>
                  <a:pt x="95" y="129"/>
                </a:cubicBezTo>
                <a:cubicBezTo>
                  <a:pt x="114" y="129"/>
                  <a:pt x="129" y="114"/>
                  <a:pt x="129" y="94"/>
                </a:cubicBezTo>
                <a:close/>
                <a:moveTo>
                  <a:pt x="111" y="166"/>
                </a:moveTo>
                <a:cubicBezTo>
                  <a:pt x="111" y="163"/>
                  <a:pt x="111" y="161"/>
                  <a:pt x="111" y="158"/>
                </a:cubicBezTo>
                <a:cubicBezTo>
                  <a:pt x="105" y="154"/>
                  <a:pt x="100" y="147"/>
                  <a:pt x="93" y="146"/>
                </a:cubicBezTo>
                <a:cubicBezTo>
                  <a:pt x="83" y="144"/>
                  <a:pt x="77" y="151"/>
                  <a:pt x="77" y="161"/>
                </a:cubicBezTo>
                <a:cubicBezTo>
                  <a:pt x="77" y="171"/>
                  <a:pt x="82" y="178"/>
                  <a:pt x="92" y="177"/>
                </a:cubicBezTo>
                <a:cubicBezTo>
                  <a:pt x="99" y="176"/>
                  <a:pt x="105" y="169"/>
                  <a:pt x="111" y="166"/>
                </a:cubicBezTo>
                <a:close/>
                <a:moveTo>
                  <a:pt x="24" y="113"/>
                </a:moveTo>
                <a:cubicBezTo>
                  <a:pt x="27" y="113"/>
                  <a:pt x="29" y="113"/>
                  <a:pt x="32" y="113"/>
                </a:cubicBezTo>
                <a:cubicBezTo>
                  <a:pt x="36" y="107"/>
                  <a:pt x="44" y="100"/>
                  <a:pt x="43" y="94"/>
                </a:cubicBezTo>
                <a:cubicBezTo>
                  <a:pt x="43" y="88"/>
                  <a:pt x="34" y="80"/>
                  <a:pt x="28" y="79"/>
                </a:cubicBezTo>
                <a:cubicBezTo>
                  <a:pt x="23" y="79"/>
                  <a:pt x="14" y="89"/>
                  <a:pt x="13" y="95"/>
                </a:cubicBezTo>
                <a:cubicBezTo>
                  <a:pt x="13" y="100"/>
                  <a:pt x="20" y="107"/>
                  <a:pt x="24" y="113"/>
                </a:cubicBezTo>
                <a:close/>
                <a:moveTo>
                  <a:pt x="112" y="34"/>
                </a:moveTo>
                <a:cubicBezTo>
                  <a:pt x="112" y="31"/>
                  <a:pt x="112" y="29"/>
                  <a:pt x="112" y="26"/>
                </a:cubicBezTo>
                <a:cubicBezTo>
                  <a:pt x="106" y="22"/>
                  <a:pt x="100" y="14"/>
                  <a:pt x="94" y="15"/>
                </a:cubicBezTo>
                <a:cubicBezTo>
                  <a:pt x="88" y="15"/>
                  <a:pt x="80" y="23"/>
                  <a:pt x="78" y="29"/>
                </a:cubicBezTo>
                <a:cubicBezTo>
                  <a:pt x="76" y="38"/>
                  <a:pt x="83" y="46"/>
                  <a:pt x="93" y="45"/>
                </a:cubicBezTo>
                <a:cubicBezTo>
                  <a:pt x="99" y="44"/>
                  <a:pt x="106" y="38"/>
                  <a:pt x="112" y="34"/>
                </a:cubicBezTo>
                <a:close/>
                <a:moveTo>
                  <a:pt x="179" y="97"/>
                </a:moveTo>
                <a:cubicBezTo>
                  <a:pt x="179" y="95"/>
                  <a:pt x="179" y="92"/>
                  <a:pt x="178" y="90"/>
                </a:cubicBezTo>
                <a:cubicBezTo>
                  <a:pt x="172" y="86"/>
                  <a:pt x="166" y="80"/>
                  <a:pt x="159" y="79"/>
                </a:cubicBezTo>
                <a:cubicBezTo>
                  <a:pt x="149" y="78"/>
                  <a:pt x="142" y="86"/>
                  <a:pt x="145" y="96"/>
                </a:cubicBezTo>
                <a:cubicBezTo>
                  <a:pt x="146" y="101"/>
                  <a:pt x="155" y="109"/>
                  <a:pt x="160" y="109"/>
                </a:cubicBezTo>
                <a:cubicBezTo>
                  <a:pt x="166" y="109"/>
                  <a:pt x="173" y="102"/>
                  <a:pt x="179" y="9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8" name="Google Shape;1708;p19"/>
          <p:cNvSpPr/>
          <p:nvPr/>
        </p:nvSpPr>
        <p:spPr>
          <a:xfrm>
            <a:off x="6474571" y="3550510"/>
            <a:ext cx="349451" cy="339747"/>
          </a:xfrm>
          <a:custGeom>
            <a:avLst/>
            <a:gdLst/>
            <a:ahLst/>
            <a:cxnLst/>
            <a:rect l="l" t="t" r="r" b="b"/>
            <a:pathLst>
              <a:path w="147" h="147" extrusionOk="0">
                <a:moveTo>
                  <a:pt x="74" y="0"/>
                </a:moveTo>
                <a:cubicBezTo>
                  <a:pt x="114" y="1"/>
                  <a:pt x="147" y="33"/>
                  <a:pt x="147" y="73"/>
                </a:cubicBezTo>
                <a:cubicBezTo>
                  <a:pt x="147" y="114"/>
                  <a:pt x="113" y="147"/>
                  <a:pt x="72" y="147"/>
                </a:cubicBezTo>
                <a:cubicBezTo>
                  <a:pt x="33" y="146"/>
                  <a:pt x="0" y="113"/>
                  <a:pt x="0" y="73"/>
                </a:cubicBezTo>
                <a:cubicBezTo>
                  <a:pt x="0" y="33"/>
                  <a:pt x="34" y="0"/>
                  <a:pt x="74" y="0"/>
                </a:cubicBezTo>
                <a:close/>
                <a:moveTo>
                  <a:pt x="119" y="72"/>
                </a:moveTo>
                <a:cubicBezTo>
                  <a:pt x="118" y="49"/>
                  <a:pt x="98" y="29"/>
                  <a:pt x="74" y="28"/>
                </a:cubicBezTo>
                <a:cubicBezTo>
                  <a:pt x="49" y="28"/>
                  <a:pt x="29" y="48"/>
                  <a:pt x="29" y="73"/>
                </a:cubicBezTo>
                <a:cubicBezTo>
                  <a:pt x="29" y="98"/>
                  <a:pt x="49" y="118"/>
                  <a:pt x="74" y="118"/>
                </a:cubicBezTo>
                <a:cubicBezTo>
                  <a:pt x="99" y="118"/>
                  <a:pt x="119" y="98"/>
                  <a:pt x="119" y="7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09" name="Google Shape;1709;p19"/>
          <p:cNvSpPr/>
          <p:nvPr/>
        </p:nvSpPr>
        <p:spPr>
          <a:xfrm>
            <a:off x="6212479" y="2900146"/>
            <a:ext cx="223264" cy="223264"/>
          </a:xfrm>
          <a:custGeom>
            <a:avLst/>
            <a:gdLst/>
            <a:ahLst/>
            <a:cxnLst/>
            <a:rect l="l" t="t" r="r" b="b"/>
            <a:pathLst>
              <a:path w="95" h="94" extrusionOk="0">
                <a:moveTo>
                  <a:pt x="47" y="0"/>
                </a:moveTo>
                <a:cubicBezTo>
                  <a:pt x="73" y="0"/>
                  <a:pt x="95" y="21"/>
                  <a:pt x="95" y="47"/>
                </a:cubicBezTo>
                <a:cubicBezTo>
                  <a:pt x="95" y="72"/>
                  <a:pt x="73" y="94"/>
                  <a:pt x="48" y="94"/>
                </a:cubicBezTo>
                <a:cubicBezTo>
                  <a:pt x="23" y="94"/>
                  <a:pt x="2" y="73"/>
                  <a:pt x="1" y="48"/>
                </a:cubicBezTo>
                <a:cubicBezTo>
                  <a:pt x="0" y="22"/>
                  <a:pt x="22" y="0"/>
                  <a:pt x="47" y="0"/>
                </a:cubicBezTo>
                <a:close/>
                <a:moveTo>
                  <a:pt x="66" y="33"/>
                </a:moveTo>
                <a:cubicBezTo>
                  <a:pt x="44" y="18"/>
                  <a:pt x="28" y="25"/>
                  <a:pt x="26" y="51"/>
                </a:cubicBezTo>
                <a:cubicBezTo>
                  <a:pt x="40" y="45"/>
                  <a:pt x="52" y="39"/>
                  <a:pt x="66" y="33"/>
                </a:cubicBezTo>
                <a:close/>
                <a:moveTo>
                  <a:pt x="32" y="60"/>
                </a:moveTo>
                <a:cubicBezTo>
                  <a:pt x="32" y="63"/>
                  <a:pt x="32" y="65"/>
                  <a:pt x="32" y="67"/>
                </a:cubicBezTo>
                <a:cubicBezTo>
                  <a:pt x="41" y="67"/>
                  <a:pt x="51" y="70"/>
                  <a:pt x="58" y="66"/>
                </a:cubicBezTo>
                <a:cubicBezTo>
                  <a:pt x="65" y="63"/>
                  <a:pt x="68" y="54"/>
                  <a:pt x="73" y="47"/>
                </a:cubicBezTo>
                <a:cubicBezTo>
                  <a:pt x="71" y="46"/>
                  <a:pt x="70" y="45"/>
                  <a:pt x="69" y="43"/>
                </a:cubicBezTo>
                <a:cubicBezTo>
                  <a:pt x="56" y="49"/>
                  <a:pt x="44" y="55"/>
                  <a:pt x="32" y="6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0" name="Google Shape;1710;p19"/>
          <p:cNvSpPr/>
          <p:nvPr/>
        </p:nvSpPr>
        <p:spPr>
          <a:xfrm>
            <a:off x="6018340" y="3084575"/>
            <a:ext cx="145608" cy="145608"/>
          </a:xfrm>
          <a:custGeom>
            <a:avLst/>
            <a:gdLst/>
            <a:ahLst/>
            <a:cxnLst/>
            <a:rect l="l" t="t" r="r" b="b"/>
            <a:pathLst>
              <a:path w="63" h="64" extrusionOk="0">
                <a:moveTo>
                  <a:pt x="62" y="32"/>
                </a:moveTo>
                <a:cubicBezTo>
                  <a:pt x="63" y="48"/>
                  <a:pt x="49" y="63"/>
                  <a:pt x="33" y="64"/>
                </a:cubicBezTo>
                <a:cubicBezTo>
                  <a:pt x="15" y="64"/>
                  <a:pt x="0" y="50"/>
                  <a:pt x="0" y="33"/>
                </a:cubicBezTo>
                <a:cubicBezTo>
                  <a:pt x="0" y="16"/>
                  <a:pt x="13" y="2"/>
                  <a:pt x="30" y="1"/>
                </a:cubicBezTo>
                <a:cubicBezTo>
                  <a:pt x="47" y="0"/>
                  <a:pt x="62" y="14"/>
                  <a:pt x="62" y="3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1" name="Google Shape;1711;p19"/>
          <p:cNvSpPr/>
          <p:nvPr/>
        </p:nvSpPr>
        <p:spPr>
          <a:xfrm>
            <a:off x="6261017" y="3802892"/>
            <a:ext cx="145608" cy="155312"/>
          </a:xfrm>
          <a:custGeom>
            <a:avLst/>
            <a:gdLst/>
            <a:ahLst/>
            <a:cxnLst/>
            <a:rect l="l" t="t" r="r" b="b"/>
            <a:pathLst>
              <a:path w="64" h="64" extrusionOk="0">
                <a:moveTo>
                  <a:pt x="64" y="32"/>
                </a:moveTo>
                <a:cubicBezTo>
                  <a:pt x="64" y="50"/>
                  <a:pt x="50" y="64"/>
                  <a:pt x="32" y="64"/>
                </a:cubicBezTo>
                <a:cubicBezTo>
                  <a:pt x="15" y="64"/>
                  <a:pt x="1" y="50"/>
                  <a:pt x="0" y="33"/>
                </a:cubicBezTo>
                <a:cubicBezTo>
                  <a:pt x="0" y="15"/>
                  <a:pt x="14" y="1"/>
                  <a:pt x="31" y="1"/>
                </a:cubicBezTo>
                <a:cubicBezTo>
                  <a:pt x="49" y="0"/>
                  <a:pt x="64" y="14"/>
                  <a:pt x="64" y="32"/>
                </a:cubicBezTo>
                <a:close/>
                <a:moveTo>
                  <a:pt x="51" y="31"/>
                </a:moveTo>
                <a:cubicBezTo>
                  <a:pt x="49" y="21"/>
                  <a:pt x="44" y="13"/>
                  <a:pt x="31" y="13"/>
                </a:cubicBezTo>
                <a:cubicBezTo>
                  <a:pt x="19" y="14"/>
                  <a:pt x="13" y="21"/>
                  <a:pt x="13" y="32"/>
                </a:cubicBezTo>
                <a:cubicBezTo>
                  <a:pt x="13" y="43"/>
                  <a:pt x="20" y="51"/>
                  <a:pt x="32" y="51"/>
                </a:cubicBezTo>
                <a:cubicBezTo>
                  <a:pt x="43" y="51"/>
                  <a:pt x="50" y="44"/>
                  <a:pt x="51" y="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2" name="Google Shape;1712;p19"/>
          <p:cNvSpPr/>
          <p:nvPr/>
        </p:nvSpPr>
        <p:spPr>
          <a:xfrm>
            <a:off x="5765958" y="3618462"/>
            <a:ext cx="165022" cy="165022"/>
          </a:xfrm>
          <a:custGeom>
            <a:avLst/>
            <a:gdLst/>
            <a:ahLst/>
            <a:cxnLst/>
            <a:rect l="l" t="t" r="r" b="b"/>
            <a:pathLst>
              <a:path w="70" h="70" extrusionOk="0">
                <a:moveTo>
                  <a:pt x="70" y="35"/>
                </a:moveTo>
                <a:cubicBezTo>
                  <a:pt x="70" y="55"/>
                  <a:pt x="55" y="70"/>
                  <a:pt x="36" y="70"/>
                </a:cubicBezTo>
                <a:cubicBezTo>
                  <a:pt x="17" y="70"/>
                  <a:pt x="1" y="55"/>
                  <a:pt x="1" y="36"/>
                </a:cubicBezTo>
                <a:cubicBezTo>
                  <a:pt x="0" y="17"/>
                  <a:pt x="16" y="0"/>
                  <a:pt x="36" y="0"/>
                </a:cubicBezTo>
                <a:cubicBezTo>
                  <a:pt x="55" y="1"/>
                  <a:pt x="70" y="16"/>
                  <a:pt x="70" y="35"/>
                </a:cubicBezTo>
                <a:close/>
                <a:moveTo>
                  <a:pt x="35" y="59"/>
                </a:moveTo>
                <a:cubicBezTo>
                  <a:pt x="48" y="59"/>
                  <a:pt x="59" y="49"/>
                  <a:pt x="60" y="37"/>
                </a:cubicBezTo>
                <a:cubicBezTo>
                  <a:pt x="60" y="23"/>
                  <a:pt x="50" y="12"/>
                  <a:pt x="36" y="12"/>
                </a:cubicBezTo>
                <a:cubicBezTo>
                  <a:pt x="23" y="11"/>
                  <a:pt x="12" y="21"/>
                  <a:pt x="12" y="34"/>
                </a:cubicBezTo>
                <a:cubicBezTo>
                  <a:pt x="11" y="48"/>
                  <a:pt x="21" y="59"/>
                  <a:pt x="35" y="5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3" name="Google Shape;1713;p19"/>
          <p:cNvSpPr/>
          <p:nvPr/>
        </p:nvSpPr>
        <p:spPr>
          <a:xfrm>
            <a:off x="5814496" y="3822306"/>
            <a:ext cx="77656" cy="77656"/>
          </a:xfrm>
          <a:custGeom>
            <a:avLst/>
            <a:gdLst/>
            <a:ahLst/>
            <a:cxnLst/>
            <a:rect l="l" t="t" r="r" b="b"/>
            <a:pathLst>
              <a:path w="34" h="34" extrusionOk="0">
                <a:moveTo>
                  <a:pt x="34" y="22"/>
                </a:moveTo>
                <a:cubicBezTo>
                  <a:pt x="28" y="25"/>
                  <a:pt x="22" y="32"/>
                  <a:pt x="15" y="33"/>
                </a:cubicBezTo>
                <a:cubicBezTo>
                  <a:pt x="5" y="34"/>
                  <a:pt x="0" y="27"/>
                  <a:pt x="0" y="17"/>
                </a:cubicBezTo>
                <a:cubicBezTo>
                  <a:pt x="0" y="7"/>
                  <a:pt x="6" y="0"/>
                  <a:pt x="16" y="2"/>
                </a:cubicBezTo>
                <a:cubicBezTo>
                  <a:pt x="23" y="3"/>
                  <a:pt x="28" y="10"/>
                  <a:pt x="34" y="14"/>
                </a:cubicBezTo>
                <a:cubicBezTo>
                  <a:pt x="34" y="17"/>
                  <a:pt x="34" y="19"/>
                  <a:pt x="34" y="2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4" name="Google Shape;1714;p19"/>
          <p:cNvSpPr/>
          <p:nvPr/>
        </p:nvSpPr>
        <p:spPr>
          <a:xfrm>
            <a:off x="5659185" y="3666994"/>
            <a:ext cx="77656" cy="77656"/>
          </a:xfrm>
          <a:custGeom>
            <a:avLst/>
            <a:gdLst/>
            <a:ahLst/>
            <a:cxnLst/>
            <a:rect l="l" t="t" r="r" b="b"/>
            <a:pathLst>
              <a:path w="31" h="34" extrusionOk="0">
                <a:moveTo>
                  <a:pt x="11" y="34"/>
                </a:moveTo>
                <a:cubicBezTo>
                  <a:pt x="7" y="28"/>
                  <a:pt x="0" y="21"/>
                  <a:pt x="0" y="16"/>
                </a:cubicBezTo>
                <a:cubicBezTo>
                  <a:pt x="1" y="10"/>
                  <a:pt x="10" y="0"/>
                  <a:pt x="15" y="0"/>
                </a:cubicBezTo>
                <a:cubicBezTo>
                  <a:pt x="21" y="1"/>
                  <a:pt x="30" y="9"/>
                  <a:pt x="30" y="15"/>
                </a:cubicBezTo>
                <a:cubicBezTo>
                  <a:pt x="31" y="21"/>
                  <a:pt x="23" y="28"/>
                  <a:pt x="19" y="34"/>
                </a:cubicBezTo>
                <a:cubicBezTo>
                  <a:pt x="16" y="34"/>
                  <a:pt x="14" y="34"/>
                  <a:pt x="11" y="3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5" name="Google Shape;1715;p19"/>
          <p:cNvSpPr/>
          <p:nvPr/>
        </p:nvSpPr>
        <p:spPr>
          <a:xfrm>
            <a:off x="5804786" y="3511682"/>
            <a:ext cx="87366" cy="77656"/>
          </a:xfrm>
          <a:custGeom>
            <a:avLst/>
            <a:gdLst/>
            <a:ahLst/>
            <a:cxnLst/>
            <a:rect l="l" t="t" r="r" b="b"/>
            <a:pathLst>
              <a:path w="36" h="32" extrusionOk="0">
                <a:moveTo>
                  <a:pt x="36" y="20"/>
                </a:moveTo>
                <a:cubicBezTo>
                  <a:pt x="30" y="24"/>
                  <a:pt x="23" y="30"/>
                  <a:pt x="17" y="31"/>
                </a:cubicBezTo>
                <a:cubicBezTo>
                  <a:pt x="7" y="32"/>
                  <a:pt x="0" y="24"/>
                  <a:pt x="2" y="15"/>
                </a:cubicBezTo>
                <a:cubicBezTo>
                  <a:pt x="4" y="9"/>
                  <a:pt x="12" y="1"/>
                  <a:pt x="18" y="1"/>
                </a:cubicBezTo>
                <a:cubicBezTo>
                  <a:pt x="24" y="0"/>
                  <a:pt x="30" y="8"/>
                  <a:pt x="36" y="12"/>
                </a:cubicBezTo>
                <a:cubicBezTo>
                  <a:pt x="36" y="15"/>
                  <a:pt x="36" y="17"/>
                  <a:pt x="36"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6" name="Google Shape;1716;p19"/>
          <p:cNvSpPr/>
          <p:nvPr/>
        </p:nvSpPr>
        <p:spPr>
          <a:xfrm>
            <a:off x="5960098" y="3666994"/>
            <a:ext cx="87366" cy="67952"/>
          </a:xfrm>
          <a:custGeom>
            <a:avLst/>
            <a:gdLst/>
            <a:ahLst/>
            <a:cxnLst/>
            <a:rect l="l" t="t" r="r" b="b"/>
            <a:pathLst>
              <a:path w="37" h="31" extrusionOk="0">
                <a:moveTo>
                  <a:pt x="37" y="19"/>
                </a:moveTo>
                <a:cubicBezTo>
                  <a:pt x="31" y="24"/>
                  <a:pt x="24" y="31"/>
                  <a:pt x="18" y="31"/>
                </a:cubicBezTo>
                <a:cubicBezTo>
                  <a:pt x="13" y="31"/>
                  <a:pt x="4" y="23"/>
                  <a:pt x="3" y="18"/>
                </a:cubicBezTo>
                <a:cubicBezTo>
                  <a:pt x="0" y="8"/>
                  <a:pt x="7" y="0"/>
                  <a:pt x="17" y="1"/>
                </a:cubicBezTo>
                <a:cubicBezTo>
                  <a:pt x="24" y="2"/>
                  <a:pt x="30" y="8"/>
                  <a:pt x="36" y="12"/>
                </a:cubicBezTo>
                <a:cubicBezTo>
                  <a:pt x="37" y="14"/>
                  <a:pt x="37" y="17"/>
                  <a:pt x="37" y="1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7" name="Google Shape;1717;p19"/>
          <p:cNvSpPr/>
          <p:nvPr/>
        </p:nvSpPr>
        <p:spPr>
          <a:xfrm>
            <a:off x="6542517" y="3618462"/>
            <a:ext cx="213554" cy="203850"/>
          </a:xfrm>
          <a:custGeom>
            <a:avLst/>
            <a:gdLst/>
            <a:ahLst/>
            <a:cxnLst/>
            <a:rect l="l" t="t" r="r" b="b"/>
            <a:pathLst>
              <a:path w="90" h="90" extrusionOk="0">
                <a:moveTo>
                  <a:pt x="90" y="44"/>
                </a:moveTo>
                <a:cubicBezTo>
                  <a:pt x="90" y="70"/>
                  <a:pt x="70" y="90"/>
                  <a:pt x="45" y="90"/>
                </a:cubicBezTo>
                <a:cubicBezTo>
                  <a:pt x="20" y="90"/>
                  <a:pt x="0" y="70"/>
                  <a:pt x="0" y="45"/>
                </a:cubicBezTo>
                <a:cubicBezTo>
                  <a:pt x="0" y="20"/>
                  <a:pt x="20" y="0"/>
                  <a:pt x="45" y="0"/>
                </a:cubicBezTo>
                <a:cubicBezTo>
                  <a:pt x="69" y="1"/>
                  <a:pt x="89" y="21"/>
                  <a:pt x="90" y="44"/>
                </a:cubicBezTo>
                <a:close/>
                <a:moveTo>
                  <a:pt x="78" y="45"/>
                </a:moveTo>
                <a:cubicBezTo>
                  <a:pt x="78" y="26"/>
                  <a:pt x="63" y="12"/>
                  <a:pt x="44" y="12"/>
                </a:cubicBezTo>
                <a:cubicBezTo>
                  <a:pt x="26" y="12"/>
                  <a:pt x="12" y="27"/>
                  <a:pt x="12" y="45"/>
                </a:cubicBezTo>
                <a:cubicBezTo>
                  <a:pt x="12" y="64"/>
                  <a:pt x="26" y="79"/>
                  <a:pt x="45" y="79"/>
                </a:cubicBezTo>
                <a:cubicBezTo>
                  <a:pt x="63" y="79"/>
                  <a:pt x="78" y="64"/>
                  <a:pt x="78" y="4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8" name="Google Shape;1718;p19"/>
          <p:cNvSpPr/>
          <p:nvPr/>
        </p:nvSpPr>
        <p:spPr>
          <a:xfrm>
            <a:off x="6280431" y="2948678"/>
            <a:ext cx="87366" cy="67952"/>
          </a:xfrm>
          <a:custGeom>
            <a:avLst/>
            <a:gdLst/>
            <a:ahLst/>
            <a:cxnLst/>
            <a:rect l="l" t="t" r="r" b="b"/>
            <a:pathLst>
              <a:path w="40" h="33" extrusionOk="0">
                <a:moveTo>
                  <a:pt x="40" y="15"/>
                </a:moveTo>
                <a:cubicBezTo>
                  <a:pt x="26" y="21"/>
                  <a:pt x="14" y="27"/>
                  <a:pt x="0" y="33"/>
                </a:cubicBezTo>
                <a:cubicBezTo>
                  <a:pt x="2" y="7"/>
                  <a:pt x="18" y="0"/>
                  <a:pt x="40" y="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19" name="Google Shape;1719;p19"/>
          <p:cNvSpPr/>
          <p:nvPr/>
        </p:nvSpPr>
        <p:spPr>
          <a:xfrm>
            <a:off x="6290135" y="3006919"/>
            <a:ext cx="97070" cy="58242"/>
          </a:xfrm>
          <a:custGeom>
            <a:avLst/>
            <a:gdLst/>
            <a:ahLst/>
            <a:cxnLst/>
            <a:rect l="l" t="t" r="r" b="b"/>
            <a:pathLst>
              <a:path w="41" h="27" extrusionOk="0">
                <a:moveTo>
                  <a:pt x="0" y="17"/>
                </a:moveTo>
                <a:cubicBezTo>
                  <a:pt x="12" y="12"/>
                  <a:pt x="24" y="6"/>
                  <a:pt x="37" y="0"/>
                </a:cubicBezTo>
                <a:cubicBezTo>
                  <a:pt x="38" y="2"/>
                  <a:pt x="39" y="3"/>
                  <a:pt x="41" y="4"/>
                </a:cubicBezTo>
                <a:cubicBezTo>
                  <a:pt x="36" y="11"/>
                  <a:pt x="33" y="20"/>
                  <a:pt x="26" y="23"/>
                </a:cubicBezTo>
                <a:cubicBezTo>
                  <a:pt x="19" y="27"/>
                  <a:pt x="9" y="24"/>
                  <a:pt x="0" y="24"/>
                </a:cubicBezTo>
                <a:cubicBezTo>
                  <a:pt x="0" y="22"/>
                  <a:pt x="0" y="20"/>
                  <a:pt x="0" y="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20" name="Google Shape;1720;p19"/>
          <p:cNvSpPr/>
          <p:nvPr/>
        </p:nvSpPr>
        <p:spPr>
          <a:xfrm>
            <a:off x="6290135" y="3832016"/>
            <a:ext cx="87366" cy="97070"/>
          </a:xfrm>
          <a:custGeom>
            <a:avLst/>
            <a:gdLst/>
            <a:ahLst/>
            <a:cxnLst/>
            <a:rect l="l" t="t" r="r" b="b"/>
            <a:pathLst>
              <a:path w="39" h="38" extrusionOk="0">
                <a:moveTo>
                  <a:pt x="38" y="18"/>
                </a:moveTo>
                <a:cubicBezTo>
                  <a:pt x="37" y="31"/>
                  <a:pt x="30" y="38"/>
                  <a:pt x="19" y="38"/>
                </a:cubicBezTo>
                <a:cubicBezTo>
                  <a:pt x="7" y="38"/>
                  <a:pt x="0" y="30"/>
                  <a:pt x="0" y="19"/>
                </a:cubicBezTo>
                <a:cubicBezTo>
                  <a:pt x="0" y="8"/>
                  <a:pt x="6" y="1"/>
                  <a:pt x="18" y="0"/>
                </a:cubicBezTo>
                <a:cubicBezTo>
                  <a:pt x="31" y="0"/>
                  <a:pt x="36" y="8"/>
                  <a:pt x="38" y="18"/>
                </a:cubicBezTo>
                <a:close/>
                <a:moveTo>
                  <a:pt x="39" y="21"/>
                </a:moveTo>
                <a:cubicBezTo>
                  <a:pt x="31" y="14"/>
                  <a:pt x="25" y="5"/>
                  <a:pt x="21" y="6"/>
                </a:cubicBezTo>
                <a:cubicBezTo>
                  <a:pt x="15" y="6"/>
                  <a:pt x="10" y="14"/>
                  <a:pt x="5" y="18"/>
                </a:cubicBezTo>
                <a:cubicBezTo>
                  <a:pt x="9" y="23"/>
                  <a:pt x="13" y="32"/>
                  <a:pt x="18" y="32"/>
                </a:cubicBezTo>
                <a:cubicBezTo>
                  <a:pt x="23" y="33"/>
                  <a:pt x="30" y="27"/>
                  <a:pt x="39" y="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21" name="Google Shape;1721;p19"/>
          <p:cNvSpPr/>
          <p:nvPr/>
        </p:nvSpPr>
        <p:spPr>
          <a:xfrm>
            <a:off x="5795082" y="3647580"/>
            <a:ext cx="116484" cy="116484"/>
          </a:xfrm>
          <a:custGeom>
            <a:avLst/>
            <a:gdLst/>
            <a:ahLst/>
            <a:cxnLst/>
            <a:rect l="l" t="t" r="r" b="b"/>
            <a:pathLst>
              <a:path w="49" h="48" extrusionOk="0">
                <a:moveTo>
                  <a:pt x="24" y="48"/>
                </a:moveTo>
                <a:cubicBezTo>
                  <a:pt x="10" y="48"/>
                  <a:pt x="0" y="37"/>
                  <a:pt x="1" y="23"/>
                </a:cubicBezTo>
                <a:cubicBezTo>
                  <a:pt x="1" y="10"/>
                  <a:pt x="12" y="0"/>
                  <a:pt x="25" y="1"/>
                </a:cubicBezTo>
                <a:cubicBezTo>
                  <a:pt x="39" y="1"/>
                  <a:pt x="49" y="12"/>
                  <a:pt x="49" y="26"/>
                </a:cubicBezTo>
                <a:cubicBezTo>
                  <a:pt x="48" y="38"/>
                  <a:pt x="37" y="48"/>
                  <a:pt x="24" y="4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22" name="Google Shape;1722;p19"/>
          <p:cNvSpPr/>
          <p:nvPr/>
        </p:nvSpPr>
        <p:spPr>
          <a:xfrm>
            <a:off x="6571641" y="3637876"/>
            <a:ext cx="155312" cy="165022"/>
          </a:xfrm>
          <a:custGeom>
            <a:avLst/>
            <a:gdLst/>
            <a:ahLst/>
            <a:cxnLst/>
            <a:rect l="l" t="t" r="r" b="b"/>
            <a:pathLst>
              <a:path w="66" h="67" extrusionOk="0">
                <a:moveTo>
                  <a:pt x="66" y="33"/>
                </a:moveTo>
                <a:cubicBezTo>
                  <a:pt x="66" y="52"/>
                  <a:pt x="51" y="67"/>
                  <a:pt x="33" y="67"/>
                </a:cubicBezTo>
                <a:cubicBezTo>
                  <a:pt x="14" y="67"/>
                  <a:pt x="0" y="52"/>
                  <a:pt x="0" y="33"/>
                </a:cubicBezTo>
                <a:cubicBezTo>
                  <a:pt x="0" y="15"/>
                  <a:pt x="14" y="0"/>
                  <a:pt x="32" y="0"/>
                </a:cubicBezTo>
                <a:cubicBezTo>
                  <a:pt x="51" y="0"/>
                  <a:pt x="66" y="14"/>
                  <a:pt x="66" y="3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23" name="Google Shape;1723;p19"/>
          <p:cNvSpPr/>
          <p:nvPr/>
        </p:nvSpPr>
        <p:spPr>
          <a:xfrm>
            <a:off x="6299845" y="3851430"/>
            <a:ext cx="77656" cy="58242"/>
          </a:xfrm>
          <a:custGeom>
            <a:avLst/>
            <a:gdLst/>
            <a:ahLst/>
            <a:cxnLst/>
            <a:rect l="l" t="t" r="r" b="b"/>
            <a:pathLst>
              <a:path w="34" h="28" extrusionOk="0">
                <a:moveTo>
                  <a:pt x="34" y="16"/>
                </a:moveTo>
                <a:cubicBezTo>
                  <a:pt x="25" y="22"/>
                  <a:pt x="18" y="28"/>
                  <a:pt x="13" y="27"/>
                </a:cubicBezTo>
                <a:cubicBezTo>
                  <a:pt x="8" y="27"/>
                  <a:pt x="4" y="18"/>
                  <a:pt x="0" y="13"/>
                </a:cubicBezTo>
                <a:cubicBezTo>
                  <a:pt x="5" y="9"/>
                  <a:pt x="10" y="1"/>
                  <a:pt x="16" y="1"/>
                </a:cubicBezTo>
                <a:cubicBezTo>
                  <a:pt x="20" y="0"/>
                  <a:pt x="26" y="9"/>
                  <a:pt x="34"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p2"/>
          <p:cNvSpPr txBox="1"/>
          <p:nvPr/>
        </p:nvSpPr>
        <p:spPr>
          <a:xfrm>
            <a:off x="1027239" y="3580898"/>
            <a:ext cx="842111" cy="404085"/>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r>
              <a:rPr lang="en-US" sz="1013">
                <a:solidFill>
                  <a:srgbClr val="262626"/>
                </a:solidFill>
                <a:latin typeface="Arial"/>
                <a:ea typeface="Arial"/>
                <a:cs typeface="Arial"/>
                <a:sym typeface="Arial"/>
              </a:rPr>
              <a:t>Click to add text</a:t>
            </a:r>
            <a:endParaRPr sz="1013">
              <a:solidFill>
                <a:srgbClr val="262626"/>
              </a:solidFill>
              <a:latin typeface="Arial"/>
              <a:ea typeface="Arial"/>
              <a:cs typeface="Arial"/>
              <a:sym typeface="Arial"/>
            </a:endParaRPr>
          </a:p>
        </p:txBody>
      </p:sp>
      <p:sp>
        <p:nvSpPr>
          <p:cNvPr id="225" name="Google Shape;225;p2"/>
          <p:cNvSpPr txBox="1"/>
          <p:nvPr/>
        </p:nvSpPr>
        <p:spPr>
          <a:xfrm>
            <a:off x="2124636" y="2647232"/>
            <a:ext cx="1192988" cy="248209"/>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r>
              <a:rPr lang="en-US" sz="1013">
                <a:solidFill>
                  <a:srgbClr val="262626"/>
                </a:solidFill>
                <a:latin typeface="Arial"/>
                <a:ea typeface="Arial"/>
                <a:cs typeface="Arial"/>
                <a:sym typeface="Arial"/>
              </a:rPr>
              <a:t>Click to add text</a:t>
            </a:r>
            <a:endParaRPr sz="1013">
              <a:solidFill>
                <a:srgbClr val="262626"/>
              </a:solidFill>
              <a:latin typeface="Arial"/>
              <a:ea typeface="Arial"/>
              <a:cs typeface="Arial"/>
              <a:sym typeface="Arial"/>
            </a:endParaRPr>
          </a:p>
        </p:txBody>
      </p:sp>
      <p:sp>
        <p:nvSpPr>
          <p:cNvPr id="226" name="Google Shape;226;p2"/>
          <p:cNvSpPr txBox="1"/>
          <p:nvPr/>
        </p:nvSpPr>
        <p:spPr>
          <a:xfrm>
            <a:off x="3608262" y="3249775"/>
            <a:ext cx="842111" cy="715581"/>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r>
              <a:rPr lang="en-US" sz="1350">
                <a:solidFill>
                  <a:srgbClr val="262626"/>
                </a:solidFill>
                <a:latin typeface="Arial"/>
                <a:ea typeface="Arial"/>
                <a:cs typeface="Arial"/>
                <a:sym typeface="Arial"/>
              </a:rPr>
              <a:t>Click to add text</a:t>
            </a:r>
            <a:endParaRPr sz="1350">
              <a:solidFill>
                <a:srgbClr val="262626"/>
              </a:solidFill>
              <a:latin typeface="Arial"/>
              <a:ea typeface="Arial"/>
              <a:cs typeface="Arial"/>
              <a:sym typeface="Arial"/>
            </a:endParaRPr>
          </a:p>
        </p:txBody>
      </p:sp>
      <p:sp>
        <p:nvSpPr>
          <p:cNvPr id="227" name="Google Shape;227;p2"/>
          <p:cNvSpPr txBox="1"/>
          <p:nvPr/>
        </p:nvSpPr>
        <p:spPr>
          <a:xfrm>
            <a:off x="4689388" y="2672533"/>
            <a:ext cx="1192988" cy="248209"/>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r>
              <a:rPr lang="en-US" sz="1013">
                <a:solidFill>
                  <a:srgbClr val="262626"/>
                </a:solidFill>
                <a:latin typeface="Arial"/>
                <a:ea typeface="Arial"/>
                <a:cs typeface="Arial"/>
                <a:sym typeface="Arial"/>
              </a:rPr>
              <a:t>Click to add text</a:t>
            </a:r>
            <a:endParaRPr sz="1013">
              <a:solidFill>
                <a:srgbClr val="262626"/>
              </a:solidFill>
              <a:latin typeface="Arial"/>
              <a:ea typeface="Arial"/>
              <a:cs typeface="Arial"/>
              <a:sym typeface="Arial"/>
            </a:endParaRPr>
          </a:p>
        </p:txBody>
      </p:sp>
      <p:sp>
        <p:nvSpPr>
          <p:cNvPr id="228" name="Google Shape;228;p2"/>
          <p:cNvSpPr/>
          <p:nvPr/>
        </p:nvSpPr>
        <p:spPr>
          <a:xfrm>
            <a:off x="6453549" y="1869836"/>
            <a:ext cx="2282678" cy="2621936"/>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500" b="1">
                <a:solidFill>
                  <a:schemeClr val="dk1"/>
                </a:solidFill>
                <a:latin typeface="Arial"/>
                <a:ea typeface="Arial"/>
                <a:cs typeface="Arial"/>
                <a:sym typeface="Arial"/>
              </a:rPr>
              <a:t>Click to add a subtitle</a:t>
            </a:r>
            <a:endParaRPr/>
          </a:p>
          <a:p>
            <a:pPr marL="0" marR="0" lvl="0" indent="0" algn="l" rtl="0">
              <a:lnSpc>
                <a:spcPct val="150000"/>
              </a:lnSpc>
              <a:spcBef>
                <a:spcPts val="0"/>
              </a:spcBef>
              <a:spcAft>
                <a:spcPts val="0"/>
              </a:spcAft>
              <a:buNone/>
            </a:pPr>
            <a:r>
              <a:rPr lang="en-US" sz="1200">
                <a:solidFill>
                  <a:schemeClr val="dk1"/>
                </a:solidFill>
                <a:latin typeface="Arial"/>
                <a:ea typeface="Arial"/>
                <a:cs typeface="Arial"/>
                <a:sym typeface="Arial"/>
              </a:rPr>
              <a:t>Your content is here, or by copying your text, select Paste in this box and choose to keep only the text.</a:t>
            </a:r>
            <a:endParaRPr/>
          </a:p>
          <a:p>
            <a:pPr marL="0" marR="0" lvl="0" indent="0" algn="l" rtl="0">
              <a:lnSpc>
                <a:spcPct val="150000"/>
              </a:lnSpc>
              <a:spcBef>
                <a:spcPts val="0"/>
              </a:spcBef>
              <a:spcAft>
                <a:spcPts val="0"/>
              </a:spcAft>
              <a:buNone/>
            </a:pPr>
            <a:r>
              <a:rPr lang="en-US" sz="1200">
                <a:solidFill>
                  <a:schemeClr val="dk1"/>
                </a:solidFill>
                <a:latin typeface="Arial"/>
                <a:ea typeface="Arial"/>
                <a:cs typeface="Arial"/>
                <a:sym typeface="Arial"/>
              </a:rPr>
              <a:t>Your content is here, or by copying your text, select Paste in this box and choose to keep only the text.</a:t>
            </a:r>
            <a:endParaRPr sz="1200">
              <a:solidFill>
                <a:schemeClr val="dk1"/>
              </a:solidFill>
              <a:latin typeface="Arial"/>
              <a:ea typeface="Arial"/>
              <a:cs typeface="Arial"/>
              <a:sym typeface="Arial"/>
            </a:endParaRPr>
          </a:p>
        </p:txBody>
      </p:sp>
      <p:sp>
        <p:nvSpPr>
          <p:cNvPr id="229" name="Google Shape;229;p2"/>
          <p:cNvSpPr/>
          <p:nvPr/>
        </p:nvSpPr>
        <p:spPr>
          <a:xfrm>
            <a:off x="1839584" y="1906116"/>
            <a:ext cx="1746174" cy="1747375"/>
          </a:xfrm>
          <a:custGeom>
            <a:avLst/>
            <a:gdLst/>
            <a:ahLst/>
            <a:cxnLst/>
            <a:rect l="l" t="t" r="r" b="b"/>
            <a:pathLst>
              <a:path w="2628619" h="2628031" extrusionOk="0">
                <a:moveTo>
                  <a:pt x="1316980" y="400615"/>
                </a:moveTo>
                <a:cubicBezTo>
                  <a:pt x="813885" y="400615"/>
                  <a:pt x="406046" y="809559"/>
                  <a:pt x="406046" y="1314016"/>
                </a:cubicBezTo>
                <a:cubicBezTo>
                  <a:pt x="406046" y="1818473"/>
                  <a:pt x="813885" y="2227417"/>
                  <a:pt x="1316980" y="2227417"/>
                </a:cubicBezTo>
                <a:cubicBezTo>
                  <a:pt x="1820075" y="2227417"/>
                  <a:pt x="2227914" y="1818473"/>
                  <a:pt x="2227914" y="1314016"/>
                </a:cubicBezTo>
                <a:cubicBezTo>
                  <a:pt x="2227914" y="809559"/>
                  <a:pt x="1820075" y="400615"/>
                  <a:pt x="1316980" y="400615"/>
                </a:cubicBezTo>
                <a:close/>
                <a:moveTo>
                  <a:pt x="1151586" y="0"/>
                </a:moveTo>
                <a:lnTo>
                  <a:pt x="1254227" y="145306"/>
                </a:lnTo>
                <a:lnTo>
                  <a:pt x="1316813" y="142801"/>
                </a:lnTo>
                <a:lnTo>
                  <a:pt x="1379399" y="145306"/>
                </a:lnTo>
                <a:lnTo>
                  <a:pt x="1482041" y="0"/>
                </a:lnTo>
                <a:lnTo>
                  <a:pt x="1522096" y="5011"/>
                </a:lnTo>
                <a:lnTo>
                  <a:pt x="1564654" y="12526"/>
                </a:lnTo>
                <a:lnTo>
                  <a:pt x="1617227" y="182885"/>
                </a:lnTo>
                <a:lnTo>
                  <a:pt x="1679813" y="200422"/>
                </a:lnTo>
                <a:lnTo>
                  <a:pt x="1707351" y="210443"/>
                </a:lnTo>
                <a:lnTo>
                  <a:pt x="1737392" y="220464"/>
                </a:lnTo>
                <a:lnTo>
                  <a:pt x="1880089" y="115243"/>
                </a:lnTo>
                <a:lnTo>
                  <a:pt x="1917640" y="132780"/>
                </a:lnTo>
                <a:lnTo>
                  <a:pt x="1955192" y="152822"/>
                </a:lnTo>
                <a:lnTo>
                  <a:pt x="1952689" y="333201"/>
                </a:lnTo>
                <a:lnTo>
                  <a:pt x="2002758" y="368275"/>
                </a:lnTo>
                <a:lnTo>
                  <a:pt x="2027792" y="388317"/>
                </a:lnTo>
                <a:lnTo>
                  <a:pt x="2052827" y="405854"/>
                </a:lnTo>
                <a:lnTo>
                  <a:pt x="2223061" y="348233"/>
                </a:lnTo>
                <a:lnTo>
                  <a:pt x="2253102" y="378296"/>
                </a:lnTo>
                <a:lnTo>
                  <a:pt x="2283144" y="408360"/>
                </a:lnTo>
                <a:lnTo>
                  <a:pt x="2225564" y="578718"/>
                </a:lnTo>
                <a:lnTo>
                  <a:pt x="2263116" y="626318"/>
                </a:lnTo>
                <a:lnTo>
                  <a:pt x="2298164" y="678929"/>
                </a:lnTo>
                <a:lnTo>
                  <a:pt x="2475909" y="676424"/>
                </a:lnTo>
                <a:lnTo>
                  <a:pt x="2495937" y="711498"/>
                </a:lnTo>
                <a:lnTo>
                  <a:pt x="2515964" y="749077"/>
                </a:lnTo>
                <a:lnTo>
                  <a:pt x="2408316" y="891877"/>
                </a:lnTo>
                <a:lnTo>
                  <a:pt x="2428343" y="952004"/>
                </a:lnTo>
                <a:lnTo>
                  <a:pt x="2438357" y="984572"/>
                </a:lnTo>
                <a:lnTo>
                  <a:pt x="2445868" y="1014636"/>
                </a:lnTo>
                <a:lnTo>
                  <a:pt x="2616102" y="1067246"/>
                </a:lnTo>
                <a:lnTo>
                  <a:pt x="2628619" y="1149920"/>
                </a:lnTo>
                <a:lnTo>
                  <a:pt x="2483419" y="1252637"/>
                </a:lnTo>
                <a:lnTo>
                  <a:pt x="2485923" y="1312763"/>
                </a:lnTo>
                <a:lnTo>
                  <a:pt x="2483419" y="1375395"/>
                </a:lnTo>
                <a:lnTo>
                  <a:pt x="2628619" y="1478111"/>
                </a:lnTo>
                <a:lnTo>
                  <a:pt x="2623612" y="1520701"/>
                </a:lnTo>
                <a:lnTo>
                  <a:pt x="2616102" y="1560785"/>
                </a:lnTo>
                <a:lnTo>
                  <a:pt x="2445868" y="1615901"/>
                </a:lnTo>
                <a:lnTo>
                  <a:pt x="2428343" y="1676028"/>
                </a:lnTo>
                <a:lnTo>
                  <a:pt x="2418330" y="1706091"/>
                </a:lnTo>
                <a:lnTo>
                  <a:pt x="2408316" y="1736154"/>
                </a:lnTo>
                <a:lnTo>
                  <a:pt x="2515964" y="1878955"/>
                </a:lnTo>
                <a:lnTo>
                  <a:pt x="2495937" y="1916534"/>
                </a:lnTo>
                <a:lnTo>
                  <a:pt x="2475909" y="1951608"/>
                </a:lnTo>
                <a:lnTo>
                  <a:pt x="2298164" y="1949102"/>
                </a:lnTo>
                <a:lnTo>
                  <a:pt x="2263116" y="2001713"/>
                </a:lnTo>
                <a:lnTo>
                  <a:pt x="2245592" y="2026766"/>
                </a:lnTo>
                <a:lnTo>
                  <a:pt x="2225564" y="2049313"/>
                </a:lnTo>
                <a:lnTo>
                  <a:pt x="2283144" y="2219672"/>
                </a:lnTo>
                <a:lnTo>
                  <a:pt x="2253102" y="2252240"/>
                </a:lnTo>
                <a:lnTo>
                  <a:pt x="2223061" y="2282304"/>
                </a:lnTo>
                <a:lnTo>
                  <a:pt x="2052827" y="2224682"/>
                </a:lnTo>
                <a:lnTo>
                  <a:pt x="2002758" y="2262261"/>
                </a:lnTo>
                <a:lnTo>
                  <a:pt x="1952689" y="2297335"/>
                </a:lnTo>
                <a:lnTo>
                  <a:pt x="1955192" y="2475210"/>
                </a:lnTo>
                <a:lnTo>
                  <a:pt x="1917640" y="2495252"/>
                </a:lnTo>
                <a:lnTo>
                  <a:pt x="1880089" y="2512789"/>
                </a:lnTo>
                <a:lnTo>
                  <a:pt x="1737392" y="2407567"/>
                </a:lnTo>
                <a:lnTo>
                  <a:pt x="1679813" y="2427609"/>
                </a:lnTo>
                <a:lnTo>
                  <a:pt x="1647268" y="2435125"/>
                </a:lnTo>
                <a:lnTo>
                  <a:pt x="1617227" y="2445146"/>
                </a:lnTo>
                <a:lnTo>
                  <a:pt x="1564654" y="2615505"/>
                </a:lnTo>
                <a:lnTo>
                  <a:pt x="1482041" y="2628031"/>
                </a:lnTo>
                <a:lnTo>
                  <a:pt x="1379399" y="2482725"/>
                </a:lnTo>
                <a:lnTo>
                  <a:pt x="1316813" y="2482725"/>
                </a:lnTo>
                <a:lnTo>
                  <a:pt x="1254227" y="2482725"/>
                </a:lnTo>
                <a:lnTo>
                  <a:pt x="1151586" y="2628031"/>
                </a:lnTo>
                <a:lnTo>
                  <a:pt x="1109027" y="2623021"/>
                </a:lnTo>
                <a:lnTo>
                  <a:pt x="1066469" y="2615505"/>
                </a:lnTo>
                <a:lnTo>
                  <a:pt x="1013896" y="2445146"/>
                </a:lnTo>
                <a:lnTo>
                  <a:pt x="953813" y="2427609"/>
                </a:lnTo>
                <a:lnTo>
                  <a:pt x="923772" y="2417588"/>
                </a:lnTo>
                <a:lnTo>
                  <a:pt x="896234" y="2407567"/>
                </a:lnTo>
                <a:lnTo>
                  <a:pt x="753538" y="2512789"/>
                </a:lnTo>
                <a:lnTo>
                  <a:pt x="715986" y="2495252"/>
                </a:lnTo>
                <a:lnTo>
                  <a:pt x="678434" y="2475210"/>
                </a:lnTo>
                <a:lnTo>
                  <a:pt x="680938" y="2297335"/>
                </a:lnTo>
                <a:lnTo>
                  <a:pt x="630869" y="2262261"/>
                </a:lnTo>
                <a:lnTo>
                  <a:pt x="605834" y="2242219"/>
                </a:lnTo>
                <a:lnTo>
                  <a:pt x="580800" y="2224682"/>
                </a:lnTo>
                <a:lnTo>
                  <a:pt x="410566" y="2282304"/>
                </a:lnTo>
                <a:lnTo>
                  <a:pt x="380524" y="2252240"/>
                </a:lnTo>
                <a:lnTo>
                  <a:pt x="350483" y="2219672"/>
                </a:lnTo>
                <a:lnTo>
                  <a:pt x="408062" y="2049313"/>
                </a:lnTo>
                <a:lnTo>
                  <a:pt x="370510" y="2001713"/>
                </a:lnTo>
                <a:lnTo>
                  <a:pt x="335462" y="1949102"/>
                </a:lnTo>
                <a:lnTo>
                  <a:pt x="157717" y="1951608"/>
                </a:lnTo>
                <a:lnTo>
                  <a:pt x="137690" y="1916534"/>
                </a:lnTo>
                <a:lnTo>
                  <a:pt x="117662" y="1878955"/>
                </a:lnTo>
                <a:lnTo>
                  <a:pt x="225310" y="1736154"/>
                </a:lnTo>
                <a:lnTo>
                  <a:pt x="205283" y="1676028"/>
                </a:lnTo>
                <a:lnTo>
                  <a:pt x="195269" y="1645964"/>
                </a:lnTo>
                <a:lnTo>
                  <a:pt x="187759" y="1615901"/>
                </a:lnTo>
                <a:lnTo>
                  <a:pt x="15021" y="1560785"/>
                </a:lnTo>
                <a:lnTo>
                  <a:pt x="0" y="1478111"/>
                </a:lnTo>
                <a:lnTo>
                  <a:pt x="150207" y="1375395"/>
                </a:lnTo>
                <a:lnTo>
                  <a:pt x="147703" y="1312763"/>
                </a:lnTo>
                <a:lnTo>
                  <a:pt x="150207" y="1252637"/>
                </a:lnTo>
                <a:lnTo>
                  <a:pt x="0" y="1149920"/>
                </a:lnTo>
                <a:lnTo>
                  <a:pt x="7510" y="1107331"/>
                </a:lnTo>
                <a:lnTo>
                  <a:pt x="15021" y="1067246"/>
                </a:lnTo>
                <a:lnTo>
                  <a:pt x="187759" y="1014636"/>
                </a:lnTo>
                <a:lnTo>
                  <a:pt x="205283" y="952004"/>
                </a:lnTo>
                <a:lnTo>
                  <a:pt x="215297" y="921941"/>
                </a:lnTo>
                <a:lnTo>
                  <a:pt x="225310" y="891877"/>
                </a:lnTo>
                <a:lnTo>
                  <a:pt x="117662" y="749077"/>
                </a:lnTo>
                <a:lnTo>
                  <a:pt x="137690" y="711498"/>
                </a:lnTo>
                <a:lnTo>
                  <a:pt x="157717" y="676424"/>
                </a:lnTo>
                <a:lnTo>
                  <a:pt x="335462" y="678929"/>
                </a:lnTo>
                <a:lnTo>
                  <a:pt x="370510" y="626318"/>
                </a:lnTo>
                <a:lnTo>
                  <a:pt x="388034" y="601266"/>
                </a:lnTo>
                <a:lnTo>
                  <a:pt x="408062" y="578718"/>
                </a:lnTo>
                <a:lnTo>
                  <a:pt x="350483" y="408360"/>
                </a:lnTo>
                <a:lnTo>
                  <a:pt x="380524" y="378296"/>
                </a:lnTo>
                <a:lnTo>
                  <a:pt x="410566" y="348233"/>
                </a:lnTo>
                <a:lnTo>
                  <a:pt x="580800" y="405854"/>
                </a:lnTo>
                <a:lnTo>
                  <a:pt x="630869" y="368275"/>
                </a:lnTo>
                <a:lnTo>
                  <a:pt x="680938" y="333201"/>
                </a:lnTo>
                <a:lnTo>
                  <a:pt x="678434" y="152822"/>
                </a:lnTo>
                <a:lnTo>
                  <a:pt x="715986" y="132780"/>
                </a:lnTo>
                <a:lnTo>
                  <a:pt x="753538" y="115243"/>
                </a:lnTo>
                <a:lnTo>
                  <a:pt x="896234" y="220464"/>
                </a:lnTo>
                <a:lnTo>
                  <a:pt x="953813" y="200422"/>
                </a:lnTo>
                <a:lnTo>
                  <a:pt x="983855" y="190401"/>
                </a:lnTo>
                <a:lnTo>
                  <a:pt x="1013896" y="182885"/>
                </a:lnTo>
                <a:lnTo>
                  <a:pt x="1066469" y="12526"/>
                </a:lnTo>
                <a:close/>
              </a:path>
            </a:pathLst>
          </a:custGeom>
          <a:solidFill>
            <a:srgbClr val="969696"/>
          </a:solidFill>
          <a:ln>
            <a:noFill/>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099">
              <a:solidFill>
                <a:srgbClr val="FFFFFF"/>
              </a:solidFill>
              <a:latin typeface="Arial"/>
              <a:ea typeface="Arial"/>
              <a:cs typeface="Arial"/>
              <a:sym typeface="Arial"/>
            </a:endParaRPr>
          </a:p>
        </p:txBody>
      </p:sp>
      <p:sp>
        <p:nvSpPr>
          <p:cNvPr id="230" name="Google Shape;230;p2"/>
          <p:cNvSpPr/>
          <p:nvPr/>
        </p:nvSpPr>
        <p:spPr>
          <a:xfrm>
            <a:off x="3330754" y="2858506"/>
            <a:ext cx="1380206" cy="1381157"/>
          </a:xfrm>
          <a:custGeom>
            <a:avLst/>
            <a:gdLst/>
            <a:ahLst/>
            <a:cxnLst/>
            <a:rect l="l" t="t" r="r" b="b"/>
            <a:pathLst>
              <a:path w="1487948" h="1487615" extrusionOk="0">
                <a:moveTo>
                  <a:pt x="743975" y="297790"/>
                </a:moveTo>
                <a:cubicBezTo>
                  <a:pt x="496116" y="297790"/>
                  <a:pt x="295186" y="497479"/>
                  <a:pt x="295186" y="743808"/>
                </a:cubicBezTo>
                <a:cubicBezTo>
                  <a:pt x="295186" y="990137"/>
                  <a:pt x="496116" y="1189826"/>
                  <a:pt x="743975" y="1189826"/>
                </a:cubicBezTo>
                <a:cubicBezTo>
                  <a:pt x="991834" y="1189826"/>
                  <a:pt x="1192764" y="990137"/>
                  <a:pt x="1192764" y="743808"/>
                </a:cubicBezTo>
                <a:cubicBezTo>
                  <a:pt x="1192764" y="497479"/>
                  <a:pt x="991834" y="297790"/>
                  <a:pt x="743975" y="297790"/>
                </a:cubicBezTo>
                <a:close/>
                <a:moveTo>
                  <a:pt x="693753" y="0"/>
                </a:moveTo>
                <a:lnTo>
                  <a:pt x="770837" y="149228"/>
                </a:lnTo>
                <a:lnTo>
                  <a:pt x="801203" y="151560"/>
                </a:lnTo>
                <a:lnTo>
                  <a:pt x="829233" y="153891"/>
                </a:lnTo>
                <a:lnTo>
                  <a:pt x="857264" y="158555"/>
                </a:lnTo>
                <a:lnTo>
                  <a:pt x="885294" y="163218"/>
                </a:lnTo>
                <a:lnTo>
                  <a:pt x="997416" y="41970"/>
                </a:lnTo>
                <a:lnTo>
                  <a:pt x="1018439" y="48965"/>
                </a:lnTo>
                <a:lnTo>
                  <a:pt x="1037126" y="58292"/>
                </a:lnTo>
                <a:lnTo>
                  <a:pt x="1076835" y="74614"/>
                </a:lnTo>
                <a:lnTo>
                  <a:pt x="1069828" y="240164"/>
                </a:lnTo>
                <a:lnTo>
                  <a:pt x="1093186" y="256485"/>
                </a:lnTo>
                <a:lnTo>
                  <a:pt x="1116545" y="272807"/>
                </a:lnTo>
                <a:lnTo>
                  <a:pt x="1139904" y="291461"/>
                </a:lnTo>
                <a:lnTo>
                  <a:pt x="1160927" y="312446"/>
                </a:lnTo>
                <a:lnTo>
                  <a:pt x="1312758" y="261149"/>
                </a:lnTo>
                <a:lnTo>
                  <a:pt x="1340789" y="298456"/>
                </a:lnTo>
                <a:lnTo>
                  <a:pt x="1352468" y="317109"/>
                </a:lnTo>
                <a:lnTo>
                  <a:pt x="1368819" y="335763"/>
                </a:lnTo>
                <a:lnTo>
                  <a:pt x="1280056" y="468669"/>
                </a:lnTo>
                <a:lnTo>
                  <a:pt x="1287064" y="480327"/>
                </a:lnTo>
                <a:lnTo>
                  <a:pt x="1294071" y="496649"/>
                </a:lnTo>
                <a:lnTo>
                  <a:pt x="1305750" y="522298"/>
                </a:lnTo>
                <a:lnTo>
                  <a:pt x="1315094" y="547946"/>
                </a:lnTo>
                <a:lnTo>
                  <a:pt x="1324437" y="575926"/>
                </a:lnTo>
                <a:lnTo>
                  <a:pt x="1476269" y="608570"/>
                </a:lnTo>
                <a:lnTo>
                  <a:pt x="1483276" y="652872"/>
                </a:lnTo>
                <a:lnTo>
                  <a:pt x="1487948" y="701837"/>
                </a:lnTo>
                <a:lnTo>
                  <a:pt x="1350132" y="774120"/>
                </a:lnTo>
                <a:lnTo>
                  <a:pt x="1347796" y="802100"/>
                </a:lnTo>
                <a:lnTo>
                  <a:pt x="1345460" y="830080"/>
                </a:lnTo>
                <a:lnTo>
                  <a:pt x="1340789" y="855729"/>
                </a:lnTo>
                <a:lnTo>
                  <a:pt x="1333781" y="886040"/>
                </a:lnTo>
                <a:lnTo>
                  <a:pt x="1448238" y="988635"/>
                </a:lnTo>
                <a:lnTo>
                  <a:pt x="1431887" y="1032937"/>
                </a:lnTo>
                <a:lnTo>
                  <a:pt x="1410865" y="1077239"/>
                </a:lnTo>
                <a:lnTo>
                  <a:pt x="1259033" y="1067912"/>
                </a:lnTo>
                <a:lnTo>
                  <a:pt x="1242682" y="1093560"/>
                </a:lnTo>
                <a:lnTo>
                  <a:pt x="1226331" y="1116877"/>
                </a:lnTo>
                <a:lnTo>
                  <a:pt x="1209980" y="1137862"/>
                </a:lnTo>
                <a:lnTo>
                  <a:pt x="1191293" y="1158848"/>
                </a:lnTo>
                <a:lnTo>
                  <a:pt x="1235674" y="1303412"/>
                </a:lnTo>
                <a:lnTo>
                  <a:pt x="1198301" y="1336056"/>
                </a:lnTo>
                <a:lnTo>
                  <a:pt x="1179614" y="1350046"/>
                </a:lnTo>
                <a:lnTo>
                  <a:pt x="1158591" y="1364036"/>
                </a:lnTo>
                <a:lnTo>
                  <a:pt x="1030118" y="1282427"/>
                </a:lnTo>
                <a:lnTo>
                  <a:pt x="1006759" y="1294085"/>
                </a:lnTo>
                <a:lnTo>
                  <a:pt x="981065" y="1305744"/>
                </a:lnTo>
                <a:lnTo>
                  <a:pt x="955370" y="1315071"/>
                </a:lnTo>
                <a:lnTo>
                  <a:pt x="927340" y="1324397"/>
                </a:lnTo>
                <a:lnTo>
                  <a:pt x="892302" y="1475957"/>
                </a:lnTo>
                <a:lnTo>
                  <a:pt x="845584" y="1482952"/>
                </a:lnTo>
                <a:lnTo>
                  <a:pt x="798867" y="1487615"/>
                </a:lnTo>
                <a:lnTo>
                  <a:pt x="728791" y="1350046"/>
                </a:lnTo>
                <a:lnTo>
                  <a:pt x="700761" y="1350046"/>
                </a:lnTo>
                <a:lnTo>
                  <a:pt x="672730" y="1345382"/>
                </a:lnTo>
                <a:lnTo>
                  <a:pt x="642364" y="1343051"/>
                </a:lnTo>
                <a:lnTo>
                  <a:pt x="616669" y="1336056"/>
                </a:lnTo>
                <a:lnTo>
                  <a:pt x="511555" y="1450308"/>
                </a:lnTo>
                <a:lnTo>
                  <a:pt x="488197" y="1443313"/>
                </a:lnTo>
                <a:lnTo>
                  <a:pt x="467174" y="1436318"/>
                </a:lnTo>
                <a:lnTo>
                  <a:pt x="422792" y="1417665"/>
                </a:lnTo>
                <a:lnTo>
                  <a:pt x="429800" y="1259110"/>
                </a:lnTo>
                <a:lnTo>
                  <a:pt x="406441" y="1242788"/>
                </a:lnTo>
                <a:lnTo>
                  <a:pt x="383083" y="1226467"/>
                </a:lnTo>
                <a:lnTo>
                  <a:pt x="362060" y="1210145"/>
                </a:lnTo>
                <a:lnTo>
                  <a:pt x="341037" y="1191491"/>
                </a:lnTo>
                <a:lnTo>
                  <a:pt x="184534" y="1238125"/>
                </a:lnTo>
                <a:lnTo>
                  <a:pt x="156503" y="1205481"/>
                </a:lnTo>
                <a:lnTo>
                  <a:pt x="130809" y="1170506"/>
                </a:lnTo>
                <a:lnTo>
                  <a:pt x="219572" y="1032937"/>
                </a:lnTo>
                <a:lnTo>
                  <a:pt x="207893" y="1007288"/>
                </a:lnTo>
                <a:lnTo>
                  <a:pt x="193877" y="981640"/>
                </a:lnTo>
                <a:lnTo>
                  <a:pt x="182198" y="955991"/>
                </a:lnTo>
                <a:lnTo>
                  <a:pt x="172854" y="928011"/>
                </a:lnTo>
                <a:lnTo>
                  <a:pt x="14015" y="893036"/>
                </a:lnTo>
                <a:lnTo>
                  <a:pt x="7008" y="848734"/>
                </a:lnTo>
                <a:lnTo>
                  <a:pt x="0" y="806763"/>
                </a:lnTo>
                <a:lnTo>
                  <a:pt x="147160" y="732149"/>
                </a:lnTo>
                <a:lnTo>
                  <a:pt x="149496" y="701837"/>
                </a:lnTo>
                <a:lnTo>
                  <a:pt x="151832" y="671525"/>
                </a:lnTo>
                <a:lnTo>
                  <a:pt x="156503" y="643545"/>
                </a:lnTo>
                <a:lnTo>
                  <a:pt x="161175" y="615565"/>
                </a:lnTo>
                <a:lnTo>
                  <a:pt x="39710" y="501312"/>
                </a:lnTo>
                <a:lnTo>
                  <a:pt x="53725" y="461674"/>
                </a:lnTo>
                <a:lnTo>
                  <a:pt x="70076" y="424367"/>
                </a:lnTo>
                <a:lnTo>
                  <a:pt x="238259" y="431362"/>
                </a:lnTo>
                <a:lnTo>
                  <a:pt x="254610" y="408045"/>
                </a:lnTo>
                <a:lnTo>
                  <a:pt x="273297" y="384728"/>
                </a:lnTo>
                <a:lnTo>
                  <a:pt x="289648" y="361411"/>
                </a:lnTo>
                <a:lnTo>
                  <a:pt x="310671" y="340426"/>
                </a:lnTo>
                <a:lnTo>
                  <a:pt x="259282" y="177208"/>
                </a:lnTo>
                <a:lnTo>
                  <a:pt x="289648" y="151560"/>
                </a:lnTo>
                <a:lnTo>
                  <a:pt x="322350" y="128243"/>
                </a:lnTo>
                <a:lnTo>
                  <a:pt x="467174" y="219179"/>
                </a:lnTo>
                <a:lnTo>
                  <a:pt x="492868" y="205188"/>
                </a:lnTo>
                <a:lnTo>
                  <a:pt x="518563" y="193530"/>
                </a:lnTo>
                <a:lnTo>
                  <a:pt x="546593" y="184203"/>
                </a:lnTo>
                <a:lnTo>
                  <a:pt x="574624" y="174876"/>
                </a:lnTo>
                <a:lnTo>
                  <a:pt x="609662" y="9327"/>
                </a:lnTo>
                <a:lnTo>
                  <a:pt x="630685" y="6995"/>
                </a:lnTo>
                <a:lnTo>
                  <a:pt x="651707" y="2332"/>
                </a:lnTo>
                <a:close/>
              </a:path>
            </a:pathLst>
          </a:custGeom>
          <a:solidFill>
            <a:srgbClr val="356377"/>
          </a:solidFill>
          <a:ln>
            <a:noFill/>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099">
              <a:solidFill>
                <a:srgbClr val="414455"/>
              </a:solidFill>
              <a:latin typeface="Arial"/>
              <a:ea typeface="Arial"/>
              <a:cs typeface="Arial"/>
              <a:sym typeface="Arial"/>
            </a:endParaRPr>
          </a:p>
        </p:txBody>
      </p:sp>
      <p:sp>
        <p:nvSpPr>
          <p:cNvPr id="231" name="Google Shape;231;p2"/>
          <p:cNvSpPr/>
          <p:nvPr/>
        </p:nvSpPr>
        <p:spPr>
          <a:xfrm>
            <a:off x="686998" y="2992015"/>
            <a:ext cx="1523356" cy="1523501"/>
          </a:xfrm>
          <a:custGeom>
            <a:avLst/>
            <a:gdLst/>
            <a:ahLst/>
            <a:cxnLst/>
            <a:rect l="l" t="t" r="r" b="b"/>
            <a:pathLst>
              <a:path w="2075647" h="2080525" extrusionOk="0">
                <a:moveTo>
                  <a:pt x="1036488" y="349870"/>
                </a:moveTo>
                <a:cubicBezTo>
                  <a:pt x="655847" y="349870"/>
                  <a:pt x="347277" y="658371"/>
                  <a:pt x="347277" y="1038927"/>
                </a:cubicBezTo>
                <a:cubicBezTo>
                  <a:pt x="347277" y="1419483"/>
                  <a:pt x="655847" y="1727984"/>
                  <a:pt x="1036488" y="1727984"/>
                </a:cubicBezTo>
                <a:cubicBezTo>
                  <a:pt x="1417129" y="1727984"/>
                  <a:pt x="1725699" y="1419483"/>
                  <a:pt x="1725699" y="1038927"/>
                </a:cubicBezTo>
                <a:cubicBezTo>
                  <a:pt x="1725699" y="658371"/>
                  <a:pt x="1417129" y="349870"/>
                  <a:pt x="1036488" y="349870"/>
                </a:cubicBezTo>
                <a:close/>
                <a:moveTo>
                  <a:pt x="1096908" y="0"/>
                </a:moveTo>
                <a:lnTo>
                  <a:pt x="1138010" y="2569"/>
                </a:lnTo>
                <a:lnTo>
                  <a:pt x="1179112" y="7706"/>
                </a:lnTo>
                <a:lnTo>
                  <a:pt x="1230489" y="174661"/>
                </a:lnTo>
                <a:lnTo>
                  <a:pt x="1261315" y="182367"/>
                </a:lnTo>
                <a:lnTo>
                  <a:pt x="1292142" y="192641"/>
                </a:lnTo>
                <a:lnTo>
                  <a:pt x="1322968" y="200347"/>
                </a:lnTo>
                <a:lnTo>
                  <a:pt x="1353795" y="213190"/>
                </a:lnTo>
                <a:lnTo>
                  <a:pt x="1487376" y="100173"/>
                </a:lnTo>
                <a:lnTo>
                  <a:pt x="1523340" y="118153"/>
                </a:lnTo>
                <a:lnTo>
                  <a:pt x="1559304" y="138702"/>
                </a:lnTo>
                <a:lnTo>
                  <a:pt x="1538753" y="313363"/>
                </a:lnTo>
                <a:lnTo>
                  <a:pt x="1569580" y="333912"/>
                </a:lnTo>
                <a:lnTo>
                  <a:pt x="1595269" y="354460"/>
                </a:lnTo>
                <a:lnTo>
                  <a:pt x="1618388" y="375008"/>
                </a:lnTo>
                <a:lnTo>
                  <a:pt x="1644077" y="398125"/>
                </a:lnTo>
                <a:lnTo>
                  <a:pt x="1811054" y="344186"/>
                </a:lnTo>
                <a:lnTo>
                  <a:pt x="1836742" y="375008"/>
                </a:lnTo>
                <a:lnTo>
                  <a:pt x="1862431" y="405831"/>
                </a:lnTo>
                <a:lnTo>
                  <a:pt x="1777658" y="562512"/>
                </a:lnTo>
                <a:lnTo>
                  <a:pt x="1811054" y="619021"/>
                </a:lnTo>
                <a:lnTo>
                  <a:pt x="1823898" y="647275"/>
                </a:lnTo>
                <a:lnTo>
                  <a:pt x="1839311" y="678097"/>
                </a:lnTo>
                <a:lnTo>
                  <a:pt x="2019132" y="693508"/>
                </a:lnTo>
                <a:lnTo>
                  <a:pt x="2031976" y="732037"/>
                </a:lnTo>
                <a:lnTo>
                  <a:pt x="2042252" y="770565"/>
                </a:lnTo>
                <a:lnTo>
                  <a:pt x="1900964" y="881013"/>
                </a:lnTo>
                <a:lnTo>
                  <a:pt x="1906102" y="914404"/>
                </a:lnTo>
                <a:lnTo>
                  <a:pt x="1911240" y="945226"/>
                </a:lnTo>
                <a:lnTo>
                  <a:pt x="1913808" y="981186"/>
                </a:lnTo>
                <a:lnTo>
                  <a:pt x="1913808" y="1014577"/>
                </a:lnTo>
                <a:lnTo>
                  <a:pt x="2075647" y="1096771"/>
                </a:lnTo>
                <a:lnTo>
                  <a:pt x="2073078" y="1135299"/>
                </a:lnTo>
                <a:lnTo>
                  <a:pt x="2067941" y="1173827"/>
                </a:lnTo>
                <a:lnTo>
                  <a:pt x="1893257" y="1225198"/>
                </a:lnTo>
                <a:lnTo>
                  <a:pt x="1885551" y="1258589"/>
                </a:lnTo>
                <a:lnTo>
                  <a:pt x="1875275" y="1289412"/>
                </a:lnTo>
                <a:lnTo>
                  <a:pt x="1865000" y="1320235"/>
                </a:lnTo>
                <a:lnTo>
                  <a:pt x="1854724" y="1351057"/>
                </a:lnTo>
                <a:lnTo>
                  <a:pt x="1975461" y="1494896"/>
                </a:lnTo>
                <a:lnTo>
                  <a:pt x="1957479" y="1528287"/>
                </a:lnTo>
                <a:lnTo>
                  <a:pt x="1942066" y="1559110"/>
                </a:lnTo>
                <a:lnTo>
                  <a:pt x="1754538" y="1538561"/>
                </a:lnTo>
                <a:lnTo>
                  <a:pt x="1736556" y="1564247"/>
                </a:lnTo>
                <a:lnTo>
                  <a:pt x="1716005" y="1592501"/>
                </a:lnTo>
                <a:lnTo>
                  <a:pt x="1692886" y="1615618"/>
                </a:lnTo>
                <a:lnTo>
                  <a:pt x="1672335" y="1641303"/>
                </a:lnTo>
                <a:lnTo>
                  <a:pt x="1728850" y="1821102"/>
                </a:lnTo>
                <a:lnTo>
                  <a:pt x="1700592" y="1844219"/>
                </a:lnTo>
                <a:lnTo>
                  <a:pt x="1672335" y="1864767"/>
                </a:lnTo>
                <a:lnTo>
                  <a:pt x="1507927" y="1774868"/>
                </a:lnTo>
                <a:lnTo>
                  <a:pt x="1451412" y="1808259"/>
                </a:lnTo>
                <a:lnTo>
                  <a:pt x="1420585" y="1823670"/>
                </a:lnTo>
                <a:lnTo>
                  <a:pt x="1392328" y="1839081"/>
                </a:lnTo>
                <a:lnTo>
                  <a:pt x="1374346" y="2026586"/>
                </a:lnTo>
                <a:lnTo>
                  <a:pt x="1340950" y="2039428"/>
                </a:lnTo>
                <a:lnTo>
                  <a:pt x="1307555" y="2047134"/>
                </a:lnTo>
                <a:lnTo>
                  <a:pt x="1186818" y="1898158"/>
                </a:lnTo>
                <a:lnTo>
                  <a:pt x="1155992" y="1903295"/>
                </a:lnTo>
                <a:lnTo>
                  <a:pt x="1122596" y="1908432"/>
                </a:lnTo>
                <a:lnTo>
                  <a:pt x="1091770" y="1911001"/>
                </a:lnTo>
                <a:lnTo>
                  <a:pt x="1058375" y="1911001"/>
                </a:lnTo>
                <a:lnTo>
                  <a:pt x="971033" y="2080525"/>
                </a:lnTo>
                <a:lnTo>
                  <a:pt x="935069" y="2077957"/>
                </a:lnTo>
                <a:lnTo>
                  <a:pt x="901674" y="2072819"/>
                </a:lnTo>
                <a:lnTo>
                  <a:pt x="845158" y="1890452"/>
                </a:lnTo>
                <a:lnTo>
                  <a:pt x="814332" y="1882747"/>
                </a:lnTo>
                <a:lnTo>
                  <a:pt x="780937" y="1875041"/>
                </a:lnTo>
                <a:lnTo>
                  <a:pt x="750110" y="1864767"/>
                </a:lnTo>
                <a:lnTo>
                  <a:pt x="719284" y="1851924"/>
                </a:lnTo>
                <a:lnTo>
                  <a:pt x="577996" y="1975215"/>
                </a:lnTo>
                <a:lnTo>
                  <a:pt x="544601" y="1959803"/>
                </a:lnTo>
                <a:lnTo>
                  <a:pt x="511205" y="1939255"/>
                </a:lnTo>
                <a:lnTo>
                  <a:pt x="531756" y="1754319"/>
                </a:lnTo>
                <a:lnTo>
                  <a:pt x="506068" y="1733771"/>
                </a:lnTo>
                <a:lnTo>
                  <a:pt x="480379" y="1713223"/>
                </a:lnTo>
                <a:lnTo>
                  <a:pt x="454690" y="1690106"/>
                </a:lnTo>
                <a:lnTo>
                  <a:pt x="431570" y="1669557"/>
                </a:lnTo>
                <a:lnTo>
                  <a:pt x="254318" y="1726065"/>
                </a:lnTo>
                <a:lnTo>
                  <a:pt x="231198" y="1697811"/>
                </a:lnTo>
                <a:lnTo>
                  <a:pt x="208079" y="1666989"/>
                </a:lnTo>
                <a:lnTo>
                  <a:pt x="297989" y="1505170"/>
                </a:lnTo>
                <a:lnTo>
                  <a:pt x="264594" y="1446093"/>
                </a:lnTo>
                <a:lnTo>
                  <a:pt x="249181" y="1417839"/>
                </a:lnTo>
                <a:lnTo>
                  <a:pt x="236336" y="1387017"/>
                </a:lnTo>
                <a:lnTo>
                  <a:pt x="51378" y="1371606"/>
                </a:lnTo>
                <a:lnTo>
                  <a:pt x="41102" y="1338214"/>
                </a:lnTo>
                <a:lnTo>
                  <a:pt x="30827" y="1302255"/>
                </a:lnTo>
                <a:lnTo>
                  <a:pt x="172114" y="1184101"/>
                </a:lnTo>
                <a:lnTo>
                  <a:pt x="166977" y="1153279"/>
                </a:lnTo>
                <a:lnTo>
                  <a:pt x="164408" y="1119888"/>
                </a:lnTo>
                <a:lnTo>
                  <a:pt x="161839" y="1086497"/>
                </a:lnTo>
                <a:lnTo>
                  <a:pt x="159270" y="1053105"/>
                </a:lnTo>
                <a:lnTo>
                  <a:pt x="0" y="970912"/>
                </a:lnTo>
                <a:lnTo>
                  <a:pt x="2569" y="929815"/>
                </a:lnTo>
                <a:lnTo>
                  <a:pt x="7707" y="893855"/>
                </a:lnTo>
                <a:lnTo>
                  <a:pt x="179821" y="842484"/>
                </a:lnTo>
                <a:lnTo>
                  <a:pt x="187528" y="811662"/>
                </a:lnTo>
                <a:lnTo>
                  <a:pt x="200372" y="778271"/>
                </a:lnTo>
                <a:lnTo>
                  <a:pt x="210647" y="747448"/>
                </a:lnTo>
                <a:lnTo>
                  <a:pt x="220923" y="714057"/>
                </a:lnTo>
                <a:lnTo>
                  <a:pt x="105324" y="577924"/>
                </a:lnTo>
                <a:lnTo>
                  <a:pt x="123306" y="544533"/>
                </a:lnTo>
                <a:lnTo>
                  <a:pt x="141288" y="511141"/>
                </a:lnTo>
                <a:lnTo>
                  <a:pt x="321109" y="529121"/>
                </a:lnTo>
                <a:lnTo>
                  <a:pt x="339091" y="503436"/>
                </a:lnTo>
                <a:lnTo>
                  <a:pt x="359642" y="477750"/>
                </a:lnTo>
                <a:lnTo>
                  <a:pt x="380193" y="449496"/>
                </a:lnTo>
                <a:lnTo>
                  <a:pt x="403313" y="426379"/>
                </a:lnTo>
                <a:lnTo>
                  <a:pt x="349366" y="259424"/>
                </a:lnTo>
                <a:lnTo>
                  <a:pt x="380193" y="233738"/>
                </a:lnTo>
                <a:lnTo>
                  <a:pt x="411019" y="205484"/>
                </a:lnTo>
                <a:lnTo>
                  <a:pt x="567720" y="292815"/>
                </a:lnTo>
                <a:lnTo>
                  <a:pt x="624236" y="259424"/>
                </a:lnTo>
                <a:lnTo>
                  <a:pt x="655062" y="244012"/>
                </a:lnTo>
                <a:lnTo>
                  <a:pt x="683320" y="231170"/>
                </a:lnTo>
                <a:lnTo>
                  <a:pt x="698733" y="53940"/>
                </a:lnTo>
                <a:lnTo>
                  <a:pt x="737266" y="41097"/>
                </a:lnTo>
                <a:lnTo>
                  <a:pt x="775799" y="30823"/>
                </a:lnTo>
                <a:lnTo>
                  <a:pt x="886260" y="166956"/>
                </a:lnTo>
                <a:lnTo>
                  <a:pt x="919656" y="161819"/>
                </a:lnTo>
                <a:lnTo>
                  <a:pt x="953051" y="159250"/>
                </a:lnTo>
                <a:lnTo>
                  <a:pt x="983877" y="156682"/>
                </a:lnTo>
                <a:lnTo>
                  <a:pt x="1017273" y="154113"/>
                </a:lnTo>
                <a:close/>
              </a:path>
            </a:pathLst>
          </a:custGeom>
          <a:solidFill>
            <a:srgbClr val="356377"/>
          </a:solidFill>
          <a:ln>
            <a:noFill/>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099">
              <a:solidFill>
                <a:srgbClr val="FFFFFF"/>
              </a:solidFill>
              <a:latin typeface="Arial"/>
              <a:ea typeface="Arial"/>
              <a:cs typeface="Arial"/>
              <a:sym typeface="Arial"/>
            </a:endParaRPr>
          </a:p>
        </p:txBody>
      </p:sp>
      <p:sp>
        <p:nvSpPr>
          <p:cNvPr id="232" name="Google Shape;232;p2"/>
          <p:cNvSpPr/>
          <p:nvPr/>
        </p:nvSpPr>
        <p:spPr>
          <a:xfrm>
            <a:off x="4443817" y="1961145"/>
            <a:ext cx="1667210" cy="1668361"/>
          </a:xfrm>
          <a:custGeom>
            <a:avLst/>
            <a:gdLst/>
            <a:ahLst/>
            <a:cxnLst/>
            <a:rect l="l" t="t" r="r" b="b"/>
            <a:pathLst>
              <a:path w="1487948" h="1487615" extrusionOk="0">
                <a:moveTo>
                  <a:pt x="743975" y="297790"/>
                </a:moveTo>
                <a:cubicBezTo>
                  <a:pt x="496116" y="297790"/>
                  <a:pt x="295186" y="497479"/>
                  <a:pt x="295186" y="743808"/>
                </a:cubicBezTo>
                <a:cubicBezTo>
                  <a:pt x="295186" y="990137"/>
                  <a:pt x="496116" y="1189826"/>
                  <a:pt x="743975" y="1189826"/>
                </a:cubicBezTo>
                <a:cubicBezTo>
                  <a:pt x="991834" y="1189826"/>
                  <a:pt x="1192764" y="990137"/>
                  <a:pt x="1192764" y="743808"/>
                </a:cubicBezTo>
                <a:cubicBezTo>
                  <a:pt x="1192764" y="497479"/>
                  <a:pt x="991834" y="297790"/>
                  <a:pt x="743975" y="297790"/>
                </a:cubicBezTo>
                <a:close/>
                <a:moveTo>
                  <a:pt x="693753" y="0"/>
                </a:moveTo>
                <a:lnTo>
                  <a:pt x="770837" y="149228"/>
                </a:lnTo>
                <a:lnTo>
                  <a:pt x="801203" y="151560"/>
                </a:lnTo>
                <a:lnTo>
                  <a:pt x="829233" y="153891"/>
                </a:lnTo>
                <a:lnTo>
                  <a:pt x="857264" y="158555"/>
                </a:lnTo>
                <a:lnTo>
                  <a:pt x="885294" y="163218"/>
                </a:lnTo>
                <a:lnTo>
                  <a:pt x="997416" y="41970"/>
                </a:lnTo>
                <a:lnTo>
                  <a:pt x="1018439" y="48965"/>
                </a:lnTo>
                <a:lnTo>
                  <a:pt x="1037126" y="58292"/>
                </a:lnTo>
                <a:lnTo>
                  <a:pt x="1076835" y="74614"/>
                </a:lnTo>
                <a:lnTo>
                  <a:pt x="1069828" y="240164"/>
                </a:lnTo>
                <a:lnTo>
                  <a:pt x="1093186" y="256485"/>
                </a:lnTo>
                <a:lnTo>
                  <a:pt x="1116545" y="272807"/>
                </a:lnTo>
                <a:lnTo>
                  <a:pt x="1139904" y="291461"/>
                </a:lnTo>
                <a:lnTo>
                  <a:pt x="1160927" y="312446"/>
                </a:lnTo>
                <a:lnTo>
                  <a:pt x="1312758" y="261149"/>
                </a:lnTo>
                <a:lnTo>
                  <a:pt x="1340789" y="298456"/>
                </a:lnTo>
                <a:lnTo>
                  <a:pt x="1352468" y="317109"/>
                </a:lnTo>
                <a:lnTo>
                  <a:pt x="1368819" y="335763"/>
                </a:lnTo>
                <a:lnTo>
                  <a:pt x="1280056" y="468669"/>
                </a:lnTo>
                <a:lnTo>
                  <a:pt x="1287064" y="480327"/>
                </a:lnTo>
                <a:lnTo>
                  <a:pt x="1294071" y="496649"/>
                </a:lnTo>
                <a:lnTo>
                  <a:pt x="1305750" y="522298"/>
                </a:lnTo>
                <a:lnTo>
                  <a:pt x="1315094" y="547946"/>
                </a:lnTo>
                <a:lnTo>
                  <a:pt x="1324437" y="575926"/>
                </a:lnTo>
                <a:lnTo>
                  <a:pt x="1476269" y="608570"/>
                </a:lnTo>
                <a:lnTo>
                  <a:pt x="1483276" y="652872"/>
                </a:lnTo>
                <a:lnTo>
                  <a:pt x="1487948" y="701837"/>
                </a:lnTo>
                <a:lnTo>
                  <a:pt x="1350132" y="774120"/>
                </a:lnTo>
                <a:lnTo>
                  <a:pt x="1347796" y="802100"/>
                </a:lnTo>
                <a:lnTo>
                  <a:pt x="1345460" y="830080"/>
                </a:lnTo>
                <a:lnTo>
                  <a:pt x="1340789" y="855729"/>
                </a:lnTo>
                <a:lnTo>
                  <a:pt x="1333781" y="886040"/>
                </a:lnTo>
                <a:lnTo>
                  <a:pt x="1448238" y="988635"/>
                </a:lnTo>
                <a:lnTo>
                  <a:pt x="1431887" y="1032937"/>
                </a:lnTo>
                <a:lnTo>
                  <a:pt x="1410865" y="1077239"/>
                </a:lnTo>
                <a:lnTo>
                  <a:pt x="1259033" y="1067912"/>
                </a:lnTo>
                <a:lnTo>
                  <a:pt x="1242682" y="1093560"/>
                </a:lnTo>
                <a:lnTo>
                  <a:pt x="1226331" y="1116877"/>
                </a:lnTo>
                <a:lnTo>
                  <a:pt x="1209980" y="1137862"/>
                </a:lnTo>
                <a:lnTo>
                  <a:pt x="1191293" y="1158848"/>
                </a:lnTo>
                <a:lnTo>
                  <a:pt x="1235674" y="1303412"/>
                </a:lnTo>
                <a:lnTo>
                  <a:pt x="1198301" y="1336056"/>
                </a:lnTo>
                <a:lnTo>
                  <a:pt x="1179614" y="1350046"/>
                </a:lnTo>
                <a:lnTo>
                  <a:pt x="1158591" y="1364036"/>
                </a:lnTo>
                <a:lnTo>
                  <a:pt x="1030118" y="1282427"/>
                </a:lnTo>
                <a:lnTo>
                  <a:pt x="1006759" y="1294085"/>
                </a:lnTo>
                <a:lnTo>
                  <a:pt x="981065" y="1305744"/>
                </a:lnTo>
                <a:lnTo>
                  <a:pt x="955370" y="1315071"/>
                </a:lnTo>
                <a:lnTo>
                  <a:pt x="927340" y="1324397"/>
                </a:lnTo>
                <a:lnTo>
                  <a:pt x="892302" y="1475957"/>
                </a:lnTo>
                <a:lnTo>
                  <a:pt x="845584" y="1482952"/>
                </a:lnTo>
                <a:lnTo>
                  <a:pt x="798867" y="1487615"/>
                </a:lnTo>
                <a:lnTo>
                  <a:pt x="728791" y="1350046"/>
                </a:lnTo>
                <a:lnTo>
                  <a:pt x="700761" y="1350046"/>
                </a:lnTo>
                <a:lnTo>
                  <a:pt x="672730" y="1345382"/>
                </a:lnTo>
                <a:lnTo>
                  <a:pt x="642364" y="1343051"/>
                </a:lnTo>
                <a:lnTo>
                  <a:pt x="616669" y="1336056"/>
                </a:lnTo>
                <a:lnTo>
                  <a:pt x="511555" y="1450308"/>
                </a:lnTo>
                <a:lnTo>
                  <a:pt x="488197" y="1443313"/>
                </a:lnTo>
                <a:lnTo>
                  <a:pt x="467174" y="1436318"/>
                </a:lnTo>
                <a:lnTo>
                  <a:pt x="422792" y="1417665"/>
                </a:lnTo>
                <a:lnTo>
                  <a:pt x="429800" y="1259110"/>
                </a:lnTo>
                <a:lnTo>
                  <a:pt x="406441" y="1242788"/>
                </a:lnTo>
                <a:lnTo>
                  <a:pt x="383083" y="1226467"/>
                </a:lnTo>
                <a:lnTo>
                  <a:pt x="362060" y="1210145"/>
                </a:lnTo>
                <a:lnTo>
                  <a:pt x="341037" y="1191491"/>
                </a:lnTo>
                <a:lnTo>
                  <a:pt x="184534" y="1238125"/>
                </a:lnTo>
                <a:lnTo>
                  <a:pt x="156503" y="1205481"/>
                </a:lnTo>
                <a:lnTo>
                  <a:pt x="130809" y="1170506"/>
                </a:lnTo>
                <a:lnTo>
                  <a:pt x="219572" y="1032937"/>
                </a:lnTo>
                <a:lnTo>
                  <a:pt x="207893" y="1007288"/>
                </a:lnTo>
                <a:lnTo>
                  <a:pt x="193877" y="981640"/>
                </a:lnTo>
                <a:lnTo>
                  <a:pt x="182198" y="955991"/>
                </a:lnTo>
                <a:lnTo>
                  <a:pt x="172854" y="928011"/>
                </a:lnTo>
                <a:lnTo>
                  <a:pt x="14015" y="893036"/>
                </a:lnTo>
                <a:lnTo>
                  <a:pt x="7008" y="848734"/>
                </a:lnTo>
                <a:lnTo>
                  <a:pt x="0" y="806763"/>
                </a:lnTo>
                <a:lnTo>
                  <a:pt x="147160" y="732149"/>
                </a:lnTo>
                <a:lnTo>
                  <a:pt x="149496" y="701837"/>
                </a:lnTo>
                <a:lnTo>
                  <a:pt x="151832" y="671525"/>
                </a:lnTo>
                <a:lnTo>
                  <a:pt x="156503" y="643545"/>
                </a:lnTo>
                <a:lnTo>
                  <a:pt x="161175" y="615565"/>
                </a:lnTo>
                <a:lnTo>
                  <a:pt x="39710" y="501312"/>
                </a:lnTo>
                <a:lnTo>
                  <a:pt x="53725" y="461674"/>
                </a:lnTo>
                <a:lnTo>
                  <a:pt x="70076" y="424367"/>
                </a:lnTo>
                <a:lnTo>
                  <a:pt x="238259" y="431362"/>
                </a:lnTo>
                <a:lnTo>
                  <a:pt x="254610" y="408045"/>
                </a:lnTo>
                <a:lnTo>
                  <a:pt x="273297" y="384728"/>
                </a:lnTo>
                <a:lnTo>
                  <a:pt x="289648" y="361411"/>
                </a:lnTo>
                <a:lnTo>
                  <a:pt x="310671" y="340426"/>
                </a:lnTo>
                <a:lnTo>
                  <a:pt x="259282" y="177208"/>
                </a:lnTo>
                <a:lnTo>
                  <a:pt x="289648" y="151560"/>
                </a:lnTo>
                <a:lnTo>
                  <a:pt x="322350" y="128243"/>
                </a:lnTo>
                <a:lnTo>
                  <a:pt x="467174" y="219179"/>
                </a:lnTo>
                <a:lnTo>
                  <a:pt x="492868" y="205188"/>
                </a:lnTo>
                <a:lnTo>
                  <a:pt x="518563" y="193530"/>
                </a:lnTo>
                <a:lnTo>
                  <a:pt x="546593" y="184203"/>
                </a:lnTo>
                <a:lnTo>
                  <a:pt x="574624" y="174876"/>
                </a:lnTo>
                <a:lnTo>
                  <a:pt x="609662" y="9327"/>
                </a:lnTo>
                <a:lnTo>
                  <a:pt x="630685" y="6995"/>
                </a:lnTo>
                <a:lnTo>
                  <a:pt x="651707" y="2332"/>
                </a:lnTo>
                <a:close/>
              </a:path>
            </a:pathLst>
          </a:custGeom>
          <a:solidFill>
            <a:srgbClr val="969696"/>
          </a:solidFill>
          <a:ln>
            <a:noFill/>
          </a:ln>
        </p:spPr>
        <p:txBody>
          <a:bodyPr spcFirstLastPara="1" wrap="square" lIns="0" tIns="45700" rIns="0" bIns="45700" anchor="ctr" anchorCtr="0">
            <a:noAutofit/>
          </a:bodyPr>
          <a:lstStyle/>
          <a:p>
            <a:pPr marL="0" marR="0" lvl="0" indent="0" algn="ctr" rtl="0">
              <a:lnSpc>
                <a:spcPct val="120000"/>
              </a:lnSpc>
              <a:spcBef>
                <a:spcPts val="0"/>
              </a:spcBef>
              <a:spcAft>
                <a:spcPts val="0"/>
              </a:spcAft>
              <a:buNone/>
            </a:pPr>
            <a:endParaRPr sz="2099">
              <a:solidFill>
                <a:srgbClr val="FFFFFF"/>
              </a:solidFill>
              <a:latin typeface="Arial"/>
              <a:ea typeface="Arial"/>
              <a:cs typeface="Arial"/>
              <a:sym typeface="Arial"/>
            </a:endParaRPr>
          </a:p>
        </p:txBody>
      </p:sp>
      <p:sp>
        <p:nvSpPr>
          <p:cNvPr id="233" name="Google Shape;233;p2"/>
          <p:cNvSpPr/>
          <p:nvPr/>
        </p:nvSpPr>
        <p:spPr>
          <a:xfrm>
            <a:off x="3115125" y="1167919"/>
            <a:ext cx="2879259" cy="347663"/>
          </a:xfrm>
          <a:prstGeom prst="rect">
            <a:avLst/>
          </a:prstGeom>
          <a:solidFill>
            <a:srgbClr val="356377"/>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r>
              <a:rPr lang="en-US" sz="1013">
                <a:solidFill>
                  <a:schemeClr val="lt1"/>
                </a:solidFill>
                <a:latin typeface="Arial"/>
                <a:ea typeface="Arial"/>
                <a:cs typeface="Arial"/>
                <a:sym typeface="Arial"/>
              </a:rPr>
              <a:t>Click to add a subtitle</a:t>
            </a:r>
            <a:endParaRPr sz="1013">
              <a:solidFill>
                <a:schemeClr val="lt1"/>
              </a:solidFill>
              <a:latin typeface="Arial"/>
              <a:ea typeface="Arial"/>
              <a:cs typeface="Arial"/>
              <a:sym typeface="Arial"/>
            </a:endParaRPr>
          </a:p>
        </p:txBody>
      </p:sp>
      <p:sp>
        <p:nvSpPr>
          <p:cNvPr id="234" name="Google Shape;234;p2"/>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fade">
                                      <p:cBhvr>
                                        <p:cTn id="7" dur="500"/>
                                        <p:tgtEl>
                                          <p:spTgt spid="23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3"/>
                                        </p:tgtEl>
                                        <p:attrNameLst>
                                          <p:attrName>style.visibility</p:attrName>
                                        </p:attrNameLst>
                                      </p:cBhvr>
                                      <p:to>
                                        <p:strVal val="visible"/>
                                      </p:to>
                                    </p:set>
                                    <p:animEffect transition="in" filter="fade">
                                      <p:cBhvr>
                                        <p:cTn id="11" dur="500"/>
                                        <p:tgtEl>
                                          <p:spTgt spid="2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1"/>
                                        </p:tgtEl>
                                        <p:attrNameLst>
                                          <p:attrName>style.visibility</p:attrName>
                                        </p:attrNameLst>
                                      </p:cBhvr>
                                      <p:to>
                                        <p:strVal val="visible"/>
                                      </p:to>
                                    </p:set>
                                    <p:animEffect transition="in" filter="fade">
                                      <p:cBhvr>
                                        <p:cTn id="15" dur="500"/>
                                        <p:tgtEl>
                                          <p:spTgt spid="231"/>
                                        </p:tgtEl>
                                      </p:cBhvr>
                                    </p:animEffect>
                                  </p:childTnLst>
                                </p:cTn>
                              </p:par>
                              <p:par>
                                <p:cTn id="16" presetID="8" presetClass="emph" presetSubtype="0" fill="hold" nodeType="withEffect">
                                  <p:stCondLst>
                                    <p:cond delay="0"/>
                                  </p:stCondLst>
                                  <p:childTnLst>
                                    <p:animRot by="-21600000">
                                      <p:cBhvr>
                                        <p:cTn id="17" dur="5000" fill="hold"/>
                                        <p:tgtEl>
                                          <p:spTgt spid="231"/>
                                        </p:tgtEl>
                                        <p:attrNameLst>
                                          <p:attrName>r</p:attrName>
                                        </p:attrNameLst>
                                      </p:cBhvr>
                                    </p:animRot>
                                  </p:childTnLst>
                                </p:cTn>
                              </p:par>
                              <p:par>
                                <p:cTn id="18" presetID="23" presetClass="entr" presetSubtype="16" fill="hold" nodeType="withEffect">
                                  <p:stCondLst>
                                    <p:cond delay="500"/>
                                  </p:stCondLst>
                                  <p:childTnLst>
                                    <p:set>
                                      <p:cBhvr>
                                        <p:cTn id="19" dur="1" fill="hold">
                                          <p:stCondLst>
                                            <p:cond delay="0"/>
                                          </p:stCondLst>
                                        </p:cTn>
                                        <p:tgtEl>
                                          <p:spTgt spid="224"/>
                                        </p:tgtEl>
                                        <p:attrNameLst>
                                          <p:attrName>style.visibility</p:attrName>
                                        </p:attrNameLst>
                                      </p:cBhvr>
                                      <p:to>
                                        <p:strVal val="visible"/>
                                      </p:to>
                                    </p:set>
                                    <p:anim calcmode="lin" valueType="num">
                                      <p:cBhvr additive="base">
                                        <p:cTn id="20" dur="500"/>
                                        <p:tgtEl>
                                          <p:spTgt spid="224"/>
                                        </p:tgtEl>
                                        <p:attrNameLst>
                                          <p:attrName>ppt_w</p:attrName>
                                        </p:attrNameLst>
                                      </p:cBhvr>
                                      <p:tavLst>
                                        <p:tav tm="0">
                                          <p:val>
                                            <p:strVal val="0"/>
                                          </p:val>
                                        </p:tav>
                                        <p:tav tm="100000">
                                          <p:val>
                                            <p:strVal val="#ppt_w"/>
                                          </p:val>
                                        </p:tav>
                                      </p:tavLst>
                                    </p:anim>
                                    <p:anim calcmode="lin" valueType="num">
                                      <p:cBhvr additive="base">
                                        <p:cTn id="21" dur="500"/>
                                        <p:tgtEl>
                                          <p:spTgt spid="224"/>
                                        </p:tgtEl>
                                        <p:attrNameLst>
                                          <p:attrName>ppt_h</p:attrName>
                                        </p:attrNameLst>
                                      </p:cBhvr>
                                      <p:tavLst>
                                        <p:tav tm="0">
                                          <p:val>
                                            <p:strVal val="0"/>
                                          </p:val>
                                        </p:tav>
                                        <p:tav tm="100000">
                                          <p:val>
                                            <p:strVal val="#ppt_h"/>
                                          </p:val>
                                        </p:tav>
                                      </p:tavLst>
                                    </p:anim>
                                  </p:childTnLst>
                                </p:cTn>
                              </p:par>
                              <p:par>
                                <p:cTn id="22" presetID="10" presetClass="entr" presetSubtype="0" fill="hold" nodeType="withEffect">
                                  <p:stCondLst>
                                    <p:cond delay="1500"/>
                                  </p:stCondLst>
                                  <p:childTnLst>
                                    <p:set>
                                      <p:cBhvr>
                                        <p:cTn id="23" dur="1" fill="hold">
                                          <p:stCondLst>
                                            <p:cond delay="0"/>
                                          </p:stCondLst>
                                        </p:cTn>
                                        <p:tgtEl>
                                          <p:spTgt spid="229"/>
                                        </p:tgtEl>
                                        <p:attrNameLst>
                                          <p:attrName>style.visibility</p:attrName>
                                        </p:attrNameLst>
                                      </p:cBhvr>
                                      <p:to>
                                        <p:strVal val="visible"/>
                                      </p:to>
                                    </p:set>
                                    <p:animEffect transition="in" filter="fade">
                                      <p:cBhvr>
                                        <p:cTn id="24" dur="500"/>
                                        <p:tgtEl>
                                          <p:spTgt spid="229"/>
                                        </p:tgtEl>
                                      </p:cBhvr>
                                    </p:animEffect>
                                  </p:childTnLst>
                                </p:cTn>
                              </p:par>
                              <p:par>
                                <p:cTn id="25" presetID="8" presetClass="emph" presetSubtype="0" fill="hold" nodeType="withEffect">
                                  <p:stCondLst>
                                    <p:cond delay="1500"/>
                                  </p:stCondLst>
                                  <p:childTnLst>
                                    <p:animRot by="-21600000">
                                      <p:cBhvr>
                                        <p:cTn id="26" dur="5000" fill="hold"/>
                                        <p:tgtEl>
                                          <p:spTgt spid="229"/>
                                        </p:tgtEl>
                                        <p:attrNameLst>
                                          <p:attrName>r</p:attrName>
                                        </p:attrNameLst>
                                      </p:cBhvr>
                                    </p:animRot>
                                  </p:childTnLst>
                                </p:cTn>
                              </p:par>
                              <p:par>
                                <p:cTn id="27" presetID="23" presetClass="entr" presetSubtype="16" fill="hold" nodeType="withEffect">
                                  <p:stCondLst>
                                    <p:cond delay="2000"/>
                                  </p:stCondLst>
                                  <p:childTnLst>
                                    <p:set>
                                      <p:cBhvr>
                                        <p:cTn id="28" dur="1" fill="hold">
                                          <p:stCondLst>
                                            <p:cond delay="0"/>
                                          </p:stCondLst>
                                        </p:cTn>
                                        <p:tgtEl>
                                          <p:spTgt spid="225"/>
                                        </p:tgtEl>
                                        <p:attrNameLst>
                                          <p:attrName>style.visibility</p:attrName>
                                        </p:attrNameLst>
                                      </p:cBhvr>
                                      <p:to>
                                        <p:strVal val="visible"/>
                                      </p:to>
                                    </p:set>
                                    <p:anim calcmode="lin" valueType="num">
                                      <p:cBhvr additive="base">
                                        <p:cTn id="29" dur="500"/>
                                        <p:tgtEl>
                                          <p:spTgt spid="225"/>
                                        </p:tgtEl>
                                        <p:attrNameLst>
                                          <p:attrName>ppt_w</p:attrName>
                                        </p:attrNameLst>
                                      </p:cBhvr>
                                      <p:tavLst>
                                        <p:tav tm="0">
                                          <p:val>
                                            <p:strVal val="0"/>
                                          </p:val>
                                        </p:tav>
                                        <p:tav tm="100000">
                                          <p:val>
                                            <p:strVal val="#ppt_w"/>
                                          </p:val>
                                        </p:tav>
                                      </p:tavLst>
                                    </p:anim>
                                    <p:anim calcmode="lin" valueType="num">
                                      <p:cBhvr additive="base">
                                        <p:cTn id="30" dur="500"/>
                                        <p:tgtEl>
                                          <p:spTgt spid="225"/>
                                        </p:tgtEl>
                                        <p:attrNameLst>
                                          <p:attrName>ppt_h</p:attrName>
                                        </p:attrNameLst>
                                      </p:cBhvr>
                                      <p:tavLst>
                                        <p:tav tm="0">
                                          <p:val>
                                            <p:strVal val="0"/>
                                          </p:val>
                                        </p:tav>
                                        <p:tav tm="100000">
                                          <p:val>
                                            <p:strVal val="#ppt_h"/>
                                          </p:val>
                                        </p:tav>
                                      </p:tavLst>
                                    </p:anim>
                                  </p:childTnLst>
                                </p:cTn>
                              </p:par>
                              <p:par>
                                <p:cTn id="31" presetID="10" presetClass="entr" presetSubtype="0" fill="hold" nodeType="withEffect">
                                  <p:stCondLst>
                                    <p:cond delay="3000"/>
                                  </p:stCondLst>
                                  <p:childTnLst>
                                    <p:set>
                                      <p:cBhvr>
                                        <p:cTn id="32" dur="1" fill="hold">
                                          <p:stCondLst>
                                            <p:cond delay="0"/>
                                          </p:stCondLst>
                                        </p:cTn>
                                        <p:tgtEl>
                                          <p:spTgt spid="230"/>
                                        </p:tgtEl>
                                        <p:attrNameLst>
                                          <p:attrName>style.visibility</p:attrName>
                                        </p:attrNameLst>
                                      </p:cBhvr>
                                      <p:to>
                                        <p:strVal val="visible"/>
                                      </p:to>
                                    </p:set>
                                    <p:animEffect transition="in" filter="fade">
                                      <p:cBhvr>
                                        <p:cTn id="33" dur="500"/>
                                        <p:tgtEl>
                                          <p:spTgt spid="230"/>
                                        </p:tgtEl>
                                      </p:cBhvr>
                                    </p:animEffect>
                                  </p:childTnLst>
                                </p:cTn>
                              </p:par>
                              <p:par>
                                <p:cTn id="34" presetID="8" presetClass="emph" presetSubtype="0" fill="hold" nodeType="withEffect">
                                  <p:stCondLst>
                                    <p:cond delay="3000"/>
                                  </p:stCondLst>
                                  <p:childTnLst>
                                    <p:animRot by="-21600000">
                                      <p:cBhvr>
                                        <p:cTn id="35" dur="5000" fill="hold"/>
                                        <p:tgtEl>
                                          <p:spTgt spid="230"/>
                                        </p:tgtEl>
                                        <p:attrNameLst>
                                          <p:attrName>r</p:attrName>
                                        </p:attrNameLst>
                                      </p:cBhvr>
                                    </p:animRot>
                                  </p:childTnLst>
                                </p:cTn>
                              </p:par>
                              <p:par>
                                <p:cTn id="36" presetID="23" presetClass="entr" presetSubtype="16" fill="hold" nodeType="withEffect">
                                  <p:stCondLst>
                                    <p:cond delay="4000"/>
                                  </p:stCondLst>
                                  <p:childTnLst>
                                    <p:set>
                                      <p:cBhvr>
                                        <p:cTn id="37" dur="1" fill="hold">
                                          <p:stCondLst>
                                            <p:cond delay="0"/>
                                          </p:stCondLst>
                                        </p:cTn>
                                        <p:tgtEl>
                                          <p:spTgt spid="226"/>
                                        </p:tgtEl>
                                        <p:attrNameLst>
                                          <p:attrName>style.visibility</p:attrName>
                                        </p:attrNameLst>
                                      </p:cBhvr>
                                      <p:to>
                                        <p:strVal val="visible"/>
                                      </p:to>
                                    </p:set>
                                    <p:anim calcmode="lin" valueType="num">
                                      <p:cBhvr additive="base">
                                        <p:cTn id="38" dur="500"/>
                                        <p:tgtEl>
                                          <p:spTgt spid="226"/>
                                        </p:tgtEl>
                                        <p:attrNameLst>
                                          <p:attrName>ppt_w</p:attrName>
                                        </p:attrNameLst>
                                      </p:cBhvr>
                                      <p:tavLst>
                                        <p:tav tm="0">
                                          <p:val>
                                            <p:strVal val="0"/>
                                          </p:val>
                                        </p:tav>
                                        <p:tav tm="100000">
                                          <p:val>
                                            <p:strVal val="#ppt_w"/>
                                          </p:val>
                                        </p:tav>
                                      </p:tavLst>
                                    </p:anim>
                                    <p:anim calcmode="lin" valueType="num">
                                      <p:cBhvr additive="base">
                                        <p:cTn id="39" dur="500"/>
                                        <p:tgtEl>
                                          <p:spTgt spid="226"/>
                                        </p:tgtEl>
                                        <p:attrNameLst>
                                          <p:attrName>ppt_h</p:attrName>
                                        </p:attrNameLst>
                                      </p:cBhvr>
                                      <p:tavLst>
                                        <p:tav tm="0">
                                          <p:val>
                                            <p:strVal val="0"/>
                                          </p:val>
                                        </p:tav>
                                        <p:tav tm="100000">
                                          <p:val>
                                            <p:strVal val="#ppt_h"/>
                                          </p:val>
                                        </p:tav>
                                      </p:tavLst>
                                    </p:anim>
                                  </p:childTnLst>
                                </p:cTn>
                              </p:par>
                              <p:par>
                                <p:cTn id="40" presetID="10" presetClass="entr" presetSubtype="0" fill="hold" nodeType="withEffect">
                                  <p:stCondLst>
                                    <p:cond delay="4500"/>
                                  </p:stCondLst>
                                  <p:childTnLst>
                                    <p:set>
                                      <p:cBhvr>
                                        <p:cTn id="41" dur="1" fill="hold">
                                          <p:stCondLst>
                                            <p:cond delay="0"/>
                                          </p:stCondLst>
                                        </p:cTn>
                                        <p:tgtEl>
                                          <p:spTgt spid="232"/>
                                        </p:tgtEl>
                                        <p:attrNameLst>
                                          <p:attrName>style.visibility</p:attrName>
                                        </p:attrNameLst>
                                      </p:cBhvr>
                                      <p:to>
                                        <p:strVal val="visible"/>
                                      </p:to>
                                    </p:set>
                                    <p:animEffect transition="in" filter="fade">
                                      <p:cBhvr>
                                        <p:cTn id="42" dur="500"/>
                                        <p:tgtEl>
                                          <p:spTgt spid="232"/>
                                        </p:tgtEl>
                                      </p:cBhvr>
                                    </p:animEffect>
                                  </p:childTnLst>
                                </p:cTn>
                              </p:par>
                              <p:par>
                                <p:cTn id="43" presetID="8" presetClass="emph" presetSubtype="0" fill="hold" nodeType="withEffect">
                                  <p:stCondLst>
                                    <p:cond delay="4500"/>
                                  </p:stCondLst>
                                  <p:childTnLst>
                                    <p:animRot by="-21600000">
                                      <p:cBhvr>
                                        <p:cTn id="44" dur="5000" fill="hold"/>
                                        <p:tgtEl>
                                          <p:spTgt spid="232"/>
                                        </p:tgtEl>
                                        <p:attrNameLst>
                                          <p:attrName>r</p:attrName>
                                        </p:attrNameLst>
                                      </p:cBhvr>
                                    </p:animRot>
                                  </p:childTnLst>
                                </p:cTn>
                              </p:par>
                              <p:par>
                                <p:cTn id="45" presetID="23" presetClass="entr" presetSubtype="16" fill="hold" nodeType="withEffect">
                                  <p:stCondLst>
                                    <p:cond delay="5000"/>
                                  </p:stCondLst>
                                  <p:childTnLst>
                                    <p:set>
                                      <p:cBhvr>
                                        <p:cTn id="46" dur="1" fill="hold">
                                          <p:stCondLst>
                                            <p:cond delay="0"/>
                                          </p:stCondLst>
                                        </p:cTn>
                                        <p:tgtEl>
                                          <p:spTgt spid="227"/>
                                        </p:tgtEl>
                                        <p:attrNameLst>
                                          <p:attrName>style.visibility</p:attrName>
                                        </p:attrNameLst>
                                      </p:cBhvr>
                                      <p:to>
                                        <p:strVal val="visible"/>
                                      </p:to>
                                    </p:set>
                                    <p:anim calcmode="lin" valueType="num">
                                      <p:cBhvr additive="base">
                                        <p:cTn id="47" dur="500"/>
                                        <p:tgtEl>
                                          <p:spTgt spid="227"/>
                                        </p:tgtEl>
                                        <p:attrNameLst>
                                          <p:attrName>ppt_w</p:attrName>
                                        </p:attrNameLst>
                                      </p:cBhvr>
                                      <p:tavLst>
                                        <p:tav tm="0">
                                          <p:val>
                                            <p:strVal val="0"/>
                                          </p:val>
                                        </p:tav>
                                        <p:tav tm="100000">
                                          <p:val>
                                            <p:strVal val="#ppt_w"/>
                                          </p:val>
                                        </p:tav>
                                      </p:tavLst>
                                    </p:anim>
                                    <p:anim calcmode="lin" valueType="num">
                                      <p:cBhvr additive="base">
                                        <p:cTn id="48" dur="500"/>
                                        <p:tgtEl>
                                          <p:spTgt spid="227"/>
                                        </p:tgtEl>
                                        <p:attrNameLst>
                                          <p:attrName>ppt_h</p:attrName>
                                        </p:attrNameLst>
                                      </p:cBhvr>
                                      <p:tavLst>
                                        <p:tav tm="0">
                                          <p:val>
                                            <p:strVal val="0"/>
                                          </p:val>
                                        </p:tav>
                                        <p:tav tm="100000">
                                          <p:val>
                                            <p:strVal val="#ppt_h"/>
                                          </p:val>
                                        </p:tav>
                                      </p:tavLst>
                                    </p:anim>
                                  </p:childTnLst>
                                </p:cTn>
                              </p:par>
                              <p:par>
                                <p:cTn id="49" presetID="10" presetClass="entr" presetSubtype="0" fill="hold" nodeType="withEffect">
                                  <p:stCondLst>
                                    <p:cond delay="6500"/>
                                  </p:stCondLst>
                                  <p:childTnLst>
                                    <p:set>
                                      <p:cBhvr>
                                        <p:cTn id="50" dur="1" fill="hold">
                                          <p:stCondLst>
                                            <p:cond delay="0"/>
                                          </p:stCondLst>
                                        </p:cTn>
                                        <p:tgtEl>
                                          <p:spTgt spid="228"/>
                                        </p:tgtEl>
                                        <p:attrNameLst>
                                          <p:attrName>style.visibility</p:attrName>
                                        </p:attrNameLst>
                                      </p:cBhvr>
                                      <p:to>
                                        <p:strVal val="visible"/>
                                      </p:to>
                                    </p:set>
                                    <p:animEffect transition="in" filter="fade">
                                      <p:cBhvr>
                                        <p:cTn id="51"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27"/>
        <p:cNvGrpSpPr/>
        <p:nvPr/>
      </p:nvGrpSpPr>
      <p:grpSpPr>
        <a:xfrm>
          <a:off x="0" y="0"/>
          <a:ext cx="0" cy="0"/>
          <a:chOff x="0" y="0"/>
          <a:chExt cx="0" cy="0"/>
        </a:xfrm>
      </p:grpSpPr>
      <p:sp>
        <p:nvSpPr>
          <p:cNvPr id="1728" name="Google Shape;1728;p20"/>
          <p:cNvSpPr/>
          <p:nvPr/>
        </p:nvSpPr>
        <p:spPr>
          <a:xfrm>
            <a:off x="445294" y="1912944"/>
            <a:ext cx="591770" cy="733088"/>
          </a:xfrm>
          <a:custGeom>
            <a:avLst/>
            <a:gdLst/>
            <a:ahLst/>
            <a:cxnLst/>
            <a:rect l="l" t="t" r="r" b="b"/>
            <a:pathLst>
              <a:path w="279" h="344" extrusionOk="0">
                <a:moveTo>
                  <a:pt x="277" y="321"/>
                </a:moveTo>
                <a:cubicBezTo>
                  <a:pt x="277" y="329"/>
                  <a:pt x="277" y="336"/>
                  <a:pt x="277" y="342"/>
                </a:cubicBezTo>
                <a:cubicBezTo>
                  <a:pt x="276" y="343"/>
                  <a:pt x="275" y="344"/>
                  <a:pt x="274" y="344"/>
                </a:cubicBezTo>
                <a:cubicBezTo>
                  <a:pt x="193" y="344"/>
                  <a:pt x="112" y="344"/>
                  <a:pt x="31" y="344"/>
                </a:cubicBezTo>
                <a:cubicBezTo>
                  <a:pt x="18" y="344"/>
                  <a:pt x="14" y="339"/>
                  <a:pt x="14" y="325"/>
                </a:cubicBezTo>
                <a:cubicBezTo>
                  <a:pt x="15" y="283"/>
                  <a:pt x="15" y="241"/>
                  <a:pt x="14" y="199"/>
                </a:cubicBezTo>
                <a:cubicBezTo>
                  <a:pt x="13" y="179"/>
                  <a:pt x="21" y="164"/>
                  <a:pt x="34" y="151"/>
                </a:cubicBezTo>
                <a:cubicBezTo>
                  <a:pt x="42" y="143"/>
                  <a:pt x="50" y="135"/>
                  <a:pt x="58" y="126"/>
                </a:cubicBezTo>
                <a:cubicBezTo>
                  <a:pt x="46" y="126"/>
                  <a:pt x="35" y="128"/>
                  <a:pt x="25" y="127"/>
                </a:cubicBezTo>
                <a:cubicBezTo>
                  <a:pt x="13" y="126"/>
                  <a:pt x="2" y="120"/>
                  <a:pt x="1" y="106"/>
                </a:cubicBezTo>
                <a:cubicBezTo>
                  <a:pt x="0" y="92"/>
                  <a:pt x="11" y="89"/>
                  <a:pt x="21" y="87"/>
                </a:cubicBezTo>
                <a:cubicBezTo>
                  <a:pt x="35" y="83"/>
                  <a:pt x="50" y="77"/>
                  <a:pt x="56" y="99"/>
                </a:cubicBezTo>
                <a:cubicBezTo>
                  <a:pt x="58" y="109"/>
                  <a:pt x="66" y="104"/>
                  <a:pt x="70" y="97"/>
                </a:cubicBezTo>
                <a:cubicBezTo>
                  <a:pt x="80" y="77"/>
                  <a:pt x="91" y="58"/>
                  <a:pt x="101" y="38"/>
                </a:cubicBezTo>
                <a:cubicBezTo>
                  <a:pt x="114" y="13"/>
                  <a:pt x="133" y="0"/>
                  <a:pt x="162" y="0"/>
                </a:cubicBezTo>
                <a:cubicBezTo>
                  <a:pt x="200" y="1"/>
                  <a:pt x="238" y="0"/>
                  <a:pt x="277" y="0"/>
                </a:cubicBezTo>
                <a:cubicBezTo>
                  <a:pt x="277" y="6"/>
                  <a:pt x="277" y="11"/>
                  <a:pt x="277" y="18"/>
                </a:cubicBezTo>
                <a:cubicBezTo>
                  <a:pt x="272" y="18"/>
                  <a:pt x="266" y="19"/>
                  <a:pt x="261" y="19"/>
                </a:cubicBezTo>
                <a:cubicBezTo>
                  <a:pt x="224" y="20"/>
                  <a:pt x="188" y="20"/>
                  <a:pt x="152" y="22"/>
                </a:cubicBezTo>
                <a:cubicBezTo>
                  <a:pt x="143" y="23"/>
                  <a:pt x="131" y="28"/>
                  <a:pt x="126" y="35"/>
                </a:cubicBezTo>
                <a:cubicBezTo>
                  <a:pt x="109" y="62"/>
                  <a:pt x="94" y="90"/>
                  <a:pt x="77" y="122"/>
                </a:cubicBezTo>
                <a:cubicBezTo>
                  <a:pt x="100" y="120"/>
                  <a:pt x="119" y="118"/>
                  <a:pt x="139" y="117"/>
                </a:cubicBezTo>
                <a:cubicBezTo>
                  <a:pt x="181" y="115"/>
                  <a:pt x="223" y="114"/>
                  <a:pt x="265" y="113"/>
                </a:cubicBezTo>
                <a:cubicBezTo>
                  <a:pt x="274" y="112"/>
                  <a:pt x="279" y="115"/>
                  <a:pt x="279" y="125"/>
                </a:cubicBezTo>
                <a:cubicBezTo>
                  <a:pt x="278" y="149"/>
                  <a:pt x="278" y="173"/>
                  <a:pt x="278" y="199"/>
                </a:cubicBezTo>
                <a:cubicBezTo>
                  <a:pt x="253" y="199"/>
                  <a:pt x="230" y="199"/>
                  <a:pt x="207" y="199"/>
                </a:cubicBezTo>
                <a:cubicBezTo>
                  <a:pt x="201" y="199"/>
                  <a:pt x="195" y="199"/>
                  <a:pt x="190" y="199"/>
                </a:cubicBezTo>
                <a:cubicBezTo>
                  <a:pt x="165" y="201"/>
                  <a:pt x="155" y="213"/>
                  <a:pt x="160" y="237"/>
                </a:cubicBezTo>
                <a:cubicBezTo>
                  <a:pt x="166" y="259"/>
                  <a:pt x="173" y="281"/>
                  <a:pt x="181" y="302"/>
                </a:cubicBezTo>
                <a:cubicBezTo>
                  <a:pt x="185" y="315"/>
                  <a:pt x="194" y="321"/>
                  <a:pt x="208" y="321"/>
                </a:cubicBezTo>
                <a:cubicBezTo>
                  <a:pt x="231" y="320"/>
                  <a:pt x="253" y="321"/>
                  <a:pt x="277" y="321"/>
                </a:cubicBezTo>
                <a:close/>
                <a:moveTo>
                  <a:pt x="152" y="196"/>
                </a:moveTo>
                <a:cubicBezTo>
                  <a:pt x="116" y="191"/>
                  <a:pt x="83" y="186"/>
                  <a:pt x="50" y="182"/>
                </a:cubicBezTo>
                <a:cubicBezTo>
                  <a:pt x="46" y="181"/>
                  <a:pt x="39" y="183"/>
                  <a:pt x="36" y="186"/>
                </a:cubicBezTo>
                <a:cubicBezTo>
                  <a:pt x="27" y="198"/>
                  <a:pt x="34" y="219"/>
                  <a:pt x="49" y="224"/>
                </a:cubicBezTo>
                <a:cubicBezTo>
                  <a:pt x="74" y="234"/>
                  <a:pt x="99" y="233"/>
                  <a:pt x="124" y="226"/>
                </a:cubicBezTo>
                <a:cubicBezTo>
                  <a:pt x="137" y="222"/>
                  <a:pt x="147" y="213"/>
                  <a:pt x="152" y="196"/>
                </a:cubicBezTo>
                <a:close/>
                <a:moveTo>
                  <a:pt x="151" y="315"/>
                </a:moveTo>
                <a:cubicBezTo>
                  <a:pt x="150" y="314"/>
                  <a:pt x="149" y="313"/>
                  <a:pt x="147" y="313"/>
                </a:cubicBezTo>
                <a:cubicBezTo>
                  <a:pt x="114" y="311"/>
                  <a:pt x="81" y="309"/>
                  <a:pt x="48" y="308"/>
                </a:cubicBezTo>
                <a:cubicBezTo>
                  <a:pt x="37" y="308"/>
                  <a:pt x="35" y="315"/>
                  <a:pt x="36" y="325"/>
                </a:cubicBezTo>
                <a:cubicBezTo>
                  <a:pt x="77" y="332"/>
                  <a:pt x="134" y="328"/>
                  <a:pt x="151" y="31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29" name="Google Shape;1729;p20"/>
          <p:cNvSpPr/>
          <p:nvPr/>
        </p:nvSpPr>
        <p:spPr>
          <a:xfrm>
            <a:off x="1054729" y="1718632"/>
            <a:ext cx="847906" cy="1086382"/>
          </a:xfrm>
          <a:custGeom>
            <a:avLst/>
            <a:gdLst/>
            <a:ahLst/>
            <a:cxnLst/>
            <a:rect l="l" t="t" r="r" b="b"/>
            <a:pathLst>
              <a:path w="395" h="512" extrusionOk="0">
                <a:moveTo>
                  <a:pt x="394" y="261"/>
                </a:moveTo>
                <a:cubicBezTo>
                  <a:pt x="394" y="324"/>
                  <a:pt x="394" y="387"/>
                  <a:pt x="394" y="449"/>
                </a:cubicBezTo>
                <a:cubicBezTo>
                  <a:pt x="394" y="484"/>
                  <a:pt x="370" y="511"/>
                  <a:pt x="336" y="511"/>
                </a:cubicBezTo>
                <a:cubicBezTo>
                  <a:pt x="244" y="512"/>
                  <a:pt x="152" y="512"/>
                  <a:pt x="60" y="511"/>
                </a:cubicBezTo>
                <a:cubicBezTo>
                  <a:pt x="25" y="511"/>
                  <a:pt x="1" y="484"/>
                  <a:pt x="0" y="448"/>
                </a:cubicBezTo>
                <a:cubicBezTo>
                  <a:pt x="0" y="323"/>
                  <a:pt x="0" y="198"/>
                  <a:pt x="1" y="73"/>
                </a:cubicBezTo>
                <a:cubicBezTo>
                  <a:pt x="1" y="40"/>
                  <a:pt x="25" y="14"/>
                  <a:pt x="57" y="11"/>
                </a:cubicBezTo>
                <a:cubicBezTo>
                  <a:pt x="68" y="10"/>
                  <a:pt x="79" y="10"/>
                  <a:pt x="90" y="11"/>
                </a:cubicBezTo>
                <a:cubicBezTo>
                  <a:pt x="94" y="12"/>
                  <a:pt x="97" y="16"/>
                  <a:pt x="101" y="19"/>
                </a:cubicBezTo>
                <a:cubicBezTo>
                  <a:pt x="97" y="21"/>
                  <a:pt x="93" y="25"/>
                  <a:pt x="89" y="25"/>
                </a:cubicBezTo>
                <a:cubicBezTo>
                  <a:pt x="81" y="26"/>
                  <a:pt x="73" y="25"/>
                  <a:pt x="66" y="26"/>
                </a:cubicBezTo>
                <a:cubicBezTo>
                  <a:pt x="36" y="28"/>
                  <a:pt x="18" y="45"/>
                  <a:pt x="18" y="75"/>
                </a:cubicBezTo>
                <a:cubicBezTo>
                  <a:pt x="18" y="199"/>
                  <a:pt x="18" y="323"/>
                  <a:pt x="18" y="447"/>
                </a:cubicBezTo>
                <a:cubicBezTo>
                  <a:pt x="18" y="479"/>
                  <a:pt x="36" y="497"/>
                  <a:pt x="68" y="497"/>
                </a:cubicBezTo>
                <a:cubicBezTo>
                  <a:pt x="154" y="498"/>
                  <a:pt x="241" y="498"/>
                  <a:pt x="328" y="497"/>
                </a:cubicBezTo>
                <a:cubicBezTo>
                  <a:pt x="359" y="497"/>
                  <a:pt x="377" y="478"/>
                  <a:pt x="377" y="447"/>
                </a:cubicBezTo>
                <a:cubicBezTo>
                  <a:pt x="377" y="324"/>
                  <a:pt x="377" y="200"/>
                  <a:pt x="377" y="77"/>
                </a:cubicBezTo>
                <a:cubicBezTo>
                  <a:pt x="377" y="45"/>
                  <a:pt x="358" y="26"/>
                  <a:pt x="326" y="26"/>
                </a:cubicBezTo>
                <a:cubicBezTo>
                  <a:pt x="317" y="25"/>
                  <a:pt x="309" y="26"/>
                  <a:pt x="301" y="25"/>
                </a:cubicBezTo>
                <a:cubicBezTo>
                  <a:pt x="298" y="25"/>
                  <a:pt x="295" y="21"/>
                  <a:pt x="294" y="18"/>
                </a:cubicBezTo>
                <a:cubicBezTo>
                  <a:pt x="294" y="17"/>
                  <a:pt x="297" y="13"/>
                  <a:pt x="299" y="12"/>
                </a:cubicBezTo>
                <a:cubicBezTo>
                  <a:pt x="326" y="0"/>
                  <a:pt x="372" y="15"/>
                  <a:pt x="386" y="42"/>
                </a:cubicBezTo>
                <a:cubicBezTo>
                  <a:pt x="391" y="51"/>
                  <a:pt x="394" y="62"/>
                  <a:pt x="394" y="72"/>
                </a:cubicBezTo>
                <a:cubicBezTo>
                  <a:pt x="395" y="135"/>
                  <a:pt x="394" y="198"/>
                  <a:pt x="394" y="2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0" name="Google Shape;1730;p20"/>
          <p:cNvSpPr/>
          <p:nvPr/>
        </p:nvSpPr>
        <p:spPr>
          <a:xfrm>
            <a:off x="789759" y="2363391"/>
            <a:ext cx="238476" cy="220812"/>
          </a:xfrm>
          <a:custGeom>
            <a:avLst/>
            <a:gdLst/>
            <a:ahLst/>
            <a:cxnLst/>
            <a:rect l="l" t="t" r="r" b="b"/>
            <a:pathLst>
              <a:path w="113" h="104" extrusionOk="0">
                <a:moveTo>
                  <a:pt x="113" y="1"/>
                </a:moveTo>
                <a:cubicBezTo>
                  <a:pt x="113" y="35"/>
                  <a:pt x="113" y="69"/>
                  <a:pt x="113" y="103"/>
                </a:cubicBezTo>
                <a:cubicBezTo>
                  <a:pt x="87" y="103"/>
                  <a:pt x="62" y="104"/>
                  <a:pt x="37" y="103"/>
                </a:cubicBezTo>
                <a:cubicBezTo>
                  <a:pt x="33" y="102"/>
                  <a:pt x="26" y="96"/>
                  <a:pt x="25" y="91"/>
                </a:cubicBezTo>
                <a:cubicBezTo>
                  <a:pt x="17" y="69"/>
                  <a:pt x="10" y="47"/>
                  <a:pt x="4" y="24"/>
                </a:cubicBezTo>
                <a:cubicBezTo>
                  <a:pt x="0" y="12"/>
                  <a:pt x="6" y="2"/>
                  <a:pt x="19" y="1"/>
                </a:cubicBezTo>
                <a:cubicBezTo>
                  <a:pt x="50" y="0"/>
                  <a:pt x="81" y="1"/>
                  <a:pt x="113"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1" name="Google Shape;1731;p20"/>
          <p:cNvSpPr/>
          <p:nvPr/>
        </p:nvSpPr>
        <p:spPr>
          <a:xfrm>
            <a:off x="1293200" y="1692133"/>
            <a:ext cx="370959" cy="132488"/>
          </a:xfrm>
          <a:custGeom>
            <a:avLst/>
            <a:gdLst/>
            <a:ahLst/>
            <a:cxnLst/>
            <a:rect l="l" t="t" r="r" b="b"/>
            <a:pathLst>
              <a:path w="173" h="60" extrusionOk="0">
                <a:moveTo>
                  <a:pt x="87" y="60"/>
                </a:moveTo>
                <a:cubicBezTo>
                  <a:pt x="67" y="60"/>
                  <a:pt x="46" y="60"/>
                  <a:pt x="26" y="60"/>
                </a:cubicBezTo>
                <a:cubicBezTo>
                  <a:pt x="7" y="60"/>
                  <a:pt x="1" y="54"/>
                  <a:pt x="1" y="35"/>
                </a:cubicBezTo>
                <a:cubicBezTo>
                  <a:pt x="0" y="3"/>
                  <a:pt x="4" y="0"/>
                  <a:pt x="36" y="0"/>
                </a:cubicBezTo>
                <a:cubicBezTo>
                  <a:pt x="73" y="0"/>
                  <a:pt x="110" y="0"/>
                  <a:pt x="147" y="0"/>
                </a:cubicBezTo>
                <a:cubicBezTo>
                  <a:pt x="167" y="0"/>
                  <a:pt x="173" y="7"/>
                  <a:pt x="173" y="27"/>
                </a:cubicBezTo>
                <a:cubicBezTo>
                  <a:pt x="171" y="59"/>
                  <a:pt x="170" y="60"/>
                  <a:pt x="138" y="60"/>
                </a:cubicBezTo>
                <a:cubicBezTo>
                  <a:pt x="121" y="60"/>
                  <a:pt x="104" y="60"/>
                  <a:pt x="87" y="6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2" name="Google Shape;1732;p20"/>
          <p:cNvSpPr/>
          <p:nvPr/>
        </p:nvSpPr>
        <p:spPr>
          <a:xfrm>
            <a:off x="1125388" y="2195579"/>
            <a:ext cx="150153" cy="158982"/>
          </a:xfrm>
          <a:custGeom>
            <a:avLst/>
            <a:gdLst/>
            <a:ahLst/>
            <a:cxnLst/>
            <a:rect l="l" t="t" r="r" b="b"/>
            <a:pathLst>
              <a:path w="74" h="75" extrusionOk="0">
                <a:moveTo>
                  <a:pt x="44" y="0"/>
                </a:moveTo>
                <a:cubicBezTo>
                  <a:pt x="50" y="3"/>
                  <a:pt x="57" y="6"/>
                  <a:pt x="64" y="10"/>
                </a:cubicBezTo>
                <a:cubicBezTo>
                  <a:pt x="67" y="14"/>
                  <a:pt x="70" y="21"/>
                  <a:pt x="74" y="27"/>
                </a:cubicBezTo>
                <a:cubicBezTo>
                  <a:pt x="74" y="33"/>
                  <a:pt x="74" y="40"/>
                  <a:pt x="74" y="49"/>
                </a:cubicBezTo>
                <a:cubicBezTo>
                  <a:pt x="72" y="53"/>
                  <a:pt x="67" y="59"/>
                  <a:pt x="62" y="67"/>
                </a:cubicBezTo>
                <a:cubicBezTo>
                  <a:pt x="57" y="69"/>
                  <a:pt x="50" y="72"/>
                  <a:pt x="42" y="75"/>
                </a:cubicBezTo>
                <a:cubicBezTo>
                  <a:pt x="37" y="74"/>
                  <a:pt x="30" y="73"/>
                  <a:pt x="23" y="72"/>
                </a:cubicBezTo>
                <a:cubicBezTo>
                  <a:pt x="17" y="67"/>
                  <a:pt x="11" y="62"/>
                  <a:pt x="7" y="58"/>
                </a:cubicBezTo>
                <a:cubicBezTo>
                  <a:pt x="5" y="51"/>
                  <a:pt x="3" y="45"/>
                  <a:pt x="0" y="36"/>
                </a:cubicBezTo>
                <a:cubicBezTo>
                  <a:pt x="2" y="32"/>
                  <a:pt x="4" y="25"/>
                  <a:pt x="8" y="16"/>
                </a:cubicBezTo>
                <a:cubicBezTo>
                  <a:pt x="11" y="13"/>
                  <a:pt x="16" y="8"/>
                  <a:pt x="24" y="3"/>
                </a:cubicBezTo>
                <a:cubicBezTo>
                  <a:pt x="29" y="2"/>
                  <a:pt x="36" y="1"/>
                  <a:pt x="44" y="0"/>
                </a:cubicBezTo>
                <a:close/>
                <a:moveTo>
                  <a:pt x="37" y="20"/>
                </a:moveTo>
                <a:cubicBezTo>
                  <a:pt x="32" y="28"/>
                  <a:pt x="25" y="33"/>
                  <a:pt x="26" y="38"/>
                </a:cubicBezTo>
                <a:cubicBezTo>
                  <a:pt x="26" y="42"/>
                  <a:pt x="34" y="49"/>
                  <a:pt x="38" y="49"/>
                </a:cubicBezTo>
                <a:cubicBezTo>
                  <a:pt x="42" y="49"/>
                  <a:pt x="49" y="42"/>
                  <a:pt x="50" y="37"/>
                </a:cubicBezTo>
                <a:cubicBezTo>
                  <a:pt x="50" y="33"/>
                  <a:pt x="44" y="28"/>
                  <a:pt x="37" y="2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3" name="Google Shape;1733;p20"/>
          <p:cNvSpPr/>
          <p:nvPr/>
        </p:nvSpPr>
        <p:spPr>
          <a:xfrm>
            <a:off x="480623" y="2672526"/>
            <a:ext cx="158982" cy="97159"/>
          </a:xfrm>
          <a:custGeom>
            <a:avLst/>
            <a:gdLst/>
            <a:ahLst/>
            <a:cxnLst/>
            <a:rect l="l" t="t" r="r" b="b"/>
            <a:pathLst>
              <a:path w="75" h="48" extrusionOk="0">
                <a:moveTo>
                  <a:pt x="71" y="47"/>
                </a:moveTo>
                <a:cubicBezTo>
                  <a:pt x="50" y="47"/>
                  <a:pt x="31" y="48"/>
                  <a:pt x="12" y="47"/>
                </a:cubicBezTo>
                <a:cubicBezTo>
                  <a:pt x="8" y="46"/>
                  <a:pt x="2" y="40"/>
                  <a:pt x="2" y="36"/>
                </a:cubicBezTo>
                <a:cubicBezTo>
                  <a:pt x="0" y="25"/>
                  <a:pt x="1" y="13"/>
                  <a:pt x="1" y="0"/>
                </a:cubicBezTo>
                <a:cubicBezTo>
                  <a:pt x="25" y="0"/>
                  <a:pt x="49" y="0"/>
                  <a:pt x="75" y="0"/>
                </a:cubicBezTo>
                <a:cubicBezTo>
                  <a:pt x="74" y="16"/>
                  <a:pt x="72" y="31"/>
                  <a:pt x="71" y="4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4" name="Google Shape;1734;p20"/>
          <p:cNvSpPr/>
          <p:nvPr/>
        </p:nvSpPr>
        <p:spPr>
          <a:xfrm>
            <a:off x="763259" y="2036597"/>
            <a:ext cx="150153" cy="114823"/>
          </a:xfrm>
          <a:custGeom>
            <a:avLst/>
            <a:gdLst/>
            <a:ahLst/>
            <a:cxnLst/>
            <a:rect l="l" t="t" r="r" b="b"/>
            <a:pathLst>
              <a:path w="72" h="55" extrusionOk="0">
                <a:moveTo>
                  <a:pt x="0" y="28"/>
                </a:moveTo>
                <a:cubicBezTo>
                  <a:pt x="5" y="19"/>
                  <a:pt x="9" y="5"/>
                  <a:pt x="15" y="4"/>
                </a:cubicBezTo>
                <a:cubicBezTo>
                  <a:pt x="31" y="1"/>
                  <a:pt x="49" y="0"/>
                  <a:pt x="62" y="7"/>
                </a:cubicBezTo>
                <a:cubicBezTo>
                  <a:pt x="69" y="10"/>
                  <a:pt x="72" y="34"/>
                  <a:pt x="67" y="43"/>
                </a:cubicBezTo>
                <a:cubicBezTo>
                  <a:pt x="63" y="51"/>
                  <a:pt x="45" y="51"/>
                  <a:pt x="33" y="54"/>
                </a:cubicBezTo>
                <a:cubicBezTo>
                  <a:pt x="30" y="55"/>
                  <a:pt x="27" y="52"/>
                  <a:pt x="24" y="52"/>
                </a:cubicBezTo>
                <a:cubicBezTo>
                  <a:pt x="7" y="53"/>
                  <a:pt x="1" y="45"/>
                  <a:pt x="5" y="29"/>
                </a:cubicBezTo>
                <a:cubicBezTo>
                  <a:pt x="3" y="28"/>
                  <a:pt x="2" y="28"/>
                  <a:pt x="0" y="2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5" name="Google Shape;1735;p20"/>
          <p:cNvSpPr/>
          <p:nvPr/>
        </p:nvSpPr>
        <p:spPr>
          <a:xfrm>
            <a:off x="1125388" y="2451715"/>
            <a:ext cx="194312" cy="247306"/>
          </a:xfrm>
          <a:custGeom>
            <a:avLst/>
            <a:gdLst/>
            <a:ahLst/>
            <a:cxnLst/>
            <a:rect l="l" t="t" r="r" b="b"/>
            <a:pathLst>
              <a:path w="93" h="116" extrusionOk="0">
                <a:moveTo>
                  <a:pt x="0" y="92"/>
                </a:moveTo>
                <a:cubicBezTo>
                  <a:pt x="9" y="81"/>
                  <a:pt x="10" y="66"/>
                  <a:pt x="30" y="63"/>
                </a:cubicBezTo>
                <a:cubicBezTo>
                  <a:pt x="40" y="62"/>
                  <a:pt x="47" y="45"/>
                  <a:pt x="57" y="34"/>
                </a:cubicBezTo>
                <a:cubicBezTo>
                  <a:pt x="52" y="30"/>
                  <a:pt x="50" y="28"/>
                  <a:pt x="46" y="26"/>
                </a:cubicBezTo>
                <a:cubicBezTo>
                  <a:pt x="51" y="18"/>
                  <a:pt x="57" y="9"/>
                  <a:pt x="63" y="0"/>
                </a:cubicBezTo>
                <a:cubicBezTo>
                  <a:pt x="73" y="6"/>
                  <a:pt x="82" y="12"/>
                  <a:pt x="93" y="18"/>
                </a:cubicBezTo>
                <a:cubicBezTo>
                  <a:pt x="85" y="27"/>
                  <a:pt x="87" y="43"/>
                  <a:pt x="66" y="43"/>
                </a:cubicBezTo>
                <a:cubicBezTo>
                  <a:pt x="62" y="52"/>
                  <a:pt x="51" y="66"/>
                  <a:pt x="53" y="77"/>
                </a:cubicBezTo>
                <a:cubicBezTo>
                  <a:pt x="58" y="95"/>
                  <a:pt x="46" y="103"/>
                  <a:pt x="40" y="116"/>
                </a:cubicBezTo>
                <a:cubicBezTo>
                  <a:pt x="27" y="108"/>
                  <a:pt x="14" y="101"/>
                  <a:pt x="0" y="92"/>
                </a:cubicBezTo>
                <a:close/>
                <a:moveTo>
                  <a:pt x="29" y="106"/>
                </a:moveTo>
                <a:cubicBezTo>
                  <a:pt x="36" y="98"/>
                  <a:pt x="42" y="93"/>
                  <a:pt x="42" y="88"/>
                </a:cubicBezTo>
                <a:cubicBezTo>
                  <a:pt x="41" y="84"/>
                  <a:pt x="34" y="79"/>
                  <a:pt x="30" y="75"/>
                </a:cubicBezTo>
                <a:cubicBezTo>
                  <a:pt x="26" y="79"/>
                  <a:pt x="19" y="83"/>
                  <a:pt x="18" y="87"/>
                </a:cubicBezTo>
                <a:cubicBezTo>
                  <a:pt x="17" y="92"/>
                  <a:pt x="23" y="97"/>
                  <a:pt x="29" y="10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6" name="Google Shape;1736;p20"/>
          <p:cNvSpPr/>
          <p:nvPr/>
        </p:nvSpPr>
        <p:spPr>
          <a:xfrm>
            <a:off x="1169547" y="1912944"/>
            <a:ext cx="105988" cy="141318"/>
          </a:xfrm>
          <a:custGeom>
            <a:avLst/>
            <a:gdLst/>
            <a:ahLst/>
            <a:cxnLst/>
            <a:rect l="l" t="t" r="r" b="b"/>
            <a:pathLst>
              <a:path w="50" h="65" extrusionOk="0">
                <a:moveTo>
                  <a:pt x="0" y="63"/>
                </a:moveTo>
                <a:cubicBezTo>
                  <a:pt x="8" y="39"/>
                  <a:pt x="14" y="20"/>
                  <a:pt x="21" y="0"/>
                </a:cubicBezTo>
                <a:cubicBezTo>
                  <a:pt x="31" y="4"/>
                  <a:pt x="37" y="6"/>
                  <a:pt x="43" y="9"/>
                </a:cubicBezTo>
                <a:cubicBezTo>
                  <a:pt x="50" y="32"/>
                  <a:pt x="28" y="45"/>
                  <a:pt x="23" y="63"/>
                </a:cubicBezTo>
                <a:cubicBezTo>
                  <a:pt x="22" y="65"/>
                  <a:pt x="9" y="63"/>
                  <a:pt x="0" y="6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7" name="Google Shape;1737;p20"/>
          <p:cNvSpPr/>
          <p:nvPr/>
        </p:nvSpPr>
        <p:spPr>
          <a:xfrm>
            <a:off x="1346194" y="2266238"/>
            <a:ext cx="326800" cy="8835"/>
          </a:xfrm>
          <a:custGeom>
            <a:avLst/>
            <a:gdLst/>
            <a:ahLst/>
            <a:cxnLst/>
            <a:rect l="l" t="t" r="r" b="b"/>
            <a:pathLst>
              <a:path w="155" h="3" extrusionOk="0">
                <a:moveTo>
                  <a:pt x="155" y="3"/>
                </a:moveTo>
                <a:cubicBezTo>
                  <a:pt x="103" y="3"/>
                  <a:pt x="51" y="3"/>
                  <a:pt x="0" y="3"/>
                </a:cubicBezTo>
                <a:cubicBezTo>
                  <a:pt x="0" y="2"/>
                  <a:pt x="0" y="1"/>
                  <a:pt x="0" y="0"/>
                </a:cubicBezTo>
                <a:cubicBezTo>
                  <a:pt x="51" y="0"/>
                  <a:pt x="103" y="0"/>
                  <a:pt x="155" y="0"/>
                </a:cubicBezTo>
                <a:cubicBezTo>
                  <a:pt x="155" y="1"/>
                  <a:pt x="155" y="2"/>
                  <a:pt x="155"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8" name="Google Shape;1738;p20"/>
          <p:cNvSpPr/>
          <p:nvPr/>
        </p:nvSpPr>
        <p:spPr>
          <a:xfrm>
            <a:off x="1346194" y="1939438"/>
            <a:ext cx="326800" cy="8835"/>
          </a:xfrm>
          <a:custGeom>
            <a:avLst/>
            <a:gdLst/>
            <a:ahLst/>
            <a:cxnLst/>
            <a:rect l="l" t="t" r="r" b="b"/>
            <a:pathLst>
              <a:path w="155" h="3" extrusionOk="0">
                <a:moveTo>
                  <a:pt x="0" y="0"/>
                </a:moveTo>
                <a:cubicBezTo>
                  <a:pt x="52" y="0"/>
                  <a:pt x="104" y="0"/>
                  <a:pt x="155" y="0"/>
                </a:cubicBezTo>
                <a:cubicBezTo>
                  <a:pt x="155" y="1"/>
                  <a:pt x="155" y="2"/>
                  <a:pt x="155" y="3"/>
                </a:cubicBezTo>
                <a:cubicBezTo>
                  <a:pt x="104" y="3"/>
                  <a:pt x="52" y="3"/>
                  <a:pt x="0" y="3"/>
                </a:cubicBezTo>
                <a:cubicBezTo>
                  <a:pt x="0" y="2"/>
                  <a:pt x="0" y="1"/>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39" name="Google Shape;1739;p20"/>
          <p:cNvSpPr/>
          <p:nvPr/>
        </p:nvSpPr>
        <p:spPr>
          <a:xfrm>
            <a:off x="1346194" y="2593032"/>
            <a:ext cx="335629" cy="8835"/>
          </a:xfrm>
          <a:custGeom>
            <a:avLst/>
            <a:gdLst/>
            <a:ahLst/>
            <a:cxnLst/>
            <a:rect l="l" t="t" r="r" b="b"/>
            <a:pathLst>
              <a:path w="157" h="4" extrusionOk="0">
                <a:moveTo>
                  <a:pt x="1" y="0"/>
                </a:moveTo>
                <a:cubicBezTo>
                  <a:pt x="53" y="0"/>
                  <a:pt x="105" y="0"/>
                  <a:pt x="157" y="0"/>
                </a:cubicBezTo>
                <a:cubicBezTo>
                  <a:pt x="157" y="1"/>
                  <a:pt x="157" y="3"/>
                  <a:pt x="157" y="4"/>
                </a:cubicBezTo>
                <a:cubicBezTo>
                  <a:pt x="105" y="4"/>
                  <a:pt x="53" y="4"/>
                  <a:pt x="0" y="4"/>
                </a:cubicBezTo>
                <a:cubicBezTo>
                  <a:pt x="0" y="3"/>
                  <a:pt x="1" y="1"/>
                  <a:pt x="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0" name="Google Shape;1740;p20"/>
          <p:cNvSpPr/>
          <p:nvPr/>
        </p:nvSpPr>
        <p:spPr>
          <a:xfrm>
            <a:off x="1346194" y="2107256"/>
            <a:ext cx="326800" cy="0"/>
          </a:xfrm>
          <a:custGeom>
            <a:avLst/>
            <a:gdLst/>
            <a:ahLst/>
            <a:cxnLst/>
            <a:rect l="l" t="t" r="r" b="b"/>
            <a:pathLst>
              <a:path w="153" h="2" extrusionOk="0">
                <a:moveTo>
                  <a:pt x="0" y="0"/>
                </a:moveTo>
                <a:cubicBezTo>
                  <a:pt x="51" y="0"/>
                  <a:pt x="102" y="0"/>
                  <a:pt x="153" y="0"/>
                </a:cubicBezTo>
                <a:cubicBezTo>
                  <a:pt x="153" y="0"/>
                  <a:pt x="153" y="0"/>
                  <a:pt x="153" y="0"/>
                </a:cubicBezTo>
                <a:cubicBezTo>
                  <a:pt x="102" y="0"/>
                  <a:pt x="51" y="0"/>
                  <a:pt x="0" y="0"/>
                </a:cubicBezTo>
                <a:cubicBezTo>
                  <a:pt x="0" y="0"/>
                  <a:pt x="0" y="0"/>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1" name="Google Shape;1741;p20"/>
          <p:cNvSpPr/>
          <p:nvPr/>
        </p:nvSpPr>
        <p:spPr>
          <a:xfrm>
            <a:off x="1346194" y="2434050"/>
            <a:ext cx="326800" cy="0"/>
          </a:xfrm>
          <a:custGeom>
            <a:avLst/>
            <a:gdLst/>
            <a:ahLst/>
            <a:cxnLst/>
            <a:rect l="l" t="t" r="r" b="b"/>
            <a:pathLst>
              <a:path w="153" h="3" extrusionOk="0">
                <a:moveTo>
                  <a:pt x="0" y="0"/>
                </a:moveTo>
                <a:cubicBezTo>
                  <a:pt x="51" y="0"/>
                  <a:pt x="102" y="0"/>
                  <a:pt x="152" y="0"/>
                </a:cubicBezTo>
                <a:cubicBezTo>
                  <a:pt x="153" y="0"/>
                  <a:pt x="153" y="0"/>
                  <a:pt x="153" y="0"/>
                </a:cubicBezTo>
                <a:cubicBezTo>
                  <a:pt x="102" y="0"/>
                  <a:pt x="51" y="0"/>
                  <a:pt x="0" y="0"/>
                </a:cubicBezTo>
                <a:cubicBezTo>
                  <a:pt x="0" y="0"/>
                  <a:pt x="0" y="0"/>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2" name="Google Shape;1742;p20"/>
          <p:cNvSpPr/>
          <p:nvPr/>
        </p:nvSpPr>
        <p:spPr>
          <a:xfrm>
            <a:off x="498288" y="2301568"/>
            <a:ext cx="264971" cy="114823"/>
          </a:xfrm>
          <a:custGeom>
            <a:avLst/>
            <a:gdLst/>
            <a:ahLst/>
            <a:cxnLst/>
            <a:rect l="l" t="t" r="r" b="b"/>
            <a:pathLst>
              <a:path w="125" h="53" extrusionOk="0">
                <a:moveTo>
                  <a:pt x="125" y="15"/>
                </a:moveTo>
                <a:cubicBezTo>
                  <a:pt x="120" y="32"/>
                  <a:pt x="110" y="41"/>
                  <a:pt x="97" y="45"/>
                </a:cubicBezTo>
                <a:cubicBezTo>
                  <a:pt x="72" y="52"/>
                  <a:pt x="47" y="53"/>
                  <a:pt x="22" y="43"/>
                </a:cubicBezTo>
                <a:cubicBezTo>
                  <a:pt x="7" y="38"/>
                  <a:pt x="0" y="17"/>
                  <a:pt x="9" y="5"/>
                </a:cubicBezTo>
                <a:cubicBezTo>
                  <a:pt x="12" y="2"/>
                  <a:pt x="19" y="0"/>
                  <a:pt x="23" y="1"/>
                </a:cubicBezTo>
                <a:cubicBezTo>
                  <a:pt x="56" y="5"/>
                  <a:pt x="89" y="10"/>
                  <a:pt x="125" y="1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3" name="Google Shape;1743;p20"/>
          <p:cNvSpPr/>
          <p:nvPr/>
        </p:nvSpPr>
        <p:spPr>
          <a:xfrm>
            <a:off x="515953" y="2575368"/>
            <a:ext cx="247306" cy="52994"/>
          </a:xfrm>
          <a:custGeom>
            <a:avLst/>
            <a:gdLst/>
            <a:ahLst/>
            <a:cxnLst/>
            <a:rect l="l" t="t" r="r" b="b"/>
            <a:pathLst>
              <a:path w="116" h="24" extrusionOk="0">
                <a:moveTo>
                  <a:pt x="116" y="7"/>
                </a:moveTo>
                <a:cubicBezTo>
                  <a:pt x="99" y="20"/>
                  <a:pt x="42" y="24"/>
                  <a:pt x="1" y="17"/>
                </a:cubicBezTo>
                <a:cubicBezTo>
                  <a:pt x="0" y="7"/>
                  <a:pt x="2" y="0"/>
                  <a:pt x="13" y="0"/>
                </a:cubicBezTo>
                <a:cubicBezTo>
                  <a:pt x="46" y="1"/>
                  <a:pt x="79" y="3"/>
                  <a:pt x="112" y="5"/>
                </a:cubicBezTo>
                <a:cubicBezTo>
                  <a:pt x="114" y="5"/>
                  <a:pt x="115" y="6"/>
                  <a:pt x="116"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4" name="Google Shape;1744;p20"/>
          <p:cNvSpPr/>
          <p:nvPr/>
        </p:nvSpPr>
        <p:spPr>
          <a:xfrm>
            <a:off x="1178382" y="2230909"/>
            <a:ext cx="52994" cy="61829"/>
          </a:xfrm>
          <a:custGeom>
            <a:avLst/>
            <a:gdLst/>
            <a:ahLst/>
            <a:cxnLst/>
            <a:rect l="l" t="t" r="r" b="b"/>
            <a:pathLst>
              <a:path w="25" h="29" extrusionOk="0">
                <a:moveTo>
                  <a:pt x="12" y="0"/>
                </a:moveTo>
                <a:cubicBezTo>
                  <a:pt x="19" y="8"/>
                  <a:pt x="25" y="13"/>
                  <a:pt x="25" y="17"/>
                </a:cubicBezTo>
                <a:cubicBezTo>
                  <a:pt x="24" y="22"/>
                  <a:pt x="17" y="29"/>
                  <a:pt x="13" y="29"/>
                </a:cubicBezTo>
                <a:cubicBezTo>
                  <a:pt x="9" y="29"/>
                  <a:pt x="1" y="22"/>
                  <a:pt x="1" y="18"/>
                </a:cubicBezTo>
                <a:cubicBezTo>
                  <a:pt x="0" y="13"/>
                  <a:pt x="7" y="8"/>
                  <a:pt x="1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5" name="Google Shape;1745;p20"/>
          <p:cNvSpPr/>
          <p:nvPr/>
        </p:nvSpPr>
        <p:spPr>
          <a:xfrm>
            <a:off x="1160717" y="2610697"/>
            <a:ext cx="52994" cy="61829"/>
          </a:xfrm>
          <a:custGeom>
            <a:avLst/>
            <a:gdLst/>
            <a:ahLst/>
            <a:cxnLst/>
            <a:rect l="l" t="t" r="r" b="b"/>
            <a:pathLst>
              <a:path w="25" h="31" extrusionOk="0">
                <a:moveTo>
                  <a:pt x="12" y="31"/>
                </a:moveTo>
                <a:cubicBezTo>
                  <a:pt x="6" y="22"/>
                  <a:pt x="0" y="17"/>
                  <a:pt x="1" y="12"/>
                </a:cubicBezTo>
                <a:cubicBezTo>
                  <a:pt x="2" y="8"/>
                  <a:pt x="9" y="4"/>
                  <a:pt x="13" y="0"/>
                </a:cubicBezTo>
                <a:cubicBezTo>
                  <a:pt x="17" y="4"/>
                  <a:pt x="24" y="9"/>
                  <a:pt x="25" y="13"/>
                </a:cubicBezTo>
                <a:cubicBezTo>
                  <a:pt x="25" y="18"/>
                  <a:pt x="19" y="23"/>
                  <a:pt x="12" y="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1746" name="Google Shape;1746;p20"/>
          <p:cNvGrpSpPr/>
          <p:nvPr/>
        </p:nvGrpSpPr>
        <p:grpSpPr>
          <a:xfrm>
            <a:off x="1955629" y="1427162"/>
            <a:ext cx="1104047" cy="1386682"/>
            <a:chOff x="1955629" y="1427162"/>
            <a:chExt cx="1104047" cy="1386682"/>
          </a:xfrm>
        </p:grpSpPr>
        <p:sp>
          <p:nvSpPr>
            <p:cNvPr id="1747" name="Google Shape;1747;p20"/>
            <p:cNvSpPr/>
            <p:nvPr/>
          </p:nvSpPr>
          <p:spPr>
            <a:xfrm>
              <a:off x="1955629" y="1656803"/>
              <a:ext cx="1104047" cy="1157041"/>
            </a:xfrm>
            <a:custGeom>
              <a:avLst/>
              <a:gdLst/>
              <a:ahLst/>
              <a:cxnLst/>
              <a:rect l="l" t="t" r="r" b="b"/>
              <a:pathLst>
                <a:path w="517" h="541" extrusionOk="0">
                  <a:moveTo>
                    <a:pt x="56" y="526"/>
                  </a:moveTo>
                  <a:cubicBezTo>
                    <a:pt x="69" y="517"/>
                    <a:pt x="81" y="509"/>
                    <a:pt x="92" y="501"/>
                  </a:cubicBezTo>
                  <a:cubicBezTo>
                    <a:pt x="110" y="490"/>
                    <a:pt x="116" y="470"/>
                    <a:pt x="107" y="451"/>
                  </a:cubicBezTo>
                  <a:cubicBezTo>
                    <a:pt x="90" y="416"/>
                    <a:pt x="67" y="409"/>
                    <a:pt x="34" y="431"/>
                  </a:cubicBezTo>
                  <a:cubicBezTo>
                    <a:pt x="24" y="438"/>
                    <a:pt x="15" y="445"/>
                    <a:pt x="5" y="452"/>
                  </a:cubicBezTo>
                  <a:cubicBezTo>
                    <a:pt x="3" y="451"/>
                    <a:pt x="2" y="450"/>
                    <a:pt x="0" y="450"/>
                  </a:cubicBezTo>
                  <a:cubicBezTo>
                    <a:pt x="3" y="438"/>
                    <a:pt x="5" y="426"/>
                    <a:pt x="10" y="415"/>
                  </a:cubicBezTo>
                  <a:cubicBezTo>
                    <a:pt x="27" y="380"/>
                    <a:pt x="61" y="364"/>
                    <a:pt x="99" y="373"/>
                  </a:cubicBezTo>
                  <a:cubicBezTo>
                    <a:pt x="113" y="376"/>
                    <a:pt x="123" y="374"/>
                    <a:pt x="132" y="363"/>
                  </a:cubicBezTo>
                  <a:cubicBezTo>
                    <a:pt x="152" y="342"/>
                    <a:pt x="173" y="321"/>
                    <a:pt x="192" y="300"/>
                  </a:cubicBezTo>
                  <a:cubicBezTo>
                    <a:pt x="197" y="295"/>
                    <a:pt x="199" y="287"/>
                    <a:pt x="200" y="281"/>
                  </a:cubicBezTo>
                  <a:cubicBezTo>
                    <a:pt x="201" y="268"/>
                    <a:pt x="202" y="254"/>
                    <a:pt x="201" y="241"/>
                  </a:cubicBezTo>
                  <a:cubicBezTo>
                    <a:pt x="201" y="237"/>
                    <a:pt x="199" y="232"/>
                    <a:pt x="196" y="229"/>
                  </a:cubicBezTo>
                  <a:cubicBezTo>
                    <a:pt x="179" y="205"/>
                    <a:pt x="160" y="182"/>
                    <a:pt x="142" y="159"/>
                  </a:cubicBezTo>
                  <a:cubicBezTo>
                    <a:pt x="134" y="148"/>
                    <a:pt x="133" y="138"/>
                    <a:pt x="139" y="126"/>
                  </a:cubicBezTo>
                  <a:cubicBezTo>
                    <a:pt x="151" y="98"/>
                    <a:pt x="163" y="71"/>
                    <a:pt x="175" y="43"/>
                  </a:cubicBezTo>
                  <a:cubicBezTo>
                    <a:pt x="181" y="29"/>
                    <a:pt x="190" y="23"/>
                    <a:pt x="205" y="23"/>
                  </a:cubicBezTo>
                  <a:cubicBezTo>
                    <a:pt x="241" y="23"/>
                    <a:pt x="277" y="23"/>
                    <a:pt x="312" y="23"/>
                  </a:cubicBezTo>
                  <a:cubicBezTo>
                    <a:pt x="326" y="23"/>
                    <a:pt x="338" y="27"/>
                    <a:pt x="345" y="40"/>
                  </a:cubicBezTo>
                  <a:cubicBezTo>
                    <a:pt x="349" y="46"/>
                    <a:pt x="354" y="51"/>
                    <a:pt x="358" y="57"/>
                  </a:cubicBezTo>
                  <a:cubicBezTo>
                    <a:pt x="394" y="13"/>
                    <a:pt x="422" y="0"/>
                    <a:pt x="458" y="13"/>
                  </a:cubicBezTo>
                  <a:cubicBezTo>
                    <a:pt x="448" y="21"/>
                    <a:pt x="438" y="28"/>
                    <a:pt x="429" y="34"/>
                  </a:cubicBezTo>
                  <a:cubicBezTo>
                    <a:pt x="405" y="52"/>
                    <a:pt x="402" y="69"/>
                    <a:pt x="421" y="95"/>
                  </a:cubicBezTo>
                  <a:cubicBezTo>
                    <a:pt x="434" y="115"/>
                    <a:pt x="454" y="117"/>
                    <a:pt x="477" y="102"/>
                  </a:cubicBezTo>
                  <a:cubicBezTo>
                    <a:pt x="486" y="96"/>
                    <a:pt x="496" y="89"/>
                    <a:pt x="506" y="82"/>
                  </a:cubicBezTo>
                  <a:cubicBezTo>
                    <a:pt x="517" y="129"/>
                    <a:pt x="480" y="163"/>
                    <a:pt x="437" y="158"/>
                  </a:cubicBezTo>
                  <a:cubicBezTo>
                    <a:pt x="427" y="156"/>
                    <a:pt x="414" y="152"/>
                    <a:pt x="406" y="156"/>
                  </a:cubicBezTo>
                  <a:cubicBezTo>
                    <a:pt x="391" y="165"/>
                    <a:pt x="379" y="178"/>
                    <a:pt x="365" y="189"/>
                  </a:cubicBezTo>
                  <a:cubicBezTo>
                    <a:pt x="364" y="191"/>
                    <a:pt x="364" y="194"/>
                    <a:pt x="364" y="197"/>
                  </a:cubicBezTo>
                  <a:cubicBezTo>
                    <a:pt x="365" y="211"/>
                    <a:pt x="356" y="216"/>
                    <a:pt x="345" y="219"/>
                  </a:cubicBezTo>
                  <a:cubicBezTo>
                    <a:pt x="326" y="224"/>
                    <a:pt x="317" y="235"/>
                    <a:pt x="318" y="254"/>
                  </a:cubicBezTo>
                  <a:cubicBezTo>
                    <a:pt x="319" y="274"/>
                    <a:pt x="320" y="295"/>
                    <a:pt x="321" y="318"/>
                  </a:cubicBezTo>
                  <a:cubicBezTo>
                    <a:pt x="329" y="308"/>
                    <a:pt x="336" y="304"/>
                    <a:pt x="342" y="318"/>
                  </a:cubicBezTo>
                  <a:cubicBezTo>
                    <a:pt x="346" y="327"/>
                    <a:pt x="353" y="325"/>
                    <a:pt x="359" y="319"/>
                  </a:cubicBezTo>
                  <a:cubicBezTo>
                    <a:pt x="367" y="312"/>
                    <a:pt x="372" y="313"/>
                    <a:pt x="373" y="324"/>
                  </a:cubicBezTo>
                  <a:cubicBezTo>
                    <a:pt x="374" y="336"/>
                    <a:pt x="381" y="337"/>
                    <a:pt x="390" y="333"/>
                  </a:cubicBezTo>
                  <a:cubicBezTo>
                    <a:pt x="393" y="331"/>
                    <a:pt x="397" y="332"/>
                    <a:pt x="400" y="333"/>
                  </a:cubicBezTo>
                  <a:cubicBezTo>
                    <a:pt x="402" y="333"/>
                    <a:pt x="403" y="339"/>
                    <a:pt x="402" y="339"/>
                  </a:cubicBezTo>
                  <a:cubicBezTo>
                    <a:pt x="399" y="341"/>
                    <a:pt x="395" y="342"/>
                    <a:pt x="392" y="343"/>
                  </a:cubicBezTo>
                  <a:cubicBezTo>
                    <a:pt x="378" y="349"/>
                    <a:pt x="365" y="344"/>
                    <a:pt x="352" y="339"/>
                  </a:cubicBezTo>
                  <a:cubicBezTo>
                    <a:pt x="346" y="337"/>
                    <a:pt x="338" y="336"/>
                    <a:pt x="332" y="337"/>
                  </a:cubicBezTo>
                  <a:cubicBezTo>
                    <a:pt x="328" y="338"/>
                    <a:pt x="321" y="344"/>
                    <a:pt x="322" y="348"/>
                  </a:cubicBezTo>
                  <a:cubicBezTo>
                    <a:pt x="322" y="391"/>
                    <a:pt x="324" y="434"/>
                    <a:pt x="326" y="478"/>
                  </a:cubicBezTo>
                  <a:cubicBezTo>
                    <a:pt x="335" y="479"/>
                    <a:pt x="342" y="479"/>
                    <a:pt x="353" y="480"/>
                  </a:cubicBezTo>
                  <a:cubicBezTo>
                    <a:pt x="346" y="492"/>
                    <a:pt x="340" y="502"/>
                    <a:pt x="332" y="514"/>
                  </a:cubicBezTo>
                  <a:cubicBezTo>
                    <a:pt x="341" y="517"/>
                    <a:pt x="352" y="519"/>
                    <a:pt x="363" y="523"/>
                  </a:cubicBezTo>
                  <a:cubicBezTo>
                    <a:pt x="367" y="525"/>
                    <a:pt x="371" y="530"/>
                    <a:pt x="375" y="534"/>
                  </a:cubicBezTo>
                  <a:cubicBezTo>
                    <a:pt x="370" y="536"/>
                    <a:pt x="365" y="540"/>
                    <a:pt x="360" y="540"/>
                  </a:cubicBezTo>
                  <a:cubicBezTo>
                    <a:pt x="340" y="539"/>
                    <a:pt x="320" y="536"/>
                    <a:pt x="300" y="535"/>
                  </a:cubicBezTo>
                  <a:cubicBezTo>
                    <a:pt x="293" y="535"/>
                    <a:pt x="286" y="537"/>
                    <a:pt x="276" y="538"/>
                  </a:cubicBezTo>
                  <a:cubicBezTo>
                    <a:pt x="277" y="520"/>
                    <a:pt x="279" y="504"/>
                    <a:pt x="280" y="486"/>
                  </a:cubicBezTo>
                  <a:cubicBezTo>
                    <a:pt x="266" y="488"/>
                    <a:pt x="261" y="483"/>
                    <a:pt x="265" y="470"/>
                  </a:cubicBezTo>
                  <a:cubicBezTo>
                    <a:pt x="265" y="468"/>
                    <a:pt x="260" y="461"/>
                    <a:pt x="257" y="461"/>
                  </a:cubicBezTo>
                  <a:cubicBezTo>
                    <a:pt x="253" y="461"/>
                    <a:pt x="246" y="465"/>
                    <a:pt x="246" y="468"/>
                  </a:cubicBezTo>
                  <a:cubicBezTo>
                    <a:pt x="245" y="483"/>
                    <a:pt x="244" y="500"/>
                    <a:pt x="247" y="515"/>
                  </a:cubicBezTo>
                  <a:cubicBezTo>
                    <a:pt x="251" y="532"/>
                    <a:pt x="246" y="538"/>
                    <a:pt x="229" y="537"/>
                  </a:cubicBezTo>
                  <a:cubicBezTo>
                    <a:pt x="214" y="536"/>
                    <a:pt x="198" y="539"/>
                    <a:pt x="183" y="540"/>
                  </a:cubicBezTo>
                  <a:cubicBezTo>
                    <a:pt x="175" y="541"/>
                    <a:pt x="167" y="541"/>
                    <a:pt x="160" y="540"/>
                  </a:cubicBezTo>
                  <a:cubicBezTo>
                    <a:pt x="156" y="539"/>
                    <a:pt x="152" y="536"/>
                    <a:pt x="149" y="534"/>
                  </a:cubicBezTo>
                  <a:cubicBezTo>
                    <a:pt x="152" y="531"/>
                    <a:pt x="154" y="526"/>
                    <a:pt x="158" y="524"/>
                  </a:cubicBezTo>
                  <a:cubicBezTo>
                    <a:pt x="167" y="520"/>
                    <a:pt x="177" y="519"/>
                    <a:pt x="186" y="515"/>
                  </a:cubicBezTo>
                  <a:cubicBezTo>
                    <a:pt x="191" y="513"/>
                    <a:pt x="196" y="507"/>
                    <a:pt x="196" y="503"/>
                  </a:cubicBezTo>
                  <a:cubicBezTo>
                    <a:pt x="196" y="466"/>
                    <a:pt x="196" y="428"/>
                    <a:pt x="196" y="388"/>
                  </a:cubicBezTo>
                  <a:cubicBezTo>
                    <a:pt x="179" y="407"/>
                    <a:pt x="165" y="424"/>
                    <a:pt x="164" y="449"/>
                  </a:cubicBezTo>
                  <a:cubicBezTo>
                    <a:pt x="164" y="470"/>
                    <a:pt x="159" y="488"/>
                    <a:pt x="145" y="504"/>
                  </a:cubicBezTo>
                  <a:cubicBezTo>
                    <a:pt x="123" y="530"/>
                    <a:pt x="86" y="540"/>
                    <a:pt x="56" y="526"/>
                  </a:cubicBezTo>
                  <a:close/>
                  <a:moveTo>
                    <a:pt x="270" y="374"/>
                  </a:moveTo>
                  <a:cubicBezTo>
                    <a:pt x="251" y="398"/>
                    <a:pt x="254" y="434"/>
                    <a:pt x="276" y="450"/>
                  </a:cubicBezTo>
                  <a:cubicBezTo>
                    <a:pt x="274" y="425"/>
                    <a:pt x="272" y="401"/>
                    <a:pt x="270" y="374"/>
                  </a:cubicBezTo>
                  <a:close/>
                  <a:moveTo>
                    <a:pt x="265" y="302"/>
                  </a:moveTo>
                  <a:cubicBezTo>
                    <a:pt x="254" y="313"/>
                    <a:pt x="248" y="343"/>
                    <a:pt x="252" y="352"/>
                  </a:cubicBezTo>
                  <a:cubicBezTo>
                    <a:pt x="253" y="354"/>
                    <a:pt x="257" y="356"/>
                    <a:pt x="259" y="356"/>
                  </a:cubicBezTo>
                  <a:cubicBezTo>
                    <a:pt x="261" y="355"/>
                    <a:pt x="265" y="352"/>
                    <a:pt x="265" y="350"/>
                  </a:cubicBezTo>
                  <a:cubicBezTo>
                    <a:pt x="266" y="336"/>
                    <a:pt x="265" y="321"/>
                    <a:pt x="265" y="302"/>
                  </a:cubicBezTo>
                  <a:close/>
                  <a:moveTo>
                    <a:pt x="199" y="161"/>
                  </a:moveTo>
                  <a:cubicBezTo>
                    <a:pt x="197" y="143"/>
                    <a:pt x="196" y="129"/>
                    <a:pt x="195" y="113"/>
                  </a:cubicBezTo>
                  <a:cubicBezTo>
                    <a:pt x="177" y="135"/>
                    <a:pt x="177" y="136"/>
                    <a:pt x="199" y="161"/>
                  </a:cubicBezTo>
                  <a:close/>
                  <a:moveTo>
                    <a:pt x="325" y="143"/>
                  </a:moveTo>
                  <a:cubicBezTo>
                    <a:pt x="348" y="124"/>
                    <a:pt x="348" y="120"/>
                    <a:pt x="328" y="101"/>
                  </a:cubicBezTo>
                  <a:cubicBezTo>
                    <a:pt x="327" y="115"/>
                    <a:pt x="326" y="128"/>
                    <a:pt x="325" y="1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8" name="Google Shape;1748;p20"/>
            <p:cNvSpPr/>
            <p:nvPr/>
          </p:nvSpPr>
          <p:spPr>
            <a:xfrm>
              <a:off x="2653382" y="2389891"/>
              <a:ext cx="370959" cy="362129"/>
            </a:xfrm>
            <a:custGeom>
              <a:avLst/>
              <a:gdLst/>
              <a:ahLst/>
              <a:cxnLst/>
              <a:rect l="l" t="t" r="r" b="b"/>
              <a:pathLst>
                <a:path w="172" h="167" extrusionOk="0">
                  <a:moveTo>
                    <a:pt x="117" y="6"/>
                  </a:moveTo>
                  <a:cubicBezTo>
                    <a:pt x="118" y="25"/>
                    <a:pt x="127" y="28"/>
                    <a:pt x="140" y="22"/>
                  </a:cubicBezTo>
                  <a:cubicBezTo>
                    <a:pt x="142" y="41"/>
                    <a:pt x="142" y="41"/>
                    <a:pt x="160" y="45"/>
                  </a:cubicBezTo>
                  <a:cubicBezTo>
                    <a:pt x="150" y="58"/>
                    <a:pt x="158" y="65"/>
                    <a:pt x="172" y="71"/>
                  </a:cubicBezTo>
                  <a:cubicBezTo>
                    <a:pt x="159" y="80"/>
                    <a:pt x="158" y="89"/>
                    <a:pt x="171" y="98"/>
                  </a:cubicBezTo>
                  <a:cubicBezTo>
                    <a:pt x="157" y="104"/>
                    <a:pt x="150" y="111"/>
                    <a:pt x="162" y="126"/>
                  </a:cubicBezTo>
                  <a:cubicBezTo>
                    <a:pt x="146" y="125"/>
                    <a:pt x="136" y="129"/>
                    <a:pt x="143" y="147"/>
                  </a:cubicBezTo>
                  <a:cubicBezTo>
                    <a:pt x="131" y="145"/>
                    <a:pt x="118" y="138"/>
                    <a:pt x="119" y="156"/>
                  </a:cubicBezTo>
                  <a:cubicBezTo>
                    <a:pt x="119" y="157"/>
                    <a:pt x="112" y="160"/>
                    <a:pt x="111" y="159"/>
                  </a:cubicBezTo>
                  <a:cubicBezTo>
                    <a:pt x="100" y="145"/>
                    <a:pt x="94" y="157"/>
                    <a:pt x="86" y="167"/>
                  </a:cubicBezTo>
                  <a:cubicBezTo>
                    <a:pt x="79" y="154"/>
                    <a:pt x="70" y="147"/>
                    <a:pt x="58" y="163"/>
                  </a:cubicBezTo>
                  <a:cubicBezTo>
                    <a:pt x="54" y="148"/>
                    <a:pt x="48" y="139"/>
                    <a:pt x="33" y="147"/>
                  </a:cubicBezTo>
                  <a:cubicBezTo>
                    <a:pt x="29" y="128"/>
                    <a:pt x="29" y="128"/>
                    <a:pt x="13" y="125"/>
                  </a:cubicBezTo>
                  <a:cubicBezTo>
                    <a:pt x="17" y="114"/>
                    <a:pt x="22" y="102"/>
                    <a:pt x="0" y="100"/>
                  </a:cubicBezTo>
                  <a:cubicBezTo>
                    <a:pt x="16" y="89"/>
                    <a:pt x="14" y="80"/>
                    <a:pt x="2" y="70"/>
                  </a:cubicBezTo>
                  <a:cubicBezTo>
                    <a:pt x="15" y="65"/>
                    <a:pt x="23" y="59"/>
                    <a:pt x="12" y="45"/>
                  </a:cubicBezTo>
                  <a:cubicBezTo>
                    <a:pt x="24" y="42"/>
                    <a:pt x="39" y="42"/>
                    <a:pt x="28" y="21"/>
                  </a:cubicBezTo>
                  <a:cubicBezTo>
                    <a:pt x="43" y="24"/>
                    <a:pt x="56" y="29"/>
                    <a:pt x="55" y="8"/>
                  </a:cubicBezTo>
                  <a:cubicBezTo>
                    <a:pt x="68" y="16"/>
                    <a:pt x="79" y="20"/>
                    <a:pt x="85" y="0"/>
                  </a:cubicBezTo>
                  <a:cubicBezTo>
                    <a:pt x="94" y="16"/>
                    <a:pt x="103" y="21"/>
                    <a:pt x="117" y="6"/>
                  </a:cubicBezTo>
                  <a:close/>
                  <a:moveTo>
                    <a:pt x="86" y="143"/>
                  </a:moveTo>
                  <a:cubicBezTo>
                    <a:pt x="121" y="143"/>
                    <a:pt x="148" y="117"/>
                    <a:pt x="148" y="84"/>
                  </a:cubicBezTo>
                  <a:cubicBezTo>
                    <a:pt x="148" y="53"/>
                    <a:pt x="120" y="25"/>
                    <a:pt x="88" y="25"/>
                  </a:cubicBezTo>
                  <a:cubicBezTo>
                    <a:pt x="53" y="26"/>
                    <a:pt x="24" y="53"/>
                    <a:pt x="24" y="85"/>
                  </a:cubicBezTo>
                  <a:cubicBezTo>
                    <a:pt x="25" y="116"/>
                    <a:pt x="53" y="143"/>
                    <a:pt x="86" y="14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49" name="Google Shape;1749;p20"/>
            <p:cNvSpPr/>
            <p:nvPr/>
          </p:nvSpPr>
          <p:spPr>
            <a:xfrm>
              <a:off x="2388412" y="1550815"/>
              <a:ext cx="247306" cy="176647"/>
            </a:xfrm>
            <a:custGeom>
              <a:avLst/>
              <a:gdLst/>
              <a:ahLst/>
              <a:cxnLst/>
              <a:rect l="l" t="t" r="r" b="b"/>
              <a:pathLst>
                <a:path w="118" h="86" extrusionOk="0">
                  <a:moveTo>
                    <a:pt x="61" y="0"/>
                  </a:moveTo>
                  <a:cubicBezTo>
                    <a:pt x="71" y="0"/>
                    <a:pt x="82" y="0"/>
                    <a:pt x="92" y="0"/>
                  </a:cubicBezTo>
                  <a:cubicBezTo>
                    <a:pt x="110" y="0"/>
                    <a:pt x="118" y="12"/>
                    <a:pt x="110" y="29"/>
                  </a:cubicBezTo>
                  <a:cubicBezTo>
                    <a:pt x="109" y="33"/>
                    <a:pt x="105" y="36"/>
                    <a:pt x="103" y="41"/>
                  </a:cubicBezTo>
                  <a:cubicBezTo>
                    <a:pt x="87" y="79"/>
                    <a:pt x="39" y="86"/>
                    <a:pt x="17" y="42"/>
                  </a:cubicBezTo>
                  <a:cubicBezTo>
                    <a:pt x="15" y="37"/>
                    <a:pt x="12" y="34"/>
                    <a:pt x="9" y="30"/>
                  </a:cubicBezTo>
                  <a:cubicBezTo>
                    <a:pt x="0" y="16"/>
                    <a:pt x="9" y="1"/>
                    <a:pt x="25" y="0"/>
                  </a:cubicBezTo>
                  <a:cubicBezTo>
                    <a:pt x="32" y="0"/>
                    <a:pt x="38" y="0"/>
                    <a:pt x="44" y="0"/>
                  </a:cubicBezTo>
                  <a:cubicBezTo>
                    <a:pt x="50" y="0"/>
                    <a:pt x="55" y="0"/>
                    <a:pt x="61"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0" name="Google Shape;1750;p20"/>
            <p:cNvSpPr/>
            <p:nvPr/>
          </p:nvSpPr>
          <p:spPr>
            <a:xfrm>
              <a:off x="2397247" y="1533150"/>
              <a:ext cx="220812" cy="8835"/>
            </a:xfrm>
            <a:custGeom>
              <a:avLst/>
              <a:gdLst/>
              <a:ahLst/>
              <a:cxnLst/>
              <a:rect l="l" t="t" r="r" b="b"/>
              <a:pathLst>
                <a:path w="104" h="4" extrusionOk="0">
                  <a:moveTo>
                    <a:pt x="0" y="0"/>
                  </a:moveTo>
                  <a:cubicBezTo>
                    <a:pt x="35" y="0"/>
                    <a:pt x="70" y="0"/>
                    <a:pt x="104" y="0"/>
                  </a:cubicBezTo>
                  <a:cubicBezTo>
                    <a:pt x="104" y="1"/>
                    <a:pt x="104" y="3"/>
                    <a:pt x="104" y="4"/>
                  </a:cubicBezTo>
                  <a:cubicBezTo>
                    <a:pt x="70" y="4"/>
                    <a:pt x="35" y="4"/>
                    <a:pt x="1" y="4"/>
                  </a:cubicBezTo>
                  <a:cubicBezTo>
                    <a:pt x="1" y="3"/>
                    <a:pt x="1" y="1"/>
                    <a:pt x="0"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1" name="Google Shape;1751;p20"/>
            <p:cNvSpPr/>
            <p:nvPr/>
          </p:nvSpPr>
          <p:spPr>
            <a:xfrm>
              <a:off x="2529729" y="1435997"/>
              <a:ext cx="35329" cy="79494"/>
            </a:xfrm>
            <a:custGeom>
              <a:avLst/>
              <a:gdLst/>
              <a:ahLst/>
              <a:cxnLst/>
              <a:rect l="l" t="t" r="r" b="b"/>
              <a:pathLst>
                <a:path w="17" h="37" extrusionOk="0">
                  <a:moveTo>
                    <a:pt x="5" y="0"/>
                  </a:moveTo>
                  <a:cubicBezTo>
                    <a:pt x="9" y="4"/>
                    <a:pt x="17" y="7"/>
                    <a:pt x="17" y="10"/>
                  </a:cubicBezTo>
                  <a:cubicBezTo>
                    <a:pt x="16" y="19"/>
                    <a:pt x="12" y="28"/>
                    <a:pt x="10" y="37"/>
                  </a:cubicBezTo>
                  <a:cubicBezTo>
                    <a:pt x="7" y="34"/>
                    <a:pt x="2" y="32"/>
                    <a:pt x="1" y="30"/>
                  </a:cubicBezTo>
                  <a:cubicBezTo>
                    <a:pt x="0" y="21"/>
                    <a:pt x="1" y="12"/>
                    <a:pt x="1" y="4"/>
                  </a:cubicBezTo>
                  <a:cubicBezTo>
                    <a:pt x="2" y="2"/>
                    <a:pt x="4" y="1"/>
                    <a:pt x="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2" name="Google Shape;1752;p20"/>
            <p:cNvSpPr/>
            <p:nvPr/>
          </p:nvSpPr>
          <p:spPr>
            <a:xfrm>
              <a:off x="2459070" y="1435997"/>
              <a:ext cx="35329" cy="79494"/>
            </a:xfrm>
            <a:custGeom>
              <a:avLst/>
              <a:gdLst/>
              <a:ahLst/>
              <a:cxnLst/>
              <a:rect l="l" t="t" r="r" b="b"/>
              <a:pathLst>
                <a:path w="16" h="36" extrusionOk="0">
                  <a:moveTo>
                    <a:pt x="15" y="3"/>
                  </a:moveTo>
                  <a:cubicBezTo>
                    <a:pt x="15" y="12"/>
                    <a:pt x="16" y="21"/>
                    <a:pt x="15" y="30"/>
                  </a:cubicBezTo>
                  <a:cubicBezTo>
                    <a:pt x="14" y="32"/>
                    <a:pt x="9" y="34"/>
                    <a:pt x="6" y="36"/>
                  </a:cubicBezTo>
                  <a:cubicBezTo>
                    <a:pt x="4" y="28"/>
                    <a:pt x="1" y="19"/>
                    <a:pt x="0" y="11"/>
                  </a:cubicBezTo>
                  <a:cubicBezTo>
                    <a:pt x="0" y="7"/>
                    <a:pt x="6" y="4"/>
                    <a:pt x="9" y="0"/>
                  </a:cubicBezTo>
                  <a:cubicBezTo>
                    <a:pt x="11" y="1"/>
                    <a:pt x="13" y="2"/>
                    <a:pt x="15" y="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3" name="Google Shape;1753;p20"/>
            <p:cNvSpPr/>
            <p:nvPr/>
          </p:nvSpPr>
          <p:spPr>
            <a:xfrm>
              <a:off x="2512065" y="1427162"/>
              <a:ext cx="8835" cy="88324"/>
            </a:xfrm>
            <a:custGeom>
              <a:avLst/>
              <a:gdLst/>
              <a:ahLst/>
              <a:cxnLst/>
              <a:rect l="l" t="t" r="r" b="b"/>
              <a:pathLst>
                <a:path w="5" h="38" extrusionOk="0">
                  <a:moveTo>
                    <a:pt x="5" y="0"/>
                  </a:moveTo>
                  <a:cubicBezTo>
                    <a:pt x="5" y="13"/>
                    <a:pt x="5" y="26"/>
                    <a:pt x="5" y="38"/>
                  </a:cubicBezTo>
                  <a:cubicBezTo>
                    <a:pt x="3" y="38"/>
                    <a:pt x="2" y="38"/>
                    <a:pt x="0" y="38"/>
                  </a:cubicBezTo>
                  <a:cubicBezTo>
                    <a:pt x="0" y="26"/>
                    <a:pt x="0" y="13"/>
                    <a:pt x="0" y="1"/>
                  </a:cubicBezTo>
                  <a:cubicBezTo>
                    <a:pt x="2" y="1"/>
                    <a:pt x="3" y="1"/>
                    <a:pt x="5"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4" name="Google Shape;1754;p20"/>
            <p:cNvSpPr/>
            <p:nvPr/>
          </p:nvSpPr>
          <p:spPr>
            <a:xfrm>
              <a:off x="2573894" y="1471327"/>
              <a:ext cx="35329" cy="44165"/>
            </a:xfrm>
            <a:custGeom>
              <a:avLst/>
              <a:gdLst/>
              <a:ahLst/>
              <a:cxnLst/>
              <a:rect l="l" t="t" r="r" b="b"/>
              <a:pathLst>
                <a:path w="17" h="21" extrusionOk="0">
                  <a:moveTo>
                    <a:pt x="7" y="0"/>
                  </a:moveTo>
                  <a:cubicBezTo>
                    <a:pt x="10" y="6"/>
                    <a:pt x="13" y="12"/>
                    <a:pt x="17" y="20"/>
                  </a:cubicBezTo>
                  <a:cubicBezTo>
                    <a:pt x="10" y="20"/>
                    <a:pt x="1" y="21"/>
                    <a:pt x="1" y="20"/>
                  </a:cubicBezTo>
                  <a:cubicBezTo>
                    <a:pt x="0" y="14"/>
                    <a:pt x="1" y="7"/>
                    <a:pt x="1" y="1"/>
                  </a:cubicBezTo>
                  <a:cubicBezTo>
                    <a:pt x="3" y="1"/>
                    <a:pt x="5" y="1"/>
                    <a:pt x="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5" name="Google Shape;1755;p20"/>
            <p:cNvSpPr/>
            <p:nvPr/>
          </p:nvSpPr>
          <p:spPr>
            <a:xfrm>
              <a:off x="2414911" y="1471327"/>
              <a:ext cx="35329" cy="44165"/>
            </a:xfrm>
            <a:custGeom>
              <a:avLst/>
              <a:gdLst/>
              <a:ahLst/>
              <a:cxnLst/>
              <a:rect l="l" t="t" r="r" b="b"/>
              <a:pathLst>
                <a:path w="17" h="21" extrusionOk="0">
                  <a:moveTo>
                    <a:pt x="0" y="17"/>
                  </a:moveTo>
                  <a:cubicBezTo>
                    <a:pt x="4" y="11"/>
                    <a:pt x="7" y="5"/>
                    <a:pt x="10" y="0"/>
                  </a:cubicBezTo>
                  <a:cubicBezTo>
                    <a:pt x="12" y="0"/>
                    <a:pt x="13" y="0"/>
                    <a:pt x="15" y="0"/>
                  </a:cubicBezTo>
                  <a:cubicBezTo>
                    <a:pt x="15" y="6"/>
                    <a:pt x="17" y="12"/>
                    <a:pt x="15" y="18"/>
                  </a:cubicBezTo>
                  <a:cubicBezTo>
                    <a:pt x="15" y="20"/>
                    <a:pt x="7" y="20"/>
                    <a:pt x="2" y="21"/>
                  </a:cubicBezTo>
                  <a:cubicBezTo>
                    <a:pt x="2" y="20"/>
                    <a:pt x="1" y="19"/>
                    <a:pt x="0" y="1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6" name="Google Shape;1756;p20"/>
            <p:cNvSpPr/>
            <p:nvPr/>
          </p:nvSpPr>
          <p:spPr>
            <a:xfrm>
              <a:off x="2485570" y="2460550"/>
              <a:ext cx="52994" cy="158982"/>
            </a:xfrm>
            <a:custGeom>
              <a:avLst/>
              <a:gdLst/>
              <a:ahLst/>
              <a:cxnLst/>
              <a:rect l="l" t="t" r="r" b="b"/>
              <a:pathLst>
                <a:path w="25" h="76" extrusionOk="0">
                  <a:moveTo>
                    <a:pt x="19" y="0"/>
                  </a:moveTo>
                  <a:cubicBezTo>
                    <a:pt x="21" y="27"/>
                    <a:pt x="23" y="51"/>
                    <a:pt x="25" y="76"/>
                  </a:cubicBezTo>
                  <a:cubicBezTo>
                    <a:pt x="3" y="60"/>
                    <a:pt x="0" y="24"/>
                    <a:pt x="1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7" name="Google Shape;1757;p20"/>
            <p:cNvSpPr/>
            <p:nvPr/>
          </p:nvSpPr>
          <p:spPr>
            <a:xfrm>
              <a:off x="2485570" y="2301568"/>
              <a:ext cx="35329" cy="114823"/>
            </a:xfrm>
            <a:custGeom>
              <a:avLst/>
              <a:gdLst/>
              <a:ahLst/>
              <a:cxnLst/>
              <a:rect l="l" t="t" r="r" b="b"/>
              <a:pathLst>
                <a:path w="18" h="54" extrusionOk="0">
                  <a:moveTo>
                    <a:pt x="17" y="0"/>
                  </a:moveTo>
                  <a:cubicBezTo>
                    <a:pt x="17" y="19"/>
                    <a:pt x="18" y="34"/>
                    <a:pt x="17" y="48"/>
                  </a:cubicBezTo>
                  <a:cubicBezTo>
                    <a:pt x="17" y="50"/>
                    <a:pt x="13" y="53"/>
                    <a:pt x="11" y="54"/>
                  </a:cubicBezTo>
                  <a:cubicBezTo>
                    <a:pt x="9" y="54"/>
                    <a:pt x="5" y="52"/>
                    <a:pt x="4" y="50"/>
                  </a:cubicBezTo>
                  <a:cubicBezTo>
                    <a:pt x="0" y="41"/>
                    <a:pt x="6" y="11"/>
                    <a:pt x="17"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8" name="Google Shape;1758;p20"/>
            <p:cNvSpPr/>
            <p:nvPr/>
          </p:nvSpPr>
          <p:spPr>
            <a:xfrm>
              <a:off x="2335418" y="1904109"/>
              <a:ext cx="44165" cy="97159"/>
            </a:xfrm>
            <a:custGeom>
              <a:avLst/>
              <a:gdLst/>
              <a:ahLst/>
              <a:cxnLst/>
              <a:rect l="l" t="t" r="r" b="b"/>
              <a:pathLst>
                <a:path w="22" h="48" extrusionOk="0">
                  <a:moveTo>
                    <a:pt x="22" y="48"/>
                  </a:moveTo>
                  <a:cubicBezTo>
                    <a:pt x="0" y="23"/>
                    <a:pt x="0" y="22"/>
                    <a:pt x="18" y="0"/>
                  </a:cubicBezTo>
                  <a:cubicBezTo>
                    <a:pt x="19" y="16"/>
                    <a:pt x="20" y="30"/>
                    <a:pt x="22" y="4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59" name="Google Shape;1759;p20"/>
            <p:cNvSpPr/>
            <p:nvPr/>
          </p:nvSpPr>
          <p:spPr>
            <a:xfrm>
              <a:off x="2644553" y="1877615"/>
              <a:ext cx="52994" cy="88324"/>
            </a:xfrm>
            <a:custGeom>
              <a:avLst/>
              <a:gdLst/>
              <a:ahLst/>
              <a:cxnLst/>
              <a:rect l="l" t="t" r="r" b="b"/>
              <a:pathLst>
                <a:path w="23" h="42" extrusionOk="0">
                  <a:moveTo>
                    <a:pt x="0" y="42"/>
                  </a:moveTo>
                  <a:cubicBezTo>
                    <a:pt x="1" y="27"/>
                    <a:pt x="2" y="14"/>
                    <a:pt x="3" y="0"/>
                  </a:cubicBezTo>
                  <a:cubicBezTo>
                    <a:pt x="23" y="19"/>
                    <a:pt x="23" y="23"/>
                    <a:pt x="0"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0" name="Google Shape;1760;p20"/>
            <p:cNvSpPr/>
            <p:nvPr/>
          </p:nvSpPr>
          <p:spPr>
            <a:xfrm>
              <a:off x="2706376" y="2442885"/>
              <a:ext cx="264971" cy="256141"/>
            </a:xfrm>
            <a:custGeom>
              <a:avLst/>
              <a:gdLst/>
              <a:ahLst/>
              <a:cxnLst/>
              <a:rect l="l" t="t" r="r" b="b"/>
              <a:pathLst>
                <a:path w="124" h="118" extrusionOk="0">
                  <a:moveTo>
                    <a:pt x="62" y="118"/>
                  </a:moveTo>
                  <a:cubicBezTo>
                    <a:pt x="29" y="118"/>
                    <a:pt x="1" y="91"/>
                    <a:pt x="0" y="60"/>
                  </a:cubicBezTo>
                  <a:cubicBezTo>
                    <a:pt x="0" y="28"/>
                    <a:pt x="29" y="1"/>
                    <a:pt x="64" y="0"/>
                  </a:cubicBezTo>
                  <a:cubicBezTo>
                    <a:pt x="96" y="0"/>
                    <a:pt x="124" y="28"/>
                    <a:pt x="124" y="59"/>
                  </a:cubicBezTo>
                  <a:cubicBezTo>
                    <a:pt x="124" y="92"/>
                    <a:pt x="97" y="118"/>
                    <a:pt x="62" y="118"/>
                  </a:cubicBezTo>
                  <a:close/>
                  <a:moveTo>
                    <a:pt x="44" y="107"/>
                  </a:moveTo>
                  <a:cubicBezTo>
                    <a:pt x="43" y="106"/>
                    <a:pt x="43" y="104"/>
                    <a:pt x="43" y="102"/>
                  </a:cubicBezTo>
                  <a:cubicBezTo>
                    <a:pt x="48" y="99"/>
                    <a:pt x="54" y="94"/>
                    <a:pt x="59" y="93"/>
                  </a:cubicBezTo>
                  <a:cubicBezTo>
                    <a:pt x="71" y="93"/>
                    <a:pt x="74" y="90"/>
                    <a:pt x="67" y="80"/>
                  </a:cubicBezTo>
                  <a:cubicBezTo>
                    <a:pt x="60" y="72"/>
                    <a:pt x="63" y="67"/>
                    <a:pt x="72" y="64"/>
                  </a:cubicBezTo>
                  <a:cubicBezTo>
                    <a:pt x="76" y="62"/>
                    <a:pt x="80" y="59"/>
                    <a:pt x="86" y="56"/>
                  </a:cubicBezTo>
                  <a:cubicBezTo>
                    <a:pt x="80" y="52"/>
                    <a:pt x="75" y="50"/>
                    <a:pt x="74" y="47"/>
                  </a:cubicBezTo>
                  <a:cubicBezTo>
                    <a:pt x="72" y="43"/>
                    <a:pt x="72" y="35"/>
                    <a:pt x="74" y="34"/>
                  </a:cubicBezTo>
                  <a:cubicBezTo>
                    <a:pt x="89" y="24"/>
                    <a:pt x="85" y="20"/>
                    <a:pt x="70" y="17"/>
                  </a:cubicBezTo>
                  <a:cubicBezTo>
                    <a:pt x="68" y="16"/>
                    <a:pt x="66" y="14"/>
                    <a:pt x="64" y="13"/>
                  </a:cubicBezTo>
                  <a:cubicBezTo>
                    <a:pt x="60" y="12"/>
                    <a:pt x="56" y="11"/>
                    <a:pt x="52" y="10"/>
                  </a:cubicBezTo>
                  <a:cubicBezTo>
                    <a:pt x="52" y="14"/>
                    <a:pt x="50" y="18"/>
                    <a:pt x="51" y="22"/>
                  </a:cubicBezTo>
                  <a:cubicBezTo>
                    <a:pt x="59" y="48"/>
                    <a:pt x="52" y="70"/>
                    <a:pt x="34" y="89"/>
                  </a:cubicBezTo>
                  <a:cubicBezTo>
                    <a:pt x="32" y="91"/>
                    <a:pt x="30" y="94"/>
                    <a:pt x="27" y="98"/>
                  </a:cubicBezTo>
                  <a:cubicBezTo>
                    <a:pt x="33" y="102"/>
                    <a:pt x="38" y="104"/>
                    <a:pt x="44" y="10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1" name="Google Shape;1761;p20"/>
            <p:cNvSpPr/>
            <p:nvPr/>
          </p:nvSpPr>
          <p:spPr>
            <a:xfrm>
              <a:off x="2768206" y="2469380"/>
              <a:ext cx="132488" cy="203147"/>
            </a:xfrm>
            <a:custGeom>
              <a:avLst/>
              <a:gdLst/>
              <a:ahLst/>
              <a:cxnLst/>
              <a:rect l="l" t="t" r="r" b="b"/>
              <a:pathLst>
                <a:path w="62" h="97" extrusionOk="0">
                  <a:moveTo>
                    <a:pt x="17" y="97"/>
                  </a:moveTo>
                  <a:cubicBezTo>
                    <a:pt x="11" y="94"/>
                    <a:pt x="6" y="92"/>
                    <a:pt x="0" y="88"/>
                  </a:cubicBezTo>
                  <a:cubicBezTo>
                    <a:pt x="3" y="84"/>
                    <a:pt x="5" y="81"/>
                    <a:pt x="7" y="79"/>
                  </a:cubicBezTo>
                  <a:cubicBezTo>
                    <a:pt x="25" y="60"/>
                    <a:pt x="32" y="38"/>
                    <a:pt x="24" y="12"/>
                  </a:cubicBezTo>
                  <a:cubicBezTo>
                    <a:pt x="23" y="8"/>
                    <a:pt x="25" y="4"/>
                    <a:pt x="25" y="0"/>
                  </a:cubicBezTo>
                  <a:cubicBezTo>
                    <a:pt x="29" y="1"/>
                    <a:pt x="33" y="2"/>
                    <a:pt x="37" y="3"/>
                  </a:cubicBezTo>
                  <a:cubicBezTo>
                    <a:pt x="39" y="4"/>
                    <a:pt x="41" y="6"/>
                    <a:pt x="43" y="7"/>
                  </a:cubicBezTo>
                  <a:cubicBezTo>
                    <a:pt x="58" y="10"/>
                    <a:pt x="62" y="14"/>
                    <a:pt x="47" y="24"/>
                  </a:cubicBezTo>
                  <a:cubicBezTo>
                    <a:pt x="45" y="25"/>
                    <a:pt x="45" y="33"/>
                    <a:pt x="47" y="37"/>
                  </a:cubicBezTo>
                  <a:cubicBezTo>
                    <a:pt x="48" y="40"/>
                    <a:pt x="53" y="42"/>
                    <a:pt x="59" y="46"/>
                  </a:cubicBezTo>
                  <a:cubicBezTo>
                    <a:pt x="53" y="49"/>
                    <a:pt x="49" y="52"/>
                    <a:pt x="45" y="54"/>
                  </a:cubicBezTo>
                  <a:cubicBezTo>
                    <a:pt x="36" y="57"/>
                    <a:pt x="33" y="62"/>
                    <a:pt x="40" y="70"/>
                  </a:cubicBezTo>
                  <a:cubicBezTo>
                    <a:pt x="47" y="80"/>
                    <a:pt x="44" y="83"/>
                    <a:pt x="32" y="83"/>
                  </a:cubicBezTo>
                  <a:cubicBezTo>
                    <a:pt x="27" y="84"/>
                    <a:pt x="21" y="89"/>
                    <a:pt x="16" y="92"/>
                  </a:cubicBezTo>
                  <a:cubicBezTo>
                    <a:pt x="16" y="94"/>
                    <a:pt x="16" y="96"/>
                    <a:pt x="17" y="9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1762" name="Google Shape;1762;p20"/>
          <p:cNvGrpSpPr/>
          <p:nvPr/>
        </p:nvGrpSpPr>
        <p:grpSpPr>
          <a:xfrm>
            <a:off x="3421070" y="2137173"/>
            <a:ext cx="1853405" cy="1858072"/>
            <a:chOff x="2168526" y="2640013"/>
            <a:chExt cx="630238" cy="631825"/>
          </a:xfrm>
        </p:grpSpPr>
        <p:sp>
          <p:nvSpPr>
            <p:cNvPr id="1763" name="Google Shape;1763;p20"/>
            <p:cNvSpPr/>
            <p:nvPr/>
          </p:nvSpPr>
          <p:spPr>
            <a:xfrm>
              <a:off x="2168526" y="2640013"/>
              <a:ext cx="630238" cy="631825"/>
            </a:xfrm>
            <a:custGeom>
              <a:avLst/>
              <a:gdLst/>
              <a:ahLst/>
              <a:cxnLst/>
              <a:rect l="l" t="t" r="r" b="b"/>
              <a:pathLst>
                <a:path w="1647" h="1649" extrusionOk="0">
                  <a:moveTo>
                    <a:pt x="688" y="1647"/>
                  </a:moveTo>
                  <a:cubicBezTo>
                    <a:pt x="695" y="1647"/>
                    <a:pt x="702" y="1647"/>
                    <a:pt x="709" y="1647"/>
                  </a:cubicBezTo>
                  <a:cubicBezTo>
                    <a:pt x="708" y="1645"/>
                    <a:pt x="706" y="1645"/>
                    <a:pt x="705" y="1645"/>
                  </a:cubicBezTo>
                  <a:cubicBezTo>
                    <a:pt x="679" y="1640"/>
                    <a:pt x="654" y="1635"/>
                    <a:pt x="628" y="1630"/>
                  </a:cubicBezTo>
                  <a:cubicBezTo>
                    <a:pt x="608" y="1627"/>
                    <a:pt x="600" y="1616"/>
                    <a:pt x="604" y="1596"/>
                  </a:cubicBezTo>
                  <a:cubicBezTo>
                    <a:pt x="607" y="1578"/>
                    <a:pt x="611" y="1561"/>
                    <a:pt x="614" y="1543"/>
                  </a:cubicBezTo>
                  <a:cubicBezTo>
                    <a:pt x="616" y="1532"/>
                    <a:pt x="614" y="1526"/>
                    <a:pt x="604" y="1519"/>
                  </a:cubicBezTo>
                  <a:cubicBezTo>
                    <a:pt x="597" y="1516"/>
                    <a:pt x="590" y="1513"/>
                    <a:pt x="583" y="1510"/>
                  </a:cubicBezTo>
                  <a:cubicBezTo>
                    <a:pt x="560" y="1501"/>
                    <a:pt x="538" y="1492"/>
                    <a:pt x="516" y="1483"/>
                  </a:cubicBezTo>
                  <a:cubicBezTo>
                    <a:pt x="508" y="1480"/>
                    <a:pt x="500" y="1477"/>
                    <a:pt x="491" y="1475"/>
                  </a:cubicBezTo>
                  <a:cubicBezTo>
                    <a:pt x="485" y="1474"/>
                    <a:pt x="478" y="1476"/>
                    <a:pt x="474" y="1482"/>
                  </a:cubicBezTo>
                  <a:cubicBezTo>
                    <a:pt x="464" y="1499"/>
                    <a:pt x="454" y="1516"/>
                    <a:pt x="443" y="1532"/>
                  </a:cubicBezTo>
                  <a:cubicBezTo>
                    <a:pt x="433" y="1548"/>
                    <a:pt x="420" y="1550"/>
                    <a:pt x="404" y="1540"/>
                  </a:cubicBezTo>
                  <a:cubicBezTo>
                    <a:pt x="380" y="1525"/>
                    <a:pt x="356" y="1509"/>
                    <a:pt x="332" y="1493"/>
                  </a:cubicBezTo>
                  <a:cubicBezTo>
                    <a:pt x="317" y="1483"/>
                    <a:pt x="315" y="1470"/>
                    <a:pt x="324" y="1455"/>
                  </a:cubicBezTo>
                  <a:cubicBezTo>
                    <a:pt x="334" y="1440"/>
                    <a:pt x="343" y="1425"/>
                    <a:pt x="354" y="1411"/>
                  </a:cubicBezTo>
                  <a:cubicBezTo>
                    <a:pt x="361" y="1401"/>
                    <a:pt x="360" y="1392"/>
                    <a:pt x="354" y="1382"/>
                  </a:cubicBezTo>
                  <a:cubicBezTo>
                    <a:pt x="351" y="1378"/>
                    <a:pt x="348" y="1374"/>
                    <a:pt x="344" y="1371"/>
                  </a:cubicBezTo>
                  <a:cubicBezTo>
                    <a:pt x="327" y="1354"/>
                    <a:pt x="309" y="1337"/>
                    <a:pt x="291" y="1319"/>
                  </a:cubicBezTo>
                  <a:cubicBezTo>
                    <a:pt x="285" y="1314"/>
                    <a:pt x="280" y="1307"/>
                    <a:pt x="273" y="1303"/>
                  </a:cubicBezTo>
                  <a:cubicBezTo>
                    <a:pt x="264" y="1296"/>
                    <a:pt x="254" y="1296"/>
                    <a:pt x="245" y="1303"/>
                  </a:cubicBezTo>
                  <a:cubicBezTo>
                    <a:pt x="240" y="1307"/>
                    <a:pt x="234" y="1311"/>
                    <a:pt x="228" y="1314"/>
                  </a:cubicBezTo>
                  <a:cubicBezTo>
                    <a:pt x="218" y="1321"/>
                    <a:pt x="208" y="1329"/>
                    <a:pt x="197" y="1335"/>
                  </a:cubicBezTo>
                  <a:cubicBezTo>
                    <a:pt x="183" y="1343"/>
                    <a:pt x="171" y="1339"/>
                    <a:pt x="162" y="1326"/>
                  </a:cubicBezTo>
                  <a:cubicBezTo>
                    <a:pt x="146" y="1303"/>
                    <a:pt x="130" y="1280"/>
                    <a:pt x="115" y="1257"/>
                  </a:cubicBezTo>
                  <a:cubicBezTo>
                    <a:pt x="104" y="1241"/>
                    <a:pt x="107" y="1226"/>
                    <a:pt x="123" y="1215"/>
                  </a:cubicBezTo>
                  <a:cubicBezTo>
                    <a:pt x="137" y="1205"/>
                    <a:pt x="150" y="1196"/>
                    <a:pt x="165" y="1186"/>
                  </a:cubicBezTo>
                  <a:cubicBezTo>
                    <a:pt x="178" y="1178"/>
                    <a:pt x="180" y="1169"/>
                    <a:pt x="175" y="1154"/>
                  </a:cubicBezTo>
                  <a:cubicBezTo>
                    <a:pt x="174" y="1151"/>
                    <a:pt x="172" y="1149"/>
                    <a:pt x="171" y="1146"/>
                  </a:cubicBezTo>
                  <a:cubicBezTo>
                    <a:pt x="164" y="1129"/>
                    <a:pt x="156" y="1112"/>
                    <a:pt x="149" y="1096"/>
                  </a:cubicBezTo>
                  <a:cubicBezTo>
                    <a:pt x="143" y="1083"/>
                    <a:pt x="139" y="1070"/>
                    <a:pt x="133" y="1058"/>
                  </a:cubicBezTo>
                  <a:cubicBezTo>
                    <a:pt x="128" y="1046"/>
                    <a:pt x="116" y="1042"/>
                    <a:pt x="104" y="1045"/>
                  </a:cubicBezTo>
                  <a:cubicBezTo>
                    <a:pt x="87" y="1049"/>
                    <a:pt x="70" y="1053"/>
                    <a:pt x="52" y="1056"/>
                  </a:cubicBezTo>
                  <a:cubicBezTo>
                    <a:pt x="36" y="1059"/>
                    <a:pt x="23" y="1050"/>
                    <a:pt x="20" y="1035"/>
                  </a:cubicBezTo>
                  <a:cubicBezTo>
                    <a:pt x="14" y="1007"/>
                    <a:pt x="8" y="979"/>
                    <a:pt x="2" y="951"/>
                  </a:cubicBezTo>
                  <a:cubicBezTo>
                    <a:pt x="2" y="947"/>
                    <a:pt x="1" y="943"/>
                    <a:pt x="1" y="939"/>
                  </a:cubicBezTo>
                  <a:cubicBezTo>
                    <a:pt x="3" y="928"/>
                    <a:pt x="11" y="920"/>
                    <a:pt x="25" y="917"/>
                  </a:cubicBezTo>
                  <a:cubicBezTo>
                    <a:pt x="43" y="913"/>
                    <a:pt x="61" y="910"/>
                    <a:pt x="79" y="906"/>
                  </a:cubicBezTo>
                  <a:cubicBezTo>
                    <a:pt x="85" y="905"/>
                    <a:pt x="91" y="902"/>
                    <a:pt x="93" y="896"/>
                  </a:cubicBezTo>
                  <a:cubicBezTo>
                    <a:pt x="95" y="889"/>
                    <a:pt x="97" y="882"/>
                    <a:pt x="97" y="875"/>
                  </a:cubicBezTo>
                  <a:cubicBezTo>
                    <a:pt x="98" y="852"/>
                    <a:pt x="97" y="828"/>
                    <a:pt x="96" y="805"/>
                  </a:cubicBezTo>
                  <a:cubicBezTo>
                    <a:pt x="96" y="795"/>
                    <a:pt x="97" y="786"/>
                    <a:pt x="96" y="776"/>
                  </a:cubicBezTo>
                  <a:cubicBezTo>
                    <a:pt x="94" y="764"/>
                    <a:pt x="86" y="756"/>
                    <a:pt x="75" y="754"/>
                  </a:cubicBezTo>
                  <a:cubicBezTo>
                    <a:pt x="59" y="751"/>
                    <a:pt x="44" y="748"/>
                    <a:pt x="29" y="745"/>
                  </a:cubicBezTo>
                  <a:cubicBezTo>
                    <a:pt x="15" y="743"/>
                    <a:pt x="4" y="738"/>
                    <a:pt x="0" y="723"/>
                  </a:cubicBezTo>
                  <a:cubicBezTo>
                    <a:pt x="0" y="720"/>
                    <a:pt x="0" y="717"/>
                    <a:pt x="0" y="713"/>
                  </a:cubicBezTo>
                  <a:cubicBezTo>
                    <a:pt x="0" y="712"/>
                    <a:pt x="1" y="711"/>
                    <a:pt x="1" y="709"/>
                  </a:cubicBezTo>
                  <a:cubicBezTo>
                    <a:pt x="6" y="682"/>
                    <a:pt x="11" y="655"/>
                    <a:pt x="16" y="628"/>
                  </a:cubicBezTo>
                  <a:cubicBezTo>
                    <a:pt x="19" y="610"/>
                    <a:pt x="32" y="601"/>
                    <a:pt x="50" y="605"/>
                  </a:cubicBezTo>
                  <a:cubicBezTo>
                    <a:pt x="68" y="608"/>
                    <a:pt x="86" y="612"/>
                    <a:pt x="104" y="615"/>
                  </a:cubicBezTo>
                  <a:cubicBezTo>
                    <a:pt x="111" y="617"/>
                    <a:pt x="117" y="615"/>
                    <a:pt x="122" y="610"/>
                  </a:cubicBezTo>
                  <a:cubicBezTo>
                    <a:pt x="126" y="604"/>
                    <a:pt x="131" y="598"/>
                    <a:pt x="133" y="592"/>
                  </a:cubicBezTo>
                  <a:cubicBezTo>
                    <a:pt x="141" y="574"/>
                    <a:pt x="148" y="555"/>
                    <a:pt x="155" y="536"/>
                  </a:cubicBezTo>
                  <a:cubicBezTo>
                    <a:pt x="160" y="524"/>
                    <a:pt x="166" y="513"/>
                    <a:pt x="170" y="501"/>
                  </a:cubicBezTo>
                  <a:cubicBezTo>
                    <a:pt x="174" y="489"/>
                    <a:pt x="169" y="479"/>
                    <a:pt x="159" y="473"/>
                  </a:cubicBezTo>
                  <a:cubicBezTo>
                    <a:pt x="143" y="463"/>
                    <a:pt x="128" y="453"/>
                    <a:pt x="112" y="443"/>
                  </a:cubicBezTo>
                  <a:cubicBezTo>
                    <a:pt x="100" y="434"/>
                    <a:pt x="97" y="418"/>
                    <a:pt x="106" y="405"/>
                  </a:cubicBezTo>
                  <a:cubicBezTo>
                    <a:pt x="112" y="396"/>
                    <a:pt x="118" y="387"/>
                    <a:pt x="124" y="377"/>
                  </a:cubicBezTo>
                  <a:cubicBezTo>
                    <a:pt x="134" y="362"/>
                    <a:pt x="143" y="347"/>
                    <a:pt x="154" y="332"/>
                  </a:cubicBezTo>
                  <a:cubicBezTo>
                    <a:pt x="164" y="319"/>
                    <a:pt x="178" y="317"/>
                    <a:pt x="192" y="326"/>
                  </a:cubicBezTo>
                  <a:cubicBezTo>
                    <a:pt x="207" y="335"/>
                    <a:pt x="222" y="345"/>
                    <a:pt x="236" y="355"/>
                  </a:cubicBezTo>
                  <a:cubicBezTo>
                    <a:pt x="246" y="361"/>
                    <a:pt x="254" y="361"/>
                    <a:pt x="263" y="355"/>
                  </a:cubicBezTo>
                  <a:cubicBezTo>
                    <a:pt x="268" y="352"/>
                    <a:pt x="272" y="348"/>
                    <a:pt x="276" y="345"/>
                  </a:cubicBezTo>
                  <a:cubicBezTo>
                    <a:pt x="283" y="337"/>
                    <a:pt x="290" y="329"/>
                    <a:pt x="297" y="322"/>
                  </a:cubicBezTo>
                  <a:cubicBezTo>
                    <a:pt x="310" y="309"/>
                    <a:pt x="323" y="296"/>
                    <a:pt x="336" y="284"/>
                  </a:cubicBezTo>
                  <a:cubicBezTo>
                    <a:pt x="348" y="272"/>
                    <a:pt x="352" y="257"/>
                    <a:pt x="340" y="241"/>
                  </a:cubicBezTo>
                  <a:cubicBezTo>
                    <a:pt x="331" y="229"/>
                    <a:pt x="322" y="215"/>
                    <a:pt x="314" y="202"/>
                  </a:cubicBezTo>
                  <a:cubicBezTo>
                    <a:pt x="303" y="186"/>
                    <a:pt x="306" y="172"/>
                    <a:pt x="322" y="161"/>
                  </a:cubicBezTo>
                  <a:cubicBezTo>
                    <a:pt x="327" y="158"/>
                    <a:pt x="332" y="155"/>
                    <a:pt x="336" y="152"/>
                  </a:cubicBezTo>
                  <a:cubicBezTo>
                    <a:pt x="355" y="139"/>
                    <a:pt x="373" y="127"/>
                    <a:pt x="392" y="115"/>
                  </a:cubicBezTo>
                  <a:cubicBezTo>
                    <a:pt x="405" y="106"/>
                    <a:pt x="421" y="107"/>
                    <a:pt x="431" y="123"/>
                  </a:cubicBezTo>
                  <a:cubicBezTo>
                    <a:pt x="440" y="137"/>
                    <a:pt x="450" y="152"/>
                    <a:pt x="461" y="166"/>
                  </a:cubicBezTo>
                  <a:cubicBezTo>
                    <a:pt x="470" y="179"/>
                    <a:pt x="483" y="181"/>
                    <a:pt x="498" y="173"/>
                  </a:cubicBezTo>
                  <a:cubicBezTo>
                    <a:pt x="503" y="171"/>
                    <a:pt x="509" y="168"/>
                    <a:pt x="515" y="165"/>
                  </a:cubicBezTo>
                  <a:cubicBezTo>
                    <a:pt x="534" y="157"/>
                    <a:pt x="554" y="149"/>
                    <a:pt x="574" y="141"/>
                  </a:cubicBezTo>
                  <a:cubicBezTo>
                    <a:pt x="581" y="138"/>
                    <a:pt x="588" y="133"/>
                    <a:pt x="595" y="128"/>
                  </a:cubicBezTo>
                  <a:cubicBezTo>
                    <a:pt x="601" y="124"/>
                    <a:pt x="603" y="117"/>
                    <a:pt x="601" y="109"/>
                  </a:cubicBezTo>
                  <a:cubicBezTo>
                    <a:pt x="597" y="91"/>
                    <a:pt x="594" y="74"/>
                    <a:pt x="590" y="56"/>
                  </a:cubicBezTo>
                  <a:cubicBezTo>
                    <a:pt x="586" y="37"/>
                    <a:pt x="595" y="24"/>
                    <a:pt x="614" y="20"/>
                  </a:cubicBezTo>
                  <a:cubicBezTo>
                    <a:pt x="623" y="19"/>
                    <a:pt x="632" y="17"/>
                    <a:pt x="641" y="15"/>
                  </a:cubicBezTo>
                  <a:cubicBezTo>
                    <a:pt x="660" y="11"/>
                    <a:pt x="678" y="7"/>
                    <a:pt x="696" y="3"/>
                  </a:cubicBezTo>
                  <a:cubicBezTo>
                    <a:pt x="710" y="0"/>
                    <a:pt x="719" y="5"/>
                    <a:pt x="725" y="17"/>
                  </a:cubicBezTo>
                  <a:cubicBezTo>
                    <a:pt x="727" y="21"/>
                    <a:pt x="728" y="24"/>
                    <a:pt x="729" y="28"/>
                  </a:cubicBezTo>
                  <a:cubicBezTo>
                    <a:pt x="733" y="45"/>
                    <a:pt x="736" y="63"/>
                    <a:pt x="740" y="81"/>
                  </a:cubicBezTo>
                  <a:cubicBezTo>
                    <a:pt x="741" y="88"/>
                    <a:pt x="746" y="93"/>
                    <a:pt x="753" y="96"/>
                  </a:cubicBezTo>
                  <a:cubicBezTo>
                    <a:pt x="759" y="98"/>
                    <a:pt x="765" y="99"/>
                    <a:pt x="771" y="99"/>
                  </a:cubicBezTo>
                  <a:cubicBezTo>
                    <a:pt x="787" y="98"/>
                    <a:pt x="802" y="97"/>
                    <a:pt x="817" y="97"/>
                  </a:cubicBezTo>
                  <a:cubicBezTo>
                    <a:pt x="834" y="97"/>
                    <a:pt x="851" y="97"/>
                    <a:pt x="868" y="97"/>
                  </a:cubicBezTo>
                  <a:cubicBezTo>
                    <a:pt x="882" y="97"/>
                    <a:pt x="890" y="90"/>
                    <a:pt x="892" y="76"/>
                  </a:cubicBezTo>
                  <a:cubicBezTo>
                    <a:pt x="895" y="61"/>
                    <a:pt x="898" y="46"/>
                    <a:pt x="900" y="31"/>
                  </a:cubicBezTo>
                  <a:cubicBezTo>
                    <a:pt x="903" y="15"/>
                    <a:pt x="910" y="4"/>
                    <a:pt x="926" y="0"/>
                  </a:cubicBezTo>
                  <a:cubicBezTo>
                    <a:pt x="929" y="0"/>
                    <a:pt x="932" y="0"/>
                    <a:pt x="934" y="0"/>
                  </a:cubicBezTo>
                  <a:cubicBezTo>
                    <a:pt x="935" y="1"/>
                    <a:pt x="937" y="1"/>
                    <a:pt x="938" y="2"/>
                  </a:cubicBezTo>
                  <a:cubicBezTo>
                    <a:pt x="966" y="7"/>
                    <a:pt x="993" y="12"/>
                    <a:pt x="1021" y="18"/>
                  </a:cubicBezTo>
                  <a:cubicBezTo>
                    <a:pt x="1037" y="22"/>
                    <a:pt x="1044" y="35"/>
                    <a:pt x="1041" y="51"/>
                  </a:cubicBezTo>
                  <a:cubicBezTo>
                    <a:pt x="1038" y="68"/>
                    <a:pt x="1035" y="85"/>
                    <a:pt x="1031" y="102"/>
                  </a:cubicBezTo>
                  <a:cubicBezTo>
                    <a:pt x="1029" y="116"/>
                    <a:pt x="1038" y="130"/>
                    <a:pt x="1051" y="135"/>
                  </a:cubicBezTo>
                  <a:cubicBezTo>
                    <a:pt x="1068" y="140"/>
                    <a:pt x="1084" y="146"/>
                    <a:pt x="1100" y="153"/>
                  </a:cubicBezTo>
                  <a:cubicBezTo>
                    <a:pt x="1113" y="157"/>
                    <a:pt x="1125" y="163"/>
                    <a:pt x="1138" y="168"/>
                  </a:cubicBezTo>
                  <a:cubicBezTo>
                    <a:pt x="1154" y="175"/>
                    <a:pt x="1165" y="171"/>
                    <a:pt x="1175" y="157"/>
                  </a:cubicBezTo>
                  <a:cubicBezTo>
                    <a:pt x="1182" y="145"/>
                    <a:pt x="1189" y="134"/>
                    <a:pt x="1197" y="123"/>
                  </a:cubicBezTo>
                  <a:cubicBezTo>
                    <a:pt x="1202" y="117"/>
                    <a:pt x="1207" y="111"/>
                    <a:pt x="1212" y="106"/>
                  </a:cubicBezTo>
                  <a:cubicBezTo>
                    <a:pt x="1220" y="100"/>
                    <a:pt x="1230" y="100"/>
                    <a:pt x="1238" y="105"/>
                  </a:cubicBezTo>
                  <a:cubicBezTo>
                    <a:pt x="1243" y="108"/>
                    <a:pt x="1247" y="111"/>
                    <a:pt x="1252" y="114"/>
                  </a:cubicBezTo>
                  <a:cubicBezTo>
                    <a:pt x="1271" y="127"/>
                    <a:pt x="1291" y="139"/>
                    <a:pt x="1311" y="153"/>
                  </a:cubicBezTo>
                  <a:cubicBezTo>
                    <a:pt x="1328" y="164"/>
                    <a:pt x="1330" y="178"/>
                    <a:pt x="1319" y="195"/>
                  </a:cubicBezTo>
                  <a:cubicBezTo>
                    <a:pt x="1309" y="210"/>
                    <a:pt x="1300" y="224"/>
                    <a:pt x="1290" y="239"/>
                  </a:cubicBezTo>
                  <a:cubicBezTo>
                    <a:pt x="1284" y="247"/>
                    <a:pt x="1285" y="255"/>
                    <a:pt x="1290" y="264"/>
                  </a:cubicBezTo>
                  <a:cubicBezTo>
                    <a:pt x="1293" y="268"/>
                    <a:pt x="1297" y="272"/>
                    <a:pt x="1300" y="276"/>
                  </a:cubicBezTo>
                  <a:cubicBezTo>
                    <a:pt x="1306" y="281"/>
                    <a:pt x="1312" y="286"/>
                    <a:pt x="1317" y="291"/>
                  </a:cubicBezTo>
                  <a:cubicBezTo>
                    <a:pt x="1334" y="308"/>
                    <a:pt x="1349" y="324"/>
                    <a:pt x="1366" y="340"/>
                  </a:cubicBezTo>
                  <a:cubicBezTo>
                    <a:pt x="1377" y="351"/>
                    <a:pt x="1389" y="352"/>
                    <a:pt x="1399" y="345"/>
                  </a:cubicBezTo>
                  <a:cubicBezTo>
                    <a:pt x="1414" y="335"/>
                    <a:pt x="1428" y="325"/>
                    <a:pt x="1442" y="315"/>
                  </a:cubicBezTo>
                  <a:cubicBezTo>
                    <a:pt x="1458" y="305"/>
                    <a:pt x="1472" y="306"/>
                    <a:pt x="1483" y="321"/>
                  </a:cubicBezTo>
                  <a:cubicBezTo>
                    <a:pt x="1500" y="345"/>
                    <a:pt x="1516" y="369"/>
                    <a:pt x="1532" y="393"/>
                  </a:cubicBezTo>
                  <a:cubicBezTo>
                    <a:pt x="1541" y="407"/>
                    <a:pt x="1538" y="422"/>
                    <a:pt x="1523" y="432"/>
                  </a:cubicBezTo>
                  <a:cubicBezTo>
                    <a:pt x="1509" y="442"/>
                    <a:pt x="1495" y="451"/>
                    <a:pt x="1480" y="461"/>
                  </a:cubicBezTo>
                  <a:cubicBezTo>
                    <a:pt x="1473" y="466"/>
                    <a:pt x="1469" y="472"/>
                    <a:pt x="1469" y="481"/>
                  </a:cubicBezTo>
                  <a:cubicBezTo>
                    <a:pt x="1469" y="487"/>
                    <a:pt x="1471" y="494"/>
                    <a:pt x="1473" y="500"/>
                  </a:cubicBezTo>
                  <a:cubicBezTo>
                    <a:pt x="1484" y="526"/>
                    <a:pt x="1495" y="552"/>
                    <a:pt x="1507" y="578"/>
                  </a:cubicBezTo>
                  <a:cubicBezTo>
                    <a:pt x="1509" y="584"/>
                    <a:pt x="1512" y="589"/>
                    <a:pt x="1516" y="594"/>
                  </a:cubicBezTo>
                  <a:cubicBezTo>
                    <a:pt x="1522" y="602"/>
                    <a:pt x="1530" y="604"/>
                    <a:pt x="1540" y="602"/>
                  </a:cubicBezTo>
                  <a:cubicBezTo>
                    <a:pt x="1559" y="598"/>
                    <a:pt x="1578" y="593"/>
                    <a:pt x="1597" y="590"/>
                  </a:cubicBezTo>
                  <a:cubicBezTo>
                    <a:pt x="1603" y="589"/>
                    <a:pt x="1610" y="591"/>
                    <a:pt x="1614" y="595"/>
                  </a:cubicBezTo>
                  <a:cubicBezTo>
                    <a:pt x="1619" y="600"/>
                    <a:pt x="1623" y="607"/>
                    <a:pt x="1625" y="614"/>
                  </a:cubicBezTo>
                  <a:cubicBezTo>
                    <a:pt x="1632" y="641"/>
                    <a:pt x="1637" y="668"/>
                    <a:pt x="1643" y="696"/>
                  </a:cubicBezTo>
                  <a:cubicBezTo>
                    <a:pt x="1647" y="715"/>
                    <a:pt x="1639" y="726"/>
                    <a:pt x="1620" y="730"/>
                  </a:cubicBezTo>
                  <a:cubicBezTo>
                    <a:pt x="1603" y="733"/>
                    <a:pt x="1586" y="737"/>
                    <a:pt x="1569" y="740"/>
                  </a:cubicBezTo>
                  <a:cubicBezTo>
                    <a:pt x="1559" y="742"/>
                    <a:pt x="1553" y="748"/>
                    <a:pt x="1550" y="757"/>
                  </a:cubicBezTo>
                  <a:cubicBezTo>
                    <a:pt x="1549" y="762"/>
                    <a:pt x="1548" y="768"/>
                    <a:pt x="1548" y="773"/>
                  </a:cubicBezTo>
                  <a:cubicBezTo>
                    <a:pt x="1548" y="805"/>
                    <a:pt x="1549" y="836"/>
                    <a:pt x="1549" y="868"/>
                  </a:cubicBezTo>
                  <a:cubicBezTo>
                    <a:pt x="1549" y="872"/>
                    <a:pt x="1550" y="876"/>
                    <a:pt x="1551" y="880"/>
                  </a:cubicBezTo>
                  <a:cubicBezTo>
                    <a:pt x="1553" y="887"/>
                    <a:pt x="1558" y="891"/>
                    <a:pt x="1565" y="893"/>
                  </a:cubicBezTo>
                  <a:cubicBezTo>
                    <a:pt x="1582" y="896"/>
                    <a:pt x="1599" y="899"/>
                    <a:pt x="1616" y="902"/>
                  </a:cubicBezTo>
                  <a:cubicBezTo>
                    <a:pt x="1631" y="904"/>
                    <a:pt x="1642" y="910"/>
                    <a:pt x="1646" y="926"/>
                  </a:cubicBezTo>
                  <a:cubicBezTo>
                    <a:pt x="1646" y="929"/>
                    <a:pt x="1646" y="931"/>
                    <a:pt x="1646" y="934"/>
                  </a:cubicBezTo>
                  <a:cubicBezTo>
                    <a:pt x="1645" y="935"/>
                    <a:pt x="1645" y="937"/>
                    <a:pt x="1644" y="939"/>
                  </a:cubicBezTo>
                  <a:cubicBezTo>
                    <a:pt x="1639" y="965"/>
                    <a:pt x="1634" y="992"/>
                    <a:pt x="1629" y="1019"/>
                  </a:cubicBezTo>
                  <a:cubicBezTo>
                    <a:pt x="1625" y="1039"/>
                    <a:pt x="1615" y="1046"/>
                    <a:pt x="1594" y="1042"/>
                  </a:cubicBezTo>
                  <a:cubicBezTo>
                    <a:pt x="1577" y="1039"/>
                    <a:pt x="1560" y="1036"/>
                    <a:pt x="1543" y="1032"/>
                  </a:cubicBezTo>
                  <a:cubicBezTo>
                    <a:pt x="1532" y="1029"/>
                    <a:pt x="1524" y="1034"/>
                    <a:pt x="1518" y="1042"/>
                  </a:cubicBezTo>
                  <a:cubicBezTo>
                    <a:pt x="1516" y="1046"/>
                    <a:pt x="1513" y="1051"/>
                    <a:pt x="1512" y="1055"/>
                  </a:cubicBezTo>
                  <a:cubicBezTo>
                    <a:pt x="1505" y="1071"/>
                    <a:pt x="1500" y="1087"/>
                    <a:pt x="1493" y="1103"/>
                  </a:cubicBezTo>
                  <a:cubicBezTo>
                    <a:pt x="1487" y="1118"/>
                    <a:pt x="1481" y="1132"/>
                    <a:pt x="1476" y="1147"/>
                  </a:cubicBezTo>
                  <a:cubicBezTo>
                    <a:pt x="1471" y="1159"/>
                    <a:pt x="1475" y="1168"/>
                    <a:pt x="1485" y="1174"/>
                  </a:cubicBezTo>
                  <a:cubicBezTo>
                    <a:pt x="1501" y="1184"/>
                    <a:pt x="1518" y="1194"/>
                    <a:pt x="1534" y="1205"/>
                  </a:cubicBezTo>
                  <a:cubicBezTo>
                    <a:pt x="1546" y="1214"/>
                    <a:pt x="1548" y="1228"/>
                    <a:pt x="1540" y="1241"/>
                  </a:cubicBezTo>
                  <a:cubicBezTo>
                    <a:pt x="1524" y="1265"/>
                    <a:pt x="1509" y="1289"/>
                    <a:pt x="1493" y="1313"/>
                  </a:cubicBezTo>
                  <a:cubicBezTo>
                    <a:pt x="1482" y="1329"/>
                    <a:pt x="1469" y="1331"/>
                    <a:pt x="1453" y="1321"/>
                  </a:cubicBezTo>
                  <a:cubicBezTo>
                    <a:pt x="1439" y="1312"/>
                    <a:pt x="1426" y="1303"/>
                    <a:pt x="1412" y="1294"/>
                  </a:cubicBezTo>
                  <a:cubicBezTo>
                    <a:pt x="1398" y="1285"/>
                    <a:pt x="1385" y="1286"/>
                    <a:pt x="1373" y="1299"/>
                  </a:cubicBezTo>
                  <a:cubicBezTo>
                    <a:pt x="1353" y="1320"/>
                    <a:pt x="1333" y="1340"/>
                    <a:pt x="1313" y="1361"/>
                  </a:cubicBezTo>
                  <a:cubicBezTo>
                    <a:pt x="1309" y="1365"/>
                    <a:pt x="1304" y="1370"/>
                    <a:pt x="1301" y="1375"/>
                  </a:cubicBezTo>
                  <a:cubicBezTo>
                    <a:pt x="1295" y="1383"/>
                    <a:pt x="1296" y="1393"/>
                    <a:pt x="1301" y="1401"/>
                  </a:cubicBezTo>
                  <a:cubicBezTo>
                    <a:pt x="1311" y="1415"/>
                    <a:pt x="1321" y="1430"/>
                    <a:pt x="1331" y="1444"/>
                  </a:cubicBezTo>
                  <a:cubicBezTo>
                    <a:pt x="1343" y="1461"/>
                    <a:pt x="1340" y="1474"/>
                    <a:pt x="1324" y="1485"/>
                  </a:cubicBezTo>
                  <a:cubicBezTo>
                    <a:pt x="1301" y="1501"/>
                    <a:pt x="1278" y="1516"/>
                    <a:pt x="1255" y="1532"/>
                  </a:cubicBezTo>
                  <a:cubicBezTo>
                    <a:pt x="1239" y="1543"/>
                    <a:pt x="1225" y="1540"/>
                    <a:pt x="1214" y="1524"/>
                  </a:cubicBezTo>
                  <a:cubicBezTo>
                    <a:pt x="1204" y="1509"/>
                    <a:pt x="1194" y="1495"/>
                    <a:pt x="1184" y="1480"/>
                  </a:cubicBezTo>
                  <a:cubicBezTo>
                    <a:pt x="1178" y="1470"/>
                    <a:pt x="1170" y="1467"/>
                    <a:pt x="1158" y="1470"/>
                  </a:cubicBezTo>
                  <a:cubicBezTo>
                    <a:pt x="1155" y="1471"/>
                    <a:pt x="1152" y="1472"/>
                    <a:pt x="1149" y="1473"/>
                  </a:cubicBezTo>
                  <a:cubicBezTo>
                    <a:pt x="1123" y="1484"/>
                    <a:pt x="1097" y="1495"/>
                    <a:pt x="1071" y="1506"/>
                  </a:cubicBezTo>
                  <a:cubicBezTo>
                    <a:pt x="1064" y="1510"/>
                    <a:pt x="1057" y="1514"/>
                    <a:pt x="1051" y="1519"/>
                  </a:cubicBezTo>
                  <a:cubicBezTo>
                    <a:pt x="1044" y="1524"/>
                    <a:pt x="1042" y="1531"/>
                    <a:pt x="1044" y="1540"/>
                  </a:cubicBezTo>
                  <a:cubicBezTo>
                    <a:pt x="1048" y="1558"/>
                    <a:pt x="1051" y="1576"/>
                    <a:pt x="1055" y="1593"/>
                  </a:cubicBezTo>
                  <a:cubicBezTo>
                    <a:pt x="1059" y="1612"/>
                    <a:pt x="1052" y="1623"/>
                    <a:pt x="1033" y="1626"/>
                  </a:cubicBezTo>
                  <a:cubicBezTo>
                    <a:pt x="1006" y="1632"/>
                    <a:pt x="978" y="1637"/>
                    <a:pt x="951" y="1644"/>
                  </a:cubicBezTo>
                  <a:cubicBezTo>
                    <a:pt x="929" y="1649"/>
                    <a:pt x="920" y="1636"/>
                    <a:pt x="916" y="1621"/>
                  </a:cubicBezTo>
                  <a:cubicBezTo>
                    <a:pt x="913" y="1604"/>
                    <a:pt x="909" y="1586"/>
                    <a:pt x="905" y="1569"/>
                  </a:cubicBezTo>
                  <a:cubicBezTo>
                    <a:pt x="904" y="1565"/>
                    <a:pt x="901" y="1560"/>
                    <a:pt x="898" y="1557"/>
                  </a:cubicBezTo>
                  <a:cubicBezTo>
                    <a:pt x="889" y="1550"/>
                    <a:pt x="880" y="1548"/>
                    <a:pt x="869" y="1549"/>
                  </a:cubicBezTo>
                  <a:cubicBezTo>
                    <a:pt x="842" y="1550"/>
                    <a:pt x="816" y="1550"/>
                    <a:pt x="790" y="1550"/>
                  </a:cubicBezTo>
                  <a:cubicBezTo>
                    <a:pt x="784" y="1550"/>
                    <a:pt x="778" y="1550"/>
                    <a:pt x="772" y="1551"/>
                  </a:cubicBezTo>
                  <a:cubicBezTo>
                    <a:pt x="763" y="1552"/>
                    <a:pt x="755" y="1557"/>
                    <a:pt x="754" y="1567"/>
                  </a:cubicBezTo>
                  <a:cubicBezTo>
                    <a:pt x="751" y="1586"/>
                    <a:pt x="747" y="1604"/>
                    <a:pt x="743" y="1622"/>
                  </a:cubicBezTo>
                  <a:cubicBezTo>
                    <a:pt x="741" y="1633"/>
                    <a:pt x="736" y="1642"/>
                    <a:pt x="725" y="1647"/>
                  </a:cubicBezTo>
                  <a:cubicBezTo>
                    <a:pt x="727" y="1647"/>
                    <a:pt x="729" y="1647"/>
                    <a:pt x="731" y="1647"/>
                  </a:cubicBezTo>
                  <a:moveTo>
                    <a:pt x="1419" y="824"/>
                  </a:moveTo>
                  <a:cubicBezTo>
                    <a:pt x="1419" y="495"/>
                    <a:pt x="1152" y="227"/>
                    <a:pt x="823" y="227"/>
                  </a:cubicBezTo>
                  <a:cubicBezTo>
                    <a:pt x="493" y="227"/>
                    <a:pt x="226" y="494"/>
                    <a:pt x="226" y="823"/>
                  </a:cubicBezTo>
                  <a:cubicBezTo>
                    <a:pt x="226" y="1154"/>
                    <a:pt x="493" y="1420"/>
                    <a:pt x="824" y="1420"/>
                  </a:cubicBezTo>
                  <a:cubicBezTo>
                    <a:pt x="1152" y="1420"/>
                    <a:pt x="1419" y="1153"/>
                    <a:pt x="1419" y="82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4" name="Google Shape;1764;p20"/>
            <p:cNvSpPr/>
            <p:nvPr/>
          </p:nvSpPr>
          <p:spPr>
            <a:xfrm>
              <a:off x="2254251" y="2727326"/>
              <a:ext cx="457200" cy="457200"/>
            </a:xfrm>
            <a:custGeom>
              <a:avLst/>
              <a:gdLst/>
              <a:ahLst/>
              <a:cxnLst/>
              <a:rect l="l" t="t" r="r" b="b"/>
              <a:pathLst>
                <a:path w="1193" h="1193" extrusionOk="0">
                  <a:moveTo>
                    <a:pt x="1193" y="597"/>
                  </a:moveTo>
                  <a:cubicBezTo>
                    <a:pt x="1193" y="926"/>
                    <a:pt x="926" y="1193"/>
                    <a:pt x="598" y="1193"/>
                  </a:cubicBezTo>
                  <a:cubicBezTo>
                    <a:pt x="267" y="1193"/>
                    <a:pt x="0" y="927"/>
                    <a:pt x="0" y="596"/>
                  </a:cubicBezTo>
                  <a:cubicBezTo>
                    <a:pt x="0" y="267"/>
                    <a:pt x="267" y="0"/>
                    <a:pt x="597" y="0"/>
                  </a:cubicBezTo>
                  <a:cubicBezTo>
                    <a:pt x="926" y="0"/>
                    <a:pt x="1193" y="268"/>
                    <a:pt x="1193" y="597"/>
                  </a:cubicBezTo>
                  <a:close/>
                  <a:moveTo>
                    <a:pt x="803" y="154"/>
                  </a:moveTo>
                  <a:cubicBezTo>
                    <a:pt x="801" y="153"/>
                    <a:pt x="800" y="153"/>
                    <a:pt x="799" y="153"/>
                  </a:cubicBezTo>
                  <a:cubicBezTo>
                    <a:pt x="798" y="153"/>
                    <a:pt x="796" y="153"/>
                    <a:pt x="795" y="154"/>
                  </a:cubicBezTo>
                  <a:cubicBezTo>
                    <a:pt x="777" y="157"/>
                    <a:pt x="760" y="163"/>
                    <a:pt x="746" y="174"/>
                  </a:cubicBezTo>
                  <a:cubicBezTo>
                    <a:pt x="704" y="206"/>
                    <a:pt x="681" y="276"/>
                    <a:pt x="731" y="335"/>
                  </a:cubicBezTo>
                  <a:cubicBezTo>
                    <a:pt x="734" y="338"/>
                    <a:pt x="735" y="341"/>
                    <a:pt x="733" y="346"/>
                  </a:cubicBezTo>
                  <a:cubicBezTo>
                    <a:pt x="681" y="458"/>
                    <a:pt x="630" y="570"/>
                    <a:pt x="578" y="683"/>
                  </a:cubicBezTo>
                  <a:cubicBezTo>
                    <a:pt x="558" y="728"/>
                    <a:pt x="537" y="773"/>
                    <a:pt x="517" y="818"/>
                  </a:cubicBezTo>
                  <a:cubicBezTo>
                    <a:pt x="515" y="822"/>
                    <a:pt x="513" y="823"/>
                    <a:pt x="508" y="823"/>
                  </a:cubicBezTo>
                  <a:cubicBezTo>
                    <a:pt x="501" y="823"/>
                    <a:pt x="494" y="824"/>
                    <a:pt x="488" y="825"/>
                  </a:cubicBezTo>
                  <a:cubicBezTo>
                    <a:pt x="411" y="836"/>
                    <a:pt x="371" y="925"/>
                    <a:pt x="414" y="992"/>
                  </a:cubicBezTo>
                  <a:cubicBezTo>
                    <a:pt x="415" y="993"/>
                    <a:pt x="415" y="995"/>
                    <a:pt x="417" y="997"/>
                  </a:cubicBezTo>
                  <a:cubicBezTo>
                    <a:pt x="434" y="959"/>
                    <a:pt x="450" y="923"/>
                    <a:pt x="467" y="887"/>
                  </a:cubicBezTo>
                  <a:cubicBezTo>
                    <a:pt x="500" y="902"/>
                    <a:pt x="532" y="916"/>
                    <a:pt x="564" y="931"/>
                  </a:cubicBezTo>
                  <a:cubicBezTo>
                    <a:pt x="547" y="968"/>
                    <a:pt x="531" y="1003"/>
                    <a:pt x="514" y="1040"/>
                  </a:cubicBezTo>
                  <a:cubicBezTo>
                    <a:pt x="527" y="1040"/>
                    <a:pt x="538" y="1036"/>
                    <a:pt x="549" y="1031"/>
                  </a:cubicBezTo>
                  <a:cubicBezTo>
                    <a:pt x="620" y="1000"/>
                    <a:pt x="633" y="915"/>
                    <a:pt x="587" y="860"/>
                  </a:cubicBezTo>
                  <a:cubicBezTo>
                    <a:pt x="583" y="855"/>
                    <a:pt x="583" y="852"/>
                    <a:pt x="585" y="846"/>
                  </a:cubicBezTo>
                  <a:cubicBezTo>
                    <a:pt x="609" y="794"/>
                    <a:pt x="632" y="743"/>
                    <a:pt x="656" y="691"/>
                  </a:cubicBezTo>
                  <a:cubicBezTo>
                    <a:pt x="704" y="586"/>
                    <a:pt x="753" y="481"/>
                    <a:pt x="801" y="375"/>
                  </a:cubicBezTo>
                  <a:cubicBezTo>
                    <a:pt x="802" y="371"/>
                    <a:pt x="805" y="370"/>
                    <a:pt x="809" y="370"/>
                  </a:cubicBezTo>
                  <a:cubicBezTo>
                    <a:pt x="828" y="371"/>
                    <a:pt x="847" y="367"/>
                    <a:pt x="865" y="358"/>
                  </a:cubicBezTo>
                  <a:cubicBezTo>
                    <a:pt x="908" y="335"/>
                    <a:pt x="930" y="281"/>
                    <a:pt x="916" y="232"/>
                  </a:cubicBezTo>
                  <a:cubicBezTo>
                    <a:pt x="913" y="220"/>
                    <a:pt x="909" y="208"/>
                    <a:pt x="900" y="198"/>
                  </a:cubicBezTo>
                  <a:cubicBezTo>
                    <a:pt x="883" y="234"/>
                    <a:pt x="867" y="270"/>
                    <a:pt x="850" y="307"/>
                  </a:cubicBezTo>
                  <a:cubicBezTo>
                    <a:pt x="817" y="292"/>
                    <a:pt x="785" y="278"/>
                    <a:pt x="753" y="263"/>
                  </a:cubicBezTo>
                  <a:cubicBezTo>
                    <a:pt x="769" y="226"/>
                    <a:pt x="786" y="190"/>
                    <a:pt x="803" y="154"/>
                  </a:cubicBezTo>
                  <a:close/>
                  <a:moveTo>
                    <a:pt x="309" y="534"/>
                  </a:moveTo>
                  <a:cubicBezTo>
                    <a:pt x="312" y="527"/>
                    <a:pt x="315" y="522"/>
                    <a:pt x="318" y="517"/>
                  </a:cubicBezTo>
                  <a:cubicBezTo>
                    <a:pt x="342" y="473"/>
                    <a:pt x="379" y="444"/>
                    <a:pt x="423" y="423"/>
                  </a:cubicBezTo>
                  <a:cubicBezTo>
                    <a:pt x="494" y="387"/>
                    <a:pt x="569" y="382"/>
                    <a:pt x="647" y="395"/>
                  </a:cubicBezTo>
                  <a:cubicBezTo>
                    <a:pt x="660" y="397"/>
                    <a:pt x="673" y="400"/>
                    <a:pt x="686" y="403"/>
                  </a:cubicBezTo>
                  <a:cubicBezTo>
                    <a:pt x="690" y="393"/>
                    <a:pt x="695" y="383"/>
                    <a:pt x="700" y="373"/>
                  </a:cubicBezTo>
                  <a:cubicBezTo>
                    <a:pt x="697" y="372"/>
                    <a:pt x="695" y="372"/>
                    <a:pt x="693" y="371"/>
                  </a:cubicBezTo>
                  <a:cubicBezTo>
                    <a:pt x="633" y="357"/>
                    <a:pt x="573" y="352"/>
                    <a:pt x="512" y="361"/>
                  </a:cubicBezTo>
                  <a:cubicBezTo>
                    <a:pt x="447" y="371"/>
                    <a:pt x="388" y="395"/>
                    <a:pt x="338" y="437"/>
                  </a:cubicBezTo>
                  <a:cubicBezTo>
                    <a:pt x="305" y="465"/>
                    <a:pt x="279" y="497"/>
                    <a:pt x="270" y="540"/>
                  </a:cubicBezTo>
                  <a:cubicBezTo>
                    <a:pt x="269" y="541"/>
                    <a:pt x="266" y="543"/>
                    <a:pt x="264" y="543"/>
                  </a:cubicBezTo>
                  <a:cubicBezTo>
                    <a:pt x="239" y="548"/>
                    <a:pt x="213" y="552"/>
                    <a:pt x="188" y="557"/>
                  </a:cubicBezTo>
                  <a:cubicBezTo>
                    <a:pt x="168" y="561"/>
                    <a:pt x="148" y="568"/>
                    <a:pt x="131" y="579"/>
                  </a:cubicBezTo>
                  <a:cubicBezTo>
                    <a:pt x="116" y="588"/>
                    <a:pt x="108" y="601"/>
                    <a:pt x="107" y="618"/>
                  </a:cubicBezTo>
                  <a:cubicBezTo>
                    <a:pt x="106" y="632"/>
                    <a:pt x="105" y="646"/>
                    <a:pt x="106" y="660"/>
                  </a:cubicBezTo>
                  <a:cubicBezTo>
                    <a:pt x="107" y="702"/>
                    <a:pt x="140" y="739"/>
                    <a:pt x="182" y="744"/>
                  </a:cubicBezTo>
                  <a:cubicBezTo>
                    <a:pt x="203" y="747"/>
                    <a:pt x="224" y="746"/>
                    <a:pt x="246" y="746"/>
                  </a:cubicBezTo>
                  <a:cubicBezTo>
                    <a:pt x="247" y="746"/>
                    <a:pt x="248" y="745"/>
                    <a:pt x="249" y="745"/>
                  </a:cubicBezTo>
                  <a:cubicBezTo>
                    <a:pt x="246" y="710"/>
                    <a:pt x="254" y="678"/>
                    <a:pt x="277" y="651"/>
                  </a:cubicBezTo>
                  <a:cubicBezTo>
                    <a:pt x="300" y="624"/>
                    <a:pt x="329" y="610"/>
                    <a:pt x="365" y="608"/>
                  </a:cubicBezTo>
                  <a:cubicBezTo>
                    <a:pt x="397" y="606"/>
                    <a:pt x="425" y="616"/>
                    <a:pt x="450" y="637"/>
                  </a:cubicBezTo>
                  <a:cubicBezTo>
                    <a:pt x="482" y="666"/>
                    <a:pt x="496" y="702"/>
                    <a:pt x="492" y="746"/>
                  </a:cubicBezTo>
                  <a:cubicBezTo>
                    <a:pt x="503" y="746"/>
                    <a:pt x="513" y="746"/>
                    <a:pt x="524" y="746"/>
                  </a:cubicBezTo>
                  <a:cubicBezTo>
                    <a:pt x="528" y="746"/>
                    <a:pt x="529" y="745"/>
                    <a:pt x="531" y="742"/>
                  </a:cubicBezTo>
                  <a:cubicBezTo>
                    <a:pt x="557" y="684"/>
                    <a:pt x="584" y="627"/>
                    <a:pt x="610" y="569"/>
                  </a:cubicBezTo>
                  <a:cubicBezTo>
                    <a:pt x="611" y="566"/>
                    <a:pt x="611" y="563"/>
                    <a:pt x="613" y="560"/>
                  </a:cubicBezTo>
                  <a:cubicBezTo>
                    <a:pt x="617" y="551"/>
                    <a:pt x="622" y="543"/>
                    <a:pt x="627" y="534"/>
                  </a:cubicBezTo>
                  <a:cubicBezTo>
                    <a:pt x="520" y="534"/>
                    <a:pt x="416" y="534"/>
                    <a:pt x="309" y="534"/>
                  </a:cubicBezTo>
                  <a:close/>
                  <a:moveTo>
                    <a:pt x="742" y="559"/>
                  </a:moveTo>
                  <a:cubicBezTo>
                    <a:pt x="756" y="559"/>
                    <a:pt x="769" y="559"/>
                    <a:pt x="782" y="559"/>
                  </a:cubicBezTo>
                  <a:cubicBezTo>
                    <a:pt x="791" y="559"/>
                    <a:pt x="799" y="559"/>
                    <a:pt x="808" y="559"/>
                  </a:cubicBezTo>
                  <a:cubicBezTo>
                    <a:pt x="815" y="559"/>
                    <a:pt x="820" y="564"/>
                    <a:pt x="820" y="570"/>
                  </a:cubicBezTo>
                  <a:cubicBezTo>
                    <a:pt x="820" y="577"/>
                    <a:pt x="815" y="582"/>
                    <a:pt x="808" y="582"/>
                  </a:cubicBezTo>
                  <a:cubicBezTo>
                    <a:pt x="806" y="582"/>
                    <a:pt x="805" y="582"/>
                    <a:pt x="803" y="582"/>
                  </a:cubicBezTo>
                  <a:cubicBezTo>
                    <a:pt x="785" y="582"/>
                    <a:pt x="767" y="582"/>
                    <a:pt x="749" y="581"/>
                  </a:cubicBezTo>
                  <a:cubicBezTo>
                    <a:pt x="744" y="581"/>
                    <a:pt x="739" y="579"/>
                    <a:pt x="733" y="578"/>
                  </a:cubicBezTo>
                  <a:cubicBezTo>
                    <a:pt x="726" y="593"/>
                    <a:pt x="718" y="610"/>
                    <a:pt x="710" y="629"/>
                  </a:cubicBezTo>
                  <a:cubicBezTo>
                    <a:pt x="755" y="602"/>
                    <a:pt x="800" y="599"/>
                    <a:pt x="843" y="626"/>
                  </a:cubicBezTo>
                  <a:cubicBezTo>
                    <a:pt x="887" y="653"/>
                    <a:pt x="905" y="695"/>
                    <a:pt x="901" y="746"/>
                  </a:cubicBezTo>
                  <a:cubicBezTo>
                    <a:pt x="919" y="746"/>
                    <a:pt x="937" y="747"/>
                    <a:pt x="954" y="746"/>
                  </a:cubicBezTo>
                  <a:cubicBezTo>
                    <a:pt x="998" y="743"/>
                    <a:pt x="1035" y="707"/>
                    <a:pt x="1037" y="662"/>
                  </a:cubicBezTo>
                  <a:cubicBezTo>
                    <a:pt x="1039" y="639"/>
                    <a:pt x="1039" y="616"/>
                    <a:pt x="1038" y="592"/>
                  </a:cubicBezTo>
                  <a:cubicBezTo>
                    <a:pt x="1035" y="539"/>
                    <a:pt x="995" y="502"/>
                    <a:pt x="942" y="504"/>
                  </a:cubicBezTo>
                  <a:cubicBezTo>
                    <a:pt x="921" y="504"/>
                    <a:pt x="899" y="505"/>
                    <a:pt x="878" y="505"/>
                  </a:cubicBezTo>
                  <a:cubicBezTo>
                    <a:pt x="874" y="506"/>
                    <a:pt x="872" y="504"/>
                    <a:pt x="870" y="500"/>
                  </a:cubicBezTo>
                  <a:cubicBezTo>
                    <a:pt x="859" y="465"/>
                    <a:pt x="835" y="441"/>
                    <a:pt x="805" y="420"/>
                  </a:cubicBezTo>
                  <a:cubicBezTo>
                    <a:pt x="801" y="430"/>
                    <a:pt x="797" y="439"/>
                    <a:pt x="792" y="449"/>
                  </a:cubicBezTo>
                  <a:cubicBezTo>
                    <a:pt x="790" y="452"/>
                    <a:pt x="791" y="454"/>
                    <a:pt x="794" y="457"/>
                  </a:cubicBezTo>
                  <a:cubicBezTo>
                    <a:pt x="811" y="472"/>
                    <a:pt x="826" y="489"/>
                    <a:pt x="834" y="510"/>
                  </a:cubicBezTo>
                  <a:cubicBezTo>
                    <a:pt x="837" y="517"/>
                    <a:pt x="838" y="525"/>
                    <a:pt x="841" y="534"/>
                  </a:cubicBezTo>
                  <a:cubicBezTo>
                    <a:pt x="837" y="534"/>
                    <a:pt x="834" y="534"/>
                    <a:pt x="832" y="534"/>
                  </a:cubicBezTo>
                  <a:cubicBezTo>
                    <a:pt x="808" y="534"/>
                    <a:pt x="783" y="533"/>
                    <a:pt x="759" y="534"/>
                  </a:cubicBezTo>
                  <a:cubicBezTo>
                    <a:pt x="757" y="534"/>
                    <a:pt x="753" y="535"/>
                    <a:pt x="752" y="537"/>
                  </a:cubicBezTo>
                  <a:cubicBezTo>
                    <a:pt x="748" y="544"/>
                    <a:pt x="745" y="551"/>
                    <a:pt x="742" y="559"/>
                  </a:cubicBezTo>
                  <a:close/>
                  <a:moveTo>
                    <a:pt x="882" y="733"/>
                  </a:moveTo>
                  <a:cubicBezTo>
                    <a:pt x="882" y="676"/>
                    <a:pt x="836" y="630"/>
                    <a:pt x="779" y="630"/>
                  </a:cubicBezTo>
                  <a:cubicBezTo>
                    <a:pt x="723" y="630"/>
                    <a:pt x="676" y="676"/>
                    <a:pt x="676" y="733"/>
                  </a:cubicBezTo>
                  <a:cubicBezTo>
                    <a:pt x="676" y="790"/>
                    <a:pt x="722" y="836"/>
                    <a:pt x="779" y="836"/>
                  </a:cubicBezTo>
                  <a:cubicBezTo>
                    <a:pt x="836" y="836"/>
                    <a:pt x="882" y="790"/>
                    <a:pt x="882" y="733"/>
                  </a:cubicBezTo>
                  <a:close/>
                  <a:moveTo>
                    <a:pt x="371" y="836"/>
                  </a:moveTo>
                  <a:cubicBezTo>
                    <a:pt x="428" y="836"/>
                    <a:pt x="474" y="789"/>
                    <a:pt x="473" y="733"/>
                  </a:cubicBezTo>
                  <a:cubicBezTo>
                    <a:pt x="473" y="704"/>
                    <a:pt x="463" y="680"/>
                    <a:pt x="443" y="660"/>
                  </a:cubicBezTo>
                  <a:cubicBezTo>
                    <a:pt x="422" y="639"/>
                    <a:pt x="396" y="630"/>
                    <a:pt x="367" y="630"/>
                  </a:cubicBezTo>
                  <a:cubicBezTo>
                    <a:pt x="313" y="630"/>
                    <a:pt x="267" y="677"/>
                    <a:pt x="267" y="734"/>
                  </a:cubicBezTo>
                  <a:cubicBezTo>
                    <a:pt x="268" y="790"/>
                    <a:pt x="314" y="836"/>
                    <a:pt x="371" y="8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5" name="Google Shape;1765;p20"/>
            <p:cNvSpPr/>
            <p:nvPr/>
          </p:nvSpPr>
          <p:spPr>
            <a:xfrm>
              <a:off x="2397126" y="2786063"/>
              <a:ext cx="214313" cy="339725"/>
            </a:xfrm>
            <a:custGeom>
              <a:avLst/>
              <a:gdLst/>
              <a:ahLst/>
              <a:cxnLst/>
              <a:rect l="l" t="t" r="r" b="b"/>
              <a:pathLst>
                <a:path w="559" h="887" extrusionOk="0">
                  <a:moveTo>
                    <a:pt x="432" y="1"/>
                  </a:moveTo>
                  <a:cubicBezTo>
                    <a:pt x="415" y="37"/>
                    <a:pt x="398" y="73"/>
                    <a:pt x="382" y="110"/>
                  </a:cubicBezTo>
                  <a:cubicBezTo>
                    <a:pt x="414" y="125"/>
                    <a:pt x="446" y="139"/>
                    <a:pt x="479" y="154"/>
                  </a:cubicBezTo>
                  <a:cubicBezTo>
                    <a:pt x="496" y="117"/>
                    <a:pt x="512" y="81"/>
                    <a:pt x="529" y="45"/>
                  </a:cubicBezTo>
                  <a:cubicBezTo>
                    <a:pt x="538" y="55"/>
                    <a:pt x="542" y="67"/>
                    <a:pt x="545" y="79"/>
                  </a:cubicBezTo>
                  <a:cubicBezTo>
                    <a:pt x="559" y="128"/>
                    <a:pt x="537" y="182"/>
                    <a:pt x="494" y="205"/>
                  </a:cubicBezTo>
                  <a:cubicBezTo>
                    <a:pt x="476" y="214"/>
                    <a:pt x="457" y="218"/>
                    <a:pt x="438" y="217"/>
                  </a:cubicBezTo>
                  <a:cubicBezTo>
                    <a:pt x="434" y="217"/>
                    <a:pt x="431" y="218"/>
                    <a:pt x="430" y="222"/>
                  </a:cubicBezTo>
                  <a:cubicBezTo>
                    <a:pt x="382" y="328"/>
                    <a:pt x="333" y="433"/>
                    <a:pt x="285" y="538"/>
                  </a:cubicBezTo>
                  <a:cubicBezTo>
                    <a:pt x="261" y="590"/>
                    <a:pt x="238" y="641"/>
                    <a:pt x="214" y="693"/>
                  </a:cubicBezTo>
                  <a:cubicBezTo>
                    <a:pt x="212" y="699"/>
                    <a:pt x="212" y="702"/>
                    <a:pt x="216" y="707"/>
                  </a:cubicBezTo>
                  <a:cubicBezTo>
                    <a:pt x="262" y="762"/>
                    <a:pt x="249" y="847"/>
                    <a:pt x="178" y="878"/>
                  </a:cubicBezTo>
                  <a:cubicBezTo>
                    <a:pt x="167" y="883"/>
                    <a:pt x="156" y="887"/>
                    <a:pt x="143" y="887"/>
                  </a:cubicBezTo>
                  <a:cubicBezTo>
                    <a:pt x="160" y="850"/>
                    <a:pt x="176" y="815"/>
                    <a:pt x="193" y="778"/>
                  </a:cubicBezTo>
                  <a:cubicBezTo>
                    <a:pt x="161" y="763"/>
                    <a:pt x="129" y="749"/>
                    <a:pt x="96" y="734"/>
                  </a:cubicBezTo>
                  <a:cubicBezTo>
                    <a:pt x="79" y="770"/>
                    <a:pt x="63" y="806"/>
                    <a:pt x="46" y="844"/>
                  </a:cubicBezTo>
                  <a:cubicBezTo>
                    <a:pt x="44" y="842"/>
                    <a:pt x="44" y="840"/>
                    <a:pt x="43" y="839"/>
                  </a:cubicBezTo>
                  <a:cubicBezTo>
                    <a:pt x="0" y="772"/>
                    <a:pt x="40" y="683"/>
                    <a:pt x="117" y="672"/>
                  </a:cubicBezTo>
                  <a:cubicBezTo>
                    <a:pt x="123" y="671"/>
                    <a:pt x="130" y="670"/>
                    <a:pt x="137" y="670"/>
                  </a:cubicBezTo>
                  <a:cubicBezTo>
                    <a:pt x="142" y="670"/>
                    <a:pt x="144" y="669"/>
                    <a:pt x="146" y="665"/>
                  </a:cubicBezTo>
                  <a:cubicBezTo>
                    <a:pt x="166" y="620"/>
                    <a:pt x="187" y="575"/>
                    <a:pt x="207" y="530"/>
                  </a:cubicBezTo>
                  <a:cubicBezTo>
                    <a:pt x="259" y="417"/>
                    <a:pt x="310" y="305"/>
                    <a:pt x="362" y="193"/>
                  </a:cubicBezTo>
                  <a:cubicBezTo>
                    <a:pt x="364" y="188"/>
                    <a:pt x="363" y="185"/>
                    <a:pt x="360" y="182"/>
                  </a:cubicBezTo>
                  <a:cubicBezTo>
                    <a:pt x="310" y="123"/>
                    <a:pt x="333" y="53"/>
                    <a:pt x="375" y="21"/>
                  </a:cubicBezTo>
                  <a:cubicBezTo>
                    <a:pt x="389" y="10"/>
                    <a:pt x="406" y="4"/>
                    <a:pt x="424" y="1"/>
                  </a:cubicBezTo>
                  <a:cubicBezTo>
                    <a:pt x="425" y="0"/>
                    <a:pt x="427" y="0"/>
                    <a:pt x="428" y="0"/>
                  </a:cubicBezTo>
                  <a:cubicBezTo>
                    <a:pt x="429" y="0"/>
                    <a:pt x="430" y="0"/>
                    <a:pt x="432" y="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6" name="Google Shape;1766;p20"/>
            <p:cNvSpPr/>
            <p:nvPr/>
          </p:nvSpPr>
          <p:spPr>
            <a:xfrm>
              <a:off x="2295526" y="2862263"/>
              <a:ext cx="227013" cy="150813"/>
            </a:xfrm>
            <a:custGeom>
              <a:avLst/>
              <a:gdLst/>
              <a:ahLst/>
              <a:cxnLst/>
              <a:rect l="l" t="t" r="r" b="b"/>
              <a:pathLst>
                <a:path w="595" h="395" extrusionOk="0">
                  <a:moveTo>
                    <a:pt x="204" y="182"/>
                  </a:moveTo>
                  <a:cubicBezTo>
                    <a:pt x="311" y="182"/>
                    <a:pt x="415" y="182"/>
                    <a:pt x="522" y="182"/>
                  </a:cubicBezTo>
                  <a:cubicBezTo>
                    <a:pt x="517" y="191"/>
                    <a:pt x="512" y="199"/>
                    <a:pt x="508" y="208"/>
                  </a:cubicBezTo>
                  <a:cubicBezTo>
                    <a:pt x="506" y="211"/>
                    <a:pt x="506" y="214"/>
                    <a:pt x="505" y="217"/>
                  </a:cubicBezTo>
                  <a:cubicBezTo>
                    <a:pt x="479" y="275"/>
                    <a:pt x="452" y="332"/>
                    <a:pt x="426" y="390"/>
                  </a:cubicBezTo>
                  <a:cubicBezTo>
                    <a:pt x="424" y="393"/>
                    <a:pt x="423" y="394"/>
                    <a:pt x="419" y="394"/>
                  </a:cubicBezTo>
                  <a:cubicBezTo>
                    <a:pt x="408" y="394"/>
                    <a:pt x="398" y="394"/>
                    <a:pt x="387" y="394"/>
                  </a:cubicBezTo>
                  <a:cubicBezTo>
                    <a:pt x="391" y="350"/>
                    <a:pt x="377" y="314"/>
                    <a:pt x="345" y="285"/>
                  </a:cubicBezTo>
                  <a:cubicBezTo>
                    <a:pt x="320" y="264"/>
                    <a:pt x="292" y="254"/>
                    <a:pt x="260" y="256"/>
                  </a:cubicBezTo>
                  <a:cubicBezTo>
                    <a:pt x="224" y="258"/>
                    <a:pt x="195" y="272"/>
                    <a:pt x="172" y="299"/>
                  </a:cubicBezTo>
                  <a:cubicBezTo>
                    <a:pt x="149" y="326"/>
                    <a:pt x="141" y="358"/>
                    <a:pt x="144" y="393"/>
                  </a:cubicBezTo>
                  <a:cubicBezTo>
                    <a:pt x="143" y="393"/>
                    <a:pt x="142" y="394"/>
                    <a:pt x="141" y="394"/>
                  </a:cubicBezTo>
                  <a:cubicBezTo>
                    <a:pt x="119" y="394"/>
                    <a:pt x="98" y="395"/>
                    <a:pt x="77" y="392"/>
                  </a:cubicBezTo>
                  <a:cubicBezTo>
                    <a:pt x="35" y="387"/>
                    <a:pt x="2" y="350"/>
                    <a:pt x="1" y="308"/>
                  </a:cubicBezTo>
                  <a:cubicBezTo>
                    <a:pt x="0" y="294"/>
                    <a:pt x="1" y="280"/>
                    <a:pt x="2" y="266"/>
                  </a:cubicBezTo>
                  <a:cubicBezTo>
                    <a:pt x="3" y="249"/>
                    <a:pt x="11" y="236"/>
                    <a:pt x="26" y="227"/>
                  </a:cubicBezTo>
                  <a:cubicBezTo>
                    <a:pt x="43" y="216"/>
                    <a:pt x="63" y="209"/>
                    <a:pt x="83" y="205"/>
                  </a:cubicBezTo>
                  <a:cubicBezTo>
                    <a:pt x="108" y="200"/>
                    <a:pt x="134" y="196"/>
                    <a:pt x="159" y="191"/>
                  </a:cubicBezTo>
                  <a:cubicBezTo>
                    <a:pt x="161" y="191"/>
                    <a:pt x="164" y="189"/>
                    <a:pt x="165" y="188"/>
                  </a:cubicBezTo>
                  <a:cubicBezTo>
                    <a:pt x="174" y="145"/>
                    <a:pt x="200" y="113"/>
                    <a:pt x="233" y="85"/>
                  </a:cubicBezTo>
                  <a:cubicBezTo>
                    <a:pt x="283" y="43"/>
                    <a:pt x="342" y="19"/>
                    <a:pt x="407" y="9"/>
                  </a:cubicBezTo>
                  <a:cubicBezTo>
                    <a:pt x="468" y="0"/>
                    <a:pt x="528" y="5"/>
                    <a:pt x="588" y="19"/>
                  </a:cubicBezTo>
                  <a:cubicBezTo>
                    <a:pt x="590" y="20"/>
                    <a:pt x="592" y="20"/>
                    <a:pt x="595" y="21"/>
                  </a:cubicBezTo>
                  <a:cubicBezTo>
                    <a:pt x="590" y="31"/>
                    <a:pt x="585" y="41"/>
                    <a:pt x="581" y="51"/>
                  </a:cubicBezTo>
                  <a:cubicBezTo>
                    <a:pt x="568" y="48"/>
                    <a:pt x="555" y="45"/>
                    <a:pt x="542" y="43"/>
                  </a:cubicBezTo>
                  <a:cubicBezTo>
                    <a:pt x="464" y="30"/>
                    <a:pt x="389" y="35"/>
                    <a:pt x="318" y="71"/>
                  </a:cubicBezTo>
                  <a:cubicBezTo>
                    <a:pt x="274" y="92"/>
                    <a:pt x="237" y="121"/>
                    <a:pt x="213" y="165"/>
                  </a:cubicBezTo>
                  <a:cubicBezTo>
                    <a:pt x="210" y="170"/>
                    <a:pt x="207" y="175"/>
                    <a:pt x="204" y="182"/>
                  </a:cubicBezTo>
                  <a:close/>
                  <a:moveTo>
                    <a:pt x="19" y="278"/>
                  </a:moveTo>
                  <a:cubicBezTo>
                    <a:pt x="19" y="291"/>
                    <a:pt x="22" y="302"/>
                    <a:pt x="29" y="309"/>
                  </a:cubicBezTo>
                  <a:cubicBezTo>
                    <a:pt x="38" y="319"/>
                    <a:pt x="51" y="319"/>
                    <a:pt x="60" y="309"/>
                  </a:cubicBezTo>
                  <a:cubicBezTo>
                    <a:pt x="73" y="295"/>
                    <a:pt x="73" y="268"/>
                    <a:pt x="61" y="252"/>
                  </a:cubicBezTo>
                  <a:cubicBezTo>
                    <a:pt x="51" y="239"/>
                    <a:pt x="36" y="239"/>
                    <a:pt x="27" y="253"/>
                  </a:cubicBezTo>
                  <a:cubicBezTo>
                    <a:pt x="21" y="261"/>
                    <a:pt x="19" y="270"/>
                    <a:pt x="19" y="278"/>
                  </a:cubicBezTo>
                  <a:close/>
                  <a:moveTo>
                    <a:pt x="412" y="230"/>
                  </a:moveTo>
                  <a:cubicBezTo>
                    <a:pt x="412" y="230"/>
                    <a:pt x="412" y="230"/>
                    <a:pt x="412" y="230"/>
                  </a:cubicBezTo>
                  <a:cubicBezTo>
                    <a:pt x="417" y="230"/>
                    <a:pt x="422" y="230"/>
                    <a:pt x="426" y="230"/>
                  </a:cubicBezTo>
                  <a:cubicBezTo>
                    <a:pt x="433" y="229"/>
                    <a:pt x="437" y="225"/>
                    <a:pt x="437" y="219"/>
                  </a:cubicBezTo>
                  <a:cubicBezTo>
                    <a:pt x="438" y="212"/>
                    <a:pt x="433" y="207"/>
                    <a:pt x="426" y="207"/>
                  </a:cubicBezTo>
                  <a:cubicBezTo>
                    <a:pt x="405" y="207"/>
                    <a:pt x="383" y="207"/>
                    <a:pt x="361" y="208"/>
                  </a:cubicBezTo>
                  <a:cubicBezTo>
                    <a:pt x="354" y="208"/>
                    <a:pt x="350" y="212"/>
                    <a:pt x="350" y="217"/>
                  </a:cubicBezTo>
                  <a:cubicBezTo>
                    <a:pt x="350" y="224"/>
                    <a:pt x="355" y="229"/>
                    <a:pt x="362" y="230"/>
                  </a:cubicBezTo>
                  <a:cubicBezTo>
                    <a:pt x="369" y="230"/>
                    <a:pt x="375" y="231"/>
                    <a:pt x="382" y="230"/>
                  </a:cubicBezTo>
                  <a:cubicBezTo>
                    <a:pt x="392" y="229"/>
                    <a:pt x="402" y="230"/>
                    <a:pt x="412" y="23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7" name="Google Shape;1767;p20"/>
            <p:cNvSpPr/>
            <p:nvPr/>
          </p:nvSpPr>
          <p:spPr>
            <a:xfrm>
              <a:off x="2527301" y="2887663"/>
              <a:ext cx="125413" cy="125413"/>
            </a:xfrm>
            <a:custGeom>
              <a:avLst/>
              <a:gdLst/>
              <a:ahLst/>
              <a:cxnLst/>
              <a:rect l="l" t="t" r="r" b="b"/>
              <a:pathLst>
                <a:path w="329" h="327" extrusionOk="0">
                  <a:moveTo>
                    <a:pt x="32" y="139"/>
                  </a:moveTo>
                  <a:cubicBezTo>
                    <a:pt x="35" y="131"/>
                    <a:pt x="38" y="124"/>
                    <a:pt x="42" y="117"/>
                  </a:cubicBezTo>
                  <a:cubicBezTo>
                    <a:pt x="43" y="115"/>
                    <a:pt x="47" y="114"/>
                    <a:pt x="49" y="114"/>
                  </a:cubicBezTo>
                  <a:cubicBezTo>
                    <a:pt x="73" y="113"/>
                    <a:pt x="98" y="114"/>
                    <a:pt x="122" y="114"/>
                  </a:cubicBezTo>
                  <a:cubicBezTo>
                    <a:pt x="124" y="114"/>
                    <a:pt x="127" y="114"/>
                    <a:pt x="131" y="114"/>
                  </a:cubicBezTo>
                  <a:cubicBezTo>
                    <a:pt x="128" y="105"/>
                    <a:pt x="127" y="97"/>
                    <a:pt x="124" y="90"/>
                  </a:cubicBezTo>
                  <a:cubicBezTo>
                    <a:pt x="116" y="69"/>
                    <a:pt x="101" y="52"/>
                    <a:pt x="84" y="37"/>
                  </a:cubicBezTo>
                  <a:cubicBezTo>
                    <a:pt x="81" y="34"/>
                    <a:pt x="80" y="32"/>
                    <a:pt x="82" y="29"/>
                  </a:cubicBezTo>
                  <a:cubicBezTo>
                    <a:pt x="87" y="19"/>
                    <a:pt x="91" y="10"/>
                    <a:pt x="95" y="0"/>
                  </a:cubicBezTo>
                  <a:cubicBezTo>
                    <a:pt x="125" y="21"/>
                    <a:pt x="149" y="45"/>
                    <a:pt x="160" y="80"/>
                  </a:cubicBezTo>
                  <a:cubicBezTo>
                    <a:pt x="162" y="84"/>
                    <a:pt x="164" y="86"/>
                    <a:pt x="168" y="85"/>
                  </a:cubicBezTo>
                  <a:cubicBezTo>
                    <a:pt x="189" y="85"/>
                    <a:pt x="211" y="84"/>
                    <a:pt x="232" y="84"/>
                  </a:cubicBezTo>
                  <a:cubicBezTo>
                    <a:pt x="285" y="82"/>
                    <a:pt x="325" y="119"/>
                    <a:pt x="328" y="172"/>
                  </a:cubicBezTo>
                  <a:cubicBezTo>
                    <a:pt x="329" y="196"/>
                    <a:pt x="329" y="219"/>
                    <a:pt x="327" y="242"/>
                  </a:cubicBezTo>
                  <a:cubicBezTo>
                    <a:pt x="325" y="287"/>
                    <a:pt x="288" y="323"/>
                    <a:pt x="244" y="326"/>
                  </a:cubicBezTo>
                  <a:cubicBezTo>
                    <a:pt x="227" y="327"/>
                    <a:pt x="209" y="326"/>
                    <a:pt x="191" y="326"/>
                  </a:cubicBezTo>
                  <a:cubicBezTo>
                    <a:pt x="195" y="275"/>
                    <a:pt x="177" y="233"/>
                    <a:pt x="133" y="206"/>
                  </a:cubicBezTo>
                  <a:cubicBezTo>
                    <a:pt x="90" y="179"/>
                    <a:pt x="45" y="182"/>
                    <a:pt x="0" y="209"/>
                  </a:cubicBezTo>
                  <a:cubicBezTo>
                    <a:pt x="8" y="190"/>
                    <a:pt x="16" y="173"/>
                    <a:pt x="23" y="158"/>
                  </a:cubicBezTo>
                  <a:cubicBezTo>
                    <a:pt x="29" y="159"/>
                    <a:pt x="34" y="161"/>
                    <a:pt x="39" y="161"/>
                  </a:cubicBezTo>
                  <a:cubicBezTo>
                    <a:pt x="57" y="162"/>
                    <a:pt x="75" y="162"/>
                    <a:pt x="93" y="162"/>
                  </a:cubicBezTo>
                  <a:cubicBezTo>
                    <a:pt x="95" y="162"/>
                    <a:pt x="96" y="162"/>
                    <a:pt x="98" y="162"/>
                  </a:cubicBezTo>
                  <a:cubicBezTo>
                    <a:pt x="105" y="162"/>
                    <a:pt x="110" y="157"/>
                    <a:pt x="110" y="150"/>
                  </a:cubicBezTo>
                  <a:cubicBezTo>
                    <a:pt x="110" y="144"/>
                    <a:pt x="105" y="139"/>
                    <a:pt x="98" y="139"/>
                  </a:cubicBezTo>
                  <a:cubicBezTo>
                    <a:pt x="89" y="139"/>
                    <a:pt x="81" y="139"/>
                    <a:pt x="72" y="139"/>
                  </a:cubicBezTo>
                  <a:cubicBezTo>
                    <a:pt x="59" y="139"/>
                    <a:pt x="46" y="139"/>
                    <a:pt x="32" y="139"/>
                  </a:cubicBezTo>
                  <a:close/>
                  <a:moveTo>
                    <a:pt x="250" y="163"/>
                  </a:moveTo>
                  <a:cubicBezTo>
                    <a:pt x="250" y="172"/>
                    <a:pt x="252" y="183"/>
                    <a:pt x="260" y="192"/>
                  </a:cubicBezTo>
                  <a:cubicBezTo>
                    <a:pt x="269" y="202"/>
                    <a:pt x="282" y="201"/>
                    <a:pt x="291" y="191"/>
                  </a:cubicBezTo>
                  <a:cubicBezTo>
                    <a:pt x="304" y="176"/>
                    <a:pt x="304" y="149"/>
                    <a:pt x="292" y="134"/>
                  </a:cubicBezTo>
                  <a:cubicBezTo>
                    <a:pt x="282" y="121"/>
                    <a:pt x="268" y="121"/>
                    <a:pt x="258" y="134"/>
                  </a:cubicBezTo>
                  <a:cubicBezTo>
                    <a:pt x="252" y="142"/>
                    <a:pt x="250" y="151"/>
                    <a:pt x="250" y="16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8" name="Google Shape;1768;p20"/>
            <p:cNvSpPr/>
            <p:nvPr/>
          </p:nvSpPr>
          <p:spPr>
            <a:xfrm>
              <a:off x="2513013" y="2968626"/>
              <a:ext cx="79375" cy="79375"/>
            </a:xfrm>
            <a:custGeom>
              <a:avLst/>
              <a:gdLst/>
              <a:ahLst/>
              <a:cxnLst/>
              <a:rect l="l" t="t" r="r" b="b"/>
              <a:pathLst>
                <a:path w="206" h="206" extrusionOk="0">
                  <a:moveTo>
                    <a:pt x="206" y="103"/>
                  </a:moveTo>
                  <a:cubicBezTo>
                    <a:pt x="206" y="160"/>
                    <a:pt x="160" y="206"/>
                    <a:pt x="103" y="206"/>
                  </a:cubicBezTo>
                  <a:cubicBezTo>
                    <a:pt x="46" y="206"/>
                    <a:pt x="0" y="160"/>
                    <a:pt x="0" y="103"/>
                  </a:cubicBezTo>
                  <a:cubicBezTo>
                    <a:pt x="0" y="46"/>
                    <a:pt x="47" y="0"/>
                    <a:pt x="103" y="0"/>
                  </a:cubicBezTo>
                  <a:cubicBezTo>
                    <a:pt x="160" y="0"/>
                    <a:pt x="206" y="46"/>
                    <a:pt x="206" y="103"/>
                  </a:cubicBezTo>
                  <a:close/>
                  <a:moveTo>
                    <a:pt x="61" y="102"/>
                  </a:moveTo>
                  <a:cubicBezTo>
                    <a:pt x="61" y="126"/>
                    <a:pt x="79" y="145"/>
                    <a:pt x="102" y="145"/>
                  </a:cubicBezTo>
                  <a:cubicBezTo>
                    <a:pt x="126" y="146"/>
                    <a:pt x="145" y="127"/>
                    <a:pt x="145" y="103"/>
                  </a:cubicBezTo>
                  <a:cubicBezTo>
                    <a:pt x="145" y="80"/>
                    <a:pt x="127" y="61"/>
                    <a:pt x="103" y="61"/>
                  </a:cubicBezTo>
                  <a:cubicBezTo>
                    <a:pt x="80" y="61"/>
                    <a:pt x="61" y="79"/>
                    <a:pt x="61" y="10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69" name="Google Shape;1769;p20"/>
            <p:cNvSpPr/>
            <p:nvPr/>
          </p:nvSpPr>
          <p:spPr>
            <a:xfrm>
              <a:off x="2357438" y="2968626"/>
              <a:ext cx="79375" cy="79375"/>
            </a:xfrm>
            <a:custGeom>
              <a:avLst/>
              <a:gdLst/>
              <a:ahLst/>
              <a:cxnLst/>
              <a:rect l="l" t="t" r="r" b="b"/>
              <a:pathLst>
                <a:path w="207" h="206" extrusionOk="0">
                  <a:moveTo>
                    <a:pt x="104" y="206"/>
                  </a:moveTo>
                  <a:cubicBezTo>
                    <a:pt x="47" y="206"/>
                    <a:pt x="1" y="160"/>
                    <a:pt x="0" y="104"/>
                  </a:cubicBezTo>
                  <a:cubicBezTo>
                    <a:pt x="0" y="47"/>
                    <a:pt x="46" y="0"/>
                    <a:pt x="100" y="0"/>
                  </a:cubicBezTo>
                  <a:cubicBezTo>
                    <a:pt x="129" y="0"/>
                    <a:pt x="155" y="9"/>
                    <a:pt x="176" y="30"/>
                  </a:cubicBezTo>
                  <a:cubicBezTo>
                    <a:pt x="196" y="50"/>
                    <a:pt x="206" y="74"/>
                    <a:pt x="206" y="103"/>
                  </a:cubicBezTo>
                  <a:cubicBezTo>
                    <a:pt x="207" y="159"/>
                    <a:pt x="161" y="206"/>
                    <a:pt x="104" y="206"/>
                  </a:cubicBezTo>
                  <a:close/>
                  <a:moveTo>
                    <a:pt x="103" y="145"/>
                  </a:moveTo>
                  <a:cubicBezTo>
                    <a:pt x="126" y="145"/>
                    <a:pt x="146" y="126"/>
                    <a:pt x="146" y="103"/>
                  </a:cubicBezTo>
                  <a:cubicBezTo>
                    <a:pt x="146" y="80"/>
                    <a:pt x="127" y="61"/>
                    <a:pt x="103" y="61"/>
                  </a:cubicBezTo>
                  <a:cubicBezTo>
                    <a:pt x="81" y="61"/>
                    <a:pt x="61" y="79"/>
                    <a:pt x="61" y="102"/>
                  </a:cubicBezTo>
                  <a:cubicBezTo>
                    <a:pt x="61" y="126"/>
                    <a:pt x="80" y="145"/>
                    <a:pt x="103" y="14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0" name="Google Shape;1770;p20"/>
            <p:cNvSpPr/>
            <p:nvPr/>
          </p:nvSpPr>
          <p:spPr>
            <a:xfrm>
              <a:off x="2301876" y="2954338"/>
              <a:ext cx="20638" cy="30163"/>
            </a:xfrm>
            <a:custGeom>
              <a:avLst/>
              <a:gdLst/>
              <a:ahLst/>
              <a:cxnLst/>
              <a:rect l="l" t="t" r="r" b="b"/>
              <a:pathLst>
                <a:path w="54" h="80" extrusionOk="0">
                  <a:moveTo>
                    <a:pt x="0" y="39"/>
                  </a:moveTo>
                  <a:cubicBezTo>
                    <a:pt x="0" y="31"/>
                    <a:pt x="2" y="22"/>
                    <a:pt x="8" y="14"/>
                  </a:cubicBezTo>
                  <a:cubicBezTo>
                    <a:pt x="17" y="0"/>
                    <a:pt x="32" y="0"/>
                    <a:pt x="42" y="13"/>
                  </a:cubicBezTo>
                  <a:cubicBezTo>
                    <a:pt x="54" y="29"/>
                    <a:pt x="54" y="56"/>
                    <a:pt x="41" y="70"/>
                  </a:cubicBezTo>
                  <a:cubicBezTo>
                    <a:pt x="32" y="80"/>
                    <a:pt x="19" y="80"/>
                    <a:pt x="10" y="70"/>
                  </a:cubicBezTo>
                  <a:cubicBezTo>
                    <a:pt x="3" y="63"/>
                    <a:pt x="0" y="52"/>
                    <a:pt x="0"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1" name="Google Shape;1771;p20"/>
            <p:cNvSpPr/>
            <p:nvPr/>
          </p:nvSpPr>
          <p:spPr>
            <a:xfrm>
              <a:off x="2428876" y="2941638"/>
              <a:ext cx="33338" cy="9525"/>
            </a:xfrm>
            <a:custGeom>
              <a:avLst/>
              <a:gdLst/>
              <a:ahLst/>
              <a:cxnLst/>
              <a:rect l="l" t="t" r="r" b="b"/>
              <a:pathLst>
                <a:path w="88" h="24" extrusionOk="0">
                  <a:moveTo>
                    <a:pt x="62" y="23"/>
                  </a:moveTo>
                  <a:cubicBezTo>
                    <a:pt x="52" y="23"/>
                    <a:pt x="42" y="22"/>
                    <a:pt x="32" y="23"/>
                  </a:cubicBezTo>
                  <a:cubicBezTo>
                    <a:pt x="25" y="24"/>
                    <a:pt x="19" y="23"/>
                    <a:pt x="12" y="23"/>
                  </a:cubicBezTo>
                  <a:cubicBezTo>
                    <a:pt x="5" y="22"/>
                    <a:pt x="0" y="17"/>
                    <a:pt x="0" y="10"/>
                  </a:cubicBezTo>
                  <a:cubicBezTo>
                    <a:pt x="0" y="5"/>
                    <a:pt x="4" y="1"/>
                    <a:pt x="11" y="1"/>
                  </a:cubicBezTo>
                  <a:cubicBezTo>
                    <a:pt x="33" y="0"/>
                    <a:pt x="55" y="0"/>
                    <a:pt x="76" y="0"/>
                  </a:cubicBezTo>
                  <a:cubicBezTo>
                    <a:pt x="83" y="0"/>
                    <a:pt x="88" y="5"/>
                    <a:pt x="87" y="12"/>
                  </a:cubicBezTo>
                  <a:cubicBezTo>
                    <a:pt x="87" y="18"/>
                    <a:pt x="83" y="22"/>
                    <a:pt x="76" y="23"/>
                  </a:cubicBezTo>
                  <a:cubicBezTo>
                    <a:pt x="72" y="23"/>
                    <a:pt x="67" y="23"/>
                    <a:pt x="62"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2" name="Google Shape;1772;p20"/>
            <p:cNvSpPr/>
            <p:nvPr/>
          </p:nvSpPr>
          <p:spPr>
            <a:xfrm>
              <a:off x="2622551" y="2935288"/>
              <a:ext cx="20638" cy="30163"/>
            </a:xfrm>
            <a:custGeom>
              <a:avLst/>
              <a:gdLst/>
              <a:ahLst/>
              <a:cxnLst/>
              <a:rect l="l" t="t" r="r" b="b"/>
              <a:pathLst>
                <a:path w="54" h="81" extrusionOk="0">
                  <a:moveTo>
                    <a:pt x="0" y="42"/>
                  </a:moveTo>
                  <a:cubicBezTo>
                    <a:pt x="0" y="30"/>
                    <a:pt x="2" y="21"/>
                    <a:pt x="8" y="13"/>
                  </a:cubicBezTo>
                  <a:cubicBezTo>
                    <a:pt x="18" y="0"/>
                    <a:pt x="32" y="0"/>
                    <a:pt x="42" y="13"/>
                  </a:cubicBezTo>
                  <a:cubicBezTo>
                    <a:pt x="54" y="28"/>
                    <a:pt x="54" y="55"/>
                    <a:pt x="41" y="70"/>
                  </a:cubicBezTo>
                  <a:cubicBezTo>
                    <a:pt x="32" y="80"/>
                    <a:pt x="19" y="81"/>
                    <a:pt x="10" y="71"/>
                  </a:cubicBezTo>
                  <a:cubicBezTo>
                    <a:pt x="2" y="62"/>
                    <a:pt x="0" y="51"/>
                    <a:pt x="0" y="4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3" name="Google Shape;1773;p20"/>
            <p:cNvSpPr/>
            <p:nvPr/>
          </p:nvSpPr>
          <p:spPr>
            <a:xfrm>
              <a:off x="2536826" y="2992438"/>
              <a:ext cx="31750" cy="31750"/>
            </a:xfrm>
            <a:custGeom>
              <a:avLst/>
              <a:gdLst/>
              <a:ahLst/>
              <a:cxnLst/>
              <a:rect l="l" t="t" r="r" b="b"/>
              <a:pathLst>
                <a:path w="84" h="85" extrusionOk="0">
                  <a:moveTo>
                    <a:pt x="0" y="41"/>
                  </a:moveTo>
                  <a:cubicBezTo>
                    <a:pt x="0" y="18"/>
                    <a:pt x="19" y="0"/>
                    <a:pt x="42" y="0"/>
                  </a:cubicBezTo>
                  <a:cubicBezTo>
                    <a:pt x="66" y="0"/>
                    <a:pt x="84" y="19"/>
                    <a:pt x="84" y="42"/>
                  </a:cubicBezTo>
                  <a:cubicBezTo>
                    <a:pt x="84" y="66"/>
                    <a:pt x="65" y="85"/>
                    <a:pt x="41" y="84"/>
                  </a:cubicBezTo>
                  <a:cubicBezTo>
                    <a:pt x="18" y="84"/>
                    <a:pt x="0" y="65"/>
                    <a:pt x="0" y="4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4" name="Google Shape;1774;p20"/>
            <p:cNvSpPr/>
            <p:nvPr/>
          </p:nvSpPr>
          <p:spPr>
            <a:xfrm>
              <a:off x="2379663" y="2992438"/>
              <a:ext cx="33338" cy="31750"/>
            </a:xfrm>
            <a:custGeom>
              <a:avLst/>
              <a:gdLst/>
              <a:ahLst/>
              <a:cxnLst/>
              <a:rect l="l" t="t" r="r" b="b"/>
              <a:pathLst>
                <a:path w="85" h="84" extrusionOk="0">
                  <a:moveTo>
                    <a:pt x="42" y="84"/>
                  </a:moveTo>
                  <a:cubicBezTo>
                    <a:pt x="19" y="84"/>
                    <a:pt x="0" y="65"/>
                    <a:pt x="0" y="41"/>
                  </a:cubicBezTo>
                  <a:cubicBezTo>
                    <a:pt x="0" y="18"/>
                    <a:pt x="20" y="0"/>
                    <a:pt x="42" y="0"/>
                  </a:cubicBezTo>
                  <a:cubicBezTo>
                    <a:pt x="66" y="0"/>
                    <a:pt x="85" y="19"/>
                    <a:pt x="85" y="42"/>
                  </a:cubicBezTo>
                  <a:cubicBezTo>
                    <a:pt x="85" y="65"/>
                    <a:pt x="65" y="84"/>
                    <a:pt x="42" y="8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1775" name="Google Shape;1775;p20"/>
          <p:cNvGrpSpPr/>
          <p:nvPr/>
        </p:nvGrpSpPr>
        <p:grpSpPr>
          <a:xfrm>
            <a:off x="6283207" y="1656801"/>
            <a:ext cx="2341561" cy="2371390"/>
            <a:chOff x="1739901" y="2997201"/>
            <a:chExt cx="249238" cy="252413"/>
          </a:xfrm>
        </p:grpSpPr>
        <p:sp>
          <p:nvSpPr>
            <p:cNvPr id="1776" name="Google Shape;1776;p20"/>
            <p:cNvSpPr/>
            <p:nvPr/>
          </p:nvSpPr>
          <p:spPr>
            <a:xfrm>
              <a:off x="1739901" y="2997201"/>
              <a:ext cx="249238" cy="252413"/>
            </a:xfrm>
            <a:custGeom>
              <a:avLst/>
              <a:gdLst/>
              <a:ahLst/>
              <a:cxnLst/>
              <a:rect l="l" t="t" r="r" b="b"/>
              <a:pathLst>
                <a:path w="651" h="659" extrusionOk="0">
                  <a:moveTo>
                    <a:pt x="297" y="400"/>
                  </a:moveTo>
                  <a:cubicBezTo>
                    <a:pt x="297" y="399"/>
                    <a:pt x="297" y="398"/>
                    <a:pt x="297" y="397"/>
                  </a:cubicBezTo>
                  <a:cubicBezTo>
                    <a:pt x="297" y="375"/>
                    <a:pt x="297" y="352"/>
                    <a:pt x="297" y="330"/>
                  </a:cubicBezTo>
                  <a:cubicBezTo>
                    <a:pt x="296" y="311"/>
                    <a:pt x="305" y="298"/>
                    <a:pt x="321" y="288"/>
                  </a:cubicBezTo>
                  <a:cubicBezTo>
                    <a:pt x="327" y="285"/>
                    <a:pt x="334" y="283"/>
                    <a:pt x="340" y="280"/>
                  </a:cubicBezTo>
                  <a:cubicBezTo>
                    <a:pt x="342" y="279"/>
                    <a:pt x="343" y="279"/>
                    <a:pt x="344" y="278"/>
                  </a:cubicBezTo>
                  <a:cubicBezTo>
                    <a:pt x="355" y="266"/>
                    <a:pt x="372" y="265"/>
                    <a:pt x="384" y="276"/>
                  </a:cubicBezTo>
                  <a:cubicBezTo>
                    <a:pt x="384" y="277"/>
                    <a:pt x="385" y="277"/>
                    <a:pt x="386" y="277"/>
                  </a:cubicBezTo>
                  <a:cubicBezTo>
                    <a:pt x="388" y="277"/>
                    <a:pt x="391" y="277"/>
                    <a:pt x="394" y="277"/>
                  </a:cubicBezTo>
                  <a:cubicBezTo>
                    <a:pt x="393" y="276"/>
                    <a:pt x="392" y="276"/>
                    <a:pt x="392" y="275"/>
                  </a:cubicBezTo>
                  <a:cubicBezTo>
                    <a:pt x="370" y="259"/>
                    <a:pt x="356" y="237"/>
                    <a:pt x="351" y="210"/>
                  </a:cubicBezTo>
                  <a:cubicBezTo>
                    <a:pt x="350" y="208"/>
                    <a:pt x="350" y="208"/>
                    <a:pt x="348" y="207"/>
                  </a:cubicBezTo>
                  <a:cubicBezTo>
                    <a:pt x="336" y="204"/>
                    <a:pt x="327" y="195"/>
                    <a:pt x="325" y="182"/>
                  </a:cubicBezTo>
                  <a:cubicBezTo>
                    <a:pt x="323" y="170"/>
                    <a:pt x="329" y="158"/>
                    <a:pt x="340" y="151"/>
                  </a:cubicBezTo>
                  <a:cubicBezTo>
                    <a:pt x="342" y="150"/>
                    <a:pt x="345" y="149"/>
                    <a:pt x="347" y="148"/>
                  </a:cubicBezTo>
                  <a:cubicBezTo>
                    <a:pt x="348" y="148"/>
                    <a:pt x="349" y="147"/>
                    <a:pt x="349" y="146"/>
                  </a:cubicBezTo>
                  <a:cubicBezTo>
                    <a:pt x="350" y="143"/>
                    <a:pt x="349" y="140"/>
                    <a:pt x="348" y="138"/>
                  </a:cubicBezTo>
                  <a:cubicBezTo>
                    <a:pt x="343" y="127"/>
                    <a:pt x="344" y="116"/>
                    <a:pt x="350" y="105"/>
                  </a:cubicBezTo>
                  <a:cubicBezTo>
                    <a:pt x="350" y="104"/>
                    <a:pt x="351" y="103"/>
                    <a:pt x="351" y="101"/>
                  </a:cubicBezTo>
                  <a:cubicBezTo>
                    <a:pt x="357" y="58"/>
                    <a:pt x="387" y="23"/>
                    <a:pt x="429" y="12"/>
                  </a:cubicBezTo>
                  <a:cubicBezTo>
                    <a:pt x="476" y="0"/>
                    <a:pt x="523" y="20"/>
                    <a:pt x="548" y="61"/>
                  </a:cubicBezTo>
                  <a:cubicBezTo>
                    <a:pt x="556" y="75"/>
                    <a:pt x="560" y="90"/>
                    <a:pt x="562" y="105"/>
                  </a:cubicBezTo>
                  <a:cubicBezTo>
                    <a:pt x="562" y="106"/>
                    <a:pt x="562" y="107"/>
                    <a:pt x="563" y="108"/>
                  </a:cubicBezTo>
                  <a:cubicBezTo>
                    <a:pt x="567" y="118"/>
                    <a:pt x="567" y="127"/>
                    <a:pt x="563" y="137"/>
                  </a:cubicBezTo>
                  <a:cubicBezTo>
                    <a:pt x="561" y="142"/>
                    <a:pt x="562" y="148"/>
                    <a:pt x="562" y="153"/>
                  </a:cubicBezTo>
                  <a:cubicBezTo>
                    <a:pt x="562" y="154"/>
                    <a:pt x="564" y="154"/>
                    <a:pt x="565" y="155"/>
                  </a:cubicBezTo>
                  <a:cubicBezTo>
                    <a:pt x="572" y="157"/>
                    <a:pt x="578" y="161"/>
                    <a:pt x="582" y="168"/>
                  </a:cubicBezTo>
                  <a:cubicBezTo>
                    <a:pt x="594" y="187"/>
                    <a:pt x="583" y="210"/>
                    <a:pt x="562" y="214"/>
                  </a:cubicBezTo>
                  <a:cubicBezTo>
                    <a:pt x="560" y="214"/>
                    <a:pt x="559" y="214"/>
                    <a:pt x="559" y="216"/>
                  </a:cubicBezTo>
                  <a:cubicBezTo>
                    <a:pt x="552" y="242"/>
                    <a:pt x="538" y="263"/>
                    <a:pt x="516" y="278"/>
                  </a:cubicBezTo>
                  <a:cubicBezTo>
                    <a:pt x="515" y="278"/>
                    <a:pt x="515" y="278"/>
                    <a:pt x="515" y="278"/>
                  </a:cubicBezTo>
                  <a:cubicBezTo>
                    <a:pt x="518" y="278"/>
                    <a:pt x="522" y="278"/>
                    <a:pt x="525" y="277"/>
                  </a:cubicBezTo>
                  <a:cubicBezTo>
                    <a:pt x="526" y="277"/>
                    <a:pt x="527" y="277"/>
                    <a:pt x="528" y="276"/>
                  </a:cubicBezTo>
                  <a:cubicBezTo>
                    <a:pt x="540" y="265"/>
                    <a:pt x="555" y="266"/>
                    <a:pt x="567" y="277"/>
                  </a:cubicBezTo>
                  <a:cubicBezTo>
                    <a:pt x="568" y="278"/>
                    <a:pt x="570" y="278"/>
                    <a:pt x="571" y="279"/>
                  </a:cubicBezTo>
                  <a:cubicBezTo>
                    <a:pt x="587" y="282"/>
                    <a:pt x="601" y="289"/>
                    <a:pt x="611" y="301"/>
                  </a:cubicBezTo>
                  <a:cubicBezTo>
                    <a:pt x="617" y="309"/>
                    <a:pt x="620" y="317"/>
                    <a:pt x="620" y="327"/>
                  </a:cubicBezTo>
                  <a:cubicBezTo>
                    <a:pt x="620" y="350"/>
                    <a:pt x="620" y="374"/>
                    <a:pt x="620" y="397"/>
                  </a:cubicBezTo>
                  <a:cubicBezTo>
                    <a:pt x="620" y="398"/>
                    <a:pt x="620" y="399"/>
                    <a:pt x="620" y="401"/>
                  </a:cubicBezTo>
                  <a:cubicBezTo>
                    <a:pt x="630" y="401"/>
                    <a:pt x="640" y="401"/>
                    <a:pt x="651" y="401"/>
                  </a:cubicBezTo>
                  <a:cubicBezTo>
                    <a:pt x="651" y="406"/>
                    <a:pt x="651" y="412"/>
                    <a:pt x="651" y="417"/>
                  </a:cubicBezTo>
                  <a:cubicBezTo>
                    <a:pt x="651" y="427"/>
                    <a:pt x="651" y="438"/>
                    <a:pt x="650" y="448"/>
                  </a:cubicBezTo>
                  <a:cubicBezTo>
                    <a:pt x="650" y="451"/>
                    <a:pt x="650" y="454"/>
                    <a:pt x="650" y="457"/>
                  </a:cubicBezTo>
                  <a:cubicBezTo>
                    <a:pt x="650" y="457"/>
                    <a:pt x="649" y="458"/>
                    <a:pt x="648" y="458"/>
                  </a:cubicBezTo>
                  <a:cubicBezTo>
                    <a:pt x="642" y="459"/>
                    <a:pt x="637" y="459"/>
                    <a:pt x="631" y="459"/>
                  </a:cubicBezTo>
                  <a:cubicBezTo>
                    <a:pt x="630" y="459"/>
                    <a:pt x="629" y="459"/>
                    <a:pt x="627" y="459"/>
                  </a:cubicBezTo>
                  <a:cubicBezTo>
                    <a:pt x="627" y="524"/>
                    <a:pt x="627" y="590"/>
                    <a:pt x="627" y="656"/>
                  </a:cubicBezTo>
                  <a:cubicBezTo>
                    <a:pt x="514" y="656"/>
                    <a:pt x="401" y="656"/>
                    <a:pt x="288" y="656"/>
                  </a:cubicBezTo>
                  <a:cubicBezTo>
                    <a:pt x="288" y="635"/>
                    <a:pt x="288" y="614"/>
                    <a:pt x="288" y="593"/>
                  </a:cubicBezTo>
                  <a:cubicBezTo>
                    <a:pt x="287" y="593"/>
                    <a:pt x="287" y="593"/>
                    <a:pt x="287" y="593"/>
                  </a:cubicBezTo>
                  <a:cubicBezTo>
                    <a:pt x="285" y="596"/>
                    <a:pt x="282" y="599"/>
                    <a:pt x="280" y="602"/>
                  </a:cubicBezTo>
                  <a:cubicBezTo>
                    <a:pt x="271" y="612"/>
                    <a:pt x="261" y="622"/>
                    <a:pt x="249" y="629"/>
                  </a:cubicBezTo>
                  <a:cubicBezTo>
                    <a:pt x="218" y="650"/>
                    <a:pt x="184" y="659"/>
                    <a:pt x="147" y="656"/>
                  </a:cubicBezTo>
                  <a:cubicBezTo>
                    <a:pt x="93" y="650"/>
                    <a:pt x="51" y="624"/>
                    <a:pt x="25" y="577"/>
                  </a:cubicBezTo>
                  <a:cubicBezTo>
                    <a:pt x="3" y="538"/>
                    <a:pt x="0" y="497"/>
                    <a:pt x="15" y="455"/>
                  </a:cubicBezTo>
                  <a:cubicBezTo>
                    <a:pt x="27" y="422"/>
                    <a:pt x="48" y="397"/>
                    <a:pt x="78" y="378"/>
                  </a:cubicBezTo>
                  <a:cubicBezTo>
                    <a:pt x="105" y="361"/>
                    <a:pt x="135" y="353"/>
                    <a:pt x="168" y="355"/>
                  </a:cubicBezTo>
                  <a:cubicBezTo>
                    <a:pt x="204" y="356"/>
                    <a:pt x="237" y="369"/>
                    <a:pt x="264" y="393"/>
                  </a:cubicBezTo>
                  <a:cubicBezTo>
                    <a:pt x="265" y="394"/>
                    <a:pt x="267" y="395"/>
                    <a:pt x="268" y="396"/>
                  </a:cubicBezTo>
                  <a:cubicBezTo>
                    <a:pt x="271" y="400"/>
                    <a:pt x="275" y="401"/>
                    <a:pt x="279" y="401"/>
                  </a:cubicBezTo>
                  <a:cubicBezTo>
                    <a:pt x="285" y="400"/>
                    <a:pt x="290" y="401"/>
                    <a:pt x="296" y="401"/>
                  </a:cubicBezTo>
                  <a:cubicBezTo>
                    <a:pt x="296" y="401"/>
                    <a:pt x="296" y="401"/>
                    <a:pt x="297" y="400"/>
                  </a:cubicBezTo>
                  <a:close/>
                  <a:moveTo>
                    <a:pt x="616" y="645"/>
                  </a:moveTo>
                  <a:cubicBezTo>
                    <a:pt x="616" y="582"/>
                    <a:pt x="616" y="521"/>
                    <a:pt x="616" y="459"/>
                  </a:cubicBezTo>
                  <a:cubicBezTo>
                    <a:pt x="510" y="459"/>
                    <a:pt x="405" y="459"/>
                    <a:pt x="299" y="459"/>
                  </a:cubicBezTo>
                  <a:cubicBezTo>
                    <a:pt x="299" y="521"/>
                    <a:pt x="299" y="583"/>
                    <a:pt x="299" y="645"/>
                  </a:cubicBezTo>
                  <a:cubicBezTo>
                    <a:pt x="405" y="645"/>
                    <a:pt x="510" y="645"/>
                    <a:pt x="616" y="645"/>
                  </a:cubicBezTo>
                  <a:close/>
                  <a:moveTo>
                    <a:pt x="551" y="153"/>
                  </a:moveTo>
                  <a:cubicBezTo>
                    <a:pt x="550" y="153"/>
                    <a:pt x="549" y="153"/>
                    <a:pt x="549" y="154"/>
                  </a:cubicBezTo>
                  <a:cubicBezTo>
                    <a:pt x="543" y="157"/>
                    <a:pt x="537" y="159"/>
                    <a:pt x="530" y="159"/>
                  </a:cubicBezTo>
                  <a:cubicBezTo>
                    <a:pt x="520" y="158"/>
                    <a:pt x="510" y="159"/>
                    <a:pt x="501" y="159"/>
                  </a:cubicBezTo>
                  <a:cubicBezTo>
                    <a:pt x="461" y="159"/>
                    <a:pt x="421" y="159"/>
                    <a:pt x="381" y="159"/>
                  </a:cubicBezTo>
                  <a:cubicBezTo>
                    <a:pt x="374" y="159"/>
                    <a:pt x="368" y="157"/>
                    <a:pt x="363" y="154"/>
                  </a:cubicBezTo>
                  <a:cubicBezTo>
                    <a:pt x="362" y="154"/>
                    <a:pt x="361" y="154"/>
                    <a:pt x="360" y="153"/>
                  </a:cubicBezTo>
                  <a:cubicBezTo>
                    <a:pt x="360" y="166"/>
                    <a:pt x="360" y="178"/>
                    <a:pt x="360" y="190"/>
                  </a:cubicBezTo>
                  <a:cubicBezTo>
                    <a:pt x="360" y="208"/>
                    <a:pt x="365" y="225"/>
                    <a:pt x="375" y="240"/>
                  </a:cubicBezTo>
                  <a:cubicBezTo>
                    <a:pt x="405" y="290"/>
                    <a:pt x="473" y="301"/>
                    <a:pt x="517" y="262"/>
                  </a:cubicBezTo>
                  <a:cubicBezTo>
                    <a:pt x="538" y="245"/>
                    <a:pt x="549" y="223"/>
                    <a:pt x="550" y="196"/>
                  </a:cubicBezTo>
                  <a:cubicBezTo>
                    <a:pt x="551" y="182"/>
                    <a:pt x="551" y="168"/>
                    <a:pt x="551" y="155"/>
                  </a:cubicBezTo>
                  <a:cubicBezTo>
                    <a:pt x="551" y="154"/>
                    <a:pt x="551" y="154"/>
                    <a:pt x="551" y="153"/>
                  </a:cubicBezTo>
                  <a:close/>
                  <a:moveTo>
                    <a:pt x="267" y="447"/>
                  </a:moveTo>
                  <a:cubicBezTo>
                    <a:pt x="269" y="447"/>
                    <a:pt x="271" y="447"/>
                    <a:pt x="272" y="447"/>
                  </a:cubicBezTo>
                  <a:cubicBezTo>
                    <a:pt x="329" y="447"/>
                    <a:pt x="385" y="447"/>
                    <a:pt x="442" y="447"/>
                  </a:cubicBezTo>
                  <a:cubicBezTo>
                    <a:pt x="507" y="447"/>
                    <a:pt x="572" y="447"/>
                    <a:pt x="636" y="447"/>
                  </a:cubicBezTo>
                  <a:cubicBezTo>
                    <a:pt x="639" y="447"/>
                    <a:pt x="639" y="447"/>
                    <a:pt x="639" y="445"/>
                  </a:cubicBezTo>
                  <a:cubicBezTo>
                    <a:pt x="639" y="436"/>
                    <a:pt x="639" y="428"/>
                    <a:pt x="639" y="420"/>
                  </a:cubicBezTo>
                  <a:cubicBezTo>
                    <a:pt x="639" y="418"/>
                    <a:pt x="639" y="415"/>
                    <a:pt x="639" y="412"/>
                  </a:cubicBezTo>
                  <a:cubicBezTo>
                    <a:pt x="515" y="412"/>
                    <a:pt x="391" y="412"/>
                    <a:pt x="267" y="412"/>
                  </a:cubicBezTo>
                  <a:cubicBezTo>
                    <a:pt x="267" y="424"/>
                    <a:pt x="267" y="435"/>
                    <a:pt x="267" y="447"/>
                  </a:cubicBezTo>
                  <a:close/>
                  <a:moveTo>
                    <a:pt x="548" y="92"/>
                  </a:moveTo>
                  <a:cubicBezTo>
                    <a:pt x="541" y="58"/>
                    <a:pt x="507" y="22"/>
                    <a:pt x="459" y="20"/>
                  </a:cubicBezTo>
                  <a:cubicBezTo>
                    <a:pt x="410" y="18"/>
                    <a:pt x="373" y="55"/>
                    <a:pt x="365" y="90"/>
                  </a:cubicBezTo>
                  <a:cubicBezTo>
                    <a:pt x="370" y="90"/>
                    <a:pt x="375" y="88"/>
                    <a:pt x="380" y="88"/>
                  </a:cubicBezTo>
                  <a:cubicBezTo>
                    <a:pt x="430" y="88"/>
                    <a:pt x="480" y="88"/>
                    <a:pt x="531" y="88"/>
                  </a:cubicBezTo>
                  <a:cubicBezTo>
                    <a:pt x="535" y="88"/>
                    <a:pt x="539" y="90"/>
                    <a:pt x="544" y="90"/>
                  </a:cubicBezTo>
                  <a:cubicBezTo>
                    <a:pt x="545" y="91"/>
                    <a:pt x="546" y="92"/>
                    <a:pt x="548" y="92"/>
                  </a:cubicBezTo>
                  <a:close/>
                  <a:moveTo>
                    <a:pt x="455" y="147"/>
                  </a:moveTo>
                  <a:cubicBezTo>
                    <a:pt x="479" y="147"/>
                    <a:pt x="504" y="147"/>
                    <a:pt x="528" y="147"/>
                  </a:cubicBezTo>
                  <a:cubicBezTo>
                    <a:pt x="530" y="147"/>
                    <a:pt x="533" y="147"/>
                    <a:pt x="535" y="147"/>
                  </a:cubicBezTo>
                  <a:cubicBezTo>
                    <a:pt x="547" y="144"/>
                    <a:pt x="556" y="133"/>
                    <a:pt x="554" y="121"/>
                  </a:cubicBezTo>
                  <a:cubicBezTo>
                    <a:pt x="553" y="109"/>
                    <a:pt x="543" y="99"/>
                    <a:pt x="530" y="99"/>
                  </a:cubicBezTo>
                  <a:cubicBezTo>
                    <a:pt x="518" y="99"/>
                    <a:pt x="506" y="99"/>
                    <a:pt x="493" y="99"/>
                  </a:cubicBezTo>
                  <a:cubicBezTo>
                    <a:pt x="456" y="99"/>
                    <a:pt x="419" y="99"/>
                    <a:pt x="382" y="99"/>
                  </a:cubicBezTo>
                  <a:cubicBezTo>
                    <a:pt x="381" y="99"/>
                    <a:pt x="379" y="99"/>
                    <a:pt x="378" y="99"/>
                  </a:cubicBezTo>
                  <a:cubicBezTo>
                    <a:pt x="365" y="100"/>
                    <a:pt x="354" y="113"/>
                    <a:pt x="356" y="126"/>
                  </a:cubicBezTo>
                  <a:cubicBezTo>
                    <a:pt x="358" y="139"/>
                    <a:pt x="368" y="147"/>
                    <a:pt x="380" y="147"/>
                  </a:cubicBezTo>
                  <a:cubicBezTo>
                    <a:pt x="405" y="147"/>
                    <a:pt x="430" y="147"/>
                    <a:pt x="455" y="147"/>
                  </a:cubicBezTo>
                  <a:close/>
                  <a:moveTo>
                    <a:pt x="498" y="289"/>
                  </a:moveTo>
                  <a:cubicBezTo>
                    <a:pt x="498" y="299"/>
                    <a:pt x="499" y="308"/>
                    <a:pt x="498" y="317"/>
                  </a:cubicBezTo>
                  <a:cubicBezTo>
                    <a:pt x="498" y="330"/>
                    <a:pt x="494" y="341"/>
                    <a:pt x="485" y="350"/>
                  </a:cubicBezTo>
                  <a:cubicBezTo>
                    <a:pt x="472" y="363"/>
                    <a:pt x="453" y="367"/>
                    <a:pt x="436" y="360"/>
                  </a:cubicBezTo>
                  <a:cubicBezTo>
                    <a:pt x="419" y="353"/>
                    <a:pt x="408" y="337"/>
                    <a:pt x="407" y="319"/>
                  </a:cubicBezTo>
                  <a:cubicBezTo>
                    <a:pt x="407" y="309"/>
                    <a:pt x="407" y="300"/>
                    <a:pt x="407" y="291"/>
                  </a:cubicBezTo>
                  <a:cubicBezTo>
                    <a:pt x="407" y="290"/>
                    <a:pt x="407" y="290"/>
                    <a:pt x="407" y="289"/>
                  </a:cubicBezTo>
                  <a:cubicBezTo>
                    <a:pt x="402" y="289"/>
                    <a:pt x="397" y="289"/>
                    <a:pt x="392" y="289"/>
                  </a:cubicBezTo>
                  <a:cubicBezTo>
                    <a:pt x="393" y="326"/>
                    <a:pt x="392" y="363"/>
                    <a:pt x="393" y="400"/>
                  </a:cubicBezTo>
                  <a:cubicBezTo>
                    <a:pt x="395" y="400"/>
                    <a:pt x="398" y="400"/>
                    <a:pt x="400" y="400"/>
                  </a:cubicBezTo>
                  <a:cubicBezTo>
                    <a:pt x="400" y="391"/>
                    <a:pt x="400" y="382"/>
                    <a:pt x="400" y="374"/>
                  </a:cubicBezTo>
                  <a:cubicBezTo>
                    <a:pt x="437" y="374"/>
                    <a:pt x="473" y="374"/>
                    <a:pt x="509" y="374"/>
                  </a:cubicBezTo>
                  <a:cubicBezTo>
                    <a:pt x="509" y="383"/>
                    <a:pt x="509" y="391"/>
                    <a:pt x="509" y="400"/>
                  </a:cubicBezTo>
                  <a:cubicBezTo>
                    <a:pt x="512" y="400"/>
                    <a:pt x="515" y="400"/>
                    <a:pt x="519" y="400"/>
                  </a:cubicBezTo>
                  <a:cubicBezTo>
                    <a:pt x="519" y="399"/>
                    <a:pt x="519" y="398"/>
                    <a:pt x="519" y="398"/>
                  </a:cubicBezTo>
                  <a:cubicBezTo>
                    <a:pt x="519" y="369"/>
                    <a:pt x="519" y="341"/>
                    <a:pt x="519" y="312"/>
                  </a:cubicBezTo>
                  <a:cubicBezTo>
                    <a:pt x="519" y="304"/>
                    <a:pt x="519" y="297"/>
                    <a:pt x="519" y="289"/>
                  </a:cubicBezTo>
                  <a:cubicBezTo>
                    <a:pt x="513" y="289"/>
                    <a:pt x="506" y="289"/>
                    <a:pt x="498" y="289"/>
                  </a:cubicBezTo>
                  <a:close/>
                  <a:moveTo>
                    <a:pt x="419" y="290"/>
                  </a:moveTo>
                  <a:cubicBezTo>
                    <a:pt x="419" y="297"/>
                    <a:pt x="419" y="303"/>
                    <a:pt x="419" y="309"/>
                  </a:cubicBezTo>
                  <a:cubicBezTo>
                    <a:pt x="419" y="314"/>
                    <a:pt x="419" y="319"/>
                    <a:pt x="419" y="324"/>
                  </a:cubicBezTo>
                  <a:cubicBezTo>
                    <a:pt x="422" y="341"/>
                    <a:pt x="438" y="353"/>
                    <a:pt x="456" y="352"/>
                  </a:cubicBezTo>
                  <a:cubicBezTo>
                    <a:pt x="473" y="350"/>
                    <a:pt x="487" y="335"/>
                    <a:pt x="487" y="318"/>
                  </a:cubicBezTo>
                  <a:cubicBezTo>
                    <a:pt x="487" y="310"/>
                    <a:pt x="487" y="302"/>
                    <a:pt x="487" y="294"/>
                  </a:cubicBezTo>
                  <a:cubicBezTo>
                    <a:pt x="487" y="293"/>
                    <a:pt x="487" y="293"/>
                    <a:pt x="487" y="292"/>
                  </a:cubicBezTo>
                  <a:cubicBezTo>
                    <a:pt x="464" y="299"/>
                    <a:pt x="441" y="298"/>
                    <a:pt x="419" y="290"/>
                  </a:cubicBezTo>
                  <a:close/>
                  <a:moveTo>
                    <a:pt x="381" y="401"/>
                  </a:moveTo>
                  <a:cubicBezTo>
                    <a:pt x="381" y="396"/>
                    <a:pt x="381" y="392"/>
                    <a:pt x="381" y="387"/>
                  </a:cubicBezTo>
                  <a:cubicBezTo>
                    <a:pt x="381" y="358"/>
                    <a:pt x="381" y="329"/>
                    <a:pt x="381" y="301"/>
                  </a:cubicBezTo>
                  <a:cubicBezTo>
                    <a:pt x="381" y="299"/>
                    <a:pt x="381" y="297"/>
                    <a:pt x="381" y="295"/>
                  </a:cubicBezTo>
                  <a:cubicBezTo>
                    <a:pt x="379" y="283"/>
                    <a:pt x="368" y="277"/>
                    <a:pt x="358" y="281"/>
                  </a:cubicBezTo>
                  <a:cubicBezTo>
                    <a:pt x="351" y="285"/>
                    <a:pt x="348" y="291"/>
                    <a:pt x="348" y="298"/>
                  </a:cubicBezTo>
                  <a:cubicBezTo>
                    <a:pt x="348" y="318"/>
                    <a:pt x="348" y="337"/>
                    <a:pt x="348" y="357"/>
                  </a:cubicBezTo>
                  <a:cubicBezTo>
                    <a:pt x="348" y="359"/>
                    <a:pt x="348" y="360"/>
                    <a:pt x="348" y="362"/>
                  </a:cubicBezTo>
                  <a:cubicBezTo>
                    <a:pt x="350" y="362"/>
                    <a:pt x="352" y="363"/>
                    <a:pt x="354" y="363"/>
                  </a:cubicBezTo>
                  <a:cubicBezTo>
                    <a:pt x="363" y="363"/>
                    <a:pt x="369" y="367"/>
                    <a:pt x="371" y="376"/>
                  </a:cubicBezTo>
                  <a:cubicBezTo>
                    <a:pt x="371" y="380"/>
                    <a:pt x="371" y="384"/>
                    <a:pt x="371" y="388"/>
                  </a:cubicBezTo>
                  <a:cubicBezTo>
                    <a:pt x="371" y="392"/>
                    <a:pt x="371" y="396"/>
                    <a:pt x="371" y="401"/>
                  </a:cubicBezTo>
                  <a:cubicBezTo>
                    <a:pt x="375" y="401"/>
                    <a:pt x="378" y="401"/>
                    <a:pt x="381" y="401"/>
                  </a:cubicBezTo>
                  <a:close/>
                  <a:moveTo>
                    <a:pt x="608" y="401"/>
                  </a:moveTo>
                  <a:cubicBezTo>
                    <a:pt x="608" y="400"/>
                    <a:pt x="608" y="399"/>
                    <a:pt x="608" y="399"/>
                  </a:cubicBezTo>
                  <a:cubicBezTo>
                    <a:pt x="608" y="374"/>
                    <a:pt x="608" y="350"/>
                    <a:pt x="608" y="325"/>
                  </a:cubicBezTo>
                  <a:cubicBezTo>
                    <a:pt x="608" y="324"/>
                    <a:pt x="608" y="323"/>
                    <a:pt x="608" y="322"/>
                  </a:cubicBezTo>
                  <a:cubicBezTo>
                    <a:pt x="605" y="305"/>
                    <a:pt x="587" y="294"/>
                    <a:pt x="575" y="292"/>
                  </a:cubicBezTo>
                  <a:cubicBezTo>
                    <a:pt x="575" y="296"/>
                    <a:pt x="575" y="300"/>
                    <a:pt x="575" y="305"/>
                  </a:cubicBezTo>
                  <a:cubicBezTo>
                    <a:pt x="575" y="325"/>
                    <a:pt x="575" y="345"/>
                    <a:pt x="575" y="364"/>
                  </a:cubicBezTo>
                  <a:cubicBezTo>
                    <a:pt x="575" y="366"/>
                    <a:pt x="575" y="367"/>
                    <a:pt x="576" y="368"/>
                  </a:cubicBezTo>
                  <a:cubicBezTo>
                    <a:pt x="583" y="372"/>
                    <a:pt x="585" y="379"/>
                    <a:pt x="585" y="387"/>
                  </a:cubicBezTo>
                  <a:cubicBezTo>
                    <a:pt x="584" y="392"/>
                    <a:pt x="585" y="396"/>
                    <a:pt x="585" y="401"/>
                  </a:cubicBezTo>
                  <a:cubicBezTo>
                    <a:pt x="593" y="401"/>
                    <a:pt x="600" y="401"/>
                    <a:pt x="608" y="401"/>
                  </a:cubicBezTo>
                  <a:close/>
                  <a:moveTo>
                    <a:pt x="530" y="381"/>
                  </a:moveTo>
                  <a:cubicBezTo>
                    <a:pt x="530" y="381"/>
                    <a:pt x="530" y="381"/>
                    <a:pt x="530" y="381"/>
                  </a:cubicBezTo>
                  <a:cubicBezTo>
                    <a:pt x="531" y="380"/>
                    <a:pt x="531" y="379"/>
                    <a:pt x="531" y="379"/>
                  </a:cubicBezTo>
                  <a:cubicBezTo>
                    <a:pt x="533" y="371"/>
                    <a:pt x="539" y="366"/>
                    <a:pt x="547" y="366"/>
                  </a:cubicBezTo>
                  <a:cubicBezTo>
                    <a:pt x="552" y="366"/>
                    <a:pt x="556" y="366"/>
                    <a:pt x="560" y="366"/>
                  </a:cubicBezTo>
                  <a:cubicBezTo>
                    <a:pt x="563" y="366"/>
                    <a:pt x="564" y="365"/>
                    <a:pt x="564" y="363"/>
                  </a:cubicBezTo>
                  <a:cubicBezTo>
                    <a:pt x="564" y="345"/>
                    <a:pt x="564" y="328"/>
                    <a:pt x="564" y="311"/>
                  </a:cubicBezTo>
                  <a:cubicBezTo>
                    <a:pt x="564" y="305"/>
                    <a:pt x="564" y="300"/>
                    <a:pt x="563" y="295"/>
                  </a:cubicBezTo>
                  <a:cubicBezTo>
                    <a:pt x="562" y="288"/>
                    <a:pt x="558" y="283"/>
                    <a:pt x="552" y="281"/>
                  </a:cubicBezTo>
                  <a:cubicBezTo>
                    <a:pt x="546" y="279"/>
                    <a:pt x="541" y="280"/>
                    <a:pt x="536" y="284"/>
                  </a:cubicBezTo>
                  <a:cubicBezTo>
                    <a:pt x="532" y="288"/>
                    <a:pt x="530" y="293"/>
                    <a:pt x="530" y="299"/>
                  </a:cubicBezTo>
                  <a:cubicBezTo>
                    <a:pt x="530" y="317"/>
                    <a:pt x="530" y="334"/>
                    <a:pt x="530" y="351"/>
                  </a:cubicBezTo>
                  <a:cubicBezTo>
                    <a:pt x="530" y="361"/>
                    <a:pt x="530" y="371"/>
                    <a:pt x="530" y="381"/>
                  </a:cubicBezTo>
                  <a:close/>
                  <a:moveTo>
                    <a:pt x="161" y="540"/>
                  </a:moveTo>
                  <a:cubicBezTo>
                    <a:pt x="180" y="540"/>
                    <a:pt x="196" y="525"/>
                    <a:pt x="197" y="506"/>
                  </a:cubicBezTo>
                  <a:cubicBezTo>
                    <a:pt x="197" y="487"/>
                    <a:pt x="181" y="471"/>
                    <a:pt x="161" y="471"/>
                  </a:cubicBezTo>
                  <a:cubicBezTo>
                    <a:pt x="141" y="470"/>
                    <a:pt x="125" y="486"/>
                    <a:pt x="125" y="505"/>
                  </a:cubicBezTo>
                  <a:cubicBezTo>
                    <a:pt x="125" y="524"/>
                    <a:pt x="141" y="540"/>
                    <a:pt x="161" y="540"/>
                  </a:cubicBezTo>
                  <a:close/>
                  <a:moveTo>
                    <a:pt x="317" y="400"/>
                  </a:moveTo>
                  <a:cubicBezTo>
                    <a:pt x="317" y="399"/>
                    <a:pt x="317" y="398"/>
                    <a:pt x="317" y="397"/>
                  </a:cubicBezTo>
                  <a:cubicBezTo>
                    <a:pt x="317" y="390"/>
                    <a:pt x="317" y="384"/>
                    <a:pt x="318" y="377"/>
                  </a:cubicBezTo>
                  <a:cubicBezTo>
                    <a:pt x="318" y="368"/>
                    <a:pt x="325" y="363"/>
                    <a:pt x="334" y="362"/>
                  </a:cubicBezTo>
                  <a:cubicBezTo>
                    <a:pt x="334" y="362"/>
                    <a:pt x="335" y="362"/>
                    <a:pt x="336" y="362"/>
                  </a:cubicBezTo>
                  <a:cubicBezTo>
                    <a:pt x="336" y="339"/>
                    <a:pt x="336" y="316"/>
                    <a:pt x="336" y="293"/>
                  </a:cubicBezTo>
                  <a:cubicBezTo>
                    <a:pt x="332" y="295"/>
                    <a:pt x="328" y="297"/>
                    <a:pt x="325" y="299"/>
                  </a:cubicBezTo>
                  <a:cubicBezTo>
                    <a:pt x="314" y="307"/>
                    <a:pt x="308" y="316"/>
                    <a:pt x="308" y="330"/>
                  </a:cubicBezTo>
                  <a:cubicBezTo>
                    <a:pt x="309" y="352"/>
                    <a:pt x="308" y="375"/>
                    <a:pt x="308" y="397"/>
                  </a:cubicBezTo>
                  <a:cubicBezTo>
                    <a:pt x="308" y="398"/>
                    <a:pt x="308" y="399"/>
                    <a:pt x="308" y="400"/>
                  </a:cubicBezTo>
                  <a:cubicBezTo>
                    <a:pt x="311" y="400"/>
                    <a:pt x="314" y="400"/>
                    <a:pt x="317" y="400"/>
                  </a:cubicBezTo>
                  <a:close/>
                  <a:moveTo>
                    <a:pt x="240" y="568"/>
                  </a:moveTo>
                  <a:cubicBezTo>
                    <a:pt x="251" y="554"/>
                    <a:pt x="258" y="540"/>
                    <a:pt x="261" y="523"/>
                  </a:cubicBezTo>
                  <a:cubicBezTo>
                    <a:pt x="261" y="523"/>
                    <a:pt x="260" y="523"/>
                    <a:pt x="260" y="523"/>
                  </a:cubicBezTo>
                  <a:cubicBezTo>
                    <a:pt x="242" y="523"/>
                    <a:pt x="224" y="523"/>
                    <a:pt x="206" y="523"/>
                  </a:cubicBezTo>
                  <a:cubicBezTo>
                    <a:pt x="204" y="523"/>
                    <a:pt x="204" y="525"/>
                    <a:pt x="203" y="527"/>
                  </a:cubicBezTo>
                  <a:cubicBezTo>
                    <a:pt x="203" y="527"/>
                    <a:pt x="203" y="529"/>
                    <a:pt x="204" y="529"/>
                  </a:cubicBezTo>
                  <a:cubicBezTo>
                    <a:pt x="210" y="536"/>
                    <a:pt x="217" y="543"/>
                    <a:pt x="223" y="550"/>
                  </a:cubicBezTo>
                  <a:cubicBezTo>
                    <a:pt x="229" y="556"/>
                    <a:pt x="235" y="562"/>
                    <a:pt x="240" y="568"/>
                  </a:cubicBezTo>
                  <a:close/>
                  <a:moveTo>
                    <a:pt x="498" y="385"/>
                  </a:moveTo>
                  <a:cubicBezTo>
                    <a:pt x="469" y="385"/>
                    <a:pt x="440" y="385"/>
                    <a:pt x="412" y="385"/>
                  </a:cubicBezTo>
                  <a:cubicBezTo>
                    <a:pt x="412" y="390"/>
                    <a:pt x="412" y="395"/>
                    <a:pt x="412" y="401"/>
                  </a:cubicBezTo>
                  <a:cubicBezTo>
                    <a:pt x="441" y="401"/>
                    <a:pt x="469" y="401"/>
                    <a:pt x="498" y="401"/>
                  </a:cubicBezTo>
                  <a:cubicBezTo>
                    <a:pt x="498" y="395"/>
                    <a:pt x="498" y="390"/>
                    <a:pt x="498" y="385"/>
                  </a:cubicBezTo>
                  <a:close/>
                  <a:moveTo>
                    <a:pt x="261" y="488"/>
                  </a:moveTo>
                  <a:cubicBezTo>
                    <a:pt x="261" y="487"/>
                    <a:pt x="261" y="486"/>
                    <a:pt x="261" y="485"/>
                  </a:cubicBezTo>
                  <a:cubicBezTo>
                    <a:pt x="258" y="472"/>
                    <a:pt x="252" y="460"/>
                    <a:pt x="245" y="449"/>
                  </a:cubicBezTo>
                  <a:cubicBezTo>
                    <a:pt x="244" y="447"/>
                    <a:pt x="243" y="447"/>
                    <a:pt x="242" y="449"/>
                  </a:cubicBezTo>
                  <a:cubicBezTo>
                    <a:pt x="230" y="460"/>
                    <a:pt x="218" y="472"/>
                    <a:pt x="206" y="484"/>
                  </a:cubicBezTo>
                  <a:cubicBezTo>
                    <a:pt x="205" y="485"/>
                    <a:pt x="205" y="486"/>
                    <a:pt x="204" y="487"/>
                  </a:cubicBezTo>
                  <a:cubicBezTo>
                    <a:pt x="205" y="488"/>
                    <a:pt x="206" y="488"/>
                    <a:pt x="207" y="488"/>
                  </a:cubicBezTo>
                  <a:cubicBezTo>
                    <a:pt x="224" y="488"/>
                    <a:pt x="241" y="488"/>
                    <a:pt x="258" y="488"/>
                  </a:cubicBezTo>
                  <a:cubicBezTo>
                    <a:pt x="259" y="488"/>
                    <a:pt x="260" y="488"/>
                    <a:pt x="261" y="488"/>
                  </a:cubicBezTo>
                  <a:close/>
                  <a:moveTo>
                    <a:pt x="103" y="423"/>
                  </a:moveTo>
                  <a:cubicBezTo>
                    <a:pt x="104" y="424"/>
                    <a:pt x="104" y="425"/>
                    <a:pt x="104" y="425"/>
                  </a:cubicBezTo>
                  <a:cubicBezTo>
                    <a:pt x="116" y="437"/>
                    <a:pt x="128" y="449"/>
                    <a:pt x="139" y="462"/>
                  </a:cubicBezTo>
                  <a:cubicBezTo>
                    <a:pt x="140" y="462"/>
                    <a:pt x="141" y="463"/>
                    <a:pt x="142" y="463"/>
                  </a:cubicBezTo>
                  <a:cubicBezTo>
                    <a:pt x="142" y="462"/>
                    <a:pt x="143" y="461"/>
                    <a:pt x="143" y="460"/>
                  </a:cubicBezTo>
                  <a:cubicBezTo>
                    <a:pt x="143" y="443"/>
                    <a:pt x="143" y="427"/>
                    <a:pt x="143" y="410"/>
                  </a:cubicBezTo>
                  <a:cubicBezTo>
                    <a:pt x="143" y="410"/>
                    <a:pt x="143" y="409"/>
                    <a:pt x="143" y="407"/>
                  </a:cubicBezTo>
                  <a:cubicBezTo>
                    <a:pt x="129" y="410"/>
                    <a:pt x="115" y="415"/>
                    <a:pt x="103" y="423"/>
                  </a:cubicBezTo>
                  <a:close/>
                  <a:moveTo>
                    <a:pt x="143" y="603"/>
                  </a:moveTo>
                  <a:cubicBezTo>
                    <a:pt x="143" y="603"/>
                    <a:pt x="143" y="602"/>
                    <a:pt x="143" y="601"/>
                  </a:cubicBezTo>
                  <a:cubicBezTo>
                    <a:pt x="143" y="585"/>
                    <a:pt x="143" y="568"/>
                    <a:pt x="143" y="551"/>
                  </a:cubicBezTo>
                  <a:cubicBezTo>
                    <a:pt x="143" y="550"/>
                    <a:pt x="143" y="549"/>
                    <a:pt x="142" y="548"/>
                  </a:cubicBezTo>
                  <a:cubicBezTo>
                    <a:pt x="142" y="549"/>
                    <a:pt x="141" y="549"/>
                    <a:pt x="140" y="549"/>
                  </a:cubicBezTo>
                  <a:cubicBezTo>
                    <a:pt x="129" y="561"/>
                    <a:pt x="117" y="572"/>
                    <a:pt x="105" y="584"/>
                  </a:cubicBezTo>
                  <a:cubicBezTo>
                    <a:pt x="104" y="585"/>
                    <a:pt x="103" y="585"/>
                    <a:pt x="102" y="586"/>
                  </a:cubicBezTo>
                  <a:cubicBezTo>
                    <a:pt x="115" y="595"/>
                    <a:pt x="128" y="601"/>
                    <a:pt x="143" y="603"/>
                  </a:cubicBezTo>
                  <a:close/>
                  <a:moveTo>
                    <a:pt x="77" y="562"/>
                  </a:moveTo>
                  <a:cubicBezTo>
                    <a:pt x="90" y="549"/>
                    <a:pt x="103" y="536"/>
                    <a:pt x="116" y="523"/>
                  </a:cubicBezTo>
                  <a:cubicBezTo>
                    <a:pt x="98" y="523"/>
                    <a:pt x="79" y="523"/>
                    <a:pt x="61" y="523"/>
                  </a:cubicBezTo>
                  <a:cubicBezTo>
                    <a:pt x="61" y="533"/>
                    <a:pt x="70" y="554"/>
                    <a:pt x="77" y="562"/>
                  </a:cubicBezTo>
                  <a:close/>
                  <a:moveTo>
                    <a:pt x="60" y="488"/>
                  </a:moveTo>
                  <a:cubicBezTo>
                    <a:pt x="79" y="488"/>
                    <a:pt x="97" y="488"/>
                    <a:pt x="116" y="488"/>
                  </a:cubicBezTo>
                  <a:cubicBezTo>
                    <a:pt x="103" y="474"/>
                    <a:pt x="90" y="461"/>
                    <a:pt x="78" y="448"/>
                  </a:cubicBezTo>
                  <a:cubicBezTo>
                    <a:pt x="69" y="460"/>
                    <a:pt x="63" y="473"/>
                    <a:pt x="60" y="488"/>
                  </a:cubicBezTo>
                  <a:close/>
                  <a:moveTo>
                    <a:pt x="218" y="423"/>
                  </a:moveTo>
                  <a:cubicBezTo>
                    <a:pt x="206" y="415"/>
                    <a:pt x="193" y="410"/>
                    <a:pt x="178" y="407"/>
                  </a:cubicBezTo>
                  <a:cubicBezTo>
                    <a:pt x="178" y="426"/>
                    <a:pt x="178" y="444"/>
                    <a:pt x="178" y="462"/>
                  </a:cubicBezTo>
                  <a:cubicBezTo>
                    <a:pt x="179" y="463"/>
                    <a:pt x="179" y="463"/>
                    <a:pt x="179" y="463"/>
                  </a:cubicBezTo>
                  <a:cubicBezTo>
                    <a:pt x="192" y="449"/>
                    <a:pt x="205" y="436"/>
                    <a:pt x="218" y="423"/>
                  </a:cubicBezTo>
                  <a:close/>
                  <a:moveTo>
                    <a:pt x="178" y="603"/>
                  </a:moveTo>
                  <a:cubicBezTo>
                    <a:pt x="191" y="601"/>
                    <a:pt x="203" y="597"/>
                    <a:pt x="214" y="590"/>
                  </a:cubicBezTo>
                  <a:cubicBezTo>
                    <a:pt x="202" y="578"/>
                    <a:pt x="190" y="566"/>
                    <a:pt x="178" y="553"/>
                  </a:cubicBezTo>
                  <a:cubicBezTo>
                    <a:pt x="178" y="570"/>
                    <a:pt x="178" y="587"/>
                    <a:pt x="178" y="603"/>
                  </a:cubicBezTo>
                  <a:close/>
                  <a:moveTo>
                    <a:pt x="360" y="400"/>
                  </a:moveTo>
                  <a:cubicBezTo>
                    <a:pt x="360" y="393"/>
                    <a:pt x="360" y="387"/>
                    <a:pt x="360" y="380"/>
                  </a:cubicBezTo>
                  <a:cubicBezTo>
                    <a:pt x="360" y="379"/>
                    <a:pt x="360" y="379"/>
                    <a:pt x="359" y="378"/>
                  </a:cubicBezTo>
                  <a:cubicBezTo>
                    <a:pt x="359" y="375"/>
                    <a:pt x="357" y="374"/>
                    <a:pt x="354" y="374"/>
                  </a:cubicBezTo>
                  <a:cubicBezTo>
                    <a:pt x="348" y="374"/>
                    <a:pt x="342" y="374"/>
                    <a:pt x="336" y="374"/>
                  </a:cubicBezTo>
                  <a:cubicBezTo>
                    <a:pt x="331" y="374"/>
                    <a:pt x="329" y="375"/>
                    <a:pt x="329" y="380"/>
                  </a:cubicBezTo>
                  <a:cubicBezTo>
                    <a:pt x="328" y="384"/>
                    <a:pt x="328" y="388"/>
                    <a:pt x="328" y="391"/>
                  </a:cubicBezTo>
                  <a:cubicBezTo>
                    <a:pt x="328" y="394"/>
                    <a:pt x="328" y="398"/>
                    <a:pt x="329" y="399"/>
                  </a:cubicBezTo>
                  <a:cubicBezTo>
                    <a:pt x="331" y="401"/>
                    <a:pt x="334" y="400"/>
                    <a:pt x="337" y="400"/>
                  </a:cubicBezTo>
                  <a:cubicBezTo>
                    <a:pt x="345" y="400"/>
                    <a:pt x="352" y="400"/>
                    <a:pt x="360" y="400"/>
                  </a:cubicBezTo>
                  <a:close/>
                  <a:moveTo>
                    <a:pt x="542" y="400"/>
                  </a:moveTo>
                  <a:cubicBezTo>
                    <a:pt x="552" y="400"/>
                    <a:pt x="562" y="400"/>
                    <a:pt x="572" y="400"/>
                  </a:cubicBezTo>
                  <a:cubicBezTo>
                    <a:pt x="572" y="400"/>
                    <a:pt x="573" y="399"/>
                    <a:pt x="573" y="398"/>
                  </a:cubicBezTo>
                  <a:cubicBezTo>
                    <a:pt x="573" y="393"/>
                    <a:pt x="573" y="388"/>
                    <a:pt x="573" y="382"/>
                  </a:cubicBezTo>
                  <a:cubicBezTo>
                    <a:pt x="573" y="379"/>
                    <a:pt x="571" y="377"/>
                    <a:pt x="567" y="377"/>
                  </a:cubicBezTo>
                  <a:cubicBezTo>
                    <a:pt x="561" y="377"/>
                    <a:pt x="554" y="377"/>
                    <a:pt x="548" y="377"/>
                  </a:cubicBezTo>
                  <a:cubicBezTo>
                    <a:pt x="544" y="377"/>
                    <a:pt x="542" y="379"/>
                    <a:pt x="542" y="383"/>
                  </a:cubicBezTo>
                  <a:cubicBezTo>
                    <a:pt x="542" y="389"/>
                    <a:pt x="542" y="394"/>
                    <a:pt x="542" y="400"/>
                  </a:cubicBezTo>
                  <a:close/>
                  <a:moveTo>
                    <a:pt x="562" y="202"/>
                  </a:moveTo>
                  <a:cubicBezTo>
                    <a:pt x="570" y="200"/>
                    <a:pt x="576" y="192"/>
                    <a:pt x="576" y="184"/>
                  </a:cubicBezTo>
                  <a:cubicBezTo>
                    <a:pt x="575" y="176"/>
                    <a:pt x="569" y="167"/>
                    <a:pt x="562" y="166"/>
                  </a:cubicBezTo>
                  <a:cubicBezTo>
                    <a:pt x="562" y="178"/>
                    <a:pt x="562" y="190"/>
                    <a:pt x="562" y="202"/>
                  </a:cubicBezTo>
                  <a:close/>
                  <a:moveTo>
                    <a:pt x="348" y="160"/>
                  </a:moveTo>
                  <a:cubicBezTo>
                    <a:pt x="341" y="163"/>
                    <a:pt x="336" y="171"/>
                    <a:pt x="336" y="179"/>
                  </a:cubicBezTo>
                  <a:cubicBezTo>
                    <a:pt x="337" y="186"/>
                    <a:pt x="342" y="194"/>
                    <a:pt x="348" y="195"/>
                  </a:cubicBezTo>
                  <a:cubicBezTo>
                    <a:pt x="348" y="183"/>
                    <a:pt x="348" y="172"/>
                    <a:pt x="348" y="16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7" name="Google Shape;1777;p20"/>
            <p:cNvSpPr/>
            <p:nvPr/>
          </p:nvSpPr>
          <p:spPr>
            <a:xfrm>
              <a:off x="1743076" y="3003551"/>
              <a:ext cx="123825" cy="107950"/>
            </a:xfrm>
            <a:custGeom>
              <a:avLst/>
              <a:gdLst/>
              <a:ahLst/>
              <a:cxnLst/>
              <a:rect l="l" t="t" r="r" b="b"/>
              <a:pathLst>
                <a:path w="322" h="282" extrusionOk="0">
                  <a:moveTo>
                    <a:pt x="115" y="120"/>
                  </a:moveTo>
                  <a:cubicBezTo>
                    <a:pt x="100" y="107"/>
                    <a:pt x="85" y="95"/>
                    <a:pt x="71" y="82"/>
                  </a:cubicBezTo>
                  <a:cubicBezTo>
                    <a:pt x="69" y="85"/>
                    <a:pt x="67" y="87"/>
                    <a:pt x="65" y="89"/>
                  </a:cubicBezTo>
                  <a:cubicBezTo>
                    <a:pt x="44" y="71"/>
                    <a:pt x="22" y="53"/>
                    <a:pt x="1" y="35"/>
                  </a:cubicBezTo>
                  <a:cubicBezTo>
                    <a:pt x="11" y="24"/>
                    <a:pt x="21" y="12"/>
                    <a:pt x="30" y="0"/>
                  </a:cubicBezTo>
                  <a:cubicBezTo>
                    <a:pt x="52" y="18"/>
                    <a:pt x="73" y="36"/>
                    <a:pt x="94" y="54"/>
                  </a:cubicBezTo>
                  <a:cubicBezTo>
                    <a:pt x="92" y="56"/>
                    <a:pt x="91" y="58"/>
                    <a:pt x="89" y="61"/>
                  </a:cubicBezTo>
                  <a:cubicBezTo>
                    <a:pt x="105" y="74"/>
                    <a:pt x="121" y="87"/>
                    <a:pt x="137" y="101"/>
                  </a:cubicBezTo>
                  <a:cubicBezTo>
                    <a:pt x="145" y="94"/>
                    <a:pt x="153" y="87"/>
                    <a:pt x="161" y="81"/>
                  </a:cubicBezTo>
                  <a:cubicBezTo>
                    <a:pt x="165" y="78"/>
                    <a:pt x="166" y="76"/>
                    <a:pt x="166" y="72"/>
                  </a:cubicBezTo>
                  <a:cubicBezTo>
                    <a:pt x="167" y="51"/>
                    <a:pt x="176" y="34"/>
                    <a:pt x="193" y="21"/>
                  </a:cubicBezTo>
                  <a:cubicBezTo>
                    <a:pt x="202" y="14"/>
                    <a:pt x="213" y="11"/>
                    <a:pt x="224" y="11"/>
                  </a:cubicBezTo>
                  <a:cubicBezTo>
                    <a:pt x="235" y="11"/>
                    <a:pt x="244" y="14"/>
                    <a:pt x="253" y="19"/>
                  </a:cubicBezTo>
                  <a:cubicBezTo>
                    <a:pt x="255" y="20"/>
                    <a:pt x="256" y="21"/>
                    <a:pt x="256" y="23"/>
                  </a:cubicBezTo>
                  <a:cubicBezTo>
                    <a:pt x="258" y="25"/>
                    <a:pt x="260" y="28"/>
                    <a:pt x="259" y="30"/>
                  </a:cubicBezTo>
                  <a:cubicBezTo>
                    <a:pt x="259" y="33"/>
                    <a:pt x="255" y="34"/>
                    <a:pt x="253" y="36"/>
                  </a:cubicBezTo>
                  <a:cubicBezTo>
                    <a:pt x="243" y="44"/>
                    <a:pt x="233" y="53"/>
                    <a:pt x="223" y="61"/>
                  </a:cubicBezTo>
                  <a:cubicBezTo>
                    <a:pt x="222" y="62"/>
                    <a:pt x="221" y="63"/>
                    <a:pt x="221" y="64"/>
                  </a:cubicBezTo>
                  <a:cubicBezTo>
                    <a:pt x="220" y="65"/>
                    <a:pt x="220" y="67"/>
                    <a:pt x="221" y="67"/>
                  </a:cubicBezTo>
                  <a:cubicBezTo>
                    <a:pt x="226" y="74"/>
                    <a:pt x="231" y="80"/>
                    <a:pt x="237" y="87"/>
                  </a:cubicBezTo>
                  <a:cubicBezTo>
                    <a:pt x="237" y="87"/>
                    <a:pt x="237" y="87"/>
                    <a:pt x="238" y="88"/>
                  </a:cubicBezTo>
                  <a:cubicBezTo>
                    <a:pt x="244" y="83"/>
                    <a:pt x="250" y="78"/>
                    <a:pt x="256" y="73"/>
                  </a:cubicBezTo>
                  <a:cubicBezTo>
                    <a:pt x="264" y="66"/>
                    <a:pt x="272" y="60"/>
                    <a:pt x="279" y="53"/>
                  </a:cubicBezTo>
                  <a:cubicBezTo>
                    <a:pt x="281" y="52"/>
                    <a:pt x="282" y="51"/>
                    <a:pt x="284" y="52"/>
                  </a:cubicBezTo>
                  <a:cubicBezTo>
                    <a:pt x="284" y="53"/>
                    <a:pt x="284" y="53"/>
                    <a:pt x="284" y="53"/>
                  </a:cubicBezTo>
                  <a:cubicBezTo>
                    <a:pt x="293" y="58"/>
                    <a:pt x="294" y="57"/>
                    <a:pt x="295" y="68"/>
                  </a:cubicBezTo>
                  <a:cubicBezTo>
                    <a:pt x="298" y="88"/>
                    <a:pt x="293" y="106"/>
                    <a:pt x="279" y="121"/>
                  </a:cubicBezTo>
                  <a:cubicBezTo>
                    <a:pt x="264" y="138"/>
                    <a:pt x="245" y="143"/>
                    <a:pt x="223" y="139"/>
                  </a:cubicBezTo>
                  <a:cubicBezTo>
                    <a:pt x="219" y="138"/>
                    <a:pt x="216" y="139"/>
                    <a:pt x="213" y="143"/>
                  </a:cubicBezTo>
                  <a:cubicBezTo>
                    <a:pt x="217" y="146"/>
                    <a:pt x="221" y="149"/>
                    <a:pt x="225" y="153"/>
                  </a:cubicBezTo>
                  <a:cubicBezTo>
                    <a:pt x="254" y="177"/>
                    <a:pt x="284" y="202"/>
                    <a:pt x="313" y="226"/>
                  </a:cubicBezTo>
                  <a:cubicBezTo>
                    <a:pt x="321" y="233"/>
                    <a:pt x="322" y="245"/>
                    <a:pt x="316" y="253"/>
                  </a:cubicBezTo>
                  <a:cubicBezTo>
                    <a:pt x="310" y="260"/>
                    <a:pt x="305" y="266"/>
                    <a:pt x="300" y="272"/>
                  </a:cubicBezTo>
                  <a:cubicBezTo>
                    <a:pt x="293" y="280"/>
                    <a:pt x="281" y="281"/>
                    <a:pt x="272" y="274"/>
                  </a:cubicBezTo>
                  <a:cubicBezTo>
                    <a:pt x="254" y="259"/>
                    <a:pt x="235" y="243"/>
                    <a:pt x="217" y="228"/>
                  </a:cubicBezTo>
                  <a:cubicBezTo>
                    <a:pt x="201" y="214"/>
                    <a:pt x="185" y="201"/>
                    <a:pt x="169" y="187"/>
                  </a:cubicBezTo>
                  <a:cubicBezTo>
                    <a:pt x="167" y="186"/>
                    <a:pt x="166" y="185"/>
                    <a:pt x="164" y="183"/>
                  </a:cubicBezTo>
                  <a:cubicBezTo>
                    <a:pt x="162" y="185"/>
                    <a:pt x="159" y="188"/>
                    <a:pt x="156" y="190"/>
                  </a:cubicBezTo>
                  <a:cubicBezTo>
                    <a:pt x="148" y="196"/>
                    <a:pt x="141" y="203"/>
                    <a:pt x="133" y="209"/>
                  </a:cubicBezTo>
                  <a:cubicBezTo>
                    <a:pt x="131" y="211"/>
                    <a:pt x="130" y="213"/>
                    <a:pt x="130" y="216"/>
                  </a:cubicBezTo>
                  <a:cubicBezTo>
                    <a:pt x="130" y="238"/>
                    <a:pt x="121" y="256"/>
                    <a:pt x="102" y="269"/>
                  </a:cubicBezTo>
                  <a:cubicBezTo>
                    <a:pt x="82" y="282"/>
                    <a:pt x="61" y="282"/>
                    <a:pt x="39" y="272"/>
                  </a:cubicBezTo>
                  <a:cubicBezTo>
                    <a:pt x="38" y="271"/>
                    <a:pt x="37" y="270"/>
                    <a:pt x="37" y="269"/>
                  </a:cubicBezTo>
                  <a:cubicBezTo>
                    <a:pt x="35" y="267"/>
                    <a:pt x="33" y="264"/>
                    <a:pt x="30" y="261"/>
                  </a:cubicBezTo>
                  <a:cubicBezTo>
                    <a:pt x="45" y="249"/>
                    <a:pt x="60" y="237"/>
                    <a:pt x="74" y="225"/>
                  </a:cubicBezTo>
                  <a:cubicBezTo>
                    <a:pt x="68" y="217"/>
                    <a:pt x="61" y="210"/>
                    <a:pt x="54" y="202"/>
                  </a:cubicBezTo>
                  <a:cubicBezTo>
                    <a:pt x="51" y="205"/>
                    <a:pt x="47" y="207"/>
                    <a:pt x="44" y="210"/>
                  </a:cubicBezTo>
                  <a:cubicBezTo>
                    <a:pt x="35" y="218"/>
                    <a:pt x="25" y="226"/>
                    <a:pt x="16" y="233"/>
                  </a:cubicBezTo>
                  <a:cubicBezTo>
                    <a:pt x="15" y="234"/>
                    <a:pt x="13" y="235"/>
                    <a:pt x="12" y="234"/>
                  </a:cubicBezTo>
                  <a:cubicBezTo>
                    <a:pt x="11" y="234"/>
                    <a:pt x="10" y="234"/>
                    <a:pt x="10" y="233"/>
                  </a:cubicBezTo>
                  <a:cubicBezTo>
                    <a:pt x="5" y="233"/>
                    <a:pt x="3" y="230"/>
                    <a:pt x="3" y="226"/>
                  </a:cubicBezTo>
                  <a:cubicBezTo>
                    <a:pt x="1" y="215"/>
                    <a:pt x="0" y="205"/>
                    <a:pt x="3" y="194"/>
                  </a:cubicBezTo>
                  <a:cubicBezTo>
                    <a:pt x="10" y="165"/>
                    <a:pt x="38" y="145"/>
                    <a:pt x="68" y="147"/>
                  </a:cubicBezTo>
                  <a:cubicBezTo>
                    <a:pt x="71" y="147"/>
                    <a:pt x="74" y="148"/>
                    <a:pt x="77" y="148"/>
                  </a:cubicBezTo>
                  <a:cubicBezTo>
                    <a:pt x="78" y="148"/>
                    <a:pt x="80" y="148"/>
                    <a:pt x="80" y="148"/>
                  </a:cubicBezTo>
                  <a:cubicBezTo>
                    <a:pt x="92" y="139"/>
                    <a:pt x="103" y="129"/>
                    <a:pt x="115" y="120"/>
                  </a:cubicBezTo>
                  <a:close/>
                  <a:moveTo>
                    <a:pt x="46" y="262"/>
                  </a:moveTo>
                  <a:cubicBezTo>
                    <a:pt x="49" y="263"/>
                    <a:pt x="52" y="264"/>
                    <a:pt x="54" y="265"/>
                  </a:cubicBezTo>
                  <a:cubicBezTo>
                    <a:pt x="76" y="271"/>
                    <a:pt x="98" y="263"/>
                    <a:pt x="110" y="245"/>
                  </a:cubicBezTo>
                  <a:cubicBezTo>
                    <a:pt x="117" y="235"/>
                    <a:pt x="120" y="223"/>
                    <a:pt x="118" y="210"/>
                  </a:cubicBezTo>
                  <a:cubicBezTo>
                    <a:pt x="118" y="208"/>
                    <a:pt x="118" y="206"/>
                    <a:pt x="120" y="205"/>
                  </a:cubicBezTo>
                  <a:cubicBezTo>
                    <a:pt x="123" y="203"/>
                    <a:pt x="126" y="200"/>
                    <a:pt x="129" y="198"/>
                  </a:cubicBezTo>
                  <a:cubicBezTo>
                    <a:pt x="139" y="189"/>
                    <a:pt x="149" y="181"/>
                    <a:pt x="159" y="172"/>
                  </a:cubicBezTo>
                  <a:cubicBezTo>
                    <a:pt x="161" y="171"/>
                    <a:pt x="161" y="170"/>
                    <a:pt x="159" y="168"/>
                  </a:cubicBezTo>
                  <a:cubicBezTo>
                    <a:pt x="158" y="167"/>
                    <a:pt x="156" y="166"/>
                    <a:pt x="155" y="165"/>
                  </a:cubicBezTo>
                  <a:cubicBezTo>
                    <a:pt x="151" y="161"/>
                    <a:pt x="147" y="158"/>
                    <a:pt x="143" y="154"/>
                  </a:cubicBezTo>
                  <a:cubicBezTo>
                    <a:pt x="144" y="152"/>
                    <a:pt x="146" y="151"/>
                    <a:pt x="147" y="149"/>
                  </a:cubicBezTo>
                  <a:cubicBezTo>
                    <a:pt x="147" y="148"/>
                    <a:pt x="147" y="147"/>
                    <a:pt x="147" y="147"/>
                  </a:cubicBezTo>
                  <a:cubicBezTo>
                    <a:pt x="139" y="140"/>
                    <a:pt x="132" y="134"/>
                    <a:pt x="124" y="127"/>
                  </a:cubicBezTo>
                  <a:cubicBezTo>
                    <a:pt x="123" y="128"/>
                    <a:pt x="122" y="128"/>
                    <a:pt x="122" y="128"/>
                  </a:cubicBezTo>
                  <a:cubicBezTo>
                    <a:pt x="109" y="139"/>
                    <a:pt x="97" y="149"/>
                    <a:pt x="84" y="160"/>
                  </a:cubicBezTo>
                  <a:cubicBezTo>
                    <a:pt x="82" y="161"/>
                    <a:pt x="81" y="161"/>
                    <a:pt x="80" y="161"/>
                  </a:cubicBezTo>
                  <a:cubicBezTo>
                    <a:pt x="52" y="152"/>
                    <a:pt x="17" y="170"/>
                    <a:pt x="13" y="203"/>
                  </a:cubicBezTo>
                  <a:cubicBezTo>
                    <a:pt x="12" y="209"/>
                    <a:pt x="11" y="214"/>
                    <a:pt x="14" y="221"/>
                  </a:cubicBezTo>
                  <a:cubicBezTo>
                    <a:pt x="15" y="220"/>
                    <a:pt x="16" y="219"/>
                    <a:pt x="16" y="218"/>
                  </a:cubicBezTo>
                  <a:cubicBezTo>
                    <a:pt x="27" y="210"/>
                    <a:pt x="37" y="201"/>
                    <a:pt x="47" y="193"/>
                  </a:cubicBezTo>
                  <a:cubicBezTo>
                    <a:pt x="49" y="192"/>
                    <a:pt x="51" y="191"/>
                    <a:pt x="52" y="190"/>
                  </a:cubicBezTo>
                  <a:cubicBezTo>
                    <a:pt x="58" y="189"/>
                    <a:pt x="61" y="192"/>
                    <a:pt x="65" y="196"/>
                  </a:cubicBezTo>
                  <a:cubicBezTo>
                    <a:pt x="71" y="203"/>
                    <a:pt x="76" y="210"/>
                    <a:pt x="82" y="217"/>
                  </a:cubicBezTo>
                  <a:cubicBezTo>
                    <a:pt x="87" y="223"/>
                    <a:pt x="87" y="229"/>
                    <a:pt x="81" y="234"/>
                  </a:cubicBezTo>
                  <a:cubicBezTo>
                    <a:pt x="80" y="235"/>
                    <a:pt x="79" y="236"/>
                    <a:pt x="78" y="237"/>
                  </a:cubicBezTo>
                  <a:cubicBezTo>
                    <a:pt x="68" y="245"/>
                    <a:pt x="57" y="254"/>
                    <a:pt x="46" y="262"/>
                  </a:cubicBezTo>
                  <a:close/>
                  <a:moveTo>
                    <a:pt x="246" y="28"/>
                  </a:moveTo>
                  <a:cubicBezTo>
                    <a:pt x="236" y="23"/>
                    <a:pt x="226" y="21"/>
                    <a:pt x="216" y="23"/>
                  </a:cubicBezTo>
                  <a:cubicBezTo>
                    <a:pt x="206" y="25"/>
                    <a:pt x="197" y="31"/>
                    <a:pt x="190" y="39"/>
                  </a:cubicBezTo>
                  <a:cubicBezTo>
                    <a:pt x="181" y="50"/>
                    <a:pt x="176" y="63"/>
                    <a:pt x="178" y="78"/>
                  </a:cubicBezTo>
                  <a:cubicBezTo>
                    <a:pt x="178" y="81"/>
                    <a:pt x="177" y="83"/>
                    <a:pt x="175" y="85"/>
                  </a:cubicBezTo>
                  <a:cubicBezTo>
                    <a:pt x="170" y="88"/>
                    <a:pt x="165" y="93"/>
                    <a:pt x="160" y="97"/>
                  </a:cubicBezTo>
                  <a:cubicBezTo>
                    <a:pt x="156" y="100"/>
                    <a:pt x="151" y="104"/>
                    <a:pt x="146" y="108"/>
                  </a:cubicBezTo>
                  <a:cubicBezTo>
                    <a:pt x="153" y="114"/>
                    <a:pt x="160" y="120"/>
                    <a:pt x="166" y="126"/>
                  </a:cubicBezTo>
                  <a:cubicBezTo>
                    <a:pt x="168" y="123"/>
                    <a:pt x="170" y="121"/>
                    <a:pt x="172" y="119"/>
                  </a:cubicBezTo>
                  <a:cubicBezTo>
                    <a:pt x="177" y="123"/>
                    <a:pt x="181" y="127"/>
                    <a:pt x="186" y="131"/>
                  </a:cubicBezTo>
                  <a:cubicBezTo>
                    <a:pt x="188" y="133"/>
                    <a:pt x="191" y="135"/>
                    <a:pt x="195" y="134"/>
                  </a:cubicBezTo>
                  <a:cubicBezTo>
                    <a:pt x="196" y="134"/>
                    <a:pt x="197" y="134"/>
                    <a:pt x="198" y="134"/>
                  </a:cubicBezTo>
                  <a:cubicBezTo>
                    <a:pt x="203" y="137"/>
                    <a:pt x="207" y="133"/>
                    <a:pt x="210" y="130"/>
                  </a:cubicBezTo>
                  <a:cubicBezTo>
                    <a:pt x="211" y="129"/>
                    <a:pt x="212" y="129"/>
                    <a:pt x="213" y="128"/>
                  </a:cubicBezTo>
                  <a:cubicBezTo>
                    <a:pt x="215" y="126"/>
                    <a:pt x="216" y="126"/>
                    <a:pt x="218" y="126"/>
                  </a:cubicBezTo>
                  <a:cubicBezTo>
                    <a:pt x="234" y="131"/>
                    <a:pt x="250" y="130"/>
                    <a:pt x="263" y="120"/>
                  </a:cubicBezTo>
                  <a:cubicBezTo>
                    <a:pt x="277" y="111"/>
                    <a:pt x="284" y="97"/>
                    <a:pt x="285" y="80"/>
                  </a:cubicBezTo>
                  <a:cubicBezTo>
                    <a:pt x="285" y="75"/>
                    <a:pt x="284" y="70"/>
                    <a:pt x="283" y="65"/>
                  </a:cubicBezTo>
                  <a:cubicBezTo>
                    <a:pt x="282" y="66"/>
                    <a:pt x="281" y="66"/>
                    <a:pt x="280" y="67"/>
                  </a:cubicBezTo>
                  <a:cubicBezTo>
                    <a:pt x="270" y="76"/>
                    <a:pt x="259" y="85"/>
                    <a:pt x="248" y="94"/>
                  </a:cubicBezTo>
                  <a:cubicBezTo>
                    <a:pt x="246" y="95"/>
                    <a:pt x="244" y="97"/>
                    <a:pt x="241" y="98"/>
                  </a:cubicBezTo>
                  <a:cubicBezTo>
                    <a:pt x="236" y="101"/>
                    <a:pt x="232" y="99"/>
                    <a:pt x="229" y="95"/>
                  </a:cubicBezTo>
                  <a:cubicBezTo>
                    <a:pt x="223" y="89"/>
                    <a:pt x="218" y="82"/>
                    <a:pt x="212" y="75"/>
                  </a:cubicBezTo>
                  <a:cubicBezTo>
                    <a:pt x="207" y="68"/>
                    <a:pt x="207" y="60"/>
                    <a:pt x="214" y="54"/>
                  </a:cubicBezTo>
                  <a:cubicBezTo>
                    <a:pt x="216" y="52"/>
                    <a:pt x="219" y="50"/>
                    <a:pt x="221" y="48"/>
                  </a:cubicBezTo>
                  <a:cubicBezTo>
                    <a:pt x="229" y="41"/>
                    <a:pt x="237" y="35"/>
                    <a:pt x="246" y="28"/>
                  </a:cubicBezTo>
                  <a:close/>
                  <a:moveTo>
                    <a:pt x="172" y="171"/>
                  </a:moveTo>
                  <a:cubicBezTo>
                    <a:pt x="172" y="175"/>
                    <a:pt x="174" y="177"/>
                    <a:pt x="176" y="179"/>
                  </a:cubicBezTo>
                  <a:cubicBezTo>
                    <a:pt x="193" y="192"/>
                    <a:pt x="209" y="206"/>
                    <a:pt x="225" y="220"/>
                  </a:cubicBezTo>
                  <a:cubicBezTo>
                    <a:pt x="243" y="235"/>
                    <a:pt x="261" y="250"/>
                    <a:pt x="279" y="265"/>
                  </a:cubicBezTo>
                  <a:cubicBezTo>
                    <a:pt x="284" y="269"/>
                    <a:pt x="288" y="268"/>
                    <a:pt x="292" y="264"/>
                  </a:cubicBezTo>
                  <a:cubicBezTo>
                    <a:pt x="296" y="258"/>
                    <a:pt x="301" y="253"/>
                    <a:pt x="305" y="248"/>
                  </a:cubicBezTo>
                  <a:cubicBezTo>
                    <a:pt x="310" y="242"/>
                    <a:pt x="309" y="238"/>
                    <a:pt x="304" y="234"/>
                  </a:cubicBezTo>
                  <a:cubicBezTo>
                    <a:pt x="294" y="225"/>
                    <a:pt x="284" y="217"/>
                    <a:pt x="274" y="209"/>
                  </a:cubicBezTo>
                  <a:cubicBezTo>
                    <a:pt x="250" y="188"/>
                    <a:pt x="226" y="168"/>
                    <a:pt x="201" y="147"/>
                  </a:cubicBezTo>
                  <a:cubicBezTo>
                    <a:pt x="197" y="144"/>
                    <a:pt x="193" y="144"/>
                    <a:pt x="189" y="149"/>
                  </a:cubicBezTo>
                  <a:cubicBezTo>
                    <a:pt x="184" y="154"/>
                    <a:pt x="179" y="160"/>
                    <a:pt x="174" y="166"/>
                  </a:cubicBezTo>
                  <a:cubicBezTo>
                    <a:pt x="173" y="168"/>
                    <a:pt x="173" y="170"/>
                    <a:pt x="172" y="171"/>
                  </a:cubicBezTo>
                  <a:close/>
                  <a:moveTo>
                    <a:pt x="63" y="73"/>
                  </a:moveTo>
                  <a:cubicBezTo>
                    <a:pt x="69" y="67"/>
                    <a:pt x="73" y="61"/>
                    <a:pt x="78" y="55"/>
                  </a:cubicBezTo>
                  <a:cubicBezTo>
                    <a:pt x="63" y="42"/>
                    <a:pt x="47" y="29"/>
                    <a:pt x="32" y="17"/>
                  </a:cubicBezTo>
                  <a:cubicBezTo>
                    <a:pt x="27" y="22"/>
                    <a:pt x="22" y="28"/>
                    <a:pt x="17" y="34"/>
                  </a:cubicBezTo>
                  <a:cubicBezTo>
                    <a:pt x="33" y="47"/>
                    <a:pt x="48" y="60"/>
                    <a:pt x="63" y="73"/>
                  </a:cubicBezTo>
                  <a:close/>
                  <a:moveTo>
                    <a:pt x="78" y="74"/>
                  </a:moveTo>
                  <a:cubicBezTo>
                    <a:pt x="104" y="95"/>
                    <a:pt x="130" y="117"/>
                    <a:pt x="156" y="139"/>
                  </a:cubicBezTo>
                  <a:cubicBezTo>
                    <a:pt x="157" y="137"/>
                    <a:pt x="158" y="136"/>
                    <a:pt x="159" y="134"/>
                  </a:cubicBezTo>
                  <a:cubicBezTo>
                    <a:pt x="133" y="113"/>
                    <a:pt x="107" y="91"/>
                    <a:pt x="81" y="69"/>
                  </a:cubicBezTo>
                  <a:cubicBezTo>
                    <a:pt x="80" y="71"/>
                    <a:pt x="79" y="72"/>
                    <a:pt x="78" y="74"/>
                  </a:cubicBezTo>
                  <a:close/>
                  <a:moveTo>
                    <a:pt x="173" y="135"/>
                  </a:moveTo>
                  <a:cubicBezTo>
                    <a:pt x="168" y="141"/>
                    <a:pt x="164" y="147"/>
                    <a:pt x="159" y="153"/>
                  </a:cubicBezTo>
                  <a:cubicBezTo>
                    <a:pt x="161" y="155"/>
                    <a:pt x="163" y="157"/>
                    <a:pt x="166" y="159"/>
                  </a:cubicBezTo>
                  <a:cubicBezTo>
                    <a:pt x="171" y="153"/>
                    <a:pt x="175" y="147"/>
                    <a:pt x="180" y="141"/>
                  </a:cubicBezTo>
                  <a:cubicBezTo>
                    <a:pt x="179" y="140"/>
                    <a:pt x="177" y="138"/>
                    <a:pt x="176" y="137"/>
                  </a:cubicBezTo>
                  <a:cubicBezTo>
                    <a:pt x="175" y="137"/>
                    <a:pt x="174" y="136"/>
                    <a:pt x="173" y="13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8" name="Google Shape;1778;p20"/>
            <p:cNvSpPr/>
            <p:nvPr/>
          </p:nvSpPr>
          <p:spPr>
            <a:xfrm>
              <a:off x="1854201" y="3171826"/>
              <a:ext cx="122238" cy="71438"/>
            </a:xfrm>
            <a:custGeom>
              <a:avLst/>
              <a:gdLst/>
              <a:ahLst/>
              <a:cxnLst/>
              <a:rect l="l" t="t" r="r" b="b"/>
              <a:pathLst>
                <a:path w="317" h="186" extrusionOk="0">
                  <a:moveTo>
                    <a:pt x="317" y="186"/>
                  </a:moveTo>
                  <a:cubicBezTo>
                    <a:pt x="211" y="186"/>
                    <a:pt x="106" y="186"/>
                    <a:pt x="0" y="186"/>
                  </a:cubicBezTo>
                  <a:cubicBezTo>
                    <a:pt x="0" y="124"/>
                    <a:pt x="0" y="62"/>
                    <a:pt x="0" y="0"/>
                  </a:cubicBezTo>
                  <a:cubicBezTo>
                    <a:pt x="106" y="0"/>
                    <a:pt x="211" y="0"/>
                    <a:pt x="317" y="0"/>
                  </a:cubicBezTo>
                  <a:cubicBezTo>
                    <a:pt x="317" y="62"/>
                    <a:pt x="317" y="123"/>
                    <a:pt x="317" y="18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79" name="Google Shape;1779;p20"/>
            <p:cNvSpPr/>
            <p:nvPr/>
          </p:nvSpPr>
          <p:spPr>
            <a:xfrm>
              <a:off x="1878013" y="3055938"/>
              <a:ext cx="73025" cy="55563"/>
            </a:xfrm>
            <a:custGeom>
              <a:avLst/>
              <a:gdLst/>
              <a:ahLst/>
              <a:cxnLst/>
              <a:rect l="l" t="t" r="r" b="b"/>
              <a:pathLst>
                <a:path w="191" h="148" extrusionOk="0">
                  <a:moveTo>
                    <a:pt x="191" y="0"/>
                  </a:moveTo>
                  <a:cubicBezTo>
                    <a:pt x="191" y="1"/>
                    <a:pt x="191" y="1"/>
                    <a:pt x="191" y="2"/>
                  </a:cubicBezTo>
                  <a:cubicBezTo>
                    <a:pt x="191" y="15"/>
                    <a:pt x="191" y="29"/>
                    <a:pt x="190" y="43"/>
                  </a:cubicBezTo>
                  <a:cubicBezTo>
                    <a:pt x="189" y="70"/>
                    <a:pt x="178" y="92"/>
                    <a:pt x="157" y="109"/>
                  </a:cubicBezTo>
                  <a:cubicBezTo>
                    <a:pt x="113" y="148"/>
                    <a:pt x="45" y="137"/>
                    <a:pt x="15" y="87"/>
                  </a:cubicBezTo>
                  <a:cubicBezTo>
                    <a:pt x="5" y="72"/>
                    <a:pt x="0" y="55"/>
                    <a:pt x="0" y="37"/>
                  </a:cubicBezTo>
                  <a:cubicBezTo>
                    <a:pt x="0" y="25"/>
                    <a:pt x="0" y="13"/>
                    <a:pt x="0" y="0"/>
                  </a:cubicBezTo>
                  <a:cubicBezTo>
                    <a:pt x="1" y="1"/>
                    <a:pt x="2" y="1"/>
                    <a:pt x="3" y="1"/>
                  </a:cubicBezTo>
                  <a:cubicBezTo>
                    <a:pt x="8" y="4"/>
                    <a:pt x="14" y="6"/>
                    <a:pt x="21" y="6"/>
                  </a:cubicBezTo>
                  <a:cubicBezTo>
                    <a:pt x="61" y="6"/>
                    <a:pt x="101" y="6"/>
                    <a:pt x="141" y="6"/>
                  </a:cubicBezTo>
                  <a:cubicBezTo>
                    <a:pt x="150" y="6"/>
                    <a:pt x="160" y="5"/>
                    <a:pt x="170" y="6"/>
                  </a:cubicBezTo>
                  <a:cubicBezTo>
                    <a:pt x="177" y="6"/>
                    <a:pt x="183" y="4"/>
                    <a:pt x="189" y="1"/>
                  </a:cubicBezTo>
                  <a:cubicBezTo>
                    <a:pt x="189" y="0"/>
                    <a:pt x="190" y="0"/>
                    <a:pt x="191" y="0"/>
                  </a:cubicBezTo>
                  <a:close/>
                  <a:moveTo>
                    <a:pt x="143" y="89"/>
                  </a:moveTo>
                  <a:cubicBezTo>
                    <a:pt x="128" y="101"/>
                    <a:pt x="111" y="105"/>
                    <a:pt x="93" y="105"/>
                  </a:cubicBezTo>
                  <a:cubicBezTo>
                    <a:pt x="75" y="105"/>
                    <a:pt x="58" y="101"/>
                    <a:pt x="44" y="89"/>
                  </a:cubicBezTo>
                  <a:cubicBezTo>
                    <a:pt x="41" y="92"/>
                    <a:pt x="38" y="95"/>
                    <a:pt x="36" y="97"/>
                  </a:cubicBezTo>
                  <a:cubicBezTo>
                    <a:pt x="61" y="123"/>
                    <a:pt x="125" y="123"/>
                    <a:pt x="151" y="97"/>
                  </a:cubicBezTo>
                  <a:cubicBezTo>
                    <a:pt x="148" y="95"/>
                    <a:pt x="146" y="92"/>
                    <a:pt x="143" y="89"/>
                  </a:cubicBezTo>
                  <a:close/>
                  <a:moveTo>
                    <a:pt x="46" y="44"/>
                  </a:moveTo>
                  <a:cubicBezTo>
                    <a:pt x="53" y="44"/>
                    <a:pt x="59" y="39"/>
                    <a:pt x="59" y="31"/>
                  </a:cubicBezTo>
                  <a:cubicBezTo>
                    <a:pt x="59" y="24"/>
                    <a:pt x="53" y="18"/>
                    <a:pt x="46" y="18"/>
                  </a:cubicBezTo>
                  <a:cubicBezTo>
                    <a:pt x="38" y="17"/>
                    <a:pt x="32" y="23"/>
                    <a:pt x="32" y="31"/>
                  </a:cubicBezTo>
                  <a:cubicBezTo>
                    <a:pt x="32" y="39"/>
                    <a:pt x="38" y="44"/>
                    <a:pt x="46" y="44"/>
                  </a:cubicBezTo>
                  <a:close/>
                  <a:moveTo>
                    <a:pt x="144" y="44"/>
                  </a:moveTo>
                  <a:cubicBezTo>
                    <a:pt x="151" y="44"/>
                    <a:pt x="157" y="38"/>
                    <a:pt x="157" y="31"/>
                  </a:cubicBezTo>
                  <a:cubicBezTo>
                    <a:pt x="157" y="23"/>
                    <a:pt x="151" y="17"/>
                    <a:pt x="144" y="18"/>
                  </a:cubicBezTo>
                  <a:cubicBezTo>
                    <a:pt x="136" y="18"/>
                    <a:pt x="130" y="24"/>
                    <a:pt x="130" y="31"/>
                  </a:cubicBezTo>
                  <a:cubicBezTo>
                    <a:pt x="130" y="39"/>
                    <a:pt x="136" y="44"/>
                    <a:pt x="144" y="4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0" name="Google Shape;1780;p20"/>
            <p:cNvSpPr/>
            <p:nvPr/>
          </p:nvSpPr>
          <p:spPr>
            <a:xfrm>
              <a:off x="1843088" y="3154363"/>
              <a:ext cx="141288" cy="14288"/>
            </a:xfrm>
            <a:custGeom>
              <a:avLst/>
              <a:gdLst/>
              <a:ahLst/>
              <a:cxnLst/>
              <a:rect l="l" t="t" r="r" b="b"/>
              <a:pathLst>
                <a:path w="372" h="35" extrusionOk="0">
                  <a:moveTo>
                    <a:pt x="0" y="35"/>
                  </a:moveTo>
                  <a:cubicBezTo>
                    <a:pt x="0" y="23"/>
                    <a:pt x="0" y="12"/>
                    <a:pt x="0" y="0"/>
                  </a:cubicBezTo>
                  <a:cubicBezTo>
                    <a:pt x="124" y="0"/>
                    <a:pt x="248" y="0"/>
                    <a:pt x="372" y="0"/>
                  </a:cubicBezTo>
                  <a:cubicBezTo>
                    <a:pt x="372" y="3"/>
                    <a:pt x="372" y="6"/>
                    <a:pt x="372" y="8"/>
                  </a:cubicBezTo>
                  <a:cubicBezTo>
                    <a:pt x="372" y="16"/>
                    <a:pt x="372" y="24"/>
                    <a:pt x="372" y="33"/>
                  </a:cubicBezTo>
                  <a:cubicBezTo>
                    <a:pt x="372" y="35"/>
                    <a:pt x="372" y="35"/>
                    <a:pt x="369" y="35"/>
                  </a:cubicBezTo>
                  <a:cubicBezTo>
                    <a:pt x="305" y="35"/>
                    <a:pt x="240" y="35"/>
                    <a:pt x="175" y="35"/>
                  </a:cubicBezTo>
                  <a:cubicBezTo>
                    <a:pt x="118" y="35"/>
                    <a:pt x="62" y="35"/>
                    <a:pt x="5" y="35"/>
                  </a:cubicBezTo>
                  <a:cubicBezTo>
                    <a:pt x="4" y="35"/>
                    <a:pt x="2" y="35"/>
                    <a:pt x="0" y="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1" name="Google Shape;1781;p20"/>
            <p:cNvSpPr/>
            <p:nvPr/>
          </p:nvSpPr>
          <p:spPr>
            <a:xfrm>
              <a:off x="1879601" y="3003551"/>
              <a:ext cx="71438" cy="28575"/>
            </a:xfrm>
            <a:custGeom>
              <a:avLst/>
              <a:gdLst/>
              <a:ahLst/>
              <a:cxnLst/>
              <a:rect l="l" t="t" r="r" b="b"/>
              <a:pathLst>
                <a:path w="183" h="74" extrusionOk="0">
                  <a:moveTo>
                    <a:pt x="183" y="74"/>
                  </a:moveTo>
                  <a:cubicBezTo>
                    <a:pt x="181" y="74"/>
                    <a:pt x="180" y="73"/>
                    <a:pt x="179" y="72"/>
                  </a:cubicBezTo>
                  <a:cubicBezTo>
                    <a:pt x="174" y="72"/>
                    <a:pt x="170" y="70"/>
                    <a:pt x="166" y="70"/>
                  </a:cubicBezTo>
                  <a:cubicBezTo>
                    <a:pt x="115" y="70"/>
                    <a:pt x="65" y="70"/>
                    <a:pt x="15" y="70"/>
                  </a:cubicBezTo>
                  <a:cubicBezTo>
                    <a:pt x="10" y="70"/>
                    <a:pt x="5" y="72"/>
                    <a:pt x="0" y="72"/>
                  </a:cubicBezTo>
                  <a:cubicBezTo>
                    <a:pt x="8" y="37"/>
                    <a:pt x="45" y="0"/>
                    <a:pt x="94" y="2"/>
                  </a:cubicBezTo>
                  <a:cubicBezTo>
                    <a:pt x="142" y="4"/>
                    <a:pt x="176" y="40"/>
                    <a:pt x="183" y="7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2" name="Google Shape;1782;p20"/>
            <p:cNvSpPr/>
            <p:nvPr/>
          </p:nvSpPr>
          <p:spPr>
            <a:xfrm>
              <a:off x="1876426" y="3035301"/>
              <a:ext cx="76200" cy="17463"/>
            </a:xfrm>
            <a:custGeom>
              <a:avLst/>
              <a:gdLst/>
              <a:ahLst/>
              <a:cxnLst/>
              <a:rect l="l" t="t" r="r" b="b"/>
              <a:pathLst>
                <a:path w="202" h="48" extrusionOk="0">
                  <a:moveTo>
                    <a:pt x="101" y="48"/>
                  </a:moveTo>
                  <a:cubicBezTo>
                    <a:pt x="76" y="48"/>
                    <a:pt x="51" y="48"/>
                    <a:pt x="26" y="48"/>
                  </a:cubicBezTo>
                  <a:cubicBezTo>
                    <a:pt x="14" y="48"/>
                    <a:pt x="4" y="40"/>
                    <a:pt x="2" y="27"/>
                  </a:cubicBezTo>
                  <a:cubicBezTo>
                    <a:pt x="0" y="14"/>
                    <a:pt x="11" y="1"/>
                    <a:pt x="24" y="0"/>
                  </a:cubicBezTo>
                  <a:cubicBezTo>
                    <a:pt x="25" y="0"/>
                    <a:pt x="27" y="0"/>
                    <a:pt x="28" y="0"/>
                  </a:cubicBezTo>
                  <a:cubicBezTo>
                    <a:pt x="65" y="0"/>
                    <a:pt x="102" y="0"/>
                    <a:pt x="139" y="0"/>
                  </a:cubicBezTo>
                  <a:cubicBezTo>
                    <a:pt x="152" y="0"/>
                    <a:pt x="164" y="0"/>
                    <a:pt x="176" y="0"/>
                  </a:cubicBezTo>
                  <a:cubicBezTo>
                    <a:pt x="189" y="0"/>
                    <a:pt x="199" y="10"/>
                    <a:pt x="200" y="22"/>
                  </a:cubicBezTo>
                  <a:cubicBezTo>
                    <a:pt x="202" y="34"/>
                    <a:pt x="193" y="45"/>
                    <a:pt x="181" y="48"/>
                  </a:cubicBezTo>
                  <a:cubicBezTo>
                    <a:pt x="179" y="48"/>
                    <a:pt x="176" y="48"/>
                    <a:pt x="174" y="48"/>
                  </a:cubicBezTo>
                  <a:cubicBezTo>
                    <a:pt x="150" y="48"/>
                    <a:pt x="125" y="48"/>
                    <a:pt x="101" y="4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3" name="Google Shape;1783;p20"/>
            <p:cNvSpPr/>
            <p:nvPr/>
          </p:nvSpPr>
          <p:spPr>
            <a:xfrm>
              <a:off x="1890713" y="3106738"/>
              <a:ext cx="49213" cy="42863"/>
            </a:xfrm>
            <a:custGeom>
              <a:avLst/>
              <a:gdLst/>
              <a:ahLst/>
              <a:cxnLst/>
              <a:rect l="l" t="t" r="r" b="b"/>
              <a:pathLst>
                <a:path w="127" h="111" extrusionOk="0">
                  <a:moveTo>
                    <a:pt x="106" y="0"/>
                  </a:moveTo>
                  <a:cubicBezTo>
                    <a:pt x="114" y="0"/>
                    <a:pt x="121" y="0"/>
                    <a:pt x="127" y="0"/>
                  </a:cubicBezTo>
                  <a:cubicBezTo>
                    <a:pt x="127" y="8"/>
                    <a:pt x="127" y="15"/>
                    <a:pt x="127" y="23"/>
                  </a:cubicBezTo>
                  <a:cubicBezTo>
                    <a:pt x="127" y="52"/>
                    <a:pt x="127" y="80"/>
                    <a:pt x="127" y="109"/>
                  </a:cubicBezTo>
                  <a:cubicBezTo>
                    <a:pt x="127" y="109"/>
                    <a:pt x="127" y="110"/>
                    <a:pt x="127" y="111"/>
                  </a:cubicBezTo>
                  <a:cubicBezTo>
                    <a:pt x="123" y="111"/>
                    <a:pt x="120" y="111"/>
                    <a:pt x="117" y="111"/>
                  </a:cubicBezTo>
                  <a:cubicBezTo>
                    <a:pt x="117" y="102"/>
                    <a:pt x="117" y="94"/>
                    <a:pt x="117" y="85"/>
                  </a:cubicBezTo>
                  <a:cubicBezTo>
                    <a:pt x="81" y="85"/>
                    <a:pt x="45" y="85"/>
                    <a:pt x="8" y="85"/>
                  </a:cubicBezTo>
                  <a:cubicBezTo>
                    <a:pt x="8" y="93"/>
                    <a:pt x="8" y="102"/>
                    <a:pt x="8" y="111"/>
                  </a:cubicBezTo>
                  <a:cubicBezTo>
                    <a:pt x="6" y="111"/>
                    <a:pt x="3" y="111"/>
                    <a:pt x="1" y="111"/>
                  </a:cubicBezTo>
                  <a:cubicBezTo>
                    <a:pt x="0" y="74"/>
                    <a:pt x="1" y="37"/>
                    <a:pt x="0" y="0"/>
                  </a:cubicBezTo>
                  <a:cubicBezTo>
                    <a:pt x="5" y="0"/>
                    <a:pt x="10" y="0"/>
                    <a:pt x="15" y="0"/>
                  </a:cubicBezTo>
                  <a:cubicBezTo>
                    <a:pt x="15" y="1"/>
                    <a:pt x="15" y="1"/>
                    <a:pt x="15" y="2"/>
                  </a:cubicBezTo>
                  <a:cubicBezTo>
                    <a:pt x="15" y="11"/>
                    <a:pt x="15" y="20"/>
                    <a:pt x="15" y="30"/>
                  </a:cubicBezTo>
                  <a:cubicBezTo>
                    <a:pt x="16" y="48"/>
                    <a:pt x="27" y="64"/>
                    <a:pt x="44" y="71"/>
                  </a:cubicBezTo>
                  <a:cubicBezTo>
                    <a:pt x="61" y="78"/>
                    <a:pt x="80" y="74"/>
                    <a:pt x="93" y="61"/>
                  </a:cubicBezTo>
                  <a:cubicBezTo>
                    <a:pt x="102" y="52"/>
                    <a:pt x="106" y="41"/>
                    <a:pt x="106" y="28"/>
                  </a:cubicBezTo>
                  <a:cubicBezTo>
                    <a:pt x="107" y="19"/>
                    <a:pt x="106" y="10"/>
                    <a:pt x="106"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4" name="Google Shape;1784;p20"/>
            <p:cNvSpPr/>
            <p:nvPr/>
          </p:nvSpPr>
          <p:spPr>
            <a:xfrm>
              <a:off x="1900238" y="3108326"/>
              <a:ext cx="26988" cy="23813"/>
            </a:xfrm>
            <a:custGeom>
              <a:avLst/>
              <a:gdLst/>
              <a:ahLst/>
              <a:cxnLst/>
              <a:rect l="l" t="t" r="r" b="b"/>
              <a:pathLst>
                <a:path w="68" h="63" extrusionOk="0">
                  <a:moveTo>
                    <a:pt x="0" y="0"/>
                  </a:moveTo>
                  <a:cubicBezTo>
                    <a:pt x="22" y="8"/>
                    <a:pt x="45" y="9"/>
                    <a:pt x="68" y="2"/>
                  </a:cubicBezTo>
                  <a:cubicBezTo>
                    <a:pt x="68" y="3"/>
                    <a:pt x="68" y="3"/>
                    <a:pt x="68" y="4"/>
                  </a:cubicBezTo>
                  <a:cubicBezTo>
                    <a:pt x="68" y="12"/>
                    <a:pt x="68" y="20"/>
                    <a:pt x="68" y="28"/>
                  </a:cubicBezTo>
                  <a:cubicBezTo>
                    <a:pt x="68" y="45"/>
                    <a:pt x="54" y="60"/>
                    <a:pt x="37" y="62"/>
                  </a:cubicBezTo>
                  <a:cubicBezTo>
                    <a:pt x="19" y="63"/>
                    <a:pt x="3" y="51"/>
                    <a:pt x="0" y="34"/>
                  </a:cubicBezTo>
                  <a:cubicBezTo>
                    <a:pt x="0" y="29"/>
                    <a:pt x="0" y="24"/>
                    <a:pt x="0" y="19"/>
                  </a:cubicBezTo>
                  <a:cubicBezTo>
                    <a:pt x="0" y="13"/>
                    <a:pt x="0" y="7"/>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5" name="Google Shape;1785;p20"/>
            <p:cNvSpPr/>
            <p:nvPr/>
          </p:nvSpPr>
          <p:spPr>
            <a:xfrm>
              <a:off x="1873251" y="3103563"/>
              <a:ext cx="12700" cy="46038"/>
            </a:xfrm>
            <a:custGeom>
              <a:avLst/>
              <a:gdLst/>
              <a:ahLst/>
              <a:cxnLst/>
              <a:rect l="l" t="t" r="r" b="b"/>
              <a:pathLst>
                <a:path w="33" h="124" extrusionOk="0">
                  <a:moveTo>
                    <a:pt x="33" y="124"/>
                  </a:moveTo>
                  <a:cubicBezTo>
                    <a:pt x="30" y="124"/>
                    <a:pt x="27" y="124"/>
                    <a:pt x="23" y="124"/>
                  </a:cubicBezTo>
                  <a:cubicBezTo>
                    <a:pt x="23" y="119"/>
                    <a:pt x="23" y="115"/>
                    <a:pt x="23" y="111"/>
                  </a:cubicBezTo>
                  <a:cubicBezTo>
                    <a:pt x="23" y="107"/>
                    <a:pt x="23" y="103"/>
                    <a:pt x="23" y="99"/>
                  </a:cubicBezTo>
                  <a:cubicBezTo>
                    <a:pt x="21" y="90"/>
                    <a:pt x="15" y="86"/>
                    <a:pt x="6" y="86"/>
                  </a:cubicBezTo>
                  <a:cubicBezTo>
                    <a:pt x="4" y="86"/>
                    <a:pt x="2" y="85"/>
                    <a:pt x="0" y="85"/>
                  </a:cubicBezTo>
                  <a:cubicBezTo>
                    <a:pt x="0" y="83"/>
                    <a:pt x="0" y="82"/>
                    <a:pt x="0" y="80"/>
                  </a:cubicBezTo>
                  <a:cubicBezTo>
                    <a:pt x="0" y="60"/>
                    <a:pt x="0" y="41"/>
                    <a:pt x="0" y="21"/>
                  </a:cubicBezTo>
                  <a:cubicBezTo>
                    <a:pt x="0" y="14"/>
                    <a:pt x="3" y="8"/>
                    <a:pt x="10" y="4"/>
                  </a:cubicBezTo>
                  <a:cubicBezTo>
                    <a:pt x="20" y="0"/>
                    <a:pt x="31" y="6"/>
                    <a:pt x="33" y="18"/>
                  </a:cubicBezTo>
                  <a:cubicBezTo>
                    <a:pt x="33" y="20"/>
                    <a:pt x="33" y="22"/>
                    <a:pt x="33" y="24"/>
                  </a:cubicBezTo>
                  <a:cubicBezTo>
                    <a:pt x="33" y="52"/>
                    <a:pt x="33" y="81"/>
                    <a:pt x="33" y="110"/>
                  </a:cubicBezTo>
                  <a:cubicBezTo>
                    <a:pt x="33" y="115"/>
                    <a:pt x="33" y="119"/>
                    <a:pt x="33" y="12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6" name="Google Shape;1786;p20"/>
            <p:cNvSpPr/>
            <p:nvPr/>
          </p:nvSpPr>
          <p:spPr>
            <a:xfrm>
              <a:off x="1960563" y="3108326"/>
              <a:ext cx="12700" cy="41275"/>
            </a:xfrm>
            <a:custGeom>
              <a:avLst/>
              <a:gdLst/>
              <a:ahLst/>
              <a:cxnLst/>
              <a:rect l="l" t="t" r="r" b="b"/>
              <a:pathLst>
                <a:path w="33" h="109" extrusionOk="0">
                  <a:moveTo>
                    <a:pt x="33" y="109"/>
                  </a:moveTo>
                  <a:cubicBezTo>
                    <a:pt x="25" y="109"/>
                    <a:pt x="18" y="109"/>
                    <a:pt x="10" y="109"/>
                  </a:cubicBezTo>
                  <a:cubicBezTo>
                    <a:pt x="10" y="104"/>
                    <a:pt x="9" y="100"/>
                    <a:pt x="10" y="95"/>
                  </a:cubicBezTo>
                  <a:cubicBezTo>
                    <a:pt x="10" y="87"/>
                    <a:pt x="8" y="80"/>
                    <a:pt x="1" y="76"/>
                  </a:cubicBezTo>
                  <a:cubicBezTo>
                    <a:pt x="0" y="75"/>
                    <a:pt x="0" y="74"/>
                    <a:pt x="0" y="72"/>
                  </a:cubicBezTo>
                  <a:cubicBezTo>
                    <a:pt x="0" y="53"/>
                    <a:pt x="0" y="33"/>
                    <a:pt x="0" y="13"/>
                  </a:cubicBezTo>
                  <a:cubicBezTo>
                    <a:pt x="0" y="8"/>
                    <a:pt x="0" y="4"/>
                    <a:pt x="0" y="0"/>
                  </a:cubicBezTo>
                  <a:cubicBezTo>
                    <a:pt x="12" y="2"/>
                    <a:pt x="30" y="13"/>
                    <a:pt x="33" y="30"/>
                  </a:cubicBezTo>
                  <a:cubicBezTo>
                    <a:pt x="33" y="31"/>
                    <a:pt x="33" y="32"/>
                    <a:pt x="33" y="33"/>
                  </a:cubicBezTo>
                  <a:cubicBezTo>
                    <a:pt x="33" y="58"/>
                    <a:pt x="33" y="82"/>
                    <a:pt x="33" y="107"/>
                  </a:cubicBezTo>
                  <a:cubicBezTo>
                    <a:pt x="33" y="107"/>
                    <a:pt x="33" y="108"/>
                    <a:pt x="33" y="10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7" name="Google Shape;1787;p20"/>
            <p:cNvSpPr/>
            <p:nvPr/>
          </p:nvSpPr>
          <p:spPr>
            <a:xfrm>
              <a:off x="1943101" y="3103563"/>
              <a:ext cx="12700" cy="39688"/>
            </a:xfrm>
            <a:custGeom>
              <a:avLst/>
              <a:gdLst/>
              <a:ahLst/>
              <a:cxnLst/>
              <a:rect l="l" t="t" r="r" b="b"/>
              <a:pathLst>
                <a:path w="34" h="102" extrusionOk="0">
                  <a:moveTo>
                    <a:pt x="0" y="102"/>
                  </a:moveTo>
                  <a:cubicBezTo>
                    <a:pt x="0" y="92"/>
                    <a:pt x="0" y="82"/>
                    <a:pt x="0" y="72"/>
                  </a:cubicBezTo>
                  <a:cubicBezTo>
                    <a:pt x="0" y="55"/>
                    <a:pt x="0" y="38"/>
                    <a:pt x="0" y="20"/>
                  </a:cubicBezTo>
                  <a:cubicBezTo>
                    <a:pt x="0" y="14"/>
                    <a:pt x="2" y="9"/>
                    <a:pt x="6" y="5"/>
                  </a:cubicBezTo>
                  <a:cubicBezTo>
                    <a:pt x="11" y="1"/>
                    <a:pt x="16" y="0"/>
                    <a:pt x="22" y="2"/>
                  </a:cubicBezTo>
                  <a:cubicBezTo>
                    <a:pt x="28" y="4"/>
                    <a:pt x="32" y="9"/>
                    <a:pt x="33" y="16"/>
                  </a:cubicBezTo>
                  <a:cubicBezTo>
                    <a:pt x="34" y="21"/>
                    <a:pt x="34" y="26"/>
                    <a:pt x="34" y="32"/>
                  </a:cubicBezTo>
                  <a:cubicBezTo>
                    <a:pt x="34" y="49"/>
                    <a:pt x="34" y="66"/>
                    <a:pt x="34" y="84"/>
                  </a:cubicBezTo>
                  <a:cubicBezTo>
                    <a:pt x="34" y="86"/>
                    <a:pt x="33" y="87"/>
                    <a:pt x="30" y="87"/>
                  </a:cubicBezTo>
                  <a:cubicBezTo>
                    <a:pt x="26" y="87"/>
                    <a:pt x="22" y="87"/>
                    <a:pt x="17" y="87"/>
                  </a:cubicBezTo>
                  <a:cubicBezTo>
                    <a:pt x="9" y="87"/>
                    <a:pt x="3" y="92"/>
                    <a:pt x="1" y="100"/>
                  </a:cubicBezTo>
                  <a:cubicBezTo>
                    <a:pt x="1" y="100"/>
                    <a:pt x="1" y="101"/>
                    <a:pt x="0" y="10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8" name="Google Shape;1788;p20"/>
            <p:cNvSpPr/>
            <p:nvPr/>
          </p:nvSpPr>
          <p:spPr>
            <a:xfrm>
              <a:off x="1787526" y="3176588"/>
              <a:ext cx="28575" cy="26988"/>
            </a:xfrm>
            <a:custGeom>
              <a:avLst/>
              <a:gdLst/>
              <a:ahLst/>
              <a:cxnLst/>
              <a:rect l="l" t="t" r="r" b="b"/>
              <a:pathLst>
                <a:path w="72" h="70" extrusionOk="0">
                  <a:moveTo>
                    <a:pt x="36" y="70"/>
                  </a:moveTo>
                  <a:cubicBezTo>
                    <a:pt x="16" y="70"/>
                    <a:pt x="0" y="54"/>
                    <a:pt x="0" y="35"/>
                  </a:cubicBezTo>
                  <a:cubicBezTo>
                    <a:pt x="0" y="16"/>
                    <a:pt x="16" y="0"/>
                    <a:pt x="36" y="1"/>
                  </a:cubicBezTo>
                  <a:cubicBezTo>
                    <a:pt x="56" y="1"/>
                    <a:pt x="72" y="17"/>
                    <a:pt x="72" y="36"/>
                  </a:cubicBezTo>
                  <a:cubicBezTo>
                    <a:pt x="71" y="55"/>
                    <a:pt x="55" y="70"/>
                    <a:pt x="36" y="70"/>
                  </a:cubicBezTo>
                  <a:close/>
                  <a:moveTo>
                    <a:pt x="17" y="35"/>
                  </a:moveTo>
                  <a:cubicBezTo>
                    <a:pt x="17" y="46"/>
                    <a:pt x="25" y="54"/>
                    <a:pt x="36" y="54"/>
                  </a:cubicBezTo>
                  <a:cubicBezTo>
                    <a:pt x="46" y="54"/>
                    <a:pt x="55" y="45"/>
                    <a:pt x="54" y="35"/>
                  </a:cubicBezTo>
                  <a:cubicBezTo>
                    <a:pt x="54" y="25"/>
                    <a:pt x="46" y="17"/>
                    <a:pt x="36" y="17"/>
                  </a:cubicBezTo>
                  <a:cubicBezTo>
                    <a:pt x="25" y="17"/>
                    <a:pt x="17" y="25"/>
                    <a:pt x="17" y="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89" name="Google Shape;1789;p20"/>
            <p:cNvSpPr/>
            <p:nvPr/>
          </p:nvSpPr>
          <p:spPr>
            <a:xfrm>
              <a:off x="1858963" y="3108326"/>
              <a:ext cx="9525" cy="41275"/>
            </a:xfrm>
            <a:custGeom>
              <a:avLst/>
              <a:gdLst/>
              <a:ahLst/>
              <a:cxnLst/>
              <a:rect l="l" t="t" r="r" b="b"/>
              <a:pathLst>
                <a:path w="28" h="107" extrusionOk="0">
                  <a:moveTo>
                    <a:pt x="9" y="107"/>
                  </a:moveTo>
                  <a:cubicBezTo>
                    <a:pt x="6" y="107"/>
                    <a:pt x="3" y="107"/>
                    <a:pt x="0" y="107"/>
                  </a:cubicBezTo>
                  <a:cubicBezTo>
                    <a:pt x="0" y="106"/>
                    <a:pt x="0" y="105"/>
                    <a:pt x="0" y="104"/>
                  </a:cubicBezTo>
                  <a:cubicBezTo>
                    <a:pt x="0" y="82"/>
                    <a:pt x="1" y="59"/>
                    <a:pt x="0" y="37"/>
                  </a:cubicBezTo>
                  <a:cubicBezTo>
                    <a:pt x="0" y="23"/>
                    <a:pt x="6" y="14"/>
                    <a:pt x="17" y="6"/>
                  </a:cubicBezTo>
                  <a:cubicBezTo>
                    <a:pt x="20" y="4"/>
                    <a:pt x="24" y="2"/>
                    <a:pt x="28" y="0"/>
                  </a:cubicBezTo>
                  <a:cubicBezTo>
                    <a:pt x="28" y="23"/>
                    <a:pt x="28" y="46"/>
                    <a:pt x="28" y="69"/>
                  </a:cubicBezTo>
                  <a:cubicBezTo>
                    <a:pt x="27" y="69"/>
                    <a:pt x="26" y="69"/>
                    <a:pt x="26" y="69"/>
                  </a:cubicBezTo>
                  <a:cubicBezTo>
                    <a:pt x="17" y="70"/>
                    <a:pt x="10" y="75"/>
                    <a:pt x="10" y="84"/>
                  </a:cubicBezTo>
                  <a:cubicBezTo>
                    <a:pt x="9" y="91"/>
                    <a:pt x="9" y="97"/>
                    <a:pt x="9" y="104"/>
                  </a:cubicBezTo>
                  <a:cubicBezTo>
                    <a:pt x="9" y="105"/>
                    <a:pt x="9" y="106"/>
                    <a:pt x="9" y="10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0" name="Google Shape;1790;p20"/>
            <p:cNvSpPr/>
            <p:nvPr/>
          </p:nvSpPr>
          <p:spPr>
            <a:xfrm>
              <a:off x="1817688" y="3197226"/>
              <a:ext cx="22225" cy="17463"/>
            </a:xfrm>
            <a:custGeom>
              <a:avLst/>
              <a:gdLst/>
              <a:ahLst/>
              <a:cxnLst/>
              <a:rect l="l" t="t" r="r" b="b"/>
              <a:pathLst>
                <a:path w="58" h="45" extrusionOk="0">
                  <a:moveTo>
                    <a:pt x="37" y="45"/>
                  </a:moveTo>
                  <a:cubicBezTo>
                    <a:pt x="32" y="39"/>
                    <a:pt x="26" y="33"/>
                    <a:pt x="20" y="27"/>
                  </a:cubicBezTo>
                  <a:cubicBezTo>
                    <a:pt x="14" y="20"/>
                    <a:pt x="7" y="13"/>
                    <a:pt x="1" y="6"/>
                  </a:cubicBezTo>
                  <a:cubicBezTo>
                    <a:pt x="0" y="6"/>
                    <a:pt x="0" y="4"/>
                    <a:pt x="0" y="4"/>
                  </a:cubicBezTo>
                  <a:cubicBezTo>
                    <a:pt x="1" y="2"/>
                    <a:pt x="1" y="0"/>
                    <a:pt x="3" y="0"/>
                  </a:cubicBezTo>
                  <a:cubicBezTo>
                    <a:pt x="21" y="0"/>
                    <a:pt x="39" y="0"/>
                    <a:pt x="57" y="0"/>
                  </a:cubicBezTo>
                  <a:cubicBezTo>
                    <a:pt x="57" y="0"/>
                    <a:pt x="58" y="0"/>
                    <a:pt x="58" y="0"/>
                  </a:cubicBezTo>
                  <a:cubicBezTo>
                    <a:pt x="55" y="17"/>
                    <a:pt x="48" y="31"/>
                    <a:pt x="37"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1" name="Google Shape;1791;p20"/>
            <p:cNvSpPr/>
            <p:nvPr/>
          </p:nvSpPr>
          <p:spPr>
            <a:xfrm>
              <a:off x="1898651" y="3144838"/>
              <a:ext cx="31750" cy="4763"/>
            </a:xfrm>
            <a:custGeom>
              <a:avLst/>
              <a:gdLst/>
              <a:ahLst/>
              <a:cxnLst/>
              <a:rect l="l" t="t" r="r" b="b"/>
              <a:pathLst>
                <a:path w="86" h="16" extrusionOk="0">
                  <a:moveTo>
                    <a:pt x="86" y="0"/>
                  </a:moveTo>
                  <a:cubicBezTo>
                    <a:pt x="86" y="5"/>
                    <a:pt x="86" y="10"/>
                    <a:pt x="86" y="16"/>
                  </a:cubicBezTo>
                  <a:cubicBezTo>
                    <a:pt x="57" y="16"/>
                    <a:pt x="29" y="16"/>
                    <a:pt x="0" y="16"/>
                  </a:cubicBezTo>
                  <a:cubicBezTo>
                    <a:pt x="0" y="10"/>
                    <a:pt x="0" y="5"/>
                    <a:pt x="0" y="0"/>
                  </a:cubicBezTo>
                  <a:cubicBezTo>
                    <a:pt x="28" y="0"/>
                    <a:pt x="57" y="0"/>
                    <a:pt x="86"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2" name="Google Shape;1792;p20"/>
            <p:cNvSpPr/>
            <p:nvPr/>
          </p:nvSpPr>
          <p:spPr>
            <a:xfrm>
              <a:off x="1819276" y="3168651"/>
              <a:ext cx="20638" cy="14288"/>
            </a:xfrm>
            <a:custGeom>
              <a:avLst/>
              <a:gdLst/>
              <a:ahLst/>
              <a:cxnLst/>
              <a:rect l="l" t="t" r="r" b="b"/>
              <a:pathLst>
                <a:path w="57" h="41" extrusionOk="0">
                  <a:moveTo>
                    <a:pt x="57" y="41"/>
                  </a:moveTo>
                  <a:cubicBezTo>
                    <a:pt x="56" y="41"/>
                    <a:pt x="55" y="41"/>
                    <a:pt x="54" y="41"/>
                  </a:cubicBezTo>
                  <a:cubicBezTo>
                    <a:pt x="37" y="41"/>
                    <a:pt x="20" y="41"/>
                    <a:pt x="3" y="41"/>
                  </a:cubicBezTo>
                  <a:cubicBezTo>
                    <a:pt x="2" y="41"/>
                    <a:pt x="1" y="41"/>
                    <a:pt x="0" y="40"/>
                  </a:cubicBezTo>
                  <a:cubicBezTo>
                    <a:pt x="1" y="39"/>
                    <a:pt x="1" y="38"/>
                    <a:pt x="2" y="37"/>
                  </a:cubicBezTo>
                  <a:cubicBezTo>
                    <a:pt x="14" y="25"/>
                    <a:pt x="26" y="13"/>
                    <a:pt x="38" y="2"/>
                  </a:cubicBezTo>
                  <a:cubicBezTo>
                    <a:pt x="39" y="0"/>
                    <a:pt x="40" y="0"/>
                    <a:pt x="41" y="2"/>
                  </a:cubicBezTo>
                  <a:cubicBezTo>
                    <a:pt x="48" y="13"/>
                    <a:pt x="54" y="25"/>
                    <a:pt x="57" y="38"/>
                  </a:cubicBezTo>
                  <a:cubicBezTo>
                    <a:pt x="57" y="39"/>
                    <a:pt x="57" y="40"/>
                    <a:pt x="57" y="4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3" name="Google Shape;1793;p20"/>
            <p:cNvSpPr/>
            <p:nvPr/>
          </p:nvSpPr>
          <p:spPr>
            <a:xfrm>
              <a:off x="1779588" y="3152776"/>
              <a:ext cx="15875" cy="20638"/>
            </a:xfrm>
            <a:custGeom>
              <a:avLst/>
              <a:gdLst/>
              <a:ahLst/>
              <a:cxnLst/>
              <a:rect l="l" t="t" r="r" b="b"/>
              <a:pathLst>
                <a:path w="40" h="56" extrusionOk="0">
                  <a:moveTo>
                    <a:pt x="0" y="16"/>
                  </a:moveTo>
                  <a:cubicBezTo>
                    <a:pt x="12" y="8"/>
                    <a:pt x="26" y="3"/>
                    <a:pt x="40" y="0"/>
                  </a:cubicBezTo>
                  <a:cubicBezTo>
                    <a:pt x="40" y="2"/>
                    <a:pt x="40" y="3"/>
                    <a:pt x="40" y="3"/>
                  </a:cubicBezTo>
                  <a:cubicBezTo>
                    <a:pt x="40" y="20"/>
                    <a:pt x="40" y="36"/>
                    <a:pt x="40" y="53"/>
                  </a:cubicBezTo>
                  <a:cubicBezTo>
                    <a:pt x="40" y="54"/>
                    <a:pt x="39" y="55"/>
                    <a:pt x="39" y="56"/>
                  </a:cubicBezTo>
                  <a:cubicBezTo>
                    <a:pt x="38" y="56"/>
                    <a:pt x="37" y="55"/>
                    <a:pt x="36" y="55"/>
                  </a:cubicBezTo>
                  <a:cubicBezTo>
                    <a:pt x="25" y="42"/>
                    <a:pt x="13" y="30"/>
                    <a:pt x="1" y="18"/>
                  </a:cubicBezTo>
                  <a:cubicBezTo>
                    <a:pt x="1" y="18"/>
                    <a:pt x="1" y="17"/>
                    <a:pt x="0"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4" name="Google Shape;1794;p20"/>
            <p:cNvSpPr/>
            <p:nvPr/>
          </p:nvSpPr>
          <p:spPr>
            <a:xfrm>
              <a:off x="1779588" y="3206751"/>
              <a:ext cx="15875" cy="20638"/>
            </a:xfrm>
            <a:custGeom>
              <a:avLst/>
              <a:gdLst/>
              <a:ahLst/>
              <a:cxnLst/>
              <a:rect l="l" t="t" r="r" b="b"/>
              <a:pathLst>
                <a:path w="41" h="55" extrusionOk="0">
                  <a:moveTo>
                    <a:pt x="41" y="55"/>
                  </a:moveTo>
                  <a:cubicBezTo>
                    <a:pt x="26" y="53"/>
                    <a:pt x="13" y="47"/>
                    <a:pt x="0" y="38"/>
                  </a:cubicBezTo>
                  <a:cubicBezTo>
                    <a:pt x="1" y="37"/>
                    <a:pt x="2" y="37"/>
                    <a:pt x="3" y="36"/>
                  </a:cubicBezTo>
                  <a:cubicBezTo>
                    <a:pt x="15" y="24"/>
                    <a:pt x="27" y="13"/>
                    <a:pt x="38" y="1"/>
                  </a:cubicBezTo>
                  <a:cubicBezTo>
                    <a:pt x="39" y="1"/>
                    <a:pt x="40" y="1"/>
                    <a:pt x="40" y="0"/>
                  </a:cubicBezTo>
                  <a:cubicBezTo>
                    <a:pt x="41" y="1"/>
                    <a:pt x="41" y="2"/>
                    <a:pt x="41" y="3"/>
                  </a:cubicBezTo>
                  <a:cubicBezTo>
                    <a:pt x="41" y="20"/>
                    <a:pt x="41" y="37"/>
                    <a:pt x="41" y="53"/>
                  </a:cubicBezTo>
                  <a:cubicBezTo>
                    <a:pt x="41" y="54"/>
                    <a:pt x="41" y="55"/>
                    <a:pt x="41" y="5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5" name="Google Shape;1795;p20"/>
            <p:cNvSpPr/>
            <p:nvPr/>
          </p:nvSpPr>
          <p:spPr>
            <a:xfrm>
              <a:off x="1763713" y="3197226"/>
              <a:ext cx="20638" cy="14288"/>
            </a:xfrm>
            <a:custGeom>
              <a:avLst/>
              <a:gdLst/>
              <a:ahLst/>
              <a:cxnLst/>
              <a:rect l="l" t="t" r="r" b="b"/>
              <a:pathLst>
                <a:path w="55" h="39" extrusionOk="0">
                  <a:moveTo>
                    <a:pt x="16" y="39"/>
                  </a:moveTo>
                  <a:cubicBezTo>
                    <a:pt x="9" y="31"/>
                    <a:pt x="0" y="10"/>
                    <a:pt x="0" y="0"/>
                  </a:cubicBezTo>
                  <a:cubicBezTo>
                    <a:pt x="18" y="0"/>
                    <a:pt x="37" y="0"/>
                    <a:pt x="55" y="0"/>
                  </a:cubicBezTo>
                  <a:cubicBezTo>
                    <a:pt x="42" y="13"/>
                    <a:pt x="29" y="26"/>
                    <a:pt x="16"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6" name="Google Shape;1796;p20"/>
            <p:cNvSpPr/>
            <p:nvPr/>
          </p:nvSpPr>
          <p:spPr>
            <a:xfrm>
              <a:off x="1763713" y="3168651"/>
              <a:ext cx="20638" cy="14288"/>
            </a:xfrm>
            <a:custGeom>
              <a:avLst/>
              <a:gdLst/>
              <a:ahLst/>
              <a:cxnLst/>
              <a:rect l="l" t="t" r="r" b="b"/>
              <a:pathLst>
                <a:path w="56" h="40" extrusionOk="0">
                  <a:moveTo>
                    <a:pt x="0" y="40"/>
                  </a:moveTo>
                  <a:cubicBezTo>
                    <a:pt x="3" y="25"/>
                    <a:pt x="9" y="12"/>
                    <a:pt x="18" y="0"/>
                  </a:cubicBezTo>
                  <a:cubicBezTo>
                    <a:pt x="30" y="13"/>
                    <a:pt x="43" y="26"/>
                    <a:pt x="56" y="40"/>
                  </a:cubicBezTo>
                  <a:cubicBezTo>
                    <a:pt x="37" y="40"/>
                    <a:pt x="19" y="40"/>
                    <a:pt x="0" y="4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7" name="Google Shape;1797;p20"/>
            <p:cNvSpPr/>
            <p:nvPr/>
          </p:nvSpPr>
          <p:spPr>
            <a:xfrm>
              <a:off x="1808163" y="3152776"/>
              <a:ext cx="15875" cy="20638"/>
            </a:xfrm>
            <a:custGeom>
              <a:avLst/>
              <a:gdLst/>
              <a:ahLst/>
              <a:cxnLst/>
              <a:rect l="l" t="t" r="r" b="b"/>
              <a:pathLst>
                <a:path w="40" h="56" extrusionOk="0">
                  <a:moveTo>
                    <a:pt x="40" y="16"/>
                  </a:moveTo>
                  <a:cubicBezTo>
                    <a:pt x="27" y="29"/>
                    <a:pt x="14" y="42"/>
                    <a:pt x="1" y="56"/>
                  </a:cubicBezTo>
                  <a:cubicBezTo>
                    <a:pt x="0" y="55"/>
                    <a:pt x="0" y="55"/>
                    <a:pt x="0" y="55"/>
                  </a:cubicBezTo>
                  <a:cubicBezTo>
                    <a:pt x="0" y="37"/>
                    <a:pt x="0" y="19"/>
                    <a:pt x="0" y="0"/>
                  </a:cubicBezTo>
                  <a:cubicBezTo>
                    <a:pt x="15" y="3"/>
                    <a:pt x="28" y="8"/>
                    <a:pt x="40" y="1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8" name="Google Shape;1798;p20"/>
            <p:cNvSpPr/>
            <p:nvPr/>
          </p:nvSpPr>
          <p:spPr>
            <a:xfrm>
              <a:off x="1808163" y="3208338"/>
              <a:ext cx="14288" cy="19050"/>
            </a:xfrm>
            <a:custGeom>
              <a:avLst/>
              <a:gdLst/>
              <a:ahLst/>
              <a:cxnLst/>
              <a:rect l="l" t="t" r="r" b="b"/>
              <a:pathLst>
                <a:path w="36" h="50" extrusionOk="0">
                  <a:moveTo>
                    <a:pt x="0" y="50"/>
                  </a:moveTo>
                  <a:cubicBezTo>
                    <a:pt x="0" y="34"/>
                    <a:pt x="0" y="17"/>
                    <a:pt x="0" y="0"/>
                  </a:cubicBezTo>
                  <a:cubicBezTo>
                    <a:pt x="12" y="13"/>
                    <a:pt x="24" y="25"/>
                    <a:pt x="36" y="37"/>
                  </a:cubicBezTo>
                  <a:cubicBezTo>
                    <a:pt x="25" y="44"/>
                    <a:pt x="13" y="48"/>
                    <a:pt x="0" y="5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799" name="Google Shape;1799;p20"/>
            <p:cNvSpPr/>
            <p:nvPr/>
          </p:nvSpPr>
          <p:spPr>
            <a:xfrm>
              <a:off x="1865313" y="3140076"/>
              <a:ext cx="12700" cy="9525"/>
            </a:xfrm>
            <a:custGeom>
              <a:avLst/>
              <a:gdLst/>
              <a:ahLst/>
              <a:cxnLst/>
              <a:rect l="l" t="t" r="r" b="b"/>
              <a:pathLst>
                <a:path w="32" h="27" extrusionOk="0">
                  <a:moveTo>
                    <a:pt x="32" y="26"/>
                  </a:moveTo>
                  <a:cubicBezTo>
                    <a:pt x="24" y="26"/>
                    <a:pt x="17" y="26"/>
                    <a:pt x="9" y="26"/>
                  </a:cubicBezTo>
                  <a:cubicBezTo>
                    <a:pt x="6" y="26"/>
                    <a:pt x="3" y="27"/>
                    <a:pt x="1" y="25"/>
                  </a:cubicBezTo>
                  <a:cubicBezTo>
                    <a:pt x="0" y="24"/>
                    <a:pt x="0" y="20"/>
                    <a:pt x="0" y="17"/>
                  </a:cubicBezTo>
                  <a:cubicBezTo>
                    <a:pt x="0" y="14"/>
                    <a:pt x="0" y="10"/>
                    <a:pt x="1" y="6"/>
                  </a:cubicBezTo>
                  <a:cubicBezTo>
                    <a:pt x="1" y="1"/>
                    <a:pt x="3" y="0"/>
                    <a:pt x="8" y="0"/>
                  </a:cubicBezTo>
                  <a:cubicBezTo>
                    <a:pt x="14" y="0"/>
                    <a:pt x="20" y="0"/>
                    <a:pt x="26" y="0"/>
                  </a:cubicBezTo>
                  <a:cubicBezTo>
                    <a:pt x="29" y="0"/>
                    <a:pt x="31" y="1"/>
                    <a:pt x="31" y="4"/>
                  </a:cubicBezTo>
                  <a:cubicBezTo>
                    <a:pt x="32" y="5"/>
                    <a:pt x="32" y="5"/>
                    <a:pt x="32" y="6"/>
                  </a:cubicBezTo>
                  <a:cubicBezTo>
                    <a:pt x="32" y="13"/>
                    <a:pt x="32" y="19"/>
                    <a:pt x="32" y="2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0" name="Google Shape;1800;p20"/>
            <p:cNvSpPr/>
            <p:nvPr/>
          </p:nvSpPr>
          <p:spPr>
            <a:xfrm>
              <a:off x="1947863" y="3141663"/>
              <a:ext cx="12700" cy="7938"/>
            </a:xfrm>
            <a:custGeom>
              <a:avLst/>
              <a:gdLst/>
              <a:ahLst/>
              <a:cxnLst/>
              <a:rect l="l" t="t" r="r" b="b"/>
              <a:pathLst>
                <a:path w="31" h="23" extrusionOk="0">
                  <a:moveTo>
                    <a:pt x="0" y="23"/>
                  </a:moveTo>
                  <a:cubicBezTo>
                    <a:pt x="0" y="17"/>
                    <a:pt x="0" y="12"/>
                    <a:pt x="0" y="6"/>
                  </a:cubicBezTo>
                  <a:cubicBezTo>
                    <a:pt x="0" y="2"/>
                    <a:pt x="2" y="0"/>
                    <a:pt x="6" y="0"/>
                  </a:cubicBezTo>
                  <a:cubicBezTo>
                    <a:pt x="12" y="0"/>
                    <a:pt x="19" y="0"/>
                    <a:pt x="25" y="0"/>
                  </a:cubicBezTo>
                  <a:cubicBezTo>
                    <a:pt x="29" y="0"/>
                    <a:pt x="31" y="2"/>
                    <a:pt x="31" y="5"/>
                  </a:cubicBezTo>
                  <a:cubicBezTo>
                    <a:pt x="31" y="11"/>
                    <a:pt x="31" y="16"/>
                    <a:pt x="31" y="21"/>
                  </a:cubicBezTo>
                  <a:cubicBezTo>
                    <a:pt x="31" y="22"/>
                    <a:pt x="30" y="23"/>
                    <a:pt x="30" y="23"/>
                  </a:cubicBezTo>
                  <a:cubicBezTo>
                    <a:pt x="20" y="23"/>
                    <a:pt x="10" y="23"/>
                    <a:pt x="0" y="2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1" name="Google Shape;1801;p20"/>
            <p:cNvSpPr/>
            <p:nvPr/>
          </p:nvSpPr>
          <p:spPr>
            <a:xfrm>
              <a:off x="1955801" y="3060701"/>
              <a:ext cx="4763" cy="12700"/>
            </a:xfrm>
            <a:custGeom>
              <a:avLst/>
              <a:gdLst/>
              <a:ahLst/>
              <a:cxnLst/>
              <a:rect l="l" t="t" r="r" b="b"/>
              <a:pathLst>
                <a:path w="14" h="36" extrusionOk="0">
                  <a:moveTo>
                    <a:pt x="0" y="36"/>
                  </a:moveTo>
                  <a:cubicBezTo>
                    <a:pt x="0" y="24"/>
                    <a:pt x="0" y="12"/>
                    <a:pt x="0" y="0"/>
                  </a:cubicBezTo>
                  <a:cubicBezTo>
                    <a:pt x="7" y="1"/>
                    <a:pt x="13" y="10"/>
                    <a:pt x="14" y="18"/>
                  </a:cubicBezTo>
                  <a:cubicBezTo>
                    <a:pt x="14" y="26"/>
                    <a:pt x="8" y="34"/>
                    <a:pt x="0" y="3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2" name="Google Shape;1802;p20"/>
            <p:cNvSpPr/>
            <p:nvPr/>
          </p:nvSpPr>
          <p:spPr>
            <a:xfrm>
              <a:off x="1868488" y="3057526"/>
              <a:ext cx="4763" cy="14288"/>
            </a:xfrm>
            <a:custGeom>
              <a:avLst/>
              <a:gdLst/>
              <a:ahLst/>
              <a:cxnLst/>
              <a:rect l="l" t="t" r="r" b="b"/>
              <a:pathLst>
                <a:path w="12" h="35" extrusionOk="0">
                  <a:moveTo>
                    <a:pt x="12" y="0"/>
                  </a:moveTo>
                  <a:cubicBezTo>
                    <a:pt x="12" y="12"/>
                    <a:pt x="12" y="23"/>
                    <a:pt x="12" y="35"/>
                  </a:cubicBezTo>
                  <a:cubicBezTo>
                    <a:pt x="6" y="34"/>
                    <a:pt x="1" y="26"/>
                    <a:pt x="0" y="19"/>
                  </a:cubicBezTo>
                  <a:cubicBezTo>
                    <a:pt x="0" y="11"/>
                    <a:pt x="5" y="3"/>
                    <a:pt x="1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3" name="Google Shape;1803;p20"/>
            <p:cNvSpPr/>
            <p:nvPr/>
          </p:nvSpPr>
          <p:spPr>
            <a:xfrm>
              <a:off x="1747838" y="3051176"/>
              <a:ext cx="57150" cy="55563"/>
            </a:xfrm>
            <a:custGeom>
              <a:avLst/>
              <a:gdLst/>
              <a:ahLst/>
              <a:cxnLst/>
              <a:rect l="l" t="t" r="r" b="b"/>
              <a:pathLst>
                <a:path w="150" h="144" extrusionOk="0">
                  <a:moveTo>
                    <a:pt x="35" y="135"/>
                  </a:moveTo>
                  <a:cubicBezTo>
                    <a:pt x="46" y="127"/>
                    <a:pt x="57" y="118"/>
                    <a:pt x="67" y="110"/>
                  </a:cubicBezTo>
                  <a:cubicBezTo>
                    <a:pt x="68" y="109"/>
                    <a:pt x="69" y="108"/>
                    <a:pt x="70" y="107"/>
                  </a:cubicBezTo>
                  <a:cubicBezTo>
                    <a:pt x="76" y="102"/>
                    <a:pt x="76" y="96"/>
                    <a:pt x="71" y="90"/>
                  </a:cubicBezTo>
                  <a:cubicBezTo>
                    <a:pt x="65" y="83"/>
                    <a:pt x="60" y="76"/>
                    <a:pt x="54" y="69"/>
                  </a:cubicBezTo>
                  <a:cubicBezTo>
                    <a:pt x="50" y="65"/>
                    <a:pt x="47" y="62"/>
                    <a:pt x="41" y="63"/>
                  </a:cubicBezTo>
                  <a:cubicBezTo>
                    <a:pt x="40" y="64"/>
                    <a:pt x="38" y="65"/>
                    <a:pt x="36" y="66"/>
                  </a:cubicBezTo>
                  <a:cubicBezTo>
                    <a:pt x="26" y="74"/>
                    <a:pt x="16" y="83"/>
                    <a:pt x="5" y="91"/>
                  </a:cubicBezTo>
                  <a:cubicBezTo>
                    <a:pt x="5" y="92"/>
                    <a:pt x="4" y="93"/>
                    <a:pt x="3" y="94"/>
                  </a:cubicBezTo>
                  <a:cubicBezTo>
                    <a:pt x="0" y="87"/>
                    <a:pt x="1" y="82"/>
                    <a:pt x="2" y="76"/>
                  </a:cubicBezTo>
                  <a:cubicBezTo>
                    <a:pt x="6" y="43"/>
                    <a:pt x="41" y="25"/>
                    <a:pt x="69" y="34"/>
                  </a:cubicBezTo>
                  <a:cubicBezTo>
                    <a:pt x="70" y="34"/>
                    <a:pt x="71" y="34"/>
                    <a:pt x="73" y="33"/>
                  </a:cubicBezTo>
                  <a:cubicBezTo>
                    <a:pt x="86" y="22"/>
                    <a:pt x="98" y="12"/>
                    <a:pt x="111" y="1"/>
                  </a:cubicBezTo>
                  <a:cubicBezTo>
                    <a:pt x="111" y="1"/>
                    <a:pt x="112" y="1"/>
                    <a:pt x="113" y="0"/>
                  </a:cubicBezTo>
                  <a:cubicBezTo>
                    <a:pt x="121" y="7"/>
                    <a:pt x="128" y="13"/>
                    <a:pt x="136" y="20"/>
                  </a:cubicBezTo>
                  <a:cubicBezTo>
                    <a:pt x="136" y="20"/>
                    <a:pt x="136" y="21"/>
                    <a:pt x="136" y="22"/>
                  </a:cubicBezTo>
                  <a:cubicBezTo>
                    <a:pt x="135" y="24"/>
                    <a:pt x="133" y="25"/>
                    <a:pt x="132" y="27"/>
                  </a:cubicBezTo>
                  <a:cubicBezTo>
                    <a:pt x="136" y="31"/>
                    <a:pt x="140" y="34"/>
                    <a:pt x="144" y="38"/>
                  </a:cubicBezTo>
                  <a:cubicBezTo>
                    <a:pt x="145" y="39"/>
                    <a:pt x="147" y="40"/>
                    <a:pt x="148" y="41"/>
                  </a:cubicBezTo>
                  <a:cubicBezTo>
                    <a:pt x="150" y="43"/>
                    <a:pt x="150" y="44"/>
                    <a:pt x="148" y="45"/>
                  </a:cubicBezTo>
                  <a:cubicBezTo>
                    <a:pt x="138" y="54"/>
                    <a:pt x="128" y="62"/>
                    <a:pt x="118" y="71"/>
                  </a:cubicBezTo>
                  <a:cubicBezTo>
                    <a:pt x="115" y="73"/>
                    <a:pt x="112" y="76"/>
                    <a:pt x="109" y="78"/>
                  </a:cubicBezTo>
                  <a:cubicBezTo>
                    <a:pt x="107" y="79"/>
                    <a:pt x="107" y="81"/>
                    <a:pt x="107" y="83"/>
                  </a:cubicBezTo>
                  <a:cubicBezTo>
                    <a:pt x="109" y="96"/>
                    <a:pt x="106" y="108"/>
                    <a:pt x="99" y="118"/>
                  </a:cubicBezTo>
                  <a:cubicBezTo>
                    <a:pt x="87" y="136"/>
                    <a:pt x="65" y="144"/>
                    <a:pt x="43" y="138"/>
                  </a:cubicBezTo>
                  <a:cubicBezTo>
                    <a:pt x="41" y="137"/>
                    <a:pt x="38" y="136"/>
                    <a:pt x="35" y="13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4" name="Google Shape;1804;p20"/>
            <p:cNvSpPr/>
            <p:nvPr/>
          </p:nvSpPr>
          <p:spPr>
            <a:xfrm>
              <a:off x="1798638" y="3011488"/>
              <a:ext cx="53975" cy="44450"/>
            </a:xfrm>
            <a:custGeom>
              <a:avLst/>
              <a:gdLst/>
              <a:ahLst/>
              <a:cxnLst/>
              <a:rect l="l" t="t" r="r" b="b"/>
              <a:pathLst>
                <a:path w="139" h="116" extrusionOk="0">
                  <a:moveTo>
                    <a:pt x="100" y="7"/>
                  </a:moveTo>
                  <a:cubicBezTo>
                    <a:pt x="91" y="14"/>
                    <a:pt x="83" y="20"/>
                    <a:pt x="75" y="27"/>
                  </a:cubicBezTo>
                  <a:cubicBezTo>
                    <a:pt x="73" y="29"/>
                    <a:pt x="70" y="31"/>
                    <a:pt x="68" y="33"/>
                  </a:cubicBezTo>
                  <a:cubicBezTo>
                    <a:pt x="61" y="39"/>
                    <a:pt x="61" y="47"/>
                    <a:pt x="66" y="54"/>
                  </a:cubicBezTo>
                  <a:cubicBezTo>
                    <a:pt x="72" y="61"/>
                    <a:pt x="77" y="68"/>
                    <a:pt x="83" y="74"/>
                  </a:cubicBezTo>
                  <a:cubicBezTo>
                    <a:pt x="86" y="78"/>
                    <a:pt x="90" y="80"/>
                    <a:pt x="95" y="77"/>
                  </a:cubicBezTo>
                  <a:cubicBezTo>
                    <a:pt x="98" y="76"/>
                    <a:pt x="100" y="74"/>
                    <a:pt x="102" y="73"/>
                  </a:cubicBezTo>
                  <a:cubicBezTo>
                    <a:pt x="113" y="64"/>
                    <a:pt x="124" y="55"/>
                    <a:pt x="134" y="46"/>
                  </a:cubicBezTo>
                  <a:cubicBezTo>
                    <a:pt x="135" y="45"/>
                    <a:pt x="136" y="45"/>
                    <a:pt x="137" y="44"/>
                  </a:cubicBezTo>
                  <a:cubicBezTo>
                    <a:pt x="138" y="49"/>
                    <a:pt x="139" y="54"/>
                    <a:pt x="139" y="59"/>
                  </a:cubicBezTo>
                  <a:cubicBezTo>
                    <a:pt x="138" y="76"/>
                    <a:pt x="131" y="90"/>
                    <a:pt x="117" y="99"/>
                  </a:cubicBezTo>
                  <a:cubicBezTo>
                    <a:pt x="104" y="109"/>
                    <a:pt x="88" y="110"/>
                    <a:pt x="72" y="105"/>
                  </a:cubicBezTo>
                  <a:cubicBezTo>
                    <a:pt x="70" y="105"/>
                    <a:pt x="69" y="105"/>
                    <a:pt x="67" y="107"/>
                  </a:cubicBezTo>
                  <a:cubicBezTo>
                    <a:pt x="66" y="108"/>
                    <a:pt x="65" y="108"/>
                    <a:pt x="64" y="109"/>
                  </a:cubicBezTo>
                  <a:cubicBezTo>
                    <a:pt x="61" y="112"/>
                    <a:pt x="57" y="116"/>
                    <a:pt x="52" y="113"/>
                  </a:cubicBezTo>
                  <a:cubicBezTo>
                    <a:pt x="51" y="113"/>
                    <a:pt x="50" y="113"/>
                    <a:pt x="49" y="113"/>
                  </a:cubicBezTo>
                  <a:cubicBezTo>
                    <a:pt x="45" y="114"/>
                    <a:pt x="42" y="112"/>
                    <a:pt x="40" y="110"/>
                  </a:cubicBezTo>
                  <a:cubicBezTo>
                    <a:pt x="35" y="106"/>
                    <a:pt x="31" y="102"/>
                    <a:pt x="26" y="98"/>
                  </a:cubicBezTo>
                  <a:cubicBezTo>
                    <a:pt x="24" y="100"/>
                    <a:pt x="22" y="102"/>
                    <a:pt x="20" y="105"/>
                  </a:cubicBezTo>
                  <a:cubicBezTo>
                    <a:pt x="14" y="99"/>
                    <a:pt x="7" y="93"/>
                    <a:pt x="0" y="87"/>
                  </a:cubicBezTo>
                  <a:cubicBezTo>
                    <a:pt x="5" y="83"/>
                    <a:pt x="10" y="79"/>
                    <a:pt x="14" y="76"/>
                  </a:cubicBezTo>
                  <a:cubicBezTo>
                    <a:pt x="19" y="72"/>
                    <a:pt x="24" y="67"/>
                    <a:pt x="29" y="64"/>
                  </a:cubicBezTo>
                  <a:cubicBezTo>
                    <a:pt x="31" y="62"/>
                    <a:pt x="32" y="60"/>
                    <a:pt x="32" y="57"/>
                  </a:cubicBezTo>
                  <a:cubicBezTo>
                    <a:pt x="30" y="42"/>
                    <a:pt x="35" y="29"/>
                    <a:pt x="44" y="18"/>
                  </a:cubicBezTo>
                  <a:cubicBezTo>
                    <a:pt x="51" y="10"/>
                    <a:pt x="60" y="4"/>
                    <a:pt x="70" y="2"/>
                  </a:cubicBezTo>
                  <a:cubicBezTo>
                    <a:pt x="80" y="0"/>
                    <a:pt x="90" y="2"/>
                    <a:pt x="10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5" name="Google Shape;1805;p20"/>
            <p:cNvSpPr/>
            <p:nvPr/>
          </p:nvSpPr>
          <p:spPr>
            <a:xfrm>
              <a:off x="1809751" y="3059113"/>
              <a:ext cx="52388" cy="47625"/>
            </a:xfrm>
            <a:custGeom>
              <a:avLst/>
              <a:gdLst/>
              <a:ahLst/>
              <a:cxnLst/>
              <a:rect l="l" t="t" r="r" b="b"/>
              <a:pathLst>
                <a:path w="138" h="125" extrusionOk="0">
                  <a:moveTo>
                    <a:pt x="0" y="27"/>
                  </a:moveTo>
                  <a:cubicBezTo>
                    <a:pt x="1" y="26"/>
                    <a:pt x="1" y="24"/>
                    <a:pt x="2" y="22"/>
                  </a:cubicBezTo>
                  <a:cubicBezTo>
                    <a:pt x="7" y="16"/>
                    <a:pt x="12" y="10"/>
                    <a:pt x="17" y="5"/>
                  </a:cubicBezTo>
                  <a:cubicBezTo>
                    <a:pt x="21" y="0"/>
                    <a:pt x="25" y="0"/>
                    <a:pt x="29" y="3"/>
                  </a:cubicBezTo>
                  <a:cubicBezTo>
                    <a:pt x="54" y="24"/>
                    <a:pt x="78" y="44"/>
                    <a:pt x="102" y="65"/>
                  </a:cubicBezTo>
                  <a:cubicBezTo>
                    <a:pt x="112" y="73"/>
                    <a:pt x="122" y="81"/>
                    <a:pt x="132" y="90"/>
                  </a:cubicBezTo>
                  <a:cubicBezTo>
                    <a:pt x="137" y="94"/>
                    <a:pt x="138" y="98"/>
                    <a:pt x="133" y="104"/>
                  </a:cubicBezTo>
                  <a:cubicBezTo>
                    <a:pt x="129" y="109"/>
                    <a:pt x="124" y="114"/>
                    <a:pt x="120" y="120"/>
                  </a:cubicBezTo>
                  <a:cubicBezTo>
                    <a:pt x="116" y="124"/>
                    <a:pt x="112" y="125"/>
                    <a:pt x="107" y="121"/>
                  </a:cubicBezTo>
                  <a:cubicBezTo>
                    <a:pt x="89" y="106"/>
                    <a:pt x="71" y="91"/>
                    <a:pt x="53" y="76"/>
                  </a:cubicBezTo>
                  <a:cubicBezTo>
                    <a:pt x="37" y="62"/>
                    <a:pt x="21" y="48"/>
                    <a:pt x="4" y="35"/>
                  </a:cubicBezTo>
                  <a:cubicBezTo>
                    <a:pt x="2" y="33"/>
                    <a:pt x="0" y="31"/>
                    <a:pt x="0" y="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6" name="Google Shape;1806;p20"/>
            <p:cNvSpPr/>
            <p:nvPr/>
          </p:nvSpPr>
          <p:spPr>
            <a:xfrm>
              <a:off x="1749426" y="3009901"/>
              <a:ext cx="23813" cy="20638"/>
            </a:xfrm>
            <a:custGeom>
              <a:avLst/>
              <a:gdLst/>
              <a:ahLst/>
              <a:cxnLst/>
              <a:rect l="l" t="t" r="r" b="b"/>
              <a:pathLst>
                <a:path w="61" h="56" extrusionOk="0">
                  <a:moveTo>
                    <a:pt x="46" y="56"/>
                  </a:moveTo>
                  <a:cubicBezTo>
                    <a:pt x="31" y="43"/>
                    <a:pt x="16" y="30"/>
                    <a:pt x="0" y="17"/>
                  </a:cubicBezTo>
                  <a:cubicBezTo>
                    <a:pt x="5" y="11"/>
                    <a:pt x="10" y="5"/>
                    <a:pt x="15" y="0"/>
                  </a:cubicBezTo>
                  <a:cubicBezTo>
                    <a:pt x="30" y="12"/>
                    <a:pt x="46" y="25"/>
                    <a:pt x="61" y="38"/>
                  </a:cubicBezTo>
                  <a:cubicBezTo>
                    <a:pt x="56" y="44"/>
                    <a:pt x="52" y="50"/>
                    <a:pt x="46" y="5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7" name="Google Shape;1807;p20"/>
            <p:cNvSpPr/>
            <p:nvPr/>
          </p:nvSpPr>
          <p:spPr>
            <a:xfrm>
              <a:off x="1773238" y="3028951"/>
              <a:ext cx="31750" cy="26988"/>
            </a:xfrm>
            <a:custGeom>
              <a:avLst/>
              <a:gdLst/>
              <a:ahLst/>
              <a:cxnLst/>
              <a:rect l="l" t="t" r="r" b="b"/>
              <a:pathLst>
                <a:path w="81" h="70" extrusionOk="0">
                  <a:moveTo>
                    <a:pt x="0" y="5"/>
                  </a:moveTo>
                  <a:cubicBezTo>
                    <a:pt x="1" y="3"/>
                    <a:pt x="2" y="2"/>
                    <a:pt x="3" y="0"/>
                  </a:cubicBezTo>
                  <a:cubicBezTo>
                    <a:pt x="29" y="22"/>
                    <a:pt x="55" y="44"/>
                    <a:pt x="81" y="65"/>
                  </a:cubicBezTo>
                  <a:cubicBezTo>
                    <a:pt x="80" y="67"/>
                    <a:pt x="79" y="68"/>
                    <a:pt x="78" y="70"/>
                  </a:cubicBezTo>
                  <a:cubicBezTo>
                    <a:pt x="52" y="48"/>
                    <a:pt x="26" y="26"/>
                    <a:pt x="0"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8" name="Google Shape;1808;p20"/>
            <p:cNvSpPr/>
            <p:nvPr/>
          </p:nvSpPr>
          <p:spPr>
            <a:xfrm>
              <a:off x="1804988" y="3054351"/>
              <a:ext cx="7938" cy="9525"/>
            </a:xfrm>
            <a:custGeom>
              <a:avLst/>
              <a:gdLst/>
              <a:ahLst/>
              <a:cxnLst/>
              <a:rect l="l" t="t" r="r" b="b"/>
              <a:pathLst>
                <a:path w="21" h="24" extrusionOk="0">
                  <a:moveTo>
                    <a:pt x="14" y="0"/>
                  </a:moveTo>
                  <a:cubicBezTo>
                    <a:pt x="15" y="1"/>
                    <a:pt x="16" y="2"/>
                    <a:pt x="17" y="2"/>
                  </a:cubicBezTo>
                  <a:cubicBezTo>
                    <a:pt x="18" y="3"/>
                    <a:pt x="20" y="5"/>
                    <a:pt x="21" y="6"/>
                  </a:cubicBezTo>
                  <a:cubicBezTo>
                    <a:pt x="16" y="12"/>
                    <a:pt x="12" y="18"/>
                    <a:pt x="7" y="24"/>
                  </a:cubicBezTo>
                  <a:cubicBezTo>
                    <a:pt x="4" y="22"/>
                    <a:pt x="2" y="20"/>
                    <a:pt x="0" y="18"/>
                  </a:cubicBezTo>
                  <a:cubicBezTo>
                    <a:pt x="5" y="12"/>
                    <a:pt x="9" y="6"/>
                    <a:pt x="1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09" name="Google Shape;1809;p20"/>
            <p:cNvSpPr/>
            <p:nvPr/>
          </p:nvSpPr>
          <p:spPr>
            <a:xfrm>
              <a:off x="1892301" y="3089276"/>
              <a:ext cx="44450" cy="12700"/>
            </a:xfrm>
            <a:custGeom>
              <a:avLst/>
              <a:gdLst/>
              <a:ahLst/>
              <a:cxnLst/>
              <a:rect l="l" t="t" r="r" b="b"/>
              <a:pathLst>
                <a:path w="115" h="34" extrusionOk="0">
                  <a:moveTo>
                    <a:pt x="107" y="0"/>
                  </a:moveTo>
                  <a:cubicBezTo>
                    <a:pt x="110" y="3"/>
                    <a:pt x="112" y="6"/>
                    <a:pt x="115" y="8"/>
                  </a:cubicBezTo>
                  <a:cubicBezTo>
                    <a:pt x="89" y="34"/>
                    <a:pt x="25" y="34"/>
                    <a:pt x="0" y="8"/>
                  </a:cubicBezTo>
                  <a:cubicBezTo>
                    <a:pt x="2" y="6"/>
                    <a:pt x="5" y="3"/>
                    <a:pt x="8" y="0"/>
                  </a:cubicBezTo>
                  <a:cubicBezTo>
                    <a:pt x="22" y="12"/>
                    <a:pt x="39" y="16"/>
                    <a:pt x="57" y="16"/>
                  </a:cubicBezTo>
                  <a:cubicBezTo>
                    <a:pt x="75" y="16"/>
                    <a:pt x="92" y="12"/>
                    <a:pt x="107"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10" name="Google Shape;1810;p20"/>
            <p:cNvSpPr/>
            <p:nvPr/>
          </p:nvSpPr>
          <p:spPr>
            <a:xfrm>
              <a:off x="1890713" y="3062288"/>
              <a:ext cx="9525" cy="9525"/>
            </a:xfrm>
            <a:custGeom>
              <a:avLst/>
              <a:gdLst/>
              <a:ahLst/>
              <a:cxnLst/>
              <a:rect l="l" t="t" r="r" b="b"/>
              <a:pathLst>
                <a:path w="27" h="27" extrusionOk="0">
                  <a:moveTo>
                    <a:pt x="14" y="27"/>
                  </a:moveTo>
                  <a:cubicBezTo>
                    <a:pt x="6" y="27"/>
                    <a:pt x="0" y="22"/>
                    <a:pt x="0" y="14"/>
                  </a:cubicBezTo>
                  <a:cubicBezTo>
                    <a:pt x="0" y="6"/>
                    <a:pt x="6" y="0"/>
                    <a:pt x="14" y="1"/>
                  </a:cubicBezTo>
                  <a:cubicBezTo>
                    <a:pt x="21" y="1"/>
                    <a:pt x="27" y="7"/>
                    <a:pt x="27" y="14"/>
                  </a:cubicBezTo>
                  <a:cubicBezTo>
                    <a:pt x="27" y="22"/>
                    <a:pt x="21" y="27"/>
                    <a:pt x="14" y="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11" name="Google Shape;1811;p20"/>
            <p:cNvSpPr/>
            <p:nvPr/>
          </p:nvSpPr>
          <p:spPr>
            <a:xfrm>
              <a:off x="1928813" y="3062288"/>
              <a:ext cx="9525" cy="9525"/>
            </a:xfrm>
            <a:custGeom>
              <a:avLst/>
              <a:gdLst/>
              <a:ahLst/>
              <a:cxnLst/>
              <a:rect l="l" t="t" r="r" b="b"/>
              <a:pathLst>
                <a:path w="27" h="27" extrusionOk="0">
                  <a:moveTo>
                    <a:pt x="14" y="27"/>
                  </a:moveTo>
                  <a:cubicBezTo>
                    <a:pt x="6" y="27"/>
                    <a:pt x="0" y="22"/>
                    <a:pt x="0" y="14"/>
                  </a:cubicBezTo>
                  <a:cubicBezTo>
                    <a:pt x="0" y="7"/>
                    <a:pt x="6" y="1"/>
                    <a:pt x="14" y="1"/>
                  </a:cubicBezTo>
                  <a:cubicBezTo>
                    <a:pt x="21" y="0"/>
                    <a:pt x="27" y="6"/>
                    <a:pt x="27" y="14"/>
                  </a:cubicBezTo>
                  <a:cubicBezTo>
                    <a:pt x="27" y="21"/>
                    <a:pt x="21" y="27"/>
                    <a:pt x="14" y="2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12" name="Google Shape;1812;p20"/>
            <p:cNvSpPr/>
            <p:nvPr/>
          </p:nvSpPr>
          <p:spPr>
            <a:xfrm>
              <a:off x="1795463" y="3182938"/>
              <a:ext cx="14288" cy="14288"/>
            </a:xfrm>
            <a:custGeom>
              <a:avLst/>
              <a:gdLst/>
              <a:ahLst/>
              <a:cxnLst/>
              <a:rect l="l" t="t" r="r" b="b"/>
              <a:pathLst>
                <a:path w="38" h="37" extrusionOk="0">
                  <a:moveTo>
                    <a:pt x="0" y="18"/>
                  </a:moveTo>
                  <a:cubicBezTo>
                    <a:pt x="0" y="8"/>
                    <a:pt x="8" y="0"/>
                    <a:pt x="19" y="0"/>
                  </a:cubicBezTo>
                  <a:cubicBezTo>
                    <a:pt x="29" y="0"/>
                    <a:pt x="37" y="8"/>
                    <a:pt x="37" y="18"/>
                  </a:cubicBezTo>
                  <a:cubicBezTo>
                    <a:pt x="38" y="28"/>
                    <a:pt x="29" y="37"/>
                    <a:pt x="19" y="37"/>
                  </a:cubicBezTo>
                  <a:cubicBezTo>
                    <a:pt x="8" y="37"/>
                    <a:pt x="0" y="29"/>
                    <a:pt x="0" y="1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grpSp>
        <p:nvGrpSpPr>
          <p:cNvPr id="1817" name="Google Shape;1817;p21"/>
          <p:cNvGrpSpPr/>
          <p:nvPr/>
        </p:nvGrpSpPr>
        <p:grpSpPr>
          <a:xfrm>
            <a:off x="1248567" y="1057275"/>
            <a:ext cx="6865741" cy="3378993"/>
            <a:chOff x="6183313" y="3611563"/>
            <a:chExt cx="1416050" cy="696913"/>
          </a:xfrm>
        </p:grpSpPr>
        <p:sp>
          <p:nvSpPr>
            <p:cNvPr id="1818" name="Google Shape;1818;p21"/>
            <p:cNvSpPr/>
            <p:nvPr/>
          </p:nvSpPr>
          <p:spPr>
            <a:xfrm>
              <a:off x="6357938" y="4037013"/>
              <a:ext cx="146050" cy="263525"/>
            </a:xfrm>
            <a:custGeom>
              <a:avLst/>
              <a:gdLst/>
              <a:ahLst/>
              <a:cxnLst/>
              <a:rect l="l" t="t" r="r" b="b"/>
              <a:pathLst>
                <a:path w="384" h="690" extrusionOk="0">
                  <a:moveTo>
                    <a:pt x="191" y="372"/>
                  </a:moveTo>
                  <a:cubicBezTo>
                    <a:pt x="191" y="365"/>
                    <a:pt x="191" y="358"/>
                    <a:pt x="190" y="351"/>
                  </a:cubicBezTo>
                  <a:cubicBezTo>
                    <a:pt x="190" y="350"/>
                    <a:pt x="190" y="349"/>
                    <a:pt x="189" y="348"/>
                  </a:cubicBezTo>
                  <a:cubicBezTo>
                    <a:pt x="176" y="338"/>
                    <a:pt x="163" y="328"/>
                    <a:pt x="152" y="315"/>
                  </a:cubicBezTo>
                  <a:cubicBezTo>
                    <a:pt x="141" y="302"/>
                    <a:pt x="132" y="287"/>
                    <a:pt x="131" y="269"/>
                  </a:cubicBezTo>
                  <a:cubicBezTo>
                    <a:pt x="131" y="265"/>
                    <a:pt x="130" y="261"/>
                    <a:pt x="129" y="257"/>
                  </a:cubicBezTo>
                  <a:cubicBezTo>
                    <a:pt x="129" y="257"/>
                    <a:pt x="128" y="257"/>
                    <a:pt x="128" y="257"/>
                  </a:cubicBezTo>
                  <a:cubicBezTo>
                    <a:pt x="118" y="256"/>
                    <a:pt x="114" y="248"/>
                    <a:pt x="113" y="240"/>
                  </a:cubicBezTo>
                  <a:cubicBezTo>
                    <a:pt x="109" y="224"/>
                    <a:pt x="113" y="209"/>
                    <a:pt x="119" y="194"/>
                  </a:cubicBezTo>
                  <a:cubicBezTo>
                    <a:pt x="121" y="190"/>
                    <a:pt x="123" y="185"/>
                    <a:pt x="125" y="181"/>
                  </a:cubicBezTo>
                  <a:cubicBezTo>
                    <a:pt x="125" y="179"/>
                    <a:pt x="126" y="178"/>
                    <a:pt x="126" y="176"/>
                  </a:cubicBezTo>
                  <a:cubicBezTo>
                    <a:pt x="126" y="171"/>
                    <a:pt x="126" y="166"/>
                    <a:pt x="127" y="161"/>
                  </a:cubicBezTo>
                  <a:cubicBezTo>
                    <a:pt x="128" y="153"/>
                    <a:pt x="126" y="145"/>
                    <a:pt x="125" y="136"/>
                  </a:cubicBezTo>
                  <a:cubicBezTo>
                    <a:pt x="124" y="121"/>
                    <a:pt x="123" y="105"/>
                    <a:pt x="128" y="90"/>
                  </a:cubicBezTo>
                  <a:cubicBezTo>
                    <a:pt x="131" y="77"/>
                    <a:pt x="137" y="66"/>
                    <a:pt x="146" y="56"/>
                  </a:cubicBezTo>
                  <a:cubicBezTo>
                    <a:pt x="168" y="30"/>
                    <a:pt x="197" y="17"/>
                    <a:pt x="229" y="9"/>
                  </a:cubicBezTo>
                  <a:cubicBezTo>
                    <a:pt x="233" y="9"/>
                    <a:pt x="236" y="8"/>
                    <a:pt x="239" y="5"/>
                  </a:cubicBezTo>
                  <a:cubicBezTo>
                    <a:pt x="244" y="0"/>
                    <a:pt x="253" y="1"/>
                    <a:pt x="258" y="6"/>
                  </a:cubicBezTo>
                  <a:cubicBezTo>
                    <a:pt x="259" y="7"/>
                    <a:pt x="261" y="8"/>
                    <a:pt x="262" y="8"/>
                  </a:cubicBezTo>
                  <a:cubicBezTo>
                    <a:pt x="282" y="11"/>
                    <a:pt x="301" y="17"/>
                    <a:pt x="318" y="27"/>
                  </a:cubicBezTo>
                  <a:cubicBezTo>
                    <a:pt x="338" y="38"/>
                    <a:pt x="354" y="53"/>
                    <a:pt x="363" y="74"/>
                  </a:cubicBezTo>
                  <a:cubicBezTo>
                    <a:pt x="370" y="90"/>
                    <a:pt x="372" y="107"/>
                    <a:pt x="369" y="125"/>
                  </a:cubicBezTo>
                  <a:cubicBezTo>
                    <a:pt x="367" y="141"/>
                    <a:pt x="365" y="156"/>
                    <a:pt x="366" y="173"/>
                  </a:cubicBezTo>
                  <a:cubicBezTo>
                    <a:pt x="366" y="174"/>
                    <a:pt x="367" y="176"/>
                    <a:pt x="368" y="177"/>
                  </a:cubicBezTo>
                  <a:cubicBezTo>
                    <a:pt x="375" y="192"/>
                    <a:pt x="381" y="207"/>
                    <a:pt x="384" y="223"/>
                  </a:cubicBezTo>
                  <a:cubicBezTo>
                    <a:pt x="384" y="227"/>
                    <a:pt x="384" y="231"/>
                    <a:pt x="384" y="236"/>
                  </a:cubicBezTo>
                  <a:cubicBezTo>
                    <a:pt x="383" y="243"/>
                    <a:pt x="379" y="247"/>
                    <a:pt x="371" y="248"/>
                  </a:cubicBezTo>
                  <a:cubicBezTo>
                    <a:pt x="369" y="248"/>
                    <a:pt x="366" y="249"/>
                    <a:pt x="364" y="249"/>
                  </a:cubicBezTo>
                  <a:cubicBezTo>
                    <a:pt x="363" y="256"/>
                    <a:pt x="362" y="263"/>
                    <a:pt x="362" y="271"/>
                  </a:cubicBezTo>
                  <a:cubicBezTo>
                    <a:pt x="361" y="288"/>
                    <a:pt x="355" y="302"/>
                    <a:pt x="344" y="315"/>
                  </a:cubicBezTo>
                  <a:cubicBezTo>
                    <a:pt x="333" y="328"/>
                    <a:pt x="321" y="339"/>
                    <a:pt x="307" y="349"/>
                  </a:cubicBezTo>
                  <a:cubicBezTo>
                    <a:pt x="305" y="350"/>
                    <a:pt x="304" y="351"/>
                    <a:pt x="304" y="354"/>
                  </a:cubicBezTo>
                  <a:cubicBezTo>
                    <a:pt x="304" y="360"/>
                    <a:pt x="303" y="367"/>
                    <a:pt x="303" y="373"/>
                  </a:cubicBezTo>
                  <a:cubicBezTo>
                    <a:pt x="321" y="379"/>
                    <a:pt x="339" y="384"/>
                    <a:pt x="357" y="390"/>
                  </a:cubicBezTo>
                  <a:cubicBezTo>
                    <a:pt x="357" y="389"/>
                    <a:pt x="358" y="387"/>
                    <a:pt x="358" y="385"/>
                  </a:cubicBezTo>
                  <a:cubicBezTo>
                    <a:pt x="360" y="386"/>
                    <a:pt x="362" y="387"/>
                    <a:pt x="363" y="388"/>
                  </a:cubicBezTo>
                  <a:cubicBezTo>
                    <a:pt x="362" y="395"/>
                    <a:pt x="361" y="401"/>
                    <a:pt x="361" y="407"/>
                  </a:cubicBezTo>
                  <a:cubicBezTo>
                    <a:pt x="360" y="413"/>
                    <a:pt x="362" y="418"/>
                    <a:pt x="362" y="423"/>
                  </a:cubicBezTo>
                  <a:cubicBezTo>
                    <a:pt x="362" y="429"/>
                    <a:pt x="362" y="435"/>
                    <a:pt x="361" y="441"/>
                  </a:cubicBezTo>
                  <a:cubicBezTo>
                    <a:pt x="361" y="446"/>
                    <a:pt x="360" y="451"/>
                    <a:pt x="360" y="456"/>
                  </a:cubicBezTo>
                  <a:cubicBezTo>
                    <a:pt x="360" y="461"/>
                    <a:pt x="358" y="465"/>
                    <a:pt x="355" y="468"/>
                  </a:cubicBezTo>
                  <a:cubicBezTo>
                    <a:pt x="338" y="492"/>
                    <a:pt x="320" y="517"/>
                    <a:pt x="303" y="541"/>
                  </a:cubicBezTo>
                  <a:cubicBezTo>
                    <a:pt x="294" y="553"/>
                    <a:pt x="285" y="566"/>
                    <a:pt x="276" y="579"/>
                  </a:cubicBezTo>
                  <a:cubicBezTo>
                    <a:pt x="274" y="581"/>
                    <a:pt x="271" y="582"/>
                    <a:pt x="268" y="583"/>
                  </a:cubicBezTo>
                  <a:cubicBezTo>
                    <a:pt x="263" y="583"/>
                    <a:pt x="257" y="583"/>
                    <a:pt x="251" y="583"/>
                  </a:cubicBezTo>
                  <a:cubicBezTo>
                    <a:pt x="230" y="583"/>
                    <a:pt x="209" y="582"/>
                    <a:pt x="188" y="578"/>
                  </a:cubicBezTo>
                  <a:cubicBezTo>
                    <a:pt x="180" y="576"/>
                    <a:pt x="172" y="574"/>
                    <a:pt x="164" y="571"/>
                  </a:cubicBezTo>
                  <a:cubicBezTo>
                    <a:pt x="157" y="569"/>
                    <a:pt x="153" y="564"/>
                    <a:pt x="150" y="557"/>
                  </a:cubicBezTo>
                  <a:cubicBezTo>
                    <a:pt x="146" y="542"/>
                    <a:pt x="143" y="527"/>
                    <a:pt x="141" y="512"/>
                  </a:cubicBezTo>
                  <a:cubicBezTo>
                    <a:pt x="140" y="496"/>
                    <a:pt x="138" y="480"/>
                    <a:pt x="136" y="464"/>
                  </a:cubicBezTo>
                  <a:cubicBezTo>
                    <a:pt x="135" y="449"/>
                    <a:pt x="134" y="434"/>
                    <a:pt x="133" y="419"/>
                  </a:cubicBezTo>
                  <a:cubicBezTo>
                    <a:pt x="133" y="413"/>
                    <a:pt x="133" y="407"/>
                    <a:pt x="133" y="400"/>
                  </a:cubicBezTo>
                  <a:cubicBezTo>
                    <a:pt x="130" y="402"/>
                    <a:pt x="127" y="404"/>
                    <a:pt x="125" y="405"/>
                  </a:cubicBezTo>
                  <a:cubicBezTo>
                    <a:pt x="114" y="414"/>
                    <a:pt x="103" y="423"/>
                    <a:pt x="92" y="432"/>
                  </a:cubicBezTo>
                  <a:cubicBezTo>
                    <a:pt x="90" y="433"/>
                    <a:pt x="89" y="434"/>
                    <a:pt x="89" y="437"/>
                  </a:cubicBezTo>
                  <a:cubicBezTo>
                    <a:pt x="91" y="456"/>
                    <a:pt x="92" y="475"/>
                    <a:pt x="93" y="494"/>
                  </a:cubicBezTo>
                  <a:cubicBezTo>
                    <a:pt x="94" y="518"/>
                    <a:pt x="95" y="543"/>
                    <a:pt x="92" y="567"/>
                  </a:cubicBezTo>
                  <a:cubicBezTo>
                    <a:pt x="91" y="577"/>
                    <a:pt x="88" y="587"/>
                    <a:pt x="87" y="597"/>
                  </a:cubicBezTo>
                  <a:cubicBezTo>
                    <a:pt x="85" y="612"/>
                    <a:pt x="83" y="627"/>
                    <a:pt x="82" y="642"/>
                  </a:cubicBezTo>
                  <a:cubicBezTo>
                    <a:pt x="81" y="645"/>
                    <a:pt x="81" y="649"/>
                    <a:pt x="81" y="652"/>
                  </a:cubicBezTo>
                  <a:cubicBezTo>
                    <a:pt x="81" y="654"/>
                    <a:pt x="81" y="655"/>
                    <a:pt x="83" y="656"/>
                  </a:cubicBezTo>
                  <a:cubicBezTo>
                    <a:pt x="104" y="662"/>
                    <a:pt x="125" y="668"/>
                    <a:pt x="146" y="672"/>
                  </a:cubicBezTo>
                  <a:cubicBezTo>
                    <a:pt x="159" y="674"/>
                    <a:pt x="171" y="676"/>
                    <a:pt x="184" y="678"/>
                  </a:cubicBezTo>
                  <a:cubicBezTo>
                    <a:pt x="208" y="681"/>
                    <a:pt x="232" y="682"/>
                    <a:pt x="256" y="682"/>
                  </a:cubicBezTo>
                  <a:cubicBezTo>
                    <a:pt x="257" y="682"/>
                    <a:pt x="258" y="682"/>
                    <a:pt x="259" y="682"/>
                  </a:cubicBezTo>
                  <a:cubicBezTo>
                    <a:pt x="258" y="687"/>
                    <a:pt x="254" y="690"/>
                    <a:pt x="249" y="690"/>
                  </a:cubicBezTo>
                  <a:cubicBezTo>
                    <a:pt x="229" y="689"/>
                    <a:pt x="209" y="688"/>
                    <a:pt x="188" y="686"/>
                  </a:cubicBezTo>
                  <a:cubicBezTo>
                    <a:pt x="159" y="683"/>
                    <a:pt x="129" y="678"/>
                    <a:pt x="100" y="670"/>
                  </a:cubicBezTo>
                  <a:cubicBezTo>
                    <a:pt x="70" y="662"/>
                    <a:pt x="42" y="650"/>
                    <a:pt x="18" y="630"/>
                  </a:cubicBezTo>
                  <a:cubicBezTo>
                    <a:pt x="12" y="626"/>
                    <a:pt x="7" y="621"/>
                    <a:pt x="2" y="616"/>
                  </a:cubicBezTo>
                  <a:cubicBezTo>
                    <a:pt x="1" y="615"/>
                    <a:pt x="0" y="613"/>
                    <a:pt x="0" y="612"/>
                  </a:cubicBezTo>
                  <a:cubicBezTo>
                    <a:pt x="0" y="593"/>
                    <a:pt x="3" y="575"/>
                    <a:pt x="8" y="558"/>
                  </a:cubicBezTo>
                  <a:cubicBezTo>
                    <a:pt x="16" y="529"/>
                    <a:pt x="29" y="502"/>
                    <a:pt x="45" y="477"/>
                  </a:cubicBezTo>
                  <a:cubicBezTo>
                    <a:pt x="55" y="461"/>
                    <a:pt x="67" y="447"/>
                    <a:pt x="79" y="433"/>
                  </a:cubicBezTo>
                  <a:cubicBezTo>
                    <a:pt x="90" y="422"/>
                    <a:pt x="102" y="414"/>
                    <a:pt x="114" y="404"/>
                  </a:cubicBezTo>
                  <a:cubicBezTo>
                    <a:pt x="121" y="398"/>
                    <a:pt x="130" y="392"/>
                    <a:pt x="138" y="385"/>
                  </a:cubicBezTo>
                  <a:cubicBezTo>
                    <a:pt x="138" y="385"/>
                    <a:pt x="139" y="384"/>
                    <a:pt x="140" y="384"/>
                  </a:cubicBezTo>
                  <a:cubicBezTo>
                    <a:pt x="140" y="386"/>
                    <a:pt x="140" y="387"/>
                    <a:pt x="140" y="389"/>
                  </a:cubicBezTo>
                  <a:cubicBezTo>
                    <a:pt x="156" y="381"/>
                    <a:pt x="173" y="376"/>
                    <a:pt x="191" y="372"/>
                  </a:cubicBezTo>
                  <a:close/>
                  <a:moveTo>
                    <a:pt x="255" y="152"/>
                  </a:moveTo>
                  <a:cubicBezTo>
                    <a:pt x="230" y="152"/>
                    <a:pt x="206" y="154"/>
                    <a:pt x="182" y="159"/>
                  </a:cubicBezTo>
                  <a:cubicBezTo>
                    <a:pt x="168" y="162"/>
                    <a:pt x="153" y="166"/>
                    <a:pt x="140" y="174"/>
                  </a:cubicBezTo>
                  <a:cubicBezTo>
                    <a:pt x="138" y="176"/>
                    <a:pt x="135" y="178"/>
                    <a:pt x="134" y="181"/>
                  </a:cubicBezTo>
                  <a:cubicBezTo>
                    <a:pt x="130" y="189"/>
                    <a:pt x="126" y="197"/>
                    <a:pt x="123" y="206"/>
                  </a:cubicBezTo>
                  <a:cubicBezTo>
                    <a:pt x="120" y="216"/>
                    <a:pt x="118" y="228"/>
                    <a:pt x="120" y="239"/>
                  </a:cubicBezTo>
                  <a:cubicBezTo>
                    <a:pt x="122" y="246"/>
                    <a:pt x="125" y="249"/>
                    <a:pt x="132" y="249"/>
                  </a:cubicBezTo>
                  <a:cubicBezTo>
                    <a:pt x="138" y="249"/>
                    <a:pt x="144" y="249"/>
                    <a:pt x="149" y="248"/>
                  </a:cubicBezTo>
                  <a:cubicBezTo>
                    <a:pt x="168" y="245"/>
                    <a:pt x="188" y="242"/>
                    <a:pt x="207" y="239"/>
                  </a:cubicBezTo>
                  <a:cubicBezTo>
                    <a:pt x="228" y="235"/>
                    <a:pt x="249" y="233"/>
                    <a:pt x="270" y="233"/>
                  </a:cubicBezTo>
                  <a:cubicBezTo>
                    <a:pt x="291" y="234"/>
                    <a:pt x="312" y="236"/>
                    <a:pt x="333" y="239"/>
                  </a:cubicBezTo>
                  <a:cubicBezTo>
                    <a:pt x="343" y="240"/>
                    <a:pt x="353" y="241"/>
                    <a:pt x="363" y="241"/>
                  </a:cubicBezTo>
                  <a:cubicBezTo>
                    <a:pt x="376" y="241"/>
                    <a:pt x="377" y="239"/>
                    <a:pt x="376" y="226"/>
                  </a:cubicBezTo>
                  <a:cubicBezTo>
                    <a:pt x="376" y="226"/>
                    <a:pt x="376" y="225"/>
                    <a:pt x="376" y="225"/>
                  </a:cubicBezTo>
                  <a:cubicBezTo>
                    <a:pt x="373" y="207"/>
                    <a:pt x="366" y="190"/>
                    <a:pt x="357" y="175"/>
                  </a:cubicBezTo>
                  <a:cubicBezTo>
                    <a:pt x="354" y="169"/>
                    <a:pt x="350" y="165"/>
                    <a:pt x="343" y="164"/>
                  </a:cubicBezTo>
                  <a:cubicBezTo>
                    <a:pt x="337" y="162"/>
                    <a:pt x="332" y="160"/>
                    <a:pt x="326" y="158"/>
                  </a:cubicBezTo>
                  <a:cubicBezTo>
                    <a:pt x="302" y="153"/>
                    <a:pt x="279" y="151"/>
                    <a:pt x="255" y="152"/>
                  </a:cubicBezTo>
                  <a:close/>
                  <a:moveTo>
                    <a:pt x="138" y="258"/>
                  </a:moveTo>
                  <a:cubicBezTo>
                    <a:pt x="138" y="261"/>
                    <a:pt x="138" y="264"/>
                    <a:pt x="139" y="267"/>
                  </a:cubicBezTo>
                  <a:cubicBezTo>
                    <a:pt x="140" y="280"/>
                    <a:pt x="144" y="291"/>
                    <a:pt x="152" y="301"/>
                  </a:cubicBezTo>
                  <a:cubicBezTo>
                    <a:pt x="170" y="325"/>
                    <a:pt x="192" y="343"/>
                    <a:pt x="219" y="357"/>
                  </a:cubicBezTo>
                  <a:cubicBezTo>
                    <a:pt x="228" y="361"/>
                    <a:pt x="237" y="364"/>
                    <a:pt x="246" y="365"/>
                  </a:cubicBezTo>
                  <a:cubicBezTo>
                    <a:pt x="257" y="365"/>
                    <a:pt x="267" y="362"/>
                    <a:pt x="276" y="357"/>
                  </a:cubicBezTo>
                  <a:cubicBezTo>
                    <a:pt x="301" y="346"/>
                    <a:pt x="322" y="329"/>
                    <a:pt x="340" y="308"/>
                  </a:cubicBezTo>
                  <a:cubicBezTo>
                    <a:pt x="345" y="301"/>
                    <a:pt x="351" y="294"/>
                    <a:pt x="352" y="285"/>
                  </a:cubicBezTo>
                  <a:cubicBezTo>
                    <a:pt x="353" y="281"/>
                    <a:pt x="353" y="277"/>
                    <a:pt x="353" y="273"/>
                  </a:cubicBezTo>
                  <a:cubicBezTo>
                    <a:pt x="354" y="265"/>
                    <a:pt x="355" y="257"/>
                    <a:pt x="356" y="249"/>
                  </a:cubicBezTo>
                  <a:cubicBezTo>
                    <a:pt x="350" y="249"/>
                    <a:pt x="345" y="248"/>
                    <a:pt x="340" y="248"/>
                  </a:cubicBezTo>
                  <a:cubicBezTo>
                    <a:pt x="321" y="246"/>
                    <a:pt x="302" y="243"/>
                    <a:pt x="283" y="242"/>
                  </a:cubicBezTo>
                  <a:cubicBezTo>
                    <a:pt x="264" y="240"/>
                    <a:pt x="245" y="241"/>
                    <a:pt x="226" y="244"/>
                  </a:cubicBezTo>
                  <a:cubicBezTo>
                    <a:pt x="209" y="247"/>
                    <a:pt x="191" y="250"/>
                    <a:pt x="174" y="253"/>
                  </a:cubicBezTo>
                  <a:cubicBezTo>
                    <a:pt x="162" y="255"/>
                    <a:pt x="150" y="256"/>
                    <a:pt x="138" y="258"/>
                  </a:cubicBezTo>
                  <a:close/>
                  <a:moveTo>
                    <a:pt x="356" y="160"/>
                  </a:moveTo>
                  <a:cubicBezTo>
                    <a:pt x="356" y="159"/>
                    <a:pt x="356" y="158"/>
                    <a:pt x="356" y="158"/>
                  </a:cubicBezTo>
                  <a:cubicBezTo>
                    <a:pt x="358" y="144"/>
                    <a:pt x="360" y="131"/>
                    <a:pt x="362" y="118"/>
                  </a:cubicBezTo>
                  <a:cubicBezTo>
                    <a:pt x="364" y="92"/>
                    <a:pt x="357" y="70"/>
                    <a:pt x="339" y="52"/>
                  </a:cubicBezTo>
                  <a:cubicBezTo>
                    <a:pt x="321" y="34"/>
                    <a:pt x="299" y="24"/>
                    <a:pt x="275" y="19"/>
                  </a:cubicBezTo>
                  <a:cubicBezTo>
                    <a:pt x="264" y="16"/>
                    <a:pt x="254" y="14"/>
                    <a:pt x="243" y="16"/>
                  </a:cubicBezTo>
                  <a:cubicBezTo>
                    <a:pt x="215" y="19"/>
                    <a:pt x="190" y="29"/>
                    <a:pt x="168" y="46"/>
                  </a:cubicBezTo>
                  <a:cubicBezTo>
                    <a:pt x="145" y="63"/>
                    <a:pt x="132" y="86"/>
                    <a:pt x="132" y="115"/>
                  </a:cubicBezTo>
                  <a:cubicBezTo>
                    <a:pt x="133" y="132"/>
                    <a:pt x="135" y="149"/>
                    <a:pt x="136" y="167"/>
                  </a:cubicBezTo>
                  <a:cubicBezTo>
                    <a:pt x="138" y="166"/>
                    <a:pt x="139" y="166"/>
                    <a:pt x="139" y="165"/>
                  </a:cubicBezTo>
                  <a:cubicBezTo>
                    <a:pt x="150" y="159"/>
                    <a:pt x="163" y="155"/>
                    <a:pt x="175" y="152"/>
                  </a:cubicBezTo>
                  <a:cubicBezTo>
                    <a:pt x="200" y="146"/>
                    <a:pt x="225" y="144"/>
                    <a:pt x="251" y="144"/>
                  </a:cubicBezTo>
                  <a:cubicBezTo>
                    <a:pt x="273" y="143"/>
                    <a:pt x="296" y="144"/>
                    <a:pt x="318" y="148"/>
                  </a:cubicBezTo>
                  <a:cubicBezTo>
                    <a:pt x="331" y="151"/>
                    <a:pt x="344" y="154"/>
                    <a:pt x="356" y="160"/>
                  </a:cubicBezTo>
                  <a:close/>
                  <a:moveTo>
                    <a:pt x="198" y="355"/>
                  </a:moveTo>
                  <a:cubicBezTo>
                    <a:pt x="198" y="358"/>
                    <a:pt x="199" y="362"/>
                    <a:pt x="198" y="365"/>
                  </a:cubicBezTo>
                  <a:cubicBezTo>
                    <a:pt x="198" y="377"/>
                    <a:pt x="204" y="385"/>
                    <a:pt x="215" y="389"/>
                  </a:cubicBezTo>
                  <a:cubicBezTo>
                    <a:pt x="235" y="398"/>
                    <a:pt x="256" y="397"/>
                    <a:pt x="276" y="389"/>
                  </a:cubicBezTo>
                  <a:cubicBezTo>
                    <a:pt x="282" y="387"/>
                    <a:pt x="287" y="383"/>
                    <a:pt x="291" y="378"/>
                  </a:cubicBezTo>
                  <a:cubicBezTo>
                    <a:pt x="296" y="372"/>
                    <a:pt x="295" y="364"/>
                    <a:pt x="296" y="356"/>
                  </a:cubicBezTo>
                  <a:cubicBezTo>
                    <a:pt x="291" y="359"/>
                    <a:pt x="287" y="361"/>
                    <a:pt x="283" y="363"/>
                  </a:cubicBezTo>
                  <a:cubicBezTo>
                    <a:pt x="272" y="368"/>
                    <a:pt x="260" y="373"/>
                    <a:pt x="248" y="373"/>
                  </a:cubicBezTo>
                  <a:cubicBezTo>
                    <a:pt x="237" y="373"/>
                    <a:pt x="227" y="369"/>
                    <a:pt x="217" y="364"/>
                  </a:cubicBezTo>
                  <a:cubicBezTo>
                    <a:pt x="211" y="361"/>
                    <a:pt x="205" y="358"/>
                    <a:pt x="198" y="35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19" name="Google Shape;1819;p21"/>
            <p:cNvSpPr/>
            <p:nvPr/>
          </p:nvSpPr>
          <p:spPr>
            <a:xfrm>
              <a:off x="6432551" y="4173538"/>
              <a:ext cx="112713" cy="131763"/>
            </a:xfrm>
            <a:custGeom>
              <a:avLst/>
              <a:gdLst/>
              <a:ahLst/>
              <a:cxnLst/>
              <a:rect l="l" t="t" r="r" b="b"/>
              <a:pathLst>
                <a:path w="296" h="344" extrusionOk="0">
                  <a:moveTo>
                    <a:pt x="63" y="344"/>
                  </a:moveTo>
                  <a:cubicBezTo>
                    <a:pt x="65" y="341"/>
                    <a:pt x="66" y="339"/>
                    <a:pt x="68" y="337"/>
                  </a:cubicBezTo>
                  <a:cubicBezTo>
                    <a:pt x="77" y="325"/>
                    <a:pt x="86" y="312"/>
                    <a:pt x="95" y="299"/>
                  </a:cubicBezTo>
                  <a:cubicBezTo>
                    <a:pt x="96" y="298"/>
                    <a:pt x="96" y="297"/>
                    <a:pt x="95" y="295"/>
                  </a:cubicBezTo>
                  <a:cubicBezTo>
                    <a:pt x="90" y="286"/>
                    <a:pt x="85" y="277"/>
                    <a:pt x="80" y="267"/>
                  </a:cubicBezTo>
                  <a:cubicBezTo>
                    <a:pt x="79" y="266"/>
                    <a:pt x="77" y="265"/>
                    <a:pt x="76" y="265"/>
                  </a:cubicBezTo>
                  <a:cubicBezTo>
                    <a:pt x="65" y="265"/>
                    <a:pt x="54" y="264"/>
                    <a:pt x="42" y="264"/>
                  </a:cubicBezTo>
                  <a:cubicBezTo>
                    <a:pt x="40" y="264"/>
                    <a:pt x="39" y="265"/>
                    <a:pt x="38" y="266"/>
                  </a:cubicBezTo>
                  <a:cubicBezTo>
                    <a:pt x="28" y="280"/>
                    <a:pt x="18" y="295"/>
                    <a:pt x="8" y="309"/>
                  </a:cubicBezTo>
                  <a:cubicBezTo>
                    <a:pt x="8" y="309"/>
                    <a:pt x="7" y="309"/>
                    <a:pt x="7" y="309"/>
                  </a:cubicBezTo>
                  <a:cubicBezTo>
                    <a:pt x="4" y="303"/>
                    <a:pt x="2" y="297"/>
                    <a:pt x="2" y="290"/>
                  </a:cubicBezTo>
                  <a:cubicBezTo>
                    <a:pt x="0" y="267"/>
                    <a:pt x="18" y="247"/>
                    <a:pt x="39" y="242"/>
                  </a:cubicBezTo>
                  <a:cubicBezTo>
                    <a:pt x="50" y="239"/>
                    <a:pt x="61" y="238"/>
                    <a:pt x="73" y="236"/>
                  </a:cubicBezTo>
                  <a:cubicBezTo>
                    <a:pt x="80" y="235"/>
                    <a:pt x="86" y="231"/>
                    <a:pt x="91" y="225"/>
                  </a:cubicBezTo>
                  <a:cubicBezTo>
                    <a:pt x="106" y="203"/>
                    <a:pt x="121" y="183"/>
                    <a:pt x="136" y="162"/>
                  </a:cubicBezTo>
                  <a:cubicBezTo>
                    <a:pt x="147" y="147"/>
                    <a:pt x="157" y="132"/>
                    <a:pt x="168" y="117"/>
                  </a:cubicBezTo>
                  <a:cubicBezTo>
                    <a:pt x="170" y="114"/>
                    <a:pt x="172" y="112"/>
                    <a:pt x="174" y="109"/>
                  </a:cubicBezTo>
                  <a:cubicBezTo>
                    <a:pt x="178" y="105"/>
                    <a:pt x="179" y="99"/>
                    <a:pt x="178" y="93"/>
                  </a:cubicBezTo>
                  <a:cubicBezTo>
                    <a:pt x="178" y="83"/>
                    <a:pt x="176" y="73"/>
                    <a:pt x="175" y="63"/>
                  </a:cubicBezTo>
                  <a:cubicBezTo>
                    <a:pt x="173" y="48"/>
                    <a:pt x="175" y="34"/>
                    <a:pt x="185" y="21"/>
                  </a:cubicBezTo>
                  <a:cubicBezTo>
                    <a:pt x="194" y="9"/>
                    <a:pt x="206" y="3"/>
                    <a:pt x="221" y="1"/>
                  </a:cubicBezTo>
                  <a:cubicBezTo>
                    <a:pt x="225" y="0"/>
                    <a:pt x="229" y="0"/>
                    <a:pt x="234" y="0"/>
                  </a:cubicBezTo>
                  <a:cubicBezTo>
                    <a:pt x="232" y="2"/>
                    <a:pt x="231" y="4"/>
                    <a:pt x="229" y="6"/>
                  </a:cubicBezTo>
                  <a:cubicBezTo>
                    <a:pt x="220" y="19"/>
                    <a:pt x="211" y="31"/>
                    <a:pt x="202" y="43"/>
                  </a:cubicBezTo>
                  <a:cubicBezTo>
                    <a:pt x="200" y="46"/>
                    <a:pt x="201" y="49"/>
                    <a:pt x="201" y="52"/>
                  </a:cubicBezTo>
                  <a:cubicBezTo>
                    <a:pt x="206" y="76"/>
                    <a:pt x="231" y="91"/>
                    <a:pt x="255" y="80"/>
                  </a:cubicBezTo>
                  <a:cubicBezTo>
                    <a:pt x="256" y="79"/>
                    <a:pt x="258" y="78"/>
                    <a:pt x="259" y="76"/>
                  </a:cubicBezTo>
                  <a:cubicBezTo>
                    <a:pt x="269" y="63"/>
                    <a:pt x="278" y="49"/>
                    <a:pt x="288" y="36"/>
                  </a:cubicBezTo>
                  <a:cubicBezTo>
                    <a:pt x="288" y="35"/>
                    <a:pt x="289" y="35"/>
                    <a:pt x="290" y="34"/>
                  </a:cubicBezTo>
                  <a:cubicBezTo>
                    <a:pt x="294" y="43"/>
                    <a:pt x="296" y="51"/>
                    <a:pt x="295" y="60"/>
                  </a:cubicBezTo>
                  <a:cubicBezTo>
                    <a:pt x="292" y="82"/>
                    <a:pt x="275" y="98"/>
                    <a:pt x="253" y="103"/>
                  </a:cubicBezTo>
                  <a:cubicBezTo>
                    <a:pt x="242" y="105"/>
                    <a:pt x="232" y="109"/>
                    <a:pt x="221" y="111"/>
                  </a:cubicBezTo>
                  <a:cubicBezTo>
                    <a:pt x="211" y="114"/>
                    <a:pt x="203" y="120"/>
                    <a:pt x="197" y="128"/>
                  </a:cubicBezTo>
                  <a:cubicBezTo>
                    <a:pt x="178" y="156"/>
                    <a:pt x="158" y="183"/>
                    <a:pt x="139" y="210"/>
                  </a:cubicBezTo>
                  <a:cubicBezTo>
                    <a:pt x="132" y="220"/>
                    <a:pt x="124" y="230"/>
                    <a:pt x="117" y="240"/>
                  </a:cubicBezTo>
                  <a:cubicBezTo>
                    <a:pt x="112" y="246"/>
                    <a:pt x="112" y="253"/>
                    <a:pt x="114" y="260"/>
                  </a:cubicBezTo>
                  <a:cubicBezTo>
                    <a:pt x="116" y="269"/>
                    <a:pt x="118" y="277"/>
                    <a:pt x="120" y="286"/>
                  </a:cubicBezTo>
                  <a:cubicBezTo>
                    <a:pt x="125" y="304"/>
                    <a:pt x="118" y="319"/>
                    <a:pt x="104" y="331"/>
                  </a:cubicBezTo>
                  <a:cubicBezTo>
                    <a:pt x="93" y="341"/>
                    <a:pt x="79" y="344"/>
                    <a:pt x="63" y="344"/>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0" name="Google Shape;1820;p21"/>
            <p:cNvSpPr/>
            <p:nvPr/>
          </p:nvSpPr>
          <p:spPr>
            <a:xfrm>
              <a:off x="6475413" y="4214813"/>
              <a:ext cx="68263" cy="85725"/>
            </a:xfrm>
            <a:custGeom>
              <a:avLst/>
              <a:gdLst/>
              <a:ahLst/>
              <a:cxnLst/>
              <a:rect l="l" t="t" r="r" b="b"/>
              <a:pathLst>
                <a:path w="178" h="221" extrusionOk="0">
                  <a:moveTo>
                    <a:pt x="110" y="207"/>
                  </a:moveTo>
                  <a:cubicBezTo>
                    <a:pt x="73" y="214"/>
                    <a:pt x="37" y="219"/>
                    <a:pt x="0" y="221"/>
                  </a:cubicBezTo>
                  <a:cubicBezTo>
                    <a:pt x="2" y="219"/>
                    <a:pt x="3" y="216"/>
                    <a:pt x="5" y="214"/>
                  </a:cubicBezTo>
                  <a:cubicBezTo>
                    <a:pt x="6" y="213"/>
                    <a:pt x="7" y="213"/>
                    <a:pt x="8" y="213"/>
                  </a:cubicBezTo>
                  <a:cubicBezTo>
                    <a:pt x="39" y="210"/>
                    <a:pt x="70" y="206"/>
                    <a:pt x="101" y="201"/>
                  </a:cubicBezTo>
                  <a:cubicBezTo>
                    <a:pt x="100" y="196"/>
                    <a:pt x="100" y="192"/>
                    <a:pt x="99" y="188"/>
                  </a:cubicBezTo>
                  <a:cubicBezTo>
                    <a:pt x="96" y="159"/>
                    <a:pt x="92" y="131"/>
                    <a:pt x="93" y="103"/>
                  </a:cubicBezTo>
                  <a:cubicBezTo>
                    <a:pt x="95" y="74"/>
                    <a:pt x="94" y="46"/>
                    <a:pt x="94" y="18"/>
                  </a:cubicBezTo>
                  <a:cubicBezTo>
                    <a:pt x="94" y="15"/>
                    <a:pt x="95" y="13"/>
                    <a:pt x="97" y="12"/>
                  </a:cubicBezTo>
                  <a:cubicBezTo>
                    <a:pt x="103" y="10"/>
                    <a:pt x="110" y="7"/>
                    <a:pt x="116" y="5"/>
                  </a:cubicBezTo>
                  <a:cubicBezTo>
                    <a:pt x="122" y="4"/>
                    <a:pt x="128" y="3"/>
                    <a:pt x="134" y="1"/>
                  </a:cubicBezTo>
                  <a:cubicBezTo>
                    <a:pt x="136" y="0"/>
                    <a:pt x="136" y="1"/>
                    <a:pt x="137" y="3"/>
                  </a:cubicBezTo>
                  <a:cubicBezTo>
                    <a:pt x="153" y="28"/>
                    <a:pt x="163" y="55"/>
                    <a:pt x="170" y="84"/>
                  </a:cubicBezTo>
                  <a:cubicBezTo>
                    <a:pt x="176" y="111"/>
                    <a:pt x="178" y="137"/>
                    <a:pt x="178" y="165"/>
                  </a:cubicBezTo>
                  <a:cubicBezTo>
                    <a:pt x="178" y="166"/>
                    <a:pt x="178" y="168"/>
                    <a:pt x="176" y="169"/>
                  </a:cubicBezTo>
                  <a:cubicBezTo>
                    <a:pt x="160" y="185"/>
                    <a:pt x="139" y="194"/>
                    <a:pt x="118" y="201"/>
                  </a:cubicBezTo>
                  <a:cubicBezTo>
                    <a:pt x="116" y="201"/>
                    <a:pt x="114" y="202"/>
                    <a:pt x="113" y="202"/>
                  </a:cubicBezTo>
                  <a:cubicBezTo>
                    <a:pt x="110" y="203"/>
                    <a:pt x="108" y="204"/>
                    <a:pt x="110" y="20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1" name="Google Shape;1821;p21"/>
            <p:cNvSpPr/>
            <p:nvPr/>
          </p:nvSpPr>
          <p:spPr>
            <a:xfrm>
              <a:off x="6402388" y="4094163"/>
              <a:ext cx="100013" cy="38100"/>
            </a:xfrm>
            <a:custGeom>
              <a:avLst/>
              <a:gdLst/>
              <a:ahLst/>
              <a:cxnLst/>
              <a:rect l="l" t="t" r="r" b="b"/>
              <a:pathLst>
                <a:path w="259" h="98" extrusionOk="0">
                  <a:moveTo>
                    <a:pt x="137" y="1"/>
                  </a:moveTo>
                  <a:cubicBezTo>
                    <a:pt x="161" y="0"/>
                    <a:pt x="184" y="2"/>
                    <a:pt x="208" y="7"/>
                  </a:cubicBezTo>
                  <a:cubicBezTo>
                    <a:pt x="214" y="9"/>
                    <a:pt x="219" y="11"/>
                    <a:pt x="225" y="13"/>
                  </a:cubicBezTo>
                  <a:cubicBezTo>
                    <a:pt x="232" y="14"/>
                    <a:pt x="236" y="18"/>
                    <a:pt x="239" y="24"/>
                  </a:cubicBezTo>
                  <a:cubicBezTo>
                    <a:pt x="248" y="39"/>
                    <a:pt x="255" y="56"/>
                    <a:pt x="258" y="74"/>
                  </a:cubicBezTo>
                  <a:cubicBezTo>
                    <a:pt x="258" y="74"/>
                    <a:pt x="258" y="75"/>
                    <a:pt x="258" y="75"/>
                  </a:cubicBezTo>
                  <a:cubicBezTo>
                    <a:pt x="259" y="88"/>
                    <a:pt x="258" y="90"/>
                    <a:pt x="245" y="90"/>
                  </a:cubicBezTo>
                  <a:cubicBezTo>
                    <a:pt x="235" y="90"/>
                    <a:pt x="225" y="89"/>
                    <a:pt x="215" y="88"/>
                  </a:cubicBezTo>
                  <a:cubicBezTo>
                    <a:pt x="194" y="85"/>
                    <a:pt x="173" y="83"/>
                    <a:pt x="152" y="82"/>
                  </a:cubicBezTo>
                  <a:cubicBezTo>
                    <a:pt x="131" y="82"/>
                    <a:pt x="110" y="84"/>
                    <a:pt x="89" y="88"/>
                  </a:cubicBezTo>
                  <a:cubicBezTo>
                    <a:pt x="70" y="91"/>
                    <a:pt x="50" y="94"/>
                    <a:pt x="31" y="97"/>
                  </a:cubicBezTo>
                  <a:cubicBezTo>
                    <a:pt x="26" y="98"/>
                    <a:pt x="20" y="98"/>
                    <a:pt x="14" y="98"/>
                  </a:cubicBezTo>
                  <a:cubicBezTo>
                    <a:pt x="7" y="98"/>
                    <a:pt x="4" y="95"/>
                    <a:pt x="2" y="88"/>
                  </a:cubicBezTo>
                  <a:cubicBezTo>
                    <a:pt x="0" y="77"/>
                    <a:pt x="2" y="65"/>
                    <a:pt x="5" y="55"/>
                  </a:cubicBezTo>
                  <a:cubicBezTo>
                    <a:pt x="8" y="46"/>
                    <a:pt x="12" y="38"/>
                    <a:pt x="16" y="30"/>
                  </a:cubicBezTo>
                  <a:cubicBezTo>
                    <a:pt x="17" y="27"/>
                    <a:pt x="20" y="25"/>
                    <a:pt x="22" y="23"/>
                  </a:cubicBezTo>
                  <a:cubicBezTo>
                    <a:pt x="35" y="15"/>
                    <a:pt x="50" y="11"/>
                    <a:pt x="64" y="8"/>
                  </a:cubicBezTo>
                  <a:cubicBezTo>
                    <a:pt x="88" y="3"/>
                    <a:pt x="112" y="1"/>
                    <a:pt x="137"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2" name="Google Shape;1822;p21"/>
            <p:cNvSpPr/>
            <p:nvPr/>
          </p:nvSpPr>
          <p:spPr>
            <a:xfrm>
              <a:off x="6410326" y="4129088"/>
              <a:ext cx="84138" cy="47625"/>
            </a:xfrm>
            <a:custGeom>
              <a:avLst/>
              <a:gdLst/>
              <a:ahLst/>
              <a:cxnLst/>
              <a:rect l="l" t="t" r="r" b="b"/>
              <a:pathLst>
                <a:path w="218" h="125" extrusionOk="0">
                  <a:moveTo>
                    <a:pt x="0" y="18"/>
                  </a:moveTo>
                  <a:cubicBezTo>
                    <a:pt x="12" y="16"/>
                    <a:pt x="24" y="15"/>
                    <a:pt x="36" y="13"/>
                  </a:cubicBezTo>
                  <a:cubicBezTo>
                    <a:pt x="53" y="10"/>
                    <a:pt x="71" y="7"/>
                    <a:pt x="88" y="4"/>
                  </a:cubicBezTo>
                  <a:cubicBezTo>
                    <a:pt x="107" y="1"/>
                    <a:pt x="126" y="0"/>
                    <a:pt x="145" y="2"/>
                  </a:cubicBezTo>
                  <a:cubicBezTo>
                    <a:pt x="164" y="3"/>
                    <a:pt x="183" y="6"/>
                    <a:pt x="202" y="8"/>
                  </a:cubicBezTo>
                  <a:cubicBezTo>
                    <a:pt x="207" y="8"/>
                    <a:pt x="212" y="9"/>
                    <a:pt x="218" y="9"/>
                  </a:cubicBezTo>
                  <a:cubicBezTo>
                    <a:pt x="217" y="17"/>
                    <a:pt x="216" y="25"/>
                    <a:pt x="215" y="33"/>
                  </a:cubicBezTo>
                  <a:cubicBezTo>
                    <a:pt x="215" y="37"/>
                    <a:pt x="215" y="41"/>
                    <a:pt x="214" y="45"/>
                  </a:cubicBezTo>
                  <a:cubicBezTo>
                    <a:pt x="213" y="54"/>
                    <a:pt x="207" y="61"/>
                    <a:pt x="202" y="68"/>
                  </a:cubicBezTo>
                  <a:cubicBezTo>
                    <a:pt x="184" y="89"/>
                    <a:pt x="163" y="106"/>
                    <a:pt x="138" y="117"/>
                  </a:cubicBezTo>
                  <a:cubicBezTo>
                    <a:pt x="129" y="122"/>
                    <a:pt x="119" y="125"/>
                    <a:pt x="108" y="125"/>
                  </a:cubicBezTo>
                  <a:cubicBezTo>
                    <a:pt x="99" y="124"/>
                    <a:pt x="90" y="121"/>
                    <a:pt x="81" y="117"/>
                  </a:cubicBezTo>
                  <a:cubicBezTo>
                    <a:pt x="54" y="103"/>
                    <a:pt x="32" y="85"/>
                    <a:pt x="14" y="61"/>
                  </a:cubicBezTo>
                  <a:cubicBezTo>
                    <a:pt x="6" y="51"/>
                    <a:pt x="2" y="40"/>
                    <a:pt x="1" y="27"/>
                  </a:cubicBezTo>
                  <a:cubicBezTo>
                    <a:pt x="0" y="24"/>
                    <a:pt x="0" y="21"/>
                    <a:pt x="0" y="1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3" name="Google Shape;1823;p21"/>
            <p:cNvSpPr/>
            <p:nvPr/>
          </p:nvSpPr>
          <p:spPr>
            <a:xfrm>
              <a:off x="6408738" y="4041776"/>
              <a:ext cx="88900" cy="58738"/>
            </a:xfrm>
            <a:custGeom>
              <a:avLst/>
              <a:gdLst/>
              <a:ahLst/>
              <a:cxnLst/>
              <a:rect l="l" t="t" r="r" b="b"/>
              <a:pathLst>
                <a:path w="232" h="153" extrusionOk="0">
                  <a:moveTo>
                    <a:pt x="224" y="146"/>
                  </a:moveTo>
                  <a:cubicBezTo>
                    <a:pt x="212" y="140"/>
                    <a:pt x="199" y="137"/>
                    <a:pt x="186" y="134"/>
                  </a:cubicBezTo>
                  <a:cubicBezTo>
                    <a:pt x="164" y="130"/>
                    <a:pt x="141" y="129"/>
                    <a:pt x="119" y="130"/>
                  </a:cubicBezTo>
                  <a:cubicBezTo>
                    <a:pt x="93" y="130"/>
                    <a:pt x="68" y="132"/>
                    <a:pt x="43" y="138"/>
                  </a:cubicBezTo>
                  <a:cubicBezTo>
                    <a:pt x="31" y="141"/>
                    <a:pt x="18" y="145"/>
                    <a:pt x="7" y="151"/>
                  </a:cubicBezTo>
                  <a:cubicBezTo>
                    <a:pt x="7" y="152"/>
                    <a:pt x="6" y="152"/>
                    <a:pt x="4" y="153"/>
                  </a:cubicBezTo>
                  <a:cubicBezTo>
                    <a:pt x="3" y="135"/>
                    <a:pt x="1" y="118"/>
                    <a:pt x="0" y="101"/>
                  </a:cubicBezTo>
                  <a:cubicBezTo>
                    <a:pt x="0" y="72"/>
                    <a:pt x="13" y="49"/>
                    <a:pt x="36" y="32"/>
                  </a:cubicBezTo>
                  <a:cubicBezTo>
                    <a:pt x="58" y="15"/>
                    <a:pt x="83" y="5"/>
                    <a:pt x="111" y="2"/>
                  </a:cubicBezTo>
                  <a:cubicBezTo>
                    <a:pt x="122" y="0"/>
                    <a:pt x="132" y="2"/>
                    <a:pt x="143" y="5"/>
                  </a:cubicBezTo>
                  <a:cubicBezTo>
                    <a:pt x="167" y="10"/>
                    <a:pt x="189" y="20"/>
                    <a:pt x="207" y="38"/>
                  </a:cubicBezTo>
                  <a:cubicBezTo>
                    <a:pt x="225" y="56"/>
                    <a:pt x="232" y="78"/>
                    <a:pt x="230" y="104"/>
                  </a:cubicBezTo>
                  <a:cubicBezTo>
                    <a:pt x="228" y="117"/>
                    <a:pt x="226" y="130"/>
                    <a:pt x="224" y="144"/>
                  </a:cubicBezTo>
                  <a:cubicBezTo>
                    <a:pt x="224" y="144"/>
                    <a:pt x="224" y="145"/>
                    <a:pt x="224" y="146"/>
                  </a:cubicBezTo>
                  <a:close/>
                  <a:moveTo>
                    <a:pt x="116" y="111"/>
                  </a:moveTo>
                  <a:cubicBezTo>
                    <a:pt x="130" y="111"/>
                    <a:pt x="145" y="111"/>
                    <a:pt x="160" y="111"/>
                  </a:cubicBezTo>
                  <a:cubicBezTo>
                    <a:pt x="169" y="112"/>
                    <a:pt x="172" y="106"/>
                    <a:pt x="172" y="100"/>
                  </a:cubicBezTo>
                  <a:cubicBezTo>
                    <a:pt x="172" y="86"/>
                    <a:pt x="172" y="72"/>
                    <a:pt x="172" y="57"/>
                  </a:cubicBezTo>
                  <a:cubicBezTo>
                    <a:pt x="172" y="51"/>
                    <a:pt x="168" y="46"/>
                    <a:pt x="160" y="46"/>
                  </a:cubicBezTo>
                  <a:cubicBezTo>
                    <a:pt x="130" y="46"/>
                    <a:pt x="100" y="46"/>
                    <a:pt x="71" y="46"/>
                  </a:cubicBezTo>
                  <a:cubicBezTo>
                    <a:pt x="64" y="46"/>
                    <a:pt x="60" y="50"/>
                    <a:pt x="60" y="56"/>
                  </a:cubicBezTo>
                  <a:cubicBezTo>
                    <a:pt x="60" y="71"/>
                    <a:pt x="60" y="86"/>
                    <a:pt x="60" y="101"/>
                  </a:cubicBezTo>
                  <a:cubicBezTo>
                    <a:pt x="60" y="108"/>
                    <a:pt x="64" y="111"/>
                    <a:pt x="71" y="111"/>
                  </a:cubicBezTo>
                  <a:cubicBezTo>
                    <a:pt x="86" y="111"/>
                    <a:pt x="101" y="111"/>
                    <a:pt x="116" y="1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4" name="Google Shape;1824;p21"/>
            <p:cNvSpPr/>
            <p:nvPr/>
          </p:nvSpPr>
          <p:spPr>
            <a:xfrm>
              <a:off x="6434138" y="4173538"/>
              <a:ext cx="36513" cy="15875"/>
            </a:xfrm>
            <a:custGeom>
              <a:avLst/>
              <a:gdLst/>
              <a:ahLst/>
              <a:cxnLst/>
              <a:rect l="l" t="t" r="r" b="b"/>
              <a:pathLst>
                <a:path w="98" h="43" extrusionOk="0">
                  <a:moveTo>
                    <a:pt x="0" y="0"/>
                  </a:moveTo>
                  <a:cubicBezTo>
                    <a:pt x="7" y="3"/>
                    <a:pt x="13" y="6"/>
                    <a:pt x="19" y="9"/>
                  </a:cubicBezTo>
                  <a:cubicBezTo>
                    <a:pt x="29" y="14"/>
                    <a:pt x="39" y="18"/>
                    <a:pt x="50" y="18"/>
                  </a:cubicBezTo>
                  <a:cubicBezTo>
                    <a:pt x="62" y="18"/>
                    <a:pt x="74" y="13"/>
                    <a:pt x="85" y="8"/>
                  </a:cubicBezTo>
                  <a:cubicBezTo>
                    <a:pt x="89" y="6"/>
                    <a:pt x="93" y="4"/>
                    <a:pt x="98" y="1"/>
                  </a:cubicBezTo>
                  <a:cubicBezTo>
                    <a:pt x="97" y="9"/>
                    <a:pt x="98" y="17"/>
                    <a:pt x="93" y="23"/>
                  </a:cubicBezTo>
                  <a:cubicBezTo>
                    <a:pt x="89" y="28"/>
                    <a:pt x="84" y="32"/>
                    <a:pt x="78" y="34"/>
                  </a:cubicBezTo>
                  <a:cubicBezTo>
                    <a:pt x="58" y="42"/>
                    <a:pt x="37" y="43"/>
                    <a:pt x="17" y="34"/>
                  </a:cubicBezTo>
                  <a:cubicBezTo>
                    <a:pt x="6" y="30"/>
                    <a:pt x="0" y="22"/>
                    <a:pt x="0" y="10"/>
                  </a:cubicBezTo>
                  <a:cubicBezTo>
                    <a:pt x="1" y="7"/>
                    <a:pt x="0" y="3"/>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5" name="Google Shape;1825;p21"/>
            <p:cNvSpPr/>
            <p:nvPr/>
          </p:nvSpPr>
          <p:spPr>
            <a:xfrm>
              <a:off x="6430963" y="4059238"/>
              <a:ext cx="42863" cy="25400"/>
            </a:xfrm>
            <a:custGeom>
              <a:avLst/>
              <a:gdLst/>
              <a:ahLst/>
              <a:cxnLst/>
              <a:rect l="l" t="t" r="r" b="b"/>
              <a:pathLst>
                <a:path w="112" h="66" extrusionOk="0">
                  <a:moveTo>
                    <a:pt x="56" y="65"/>
                  </a:moveTo>
                  <a:cubicBezTo>
                    <a:pt x="41" y="65"/>
                    <a:pt x="26" y="65"/>
                    <a:pt x="11" y="65"/>
                  </a:cubicBezTo>
                  <a:cubicBezTo>
                    <a:pt x="4" y="65"/>
                    <a:pt x="0" y="62"/>
                    <a:pt x="0" y="55"/>
                  </a:cubicBezTo>
                  <a:cubicBezTo>
                    <a:pt x="0" y="40"/>
                    <a:pt x="0" y="25"/>
                    <a:pt x="0" y="10"/>
                  </a:cubicBezTo>
                  <a:cubicBezTo>
                    <a:pt x="0" y="4"/>
                    <a:pt x="4" y="0"/>
                    <a:pt x="11" y="0"/>
                  </a:cubicBezTo>
                  <a:cubicBezTo>
                    <a:pt x="40" y="0"/>
                    <a:pt x="70" y="0"/>
                    <a:pt x="100" y="0"/>
                  </a:cubicBezTo>
                  <a:cubicBezTo>
                    <a:pt x="108" y="0"/>
                    <a:pt x="112" y="5"/>
                    <a:pt x="112" y="11"/>
                  </a:cubicBezTo>
                  <a:cubicBezTo>
                    <a:pt x="112" y="26"/>
                    <a:pt x="112" y="40"/>
                    <a:pt x="112" y="54"/>
                  </a:cubicBezTo>
                  <a:cubicBezTo>
                    <a:pt x="112" y="60"/>
                    <a:pt x="109" y="66"/>
                    <a:pt x="100" y="65"/>
                  </a:cubicBezTo>
                  <a:cubicBezTo>
                    <a:pt x="85" y="65"/>
                    <a:pt x="70" y="65"/>
                    <a:pt x="56" y="6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6" name="Google Shape;1826;p21"/>
            <p:cNvSpPr/>
            <p:nvPr/>
          </p:nvSpPr>
          <p:spPr>
            <a:xfrm>
              <a:off x="6773863" y="4017963"/>
              <a:ext cx="285750" cy="287338"/>
            </a:xfrm>
            <a:custGeom>
              <a:avLst/>
              <a:gdLst/>
              <a:ahLst/>
              <a:cxnLst/>
              <a:rect l="l" t="t" r="r" b="b"/>
              <a:pathLst>
                <a:path w="746" h="749" extrusionOk="0">
                  <a:moveTo>
                    <a:pt x="607" y="344"/>
                  </a:moveTo>
                  <a:cubicBezTo>
                    <a:pt x="535" y="344"/>
                    <a:pt x="463" y="344"/>
                    <a:pt x="391" y="344"/>
                  </a:cubicBezTo>
                  <a:cubicBezTo>
                    <a:pt x="391" y="349"/>
                    <a:pt x="391" y="354"/>
                    <a:pt x="391" y="359"/>
                  </a:cubicBezTo>
                  <a:cubicBezTo>
                    <a:pt x="390" y="370"/>
                    <a:pt x="390" y="381"/>
                    <a:pt x="389" y="393"/>
                  </a:cubicBezTo>
                  <a:cubicBezTo>
                    <a:pt x="388" y="402"/>
                    <a:pt x="387" y="403"/>
                    <a:pt x="378" y="401"/>
                  </a:cubicBezTo>
                  <a:cubicBezTo>
                    <a:pt x="371" y="399"/>
                    <a:pt x="364" y="397"/>
                    <a:pt x="357" y="395"/>
                  </a:cubicBezTo>
                  <a:cubicBezTo>
                    <a:pt x="356" y="398"/>
                    <a:pt x="355" y="402"/>
                    <a:pt x="354" y="406"/>
                  </a:cubicBezTo>
                  <a:cubicBezTo>
                    <a:pt x="353" y="413"/>
                    <a:pt x="352" y="420"/>
                    <a:pt x="351" y="428"/>
                  </a:cubicBezTo>
                  <a:cubicBezTo>
                    <a:pt x="351" y="433"/>
                    <a:pt x="351" y="439"/>
                    <a:pt x="352" y="444"/>
                  </a:cubicBezTo>
                  <a:cubicBezTo>
                    <a:pt x="352" y="445"/>
                    <a:pt x="354" y="447"/>
                    <a:pt x="355" y="448"/>
                  </a:cubicBezTo>
                  <a:cubicBezTo>
                    <a:pt x="356" y="448"/>
                    <a:pt x="357" y="446"/>
                    <a:pt x="358" y="446"/>
                  </a:cubicBezTo>
                  <a:cubicBezTo>
                    <a:pt x="359" y="446"/>
                    <a:pt x="361" y="445"/>
                    <a:pt x="363" y="446"/>
                  </a:cubicBezTo>
                  <a:cubicBezTo>
                    <a:pt x="363" y="446"/>
                    <a:pt x="364" y="448"/>
                    <a:pt x="363" y="449"/>
                  </a:cubicBezTo>
                  <a:cubicBezTo>
                    <a:pt x="363" y="452"/>
                    <a:pt x="361" y="456"/>
                    <a:pt x="361" y="459"/>
                  </a:cubicBezTo>
                  <a:cubicBezTo>
                    <a:pt x="360" y="461"/>
                    <a:pt x="360" y="462"/>
                    <a:pt x="360" y="464"/>
                  </a:cubicBezTo>
                  <a:cubicBezTo>
                    <a:pt x="361" y="467"/>
                    <a:pt x="362" y="470"/>
                    <a:pt x="363" y="473"/>
                  </a:cubicBezTo>
                  <a:cubicBezTo>
                    <a:pt x="363" y="474"/>
                    <a:pt x="362" y="475"/>
                    <a:pt x="362" y="475"/>
                  </a:cubicBezTo>
                  <a:cubicBezTo>
                    <a:pt x="361" y="478"/>
                    <a:pt x="361" y="480"/>
                    <a:pt x="360" y="482"/>
                  </a:cubicBezTo>
                  <a:cubicBezTo>
                    <a:pt x="359" y="484"/>
                    <a:pt x="359" y="486"/>
                    <a:pt x="362" y="487"/>
                  </a:cubicBezTo>
                  <a:cubicBezTo>
                    <a:pt x="365" y="488"/>
                    <a:pt x="364" y="491"/>
                    <a:pt x="365" y="493"/>
                  </a:cubicBezTo>
                  <a:cubicBezTo>
                    <a:pt x="365" y="494"/>
                    <a:pt x="363" y="495"/>
                    <a:pt x="362" y="496"/>
                  </a:cubicBezTo>
                  <a:cubicBezTo>
                    <a:pt x="362" y="498"/>
                    <a:pt x="362" y="499"/>
                    <a:pt x="362" y="501"/>
                  </a:cubicBezTo>
                  <a:cubicBezTo>
                    <a:pt x="362" y="502"/>
                    <a:pt x="361" y="504"/>
                    <a:pt x="362" y="505"/>
                  </a:cubicBezTo>
                  <a:cubicBezTo>
                    <a:pt x="366" y="519"/>
                    <a:pt x="367" y="533"/>
                    <a:pt x="367" y="548"/>
                  </a:cubicBezTo>
                  <a:cubicBezTo>
                    <a:pt x="367" y="554"/>
                    <a:pt x="366" y="560"/>
                    <a:pt x="365" y="566"/>
                  </a:cubicBezTo>
                  <a:cubicBezTo>
                    <a:pt x="364" y="569"/>
                    <a:pt x="361" y="571"/>
                    <a:pt x="360" y="574"/>
                  </a:cubicBezTo>
                  <a:cubicBezTo>
                    <a:pt x="356" y="578"/>
                    <a:pt x="353" y="582"/>
                    <a:pt x="350" y="586"/>
                  </a:cubicBezTo>
                  <a:cubicBezTo>
                    <a:pt x="344" y="593"/>
                    <a:pt x="338" y="601"/>
                    <a:pt x="333" y="608"/>
                  </a:cubicBezTo>
                  <a:cubicBezTo>
                    <a:pt x="329" y="613"/>
                    <a:pt x="325" y="618"/>
                    <a:pt x="321" y="624"/>
                  </a:cubicBezTo>
                  <a:cubicBezTo>
                    <a:pt x="324" y="628"/>
                    <a:pt x="325" y="631"/>
                    <a:pt x="325" y="635"/>
                  </a:cubicBezTo>
                  <a:cubicBezTo>
                    <a:pt x="326" y="642"/>
                    <a:pt x="328" y="648"/>
                    <a:pt x="330" y="654"/>
                  </a:cubicBezTo>
                  <a:cubicBezTo>
                    <a:pt x="331" y="657"/>
                    <a:pt x="333" y="660"/>
                    <a:pt x="336" y="662"/>
                  </a:cubicBezTo>
                  <a:cubicBezTo>
                    <a:pt x="339" y="664"/>
                    <a:pt x="342" y="665"/>
                    <a:pt x="345" y="666"/>
                  </a:cubicBezTo>
                  <a:cubicBezTo>
                    <a:pt x="347" y="667"/>
                    <a:pt x="348" y="667"/>
                    <a:pt x="349" y="668"/>
                  </a:cubicBezTo>
                  <a:cubicBezTo>
                    <a:pt x="352" y="671"/>
                    <a:pt x="351" y="675"/>
                    <a:pt x="348" y="676"/>
                  </a:cubicBezTo>
                  <a:cubicBezTo>
                    <a:pt x="344" y="678"/>
                    <a:pt x="341" y="679"/>
                    <a:pt x="337" y="679"/>
                  </a:cubicBezTo>
                  <a:cubicBezTo>
                    <a:pt x="329" y="679"/>
                    <a:pt x="321" y="679"/>
                    <a:pt x="314" y="676"/>
                  </a:cubicBezTo>
                  <a:cubicBezTo>
                    <a:pt x="311" y="674"/>
                    <a:pt x="307" y="675"/>
                    <a:pt x="303" y="674"/>
                  </a:cubicBezTo>
                  <a:cubicBezTo>
                    <a:pt x="300" y="673"/>
                    <a:pt x="296" y="672"/>
                    <a:pt x="293" y="671"/>
                  </a:cubicBezTo>
                  <a:cubicBezTo>
                    <a:pt x="291" y="670"/>
                    <a:pt x="290" y="669"/>
                    <a:pt x="290" y="666"/>
                  </a:cubicBezTo>
                  <a:cubicBezTo>
                    <a:pt x="291" y="661"/>
                    <a:pt x="291" y="656"/>
                    <a:pt x="292" y="652"/>
                  </a:cubicBezTo>
                  <a:cubicBezTo>
                    <a:pt x="292" y="649"/>
                    <a:pt x="294" y="647"/>
                    <a:pt x="296" y="646"/>
                  </a:cubicBezTo>
                  <a:cubicBezTo>
                    <a:pt x="297" y="645"/>
                    <a:pt x="298" y="643"/>
                    <a:pt x="298" y="642"/>
                  </a:cubicBezTo>
                  <a:cubicBezTo>
                    <a:pt x="298" y="637"/>
                    <a:pt x="299" y="632"/>
                    <a:pt x="295" y="628"/>
                  </a:cubicBezTo>
                  <a:cubicBezTo>
                    <a:pt x="292" y="624"/>
                    <a:pt x="293" y="621"/>
                    <a:pt x="296" y="618"/>
                  </a:cubicBezTo>
                  <a:cubicBezTo>
                    <a:pt x="297" y="617"/>
                    <a:pt x="298" y="615"/>
                    <a:pt x="298" y="613"/>
                  </a:cubicBezTo>
                  <a:cubicBezTo>
                    <a:pt x="298" y="604"/>
                    <a:pt x="298" y="595"/>
                    <a:pt x="301" y="587"/>
                  </a:cubicBezTo>
                  <a:cubicBezTo>
                    <a:pt x="303" y="582"/>
                    <a:pt x="305" y="577"/>
                    <a:pt x="308" y="573"/>
                  </a:cubicBezTo>
                  <a:cubicBezTo>
                    <a:pt x="312" y="566"/>
                    <a:pt x="313" y="559"/>
                    <a:pt x="309" y="552"/>
                  </a:cubicBezTo>
                  <a:cubicBezTo>
                    <a:pt x="303" y="538"/>
                    <a:pt x="296" y="523"/>
                    <a:pt x="289" y="509"/>
                  </a:cubicBezTo>
                  <a:cubicBezTo>
                    <a:pt x="287" y="505"/>
                    <a:pt x="283" y="501"/>
                    <a:pt x="280" y="497"/>
                  </a:cubicBezTo>
                  <a:cubicBezTo>
                    <a:pt x="280" y="499"/>
                    <a:pt x="279" y="500"/>
                    <a:pt x="279" y="501"/>
                  </a:cubicBezTo>
                  <a:cubicBezTo>
                    <a:pt x="278" y="500"/>
                    <a:pt x="278" y="500"/>
                    <a:pt x="277" y="500"/>
                  </a:cubicBezTo>
                  <a:cubicBezTo>
                    <a:pt x="277" y="500"/>
                    <a:pt x="276" y="500"/>
                    <a:pt x="275" y="500"/>
                  </a:cubicBezTo>
                  <a:cubicBezTo>
                    <a:pt x="275" y="500"/>
                    <a:pt x="275" y="501"/>
                    <a:pt x="275" y="502"/>
                  </a:cubicBezTo>
                  <a:cubicBezTo>
                    <a:pt x="277" y="508"/>
                    <a:pt x="278" y="514"/>
                    <a:pt x="281" y="519"/>
                  </a:cubicBezTo>
                  <a:cubicBezTo>
                    <a:pt x="289" y="532"/>
                    <a:pt x="291" y="547"/>
                    <a:pt x="299" y="560"/>
                  </a:cubicBezTo>
                  <a:cubicBezTo>
                    <a:pt x="300" y="563"/>
                    <a:pt x="299" y="564"/>
                    <a:pt x="297" y="565"/>
                  </a:cubicBezTo>
                  <a:cubicBezTo>
                    <a:pt x="294" y="566"/>
                    <a:pt x="291" y="565"/>
                    <a:pt x="291" y="563"/>
                  </a:cubicBezTo>
                  <a:cubicBezTo>
                    <a:pt x="286" y="551"/>
                    <a:pt x="282" y="538"/>
                    <a:pt x="278" y="525"/>
                  </a:cubicBezTo>
                  <a:cubicBezTo>
                    <a:pt x="276" y="518"/>
                    <a:pt x="274" y="511"/>
                    <a:pt x="271" y="503"/>
                  </a:cubicBezTo>
                  <a:cubicBezTo>
                    <a:pt x="270" y="501"/>
                    <a:pt x="267" y="498"/>
                    <a:pt x="265" y="496"/>
                  </a:cubicBezTo>
                  <a:cubicBezTo>
                    <a:pt x="262" y="497"/>
                    <a:pt x="264" y="502"/>
                    <a:pt x="260" y="500"/>
                  </a:cubicBezTo>
                  <a:cubicBezTo>
                    <a:pt x="259" y="501"/>
                    <a:pt x="259" y="502"/>
                    <a:pt x="258" y="503"/>
                  </a:cubicBezTo>
                  <a:cubicBezTo>
                    <a:pt x="256" y="496"/>
                    <a:pt x="260" y="490"/>
                    <a:pt x="268" y="486"/>
                  </a:cubicBezTo>
                  <a:cubicBezTo>
                    <a:pt x="267" y="480"/>
                    <a:pt x="266" y="474"/>
                    <a:pt x="265" y="468"/>
                  </a:cubicBezTo>
                  <a:cubicBezTo>
                    <a:pt x="265" y="467"/>
                    <a:pt x="266" y="466"/>
                    <a:pt x="266" y="465"/>
                  </a:cubicBezTo>
                  <a:cubicBezTo>
                    <a:pt x="267" y="464"/>
                    <a:pt x="268" y="463"/>
                    <a:pt x="268" y="461"/>
                  </a:cubicBezTo>
                  <a:cubicBezTo>
                    <a:pt x="268" y="459"/>
                    <a:pt x="267" y="457"/>
                    <a:pt x="266" y="455"/>
                  </a:cubicBezTo>
                  <a:cubicBezTo>
                    <a:pt x="265" y="450"/>
                    <a:pt x="264" y="446"/>
                    <a:pt x="263" y="442"/>
                  </a:cubicBezTo>
                  <a:cubicBezTo>
                    <a:pt x="263" y="440"/>
                    <a:pt x="265" y="438"/>
                    <a:pt x="267" y="440"/>
                  </a:cubicBezTo>
                  <a:cubicBezTo>
                    <a:pt x="269" y="441"/>
                    <a:pt x="270" y="443"/>
                    <a:pt x="270" y="444"/>
                  </a:cubicBezTo>
                  <a:cubicBezTo>
                    <a:pt x="271" y="447"/>
                    <a:pt x="271" y="449"/>
                    <a:pt x="272" y="451"/>
                  </a:cubicBezTo>
                  <a:cubicBezTo>
                    <a:pt x="272" y="452"/>
                    <a:pt x="273" y="454"/>
                    <a:pt x="273" y="454"/>
                  </a:cubicBezTo>
                  <a:cubicBezTo>
                    <a:pt x="275" y="454"/>
                    <a:pt x="277" y="453"/>
                    <a:pt x="278" y="452"/>
                  </a:cubicBezTo>
                  <a:cubicBezTo>
                    <a:pt x="279" y="450"/>
                    <a:pt x="278" y="448"/>
                    <a:pt x="279" y="446"/>
                  </a:cubicBezTo>
                  <a:cubicBezTo>
                    <a:pt x="279" y="445"/>
                    <a:pt x="280" y="444"/>
                    <a:pt x="281" y="443"/>
                  </a:cubicBezTo>
                  <a:cubicBezTo>
                    <a:pt x="282" y="440"/>
                    <a:pt x="285" y="438"/>
                    <a:pt x="286" y="435"/>
                  </a:cubicBezTo>
                  <a:cubicBezTo>
                    <a:pt x="288" y="430"/>
                    <a:pt x="291" y="426"/>
                    <a:pt x="292" y="421"/>
                  </a:cubicBezTo>
                  <a:cubicBezTo>
                    <a:pt x="293" y="418"/>
                    <a:pt x="294" y="415"/>
                    <a:pt x="292" y="411"/>
                  </a:cubicBezTo>
                  <a:cubicBezTo>
                    <a:pt x="292" y="411"/>
                    <a:pt x="291" y="410"/>
                    <a:pt x="291" y="410"/>
                  </a:cubicBezTo>
                  <a:cubicBezTo>
                    <a:pt x="291" y="402"/>
                    <a:pt x="286" y="396"/>
                    <a:pt x="282" y="390"/>
                  </a:cubicBezTo>
                  <a:cubicBezTo>
                    <a:pt x="282" y="390"/>
                    <a:pt x="282" y="390"/>
                    <a:pt x="281" y="390"/>
                  </a:cubicBezTo>
                  <a:cubicBezTo>
                    <a:pt x="280" y="391"/>
                    <a:pt x="279" y="392"/>
                    <a:pt x="278" y="393"/>
                  </a:cubicBezTo>
                  <a:cubicBezTo>
                    <a:pt x="278" y="392"/>
                    <a:pt x="278" y="391"/>
                    <a:pt x="278" y="391"/>
                  </a:cubicBezTo>
                  <a:cubicBezTo>
                    <a:pt x="275" y="392"/>
                    <a:pt x="274" y="390"/>
                    <a:pt x="272" y="388"/>
                  </a:cubicBezTo>
                  <a:cubicBezTo>
                    <a:pt x="270" y="386"/>
                    <a:pt x="268" y="384"/>
                    <a:pt x="266" y="382"/>
                  </a:cubicBezTo>
                  <a:cubicBezTo>
                    <a:pt x="261" y="378"/>
                    <a:pt x="262" y="376"/>
                    <a:pt x="267" y="373"/>
                  </a:cubicBezTo>
                  <a:cubicBezTo>
                    <a:pt x="266" y="371"/>
                    <a:pt x="265" y="370"/>
                    <a:pt x="264" y="368"/>
                  </a:cubicBezTo>
                  <a:cubicBezTo>
                    <a:pt x="264" y="366"/>
                    <a:pt x="263" y="365"/>
                    <a:pt x="265" y="363"/>
                  </a:cubicBezTo>
                  <a:cubicBezTo>
                    <a:pt x="265" y="363"/>
                    <a:pt x="265" y="361"/>
                    <a:pt x="265" y="361"/>
                  </a:cubicBezTo>
                  <a:cubicBezTo>
                    <a:pt x="262" y="357"/>
                    <a:pt x="263" y="353"/>
                    <a:pt x="263" y="348"/>
                  </a:cubicBezTo>
                  <a:cubicBezTo>
                    <a:pt x="263" y="347"/>
                    <a:pt x="262" y="346"/>
                    <a:pt x="262" y="344"/>
                  </a:cubicBezTo>
                  <a:cubicBezTo>
                    <a:pt x="210" y="344"/>
                    <a:pt x="157" y="344"/>
                    <a:pt x="104" y="344"/>
                  </a:cubicBezTo>
                  <a:cubicBezTo>
                    <a:pt x="104" y="346"/>
                    <a:pt x="104" y="347"/>
                    <a:pt x="104" y="348"/>
                  </a:cubicBezTo>
                  <a:cubicBezTo>
                    <a:pt x="104" y="410"/>
                    <a:pt x="104" y="472"/>
                    <a:pt x="104" y="534"/>
                  </a:cubicBezTo>
                  <a:cubicBezTo>
                    <a:pt x="104" y="600"/>
                    <a:pt x="104" y="666"/>
                    <a:pt x="104" y="731"/>
                  </a:cubicBezTo>
                  <a:cubicBezTo>
                    <a:pt x="104" y="739"/>
                    <a:pt x="100" y="743"/>
                    <a:pt x="93" y="743"/>
                  </a:cubicBezTo>
                  <a:cubicBezTo>
                    <a:pt x="86" y="743"/>
                    <a:pt x="80" y="743"/>
                    <a:pt x="74" y="743"/>
                  </a:cubicBezTo>
                  <a:cubicBezTo>
                    <a:pt x="68" y="743"/>
                    <a:pt x="63" y="738"/>
                    <a:pt x="63" y="732"/>
                  </a:cubicBezTo>
                  <a:cubicBezTo>
                    <a:pt x="63" y="717"/>
                    <a:pt x="63" y="702"/>
                    <a:pt x="63" y="686"/>
                  </a:cubicBezTo>
                  <a:cubicBezTo>
                    <a:pt x="63" y="682"/>
                    <a:pt x="63" y="677"/>
                    <a:pt x="63" y="673"/>
                  </a:cubicBezTo>
                  <a:cubicBezTo>
                    <a:pt x="63" y="600"/>
                    <a:pt x="63" y="527"/>
                    <a:pt x="63" y="454"/>
                  </a:cubicBezTo>
                  <a:cubicBezTo>
                    <a:pt x="63" y="419"/>
                    <a:pt x="63" y="384"/>
                    <a:pt x="63" y="348"/>
                  </a:cubicBezTo>
                  <a:cubicBezTo>
                    <a:pt x="63" y="347"/>
                    <a:pt x="63" y="346"/>
                    <a:pt x="63" y="344"/>
                  </a:cubicBezTo>
                  <a:cubicBezTo>
                    <a:pt x="61" y="344"/>
                    <a:pt x="60" y="344"/>
                    <a:pt x="59" y="344"/>
                  </a:cubicBezTo>
                  <a:cubicBezTo>
                    <a:pt x="44" y="344"/>
                    <a:pt x="30" y="344"/>
                    <a:pt x="15" y="344"/>
                  </a:cubicBezTo>
                  <a:cubicBezTo>
                    <a:pt x="12" y="344"/>
                    <a:pt x="9" y="343"/>
                    <a:pt x="6" y="342"/>
                  </a:cubicBezTo>
                  <a:cubicBezTo>
                    <a:pt x="0" y="338"/>
                    <a:pt x="0" y="329"/>
                    <a:pt x="6" y="326"/>
                  </a:cubicBezTo>
                  <a:cubicBezTo>
                    <a:pt x="9" y="324"/>
                    <a:pt x="13" y="324"/>
                    <a:pt x="17" y="324"/>
                  </a:cubicBezTo>
                  <a:cubicBezTo>
                    <a:pt x="31" y="323"/>
                    <a:pt x="45" y="323"/>
                    <a:pt x="59" y="323"/>
                  </a:cubicBezTo>
                  <a:cubicBezTo>
                    <a:pt x="60" y="323"/>
                    <a:pt x="61" y="323"/>
                    <a:pt x="63" y="323"/>
                  </a:cubicBezTo>
                  <a:cubicBezTo>
                    <a:pt x="63" y="322"/>
                    <a:pt x="63" y="321"/>
                    <a:pt x="63" y="319"/>
                  </a:cubicBezTo>
                  <a:cubicBezTo>
                    <a:pt x="63" y="294"/>
                    <a:pt x="63" y="269"/>
                    <a:pt x="63" y="243"/>
                  </a:cubicBezTo>
                  <a:cubicBezTo>
                    <a:pt x="63" y="195"/>
                    <a:pt x="63" y="146"/>
                    <a:pt x="63" y="97"/>
                  </a:cubicBezTo>
                  <a:cubicBezTo>
                    <a:pt x="63" y="88"/>
                    <a:pt x="66" y="84"/>
                    <a:pt x="75" y="84"/>
                  </a:cubicBezTo>
                  <a:cubicBezTo>
                    <a:pt x="82" y="84"/>
                    <a:pt x="88" y="84"/>
                    <a:pt x="94" y="84"/>
                  </a:cubicBezTo>
                  <a:cubicBezTo>
                    <a:pt x="100" y="84"/>
                    <a:pt x="104" y="88"/>
                    <a:pt x="104" y="95"/>
                  </a:cubicBezTo>
                  <a:cubicBezTo>
                    <a:pt x="104" y="116"/>
                    <a:pt x="104" y="138"/>
                    <a:pt x="104" y="159"/>
                  </a:cubicBezTo>
                  <a:cubicBezTo>
                    <a:pt x="104" y="167"/>
                    <a:pt x="104" y="176"/>
                    <a:pt x="104" y="184"/>
                  </a:cubicBezTo>
                  <a:cubicBezTo>
                    <a:pt x="109" y="178"/>
                    <a:pt x="113" y="172"/>
                    <a:pt x="117" y="166"/>
                  </a:cubicBezTo>
                  <a:cubicBezTo>
                    <a:pt x="124" y="157"/>
                    <a:pt x="133" y="149"/>
                    <a:pt x="143" y="143"/>
                  </a:cubicBezTo>
                  <a:cubicBezTo>
                    <a:pt x="161" y="130"/>
                    <a:pt x="181" y="123"/>
                    <a:pt x="203" y="118"/>
                  </a:cubicBezTo>
                  <a:cubicBezTo>
                    <a:pt x="221" y="115"/>
                    <a:pt x="240" y="114"/>
                    <a:pt x="259" y="117"/>
                  </a:cubicBezTo>
                  <a:cubicBezTo>
                    <a:pt x="260" y="117"/>
                    <a:pt x="262" y="117"/>
                    <a:pt x="263" y="117"/>
                  </a:cubicBezTo>
                  <a:cubicBezTo>
                    <a:pt x="257" y="101"/>
                    <a:pt x="224" y="44"/>
                    <a:pt x="165" y="0"/>
                  </a:cubicBezTo>
                  <a:cubicBezTo>
                    <a:pt x="167" y="0"/>
                    <a:pt x="168" y="0"/>
                    <a:pt x="170" y="0"/>
                  </a:cubicBezTo>
                  <a:cubicBezTo>
                    <a:pt x="189" y="5"/>
                    <a:pt x="207" y="15"/>
                    <a:pt x="222" y="28"/>
                  </a:cubicBezTo>
                  <a:cubicBezTo>
                    <a:pt x="244" y="47"/>
                    <a:pt x="259" y="70"/>
                    <a:pt x="267" y="98"/>
                  </a:cubicBezTo>
                  <a:cubicBezTo>
                    <a:pt x="268" y="104"/>
                    <a:pt x="270" y="111"/>
                    <a:pt x="271" y="117"/>
                  </a:cubicBezTo>
                  <a:cubicBezTo>
                    <a:pt x="278" y="110"/>
                    <a:pt x="284" y="104"/>
                    <a:pt x="290" y="97"/>
                  </a:cubicBezTo>
                  <a:cubicBezTo>
                    <a:pt x="303" y="84"/>
                    <a:pt x="316" y="70"/>
                    <a:pt x="328" y="57"/>
                  </a:cubicBezTo>
                  <a:cubicBezTo>
                    <a:pt x="336" y="48"/>
                    <a:pt x="346" y="46"/>
                    <a:pt x="357" y="44"/>
                  </a:cubicBezTo>
                  <a:cubicBezTo>
                    <a:pt x="380" y="41"/>
                    <a:pt x="403" y="41"/>
                    <a:pt x="426" y="43"/>
                  </a:cubicBezTo>
                  <a:cubicBezTo>
                    <a:pt x="444" y="44"/>
                    <a:pt x="462" y="46"/>
                    <a:pt x="480" y="51"/>
                  </a:cubicBezTo>
                  <a:cubicBezTo>
                    <a:pt x="499" y="57"/>
                    <a:pt x="516" y="67"/>
                    <a:pt x="532" y="79"/>
                  </a:cubicBezTo>
                  <a:cubicBezTo>
                    <a:pt x="550" y="93"/>
                    <a:pt x="566" y="107"/>
                    <a:pt x="581" y="124"/>
                  </a:cubicBezTo>
                  <a:cubicBezTo>
                    <a:pt x="591" y="134"/>
                    <a:pt x="599" y="144"/>
                    <a:pt x="605" y="156"/>
                  </a:cubicBezTo>
                  <a:cubicBezTo>
                    <a:pt x="606" y="157"/>
                    <a:pt x="606" y="158"/>
                    <a:pt x="607" y="160"/>
                  </a:cubicBezTo>
                  <a:cubicBezTo>
                    <a:pt x="607" y="158"/>
                    <a:pt x="607" y="157"/>
                    <a:pt x="607" y="156"/>
                  </a:cubicBezTo>
                  <a:cubicBezTo>
                    <a:pt x="607" y="138"/>
                    <a:pt x="607" y="120"/>
                    <a:pt x="607" y="102"/>
                  </a:cubicBezTo>
                  <a:cubicBezTo>
                    <a:pt x="607" y="94"/>
                    <a:pt x="612" y="90"/>
                    <a:pt x="620" y="90"/>
                  </a:cubicBezTo>
                  <a:cubicBezTo>
                    <a:pt x="626" y="90"/>
                    <a:pt x="633" y="90"/>
                    <a:pt x="639" y="90"/>
                  </a:cubicBezTo>
                  <a:cubicBezTo>
                    <a:pt x="645" y="90"/>
                    <a:pt x="649" y="94"/>
                    <a:pt x="649" y="101"/>
                  </a:cubicBezTo>
                  <a:cubicBezTo>
                    <a:pt x="649" y="119"/>
                    <a:pt x="649" y="138"/>
                    <a:pt x="649" y="156"/>
                  </a:cubicBezTo>
                  <a:cubicBezTo>
                    <a:pt x="649" y="209"/>
                    <a:pt x="649" y="261"/>
                    <a:pt x="649" y="314"/>
                  </a:cubicBezTo>
                  <a:cubicBezTo>
                    <a:pt x="649" y="317"/>
                    <a:pt x="649" y="320"/>
                    <a:pt x="649" y="323"/>
                  </a:cubicBezTo>
                  <a:cubicBezTo>
                    <a:pt x="656" y="323"/>
                    <a:pt x="664" y="323"/>
                    <a:pt x="672" y="323"/>
                  </a:cubicBezTo>
                  <a:cubicBezTo>
                    <a:pt x="669" y="320"/>
                    <a:pt x="667" y="317"/>
                    <a:pt x="664" y="314"/>
                  </a:cubicBezTo>
                  <a:cubicBezTo>
                    <a:pt x="663" y="312"/>
                    <a:pt x="662" y="311"/>
                    <a:pt x="664" y="310"/>
                  </a:cubicBezTo>
                  <a:cubicBezTo>
                    <a:pt x="668" y="306"/>
                    <a:pt x="671" y="303"/>
                    <a:pt x="675" y="300"/>
                  </a:cubicBezTo>
                  <a:cubicBezTo>
                    <a:pt x="677" y="298"/>
                    <a:pt x="678" y="299"/>
                    <a:pt x="680" y="300"/>
                  </a:cubicBezTo>
                  <a:cubicBezTo>
                    <a:pt x="690" y="312"/>
                    <a:pt x="700" y="324"/>
                    <a:pt x="711" y="336"/>
                  </a:cubicBezTo>
                  <a:cubicBezTo>
                    <a:pt x="722" y="348"/>
                    <a:pt x="733" y="361"/>
                    <a:pt x="744" y="374"/>
                  </a:cubicBezTo>
                  <a:cubicBezTo>
                    <a:pt x="746" y="376"/>
                    <a:pt x="746" y="378"/>
                    <a:pt x="744" y="379"/>
                  </a:cubicBezTo>
                  <a:cubicBezTo>
                    <a:pt x="740" y="383"/>
                    <a:pt x="737" y="385"/>
                    <a:pt x="733" y="388"/>
                  </a:cubicBezTo>
                  <a:cubicBezTo>
                    <a:pt x="731" y="390"/>
                    <a:pt x="730" y="390"/>
                    <a:pt x="728" y="388"/>
                  </a:cubicBezTo>
                  <a:cubicBezTo>
                    <a:pt x="719" y="377"/>
                    <a:pt x="710" y="367"/>
                    <a:pt x="701" y="357"/>
                  </a:cubicBezTo>
                  <a:cubicBezTo>
                    <a:pt x="697" y="352"/>
                    <a:pt x="693" y="347"/>
                    <a:pt x="689" y="343"/>
                  </a:cubicBezTo>
                  <a:cubicBezTo>
                    <a:pt x="684" y="343"/>
                    <a:pt x="680" y="344"/>
                    <a:pt x="676" y="344"/>
                  </a:cubicBezTo>
                  <a:cubicBezTo>
                    <a:pt x="667" y="344"/>
                    <a:pt x="658" y="344"/>
                    <a:pt x="649" y="344"/>
                  </a:cubicBezTo>
                  <a:cubicBezTo>
                    <a:pt x="649" y="346"/>
                    <a:pt x="649" y="347"/>
                    <a:pt x="649" y="349"/>
                  </a:cubicBezTo>
                  <a:cubicBezTo>
                    <a:pt x="649" y="389"/>
                    <a:pt x="649" y="430"/>
                    <a:pt x="649" y="470"/>
                  </a:cubicBezTo>
                  <a:cubicBezTo>
                    <a:pt x="649" y="559"/>
                    <a:pt x="649" y="648"/>
                    <a:pt x="649" y="736"/>
                  </a:cubicBezTo>
                  <a:cubicBezTo>
                    <a:pt x="649" y="744"/>
                    <a:pt x="644" y="749"/>
                    <a:pt x="637" y="749"/>
                  </a:cubicBezTo>
                  <a:cubicBezTo>
                    <a:pt x="631" y="748"/>
                    <a:pt x="625" y="749"/>
                    <a:pt x="619" y="749"/>
                  </a:cubicBezTo>
                  <a:cubicBezTo>
                    <a:pt x="612" y="749"/>
                    <a:pt x="607" y="744"/>
                    <a:pt x="607" y="737"/>
                  </a:cubicBezTo>
                  <a:cubicBezTo>
                    <a:pt x="607" y="733"/>
                    <a:pt x="607" y="729"/>
                    <a:pt x="607" y="725"/>
                  </a:cubicBezTo>
                  <a:cubicBezTo>
                    <a:pt x="607" y="680"/>
                    <a:pt x="607" y="634"/>
                    <a:pt x="607" y="589"/>
                  </a:cubicBezTo>
                  <a:cubicBezTo>
                    <a:pt x="607" y="512"/>
                    <a:pt x="607" y="435"/>
                    <a:pt x="607" y="358"/>
                  </a:cubicBezTo>
                  <a:cubicBezTo>
                    <a:pt x="607" y="354"/>
                    <a:pt x="607" y="349"/>
                    <a:pt x="607" y="344"/>
                  </a:cubicBezTo>
                  <a:close/>
                  <a:moveTo>
                    <a:pt x="274" y="119"/>
                  </a:moveTo>
                  <a:cubicBezTo>
                    <a:pt x="274" y="119"/>
                    <a:pt x="275" y="120"/>
                    <a:pt x="275" y="120"/>
                  </a:cubicBezTo>
                  <a:cubicBezTo>
                    <a:pt x="291" y="124"/>
                    <a:pt x="307" y="129"/>
                    <a:pt x="324" y="133"/>
                  </a:cubicBezTo>
                  <a:cubicBezTo>
                    <a:pt x="339" y="137"/>
                    <a:pt x="354" y="142"/>
                    <a:pt x="370" y="142"/>
                  </a:cubicBezTo>
                  <a:cubicBezTo>
                    <a:pt x="383" y="143"/>
                    <a:pt x="396" y="143"/>
                    <a:pt x="409" y="138"/>
                  </a:cubicBezTo>
                  <a:cubicBezTo>
                    <a:pt x="417" y="136"/>
                    <a:pt x="424" y="132"/>
                    <a:pt x="428" y="126"/>
                  </a:cubicBezTo>
                  <a:cubicBezTo>
                    <a:pt x="435" y="116"/>
                    <a:pt x="435" y="106"/>
                    <a:pt x="432" y="96"/>
                  </a:cubicBezTo>
                  <a:cubicBezTo>
                    <a:pt x="428" y="84"/>
                    <a:pt x="420" y="76"/>
                    <a:pt x="410" y="70"/>
                  </a:cubicBezTo>
                  <a:cubicBezTo>
                    <a:pt x="399" y="61"/>
                    <a:pt x="386" y="55"/>
                    <a:pt x="371" y="53"/>
                  </a:cubicBezTo>
                  <a:cubicBezTo>
                    <a:pt x="359" y="51"/>
                    <a:pt x="348" y="52"/>
                    <a:pt x="336" y="53"/>
                  </a:cubicBezTo>
                  <a:cubicBezTo>
                    <a:pt x="335" y="53"/>
                    <a:pt x="334" y="53"/>
                    <a:pt x="334" y="54"/>
                  </a:cubicBezTo>
                  <a:cubicBezTo>
                    <a:pt x="327" y="61"/>
                    <a:pt x="320" y="69"/>
                    <a:pt x="313" y="76"/>
                  </a:cubicBezTo>
                  <a:cubicBezTo>
                    <a:pt x="302" y="88"/>
                    <a:pt x="291" y="100"/>
                    <a:pt x="280" y="112"/>
                  </a:cubicBezTo>
                  <a:cubicBezTo>
                    <a:pt x="278" y="114"/>
                    <a:pt x="276" y="117"/>
                    <a:pt x="274" y="119"/>
                  </a:cubicBezTo>
                  <a:close/>
                  <a:moveTo>
                    <a:pt x="512" y="323"/>
                  </a:moveTo>
                  <a:cubicBezTo>
                    <a:pt x="477" y="317"/>
                    <a:pt x="455" y="288"/>
                    <a:pt x="456" y="256"/>
                  </a:cubicBezTo>
                  <a:cubicBezTo>
                    <a:pt x="458" y="223"/>
                    <a:pt x="484" y="197"/>
                    <a:pt x="515" y="194"/>
                  </a:cubicBezTo>
                  <a:cubicBezTo>
                    <a:pt x="551" y="191"/>
                    <a:pt x="580" y="216"/>
                    <a:pt x="586" y="247"/>
                  </a:cubicBezTo>
                  <a:cubicBezTo>
                    <a:pt x="592" y="278"/>
                    <a:pt x="573" y="315"/>
                    <a:pt x="532" y="323"/>
                  </a:cubicBezTo>
                  <a:cubicBezTo>
                    <a:pt x="557" y="323"/>
                    <a:pt x="582" y="323"/>
                    <a:pt x="607" y="323"/>
                  </a:cubicBezTo>
                  <a:cubicBezTo>
                    <a:pt x="607" y="305"/>
                    <a:pt x="607" y="288"/>
                    <a:pt x="607" y="270"/>
                  </a:cubicBezTo>
                  <a:cubicBezTo>
                    <a:pt x="601" y="270"/>
                    <a:pt x="595" y="270"/>
                    <a:pt x="590" y="270"/>
                  </a:cubicBezTo>
                  <a:cubicBezTo>
                    <a:pt x="592" y="257"/>
                    <a:pt x="592" y="244"/>
                    <a:pt x="589" y="231"/>
                  </a:cubicBezTo>
                  <a:cubicBezTo>
                    <a:pt x="586" y="216"/>
                    <a:pt x="579" y="203"/>
                    <a:pt x="565" y="195"/>
                  </a:cubicBezTo>
                  <a:cubicBezTo>
                    <a:pt x="554" y="188"/>
                    <a:pt x="542" y="186"/>
                    <a:pt x="529" y="185"/>
                  </a:cubicBezTo>
                  <a:cubicBezTo>
                    <a:pt x="506" y="183"/>
                    <a:pt x="485" y="190"/>
                    <a:pt x="469" y="208"/>
                  </a:cubicBezTo>
                  <a:cubicBezTo>
                    <a:pt x="454" y="224"/>
                    <a:pt x="449" y="243"/>
                    <a:pt x="452" y="264"/>
                  </a:cubicBezTo>
                  <a:cubicBezTo>
                    <a:pt x="452" y="266"/>
                    <a:pt x="452" y="268"/>
                    <a:pt x="453" y="270"/>
                  </a:cubicBezTo>
                  <a:cubicBezTo>
                    <a:pt x="429" y="270"/>
                    <a:pt x="406" y="270"/>
                    <a:pt x="383" y="270"/>
                  </a:cubicBezTo>
                  <a:cubicBezTo>
                    <a:pt x="383" y="272"/>
                    <a:pt x="383" y="273"/>
                    <a:pt x="382" y="274"/>
                  </a:cubicBezTo>
                  <a:cubicBezTo>
                    <a:pt x="381" y="278"/>
                    <a:pt x="379" y="281"/>
                    <a:pt x="377" y="285"/>
                  </a:cubicBezTo>
                  <a:cubicBezTo>
                    <a:pt x="375" y="289"/>
                    <a:pt x="375" y="290"/>
                    <a:pt x="380" y="292"/>
                  </a:cubicBezTo>
                  <a:cubicBezTo>
                    <a:pt x="379" y="293"/>
                    <a:pt x="378" y="295"/>
                    <a:pt x="377" y="296"/>
                  </a:cubicBezTo>
                  <a:cubicBezTo>
                    <a:pt x="379" y="299"/>
                    <a:pt x="381" y="301"/>
                    <a:pt x="382" y="304"/>
                  </a:cubicBezTo>
                  <a:cubicBezTo>
                    <a:pt x="383" y="303"/>
                    <a:pt x="384" y="303"/>
                    <a:pt x="385" y="303"/>
                  </a:cubicBezTo>
                  <a:cubicBezTo>
                    <a:pt x="386" y="306"/>
                    <a:pt x="386" y="308"/>
                    <a:pt x="387" y="311"/>
                  </a:cubicBezTo>
                  <a:cubicBezTo>
                    <a:pt x="389" y="310"/>
                    <a:pt x="390" y="310"/>
                    <a:pt x="391" y="310"/>
                  </a:cubicBezTo>
                  <a:cubicBezTo>
                    <a:pt x="392" y="309"/>
                    <a:pt x="394" y="308"/>
                    <a:pt x="395" y="307"/>
                  </a:cubicBezTo>
                  <a:cubicBezTo>
                    <a:pt x="399" y="306"/>
                    <a:pt x="403" y="309"/>
                    <a:pt x="406" y="312"/>
                  </a:cubicBezTo>
                  <a:cubicBezTo>
                    <a:pt x="408" y="313"/>
                    <a:pt x="409" y="315"/>
                    <a:pt x="411" y="316"/>
                  </a:cubicBezTo>
                  <a:cubicBezTo>
                    <a:pt x="413" y="318"/>
                    <a:pt x="413" y="319"/>
                    <a:pt x="412" y="321"/>
                  </a:cubicBezTo>
                  <a:cubicBezTo>
                    <a:pt x="412" y="322"/>
                    <a:pt x="412" y="323"/>
                    <a:pt x="412" y="323"/>
                  </a:cubicBezTo>
                  <a:cubicBezTo>
                    <a:pt x="445" y="323"/>
                    <a:pt x="478" y="323"/>
                    <a:pt x="512" y="323"/>
                  </a:cubicBezTo>
                  <a:close/>
                  <a:moveTo>
                    <a:pt x="193" y="323"/>
                  </a:moveTo>
                  <a:cubicBezTo>
                    <a:pt x="156" y="316"/>
                    <a:pt x="136" y="284"/>
                    <a:pt x="139" y="253"/>
                  </a:cubicBezTo>
                  <a:cubicBezTo>
                    <a:pt x="142" y="221"/>
                    <a:pt x="167" y="197"/>
                    <a:pt x="198" y="194"/>
                  </a:cubicBezTo>
                  <a:cubicBezTo>
                    <a:pt x="232" y="191"/>
                    <a:pt x="261" y="214"/>
                    <a:pt x="268" y="246"/>
                  </a:cubicBezTo>
                  <a:cubicBezTo>
                    <a:pt x="271" y="264"/>
                    <a:pt x="268" y="281"/>
                    <a:pt x="257" y="296"/>
                  </a:cubicBezTo>
                  <a:cubicBezTo>
                    <a:pt x="247" y="311"/>
                    <a:pt x="232" y="320"/>
                    <a:pt x="213" y="323"/>
                  </a:cubicBezTo>
                  <a:cubicBezTo>
                    <a:pt x="214" y="323"/>
                    <a:pt x="214" y="323"/>
                    <a:pt x="214" y="323"/>
                  </a:cubicBezTo>
                  <a:cubicBezTo>
                    <a:pt x="232" y="323"/>
                    <a:pt x="250" y="323"/>
                    <a:pt x="268" y="323"/>
                  </a:cubicBezTo>
                  <a:cubicBezTo>
                    <a:pt x="269" y="323"/>
                    <a:pt x="270" y="323"/>
                    <a:pt x="271" y="321"/>
                  </a:cubicBezTo>
                  <a:cubicBezTo>
                    <a:pt x="271" y="320"/>
                    <a:pt x="272" y="319"/>
                    <a:pt x="273" y="318"/>
                  </a:cubicBezTo>
                  <a:cubicBezTo>
                    <a:pt x="275" y="317"/>
                    <a:pt x="277" y="315"/>
                    <a:pt x="276" y="311"/>
                  </a:cubicBezTo>
                  <a:cubicBezTo>
                    <a:pt x="276" y="308"/>
                    <a:pt x="276" y="304"/>
                    <a:pt x="277" y="301"/>
                  </a:cubicBezTo>
                  <a:cubicBezTo>
                    <a:pt x="278" y="294"/>
                    <a:pt x="283" y="290"/>
                    <a:pt x="287" y="286"/>
                  </a:cubicBezTo>
                  <a:cubicBezTo>
                    <a:pt x="295" y="280"/>
                    <a:pt x="307" y="279"/>
                    <a:pt x="315" y="283"/>
                  </a:cubicBezTo>
                  <a:cubicBezTo>
                    <a:pt x="316" y="284"/>
                    <a:pt x="318" y="284"/>
                    <a:pt x="319" y="283"/>
                  </a:cubicBezTo>
                  <a:cubicBezTo>
                    <a:pt x="323" y="282"/>
                    <a:pt x="327" y="280"/>
                    <a:pt x="332" y="279"/>
                  </a:cubicBezTo>
                  <a:cubicBezTo>
                    <a:pt x="334" y="278"/>
                    <a:pt x="336" y="278"/>
                    <a:pt x="336" y="281"/>
                  </a:cubicBezTo>
                  <a:cubicBezTo>
                    <a:pt x="338" y="287"/>
                    <a:pt x="336" y="292"/>
                    <a:pt x="331" y="296"/>
                  </a:cubicBezTo>
                  <a:cubicBezTo>
                    <a:pt x="330" y="297"/>
                    <a:pt x="328" y="298"/>
                    <a:pt x="326" y="299"/>
                  </a:cubicBezTo>
                  <a:cubicBezTo>
                    <a:pt x="328" y="300"/>
                    <a:pt x="328" y="301"/>
                    <a:pt x="329" y="301"/>
                  </a:cubicBezTo>
                  <a:cubicBezTo>
                    <a:pt x="332" y="303"/>
                    <a:pt x="332" y="304"/>
                    <a:pt x="330" y="307"/>
                  </a:cubicBezTo>
                  <a:cubicBezTo>
                    <a:pt x="330" y="307"/>
                    <a:pt x="329" y="308"/>
                    <a:pt x="329" y="308"/>
                  </a:cubicBezTo>
                  <a:cubicBezTo>
                    <a:pt x="330" y="311"/>
                    <a:pt x="330" y="314"/>
                    <a:pt x="331" y="317"/>
                  </a:cubicBezTo>
                  <a:cubicBezTo>
                    <a:pt x="332" y="319"/>
                    <a:pt x="333" y="321"/>
                    <a:pt x="331" y="323"/>
                  </a:cubicBezTo>
                  <a:cubicBezTo>
                    <a:pt x="331" y="323"/>
                    <a:pt x="331" y="323"/>
                    <a:pt x="331" y="323"/>
                  </a:cubicBezTo>
                  <a:cubicBezTo>
                    <a:pt x="342" y="323"/>
                    <a:pt x="352" y="323"/>
                    <a:pt x="363" y="323"/>
                  </a:cubicBezTo>
                  <a:cubicBezTo>
                    <a:pt x="364" y="323"/>
                    <a:pt x="365" y="322"/>
                    <a:pt x="365" y="321"/>
                  </a:cubicBezTo>
                  <a:cubicBezTo>
                    <a:pt x="365" y="319"/>
                    <a:pt x="364" y="318"/>
                    <a:pt x="364" y="316"/>
                  </a:cubicBezTo>
                  <a:cubicBezTo>
                    <a:pt x="364" y="314"/>
                    <a:pt x="364" y="312"/>
                    <a:pt x="364" y="310"/>
                  </a:cubicBezTo>
                  <a:cubicBezTo>
                    <a:pt x="363" y="311"/>
                    <a:pt x="361" y="311"/>
                    <a:pt x="359" y="312"/>
                  </a:cubicBezTo>
                  <a:cubicBezTo>
                    <a:pt x="357" y="313"/>
                    <a:pt x="354" y="313"/>
                    <a:pt x="352" y="311"/>
                  </a:cubicBezTo>
                  <a:cubicBezTo>
                    <a:pt x="351" y="309"/>
                    <a:pt x="350" y="306"/>
                    <a:pt x="350" y="304"/>
                  </a:cubicBezTo>
                  <a:cubicBezTo>
                    <a:pt x="351" y="301"/>
                    <a:pt x="353" y="298"/>
                    <a:pt x="355" y="296"/>
                  </a:cubicBezTo>
                  <a:cubicBezTo>
                    <a:pt x="359" y="288"/>
                    <a:pt x="363" y="281"/>
                    <a:pt x="370" y="275"/>
                  </a:cubicBezTo>
                  <a:cubicBezTo>
                    <a:pt x="371" y="274"/>
                    <a:pt x="372" y="272"/>
                    <a:pt x="373" y="270"/>
                  </a:cubicBezTo>
                  <a:cubicBezTo>
                    <a:pt x="340" y="270"/>
                    <a:pt x="307" y="270"/>
                    <a:pt x="275" y="270"/>
                  </a:cubicBezTo>
                  <a:cubicBezTo>
                    <a:pt x="275" y="258"/>
                    <a:pt x="276" y="247"/>
                    <a:pt x="275" y="236"/>
                  </a:cubicBezTo>
                  <a:cubicBezTo>
                    <a:pt x="275" y="229"/>
                    <a:pt x="272" y="222"/>
                    <a:pt x="269" y="215"/>
                  </a:cubicBezTo>
                  <a:cubicBezTo>
                    <a:pt x="263" y="202"/>
                    <a:pt x="252" y="194"/>
                    <a:pt x="238" y="190"/>
                  </a:cubicBezTo>
                  <a:cubicBezTo>
                    <a:pt x="230" y="187"/>
                    <a:pt x="222" y="186"/>
                    <a:pt x="213" y="185"/>
                  </a:cubicBezTo>
                  <a:cubicBezTo>
                    <a:pt x="194" y="184"/>
                    <a:pt x="176" y="188"/>
                    <a:pt x="161" y="201"/>
                  </a:cubicBezTo>
                  <a:cubicBezTo>
                    <a:pt x="143" y="216"/>
                    <a:pt x="134" y="235"/>
                    <a:pt x="135" y="258"/>
                  </a:cubicBezTo>
                  <a:cubicBezTo>
                    <a:pt x="135" y="262"/>
                    <a:pt x="136" y="266"/>
                    <a:pt x="137" y="270"/>
                  </a:cubicBezTo>
                  <a:cubicBezTo>
                    <a:pt x="126" y="270"/>
                    <a:pt x="115" y="270"/>
                    <a:pt x="104" y="270"/>
                  </a:cubicBezTo>
                  <a:cubicBezTo>
                    <a:pt x="104" y="288"/>
                    <a:pt x="104" y="306"/>
                    <a:pt x="104" y="323"/>
                  </a:cubicBezTo>
                  <a:cubicBezTo>
                    <a:pt x="134" y="323"/>
                    <a:pt x="164" y="323"/>
                    <a:pt x="193" y="323"/>
                  </a:cubicBezTo>
                  <a:close/>
                  <a:moveTo>
                    <a:pt x="203" y="297"/>
                  </a:moveTo>
                  <a:cubicBezTo>
                    <a:pt x="224" y="298"/>
                    <a:pt x="242" y="281"/>
                    <a:pt x="243" y="260"/>
                  </a:cubicBezTo>
                  <a:cubicBezTo>
                    <a:pt x="243" y="239"/>
                    <a:pt x="227" y="221"/>
                    <a:pt x="206" y="220"/>
                  </a:cubicBezTo>
                  <a:cubicBezTo>
                    <a:pt x="183" y="220"/>
                    <a:pt x="165" y="236"/>
                    <a:pt x="165" y="258"/>
                  </a:cubicBezTo>
                  <a:cubicBezTo>
                    <a:pt x="164" y="280"/>
                    <a:pt x="183" y="298"/>
                    <a:pt x="203" y="297"/>
                  </a:cubicBezTo>
                  <a:close/>
                  <a:moveTo>
                    <a:pt x="521" y="297"/>
                  </a:moveTo>
                  <a:cubicBezTo>
                    <a:pt x="543" y="297"/>
                    <a:pt x="561" y="280"/>
                    <a:pt x="560" y="259"/>
                  </a:cubicBezTo>
                  <a:cubicBezTo>
                    <a:pt x="560" y="236"/>
                    <a:pt x="542" y="221"/>
                    <a:pt x="524" y="220"/>
                  </a:cubicBezTo>
                  <a:cubicBezTo>
                    <a:pt x="501" y="219"/>
                    <a:pt x="482" y="235"/>
                    <a:pt x="483" y="260"/>
                  </a:cubicBezTo>
                  <a:cubicBezTo>
                    <a:pt x="483" y="282"/>
                    <a:pt x="502" y="298"/>
                    <a:pt x="521" y="297"/>
                  </a:cubicBezTo>
                  <a:close/>
                  <a:moveTo>
                    <a:pt x="364" y="253"/>
                  </a:moveTo>
                  <a:cubicBezTo>
                    <a:pt x="340" y="253"/>
                    <a:pt x="315" y="253"/>
                    <a:pt x="290" y="253"/>
                  </a:cubicBezTo>
                  <a:cubicBezTo>
                    <a:pt x="289" y="253"/>
                    <a:pt x="288" y="252"/>
                    <a:pt x="287" y="253"/>
                  </a:cubicBezTo>
                  <a:cubicBezTo>
                    <a:pt x="286" y="253"/>
                    <a:pt x="285" y="255"/>
                    <a:pt x="285" y="256"/>
                  </a:cubicBezTo>
                  <a:cubicBezTo>
                    <a:pt x="284" y="257"/>
                    <a:pt x="286" y="258"/>
                    <a:pt x="287" y="259"/>
                  </a:cubicBezTo>
                  <a:cubicBezTo>
                    <a:pt x="288" y="259"/>
                    <a:pt x="289" y="259"/>
                    <a:pt x="290" y="259"/>
                  </a:cubicBezTo>
                  <a:cubicBezTo>
                    <a:pt x="339" y="259"/>
                    <a:pt x="389" y="259"/>
                    <a:pt x="439" y="259"/>
                  </a:cubicBezTo>
                  <a:cubicBezTo>
                    <a:pt x="440" y="259"/>
                    <a:pt x="441" y="259"/>
                    <a:pt x="441" y="259"/>
                  </a:cubicBezTo>
                  <a:cubicBezTo>
                    <a:pt x="442" y="258"/>
                    <a:pt x="444" y="257"/>
                    <a:pt x="444" y="256"/>
                  </a:cubicBezTo>
                  <a:cubicBezTo>
                    <a:pt x="444" y="255"/>
                    <a:pt x="442" y="253"/>
                    <a:pt x="441" y="253"/>
                  </a:cubicBezTo>
                  <a:cubicBezTo>
                    <a:pt x="441" y="252"/>
                    <a:pt x="439" y="253"/>
                    <a:pt x="438" y="253"/>
                  </a:cubicBezTo>
                  <a:cubicBezTo>
                    <a:pt x="414" y="253"/>
                    <a:pt x="389" y="253"/>
                    <a:pt x="364" y="253"/>
                  </a:cubicBezTo>
                  <a:close/>
                  <a:moveTo>
                    <a:pt x="358" y="344"/>
                  </a:moveTo>
                  <a:cubicBezTo>
                    <a:pt x="344" y="344"/>
                    <a:pt x="332" y="344"/>
                    <a:pt x="319" y="344"/>
                  </a:cubicBezTo>
                  <a:cubicBezTo>
                    <a:pt x="320" y="349"/>
                    <a:pt x="320" y="350"/>
                    <a:pt x="325" y="350"/>
                  </a:cubicBezTo>
                  <a:cubicBezTo>
                    <a:pt x="329" y="350"/>
                    <a:pt x="334" y="350"/>
                    <a:pt x="338" y="353"/>
                  </a:cubicBezTo>
                  <a:cubicBezTo>
                    <a:pt x="341" y="355"/>
                    <a:pt x="345" y="357"/>
                    <a:pt x="349" y="359"/>
                  </a:cubicBezTo>
                  <a:cubicBezTo>
                    <a:pt x="352" y="355"/>
                    <a:pt x="355" y="350"/>
                    <a:pt x="358" y="344"/>
                  </a:cubicBezTo>
                  <a:close/>
                  <a:moveTo>
                    <a:pt x="422" y="161"/>
                  </a:moveTo>
                  <a:cubicBezTo>
                    <a:pt x="409" y="161"/>
                    <a:pt x="396" y="161"/>
                    <a:pt x="383" y="161"/>
                  </a:cubicBezTo>
                  <a:cubicBezTo>
                    <a:pt x="380" y="161"/>
                    <a:pt x="380" y="163"/>
                    <a:pt x="380" y="164"/>
                  </a:cubicBezTo>
                  <a:cubicBezTo>
                    <a:pt x="380" y="166"/>
                    <a:pt x="381" y="167"/>
                    <a:pt x="383" y="167"/>
                  </a:cubicBezTo>
                  <a:cubicBezTo>
                    <a:pt x="390" y="167"/>
                    <a:pt x="397" y="167"/>
                    <a:pt x="404" y="167"/>
                  </a:cubicBezTo>
                  <a:cubicBezTo>
                    <a:pt x="410" y="167"/>
                    <a:pt x="416" y="167"/>
                    <a:pt x="422" y="167"/>
                  </a:cubicBezTo>
                  <a:cubicBezTo>
                    <a:pt x="422" y="165"/>
                    <a:pt x="422" y="163"/>
                    <a:pt x="422" y="161"/>
                  </a:cubicBezTo>
                  <a:close/>
                  <a:moveTo>
                    <a:pt x="374" y="381"/>
                  </a:moveTo>
                  <a:cubicBezTo>
                    <a:pt x="375" y="378"/>
                    <a:pt x="375" y="375"/>
                    <a:pt x="376" y="373"/>
                  </a:cubicBezTo>
                  <a:cubicBezTo>
                    <a:pt x="377" y="364"/>
                    <a:pt x="378" y="356"/>
                    <a:pt x="378" y="347"/>
                  </a:cubicBezTo>
                  <a:cubicBezTo>
                    <a:pt x="379" y="346"/>
                    <a:pt x="379" y="344"/>
                    <a:pt x="377" y="344"/>
                  </a:cubicBezTo>
                  <a:cubicBezTo>
                    <a:pt x="374" y="344"/>
                    <a:pt x="375" y="346"/>
                    <a:pt x="375" y="347"/>
                  </a:cubicBezTo>
                  <a:cubicBezTo>
                    <a:pt x="375" y="348"/>
                    <a:pt x="375" y="349"/>
                    <a:pt x="374" y="349"/>
                  </a:cubicBezTo>
                  <a:cubicBezTo>
                    <a:pt x="372" y="357"/>
                    <a:pt x="370" y="365"/>
                    <a:pt x="368" y="373"/>
                  </a:cubicBezTo>
                  <a:cubicBezTo>
                    <a:pt x="368" y="374"/>
                    <a:pt x="367" y="375"/>
                    <a:pt x="368" y="376"/>
                  </a:cubicBezTo>
                  <a:cubicBezTo>
                    <a:pt x="370" y="378"/>
                    <a:pt x="372" y="379"/>
                    <a:pt x="374" y="381"/>
                  </a:cubicBezTo>
                  <a:close/>
                  <a:moveTo>
                    <a:pt x="104" y="259"/>
                  </a:moveTo>
                  <a:cubicBezTo>
                    <a:pt x="112" y="259"/>
                    <a:pt x="119" y="259"/>
                    <a:pt x="126" y="259"/>
                  </a:cubicBezTo>
                  <a:cubicBezTo>
                    <a:pt x="128" y="259"/>
                    <a:pt x="129" y="258"/>
                    <a:pt x="129" y="256"/>
                  </a:cubicBezTo>
                  <a:cubicBezTo>
                    <a:pt x="129" y="253"/>
                    <a:pt x="128" y="252"/>
                    <a:pt x="126" y="252"/>
                  </a:cubicBezTo>
                  <a:cubicBezTo>
                    <a:pt x="122" y="253"/>
                    <a:pt x="118" y="253"/>
                    <a:pt x="114" y="253"/>
                  </a:cubicBezTo>
                  <a:cubicBezTo>
                    <a:pt x="111" y="253"/>
                    <a:pt x="108" y="253"/>
                    <a:pt x="104" y="253"/>
                  </a:cubicBezTo>
                  <a:cubicBezTo>
                    <a:pt x="104" y="255"/>
                    <a:pt x="104" y="257"/>
                    <a:pt x="104" y="259"/>
                  </a:cubicBezTo>
                  <a:close/>
                  <a:moveTo>
                    <a:pt x="607" y="253"/>
                  </a:moveTo>
                  <a:cubicBezTo>
                    <a:pt x="604" y="253"/>
                    <a:pt x="601" y="252"/>
                    <a:pt x="599" y="253"/>
                  </a:cubicBezTo>
                  <a:cubicBezTo>
                    <a:pt x="598" y="253"/>
                    <a:pt x="597" y="255"/>
                    <a:pt x="597" y="256"/>
                  </a:cubicBezTo>
                  <a:cubicBezTo>
                    <a:pt x="597" y="257"/>
                    <a:pt x="598" y="259"/>
                    <a:pt x="598" y="259"/>
                  </a:cubicBezTo>
                  <a:cubicBezTo>
                    <a:pt x="601" y="259"/>
                    <a:pt x="604" y="259"/>
                    <a:pt x="607" y="259"/>
                  </a:cubicBezTo>
                  <a:cubicBezTo>
                    <a:pt x="607" y="257"/>
                    <a:pt x="607" y="255"/>
                    <a:pt x="607" y="253"/>
                  </a:cubicBezTo>
                  <a:close/>
                  <a:moveTo>
                    <a:pt x="278" y="388"/>
                  </a:moveTo>
                  <a:cubicBezTo>
                    <a:pt x="279" y="387"/>
                    <a:pt x="279" y="387"/>
                    <a:pt x="279" y="387"/>
                  </a:cubicBezTo>
                  <a:cubicBezTo>
                    <a:pt x="278" y="386"/>
                    <a:pt x="277" y="384"/>
                    <a:pt x="276" y="383"/>
                  </a:cubicBezTo>
                  <a:cubicBezTo>
                    <a:pt x="274" y="386"/>
                    <a:pt x="276" y="387"/>
                    <a:pt x="278" y="388"/>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7" name="Google Shape;1827;p21"/>
            <p:cNvSpPr/>
            <p:nvPr/>
          </p:nvSpPr>
          <p:spPr>
            <a:xfrm>
              <a:off x="7031038" y="4287838"/>
              <a:ext cx="26988" cy="12700"/>
            </a:xfrm>
            <a:custGeom>
              <a:avLst/>
              <a:gdLst/>
              <a:ahLst/>
              <a:cxnLst/>
              <a:rect l="l" t="t" r="r" b="b"/>
              <a:pathLst>
                <a:path w="72" h="35" extrusionOk="0">
                  <a:moveTo>
                    <a:pt x="0" y="32"/>
                  </a:moveTo>
                  <a:cubicBezTo>
                    <a:pt x="7" y="30"/>
                    <a:pt x="8" y="29"/>
                    <a:pt x="7" y="26"/>
                  </a:cubicBezTo>
                  <a:cubicBezTo>
                    <a:pt x="7" y="22"/>
                    <a:pt x="3" y="23"/>
                    <a:pt x="1" y="23"/>
                  </a:cubicBezTo>
                  <a:cubicBezTo>
                    <a:pt x="2" y="20"/>
                    <a:pt x="4" y="18"/>
                    <a:pt x="8" y="20"/>
                  </a:cubicBezTo>
                  <a:cubicBezTo>
                    <a:pt x="12" y="22"/>
                    <a:pt x="15" y="21"/>
                    <a:pt x="19" y="20"/>
                  </a:cubicBezTo>
                  <a:cubicBezTo>
                    <a:pt x="30" y="16"/>
                    <a:pt x="42" y="13"/>
                    <a:pt x="54" y="9"/>
                  </a:cubicBezTo>
                  <a:cubicBezTo>
                    <a:pt x="55" y="9"/>
                    <a:pt x="56" y="8"/>
                    <a:pt x="56" y="7"/>
                  </a:cubicBezTo>
                  <a:cubicBezTo>
                    <a:pt x="58" y="2"/>
                    <a:pt x="62" y="0"/>
                    <a:pt x="67" y="2"/>
                  </a:cubicBezTo>
                  <a:cubicBezTo>
                    <a:pt x="65" y="4"/>
                    <a:pt x="60" y="5"/>
                    <a:pt x="62" y="9"/>
                  </a:cubicBezTo>
                  <a:cubicBezTo>
                    <a:pt x="64" y="13"/>
                    <a:pt x="68" y="12"/>
                    <a:pt x="72" y="10"/>
                  </a:cubicBezTo>
                  <a:cubicBezTo>
                    <a:pt x="72" y="11"/>
                    <a:pt x="72" y="11"/>
                    <a:pt x="72" y="11"/>
                  </a:cubicBezTo>
                  <a:cubicBezTo>
                    <a:pt x="71" y="12"/>
                    <a:pt x="70" y="14"/>
                    <a:pt x="69" y="15"/>
                  </a:cubicBezTo>
                  <a:cubicBezTo>
                    <a:pt x="66" y="15"/>
                    <a:pt x="63" y="15"/>
                    <a:pt x="60" y="15"/>
                  </a:cubicBezTo>
                  <a:cubicBezTo>
                    <a:pt x="58" y="15"/>
                    <a:pt x="57" y="14"/>
                    <a:pt x="55" y="15"/>
                  </a:cubicBezTo>
                  <a:cubicBezTo>
                    <a:pt x="42" y="18"/>
                    <a:pt x="29" y="22"/>
                    <a:pt x="16" y="26"/>
                  </a:cubicBezTo>
                  <a:cubicBezTo>
                    <a:pt x="15" y="26"/>
                    <a:pt x="13" y="28"/>
                    <a:pt x="12" y="29"/>
                  </a:cubicBezTo>
                  <a:cubicBezTo>
                    <a:pt x="9" y="33"/>
                    <a:pt x="4" y="35"/>
                    <a:pt x="0" y="3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8" name="Google Shape;1828;p21"/>
            <p:cNvSpPr/>
            <p:nvPr/>
          </p:nvSpPr>
          <p:spPr>
            <a:xfrm>
              <a:off x="6880226" y="4038601"/>
              <a:ext cx="60325" cy="34925"/>
            </a:xfrm>
            <a:custGeom>
              <a:avLst/>
              <a:gdLst/>
              <a:ahLst/>
              <a:cxnLst/>
              <a:rect l="l" t="t" r="r" b="b"/>
              <a:pathLst>
                <a:path w="161" h="92" extrusionOk="0">
                  <a:moveTo>
                    <a:pt x="0" y="68"/>
                  </a:moveTo>
                  <a:cubicBezTo>
                    <a:pt x="2" y="66"/>
                    <a:pt x="4" y="63"/>
                    <a:pt x="6" y="61"/>
                  </a:cubicBezTo>
                  <a:cubicBezTo>
                    <a:pt x="17" y="49"/>
                    <a:pt x="28" y="37"/>
                    <a:pt x="39" y="25"/>
                  </a:cubicBezTo>
                  <a:cubicBezTo>
                    <a:pt x="46" y="18"/>
                    <a:pt x="53" y="10"/>
                    <a:pt x="60" y="3"/>
                  </a:cubicBezTo>
                  <a:cubicBezTo>
                    <a:pt x="60" y="2"/>
                    <a:pt x="61" y="2"/>
                    <a:pt x="62" y="2"/>
                  </a:cubicBezTo>
                  <a:cubicBezTo>
                    <a:pt x="74" y="1"/>
                    <a:pt x="85" y="0"/>
                    <a:pt x="97" y="2"/>
                  </a:cubicBezTo>
                  <a:cubicBezTo>
                    <a:pt x="112" y="4"/>
                    <a:pt x="125" y="10"/>
                    <a:pt x="136" y="19"/>
                  </a:cubicBezTo>
                  <a:cubicBezTo>
                    <a:pt x="146" y="25"/>
                    <a:pt x="154" y="33"/>
                    <a:pt x="158" y="45"/>
                  </a:cubicBezTo>
                  <a:cubicBezTo>
                    <a:pt x="161" y="55"/>
                    <a:pt x="161" y="65"/>
                    <a:pt x="154" y="75"/>
                  </a:cubicBezTo>
                  <a:cubicBezTo>
                    <a:pt x="150" y="81"/>
                    <a:pt x="143" y="85"/>
                    <a:pt x="135" y="87"/>
                  </a:cubicBezTo>
                  <a:cubicBezTo>
                    <a:pt x="122" y="92"/>
                    <a:pt x="109" y="92"/>
                    <a:pt x="96" y="91"/>
                  </a:cubicBezTo>
                  <a:cubicBezTo>
                    <a:pt x="80" y="91"/>
                    <a:pt x="65" y="86"/>
                    <a:pt x="50" y="82"/>
                  </a:cubicBezTo>
                  <a:cubicBezTo>
                    <a:pt x="33" y="78"/>
                    <a:pt x="17" y="73"/>
                    <a:pt x="1" y="69"/>
                  </a:cubicBezTo>
                  <a:cubicBezTo>
                    <a:pt x="1" y="69"/>
                    <a:pt x="0" y="68"/>
                    <a:pt x="0" y="6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29" name="Google Shape;1829;p21"/>
            <p:cNvSpPr/>
            <p:nvPr/>
          </p:nvSpPr>
          <p:spPr>
            <a:xfrm>
              <a:off x="6918326" y="4087813"/>
              <a:ext cx="88900" cy="53975"/>
            </a:xfrm>
            <a:custGeom>
              <a:avLst/>
              <a:gdLst/>
              <a:ahLst/>
              <a:cxnLst/>
              <a:rect l="l" t="t" r="r" b="b"/>
              <a:pathLst>
                <a:path w="232" h="140" extrusionOk="0">
                  <a:moveTo>
                    <a:pt x="137" y="140"/>
                  </a:moveTo>
                  <a:cubicBezTo>
                    <a:pt x="103" y="140"/>
                    <a:pt x="70" y="140"/>
                    <a:pt x="37" y="140"/>
                  </a:cubicBezTo>
                  <a:cubicBezTo>
                    <a:pt x="37" y="140"/>
                    <a:pt x="37" y="139"/>
                    <a:pt x="37" y="138"/>
                  </a:cubicBezTo>
                  <a:cubicBezTo>
                    <a:pt x="38" y="136"/>
                    <a:pt x="38" y="135"/>
                    <a:pt x="36" y="133"/>
                  </a:cubicBezTo>
                  <a:cubicBezTo>
                    <a:pt x="34" y="132"/>
                    <a:pt x="33" y="130"/>
                    <a:pt x="31" y="129"/>
                  </a:cubicBezTo>
                  <a:cubicBezTo>
                    <a:pt x="28" y="126"/>
                    <a:pt x="24" y="123"/>
                    <a:pt x="20" y="124"/>
                  </a:cubicBezTo>
                  <a:cubicBezTo>
                    <a:pt x="19" y="125"/>
                    <a:pt x="17" y="126"/>
                    <a:pt x="16" y="127"/>
                  </a:cubicBezTo>
                  <a:cubicBezTo>
                    <a:pt x="15" y="127"/>
                    <a:pt x="14" y="127"/>
                    <a:pt x="12" y="128"/>
                  </a:cubicBezTo>
                  <a:cubicBezTo>
                    <a:pt x="11" y="125"/>
                    <a:pt x="11" y="123"/>
                    <a:pt x="10" y="120"/>
                  </a:cubicBezTo>
                  <a:cubicBezTo>
                    <a:pt x="9" y="120"/>
                    <a:pt x="8" y="120"/>
                    <a:pt x="7" y="121"/>
                  </a:cubicBezTo>
                  <a:cubicBezTo>
                    <a:pt x="6" y="118"/>
                    <a:pt x="4" y="116"/>
                    <a:pt x="2" y="113"/>
                  </a:cubicBezTo>
                  <a:cubicBezTo>
                    <a:pt x="3" y="112"/>
                    <a:pt x="4" y="110"/>
                    <a:pt x="5" y="109"/>
                  </a:cubicBezTo>
                  <a:cubicBezTo>
                    <a:pt x="0" y="107"/>
                    <a:pt x="0" y="106"/>
                    <a:pt x="2" y="102"/>
                  </a:cubicBezTo>
                  <a:cubicBezTo>
                    <a:pt x="4" y="98"/>
                    <a:pt x="6" y="95"/>
                    <a:pt x="7" y="91"/>
                  </a:cubicBezTo>
                  <a:cubicBezTo>
                    <a:pt x="8" y="90"/>
                    <a:pt x="8" y="89"/>
                    <a:pt x="8" y="87"/>
                  </a:cubicBezTo>
                  <a:cubicBezTo>
                    <a:pt x="31" y="87"/>
                    <a:pt x="54" y="87"/>
                    <a:pt x="78" y="87"/>
                  </a:cubicBezTo>
                  <a:cubicBezTo>
                    <a:pt x="77" y="85"/>
                    <a:pt x="77" y="83"/>
                    <a:pt x="77" y="81"/>
                  </a:cubicBezTo>
                  <a:cubicBezTo>
                    <a:pt x="74" y="60"/>
                    <a:pt x="79" y="41"/>
                    <a:pt x="94" y="25"/>
                  </a:cubicBezTo>
                  <a:cubicBezTo>
                    <a:pt x="110" y="7"/>
                    <a:pt x="131" y="0"/>
                    <a:pt x="154" y="2"/>
                  </a:cubicBezTo>
                  <a:cubicBezTo>
                    <a:pt x="167" y="3"/>
                    <a:pt x="179" y="5"/>
                    <a:pt x="190" y="12"/>
                  </a:cubicBezTo>
                  <a:cubicBezTo>
                    <a:pt x="204" y="20"/>
                    <a:pt x="211" y="33"/>
                    <a:pt x="214" y="48"/>
                  </a:cubicBezTo>
                  <a:cubicBezTo>
                    <a:pt x="217" y="61"/>
                    <a:pt x="217" y="74"/>
                    <a:pt x="215" y="87"/>
                  </a:cubicBezTo>
                  <a:cubicBezTo>
                    <a:pt x="220" y="87"/>
                    <a:pt x="226" y="87"/>
                    <a:pt x="232" y="87"/>
                  </a:cubicBezTo>
                  <a:cubicBezTo>
                    <a:pt x="232" y="105"/>
                    <a:pt x="232" y="122"/>
                    <a:pt x="232" y="140"/>
                  </a:cubicBezTo>
                  <a:cubicBezTo>
                    <a:pt x="207" y="140"/>
                    <a:pt x="182" y="140"/>
                    <a:pt x="157" y="140"/>
                  </a:cubicBezTo>
                  <a:cubicBezTo>
                    <a:pt x="198" y="132"/>
                    <a:pt x="217" y="95"/>
                    <a:pt x="211" y="64"/>
                  </a:cubicBezTo>
                  <a:cubicBezTo>
                    <a:pt x="205" y="33"/>
                    <a:pt x="176" y="8"/>
                    <a:pt x="140" y="11"/>
                  </a:cubicBezTo>
                  <a:cubicBezTo>
                    <a:pt x="109" y="14"/>
                    <a:pt x="83" y="40"/>
                    <a:pt x="81" y="73"/>
                  </a:cubicBezTo>
                  <a:cubicBezTo>
                    <a:pt x="80" y="105"/>
                    <a:pt x="102" y="134"/>
                    <a:pt x="137" y="14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0" name="Google Shape;1830;p21"/>
            <p:cNvSpPr/>
            <p:nvPr/>
          </p:nvSpPr>
          <p:spPr>
            <a:xfrm>
              <a:off x="6815138" y="4089401"/>
              <a:ext cx="101600" cy="52388"/>
            </a:xfrm>
            <a:custGeom>
              <a:avLst/>
              <a:gdLst/>
              <a:ahLst/>
              <a:cxnLst/>
              <a:rect l="l" t="t" r="r" b="b"/>
              <a:pathLst>
                <a:path w="269" h="139" extrusionOk="0">
                  <a:moveTo>
                    <a:pt x="89" y="139"/>
                  </a:moveTo>
                  <a:cubicBezTo>
                    <a:pt x="60" y="139"/>
                    <a:pt x="30" y="139"/>
                    <a:pt x="0" y="139"/>
                  </a:cubicBezTo>
                  <a:cubicBezTo>
                    <a:pt x="0" y="122"/>
                    <a:pt x="0" y="104"/>
                    <a:pt x="0" y="86"/>
                  </a:cubicBezTo>
                  <a:cubicBezTo>
                    <a:pt x="11" y="86"/>
                    <a:pt x="22" y="86"/>
                    <a:pt x="33" y="86"/>
                  </a:cubicBezTo>
                  <a:cubicBezTo>
                    <a:pt x="32" y="82"/>
                    <a:pt x="31" y="78"/>
                    <a:pt x="31" y="74"/>
                  </a:cubicBezTo>
                  <a:cubicBezTo>
                    <a:pt x="30" y="51"/>
                    <a:pt x="39" y="32"/>
                    <a:pt x="57" y="17"/>
                  </a:cubicBezTo>
                  <a:cubicBezTo>
                    <a:pt x="72" y="4"/>
                    <a:pt x="90" y="0"/>
                    <a:pt x="109" y="1"/>
                  </a:cubicBezTo>
                  <a:cubicBezTo>
                    <a:pt x="118" y="2"/>
                    <a:pt x="126" y="3"/>
                    <a:pt x="134" y="6"/>
                  </a:cubicBezTo>
                  <a:cubicBezTo>
                    <a:pt x="148" y="10"/>
                    <a:pt x="159" y="18"/>
                    <a:pt x="165" y="31"/>
                  </a:cubicBezTo>
                  <a:cubicBezTo>
                    <a:pt x="168" y="38"/>
                    <a:pt x="171" y="45"/>
                    <a:pt x="171" y="52"/>
                  </a:cubicBezTo>
                  <a:cubicBezTo>
                    <a:pt x="172" y="63"/>
                    <a:pt x="171" y="74"/>
                    <a:pt x="171" y="86"/>
                  </a:cubicBezTo>
                  <a:cubicBezTo>
                    <a:pt x="203" y="86"/>
                    <a:pt x="236" y="86"/>
                    <a:pt x="269" y="86"/>
                  </a:cubicBezTo>
                  <a:cubicBezTo>
                    <a:pt x="268" y="88"/>
                    <a:pt x="267" y="90"/>
                    <a:pt x="266" y="91"/>
                  </a:cubicBezTo>
                  <a:cubicBezTo>
                    <a:pt x="259" y="97"/>
                    <a:pt x="255" y="104"/>
                    <a:pt x="251" y="112"/>
                  </a:cubicBezTo>
                  <a:cubicBezTo>
                    <a:pt x="249" y="114"/>
                    <a:pt x="247" y="117"/>
                    <a:pt x="246" y="120"/>
                  </a:cubicBezTo>
                  <a:cubicBezTo>
                    <a:pt x="246" y="122"/>
                    <a:pt x="247" y="125"/>
                    <a:pt x="248" y="127"/>
                  </a:cubicBezTo>
                  <a:cubicBezTo>
                    <a:pt x="250" y="129"/>
                    <a:pt x="253" y="129"/>
                    <a:pt x="255" y="128"/>
                  </a:cubicBezTo>
                  <a:cubicBezTo>
                    <a:pt x="257" y="127"/>
                    <a:pt x="259" y="127"/>
                    <a:pt x="260" y="126"/>
                  </a:cubicBezTo>
                  <a:cubicBezTo>
                    <a:pt x="260" y="128"/>
                    <a:pt x="260" y="130"/>
                    <a:pt x="260" y="132"/>
                  </a:cubicBezTo>
                  <a:cubicBezTo>
                    <a:pt x="260" y="134"/>
                    <a:pt x="261" y="135"/>
                    <a:pt x="261" y="137"/>
                  </a:cubicBezTo>
                  <a:cubicBezTo>
                    <a:pt x="261" y="138"/>
                    <a:pt x="260" y="139"/>
                    <a:pt x="259" y="139"/>
                  </a:cubicBezTo>
                  <a:cubicBezTo>
                    <a:pt x="248" y="139"/>
                    <a:pt x="238" y="139"/>
                    <a:pt x="227" y="139"/>
                  </a:cubicBezTo>
                  <a:cubicBezTo>
                    <a:pt x="227" y="139"/>
                    <a:pt x="227" y="139"/>
                    <a:pt x="227" y="139"/>
                  </a:cubicBezTo>
                  <a:cubicBezTo>
                    <a:pt x="229" y="137"/>
                    <a:pt x="228" y="135"/>
                    <a:pt x="227" y="133"/>
                  </a:cubicBezTo>
                  <a:cubicBezTo>
                    <a:pt x="226" y="130"/>
                    <a:pt x="226" y="127"/>
                    <a:pt x="225" y="124"/>
                  </a:cubicBezTo>
                  <a:cubicBezTo>
                    <a:pt x="225" y="124"/>
                    <a:pt x="226" y="123"/>
                    <a:pt x="226" y="123"/>
                  </a:cubicBezTo>
                  <a:cubicBezTo>
                    <a:pt x="228" y="120"/>
                    <a:pt x="228" y="119"/>
                    <a:pt x="225" y="117"/>
                  </a:cubicBezTo>
                  <a:cubicBezTo>
                    <a:pt x="224" y="117"/>
                    <a:pt x="224" y="116"/>
                    <a:pt x="222" y="115"/>
                  </a:cubicBezTo>
                  <a:cubicBezTo>
                    <a:pt x="224" y="114"/>
                    <a:pt x="226" y="113"/>
                    <a:pt x="227" y="112"/>
                  </a:cubicBezTo>
                  <a:cubicBezTo>
                    <a:pt x="232" y="108"/>
                    <a:pt x="234" y="103"/>
                    <a:pt x="232" y="97"/>
                  </a:cubicBezTo>
                  <a:cubicBezTo>
                    <a:pt x="232" y="94"/>
                    <a:pt x="230" y="94"/>
                    <a:pt x="228" y="95"/>
                  </a:cubicBezTo>
                  <a:cubicBezTo>
                    <a:pt x="223" y="96"/>
                    <a:pt x="219" y="98"/>
                    <a:pt x="215" y="99"/>
                  </a:cubicBezTo>
                  <a:cubicBezTo>
                    <a:pt x="214" y="100"/>
                    <a:pt x="212" y="100"/>
                    <a:pt x="211" y="99"/>
                  </a:cubicBezTo>
                  <a:cubicBezTo>
                    <a:pt x="203" y="95"/>
                    <a:pt x="191" y="96"/>
                    <a:pt x="183" y="102"/>
                  </a:cubicBezTo>
                  <a:cubicBezTo>
                    <a:pt x="179" y="106"/>
                    <a:pt x="174" y="110"/>
                    <a:pt x="173" y="117"/>
                  </a:cubicBezTo>
                  <a:cubicBezTo>
                    <a:pt x="172" y="120"/>
                    <a:pt x="172" y="124"/>
                    <a:pt x="172" y="127"/>
                  </a:cubicBezTo>
                  <a:cubicBezTo>
                    <a:pt x="173" y="131"/>
                    <a:pt x="171" y="133"/>
                    <a:pt x="169" y="134"/>
                  </a:cubicBezTo>
                  <a:cubicBezTo>
                    <a:pt x="168" y="135"/>
                    <a:pt x="167" y="136"/>
                    <a:pt x="167" y="137"/>
                  </a:cubicBezTo>
                  <a:cubicBezTo>
                    <a:pt x="166" y="139"/>
                    <a:pt x="165" y="139"/>
                    <a:pt x="164" y="139"/>
                  </a:cubicBezTo>
                  <a:cubicBezTo>
                    <a:pt x="146" y="139"/>
                    <a:pt x="128" y="139"/>
                    <a:pt x="110" y="139"/>
                  </a:cubicBezTo>
                  <a:cubicBezTo>
                    <a:pt x="110" y="139"/>
                    <a:pt x="110" y="139"/>
                    <a:pt x="109" y="139"/>
                  </a:cubicBezTo>
                  <a:cubicBezTo>
                    <a:pt x="128" y="136"/>
                    <a:pt x="143" y="127"/>
                    <a:pt x="153" y="112"/>
                  </a:cubicBezTo>
                  <a:cubicBezTo>
                    <a:pt x="164" y="97"/>
                    <a:pt x="167" y="80"/>
                    <a:pt x="164" y="62"/>
                  </a:cubicBezTo>
                  <a:cubicBezTo>
                    <a:pt x="157" y="30"/>
                    <a:pt x="128" y="7"/>
                    <a:pt x="94" y="10"/>
                  </a:cubicBezTo>
                  <a:cubicBezTo>
                    <a:pt x="63" y="13"/>
                    <a:pt x="38" y="37"/>
                    <a:pt x="35" y="69"/>
                  </a:cubicBezTo>
                  <a:cubicBezTo>
                    <a:pt x="32" y="100"/>
                    <a:pt x="52" y="132"/>
                    <a:pt x="89" y="1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1" name="Google Shape;1831;p21"/>
            <p:cNvSpPr/>
            <p:nvPr/>
          </p:nvSpPr>
          <p:spPr>
            <a:xfrm>
              <a:off x="6837363" y="4102101"/>
              <a:ext cx="30163" cy="30163"/>
            </a:xfrm>
            <a:custGeom>
              <a:avLst/>
              <a:gdLst/>
              <a:ahLst/>
              <a:cxnLst/>
              <a:rect l="l" t="t" r="r" b="b"/>
              <a:pathLst>
                <a:path w="79" h="78" extrusionOk="0">
                  <a:moveTo>
                    <a:pt x="39" y="77"/>
                  </a:moveTo>
                  <a:cubicBezTo>
                    <a:pt x="19" y="78"/>
                    <a:pt x="0" y="60"/>
                    <a:pt x="1" y="38"/>
                  </a:cubicBezTo>
                  <a:cubicBezTo>
                    <a:pt x="1" y="16"/>
                    <a:pt x="19" y="0"/>
                    <a:pt x="42" y="0"/>
                  </a:cubicBezTo>
                  <a:cubicBezTo>
                    <a:pt x="63" y="1"/>
                    <a:pt x="79" y="19"/>
                    <a:pt x="79" y="40"/>
                  </a:cubicBezTo>
                  <a:cubicBezTo>
                    <a:pt x="78" y="61"/>
                    <a:pt x="60" y="78"/>
                    <a:pt x="39" y="7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2" name="Google Shape;1832;p21"/>
            <p:cNvSpPr/>
            <p:nvPr/>
          </p:nvSpPr>
          <p:spPr>
            <a:xfrm>
              <a:off x="6959601" y="4102101"/>
              <a:ext cx="30163" cy="30163"/>
            </a:xfrm>
            <a:custGeom>
              <a:avLst/>
              <a:gdLst/>
              <a:ahLst/>
              <a:cxnLst/>
              <a:rect l="l" t="t" r="r" b="b"/>
              <a:pathLst>
                <a:path w="79" h="79" extrusionOk="0">
                  <a:moveTo>
                    <a:pt x="39" y="78"/>
                  </a:moveTo>
                  <a:cubicBezTo>
                    <a:pt x="20" y="79"/>
                    <a:pt x="1" y="63"/>
                    <a:pt x="1" y="41"/>
                  </a:cubicBezTo>
                  <a:cubicBezTo>
                    <a:pt x="0" y="16"/>
                    <a:pt x="19" y="0"/>
                    <a:pt x="42" y="1"/>
                  </a:cubicBezTo>
                  <a:cubicBezTo>
                    <a:pt x="60" y="2"/>
                    <a:pt x="78" y="17"/>
                    <a:pt x="78" y="40"/>
                  </a:cubicBezTo>
                  <a:cubicBezTo>
                    <a:pt x="79" y="61"/>
                    <a:pt x="61" y="78"/>
                    <a:pt x="39" y="7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3" name="Google Shape;1833;p21"/>
            <p:cNvSpPr/>
            <p:nvPr/>
          </p:nvSpPr>
          <p:spPr>
            <a:xfrm>
              <a:off x="6883401" y="4114801"/>
              <a:ext cx="61913" cy="3175"/>
            </a:xfrm>
            <a:custGeom>
              <a:avLst/>
              <a:gdLst/>
              <a:ahLst/>
              <a:cxnLst/>
              <a:rect l="l" t="t" r="r" b="b"/>
              <a:pathLst>
                <a:path w="160" h="7" extrusionOk="0">
                  <a:moveTo>
                    <a:pt x="80" y="1"/>
                  </a:moveTo>
                  <a:cubicBezTo>
                    <a:pt x="105" y="1"/>
                    <a:pt x="130" y="1"/>
                    <a:pt x="154" y="1"/>
                  </a:cubicBezTo>
                  <a:cubicBezTo>
                    <a:pt x="155" y="1"/>
                    <a:pt x="157" y="0"/>
                    <a:pt x="157" y="1"/>
                  </a:cubicBezTo>
                  <a:cubicBezTo>
                    <a:pt x="158" y="1"/>
                    <a:pt x="160" y="3"/>
                    <a:pt x="160" y="4"/>
                  </a:cubicBezTo>
                  <a:cubicBezTo>
                    <a:pt x="160" y="5"/>
                    <a:pt x="158" y="6"/>
                    <a:pt x="157" y="7"/>
                  </a:cubicBezTo>
                  <a:cubicBezTo>
                    <a:pt x="157" y="7"/>
                    <a:pt x="156" y="7"/>
                    <a:pt x="155" y="7"/>
                  </a:cubicBezTo>
                  <a:cubicBezTo>
                    <a:pt x="105" y="7"/>
                    <a:pt x="55" y="7"/>
                    <a:pt x="6" y="7"/>
                  </a:cubicBezTo>
                  <a:cubicBezTo>
                    <a:pt x="5" y="7"/>
                    <a:pt x="4" y="7"/>
                    <a:pt x="3" y="7"/>
                  </a:cubicBezTo>
                  <a:cubicBezTo>
                    <a:pt x="2" y="6"/>
                    <a:pt x="0" y="5"/>
                    <a:pt x="1" y="4"/>
                  </a:cubicBezTo>
                  <a:cubicBezTo>
                    <a:pt x="1" y="3"/>
                    <a:pt x="2" y="1"/>
                    <a:pt x="3" y="1"/>
                  </a:cubicBezTo>
                  <a:cubicBezTo>
                    <a:pt x="4" y="0"/>
                    <a:pt x="5" y="1"/>
                    <a:pt x="6" y="1"/>
                  </a:cubicBezTo>
                  <a:cubicBezTo>
                    <a:pt x="31" y="1"/>
                    <a:pt x="56" y="1"/>
                    <a:pt x="80"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4" name="Google Shape;1834;p21"/>
            <p:cNvSpPr/>
            <p:nvPr/>
          </p:nvSpPr>
          <p:spPr>
            <a:xfrm>
              <a:off x="6896101" y="4149726"/>
              <a:ext cx="15875" cy="6350"/>
            </a:xfrm>
            <a:custGeom>
              <a:avLst/>
              <a:gdLst/>
              <a:ahLst/>
              <a:cxnLst/>
              <a:rect l="l" t="t" r="r" b="b"/>
              <a:pathLst>
                <a:path w="39" h="15" extrusionOk="0">
                  <a:moveTo>
                    <a:pt x="39" y="0"/>
                  </a:moveTo>
                  <a:cubicBezTo>
                    <a:pt x="36" y="6"/>
                    <a:pt x="33" y="11"/>
                    <a:pt x="30" y="15"/>
                  </a:cubicBezTo>
                  <a:cubicBezTo>
                    <a:pt x="26" y="13"/>
                    <a:pt x="22" y="11"/>
                    <a:pt x="19" y="9"/>
                  </a:cubicBezTo>
                  <a:cubicBezTo>
                    <a:pt x="15" y="6"/>
                    <a:pt x="10" y="6"/>
                    <a:pt x="6" y="6"/>
                  </a:cubicBezTo>
                  <a:cubicBezTo>
                    <a:pt x="1" y="6"/>
                    <a:pt x="1" y="5"/>
                    <a:pt x="0" y="0"/>
                  </a:cubicBezTo>
                  <a:cubicBezTo>
                    <a:pt x="13" y="0"/>
                    <a:pt x="25" y="0"/>
                    <a:pt x="39"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5" name="Google Shape;1835;p21"/>
            <p:cNvSpPr/>
            <p:nvPr/>
          </p:nvSpPr>
          <p:spPr>
            <a:xfrm>
              <a:off x="6919913" y="4079876"/>
              <a:ext cx="15875" cy="3175"/>
            </a:xfrm>
            <a:custGeom>
              <a:avLst/>
              <a:gdLst/>
              <a:ahLst/>
              <a:cxnLst/>
              <a:rect l="l" t="t" r="r" b="b"/>
              <a:pathLst>
                <a:path w="42" h="6" extrusionOk="0">
                  <a:moveTo>
                    <a:pt x="42" y="0"/>
                  </a:moveTo>
                  <a:cubicBezTo>
                    <a:pt x="42" y="2"/>
                    <a:pt x="42" y="4"/>
                    <a:pt x="42" y="6"/>
                  </a:cubicBezTo>
                  <a:cubicBezTo>
                    <a:pt x="36" y="6"/>
                    <a:pt x="30" y="6"/>
                    <a:pt x="24" y="6"/>
                  </a:cubicBezTo>
                  <a:cubicBezTo>
                    <a:pt x="17" y="6"/>
                    <a:pt x="10" y="6"/>
                    <a:pt x="3" y="6"/>
                  </a:cubicBezTo>
                  <a:cubicBezTo>
                    <a:pt x="1" y="6"/>
                    <a:pt x="0" y="5"/>
                    <a:pt x="0" y="3"/>
                  </a:cubicBezTo>
                  <a:cubicBezTo>
                    <a:pt x="0" y="2"/>
                    <a:pt x="0" y="0"/>
                    <a:pt x="3" y="0"/>
                  </a:cubicBezTo>
                  <a:cubicBezTo>
                    <a:pt x="16" y="0"/>
                    <a:pt x="29" y="0"/>
                    <a:pt x="42"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6" name="Google Shape;1836;p21"/>
            <p:cNvSpPr/>
            <p:nvPr/>
          </p:nvSpPr>
          <p:spPr>
            <a:xfrm>
              <a:off x="6915151" y="4149726"/>
              <a:ext cx="4763" cy="14288"/>
            </a:xfrm>
            <a:custGeom>
              <a:avLst/>
              <a:gdLst/>
              <a:ahLst/>
              <a:cxnLst/>
              <a:rect l="l" t="t" r="r" b="b"/>
              <a:pathLst>
                <a:path w="12" h="37" extrusionOk="0">
                  <a:moveTo>
                    <a:pt x="7" y="37"/>
                  </a:moveTo>
                  <a:cubicBezTo>
                    <a:pt x="5" y="35"/>
                    <a:pt x="3" y="34"/>
                    <a:pt x="1" y="32"/>
                  </a:cubicBezTo>
                  <a:cubicBezTo>
                    <a:pt x="0" y="31"/>
                    <a:pt x="1" y="30"/>
                    <a:pt x="1" y="29"/>
                  </a:cubicBezTo>
                  <a:cubicBezTo>
                    <a:pt x="3" y="21"/>
                    <a:pt x="5" y="13"/>
                    <a:pt x="7" y="5"/>
                  </a:cubicBezTo>
                  <a:cubicBezTo>
                    <a:pt x="8" y="5"/>
                    <a:pt x="8" y="4"/>
                    <a:pt x="8" y="3"/>
                  </a:cubicBezTo>
                  <a:cubicBezTo>
                    <a:pt x="8" y="2"/>
                    <a:pt x="7" y="0"/>
                    <a:pt x="10" y="0"/>
                  </a:cubicBezTo>
                  <a:cubicBezTo>
                    <a:pt x="12" y="0"/>
                    <a:pt x="12" y="2"/>
                    <a:pt x="11" y="3"/>
                  </a:cubicBezTo>
                  <a:cubicBezTo>
                    <a:pt x="11" y="12"/>
                    <a:pt x="10" y="20"/>
                    <a:pt x="9" y="29"/>
                  </a:cubicBezTo>
                  <a:cubicBezTo>
                    <a:pt x="8" y="31"/>
                    <a:pt x="8" y="34"/>
                    <a:pt x="7" y="3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7" name="Google Shape;1837;p21"/>
            <p:cNvSpPr/>
            <p:nvPr/>
          </p:nvSpPr>
          <p:spPr>
            <a:xfrm>
              <a:off x="6815138" y="4114801"/>
              <a:ext cx="9525" cy="3175"/>
            </a:xfrm>
            <a:custGeom>
              <a:avLst/>
              <a:gdLst/>
              <a:ahLst/>
              <a:cxnLst/>
              <a:rect l="l" t="t" r="r" b="b"/>
              <a:pathLst>
                <a:path w="25" h="7" extrusionOk="0">
                  <a:moveTo>
                    <a:pt x="0" y="7"/>
                  </a:moveTo>
                  <a:cubicBezTo>
                    <a:pt x="0" y="5"/>
                    <a:pt x="0" y="3"/>
                    <a:pt x="0" y="1"/>
                  </a:cubicBezTo>
                  <a:cubicBezTo>
                    <a:pt x="4" y="1"/>
                    <a:pt x="7" y="1"/>
                    <a:pt x="10" y="1"/>
                  </a:cubicBezTo>
                  <a:cubicBezTo>
                    <a:pt x="14" y="1"/>
                    <a:pt x="18" y="1"/>
                    <a:pt x="22" y="0"/>
                  </a:cubicBezTo>
                  <a:cubicBezTo>
                    <a:pt x="24" y="0"/>
                    <a:pt x="25" y="1"/>
                    <a:pt x="25" y="4"/>
                  </a:cubicBezTo>
                  <a:cubicBezTo>
                    <a:pt x="25" y="6"/>
                    <a:pt x="24" y="7"/>
                    <a:pt x="22" y="7"/>
                  </a:cubicBezTo>
                  <a:cubicBezTo>
                    <a:pt x="15" y="7"/>
                    <a:pt x="8" y="7"/>
                    <a:pt x="0"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8" name="Google Shape;1838;p21"/>
            <p:cNvSpPr/>
            <p:nvPr/>
          </p:nvSpPr>
          <p:spPr>
            <a:xfrm>
              <a:off x="7002463" y="4114801"/>
              <a:ext cx="4763" cy="3175"/>
            </a:xfrm>
            <a:custGeom>
              <a:avLst/>
              <a:gdLst/>
              <a:ahLst/>
              <a:cxnLst/>
              <a:rect l="l" t="t" r="r" b="b"/>
              <a:pathLst>
                <a:path w="10" h="7" extrusionOk="0">
                  <a:moveTo>
                    <a:pt x="10" y="1"/>
                  </a:moveTo>
                  <a:cubicBezTo>
                    <a:pt x="10" y="3"/>
                    <a:pt x="10" y="5"/>
                    <a:pt x="10" y="7"/>
                  </a:cubicBezTo>
                  <a:cubicBezTo>
                    <a:pt x="7" y="7"/>
                    <a:pt x="4" y="7"/>
                    <a:pt x="1" y="7"/>
                  </a:cubicBezTo>
                  <a:cubicBezTo>
                    <a:pt x="1" y="7"/>
                    <a:pt x="0" y="5"/>
                    <a:pt x="0" y="4"/>
                  </a:cubicBezTo>
                  <a:cubicBezTo>
                    <a:pt x="0" y="3"/>
                    <a:pt x="1" y="1"/>
                    <a:pt x="2" y="1"/>
                  </a:cubicBezTo>
                  <a:cubicBezTo>
                    <a:pt x="4" y="0"/>
                    <a:pt x="7" y="1"/>
                    <a:pt x="10" y="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39" name="Google Shape;1839;p21"/>
            <p:cNvSpPr/>
            <p:nvPr/>
          </p:nvSpPr>
          <p:spPr>
            <a:xfrm>
              <a:off x="6880226" y="4165601"/>
              <a:ext cx="1588" cy="1588"/>
            </a:xfrm>
            <a:custGeom>
              <a:avLst/>
              <a:gdLst/>
              <a:ahLst/>
              <a:cxnLst/>
              <a:rect l="l" t="t" r="r" b="b"/>
              <a:pathLst>
                <a:path w="5" h="5" extrusionOk="0">
                  <a:moveTo>
                    <a:pt x="4" y="5"/>
                  </a:moveTo>
                  <a:cubicBezTo>
                    <a:pt x="2" y="4"/>
                    <a:pt x="0" y="3"/>
                    <a:pt x="2" y="0"/>
                  </a:cubicBezTo>
                  <a:cubicBezTo>
                    <a:pt x="3" y="1"/>
                    <a:pt x="4" y="3"/>
                    <a:pt x="5" y="4"/>
                  </a:cubicBezTo>
                  <a:lnTo>
                    <a:pt x="4" y="5"/>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0" name="Google Shape;1840;p21"/>
            <p:cNvSpPr/>
            <p:nvPr/>
          </p:nvSpPr>
          <p:spPr>
            <a:xfrm>
              <a:off x="6432551" y="3681413"/>
              <a:ext cx="425450" cy="169863"/>
            </a:xfrm>
            <a:custGeom>
              <a:avLst/>
              <a:gdLst/>
              <a:ahLst/>
              <a:cxnLst/>
              <a:rect l="l" t="t" r="r" b="b"/>
              <a:pathLst>
                <a:path w="1110" h="445" extrusionOk="0">
                  <a:moveTo>
                    <a:pt x="990" y="444"/>
                  </a:moveTo>
                  <a:cubicBezTo>
                    <a:pt x="1009" y="387"/>
                    <a:pt x="990" y="338"/>
                    <a:pt x="952" y="308"/>
                  </a:cubicBezTo>
                  <a:cubicBezTo>
                    <a:pt x="917" y="281"/>
                    <a:pt x="864" y="276"/>
                    <a:pt x="825" y="300"/>
                  </a:cubicBezTo>
                  <a:cubicBezTo>
                    <a:pt x="771" y="333"/>
                    <a:pt x="755" y="383"/>
                    <a:pt x="773" y="444"/>
                  </a:cubicBezTo>
                  <a:cubicBezTo>
                    <a:pt x="628" y="444"/>
                    <a:pt x="483" y="444"/>
                    <a:pt x="338" y="444"/>
                  </a:cubicBezTo>
                  <a:cubicBezTo>
                    <a:pt x="355" y="387"/>
                    <a:pt x="343" y="339"/>
                    <a:pt x="294" y="305"/>
                  </a:cubicBezTo>
                  <a:cubicBezTo>
                    <a:pt x="253" y="277"/>
                    <a:pt x="208" y="276"/>
                    <a:pt x="167" y="304"/>
                  </a:cubicBezTo>
                  <a:cubicBezTo>
                    <a:pt x="117" y="337"/>
                    <a:pt x="104" y="385"/>
                    <a:pt x="120" y="443"/>
                  </a:cubicBezTo>
                  <a:cubicBezTo>
                    <a:pt x="108" y="442"/>
                    <a:pt x="97" y="442"/>
                    <a:pt x="86" y="441"/>
                  </a:cubicBezTo>
                  <a:cubicBezTo>
                    <a:pt x="68" y="439"/>
                    <a:pt x="50" y="439"/>
                    <a:pt x="33" y="431"/>
                  </a:cubicBezTo>
                  <a:cubicBezTo>
                    <a:pt x="17" y="424"/>
                    <a:pt x="8" y="413"/>
                    <a:pt x="7" y="395"/>
                  </a:cubicBezTo>
                  <a:cubicBezTo>
                    <a:pt x="4" y="352"/>
                    <a:pt x="1" y="308"/>
                    <a:pt x="1" y="264"/>
                  </a:cubicBezTo>
                  <a:cubicBezTo>
                    <a:pt x="0" y="215"/>
                    <a:pt x="39" y="177"/>
                    <a:pt x="89" y="176"/>
                  </a:cubicBezTo>
                  <a:cubicBezTo>
                    <a:pt x="112" y="175"/>
                    <a:pt x="135" y="174"/>
                    <a:pt x="158" y="174"/>
                  </a:cubicBezTo>
                  <a:cubicBezTo>
                    <a:pt x="160" y="173"/>
                    <a:pt x="164" y="172"/>
                    <a:pt x="166" y="170"/>
                  </a:cubicBezTo>
                  <a:cubicBezTo>
                    <a:pt x="227" y="113"/>
                    <a:pt x="301" y="80"/>
                    <a:pt x="383" y="66"/>
                  </a:cubicBezTo>
                  <a:cubicBezTo>
                    <a:pt x="443" y="55"/>
                    <a:pt x="503" y="55"/>
                    <a:pt x="564" y="64"/>
                  </a:cubicBezTo>
                  <a:cubicBezTo>
                    <a:pt x="598" y="69"/>
                    <a:pt x="630" y="79"/>
                    <a:pt x="662" y="93"/>
                  </a:cubicBezTo>
                  <a:cubicBezTo>
                    <a:pt x="705" y="113"/>
                    <a:pt x="743" y="139"/>
                    <a:pt x="778" y="170"/>
                  </a:cubicBezTo>
                  <a:cubicBezTo>
                    <a:pt x="783" y="175"/>
                    <a:pt x="788" y="180"/>
                    <a:pt x="793" y="185"/>
                  </a:cubicBezTo>
                  <a:cubicBezTo>
                    <a:pt x="804" y="173"/>
                    <a:pt x="814" y="161"/>
                    <a:pt x="825" y="149"/>
                  </a:cubicBezTo>
                  <a:cubicBezTo>
                    <a:pt x="841" y="130"/>
                    <a:pt x="858" y="111"/>
                    <a:pt x="875" y="92"/>
                  </a:cubicBezTo>
                  <a:cubicBezTo>
                    <a:pt x="890" y="75"/>
                    <a:pt x="905" y="58"/>
                    <a:pt x="921" y="43"/>
                  </a:cubicBezTo>
                  <a:cubicBezTo>
                    <a:pt x="942" y="24"/>
                    <a:pt x="966" y="11"/>
                    <a:pt x="994" y="3"/>
                  </a:cubicBezTo>
                  <a:cubicBezTo>
                    <a:pt x="1004" y="0"/>
                    <a:pt x="1011" y="3"/>
                    <a:pt x="1014" y="10"/>
                  </a:cubicBezTo>
                  <a:cubicBezTo>
                    <a:pt x="1018" y="18"/>
                    <a:pt x="1014" y="27"/>
                    <a:pt x="1005" y="30"/>
                  </a:cubicBezTo>
                  <a:cubicBezTo>
                    <a:pt x="970" y="39"/>
                    <a:pt x="943" y="59"/>
                    <a:pt x="919" y="85"/>
                  </a:cubicBezTo>
                  <a:cubicBezTo>
                    <a:pt x="898" y="108"/>
                    <a:pt x="878" y="132"/>
                    <a:pt x="857" y="156"/>
                  </a:cubicBezTo>
                  <a:cubicBezTo>
                    <a:pt x="846" y="170"/>
                    <a:pt x="834" y="183"/>
                    <a:pt x="821" y="197"/>
                  </a:cubicBezTo>
                  <a:cubicBezTo>
                    <a:pt x="835" y="199"/>
                    <a:pt x="848" y="200"/>
                    <a:pt x="862" y="202"/>
                  </a:cubicBezTo>
                  <a:cubicBezTo>
                    <a:pt x="903" y="207"/>
                    <a:pt x="945" y="211"/>
                    <a:pt x="986" y="218"/>
                  </a:cubicBezTo>
                  <a:cubicBezTo>
                    <a:pt x="1025" y="225"/>
                    <a:pt x="1059" y="245"/>
                    <a:pt x="1083" y="277"/>
                  </a:cubicBezTo>
                  <a:cubicBezTo>
                    <a:pt x="1101" y="300"/>
                    <a:pt x="1110" y="327"/>
                    <a:pt x="1109" y="356"/>
                  </a:cubicBezTo>
                  <a:cubicBezTo>
                    <a:pt x="1109" y="373"/>
                    <a:pt x="1109" y="390"/>
                    <a:pt x="1109" y="408"/>
                  </a:cubicBezTo>
                  <a:cubicBezTo>
                    <a:pt x="1109" y="433"/>
                    <a:pt x="1098" y="441"/>
                    <a:pt x="1075" y="443"/>
                  </a:cubicBezTo>
                  <a:cubicBezTo>
                    <a:pt x="1048" y="445"/>
                    <a:pt x="1020" y="444"/>
                    <a:pt x="993" y="444"/>
                  </a:cubicBezTo>
                  <a:cubicBezTo>
                    <a:pt x="992" y="444"/>
                    <a:pt x="991" y="444"/>
                    <a:pt x="990" y="444"/>
                  </a:cubicBezTo>
                  <a:close/>
                  <a:moveTo>
                    <a:pt x="581" y="212"/>
                  </a:moveTo>
                  <a:cubicBezTo>
                    <a:pt x="630" y="212"/>
                    <a:pt x="683" y="212"/>
                    <a:pt x="736" y="212"/>
                  </a:cubicBezTo>
                  <a:cubicBezTo>
                    <a:pt x="737" y="212"/>
                    <a:pt x="738" y="212"/>
                    <a:pt x="738" y="212"/>
                  </a:cubicBezTo>
                  <a:cubicBezTo>
                    <a:pt x="746" y="211"/>
                    <a:pt x="750" y="206"/>
                    <a:pt x="746" y="199"/>
                  </a:cubicBezTo>
                  <a:cubicBezTo>
                    <a:pt x="742" y="192"/>
                    <a:pt x="738" y="185"/>
                    <a:pt x="732" y="178"/>
                  </a:cubicBezTo>
                  <a:cubicBezTo>
                    <a:pt x="709" y="149"/>
                    <a:pt x="680" y="130"/>
                    <a:pt x="646" y="115"/>
                  </a:cubicBezTo>
                  <a:cubicBezTo>
                    <a:pt x="602" y="95"/>
                    <a:pt x="556" y="85"/>
                    <a:pt x="508" y="82"/>
                  </a:cubicBezTo>
                  <a:cubicBezTo>
                    <a:pt x="434" y="79"/>
                    <a:pt x="363" y="90"/>
                    <a:pt x="294" y="118"/>
                  </a:cubicBezTo>
                  <a:cubicBezTo>
                    <a:pt x="273" y="127"/>
                    <a:pt x="253" y="137"/>
                    <a:pt x="237" y="152"/>
                  </a:cubicBezTo>
                  <a:cubicBezTo>
                    <a:pt x="227" y="162"/>
                    <a:pt x="227" y="172"/>
                    <a:pt x="230" y="184"/>
                  </a:cubicBezTo>
                  <a:cubicBezTo>
                    <a:pt x="233" y="194"/>
                    <a:pt x="243" y="192"/>
                    <a:pt x="250" y="194"/>
                  </a:cubicBezTo>
                  <a:cubicBezTo>
                    <a:pt x="253" y="195"/>
                    <a:pt x="256" y="196"/>
                    <a:pt x="259" y="196"/>
                  </a:cubicBezTo>
                  <a:cubicBezTo>
                    <a:pt x="313" y="200"/>
                    <a:pt x="366" y="204"/>
                    <a:pt x="420" y="207"/>
                  </a:cubicBezTo>
                  <a:cubicBezTo>
                    <a:pt x="472" y="210"/>
                    <a:pt x="524" y="210"/>
                    <a:pt x="581" y="2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1" name="Google Shape;1841;p21"/>
            <p:cNvSpPr/>
            <p:nvPr/>
          </p:nvSpPr>
          <p:spPr>
            <a:xfrm>
              <a:off x="6807201" y="3713163"/>
              <a:ext cx="139700" cy="161925"/>
            </a:xfrm>
            <a:custGeom>
              <a:avLst/>
              <a:gdLst/>
              <a:ahLst/>
              <a:cxnLst/>
              <a:rect l="l" t="t" r="r" b="b"/>
              <a:pathLst>
                <a:path w="367" h="422" extrusionOk="0">
                  <a:moveTo>
                    <a:pt x="278" y="193"/>
                  </a:moveTo>
                  <a:cubicBezTo>
                    <a:pt x="260" y="162"/>
                    <a:pt x="246" y="129"/>
                    <a:pt x="222" y="102"/>
                  </a:cubicBezTo>
                  <a:cubicBezTo>
                    <a:pt x="217" y="96"/>
                    <a:pt x="211" y="91"/>
                    <a:pt x="205" y="86"/>
                  </a:cubicBezTo>
                  <a:cubicBezTo>
                    <a:pt x="203" y="85"/>
                    <a:pt x="199" y="85"/>
                    <a:pt x="197" y="86"/>
                  </a:cubicBezTo>
                  <a:cubicBezTo>
                    <a:pt x="177" y="98"/>
                    <a:pt x="155" y="106"/>
                    <a:pt x="132" y="109"/>
                  </a:cubicBezTo>
                  <a:cubicBezTo>
                    <a:pt x="104" y="113"/>
                    <a:pt x="79" y="108"/>
                    <a:pt x="54" y="98"/>
                  </a:cubicBezTo>
                  <a:cubicBezTo>
                    <a:pt x="39" y="91"/>
                    <a:pt x="25" y="84"/>
                    <a:pt x="10" y="77"/>
                  </a:cubicBezTo>
                  <a:cubicBezTo>
                    <a:pt x="3" y="73"/>
                    <a:pt x="0" y="65"/>
                    <a:pt x="4" y="58"/>
                  </a:cubicBezTo>
                  <a:cubicBezTo>
                    <a:pt x="7" y="50"/>
                    <a:pt x="15" y="47"/>
                    <a:pt x="23" y="50"/>
                  </a:cubicBezTo>
                  <a:cubicBezTo>
                    <a:pt x="38" y="54"/>
                    <a:pt x="54" y="60"/>
                    <a:pt x="69" y="64"/>
                  </a:cubicBezTo>
                  <a:cubicBezTo>
                    <a:pt x="106" y="73"/>
                    <a:pt x="139" y="65"/>
                    <a:pt x="167" y="41"/>
                  </a:cubicBezTo>
                  <a:cubicBezTo>
                    <a:pt x="177" y="33"/>
                    <a:pt x="187" y="25"/>
                    <a:pt x="196" y="16"/>
                  </a:cubicBezTo>
                  <a:cubicBezTo>
                    <a:pt x="212" y="0"/>
                    <a:pt x="241" y="1"/>
                    <a:pt x="260" y="15"/>
                  </a:cubicBezTo>
                  <a:cubicBezTo>
                    <a:pt x="277" y="28"/>
                    <a:pt x="290" y="44"/>
                    <a:pt x="303" y="61"/>
                  </a:cubicBezTo>
                  <a:cubicBezTo>
                    <a:pt x="324" y="90"/>
                    <a:pt x="343" y="122"/>
                    <a:pt x="354" y="156"/>
                  </a:cubicBezTo>
                  <a:cubicBezTo>
                    <a:pt x="360" y="175"/>
                    <a:pt x="367" y="193"/>
                    <a:pt x="365" y="213"/>
                  </a:cubicBezTo>
                  <a:cubicBezTo>
                    <a:pt x="363" y="231"/>
                    <a:pt x="352" y="245"/>
                    <a:pt x="334" y="250"/>
                  </a:cubicBezTo>
                  <a:cubicBezTo>
                    <a:pt x="316" y="255"/>
                    <a:pt x="297" y="260"/>
                    <a:pt x="279" y="266"/>
                  </a:cubicBezTo>
                  <a:cubicBezTo>
                    <a:pt x="245" y="278"/>
                    <a:pt x="220" y="301"/>
                    <a:pt x="203" y="333"/>
                  </a:cubicBezTo>
                  <a:cubicBezTo>
                    <a:pt x="190" y="356"/>
                    <a:pt x="182" y="381"/>
                    <a:pt x="174" y="406"/>
                  </a:cubicBezTo>
                  <a:cubicBezTo>
                    <a:pt x="171" y="417"/>
                    <a:pt x="165" y="421"/>
                    <a:pt x="156" y="422"/>
                  </a:cubicBezTo>
                  <a:cubicBezTo>
                    <a:pt x="144" y="422"/>
                    <a:pt x="135" y="414"/>
                    <a:pt x="136" y="402"/>
                  </a:cubicBezTo>
                  <a:cubicBezTo>
                    <a:pt x="140" y="357"/>
                    <a:pt x="149" y="313"/>
                    <a:pt x="174" y="275"/>
                  </a:cubicBezTo>
                  <a:cubicBezTo>
                    <a:pt x="196" y="241"/>
                    <a:pt x="226" y="216"/>
                    <a:pt x="263" y="201"/>
                  </a:cubicBezTo>
                  <a:cubicBezTo>
                    <a:pt x="268" y="199"/>
                    <a:pt x="273" y="196"/>
                    <a:pt x="278" y="193"/>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2" name="Google Shape;1842;p21"/>
            <p:cNvSpPr/>
            <p:nvPr/>
          </p:nvSpPr>
          <p:spPr>
            <a:xfrm>
              <a:off x="6729413" y="3794126"/>
              <a:ext cx="80963" cy="80963"/>
            </a:xfrm>
            <a:custGeom>
              <a:avLst/>
              <a:gdLst/>
              <a:ahLst/>
              <a:cxnLst/>
              <a:rect l="l" t="t" r="r" b="b"/>
              <a:pathLst>
                <a:path w="210" h="212" extrusionOk="0">
                  <a:moveTo>
                    <a:pt x="0" y="106"/>
                  </a:moveTo>
                  <a:cubicBezTo>
                    <a:pt x="0" y="46"/>
                    <a:pt x="48" y="0"/>
                    <a:pt x="107" y="1"/>
                  </a:cubicBezTo>
                  <a:cubicBezTo>
                    <a:pt x="163" y="1"/>
                    <a:pt x="210" y="50"/>
                    <a:pt x="210" y="107"/>
                  </a:cubicBezTo>
                  <a:cubicBezTo>
                    <a:pt x="210" y="164"/>
                    <a:pt x="161" y="212"/>
                    <a:pt x="104" y="212"/>
                  </a:cubicBezTo>
                  <a:cubicBezTo>
                    <a:pt x="47" y="211"/>
                    <a:pt x="0" y="163"/>
                    <a:pt x="0" y="106"/>
                  </a:cubicBezTo>
                  <a:close/>
                  <a:moveTo>
                    <a:pt x="35" y="106"/>
                  </a:moveTo>
                  <a:cubicBezTo>
                    <a:pt x="36" y="146"/>
                    <a:pt x="66" y="176"/>
                    <a:pt x="106" y="176"/>
                  </a:cubicBezTo>
                  <a:cubicBezTo>
                    <a:pt x="144" y="175"/>
                    <a:pt x="175" y="143"/>
                    <a:pt x="175" y="104"/>
                  </a:cubicBezTo>
                  <a:cubicBezTo>
                    <a:pt x="174" y="67"/>
                    <a:pt x="142" y="35"/>
                    <a:pt x="104" y="36"/>
                  </a:cubicBezTo>
                  <a:cubicBezTo>
                    <a:pt x="65" y="37"/>
                    <a:pt x="35" y="68"/>
                    <a:pt x="35" y="10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3" name="Google Shape;1843;p21"/>
            <p:cNvSpPr/>
            <p:nvPr/>
          </p:nvSpPr>
          <p:spPr>
            <a:xfrm>
              <a:off x="6480176" y="3794126"/>
              <a:ext cx="80963" cy="80963"/>
            </a:xfrm>
            <a:custGeom>
              <a:avLst/>
              <a:gdLst/>
              <a:ahLst/>
              <a:cxnLst/>
              <a:rect l="l" t="t" r="r" b="b"/>
              <a:pathLst>
                <a:path w="212" h="211" extrusionOk="0">
                  <a:moveTo>
                    <a:pt x="105" y="211"/>
                  </a:moveTo>
                  <a:cubicBezTo>
                    <a:pt x="46" y="211"/>
                    <a:pt x="0" y="163"/>
                    <a:pt x="0" y="105"/>
                  </a:cubicBezTo>
                  <a:cubicBezTo>
                    <a:pt x="1" y="47"/>
                    <a:pt x="48" y="0"/>
                    <a:pt x="106" y="1"/>
                  </a:cubicBezTo>
                  <a:cubicBezTo>
                    <a:pt x="164" y="1"/>
                    <a:pt x="212" y="50"/>
                    <a:pt x="210" y="107"/>
                  </a:cubicBezTo>
                  <a:cubicBezTo>
                    <a:pt x="209" y="165"/>
                    <a:pt x="162" y="211"/>
                    <a:pt x="105" y="211"/>
                  </a:cubicBezTo>
                  <a:close/>
                  <a:moveTo>
                    <a:pt x="106" y="176"/>
                  </a:moveTo>
                  <a:cubicBezTo>
                    <a:pt x="147" y="175"/>
                    <a:pt x="176" y="142"/>
                    <a:pt x="175" y="104"/>
                  </a:cubicBezTo>
                  <a:cubicBezTo>
                    <a:pt x="174" y="65"/>
                    <a:pt x="141" y="35"/>
                    <a:pt x="103" y="36"/>
                  </a:cubicBezTo>
                  <a:cubicBezTo>
                    <a:pt x="65" y="37"/>
                    <a:pt x="35" y="69"/>
                    <a:pt x="35" y="107"/>
                  </a:cubicBezTo>
                  <a:cubicBezTo>
                    <a:pt x="36" y="146"/>
                    <a:pt x="68" y="177"/>
                    <a:pt x="106" y="17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4" name="Google Shape;1844;p21"/>
            <p:cNvSpPr/>
            <p:nvPr/>
          </p:nvSpPr>
          <p:spPr>
            <a:xfrm>
              <a:off x="6861176" y="3668713"/>
              <a:ext cx="42863" cy="42863"/>
            </a:xfrm>
            <a:custGeom>
              <a:avLst/>
              <a:gdLst/>
              <a:ahLst/>
              <a:cxnLst/>
              <a:rect l="l" t="t" r="r" b="b"/>
              <a:pathLst>
                <a:path w="113" h="113" extrusionOk="0">
                  <a:moveTo>
                    <a:pt x="56" y="112"/>
                  </a:moveTo>
                  <a:cubicBezTo>
                    <a:pt x="26" y="113"/>
                    <a:pt x="0" y="86"/>
                    <a:pt x="1" y="55"/>
                  </a:cubicBezTo>
                  <a:cubicBezTo>
                    <a:pt x="2" y="24"/>
                    <a:pt x="27" y="0"/>
                    <a:pt x="58" y="1"/>
                  </a:cubicBezTo>
                  <a:cubicBezTo>
                    <a:pt x="88" y="2"/>
                    <a:pt x="113" y="27"/>
                    <a:pt x="113" y="57"/>
                  </a:cubicBezTo>
                  <a:cubicBezTo>
                    <a:pt x="112" y="88"/>
                    <a:pt x="87" y="113"/>
                    <a:pt x="56" y="112"/>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5" name="Google Shape;1845;p21"/>
            <p:cNvSpPr/>
            <p:nvPr/>
          </p:nvSpPr>
          <p:spPr>
            <a:xfrm>
              <a:off x="6919913" y="3811588"/>
              <a:ext cx="28575" cy="65088"/>
            </a:xfrm>
            <a:custGeom>
              <a:avLst/>
              <a:gdLst/>
              <a:ahLst/>
              <a:cxnLst/>
              <a:rect l="l" t="t" r="r" b="b"/>
              <a:pathLst>
                <a:path w="78" h="169" extrusionOk="0">
                  <a:moveTo>
                    <a:pt x="59" y="0"/>
                  </a:moveTo>
                  <a:cubicBezTo>
                    <a:pt x="57" y="13"/>
                    <a:pt x="54" y="27"/>
                    <a:pt x="52" y="40"/>
                  </a:cubicBezTo>
                  <a:cubicBezTo>
                    <a:pt x="48" y="72"/>
                    <a:pt x="55" y="102"/>
                    <a:pt x="69" y="130"/>
                  </a:cubicBezTo>
                  <a:cubicBezTo>
                    <a:pt x="71" y="135"/>
                    <a:pt x="73" y="139"/>
                    <a:pt x="75" y="144"/>
                  </a:cubicBezTo>
                  <a:cubicBezTo>
                    <a:pt x="78" y="152"/>
                    <a:pt x="75" y="160"/>
                    <a:pt x="68" y="164"/>
                  </a:cubicBezTo>
                  <a:cubicBezTo>
                    <a:pt x="61" y="169"/>
                    <a:pt x="50" y="167"/>
                    <a:pt x="44" y="161"/>
                  </a:cubicBezTo>
                  <a:cubicBezTo>
                    <a:pt x="20" y="130"/>
                    <a:pt x="3" y="96"/>
                    <a:pt x="1" y="56"/>
                  </a:cubicBezTo>
                  <a:cubicBezTo>
                    <a:pt x="0" y="45"/>
                    <a:pt x="1" y="33"/>
                    <a:pt x="1" y="22"/>
                  </a:cubicBezTo>
                  <a:cubicBezTo>
                    <a:pt x="1" y="18"/>
                    <a:pt x="3" y="16"/>
                    <a:pt x="6" y="15"/>
                  </a:cubicBezTo>
                  <a:cubicBezTo>
                    <a:pt x="17" y="12"/>
                    <a:pt x="28" y="10"/>
                    <a:pt x="39" y="7"/>
                  </a:cubicBezTo>
                  <a:cubicBezTo>
                    <a:pt x="46" y="5"/>
                    <a:pt x="53" y="2"/>
                    <a:pt x="59"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6" name="Google Shape;1846;p21"/>
            <p:cNvSpPr/>
            <p:nvPr/>
          </p:nvSpPr>
          <p:spPr>
            <a:xfrm>
              <a:off x="6818313" y="3705226"/>
              <a:ext cx="28575" cy="28575"/>
            </a:xfrm>
            <a:custGeom>
              <a:avLst/>
              <a:gdLst/>
              <a:ahLst/>
              <a:cxnLst/>
              <a:rect l="l" t="t" r="r" b="b"/>
              <a:pathLst>
                <a:path w="72" h="71" extrusionOk="0">
                  <a:moveTo>
                    <a:pt x="1" y="61"/>
                  </a:moveTo>
                  <a:cubicBezTo>
                    <a:pt x="3" y="58"/>
                    <a:pt x="4" y="57"/>
                    <a:pt x="5" y="55"/>
                  </a:cubicBezTo>
                  <a:cubicBezTo>
                    <a:pt x="9" y="51"/>
                    <a:pt x="9" y="47"/>
                    <a:pt x="6" y="41"/>
                  </a:cubicBezTo>
                  <a:cubicBezTo>
                    <a:pt x="0" y="24"/>
                    <a:pt x="11" y="4"/>
                    <a:pt x="28" y="0"/>
                  </a:cubicBezTo>
                  <a:cubicBezTo>
                    <a:pt x="27" y="6"/>
                    <a:pt x="27" y="12"/>
                    <a:pt x="26" y="18"/>
                  </a:cubicBezTo>
                  <a:cubicBezTo>
                    <a:pt x="25" y="24"/>
                    <a:pt x="35" y="32"/>
                    <a:pt x="41" y="31"/>
                  </a:cubicBezTo>
                  <a:cubicBezTo>
                    <a:pt x="50" y="29"/>
                    <a:pt x="54" y="23"/>
                    <a:pt x="54" y="15"/>
                  </a:cubicBezTo>
                  <a:cubicBezTo>
                    <a:pt x="54" y="11"/>
                    <a:pt x="55" y="8"/>
                    <a:pt x="56" y="5"/>
                  </a:cubicBezTo>
                  <a:cubicBezTo>
                    <a:pt x="66" y="10"/>
                    <a:pt x="72" y="25"/>
                    <a:pt x="70" y="36"/>
                  </a:cubicBezTo>
                  <a:cubicBezTo>
                    <a:pt x="66" y="52"/>
                    <a:pt x="55" y="62"/>
                    <a:pt x="38" y="64"/>
                  </a:cubicBezTo>
                  <a:cubicBezTo>
                    <a:pt x="37" y="64"/>
                    <a:pt x="34" y="64"/>
                    <a:pt x="33" y="66"/>
                  </a:cubicBezTo>
                  <a:cubicBezTo>
                    <a:pt x="31" y="71"/>
                    <a:pt x="27" y="70"/>
                    <a:pt x="23" y="69"/>
                  </a:cubicBezTo>
                  <a:cubicBezTo>
                    <a:pt x="16" y="66"/>
                    <a:pt x="9" y="64"/>
                    <a:pt x="1" y="6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7" name="Google Shape;1847;p21"/>
            <p:cNvSpPr/>
            <p:nvPr/>
          </p:nvSpPr>
          <p:spPr>
            <a:xfrm>
              <a:off x="6800850" y="3746500"/>
              <a:ext cx="17463" cy="12700"/>
            </a:xfrm>
            <a:custGeom>
              <a:avLst/>
              <a:gdLst/>
              <a:ahLst/>
              <a:cxnLst/>
              <a:rect l="l" t="t" r="r" b="b"/>
              <a:pathLst>
                <a:path w="45" h="36" extrusionOk="0">
                  <a:moveTo>
                    <a:pt x="19" y="0"/>
                  </a:moveTo>
                  <a:cubicBezTo>
                    <a:pt x="28" y="5"/>
                    <a:pt x="36" y="9"/>
                    <a:pt x="45" y="14"/>
                  </a:cubicBezTo>
                  <a:cubicBezTo>
                    <a:pt x="40" y="21"/>
                    <a:pt x="36" y="28"/>
                    <a:pt x="31" y="34"/>
                  </a:cubicBezTo>
                  <a:cubicBezTo>
                    <a:pt x="30" y="35"/>
                    <a:pt x="28" y="36"/>
                    <a:pt x="27" y="36"/>
                  </a:cubicBezTo>
                  <a:cubicBezTo>
                    <a:pt x="18" y="34"/>
                    <a:pt x="10" y="32"/>
                    <a:pt x="0" y="30"/>
                  </a:cubicBezTo>
                  <a:cubicBezTo>
                    <a:pt x="6" y="20"/>
                    <a:pt x="13" y="10"/>
                    <a:pt x="19"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8" name="Google Shape;1848;p21"/>
            <p:cNvSpPr/>
            <p:nvPr/>
          </p:nvSpPr>
          <p:spPr>
            <a:xfrm>
              <a:off x="6519863" y="3711575"/>
              <a:ext cx="200025" cy="50800"/>
            </a:xfrm>
            <a:custGeom>
              <a:avLst/>
              <a:gdLst/>
              <a:ahLst/>
              <a:cxnLst/>
              <a:rect l="l" t="t" r="r" b="b"/>
              <a:pathLst>
                <a:path w="523" h="133" extrusionOk="0">
                  <a:moveTo>
                    <a:pt x="354" y="133"/>
                  </a:moveTo>
                  <a:cubicBezTo>
                    <a:pt x="297" y="131"/>
                    <a:pt x="245" y="131"/>
                    <a:pt x="193" y="128"/>
                  </a:cubicBezTo>
                  <a:cubicBezTo>
                    <a:pt x="139" y="125"/>
                    <a:pt x="86" y="121"/>
                    <a:pt x="32" y="117"/>
                  </a:cubicBezTo>
                  <a:cubicBezTo>
                    <a:pt x="29" y="117"/>
                    <a:pt x="26" y="116"/>
                    <a:pt x="23" y="115"/>
                  </a:cubicBezTo>
                  <a:cubicBezTo>
                    <a:pt x="16" y="113"/>
                    <a:pt x="6" y="115"/>
                    <a:pt x="3" y="105"/>
                  </a:cubicBezTo>
                  <a:cubicBezTo>
                    <a:pt x="0" y="93"/>
                    <a:pt x="0" y="83"/>
                    <a:pt x="10" y="73"/>
                  </a:cubicBezTo>
                  <a:cubicBezTo>
                    <a:pt x="26" y="58"/>
                    <a:pt x="46" y="48"/>
                    <a:pt x="67" y="39"/>
                  </a:cubicBezTo>
                  <a:cubicBezTo>
                    <a:pt x="136" y="11"/>
                    <a:pt x="207" y="0"/>
                    <a:pt x="281" y="3"/>
                  </a:cubicBezTo>
                  <a:cubicBezTo>
                    <a:pt x="329" y="6"/>
                    <a:pt x="375" y="16"/>
                    <a:pt x="419" y="36"/>
                  </a:cubicBezTo>
                  <a:cubicBezTo>
                    <a:pt x="453" y="51"/>
                    <a:pt x="482" y="70"/>
                    <a:pt x="505" y="99"/>
                  </a:cubicBezTo>
                  <a:cubicBezTo>
                    <a:pt x="511" y="106"/>
                    <a:pt x="515" y="113"/>
                    <a:pt x="519" y="120"/>
                  </a:cubicBezTo>
                  <a:cubicBezTo>
                    <a:pt x="523" y="127"/>
                    <a:pt x="519" y="132"/>
                    <a:pt x="511" y="133"/>
                  </a:cubicBezTo>
                  <a:cubicBezTo>
                    <a:pt x="511" y="133"/>
                    <a:pt x="510" y="133"/>
                    <a:pt x="509" y="133"/>
                  </a:cubicBezTo>
                  <a:cubicBezTo>
                    <a:pt x="456" y="133"/>
                    <a:pt x="403" y="133"/>
                    <a:pt x="354" y="13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49" name="Google Shape;1849;p21"/>
            <p:cNvSpPr/>
            <p:nvPr/>
          </p:nvSpPr>
          <p:spPr>
            <a:xfrm>
              <a:off x="6743700" y="3808413"/>
              <a:ext cx="52388" cy="53975"/>
            </a:xfrm>
            <a:custGeom>
              <a:avLst/>
              <a:gdLst/>
              <a:ahLst/>
              <a:cxnLst/>
              <a:rect l="l" t="t" r="r" b="b"/>
              <a:pathLst>
                <a:path w="140" h="141" extrusionOk="0">
                  <a:moveTo>
                    <a:pt x="0" y="71"/>
                  </a:moveTo>
                  <a:cubicBezTo>
                    <a:pt x="0" y="33"/>
                    <a:pt x="30" y="2"/>
                    <a:pt x="69" y="1"/>
                  </a:cubicBezTo>
                  <a:cubicBezTo>
                    <a:pt x="107" y="0"/>
                    <a:pt x="139" y="32"/>
                    <a:pt x="140" y="69"/>
                  </a:cubicBezTo>
                  <a:cubicBezTo>
                    <a:pt x="140" y="108"/>
                    <a:pt x="109" y="140"/>
                    <a:pt x="71" y="141"/>
                  </a:cubicBezTo>
                  <a:cubicBezTo>
                    <a:pt x="31" y="141"/>
                    <a:pt x="1" y="111"/>
                    <a:pt x="0" y="7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0" name="Google Shape;1850;p21"/>
            <p:cNvSpPr/>
            <p:nvPr/>
          </p:nvSpPr>
          <p:spPr>
            <a:xfrm>
              <a:off x="6492875" y="3808413"/>
              <a:ext cx="53975" cy="53975"/>
            </a:xfrm>
            <a:custGeom>
              <a:avLst/>
              <a:gdLst/>
              <a:ahLst/>
              <a:cxnLst/>
              <a:rect l="l" t="t" r="r" b="b"/>
              <a:pathLst>
                <a:path w="141" h="142" extrusionOk="0">
                  <a:moveTo>
                    <a:pt x="71" y="141"/>
                  </a:moveTo>
                  <a:cubicBezTo>
                    <a:pt x="33" y="142"/>
                    <a:pt x="1" y="111"/>
                    <a:pt x="0" y="72"/>
                  </a:cubicBezTo>
                  <a:cubicBezTo>
                    <a:pt x="0" y="34"/>
                    <a:pt x="30" y="2"/>
                    <a:pt x="68" y="1"/>
                  </a:cubicBezTo>
                  <a:cubicBezTo>
                    <a:pt x="106" y="0"/>
                    <a:pt x="139" y="30"/>
                    <a:pt x="140" y="69"/>
                  </a:cubicBezTo>
                  <a:cubicBezTo>
                    <a:pt x="141" y="107"/>
                    <a:pt x="112" y="140"/>
                    <a:pt x="71" y="14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1" name="Google Shape;1851;p21"/>
            <p:cNvSpPr/>
            <p:nvPr/>
          </p:nvSpPr>
          <p:spPr>
            <a:xfrm>
              <a:off x="7240588" y="4087813"/>
              <a:ext cx="358775" cy="220663"/>
            </a:xfrm>
            <a:custGeom>
              <a:avLst/>
              <a:gdLst/>
              <a:ahLst/>
              <a:cxnLst/>
              <a:rect l="l" t="t" r="r" b="b"/>
              <a:pathLst>
                <a:path w="936" h="575" extrusionOk="0">
                  <a:moveTo>
                    <a:pt x="349" y="188"/>
                  </a:moveTo>
                  <a:cubicBezTo>
                    <a:pt x="357" y="194"/>
                    <a:pt x="366" y="199"/>
                    <a:pt x="375" y="204"/>
                  </a:cubicBezTo>
                  <a:cubicBezTo>
                    <a:pt x="376" y="205"/>
                    <a:pt x="378" y="207"/>
                    <a:pt x="381" y="209"/>
                  </a:cubicBezTo>
                  <a:cubicBezTo>
                    <a:pt x="378" y="147"/>
                    <a:pt x="374" y="85"/>
                    <a:pt x="370" y="24"/>
                  </a:cubicBezTo>
                  <a:cubicBezTo>
                    <a:pt x="371" y="24"/>
                    <a:pt x="371" y="24"/>
                    <a:pt x="372" y="24"/>
                  </a:cubicBezTo>
                  <a:cubicBezTo>
                    <a:pt x="372" y="37"/>
                    <a:pt x="373" y="49"/>
                    <a:pt x="374" y="61"/>
                  </a:cubicBezTo>
                  <a:cubicBezTo>
                    <a:pt x="376" y="96"/>
                    <a:pt x="379" y="130"/>
                    <a:pt x="381" y="165"/>
                  </a:cubicBezTo>
                  <a:cubicBezTo>
                    <a:pt x="381" y="178"/>
                    <a:pt x="382" y="192"/>
                    <a:pt x="383" y="205"/>
                  </a:cubicBezTo>
                  <a:cubicBezTo>
                    <a:pt x="383" y="209"/>
                    <a:pt x="385" y="211"/>
                    <a:pt x="388" y="213"/>
                  </a:cubicBezTo>
                  <a:cubicBezTo>
                    <a:pt x="393" y="215"/>
                    <a:pt x="397" y="219"/>
                    <a:pt x="402" y="222"/>
                  </a:cubicBezTo>
                  <a:cubicBezTo>
                    <a:pt x="413" y="210"/>
                    <a:pt x="425" y="198"/>
                    <a:pt x="436" y="185"/>
                  </a:cubicBezTo>
                  <a:cubicBezTo>
                    <a:pt x="476" y="143"/>
                    <a:pt x="516" y="100"/>
                    <a:pt x="555" y="57"/>
                  </a:cubicBezTo>
                  <a:cubicBezTo>
                    <a:pt x="565" y="46"/>
                    <a:pt x="575" y="36"/>
                    <a:pt x="585" y="25"/>
                  </a:cubicBezTo>
                  <a:cubicBezTo>
                    <a:pt x="601" y="9"/>
                    <a:pt x="619" y="0"/>
                    <a:pt x="643" y="4"/>
                  </a:cubicBezTo>
                  <a:cubicBezTo>
                    <a:pt x="650" y="5"/>
                    <a:pt x="652" y="6"/>
                    <a:pt x="655" y="11"/>
                  </a:cubicBezTo>
                  <a:cubicBezTo>
                    <a:pt x="630" y="16"/>
                    <a:pt x="616" y="35"/>
                    <a:pt x="601" y="52"/>
                  </a:cubicBezTo>
                  <a:cubicBezTo>
                    <a:pt x="575" y="81"/>
                    <a:pt x="549" y="111"/>
                    <a:pt x="524" y="140"/>
                  </a:cubicBezTo>
                  <a:cubicBezTo>
                    <a:pt x="494" y="175"/>
                    <a:pt x="464" y="209"/>
                    <a:pt x="434" y="243"/>
                  </a:cubicBezTo>
                  <a:cubicBezTo>
                    <a:pt x="434" y="244"/>
                    <a:pt x="433" y="245"/>
                    <a:pt x="432" y="247"/>
                  </a:cubicBezTo>
                  <a:cubicBezTo>
                    <a:pt x="436" y="247"/>
                    <a:pt x="439" y="247"/>
                    <a:pt x="442" y="248"/>
                  </a:cubicBezTo>
                  <a:cubicBezTo>
                    <a:pt x="462" y="249"/>
                    <a:pt x="482" y="250"/>
                    <a:pt x="502" y="251"/>
                  </a:cubicBezTo>
                  <a:cubicBezTo>
                    <a:pt x="505" y="251"/>
                    <a:pt x="507" y="249"/>
                    <a:pt x="509" y="249"/>
                  </a:cubicBezTo>
                  <a:cubicBezTo>
                    <a:pt x="509" y="248"/>
                    <a:pt x="509" y="248"/>
                    <a:pt x="509" y="247"/>
                  </a:cubicBezTo>
                  <a:cubicBezTo>
                    <a:pt x="505" y="247"/>
                    <a:pt x="502" y="247"/>
                    <a:pt x="498" y="248"/>
                  </a:cubicBezTo>
                  <a:cubicBezTo>
                    <a:pt x="498" y="247"/>
                    <a:pt x="497" y="246"/>
                    <a:pt x="497" y="245"/>
                  </a:cubicBezTo>
                  <a:cubicBezTo>
                    <a:pt x="503" y="242"/>
                    <a:pt x="508" y="239"/>
                    <a:pt x="514" y="236"/>
                  </a:cubicBezTo>
                  <a:cubicBezTo>
                    <a:pt x="521" y="234"/>
                    <a:pt x="528" y="232"/>
                    <a:pt x="535" y="230"/>
                  </a:cubicBezTo>
                  <a:cubicBezTo>
                    <a:pt x="537" y="229"/>
                    <a:pt x="538" y="230"/>
                    <a:pt x="540" y="230"/>
                  </a:cubicBezTo>
                  <a:cubicBezTo>
                    <a:pt x="553" y="234"/>
                    <a:pt x="566" y="231"/>
                    <a:pt x="578" y="225"/>
                  </a:cubicBezTo>
                  <a:cubicBezTo>
                    <a:pt x="585" y="222"/>
                    <a:pt x="593" y="218"/>
                    <a:pt x="600" y="214"/>
                  </a:cubicBezTo>
                  <a:cubicBezTo>
                    <a:pt x="610" y="208"/>
                    <a:pt x="621" y="205"/>
                    <a:pt x="633" y="204"/>
                  </a:cubicBezTo>
                  <a:cubicBezTo>
                    <a:pt x="636" y="204"/>
                    <a:pt x="638" y="202"/>
                    <a:pt x="641" y="201"/>
                  </a:cubicBezTo>
                  <a:cubicBezTo>
                    <a:pt x="644" y="199"/>
                    <a:pt x="647" y="196"/>
                    <a:pt x="650" y="195"/>
                  </a:cubicBezTo>
                  <a:cubicBezTo>
                    <a:pt x="661" y="195"/>
                    <a:pt x="667" y="186"/>
                    <a:pt x="675" y="181"/>
                  </a:cubicBezTo>
                  <a:cubicBezTo>
                    <a:pt x="677" y="179"/>
                    <a:pt x="677" y="173"/>
                    <a:pt x="672" y="171"/>
                  </a:cubicBezTo>
                  <a:cubicBezTo>
                    <a:pt x="667" y="169"/>
                    <a:pt x="662" y="168"/>
                    <a:pt x="656" y="166"/>
                  </a:cubicBezTo>
                  <a:cubicBezTo>
                    <a:pt x="660" y="162"/>
                    <a:pt x="663" y="159"/>
                    <a:pt x="667" y="157"/>
                  </a:cubicBezTo>
                  <a:cubicBezTo>
                    <a:pt x="670" y="154"/>
                    <a:pt x="673" y="151"/>
                    <a:pt x="674" y="147"/>
                  </a:cubicBezTo>
                  <a:cubicBezTo>
                    <a:pt x="676" y="135"/>
                    <a:pt x="683" y="125"/>
                    <a:pt x="695" y="121"/>
                  </a:cubicBezTo>
                  <a:cubicBezTo>
                    <a:pt x="708" y="117"/>
                    <a:pt x="726" y="128"/>
                    <a:pt x="730" y="142"/>
                  </a:cubicBezTo>
                  <a:cubicBezTo>
                    <a:pt x="733" y="152"/>
                    <a:pt x="739" y="160"/>
                    <a:pt x="751" y="162"/>
                  </a:cubicBezTo>
                  <a:cubicBezTo>
                    <a:pt x="785" y="168"/>
                    <a:pt x="805" y="191"/>
                    <a:pt x="823" y="217"/>
                  </a:cubicBezTo>
                  <a:cubicBezTo>
                    <a:pt x="828" y="225"/>
                    <a:pt x="835" y="232"/>
                    <a:pt x="840" y="240"/>
                  </a:cubicBezTo>
                  <a:cubicBezTo>
                    <a:pt x="845" y="247"/>
                    <a:pt x="849" y="256"/>
                    <a:pt x="853" y="264"/>
                  </a:cubicBezTo>
                  <a:cubicBezTo>
                    <a:pt x="855" y="269"/>
                    <a:pt x="858" y="275"/>
                    <a:pt x="860" y="281"/>
                  </a:cubicBezTo>
                  <a:cubicBezTo>
                    <a:pt x="869" y="304"/>
                    <a:pt x="872" y="329"/>
                    <a:pt x="873" y="354"/>
                  </a:cubicBezTo>
                  <a:cubicBezTo>
                    <a:pt x="874" y="365"/>
                    <a:pt x="875" y="374"/>
                    <a:pt x="881" y="384"/>
                  </a:cubicBezTo>
                  <a:cubicBezTo>
                    <a:pt x="887" y="394"/>
                    <a:pt x="889" y="405"/>
                    <a:pt x="893" y="416"/>
                  </a:cubicBezTo>
                  <a:cubicBezTo>
                    <a:pt x="898" y="427"/>
                    <a:pt x="901" y="439"/>
                    <a:pt x="907" y="449"/>
                  </a:cubicBezTo>
                  <a:cubicBezTo>
                    <a:pt x="914" y="460"/>
                    <a:pt x="915" y="472"/>
                    <a:pt x="919" y="483"/>
                  </a:cubicBezTo>
                  <a:cubicBezTo>
                    <a:pt x="922" y="490"/>
                    <a:pt x="926" y="496"/>
                    <a:pt x="931" y="502"/>
                  </a:cubicBezTo>
                  <a:cubicBezTo>
                    <a:pt x="936" y="510"/>
                    <a:pt x="935" y="514"/>
                    <a:pt x="928" y="521"/>
                  </a:cubicBezTo>
                  <a:cubicBezTo>
                    <a:pt x="924" y="525"/>
                    <a:pt x="920" y="529"/>
                    <a:pt x="916" y="534"/>
                  </a:cubicBezTo>
                  <a:cubicBezTo>
                    <a:pt x="908" y="543"/>
                    <a:pt x="899" y="546"/>
                    <a:pt x="888" y="545"/>
                  </a:cubicBezTo>
                  <a:cubicBezTo>
                    <a:pt x="882" y="544"/>
                    <a:pt x="878" y="540"/>
                    <a:pt x="881" y="534"/>
                  </a:cubicBezTo>
                  <a:cubicBezTo>
                    <a:pt x="882" y="529"/>
                    <a:pt x="885" y="524"/>
                    <a:pt x="889" y="520"/>
                  </a:cubicBezTo>
                  <a:cubicBezTo>
                    <a:pt x="894" y="512"/>
                    <a:pt x="897" y="506"/>
                    <a:pt x="891" y="498"/>
                  </a:cubicBezTo>
                  <a:cubicBezTo>
                    <a:pt x="886" y="491"/>
                    <a:pt x="881" y="485"/>
                    <a:pt x="877" y="479"/>
                  </a:cubicBezTo>
                  <a:cubicBezTo>
                    <a:pt x="873" y="473"/>
                    <a:pt x="869" y="466"/>
                    <a:pt x="866" y="460"/>
                  </a:cubicBezTo>
                  <a:cubicBezTo>
                    <a:pt x="863" y="451"/>
                    <a:pt x="861" y="443"/>
                    <a:pt x="859" y="434"/>
                  </a:cubicBezTo>
                  <a:cubicBezTo>
                    <a:pt x="857" y="431"/>
                    <a:pt x="856" y="427"/>
                    <a:pt x="854" y="424"/>
                  </a:cubicBezTo>
                  <a:cubicBezTo>
                    <a:pt x="840" y="400"/>
                    <a:pt x="826" y="375"/>
                    <a:pt x="811" y="351"/>
                  </a:cubicBezTo>
                  <a:cubicBezTo>
                    <a:pt x="811" y="350"/>
                    <a:pt x="810" y="350"/>
                    <a:pt x="808" y="350"/>
                  </a:cubicBezTo>
                  <a:cubicBezTo>
                    <a:pt x="809" y="361"/>
                    <a:pt x="810" y="371"/>
                    <a:pt x="811" y="382"/>
                  </a:cubicBezTo>
                  <a:cubicBezTo>
                    <a:pt x="812" y="408"/>
                    <a:pt x="815" y="434"/>
                    <a:pt x="816" y="460"/>
                  </a:cubicBezTo>
                  <a:cubicBezTo>
                    <a:pt x="816" y="472"/>
                    <a:pt x="813" y="484"/>
                    <a:pt x="812" y="496"/>
                  </a:cubicBezTo>
                  <a:cubicBezTo>
                    <a:pt x="811" y="501"/>
                    <a:pt x="812" y="507"/>
                    <a:pt x="814" y="513"/>
                  </a:cubicBezTo>
                  <a:cubicBezTo>
                    <a:pt x="817" y="520"/>
                    <a:pt x="818" y="526"/>
                    <a:pt x="811" y="532"/>
                  </a:cubicBezTo>
                  <a:cubicBezTo>
                    <a:pt x="810" y="533"/>
                    <a:pt x="810" y="536"/>
                    <a:pt x="809" y="538"/>
                  </a:cubicBezTo>
                  <a:cubicBezTo>
                    <a:pt x="806" y="549"/>
                    <a:pt x="801" y="559"/>
                    <a:pt x="790" y="565"/>
                  </a:cubicBezTo>
                  <a:cubicBezTo>
                    <a:pt x="786" y="566"/>
                    <a:pt x="782" y="567"/>
                    <a:pt x="778" y="567"/>
                  </a:cubicBezTo>
                  <a:cubicBezTo>
                    <a:pt x="766" y="566"/>
                    <a:pt x="761" y="556"/>
                    <a:pt x="768" y="547"/>
                  </a:cubicBezTo>
                  <a:cubicBezTo>
                    <a:pt x="777" y="536"/>
                    <a:pt x="779" y="523"/>
                    <a:pt x="782" y="511"/>
                  </a:cubicBezTo>
                  <a:cubicBezTo>
                    <a:pt x="783" y="509"/>
                    <a:pt x="782" y="507"/>
                    <a:pt x="781" y="506"/>
                  </a:cubicBezTo>
                  <a:cubicBezTo>
                    <a:pt x="776" y="501"/>
                    <a:pt x="776" y="495"/>
                    <a:pt x="777" y="488"/>
                  </a:cubicBezTo>
                  <a:cubicBezTo>
                    <a:pt x="781" y="468"/>
                    <a:pt x="777" y="447"/>
                    <a:pt x="775" y="427"/>
                  </a:cubicBezTo>
                  <a:cubicBezTo>
                    <a:pt x="775" y="425"/>
                    <a:pt x="775" y="424"/>
                    <a:pt x="774" y="423"/>
                  </a:cubicBezTo>
                  <a:cubicBezTo>
                    <a:pt x="765" y="409"/>
                    <a:pt x="769" y="393"/>
                    <a:pt x="765" y="378"/>
                  </a:cubicBezTo>
                  <a:cubicBezTo>
                    <a:pt x="762" y="364"/>
                    <a:pt x="761" y="348"/>
                    <a:pt x="761" y="333"/>
                  </a:cubicBezTo>
                  <a:cubicBezTo>
                    <a:pt x="762" y="316"/>
                    <a:pt x="754" y="304"/>
                    <a:pt x="745" y="292"/>
                  </a:cubicBezTo>
                  <a:cubicBezTo>
                    <a:pt x="739" y="283"/>
                    <a:pt x="732" y="276"/>
                    <a:pt x="725" y="267"/>
                  </a:cubicBezTo>
                  <a:cubicBezTo>
                    <a:pt x="718" y="271"/>
                    <a:pt x="710" y="275"/>
                    <a:pt x="702" y="279"/>
                  </a:cubicBezTo>
                  <a:cubicBezTo>
                    <a:pt x="704" y="281"/>
                    <a:pt x="705" y="283"/>
                    <a:pt x="706" y="285"/>
                  </a:cubicBezTo>
                  <a:cubicBezTo>
                    <a:pt x="717" y="298"/>
                    <a:pt x="722" y="313"/>
                    <a:pt x="721" y="330"/>
                  </a:cubicBezTo>
                  <a:cubicBezTo>
                    <a:pt x="721" y="348"/>
                    <a:pt x="721" y="366"/>
                    <a:pt x="719" y="383"/>
                  </a:cubicBezTo>
                  <a:cubicBezTo>
                    <a:pt x="718" y="393"/>
                    <a:pt x="722" y="397"/>
                    <a:pt x="729" y="402"/>
                  </a:cubicBezTo>
                  <a:cubicBezTo>
                    <a:pt x="741" y="410"/>
                    <a:pt x="742" y="413"/>
                    <a:pt x="739" y="426"/>
                  </a:cubicBezTo>
                  <a:cubicBezTo>
                    <a:pt x="736" y="434"/>
                    <a:pt x="735" y="442"/>
                    <a:pt x="733" y="450"/>
                  </a:cubicBezTo>
                  <a:cubicBezTo>
                    <a:pt x="730" y="463"/>
                    <a:pt x="723" y="469"/>
                    <a:pt x="709" y="469"/>
                  </a:cubicBezTo>
                  <a:cubicBezTo>
                    <a:pt x="699" y="470"/>
                    <a:pt x="690" y="470"/>
                    <a:pt x="680" y="470"/>
                  </a:cubicBezTo>
                  <a:cubicBezTo>
                    <a:pt x="673" y="469"/>
                    <a:pt x="667" y="467"/>
                    <a:pt x="660" y="466"/>
                  </a:cubicBezTo>
                  <a:cubicBezTo>
                    <a:pt x="654" y="464"/>
                    <a:pt x="649" y="463"/>
                    <a:pt x="642" y="461"/>
                  </a:cubicBezTo>
                  <a:cubicBezTo>
                    <a:pt x="644" y="478"/>
                    <a:pt x="644" y="493"/>
                    <a:pt x="638" y="508"/>
                  </a:cubicBezTo>
                  <a:cubicBezTo>
                    <a:pt x="627" y="536"/>
                    <a:pt x="606" y="555"/>
                    <a:pt x="577" y="564"/>
                  </a:cubicBezTo>
                  <a:cubicBezTo>
                    <a:pt x="544" y="575"/>
                    <a:pt x="512" y="571"/>
                    <a:pt x="483" y="550"/>
                  </a:cubicBezTo>
                  <a:cubicBezTo>
                    <a:pt x="451" y="527"/>
                    <a:pt x="439" y="496"/>
                    <a:pt x="447" y="456"/>
                  </a:cubicBezTo>
                  <a:cubicBezTo>
                    <a:pt x="446" y="459"/>
                    <a:pt x="443" y="462"/>
                    <a:pt x="442" y="466"/>
                  </a:cubicBezTo>
                  <a:cubicBezTo>
                    <a:pt x="438" y="481"/>
                    <a:pt x="426" y="486"/>
                    <a:pt x="411" y="486"/>
                  </a:cubicBezTo>
                  <a:cubicBezTo>
                    <a:pt x="360" y="487"/>
                    <a:pt x="309" y="488"/>
                    <a:pt x="257" y="488"/>
                  </a:cubicBezTo>
                  <a:cubicBezTo>
                    <a:pt x="207" y="488"/>
                    <a:pt x="157" y="488"/>
                    <a:pt x="108" y="487"/>
                  </a:cubicBezTo>
                  <a:cubicBezTo>
                    <a:pt x="87" y="487"/>
                    <a:pt x="66" y="485"/>
                    <a:pt x="45" y="485"/>
                  </a:cubicBezTo>
                  <a:cubicBezTo>
                    <a:pt x="20" y="485"/>
                    <a:pt x="10" y="478"/>
                    <a:pt x="3" y="450"/>
                  </a:cubicBezTo>
                  <a:cubicBezTo>
                    <a:pt x="1" y="445"/>
                    <a:pt x="1" y="439"/>
                    <a:pt x="1" y="434"/>
                  </a:cubicBezTo>
                  <a:cubicBezTo>
                    <a:pt x="1" y="392"/>
                    <a:pt x="0" y="350"/>
                    <a:pt x="1" y="308"/>
                  </a:cubicBezTo>
                  <a:cubicBezTo>
                    <a:pt x="2" y="267"/>
                    <a:pt x="4" y="226"/>
                    <a:pt x="6" y="184"/>
                  </a:cubicBezTo>
                  <a:cubicBezTo>
                    <a:pt x="7" y="169"/>
                    <a:pt x="12" y="154"/>
                    <a:pt x="20" y="140"/>
                  </a:cubicBezTo>
                  <a:cubicBezTo>
                    <a:pt x="31" y="121"/>
                    <a:pt x="47" y="112"/>
                    <a:pt x="69" y="110"/>
                  </a:cubicBezTo>
                  <a:cubicBezTo>
                    <a:pt x="106" y="107"/>
                    <a:pt x="143" y="105"/>
                    <a:pt x="180" y="107"/>
                  </a:cubicBezTo>
                  <a:cubicBezTo>
                    <a:pt x="203" y="108"/>
                    <a:pt x="226" y="110"/>
                    <a:pt x="249" y="113"/>
                  </a:cubicBezTo>
                  <a:cubicBezTo>
                    <a:pt x="258" y="114"/>
                    <a:pt x="266" y="120"/>
                    <a:pt x="273" y="126"/>
                  </a:cubicBezTo>
                  <a:cubicBezTo>
                    <a:pt x="290" y="143"/>
                    <a:pt x="308" y="159"/>
                    <a:pt x="326" y="175"/>
                  </a:cubicBezTo>
                  <a:cubicBezTo>
                    <a:pt x="328" y="177"/>
                    <a:pt x="331" y="179"/>
                    <a:pt x="333" y="181"/>
                  </a:cubicBezTo>
                  <a:cubicBezTo>
                    <a:pt x="349" y="195"/>
                    <a:pt x="365" y="210"/>
                    <a:pt x="381" y="225"/>
                  </a:cubicBezTo>
                  <a:cubicBezTo>
                    <a:pt x="383" y="217"/>
                    <a:pt x="382" y="213"/>
                    <a:pt x="376" y="209"/>
                  </a:cubicBezTo>
                  <a:cubicBezTo>
                    <a:pt x="367" y="203"/>
                    <a:pt x="358" y="195"/>
                    <a:pt x="349" y="188"/>
                  </a:cubicBezTo>
                  <a:close/>
                  <a:moveTo>
                    <a:pt x="211" y="222"/>
                  </a:moveTo>
                  <a:cubicBezTo>
                    <a:pt x="212" y="200"/>
                    <a:pt x="213" y="179"/>
                    <a:pt x="214" y="157"/>
                  </a:cubicBezTo>
                  <a:cubicBezTo>
                    <a:pt x="215" y="143"/>
                    <a:pt x="205" y="133"/>
                    <a:pt x="191" y="133"/>
                  </a:cubicBezTo>
                  <a:cubicBezTo>
                    <a:pt x="156" y="133"/>
                    <a:pt x="122" y="134"/>
                    <a:pt x="87" y="134"/>
                  </a:cubicBezTo>
                  <a:cubicBezTo>
                    <a:pt x="78" y="134"/>
                    <a:pt x="73" y="138"/>
                    <a:pt x="71" y="148"/>
                  </a:cubicBezTo>
                  <a:cubicBezTo>
                    <a:pt x="69" y="161"/>
                    <a:pt x="68" y="175"/>
                    <a:pt x="66" y="189"/>
                  </a:cubicBezTo>
                  <a:cubicBezTo>
                    <a:pt x="65" y="206"/>
                    <a:pt x="64" y="223"/>
                    <a:pt x="63" y="240"/>
                  </a:cubicBezTo>
                  <a:cubicBezTo>
                    <a:pt x="63" y="254"/>
                    <a:pt x="70" y="260"/>
                    <a:pt x="83" y="260"/>
                  </a:cubicBezTo>
                  <a:cubicBezTo>
                    <a:pt x="97" y="260"/>
                    <a:pt x="110" y="260"/>
                    <a:pt x="124" y="260"/>
                  </a:cubicBezTo>
                  <a:cubicBezTo>
                    <a:pt x="139" y="260"/>
                    <a:pt x="155" y="260"/>
                    <a:pt x="169" y="260"/>
                  </a:cubicBezTo>
                  <a:cubicBezTo>
                    <a:pt x="170" y="249"/>
                    <a:pt x="171" y="240"/>
                    <a:pt x="172" y="231"/>
                  </a:cubicBezTo>
                  <a:cubicBezTo>
                    <a:pt x="172" y="225"/>
                    <a:pt x="175" y="222"/>
                    <a:pt x="181" y="222"/>
                  </a:cubicBezTo>
                  <a:cubicBezTo>
                    <a:pt x="191" y="221"/>
                    <a:pt x="201" y="222"/>
                    <a:pt x="211" y="222"/>
                  </a:cubicBezTo>
                  <a:close/>
                  <a:moveTo>
                    <a:pt x="380" y="230"/>
                  </a:moveTo>
                  <a:cubicBezTo>
                    <a:pt x="378" y="228"/>
                    <a:pt x="376" y="226"/>
                    <a:pt x="374" y="224"/>
                  </a:cubicBezTo>
                  <a:cubicBezTo>
                    <a:pt x="342" y="195"/>
                    <a:pt x="310" y="167"/>
                    <a:pt x="280" y="137"/>
                  </a:cubicBezTo>
                  <a:cubicBezTo>
                    <a:pt x="269" y="127"/>
                    <a:pt x="258" y="123"/>
                    <a:pt x="245" y="125"/>
                  </a:cubicBezTo>
                  <a:cubicBezTo>
                    <a:pt x="242" y="125"/>
                    <a:pt x="240" y="127"/>
                    <a:pt x="238" y="127"/>
                  </a:cubicBezTo>
                  <a:cubicBezTo>
                    <a:pt x="239" y="129"/>
                    <a:pt x="239" y="132"/>
                    <a:pt x="241" y="134"/>
                  </a:cubicBezTo>
                  <a:cubicBezTo>
                    <a:pt x="249" y="143"/>
                    <a:pt x="257" y="153"/>
                    <a:pt x="265" y="162"/>
                  </a:cubicBezTo>
                  <a:cubicBezTo>
                    <a:pt x="287" y="186"/>
                    <a:pt x="309" y="211"/>
                    <a:pt x="331" y="235"/>
                  </a:cubicBezTo>
                  <a:cubicBezTo>
                    <a:pt x="334" y="238"/>
                    <a:pt x="339" y="241"/>
                    <a:pt x="343" y="241"/>
                  </a:cubicBezTo>
                  <a:cubicBezTo>
                    <a:pt x="356" y="240"/>
                    <a:pt x="368" y="237"/>
                    <a:pt x="380" y="230"/>
                  </a:cubicBezTo>
                  <a:close/>
                  <a:moveTo>
                    <a:pt x="227" y="256"/>
                  </a:moveTo>
                  <a:cubicBezTo>
                    <a:pt x="248" y="256"/>
                    <a:pt x="267" y="256"/>
                    <a:pt x="287" y="256"/>
                  </a:cubicBezTo>
                  <a:cubicBezTo>
                    <a:pt x="289" y="256"/>
                    <a:pt x="292" y="255"/>
                    <a:pt x="294" y="254"/>
                  </a:cubicBezTo>
                  <a:cubicBezTo>
                    <a:pt x="300" y="253"/>
                    <a:pt x="302" y="249"/>
                    <a:pt x="300" y="243"/>
                  </a:cubicBezTo>
                  <a:cubicBezTo>
                    <a:pt x="298" y="239"/>
                    <a:pt x="296" y="235"/>
                    <a:pt x="293" y="231"/>
                  </a:cubicBezTo>
                  <a:cubicBezTo>
                    <a:pt x="279" y="213"/>
                    <a:pt x="265" y="195"/>
                    <a:pt x="250" y="176"/>
                  </a:cubicBezTo>
                  <a:cubicBezTo>
                    <a:pt x="245" y="170"/>
                    <a:pt x="239" y="163"/>
                    <a:pt x="233" y="155"/>
                  </a:cubicBezTo>
                  <a:cubicBezTo>
                    <a:pt x="231" y="190"/>
                    <a:pt x="229" y="223"/>
                    <a:pt x="227" y="256"/>
                  </a:cubicBezTo>
                  <a:close/>
                  <a:moveTo>
                    <a:pt x="516" y="252"/>
                  </a:moveTo>
                  <a:cubicBezTo>
                    <a:pt x="529" y="253"/>
                    <a:pt x="541" y="254"/>
                    <a:pt x="553" y="255"/>
                  </a:cubicBezTo>
                  <a:cubicBezTo>
                    <a:pt x="574" y="257"/>
                    <a:pt x="595" y="259"/>
                    <a:pt x="615" y="261"/>
                  </a:cubicBezTo>
                  <a:cubicBezTo>
                    <a:pt x="625" y="262"/>
                    <a:pt x="636" y="265"/>
                    <a:pt x="645" y="264"/>
                  </a:cubicBezTo>
                  <a:cubicBezTo>
                    <a:pt x="666" y="260"/>
                    <a:pt x="685" y="254"/>
                    <a:pt x="703" y="241"/>
                  </a:cubicBezTo>
                  <a:cubicBezTo>
                    <a:pt x="699" y="237"/>
                    <a:pt x="699" y="230"/>
                    <a:pt x="691" y="231"/>
                  </a:cubicBezTo>
                  <a:cubicBezTo>
                    <a:pt x="672" y="234"/>
                    <a:pt x="654" y="236"/>
                    <a:pt x="635" y="240"/>
                  </a:cubicBezTo>
                  <a:cubicBezTo>
                    <a:pt x="621" y="242"/>
                    <a:pt x="607" y="247"/>
                    <a:pt x="592" y="248"/>
                  </a:cubicBezTo>
                  <a:cubicBezTo>
                    <a:pt x="574" y="251"/>
                    <a:pt x="556" y="254"/>
                    <a:pt x="538" y="247"/>
                  </a:cubicBezTo>
                  <a:cubicBezTo>
                    <a:pt x="530" y="243"/>
                    <a:pt x="524" y="247"/>
                    <a:pt x="516" y="252"/>
                  </a:cubicBezTo>
                  <a:close/>
                  <a:moveTo>
                    <a:pt x="384" y="216"/>
                  </a:moveTo>
                  <a:cubicBezTo>
                    <a:pt x="381" y="225"/>
                    <a:pt x="387" y="228"/>
                    <a:pt x="393" y="232"/>
                  </a:cubicBezTo>
                  <a:cubicBezTo>
                    <a:pt x="394" y="231"/>
                    <a:pt x="396" y="229"/>
                    <a:pt x="398" y="227"/>
                  </a:cubicBezTo>
                  <a:cubicBezTo>
                    <a:pt x="395" y="225"/>
                    <a:pt x="393" y="223"/>
                    <a:pt x="390" y="221"/>
                  </a:cubicBezTo>
                  <a:cubicBezTo>
                    <a:pt x="388" y="220"/>
                    <a:pt x="387" y="218"/>
                    <a:pt x="384" y="216"/>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2" name="Google Shape;1852;p21"/>
            <p:cNvSpPr/>
            <p:nvPr/>
          </p:nvSpPr>
          <p:spPr>
            <a:xfrm>
              <a:off x="7367588" y="4157663"/>
              <a:ext cx="19050" cy="17463"/>
            </a:xfrm>
            <a:custGeom>
              <a:avLst/>
              <a:gdLst/>
              <a:ahLst/>
              <a:cxnLst/>
              <a:rect l="l" t="t" r="r" b="b"/>
              <a:pathLst>
                <a:path w="50" h="44" extrusionOk="0">
                  <a:moveTo>
                    <a:pt x="16" y="7"/>
                  </a:moveTo>
                  <a:cubicBezTo>
                    <a:pt x="25" y="14"/>
                    <a:pt x="34" y="22"/>
                    <a:pt x="43" y="28"/>
                  </a:cubicBezTo>
                  <a:cubicBezTo>
                    <a:pt x="49" y="32"/>
                    <a:pt x="50" y="36"/>
                    <a:pt x="48" y="44"/>
                  </a:cubicBezTo>
                  <a:cubicBezTo>
                    <a:pt x="32" y="29"/>
                    <a:pt x="16" y="14"/>
                    <a:pt x="0" y="0"/>
                  </a:cubicBezTo>
                  <a:cubicBezTo>
                    <a:pt x="5" y="2"/>
                    <a:pt x="11" y="5"/>
                    <a:pt x="16" y="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3" name="Google Shape;1853;p21"/>
            <p:cNvSpPr/>
            <p:nvPr/>
          </p:nvSpPr>
          <p:spPr>
            <a:xfrm>
              <a:off x="7264400" y="4138613"/>
              <a:ext cx="58738" cy="49213"/>
            </a:xfrm>
            <a:custGeom>
              <a:avLst/>
              <a:gdLst/>
              <a:ahLst/>
              <a:cxnLst/>
              <a:rect l="l" t="t" r="r" b="b"/>
              <a:pathLst>
                <a:path w="152" h="127" extrusionOk="0">
                  <a:moveTo>
                    <a:pt x="148" y="89"/>
                  </a:moveTo>
                  <a:cubicBezTo>
                    <a:pt x="138" y="89"/>
                    <a:pt x="128" y="88"/>
                    <a:pt x="118" y="89"/>
                  </a:cubicBezTo>
                  <a:cubicBezTo>
                    <a:pt x="112" y="89"/>
                    <a:pt x="109" y="92"/>
                    <a:pt x="109" y="98"/>
                  </a:cubicBezTo>
                  <a:cubicBezTo>
                    <a:pt x="108" y="107"/>
                    <a:pt x="107" y="116"/>
                    <a:pt x="106" y="127"/>
                  </a:cubicBezTo>
                  <a:cubicBezTo>
                    <a:pt x="92" y="127"/>
                    <a:pt x="76" y="127"/>
                    <a:pt x="61" y="127"/>
                  </a:cubicBezTo>
                  <a:cubicBezTo>
                    <a:pt x="47" y="127"/>
                    <a:pt x="34" y="127"/>
                    <a:pt x="20" y="127"/>
                  </a:cubicBezTo>
                  <a:cubicBezTo>
                    <a:pt x="7" y="127"/>
                    <a:pt x="0" y="121"/>
                    <a:pt x="0" y="107"/>
                  </a:cubicBezTo>
                  <a:cubicBezTo>
                    <a:pt x="1" y="90"/>
                    <a:pt x="2" y="73"/>
                    <a:pt x="3" y="56"/>
                  </a:cubicBezTo>
                  <a:cubicBezTo>
                    <a:pt x="5" y="42"/>
                    <a:pt x="6" y="28"/>
                    <a:pt x="8" y="15"/>
                  </a:cubicBezTo>
                  <a:cubicBezTo>
                    <a:pt x="10" y="5"/>
                    <a:pt x="15" y="1"/>
                    <a:pt x="24" y="1"/>
                  </a:cubicBezTo>
                  <a:cubicBezTo>
                    <a:pt x="59" y="1"/>
                    <a:pt x="93" y="0"/>
                    <a:pt x="128" y="0"/>
                  </a:cubicBezTo>
                  <a:cubicBezTo>
                    <a:pt x="142" y="0"/>
                    <a:pt x="152" y="10"/>
                    <a:pt x="151" y="24"/>
                  </a:cubicBezTo>
                  <a:cubicBezTo>
                    <a:pt x="150" y="46"/>
                    <a:pt x="149" y="67"/>
                    <a:pt x="148" y="8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4" name="Google Shape;1854;p21"/>
            <p:cNvSpPr/>
            <p:nvPr/>
          </p:nvSpPr>
          <p:spPr>
            <a:xfrm>
              <a:off x="7331075" y="4135438"/>
              <a:ext cx="53975" cy="44450"/>
            </a:xfrm>
            <a:custGeom>
              <a:avLst/>
              <a:gdLst/>
              <a:ahLst/>
              <a:cxnLst/>
              <a:rect l="l" t="t" r="r" b="b"/>
              <a:pathLst>
                <a:path w="142" h="118" extrusionOk="0">
                  <a:moveTo>
                    <a:pt x="142" y="107"/>
                  </a:moveTo>
                  <a:cubicBezTo>
                    <a:pt x="130" y="114"/>
                    <a:pt x="118" y="117"/>
                    <a:pt x="105" y="118"/>
                  </a:cubicBezTo>
                  <a:cubicBezTo>
                    <a:pt x="101" y="118"/>
                    <a:pt x="96" y="115"/>
                    <a:pt x="93" y="112"/>
                  </a:cubicBezTo>
                  <a:cubicBezTo>
                    <a:pt x="71" y="88"/>
                    <a:pt x="49" y="63"/>
                    <a:pt x="27" y="39"/>
                  </a:cubicBezTo>
                  <a:cubicBezTo>
                    <a:pt x="19" y="30"/>
                    <a:pt x="11" y="20"/>
                    <a:pt x="3" y="11"/>
                  </a:cubicBezTo>
                  <a:cubicBezTo>
                    <a:pt x="1" y="9"/>
                    <a:pt x="1" y="6"/>
                    <a:pt x="0" y="4"/>
                  </a:cubicBezTo>
                  <a:cubicBezTo>
                    <a:pt x="2" y="4"/>
                    <a:pt x="4" y="2"/>
                    <a:pt x="7" y="2"/>
                  </a:cubicBezTo>
                  <a:cubicBezTo>
                    <a:pt x="20" y="0"/>
                    <a:pt x="31" y="4"/>
                    <a:pt x="42" y="14"/>
                  </a:cubicBezTo>
                  <a:cubicBezTo>
                    <a:pt x="72" y="44"/>
                    <a:pt x="104" y="72"/>
                    <a:pt x="136" y="101"/>
                  </a:cubicBezTo>
                  <a:cubicBezTo>
                    <a:pt x="138" y="103"/>
                    <a:pt x="140" y="105"/>
                    <a:pt x="142" y="10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5" name="Google Shape;1855;p21"/>
            <p:cNvSpPr/>
            <p:nvPr/>
          </p:nvSpPr>
          <p:spPr>
            <a:xfrm>
              <a:off x="7327900" y="4148138"/>
              <a:ext cx="28575" cy="38100"/>
            </a:xfrm>
            <a:custGeom>
              <a:avLst/>
              <a:gdLst/>
              <a:ahLst/>
              <a:cxnLst/>
              <a:rect l="l" t="t" r="r" b="b"/>
              <a:pathLst>
                <a:path w="75" h="101" extrusionOk="0">
                  <a:moveTo>
                    <a:pt x="0" y="101"/>
                  </a:moveTo>
                  <a:cubicBezTo>
                    <a:pt x="2" y="68"/>
                    <a:pt x="4" y="35"/>
                    <a:pt x="6" y="0"/>
                  </a:cubicBezTo>
                  <a:cubicBezTo>
                    <a:pt x="12" y="8"/>
                    <a:pt x="18" y="15"/>
                    <a:pt x="23" y="21"/>
                  </a:cubicBezTo>
                  <a:cubicBezTo>
                    <a:pt x="38" y="40"/>
                    <a:pt x="52" y="58"/>
                    <a:pt x="66" y="76"/>
                  </a:cubicBezTo>
                  <a:cubicBezTo>
                    <a:pt x="69" y="80"/>
                    <a:pt x="71" y="84"/>
                    <a:pt x="73" y="88"/>
                  </a:cubicBezTo>
                  <a:cubicBezTo>
                    <a:pt x="75" y="94"/>
                    <a:pt x="73" y="98"/>
                    <a:pt x="67" y="99"/>
                  </a:cubicBezTo>
                  <a:cubicBezTo>
                    <a:pt x="65" y="100"/>
                    <a:pt x="62" y="101"/>
                    <a:pt x="60" y="101"/>
                  </a:cubicBezTo>
                  <a:cubicBezTo>
                    <a:pt x="40" y="101"/>
                    <a:pt x="21" y="101"/>
                    <a:pt x="0" y="10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6" name="Google Shape;1856;p21"/>
            <p:cNvSpPr/>
            <p:nvPr/>
          </p:nvSpPr>
          <p:spPr>
            <a:xfrm>
              <a:off x="7437438" y="4176713"/>
              <a:ext cx="71438" cy="12700"/>
            </a:xfrm>
            <a:custGeom>
              <a:avLst/>
              <a:gdLst/>
              <a:ahLst/>
              <a:cxnLst/>
              <a:rect l="l" t="t" r="r" b="b"/>
              <a:pathLst>
                <a:path w="187" h="35" extrusionOk="0">
                  <a:moveTo>
                    <a:pt x="0" y="22"/>
                  </a:moveTo>
                  <a:cubicBezTo>
                    <a:pt x="8" y="17"/>
                    <a:pt x="14" y="13"/>
                    <a:pt x="22" y="17"/>
                  </a:cubicBezTo>
                  <a:cubicBezTo>
                    <a:pt x="40" y="24"/>
                    <a:pt x="58" y="21"/>
                    <a:pt x="76" y="18"/>
                  </a:cubicBezTo>
                  <a:cubicBezTo>
                    <a:pt x="91" y="17"/>
                    <a:pt x="105" y="12"/>
                    <a:pt x="119" y="10"/>
                  </a:cubicBezTo>
                  <a:cubicBezTo>
                    <a:pt x="138" y="6"/>
                    <a:pt x="156" y="4"/>
                    <a:pt x="175" y="1"/>
                  </a:cubicBezTo>
                  <a:cubicBezTo>
                    <a:pt x="183" y="0"/>
                    <a:pt x="183" y="7"/>
                    <a:pt x="187" y="11"/>
                  </a:cubicBezTo>
                  <a:cubicBezTo>
                    <a:pt x="169" y="24"/>
                    <a:pt x="150" y="30"/>
                    <a:pt x="129" y="34"/>
                  </a:cubicBezTo>
                  <a:cubicBezTo>
                    <a:pt x="120" y="35"/>
                    <a:pt x="109" y="32"/>
                    <a:pt x="99" y="31"/>
                  </a:cubicBezTo>
                  <a:cubicBezTo>
                    <a:pt x="79" y="29"/>
                    <a:pt x="58" y="27"/>
                    <a:pt x="37" y="25"/>
                  </a:cubicBezTo>
                  <a:cubicBezTo>
                    <a:pt x="25" y="24"/>
                    <a:pt x="13" y="23"/>
                    <a:pt x="0" y="22"/>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7" name="Google Shape;1857;p21"/>
            <p:cNvSpPr/>
            <p:nvPr/>
          </p:nvSpPr>
          <p:spPr>
            <a:xfrm>
              <a:off x="7386638" y="4170363"/>
              <a:ext cx="6350" cy="6350"/>
            </a:xfrm>
            <a:custGeom>
              <a:avLst/>
              <a:gdLst/>
              <a:ahLst/>
              <a:cxnLst/>
              <a:rect l="l" t="t" r="r" b="b"/>
              <a:pathLst>
                <a:path w="17" h="16" extrusionOk="0">
                  <a:moveTo>
                    <a:pt x="3" y="0"/>
                  </a:moveTo>
                  <a:cubicBezTo>
                    <a:pt x="6" y="2"/>
                    <a:pt x="7" y="4"/>
                    <a:pt x="9" y="5"/>
                  </a:cubicBezTo>
                  <a:cubicBezTo>
                    <a:pt x="12" y="7"/>
                    <a:pt x="14" y="9"/>
                    <a:pt x="17" y="11"/>
                  </a:cubicBezTo>
                  <a:cubicBezTo>
                    <a:pt x="15" y="13"/>
                    <a:pt x="13" y="15"/>
                    <a:pt x="12" y="16"/>
                  </a:cubicBezTo>
                  <a:cubicBezTo>
                    <a:pt x="6" y="12"/>
                    <a:pt x="0" y="9"/>
                    <a:pt x="3"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8" name="Google Shape;1858;p21"/>
            <p:cNvSpPr/>
            <p:nvPr/>
          </p:nvSpPr>
          <p:spPr>
            <a:xfrm>
              <a:off x="7148513" y="3611563"/>
              <a:ext cx="369888" cy="365125"/>
            </a:xfrm>
            <a:custGeom>
              <a:avLst/>
              <a:gdLst/>
              <a:ahLst/>
              <a:cxnLst/>
              <a:rect l="l" t="t" r="r" b="b"/>
              <a:pathLst>
                <a:path w="963" h="950" extrusionOk="0">
                  <a:moveTo>
                    <a:pt x="476" y="950"/>
                  </a:moveTo>
                  <a:cubicBezTo>
                    <a:pt x="214" y="950"/>
                    <a:pt x="0" y="737"/>
                    <a:pt x="2" y="472"/>
                  </a:cubicBezTo>
                  <a:cubicBezTo>
                    <a:pt x="3" y="213"/>
                    <a:pt x="214" y="0"/>
                    <a:pt x="477" y="1"/>
                  </a:cubicBezTo>
                  <a:cubicBezTo>
                    <a:pt x="740" y="2"/>
                    <a:pt x="938" y="211"/>
                    <a:pt x="950" y="451"/>
                  </a:cubicBezTo>
                  <a:cubicBezTo>
                    <a:pt x="963" y="734"/>
                    <a:pt x="736" y="950"/>
                    <a:pt x="476" y="950"/>
                  </a:cubicBezTo>
                  <a:close/>
                  <a:moveTo>
                    <a:pt x="476" y="29"/>
                  </a:moveTo>
                  <a:cubicBezTo>
                    <a:pt x="228" y="31"/>
                    <a:pt x="28" y="230"/>
                    <a:pt x="30" y="479"/>
                  </a:cubicBezTo>
                  <a:cubicBezTo>
                    <a:pt x="32" y="727"/>
                    <a:pt x="233" y="925"/>
                    <a:pt x="482" y="921"/>
                  </a:cubicBezTo>
                  <a:cubicBezTo>
                    <a:pt x="728" y="918"/>
                    <a:pt x="920" y="720"/>
                    <a:pt x="922" y="479"/>
                  </a:cubicBezTo>
                  <a:cubicBezTo>
                    <a:pt x="924" y="227"/>
                    <a:pt x="720" y="30"/>
                    <a:pt x="476" y="29"/>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59" name="Google Shape;1859;p21"/>
            <p:cNvSpPr/>
            <p:nvPr/>
          </p:nvSpPr>
          <p:spPr>
            <a:xfrm>
              <a:off x="7159625" y="3622675"/>
              <a:ext cx="342900" cy="344488"/>
            </a:xfrm>
            <a:custGeom>
              <a:avLst/>
              <a:gdLst/>
              <a:ahLst/>
              <a:cxnLst/>
              <a:rect l="l" t="t" r="r" b="b"/>
              <a:pathLst>
                <a:path w="896" h="896" extrusionOk="0">
                  <a:moveTo>
                    <a:pt x="448" y="0"/>
                  </a:moveTo>
                  <a:cubicBezTo>
                    <a:pt x="692" y="1"/>
                    <a:pt x="896" y="198"/>
                    <a:pt x="894" y="450"/>
                  </a:cubicBezTo>
                  <a:cubicBezTo>
                    <a:pt x="892" y="691"/>
                    <a:pt x="700" y="889"/>
                    <a:pt x="454" y="892"/>
                  </a:cubicBezTo>
                  <a:cubicBezTo>
                    <a:pt x="205" y="896"/>
                    <a:pt x="4" y="698"/>
                    <a:pt x="2" y="450"/>
                  </a:cubicBezTo>
                  <a:cubicBezTo>
                    <a:pt x="0" y="201"/>
                    <a:pt x="200" y="2"/>
                    <a:pt x="448" y="0"/>
                  </a:cubicBezTo>
                  <a:close/>
                  <a:moveTo>
                    <a:pt x="15" y="453"/>
                  </a:moveTo>
                  <a:cubicBezTo>
                    <a:pt x="15" y="456"/>
                    <a:pt x="15" y="459"/>
                    <a:pt x="15" y="462"/>
                  </a:cubicBezTo>
                  <a:cubicBezTo>
                    <a:pt x="17" y="482"/>
                    <a:pt x="19" y="503"/>
                    <a:pt x="22" y="523"/>
                  </a:cubicBezTo>
                  <a:cubicBezTo>
                    <a:pt x="30" y="571"/>
                    <a:pt x="46" y="616"/>
                    <a:pt x="70" y="658"/>
                  </a:cubicBezTo>
                  <a:cubicBezTo>
                    <a:pt x="72" y="661"/>
                    <a:pt x="74" y="663"/>
                    <a:pt x="78" y="662"/>
                  </a:cubicBezTo>
                  <a:cubicBezTo>
                    <a:pt x="116" y="662"/>
                    <a:pt x="154" y="662"/>
                    <a:pt x="192" y="662"/>
                  </a:cubicBezTo>
                  <a:cubicBezTo>
                    <a:pt x="194" y="662"/>
                    <a:pt x="196" y="662"/>
                    <a:pt x="197" y="662"/>
                  </a:cubicBezTo>
                  <a:cubicBezTo>
                    <a:pt x="182" y="611"/>
                    <a:pt x="193" y="568"/>
                    <a:pt x="236" y="537"/>
                  </a:cubicBezTo>
                  <a:cubicBezTo>
                    <a:pt x="271" y="511"/>
                    <a:pt x="311" y="509"/>
                    <a:pt x="348" y="531"/>
                  </a:cubicBezTo>
                  <a:cubicBezTo>
                    <a:pt x="399" y="560"/>
                    <a:pt x="413" y="606"/>
                    <a:pt x="396" y="662"/>
                  </a:cubicBezTo>
                  <a:cubicBezTo>
                    <a:pt x="401" y="662"/>
                    <a:pt x="405" y="662"/>
                    <a:pt x="409" y="662"/>
                  </a:cubicBezTo>
                  <a:cubicBezTo>
                    <a:pt x="430" y="662"/>
                    <a:pt x="451" y="662"/>
                    <a:pt x="472" y="661"/>
                  </a:cubicBezTo>
                  <a:cubicBezTo>
                    <a:pt x="494" y="660"/>
                    <a:pt x="502" y="650"/>
                    <a:pt x="502" y="628"/>
                  </a:cubicBezTo>
                  <a:cubicBezTo>
                    <a:pt x="502" y="613"/>
                    <a:pt x="502" y="597"/>
                    <a:pt x="502" y="582"/>
                  </a:cubicBezTo>
                  <a:cubicBezTo>
                    <a:pt x="502" y="550"/>
                    <a:pt x="490" y="522"/>
                    <a:pt x="468" y="499"/>
                  </a:cubicBezTo>
                  <a:cubicBezTo>
                    <a:pt x="446" y="477"/>
                    <a:pt x="420" y="464"/>
                    <a:pt x="390" y="458"/>
                  </a:cubicBezTo>
                  <a:cubicBezTo>
                    <a:pt x="358" y="452"/>
                    <a:pt x="325" y="449"/>
                    <a:pt x="292" y="445"/>
                  </a:cubicBezTo>
                  <a:cubicBezTo>
                    <a:pt x="276" y="443"/>
                    <a:pt x="260" y="442"/>
                    <a:pt x="242" y="440"/>
                  </a:cubicBezTo>
                  <a:cubicBezTo>
                    <a:pt x="252" y="428"/>
                    <a:pt x="262" y="417"/>
                    <a:pt x="271" y="407"/>
                  </a:cubicBezTo>
                  <a:cubicBezTo>
                    <a:pt x="293" y="382"/>
                    <a:pt x="314" y="357"/>
                    <a:pt x="336" y="333"/>
                  </a:cubicBezTo>
                  <a:cubicBezTo>
                    <a:pt x="355" y="312"/>
                    <a:pt x="378" y="297"/>
                    <a:pt x="406" y="289"/>
                  </a:cubicBezTo>
                  <a:cubicBezTo>
                    <a:pt x="415" y="287"/>
                    <a:pt x="419" y="280"/>
                    <a:pt x="417" y="272"/>
                  </a:cubicBezTo>
                  <a:cubicBezTo>
                    <a:pt x="415" y="265"/>
                    <a:pt x="408" y="262"/>
                    <a:pt x="399" y="264"/>
                  </a:cubicBezTo>
                  <a:cubicBezTo>
                    <a:pt x="376" y="270"/>
                    <a:pt x="356" y="282"/>
                    <a:pt x="337" y="296"/>
                  </a:cubicBezTo>
                  <a:cubicBezTo>
                    <a:pt x="319" y="311"/>
                    <a:pt x="305" y="328"/>
                    <a:pt x="290" y="346"/>
                  </a:cubicBezTo>
                  <a:cubicBezTo>
                    <a:pt x="271" y="367"/>
                    <a:pt x="253" y="388"/>
                    <a:pt x="234" y="409"/>
                  </a:cubicBezTo>
                  <a:cubicBezTo>
                    <a:pt x="229" y="415"/>
                    <a:pt x="223" y="422"/>
                    <a:pt x="217" y="428"/>
                  </a:cubicBezTo>
                  <a:cubicBezTo>
                    <a:pt x="165" y="377"/>
                    <a:pt x="104" y="341"/>
                    <a:pt x="33" y="323"/>
                  </a:cubicBezTo>
                  <a:cubicBezTo>
                    <a:pt x="31" y="331"/>
                    <a:pt x="29" y="338"/>
                    <a:pt x="27" y="345"/>
                  </a:cubicBezTo>
                  <a:cubicBezTo>
                    <a:pt x="29" y="346"/>
                    <a:pt x="31" y="347"/>
                    <a:pt x="33" y="347"/>
                  </a:cubicBezTo>
                  <a:cubicBezTo>
                    <a:pt x="64" y="355"/>
                    <a:pt x="94" y="367"/>
                    <a:pt x="121" y="386"/>
                  </a:cubicBezTo>
                  <a:cubicBezTo>
                    <a:pt x="142" y="400"/>
                    <a:pt x="161" y="417"/>
                    <a:pt x="173" y="439"/>
                  </a:cubicBezTo>
                  <a:cubicBezTo>
                    <a:pt x="178" y="448"/>
                    <a:pt x="175" y="453"/>
                    <a:pt x="166" y="453"/>
                  </a:cubicBezTo>
                  <a:cubicBezTo>
                    <a:pt x="132" y="453"/>
                    <a:pt x="99" y="453"/>
                    <a:pt x="66" y="453"/>
                  </a:cubicBezTo>
                  <a:cubicBezTo>
                    <a:pt x="49" y="453"/>
                    <a:pt x="33" y="453"/>
                    <a:pt x="15" y="453"/>
                  </a:cubicBezTo>
                  <a:close/>
                  <a:moveTo>
                    <a:pt x="373" y="441"/>
                  </a:moveTo>
                  <a:cubicBezTo>
                    <a:pt x="381" y="443"/>
                    <a:pt x="389" y="445"/>
                    <a:pt x="396" y="446"/>
                  </a:cubicBezTo>
                  <a:cubicBezTo>
                    <a:pt x="399" y="447"/>
                    <a:pt x="401" y="447"/>
                    <a:pt x="403" y="444"/>
                  </a:cubicBezTo>
                  <a:cubicBezTo>
                    <a:pt x="408" y="435"/>
                    <a:pt x="414" y="427"/>
                    <a:pt x="420" y="418"/>
                  </a:cubicBezTo>
                  <a:cubicBezTo>
                    <a:pt x="445" y="430"/>
                    <a:pt x="470" y="438"/>
                    <a:pt x="497" y="437"/>
                  </a:cubicBezTo>
                  <a:cubicBezTo>
                    <a:pt x="524" y="436"/>
                    <a:pt x="549" y="427"/>
                    <a:pt x="571" y="413"/>
                  </a:cubicBezTo>
                  <a:cubicBezTo>
                    <a:pt x="600" y="435"/>
                    <a:pt x="616" y="468"/>
                    <a:pt x="640" y="512"/>
                  </a:cubicBezTo>
                  <a:cubicBezTo>
                    <a:pt x="638" y="513"/>
                    <a:pt x="635" y="514"/>
                    <a:pt x="633" y="515"/>
                  </a:cubicBezTo>
                  <a:cubicBezTo>
                    <a:pt x="631" y="515"/>
                    <a:pt x="629" y="517"/>
                    <a:pt x="626" y="518"/>
                  </a:cubicBezTo>
                  <a:cubicBezTo>
                    <a:pt x="595" y="532"/>
                    <a:pt x="568" y="552"/>
                    <a:pt x="549" y="581"/>
                  </a:cubicBezTo>
                  <a:cubicBezTo>
                    <a:pt x="524" y="617"/>
                    <a:pt x="515" y="658"/>
                    <a:pt x="512" y="701"/>
                  </a:cubicBezTo>
                  <a:cubicBezTo>
                    <a:pt x="511" y="711"/>
                    <a:pt x="519" y="718"/>
                    <a:pt x="529" y="718"/>
                  </a:cubicBezTo>
                  <a:cubicBezTo>
                    <a:pt x="538" y="718"/>
                    <a:pt x="543" y="713"/>
                    <a:pt x="546" y="703"/>
                  </a:cubicBezTo>
                  <a:cubicBezTo>
                    <a:pt x="552" y="687"/>
                    <a:pt x="556" y="671"/>
                    <a:pt x="563" y="656"/>
                  </a:cubicBezTo>
                  <a:cubicBezTo>
                    <a:pt x="579" y="617"/>
                    <a:pt x="606" y="588"/>
                    <a:pt x="647" y="575"/>
                  </a:cubicBezTo>
                  <a:cubicBezTo>
                    <a:pt x="660" y="570"/>
                    <a:pt x="673" y="567"/>
                    <a:pt x="687" y="564"/>
                  </a:cubicBezTo>
                  <a:cubicBezTo>
                    <a:pt x="712" y="558"/>
                    <a:pt x="722" y="536"/>
                    <a:pt x="717" y="514"/>
                  </a:cubicBezTo>
                  <a:cubicBezTo>
                    <a:pt x="714" y="496"/>
                    <a:pt x="708" y="478"/>
                    <a:pt x="702" y="461"/>
                  </a:cubicBezTo>
                  <a:cubicBezTo>
                    <a:pt x="691" y="434"/>
                    <a:pt x="676" y="410"/>
                    <a:pt x="658" y="387"/>
                  </a:cubicBezTo>
                  <a:cubicBezTo>
                    <a:pt x="646" y="372"/>
                    <a:pt x="634" y="357"/>
                    <a:pt x="618" y="347"/>
                  </a:cubicBezTo>
                  <a:cubicBezTo>
                    <a:pt x="603" y="338"/>
                    <a:pt x="582" y="339"/>
                    <a:pt x="569" y="350"/>
                  </a:cubicBezTo>
                  <a:cubicBezTo>
                    <a:pt x="560" y="357"/>
                    <a:pt x="552" y="365"/>
                    <a:pt x="543" y="372"/>
                  </a:cubicBezTo>
                  <a:cubicBezTo>
                    <a:pt x="523" y="389"/>
                    <a:pt x="500" y="400"/>
                    <a:pt x="473" y="398"/>
                  </a:cubicBezTo>
                  <a:cubicBezTo>
                    <a:pt x="461" y="397"/>
                    <a:pt x="449" y="395"/>
                    <a:pt x="437" y="393"/>
                  </a:cubicBezTo>
                  <a:cubicBezTo>
                    <a:pt x="439" y="389"/>
                    <a:pt x="441" y="386"/>
                    <a:pt x="442" y="383"/>
                  </a:cubicBezTo>
                  <a:cubicBezTo>
                    <a:pt x="445" y="379"/>
                    <a:pt x="448" y="377"/>
                    <a:pt x="453" y="377"/>
                  </a:cubicBezTo>
                  <a:cubicBezTo>
                    <a:pt x="465" y="376"/>
                    <a:pt x="474" y="368"/>
                    <a:pt x="478" y="356"/>
                  </a:cubicBezTo>
                  <a:cubicBezTo>
                    <a:pt x="482" y="344"/>
                    <a:pt x="476" y="329"/>
                    <a:pt x="466" y="324"/>
                  </a:cubicBezTo>
                  <a:cubicBezTo>
                    <a:pt x="466" y="327"/>
                    <a:pt x="465" y="330"/>
                    <a:pt x="465" y="333"/>
                  </a:cubicBezTo>
                  <a:cubicBezTo>
                    <a:pt x="465" y="341"/>
                    <a:pt x="461" y="345"/>
                    <a:pt x="454" y="347"/>
                  </a:cubicBezTo>
                  <a:cubicBezTo>
                    <a:pt x="448" y="349"/>
                    <a:pt x="446" y="345"/>
                    <a:pt x="442" y="343"/>
                  </a:cubicBezTo>
                  <a:cubicBezTo>
                    <a:pt x="440" y="341"/>
                    <a:pt x="438" y="339"/>
                    <a:pt x="439" y="335"/>
                  </a:cubicBezTo>
                  <a:cubicBezTo>
                    <a:pt x="440" y="330"/>
                    <a:pt x="441" y="325"/>
                    <a:pt x="441" y="320"/>
                  </a:cubicBezTo>
                  <a:cubicBezTo>
                    <a:pt x="440" y="320"/>
                    <a:pt x="440" y="320"/>
                    <a:pt x="439" y="320"/>
                  </a:cubicBezTo>
                  <a:cubicBezTo>
                    <a:pt x="424" y="325"/>
                    <a:pt x="416" y="343"/>
                    <a:pt x="423" y="359"/>
                  </a:cubicBezTo>
                  <a:cubicBezTo>
                    <a:pt x="423" y="361"/>
                    <a:pt x="424" y="364"/>
                    <a:pt x="423" y="365"/>
                  </a:cubicBezTo>
                  <a:cubicBezTo>
                    <a:pt x="420" y="370"/>
                    <a:pt x="417" y="374"/>
                    <a:pt x="414" y="379"/>
                  </a:cubicBezTo>
                  <a:cubicBezTo>
                    <a:pt x="412" y="381"/>
                    <a:pt x="411" y="383"/>
                    <a:pt x="407" y="381"/>
                  </a:cubicBezTo>
                  <a:cubicBezTo>
                    <a:pt x="403" y="380"/>
                    <a:pt x="398" y="382"/>
                    <a:pt x="395" y="386"/>
                  </a:cubicBezTo>
                  <a:cubicBezTo>
                    <a:pt x="390" y="392"/>
                    <a:pt x="390" y="398"/>
                    <a:pt x="396" y="406"/>
                  </a:cubicBezTo>
                  <a:cubicBezTo>
                    <a:pt x="389" y="418"/>
                    <a:pt x="381" y="429"/>
                    <a:pt x="373" y="441"/>
                  </a:cubicBezTo>
                  <a:close/>
                  <a:moveTo>
                    <a:pt x="297" y="529"/>
                  </a:moveTo>
                  <a:cubicBezTo>
                    <a:pt x="247" y="529"/>
                    <a:pt x="203" y="569"/>
                    <a:pt x="202" y="622"/>
                  </a:cubicBezTo>
                  <a:cubicBezTo>
                    <a:pt x="202" y="673"/>
                    <a:pt x="243" y="717"/>
                    <a:pt x="294" y="718"/>
                  </a:cubicBezTo>
                  <a:cubicBezTo>
                    <a:pt x="346" y="719"/>
                    <a:pt x="389" y="679"/>
                    <a:pt x="391" y="628"/>
                  </a:cubicBezTo>
                  <a:cubicBezTo>
                    <a:pt x="394" y="573"/>
                    <a:pt x="351" y="529"/>
                    <a:pt x="297" y="529"/>
                  </a:cubicBezTo>
                  <a:close/>
                  <a:moveTo>
                    <a:pt x="567" y="234"/>
                  </a:moveTo>
                  <a:cubicBezTo>
                    <a:pt x="539" y="234"/>
                    <a:pt x="516" y="256"/>
                    <a:pt x="516" y="284"/>
                  </a:cubicBezTo>
                  <a:cubicBezTo>
                    <a:pt x="516" y="311"/>
                    <a:pt x="539" y="334"/>
                    <a:pt x="567" y="334"/>
                  </a:cubicBezTo>
                  <a:cubicBezTo>
                    <a:pt x="594" y="334"/>
                    <a:pt x="617" y="311"/>
                    <a:pt x="617" y="284"/>
                  </a:cubicBezTo>
                  <a:cubicBezTo>
                    <a:pt x="617" y="256"/>
                    <a:pt x="594" y="234"/>
                    <a:pt x="567" y="234"/>
                  </a:cubicBezTo>
                  <a:close/>
                  <a:moveTo>
                    <a:pt x="707" y="567"/>
                  </a:moveTo>
                  <a:cubicBezTo>
                    <a:pt x="700" y="570"/>
                    <a:pt x="693" y="572"/>
                    <a:pt x="686" y="574"/>
                  </a:cubicBezTo>
                  <a:cubicBezTo>
                    <a:pt x="677" y="577"/>
                    <a:pt x="668" y="579"/>
                    <a:pt x="658" y="582"/>
                  </a:cubicBezTo>
                  <a:cubicBezTo>
                    <a:pt x="655" y="582"/>
                    <a:pt x="654" y="584"/>
                    <a:pt x="654" y="587"/>
                  </a:cubicBezTo>
                  <a:cubicBezTo>
                    <a:pt x="654" y="601"/>
                    <a:pt x="654" y="614"/>
                    <a:pt x="655" y="627"/>
                  </a:cubicBezTo>
                  <a:cubicBezTo>
                    <a:pt x="659" y="659"/>
                    <a:pt x="673" y="687"/>
                    <a:pt x="693" y="712"/>
                  </a:cubicBezTo>
                  <a:cubicBezTo>
                    <a:pt x="698" y="718"/>
                    <a:pt x="707" y="720"/>
                    <a:pt x="714" y="716"/>
                  </a:cubicBezTo>
                  <a:cubicBezTo>
                    <a:pt x="720" y="713"/>
                    <a:pt x="723" y="705"/>
                    <a:pt x="720" y="696"/>
                  </a:cubicBezTo>
                  <a:cubicBezTo>
                    <a:pt x="720" y="694"/>
                    <a:pt x="718" y="691"/>
                    <a:pt x="717" y="689"/>
                  </a:cubicBezTo>
                  <a:cubicBezTo>
                    <a:pt x="702" y="661"/>
                    <a:pt x="696" y="630"/>
                    <a:pt x="701" y="598"/>
                  </a:cubicBezTo>
                  <a:cubicBezTo>
                    <a:pt x="702" y="588"/>
                    <a:pt x="705" y="577"/>
                    <a:pt x="707" y="56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0" name="Google Shape;1860;p21"/>
            <p:cNvSpPr/>
            <p:nvPr/>
          </p:nvSpPr>
          <p:spPr>
            <a:xfrm>
              <a:off x="7165975" y="3724275"/>
              <a:ext cx="185738" cy="152400"/>
            </a:xfrm>
            <a:custGeom>
              <a:avLst/>
              <a:gdLst/>
              <a:ahLst/>
              <a:cxnLst/>
              <a:rect l="l" t="t" r="r" b="b"/>
              <a:pathLst>
                <a:path w="487" h="401" extrusionOk="0">
                  <a:moveTo>
                    <a:pt x="0" y="191"/>
                  </a:moveTo>
                  <a:cubicBezTo>
                    <a:pt x="18" y="191"/>
                    <a:pt x="34" y="191"/>
                    <a:pt x="51" y="191"/>
                  </a:cubicBezTo>
                  <a:cubicBezTo>
                    <a:pt x="84" y="191"/>
                    <a:pt x="117" y="191"/>
                    <a:pt x="151" y="191"/>
                  </a:cubicBezTo>
                  <a:cubicBezTo>
                    <a:pt x="160" y="191"/>
                    <a:pt x="163" y="186"/>
                    <a:pt x="158" y="177"/>
                  </a:cubicBezTo>
                  <a:cubicBezTo>
                    <a:pt x="146" y="155"/>
                    <a:pt x="127" y="138"/>
                    <a:pt x="106" y="124"/>
                  </a:cubicBezTo>
                  <a:cubicBezTo>
                    <a:pt x="79" y="105"/>
                    <a:pt x="49" y="93"/>
                    <a:pt x="18" y="85"/>
                  </a:cubicBezTo>
                  <a:cubicBezTo>
                    <a:pt x="16" y="85"/>
                    <a:pt x="14" y="84"/>
                    <a:pt x="12" y="83"/>
                  </a:cubicBezTo>
                  <a:cubicBezTo>
                    <a:pt x="14" y="76"/>
                    <a:pt x="16" y="69"/>
                    <a:pt x="18" y="61"/>
                  </a:cubicBezTo>
                  <a:cubicBezTo>
                    <a:pt x="89" y="79"/>
                    <a:pt x="150" y="115"/>
                    <a:pt x="202" y="166"/>
                  </a:cubicBezTo>
                  <a:cubicBezTo>
                    <a:pt x="208" y="160"/>
                    <a:pt x="214" y="153"/>
                    <a:pt x="219" y="147"/>
                  </a:cubicBezTo>
                  <a:cubicBezTo>
                    <a:pt x="238" y="126"/>
                    <a:pt x="256" y="105"/>
                    <a:pt x="275" y="84"/>
                  </a:cubicBezTo>
                  <a:cubicBezTo>
                    <a:pt x="290" y="66"/>
                    <a:pt x="304" y="49"/>
                    <a:pt x="322" y="34"/>
                  </a:cubicBezTo>
                  <a:cubicBezTo>
                    <a:pt x="341" y="20"/>
                    <a:pt x="361" y="8"/>
                    <a:pt x="384" y="2"/>
                  </a:cubicBezTo>
                  <a:cubicBezTo>
                    <a:pt x="393" y="0"/>
                    <a:pt x="400" y="3"/>
                    <a:pt x="402" y="10"/>
                  </a:cubicBezTo>
                  <a:cubicBezTo>
                    <a:pt x="404" y="18"/>
                    <a:pt x="400" y="25"/>
                    <a:pt x="391" y="27"/>
                  </a:cubicBezTo>
                  <a:cubicBezTo>
                    <a:pt x="363" y="35"/>
                    <a:pt x="340" y="50"/>
                    <a:pt x="321" y="71"/>
                  </a:cubicBezTo>
                  <a:cubicBezTo>
                    <a:pt x="299" y="95"/>
                    <a:pt x="278" y="120"/>
                    <a:pt x="256" y="145"/>
                  </a:cubicBezTo>
                  <a:cubicBezTo>
                    <a:pt x="247" y="155"/>
                    <a:pt x="237" y="166"/>
                    <a:pt x="227" y="178"/>
                  </a:cubicBezTo>
                  <a:cubicBezTo>
                    <a:pt x="245" y="180"/>
                    <a:pt x="261" y="181"/>
                    <a:pt x="277" y="183"/>
                  </a:cubicBezTo>
                  <a:cubicBezTo>
                    <a:pt x="310" y="187"/>
                    <a:pt x="343" y="190"/>
                    <a:pt x="375" y="196"/>
                  </a:cubicBezTo>
                  <a:cubicBezTo>
                    <a:pt x="405" y="202"/>
                    <a:pt x="431" y="215"/>
                    <a:pt x="453" y="237"/>
                  </a:cubicBezTo>
                  <a:cubicBezTo>
                    <a:pt x="475" y="260"/>
                    <a:pt x="487" y="288"/>
                    <a:pt x="487" y="320"/>
                  </a:cubicBezTo>
                  <a:cubicBezTo>
                    <a:pt x="487" y="335"/>
                    <a:pt x="487" y="351"/>
                    <a:pt x="487" y="366"/>
                  </a:cubicBezTo>
                  <a:cubicBezTo>
                    <a:pt x="487" y="388"/>
                    <a:pt x="479" y="398"/>
                    <a:pt x="457" y="399"/>
                  </a:cubicBezTo>
                  <a:cubicBezTo>
                    <a:pt x="436" y="400"/>
                    <a:pt x="415" y="400"/>
                    <a:pt x="394" y="400"/>
                  </a:cubicBezTo>
                  <a:cubicBezTo>
                    <a:pt x="390" y="400"/>
                    <a:pt x="386" y="400"/>
                    <a:pt x="381" y="400"/>
                  </a:cubicBezTo>
                  <a:cubicBezTo>
                    <a:pt x="398" y="344"/>
                    <a:pt x="384" y="298"/>
                    <a:pt x="333" y="269"/>
                  </a:cubicBezTo>
                  <a:cubicBezTo>
                    <a:pt x="296" y="247"/>
                    <a:pt x="256" y="249"/>
                    <a:pt x="221" y="275"/>
                  </a:cubicBezTo>
                  <a:cubicBezTo>
                    <a:pt x="178" y="306"/>
                    <a:pt x="167" y="349"/>
                    <a:pt x="182" y="400"/>
                  </a:cubicBezTo>
                  <a:cubicBezTo>
                    <a:pt x="181" y="400"/>
                    <a:pt x="179" y="400"/>
                    <a:pt x="177" y="400"/>
                  </a:cubicBezTo>
                  <a:cubicBezTo>
                    <a:pt x="139" y="400"/>
                    <a:pt x="101" y="400"/>
                    <a:pt x="63" y="400"/>
                  </a:cubicBezTo>
                  <a:cubicBezTo>
                    <a:pt x="59" y="401"/>
                    <a:pt x="57" y="399"/>
                    <a:pt x="55" y="396"/>
                  </a:cubicBezTo>
                  <a:cubicBezTo>
                    <a:pt x="31" y="354"/>
                    <a:pt x="15" y="309"/>
                    <a:pt x="7" y="261"/>
                  </a:cubicBezTo>
                  <a:cubicBezTo>
                    <a:pt x="4" y="241"/>
                    <a:pt x="2" y="220"/>
                    <a:pt x="0" y="200"/>
                  </a:cubicBezTo>
                  <a:cubicBezTo>
                    <a:pt x="0" y="197"/>
                    <a:pt x="0" y="194"/>
                    <a:pt x="0" y="19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1" name="Google Shape;1861;p21"/>
            <p:cNvSpPr/>
            <p:nvPr/>
          </p:nvSpPr>
          <p:spPr>
            <a:xfrm>
              <a:off x="7302500" y="3746500"/>
              <a:ext cx="133350" cy="152400"/>
            </a:xfrm>
            <a:custGeom>
              <a:avLst/>
              <a:gdLst/>
              <a:ahLst/>
              <a:cxnLst/>
              <a:rect l="l" t="t" r="r" b="b"/>
              <a:pathLst>
                <a:path w="349" h="398" extrusionOk="0">
                  <a:moveTo>
                    <a:pt x="0" y="121"/>
                  </a:moveTo>
                  <a:cubicBezTo>
                    <a:pt x="8" y="109"/>
                    <a:pt x="16" y="98"/>
                    <a:pt x="23" y="86"/>
                  </a:cubicBezTo>
                  <a:cubicBezTo>
                    <a:pt x="17" y="78"/>
                    <a:pt x="17" y="72"/>
                    <a:pt x="22" y="66"/>
                  </a:cubicBezTo>
                  <a:cubicBezTo>
                    <a:pt x="25" y="62"/>
                    <a:pt x="30" y="60"/>
                    <a:pt x="34" y="61"/>
                  </a:cubicBezTo>
                  <a:cubicBezTo>
                    <a:pt x="38" y="63"/>
                    <a:pt x="39" y="61"/>
                    <a:pt x="41" y="59"/>
                  </a:cubicBezTo>
                  <a:cubicBezTo>
                    <a:pt x="44" y="54"/>
                    <a:pt x="47" y="50"/>
                    <a:pt x="50" y="45"/>
                  </a:cubicBezTo>
                  <a:cubicBezTo>
                    <a:pt x="51" y="44"/>
                    <a:pt x="50" y="41"/>
                    <a:pt x="50" y="39"/>
                  </a:cubicBezTo>
                  <a:cubicBezTo>
                    <a:pt x="43" y="23"/>
                    <a:pt x="51" y="5"/>
                    <a:pt x="66" y="0"/>
                  </a:cubicBezTo>
                  <a:cubicBezTo>
                    <a:pt x="67" y="0"/>
                    <a:pt x="67" y="0"/>
                    <a:pt x="68" y="0"/>
                  </a:cubicBezTo>
                  <a:cubicBezTo>
                    <a:pt x="68" y="5"/>
                    <a:pt x="67" y="10"/>
                    <a:pt x="66" y="15"/>
                  </a:cubicBezTo>
                  <a:cubicBezTo>
                    <a:pt x="65" y="19"/>
                    <a:pt x="67" y="21"/>
                    <a:pt x="69" y="23"/>
                  </a:cubicBezTo>
                  <a:cubicBezTo>
                    <a:pt x="73" y="25"/>
                    <a:pt x="75" y="29"/>
                    <a:pt x="81" y="27"/>
                  </a:cubicBezTo>
                  <a:cubicBezTo>
                    <a:pt x="88" y="25"/>
                    <a:pt x="92" y="21"/>
                    <a:pt x="92" y="13"/>
                  </a:cubicBezTo>
                  <a:cubicBezTo>
                    <a:pt x="92" y="10"/>
                    <a:pt x="93" y="7"/>
                    <a:pt x="93" y="4"/>
                  </a:cubicBezTo>
                  <a:cubicBezTo>
                    <a:pt x="103" y="9"/>
                    <a:pt x="109" y="24"/>
                    <a:pt x="105" y="36"/>
                  </a:cubicBezTo>
                  <a:cubicBezTo>
                    <a:pt x="101" y="48"/>
                    <a:pt x="92" y="56"/>
                    <a:pt x="80" y="57"/>
                  </a:cubicBezTo>
                  <a:cubicBezTo>
                    <a:pt x="75" y="57"/>
                    <a:pt x="72" y="59"/>
                    <a:pt x="69" y="63"/>
                  </a:cubicBezTo>
                  <a:cubicBezTo>
                    <a:pt x="68" y="66"/>
                    <a:pt x="66" y="69"/>
                    <a:pt x="64" y="73"/>
                  </a:cubicBezTo>
                  <a:cubicBezTo>
                    <a:pt x="76" y="75"/>
                    <a:pt x="88" y="77"/>
                    <a:pt x="100" y="78"/>
                  </a:cubicBezTo>
                  <a:cubicBezTo>
                    <a:pt x="127" y="80"/>
                    <a:pt x="150" y="69"/>
                    <a:pt x="170" y="52"/>
                  </a:cubicBezTo>
                  <a:cubicBezTo>
                    <a:pt x="179" y="45"/>
                    <a:pt x="187" y="37"/>
                    <a:pt x="196" y="30"/>
                  </a:cubicBezTo>
                  <a:cubicBezTo>
                    <a:pt x="209" y="19"/>
                    <a:pt x="230" y="18"/>
                    <a:pt x="245" y="27"/>
                  </a:cubicBezTo>
                  <a:cubicBezTo>
                    <a:pt x="261" y="37"/>
                    <a:pt x="273" y="52"/>
                    <a:pt x="285" y="67"/>
                  </a:cubicBezTo>
                  <a:cubicBezTo>
                    <a:pt x="303" y="90"/>
                    <a:pt x="318" y="114"/>
                    <a:pt x="329" y="141"/>
                  </a:cubicBezTo>
                  <a:cubicBezTo>
                    <a:pt x="335" y="158"/>
                    <a:pt x="341" y="176"/>
                    <a:pt x="344" y="194"/>
                  </a:cubicBezTo>
                  <a:cubicBezTo>
                    <a:pt x="349" y="216"/>
                    <a:pt x="339" y="238"/>
                    <a:pt x="314" y="244"/>
                  </a:cubicBezTo>
                  <a:cubicBezTo>
                    <a:pt x="300" y="247"/>
                    <a:pt x="287" y="250"/>
                    <a:pt x="274" y="255"/>
                  </a:cubicBezTo>
                  <a:cubicBezTo>
                    <a:pt x="233" y="268"/>
                    <a:pt x="206" y="297"/>
                    <a:pt x="190" y="336"/>
                  </a:cubicBezTo>
                  <a:cubicBezTo>
                    <a:pt x="183" y="351"/>
                    <a:pt x="179" y="367"/>
                    <a:pt x="173" y="383"/>
                  </a:cubicBezTo>
                  <a:cubicBezTo>
                    <a:pt x="170" y="393"/>
                    <a:pt x="165" y="398"/>
                    <a:pt x="156" y="398"/>
                  </a:cubicBezTo>
                  <a:cubicBezTo>
                    <a:pt x="146" y="398"/>
                    <a:pt x="138" y="391"/>
                    <a:pt x="139" y="381"/>
                  </a:cubicBezTo>
                  <a:cubicBezTo>
                    <a:pt x="142" y="338"/>
                    <a:pt x="151" y="297"/>
                    <a:pt x="176" y="261"/>
                  </a:cubicBezTo>
                  <a:cubicBezTo>
                    <a:pt x="195" y="232"/>
                    <a:pt x="222" y="212"/>
                    <a:pt x="253" y="198"/>
                  </a:cubicBezTo>
                  <a:cubicBezTo>
                    <a:pt x="256" y="197"/>
                    <a:pt x="258" y="195"/>
                    <a:pt x="260" y="195"/>
                  </a:cubicBezTo>
                  <a:cubicBezTo>
                    <a:pt x="262" y="194"/>
                    <a:pt x="265" y="193"/>
                    <a:pt x="267" y="192"/>
                  </a:cubicBezTo>
                  <a:cubicBezTo>
                    <a:pt x="243" y="148"/>
                    <a:pt x="227" y="115"/>
                    <a:pt x="198" y="93"/>
                  </a:cubicBezTo>
                  <a:cubicBezTo>
                    <a:pt x="176" y="107"/>
                    <a:pt x="151" y="116"/>
                    <a:pt x="124" y="117"/>
                  </a:cubicBezTo>
                  <a:cubicBezTo>
                    <a:pt x="97" y="118"/>
                    <a:pt x="72" y="110"/>
                    <a:pt x="47" y="98"/>
                  </a:cubicBezTo>
                  <a:cubicBezTo>
                    <a:pt x="41" y="107"/>
                    <a:pt x="35" y="115"/>
                    <a:pt x="30" y="124"/>
                  </a:cubicBezTo>
                  <a:cubicBezTo>
                    <a:pt x="28" y="127"/>
                    <a:pt x="26" y="127"/>
                    <a:pt x="23" y="126"/>
                  </a:cubicBezTo>
                  <a:cubicBezTo>
                    <a:pt x="16" y="125"/>
                    <a:pt x="8" y="123"/>
                    <a:pt x="0" y="12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2" name="Google Shape;1862;p21"/>
            <p:cNvSpPr/>
            <p:nvPr/>
          </p:nvSpPr>
          <p:spPr>
            <a:xfrm>
              <a:off x="7237413" y="3825875"/>
              <a:ext cx="73025" cy="73025"/>
            </a:xfrm>
            <a:custGeom>
              <a:avLst/>
              <a:gdLst/>
              <a:ahLst/>
              <a:cxnLst/>
              <a:rect l="l" t="t" r="r" b="b"/>
              <a:pathLst>
                <a:path w="192" h="190" extrusionOk="0">
                  <a:moveTo>
                    <a:pt x="95" y="0"/>
                  </a:moveTo>
                  <a:cubicBezTo>
                    <a:pt x="149" y="0"/>
                    <a:pt x="192" y="44"/>
                    <a:pt x="189" y="99"/>
                  </a:cubicBezTo>
                  <a:cubicBezTo>
                    <a:pt x="187" y="150"/>
                    <a:pt x="144" y="190"/>
                    <a:pt x="92" y="189"/>
                  </a:cubicBezTo>
                  <a:cubicBezTo>
                    <a:pt x="41" y="188"/>
                    <a:pt x="0" y="144"/>
                    <a:pt x="0" y="93"/>
                  </a:cubicBezTo>
                  <a:cubicBezTo>
                    <a:pt x="1" y="40"/>
                    <a:pt x="45" y="0"/>
                    <a:pt x="95" y="0"/>
                  </a:cubicBezTo>
                  <a:close/>
                  <a:moveTo>
                    <a:pt x="32" y="95"/>
                  </a:moveTo>
                  <a:cubicBezTo>
                    <a:pt x="31" y="128"/>
                    <a:pt x="60" y="159"/>
                    <a:pt x="97" y="158"/>
                  </a:cubicBezTo>
                  <a:cubicBezTo>
                    <a:pt x="129" y="157"/>
                    <a:pt x="157" y="131"/>
                    <a:pt x="158" y="94"/>
                  </a:cubicBezTo>
                  <a:cubicBezTo>
                    <a:pt x="158" y="60"/>
                    <a:pt x="129" y="31"/>
                    <a:pt x="95" y="31"/>
                  </a:cubicBezTo>
                  <a:cubicBezTo>
                    <a:pt x="60" y="31"/>
                    <a:pt x="31" y="61"/>
                    <a:pt x="32" y="95"/>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3" name="Google Shape;1863;p21"/>
            <p:cNvSpPr/>
            <p:nvPr/>
          </p:nvSpPr>
          <p:spPr>
            <a:xfrm>
              <a:off x="7358063" y="3713163"/>
              <a:ext cx="38100" cy="38100"/>
            </a:xfrm>
            <a:prstGeom prst="ellipse">
              <a:avLst/>
            </a:pr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4" name="Google Shape;1864;p21"/>
            <p:cNvSpPr/>
            <p:nvPr/>
          </p:nvSpPr>
          <p:spPr>
            <a:xfrm>
              <a:off x="7410450" y="3840163"/>
              <a:ext cx="26988" cy="58738"/>
            </a:xfrm>
            <a:custGeom>
              <a:avLst/>
              <a:gdLst/>
              <a:ahLst/>
              <a:cxnLst/>
              <a:rect l="l" t="t" r="r" b="b"/>
              <a:pathLst>
                <a:path w="69" h="153" extrusionOk="0">
                  <a:moveTo>
                    <a:pt x="53" y="0"/>
                  </a:moveTo>
                  <a:cubicBezTo>
                    <a:pt x="51" y="10"/>
                    <a:pt x="48" y="21"/>
                    <a:pt x="47" y="31"/>
                  </a:cubicBezTo>
                  <a:cubicBezTo>
                    <a:pt x="42" y="63"/>
                    <a:pt x="48" y="94"/>
                    <a:pt x="63" y="122"/>
                  </a:cubicBezTo>
                  <a:cubicBezTo>
                    <a:pt x="64" y="124"/>
                    <a:pt x="66" y="127"/>
                    <a:pt x="66" y="129"/>
                  </a:cubicBezTo>
                  <a:cubicBezTo>
                    <a:pt x="69" y="138"/>
                    <a:pt x="66" y="146"/>
                    <a:pt x="60" y="149"/>
                  </a:cubicBezTo>
                  <a:cubicBezTo>
                    <a:pt x="53" y="153"/>
                    <a:pt x="44" y="151"/>
                    <a:pt x="39" y="145"/>
                  </a:cubicBezTo>
                  <a:cubicBezTo>
                    <a:pt x="19" y="120"/>
                    <a:pt x="5" y="92"/>
                    <a:pt x="1" y="60"/>
                  </a:cubicBezTo>
                  <a:cubicBezTo>
                    <a:pt x="0" y="47"/>
                    <a:pt x="0" y="34"/>
                    <a:pt x="0" y="20"/>
                  </a:cubicBezTo>
                  <a:cubicBezTo>
                    <a:pt x="0" y="17"/>
                    <a:pt x="1" y="15"/>
                    <a:pt x="4" y="15"/>
                  </a:cubicBezTo>
                  <a:cubicBezTo>
                    <a:pt x="14" y="12"/>
                    <a:pt x="23" y="10"/>
                    <a:pt x="32" y="7"/>
                  </a:cubicBezTo>
                  <a:cubicBezTo>
                    <a:pt x="39" y="5"/>
                    <a:pt x="46" y="3"/>
                    <a:pt x="53" y="0"/>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5" name="Google Shape;1865;p21"/>
            <p:cNvSpPr/>
            <p:nvPr/>
          </p:nvSpPr>
          <p:spPr>
            <a:xfrm>
              <a:off x="7248525" y="3838575"/>
              <a:ext cx="49213" cy="49213"/>
            </a:xfrm>
            <a:custGeom>
              <a:avLst/>
              <a:gdLst/>
              <a:ahLst/>
              <a:cxnLst/>
              <a:rect l="l" t="t" r="r" b="b"/>
              <a:pathLst>
                <a:path w="127" h="128" extrusionOk="0">
                  <a:moveTo>
                    <a:pt x="1" y="64"/>
                  </a:moveTo>
                  <a:cubicBezTo>
                    <a:pt x="0" y="30"/>
                    <a:pt x="29" y="0"/>
                    <a:pt x="64" y="0"/>
                  </a:cubicBezTo>
                  <a:cubicBezTo>
                    <a:pt x="98" y="0"/>
                    <a:pt x="127" y="29"/>
                    <a:pt x="127" y="63"/>
                  </a:cubicBezTo>
                  <a:cubicBezTo>
                    <a:pt x="126" y="100"/>
                    <a:pt x="98" y="126"/>
                    <a:pt x="66" y="127"/>
                  </a:cubicBezTo>
                  <a:cubicBezTo>
                    <a:pt x="29" y="128"/>
                    <a:pt x="0" y="97"/>
                    <a:pt x="1" y="6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6" name="Google Shape;1866;p21"/>
            <p:cNvSpPr/>
            <p:nvPr/>
          </p:nvSpPr>
          <p:spPr>
            <a:xfrm>
              <a:off x="6183313" y="3829050"/>
              <a:ext cx="176213" cy="177800"/>
            </a:xfrm>
            <a:custGeom>
              <a:avLst/>
              <a:gdLst/>
              <a:ahLst/>
              <a:cxnLst/>
              <a:rect l="l" t="t" r="r" b="b"/>
              <a:pathLst>
                <a:path w="464" h="464" extrusionOk="0">
                  <a:moveTo>
                    <a:pt x="171" y="449"/>
                  </a:moveTo>
                  <a:cubicBezTo>
                    <a:pt x="171" y="445"/>
                    <a:pt x="172" y="440"/>
                    <a:pt x="173" y="435"/>
                  </a:cubicBezTo>
                  <a:cubicBezTo>
                    <a:pt x="174" y="430"/>
                    <a:pt x="173" y="428"/>
                    <a:pt x="169" y="426"/>
                  </a:cubicBezTo>
                  <a:cubicBezTo>
                    <a:pt x="166" y="425"/>
                    <a:pt x="163" y="424"/>
                    <a:pt x="160" y="423"/>
                  </a:cubicBezTo>
                  <a:cubicBezTo>
                    <a:pt x="154" y="420"/>
                    <a:pt x="148" y="418"/>
                    <a:pt x="142" y="415"/>
                  </a:cubicBezTo>
                  <a:cubicBezTo>
                    <a:pt x="137" y="414"/>
                    <a:pt x="136" y="415"/>
                    <a:pt x="133" y="418"/>
                  </a:cubicBezTo>
                  <a:cubicBezTo>
                    <a:pt x="131" y="423"/>
                    <a:pt x="128" y="427"/>
                    <a:pt x="125" y="431"/>
                  </a:cubicBezTo>
                  <a:cubicBezTo>
                    <a:pt x="123" y="435"/>
                    <a:pt x="119" y="436"/>
                    <a:pt x="115" y="433"/>
                  </a:cubicBezTo>
                  <a:cubicBezTo>
                    <a:pt x="113" y="432"/>
                    <a:pt x="111" y="431"/>
                    <a:pt x="109" y="430"/>
                  </a:cubicBezTo>
                  <a:cubicBezTo>
                    <a:pt x="104" y="426"/>
                    <a:pt x="100" y="423"/>
                    <a:pt x="95" y="420"/>
                  </a:cubicBezTo>
                  <a:cubicBezTo>
                    <a:pt x="90" y="417"/>
                    <a:pt x="89" y="413"/>
                    <a:pt x="92" y="408"/>
                  </a:cubicBezTo>
                  <a:cubicBezTo>
                    <a:pt x="95" y="404"/>
                    <a:pt x="98" y="400"/>
                    <a:pt x="101" y="396"/>
                  </a:cubicBezTo>
                  <a:cubicBezTo>
                    <a:pt x="102" y="394"/>
                    <a:pt x="102" y="392"/>
                    <a:pt x="101" y="390"/>
                  </a:cubicBezTo>
                  <a:cubicBezTo>
                    <a:pt x="100" y="388"/>
                    <a:pt x="99" y="387"/>
                    <a:pt x="97" y="385"/>
                  </a:cubicBezTo>
                  <a:cubicBezTo>
                    <a:pt x="92" y="380"/>
                    <a:pt x="87" y="375"/>
                    <a:pt x="82" y="370"/>
                  </a:cubicBezTo>
                  <a:cubicBezTo>
                    <a:pt x="81" y="369"/>
                    <a:pt x="80" y="368"/>
                    <a:pt x="79" y="367"/>
                  </a:cubicBezTo>
                  <a:cubicBezTo>
                    <a:pt x="75" y="364"/>
                    <a:pt x="73" y="364"/>
                    <a:pt x="69" y="367"/>
                  </a:cubicBezTo>
                  <a:cubicBezTo>
                    <a:pt x="66" y="369"/>
                    <a:pt x="62" y="372"/>
                    <a:pt x="58" y="374"/>
                  </a:cubicBezTo>
                  <a:cubicBezTo>
                    <a:pt x="54" y="377"/>
                    <a:pt x="49" y="377"/>
                    <a:pt x="46" y="372"/>
                  </a:cubicBezTo>
                  <a:cubicBezTo>
                    <a:pt x="42" y="366"/>
                    <a:pt x="37" y="359"/>
                    <a:pt x="33" y="353"/>
                  </a:cubicBezTo>
                  <a:cubicBezTo>
                    <a:pt x="30" y="349"/>
                    <a:pt x="31" y="345"/>
                    <a:pt x="35" y="342"/>
                  </a:cubicBezTo>
                  <a:cubicBezTo>
                    <a:pt x="39" y="339"/>
                    <a:pt x="43" y="336"/>
                    <a:pt x="47" y="334"/>
                  </a:cubicBezTo>
                  <a:cubicBezTo>
                    <a:pt x="51" y="331"/>
                    <a:pt x="52" y="328"/>
                    <a:pt x="50" y="324"/>
                  </a:cubicBezTo>
                  <a:cubicBezTo>
                    <a:pt x="46" y="316"/>
                    <a:pt x="43" y="307"/>
                    <a:pt x="39" y="299"/>
                  </a:cubicBezTo>
                  <a:cubicBezTo>
                    <a:pt x="37" y="294"/>
                    <a:pt x="34" y="293"/>
                    <a:pt x="29" y="294"/>
                  </a:cubicBezTo>
                  <a:cubicBezTo>
                    <a:pt x="25" y="295"/>
                    <a:pt x="20" y="296"/>
                    <a:pt x="16" y="297"/>
                  </a:cubicBezTo>
                  <a:cubicBezTo>
                    <a:pt x="11" y="298"/>
                    <a:pt x="7" y="295"/>
                    <a:pt x="6" y="290"/>
                  </a:cubicBezTo>
                  <a:cubicBezTo>
                    <a:pt x="5" y="282"/>
                    <a:pt x="3" y="274"/>
                    <a:pt x="1" y="267"/>
                  </a:cubicBezTo>
                  <a:cubicBezTo>
                    <a:pt x="1" y="262"/>
                    <a:pt x="3" y="259"/>
                    <a:pt x="7" y="258"/>
                  </a:cubicBezTo>
                  <a:cubicBezTo>
                    <a:pt x="12" y="257"/>
                    <a:pt x="17" y="256"/>
                    <a:pt x="21" y="255"/>
                  </a:cubicBezTo>
                  <a:cubicBezTo>
                    <a:pt x="26" y="254"/>
                    <a:pt x="28" y="251"/>
                    <a:pt x="28" y="246"/>
                  </a:cubicBezTo>
                  <a:cubicBezTo>
                    <a:pt x="28" y="238"/>
                    <a:pt x="28" y="229"/>
                    <a:pt x="28" y="221"/>
                  </a:cubicBezTo>
                  <a:cubicBezTo>
                    <a:pt x="28" y="220"/>
                    <a:pt x="28" y="218"/>
                    <a:pt x="27" y="217"/>
                  </a:cubicBezTo>
                  <a:cubicBezTo>
                    <a:pt x="27" y="214"/>
                    <a:pt x="25" y="212"/>
                    <a:pt x="22" y="212"/>
                  </a:cubicBezTo>
                  <a:cubicBezTo>
                    <a:pt x="17" y="211"/>
                    <a:pt x="12" y="210"/>
                    <a:pt x="7" y="209"/>
                  </a:cubicBezTo>
                  <a:cubicBezTo>
                    <a:pt x="3" y="208"/>
                    <a:pt x="0" y="205"/>
                    <a:pt x="1" y="200"/>
                  </a:cubicBezTo>
                  <a:cubicBezTo>
                    <a:pt x="2" y="192"/>
                    <a:pt x="4" y="184"/>
                    <a:pt x="5" y="176"/>
                  </a:cubicBezTo>
                  <a:cubicBezTo>
                    <a:pt x="6" y="171"/>
                    <a:pt x="9" y="169"/>
                    <a:pt x="14" y="170"/>
                  </a:cubicBezTo>
                  <a:cubicBezTo>
                    <a:pt x="19" y="171"/>
                    <a:pt x="23" y="172"/>
                    <a:pt x="28" y="172"/>
                  </a:cubicBezTo>
                  <a:cubicBezTo>
                    <a:pt x="34" y="173"/>
                    <a:pt x="36" y="172"/>
                    <a:pt x="38" y="166"/>
                  </a:cubicBezTo>
                  <a:cubicBezTo>
                    <a:pt x="40" y="162"/>
                    <a:pt x="41" y="158"/>
                    <a:pt x="43" y="155"/>
                  </a:cubicBezTo>
                  <a:cubicBezTo>
                    <a:pt x="44" y="151"/>
                    <a:pt x="46" y="147"/>
                    <a:pt x="48" y="143"/>
                  </a:cubicBezTo>
                  <a:cubicBezTo>
                    <a:pt x="50" y="138"/>
                    <a:pt x="49" y="135"/>
                    <a:pt x="44" y="132"/>
                  </a:cubicBezTo>
                  <a:cubicBezTo>
                    <a:pt x="40" y="130"/>
                    <a:pt x="36" y="127"/>
                    <a:pt x="33" y="124"/>
                  </a:cubicBezTo>
                  <a:cubicBezTo>
                    <a:pt x="29" y="122"/>
                    <a:pt x="28" y="118"/>
                    <a:pt x="31" y="114"/>
                  </a:cubicBezTo>
                  <a:cubicBezTo>
                    <a:pt x="35" y="107"/>
                    <a:pt x="39" y="101"/>
                    <a:pt x="43" y="94"/>
                  </a:cubicBezTo>
                  <a:cubicBezTo>
                    <a:pt x="46" y="90"/>
                    <a:pt x="51" y="89"/>
                    <a:pt x="56" y="92"/>
                  </a:cubicBezTo>
                  <a:cubicBezTo>
                    <a:pt x="59" y="94"/>
                    <a:pt x="63" y="97"/>
                    <a:pt x="67" y="99"/>
                  </a:cubicBezTo>
                  <a:cubicBezTo>
                    <a:pt x="70" y="101"/>
                    <a:pt x="73" y="101"/>
                    <a:pt x="76" y="99"/>
                  </a:cubicBezTo>
                  <a:cubicBezTo>
                    <a:pt x="77" y="98"/>
                    <a:pt x="79" y="96"/>
                    <a:pt x="80" y="94"/>
                  </a:cubicBezTo>
                  <a:cubicBezTo>
                    <a:pt x="85" y="89"/>
                    <a:pt x="90" y="84"/>
                    <a:pt x="95" y="79"/>
                  </a:cubicBezTo>
                  <a:cubicBezTo>
                    <a:pt x="99" y="75"/>
                    <a:pt x="100" y="72"/>
                    <a:pt x="96" y="68"/>
                  </a:cubicBezTo>
                  <a:cubicBezTo>
                    <a:pt x="95" y="65"/>
                    <a:pt x="93" y="63"/>
                    <a:pt x="92" y="61"/>
                  </a:cubicBezTo>
                  <a:cubicBezTo>
                    <a:pt x="91" y="59"/>
                    <a:pt x="90" y="58"/>
                    <a:pt x="89" y="57"/>
                  </a:cubicBezTo>
                  <a:cubicBezTo>
                    <a:pt x="86" y="52"/>
                    <a:pt x="87" y="48"/>
                    <a:pt x="92" y="45"/>
                  </a:cubicBezTo>
                  <a:cubicBezTo>
                    <a:pt x="98" y="41"/>
                    <a:pt x="103" y="37"/>
                    <a:pt x="109" y="33"/>
                  </a:cubicBezTo>
                  <a:cubicBezTo>
                    <a:pt x="111" y="32"/>
                    <a:pt x="112" y="32"/>
                    <a:pt x="113" y="31"/>
                  </a:cubicBezTo>
                  <a:cubicBezTo>
                    <a:pt x="116" y="30"/>
                    <a:pt x="119" y="31"/>
                    <a:pt x="121" y="33"/>
                  </a:cubicBezTo>
                  <a:cubicBezTo>
                    <a:pt x="124" y="38"/>
                    <a:pt x="127" y="42"/>
                    <a:pt x="130" y="46"/>
                  </a:cubicBezTo>
                  <a:cubicBezTo>
                    <a:pt x="133" y="50"/>
                    <a:pt x="136" y="51"/>
                    <a:pt x="141" y="48"/>
                  </a:cubicBezTo>
                  <a:cubicBezTo>
                    <a:pt x="148" y="45"/>
                    <a:pt x="155" y="42"/>
                    <a:pt x="163" y="39"/>
                  </a:cubicBezTo>
                  <a:cubicBezTo>
                    <a:pt x="164" y="39"/>
                    <a:pt x="165" y="38"/>
                    <a:pt x="166" y="38"/>
                  </a:cubicBezTo>
                  <a:cubicBezTo>
                    <a:pt x="170" y="35"/>
                    <a:pt x="171" y="34"/>
                    <a:pt x="170" y="29"/>
                  </a:cubicBezTo>
                  <a:cubicBezTo>
                    <a:pt x="169" y="24"/>
                    <a:pt x="168" y="20"/>
                    <a:pt x="167" y="15"/>
                  </a:cubicBezTo>
                  <a:cubicBezTo>
                    <a:pt x="166" y="10"/>
                    <a:pt x="168" y="7"/>
                    <a:pt x="173" y="6"/>
                  </a:cubicBezTo>
                  <a:cubicBezTo>
                    <a:pt x="181" y="4"/>
                    <a:pt x="189" y="2"/>
                    <a:pt x="197" y="1"/>
                  </a:cubicBezTo>
                  <a:cubicBezTo>
                    <a:pt x="202" y="0"/>
                    <a:pt x="205" y="2"/>
                    <a:pt x="206" y="7"/>
                  </a:cubicBezTo>
                  <a:cubicBezTo>
                    <a:pt x="207" y="12"/>
                    <a:pt x="208" y="17"/>
                    <a:pt x="209" y="22"/>
                  </a:cubicBezTo>
                  <a:cubicBezTo>
                    <a:pt x="210" y="25"/>
                    <a:pt x="211" y="27"/>
                    <a:pt x="215" y="27"/>
                  </a:cubicBezTo>
                  <a:cubicBezTo>
                    <a:pt x="217" y="28"/>
                    <a:pt x="219" y="27"/>
                    <a:pt x="220" y="27"/>
                  </a:cubicBezTo>
                  <a:cubicBezTo>
                    <a:pt x="228" y="27"/>
                    <a:pt x="236" y="27"/>
                    <a:pt x="244" y="27"/>
                  </a:cubicBezTo>
                  <a:cubicBezTo>
                    <a:pt x="248" y="27"/>
                    <a:pt x="251" y="25"/>
                    <a:pt x="252" y="22"/>
                  </a:cubicBezTo>
                  <a:cubicBezTo>
                    <a:pt x="252" y="19"/>
                    <a:pt x="253" y="17"/>
                    <a:pt x="253" y="14"/>
                  </a:cubicBezTo>
                  <a:cubicBezTo>
                    <a:pt x="254" y="11"/>
                    <a:pt x="254" y="9"/>
                    <a:pt x="255" y="6"/>
                  </a:cubicBezTo>
                  <a:cubicBezTo>
                    <a:pt x="256" y="2"/>
                    <a:pt x="259" y="0"/>
                    <a:pt x="264" y="0"/>
                  </a:cubicBezTo>
                  <a:cubicBezTo>
                    <a:pt x="267" y="1"/>
                    <a:pt x="270" y="1"/>
                    <a:pt x="273" y="2"/>
                  </a:cubicBezTo>
                  <a:cubicBezTo>
                    <a:pt x="278" y="3"/>
                    <a:pt x="282" y="4"/>
                    <a:pt x="287" y="5"/>
                  </a:cubicBezTo>
                  <a:cubicBezTo>
                    <a:pt x="292" y="6"/>
                    <a:pt x="295" y="9"/>
                    <a:pt x="294" y="15"/>
                  </a:cubicBezTo>
                  <a:cubicBezTo>
                    <a:pt x="293" y="19"/>
                    <a:pt x="292" y="24"/>
                    <a:pt x="291" y="28"/>
                  </a:cubicBezTo>
                  <a:cubicBezTo>
                    <a:pt x="290" y="33"/>
                    <a:pt x="291" y="35"/>
                    <a:pt x="296" y="37"/>
                  </a:cubicBezTo>
                  <a:cubicBezTo>
                    <a:pt x="299" y="39"/>
                    <a:pt x="303" y="40"/>
                    <a:pt x="307" y="41"/>
                  </a:cubicBezTo>
                  <a:cubicBezTo>
                    <a:pt x="312" y="43"/>
                    <a:pt x="316" y="45"/>
                    <a:pt x="321" y="47"/>
                  </a:cubicBezTo>
                  <a:cubicBezTo>
                    <a:pt x="326" y="49"/>
                    <a:pt x="328" y="48"/>
                    <a:pt x="331" y="44"/>
                  </a:cubicBezTo>
                  <a:cubicBezTo>
                    <a:pt x="334" y="40"/>
                    <a:pt x="336" y="37"/>
                    <a:pt x="338" y="33"/>
                  </a:cubicBezTo>
                  <a:cubicBezTo>
                    <a:pt x="341" y="29"/>
                    <a:pt x="345" y="26"/>
                    <a:pt x="351" y="31"/>
                  </a:cubicBezTo>
                  <a:cubicBezTo>
                    <a:pt x="357" y="35"/>
                    <a:pt x="363" y="38"/>
                    <a:pt x="369" y="42"/>
                  </a:cubicBezTo>
                  <a:cubicBezTo>
                    <a:pt x="374" y="46"/>
                    <a:pt x="375" y="50"/>
                    <a:pt x="371" y="55"/>
                  </a:cubicBezTo>
                  <a:cubicBezTo>
                    <a:pt x="369" y="59"/>
                    <a:pt x="366" y="63"/>
                    <a:pt x="364" y="67"/>
                  </a:cubicBezTo>
                  <a:cubicBezTo>
                    <a:pt x="362" y="69"/>
                    <a:pt x="362" y="72"/>
                    <a:pt x="364" y="74"/>
                  </a:cubicBezTo>
                  <a:cubicBezTo>
                    <a:pt x="365" y="75"/>
                    <a:pt x="366" y="77"/>
                    <a:pt x="367" y="78"/>
                  </a:cubicBezTo>
                  <a:cubicBezTo>
                    <a:pt x="373" y="83"/>
                    <a:pt x="378" y="89"/>
                    <a:pt x="384" y="95"/>
                  </a:cubicBezTo>
                  <a:cubicBezTo>
                    <a:pt x="388" y="99"/>
                    <a:pt x="391" y="99"/>
                    <a:pt x="396" y="96"/>
                  </a:cubicBezTo>
                  <a:cubicBezTo>
                    <a:pt x="399" y="93"/>
                    <a:pt x="403" y="91"/>
                    <a:pt x="407" y="88"/>
                  </a:cubicBezTo>
                  <a:cubicBezTo>
                    <a:pt x="411" y="85"/>
                    <a:pt x="415" y="86"/>
                    <a:pt x="418" y="90"/>
                  </a:cubicBezTo>
                  <a:cubicBezTo>
                    <a:pt x="423" y="97"/>
                    <a:pt x="427" y="103"/>
                    <a:pt x="432" y="110"/>
                  </a:cubicBezTo>
                  <a:cubicBezTo>
                    <a:pt x="434" y="114"/>
                    <a:pt x="433" y="119"/>
                    <a:pt x="429" y="122"/>
                  </a:cubicBezTo>
                  <a:cubicBezTo>
                    <a:pt x="425" y="124"/>
                    <a:pt x="421" y="127"/>
                    <a:pt x="418" y="129"/>
                  </a:cubicBezTo>
                  <a:cubicBezTo>
                    <a:pt x="414" y="132"/>
                    <a:pt x="413" y="135"/>
                    <a:pt x="415" y="139"/>
                  </a:cubicBezTo>
                  <a:cubicBezTo>
                    <a:pt x="418" y="147"/>
                    <a:pt x="422" y="156"/>
                    <a:pt x="425" y="164"/>
                  </a:cubicBezTo>
                  <a:cubicBezTo>
                    <a:pt x="427" y="169"/>
                    <a:pt x="430" y="170"/>
                    <a:pt x="435" y="169"/>
                  </a:cubicBezTo>
                  <a:cubicBezTo>
                    <a:pt x="440" y="168"/>
                    <a:pt x="445" y="167"/>
                    <a:pt x="449" y="166"/>
                  </a:cubicBezTo>
                  <a:cubicBezTo>
                    <a:pt x="453" y="165"/>
                    <a:pt x="457" y="167"/>
                    <a:pt x="458" y="171"/>
                  </a:cubicBezTo>
                  <a:cubicBezTo>
                    <a:pt x="460" y="180"/>
                    <a:pt x="461" y="188"/>
                    <a:pt x="463" y="197"/>
                  </a:cubicBezTo>
                  <a:cubicBezTo>
                    <a:pt x="464" y="201"/>
                    <a:pt x="461" y="204"/>
                    <a:pt x="457" y="205"/>
                  </a:cubicBezTo>
                  <a:cubicBezTo>
                    <a:pt x="453" y="206"/>
                    <a:pt x="448" y="207"/>
                    <a:pt x="444" y="208"/>
                  </a:cubicBezTo>
                  <a:cubicBezTo>
                    <a:pt x="438" y="209"/>
                    <a:pt x="436" y="211"/>
                    <a:pt x="436" y="217"/>
                  </a:cubicBezTo>
                  <a:cubicBezTo>
                    <a:pt x="436" y="226"/>
                    <a:pt x="436" y="235"/>
                    <a:pt x="437" y="244"/>
                  </a:cubicBezTo>
                  <a:cubicBezTo>
                    <a:pt x="437" y="249"/>
                    <a:pt x="438" y="250"/>
                    <a:pt x="443" y="251"/>
                  </a:cubicBezTo>
                  <a:cubicBezTo>
                    <a:pt x="448" y="252"/>
                    <a:pt x="453" y="253"/>
                    <a:pt x="458" y="254"/>
                  </a:cubicBezTo>
                  <a:cubicBezTo>
                    <a:pt x="462" y="255"/>
                    <a:pt x="464" y="259"/>
                    <a:pt x="463" y="264"/>
                  </a:cubicBezTo>
                  <a:cubicBezTo>
                    <a:pt x="462" y="271"/>
                    <a:pt x="461" y="277"/>
                    <a:pt x="459" y="284"/>
                  </a:cubicBezTo>
                  <a:cubicBezTo>
                    <a:pt x="459" y="285"/>
                    <a:pt x="459" y="287"/>
                    <a:pt x="459" y="288"/>
                  </a:cubicBezTo>
                  <a:cubicBezTo>
                    <a:pt x="458" y="292"/>
                    <a:pt x="455" y="294"/>
                    <a:pt x="451" y="293"/>
                  </a:cubicBezTo>
                  <a:cubicBezTo>
                    <a:pt x="445" y="292"/>
                    <a:pt x="440" y="291"/>
                    <a:pt x="434" y="290"/>
                  </a:cubicBezTo>
                  <a:cubicBezTo>
                    <a:pt x="432" y="290"/>
                    <a:pt x="431" y="290"/>
                    <a:pt x="430" y="291"/>
                  </a:cubicBezTo>
                  <a:cubicBezTo>
                    <a:pt x="428" y="292"/>
                    <a:pt x="427" y="294"/>
                    <a:pt x="426" y="296"/>
                  </a:cubicBezTo>
                  <a:cubicBezTo>
                    <a:pt x="423" y="305"/>
                    <a:pt x="419" y="313"/>
                    <a:pt x="416" y="322"/>
                  </a:cubicBezTo>
                  <a:cubicBezTo>
                    <a:pt x="414" y="326"/>
                    <a:pt x="415" y="328"/>
                    <a:pt x="420" y="331"/>
                  </a:cubicBezTo>
                  <a:cubicBezTo>
                    <a:pt x="424" y="333"/>
                    <a:pt x="428" y="336"/>
                    <a:pt x="433" y="339"/>
                  </a:cubicBezTo>
                  <a:cubicBezTo>
                    <a:pt x="436" y="341"/>
                    <a:pt x="436" y="346"/>
                    <a:pt x="434" y="349"/>
                  </a:cubicBezTo>
                  <a:cubicBezTo>
                    <a:pt x="430" y="355"/>
                    <a:pt x="426" y="362"/>
                    <a:pt x="421" y="368"/>
                  </a:cubicBezTo>
                  <a:cubicBezTo>
                    <a:pt x="421" y="369"/>
                    <a:pt x="421" y="369"/>
                    <a:pt x="421" y="369"/>
                  </a:cubicBezTo>
                  <a:cubicBezTo>
                    <a:pt x="417" y="374"/>
                    <a:pt x="414" y="374"/>
                    <a:pt x="410" y="372"/>
                  </a:cubicBezTo>
                  <a:cubicBezTo>
                    <a:pt x="406" y="369"/>
                    <a:pt x="402" y="366"/>
                    <a:pt x="398" y="364"/>
                  </a:cubicBezTo>
                  <a:cubicBezTo>
                    <a:pt x="394" y="361"/>
                    <a:pt x="391" y="362"/>
                    <a:pt x="388" y="365"/>
                  </a:cubicBezTo>
                  <a:cubicBezTo>
                    <a:pt x="381" y="371"/>
                    <a:pt x="375" y="378"/>
                    <a:pt x="368" y="385"/>
                  </a:cubicBezTo>
                  <a:cubicBezTo>
                    <a:pt x="365" y="388"/>
                    <a:pt x="365" y="391"/>
                    <a:pt x="367" y="395"/>
                  </a:cubicBezTo>
                  <a:cubicBezTo>
                    <a:pt x="370" y="399"/>
                    <a:pt x="373" y="402"/>
                    <a:pt x="376" y="406"/>
                  </a:cubicBezTo>
                  <a:cubicBezTo>
                    <a:pt x="378" y="411"/>
                    <a:pt x="378" y="414"/>
                    <a:pt x="374" y="417"/>
                  </a:cubicBezTo>
                  <a:cubicBezTo>
                    <a:pt x="367" y="422"/>
                    <a:pt x="360" y="426"/>
                    <a:pt x="353" y="431"/>
                  </a:cubicBezTo>
                  <a:cubicBezTo>
                    <a:pt x="349" y="434"/>
                    <a:pt x="346" y="433"/>
                    <a:pt x="343" y="429"/>
                  </a:cubicBezTo>
                  <a:cubicBezTo>
                    <a:pt x="340" y="425"/>
                    <a:pt x="337" y="421"/>
                    <a:pt x="334" y="417"/>
                  </a:cubicBezTo>
                  <a:cubicBezTo>
                    <a:pt x="332" y="413"/>
                    <a:pt x="329" y="412"/>
                    <a:pt x="325" y="414"/>
                  </a:cubicBezTo>
                  <a:cubicBezTo>
                    <a:pt x="317" y="417"/>
                    <a:pt x="309" y="420"/>
                    <a:pt x="301" y="424"/>
                  </a:cubicBezTo>
                  <a:cubicBezTo>
                    <a:pt x="300" y="425"/>
                    <a:pt x="298" y="425"/>
                    <a:pt x="297" y="426"/>
                  </a:cubicBezTo>
                  <a:cubicBezTo>
                    <a:pt x="295" y="428"/>
                    <a:pt x="294" y="430"/>
                    <a:pt x="294" y="433"/>
                  </a:cubicBezTo>
                  <a:cubicBezTo>
                    <a:pt x="295" y="438"/>
                    <a:pt x="297" y="443"/>
                    <a:pt x="298" y="448"/>
                  </a:cubicBezTo>
                  <a:cubicBezTo>
                    <a:pt x="299" y="453"/>
                    <a:pt x="297" y="456"/>
                    <a:pt x="292" y="457"/>
                  </a:cubicBezTo>
                  <a:cubicBezTo>
                    <a:pt x="284" y="459"/>
                    <a:pt x="276" y="461"/>
                    <a:pt x="267" y="462"/>
                  </a:cubicBezTo>
                  <a:cubicBezTo>
                    <a:pt x="263" y="463"/>
                    <a:pt x="260" y="461"/>
                    <a:pt x="259" y="457"/>
                  </a:cubicBezTo>
                  <a:cubicBezTo>
                    <a:pt x="258" y="452"/>
                    <a:pt x="257" y="447"/>
                    <a:pt x="256" y="442"/>
                  </a:cubicBezTo>
                  <a:cubicBezTo>
                    <a:pt x="255" y="438"/>
                    <a:pt x="251" y="435"/>
                    <a:pt x="247" y="435"/>
                  </a:cubicBezTo>
                  <a:cubicBezTo>
                    <a:pt x="239" y="435"/>
                    <a:pt x="230" y="436"/>
                    <a:pt x="222" y="436"/>
                  </a:cubicBezTo>
                  <a:cubicBezTo>
                    <a:pt x="220" y="436"/>
                    <a:pt x="219" y="436"/>
                    <a:pt x="218" y="436"/>
                  </a:cubicBezTo>
                  <a:cubicBezTo>
                    <a:pt x="215" y="437"/>
                    <a:pt x="214" y="438"/>
                    <a:pt x="213" y="441"/>
                  </a:cubicBezTo>
                  <a:cubicBezTo>
                    <a:pt x="212" y="446"/>
                    <a:pt x="211" y="451"/>
                    <a:pt x="210" y="457"/>
                  </a:cubicBezTo>
                  <a:cubicBezTo>
                    <a:pt x="209" y="461"/>
                    <a:pt x="206" y="464"/>
                    <a:pt x="201" y="463"/>
                  </a:cubicBezTo>
                  <a:cubicBezTo>
                    <a:pt x="193" y="461"/>
                    <a:pt x="185" y="460"/>
                    <a:pt x="176" y="458"/>
                  </a:cubicBezTo>
                  <a:cubicBezTo>
                    <a:pt x="172" y="457"/>
                    <a:pt x="171" y="455"/>
                    <a:pt x="171" y="449"/>
                  </a:cubicBezTo>
                  <a:close/>
                  <a:moveTo>
                    <a:pt x="64" y="231"/>
                  </a:moveTo>
                  <a:cubicBezTo>
                    <a:pt x="64" y="324"/>
                    <a:pt x="139" y="399"/>
                    <a:pt x="233" y="399"/>
                  </a:cubicBezTo>
                  <a:cubicBezTo>
                    <a:pt x="324" y="399"/>
                    <a:pt x="400" y="324"/>
                    <a:pt x="400" y="232"/>
                  </a:cubicBezTo>
                  <a:cubicBezTo>
                    <a:pt x="400" y="139"/>
                    <a:pt x="325" y="64"/>
                    <a:pt x="232" y="64"/>
                  </a:cubicBezTo>
                  <a:cubicBezTo>
                    <a:pt x="140" y="64"/>
                    <a:pt x="64" y="139"/>
                    <a:pt x="64" y="231"/>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7" name="Google Shape;1867;p21"/>
            <p:cNvSpPr/>
            <p:nvPr/>
          </p:nvSpPr>
          <p:spPr>
            <a:xfrm>
              <a:off x="6207125" y="3854450"/>
              <a:ext cx="128588" cy="128588"/>
            </a:xfrm>
            <a:custGeom>
              <a:avLst/>
              <a:gdLst/>
              <a:ahLst/>
              <a:cxnLst/>
              <a:rect l="l" t="t" r="r" b="b"/>
              <a:pathLst>
                <a:path w="336" h="335" extrusionOk="0">
                  <a:moveTo>
                    <a:pt x="0" y="167"/>
                  </a:moveTo>
                  <a:cubicBezTo>
                    <a:pt x="0" y="75"/>
                    <a:pt x="76" y="0"/>
                    <a:pt x="168" y="0"/>
                  </a:cubicBezTo>
                  <a:cubicBezTo>
                    <a:pt x="261" y="0"/>
                    <a:pt x="336" y="75"/>
                    <a:pt x="336" y="168"/>
                  </a:cubicBezTo>
                  <a:cubicBezTo>
                    <a:pt x="336" y="260"/>
                    <a:pt x="260" y="335"/>
                    <a:pt x="169" y="335"/>
                  </a:cubicBezTo>
                  <a:cubicBezTo>
                    <a:pt x="75" y="335"/>
                    <a:pt x="0" y="260"/>
                    <a:pt x="0" y="167"/>
                  </a:cubicBezTo>
                  <a:close/>
                  <a:moveTo>
                    <a:pt x="53" y="254"/>
                  </a:moveTo>
                  <a:cubicBezTo>
                    <a:pt x="64" y="244"/>
                    <a:pt x="74" y="233"/>
                    <a:pt x="85" y="223"/>
                  </a:cubicBezTo>
                  <a:cubicBezTo>
                    <a:pt x="94" y="233"/>
                    <a:pt x="103" y="242"/>
                    <a:pt x="113" y="252"/>
                  </a:cubicBezTo>
                  <a:cubicBezTo>
                    <a:pt x="103" y="262"/>
                    <a:pt x="92" y="272"/>
                    <a:pt x="81" y="283"/>
                  </a:cubicBezTo>
                  <a:cubicBezTo>
                    <a:pt x="89" y="285"/>
                    <a:pt x="96" y="284"/>
                    <a:pt x="102" y="283"/>
                  </a:cubicBezTo>
                  <a:cubicBezTo>
                    <a:pt x="129" y="276"/>
                    <a:pt x="138" y="249"/>
                    <a:pt x="130" y="228"/>
                  </a:cubicBezTo>
                  <a:cubicBezTo>
                    <a:pt x="130" y="227"/>
                    <a:pt x="130" y="226"/>
                    <a:pt x="131" y="225"/>
                  </a:cubicBezTo>
                  <a:cubicBezTo>
                    <a:pt x="141" y="215"/>
                    <a:pt x="151" y="205"/>
                    <a:pt x="161" y="194"/>
                  </a:cubicBezTo>
                  <a:cubicBezTo>
                    <a:pt x="162" y="194"/>
                    <a:pt x="163" y="194"/>
                    <a:pt x="163" y="193"/>
                  </a:cubicBezTo>
                  <a:cubicBezTo>
                    <a:pt x="166" y="193"/>
                    <a:pt x="169" y="193"/>
                    <a:pt x="172" y="192"/>
                  </a:cubicBezTo>
                  <a:cubicBezTo>
                    <a:pt x="176" y="190"/>
                    <a:pt x="179" y="188"/>
                    <a:pt x="183" y="185"/>
                  </a:cubicBezTo>
                  <a:cubicBezTo>
                    <a:pt x="183" y="186"/>
                    <a:pt x="184" y="186"/>
                    <a:pt x="184" y="187"/>
                  </a:cubicBezTo>
                  <a:cubicBezTo>
                    <a:pt x="195" y="197"/>
                    <a:pt x="206" y="208"/>
                    <a:pt x="216" y="219"/>
                  </a:cubicBezTo>
                  <a:cubicBezTo>
                    <a:pt x="223" y="225"/>
                    <a:pt x="229" y="232"/>
                    <a:pt x="235" y="239"/>
                  </a:cubicBezTo>
                  <a:cubicBezTo>
                    <a:pt x="238" y="243"/>
                    <a:pt x="241" y="247"/>
                    <a:pt x="244" y="251"/>
                  </a:cubicBezTo>
                  <a:cubicBezTo>
                    <a:pt x="249" y="256"/>
                    <a:pt x="254" y="261"/>
                    <a:pt x="259" y="266"/>
                  </a:cubicBezTo>
                  <a:cubicBezTo>
                    <a:pt x="262" y="268"/>
                    <a:pt x="264" y="271"/>
                    <a:pt x="266" y="273"/>
                  </a:cubicBezTo>
                  <a:cubicBezTo>
                    <a:pt x="270" y="270"/>
                    <a:pt x="273" y="267"/>
                    <a:pt x="276" y="264"/>
                  </a:cubicBezTo>
                  <a:cubicBezTo>
                    <a:pt x="268" y="256"/>
                    <a:pt x="261" y="247"/>
                    <a:pt x="252" y="239"/>
                  </a:cubicBezTo>
                  <a:cubicBezTo>
                    <a:pt x="242" y="231"/>
                    <a:pt x="232" y="223"/>
                    <a:pt x="223" y="214"/>
                  </a:cubicBezTo>
                  <a:cubicBezTo>
                    <a:pt x="213" y="204"/>
                    <a:pt x="203" y="193"/>
                    <a:pt x="193" y="183"/>
                  </a:cubicBezTo>
                  <a:cubicBezTo>
                    <a:pt x="191" y="182"/>
                    <a:pt x="189" y="181"/>
                    <a:pt x="189" y="179"/>
                  </a:cubicBezTo>
                  <a:cubicBezTo>
                    <a:pt x="189" y="178"/>
                    <a:pt x="191" y="176"/>
                    <a:pt x="192" y="175"/>
                  </a:cubicBezTo>
                  <a:cubicBezTo>
                    <a:pt x="194" y="170"/>
                    <a:pt x="197" y="166"/>
                    <a:pt x="197" y="160"/>
                  </a:cubicBezTo>
                  <a:cubicBezTo>
                    <a:pt x="197" y="159"/>
                    <a:pt x="197" y="158"/>
                    <a:pt x="198" y="157"/>
                  </a:cubicBezTo>
                  <a:cubicBezTo>
                    <a:pt x="207" y="148"/>
                    <a:pt x="216" y="139"/>
                    <a:pt x="225" y="130"/>
                  </a:cubicBezTo>
                  <a:cubicBezTo>
                    <a:pt x="226" y="129"/>
                    <a:pt x="227" y="129"/>
                    <a:pt x="229" y="129"/>
                  </a:cubicBezTo>
                  <a:cubicBezTo>
                    <a:pt x="238" y="133"/>
                    <a:pt x="248" y="134"/>
                    <a:pt x="257" y="130"/>
                  </a:cubicBezTo>
                  <a:cubicBezTo>
                    <a:pt x="274" y="124"/>
                    <a:pt x="286" y="107"/>
                    <a:pt x="284" y="87"/>
                  </a:cubicBezTo>
                  <a:cubicBezTo>
                    <a:pt x="284" y="85"/>
                    <a:pt x="284" y="83"/>
                    <a:pt x="283" y="80"/>
                  </a:cubicBezTo>
                  <a:cubicBezTo>
                    <a:pt x="272" y="91"/>
                    <a:pt x="262" y="102"/>
                    <a:pt x="251" y="112"/>
                  </a:cubicBezTo>
                  <a:cubicBezTo>
                    <a:pt x="242" y="103"/>
                    <a:pt x="233" y="94"/>
                    <a:pt x="223" y="84"/>
                  </a:cubicBezTo>
                  <a:cubicBezTo>
                    <a:pt x="228" y="79"/>
                    <a:pt x="234" y="74"/>
                    <a:pt x="239" y="68"/>
                  </a:cubicBezTo>
                  <a:cubicBezTo>
                    <a:pt x="244" y="63"/>
                    <a:pt x="249" y="58"/>
                    <a:pt x="255" y="52"/>
                  </a:cubicBezTo>
                  <a:cubicBezTo>
                    <a:pt x="254" y="52"/>
                    <a:pt x="253" y="52"/>
                    <a:pt x="253" y="52"/>
                  </a:cubicBezTo>
                  <a:cubicBezTo>
                    <a:pt x="233" y="47"/>
                    <a:pt x="214" y="58"/>
                    <a:pt x="206" y="76"/>
                  </a:cubicBezTo>
                  <a:cubicBezTo>
                    <a:pt x="202" y="86"/>
                    <a:pt x="202" y="97"/>
                    <a:pt x="206" y="107"/>
                  </a:cubicBezTo>
                  <a:cubicBezTo>
                    <a:pt x="207" y="109"/>
                    <a:pt x="207" y="109"/>
                    <a:pt x="205" y="111"/>
                  </a:cubicBezTo>
                  <a:cubicBezTo>
                    <a:pt x="199" y="117"/>
                    <a:pt x="192" y="124"/>
                    <a:pt x="186" y="130"/>
                  </a:cubicBezTo>
                  <a:cubicBezTo>
                    <a:pt x="181" y="135"/>
                    <a:pt x="177" y="139"/>
                    <a:pt x="173" y="144"/>
                  </a:cubicBezTo>
                  <a:cubicBezTo>
                    <a:pt x="172" y="143"/>
                    <a:pt x="171" y="142"/>
                    <a:pt x="170" y="142"/>
                  </a:cubicBezTo>
                  <a:cubicBezTo>
                    <a:pt x="166" y="138"/>
                    <a:pt x="163" y="133"/>
                    <a:pt x="161" y="128"/>
                  </a:cubicBezTo>
                  <a:cubicBezTo>
                    <a:pt x="158" y="121"/>
                    <a:pt x="155" y="115"/>
                    <a:pt x="150" y="109"/>
                  </a:cubicBezTo>
                  <a:cubicBezTo>
                    <a:pt x="133" y="93"/>
                    <a:pt x="116" y="76"/>
                    <a:pt x="99" y="60"/>
                  </a:cubicBezTo>
                  <a:cubicBezTo>
                    <a:pt x="95" y="56"/>
                    <a:pt x="91" y="55"/>
                    <a:pt x="86" y="57"/>
                  </a:cubicBezTo>
                  <a:cubicBezTo>
                    <a:pt x="75" y="61"/>
                    <a:pt x="66" y="69"/>
                    <a:pt x="61" y="80"/>
                  </a:cubicBezTo>
                  <a:cubicBezTo>
                    <a:pt x="58" y="87"/>
                    <a:pt x="59" y="92"/>
                    <a:pt x="65" y="97"/>
                  </a:cubicBezTo>
                  <a:cubicBezTo>
                    <a:pt x="77" y="110"/>
                    <a:pt x="89" y="122"/>
                    <a:pt x="101" y="134"/>
                  </a:cubicBezTo>
                  <a:cubicBezTo>
                    <a:pt x="106" y="140"/>
                    <a:pt x="112" y="145"/>
                    <a:pt x="117" y="150"/>
                  </a:cubicBezTo>
                  <a:cubicBezTo>
                    <a:pt x="123" y="155"/>
                    <a:pt x="130" y="157"/>
                    <a:pt x="136" y="160"/>
                  </a:cubicBezTo>
                  <a:cubicBezTo>
                    <a:pt x="141" y="162"/>
                    <a:pt x="144" y="165"/>
                    <a:pt x="147" y="169"/>
                  </a:cubicBezTo>
                  <a:cubicBezTo>
                    <a:pt x="134" y="182"/>
                    <a:pt x="122" y="194"/>
                    <a:pt x="109" y="206"/>
                  </a:cubicBezTo>
                  <a:cubicBezTo>
                    <a:pt x="92" y="200"/>
                    <a:pt x="76" y="202"/>
                    <a:pt x="62" y="216"/>
                  </a:cubicBezTo>
                  <a:cubicBezTo>
                    <a:pt x="52" y="227"/>
                    <a:pt x="50" y="240"/>
                    <a:pt x="53" y="25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868" name="Google Shape;1868;p21"/>
            <p:cNvSpPr/>
            <p:nvPr/>
          </p:nvSpPr>
          <p:spPr>
            <a:xfrm>
              <a:off x="6226175" y="3871913"/>
              <a:ext cx="90488" cy="92075"/>
            </a:xfrm>
            <a:custGeom>
              <a:avLst/>
              <a:gdLst/>
              <a:ahLst/>
              <a:cxnLst/>
              <a:rect l="l" t="t" r="r" b="b"/>
              <a:pathLst>
                <a:path w="236" h="238" extrusionOk="0">
                  <a:moveTo>
                    <a:pt x="3" y="207"/>
                  </a:moveTo>
                  <a:cubicBezTo>
                    <a:pt x="0" y="193"/>
                    <a:pt x="2" y="180"/>
                    <a:pt x="12" y="169"/>
                  </a:cubicBezTo>
                  <a:cubicBezTo>
                    <a:pt x="26" y="155"/>
                    <a:pt x="42" y="153"/>
                    <a:pt x="59" y="159"/>
                  </a:cubicBezTo>
                  <a:cubicBezTo>
                    <a:pt x="72" y="147"/>
                    <a:pt x="84" y="135"/>
                    <a:pt x="97" y="122"/>
                  </a:cubicBezTo>
                  <a:cubicBezTo>
                    <a:pt x="94" y="118"/>
                    <a:pt x="91" y="115"/>
                    <a:pt x="86" y="113"/>
                  </a:cubicBezTo>
                  <a:cubicBezTo>
                    <a:pt x="80" y="110"/>
                    <a:pt x="73" y="108"/>
                    <a:pt x="67" y="103"/>
                  </a:cubicBezTo>
                  <a:cubicBezTo>
                    <a:pt x="62" y="98"/>
                    <a:pt x="56" y="93"/>
                    <a:pt x="51" y="87"/>
                  </a:cubicBezTo>
                  <a:cubicBezTo>
                    <a:pt x="39" y="75"/>
                    <a:pt x="27" y="63"/>
                    <a:pt x="15" y="50"/>
                  </a:cubicBezTo>
                  <a:cubicBezTo>
                    <a:pt x="9" y="45"/>
                    <a:pt x="8" y="40"/>
                    <a:pt x="11" y="33"/>
                  </a:cubicBezTo>
                  <a:cubicBezTo>
                    <a:pt x="16" y="22"/>
                    <a:pt x="25" y="14"/>
                    <a:pt x="36" y="10"/>
                  </a:cubicBezTo>
                  <a:cubicBezTo>
                    <a:pt x="41" y="8"/>
                    <a:pt x="45" y="9"/>
                    <a:pt x="49" y="13"/>
                  </a:cubicBezTo>
                  <a:cubicBezTo>
                    <a:pt x="66" y="29"/>
                    <a:pt x="83" y="46"/>
                    <a:pt x="100" y="62"/>
                  </a:cubicBezTo>
                  <a:cubicBezTo>
                    <a:pt x="105" y="68"/>
                    <a:pt x="108" y="74"/>
                    <a:pt x="111" y="81"/>
                  </a:cubicBezTo>
                  <a:cubicBezTo>
                    <a:pt x="113" y="86"/>
                    <a:pt x="116" y="91"/>
                    <a:pt x="120" y="95"/>
                  </a:cubicBezTo>
                  <a:cubicBezTo>
                    <a:pt x="121" y="95"/>
                    <a:pt x="122" y="96"/>
                    <a:pt x="123" y="97"/>
                  </a:cubicBezTo>
                  <a:cubicBezTo>
                    <a:pt x="127" y="92"/>
                    <a:pt x="131" y="88"/>
                    <a:pt x="136" y="83"/>
                  </a:cubicBezTo>
                  <a:cubicBezTo>
                    <a:pt x="142" y="77"/>
                    <a:pt x="149" y="70"/>
                    <a:pt x="155" y="64"/>
                  </a:cubicBezTo>
                  <a:cubicBezTo>
                    <a:pt x="157" y="62"/>
                    <a:pt x="157" y="62"/>
                    <a:pt x="156" y="60"/>
                  </a:cubicBezTo>
                  <a:cubicBezTo>
                    <a:pt x="152" y="50"/>
                    <a:pt x="152" y="39"/>
                    <a:pt x="156" y="29"/>
                  </a:cubicBezTo>
                  <a:cubicBezTo>
                    <a:pt x="164" y="11"/>
                    <a:pt x="183" y="0"/>
                    <a:pt x="203" y="5"/>
                  </a:cubicBezTo>
                  <a:cubicBezTo>
                    <a:pt x="203" y="5"/>
                    <a:pt x="204" y="5"/>
                    <a:pt x="205" y="5"/>
                  </a:cubicBezTo>
                  <a:cubicBezTo>
                    <a:pt x="199" y="11"/>
                    <a:pt x="194" y="16"/>
                    <a:pt x="189" y="21"/>
                  </a:cubicBezTo>
                  <a:cubicBezTo>
                    <a:pt x="184" y="27"/>
                    <a:pt x="178" y="32"/>
                    <a:pt x="173" y="37"/>
                  </a:cubicBezTo>
                  <a:cubicBezTo>
                    <a:pt x="183" y="47"/>
                    <a:pt x="192" y="56"/>
                    <a:pt x="201" y="65"/>
                  </a:cubicBezTo>
                  <a:cubicBezTo>
                    <a:pt x="212" y="55"/>
                    <a:pt x="222" y="44"/>
                    <a:pt x="233" y="33"/>
                  </a:cubicBezTo>
                  <a:cubicBezTo>
                    <a:pt x="234" y="36"/>
                    <a:pt x="234" y="38"/>
                    <a:pt x="234" y="40"/>
                  </a:cubicBezTo>
                  <a:cubicBezTo>
                    <a:pt x="236" y="60"/>
                    <a:pt x="224" y="77"/>
                    <a:pt x="207" y="83"/>
                  </a:cubicBezTo>
                  <a:cubicBezTo>
                    <a:pt x="198" y="87"/>
                    <a:pt x="188" y="86"/>
                    <a:pt x="179" y="82"/>
                  </a:cubicBezTo>
                  <a:cubicBezTo>
                    <a:pt x="177" y="82"/>
                    <a:pt x="176" y="82"/>
                    <a:pt x="175" y="83"/>
                  </a:cubicBezTo>
                  <a:cubicBezTo>
                    <a:pt x="166" y="92"/>
                    <a:pt x="157" y="101"/>
                    <a:pt x="148" y="110"/>
                  </a:cubicBezTo>
                  <a:cubicBezTo>
                    <a:pt x="147" y="111"/>
                    <a:pt x="147" y="112"/>
                    <a:pt x="147" y="113"/>
                  </a:cubicBezTo>
                  <a:cubicBezTo>
                    <a:pt x="147" y="119"/>
                    <a:pt x="144" y="123"/>
                    <a:pt x="142" y="128"/>
                  </a:cubicBezTo>
                  <a:cubicBezTo>
                    <a:pt x="141" y="129"/>
                    <a:pt x="139" y="131"/>
                    <a:pt x="139" y="132"/>
                  </a:cubicBezTo>
                  <a:cubicBezTo>
                    <a:pt x="139" y="134"/>
                    <a:pt x="141" y="135"/>
                    <a:pt x="143" y="136"/>
                  </a:cubicBezTo>
                  <a:cubicBezTo>
                    <a:pt x="153" y="146"/>
                    <a:pt x="163" y="157"/>
                    <a:pt x="173" y="167"/>
                  </a:cubicBezTo>
                  <a:cubicBezTo>
                    <a:pt x="182" y="176"/>
                    <a:pt x="192" y="184"/>
                    <a:pt x="202" y="192"/>
                  </a:cubicBezTo>
                  <a:cubicBezTo>
                    <a:pt x="211" y="200"/>
                    <a:pt x="218" y="209"/>
                    <a:pt x="226" y="217"/>
                  </a:cubicBezTo>
                  <a:cubicBezTo>
                    <a:pt x="223" y="220"/>
                    <a:pt x="220" y="223"/>
                    <a:pt x="216" y="226"/>
                  </a:cubicBezTo>
                  <a:cubicBezTo>
                    <a:pt x="214" y="224"/>
                    <a:pt x="212" y="221"/>
                    <a:pt x="209" y="219"/>
                  </a:cubicBezTo>
                  <a:cubicBezTo>
                    <a:pt x="204" y="214"/>
                    <a:pt x="199" y="209"/>
                    <a:pt x="194" y="204"/>
                  </a:cubicBezTo>
                  <a:cubicBezTo>
                    <a:pt x="191" y="200"/>
                    <a:pt x="188" y="196"/>
                    <a:pt x="185" y="192"/>
                  </a:cubicBezTo>
                  <a:cubicBezTo>
                    <a:pt x="179" y="185"/>
                    <a:pt x="173" y="178"/>
                    <a:pt x="166" y="172"/>
                  </a:cubicBezTo>
                  <a:cubicBezTo>
                    <a:pt x="156" y="161"/>
                    <a:pt x="145" y="150"/>
                    <a:pt x="134" y="140"/>
                  </a:cubicBezTo>
                  <a:cubicBezTo>
                    <a:pt x="134" y="139"/>
                    <a:pt x="133" y="139"/>
                    <a:pt x="133" y="138"/>
                  </a:cubicBezTo>
                  <a:cubicBezTo>
                    <a:pt x="129" y="141"/>
                    <a:pt x="126" y="143"/>
                    <a:pt x="122" y="145"/>
                  </a:cubicBezTo>
                  <a:cubicBezTo>
                    <a:pt x="119" y="146"/>
                    <a:pt x="116" y="146"/>
                    <a:pt x="113" y="146"/>
                  </a:cubicBezTo>
                  <a:cubicBezTo>
                    <a:pt x="113" y="147"/>
                    <a:pt x="112" y="147"/>
                    <a:pt x="111" y="147"/>
                  </a:cubicBezTo>
                  <a:cubicBezTo>
                    <a:pt x="101" y="158"/>
                    <a:pt x="91" y="168"/>
                    <a:pt x="81" y="178"/>
                  </a:cubicBezTo>
                  <a:cubicBezTo>
                    <a:pt x="80" y="179"/>
                    <a:pt x="80" y="180"/>
                    <a:pt x="80" y="181"/>
                  </a:cubicBezTo>
                  <a:cubicBezTo>
                    <a:pt x="88" y="202"/>
                    <a:pt x="79" y="229"/>
                    <a:pt x="52" y="236"/>
                  </a:cubicBezTo>
                  <a:cubicBezTo>
                    <a:pt x="46" y="237"/>
                    <a:pt x="39" y="238"/>
                    <a:pt x="31" y="236"/>
                  </a:cubicBezTo>
                  <a:cubicBezTo>
                    <a:pt x="42" y="225"/>
                    <a:pt x="53" y="215"/>
                    <a:pt x="63" y="205"/>
                  </a:cubicBezTo>
                  <a:cubicBezTo>
                    <a:pt x="53" y="195"/>
                    <a:pt x="44" y="186"/>
                    <a:pt x="35" y="176"/>
                  </a:cubicBezTo>
                  <a:cubicBezTo>
                    <a:pt x="24" y="186"/>
                    <a:pt x="14" y="197"/>
                    <a:pt x="3" y="207"/>
                  </a:cubicBez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72"/>
        <p:cNvGrpSpPr/>
        <p:nvPr/>
      </p:nvGrpSpPr>
      <p:grpSpPr>
        <a:xfrm>
          <a:off x="0" y="0"/>
          <a:ext cx="0" cy="0"/>
          <a:chOff x="0" y="0"/>
          <a:chExt cx="0" cy="0"/>
        </a:xfrm>
      </p:grpSpPr>
      <p:sp>
        <p:nvSpPr>
          <p:cNvPr id="1873" name="Google Shape;1873;p22"/>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1874" name="Google Shape;1874;p22"/>
          <p:cNvGrpSpPr/>
          <p:nvPr/>
        </p:nvGrpSpPr>
        <p:grpSpPr>
          <a:xfrm>
            <a:off x="2538458" y="1174561"/>
            <a:ext cx="4035265" cy="3968938"/>
            <a:chOff x="3716515" y="2203452"/>
            <a:chExt cx="4730828" cy="4653067"/>
          </a:xfrm>
        </p:grpSpPr>
        <p:sp>
          <p:nvSpPr>
            <p:cNvPr id="1875" name="Google Shape;1875;p22"/>
            <p:cNvSpPr/>
            <p:nvPr/>
          </p:nvSpPr>
          <p:spPr>
            <a:xfrm>
              <a:off x="4700746" y="2438216"/>
              <a:ext cx="2618693" cy="1561884"/>
            </a:xfrm>
            <a:custGeom>
              <a:avLst/>
              <a:gdLst/>
              <a:ahLst/>
              <a:cxnLst/>
              <a:rect l="l" t="t" r="r" b="b"/>
              <a:pathLst>
                <a:path w="1495" h="892" extrusionOk="0">
                  <a:moveTo>
                    <a:pt x="1495" y="197"/>
                  </a:moveTo>
                  <a:cubicBezTo>
                    <a:pt x="1475" y="197"/>
                    <a:pt x="1475" y="197"/>
                    <a:pt x="1475" y="197"/>
                  </a:cubicBezTo>
                  <a:cubicBezTo>
                    <a:pt x="1475" y="204"/>
                    <a:pt x="1475" y="204"/>
                    <a:pt x="1475" y="204"/>
                  </a:cubicBezTo>
                  <a:cubicBezTo>
                    <a:pt x="740" y="0"/>
                    <a:pt x="740" y="0"/>
                    <a:pt x="740" y="0"/>
                  </a:cubicBezTo>
                  <a:cubicBezTo>
                    <a:pt x="32" y="269"/>
                    <a:pt x="32" y="269"/>
                    <a:pt x="32" y="269"/>
                  </a:cubicBezTo>
                  <a:cubicBezTo>
                    <a:pt x="0" y="269"/>
                    <a:pt x="0" y="269"/>
                    <a:pt x="0" y="269"/>
                  </a:cubicBezTo>
                  <a:cubicBezTo>
                    <a:pt x="0" y="281"/>
                    <a:pt x="0" y="281"/>
                    <a:pt x="0" y="281"/>
                  </a:cubicBezTo>
                  <a:cubicBezTo>
                    <a:pt x="0" y="281"/>
                    <a:pt x="0" y="281"/>
                    <a:pt x="0" y="281"/>
                  </a:cubicBezTo>
                  <a:cubicBezTo>
                    <a:pt x="0" y="281"/>
                    <a:pt x="0" y="281"/>
                    <a:pt x="0" y="281"/>
                  </a:cubicBezTo>
                  <a:cubicBezTo>
                    <a:pt x="311" y="392"/>
                    <a:pt x="311" y="392"/>
                    <a:pt x="311" y="392"/>
                  </a:cubicBezTo>
                  <a:cubicBezTo>
                    <a:pt x="311" y="392"/>
                    <a:pt x="311" y="392"/>
                    <a:pt x="311" y="392"/>
                  </a:cubicBezTo>
                  <a:cubicBezTo>
                    <a:pt x="325" y="685"/>
                    <a:pt x="325" y="685"/>
                    <a:pt x="325" y="685"/>
                  </a:cubicBezTo>
                  <a:cubicBezTo>
                    <a:pt x="325" y="685"/>
                    <a:pt x="752" y="892"/>
                    <a:pt x="1158" y="641"/>
                  </a:cubicBezTo>
                  <a:cubicBezTo>
                    <a:pt x="1144" y="360"/>
                    <a:pt x="1144" y="360"/>
                    <a:pt x="1144" y="360"/>
                  </a:cubicBezTo>
                  <a:cubicBezTo>
                    <a:pt x="1280" y="302"/>
                    <a:pt x="1280" y="302"/>
                    <a:pt x="1280" y="302"/>
                  </a:cubicBezTo>
                  <a:cubicBezTo>
                    <a:pt x="1287" y="451"/>
                    <a:pt x="1287" y="451"/>
                    <a:pt x="1287" y="451"/>
                  </a:cubicBezTo>
                  <a:cubicBezTo>
                    <a:pt x="1277" y="455"/>
                    <a:pt x="1270" y="465"/>
                    <a:pt x="1270" y="477"/>
                  </a:cubicBezTo>
                  <a:cubicBezTo>
                    <a:pt x="1271" y="485"/>
                    <a:pt x="1275" y="492"/>
                    <a:pt x="1281" y="497"/>
                  </a:cubicBezTo>
                  <a:cubicBezTo>
                    <a:pt x="1264" y="533"/>
                    <a:pt x="1278" y="635"/>
                    <a:pt x="1278" y="635"/>
                  </a:cubicBezTo>
                  <a:cubicBezTo>
                    <a:pt x="1304" y="633"/>
                    <a:pt x="1304" y="633"/>
                    <a:pt x="1304" y="633"/>
                  </a:cubicBezTo>
                  <a:cubicBezTo>
                    <a:pt x="1331" y="632"/>
                    <a:pt x="1331" y="632"/>
                    <a:pt x="1331" y="632"/>
                  </a:cubicBezTo>
                  <a:cubicBezTo>
                    <a:pt x="1331" y="632"/>
                    <a:pt x="1335" y="529"/>
                    <a:pt x="1314" y="495"/>
                  </a:cubicBezTo>
                  <a:cubicBezTo>
                    <a:pt x="1320" y="490"/>
                    <a:pt x="1323" y="483"/>
                    <a:pt x="1323" y="474"/>
                  </a:cubicBezTo>
                  <a:cubicBezTo>
                    <a:pt x="1323" y="463"/>
                    <a:pt x="1315" y="453"/>
                    <a:pt x="1304" y="450"/>
                  </a:cubicBezTo>
                  <a:cubicBezTo>
                    <a:pt x="1297" y="294"/>
                    <a:pt x="1297" y="294"/>
                    <a:pt x="1297" y="294"/>
                  </a:cubicBezTo>
                  <a:cubicBezTo>
                    <a:pt x="1495" y="209"/>
                    <a:pt x="1495" y="209"/>
                    <a:pt x="1495" y="209"/>
                  </a:cubicBezTo>
                  <a:lnTo>
                    <a:pt x="1495" y="197"/>
                  </a:lnTo>
                  <a:close/>
                </a:path>
              </a:pathLst>
            </a:custGeom>
            <a:solidFill>
              <a:srgbClr val="356377"/>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76" name="Google Shape;1876;p22"/>
            <p:cNvSpPr/>
            <p:nvPr/>
          </p:nvSpPr>
          <p:spPr>
            <a:xfrm>
              <a:off x="4862193" y="4440005"/>
              <a:ext cx="1959576" cy="1293794"/>
            </a:xfrm>
            <a:custGeom>
              <a:avLst/>
              <a:gdLst/>
              <a:ahLst/>
              <a:cxnLst/>
              <a:rect l="l" t="t" r="r" b="b"/>
              <a:pathLst>
                <a:path w="1119" h="739" extrusionOk="0">
                  <a:moveTo>
                    <a:pt x="1119" y="439"/>
                  </a:moveTo>
                  <a:cubicBezTo>
                    <a:pt x="1092" y="439"/>
                    <a:pt x="1092" y="439"/>
                    <a:pt x="1092" y="439"/>
                  </a:cubicBezTo>
                  <a:cubicBezTo>
                    <a:pt x="1080" y="432"/>
                    <a:pt x="1070" y="426"/>
                    <a:pt x="1065" y="419"/>
                  </a:cubicBezTo>
                  <a:cubicBezTo>
                    <a:pt x="1045" y="394"/>
                    <a:pt x="1021" y="351"/>
                    <a:pt x="1011" y="324"/>
                  </a:cubicBezTo>
                  <a:cubicBezTo>
                    <a:pt x="1000" y="296"/>
                    <a:pt x="980" y="297"/>
                    <a:pt x="975" y="262"/>
                  </a:cubicBezTo>
                  <a:cubicBezTo>
                    <a:pt x="975" y="262"/>
                    <a:pt x="974" y="261"/>
                    <a:pt x="974" y="261"/>
                  </a:cubicBezTo>
                  <a:cubicBezTo>
                    <a:pt x="974" y="258"/>
                    <a:pt x="974" y="255"/>
                    <a:pt x="973" y="252"/>
                  </a:cubicBezTo>
                  <a:cubicBezTo>
                    <a:pt x="973" y="251"/>
                    <a:pt x="973" y="250"/>
                    <a:pt x="973" y="249"/>
                  </a:cubicBezTo>
                  <a:cubicBezTo>
                    <a:pt x="972" y="246"/>
                    <a:pt x="972" y="243"/>
                    <a:pt x="972" y="240"/>
                  </a:cubicBezTo>
                  <a:cubicBezTo>
                    <a:pt x="972" y="240"/>
                    <a:pt x="972" y="240"/>
                    <a:pt x="972" y="239"/>
                  </a:cubicBezTo>
                  <a:cubicBezTo>
                    <a:pt x="670" y="187"/>
                    <a:pt x="407" y="87"/>
                    <a:pt x="246" y="17"/>
                  </a:cubicBezTo>
                  <a:cubicBezTo>
                    <a:pt x="237" y="0"/>
                    <a:pt x="237" y="0"/>
                    <a:pt x="237" y="0"/>
                  </a:cubicBezTo>
                  <a:cubicBezTo>
                    <a:pt x="237" y="12"/>
                    <a:pt x="237" y="12"/>
                    <a:pt x="237" y="12"/>
                  </a:cubicBezTo>
                  <a:cubicBezTo>
                    <a:pt x="254" y="73"/>
                    <a:pt x="275" y="134"/>
                    <a:pt x="348" y="121"/>
                  </a:cubicBezTo>
                  <a:cubicBezTo>
                    <a:pt x="348" y="121"/>
                    <a:pt x="378" y="210"/>
                    <a:pt x="391" y="242"/>
                  </a:cubicBezTo>
                  <a:cubicBezTo>
                    <a:pt x="404" y="273"/>
                    <a:pt x="424" y="336"/>
                    <a:pt x="424" y="336"/>
                  </a:cubicBezTo>
                  <a:cubicBezTo>
                    <a:pt x="424" y="336"/>
                    <a:pt x="409" y="341"/>
                    <a:pt x="400" y="399"/>
                  </a:cubicBezTo>
                  <a:cubicBezTo>
                    <a:pt x="391" y="458"/>
                    <a:pt x="378" y="468"/>
                    <a:pt x="378" y="468"/>
                  </a:cubicBezTo>
                  <a:cubicBezTo>
                    <a:pt x="378" y="468"/>
                    <a:pt x="169" y="560"/>
                    <a:pt x="25" y="629"/>
                  </a:cubicBezTo>
                  <a:cubicBezTo>
                    <a:pt x="0" y="629"/>
                    <a:pt x="0" y="629"/>
                    <a:pt x="0" y="629"/>
                  </a:cubicBezTo>
                  <a:cubicBezTo>
                    <a:pt x="0" y="641"/>
                    <a:pt x="0" y="641"/>
                    <a:pt x="0" y="641"/>
                  </a:cubicBezTo>
                  <a:cubicBezTo>
                    <a:pt x="438" y="739"/>
                    <a:pt x="760" y="648"/>
                    <a:pt x="961" y="546"/>
                  </a:cubicBezTo>
                  <a:cubicBezTo>
                    <a:pt x="1021" y="516"/>
                    <a:pt x="1074" y="483"/>
                    <a:pt x="1119" y="451"/>
                  </a:cubicBezTo>
                  <a:cubicBezTo>
                    <a:pt x="1119" y="451"/>
                    <a:pt x="1119" y="451"/>
                    <a:pt x="1119" y="451"/>
                  </a:cubicBezTo>
                  <a:cubicBezTo>
                    <a:pt x="1119" y="451"/>
                    <a:pt x="1119" y="451"/>
                    <a:pt x="1119" y="451"/>
                  </a:cubicBezTo>
                  <a:lnTo>
                    <a:pt x="1119" y="439"/>
                  </a:lnTo>
                  <a:close/>
                </a:path>
              </a:pathLst>
            </a:custGeom>
            <a:solidFill>
              <a:schemeClr val="accent3"/>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77" name="Google Shape;1877;p22"/>
            <p:cNvSpPr/>
            <p:nvPr/>
          </p:nvSpPr>
          <p:spPr>
            <a:xfrm>
              <a:off x="4765917" y="5247238"/>
              <a:ext cx="2639429" cy="1609281"/>
            </a:xfrm>
            <a:custGeom>
              <a:avLst/>
              <a:gdLst/>
              <a:ahLst/>
              <a:cxnLst/>
              <a:rect l="l" t="t" r="r" b="b"/>
              <a:pathLst>
                <a:path w="1507" h="919" extrusionOk="0">
                  <a:moveTo>
                    <a:pt x="1467" y="47"/>
                  </a:moveTo>
                  <a:cubicBezTo>
                    <a:pt x="1467" y="49"/>
                    <a:pt x="1467" y="49"/>
                    <a:pt x="1467" y="49"/>
                  </a:cubicBezTo>
                  <a:cubicBezTo>
                    <a:pt x="1423" y="38"/>
                    <a:pt x="1373" y="32"/>
                    <a:pt x="1326" y="26"/>
                  </a:cubicBezTo>
                  <a:cubicBezTo>
                    <a:pt x="1282" y="21"/>
                    <a:pt x="1239" y="11"/>
                    <a:pt x="1202" y="0"/>
                  </a:cubicBezTo>
                  <a:cubicBezTo>
                    <a:pt x="1153" y="36"/>
                    <a:pt x="1095" y="73"/>
                    <a:pt x="1027" y="107"/>
                  </a:cubicBezTo>
                  <a:cubicBezTo>
                    <a:pt x="880" y="181"/>
                    <a:pt x="719" y="226"/>
                    <a:pt x="548" y="241"/>
                  </a:cubicBezTo>
                  <a:cubicBezTo>
                    <a:pt x="381" y="256"/>
                    <a:pt x="204" y="241"/>
                    <a:pt x="21" y="197"/>
                  </a:cubicBezTo>
                  <a:cubicBezTo>
                    <a:pt x="20" y="198"/>
                    <a:pt x="18" y="198"/>
                    <a:pt x="16" y="199"/>
                  </a:cubicBezTo>
                  <a:cubicBezTo>
                    <a:pt x="16" y="196"/>
                    <a:pt x="16" y="196"/>
                    <a:pt x="16" y="196"/>
                  </a:cubicBezTo>
                  <a:cubicBezTo>
                    <a:pt x="0" y="196"/>
                    <a:pt x="0" y="196"/>
                    <a:pt x="0" y="196"/>
                  </a:cubicBezTo>
                  <a:cubicBezTo>
                    <a:pt x="0" y="208"/>
                    <a:pt x="0" y="208"/>
                    <a:pt x="0" y="208"/>
                  </a:cubicBezTo>
                  <a:cubicBezTo>
                    <a:pt x="0" y="208"/>
                    <a:pt x="0" y="208"/>
                    <a:pt x="0" y="208"/>
                  </a:cubicBezTo>
                  <a:cubicBezTo>
                    <a:pt x="0" y="208"/>
                    <a:pt x="0" y="208"/>
                    <a:pt x="0" y="208"/>
                  </a:cubicBezTo>
                  <a:cubicBezTo>
                    <a:pt x="1110" y="919"/>
                    <a:pt x="1110" y="919"/>
                    <a:pt x="1110" y="919"/>
                  </a:cubicBezTo>
                  <a:cubicBezTo>
                    <a:pt x="1293" y="919"/>
                    <a:pt x="1293" y="919"/>
                    <a:pt x="1293" y="919"/>
                  </a:cubicBezTo>
                  <a:cubicBezTo>
                    <a:pt x="1507" y="61"/>
                    <a:pt x="1507" y="61"/>
                    <a:pt x="1507" y="61"/>
                  </a:cubicBezTo>
                  <a:cubicBezTo>
                    <a:pt x="1507" y="61"/>
                    <a:pt x="1507" y="61"/>
                    <a:pt x="1507" y="61"/>
                  </a:cubicBezTo>
                  <a:cubicBezTo>
                    <a:pt x="1507" y="47"/>
                    <a:pt x="1507" y="47"/>
                    <a:pt x="1507" y="47"/>
                  </a:cubicBezTo>
                  <a:lnTo>
                    <a:pt x="1467" y="47"/>
                  </a:lnTo>
                  <a:close/>
                </a:path>
              </a:pathLst>
            </a:custGeom>
            <a:solidFill>
              <a:schemeClr val="dk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78" name="Google Shape;1878;p22"/>
            <p:cNvSpPr/>
            <p:nvPr/>
          </p:nvSpPr>
          <p:spPr>
            <a:xfrm>
              <a:off x="7074307" y="5365730"/>
              <a:ext cx="1033110" cy="1490788"/>
            </a:xfrm>
            <a:custGeom>
              <a:avLst/>
              <a:gdLst/>
              <a:ahLst/>
              <a:cxnLst/>
              <a:rect l="l" t="t" r="r" b="b"/>
              <a:pathLst>
                <a:path w="590" h="851" extrusionOk="0">
                  <a:moveTo>
                    <a:pt x="589" y="839"/>
                  </a:moveTo>
                  <a:cubicBezTo>
                    <a:pt x="584" y="763"/>
                    <a:pt x="559" y="363"/>
                    <a:pt x="551" y="335"/>
                  </a:cubicBezTo>
                  <a:cubicBezTo>
                    <a:pt x="541" y="303"/>
                    <a:pt x="535" y="269"/>
                    <a:pt x="509" y="245"/>
                  </a:cubicBezTo>
                  <a:cubicBezTo>
                    <a:pt x="484" y="221"/>
                    <a:pt x="340" y="123"/>
                    <a:pt x="333" y="103"/>
                  </a:cubicBezTo>
                  <a:cubicBezTo>
                    <a:pt x="326" y="83"/>
                    <a:pt x="300" y="79"/>
                    <a:pt x="300" y="79"/>
                  </a:cubicBezTo>
                  <a:cubicBezTo>
                    <a:pt x="300" y="79"/>
                    <a:pt x="298" y="56"/>
                    <a:pt x="249" y="20"/>
                  </a:cubicBezTo>
                  <a:cubicBezTo>
                    <a:pt x="238" y="12"/>
                    <a:pt x="226" y="6"/>
                    <a:pt x="212" y="0"/>
                  </a:cubicBezTo>
                  <a:cubicBezTo>
                    <a:pt x="3" y="839"/>
                    <a:pt x="3" y="839"/>
                    <a:pt x="3" y="839"/>
                  </a:cubicBezTo>
                  <a:cubicBezTo>
                    <a:pt x="0" y="839"/>
                    <a:pt x="0" y="839"/>
                    <a:pt x="0" y="839"/>
                  </a:cubicBezTo>
                  <a:cubicBezTo>
                    <a:pt x="0" y="851"/>
                    <a:pt x="0" y="851"/>
                    <a:pt x="0" y="851"/>
                  </a:cubicBezTo>
                  <a:cubicBezTo>
                    <a:pt x="590" y="851"/>
                    <a:pt x="590" y="851"/>
                    <a:pt x="590" y="851"/>
                  </a:cubicBezTo>
                  <a:cubicBezTo>
                    <a:pt x="590" y="839"/>
                    <a:pt x="590" y="839"/>
                    <a:pt x="590" y="839"/>
                  </a:cubicBezTo>
                  <a:lnTo>
                    <a:pt x="589" y="839"/>
                  </a:lnTo>
                  <a:close/>
                </a:path>
              </a:pathLst>
            </a:custGeom>
            <a:solidFill>
              <a:schemeClr val="accent4"/>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79" name="Google Shape;1879;p22"/>
            <p:cNvSpPr/>
            <p:nvPr/>
          </p:nvSpPr>
          <p:spPr>
            <a:xfrm>
              <a:off x="4159382" y="5633821"/>
              <a:ext cx="2472058" cy="1222698"/>
            </a:xfrm>
            <a:custGeom>
              <a:avLst/>
              <a:gdLst/>
              <a:ahLst/>
              <a:cxnLst/>
              <a:rect l="l" t="t" r="r" b="b"/>
              <a:pathLst>
                <a:path w="1411" h="698" extrusionOk="0">
                  <a:moveTo>
                    <a:pt x="1392" y="686"/>
                  </a:moveTo>
                  <a:cubicBezTo>
                    <a:pt x="321" y="0"/>
                    <a:pt x="321" y="0"/>
                    <a:pt x="321" y="0"/>
                  </a:cubicBezTo>
                  <a:cubicBezTo>
                    <a:pt x="310" y="7"/>
                    <a:pt x="302" y="12"/>
                    <a:pt x="298" y="16"/>
                  </a:cubicBezTo>
                  <a:cubicBezTo>
                    <a:pt x="252" y="55"/>
                    <a:pt x="140" y="169"/>
                    <a:pt x="115" y="311"/>
                  </a:cubicBezTo>
                  <a:cubicBezTo>
                    <a:pt x="103" y="380"/>
                    <a:pt x="53" y="531"/>
                    <a:pt x="4" y="686"/>
                  </a:cubicBezTo>
                  <a:cubicBezTo>
                    <a:pt x="0" y="686"/>
                    <a:pt x="0" y="686"/>
                    <a:pt x="0" y="686"/>
                  </a:cubicBezTo>
                  <a:cubicBezTo>
                    <a:pt x="0" y="698"/>
                    <a:pt x="0" y="698"/>
                    <a:pt x="0" y="698"/>
                  </a:cubicBezTo>
                  <a:cubicBezTo>
                    <a:pt x="1411" y="698"/>
                    <a:pt x="1411" y="698"/>
                    <a:pt x="1411" y="698"/>
                  </a:cubicBezTo>
                  <a:cubicBezTo>
                    <a:pt x="1411" y="686"/>
                    <a:pt x="1411" y="686"/>
                    <a:pt x="1411" y="686"/>
                  </a:cubicBezTo>
                  <a:lnTo>
                    <a:pt x="1392" y="686"/>
                  </a:lnTo>
                  <a:close/>
                </a:path>
              </a:pathLst>
            </a:custGeom>
            <a:solidFill>
              <a:srgbClr val="356377"/>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0" name="Google Shape;1880;p22"/>
            <p:cNvSpPr/>
            <p:nvPr/>
          </p:nvSpPr>
          <p:spPr>
            <a:xfrm>
              <a:off x="5182864" y="3593522"/>
              <a:ext cx="1604097" cy="1201962"/>
            </a:xfrm>
            <a:custGeom>
              <a:avLst/>
              <a:gdLst/>
              <a:ahLst/>
              <a:cxnLst/>
              <a:rect l="l" t="t" r="r" b="b"/>
              <a:pathLst>
                <a:path w="916" h="686" extrusionOk="0">
                  <a:moveTo>
                    <a:pt x="42" y="442"/>
                  </a:moveTo>
                  <a:cubicBezTo>
                    <a:pt x="43" y="446"/>
                    <a:pt x="44" y="449"/>
                    <a:pt x="45" y="453"/>
                  </a:cubicBezTo>
                  <a:cubicBezTo>
                    <a:pt x="200" y="523"/>
                    <a:pt x="473" y="631"/>
                    <a:pt x="788" y="686"/>
                  </a:cubicBezTo>
                  <a:cubicBezTo>
                    <a:pt x="788" y="685"/>
                    <a:pt x="788" y="685"/>
                    <a:pt x="788" y="685"/>
                  </a:cubicBezTo>
                  <a:cubicBezTo>
                    <a:pt x="788" y="684"/>
                    <a:pt x="788" y="682"/>
                    <a:pt x="788" y="680"/>
                  </a:cubicBezTo>
                  <a:cubicBezTo>
                    <a:pt x="789" y="676"/>
                    <a:pt x="789" y="672"/>
                    <a:pt x="790" y="669"/>
                  </a:cubicBezTo>
                  <a:cubicBezTo>
                    <a:pt x="797" y="641"/>
                    <a:pt x="813" y="559"/>
                    <a:pt x="811" y="546"/>
                  </a:cubicBezTo>
                  <a:cubicBezTo>
                    <a:pt x="809" y="534"/>
                    <a:pt x="826" y="554"/>
                    <a:pt x="853" y="545"/>
                  </a:cubicBezTo>
                  <a:cubicBezTo>
                    <a:pt x="879" y="535"/>
                    <a:pt x="916" y="374"/>
                    <a:pt x="915" y="340"/>
                  </a:cubicBezTo>
                  <a:cubicBezTo>
                    <a:pt x="914" y="307"/>
                    <a:pt x="905" y="277"/>
                    <a:pt x="891" y="280"/>
                  </a:cubicBezTo>
                  <a:cubicBezTo>
                    <a:pt x="890" y="280"/>
                    <a:pt x="890" y="280"/>
                    <a:pt x="890" y="279"/>
                  </a:cubicBezTo>
                  <a:cubicBezTo>
                    <a:pt x="890" y="279"/>
                    <a:pt x="889" y="278"/>
                    <a:pt x="889" y="277"/>
                  </a:cubicBezTo>
                  <a:cubicBezTo>
                    <a:pt x="889" y="277"/>
                    <a:pt x="889" y="276"/>
                    <a:pt x="889" y="274"/>
                  </a:cubicBezTo>
                  <a:cubicBezTo>
                    <a:pt x="889" y="273"/>
                    <a:pt x="889" y="272"/>
                    <a:pt x="889" y="271"/>
                  </a:cubicBezTo>
                  <a:cubicBezTo>
                    <a:pt x="889" y="270"/>
                    <a:pt x="889" y="268"/>
                    <a:pt x="889" y="266"/>
                  </a:cubicBezTo>
                  <a:cubicBezTo>
                    <a:pt x="890" y="265"/>
                    <a:pt x="890" y="263"/>
                    <a:pt x="890" y="261"/>
                  </a:cubicBezTo>
                  <a:cubicBezTo>
                    <a:pt x="890" y="259"/>
                    <a:pt x="890" y="256"/>
                    <a:pt x="891" y="253"/>
                  </a:cubicBezTo>
                  <a:cubicBezTo>
                    <a:pt x="891" y="252"/>
                    <a:pt x="891" y="250"/>
                    <a:pt x="891" y="248"/>
                  </a:cubicBezTo>
                  <a:cubicBezTo>
                    <a:pt x="892" y="244"/>
                    <a:pt x="893" y="239"/>
                    <a:pt x="893" y="234"/>
                  </a:cubicBezTo>
                  <a:cubicBezTo>
                    <a:pt x="894" y="231"/>
                    <a:pt x="894" y="229"/>
                    <a:pt x="894" y="226"/>
                  </a:cubicBezTo>
                  <a:cubicBezTo>
                    <a:pt x="895" y="222"/>
                    <a:pt x="895" y="219"/>
                    <a:pt x="896" y="215"/>
                  </a:cubicBezTo>
                  <a:cubicBezTo>
                    <a:pt x="896" y="212"/>
                    <a:pt x="896" y="209"/>
                    <a:pt x="897" y="206"/>
                  </a:cubicBezTo>
                  <a:cubicBezTo>
                    <a:pt x="897" y="202"/>
                    <a:pt x="897" y="199"/>
                    <a:pt x="898" y="195"/>
                  </a:cubicBezTo>
                  <a:cubicBezTo>
                    <a:pt x="898" y="191"/>
                    <a:pt x="898" y="188"/>
                    <a:pt x="899" y="184"/>
                  </a:cubicBezTo>
                  <a:cubicBezTo>
                    <a:pt x="899" y="180"/>
                    <a:pt x="899" y="177"/>
                    <a:pt x="900" y="173"/>
                  </a:cubicBezTo>
                  <a:cubicBezTo>
                    <a:pt x="900" y="169"/>
                    <a:pt x="900" y="165"/>
                    <a:pt x="900" y="161"/>
                  </a:cubicBezTo>
                  <a:cubicBezTo>
                    <a:pt x="901" y="157"/>
                    <a:pt x="901" y="153"/>
                    <a:pt x="901" y="149"/>
                  </a:cubicBezTo>
                  <a:cubicBezTo>
                    <a:pt x="901" y="145"/>
                    <a:pt x="901" y="141"/>
                    <a:pt x="901" y="137"/>
                  </a:cubicBezTo>
                  <a:cubicBezTo>
                    <a:pt x="901" y="133"/>
                    <a:pt x="901" y="129"/>
                    <a:pt x="901" y="125"/>
                  </a:cubicBezTo>
                  <a:cubicBezTo>
                    <a:pt x="901" y="121"/>
                    <a:pt x="901" y="116"/>
                    <a:pt x="901" y="112"/>
                  </a:cubicBezTo>
                  <a:cubicBezTo>
                    <a:pt x="901" y="108"/>
                    <a:pt x="901" y="104"/>
                    <a:pt x="901" y="100"/>
                  </a:cubicBezTo>
                  <a:cubicBezTo>
                    <a:pt x="900" y="95"/>
                    <a:pt x="900" y="91"/>
                    <a:pt x="900" y="86"/>
                  </a:cubicBezTo>
                  <a:cubicBezTo>
                    <a:pt x="899" y="82"/>
                    <a:pt x="899" y="78"/>
                    <a:pt x="898" y="74"/>
                  </a:cubicBezTo>
                  <a:cubicBezTo>
                    <a:pt x="898" y="70"/>
                    <a:pt x="897" y="65"/>
                    <a:pt x="896" y="61"/>
                  </a:cubicBezTo>
                  <a:cubicBezTo>
                    <a:pt x="896" y="57"/>
                    <a:pt x="895" y="53"/>
                    <a:pt x="895" y="49"/>
                  </a:cubicBezTo>
                  <a:cubicBezTo>
                    <a:pt x="894" y="44"/>
                    <a:pt x="893" y="40"/>
                    <a:pt x="891" y="35"/>
                  </a:cubicBezTo>
                  <a:cubicBezTo>
                    <a:pt x="891" y="31"/>
                    <a:pt x="890" y="28"/>
                    <a:pt x="889" y="24"/>
                  </a:cubicBezTo>
                  <a:cubicBezTo>
                    <a:pt x="887" y="19"/>
                    <a:pt x="886" y="14"/>
                    <a:pt x="884" y="9"/>
                  </a:cubicBezTo>
                  <a:cubicBezTo>
                    <a:pt x="883" y="6"/>
                    <a:pt x="882" y="3"/>
                    <a:pt x="881" y="0"/>
                  </a:cubicBezTo>
                  <a:cubicBezTo>
                    <a:pt x="489" y="242"/>
                    <a:pt x="78" y="56"/>
                    <a:pt x="51" y="43"/>
                  </a:cubicBezTo>
                  <a:cubicBezTo>
                    <a:pt x="21" y="181"/>
                    <a:pt x="60" y="312"/>
                    <a:pt x="60" y="312"/>
                  </a:cubicBezTo>
                  <a:cubicBezTo>
                    <a:pt x="60" y="312"/>
                    <a:pt x="0" y="315"/>
                    <a:pt x="42" y="442"/>
                  </a:cubicBezTo>
                  <a:close/>
                </a:path>
              </a:pathLst>
            </a:custGeom>
            <a:solidFill>
              <a:schemeClr val="accent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1" name="Google Shape;1881;p22"/>
            <p:cNvSpPr/>
            <p:nvPr/>
          </p:nvSpPr>
          <p:spPr>
            <a:xfrm>
              <a:off x="7890426" y="3331356"/>
              <a:ext cx="556917" cy="502114"/>
            </a:xfrm>
            <a:custGeom>
              <a:avLst/>
              <a:gdLst/>
              <a:ahLst/>
              <a:cxnLst/>
              <a:rect l="l" t="t" r="r" b="b"/>
              <a:pathLst>
                <a:path w="752" h="678" extrusionOk="0">
                  <a:moveTo>
                    <a:pt x="691" y="54"/>
                  </a:moveTo>
                  <a:lnTo>
                    <a:pt x="672" y="71"/>
                  </a:lnTo>
                  <a:lnTo>
                    <a:pt x="0" y="678"/>
                  </a:lnTo>
                  <a:lnTo>
                    <a:pt x="669" y="662"/>
                  </a:lnTo>
                  <a:lnTo>
                    <a:pt x="752" y="0"/>
                  </a:lnTo>
                  <a:lnTo>
                    <a:pt x="691" y="54"/>
                  </a:lnTo>
                  <a:close/>
                  <a:moveTo>
                    <a:pt x="643" y="636"/>
                  </a:moveTo>
                  <a:lnTo>
                    <a:pt x="80" y="648"/>
                  </a:lnTo>
                  <a:lnTo>
                    <a:pt x="116" y="615"/>
                  </a:lnTo>
                  <a:lnTo>
                    <a:pt x="135" y="634"/>
                  </a:lnTo>
                  <a:lnTo>
                    <a:pt x="147" y="622"/>
                  </a:lnTo>
                  <a:lnTo>
                    <a:pt x="128" y="603"/>
                  </a:lnTo>
                  <a:lnTo>
                    <a:pt x="147" y="586"/>
                  </a:lnTo>
                  <a:lnTo>
                    <a:pt x="175" y="619"/>
                  </a:lnTo>
                  <a:lnTo>
                    <a:pt x="187" y="610"/>
                  </a:lnTo>
                  <a:lnTo>
                    <a:pt x="158" y="577"/>
                  </a:lnTo>
                  <a:lnTo>
                    <a:pt x="170" y="565"/>
                  </a:lnTo>
                  <a:lnTo>
                    <a:pt x="192" y="589"/>
                  </a:lnTo>
                  <a:lnTo>
                    <a:pt x="203" y="577"/>
                  </a:lnTo>
                  <a:lnTo>
                    <a:pt x="182" y="555"/>
                  </a:lnTo>
                  <a:lnTo>
                    <a:pt x="201" y="539"/>
                  </a:lnTo>
                  <a:lnTo>
                    <a:pt x="229" y="570"/>
                  </a:lnTo>
                  <a:lnTo>
                    <a:pt x="241" y="560"/>
                  </a:lnTo>
                  <a:lnTo>
                    <a:pt x="213" y="527"/>
                  </a:lnTo>
                  <a:lnTo>
                    <a:pt x="225" y="515"/>
                  </a:lnTo>
                  <a:lnTo>
                    <a:pt x="246" y="537"/>
                  </a:lnTo>
                  <a:lnTo>
                    <a:pt x="258" y="527"/>
                  </a:lnTo>
                  <a:lnTo>
                    <a:pt x="236" y="506"/>
                  </a:lnTo>
                  <a:lnTo>
                    <a:pt x="253" y="489"/>
                  </a:lnTo>
                  <a:lnTo>
                    <a:pt x="284" y="522"/>
                  </a:lnTo>
                  <a:lnTo>
                    <a:pt x="296" y="511"/>
                  </a:lnTo>
                  <a:lnTo>
                    <a:pt x="265" y="480"/>
                  </a:lnTo>
                  <a:lnTo>
                    <a:pt x="279" y="468"/>
                  </a:lnTo>
                  <a:lnTo>
                    <a:pt x="298" y="489"/>
                  </a:lnTo>
                  <a:lnTo>
                    <a:pt x="310" y="477"/>
                  </a:lnTo>
                  <a:lnTo>
                    <a:pt x="291" y="456"/>
                  </a:lnTo>
                  <a:lnTo>
                    <a:pt x="307" y="442"/>
                  </a:lnTo>
                  <a:lnTo>
                    <a:pt x="338" y="473"/>
                  </a:lnTo>
                  <a:lnTo>
                    <a:pt x="350" y="461"/>
                  </a:lnTo>
                  <a:lnTo>
                    <a:pt x="319" y="430"/>
                  </a:lnTo>
                  <a:lnTo>
                    <a:pt x="333" y="418"/>
                  </a:lnTo>
                  <a:lnTo>
                    <a:pt x="352" y="440"/>
                  </a:lnTo>
                  <a:lnTo>
                    <a:pt x="364" y="430"/>
                  </a:lnTo>
                  <a:lnTo>
                    <a:pt x="343" y="407"/>
                  </a:lnTo>
                  <a:lnTo>
                    <a:pt x="359" y="392"/>
                  </a:lnTo>
                  <a:lnTo>
                    <a:pt x="362" y="392"/>
                  </a:lnTo>
                  <a:lnTo>
                    <a:pt x="369" y="385"/>
                  </a:lnTo>
                  <a:lnTo>
                    <a:pt x="393" y="409"/>
                  </a:lnTo>
                  <a:lnTo>
                    <a:pt x="404" y="399"/>
                  </a:lnTo>
                  <a:lnTo>
                    <a:pt x="381" y="373"/>
                  </a:lnTo>
                  <a:lnTo>
                    <a:pt x="393" y="362"/>
                  </a:lnTo>
                  <a:lnTo>
                    <a:pt x="407" y="376"/>
                  </a:lnTo>
                  <a:lnTo>
                    <a:pt x="419" y="366"/>
                  </a:lnTo>
                  <a:lnTo>
                    <a:pt x="404" y="350"/>
                  </a:lnTo>
                  <a:lnTo>
                    <a:pt x="423" y="336"/>
                  </a:lnTo>
                  <a:lnTo>
                    <a:pt x="445" y="359"/>
                  </a:lnTo>
                  <a:lnTo>
                    <a:pt x="456" y="350"/>
                  </a:lnTo>
                  <a:lnTo>
                    <a:pt x="435" y="324"/>
                  </a:lnTo>
                  <a:lnTo>
                    <a:pt x="447" y="312"/>
                  </a:lnTo>
                  <a:lnTo>
                    <a:pt x="461" y="326"/>
                  </a:lnTo>
                  <a:lnTo>
                    <a:pt x="473" y="317"/>
                  </a:lnTo>
                  <a:lnTo>
                    <a:pt x="459" y="300"/>
                  </a:lnTo>
                  <a:lnTo>
                    <a:pt x="475" y="286"/>
                  </a:lnTo>
                  <a:lnTo>
                    <a:pt x="501" y="314"/>
                  </a:lnTo>
                  <a:lnTo>
                    <a:pt x="513" y="302"/>
                  </a:lnTo>
                  <a:lnTo>
                    <a:pt x="490" y="274"/>
                  </a:lnTo>
                  <a:lnTo>
                    <a:pt x="501" y="262"/>
                  </a:lnTo>
                  <a:lnTo>
                    <a:pt x="518" y="281"/>
                  </a:lnTo>
                  <a:lnTo>
                    <a:pt x="530" y="269"/>
                  </a:lnTo>
                  <a:lnTo>
                    <a:pt x="513" y="253"/>
                  </a:lnTo>
                  <a:lnTo>
                    <a:pt x="530" y="236"/>
                  </a:lnTo>
                  <a:lnTo>
                    <a:pt x="556" y="265"/>
                  </a:lnTo>
                  <a:lnTo>
                    <a:pt x="568" y="253"/>
                  </a:lnTo>
                  <a:lnTo>
                    <a:pt x="542" y="224"/>
                  </a:lnTo>
                  <a:lnTo>
                    <a:pt x="556" y="213"/>
                  </a:lnTo>
                  <a:lnTo>
                    <a:pt x="570" y="232"/>
                  </a:lnTo>
                  <a:lnTo>
                    <a:pt x="584" y="220"/>
                  </a:lnTo>
                  <a:lnTo>
                    <a:pt x="568" y="203"/>
                  </a:lnTo>
                  <a:lnTo>
                    <a:pt x="582" y="187"/>
                  </a:lnTo>
                  <a:lnTo>
                    <a:pt x="610" y="217"/>
                  </a:lnTo>
                  <a:lnTo>
                    <a:pt x="620" y="206"/>
                  </a:lnTo>
                  <a:lnTo>
                    <a:pt x="596" y="177"/>
                  </a:lnTo>
                  <a:lnTo>
                    <a:pt x="608" y="165"/>
                  </a:lnTo>
                  <a:lnTo>
                    <a:pt x="624" y="184"/>
                  </a:lnTo>
                  <a:lnTo>
                    <a:pt x="636" y="172"/>
                  </a:lnTo>
                  <a:lnTo>
                    <a:pt x="620" y="153"/>
                  </a:lnTo>
                  <a:lnTo>
                    <a:pt x="639" y="139"/>
                  </a:lnTo>
                  <a:lnTo>
                    <a:pt x="662" y="168"/>
                  </a:lnTo>
                  <a:lnTo>
                    <a:pt x="674" y="156"/>
                  </a:lnTo>
                  <a:lnTo>
                    <a:pt x="648" y="127"/>
                  </a:lnTo>
                  <a:lnTo>
                    <a:pt x="662" y="116"/>
                  </a:lnTo>
                  <a:lnTo>
                    <a:pt x="679" y="135"/>
                  </a:lnTo>
                  <a:lnTo>
                    <a:pt x="691" y="123"/>
                  </a:lnTo>
                  <a:lnTo>
                    <a:pt x="674" y="106"/>
                  </a:lnTo>
                  <a:lnTo>
                    <a:pt x="712" y="71"/>
                  </a:lnTo>
                  <a:lnTo>
                    <a:pt x="643" y="636"/>
                  </a:lnTo>
                  <a:close/>
                  <a:moveTo>
                    <a:pt x="565" y="558"/>
                  </a:moveTo>
                  <a:lnTo>
                    <a:pt x="601" y="276"/>
                  </a:lnTo>
                  <a:lnTo>
                    <a:pt x="281" y="563"/>
                  </a:lnTo>
                  <a:lnTo>
                    <a:pt x="565" y="558"/>
                  </a:lnTo>
                  <a:close/>
                  <a:moveTo>
                    <a:pt x="542" y="529"/>
                  </a:moveTo>
                  <a:lnTo>
                    <a:pt x="359" y="532"/>
                  </a:lnTo>
                  <a:lnTo>
                    <a:pt x="563" y="347"/>
                  </a:lnTo>
                  <a:lnTo>
                    <a:pt x="542" y="529"/>
                  </a:lnTo>
                  <a:close/>
                </a:path>
              </a:pathLst>
            </a:custGeom>
            <a:solidFill>
              <a:schemeClr val="dk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2" name="Google Shape;1882;p22"/>
            <p:cNvSpPr/>
            <p:nvPr/>
          </p:nvSpPr>
          <p:spPr>
            <a:xfrm>
              <a:off x="7935602" y="4523691"/>
              <a:ext cx="466566" cy="464344"/>
            </a:xfrm>
            <a:custGeom>
              <a:avLst/>
              <a:gdLst/>
              <a:ahLst/>
              <a:cxnLst/>
              <a:rect l="l" t="t" r="r" b="b"/>
              <a:pathLst>
                <a:path w="266" h="265" extrusionOk="0">
                  <a:moveTo>
                    <a:pt x="133" y="0"/>
                  </a:moveTo>
                  <a:cubicBezTo>
                    <a:pt x="60" y="0"/>
                    <a:pt x="0" y="59"/>
                    <a:pt x="0" y="132"/>
                  </a:cubicBezTo>
                  <a:cubicBezTo>
                    <a:pt x="0" y="205"/>
                    <a:pt x="60" y="265"/>
                    <a:pt x="133" y="265"/>
                  </a:cubicBezTo>
                  <a:cubicBezTo>
                    <a:pt x="206" y="265"/>
                    <a:pt x="266" y="205"/>
                    <a:pt x="266" y="132"/>
                  </a:cubicBezTo>
                  <a:cubicBezTo>
                    <a:pt x="266" y="59"/>
                    <a:pt x="206" y="0"/>
                    <a:pt x="133" y="0"/>
                  </a:cubicBezTo>
                  <a:close/>
                  <a:moveTo>
                    <a:pt x="221" y="51"/>
                  </a:moveTo>
                  <a:cubicBezTo>
                    <a:pt x="208" y="57"/>
                    <a:pt x="179" y="71"/>
                    <a:pt x="148" y="94"/>
                  </a:cubicBezTo>
                  <a:cubicBezTo>
                    <a:pt x="129" y="66"/>
                    <a:pt x="157" y="28"/>
                    <a:pt x="167" y="17"/>
                  </a:cubicBezTo>
                  <a:cubicBezTo>
                    <a:pt x="188" y="23"/>
                    <a:pt x="206" y="35"/>
                    <a:pt x="221" y="51"/>
                  </a:cubicBezTo>
                  <a:close/>
                  <a:moveTo>
                    <a:pt x="133" y="12"/>
                  </a:moveTo>
                  <a:cubicBezTo>
                    <a:pt x="141" y="12"/>
                    <a:pt x="148" y="13"/>
                    <a:pt x="156" y="14"/>
                  </a:cubicBezTo>
                  <a:cubicBezTo>
                    <a:pt x="144" y="30"/>
                    <a:pt x="118" y="69"/>
                    <a:pt x="140" y="100"/>
                  </a:cubicBezTo>
                  <a:cubicBezTo>
                    <a:pt x="132" y="106"/>
                    <a:pt x="125" y="113"/>
                    <a:pt x="118" y="119"/>
                  </a:cubicBezTo>
                  <a:cubicBezTo>
                    <a:pt x="116" y="121"/>
                    <a:pt x="114" y="123"/>
                    <a:pt x="112" y="124"/>
                  </a:cubicBezTo>
                  <a:cubicBezTo>
                    <a:pt x="82" y="87"/>
                    <a:pt x="64" y="51"/>
                    <a:pt x="58" y="38"/>
                  </a:cubicBezTo>
                  <a:cubicBezTo>
                    <a:pt x="79" y="22"/>
                    <a:pt x="105" y="12"/>
                    <a:pt x="133" y="12"/>
                  </a:cubicBezTo>
                  <a:close/>
                  <a:moveTo>
                    <a:pt x="13" y="132"/>
                  </a:moveTo>
                  <a:cubicBezTo>
                    <a:pt x="13" y="98"/>
                    <a:pt x="27" y="67"/>
                    <a:pt x="51" y="45"/>
                  </a:cubicBezTo>
                  <a:cubicBezTo>
                    <a:pt x="58" y="60"/>
                    <a:pt x="76" y="95"/>
                    <a:pt x="105" y="131"/>
                  </a:cubicBezTo>
                  <a:cubicBezTo>
                    <a:pt x="98" y="138"/>
                    <a:pt x="91" y="144"/>
                    <a:pt x="85" y="150"/>
                  </a:cubicBezTo>
                  <a:cubicBezTo>
                    <a:pt x="61" y="124"/>
                    <a:pt x="28" y="130"/>
                    <a:pt x="13" y="135"/>
                  </a:cubicBezTo>
                  <a:cubicBezTo>
                    <a:pt x="13" y="134"/>
                    <a:pt x="13" y="134"/>
                    <a:pt x="13" y="132"/>
                  </a:cubicBezTo>
                  <a:close/>
                  <a:moveTo>
                    <a:pt x="37" y="204"/>
                  </a:moveTo>
                  <a:cubicBezTo>
                    <a:pt x="24" y="187"/>
                    <a:pt x="16" y="167"/>
                    <a:pt x="14" y="145"/>
                  </a:cubicBezTo>
                  <a:cubicBezTo>
                    <a:pt x="26" y="141"/>
                    <a:pt x="56" y="133"/>
                    <a:pt x="79" y="157"/>
                  </a:cubicBezTo>
                  <a:cubicBezTo>
                    <a:pt x="58" y="178"/>
                    <a:pt x="44" y="195"/>
                    <a:pt x="37" y="204"/>
                  </a:cubicBezTo>
                  <a:close/>
                  <a:moveTo>
                    <a:pt x="96" y="246"/>
                  </a:moveTo>
                  <a:cubicBezTo>
                    <a:pt x="75" y="240"/>
                    <a:pt x="57" y="227"/>
                    <a:pt x="43" y="211"/>
                  </a:cubicBezTo>
                  <a:cubicBezTo>
                    <a:pt x="49" y="203"/>
                    <a:pt x="64" y="186"/>
                    <a:pt x="84" y="165"/>
                  </a:cubicBezTo>
                  <a:cubicBezTo>
                    <a:pt x="104" y="193"/>
                    <a:pt x="99" y="231"/>
                    <a:pt x="96" y="246"/>
                  </a:cubicBezTo>
                  <a:close/>
                  <a:moveTo>
                    <a:pt x="133" y="252"/>
                  </a:moveTo>
                  <a:cubicBezTo>
                    <a:pt x="123" y="252"/>
                    <a:pt x="114" y="251"/>
                    <a:pt x="105" y="249"/>
                  </a:cubicBezTo>
                  <a:cubicBezTo>
                    <a:pt x="109" y="232"/>
                    <a:pt x="115" y="190"/>
                    <a:pt x="91" y="158"/>
                  </a:cubicBezTo>
                  <a:cubicBezTo>
                    <a:pt x="98" y="152"/>
                    <a:pt x="104" y="145"/>
                    <a:pt x="111" y="138"/>
                  </a:cubicBezTo>
                  <a:cubicBezTo>
                    <a:pt x="114" y="141"/>
                    <a:pt x="116" y="144"/>
                    <a:pt x="119" y="147"/>
                  </a:cubicBezTo>
                  <a:cubicBezTo>
                    <a:pt x="156" y="188"/>
                    <a:pt x="190" y="217"/>
                    <a:pt x="204" y="229"/>
                  </a:cubicBezTo>
                  <a:cubicBezTo>
                    <a:pt x="184" y="243"/>
                    <a:pt x="160" y="252"/>
                    <a:pt x="133" y="252"/>
                  </a:cubicBezTo>
                  <a:close/>
                  <a:moveTo>
                    <a:pt x="253" y="132"/>
                  </a:moveTo>
                  <a:cubicBezTo>
                    <a:pt x="253" y="168"/>
                    <a:pt x="237" y="201"/>
                    <a:pt x="212" y="223"/>
                  </a:cubicBezTo>
                  <a:cubicBezTo>
                    <a:pt x="199" y="212"/>
                    <a:pt x="164" y="182"/>
                    <a:pt x="126" y="141"/>
                  </a:cubicBezTo>
                  <a:cubicBezTo>
                    <a:pt x="123" y="138"/>
                    <a:pt x="121" y="135"/>
                    <a:pt x="118" y="132"/>
                  </a:cubicBezTo>
                  <a:cubicBezTo>
                    <a:pt x="120" y="130"/>
                    <a:pt x="122" y="128"/>
                    <a:pt x="124" y="127"/>
                  </a:cubicBezTo>
                  <a:cubicBezTo>
                    <a:pt x="131" y="120"/>
                    <a:pt x="139" y="114"/>
                    <a:pt x="146" y="108"/>
                  </a:cubicBezTo>
                  <a:cubicBezTo>
                    <a:pt x="165" y="127"/>
                    <a:pt x="194" y="131"/>
                    <a:pt x="218" y="131"/>
                  </a:cubicBezTo>
                  <a:cubicBezTo>
                    <a:pt x="232" y="131"/>
                    <a:pt x="245" y="130"/>
                    <a:pt x="252" y="129"/>
                  </a:cubicBezTo>
                  <a:cubicBezTo>
                    <a:pt x="252" y="130"/>
                    <a:pt x="253" y="131"/>
                    <a:pt x="253" y="132"/>
                  </a:cubicBezTo>
                  <a:close/>
                  <a:moveTo>
                    <a:pt x="252" y="119"/>
                  </a:moveTo>
                  <a:cubicBezTo>
                    <a:pt x="234" y="122"/>
                    <a:pt x="180" y="128"/>
                    <a:pt x="154" y="102"/>
                  </a:cubicBezTo>
                  <a:cubicBezTo>
                    <a:pt x="186" y="78"/>
                    <a:pt x="216" y="63"/>
                    <a:pt x="227" y="58"/>
                  </a:cubicBezTo>
                  <a:cubicBezTo>
                    <a:pt x="241" y="76"/>
                    <a:pt x="250" y="96"/>
                    <a:pt x="252" y="119"/>
                  </a:cubicBezTo>
                  <a:close/>
                </a:path>
              </a:pathLst>
            </a:custGeom>
            <a:solidFill>
              <a:schemeClr val="accent4"/>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3" name="Google Shape;1883;p22"/>
            <p:cNvSpPr/>
            <p:nvPr/>
          </p:nvSpPr>
          <p:spPr>
            <a:xfrm>
              <a:off x="3825380" y="4903608"/>
              <a:ext cx="488783" cy="502854"/>
            </a:xfrm>
            <a:custGeom>
              <a:avLst/>
              <a:gdLst/>
              <a:ahLst/>
              <a:cxnLst/>
              <a:rect l="l" t="t" r="r" b="b"/>
              <a:pathLst>
                <a:path w="279" h="287" extrusionOk="0">
                  <a:moveTo>
                    <a:pt x="107" y="16"/>
                  </a:moveTo>
                  <a:cubicBezTo>
                    <a:pt x="105" y="34"/>
                    <a:pt x="105" y="34"/>
                    <a:pt x="105" y="34"/>
                  </a:cubicBezTo>
                  <a:cubicBezTo>
                    <a:pt x="105" y="35"/>
                    <a:pt x="105" y="35"/>
                    <a:pt x="105" y="35"/>
                  </a:cubicBezTo>
                  <a:cubicBezTo>
                    <a:pt x="89" y="202"/>
                    <a:pt x="89" y="202"/>
                    <a:pt x="89" y="202"/>
                  </a:cubicBezTo>
                  <a:cubicBezTo>
                    <a:pt x="81" y="193"/>
                    <a:pt x="70" y="187"/>
                    <a:pt x="57" y="186"/>
                  </a:cubicBezTo>
                  <a:cubicBezTo>
                    <a:pt x="29" y="183"/>
                    <a:pt x="5" y="203"/>
                    <a:pt x="3" y="231"/>
                  </a:cubicBezTo>
                  <a:cubicBezTo>
                    <a:pt x="0" y="258"/>
                    <a:pt x="20" y="282"/>
                    <a:pt x="47" y="285"/>
                  </a:cubicBezTo>
                  <a:cubicBezTo>
                    <a:pt x="72" y="287"/>
                    <a:pt x="95" y="270"/>
                    <a:pt x="100" y="247"/>
                  </a:cubicBezTo>
                  <a:cubicBezTo>
                    <a:pt x="101" y="247"/>
                    <a:pt x="101" y="247"/>
                    <a:pt x="101" y="247"/>
                  </a:cubicBezTo>
                  <a:cubicBezTo>
                    <a:pt x="117" y="73"/>
                    <a:pt x="117" y="73"/>
                    <a:pt x="117" y="73"/>
                  </a:cubicBezTo>
                  <a:cubicBezTo>
                    <a:pt x="257" y="61"/>
                    <a:pt x="257" y="61"/>
                    <a:pt x="257" y="61"/>
                  </a:cubicBezTo>
                  <a:cubicBezTo>
                    <a:pt x="246" y="184"/>
                    <a:pt x="246" y="184"/>
                    <a:pt x="246" y="184"/>
                  </a:cubicBezTo>
                  <a:cubicBezTo>
                    <a:pt x="238" y="175"/>
                    <a:pt x="226" y="169"/>
                    <a:pt x="213" y="168"/>
                  </a:cubicBezTo>
                  <a:cubicBezTo>
                    <a:pt x="186" y="165"/>
                    <a:pt x="161" y="186"/>
                    <a:pt x="159" y="213"/>
                  </a:cubicBezTo>
                  <a:cubicBezTo>
                    <a:pt x="156" y="240"/>
                    <a:pt x="177" y="265"/>
                    <a:pt x="204" y="267"/>
                  </a:cubicBezTo>
                  <a:cubicBezTo>
                    <a:pt x="229" y="269"/>
                    <a:pt x="251" y="253"/>
                    <a:pt x="257" y="229"/>
                  </a:cubicBezTo>
                  <a:cubicBezTo>
                    <a:pt x="258" y="229"/>
                    <a:pt x="258" y="229"/>
                    <a:pt x="258" y="229"/>
                  </a:cubicBezTo>
                  <a:cubicBezTo>
                    <a:pt x="275" y="34"/>
                    <a:pt x="275" y="34"/>
                    <a:pt x="275" y="34"/>
                  </a:cubicBezTo>
                  <a:cubicBezTo>
                    <a:pt x="276" y="34"/>
                    <a:pt x="276" y="34"/>
                    <a:pt x="276" y="34"/>
                  </a:cubicBezTo>
                  <a:cubicBezTo>
                    <a:pt x="279" y="0"/>
                    <a:pt x="279" y="0"/>
                    <a:pt x="279" y="0"/>
                  </a:cubicBezTo>
                  <a:lnTo>
                    <a:pt x="107" y="16"/>
                  </a:lnTo>
                  <a:close/>
                  <a:moveTo>
                    <a:pt x="258" y="52"/>
                  </a:moveTo>
                  <a:cubicBezTo>
                    <a:pt x="118" y="64"/>
                    <a:pt x="118" y="64"/>
                    <a:pt x="118" y="64"/>
                  </a:cubicBezTo>
                  <a:cubicBezTo>
                    <a:pt x="120" y="48"/>
                    <a:pt x="120" y="48"/>
                    <a:pt x="120" y="48"/>
                  </a:cubicBezTo>
                  <a:cubicBezTo>
                    <a:pt x="260" y="35"/>
                    <a:pt x="260" y="35"/>
                    <a:pt x="260" y="35"/>
                  </a:cubicBezTo>
                  <a:lnTo>
                    <a:pt x="258" y="52"/>
                  </a:lnTo>
                  <a:close/>
                </a:path>
              </a:pathLst>
            </a:custGeom>
            <a:solidFill>
              <a:schemeClr val="accent1"/>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4" name="Google Shape;1884;p22"/>
            <p:cNvSpPr/>
            <p:nvPr/>
          </p:nvSpPr>
          <p:spPr>
            <a:xfrm>
              <a:off x="3716515" y="3660174"/>
              <a:ext cx="682815" cy="542845"/>
            </a:xfrm>
            <a:custGeom>
              <a:avLst/>
              <a:gdLst/>
              <a:ahLst/>
              <a:cxnLst/>
              <a:rect l="l" t="t" r="r" b="b"/>
              <a:pathLst>
                <a:path w="390" h="310" extrusionOk="0">
                  <a:moveTo>
                    <a:pt x="390" y="266"/>
                  </a:moveTo>
                  <a:cubicBezTo>
                    <a:pt x="280" y="195"/>
                    <a:pt x="280" y="195"/>
                    <a:pt x="280" y="195"/>
                  </a:cubicBezTo>
                  <a:cubicBezTo>
                    <a:pt x="289" y="181"/>
                    <a:pt x="289" y="181"/>
                    <a:pt x="289" y="181"/>
                  </a:cubicBezTo>
                  <a:cubicBezTo>
                    <a:pt x="266" y="167"/>
                    <a:pt x="266" y="167"/>
                    <a:pt x="266" y="167"/>
                  </a:cubicBezTo>
                  <a:cubicBezTo>
                    <a:pt x="270" y="147"/>
                    <a:pt x="269" y="125"/>
                    <a:pt x="262" y="104"/>
                  </a:cubicBezTo>
                  <a:cubicBezTo>
                    <a:pt x="241" y="37"/>
                    <a:pt x="170" y="0"/>
                    <a:pt x="104" y="21"/>
                  </a:cubicBezTo>
                  <a:cubicBezTo>
                    <a:pt x="37" y="42"/>
                    <a:pt x="0" y="114"/>
                    <a:pt x="21" y="180"/>
                  </a:cubicBezTo>
                  <a:cubicBezTo>
                    <a:pt x="42" y="247"/>
                    <a:pt x="113" y="284"/>
                    <a:pt x="180" y="263"/>
                  </a:cubicBezTo>
                  <a:cubicBezTo>
                    <a:pt x="194" y="258"/>
                    <a:pt x="207" y="251"/>
                    <a:pt x="218" y="243"/>
                  </a:cubicBezTo>
                  <a:cubicBezTo>
                    <a:pt x="241" y="257"/>
                    <a:pt x="241" y="257"/>
                    <a:pt x="241" y="257"/>
                  </a:cubicBezTo>
                  <a:cubicBezTo>
                    <a:pt x="252" y="239"/>
                    <a:pt x="252" y="239"/>
                    <a:pt x="252" y="239"/>
                  </a:cubicBezTo>
                  <a:cubicBezTo>
                    <a:pt x="363" y="310"/>
                    <a:pt x="363" y="310"/>
                    <a:pt x="363" y="310"/>
                  </a:cubicBezTo>
                  <a:lnTo>
                    <a:pt x="390" y="266"/>
                  </a:lnTo>
                  <a:close/>
                  <a:moveTo>
                    <a:pt x="72" y="164"/>
                  </a:moveTo>
                  <a:cubicBezTo>
                    <a:pt x="59" y="125"/>
                    <a:pt x="81" y="84"/>
                    <a:pt x="120" y="72"/>
                  </a:cubicBezTo>
                  <a:cubicBezTo>
                    <a:pt x="158" y="59"/>
                    <a:pt x="200" y="81"/>
                    <a:pt x="212" y="120"/>
                  </a:cubicBezTo>
                  <a:cubicBezTo>
                    <a:pt x="224" y="159"/>
                    <a:pt x="203" y="200"/>
                    <a:pt x="164" y="213"/>
                  </a:cubicBezTo>
                  <a:cubicBezTo>
                    <a:pt x="125" y="224"/>
                    <a:pt x="84" y="203"/>
                    <a:pt x="72" y="164"/>
                  </a:cubicBezTo>
                  <a:close/>
                </a:path>
              </a:pathLst>
            </a:custGeom>
            <a:solidFill>
              <a:schemeClr val="accent3"/>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5" name="Google Shape;1885;p22"/>
            <p:cNvSpPr/>
            <p:nvPr/>
          </p:nvSpPr>
          <p:spPr>
            <a:xfrm>
              <a:off x="3777983" y="2467839"/>
              <a:ext cx="572469" cy="588761"/>
            </a:xfrm>
            <a:custGeom>
              <a:avLst/>
              <a:gdLst/>
              <a:ahLst/>
              <a:cxnLst/>
              <a:rect l="l" t="t" r="r" b="b"/>
              <a:pathLst>
                <a:path w="327" h="336" extrusionOk="0">
                  <a:moveTo>
                    <a:pt x="224" y="118"/>
                  </a:moveTo>
                  <a:cubicBezTo>
                    <a:pt x="203" y="77"/>
                    <a:pt x="292" y="56"/>
                    <a:pt x="238" y="26"/>
                  </a:cubicBezTo>
                  <a:cubicBezTo>
                    <a:pt x="212" y="16"/>
                    <a:pt x="206" y="13"/>
                    <a:pt x="188" y="10"/>
                  </a:cubicBezTo>
                  <a:cubicBezTo>
                    <a:pt x="101" y="0"/>
                    <a:pt x="22" y="61"/>
                    <a:pt x="11" y="148"/>
                  </a:cubicBezTo>
                  <a:cubicBezTo>
                    <a:pt x="0" y="235"/>
                    <a:pt x="61" y="313"/>
                    <a:pt x="148" y="325"/>
                  </a:cubicBezTo>
                  <a:cubicBezTo>
                    <a:pt x="235" y="336"/>
                    <a:pt x="314" y="275"/>
                    <a:pt x="325" y="188"/>
                  </a:cubicBezTo>
                  <a:cubicBezTo>
                    <a:pt x="327" y="169"/>
                    <a:pt x="327" y="157"/>
                    <a:pt x="323" y="138"/>
                  </a:cubicBezTo>
                  <a:cubicBezTo>
                    <a:pt x="315" y="103"/>
                    <a:pt x="246" y="159"/>
                    <a:pt x="224" y="118"/>
                  </a:cubicBezTo>
                  <a:close/>
                  <a:moveTo>
                    <a:pt x="25" y="159"/>
                  </a:moveTo>
                  <a:cubicBezTo>
                    <a:pt x="27" y="144"/>
                    <a:pt x="43" y="133"/>
                    <a:pt x="61" y="136"/>
                  </a:cubicBezTo>
                  <a:cubicBezTo>
                    <a:pt x="79" y="138"/>
                    <a:pt x="92" y="151"/>
                    <a:pt x="90" y="167"/>
                  </a:cubicBezTo>
                  <a:cubicBezTo>
                    <a:pt x="88" y="182"/>
                    <a:pt x="72" y="194"/>
                    <a:pt x="54" y="191"/>
                  </a:cubicBezTo>
                  <a:cubicBezTo>
                    <a:pt x="36" y="188"/>
                    <a:pt x="23" y="174"/>
                    <a:pt x="25" y="159"/>
                  </a:cubicBezTo>
                  <a:close/>
                  <a:moveTo>
                    <a:pt x="78" y="262"/>
                  </a:moveTo>
                  <a:cubicBezTo>
                    <a:pt x="60" y="260"/>
                    <a:pt x="47" y="246"/>
                    <a:pt x="48" y="231"/>
                  </a:cubicBezTo>
                  <a:cubicBezTo>
                    <a:pt x="51" y="216"/>
                    <a:pt x="67" y="205"/>
                    <a:pt x="85" y="207"/>
                  </a:cubicBezTo>
                  <a:cubicBezTo>
                    <a:pt x="103" y="209"/>
                    <a:pt x="116" y="224"/>
                    <a:pt x="114" y="239"/>
                  </a:cubicBezTo>
                  <a:cubicBezTo>
                    <a:pt x="112" y="254"/>
                    <a:pt x="96" y="265"/>
                    <a:pt x="78" y="262"/>
                  </a:cubicBezTo>
                  <a:close/>
                  <a:moveTo>
                    <a:pt x="80" y="124"/>
                  </a:moveTo>
                  <a:cubicBezTo>
                    <a:pt x="62" y="121"/>
                    <a:pt x="49" y="107"/>
                    <a:pt x="51" y="92"/>
                  </a:cubicBezTo>
                  <a:cubicBezTo>
                    <a:pt x="53" y="77"/>
                    <a:pt x="70" y="66"/>
                    <a:pt x="88" y="69"/>
                  </a:cubicBezTo>
                  <a:cubicBezTo>
                    <a:pt x="106" y="71"/>
                    <a:pt x="119" y="85"/>
                    <a:pt x="117" y="100"/>
                  </a:cubicBezTo>
                  <a:cubicBezTo>
                    <a:pt x="114" y="116"/>
                    <a:pt x="98" y="126"/>
                    <a:pt x="80" y="124"/>
                  </a:cubicBezTo>
                  <a:close/>
                  <a:moveTo>
                    <a:pt x="146" y="308"/>
                  </a:moveTo>
                  <a:cubicBezTo>
                    <a:pt x="128" y="305"/>
                    <a:pt x="115" y="291"/>
                    <a:pt x="117" y="276"/>
                  </a:cubicBezTo>
                  <a:cubicBezTo>
                    <a:pt x="119" y="260"/>
                    <a:pt x="135" y="250"/>
                    <a:pt x="153" y="252"/>
                  </a:cubicBezTo>
                  <a:cubicBezTo>
                    <a:pt x="171" y="255"/>
                    <a:pt x="184" y="269"/>
                    <a:pt x="182" y="284"/>
                  </a:cubicBezTo>
                  <a:cubicBezTo>
                    <a:pt x="181" y="300"/>
                    <a:pt x="164" y="310"/>
                    <a:pt x="146" y="308"/>
                  </a:cubicBezTo>
                  <a:close/>
                  <a:moveTo>
                    <a:pt x="151" y="85"/>
                  </a:moveTo>
                  <a:cubicBezTo>
                    <a:pt x="133" y="83"/>
                    <a:pt x="120" y="68"/>
                    <a:pt x="122" y="52"/>
                  </a:cubicBezTo>
                  <a:cubicBezTo>
                    <a:pt x="124" y="38"/>
                    <a:pt x="141" y="27"/>
                    <a:pt x="158" y="29"/>
                  </a:cubicBezTo>
                  <a:cubicBezTo>
                    <a:pt x="176" y="32"/>
                    <a:pt x="189" y="45"/>
                    <a:pt x="187" y="61"/>
                  </a:cubicBezTo>
                  <a:cubicBezTo>
                    <a:pt x="185" y="76"/>
                    <a:pt x="169" y="87"/>
                    <a:pt x="151" y="85"/>
                  </a:cubicBezTo>
                  <a:close/>
                  <a:moveTo>
                    <a:pt x="223" y="285"/>
                  </a:moveTo>
                  <a:cubicBezTo>
                    <a:pt x="204" y="283"/>
                    <a:pt x="192" y="269"/>
                    <a:pt x="194" y="253"/>
                  </a:cubicBezTo>
                  <a:cubicBezTo>
                    <a:pt x="196" y="238"/>
                    <a:pt x="212" y="227"/>
                    <a:pt x="230" y="230"/>
                  </a:cubicBezTo>
                  <a:cubicBezTo>
                    <a:pt x="248" y="232"/>
                    <a:pt x="260" y="247"/>
                    <a:pt x="259" y="262"/>
                  </a:cubicBezTo>
                  <a:cubicBezTo>
                    <a:pt x="257" y="277"/>
                    <a:pt x="240" y="287"/>
                    <a:pt x="223" y="285"/>
                  </a:cubicBezTo>
                  <a:close/>
                  <a:moveTo>
                    <a:pt x="269" y="226"/>
                  </a:moveTo>
                  <a:cubicBezTo>
                    <a:pt x="250" y="225"/>
                    <a:pt x="237" y="210"/>
                    <a:pt x="240" y="195"/>
                  </a:cubicBezTo>
                  <a:cubicBezTo>
                    <a:pt x="241" y="180"/>
                    <a:pt x="258" y="169"/>
                    <a:pt x="276" y="171"/>
                  </a:cubicBezTo>
                  <a:cubicBezTo>
                    <a:pt x="294" y="174"/>
                    <a:pt x="307" y="187"/>
                    <a:pt x="304" y="203"/>
                  </a:cubicBezTo>
                  <a:cubicBezTo>
                    <a:pt x="303" y="218"/>
                    <a:pt x="286" y="229"/>
                    <a:pt x="269" y="226"/>
                  </a:cubicBezTo>
                  <a:close/>
                  <a:moveTo>
                    <a:pt x="269" y="226"/>
                  </a:moveTo>
                  <a:cubicBezTo>
                    <a:pt x="269" y="226"/>
                    <a:pt x="269" y="226"/>
                    <a:pt x="269" y="226"/>
                  </a:cubicBezTo>
                </a:path>
              </a:pathLst>
            </a:custGeom>
            <a:solidFill>
              <a:schemeClr val="accent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6" name="Google Shape;1886;p22"/>
            <p:cNvSpPr/>
            <p:nvPr/>
          </p:nvSpPr>
          <p:spPr>
            <a:xfrm>
              <a:off x="7841548" y="5334626"/>
              <a:ext cx="345111" cy="793162"/>
            </a:xfrm>
            <a:custGeom>
              <a:avLst/>
              <a:gdLst/>
              <a:ahLst/>
              <a:cxnLst/>
              <a:rect l="l" t="t" r="r" b="b"/>
              <a:pathLst>
                <a:path w="466" h="1071" extrusionOk="0">
                  <a:moveTo>
                    <a:pt x="466" y="1071"/>
                  </a:moveTo>
                  <a:lnTo>
                    <a:pt x="0" y="1071"/>
                  </a:lnTo>
                  <a:lnTo>
                    <a:pt x="0" y="1024"/>
                  </a:lnTo>
                  <a:lnTo>
                    <a:pt x="418" y="1024"/>
                  </a:lnTo>
                  <a:lnTo>
                    <a:pt x="418" y="0"/>
                  </a:lnTo>
                  <a:lnTo>
                    <a:pt x="466" y="0"/>
                  </a:lnTo>
                  <a:lnTo>
                    <a:pt x="466" y="1071"/>
                  </a:lnTo>
                  <a:close/>
                </a:path>
              </a:pathLst>
            </a:custGeom>
            <a:solidFill>
              <a:schemeClr val="accent4"/>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7" name="Google Shape;1887;p22"/>
            <p:cNvSpPr/>
            <p:nvPr/>
          </p:nvSpPr>
          <p:spPr>
            <a:xfrm>
              <a:off x="8107417" y="5247238"/>
              <a:ext cx="122936" cy="105162"/>
            </a:xfrm>
            <a:custGeom>
              <a:avLst/>
              <a:gdLst/>
              <a:ahLst/>
              <a:cxnLst/>
              <a:rect l="l" t="t" r="r" b="b"/>
              <a:pathLst>
                <a:path w="166" h="142" extrusionOk="0">
                  <a:moveTo>
                    <a:pt x="166" y="142"/>
                  </a:moveTo>
                  <a:lnTo>
                    <a:pt x="83" y="0"/>
                  </a:lnTo>
                  <a:lnTo>
                    <a:pt x="0" y="142"/>
                  </a:lnTo>
                  <a:lnTo>
                    <a:pt x="166" y="142"/>
                  </a:lnTo>
                  <a:close/>
                </a:path>
              </a:pathLst>
            </a:custGeom>
            <a:solidFill>
              <a:srgbClr val="D95E5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8" name="Google Shape;1888;p22"/>
            <p:cNvSpPr/>
            <p:nvPr/>
          </p:nvSpPr>
          <p:spPr>
            <a:xfrm>
              <a:off x="7056533" y="3879386"/>
              <a:ext cx="664301" cy="1581139"/>
            </a:xfrm>
            <a:custGeom>
              <a:avLst/>
              <a:gdLst/>
              <a:ahLst/>
              <a:cxnLst/>
              <a:rect l="l" t="t" r="r" b="b"/>
              <a:pathLst>
                <a:path w="897" h="2135" extrusionOk="0">
                  <a:moveTo>
                    <a:pt x="48" y="2135"/>
                  </a:moveTo>
                  <a:lnTo>
                    <a:pt x="0" y="2135"/>
                  </a:lnTo>
                  <a:lnTo>
                    <a:pt x="0" y="0"/>
                  </a:lnTo>
                  <a:lnTo>
                    <a:pt x="897" y="0"/>
                  </a:lnTo>
                  <a:lnTo>
                    <a:pt x="897" y="47"/>
                  </a:lnTo>
                  <a:lnTo>
                    <a:pt x="48" y="47"/>
                  </a:lnTo>
                  <a:lnTo>
                    <a:pt x="48" y="2135"/>
                  </a:lnTo>
                  <a:close/>
                </a:path>
              </a:pathLst>
            </a:custGeom>
            <a:solidFill>
              <a:schemeClr val="dk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89" name="Google Shape;1889;p22"/>
            <p:cNvSpPr/>
            <p:nvPr/>
          </p:nvSpPr>
          <p:spPr>
            <a:xfrm>
              <a:off x="7703060" y="3835691"/>
              <a:ext cx="106644" cy="122196"/>
            </a:xfrm>
            <a:custGeom>
              <a:avLst/>
              <a:gdLst/>
              <a:ahLst/>
              <a:cxnLst/>
              <a:rect l="l" t="t" r="r" b="b"/>
              <a:pathLst>
                <a:path w="144" h="165" extrusionOk="0">
                  <a:moveTo>
                    <a:pt x="0" y="165"/>
                  </a:moveTo>
                  <a:lnTo>
                    <a:pt x="144" y="83"/>
                  </a:lnTo>
                  <a:lnTo>
                    <a:pt x="0" y="0"/>
                  </a:lnTo>
                  <a:lnTo>
                    <a:pt x="0" y="165"/>
                  </a:lnTo>
                  <a:close/>
                </a:path>
              </a:pathLst>
            </a:custGeom>
            <a:solidFill>
              <a:srgbClr val="594234"/>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0" name="Google Shape;1890;p22"/>
            <p:cNvSpPr/>
            <p:nvPr/>
          </p:nvSpPr>
          <p:spPr>
            <a:xfrm>
              <a:off x="6210790" y="2247146"/>
              <a:ext cx="1510044" cy="514703"/>
            </a:xfrm>
            <a:custGeom>
              <a:avLst/>
              <a:gdLst/>
              <a:ahLst/>
              <a:cxnLst/>
              <a:rect l="l" t="t" r="r" b="b"/>
              <a:pathLst>
                <a:path w="2039" h="695" extrusionOk="0">
                  <a:moveTo>
                    <a:pt x="47" y="695"/>
                  </a:moveTo>
                  <a:lnTo>
                    <a:pt x="0" y="695"/>
                  </a:lnTo>
                  <a:lnTo>
                    <a:pt x="0" y="0"/>
                  </a:lnTo>
                  <a:lnTo>
                    <a:pt x="2039" y="0"/>
                  </a:lnTo>
                  <a:lnTo>
                    <a:pt x="2039" y="47"/>
                  </a:lnTo>
                  <a:lnTo>
                    <a:pt x="47" y="47"/>
                  </a:lnTo>
                  <a:lnTo>
                    <a:pt x="47" y="695"/>
                  </a:lnTo>
                  <a:close/>
                </a:path>
              </a:pathLst>
            </a:custGeom>
            <a:solidFill>
              <a:schemeClr val="accent1"/>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1" name="Google Shape;1891;p22"/>
            <p:cNvSpPr/>
            <p:nvPr/>
          </p:nvSpPr>
          <p:spPr>
            <a:xfrm>
              <a:off x="7703060" y="2203452"/>
              <a:ext cx="106644" cy="122936"/>
            </a:xfrm>
            <a:custGeom>
              <a:avLst/>
              <a:gdLst/>
              <a:ahLst/>
              <a:cxnLst/>
              <a:rect l="l" t="t" r="r" b="b"/>
              <a:pathLst>
                <a:path w="144" h="166" extrusionOk="0">
                  <a:moveTo>
                    <a:pt x="0" y="166"/>
                  </a:moveTo>
                  <a:lnTo>
                    <a:pt x="144" y="83"/>
                  </a:lnTo>
                  <a:lnTo>
                    <a:pt x="0" y="0"/>
                  </a:lnTo>
                  <a:lnTo>
                    <a:pt x="0" y="166"/>
                  </a:lnTo>
                  <a:close/>
                </a:path>
              </a:pathLst>
            </a:custGeom>
            <a:solidFill>
              <a:srgbClr val="75BF95"/>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2" name="Google Shape;1892;p22"/>
            <p:cNvSpPr/>
            <p:nvPr/>
          </p:nvSpPr>
          <p:spPr>
            <a:xfrm>
              <a:off x="4488940" y="3136583"/>
              <a:ext cx="907211" cy="858333"/>
            </a:xfrm>
            <a:custGeom>
              <a:avLst/>
              <a:gdLst/>
              <a:ahLst/>
              <a:cxnLst/>
              <a:rect l="l" t="t" r="r" b="b"/>
              <a:pathLst>
                <a:path w="1225" h="1159" extrusionOk="0">
                  <a:moveTo>
                    <a:pt x="1225" y="1159"/>
                  </a:moveTo>
                  <a:lnTo>
                    <a:pt x="88" y="1159"/>
                  </a:lnTo>
                  <a:lnTo>
                    <a:pt x="88" y="48"/>
                  </a:lnTo>
                  <a:lnTo>
                    <a:pt x="0" y="48"/>
                  </a:lnTo>
                  <a:lnTo>
                    <a:pt x="0" y="0"/>
                  </a:lnTo>
                  <a:lnTo>
                    <a:pt x="135" y="0"/>
                  </a:lnTo>
                  <a:lnTo>
                    <a:pt x="135" y="1112"/>
                  </a:lnTo>
                  <a:lnTo>
                    <a:pt x="1225" y="1112"/>
                  </a:lnTo>
                  <a:lnTo>
                    <a:pt x="1225" y="1159"/>
                  </a:lnTo>
                  <a:close/>
                </a:path>
              </a:pathLst>
            </a:custGeom>
            <a:solidFill>
              <a:schemeClr val="accent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3" name="Google Shape;1893;p22"/>
            <p:cNvSpPr/>
            <p:nvPr/>
          </p:nvSpPr>
          <p:spPr>
            <a:xfrm>
              <a:off x="4399330" y="3092889"/>
              <a:ext cx="107384" cy="122936"/>
            </a:xfrm>
            <a:custGeom>
              <a:avLst/>
              <a:gdLst/>
              <a:ahLst/>
              <a:cxnLst/>
              <a:rect l="l" t="t" r="r" b="b"/>
              <a:pathLst>
                <a:path w="145" h="166" extrusionOk="0">
                  <a:moveTo>
                    <a:pt x="145" y="0"/>
                  </a:moveTo>
                  <a:lnTo>
                    <a:pt x="0" y="83"/>
                  </a:lnTo>
                  <a:lnTo>
                    <a:pt x="145" y="166"/>
                  </a:lnTo>
                  <a:lnTo>
                    <a:pt x="145" y="0"/>
                  </a:lnTo>
                  <a:close/>
                </a:path>
              </a:pathLst>
            </a:custGeom>
            <a:solidFill>
              <a:schemeClr val="accent2"/>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4" name="Google Shape;1894;p22"/>
            <p:cNvSpPr/>
            <p:nvPr/>
          </p:nvSpPr>
          <p:spPr>
            <a:xfrm>
              <a:off x="4551890" y="4225977"/>
              <a:ext cx="1267874" cy="830191"/>
            </a:xfrm>
            <a:custGeom>
              <a:avLst/>
              <a:gdLst/>
              <a:ahLst/>
              <a:cxnLst/>
              <a:rect l="l" t="t" r="r" b="b"/>
              <a:pathLst>
                <a:path w="1712" h="1121" extrusionOk="0">
                  <a:moveTo>
                    <a:pt x="1712" y="1121"/>
                  </a:moveTo>
                  <a:lnTo>
                    <a:pt x="178" y="1121"/>
                  </a:lnTo>
                  <a:lnTo>
                    <a:pt x="178" y="47"/>
                  </a:lnTo>
                  <a:lnTo>
                    <a:pt x="0" y="47"/>
                  </a:lnTo>
                  <a:lnTo>
                    <a:pt x="0" y="0"/>
                  </a:lnTo>
                  <a:lnTo>
                    <a:pt x="225" y="0"/>
                  </a:lnTo>
                  <a:lnTo>
                    <a:pt x="225" y="1074"/>
                  </a:lnTo>
                  <a:lnTo>
                    <a:pt x="1712" y="1074"/>
                  </a:lnTo>
                  <a:lnTo>
                    <a:pt x="1712" y="1121"/>
                  </a:lnTo>
                  <a:close/>
                </a:path>
              </a:pathLst>
            </a:custGeom>
            <a:solidFill>
              <a:schemeClr val="accent3"/>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5" name="Google Shape;1895;p22"/>
            <p:cNvSpPr/>
            <p:nvPr/>
          </p:nvSpPr>
          <p:spPr>
            <a:xfrm>
              <a:off x="4464501" y="4182283"/>
              <a:ext cx="105162" cy="122936"/>
            </a:xfrm>
            <a:custGeom>
              <a:avLst/>
              <a:gdLst/>
              <a:ahLst/>
              <a:cxnLst/>
              <a:rect l="l" t="t" r="r" b="b"/>
              <a:pathLst>
                <a:path w="142" h="166" extrusionOk="0">
                  <a:moveTo>
                    <a:pt x="142" y="0"/>
                  </a:moveTo>
                  <a:lnTo>
                    <a:pt x="0" y="83"/>
                  </a:lnTo>
                  <a:lnTo>
                    <a:pt x="142" y="166"/>
                  </a:lnTo>
                  <a:lnTo>
                    <a:pt x="142" y="0"/>
                  </a:lnTo>
                  <a:close/>
                </a:path>
              </a:pathLst>
            </a:custGeom>
            <a:solidFill>
              <a:srgbClr val="D99E30"/>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6" name="Google Shape;1896;p22"/>
            <p:cNvSpPr/>
            <p:nvPr/>
          </p:nvSpPr>
          <p:spPr>
            <a:xfrm>
              <a:off x="4054960" y="5723431"/>
              <a:ext cx="645786" cy="404357"/>
            </a:xfrm>
            <a:custGeom>
              <a:avLst/>
              <a:gdLst/>
              <a:ahLst/>
              <a:cxnLst/>
              <a:rect l="l" t="t" r="r" b="b"/>
              <a:pathLst>
                <a:path w="872" h="546" extrusionOk="0">
                  <a:moveTo>
                    <a:pt x="872" y="546"/>
                  </a:moveTo>
                  <a:lnTo>
                    <a:pt x="0" y="546"/>
                  </a:lnTo>
                  <a:lnTo>
                    <a:pt x="0" y="0"/>
                  </a:lnTo>
                  <a:lnTo>
                    <a:pt x="47" y="0"/>
                  </a:lnTo>
                  <a:lnTo>
                    <a:pt x="47" y="499"/>
                  </a:lnTo>
                  <a:lnTo>
                    <a:pt x="872" y="499"/>
                  </a:lnTo>
                  <a:lnTo>
                    <a:pt x="872" y="546"/>
                  </a:lnTo>
                  <a:close/>
                </a:path>
              </a:pathLst>
            </a:custGeom>
            <a:solidFill>
              <a:schemeClr val="accent1"/>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1897" name="Google Shape;1897;p22"/>
            <p:cNvSpPr/>
            <p:nvPr/>
          </p:nvSpPr>
          <p:spPr>
            <a:xfrm>
              <a:off x="4010525" y="5636042"/>
              <a:ext cx="122936" cy="104422"/>
            </a:xfrm>
            <a:custGeom>
              <a:avLst/>
              <a:gdLst/>
              <a:ahLst/>
              <a:cxnLst/>
              <a:rect l="l" t="t" r="r" b="b"/>
              <a:pathLst>
                <a:path w="166" h="141" extrusionOk="0">
                  <a:moveTo>
                    <a:pt x="166" y="141"/>
                  </a:moveTo>
                  <a:lnTo>
                    <a:pt x="83" y="0"/>
                  </a:lnTo>
                  <a:lnTo>
                    <a:pt x="0" y="141"/>
                  </a:lnTo>
                  <a:lnTo>
                    <a:pt x="166" y="141"/>
                  </a:lnTo>
                  <a:close/>
                </a:path>
              </a:pathLst>
            </a:custGeom>
            <a:solidFill>
              <a:srgbClr val="75BF95"/>
            </a:solidFill>
            <a:ln>
              <a:noFill/>
            </a:ln>
          </p:spPr>
          <p:txBody>
            <a:bodyPr spcFirstLastPara="1" wrap="square" lIns="59550" tIns="29775" rIns="59550" bIns="29775"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grpSp>
      <p:grpSp>
        <p:nvGrpSpPr>
          <p:cNvPr id="1898" name="Google Shape;1898;p22"/>
          <p:cNvGrpSpPr/>
          <p:nvPr/>
        </p:nvGrpSpPr>
        <p:grpSpPr>
          <a:xfrm>
            <a:off x="6717112" y="1242309"/>
            <a:ext cx="1942514" cy="1126163"/>
            <a:chOff x="9720774" y="2761849"/>
            <a:chExt cx="2512522" cy="1320290"/>
          </a:xfrm>
        </p:grpSpPr>
        <p:sp>
          <p:nvSpPr>
            <p:cNvPr id="1899" name="Google Shape;1899;p22"/>
            <p:cNvSpPr txBox="1"/>
            <p:nvPr/>
          </p:nvSpPr>
          <p:spPr>
            <a:xfrm>
              <a:off x="9726739" y="2761849"/>
              <a:ext cx="2506557" cy="242508"/>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00" name="Google Shape;1900;p22"/>
            <p:cNvSpPr/>
            <p:nvPr/>
          </p:nvSpPr>
          <p:spPr>
            <a:xfrm>
              <a:off x="9720774" y="3060236"/>
              <a:ext cx="2511868" cy="1021903"/>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01" name="Google Shape;1901;p22"/>
          <p:cNvGrpSpPr/>
          <p:nvPr/>
        </p:nvGrpSpPr>
        <p:grpSpPr>
          <a:xfrm>
            <a:off x="6717117" y="2282796"/>
            <a:ext cx="1942010" cy="1126163"/>
            <a:chOff x="9720775" y="2761849"/>
            <a:chExt cx="2511868" cy="1320287"/>
          </a:xfrm>
        </p:grpSpPr>
        <p:sp>
          <p:nvSpPr>
            <p:cNvPr id="1902" name="Google Shape;1902;p22"/>
            <p:cNvSpPr txBox="1"/>
            <p:nvPr/>
          </p:nvSpPr>
          <p:spPr>
            <a:xfrm>
              <a:off x="9720775" y="2761849"/>
              <a:ext cx="2506556" cy="242507"/>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03" name="Google Shape;1903;p22"/>
            <p:cNvSpPr/>
            <p:nvPr/>
          </p:nvSpPr>
          <p:spPr>
            <a:xfrm>
              <a:off x="9720775" y="3060235"/>
              <a:ext cx="2511868" cy="1021901"/>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04" name="Google Shape;1904;p22"/>
          <p:cNvGrpSpPr/>
          <p:nvPr/>
        </p:nvGrpSpPr>
        <p:grpSpPr>
          <a:xfrm>
            <a:off x="6717116" y="3324884"/>
            <a:ext cx="1942011" cy="1126163"/>
            <a:chOff x="9720774" y="2761849"/>
            <a:chExt cx="2511870" cy="1320287"/>
          </a:xfrm>
        </p:grpSpPr>
        <p:sp>
          <p:nvSpPr>
            <p:cNvPr id="1905" name="Google Shape;1905;p22"/>
            <p:cNvSpPr txBox="1"/>
            <p:nvPr/>
          </p:nvSpPr>
          <p:spPr>
            <a:xfrm>
              <a:off x="9720774" y="2761849"/>
              <a:ext cx="2506556" cy="242507"/>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06" name="Google Shape;1906;p22"/>
            <p:cNvSpPr/>
            <p:nvPr/>
          </p:nvSpPr>
          <p:spPr>
            <a:xfrm>
              <a:off x="9720774" y="3060235"/>
              <a:ext cx="2511870" cy="1021901"/>
            </a:xfrm>
            <a:prstGeom prst="rect">
              <a:avLst/>
            </a:pr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07" name="Google Shape;1907;p22"/>
          <p:cNvGrpSpPr/>
          <p:nvPr/>
        </p:nvGrpSpPr>
        <p:grpSpPr>
          <a:xfrm flipH="1">
            <a:off x="499541" y="1242318"/>
            <a:ext cx="1962793" cy="1126165"/>
            <a:chOff x="9720775" y="2761847"/>
            <a:chExt cx="2343011" cy="1320290"/>
          </a:xfrm>
        </p:grpSpPr>
        <p:sp>
          <p:nvSpPr>
            <p:cNvPr id="1908" name="Google Shape;1908;p22"/>
            <p:cNvSpPr txBox="1"/>
            <p:nvPr/>
          </p:nvSpPr>
          <p:spPr>
            <a:xfrm>
              <a:off x="9747982" y="2761847"/>
              <a:ext cx="2313299" cy="242507"/>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09" name="Google Shape;1909;p22"/>
            <p:cNvSpPr/>
            <p:nvPr/>
          </p:nvSpPr>
          <p:spPr>
            <a:xfrm>
              <a:off x="9720775" y="3060236"/>
              <a:ext cx="2343011" cy="1021901"/>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10" name="Google Shape;1910;p22"/>
          <p:cNvGrpSpPr/>
          <p:nvPr/>
        </p:nvGrpSpPr>
        <p:grpSpPr>
          <a:xfrm flipH="1">
            <a:off x="496596" y="2282798"/>
            <a:ext cx="1979024" cy="1126165"/>
            <a:chOff x="9701399" y="2761847"/>
            <a:chExt cx="2362385" cy="1320290"/>
          </a:xfrm>
        </p:grpSpPr>
        <p:sp>
          <p:nvSpPr>
            <p:cNvPr id="1911" name="Google Shape;1911;p22"/>
            <p:cNvSpPr txBox="1"/>
            <p:nvPr/>
          </p:nvSpPr>
          <p:spPr>
            <a:xfrm>
              <a:off x="9701399" y="2761847"/>
              <a:ext cx="2313298" cy="242507"/>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12" name="Google Shape;1912;p22"/>
            <p:cNvSpPr/>
            <p:nvPr/>
          </p:nvSpPr>
          <p:spPr>
            <a:xfrm>
              <a:off x="9720773" y="3060236"/>
              <a:ext cx="2343012" cy="1021901"/>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13" name="Google Shape;1913;p22"/>
          <p:cNvGrpSpPr/>
          <p:nvPr/>
        </p:nvGrpSpPr>
        <p:grpSpPr>
          <a:xfrm flipH="1">
            <a:off x="484374" y="3324881"/>
            <a:ext cx="1977965" cy="1126165"/>
            <a:chOff x="9720775" y="2761847"/>
            <a:chExt cx="2361124" cy="1320290"/>
          </a:xfrm>
        </p:grpSpPr>
        <p:sp>
          <p:nvSpPr>
            <p:cNvPr id="1914" name="Google Shape;1914;p22"/>
            <p:cNvSpPr txBox="1"/>
            <p:nvPr/>
          </p:nvSpPr>
          <p:spPr>
            <a:xfrm>
              <a:off x="9768599" y="2761847"/>
              <a:ext cx="2313300" cy="242507"/>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1915" name="Google Shape;1915;p22"/>
            <p:cNvSpPr/>
            <p:nvPr/>
          </p:nvSpPr>
          <p:spPr>
            <a:xfrm>
              <a:off x="9720775" y="3060236"/>
              <a:ext cx="2343014" cy="1021901"/>
            </a:xfrm>
            <a:prstGeom prst="rect">
              <a:avLst/>
            </a:pr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grpSp>
      <p:grpSp>
        <p:nvGrpSpPr>
          <p:cNvPr id="1916" name="Google Shape;1916;p22"/>
          <p:cNvGrpSpPr/>
          <p:nvPr/>
        </p:nvGrpSpPr>
        <p:grpSpPr>
          <a:xfrm>
            <a:off x="6052263" y="1118014"/>
            <a:ext cx="429878" cy="429878"/>
            <a:chOff x="-2771775" y="66675"/>
            <a:chExt cx="827087" cy="827088"/>
          </a:xfrm>
        </p:grpSpPr>
        <p:sp>
          <p:nvSpPr>
            <p:cNvPr id="1917" name="Google Shape;1917;p22"/>
            <p:cNvSpPr/>
            <p:nvPr/>
          </p:nvSpPr>
          <p:spPr>
            <a:xfrm>
              <a:off x="-2771775" y="66675"/>
              <a:ext cx="827087" cy="827088"/>
            </a:xfrm>
            <a:custGeom>
              <a:avLst/>
              <a:gdLst/>
              <a:ahLst/>
              <a:cxnLst/>
              <a:rect l="l" t="t" r="r" b="b"/>
              <a:pathLst>
                <a:path w="220" h="220" extrusionOk="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solidFill>
              <a:srgbClr val="356377"/>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sp>
          <p:nvSpPr>
            <p:cNvPr id="1918" name="Google Shape;1918;p22"/>
            <p:cNvSpPr/>
            <p:nvPr/>
          </p:nvSpPr>
          <p:spPr>
            <a:xfrm>
              <a:off x="-2538413" y="300038"/>
              <a:ext cx="360362" cy="360363"/>
            </a:xfrm>
            <a:custGeom>
              <a:avLst/>
              <a:gdLst/>
              <a:ahLst/>
              <a:cxnLst/>
              <a:rect l="l" t="t" r="r" b="b"/>
              <a:pathLst>
                <a:path w="96" h="96" extrusionOk="0">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solidFill>
              <a:srgbClr val="356377"/>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sp>
          <p:nvSpPr>
            <p:cNvPr id="1919" name="Google Shape;1919;p22"/>
            <p:cNvSpPr/>
            <p:nvPr/>
          </p:nvSpPr>
          <p:spPr>
            <a:xfrm>
              <a:off x="-2460625" y="374650"/>
              <a:ext cx="207962" cy="206375"/>
            </a:xfrm>
            <a:custGeom>
              <a:avLst/>
              <a:gdLst/>
              <a:ahLst/>
              <a:cxnLst/>
              <a:rect l="l" t="t" r="r" b="b"/>
              <a:pathLst>
                <a:path w="55" h="55" extrusionOk="0">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solidFill>
              <a:srgbClr val="356377"/>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73"/>
                                        </p:tgtEl>
                                        <p:attrNameLst>
                                          <p:attrName>style.visibility</p:attrName>
                                        </p:attrNameLst>
                                      </p:cBhvr>
                                      <p:to>
                                        <p:strVal val="visible"/>
                                      </p:to>
                                    </p:set>
                                    <p:anim calcmode="lin" valueType="num">
                                      <p:cBhvr additive="base">
                                        <p:cTn id="7" dur="500"/>
                                        <p:tgtEl>
                                          <p:spTgt spid="1873"/>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1916"/>
                                        </p:tgtEl>
                                        <p:attrNameLst>
                                          <p:attrName>style.visibility</p:attrName>
                                        </p:attrNameLst>
                                      </p:cBhvr>
                                      <p:to>
                                        <p:strVal val="visible"/>
                                      </p:to>
                                    </p:set>
                                    <p:anim calcmode="lin" valueType="num">
                                      <p:cBhvr additive="base">
                                        <p:cTn id="11" dur="500"/>
                                        <p:tgtEl>
                                          <p:spTgt spid="1916"/>
                                        </p:tgtEl>
                                        <p:attrNameLst>
                                          <p:attrName>ppt_w</p:attrName>
                                        </p:attrNameLst>
                                      </p:cBhvr>
                                      <p:tavLst>
                                        <p:tav tm="0">
                                          <p:val>
                                            <p:strVal val="0"/>
                                          </p:val>
                                        </p:tav>
                                        <p:tav tm="100000">
                                          <p:val>
                                            <p:strVal val="#ppt_w"/>
                                          </p:val>
                                        </p:tav>
                                      </p:tavLst>
                                    </p:anim>
                                    <p:anim calcmode="lin" valueType="num">
                                      <p:cBhvr additive="base">
                                        <p:cTn id="12" dur="500"/>
                                        <p:tgtEl>
                                          <p:spTgt spid="191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23"/>
        <p:cNvGrpSpPr/>
        <p:nvPr/>
      </p:nvGrpSpPr>
      <p:grpSpPr>
        <a:xfrm>
          <a:off x="0" y="0"/>
          <a:ext cx="0" cy="0"/>
          <a:chOff x="0" y="0"/>
          <a:chExt cx="0" cy="0"/>
        </a:xfrm>
      </p:grpSpPr>
      <p:cxnSp>
        <p:nvCxnSpPr>
          <p:cNvPr id="1924" name="Google Shape;1924;p23"/>
          <p:cNvCxnSpPr/>
          <p:nvPr/>
        </p:nvCxnSpPr>
        <p:spPr>
          <a:xfrm>
            <a:off x="3079532" y="3989031"/>
            <a:ext cx="1282302" cy="0"/>
          </a:xfrm>
          <a:prstGeom prst="straightConnector1">
            <a:avLst/>
          </a:prstGeom>
          <a:noFill/>
          <a:ln w="9525" cap="flat" cmpd="sng">
            <a:solidFill>
              <a:srgbClr val="A5A5A5"/>
            </a:solidFill>
            <a:prstDash val="dash"/>
            <a:miter lim="800000"/>
            <a:headEnd type="none" w="sm" len="sm"/>
            <a:tailEnd type="none" w="sm" len="sm"/>
          </a:ln>
        </p:spPr>
      </p:cxnSp>
      <p:cxnSp>
        <p:nvCxnSpPr>
          <p:cNvPr id="1925" name="Google Shape;1925;p23"/>
          <p:cNvCxnSpPr/>
          <p:nvPr/>
        </p:nvCxnSpPr>
        <p:spPr>
          <a:xfrm>
            <a:off x="3528578" y="3194374"/>
            <a:ext cx="1538763" cy="0"/>
          </a:xfrm>
          <a:prstGeom prst="straightConnector1">
            <a:avLst/>
          </a:prstGeom>
          <a:noFill/>
          <a:ln w="9525" cap="flat" cmpd="sng">
            <a:solidFill>
              <a:srgbClr val="A5A5A5"/>
            </a:solidFill>
            <a:prstDash val="dash"/>
            <a:miter lim="800000"/>
            <a:headEnd type="none" w="sm" len="sm"/>
            <a:tailEnd type="none" w="sm" len="sm"/>
          </a:ln>
        </p:spPr>
      </p:cxnSp>
      <p:cxnSp>
        <p:nvCxnSpPr>
          <p:cNvPr id="1926" name="Google Shape;1926;p23"/>
          <p:cNvCxnSpPr/>
          <p:nvPr/>
        </p:nvCxnSpPr>
        <p:spPr>
          <a:xfrm>
            <a:off x="3150460" y="2413671"/>
            <a:ext cx="1282302" cy="0"/>
          </a:xfrm>
          <a:prstGeom prst="straightConnector1">
            <a:avLst/>
          </a:prstGeom>
          <a:noFill/>
          <a:ln w="9525" cap="flat" cmpd="sng">
            <a:solidFill>
              <a:srgbClr val="A5A5A5"/>
            </a:solidFill>
            <a:prstDash val="dash"/>
            <a:miter lim="800000"/>
            <a:headEnd type="none" w="sm" len="sm"/>
            <a:tailEnd type="none" w="sm" len="sm"/>
          </a:ln>
        </p:spPr>
      </p:cxnSp>
      <p:cxnSp>
        <p:nvCxnSpPr>
          <p:cNvPr id="1927" name="Google Shape;1927;p23"/>
          <p:cNvCxnSpPr/>
          <p:nvPr/>
        </p:nvCxnSpPr>
        <p:spPr>
          <a:xfrm>
            <a:off x="2707360" y="1561890"/>
            <a:ext cx="1282302" cy="0"/>
          </a:xfrm>
          <a:prstGeom prst="straightConnector1">
            <a:avLst/>
          </a:prstGeom>
          <a:noFill/>
          <a:ln w="9525" cap="flat" cmpd="sng">
            <a:solidFill>
              <a:srgbClr val="A5A5A5"/>
            </a:solidFill>
            <a:prstDash val="dash"/>
            <a:miter lim="800000"/>
            <a:headEnd type="none" w="sm" len="sm"/>
            <a:tailEnd type="none" w="sm" len="sm"/>
          </a:ln>
        </p:spPr>
      </p:cxnSp>
      <p:grpSp>
        <p:nvGrpSpPr>
          <p:cNvPr id="1928" name="Google Shape;1928;p23"/>
          <p:cNvGrpSpPr/>
          <p:nvPr/>
        </p:nvGrpSpPr>
        <p:grpSpPr>
          <a:xfrm>
            <a:off x="3577117" y="1281991"/>
            <a:ext cx="641152" cy="641152"/>
            <a:chOff x="5385173" y="1917525"/>
            <a:chExt cx="1440000" cy="1440000"/>
          </a:xfrm>
        </p:grpSpPr>
        <p:sp>
          <p:nvSpPr>
            <p:cNvPr id="1929" name="Google Shape;1929;p23"/>
            <p:cNvSpPr/>
            <p:nvPr/>
          </p:nvSpPr>
          <p:spPr>
            <a:xfrm>
              <a:off x="5385173" y="1917525"/>
              <a:ext cx="1440000" cy="1440000"/>
            </a:xfrm>
            <a:prstGeom prst="ellipse">
              <a:avLst/>
            </a:prstGeom>
            <a:solidFill>
              <a:srgbClr val="A5A5A5">
                <a:alpha val="60000"/>
              </a:srgbClr>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555">
                <a:solidFill>
                  <a:schemeClr val="lt1"/>
                </a:solidFill>
                <a:latin typeface="Arial"/>
                <a:ea typeface="Arial"/>
                <a:cs typeface="Arial"/>
                <a:sym typeface="Arial"/>
              </a:endParaRPr>
            </a:p>
          </p:txBody>
        </p:sp>
        <p:sp>
          <p:nvSpPr>
            <p:cNvPr id="1930" name="Google Shape;1930;p23"/>
            <p:cNvSpPr/>
            <p:nvPr/>
          </p:nvSpPr>
          <p:spPr>
            <a:xfrm>
              <a:off x="5475173" y="2007525"/>
              <a:ext cx="1260000" cy="126000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555">
                <a:solidFill>
                  <a:schemeClr val="lt1"/>
                </a:solidFill>
                <a:latin typeface="Arial"/>
                <a:ea typeface="Arial"/>
                <a:cs typeface="Arial"/>
                <a:sym typeface="Arial"/>
              </a:endParaRPr>
            </a:p>
          </p:txBody>
        </p:sp>
      </p:grpSp>
      <p:grpSp>
        <p:nvGrpSpPr>
          <p:cNvPr id="1931" name="Google Shape;1931;p23"/>
          <p:cNvGrpSpPr/>
          <p:nvPr/>
        </p:nvGrpSpPr>
        <p:grpSpPr>
          <a:xfrm>
            <a:off x="4274674" y="3655437"/>
            <a:ext cx="641151" cy="641152"/>
            <a:chOff x="5385173" y="1917525"/>
            <a:chExt cx="1440000" cy="1440000"/>
          </a:xfrm>
        </p:grpSpPr>
        <p:sp>
          <p:nvSpPr>
            <p:cNvPr id="1932" name="Google Shape;1932;p23"/>
            <p:cNvSpPr/>
            <p:nvPr/>
          </p:nvSpPr>
          <p:spPr>
            <a:xfrm>
              <a:off x="5385173" y="1917525"/>
              <a:ext cx="1440000" cy="1440000"/>
            </a:xfrm>
            <a:prstGeom prst="ellipse">
              <a:avLst/>
            </a:prstGeom>
            <a:solidFill>
              <a:srgbClr val="A5A5A5">
                <a:alpha val="60000"/>
              </a:srgbClr>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33" name="Google Shape;1933;p23"/>
            <p:cNvSpPr/>
            <p:nvPr/>
          </p:nvSpPr>
          <p:spPr>
            <a:xfrm>
              <a:off x="5475175" y="2007525"/>
              <a:ext cx="1260001" cy="126000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grpSp>
      <p:grpSp>
        <p:nvGrpSpPr>
          <p:cNvPr id="1934" name="Google Shape;1934;p23"/>
          <p:cNvGrpSpPr/>
          <p:nvPr/>
        </p:nvGrpSpPr>
        <p:grpSpPr>
          <a:xfrm>
            <a:off x="4915331" y="2872477"/>
            <a:ext cx="641152" cy="641152"/>
            <a:chOff x="5385173" y="1917525"/>
            <a:chExt cx="1440000" cy="1440000"/>
          </a:xfrm>
        </p:grpSpPr>
        <p:sp>
          <p:nvSpPr>
            <p:cNvPr id="1935" name="Google Shape;1935;p23"/>
            <p:cNvSpPr/>
            <p:nvPr/>
          </p:nvSpPr>
          <p:spPr>
            <a:xfrm>
              <a:off x="5385173" y="1917525"/>
              <a:ext cx="1440000" cy="1440000"/>
            </a:xfrm>
            <a:prstGeom prst="ellipse">
              <a:avLst/>
            </a:prstGeom>
            <a:solidFill>
              <a:srgbClr val="A5A5A5">
                <a:alpha val="60000"/>
              </a:srgbClr>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36" name="Google Shape;1936;p23"/>
            <p:cNvSpPr/>
            <p:nvPr/>
          </p:nvSpPr>
          <p:spPr>
            <a:xfrm>
              <a:off x="5475173" y="2007525"/>
              <a:ext cx="1260000" cy="1260000"/>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grpSp>
      <p:grpSp>
        <p:nvGrpSpPr>
          <p:cNvPr id="1937" name="Google Shape;1937;p23"/>
          <p:cNvGrpSpPr/>
          <p:nvPr/>
        </p:nvGrpSpPr>
        <p:grpSpPr>
          <a:xfrm>
            <a:off x="4143300" y="2043613"/>
            <a:ext cx="641152" cy="641152"/>
            <a:chOff x="5385173" y="1917525"/>
            <a:chExt cx="1440000" cy="1440000"/>
          </a:xfrm>
        </p:grpSpPr>
        <p:sp>
          <p:nvSpPr>
            <p:cNvPr id="1938" name="Google Shape;1938;p23"/>
            <p:cNvSpPr/>
            <p:nvPr/>
          </p:nvSpPr>
          <p:spPr>
            <a:xfrm>
              <a:off x="5385173" y="1917525"/>
              <a:ext cx="1440000" cy="1440000"/>
            </a:xfrm>
            <a:prstGeom prst="ellipse">
              <a:avLst/>
            </a:prstGeom>
            <a:solidFill>
              <a:srgbClr val="A5A5A5">
                <a:alpha val="60000"/>
              </a:srgbClr>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39" name="Google Shape;1939;p23"/>
            <p:cNvSpPr/>
            <p:nvPr/>
          </p:nvSpPr>
          <p:spPr>
            <a:xfrm>
              <a:off x="5475173" y="2007525"/>
              <a:ext cx="1260000" cy="12600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grpSp>
      <p:grpSp>
        <p:nvGrpSpPr>
          <p:cNvPr id="1940" name="Google Shape;1940;p23"/>
          <p:cNvGrpSpPr/>
          <p:nvPr/>
        </p:nvGrpSpPr>
        <p:grpSpPr>
          <a:xfrm>
            <a:off x="3720943" y="1422243"/>
            <a:ext cx="347292" cy="347292"/>
            <a:chOff x="-2771775" y="66675"/>
            <a:chExt cx="827087" cy="827088"/>
          </a:xfrm>
        </p:grpSpPr>
        <p:sp>
          <p:nvSpPr>
            <p:cNvPr id="1941" name="Google Shape;1941;p23"/>
            <p:cNvSpPr/>
            <p:nvPr/>
          </p:nvSpPr>
          <p:spPr>
            <a:xfrm>
              <a:off x="-2771775" y="66675"/>
              <a:ext cx="827087" cy="827088"/>
            </a:xfrm>
            <a:custGeom>
              <a:avLst/>
              <a:gdLst/>
              <a:ahLst/>
              <a:cxnLst/>
              <a:rect l="l" t="t" r="r" b="b"/>
              <a:pathLst>
                <a:path w="220" h="220" extrusionOk="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sp>
          <p:nvSpPr>
            <p:cNvPr id="1942" name="Google Shape;1942;p23"/>
            <p:cNvSpPr/>
            <p:nvPr/>
          </p:nvSpPr>
          <p:spPr>
            <a:xfrm>
              <a:off x="-2538413" y="300038"/>
              <a:ext cx="360362" cy="360363"/>
            </a:xfrm>
            <a:custGeom>
              <a:avLst/>
              <a:gdLst/>
              <a:ahLst/>
              <a:cxnLst/>
              <a:rect l="l" t="t" r="r" b="b"/>
              <a:pathLst>
                <a:path w="96" h="96" extrusionOk="0">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sp>
          <p:nvSpPr>
            <p:cNvPr id="1943" name="Google Shape;1943;p23"/>
            <p:cNvSpPr/>
            <p:nvPr/>
          </p:nvSpPr>
          <p:spPr>
            <a:xfrm>
              <a:off x="-2460625" y="374650"/>
              <a:ext cx="207962" cy="206375"/>
            </a:xfrm>
            <a:custGeom>
              <a:avLst/>
              <a:gdLst/>
              <a:ahLst/>
              <a:cxnLst/>
              <a:rect l="l" t="t" r="r" b="b"/>
              <a:pathLst>
                <a:path w="55" h="55" extrusionOk="0">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555">
                <a:solidFill>
                  <a:schemeClr val="dk1"/>
                </a:solidFill>
                <a:latin typeface="Arial"/>
                <a:ea typeface="Arial"/>
                <a:cs typeface="Arial"/>
                <a:sym typeface="Arial"/>
              </a:endParaRPr>
            </a:p>
          </p:txBody>
        </p:sp>
      </p:grpSp>
      <p:grpSp>
        <p:nvGrpSpPr>
          <p:cNvPr id="1944" name="Google Shape;1944;p23"/>
          <p:cNvGrpSpPr/>
          <p:nvPr/>
        </p:nvGrpSpPr>
        <p:grpSpPr>
          <a:xfrm>
            <a:off x="4438770" y="3856393"/>
            <a:ext cx="308014" cy="235415"/>
            <a:chOff x="5516563" y="84138"/>
            <a:chExt cx="1414463" cy="1081087"/>
          </a:xfrm>
        </p:grpSpPr>
        <p:sp>
          <p:nvSpPr>
            <p:cNvPr id="1945" name="Google Shape;1945;p23"/>
            <p:cNvSpPr/>
            <p:nvPr/>
          </p:nvSpPr>
          <p:spPr>
            <a:xfrm>
              <a:off x="5688013" y="249238"/>
              <a:ext cx="896938" cy="698500"/>
            </a:xfrm>
            <a:custGeom>
              <a:avLst/>
              <a:gdLst/>
              <a:ahLst/>
              <a:cxnLst/>
              <a:rect l="l" t="t" r="r" b="b"/>
              <a:pathLst>
                <a:path w="239" h="186" extrusionOk="0">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46" name="Google Shape;1946;p23"/>
            <p:cNvSpPr/>
            <p:nvPr/>
          </p:nvSpPr>
          <p:spPr>
            <a:xfrm>
              <a:off x="5516563" y="84138"/>
              <a:ext cx="1414463" cy="1081087"/>
            </a:xfrm>
            <a:custGeom>
              <a:avLst/>
              <a:gdLst/>
              <a:ahLst/>
              <a:cxnLst/>
              <a:rect l="l" t="t" r="r" b="b"/>
              <a:pathLst>
                <a:path w="377" h="288" extrusionOk="0">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47" name="Google Shape;1947;p23"/>
            <p:cNvSpPr/>
            <p:nvPr/>
          </p:nvSpPr>
          <p:spPr>
            <a:xfrm>
              <a:off x="6611938" y="301625"/>
              <a:ext cx="131763" cy="128587"/>
            </a:xfrm>
            <a:custGeom>
              <a:avLst/>
              <a:gdLst/>
              <a:ahLst/>
              <a:cxnLst/>
              <a:rect l="l" t="t" r="r" b="b"/>
              <a:pathLst>
                <a:path w="35" h="34" extrusionOk="0">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48" name="Google Shape;1948;p23"/>
            <p:cNvSpPr/>
            <p:nvPr/>
          </p:nvSpPr>
          <p:spPr>
            <a:xfrm>
              <a:off x="6570663" y="860425"/>
              <a:ext cx="173038" cy="46037"/>
            </a:xfrm>
            <a:custGeom>
              <a:avLst/>
              <a:gdLst/>
              <a:ahLst/>
              <a:cxnLst/>
              <a:rect l="l" t="t" r="r" b="b"/>
              <a:pathLst>
                <a:path w="46" h="12" extrusionOk="0">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49" name="Google Shape;1949;p23"/>
            <p:cNvSpPr/>
            <p:nvPr/>
          </p:nvSpPr>
          <p:spPr>
            <a:xfrm>
              <a:off x="6611938" y="733425"/>
              <a:ext cx="173038" cy="41275"/>
            </a:xfrm>
            <a:custGeom>
              <a:avLst/>
              <a:gdLst/>
              <a:ahLst/>
              <a:cxnLst/>
              <a:rect l="l" t="t" r="r" b="b"/>
              <a:pathLst>
                <a:path w="46" h="11" extrusionOk="0">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50" name="Google Shape;1950;p23"/>
            <p:cNvSpPr/>
            <p:nvPr/>
          </p:nvSpPr>
          <p:spPr>
            <a:xfrm>
              <a:off x="6611938" y="601663"/>
              <a:ext cx="173038" cy="46037"/>
            </a:xfrm>
            <a:custGeom>
              <a:avLst/>
              <a:gdLst/>
              <a:ahLst/>
              <a:cxnLst/>
              <a:rect l="l" t="t" r="r" b="b"/>
              <a:pathLst>
                <a:path w="46" h="12" extrusionOk="0">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51" name="Google Shape;1951;p23"/>
            <p:cNvSpPr/>
            <p:nvPr/>
          </p:nvSpPr>
          <p:spPr>
            <a:xfrm>
              <a:off x="5880100" y="422275"/>
              <a:ext cx="258763" cy="179387"/>
            </a:xfrm>
            <a:custGeom>
              <a:avLst/>
              <a:gdLst/>
              <a:ahLst/>
              <a:cxnLst/>
              <a:rect l="l" t="t" r="r" b="b"/>
              <a:pathLst>
                <a:path w="69" h="48" extrusionOk="0">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grpSp>
      <p:grpSp>
        <p:nvGrpSpPr>
          <p:cNvPr id="1952" name="Google Shape;1952;p23"/>
          <p:cNvGrpSpPr/>
          <p:nvPr/>
        </p:nvGrpSpPr>
        <p:grpSpPr>
          <a:xfrm>
            <a:off x="5070023" y="3053408"/>
            <a:ext cx="318727" cy="274479"/>
            <a:chOff x="2727325" y="-39687"/>
            <a:chExt cx="1463675" cy="1260475"/>
          </a:xfrm>
        </p:grpSpPr>
        <p:sp>
          <p:nvSpPr>
            <p:cNvPr id="1953" name="Google Shape;1953;p23"/>
            <p:cNvSpPr/>
            <p:nvPr/>
          </p:nvSpPr>
          <p:spPr>
            <a:xfrm>
              <a:off x="2727325" y="-39687"/>
              <a:ext cx="1463675" cy="1260475"/>
            </a:xfrm>
            <a:custGeom>
              <a:avLst/>
              <a:gdLst/>
              <a:ahLst/>
              <a:cxnLst/>
              <a:rect l="l" t="t" r="r" b="b"/>
              <a:pathLst>
                <a:path w="390" h="336" extrusionOk="0">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54" name="Google Shape;1954;p23"/>
            <p:cNvSpPr/>
            <p:nvPr/>
          </p:nvSpPr>
          <p:spPr>
            <a:xfrm>
              <a:off x="2982913" y="215900"/>
              <a:ext cx="206375" cy="201612"/>
            </a:xfrm>
            <a:custGeom>
              <a:avLst/>
              <a:gdLst/>
              <a:ahLst/>
              <a:cxnLst/>
              <a:rect l="l" t="t" r="r" b="b"/>
              <a:pathLst>
                <a:path w="55" h="54" extrusionOk="0">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grpSp>
      <p:sp>
        <p:nvSpPr>
          <p:cNvPr id="1955" name="Google Shape;1955;p23"/>
          <p:cNvSpPr/>
          <p:nvPr/>
        </p:nvSpPr>
        <p:spPr>
          <a:xfrm>
            <a:off x="4323404" y="2204001"/>
            <a:ext cx="301612" cy="293719"/>
          </a:xfrm>
          <a:custGeom>
            <a:avLst/>
            <a:gdLst/>
            <a:ahLst/>
            <a:cxnLst/>
            <a:rect l="l" t="t" r="r" b="b"/>
            <a:pathLst>
              <a:path w="226" h="220" extrusionOk="0">
                <a:moveTo>
                  <a:pt x="202" y="18"/>
                </a:moveTo>
                <a:cubicBezTo>
                  <a:pt x="191" y="6"/>
                  <a:pt x="176" y="0"/>
                  <a:pt x="161" y="0"/>
                </a:cubicBezTo>
                <a:cubicBezTo>
                  <a:pt x="149" y="0"/>
                  <a:pt x="137" y="5"/>
                  <a:pt x="129" y="13"/>
                </a:cubicBezTo>
                <a:cubicBezTo>
                  <a:pt x="96" y="47"/>
                  <a:pt x="96" y="47"/>
                  <a:pt x="96" y="47"/>
                </a:cubicBezTo>
                <a:cubicBezTo>
                  <a:pt x="96" y="47"/>
                  <a:pt x="95" y="47"/>
                  <a:pt x="95" y="47"/>
                </a:cubicBezTo>
                <a:cubicBezTo>
                  <a:pt x="95" y="47"/>
                  <a:pt x="95" y="47"/>
                  <a:pt x="95" y="47"/>
                </a:cubicBezTo>
                <a:cubicBezTo>
                  <a:pt x="95" y="47"/>
                  <a:pt x="95" y="47"/>
                  <a:pt x="95" y="47"/>
                </a:cubicBezTo>
                <a:cubicBezTo>
                  <a:pt x="24" y="119"/>
                  <a:pt x="24" y="119"/>
                  <a:pt x="24" y="119"/>
                </a:cubicBezTo>
                <a:cubicBezTo>
                  <a:pt x="21" y="122"/>
                  <a:pt x="19" y="126"/>
                  <a:pt x="17" y="130"/>
                </a:cubicBezTo>
                <a:cubicBezTo>
                  <a:pt x="1" y="189"/>
                  <a:pt x="1" y="189"/>
                  <a:pt x="1" y="189"/>
                </a:cubicBezTo>
                <a:cubicBezTo>
                  <a:pt x="1" y="189"/>
                  <a:pt x="0" y="194"/>
                  <a:pt x="0" y="196"/>
                </a:cubicBezTo>
                <a:cubicBezTo>
                  <a:pt x="0" y="209"/>
                  <a:pt x="11" y="220"/>
                  <a:pt x="24" y="220"/>
                </a:cubicBezTo>
                <a:cubicBezTo>
                  <a:pt x="27" y="220"/>
                  <a:pt x="32" y="219"/>
                  <a:pt x="32" y="219"/>
                </a:cubicBezTo>
                <a:cubicBezTo>
                  <a:pt x="90" y="203"/>
                  <a:pt x="90" y="203"/>
                  <a:pt x="90" y="203"/>
                </a:cubicBezTo>
                <a:cubicBezTo>
                  <a:pt x="95" y="202"/>
                  <a:pt x="99" y="200"/>
                  <a:pt x="102" y="196"/>
                </a:cubicBezTo>
                <a:cubicBezTo>
                  <a:pt x="207" y="91"/>
                  <a:pt x="207" y="91"/>
                  <a:pt x="207" y="91"/>
                </a:cubicBezTo>
                <a:cubicBezTo>
                  <a:pt x="226" y="72"/>
                  <a:pt x="224" y="40"/>
                  <a:pt x="202" y="18"/>
                </a:cubicBezTo>
                <a:close/>
                <a:moveTo>
                  <a:pt x="110" y="164"/>
                </a:moveTo>
                <a:cubicBezTo>
                  <a:pt x="110" y="157"/>
                  <a:pt x="108" y="151"/>
                  <a:pt x="105" y="146"/>
                </a:cubicBezTo>
                <a:cubicBezTo>
                  <a:pt x="170" y="81"/>
                  <a:pt x="170" y="81"/>
                  <a:pt x="170" y="81"/>
                </a:cubicBezTo>
                <a:cubicBezTo>
                  <a:pt x="174" y="93"/>
                  <a:pt x="172" y="106"/>
                  <a:pt x="163" y="115"/>
                </a:cubicBezTo>
                <a:cubicBezTo>
                  <a:pt x="163" y="115"/>
                  <a:pt x="163" y="115"/>
                  <a:pt x="163" y="115"/>
                </a:cubicBezTo>
                <a:cubicBezTo>
                  <a:pt x="163" y="115"/>
                  <a:pt x="163" y="115"/>
                  <a:pt x="163" y="115"/>
                </a:cubicBezTo>
                <a:cubicBezTo>
                  <a:pt x="110" y="169"/>
                  <a:pt x="110" y="169"/>
                  <a:pt x="110" y="169"/>
                </a:cubicBezTo>
                <a:cubicBezTo>
                  <a:pt x="110" y="167"/>
                  <a:pt x="110" y="165"/>
                  <a:pt x="110" y="164"/>
                </a:cubicBezTo>
                <a:close/>
                <a:moveTo>
                  <a:pt x="102" y="139"/>
                </a:moveTo>
                <a:cubicBezTo>
                  <a:pt x="99" y="135"/>
                  <a:pt x="96" y="131"/>
                  <a:pt x="93" y="127"/>
                </a:cubicBezTo>
                <a:cubicBezTo>
                  <a:pt x="88" y="123"/>
                  <a:pt x="84" y="120"/>
                  <a:pt x="79" y="117"/>
                </a:cubicBezTo>
                <a:cubicBezTo>
                  <a:pt x="144" y="52"/>
                  <a:pt x="144" y="52"/>
                  <a:pt x="144" y="52"/>
                </a:cubicBezTo>
                <a:cubicBezTo>
                  <a:pt x="149" y="54"/>
                  <a:pt x="154" y="57"/>
                  <a:pt x="159" y="61"/>
                </a:cubicBezTo>
                <a:cubicBezTo>
                  <a:pt x="162" y="65"/>
                  <a:pt x="165" y="69"/>
                  <a:pt x="167" y="74"/>
                </a:cubicBezTo>
                <a:lnTo>
                  <a:pt x="102" y="139"/>
                </a:lnTo>
                <a:close/>
                <a:moveTo>
                  <a:pt x="72" y="114"/>
                </a:moveTo>
                <a:cubicBezTo>
                  <a:pt x="66" y="111"/>
                  <a:pt x="59" y="110"/>
                  <a:pt x="52" y="110"/>
                </a:cubicBezTo>
                <a:cubicBezTo>
                  <a:pt x="105" y="56"/>
                  <a:pt x="105" y="56"/>
                  <a:pt x="105" y="56"/>
                </a:cubicBezTo>
                <a:cubicBezTo>
                  <a:pt x="113" y="48"/>
                  <a:pt x="125" y="46"/>
                  <a:pt x="137" y="49"/>
                </a:cubicBezTo>
                <a:lnTo>
                  <a:pt x="72" y="114"/>
                </a:lnTo>
                <a:close/>
                <a:moveTo>
                  <a:pt x="29" y="205"/>
                </a:moveTo>
                <a:cubicBezTo>
                  <a:pt x="28" y="206"/>
                  <a:pt x="26" y="206"/>
                  <a:pt x="24" y="206"/>
                </a:cubicBezTo>
                <a:cubicBezTo>
                  <a:pt x="18" y="206"/>
                  <a:pt x="14" y="202"/>
                  <a:pt x="14" y="196"/>
                </a:cubicBezTo>
                <a:cubicBezTo>
                  <a:pt x="14" y="195"/>
                  <a:pt x="14" y="193"/>
                  <a:pt x="14" y="192"/>
                </a:cubicBezTo>
                <a:cubicBezTo>
                  <a:pt x="22" y="166"/>
                  <a:pt x="22" y="166"/>
                  <a:pt x="22" y="166"/>
                </a:cubicBezTo>
                <a:cubicBezTo>
                  <a:pt x="30" y="166"/>
                  <a:pt x="38" y="169"/>
                  <a:pt x="45" y="175"/>
                </a:cubicBezTo>
                <a:cubicBezTo>
                  <a:pt x="51" y="182"/>
                  <a:pt x="55" y="191"/>
                  <a:pt x="54" y="199"/>
                </a:cubicBezTo>
                <a:lnTo>
                  <a:pt x="29" y="205"/>
                </a:lnTo>
                <a:close/>
                <a:moveTo>
                  <a:pt x="61" y="197"/>
                </a:moveTo>
                <a:cubicBezTo>
                  <a:pt x="61" y="188"/>
                  <a:pt x="57" y="178"/>
                  <a:pt x="50" y="170"/>
                </a:cubicBezTo>
                <a:cubicBezTo>
                  <a:pt x="42" y="163"/>
                  <a:pt x="33" y="159"/>
                  <a:pt x="24" y="159"/>
                </a:cubicBezTo>
                <a:cubicBezTo>
                  <a:pt x="30" y="134"/>
                  <a:pt x="30" y="134"/>
                  <a:pt x="30" y="134"/>
                </a:cubicBezTo>
                <a:cubicBezTo>
                  <a:pt x="31" y="132"/>
                  <a:pt x="32" y="131"/>
                  <a:pt x="33" y="129"/>
                </a:cubicBezTo>
                <a:cubicBezTo>
                  <a:pt x="47" y="119"/>
                  <a:pt x="68" y="122"/>
                  <a:pt x="83" y="137"/>
                </a:cubicBezTo>
                <a:cubicBezTo>
                  <a:pt x="98" y="153"/>
                  <a:pt x="101" y="175"/>
                  <a:pt x="89" y="189"/>
                </a:cubicBezTo>
                <a:cubicBezTo>
                  <a:pt x="88" y="190"/>
                  <a:pt x="87" y="190"/>
                  <a:pt x="86" y="190"/>
                </a:cubicBezTo>
                <a:lnTo>
                  <a:pt x="61" y="197"/>
                </a:lnTo>
                <a:close/>
                <a:moveTo>
                  <a:pt x="197" y="81"/>
                </a:moveTo>
                <a:cubicBezTo>
                  <a:pt x="186" y="93"/>
                  <a:pt x="186" y="93"/>
                  <a:pt x="186" y="93"/>
                </a:cubicBezTo>
                <a:cubicBezTo>
                  <a:pt x="186" y="91"/>
                  <a:pt x="186" y="90"/>
                  <a:pt x="186" y="88"/>
                </a:cubicBezTo>
                <a:cubicBezTo>
                  <a:pt x="185" y="75"/>
                  <a:pt x="178" y="62"/>
                  <a:pt x="168" y="52"/>
                </a:cubicBezTo>
                <a:cubicBezTo>
                  <a:pt x="157" y="41"/>
                  <a:pt x="142" y="34"/>
                  <a:pt x="127" y="34"/>
                </a:cubicBezTo>
                <a:cubicBezTo>
                  <a:pt x="139" y="23"/>
                  <a:pt x="139" y="23"/>
                  <a:pt x="139" y="23"/>
                </a:cubicBezTo>
                <a:cubicBezTo>
                  <a:pt x="145" y="17"/>
                  <a:pt x="153" y="14"/>
                  <a:pt x="161" y="14"/>
                </a:cubicBezTo>
                <a:cubicBezTo>
                  <a:pt x="172" y="14"/>
                  <a:pt x="184" y="19"/>
                  <a:pt x="192" y="27"/>
                </a:cubicBezTo>
                <a:cubicBezTo>
                  <a:pt x="201" y="36"/>
                  <a:pt x="205" y="46"/>
                  <a:pt x="206" y="56"/>
                </a:cubicBezTo>
                <a:cubicBezTo>
                  <a:pt x="207" y="66"/>
                  <a:pt x="204" y="75"/>
                  <a:pt x="197" y="81"/>
                </a:cubicBezTo>
                <a:close/>
              </a:path>
            </a:pathLst>
          </a:custGeom>
          <a:solidFill>
            <a:schemeClr val="lt1"/>
          </a:solidFill>
          <a:ln>
            <a:noFill/>
          </a:ln>
        </p:spPr>
        <p:txBody>
          <a:bodyPr spcFirstLastPara="1" wrap="square" lIns="65125" tIns="32550" rIns="65125" bIns="32550" anchor="t" anchorCtr="0">
            <a:noAutofit/>
          </a:bodyPr>
          <a:lstStyle/>
          <a:p>
            <a:pPr marL="0" marR="0" lvl="0" indent="0" algn="just" rtl="0">
              <a:lnSpc>
                <a:spcPct val="120000"/>
              </a:lnSpc>
              <a:spcBef>
                <a:spcPts val="0"/>
              </a:spcBef>
              <a:spcAft>
                <a:spcPts val="0"/>
              </a:spcAft>
              <a:buNone/>
            </a:pPr>
            <a:endParaRPr sz="1000">
              <a:solidFill>
                <a:schemeClr val="dk1"/>
              </a:solidFill>
              <a:latin typeface="Calibri"/>
              <a:ea typeface="Calibri"/>
              <a:cs typeface="Calibri"/>
              <a:sym typeface="Calibri"/>
            </a:endParaRPr>
          </a:p>
        </p:txBody>
      </p:sp>
      <p:sp>
        <p:nvSpPr>
          <p:cNvPr id="1956" name="Google Shape;1956;p23"/>
          <p:cNvSpPr txBox="1"/>
          <p:nvPr/>
        </p:nvSpPr>
        <p:spPr>
          <a:xfrm>
            <a:off x="4998842" y="3605727"/>
            <a:ext cx="1257652" cy="17165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Titulo</a:t>
            </a:r>
            <a:endParaRPr sz="1000">
              <a:solidFill>
                <a:schemeClr val="dk1"/>
              </a:solidFill>
              <a:latin typeface="Calibri"/>
              <a:ea typeface="Calibri"/>
              <a:cs typeface="Calibri"/>
              <a:sym typeface="Calibri"/>
            </a:endParaRPr>
          </a:p>
        </p:txBody>
      </p:sp>
      <p:sp>
        <p:nvSpPr>
          <p:cNvPr id="1957" name="Google Shape;1957;p23"/>
          <p:cNvSpPr txBox="1"/>
          <p:nvPr/>
        </p:nvSpPr>
        <p:spPr>
          <a:xfrm>
            <a:off x="5629848" y="2865447"/>
            <a:ext cx="1257652" cy="17165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Titulo</a:t>
            </a:r>
            <a:endParaRPr sz="1000">
              <a:solidFill>
                <a:schemeClr val="dk1"/>
              </a:solidFill>
              <a:latin typeface="Calibri"/>
              <a:ea typeface="Calibri"/>
              <a:cs typeface="Calibri"/>
              <a:sym typeface="Calibri"/>
            </a:endParaRPr>
          </a:p>
        </p:txBody>
      </p:sp>
      <p:sp>
        <p:nvSpPr>
          <p:cNvPr id="1958" name="Google Shape;1958;p23"/>
          <p:cNvSpPr txBox="1"/>
          <p:nvPr/>
        </p:nvSpPr>
        <p:spPr>
          <a:xfrm>
            <a:off x="4868268" y="2002958"/>
            <a:ext cx="1257652" cy="17165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Titulo</a:t>
            </a:r>
            <a:endParaRPr sz="1000">
              <a:solidFill>
                <a:schemeClr val="dk1"/>
              </a:solidFill>
              <a:latin typeface="Calibri"/>
              <a:ea typeface="Calibri"/>
              <a:cs typeface="Calibri"/>
              <a:sym typeface="Calibri"/>
            </a:endParaRPr>
          </a:p>
        </p:txBody>
      </p:sp>
      <p:sp>
        <p:nvSpPr>
          <p:cNvPr id="1959" name="Google Shape;1959;p23"/>
          <p:cNvSpPr txBox="1"/>
          <p:nvPr/>
        </p:nvSpPr>
        <p:spPr>
          <a:xfrm>
            <a:off x="4326720" y="1208483"/>
            <a:ext cx="1257652" cy="17165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Titulo</a:t>
            </a:r>
            <a:endParaRPr sz="1000">
              <a:solidFill>
                <a:schemeClr val="dk1"/>
              </a:solidFill>
              <a:latin typeface="Calibri"/>
              <a:ea typeface="Calibri"/>
              <a:cs typeface="Calibri"/>
              <a:sym typeface="Calibri"/>
            </a:endParaRPr>
          </a:p>
        </p:txBody>
      </p:sp>
      <p:sp>
        <p:nvSpPr>
          <p:cNvPr id="1960" name="Google Shape;1960;p23"/>
          <p:cNvSpPr txBox="1"/>
          <p:nvPr/>
        </p:nvSpPr>
        <p:spPr>
          <a:xfrm>
            <a:off x="4330825" y="1377760"/>
            <a:ext cx="2614370" cy="540982"/>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Please replace text, click add relevant headline, modify the text content, also can copy your content to this directly.。</a:t>
            </a:r>
            <a:endParaRPr sz="1000">
              <a:solidFill>
                <a:schemeClr val="dk1"/>
              </a:solidFill>
              <a:latin typeface="Calibri"/>
              <a:ea typeface="Calibri"/>
              <a:cs typeface="Calibri"/>
              <a:sym typeface="Calibri"/>
            </a:endParaRPr>
          </a:p>
        </p:txBody>
      </p:sp>
      <p:sp>
        <p:nvSpPr>
          <p:cNvPr id="1961" name="Google Shape;1961;p23"/>
          <p:cNvSpPr txBox="1"/>
          <p:nvPr/>
        </p:nvSpPr>
        <p:spPr>
          <a:xfrm>
            <a:off x="4884801" y="2158779"/>
            <a:ext cx="2614370" cy="540982"/>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Please replace text, click add relevant headline, modify the text content, also can copy your content to this directly.。</a:t>
            </a:r>
            <a:endParaRPr sz="1000">
              <a:solidFill>
                <a:schemeClr val="dk1"/>
              </a:solidFill>
              <a:latin typeface="Calibri"/>
              <a:ea typeface="Calibri"/>
              <a:cs typeface="Calibri"/>
              <a:sym typeface="Calibri"/>
            </a:endParaRPr>
          </a:p>
        </p:txBody>
      </p:sp>
      <p:sp>
        <p:nvSpPr>
          <p:cNvPr id="1962" name="Google Shape;1962;p23"/>
          <p:cNvSpPr txBox="1"/>
          <p:nvPr/>
        </p:nvSpPr>
        <p:spPr>
          <a:xfrm>
            <a:off x="5629860" y="3025470"/>
            <a:ext cx="2552777" cy="540982"/>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Please replace text, click add relevant headline, modify the text content, also can copy your content to this directly.。</a:t>
            </a:r>
            <a:endParaRPr sz="1000">
              <a:solidFill>
                <a:schemeClr val="dk1"/>
              </a:solidFill>
              <a:latin typeface="Calibri"/>
              <a:ea typeface="Calibri"/>
              <a:cs typeface="Calibri"/>
              <a:sym typeface="Calibri"/>
            </a:endParaRPr>
          </a:p>
        </p:txBody>
      </p:sp>
      <p:sp>
        <p:nvSpPr>
          <p:cNvPr id="1963" name="Google Shape;1963;p23"/>
          <p:cNvSpPr txBox="1"/>
          <p:nvPr/>
        </p:nvSpPr>
        <p:spPr>
          <a:xfrm>
            <a:off x="4996780" y="3772237"/>
            <a:ext cx="2614370" cy="540982"/>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000">
                <a:solidFill>
                  <a:schemeClr val="dk1"/>
                </a:solidFill>
                <a:latin typeface="Calibri"/>
                <a:ea typeface="Calibri"/>
                <a:cs typeface="Calibri"/>
                <a:sym typeface="Calibri"/>
              </a:rPr>
              <a:t>Please replace text, click add relevant headline, modify the text content, also can copy your content to this directly.。</a:t>
            </a:r>
            <a:endParaRPr sz="1000">
              <a:solidFill>
                <a:schemeClr val="dk1"/>
              </a:solidFill>
              <a:latin typeface="Calibri"/>
              <a:ea typeface="Calibri"/>
              <a:cs typeface="Calibri"/>
              <a:sym typeface="Calibri"/>
            </a:endParaRPr>
          </a:p>
        </p:txBody>
      </p:sp>
      <p:sp>
        <p:nvSpPr>
          <p:cNvPr id="1964" name="Google Shape;1964;p23"/>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1965" name="Google Shape;1965;p23"/>
          <p:cNvGrpSpPr/>
          <p:nvPr/>
        </p:nvGrpSpPr>
        <p:grpSpPr>
          <a:xfrm>
            <a:off x="674784" y="992322"/>
            <a:ext cx="2819919" cy="3541816"/>
            <a:chOff x="1955629" y="1427162"/>
            <a:chExt cx="1104047" cy="1386682"/>
          </a:xfrm>
        </p:grpSpPr>
        <p:sp>
          <p:nvSpPr>
            <p:cNvPr id="1966" name="Google Shape;1966;p23"/>
            <p:cNvSpPr/>
            <p:nvPr/>
          </p:nvSpPr>
          <p:spPr>
            <a:xfrm>
              <a:off x="1955629" y="1656803"/>
              <a:ext cx="1104047" cy="1157041"/>
            </a:xfrm>
            <a:custGeom>
              <a:avLst/>
              <a:gdLst/>
              <a:ahLst/>
              <a:cxnLst/>
              <a:rect l="l" t="t" r="r" b="b"/>
              <a:pathLst>
                <a:path w="517" h="541" extrusionOk="0">
                  <a:moveTo>
                    <a:pt x="56" y="526"/>
                  </a:moveTo>
                  <a:cubicBezTo>
                    <a:pt x="69" y="517"/>
                    <a:pt x="81" y="509"/>
                    <a:pt x="92" y="501"/>
                  </a:cubicBezTo>
                  <a:cubicBezTo>
                    <a:pt x="110" y="490"/>
                    <a:pt x="116" y="470"/>
                    <a:pt x="107" y="451"/>
                  </a:cubicBezTo>
                  <a:cubicBezTo>
                    <a:pt x="90" y="416"/>
                    <a:pt x="67" y="409"/>
                    <a:pt x="34" y="431"/>
                  </a:cubicBezTo>
                  <a:cubicBezTo>
                    <a:pt x="24" y="438"/>
                    <a:pt x="15" y="445"/>
                    <a:pt x="5" y="452"/>
                  </a:cubicBezTo>
                  <a:cubicBezTo>
                    <a:pt x="3" y="451"/>
                    <a:pt x="2" y="450"/>
                    <a:pt x="0" y="450"/>
                  </a:cubicBezTo>
                  <a:cubicBezTo>
                    <a:pt x="3" y="438"/>
                    <a:pt x="5" y="426"/>
                    <a:pt x="10" y="415"/>
                  </a:cubicBezTo>
                  <a:cubicBezTo>
                    <a:pt x="27" y="380"/>
                    <a:pt x="61" y="364"/>
                    <a:pt x="99" y="373"/>
                  </a:cubicBezTo>
                  <a:cubicBezTo>
                    <a:pt x="113" y="376"/>
                    <a:pt x="123" y="374"/>
                    <a:pt x="132" y="363"/>
                  </a:cubicBezTo>
                  <a:cubicBezTo>
                    <a:pt x="152" y="342"/>
                    <a:pt x="173" y="321"/>
                    <a:pt x="192" y="300"/>
                  </a:cubicBezTo>
                  <a:cubicBezTo>
                    <a:pt x="197" y="295"/>
                    <a:pt x="199" y="287"/>
                    <a:pt x="200" y="281"/>
                  </a:cubicBezTo>
                  <a:cubicBezTo>
                    <a:pt x="201" y="268"/>
                    <a:pt x="202" y="254"/>
                    <a:pt x="201" y="241"/>
                  </a:cubicBezTo>
                  <a:cubicBezTo>
                    <a:pt x="201" y="237"/>
                    <a:pt x="199" y="232"/>
                    <a:pt x="196" y="229"/>
                  </a:cubicBezTo>
                  <a:cubicBezTo>
                    <a:pt x="179" y="205"/>
                    <a:pt x="160" y="182"/>
                    <a:pt x="142" y="159"/>
                  </a:cubicBezTo>
                  <a:cubicBezTo>
                    <a:pt x="134" y="148"/>
                    <a:pt x="133" y="138"/>
                    <a:pt x="139" y="126"/>
                  </a:cubicBezTo>
                  <a:cubicBezTo>
                    <a:pt x="151" y="98"/>
                    <a:pt x="163" y="71"/>
                    <a:pt x="175" y="43"/>
                  </a:cubicBezTo>
                  <a:cubicBezTo>
                    <a:pt x="181" y="29"/>
                    <a:pt x="190" y="23"/>
                    <a:pt x="205" y="23"/>
                  </a:cubicBezTo>
                  <a:cubicBezTo>
                    <a:pt x="241" y="23"/>
                    <a:pt x="277" y="23"/>
                    <a:pt x="312" y="23"/>
                  </a:cubicBezTo>
                  <a:cubicBezTo>
                    <a:pt x="326" y="23"/>
                    <a:pt x="338" y="27"/>
                    <a:pt x="345" y="40"/>
                  </a:cubicBezTo>
                  <a:cubicBezTo>
                    <a:pt x="349" y="46"/>
                    <a:pt x="354" y="51"/>
                    <a:pt x="358" y="57"/>
                  </a:cubicBezTo>
                  <a:cubicBezTo>
                    <a:pt x="394" y="13"/>
                    <a:pt x="422" y="0"/>
                    <a:pt x="458" y="13"/>
                  </a:cubicBezTo>
                  <a:cubicBezTo>
                    <a:pt x="448" y="21"/>
                    <a:pt x="438" y="28"/>
                    <a:pt x="429" y="34"/>
                  </a:cubicBezTo>
                  <a:cubicBezTo>
                    <a:pt x="405" y="52"/>
                    <a:pt x="402" y="69"/>
                    <a:pt x="421" y="95"/>
                  </a:cubicBezTo>
                  <a:cubicBezTo>
                    <a:pt x="434" y="115"/>
                    <a:pt x="454" y="117"/>
                    <a:pt x="477" y="102"/>
                  </a:cubicBezTo>
                  <a:cubicBezTo>
                    <a:pt x="486" y="96"/>
                    <a:pt x="496" y="89"/>
                    <a:pt x="506" y="82"/>
                  </a:cubicBezTo>
                  <a:cubicBezTo>
                    <a:pt x="517" y="129"/>
                    <a:pt x="480" y="163"/>
                    <a:pt x="437" y="158"/>
                  </a:cubicBezTo>
                  <a:cubicBezTo>
                    <a:pt x="427" y="156"/>
                    <a:pt x="414" y="152"/>
                    <a:pt x="406" y="156"/>
                  </a:cubicBezTo>
                  <a:cubicBezTo>
                    <a:pt x="391" y="165"/>
                    <a:pt x="379" y="178"/>
                    <a:pt x="365" y="189"/>
                  </a:cubicBezTo>
                  <a:cubicBezTo>
                    <a:pt x="364" y="191"/>
                    <a:pt x="364" y="194"/>
                    <a:pt x="364" y="197"/>
                  </a:cubicBezTo>
                  <a:cubicBezTo>
                    <a:pt x="365" y="211"/>
                    <a:pt x="356" y="216"/>
                    <a:pt x="345" y="219"/>
                  </a:cubicBezTo>
                  <a:cubicBezTo>
                    <a:pt x="326" y="224"/>
                    <a:pt x="317" y="235"/>
                    <a:pt x="318" y="254"/>
                  </a:cubicBezTo>
                  <a:cubicBezTo>
                    <a:pt x="319" y="274"/>
                    <a:pt x="320" y="295"/>
                    <a:pt x="321" y="318"/>
                  </a:cubicBezTo>
                  <a:cubicBezTo>
                    <a:pt x="329" y="308"/>
                    <a:pt x="336" y="304"/>
                    <a:pt x="342" y="318"/>
                  </a:cubicBezTo>
                  <a:cubicBezTo>
                    <a:pt x="346" y="327"/>
                    <a:pt x="353" y="325"/>
                    <a:pt x="359" y="319"/>
                  </a:cubicBezTo>
                  <a:cubicBezTo>
                    <a:pt x="367" y="312"/>
                    <a:pt x="372" y="313"/>
                    <a:pt x="373" y="324"/>
                  </a:cubicBezTo>
                  <a:cubicBezTo>
                    <a:pt x="374" y="336"/>
                    <a:pt x="381" y="337"/>
                    <a:pt x="390" y="333"/>
                  </a:cubicBezTo>
                  <a:cubicBezTo>
                    <a:pt x="393" y="331"/>
                    <a:pt x="397" y="332"/>
                    <a:pt x="400" y="333"/>
                  </a:cubicBezTo>
                  <a:cubicBezTo>
                    <a:pt x="402" y="333"/>
                    <a:pt x="403" y="339"/>
                    <a:pt x="402" y="339"/>
                  </a:cubicBezTo>
                  <a:cubicBezTo>
                    <a:pt x="399" y="341"/>
                    <a:pt x="395" y="342"/>
                    <a:pt x="392" y="343"/>
                  </a:cubicBezTo>
                  <a:cubicBezTo>
                    <a:pt x="378" y="349"/>
                    <a:pt x="365" y="344"/>
                    <a:pt x="352" y="339"/>
                  </a:cubicBezTo>
                  <a:cubicBezTo>
                    <a:pt x="346" y="337"/>
                    <a:pt x="338" y="336"/>
                    <a:pt x="332" y="337"/>
                  </a:cubicBezTo>
                  <a:cubicBezTo>
                    <a:pt x="328" y="338"/>
                    <a:pt x="321" y="344"/>
                    <a:pt x="322" y="348"/>
                  </a:cubicBezTo>
                  <a:cubicBezTo>
                    <a:pt x="322" y="391"/>
                    <a:pt x="324" y="434"/>
                    <a:pt x="326" y="478"/>
                  </a:cubicBezTo>
                  <a:cubicBezTo>
                    <a:pt x="335" y="479"/>
                    <a:pt x="342" y="479"/>
                    <a:pt x="353" y="480"/>
                  </a:cubicBezTo>
                  <a:cubicBezTo>
                    <a:pt x="346" y="492"/>
                    <a:pt x="340" y="502"/>
                    <a:pt x="332" y="514"/>
                  </a:cubicBezTo>
                  <a:cubicBezTo>
                    <a:pt x="341" y="517"/>
                    <a:pt x="352" y="519"/>
                    <a:pt x="363" y="523"/>
                  </a:cubicBezTo>
                  <a:cubicBezTo>
                    <a:pt x="367" y="525"/>
                    <a:pt x="371" y="530"/>
                    <a:pt x="375" y="534"/>
                  </a:cubicBezTo>
                  <a:cubicBezTo>
                    <a:pt x="370" y="536"/>
                    <a:pt x="365" y="540"/>
                    <a:pt x="360" y="540"/>
                  </a:cubicBezTo>
                  <a:cubicBezTo>
                    <a:pt x="340" y="539"/>
                    <a:pt x="320" y="536"/>
                    <a:pt x="300" y="535"/>
                  </a:cubicBezTo>
                  <a:cubicBezTo>
                    <a:pt x="293" y="535"/>
                    <a:pt x="286" y="537"/>
                    <a:pt x="276" y="538"/>
                  </a:cubicBezTo>
                  <a:cubicBezTo>
                    <a:pt x="277" y="520"/>
                    <a:pt x="279" y="504"/>
                    <a:pt x="280" y="486"/>
                  </a:cubicBezTo>
                  <a:cubicBezTo>
                    <a:pt x="266" y="488"/>
                    <a:pt x="261" y="483"/>
                    <a:pt x="265" y="470"/>
                  </a:cubicBezTo>
                  <a:cubicBezTo>
                    <a:pt x="265" y="468"/>
                    <a:pt x="260" y="461"/>
                    <a:pt x="257" y="461"/>
                  </a:cubicBezTo>
                  <a:cubicBezTo>
                    <a:pt x="253" y="461"/>
                    <a:pt x="246" y="465"/>
                    <a:pt x="246" y="468"/>
                  </a:cubicBezTo>
                  <a:cubicBezTo>
                    <a:pt x="245" y="483"/>
                    <a:pt x="244" y="500"/>
                    <a:pt x="247" y="515"/>
                  </a:cubicBezTo>
                  <a:cubicBezTo>
                    <a:pt x="251" y="532"/>
                    <a:pt x="246" y="538"/>
                    <a:pt x="229" y="537"/>
                  </a:cubicBezTo>
                  <a:cubicBezTo>
                    <a:pt x="214" y="536"/>
                    <a:pt x="198" y="539"/>
                    <a:pt x="183" y="540"/>
                  </a:cubicBezTo>
                  <a:cubicBezTo>
                    <a:pt x="175" y="541"/>
                    <a:pt x="167" y="541"/>
                    <a:pt x="160" y="540"/>
                  </a:cubicBezTo>
                  <a:cubicBezTo>
                    <a:pt x="156" y="539"/>
                    <a:pt x="152" y="536"/>
                    <a:pt x="149" y="534"/>
                  </a:cubicBezTo>
                  <a:cubicBezTo>
                    <a:pt x="152" y="531"/>
                    <a:pt x="154" y="526"/>
                    <a:pt x="158" y="524"/>
                  </a:cubicBezTo>
                  <a:cubicBezTo>
                    <a:pt x="167" y="520"/>
                    <a:pt x="177" y="519"/>
                    <a:pt x="186" y="515"/>
                  </a:cubicBezTo>
                  <a:cubicBezTo>
                    <a:pt x="191" y="513"/>
                    <a:pt x="196" y="507"/>
                    <a:pt x="196" y="503"/>
                  </a:cubicBezTo>
                  <a:cubicBezTo>
                    <a:pt x="196" y="466"/>
                    <a:pt x="196" y="428"/>
                    <a:pt x="196" y="388"/>
                  </a:cubicBezTo>
                  <a:cubicBezTo>
                    <a:pt x="179" y="407"/>
                    <a:pt x="165" y="424"/>
                    <a:pt x="164" y="449"/>
                  </a:cubicBezTo>
                  <a:cubicBezTo>
                    <a:pt x="164" y="470"/>
                    <a:pt x="159" y="488"/>
                    <a:pt x="145" y="504"/>
                  </a:cubicBezTo>
                  <a:cubicBezTo>
                    <a:pt x="123" y="530"/>
                    <a:pt x="86" y="540"/>
                    <a:pt x="56" y="526"/>
                  </a:cubicBezTo>
                  <a:close/>
                  <a:moveTo>
                    <a:pt x="270" y="374"/>
                  </a:moveTo>
                  <a:cubicBezTo>
                    <a:pt x="251" y="398"/>
                    <a:pt x="254" y="434"/>
                    <a:pt x="276" y="450"/>
                  </a:cubicBezTo>
                  <a:cubicBezTo>
                    <a:pt x="274" y="425"/>
                    <a:pt x="272" y="401"/>
                    <a:pt x="270" y="374"/>
                  </a:cubicBezTo>
                  <a:close/>
                  <a:moveTo>
                    <a:pt x="265" y="302"/>
                  </a:moveTo>
                  <a:cubicBezTo>
                    <a:pt x="254" y="313"/>
                    <a:pt x="248" y="343"/>
                    <a:pt x="252" y="352"/>
                  </a:cubicBezTo>
                  <a:cubicBezTo>
                    <a:pt x="253" y="354"/>
                    <a:pt x="257" y="356"/>
                    <a:pt x="259" y="356"/>
                  </a:cubicBezTo>
                  <a:cubicBezTo>
                    <a:pt x="261" y="355"/>
                    <a:pt x="265" y="352"/>
                    <a:pt x="265" y="350"/>
                  </a:cubicBezTo>
                  <a:cubicBezTo>
                    <a:pt x="266" y="336"/>
                    <a:pt x="265" y="321"/>
                    <a:pt x="265" y="302"/>
                  </a:cubicBezTo>
                  <a:close/>
                  <a:moveTo>
                    <a:pt x="199" y="161"/>
                  </a:moveTo>
                  <a:cubicBezTo>
                    <a:pt x="197" y="143"/>
                    <a:pt x="196" y="129"/>
                    <a:pt x="195" y="113"/>
                  </a:cubicBezTo>
                  <a:cubicBezTo>
                    <a:pt x="177" y="135"/>
                    <a:pt x="177" y="136"/>
                    <a:pt x="199" y="161"/>
                  </a:cubicBezTo>
                  <a:close/>
                  <a:moveTo>
                    <a:pt x="325" y="143"/>
                  </a:moveTo>
                  <a:cubicBezTo>
                    <a:pt x="348" y="124"/>
                    <a:pt x="348" y="120"/>
                    <a:pt x="328" y="101"/>
                  </a:cubicBezTo>
                  <a:cubicBezTo>
                    <a:pt x="327" y="115"/>
                    <a:pt x="326" y="128"/>
                    <a:pt x="325" y="14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67" name="Google Shape;1967;p23"/>
            <p:cNvSpPr/>
            <p:nvPr/>
          </p:nvSpPr>
          <p:spPr>
            <a:xfrm>
              <a:off x="2653382" y="2389891"/>
              <a:ext cx="370959" cy="362129"/>
            </a:xfrm>
            <a:custGeom>
              <a:avLst/>
              <a:gdLst/>
              <a:ahLst/>
              <a:cxnLst/>
              <a:rect l="l" t="t" r="r" b="b"/>
              <a:pathLst>
                <a:path w="172" h="167" extrusionOk="0">
                  <a:moveTo>
                    <a:pt x="117" y="6"/>
                  </a:moveTo>
                  <a:cubicBezTo>
                    <a:pt x="118" y="25"/>
                    <a:pt x="127" y="28"/>
                    <a:pt x="140" y="22"/>
                  </a:cubicBezTo>
                  <a:cubicBezTo>
                    <a:pt x="142" y="41"/>
                    <a:pt x="142" y="41"/>
                    <a:pt x="160" y="45"/>
                  </a:cubicBezTo>
                  <a:cubicBezTo>
                    <a:pt x="150" y="58"/>
                    <a:pt x="158" y="65"/>
                    <a:pt x="172" y="71"/>
                  </a:cubicBezTo>
                  <a:cubicBezTo>
                    <a:pt x="159" y="80"/>
                    <a:pt x="158" y="89"/>
                    <a:pt x="171" y="98"/>
                  </a:cubicBezTo>
                  <a:cubicBezTo>
                    <a:pt x="157" y="104"/>
                    <a:pt x="150" y="111"/>
                    <a:pt x="162" y="126"/>
                  </a:cubicBezTo>
                  <a:cubicBezTo>
                    <a:pt x="146" y="125"/>
                    <a:pt x="136" y="129"/>
                    <a:pt x="143" y="147"/>
                  </a:cubicBezTo>
                  <a:cubicBezTo>
                    <a:pt x="131" y="145"/>
                    <a:pt x="118" y="138"/>
                    <a:pt x="119" y="156"/>
                  </a:cubicBezTo>
                  <a:cubicBezTo>
                    <a:pt x="119" y="157"/>
                    <a:pt x="112" y="160"/>
                    <a:pt x="111" y="159"/>
                  </a:cubicBezTo>
                  <a:cubicBezTo>
                    <a:pt x="100" y="145"/>
                    <a:pt x="94" y="157"/>
                    <a:pt x="86" y="167"/>
                  </a:cubicBezTo>
                  <a:cubicBezTo>
                    <a:pt x="79" y="154"/>
                    <a:pt x="70" y="147"/>
                    <a:pt x="58" y="163"/>
                  </a:cubicBezTo>
                  <a:cubicBezTo>
                    <a:pt x="54" y="148"/>
                    <a:pt x="48" y="139"/>
                    <a:pt x="33" y="147"/>
                  </a:cubicBezTo>
                  <a:cubicBezTo>
                    <a:pt x="29" y="128"/>
                    <a:pt x="29" y="128"/>
                    <a:pt x="13" y="125"/>
                  </a:cubicBezTo>
                  <a:cubicBezTo>
                    <a:pt x="17" y="114"/>
                    <a:pt x="22" y="102"/>
                    <a:pt x="0" y="100"/>
                  </a:cubicBezTo>
                  <a:cubicBezTo>
                    <a:pt x="16" y="89"/>
                    <a:pt x="14" y="80"/>
                    <a:pt x="2" y="70"/>
                  </a:cubicBezTo>
                  <a:cubicBezTo>
                    <a:pt x="15" y="65"/>
                    <a:pt x="23" y="59"/>
                    <a:pt x="12" y="45"/>
                  </a:cubicBezTo>
                  <a:cubicBezTo>
                    <a:pt x="24" y="42"/>
                    <a:pt x="39" y="42"/>
                    <a:pt x="28" y="21"/>
                  </a:cubicBezTo>
                  <a:cubicBezTo>
                    <a:pt x="43" y="24"/>
                    <a:pt x="56" y="29"/>
                    <a:pt x="55" y="8"/>
                  </a:cubicBezTo>
                  <a:cubicBezTo>
                    <a:pt x="68" y="16"/>
                    <a:pt x="79" y="20"/>
                    <a:pt x="85" y="0"/>
                  </a:cubicBezTo>
                  <a:cubicBezTo>
                    <a:pt x="94" y="16"/>
                    <a:pt x="103" y="21"/>
                    <a:pt x="117" y="6"/>
                  </a:cubicBezTo>
                  <a:close/>
                  <a:moveTo>
                    <a:pt x="86" y="143"/>
                  </a:moveTo>
                  <a:cubicBezTo>
                    <a:pt x="121" y="143"/>
                    <a:pt x="148" y="117"/>
                    <a:pt x="148" y="84"/>
                  </a:cubicBezTo>
                  <a:cubicBezTo>
                    <a:pt x="148" y="53"/>
                    <a:pt x="120" y="25"/>
                    <a:pt x="88" y="25"/>
                  </a:cubicBezTo>
                  <a:cubicBezTo>
                    <a:pt x="53" y="26"/>
                    <a:pt x="24" y="53"/>
                    <a:pt x="24" y="85"/>
                  </a:cubicBezTo>
                  <a:cubicBezTo>
                    <a:pt x="25" y="116"/>
                    <a:pt x="53" y="143"/>
                    <a:pt x="86" y="14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68" name="Google Shape;1968;p23"/>
            <p:cNvSpPr/>
            <p:nvPr/>
          </p:nvSpPr>
          <p:spPr>
            <a:xfrm>
              <a:off x="2388412" y="1550815"/>
              <a:ext cx="247306" cy="176647"/>
            </a:xfrm>
            <a:custGeom>
              <a:avLst/>
              <a:gdLst/>
              <a:ahLst/>
              <a:cxnLst/>
              <a:rect l="l" t="t" r="r" b="b"/>
              <a:pathLst>
                <a:path w="118" h="86" extrusionOk="0">
                  <a:moveTo>
                    <a:pt x="61" y="0"/>
                  </a:moveTo>
                  <a:cubicBezTo>
                    <a:pt x="71" y="0"/>
                    <a:pt x="82" y="0"/>
                    <a:pt x="92" y="0"/>
                  </a:cubicBezTo>
                  <a:cubicBezTo>
                    <a:pt x="110" y="0"/>
                    <a:pt x="118" y="12"/>
                    <a:pt x="110" y="29"/>
                  </a:cubicBezTo>
                  <a:cubicBezTo>
                    <a:pt x="109" y="33"/>
                    <a:pt x="105" y="36"/>
                    <a:pt x="103" y="41"/>
                  </a:cubicBezTo>
                  <a:cubicBezTo>
                    <a:pt x="87" y="79"/>
                    <a:pt x="39" y="86"/>
                    <a:pt x="17" y="42"/>
                  </a:cubicBezTo>
                  <a:cubicBezTo>
                    <a:pt x="15" y="37"/>
                    <a:pt x="12" y="34"/>
                    <a:pt x="9" y="30"/>
                  </a:cubicBezTo>
                  <a:cubicBezTo>
                    <a:pt x="0" y="16"/>
                    <a:pt x="9" y="1"/>
                    <a:pt x="25" y="0"/>
                  </a:cubicBezTo>
                  <a:cubicBezTo>
                    <a:pt x="32" y="0"/>
                    <a:pt x="38" y="0"/>
                    <a:pt x="44" y="0"/>
                  </a:cubicBezTo>
                  <a:cubicBezTo>
                    <a:pt x="50" y="0"/>
                    <a:pt x="55" y="0"/>
                    <a:pt x="61"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69" name="Google Shape;1969;p23"/>
            <p:cNvSpPr/>
            <p:nvPr/>
          </p:nvSpPr>
          <p:spPr>
            <a:xfrm>
              <a:off x="2397247" y="1533150"/>
              <a:ext cx="220812" cy="8835"/>
            </a:xfrm>
            <a:custGeom>
              <a:avLst/>
              <a:gdLst/>
              <a:ahLst/>
              <a:cxnLst/>
              <a:rect l="l" t="t" r="r" b="b"/>
              <a:pathLst>
                <a:path w="104" h="4" extrusionOk="0">
                  <a:moveTo>
                    <a:pt x="0" y="0"/>
                  </a:moveTo>
                  <a:cubicBezTo>
                    <a:pt x="35" y="0"/>
                    <a:pt x="70" y="0"/>
                    <a:pt x="104" y="0"/>
                  </a:cubicBezTo>
                  <a:cubicBezTo>
                    <a:pt x="104" y="1"/>
                    <a:pt x="104" y="3"/>
                    <a:pt x="104" y="4"/>
                  </a:cubicBezTo>
                  <a:cubicBezTo>
                    <a:pt x="70" y="4"/>
                    <a:pt x="35" y="4"/>
                    <a:pt x="1" y="4"/>
                  </a:cubicBezTo>
                  <a:cubicBezTo>
                    <a:pt x="1" y="3"/>
                    <a:pt x="1" y="1"/>
                    <a:pt x="0"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0" name="Google Shape;1970;p23"/>
            <p:cNvSpPr/>
            <p:nvPr/>
          </p:nvSpPr>
          <p:spPr>
            <a:xfrm>
              <a:off x="2529729" y="1435997"/>
              <a:ext cx="35329" cy="79494"/>
            </a:xfrm>
            <a:custGeom>
              <a:avLst/>
              <a:gdLst/>
              <a:ahLst/>
              <a:cxnLst/>
              <a:rect l="l" t="t" r="r" b="b"/>
              <a:pathLst>
                <a:path w="17" h="37" extrusionOk="0">
                  <a:moveTo>
                    <a:pt x="5" y="0"/>
                  </a:moveTo>
                  <a:cubicBezTo>
                    <a:pt x="9" y="4"/>
                    <a:pt x="17" y="7"/>
                    <a:pt x="17" y="10"/>
                  </a:cubicBezTo>
                  <a:cubicBezTo>
                    <a:pt x="16" y="19"/>
                    <a:pt x="12" y="28"/>
                    <a:pt x="10" y="37"/>
                  </a:cubicBezTo>
                  <a:cubicBezTo>
                    <a:pt x="7" y="34"/>
                    <a:pt x="2" y="32"/>
                    <a:pt x="1" y="30"/>
                  </a:cubicBezTo>
                  <a:cubicBezTo>
                    <a:pt x="0" y="21"/>
                    <a:pt x="1" y="12"/>
                    <a:pt x="1" y="4"/>
                  </a:cubicBezTo>
                  <a:cubicBezTo>
                    <a:pt x="2" y="2"/>
                    <a:pt x="4" y="1"/>
                    <a:pt x="5"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1" name="Google Shape;1971;p23"/>
            <p:cNvSpPr/>
            <p:nvPr/>
          </p:nvSpPr>
          <p:spPr>
            <a:xfrm>
              <a:off x="2459070" y="1435997"/>
              <a:ext cx="35329" cy="79494"/>
            </a:xfrm>
            <a:custGeom>
              <a:avLst/>
              <a:gdLst/>
              <a:ahLst/>
              <a:cxnLst/>
              <a:rect l="l" t="t" r="r" b="b"/>
              <a:pathLst>
                <a:path w="16" h="36" extrusionOk="0">
                  <a:moveTo>
                    <a:pt x="15" y="3"/>
                  </a:moveTo>
                  <a:cubicBezTo>
                    <a:pt x="15" y="12"/>
                    <a:pt x="16" y="21"/>
                    <a:pt x="15" y="30"/>
                  </a:cubicBezTo>
                  <a:cubicBezTo>
                    <a:pt x="14" y="32"/>
                    <a:pt x="9" y="34"/>
                    <a:pt x="6" y="36"/>
                  </a:cubicBezTo>
                  <a:cubicBezTo>
                    <a:pt x="4" y="28"/>
                    <a:pt x="1" y="19"/>
                    <a:pt x="0" y="11"/>
                  </a:cubicBezTo>
                  <a:cubicBezTo>
                    <a:pt x="0" y="7"/>
                    <a:pt x="6" y="4"/>
                    <a:pt x="9" y="0"/>
                  </a:cubicBezTo>
                  <a:cubicBezTo>
                    <a:pt x="11" y="1"/>
                    <a:pt x="13" y="2"/>
                    <a:pt x="15" y="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2" name="Google Shape;1972;p23"/>
            <p:cNvSpPr/>
            <p:nvPr/>
          </p:nvSpPr>
          <p:spPr>
            <a:xfrm>
              <a:off x="2512065" y="1427162"/>
              <a:ext cx="8835" cy="88324"/>
            </a:xfrm>
            <a:custGeom>
              <a:avLst/>
              <a:gdLst/>
              <a:ahLst/>
              <a:cxnLst/>
              <a:rect l="l" t="t" r="r" b="b"/>
              <a:pathLst>
                <a:path w="5" h="38" extrusionOk="0">
                  <a:moveTo>
                    <a:pt x="5" y="0"/>
                  </a:moveTo>
                  <a:cubicBezTo>
                    <a:pt x="5" y="13"/>
                    <a:pt x="5" y="26"/>
                    <a:pt x="5" y="38"/>
                  </a:cubicBezTo>
                  <a:cubicBezTo>
                    <a:pt x="3" y="38"/>
                    <a:pt x="2" y="38"/>
                    <a:pt x="0" y="38"/>
                  </a:cubicBezTo>
                  <a:cubicBezTo>
                    <a:pt x="0" y="26"/>
                    <a:pt x="0" y="13"/>
                    <a:pt x="0" y="1"/>
                  </a:cubicBezTo>
                  <a:cubicBezTo>
                    <a:pt x="2" y="1"/>
                    <a:pt x="3" y="1"/>
                    <a:pt x="5"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3" name="Google Shape;1973;p23"/>
            <p:cNvSpPr/>
            <p:nvPr/>
          </p:nvSpPr>
          <p:spPr>
            <a:xfrm>
              <a:off x="2573894" y="1471327"/>
              <a:ext cx="35329" cy="44165"/>
            </a:xfrm>
            <a:custGeom>
              <a:avLst/>
              <a:gdLst/>
              <a:ahLst/>
              <a:cxnLst/>
              <a:rect l="l" t="t" r="r" b="b"/>
              <a:pathLst>
                <a:path w="17" h="21" extrusionOk="0">
                  <a:moveTo>
                    <a:pt x="7" y="0"/>
                  </a:moveTo>
                  <a:cubicBezTo>
                    <a:pt x="10" y="6"/>
                    <a:pt x="13" y="12"/>
                    <a:pt x="17" y="20"/>
                  </a:cubicBezTo>
                  <a:cubicBezTo>
                    <a:pt x="10" y="20"/>
                    <a:pt x="1" y="21"/>
                    <a:pt x="1" y="20"/>
                  </a:cubicBezTo>
                  <a:cubicBezTo>
                    <a:pt x="0" y="14"/>
                    <a:pt x="1" y="7"/>
                    <a:pt x="1" y="1"/>
                  </a:cubicBezTo>
                  <a:cubicBezTo>
                    <a:pt x="3" y="1"/>
                    <a:pt x="5" y="1"/>
                    <a:pt x="7"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4" name="Google Shape;1974;p23"/>
            <p:cNvSpPr/>
            <p:nvPr/>
          </p:nvSpPr>
          <p:spPr>
            <a:xfrm>
              <a:off x="2414911" y="1471327"/>
              <a:ext cx="35329" cy="44165"/>
            </a:xfrm>
            <a:custGeom>
              <a:avLst/>
              <a:gdLst/>
              <a:ahLst/>
              <a:cxnLst/>
              <a:rect l="l" t="t" r="r" b="b"/>
              <a:pathLst>
                <a:path w="17" h="21" extrusionOk="0">
                  <a:moveTo>
                    <a:pt x="0" y="17"/>
                  </a:moveTo>
                  <a:cubicBezTo>
                    <a:pt x="4" y="11"/>
                    <a:pt x="7" y="5"/>
                    <a:pt x="10" y="0"/>
                  </a:cubicBezTo>
                  <a:cubicBezTo>
                    <a:pt x="12" y="0"/>
                    <a:pt x="13" y="0"/>
                    <a:pt x="15" y="0"/>
                  </a:cubicBezTo>
                  <a:cubicBezTo>
                    <a:pt x="15" y="6"/>
                    <a:pt x="17" y="12"/>
                    <a:pt x="15" y="18"/>
                  </a:cubicBezTo>
                  <a:cubicBezTo>
                    <a:pt x="15" y="20"/>
                    <a:pt x="7" y="20"/>
                    <a:pt x="2" y="21"/>
                  </a:cubicBezTo>
                  <a:cubicBezTo>
                    <a:pt x="2" y="20"/>
                    <a:pt x="1" y="19"/>
                    <a:pt x="0" y="1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5" name="Google Shape;1975;p23"/>
            <p:cNvSpPr/>
            <p:nvPr/>
          </p:nvSpPr>
          <p:spPr>
            <a:xfrm>
              <a:off x="2485570" y="2460550"/>
              <a:ext cx="52994" cy="158982"/>
            </a:xfrm>
            <a:custGeom>
              <a:avLst/>
              <a:gdLst/>
              <a:ahLst/>
              <a:cxnLst/>
              <a:rect l="l" t="t" r="r" b="b"/>
              <a:pathLst>
                <a:path w="25" h="76" extrusionOk="0">
                  <a:moveTo>
                    <a:pt x="19" y="0"/>
                  </a:moveTo>
                  <a:cubicBezTo>
                    <a:pt x="21" y="27"/>
                    <a:pt x="23" y="51"/>
                    <a:pt x="25" y="76"/>
                  </a:cubicBezTo>
                  <a:cubicBezTo>
                    <a:pt x="3" y="60"/>
                    <a:pt x="0" y="24"/>
                    <a:pt x="19"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6" name="Google Shape;1976;p23"/>
            <p:cNvSpPr/>
            <p:nvPr/>
          </p:nvSpPr>
          <p:spPr>
            <a:xfrm>
              <a:off x="2485570" y="2301568"/>
              <a:ext cx="35329" cy="114823"/>
            </a:xfrm>
            <a:custGeom>
              <a:avLst/>
              <a:gdLst/>
              <a:ahLst/>
              <a:cxnLst/>
              <a:rect l="l" t="t" r="r" b="b"/>
              <a:pathLst>
                <a:path w="18" h="54" extrusionOk="0">
                  <a:moveTo>
                    <a:pt x="17" y="0"/>
                  </a:moveTo>
                  <a:cubicBezTo>
                    <a:pt x="17" y="19"/>
                    <a:pt x="18" y="34"/>
                    <a:pt x="17" y="48"/>
                  </a:cubicBezTo>
                  <a:cubicBezTo>
                    <a:pt x="17" y="50"/>
                    <a:pt x="13" y="53"/>
                    <a:pt x="11" y="54"/>
                  </a:cubicBezTo>
                  <a:cubicBezTo>
                    <a:pt x="9" y="54"/>
                    <a:pt x="5" y="52"/>
                    <a:pt x="4" y="50"/>
                  </a:cubicBezTo>
                  <a:cubicBezTo>
                    <a:pt x="0" y="41"/>
                    <a:pt x="6" y="11"/>
                    <a:pt x="17"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7" name="Google Shape;1977;p23"/>
            <p:cNvSpPr/>
            <p:nvPr/>
          </p:nvSpPr>
          <p:spPr>
            <a:xfrm>
              <a:off x="2335418" y="1904109"/>
              <a:ext cx="44165" cy="97159"/>
            </a:xfrm>
            <a:custGeom>
              <a:avLst/>
              <a:gdLst/>
              <a:ahLst/>
              <a:cxnLst/>
              <a:rect l="l" t="t" r="r" b="b"/>
              <a:pathLst>
                <a:path w="22" h="48" extrusionOk="0">
                  <a:moveTo>
                    <a:pt x="22" y="48"/>
                  </a:moveTo>
                  <a:cubicBezTo>
                    <a:pt x="0" y="23"/>
                    <a:pt x="0" y="22"/>
                    <a:pt x="18" y="0"/>
                  </a:cubicBezTo>
                  <a:cubicBezTo>
                    <a:pt x="19" y="16"/>
                    <a:pt x="20" y="30"/>
                    <a:pt x="22" y="4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8" name="Google Shape;1978;p23"/>
            <p:cNvSpPr/>
            <p:nvPr/>
          </p:nvSpPr>
          <p:spPr>
            <a:xfrm>
              <a:off x="2644553" y="1877615"/>
              <a:ext cx="52994" cy="88324"/>
            </a:xfrm>
            <a:custGeom>
              <a:avLst/>
              <a:gdLst/>
              <a:ahLst/>
              <a:cxnLst/>
              <a:rect l="l" t="t" r="r" b="b"/>
              <a:pathLst>
                <a:path w="23" h="42" extrusionOk="0">
                  <a:moveTo>
                    <a:pt x="0" y="42"/>
                  </a:moveTo>
                  <a:cubicBezTo>
                    <a:pt x="1" y="27"/>
                    <a:pt x="2" y="14"/>
                    <a:pt x="3" y="0"/>
                  </a:cubicBezTo>
                  <a:cubicBezTo>
                    <a:pt x="23" y="19"/>
                    <a:pt x="23" y="23"/>
                    <a:pt x="0" y="4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79" name="Google Shape;1979;p23"/>
            <p:cNvSpPr/>
            <p:nvPr/>
          </p:nvSpPr>
          <p:spPr>
            <a:xfrm>
              <a:off x="2706376" y="2442885"/>
              <a:ext cx="264971" cy="256141"/>
            </a:xfrm>
            <a:custGeom>
              <a:avLst/>
              <a:gdLst/>
              <a:ahLst/>
              <a:cxnLst/>
              <a:rect l="l" t="t" r="r" b="b"/>
              <a:pathLst>
                <a:path w="124" h="118" extrusionOk="0">
                  <a:moveTo>
                    <a:pt x="62" y="118"/>
                  </a:moveTo>
                  <a:cubicBezTo>
                    <a:pt x="29" y="118"/>
                    <a:pt x="1" y="91"/>
                    <a:pt x="0" y="60"/>
                  </a:cubicBezTo>
                  <a:cubicBezTo>
                    <a:pt x="0" y="28"/>
                    <a:pt x="29" y="1"/>
                    <a:pt x="64" y="0"/>
                  </a:cubicBezTo>
                  <a:cubicBezTo>
                    <a:pt x="96" y="0"/>
                    <a:pt x="124" y="28"/>
                    <a:pt x="124" y="59"/>
                  </a:cubicBezTo>
                  <a:cubicBezTo>
                    <a:pt x="124" y="92"/>
                    <a:pt x="97" y="118"/>
                    <a:pt x="62" y="118"/>
                  </a:cubicBezTo>
                  <a:close/>
                  <a:moveTo>
                    <a:pt x="44" y="107"/>
                  </a:moveTo>
                  <a:cubicBezTo>
                    <a:pt x="43" y="106"/>
                    <a:pt x="43" y="104"/>
                    <a:pt x="43" y="102"/>
                  </a:cubicBezTo>
                  <a:cubicBezTo>
                    <a:pt x="48" y="99"/>
                    <a:pt x="54" y="94"/>
                    <a:pt x="59" y="93"/>
                  </a:cubicBezTo>
                  <a:cubicBezTo>
                    <a:pt x="71" y="93"/>
                    <a:pt x="74" y="90"/>
                    <a:pt x="67" y="80"/>
                  </a:cubicBezTo>
                  <a:cubicBezTo>
                    <a:pt x="60" y="72"/>
                    <a:pt x="63" y="67"/>
                    <a:pt x="72" y="64"/>
                  </a:cubicBezTo>
                  <a:cubicBezTo>
                    <a:pt x="76" y="62"/>
                    <a:pt x="80" y="59"/>
                    <a:pt x="86" y="56"/>
                  </a:cubicBezTo>
                  <a:cubicBezTo>
                    <a:pt x="80" y="52"/>
                    <a:pt x="75" y="50"/>
                    <a:pt x="74" y="47"/>
                  </a:cubicBezTo>
                  <a:cubicBezTo>
                    <a:pt x="72" y="43"/>
                    <a:pt x="72" y="35"/>
                    <a:pt x="74" y="34"/>
                  </a:cubicBezTo>
                  <a:cubicBezTo>
                    <a:pt x="89" y="24"/>
                    <a:pt x="85" y="20"/>
                    <a:pt x="70" y="17"/>
                  </a:cubicBezTo>
                  <a:cubicBezTo>
                    <a:pt x="68" y="16"/>
                    <a:pt x="66" y="14"/>
                    <a:pt x="64" y="13"/>
                  </a:cubicBezTo>
                  <a:cubicBezTo>
                    <a:pt x="60" y="12"/>
                    <a:pt x="56" y="11"/>
                    <a:pt x="52" y="10"/>
                  </a:cubicBezTo>
                  <a:cubicBezTo>
                    <a:pt x="52" y="14"/>
                    <a:pt x="50" y="18"/>
                    <a:pt x="51" y="22"/>
                  </a:cubicBezTo>
                  <a:cubicBezTo>
                    <a:pt x="59" y="48"/>
                    <a:pt x="52" y="70"/>
                    <a:pt x="34" y="89"/>
                  </a:cubicBezTo>
                  <a:cubicBezTo>
                    <a:pt x="32" y="91"/>
                    <a:pt x="30" y="94"/>
                    <a:pt x="27" y="98"/>
                  </a:cubicBezTo>
                  <a:cubicBezTo>
                    <a:pt x="33" y="102"/>
                    <a:pt x="38" y="104"/>
                    <a:pt x="44" y="107"/>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80" name="Google Shape;1980;p23"/>
            <p:cNvSpPr/>
            <p:nvPr/>
          </p:nvSpPr>
          <p:spPr>
            <a:xfrm>
              <a:off x="2768206" y="2469380"/>
              <a:ext cx="132488" cy="203147"/>
            </a:xfrm>
            <a:custGeom>
              <a:avLst/>
              <a:gdLst/>
              <a:ahLst/>
              <a:cxnLst/>
              <a:rect l="l" t="t" r="r" b="b"/>
              <a:pathLst>
                <a:path w="62" h="97" extrusionOk="0">
                  <a:moveTo>
                    <a:pt x="17" y="97"/>
                  </a:moveTo>
                  <a:cubicBezTo>
                    <a:pt x="11" y="94"/>
                    <a:pt x="6" y="92"/>
                    <a:pt x="0" y="88"/>
                  </a:cubicBezTo>
                  <a:cubicBezTo>
                    <a:pt x="3" y="84"/>
                    <a:pt x="5" y="81"/>
                    <a:pt x="7" y="79"/>
                  </a:cubicBezTo>
                  <a:cubicBezTo>
                    <a:pt x="25" y="60"/>
                    <a:pt x="32" y="38"/>
                    <a:pt x="24" y="12"/>
                  </a:cubicBezTo>
                  <a:cubicBezTo>
                    <a:pt x="23" y="8"/>
                    <a:pt x="25" y="4"/>
                    <a:pt x="25" y="0"/>
                  </a:cubicBezTo>
                  <a:cubicBezTo>
                    <a:pt x="29" y="1"/>
                    <a:pt x="33" y="2"/>
                    <a:pt x="37" y="3"/>
                  </a:cubicBezTo>
                  <a:cubicBezTo>
                    <a:pt x="39" y="4"/>
                    <a:pt x="41" y="6"/>
                    <a:pt x="43" y="7"/>
                  </a:cubicBezTo>
                  <a:cubicBezTo>
                    <a:pt x="58" y="10"/>
                    <a:pt x="62" y="14"/>
                    <a:pt x="47" y="24"/>
                  </a:cubicBezTo>
                  <a:cubicBezTo>
                    <a:pt x="45" y="25"/>
                    <a:pt x="45" y="33"/>
                    <a:pt x="47" y="37"/>
                  </a:cubicBezTo>
                  <a:cubicBezTo>
                    <a:pt x="48" y="40"/>
                    <a:pt x="53" y="42"/>
                    <a:pt x="59" y="46"/>
                  </a:cubicBezTo>
                  <a:cubicBezTo>
                    <a:pt x="53" y="49"/>
                    <a:pt x="49" y="52"/>
                    <a:pt x="45" y="54"/>
                  </a:cubicBezTo>
                  <a:cubicBezTo>
                    <a:pt x="36" y="57"/>
                    <a:pt x="33" y="62"/>
                    <a:pt x="40" y="70"/>
                  </a:cubicBezTo>
                  <a:cubicBezTo>
                    <a:pt x="47" y="80"/>
                    <a:pt x="44" y="83"/>
                    <a:pt x="32" y="83"/>
                  </a:cubicBezTo>
                  <a:cubicBezTo>
                    <a:pt x="27" y="84"/>
                    <a:pt x="21" y="89"/>
                    <a:pt x="16" y="92"/>
                  </a:cubicBezTo>
                  <a:cubicBezTo>
                    <a:pt x="16" y="94"/>
                    <a:pt x="16" y="96"/>
                    <a:pt x="17" y="9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28"/>
                                        </p:tgtEl>
                                        <p:attrNameLst>
                                          <p:attrName>style.visibility</p:attrName>
                                        </p:attrNameLst>
                                      </p:cBhvr>
                                      <p:to>
                                        <p:strVal val="visible"/>
                                      </p:to>
                                    </p:set>
                                    <p:animEffect transition="in" filter="fade">
                                      <p:cBhvr>
                                        <p:cTn id="7" dur="1000"/>
                                        <p:tgtEl>
                                          <p:spTgt spid="192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931"/>
                                        </p:tgtEl>
                                        <p:attrNameLst>
                                          <p:attrName>style.visibility</p:attrName>
                                        </p:attrNameLst>
                                      </p:cBhvr>
                                      <p:to>
                                        <p:strVal val="visible"/>
                                      </p:to>
                                    </p:set>
                                    <p:animEffect transition="in" filter="fade">
                                      <p:cBhvr>
                                        <p:cTn id="11" dur="1000"/>
                                        <p:tgtEl>
                                          <p:spTgt spid="1931"/>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934"/>
                                        </p:tgtEl>
                                        <p:attrNameLst>
                                          <p:attrName>style.visibility</p:attrName>
                                        </p:attrNameLst>
                                      </p:cBhvr>
                                      <p:to>
                                        <p:strVal val="visible"/>
                                      </p:to>
                                    </p:set>
                                    <p:animEffect transition="in" filter="fade">
                                      <p:cBhvr>
                                        <p:cTn id="15" dur="1000"/>
                                        <p:tgtEl>
                                          <p:spTgt spid="1934"/>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937"/>
                                        </p:tgtEl>
                                        <p:attrNameLst>
                                          <p:attrName>style.visibility</p:attrName>
                                        </p:attrNameLst>
                                      </p:cBhvr>
                                      <p:to>
                                        <p:strVal val="visible"/>
                                      </p:to>
                                    </p:set>
                                    <p:animEffect transition="in" filter="fade">
                                      <p:cBhvr>
                                        <p:cTn id="19" dur="1000"/>
                                        <p:tgtEl>
                                          <p:spTgt spid="1937"/>
                                        </p:tgtEl>
                                      </p:cBhvr>
                                    </p:animEffect>
                                  </p:childTnLst>
                                </p:cTn>
                              </p:par>
                            </p:childTnLst>
                          </p:cTn>
                        </p:par>
                        <p:par>
                          <p:cTn id="20" fill="hold">
                            <p:stCondLst>
                              <p:cond delay="4000"/>
                            </p:stCondLst>
                            <p:childTnLst>
                              <p:par>
                                <p:cTn id="21" presetID="23" presetClass="entr" presetSubtype="16" fill="hold" nodeType="afterEffect">
                                  <p:stCondLst>
                                    <p:cond delay="0"/>
                                  </p:stCondLst>
                                  <p:childTnLst>
                                    <p:set>
                                      <p:cBhvr>
                                        <p:cTn id="22" dur="1" fill="hold">
                                          <p:stCondLst>
                                            <p:cond delay="0"/>
                                          </p:stCondLst>
                                        </p:cTn>
                                        <p:tgtEl>
                                          <p:spTgt spid="1940"/>
                                        </p:tgtEl>
                                        <p:attrNameLst>
                                          <p:attrName>style.visibility</p:attrName>
                                        </p:attrNameLst>
                                      </p:cBhvr>
                                      <p:to>
                                        <p:strVal val="visible"/>
                                      </p:to>
                                    </p:set>
                                    <p:anim calcmode="lin" valueType="num">
                                      <p:cBhvr additive="base">
                                        <p:cTn id="23" dur="500"/>
                                        <p:tgtEl>
                                          <p:spTgt spid="1940"/>
                                        </p:tgtEl>
                                        <p:attrNameLst>
                                          <p:attrName>ppt_w</p:attrName>
                                        </p:attrNameLst>
                                      </p:cBhvr>
                                      <p:tavLst>
                                        <p:tav tm="0">
                                          <p:val>
                                            <p:strVal val="0"/>
                                          </p:val>
                                        </p:tav>
                                        <p:tav tm="100000">
                                          <p:val>
                                            <p:strVal val="#ppt_w"/>
                                          </p:val>
                                        </p:tav>
                                      </p:tavLst>
                                    </p:anim>
                                    <p:anim calcmode="lin" valueType="num">
                                      <p:cBhvr additive="base">
                                        <p:cTn id="24" dur="500"/>
                                        <p:tgtEl>
                                          <p:spTgt spid="1940"/>
                                        </p:tgtEl>
                                        <p:attrNameLst>
                                          <p:attrName>ppt_h</p:attrName>
                                        </p:attrNameLst>
                                      </p:cBhvr>
                                      <p:tavLst>
                                        <p:tav tm="0">
                                          <p:val>
                                            <p:strVal val="0"/>
                                          </p:val>
                                        </p:tav>
                                        <p:tav tm="100000">
                                          <p:val>
                                            <p:strVal val="#ppt_h"/>
                                          </p:val>
                                        </p:tav>
                                      </p:tavLst>
                                    </p:anim>
                                  </p:childTnLst>
                                </p:cTn>
                              </p:par>
                            </p:childTnLst>
                          </p:cTn>
                        </p:par>
                        <p:par>
                          <p:cTn id="25" fill="hold">
                            <p:stCondLst>
                              <p:cond delay="4500"/>
                            </p:stCondLst>
                            <p:childTnLst>
                              <p:par>
                                <p:cTn id="26" presetID="23" presetClass="entr" presetSubtype="16" fill="hold" nodeType="afterEffect">
                                  <p:stCondLst>
                                    <p:cond delay="0"/>
                                  </p:stCondLst>
                                  <p:childTnLst>
                                    <p:set>
                                      <p:cBhvr>
                                        <p:cTn id="27" dur="1" fill="hold">
                                          <p:stCondLst>
                                            <p:cond delay="0"/>
                                          </p:stCondLst>
                                        </p:cTn>
                                        <p:tgtEl>
                                          <p:spTgt spid="1944"/>
                                        </p:tgtEl>
                                        <p:attrNameLst>
                                          <p:attrName>style.visibility</p:attrName>
                                        </p:attrNameLst>
                                      </p:cBhvr>
                                      <p:to>
                                        <p:strVal val="visible"/>
                                      </p:to>
                                    </p:set>
                                    <p:anim calcmode="lin" valueType="num">
                                      <p:cBhvr additive="base">
                                        <p:cTn id="28" dur="500"/>
                                        <p:tgtEl>
                                          <p:spTgt spid="1944"/>
                                        </p:tgtEl>
                                        <p:attrNameLst>
                                          <p:attrName>ppt_w</p:attrName>
                                        </p:attrNameLst>
                                      </p:cBhvr>
                                      <p:tavLst>
                                        <p:tav tm="0">
                                          <p:val>
                                            <p:strVal val="0"/>
                                          </p:val>
                                        </p:tav>
                                        <p:tav tm="100000">
                                          <p:val>
                                            <p:strVal val="#ppt_w"/>
                                          </p:val>
                                        </p:tav>
                                      </p:tavLst>
                                    </p:anim>
                                    <p:anim calcmode="lin" valueType="num">
                                      <p:cBhvr additive="base">
                                        <p:cTn id="29" dur="500"/>
                                        <p:tgtEl>
                                          <p:spTgt spid="1944"/>
                                        </p:tgtEl>
                                        <p:attrNameLst>
                                          <p:attrName>ppt_h</p:attrName>
                                        </p:attrNameLst>
                                      </p:cBhvr>
                                      <p:tavLst>
                                        <p:tav tm="0">
                                          <p:val>
                                            <p:strVal val="0"/>
                                          </p:val>
                                        </p:tav>
                                        <p:tav tm="100000">
                                          <p:val>
                                            <p:strVal val="#ppt_h"/>
                                          </p:val>
                                        </p:tav>
                                      </p:tavLst>
                                    </p:anim>
                                  </p:childTnLst>
                                </p:cTn>
                              </p:par>
                            </p:childTnLst>
                          </p:cTn>
                        </p:par>
                        <p:par>
                          <p:cTn id="30" fill="hold">
                            <p:stCondLst>
                              <p:cond delay="5000"/>
                            </p:stCondLst>
                            <p:childTnLst>
                              <p:par>
                                <p:cTn id="31" presetID="23" presetClass="entr" presetSubtype="16" fill="hold" nodeType="afterEffect">
                                  <p:stCondLst>
                                    <p:cond delay="0"/>
                                  </p:stCondLst>
                                  <p:childTnLst>
                                    <p:set>
                                      <p:cBhvr>
                                        <p:cTn id="32" dur="1" fill="hold">
                                          <p:stCondLst>
                                            <p:cond delay="0"/>
                                          </p:stCondLst>
                                        </p:cTn>
                                        <p:tgtEl>
                                          <p:spTgt spid="1952"/>
                                        </p:tgtEl>
                                        <p:attrNameLst>
                                          <p:attrName>style.visibility</p:attrName>
                                        </p:attrNameLst>
                                      </p:cBhvr>
                                      <p:to>
                                        <p:strVal val="visible"/>
                                      </p:to>
                                    </p:set>
                                    <p:anim calcmode="lin" valueType="num">
                                      <p:cBhvr additive="base">
                                        <p:cTn id="33" dur="500"/>
                                        <p:tgtEl>
                                          <p:spTgt spid="1952"/>
                                        </p:tgtEl>
                                        <p:attrNameLst>
                                          <p:attrName>ppt_w</p:attrName>
                                        </p:attrNameLst>
                                      </p:cBhvr>
                                      <p:tavLst>
                                        <p:tav tm="0">
                                          <p:val>
                                            <p:strVal val="0"/>
                                          </p:val>
                                        </p:tav>
                                        <p:tav tm="100000">
                                          <p:val>
                                            <p:strVal val="#ppt_w"/>
                                          </p:val>
                                        </p:tav>
                                      </p:tavLst>
                                    </p:anim>
                                    <p:anim calcmode="lin" valueType="num">
                                      <p:cBhvr additive="base">
                                        <p:cTn id="34" dur="500"/>
                                        <p:tgtEl>
                                          <p:spTgt spid="1952"/>
                                        </p:tgtEl>
                                        <p:attrNameLst>
                                          <p:attrName>ppt_h</p:attrName>
                                        </p:attrNameLst>
                                      </p:cBhvr>
                                      <p:tavLst>
                                        <p:tav tm="0">
                                          <p:val>
                                            <p:strVal val="0"/>
                                          </p:val>
                                        </p:tav>
                                        <p:tav tm="100000">
                                          <p:val>
                                            <p:strVal val="#ppt_h"/>
                                          </p:val>
                                        </p:tav>
                                      </p:tavLst>
                                    </p:anim>
                                  </p:childTnLst>
                                </p:cTn>
                              </p:par>
                            </p:childTnLst>
                          </p:cTn>
                        </p:par>
                        <p:par>
                          <p:cTn id="35" fill="hold">
                            <p:stCondLst>
                              <p:cond delay="5500"/>
                            </p:stCondLst>
                            <p:childTnLst>
                              <p:par>
                                <p:cTn id="36" presetID="23" presetClass="entr" presetSubtype="16" fill="hold" nodeType="afterEffect">
                                  <p:stCondLst>
                                    <p:cond delay="0"/>
                                  </p:stCondLst>
                                  <p:childTnLst>
                                    <p:set>
                                      <p:cBhvr>
                                        <p:cTn id="37" dur="1" fill="hold">
                                          <p:stCondLst>
                                            <p:cond delay="0"/>
                                          </p:stCondLst>
                                        </p:cTn>
                                        <p:tgtEl>
                                          <p:spTgt spid="1955"/>
                                        </p:tgtEl>
                                        <p:attrNameLst>
                                          <p:attrName>style.visibility</p:attrName>
                                        </p:attrNameLst>
                                      </p:cBhvr>
                                      <p:to>
                                        <p:strVal val="visible"/>
                                      </p:to>
                                    </p:set>
                                    <p:anim calcmode="lin" valueType="num">
                                      <p:cBhvr additive="base">
                                        <p:cTn id="38" dur="500"/>
                                        <p:tgtEl>
                                          <p:spTgt spid="1955"/>
                                        </p:tgtEl>
                                        <p:attrNameLst>
                                          <p:attrName>ppt_w</p:attrName>
                                        </p:attrNameLst>
                                      </p:cBhvr>
                                      <p:tavLst>
                                        <p:tav tm="0">
                                          <p:val>
                                            <p:strVal val="0"/>
                                          </p:val>
                                        </p:tav>
                                        <p:tav tm="100000">
                                          <p:val>
                                            <p:strVal val="#ppt_w"/>
                                          </p:val>
                                        </p:tav>
                                      </p:tavLst>
                                    </p:anim>
                                    <p:anim calcmode="lin" valueType="num">
                                      <p:cBhvr additive="base">
                                        <p:cTn id="39" dur="500"/>
                                        <p:tgtEl>
                                          <p:spTgt spid="1955"/>
                                        </p:tgtEl>
                                        <p:attrNameLst>
                                          <p:attrName>ppt_h</p:attrName>
                                        </p:attrNameLst>
                                      </p:cBhvr>
                                      <p:tavLst>
                                        <p:tav tm="0">
                                          <p:val>
                                            <p:strVal val="0"/>
                                          </p:val>
                                        </p:tav>
                                        <p:tav tm="100000">
                                          <p:val>
                                            <p:strVal val="#ppt_h"/>
                                          </p:val>
                                        </p:tav>
                                      </p:tavLst>
                                    </p:anim>
                                  </p:childTnLst>
                                </p:cTn>
                              </p:par>
                            </p:childTnLst>
                          </p:cTn>
                        </p:par>
                        <p:par>
                          <p:cTn id="40" fill="hold">
                            <p:stCondLst>
                              <p:cond delay="6000"/>
                            </p:stCondLst>
                            <p:childTnLst>
                              <p:par>
                                <p:cTn id="41" presetID="10" presetClass="entr" presetSubtype="0" fill="hold" nodeType="afterEffect">
                                  <p:stCondLst>
                                    <p:cond delay="0"/>
                                  </p:stCondLst>
                                  <p:childTnLst>
                                    <p:set>
                                      <p:cBhvr>
                                        <p:cTn id="42" dur="1" fill="hold">
                                          <p:stCondLst>
                                            <p:cond delay="0"/>
                                          </p:stCondLst>
                                        </p:cTn>
                                        <p:tgtEl>
                                          <p:spTgt spid="1956"/>
                                        </p:tgtEl>
                                        <p:attrNameLst>
                                          <p:attrName>style.visibility</p:attrName>
                                        </p:attrNameLst>
                                      </p:cBhvr>
                                      <p:to>
                                        <p:strVal val="visible"/>
                                      </p:to>
                                    </p:set>
                                    <p:animEffect transition="in" filter="fade">
                                      <p:cBhvr>
                                        <p:cTn id="43" dur="500"/>
                                        <p:tgtEl>
                                          <p:spTgt spid="1956"/>
                                        </p:tgtEl>
                                      </p:cBhvr>
                                    </p:animEffect>
                                  </p:childTnLst>
                                </p:cTn>
                              </p:par>
                            </p:childTnLst>
                          </p:cTn>
                        </p:par>
                        <p:par>
                          <p:cTn id="44" fill="hold">
                            <p:stCondLst>
                              <p:cond delay="6500"/>
                            </p:stCondLst>
                            <p:childTnLst>
                              <p:par>
                                <p:cTn id="45" presetID="10" presetClass="entr" presetSubtype="0" fill="hold" nodeType="afterEffect">
                                  <p:stCondLst>
                                    <p:cond delay="0"/>
                                  </p:stCondLst>
                                  <p:childTnLst>
                                    <p:set>
                                      <p:cBhvr>
                                        <p:cTn id="46" dur="1" fill="hold">
                                          <p:stCondLst>
                                            <p:cond delay="0"/>
                                          </p:stCondLst>
                                        </p:cTn>
                                        <p:tgtEl>
                                          <p:spTgt spid="1957"/>
                                        </p:tgtEl>
                                        <p:attrNameLst>
                                          <p:attrName>style.visibility</p:attrName>
                                        </p:attrNameLst>
                                      </p:cBhvr>
                                      <p:to>
                                        <p:strVal val="visible"/>
                                      </p:to>
                                    </p:set>
                                    <p:animEffect transition="in" filter="fade">
                                      <p:cBhvr>
                                        <p:cTn id="47" dur="500"/>
                                        <p:tgtEl>
                                          <p:spTgt spid="1957"/>
                                        </p:tgtEl>
                                      </p:cBhvr>
                                    </p:animEffect>
                                  </p:childTnLst>
                                </p:cTn>
                              </p:par>
                            </p:childTnLst>
                          </p:cTn>
                        </p:par>
                        <p:par>
                          <p:cTn id="48" fill="hold">
                            <p:stCondLst>
                              <p:cond delay="7000"/>
                            </p:stCondLst>
                            <p:childTnLst>
                              <p:par>
                                <p:cTn id="49" presetID="10" presetClass="entr" presetSubtype="0" fill="hold" nodeType="afterEffect">
                                  <p:stCondLst>
                                    <p:cond delay="0"/>
                                  </p:stCondLst>
                                  <p:childTnLst>
                                    <p:set>
                                      <p:cBhvr>
                                        <p:cTn id="50" dur="1" fill="hold">
                                          <p:stCondLst>
                                            <p:cond delay="0"/>
                                          </p:stCondLst>
                                        </p:cTn>
                                        <p:tgtEl>
                                          <p:spTgt spid="1958"/>
                                        </p:tgtEl>
                                        <p:attrNameLst>
                                          <p:attrName>style.visibility</p:attrName>
                                        </p:attrNameLst>
                                      </p:cBhvr>
                                      <p:to>
                                        <p:strVal val="visible"/>
                                      </p:to>
                                    </p:set>
                                    <p:animEffect transition="in" filter="fade">
                                      <p:cBhvr>
                                        <p:cTn id="51" dur="500"/>
                                        <p:tgtEl>
                                          <p:spTgt spid="1958"/>
                                        </p:tgtEl>
                                      </p:cBhvr>
                                    </p:animEffect>
                                  </p:childTnLst>
                                </p:cTn>
                              </p:par>
                            </p:childTnLst>
                          </p:cTn>
                        </p:par>
                        <p:par>
                          <p:cTn id="52" fill="hold">
                            <p:stCondLst>
                              <p:cond delay="7500"/>
                            </p:stCondLst>
                            <p:childTnLst>
                              <p:par>
                                <p:cTn id="53" presetID="10" presetClass="entr" presetSubtype="0" fill="hold" nodeType="afterEffect">
                                  <p:stCondLst>
                                    <p:cond delay="0"/>
                                  </p:stCondLst>
                                  <p:childTnLst>
                                    <p:set>
                                      <p:cBhvr>
                                        <p:cTn id="54" dur="1" fill="hold">
                                          <p:stCondLst>
                                            <p:cond delay="0"/>
                                          </p:stCondLst>
                                        </p:cTn>
                                        <p:tgtEl>
                                          <p:spTgt spid="1959"/>
                                        </p:tgtEl>
                                        <p:attrNameLst>
                                          <p:attrName>style.visibility</p:attrName>
                                        </p:attrNameLst>
                                      </p:cBhvr>
                                      <p:to>
                                        <p:strVal val="visible"/>
                                      </p:to>
                                    </p:set>
                                    <p:animEffect transition="in" filter="fade">
                                      <p:cBhvr>
                                        <p:cTn id="55" dur="500"/>
                                        <p:tgtEl>
                                          <p:spTgt spid="1959"/>
                                        </p:tgtEl>
                                      </p:cBhvr>
                                    </p:animEffect>
                                  </p:childTnLst>
                                </p:cTn>
                              </p:par>
                            </p:childTnLst>
                          </p:cTn>
                        </p:par>
                        <p:par>
                          <p:cTn id="56" fill="hold">
                            <p:stCondLst>
                              <p:cond delay="8000"/>
                            </p:stCondLst>
                            <p:childTnLst>
                              <p:par>
                                <p:cTn id="57" presetID="2" presetClass="entr" presetSubtype="2" fill="hold" nodeType="afterEffect">
                                  <p:stCondLst>
                                    <p:cond delay="0"/>
                                  </p:stCondLst>
                                  <p:childTnLst>
                                    <p:set>
                                      <p:cBhvr>
                                        <p:cTn id="58" dur="1" fill="hold">
                                          <p:stCondLst>
                                            <p:cond delay="0"/>
                                          </p:stCondLst>
                                        </p:cTn>
                                        <p:tgtEl>
                                          <p:spTgt spid="1960"/>
                                        </p:tgtEl>
                                        <p:attrNameLst>
                                          <p:attrName>style.visibility</p:attrName>
                                        </p:attrNameLst>
                                      </p:cBhvr>
                                      <p:to>
                                        <p:strVal val="visible"/>
                                      </p:to>
                                    </p:set>
                                    <p:anim calcmode="lin" valueType="num">
                                      <p:cBhvr additive="base">
                                        <p:cTn id="59" dur="500"/>
                                        <p:tgtEl>
                                          <p:spTgt spid="1960"/>
                                        </p:tgtEl>
                                        <p:attrNameLst>
                                          <p:attrName>ppt_x</p:attrName>
                                        </p:attrNameLst>
                                      </p:cBhvr>
                                      <p:tavLst>
                                        <p:tav tm="0">
                                          <p:val>
                                            <p:strVal val="#ppt_x+1"/>
                                          </p:val>
                                        </p:tav>
                                        <p:tav tm="100000">
                                          <p:val>
                                            <p:strVal val="#ppt_x"/>
                                          </p:val>
                                        </p:tav>
                                      </p:tavLst>
                                    </p:anim>
                                  </p:childTnLst>
                                </p:cTn>
                              </p:par>
                            </p:childTnLst>
                          </p:cTn>
                        </p:par>
                        <p:par>
                          <p:cTn id="60" fill="hold">
                            <p:stCondLst>
                              <p:cond delay="8500"/>
                            </p:stCondLst>
                            <p:childTnLst>
                              <p:par>
                                <p:cTn id="61" presetID="2" presetClass="entr" presetSubtype="2" fill="hold" nodeType="afterEffect">
                                  <p:stCondLst>
                                    <p:cond delay="0"/>
                                  </p:stCondLst>
                                  <p:childTnLst>
                                    <p:set>
                                      <p:cBhvr>
                                        <p:cTn id="62" dur="1" fill="hold">
                                          <p:stCondLst>
                                            <p:cond delay="0"/>
                                          </p:stCondLst>
                                        </p:cTn>
                                        <p:tgtEl>
                                          <p:spTgt spid="1961"/>
                                        </p:tgtEl>
                                        <p:attrNameLst>
                                          <p:attrName>style.visibility</p:attrName>
                                        </p:attrNameLst>
                                      </p:cBhvr>
                                      <p:to>
                                        <p:strVal val="visible"/>
                                      </p:to>
                                    </p:set>
                                    <p:anim calcmode="lin" valueType="num">
                                      <p:cBhvr additive="base">
                                        <p:cTn id="63" dur="500"/>
                                        <p:tgtEl>
                                          <p:spTgt spid="1961"/>
                                        </p:tgtEl>
                                        <p:attrNameLst>
                                          <p:attrName>ppt_x</p:attrName>
                                        </p:attrNameLst>
                                      </p:cBhvr>
                                      <p:tavLst>
                                        <p:tav tm="0">
                                          <p:val>
                                            <p:strVal val="#ppt_x+1"/>
                                          </p:val>
                                        </p:tav>
                                        <p:tav tm="100000">
                                          <p:val>
                                            <p:strVal val="#ppt_x"/>
                                          </p:val>
                                        </p:tav>
                                      </p:tavLst>
                                    </p:anim>
                                  </p:childTnLst>
                                </p:cTn>
                              </p:par>
                            </p:childTnLst>
                          </p:cTn>
                        </p:par>
                        <p:par>
                          <p:cTn id="64" fill="hold">
                            <p:stCondLst>
                              <p:cond delay="9000"/>
                            </p:stCondLst>
                            <p:childTnLst>
                              <p:par>
                                <p:cTn id="65" presetID="2" presetClass="entr" presetSubtype="2" fill="hold" nodeType="afterEffect">
                                  <p:stCondLst>
                                    <p:cond delay="0"/>
                                  </p:stCondLst>
                                  <p:childTnLst>
                                    <p:set>
                                      <p:cBhvr>
                                        <p:cTn id="66" dur="1" fill="hold">
                                          <p:stCondLst>
                                            <p:cond delay="0"/>
                                          </p:stCondLst>
                                        </p:cTn>
                                        <p:tgtEl>
                                          <p:spTgt spid="1962"/>
                                        </p:tgtEl>
                                        <p:attrNameLst>
                                          <p:attrName>style.visibility</p:attrName>
                                        </p:attrNameLst>
                                      </p:cBhvr>
                                      <p:to>
                                        <p:strVal val="visible"/>
                                      </p:to>
                                    </p:set>
                                    <p:anim calcmode="lin" valueType="num">
                                      <p:cBhvr additive="base">
                                        <p:cTn id="67" dur="500"/>
                                        <p:tgtEl>
                                          <p:spTgt spid="1962"/>
                                        </p:tgtEl>
                                        <p:attrNameLst>
                                          <p:attrName>ppt_x</p:attrName>
                                        </p:attrNameLst>
                                      </p:cBhvr>
                                      <p:tavLst>
                                        <p:tav tm="0">
                                          <p:val>
                                            <p:strVal val="#ppt_x+1"/>
                                          </p:val>
                                        </p:tav>
                                        <p:tav tm="100000">
                                          <p:val>
                                            <p:strVal val="#ppt_x"/>
                                          </p:val>
                                        </p:tav>
                                      </p:tavLst>
                                    </p:anim>
                                  </p:childTnLst>
                                </p:cTn>
                              </p:par>
                            </p:childTnLst>
                          </p:cTn>
                        </p:par>
                        <p:par>
                          <p:cTn id="68" fill="hold">
                            <p:stCondLst>
                              <p:cond delay="9500"/>
                            </p:stCondLst>
                            <p:childTnLst>
                              <p:par>
                                <p:cTn id="69" presetID="2" presetClass="entr" presetSubtype="2" fill="hold" nodeType="afterEffect">
                                  <p:stCondLst>
                                    <p:cond delay="0"/>
                                  </p:stCondLst>
                                  <p:childTnLst>
                                    <p:set>
                                      <p:cBhvr>
                                        <p:cTn id="70" dur="1" fill="hold">
                                          <p:stCondLst>
                                            <p:cond delay="0"/>
                                          </p:stCondLst>
                                        </p:cTn>
                                        <p:tgtEl>
                                          <p:spTgt spid="1963"/>
                                        </p:tgtEl>
                                        <p:attrNameLst>
                                          <p:attrName>style.visibility</p:attrName>
                                        </p:attrNameLst>
                                      </p:cBhvr>
                                      <p:to>
                                        <p:strVal val="visible"/>
                                      </p:to>
                                    </p:set>
                                    <p:anim calcmode="lin" valueType="num">
                                      <p:cBhvr additive="base">
                                        <p:cTn id="71" dur="500"/>
                                        <p:tgtEl>
                                          <p:spTgt spid="1963"/>
                                        </p:tgtEl>
                                        <p:attrNameLst>
                                          <p:attrName>ppt_x</p:attrName>
                                        </p:attrNameLst>
                                      </p:cBhvr>
                                      <p:tavLst>
                                        <p:tav tm="0">
                                          <p:val>
                                            <p:strVal val="#ppt_x+1"/>
                                          </p:val>
                                        </p:tav>
                                        <p:tav tm="100000">
                                          <p:val>
                                            <p:strVal val="#ppt_x"/>
                                          </p:val>
                                        </p:tav>
                                      </p:tavLst>
                                    </p:anim>
                                  </p:childTnLst>
                                </p:cTn>
                              </p:par>
                              <p:par>
                                <p:cTn id="72" presetID="10" presetClass="entr" presetSubtype="0" fill="hold" nodeType="withEffect">
                                  <p:stCondLst>
                                    <p:cond delay="1000"/>
                                  </p:stCondLst>
                                  <p:childTnLst>
                                    <p:set>
                                      <p:cBhvr>
                                        <p:cTn id="73" dur="1" fill="hold">
                                          <p:stCondLst>
                                            <p:cond delay="0"/>
                                          </p:stCondLst>
                                        </p:cTn>
                                        <p:tgtEl>
                                          <p:spTgt spid="1927"/>
                                        </p:tgtEl>
                                        <p:attrNameLst>
                                          <p:attrName>style.visibility</p:attrName>
                                        </p:attrNameLst>
                                      </p:cBhvr>
                                      <p:to>
                                        <p:strVal val="visible"/>
                                      </p:to>
                                    </p:set>
                                    <p:animEffect transition="in" filter="fade">
                                      <p:cBhvr>
                                        <p:cTn id="74" dur="1000"/>
                                        <p:tgtEl>
                                          <p:spTgt spid="1927"/>
                                        </p:tgtEl>
                                      </p:cBhvr>
                                    </p:animEffect>
                                  </p:childTnLst>
                                </p:cTn>
                              </p:par>
                              <p:par>
                                <p:cTn id="75" presetID="10" presetClass="entr" presetSubtype="0" fill="hold" nodeType="withEffect">
                                  <p:stCondLst>
                                    <p:cond delay="1000"/>
                                  </p:stCondLst>
                                  <p:childTnLst>
                                    <p:set>
                                      <p:cBhvr>
                                        <p:cTn id="76" dur="1" fill="hold">
                                          <p:stCondLst>
                                            <p:cond delay="0"/>
                                          </p:stCondLst>
                                        </p:cTn>
                                        <p:tgtEl>
                                          <p:spTgt spid="1926"/>
                                        </p:tgtEl>
                                        <p:attrNameLst>
                                          <p:attrName>style.visibility</p:attrName>
                                        </p:attrNameLst>
                                      </p:cBhvr>
                                      <p:to>
                                        <p:strVal val="visible"/>
                                      </p:to>
                                    </p:set>
                                    <p:animEffect transition="in" filter="fade">
                                      <p:cBhvr>
                                        <p:cTn id="77" dur="1000"/>
                                        <p:tgtEl>
                                          <p:spTgt spid="1926"/>
                                        </p:tgtEl>
                                      </p:cBhvr>
                                    </p:animEffect>
                                  </p:childTnLst>
                                </p:cTn>
                              </p:par>
                              <p:par>
                                <p:cTn id="78" presetID="10" presetClass="entr" presetSubtype="0" fill="hold" nodeType="withEffect">
                                  <p:stCondLst>
                                    <p:cond delay="1000"/>
                                  </p:stCondLst>
                                  <p:childTnLst>
                                    <p:set>
                                      <p:cBhvr>
                                        <p:cTn id="79" dur="1" fill="hold">
                                          <p:stCondLst>
                                            <p:cond delay="0"/>
                                          </p:stCondLst>
                                        </p:cTn>
                                        <p:tgtEl>
                                          <p:spTgt spid="1925"/>
                                        </p:tgtEl>
                                        <p:attrNameLst>
                                          <p:attrName>style.visibility</p:attrName>
                                        </p:attrNameLst>
                                      </p:cBhvr>
                                      <p:to>
                                        <p:strVal val="visible"/>
                                      </p:to>
                                    </p:set>
                                    <p:animEffect transition="in" filter="fade">
                                      <p:cBhvr>
                                        <p:cTn id="80" dur="1000"/>
                                        <p:tgtEl>
                                          <p:spTgt spid="1925"/>
                                        </p:tgtEl>
                                      </p:cBhvr>
                                    </p:animEffect>
                                  </p:childTnLst>
                                </p:cTn>
                              </p:par>
                              <p:par>
                                <p:cTn id="81" presetID="10" presetClass="entr" presetSubtype="0" fill="hold" nodeType="withEffect">
                                  <p:stCondLst>
                                    <p:cond delay="1000"/>
                                  </p:stCondLst>
                                  <p:childTnLst>
                                    <p:set>
                                      <p:cBhvr>
                                        <p:cTn id="82" dur="1" fill="hold">
                                          <p:stCondLst>
                                            <p:cond delay="0"/>
                                          </p:stCondLst>
                                        </p:cTn>
                                        <p:tgtEl>
                                          <p:spTgt spid="1924"/>
                                        </p:tgtEl>
                                        <p:attrNameLst>
                                          <p:attrName>style.visibility</p:attrName>
                                        </p:attrNameLst>
                                      </p:cBhvr>
                                      <p:to>
                                        <p:strVal val="visible"/>
                                      </p:to>
                                    </p:set>
                                    <p:animEffect transition="in" filter="fade">
                                      <p:cBhvr>
                                        <p:cTn id="83" dur="1000"/>
                                        <p:tgtEl>
                                          <p:spTgt spid="1924"/>
                                        </p:tgtEl>
                                      </p:cBhvr>
                                    </p:animEffect>
                                  </p:childTnLst>
                                </p:cTn>
                              </p:par>
                            </p:childTnLst>
                          </p:cTn>
                        </p:par>
                        <p:par>
                          <p:cTn id="84" fill="hold">
                            <p:stCondLst>
                              <p:cond delay="10500"/>
                            </p:stCondLst>
                            <p:childTnLst>
                              <p:par>
                                <p:cTn id="85" presetID="10" presetClass="entr" presetSubtype="0" fill="hold" nodeType="afterEffect">
                                  <p:stCondLst>
                                    <p:cond delay="0"/>
                                  </p:stCondLst>
                                  <p:childTnLst>
                                    <p:set>
                                      <p:cBhvr>
                                        <p:cTn id="86" dur="1" fill="hold">
                                          <p:stCondLst>
                                            <p:cond delay="0"/>
                                          </p:stCondLst>
                                        </p:cTn>
                                        <p:tgtEl>
                                          <p:spTgt spid="1964"/>
                                        </p:tgtEl>
                                        <p:attrNameLst>
                                          <p:attrName>style.visibility</p:attrName>
                                        </p:attrNameLst>
                                      </p:cBhvr>
                                      <p:to>
                                        <p:strVal val="visible"/>
                                      </p:to>
                                    </p:set>
                                    <p:animEffect transition="in" filter="fade">
                                      <p:cBhvr>
                                        <p:cTn id="87" dur="500"/>
                                        <p:tgtEl>
                                          <p:spTgt spid="19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985"/>
        <p:cNvGrpSpPr/>
        <p:nvPr/>
      </p:nvGrpSpPr>
      <p:grpSpPr>
        <a:xfrm>
          <a:off x="0" y="0"/>
          <a:ext cx="0" cy="0"/>
          <a:chOff x="0" y="0"/>
          <a:chExt cx="0" cy="0"/>
        </a:xfrm>
      </p:grpSpPr>
      <p:sp>
        <p:nvSpPr>
          <p:cNvPr id="1986" name="Google Shape;1986;p24"/>
          <p:cNvSpPr/>
          <p:nvPr/>
        </p:nvSpPr>
        <p:spPr>
          <a:xfrm rot="-6480000">
            <a:off x="4673857" y="1671590"/>
            <a:ext cx="830170" cy="830173"/>
          </a:xfrm>
          <a:custGeom>
            <a:avLst/>
            <a:gdLst/>
            <a:ahLst/>
            <a:cxnLst/>
            <a:rect l="l" t="t"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solidFill>
            <a:schemeClr val="accent1"/>
          </a:solidFill>
          <a:ln>
            <a:noFill/>
          </a:ln>
        </p:spPr>
        <p:txBody>
          <a:bodyPr spcFirstLastPara="1" wrap="square" lIns="28575" tIns="28575" rIns="28575" bIns="28575"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1987" name="Google Shape;1987;p24"/>
          <p:cNvSpPr/>
          <p:nvPr/>
        </p:nvSpPr>
        <p:spPr>
          <a:xfrm rot="-6480000">
            <a:off x="3707983" y="2037263"/>
            <a:ext cx="1065167" cy="1065124"/>
          </a:xfrm>
          <a:custGeom>
            <a:avLst/>
            <a:gdLst/>
            <a:ahLst/>
            <a:cxnLst/>
            <a:rect l="l" t="t" r="r" b="b"/>
            <a:pathLst>
              <a:path w="21600" h="21600" extrusionOk="0">
                <a:moveTo>
                  <a:pt x="5499" y="10800"/>
                </a:moveTo>
                <a:cubicBezTo>
                  <a:pt x="5499" y="7873"/>
                  <a:pt x="7872" y="5499"/>
                  <a:pt x="10800" y="5499"/>
                </a:cubicBezTo>
                <a:cubicBezTo>
                  <a:pt x="13728" y="5499"/>
                  <a:pt x="16100" y="7873"/>
                  <a:pt x="16100" y="10800"/>
                </a:cubicBezTo>
                <a:cubicBezTo>
                  <a:pt x="16100" y="13728"/>
                  <a:pt x="13728" y="16102"/>
                  <a:pt x="10800" y="16102"/>
                </a:cubicBezTo>
                <a:cubicBezTo>
                  <a:pt x="7872" y="16102"/>
                  <a:pt x="5499" y="13728"/>
                  <a:pt x="5499" y="10800"/>
                </a:cubicBezTo>
                <a:close/>
                <a:moveTo>
                  <a:pt x="0" y="9882"/>
                </a:moveTo>
                <a:lnTo>
                  <a:pt x="0" y="11719"/>
                </a:lnTo>
                <a:cubicBezTo>
                  <a:pt x="0" y="12204"/>
                  <a:pt x="397" y="12601"/>
                  <a:pt x="881" y="12601"/>
                </a:cubicBezTo>
                <a:lnTo>
                  <a:pt x="1963" y="12601"/>
                </a:lnTo>
                <a:cubicBezTo>
                  <a:pt x="2448" y="12601"/>
                  <a:pt x="2966" y="12979"/>
                  <a:pt x="3113" y="13440"/>
                </a:cubicBezTo>
                <a:lnTo>
                  <a:pt x="3495" y="14370"/>
                </a:lnTo>
                <a:cubicBezTo>
                  <a:pt x="3719" y="14800"/>
                  <a:pt x="3622" y="15433"/>
                  <a:pt x="3279" y="15776"/>
                </a:cubicBezTo>
                <a:lnTo>
                  <a:pt x="2514" y="16541"/>
                </a:lnTo>
                <a:cubicBezTo>
                  <a:pt x="2171" y="16883"/>
                  <a:pt x="2171" y="17445"/>
                  <a:pt x="2514" y="17788"/>
                </a:cubicBezTo>
                <a:lnTo>
                  <a:pt x="3813" y="19087"/>
                </a:lnTo>
                <a:cubicBezTo>
                  <a:pt x="4155" y="19429"/>
                  <a:pt x="4717" y="19429"/>
                  <a:pt x="5060" y="19087"/>
                </a:cubicBezTo>
                <a:lnTo>
                  <a:pt x="5825" y="18321"/>
                </a:lnTo>
                <a:cubicBezTo>
                  <a:pt x="6167" y="17979"/>
                  <a:pt x="6800" y="17881"/>
                  <a:pt x="7230" y="18105"/>
                </a:cubicBezTo>
                <a:lnTo>
                  <a:pt x="8160" y="18487"/>
                </a:lnTo>
                <a:cubicBezTo>
                  <a:pt x="8622" y="18635"/>
                  <a:pt x="9000" y="19153"/>
                  <a:pt x="9000" y="19638"/>
                </a:cubicBezTo>
                <a:lnTo>
                  <a:pt x="9000" y="20720"/>
                </a:lnTo>
                <a:cubicBezTo>
                  <a:pt x="9000" y="21204"/>
                  <a:pt x="9397" y="21600"/>
                  <a:pt x="9881" y="21600"/>
                </a:cubicBezTo>
                <a:lnTo>
                  <a:pt x="11719" y="21600"/>
                </a:lnTo>
                <a:cubicBezTo>
                  <a:pt x="12203" y="21600"/>
                  <a:pt x="12600" y="21204"/>
                  <a:pt x="12600" y="20720"/>
                </a:cubicBezTo>
                <a:lnTo>
                  <a:pt x="12600" y="19638"/>
                </a:lnTo>
                <a:cubicBezTo>
                  <a:pt x="12600" y="19153"/>
                  <a:pt x="12978" y="18635"/>
                  <a:pt x="13439" y="18487"/>
                </a:cubicBezTo>
                <a:lnTo>
                  <a:pt x="14370" y="18105"/>
                </a:lnTo>
                <a:cubicBezTo>
                  <a:pt x="14801" y="17881"/>
                  <a:pt x="15432" y="17979"/>
                  <a:pt x="15775" y="18321"/>
                </a:cubicBezTo>
                <a:lnTo>
                  <a:pt x="16540" y="19087"/>
                </a:lnTo>
                <a:cubicBezTo>
                  <a:pt x="16883" y="19429"/>
                  <a:pt x="17444" y="19429"/>
                  <a:pt x="17787" y="19087"/>
                </a:cubicBezTo>
                <a:lnTo>
                  <a:pt x="19086" y="17788"/>
                </a:lnTo>
                <a:cubicBezTo>
                  <a:pt x="19429" y="17445"/>
                  <a:pt x="19429" y="16883"/>
                  <a:pt x="19086" y="16541"/>
                </a:cubicBezTo>
                <a:lnTo>
                  <a:pt x="18321" y="15776"/>
                </a:lnTo>
                <a:cubicBezTo>
                  <a:pt x="17978" y="15433"/>
                  <a:pt x="17880" y="14800"/>
                  <a:pt x="18104" y="14370"/>
                </a:cubicBezTo>
                <a:lnTo>
                  <a:pt x="18487" y="13440"/>
                </a:lnTo>
                <a:cubicBezTo>
                  <a:pt x="18634" y="12979"/>
                  <a:pt x="19152" y="12601"/>
                  <a:pt x="19637" y="12601"/>
                </a:cubicBezTo>
                <a:lnTo>
                  <a:pt x="20718" y="12601"/>
                </a:lnTo>
                <a:cubicBezTo>
                  <a:pt x="21203" y="12601"/>
                  <a:pt x="21600" y="12204"/>
                  <a:pt x="21600" y="11719"/>
                </a:cubicBezTo>
                <a:lnTo>
                  <a:pt x="21600" y="9882"/>
                </a:lnTo>
                <a:cubicBezTo>
                  <a:pt x="21600" y="9397"/>
                  <a:pt x="21203" y="9000"/>
                  <a:pt x="20718" y="9000"/>
                </a:cubicBezTo>
                <a:lnTo>
                  <a:pt x="19637" y="9000"/>
                </a:lnTo>
                <a:cubicBezTo>
                  <a:pt x="19152" y="9000"/>
                  <a:pt x="18634" y="8622"/>
                  <a:pt x="18487" y="8160"/>
                </a:cubicBezTo>
                <a:lnTo>
                  <a:pt x="18104" y="7230"/>
                </a:lnTo>
                <a:cubicBezTo>
                  <a:pt x="17880" y="6800"/>
                  <a:pt x="17978" y="6168"/>
                  <a:pt x="18321" y="5824"/>
                </a:cubicBezTo>
                <a:lnTo>
                  <a:pt x="19086" y="5060"/>
                </a:lnTo>
                <a:cubicBezTo>
                  <a:pt x="19429" y="4717"/>
                  <a:pt x="19429" y="4156"/>
                  <a:pt x="19086" y="3813"/>
                </a:cubicBezTo>
                <a:lnTo>
                  <a:pt x="17787" y="2514"/>
                </a:lnTo>
                <a:cubicBezTo>
                  <a:pt x="17444" y="2171"/>
                  <a:pt x="16883" y="2171"/>
                  <a:pt x="16540" y="2514"/>
                </a:cubicBezTo>
                <a:lnTo>
                  <a:pt x="15775" y="3279"/>
                </a:lnTo>
                <a:cubicBezTo>
                  <a:pt x="15432" y="3622"/>
                  <a:pt x="14801" y="3719"/>
                  <a:pt x="14370" y="3495"/>
                </a:cubicBezTo>
                <a:lnTo>
                  <a:pt x="13439" y="3113"/>
                </a:lnTo>
                <a:cubicBezTo>
                  <a:pt x="12978" y="2966"/>
                  <a:pt x="12600" y="2448"/>
                  <a:pt x="12600" y="1963"/>
                </a:cubicBezTo>
                <a:lnTo>
                  <a:pt x="12600" y="882"/>
                </a:lnTo>
                <a:cubicBezTo>
                  <a:pt x="12600" y="397"/>
                  <a:pt x="12203" y="0"/>
                  <a:pt x="11719" y="0"/>
                </a:cubicBezTo>
                <a:lnTo>
                  <a:pt x="9881" y="0"/>
                </a:lnTo>
                <a:cubicBezTo>
                  <a:pt x="9397" y="0"/>
                  <a:pt x="9000" y="397"/>
                  <a:pt x="9000" y="882"/>
                </a:cubicBezTo>
                <a:lnTo>
                  <a:pt x="9000" y="1963"/>
                </a:lnTo>
                <a:cubicBezTo>
                  <a:pt x="9000" y="2448"/>
                  <a:pt x="8622" y="2966"/>
                  <a:pt x="8160" y="3113"/>
                </a:cubicBezTo>
                <a:lnTo>
                  <a:pt x="7230" y="3495"/>
                </a:lnTo>
                <a:cubicBezTo>
                  <a:pt x="6800" y="3719"/>
                  <a:pt x="6167" y="3622"/>
                  <a:pt x="5825" y="3279"/>
                </a:cubicBezTo>
                <a:lnTo>
                  <a:pt x="5060" y="2514"/>
                </a:lnTo>
                <a:cubicBezTo>
                  <a:pt x="4717" y="2171"/>
                  <a:pt x="4155" y="2171"/>
                  <a:pt x="3813" y="2514"/>
                </a:cubicBezTo>
                <a:lnTo>
                  <a:pt x="2514" y="3813"/>
                </a:lnTo>
                <a:cubicBezTo>
                  <a:pt x="2171" y="4156"/>
                  <a:pt x="2171" y="4717"/>
                  <a:pt x="2514" y="5060"/>
                </a:cubicBezTo>
                <a:lnTo>
                  <a:pt x="3279" y="5824"/>
                </a:lnTo>
                <a:cubicBezTo>
                  <a:pt x="3622" y="6168"/>
                  <a:pt x="3719" y="6800"/>
                  <a:pt x="3495" y="7230"/>
                </a:cubicBezTo>
                <a:lnTo>
                  <a:pt x="3113" y="8160"/>
                </a:lnTo>
                <a:cubicBezTo>
                  <a:pt x="2966" y="8622"/>
                  <a:pt x="2448" y="9000"/>
                  <a:pt x="1963" y="9000"/>
                </a:cubicBezTo>
                <a:lnTo>
                  <a:pt x="881" y="9000"/>
                </a:lnTo>
                <a:cubicBezTo>
                  <a:pt x="397" y="9000"/>
                  <a:pt x="0" y="9397"/>
                  <a:pt x="0" y="9882"/>
                </a:cubicBezTo>
                <a:close/>
              </a:path>
            </a:pathLst>
          </a:custGeom>
          <a:solidFill>
            <a:schemeClr val="accent2"/>
          </a:solidFill>
          <a:ln>
            <a:noFill/>
          </a:ln>
        </p:spPr>
        <p:txBody>
          <a:bodyPr spcFirstLastPara="1" wrap="square" lIns="28575" tIns="28575" rIns="28575" bIns="28575"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1988" name="Google Shape;1988;p24"/>
          <p:cNvSpPr/>
          <p:nvPr/>
        </p:nvSpPr>
        <p:spPr>
          <a:xfrm rot="-6480000">
            <a:off x="4504652" y="2701564"/>
            <a:ext cx="1078703" cy="1078696"/>
          </a:xfrm>
          <a:custGeom>
            <a:avLst/>
            <a:gdLst/>
            <a:ahLst/>
            <a:cxnLst/>
            <a:rect l="l" t="t" r="r" b="b"/>
            <a:pathLst>
              <a:path w="21600" h="21600" extrusionOk="0">
                <a:moveTo>
                  <a:pt x="5499" y="10800"/>
                </a:moveTo>
                <a:cubicBezTo>
                  <a:pt x="5499" y="7872"/>
                  <a:pt x="7872" y="5499"/>
                  <a:pt x="10800" y="5499"/>
                </a:cubicBezTo>
                <a:cubicBezTo>
                  <a:pt x="13727" y="5499"/>
                  <a:pt x="16101" y="7872"/>
                  <a:pt x="16101" y="10800"/>
                </a:cubicBezTo>
                <a:cubicBezTo>
                  <a:pt x="16101" y="13727"/>
                  <a:pt x="13727" y="16101"/>
                  <a:pt x="10800" y="16101"/>
                </a:cubicBezTo>
                <a:cubicBezTo>
                  <a:pt x="7872" y="16101"/>
                  <a:pt x="5499" y="13727"/>
                  <a:pt x="5499" y="10800"/>
                </a:cubicBezTo>
                <a:close/>
                <a:moveTo>
                  <a:pt x="0" y="9882"/>
                </a:moveTo>
                <a:lnTo>
                  <a:pt x="0" y="11719"/>
                </a:lnTo>
                <a:cubicBezTo>
                  <a:pt x="0" y="12203"/>
                  <a:pt x="397" y="12600"/>
                  <a:pt x="882" y="12600"/>
                </a:cubicBezTo>
                <a:lnTo>
                  <a:pt x="1963" y="12600"/>
                </a:lnTo>
                <a:cubicBezTo>
                  <a:pt x="2448" y="12600"/>
                  <a:pt x="2965" y="12978"/>
                  <a:pt x="3113" y="13440"/>
                </a:cubicBezTo>
                <a:lnTo>
                  <a:pt x="3495" y="14369"/>
                </a:lnTo>
                <a:cubicBezTo>
                  <a:pt x="3719" y="14800"/>
                  <a:pt x="3622" y="15433"/>
                  <a:pt x="3279" y="15776"/>
                </a:cubicBezTo>
                <a:lnTo>
                  <a:pt x="2514" y="16541"/>
                </a:lnTo>
                <a:cubicBezTo>
                  <a:pt x="2171" y="16884"/>
                  <a:pt x="2171" y="17444"/>
                  <a:pt x="2514" y="17788"/>
                </a:cubicBezTo>
                <a:lnTo>
                  <a:pt x="3812" y="19086"/>
                </a:lnTo>
                <a:cubicBezTo>
                  <a:pt x="4155" y="19429"/>
                  <a:pt x="4717" y="19429"/>
                  <a:pt x="5060" y="19086"/>
                </a:cubicBezTo>
                <a:lnTo>
                  <a:pt x="5825" y="18321"/>
                </a:lnTo>
                <a:cubicBezTo>
                  <a:pt x="6168" y="17978"/>
                  <a:pt x="6800" y="17880"/>
                  <a:pt x="7230" y="18105"/>
                </a:cubicBezTo>
                <a:lnTo>
                  <a:pt x="8160" y="18487"/>
                </a:lnTo>
                <a:cubicBezTo>
                  <a:pt x="8622" y="18634"/>
                  <a:pt x="9000" y="19152"/>
                  <a:pt x="9000" y="19637"/>
                </a:cubicBezTo>
                <a:lnTo>
                  <a:pt x="9000" y="20719"/>
                </a:lnTo>
                <a:cubicBezTo>
                  <a:pt x="9000" y="21203"/>
                  <a:pt x="9396" y="21600"/>
                  <a:pt x="9881" y="21600"/>
                </a:cubicBezTo>
                <a:lnTo>
                  <a:pt x="11718" y="21600"/>
                </a:lnTo>
                <a:cubicBezTo>
                  <a:pt x="12203" y="21600"/>
                  <a:pt x="12600" y="21203"/>
                  <a:pt x="12600" y="20719"/>
                </a:cubicBezTo>
                <a:lnTo>
                  <a:pt x="12600" y="19637"/>
                </a:lnTo>
                <a:cubicBezTo>
                  <a:pt x="12600" y="19152"/>
                  <a:pt x="12978" y="18634"/>
                  <a:pt x="13439" y="18487"/>
                </a:cubicBezTo>
                <a:lnTo>
                  <a:pt x="14370" y="18105"/>
                </a:lnTo>
                <a:cubicBezTo>
                  <a:pt x="14800" y="17880"/>
                  <a:pt x="15432" y="17978"/>
                  <a:pt x="15775" y="18321"/>
                </a:cubicBezTo>
                <a:lnTo>
                  <a:pt x="16540" y="19086"/>
                </a:lnTo>
                <a:cubicBezTo>
                  <a:pt x="16883" y="19429"/>
                  <a:pt x="17444" y="19429"/>
                  <a:pt x="17787" y="19086"/>
                </a:cubicBezTo>
                <a:lnTo>
                  <a:pt x="19086" y="17788"/>
                </a:lnTo>
                <a:cubicBezTo>
                  <a:pt x="19429" y="17444"/>
                  <a:pt x="19429" y="16884"/>
                  <a:pt x="19086" y="16541"/>
                </a:cubicBezTo>
                <a:lnTo>
                  <a:pt x="18321" y="15776"/>
                </a:lnTo>
                <a:cubicBezTo>
                  <a:pt x="17978" y="15433"/>
                  <a:pt x="17881" y="14800"/>
                  <a:pt x="18105" y="14369"/>
                </a:cubicBezTo>
                <a:lnTo>
                  <a:pt x="18486" y="13440"/>
                </a:lnTo>
                <a:cubicBezTo>
                  <a:pt x="18634" y="12978"/>
                  <a:pt x="19152" y="12600"/>
                  <a:pt x="19637" y="12600"/>
                </a:cubicBezTo>
                <a:lnTo>
                  <a:pt x="20718" y="12600"/>
                </a:lnTo>
                <a:cubicBezTo>
                  <a:pt x="21203" y="12600"/>
                  <a:pt x="21600" y="12203"/>
                  <a:pt x="21600" y="11719"/>
                </a:cubicBezTo>
                <a:lnTo>
                  <a:pt x="21600" y="9882"/>
                </a:lnTo>
                <a:cubicBezTo>
                  <a:pt x="21600" y="9397"/>
                  <a:pt x="21203" y="9000"/>
                  <a:pt x="20718" y="9000"/>
                </a:cubicBezTo>
                <a:lnTo>
                  <a:pt x="19637" y="9000"/>
                </a:lnTo>
                <a:cubicBezTo>
                  <a:pt x="19152" y="9000"/>
                  <a:pt x="18634" y="8622"/>
                  <a:pt x="18486" y="8161"/>
                </a:cubicBezTo>
                <a:lnTo>
                  <a:pt x="18105" y="7230"/>
                </a:lnTo>
                <a:cubicBezTo>
                  <a:pt x="17881" y="6800"/>
                  <a:pt x="17978" y="6168"/>
                  <a:pt x="18321" y="5825"/>
                </a:cubicBezTo>
                <a:lnTo>
                  <a:pt x="19086" y="5059"/>
                </a:lnTo>
                <a:cubicBezTo>
                  <a:pt x="19429" y="4717"/>
                  <a:pt x="19429" y="4156"/>
                  <a:pt x="19086" y="3812"/>
                </a:cubicBezTo>
                <a:lnTo>
                  <a:pt x="17787" y="2514"/>
                </a:lnTo>
                <a:cubicBezTo>
                  <a:pt x="17444" y="2171"/>
                  <a:pt x="16883" y="2171"/>
                  <a:pt x="16540" y="2514"/>
                </a:cubicBezTo>
                <a:lnTo>
                  <a:pt x="15775" y="3279"/>
                </a:lnTo>
                <a:cubicBezTo>
                  <a:pt x="15432" y="3622"/>
                  <a:pt x="14800" y="3719"/>
                  <a:pt x="14370" y="3495"/>
                </a:cubicBezTo>
                <a:lnTo>
                  <a:pt x="13439" y="3113"/>
                </a:lnTo>
                <a:cubicBezTo>
                  <a:pt x="12978" y="2965"/>
                  <a:pt x="12600" y="2448"/>
                  <a:pt x="12600" y="1963"/>
                </a:cubicBezTo>
                <a:lnTo>
                  <a:pt x="12600" y="882"/>
                </a:lnTo>
                <a:cubicBezTo>
                  <a:pt x="12600" y="396"/>
                  <a:pt x="12203" y="0"/>
                  <a:pt x="11718" y="0"/>
                </a:cubicBezTo>
                <a:lnTo>
                  <a:pt x="9881" y="0"/>
                </a:lnTo>
                <a:cubicBezTo>
                  <a:pt x="9396" y="0"/>
                  <a:pt x="9000" y="396"/>
                  <a:pt x="9000" y="882"/>
                </a:cubicBezTo>
                <a:lnTo>
                  <a:pt x="9000" y="1963"/>
                </a:lnTo>
                <a:cubicBezTo>
                  <a:pt x="9000" y="2448"/>
                  <a:pt x="8622" y="2965"/>
                  <a:pt x="8160" y="3113"/>
                </a:cubicBezTo>
                <a:lnTo>
                  <a:pt x="7230" y="3495"/>
                </a:lnTo>
                <a:cubicBezTo>
                  <a:pt x="6800" y="3719"/>
                  <a:pt x="6168" y="3622"/>
                  <a:pt x="5825" y="3279"/>
                </a:cubicBezTo>
                <a:lnTo>
                  <a:pt x="5060" y="2514"/>
                </a:lnTo>
                <a:cubicBezTo>
                  <a:pt x="4717" y="2171"/>
                  <a:pt x="4155" y="2171"/>
                  <a:pt x="3812" y="2514"/>
                </a:cubicBezTo>
                <a:lnTo>
                  <a:pt x="2514" y="3812"/>
                </a:lnTo>
                <a:cubicBezTo>
                  <a:pt x="2171" y="4156"/>
                  <a:pt x="2171" y="4717"/>
                  <a:pt x="2514" y="5059"/>
                </a:cubicBezTo>
                <a:lnTo>
                  <a:pt x="3279" y="5825"/>
                </a:lnTo>
                <a:cubicBezTo>
                  <a:pt x="3622" y="6168"/>
                  <a:pt x="3719" y="6800"/>
                  <a:pt x="3495" y="7230"/>
                </a:cubicBezTo>
                <a:lnTo>
                  <a:pt x="3113" y="8161"/>
                </a:lnTo>
                <a:cubicBezTo>
                  <a:pt x="2965" y="8622"/>
                  <a:pt x="2448" y="9000"/>
                  <a:pt x="1963" y="9000"/>
                </a:cubicBezTo>
                <a:lnTo>
                  <a:pt x="882" y="9000"/>
                </a:lnTo>
                <a:cubicBezTo>
                  <a:pt x="397" y="9000"/>
                  <a:pt x="0" y="9397"/>
                  <a:pt x="0" y="9882"/>
                </a:cubicBezTo>
                <a:close/>
              </a:path>
            </a:pathLst>
          </a:custGeom>
          <a:solidFill>
            <a:schemeClr val="accent3"/>
          </a:solidFill>
          <a:ln>
            <a:noFill/>
          </a:ln>
        </p:spPr>
        <p:txBody>
          <a:bodyPr spcFirstLastPara="1" wrap="square" lIns="28575" tIns="28575" rIns="28575" bIns="28575"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1989" name="Google Shape;1989;p24"/>
          <p:cNvSpPr/>
          <p:nvPr/>
        </p:nvSpPr>
        <p:spPr>
          <a:xfrm rot="-6480000">
            <a:off x="3994105" y="3580013"/>
            <a:ext cx="857660" cy="857664"/>
          </a:xfrm>
          <a:custGeom>
            <a:avLst/>
            <a:gdLst/>
            <a:ahLst/>
            <a:cxnLst/>
            <a:rect l="l" t="t"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solidFill>
            <a:schemeClr val="accent4"/>
          </a:solidFill>
          <a:ln>
            <a:noFill/>
          </a:ln>
        </p:spPr>
        <p:txBody>
          <a:bodyPr spcFirstLastPara="1" wrap="square" lIns="28575" tIns="28575" rIns="28575" bIns="28575"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1990" name="Google Shape;1990;p24"/>
          <p:cNvSpPr/>
          <p:nvPr/>
        </p:nvSpPr>
        <p:spPr>
          <a:xfrm>
            <a:off x="4126517" y="2451440"/>
            <a:ext cx="268499" cy="260779"/>
          </a:xfrm>
          <a:custGeom>
            <a:avLst/>
            <a:gdLst/>
            <a:ahLst/>
            <a:cxnLst/>
            <a:rect l="l" t="t" r="r" b="b"/>
            <a:pathLst>
              <a:path w="132" h="128" extrusionOk="0">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91" name="Google Shape;1991;p24"/>
          <p:cNvSpPr/>
          <p:nvPr/>
        </p:nvSpPr>
        <p:spPr>
          <a:xfrm>
            <a:off x="4294652" y="3943453"/>
            <a:ext cx="256311" cy="192867"/>
          </a:xfrm>
          <a:custGeom>
            <a:avLst/>
            <a:gdLst/>
            <a:ahLst/>
            <a:cxnLst/>
            <a:rect l="l" t="t" r="r" b="b"/>
            <a:pathLst>
              <a:path w="128" h="96" extrusionOk="0">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92" name="Google Shape;1992;p24"/>
          <p:cNvSpPr/>
          <p:nvPr/>
        </p:nvSpPr>
        <p:spPr>
          <a:xfrm>
            <a:off x="4930963" y="3163798"/>
            <a:ext cx="219792" cy="219792"/>
          </a:xfrm>
          <a:custGeom>
            <a:avLst/>
            <a:gdLst/>
            <a:ahLst/>
            <a:cxnLst/>
            <a:rect l="l" t="t" r="r" b="b"/>
            <a:pathLst>
              <a:path w="128" h="128" extrusionOk="0">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1993" name="Google Shape;1993;p24"/>
          <p:cNvSpPr/>
          <p:nvPr/>
        </p:nvSpPr>
        <p:spPr>
          <a:xfrm>
            <a:off x="4981250" y="1971717"/>
            <a:ext cx="225872" cy="221874"/>
          </a:xfrm>
          <a:custGeom>
            <a:avLst/>
            <a:gdLst/>
            <a:ahLst/>
            <a:cxnLst/>
            <a:rect l="l" t="t" r="r" b="b"/>
            <a:pathLst>
              <a:path w="61" h="60" extrusionOk="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1994" name="Google Shape;1994;p24"/>
          <p:cNvGrpSpPr/>
          <p:nvPr/>
        </p:nvGrpSpPr>
        <p:grpSpPr>
          <a:xfrm>
            <a:off x="5639419" y="1735557"/>
            <a:ext cx="2033819" cy="653815"/>
            <a:chOff x="1060144" y="3400551"/>
            <a:chExt cx="2033819" cy="653815"/>
          </a:xfrm>
        </p:grpSpPr>
        <p:sp>
          <p:nvSpPr>
            <p:cNvPr id="1995" name="Google Shape;1995;p24"/>
            <p:cNvSpPr/>
            <p:nvPr/>
          </p:nvSpPr>
          <p:spPr>
            <a:xfrm>
              <a:off x="1060144" y="3400551"/>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1996" name="Google Shape;1996;p24"/>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1997" name="Google Shape;1997;p24"/>
          <p:cNvGrpSpPr/>
          <p:nvPr/>
        </p:nvGrpSpPr>
        <p:grpSpPr>
          <a:xfrm>
            <a:off x="1482496" y="2148020"/>
            <a:ext cx="2029009" cy="653815"/>
            <a:chOff x="1074433" y="3400551"/>
            <a:chExt cx="2029009" cy="653815"/>
          </a:xfrm>
        </p:grpSpPr>
        <p:sp>
          <p:nvSpPr>
            <p:cNvPr id="1998" name="Google Shape;1998;p24"/>
            <p:cNvSpPr/>
            <p:nvPr/>
          </p:nvSpPr>
          <p:spPr>
            <a:xfrm>
              <a:off x="1821323" y="3400551"/>
              <a:ext cx="1282119"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1999" name="Google Shape;1999;p24"/>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2000" name="Google Shape;2000;p24"/>
          <p:cNvGrpSpPr/>
          <p:nvPr/>
        </p:nvGrpSpPr>
        <p:grpSpPr>
          <a:xfrm>
            <a:off x="5706533" y="2978182"/>
            <a:ext cx="2033819" cy="653815"/>
            <a:chOff x="1060144" y="3400551"/>
            <a:chExt cx="2033819" cy="653815"/>
          </a:xfrm>
        </p:grpSpPr>
        <p:sp>
          <p:nvSpPr>
            <p:cNvPr id="2001" name="Google Shape;2001;p24"/>
            <p:cNvSpPr/>
            <p:nvPr/>
          </p:nvSpPr>
          <p:spPr>
            <a:xfrm>
              <a:off x="1060144" y="3400551"/>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02" name="Google Shape;2002;p24"/>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2003" name="Google Shape;2003;p24"/>
          <p:cNvGrpSpPr/>
          <p:nvPr/>
        </p:nvGrpSpPr>
        <p:grpSpPr>
          <a:xfrm>
            <a:off x="1843163" y="3701733"/>
            <a:ext cx="2029009" cy="653815"/>
            <a:chOff x="1074433" y="3400551"/>
            <a:chExt cx="2029009" cy="653815"/>
          </a:xfrm>
        </p:grpSpPr>
        <p:sp>
          <p:nvSpPr>
            <p:cNvPr id="2004" name="Google Shape;2004;p24"/>
            <p:cNvSpPr/>
            <p:nvPr/>
          </p:nvSpPr>
          <p:spPr>
            <a:xfrm>
              <a:off x="1821323" y="3400551"/>
              <a:ext cx="1282119"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05" name="Google Shape;2005;p24"/>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sp>
        <p:nvSpPr>
          <p:cNvPr id="2006" name="Google Shape;2006;p24"/>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989"/>
                                        </p:tgtEl>
                                        <p:attrNameLst>
                                          <p:attrName>style.visibility</p:attrName>
                                        </p:attrNameLst>
                                      </p:cBhvr>
                                      <p:to>
                                        <p:strVal val="visible"/>
                                      </p:to>
                                    </p:set>
                                    <p:anim calcmode="lin" valueType="num">
                                      <p:cBhvr additive="base">
                                        <p:cTn id="7" dur="500"/>
                                        <p:tgtEl>
                                          <p:spTgt spid="1989"/>
                                        </p:tgtEl>
                                        <p:attrNameLst>
                                          <p:attrName>ppt_y</p:attrName>
                                        </p:attrNameLst>
                                      </p:cBhvr>
                                      <p:tavLst>
                                        <p:tav tm="0">
                                          <p:val>
                                            <p:strVal val="#ppt_y-1"/>
                                          </p:val>
                                        </p:tav>
                                        <p:tav tm="100000">
                                          <p:val>
                                            <p:strVal val="#ppt_y"/>
                                          </p:val>
                                        </p:tav>
                                      </p:tavLst>
                                    </p:anim>
                                  </p:childTnLst>
                                </p:cTn>
                              </p:par>
                              <p:par>
                                <p:cTn id="8" presetID="2" presetClass="entr" presetSubtype="1" fill="hold" nodeType="withEffect">
                                  <p:stCondLst>
                                    <p:cond delay="0"/>
                                  </p:stCondLst>
                                  <p:childTnLst>
                                    <p:set>
                                      <p:cBhvr>
                                        <p:cTn id="9" dur="1" fill="hold">
                                          <p:stCondLst>
                                            <p:cond delay="0"/>
                                          </p:stCondLst>
                                        </p:cTn>
                                        <p:tgtEl>
                                          <p:spTgt spid="1988"/>
                                        </p:tgtEl>
                                        <p:attrNameLst>
                                          <p:attrName>style.visibility</p:attrName>
                                        </p:attrNameLst>
                                      </p:cBhvr>
                                      <p:to>
                                        <p:strVal val="visible"/>
                                      </p:to>
                                    </p:set>
                                    <p:anim calcmode="lin" valueType="num">
                                      <p:cBhvr additive="base">
                                        <p:cTn id="10" dur="500"/>
                                        <p:tgtEl>
                                          <p:spTgt spid="1988"/>
                                        </p:tgtEl>
                                        <p:attrNameLst>
                                          <p:attrName>ppt_y</p:attrName>
                                        </p:attrNameLst>
                                      </p:cBhvr>
                                      <p:tavLst>
                                        <p:tav tm="0">
                                          <p:val>
                                            <p:strVal val="#ppt_y-1"/>
                                          </p:val>
                                        </p:tav>
                                        <p:tav tm="100000">
                                          <p:val>
                                            <p:strVal val="#ppt_y"/>
                                          </p:val>
                                        </p:tav>
                                      </p:tavLst>
                                    </p:anim>
                                  </p:childTnLst>
                                </p:cTn>
                              </p:par>
                              <p:par>
                                <p:cTn id="11" presetID="2" presetClass="entr" presetSubtype="1" fill="hold" nodeType="withEffect">
                                  <p:stCondLst>
                                    <p:cond delay="0"/>
                                  </p:stCondLst>
                                  <p:childTnLst>
                                    <p:set>
                                      <p:cBhvr>
                                        <p:cTn id="12" dur="1" fill="hold">
                                          <p:stCondLst>
                                            <p:cond delay="0"/>
                                          </p:stCondLst>
                                        </p:cTn>
                                        <p:tgtEl>
                                          <p:spTgt spid="1987"/>
                                        </p:tgtEl>
                                        <p:attrNameLst>
                                          <p:attrName>style.visibility</p:attrName>
                                        </p:attrNameLst>
                                      </p:cBhvr>
                                      <p:to>
                                        <p:strVal val="visible"/>
                                      </p:to>
                                    </p:set>
                                    <p:anim calcmode="lin" valueType="num">
                                      <p:cBhvr additive="base">
                                        <p:cTn id="13" dur="500"/>
                                        <p:tgtEl>
                                          <p:spTgt spid="1987"/>
                                        </p:tgtEl>
                                        <p:attrNameLst>
                                          <p:attrName>ppt_y</p:attrName>
                                        </p:attrNameLst>
                                      </p:cBhvr>
                                      <p:tavLst>
                                        <p:tav tm="0">
                                          <p:val>
                                            <p:strVal val="#ppt_y-1"/>
                                          </p:val>
                                        </p:tav>
                                        <p:tav tm="100000">
                                          <p:val>
                                            <p:strVal val="#ppt_y"/>
                                          </p:val>
                                        </p:tav>
                                      </p:tavLst>
                                    </p:anim>
                                  </p:childTnLst>
                                </p:cTn>
                              </p:par>
                              <p:par>
                                <p:cTn id="14" presetID="2" presetClass="entr" presetSubtype="1" fill="hold" nodeType="withEffect">
                                  <p:stCondLst>
                                    <p:cond delay="0"/>
                                  </p:stCondLst>
                                  <p:childTnLst>
                                    <p:set>
                                      <p:cBhvr>
                                        <p:cTn id="15" dur="1" fill="hold">
                                          <p:stCondLst>
                                            <p:cond delay="0"/>
                                          </p:stCondLst>
                                        </p:cTn>
                                        <p:tgtEl>
                                          <p:spTgt spid="1986"/>
                                        </p:tgtEl>
                                        <p:attrNameLst>
                                          <p:attrName>style.visibility</p:attrName>
                                        </p:attrNameLst>
                                      </p:cBhvr>
                                      <p:to>
                                        <p:strVal val="visible"/>
                                      </p:to>
                                    </p:set>
                                    <p:anim calcmode="lin" valueType="num">
                                      <p:cBhvr additive="base">
                                        <p:cTn id="16" dur="500"/>
                                        <p:tgtEl>
                                          <p:spTgt spid="1986"/>
                                        </p:tgtEl>
                                        <p:attrNameLst>
                                          <p:attrName>ppt_y</p:attrName>
                                        </p:attrNameLst>
                                      </p:cBhvr>
                                      <p:tavLst>
                                        <p:tav tm="0">
                                          <p:val>
                                            <p:strVal val="#ppt_y-1"/>
                                          </p:val>
                                        </p:tav>
                                        <p:tav tm="100000">
                                          <p:val>
                                            <p:strVal val="#ppt_y"/>
                                          </p:val>
                                        </p:tav>
                                      </p:tavLst>
                                    </p:anim>
                                  </p:childTnLst>
                                </p:cTn>
                              </p:par>
                            </p:childTnLst>
                          </p:cTn>
                        </p:par>
                        <p:par>
                          <p:cTn id="17" fill="hold">
                            <p:stCondLst>
                              <p:cond delay="500"/>
                            </p:stCondLst>
                            <p:childTnLst>
                              <p:par>
                                <p:cTn id="18" presetID="8" presetClass="emph" presetSubtype="0" fill="hold" nodeType="afterEffect">
                                  <p:stCondLst>
                                    <p:cond delay="0"/>
                                  </p:stCondLst>
                                  <p:childTnLst>
                                    <p:animRot by="-21600000">
                                      <p:cBhvr>
                                        <p:cTn id="19" dur="2000" fill="hold"/>
                                        <p:tgtEl>
                                          <p:spTgt spid="1989"/>
                                        </p:tgtEl>
                                        <p:attrNameLst>
                                          <p:attrName>r</p:attrName>
                                        </p:attrNameLst>
                                      </p:cBhvr>
                                    </p:animRot>
                                  </p:childTnLst>
                                </p:cTn>
                              </p:par>
                              <p:par>
                                <p:cTn id="20" presetID="8" presetClass="emph" presetSubtype="0" fill="hold" nodeType="withEffect">
                                  <p:stCondLst>
                                    <p:cond delay="0"/>
                                  </p:stCondLst>
                                  <p:childTnLst>
                                    <p:animRot by="-21600000">
                                      <p:cBhvr>
                                        <p:cTn id="21" dur="2000" fill="hold"/>
                                        <p:tgtEl>
                                          <p:spTgt spid="1988"/>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987"/>
                                        </p:tgtEl>
                                        <p:attrNameLst>
                                          <p:attrName>r</p:attrName>
                                        </p:attrNameLst>
                                      </p:cBhvr>
                                    </p:animRot>
                                  </p:childTnLst>
                                </p:cTn>
                              </p:par>
                              <p:par>
                                <p:cTn id="24" presetID="8" presetClass="emph" presetSubtype="0" fill="hold" nodeType="withEffect">
                                  <p:stCondLst>
                                    <p:cond delay="0"/>
                                  </p:stCondLst>
                                  <p:childTnLst>
                                    <p:animRot by="-21600000">
                                      <p:cBhvr>
                                        <p:cTn id="25" dur="2000" fill="hold"/>
                                        <p:tgtEl>
                                          <p:spTgt spid="1986"/>
                                        </p:tgtEl>
                                        <p:attrNameLst>
                                          <p:attrName>r</p:attrName>
                                        </p:attrNameLst>
                                      </p:cBhvr>
                                    </p:animRo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993"/>
                                        </p:tgtEl>
                                        <p:attrNameLst>
                                          <p:attrName>style.visibility</p:attrName>
                                        </p:attrNameLst>
                                      </p:cBhvr>
                                      <p:to>
                                        <p:strVal val="visible"/>
                                      </p:to>
                                    </p:set>
                                    <p:animEffect transition="in" filter="fade">
                                      <p:cBhvr>
                                        <p:cTn id="29" dur="500"/>
                                        <p:tgtEl>
                                          <p:spTgt spid="1993"/>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994"/>
                                        </p:tgtEl>
                                        <p:attrNameLst>
                                          <p:attrName>style.visibility</p:attrName>
                                        </p:attrNameLst>
                                      </p:cBhvr>
                                      <p:to>
                                        <p:strVal val="visible"/>
                                      </p:to>
                                    </p:set>
                                    <p:anim calcmode="lin" valueType="num">
                                      <p:cBhvr additive="base">
                                        <p:cTn id="33" dur="500"/>
                                        <p:tgtEl>
                                          <p:spTgt spid="1994"/>
                                        </p:tgtEl>
                                        <p:attrNameLst>
                                          <p:attrName>ppt_x</p:attrName>
                                        </p:attrNameLst>
                                      </p:cBhvr>
                                      <p:tavLst>
                                        <p:tav tm="0">
                                          <p:val>
                                            <p:strVal val="#ppt_x+1"/>
                                          </p:val>
                                        </p:tav>
                                        <p:tav tm="100000">
                                          <p:val>
                                            <p:strVal val="#ppt_x"/>
                                          </p:val>
                                        </p:tav>
                                      </p:tavLst>
                                    </p:anim>
                                  </p:childTnLst>
                                </p:cTn>
                              </p:par>
                            </p:childTnLst>
                          </p:cTn>
                        </p:par>
                        <p:par>
                          <p:cTn id="34" fill="hold">
                            <p:stCondLst>
                              <p:cond delay="3500"/>
                            </p:stCondLst>
                            <p:childTnLst>
                              <p:par>
                                <p:cTn id="35" presetID="10" presetClass="entr" presetSubtype="0" fill="hold" nodeType="afterEffect">
                                  <p:stCondLst>
                                    <p:cond delay="0"/>
                                  </p:stCondLst>
                                  <p:childTnLst>
                                    <p:set>
                                      <p:cBhvr>
                                        <p:cTn id="36" dur="1" fill="hold">
                                          <p:stCondLst>
                                            <p:cond delay="0"/>
                                          </p:stCondLst>
                                        </p:cTn>
                                        <p:tgtEl>
                                          <p:spTgt spid="1990"/>
                                        </p:tgtEl>
                                        <p:attrNameLst>
                                          <p:attrName>style.visibility</p:attrName>
                                        </p:attrNameLst>
                                      </p:cBhvr>
                                      <p:to>
                                        <p:strVal val="visible"/>
                                      </p:to>
                                    </p:set>
                                    <p:animEffect transition="in" filter="fade">
                                      <p:cBhvr>
                                        <p:cTn id="37" dur="500"/>
                                        <p:tgtEl>
                                          <p:spTgt spid="1990"/>
                                        </p:tgtEl>
                                      </p:cBhvr>
                                    </p:animEffect>
                                  </p:childTnLst>
                                </p:cTn>
                              </p:par>
                            </p:childTnLst>
                          </p:cTn>
                        </p:par>
                        <p:par>
                          <p:cTn id="38" fill="hold">
                            <p:stCondLst>
                              <p:cond delay="4000"/>
                            </p:stCondLst>
                            <p:childTnLst>
                              <p:par>
                                <p:cTn id="39" presetID="2" presetClass="entr" presetSubtype="8" fill="hold" nodeType="afterEffect">
                                  <p:stCondLst>
                                    <p:cond delay="0"/>
                                  </p:stCondLst>
                                  <p:childTnLst>
                                    <p:set>
                                      <p:cBhvr>
                                        <p:cTn id="40" dur="1" fill="hold">
                                          <p:stCondLst>
                                            <p:cond delay="0"/>
                                          </p:stCondLst>
                                        </p:cTn>
                                        <p:tgtEl>
                                          <p:spTgt spid="1997"/>
                                        </p:tgtEl>
                                        <p:attrNameLst>
                                          <p:attrName>style.visibility</p:attrName>
                                        </p:attrNameLst>
                                      </p:cBhvr>
                                      <p:to>
                                        <p:strVal val="visible"/>
                                      </p:to>
                                    </p:set>
                                    <p:anim calcmode="lin" valueType="num">
                                      <p:cBhvr additive="base">
                                        <p:cTn id="41" dur="500"/>
                                        <p:tgtEl>
                                          <p:spTgt spid="1997"/>
                                        </p:tgtEl>
                                        <p:attrNameLst>
                                          <p:attrName>ppt_x</p:attrName>
                                        </p:attrNameLst>
                                      </p:cBhvr>
                                      <p:tavLst>
                                        <p:tav tm="0">
                                          <p:val>
                                            <p:strVal val="#ppt_x-1"/>
                                          </p:val>
                                        </p:tav>
                                        <p:tav tm="100000">
                                          <p:val>
                                            <p:strVal val="#ppt_x"/>
                                          </p:val>
                                        </p:tav>
                                      </p:tavLst>
                                    </p:anim>
                                  </p:childTnLst>
                                </p:cTn>
                              </p:par>
                            </p:childTnLst>
                          </p:cTn>
                        </p:par>
                        <p:par>
                          <p:cTn id="42" fill="hold">
                            <p:stCondLst>
                              <p:cond delay="4500"/>
                            </p:stCondLst>
                            <p:childTnLst>
                              <p:par>
                                <p:cTn id="43" presetID="10" presetClass="entr" presetSubtype="0" fill="hold" nodeType="afterEffect">
                                  <p:stCondLst>
                                    <p:cond delay="0"/>
                                  </p:stCondLst>
                                  <p:childTnLst>
                                    <p:set>
                                      <p:cBhvr>
                                        <p:cTn id="44" dur="1" fill="hold">
                                          <p:stCondLst>
                                            <p:cond delay="0"/>
                                          </p:stCondLst>
                                        </p:cTn>
                                        <p:tgtEl>
                                          <p:spTgt spid="1992"/>
                                        </p:tgtEl>
                                        <p:attrNameLst>
                                          <p:attrName>style.visibility</p:attrName>
                                        </p:attrNameLst>
                                      </p:cBhvr>
                                      <p:to>
                                        <p:strVal val="visible"/>
                                      </p:to>
                                    </p:set>
                                    <p:animEffect transition="in" filter="fade">
                                      <p:cBhvr>
                                        <p:cTn id="45" dur="500"/>
                                        <p:tgtEl>
                                          <p:spTgt spid="1992"/>
                                        </p:tgtEl>
                                      </p:cBhvr>
                                    </p:animEffect>
                                  </p:childTnLst>
                                </p:cTn>
                              </p:par>
                            </p:childTnLst>
                          </p:cTn>
                        </p:par>
                        <p:par>
                          <p:cTn id="46" fill="hold">
                            <p:stCondLst>
                              <p:cond delay="5000"/>
                            </p:stCondLst>
                            <p:childTnLst>
                              <p:par>
                                <p:cTn id="47" presetID="2" presetClass="entr" presetSubtype="2" fill="hold" nodeType="afterEffect">
                                  <p:stCondLst>
                                    <p:cond delay="0"/>
                                  </p:stCondLst>
                                  <p:childTnLst>
                                    <p:set>
                                      <p:cBhvr>
                                        <p:cTn id="48" dur="1" fill="hold">
                                          <p:stCondLst>
                                            <p:cond delay="0"/>
                                          </p:stCondLst>
                                        </p:cTn>
                                        <p:tgtEl>
                                          <p:spTgt spid="2000"/>
                                        </p:tgtEl>
                                        <p:attrNameLst>
                                          <p:attrName>style.visibility</p:attrName>
                                        </p:attrNameLst>
                                      </p:cBhvr>
                                      <p:to>
                                        <p:strVal val="visible"/>
                                      </p:to>
                                    </p:set>
                                    <p:anim calcmode="lin" valueType="num">
                                      <p:cBhvr additive="base">
                                        <p:cTn id="49" dur="500"/>
                                        <p:tgtEl>
                                          <p:spTgt spid="2000"/>
                                        </p:tgtEl>
                                        <p:attrNameLst>
                                          <p:attrName>ppt_x</p:attrName>
                                        </p:attrNameLst>
                                      </p:cBhvr>
                                      <p:tavLst>
                                        <p:tav tm="0">
                                          <p:val>
                                            <p:strVal val="#ppt_x+1"/>
                                          </p:val>
                                        </p:tav>
                                        <p:tav tm="100000">
                                          <p:val>
                                            <p:strVal val="#ppt_x"/>
                                          </p:val>
                                        </p:tav>
                                      </p:tavLst>
                                    </p:anim>
                                  </p:childTnLst>
                                </p:cTn>
                              </p:par>
                            </p:childTnLst>
                          </p:cTn>
                        </p:par>
                        <p:par>
                          <p:cTn id="50" fill="hold">
                            <p:stCondLst>
                              <p:cond delay="5500"/>
                            </p:stCondLst>
                            <p:childTnLst>
                              <p:par>
                                <p:cTn id="51" presetID="10" presetClass="entr" presetSubtype="0" fill="hold" nodeType="afterEffect">
                                  <p:stCondLst>
                                    <p:cond delay="0"/>
                                  </p:stCondLst>
                                  <p:childTnLst>
                                    <p:set>
                                      <p:cBhvr>
                                        <p:cTn id="52" dur="1" fill="hold">
                                          <p:stCondLst>
                                            <p:cond delay="0"/>
                                          </p:stCondLst>
                                        </p:cTn>
                                        <p:tgtEl>
                                          <p:spTgt spid="1991"/>
                                        </p:tgtEl>
                                        <p:attrNameLst>
                                          <p:attrName>style.visibility</p:attrName>
                                        </p:attrNameLst>
                                      </p:cBhvr>
                                      <p:to>
                                        <p:strVal val="visible"/>
                                      </p:to>
                                    </p:set>
                                    <p:animEffect transition="in" filter="fade">
                                      <p:cBhvr>
                                        <p:cTn id="53" dur="500"/>
                                        <p:tgtEl>
                                          <p:spTgt spid="1991"/>
                                        </p:tgtEl>
                                      </p:cBhvr>
                                    </p:animEffect>
                                  </p:childTnLst>
                                </p:cTn>
                              </p:par>
                            </p:childTnLst>
                          </p:cTn>
                        </p:par>
                        <p:par>
                          <p:cTn id="54" fill="hold">
                            <p:stCondLst>
                              <p:cond delay="6000"/>
                            </p:stCondLst>
                            <p:childTnLst>
                              <p:par>
                                <p:cTn id="55" presetID="2" presetClass="entr" presetSubtype="8" fill="hold" nodeType="afterEffect">
                                  <p:stCondLst>
                                    <p:cond delay="0"/>
                                  </p:stCondLst>
                                  <p:childTnLst>
                                    <p:set>
                                      <p:cBhvr>
                                        <p:cTn id="56" dur="1" fill="hold">
                                          <p:stCondLst>
                                            <p:cond delay="0"/>
                                          </p:stCondLst>
                                        </p:cTn>
                                        <p:tgtEl>
                                          <p:spTgt spid="2003"/>
                                        </p:tgtEl>
                                        <p:attrNameLst>
                                          <p:attrName>style.visibility</p:attrName>
                                        </p:attrNameLst>
                                      </p:cBhvr>
                                      <p:to>
                                        <p:strVal val="visible"/>
                                      </p:to>
                                    </p:set>
                                    <p:anim calcmode="lin" valueType="num">
                                      <p:cBhvr additive="base">
                                        <p:cTn id="57" dur="500"/>
                                        <p:tgtEl>
                                          <p:spTgt spid="2003"/>
                                        </p:tgtEl>
                                        <p:attrNameLst>
                                          <p:attrName>ppt_x</p:attrName>
                                        </p:attrNameLst>
                                      </p:cBhvr>
                                      <p:tavLst>
                                        <p:tav tm="0">
                                          <p:val>
                                            <p:strVal val="#ppt_x-1"/>
                                          </p:val>
                                        </p:tav>
                                        <p:tav tm="100000">
                                          <p:val>
                                            <p:strVal val="#ppt_x"/>
                                          </p:val>
                                        </p:tav>
                                      </p:tavLst>
                                    </p:anim>
                                  </p:childTnLst>
                                </p:cTn>
                              </p:par>
                            </p:childTnLst>
                          </p:cTn>
                        </p:par>
                        <p:par>
                          <p:cTn id="58" fill="hold">
                            <p:stCondLst>
                              <p:cond delay="6500"/>
                            </p:stCondLst>
                            <p:childTnLst>
                              <p:par>
                                <p:cTn id="59" presetID="2" presetClass="entr" presetSubtype="8" fill="hold" nodeType="afterEffect">
                                  <p:stCondLst>
                                    <p:cond delay="0"/>
                                  </p:stCondLst>
                                  <p:childTnLst>
                                    <p:set>
                                      <p:cBhvr>
                                        <p:cTn id="60" dur="1" fill="hold">
                                          <p:stCondLst>
                                            <p:cond delay="0"/>
                                          </p:stCondLst>
                                        </p:cTn>
                                        <p:tgtEl>
                                          <p:spTgt spid="2006"/>
                                        </p:tgtEl>
                                        <p:attrNameLst>
                                          <p:attrName>style.visibility</p:attrName>
                                        </p:attrNameLst>
                                      </p:cBhvr>
                                      <p:to>
                                        <p:strVal val="visible"/>
                                      </p:to>
                                    </p:set>
                                    <p:anim calcmode="lin" valueType="num">
                                      <p:cBhvr additive="base">
                                        <p:cTn id="61" dur="500"/>
                                        <p:tgtEl>
                                          <p:spTgt spid="200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grpSp>
        <p:nvGrpSpPr>
          <p:cNvPr id="2012" name="Google Shape;2012;p25"/>
          <p:cNvGrpSpPr/>
          <p:nvPr/>
        </p:nvGrpSpPr>
        <p:grpSpPr>
          <a:xfrm>
            <a:off x="4700816" y="1203598"/>
            <a:ext cx="1251841" cy="1250420"/>
            <a:chOff x="4560234" y="1995686"/>
            <a:chExt cx="1251841" cy="1250420"/>
          </a:xfrm>
        </p:grpSpPr>
        <p:sp>
          <p:nvSpPr>
            <p:cNvPr id="2013" name="Google Shape;2013;p25"/>
            <p:cNvSpPr/>
            <p:nvPr/>
          </p:nvSpPr>
          <p:spPr>
            <a:xfrm>
              <a:off x="4560234" y="1995686"/>
              <a:ext cx="1251841" cy="1250420"/>
            </a:xfrm>
            <a:custGeom>
              <a:avLst/>
              <a:gdLst/>
              <a:ahLst/>
              <a:cxnLst/>
              <a:rect l="l" t="t" r="r" b="b"/>
              <a:pathLst>
                <a:path w="371" h="371" extrusionOk="0">
                  <a:moveTo>
                    <a:pt x="0" y="0"/>
                  </a:moveTo>
                  <a:cubicBezTo>
                    <a:pt x="46" y="0"/>
                    <a:pt x="46" y="0"/>
                    <a:pt x="46" y="0"/>
                  </a:cubicBezTo>
                  <a:cubicBezTo>
                    <a:pt x="46" y="73"/>
                    <a:pt x="46" y="73"/>
                    <a:pt x="46" y="73"/>
                  </a:cubicBezTo>
                  <a:cubicBezTo>
                    <a:pt x="67" y="77"/>
                    <a:pt x="89" y="83"/>
                    <a:pt x="108" y="90"/>
                  </a:cubicBezTo>
                  <a:cubicBezTo>
                    <a:pt x="145" y="26"/>
                    <a:pt x="145" y="26"/>
                    <a:pt x="145" y="26"/>
                  </a:cubicBezTo>
                  <a:cubicBezTo>
                    <a:pt x="226" y="73"/>
                    <a:pt x="226" y="73"/>
                    <a:pt x="226" y="73"/>
                  </a:cubicBezTo>
                  <a:cubicBezTo>
                    <a:pt x="189" y="136"/>
                    <a:pt x="189" y="136"/>
                    <a:pt x="189" y="136"/>
                  </a:cubicBezTo>
                  <a:cubicBezTo>
                    <a:pt x="206" y="150"/>
                    <a:pt x="221" y="166"/>
                    <a:pt x="234" y="183"/>
                  </a:cubicBezTo>
                  <a:cubicBezTo>
                    <a:pt x="298" y="146"/>
                    <a:pt x="298" y="146"/>
                    <a:pt x="298" y="146"/>
                  </a:cubicBezTo>
                  <a:cubicBezTo>
                    <a:pt x="344" y="225"/>
                    <a:pt x="344" y="225"/>
                    <a:pt x="344" y="225"/>
                  </a:cubicBezTo>
                  <a:cubicBezTo>
                    <a:pt x="281" y="262"/>
                    <a:pt x="281" y="262"/>
                    <a:pt x="281" y="262"/>
                  </a:cubicBezTo>
                  <a:cubicBezTo>
                    <a:pt x="289" y="283"/>
                    <a:pt x="294" y="303"/>
                    <a:pt x="297" y="325"/>
                  </a:cubicBezTo>
                  <a:cubicBezTo>
                    <a:pt x="371" y="325"/>
                    <a:pt x="371" y="325"/>
                    <a:pt x="371" y="325"/>
                  </a:cubicBezTo>
                  <a:cubicBezTo>
                    <a:pt x="371" y="371"/>
                    <a:pt x="371" y="371"/>
                    <a:pt x="371" y="371"/>
                  </a:cubicBezTo>
                  <a:cubicBezTo>
                    <a:pt x="0" y="371"/>
                    <a:pt x="0" y="371"/>
                    <a:pt x="0" y="371"/>
                  </a:cubicBezTo>
                  <a:lnTo>
                    <a:pt x="0"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4" name="Google Shape;2014;p25"/>
            <p:cNvSpPr/>
            <p:nvPr/>
          </p:nvSpPr>
          <p:spPr>
            <a:xfrm>
              <a:off x="4808442" y="2803345"/>
              <a:ext cx="271698" cy="263886"/>
            </a:xfrm>
            <a:custGeom>
              <a:avLst/>
              <a:gdLst/>
              <a:ahLst/>
              <a:cxnLst/>
              <a:rect l="l" t="t" r="r" b="b"/>
              <a:pathLst>
                <a:path w="132" h="128" extrusionOk="0">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015" name="Google Shape;2015;p25"/>
          <p:cNvGrpSpPr/>
          <p:nvPr/>
        </p:nvGrpSpPr>
        <p:grpSpPr>
          <a:xfrm>
            <a:off x="3191344" y="1410019"/>
            <a:ext cx="1253262" cy="1250420"/>
            <a:chOff x="3306972" y="1995686"/>
            <a:chExt cx="1253262" cy="1250420"/>
          </a:xfrm>
        </p:grpSpPr>
        <p:sp>
          <p:nvSpPr>
            <p:cNvPr id="2016" name="Google Shape;2016;p25"/>
            <p:cNvSpPr/>
            <p:nvPr/>
          </p:nvSpPr>
          <p:spPr>
            <a:xfrm>
              <a:off x="3306972" y="1995686"/>
              <a:ext cx="1253262" cy="1250420"/>
            </a:xfrm>
            <a:custGeom>
              <a:avLst/>
              <a:gdLst/>
              <a:ahLst/>
              <a:cxnLst/>
              <a:rect l="l" t="t" r="r" b="b"/>
              <a:pathLst>
                <a:path w="372" h="371" extrusionOk="0">
                  <a:moveTo>
                    <a:pt x="372" y="0"/>
                  </a:moveTo>
                  <a:cubicBezTo>
                    <a:pt x="325" y="0"/>
                    <a:pt x="325" y="0"/>
                    <a:pt x="325" y="0"/>
                  </a:cubicBezTo>
                  <a:cubicBezTo>
                    <a:pt x="325" y="73"/>
                    <a:pt x="325" y="73"/>
                    <a:pt x="325" y="73"/>
                  </a:cubicBezTo>
                  <a:cubicBezTo>
                    <a:pt x="304" y="77"/>
                    <a:pt x="282" y="83"/>
                    <a:pt x="263" y="90"/>
                  </a:cubicBezTo>
                  <a:cubicBezTo>
                    <a:pt x="226" y="26"/>
                    <a:pt x="226" y="26"/>
                    <a:pt x="226" y="26"/>
                  </a:cubicBezTo>
                  <a:cubicBezTo>
                    <a:pt x="145" y="73"/>
                    <a:pt x="145" y="73"/>
                    <a:pt x="145" y="73"/>
                  </a:cubicBezTo>
                  <a:cubicBezTo>
                    <a:pt x="182" y="136"/>
                    <a:pt x="182" y="136"/>
                    <a:pt x="182" y="136"/>
                  </a:cubicBezTo>
                  <a:cubicBezTo>
                    <a:pt x="166" y="150"/>
                    <a:pt x="150" y="166"/>
                    <a:pt x="137" y="183"/>
                  </a:cubicBezTo>
                  <a:cubicBezTo>
                    <a:pt x="73" y="146"/>
                    <a:pt x="73" y="146"/>
                    <a:pt x="73" y="146"/>
                  </a:cubicBezTo>
                  <a:cubicBezTo>
                    <a:pt x="28" y="225"/>
                    <a:pt x="28" y="225"/>
                    <a:pt x="28" y="225"/>
                  </a:cubicBezTo>
                  <a:cubicBezTo>
                    <a:pt x="91" y="262"/>
                    <a:pt x="91" y="262"/>
                    <a:pt x="91" y="262"/>
                  </a:cubicBezTo>
                  <a:cubicBezTo>
                    <a:pt x="82" y="283"/>
                    <a:pt x="78" y="303"/>
                    <a:pt x="74" y="325"/>
                  </a:cubicBezTo>
                  <a:cubicBezTo>
                    <a:pt x="0" y="325"/>
                    <a:pt x="0" y="325"/>
                    <a:pt x="0" y="325"/>
                  </a:cubicBezTo>
                  <a:cubicBezTo>
                    <a:pt x="0" y="371"/>
                    <a:pt x="0" y="371"/>
                    <a:pt x="0" y="371"/>
                  </a:cubicBezTo>
                  <a:cubicBezTo>
                    <a:pt x="372" y="371"/>
                    <a:pt x="372" y="371"/>
                    <a:pt x="372" y="371"/>
                  </a:cubicBezTo>
                  <a:lnTo>
                    <a:pt x="372" y="0"/>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7" name="Google Shape;2017;p25"/>
            <p:cNvSpPr/>
            <p:nvPr/>
          </p:nvSpPr>
          <p:spPr>
            <a:xfrm>
              <a:off x="3995936" y="2822706"/>
              <a:ext cx="299232" cy="225164"/>
            </a:xfrm>
            <a:custGeom>
              <a:avLst/>
              <a:gdLst/>
              <a:ahLst/>
              <a:cxnLst/>
              <a:rect l="l" t="t" r="r" b="b"/>
              <a:pathLst>
                <a:path w="128" h="96" extrusionOk="0">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018" name="Google Shape;2018;p25"/>
          <p:cNvGrpSpPr/>
          <p:nvPr/>
        </p:nvGrpSpPr>
        <p:grpSpPr>
          <a:xfrm>
            <a:off x="3191344" y="2660439"/>
            <a:ext cx="1253262" cy="1248998"/>
            <a:chOff x="3306972" y="3246106"/>
            <a:chExt cx="1253262" cy="1248998"/>
          </a:xfrm>
        </p:grpSpPr>
        <p:sp>
          <p:nvSpPr>
            <p:cNvPr id="2019" name="Google Shape;2019;p25"/>
            <p:cNvSpPr/>
            <p:nvPr/>
          </p:nvSpPr>
          <p:spPr>
            <a:xfrm>
              <a:off x="3306972" y="3246106"/>
              <a:ext cx="1253262" cy="1248998"/>
            </a:xfrm>
            <a:custGeom>
              <a:avLst/>
              <a:gdLst/>
              <a:ahLst/>
              <a:cxnLst/>
              <a:rect l="l" t="t" r="r" b="b"/>
              <a:pathLst>
                <a:path w="372" h="371" extrusionOk="0">
                  <a:moveTo>
                    <a:pt x="372" y="371"/>
                  </a:moveTo>
                  <a:cubicBezTo>
                    <a:pt x="325" y="371"/>
                    <a:pt x="325" y="371"/>
                    <a:pt x="325" y="371"/>
                  </a:cubicBezTo>
                  <a:cubicBezTo>
                    <a:pt x="325" y="299"/>
                    <a:pt x="325" y="299"/>
                    <a:pt x="325" y="299"/>
                  </a:cubicBezTo>
                  <a:cubicBezTo>
                    <a:pt x="304" y="295"/>
                    <a:pt x="282" y="289"/>
                    <a:pt x="263" y="282"/>
                  </a:cubicBezTo>
                  <a:cubicBezTo>
                    <a:pt x="226" y="345"/>
                    <a:pt x="226" y="345"/>
                    <a:pt x="226" y="345"/>
                  </a:cubicBezTo>
                  <a:cubicBezTo>
                    <a:pt x="145" y="299"/>
                    <a:pt x="145" y="299"/>
                    <a:pt x="145" y="299"/>
                  </a:cubicBezTo>
                  <a:cubicBezTo>
                    <a:pt x="182" y="236"/>
                    <a:pt x="182" y="236"/>
                    <a:pt x="182" y="236"/>
                  </a:cubicBezTo>
                  <a:cubicBezTo>
                    <a:pt x="166" y="221"/>
                    <a:pt x="150" y="206"/>
                    <a:pt x="137" y="189"/>
                  </a:cubicBezTo>
                  <a:cubicBezTo>
                    <a:pt x="73" y="226"/>
                    <a:pt x="73" y="226"/>
                    <a:pt x="73" y="226"/>
                  </a:cubicBezTo>
                  <a:cubicBezTo>
                    <a:pt x="28" y="146"/>
                    <a:pt x="28" y="146"/>
                    <a:pt x="28" y="146"/>
                  </a:cubicBezTo>
                  <a:cubicBezTo>
                    <a:pt x="91" y="109"/>
                    <a:pt x="91" y="109"/>
                    <a:pt x="91" y="109"/>
                  </a:cubicBezTo>
                  <a:cubicBezTo>
                    <a:pt x="82" y="89"/>
                    <a:pt x="78" y="69"/>
                    <a:pt x="74" y="46"/>
                  </a:cubicBezTo>
                  <a:cubicBezTo>
                    <a:pt x="0" y="46"/>
                    <a:pt x="0" y="46"/>
                    <a:pt x="0" y="46"/>
                  </a:cubicBezTo>
                  <a:cubicBezTo>
                    <a:pt x="0" y="0"/>
                    <a:pt x="0" y="0"/>
                    <a:pt x="0" y="0"/>
                  </a:cubicBezTo>
                  <a:cubicBezTo>
                    <a:pt x="372" y="0"/>
                    <a:pt x="372" y="0"/>
                    <a:pt x="372" y="0"/>
                  </a:cubicBezTo>
                  <a:lnTo>
                    <a:pt x="372" y="371"/>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0" name="Google Shape;2020;p25"/>
            <p:cNvSpPr/>
            <p:nvPr/>
          </p:nvSpPr>
          <p:spPr>
            <a:xfrm>
              <a:off x="4038570" y="3499789"/>
              <a:ext cx="256598" cy="256598"/>
            </a:xfrm>
            <a:custGeom>
              <a:avLst/>
              <a:gdLst/>
              <a:ahLst/>
              <a:cxnLst/>
              <a:rect l="l" t="t" r="r" b="b"/>
              <a:pathLst>
                <a:path w="128" h="128" extrusionOk="0">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021" name="Google Shape;2021;p25"/>
          <p:cNvGrpSpPr/>
          <p:nvPr/>
        </p:nvGrpSpPr>
        <p:grpSpPr>
          <a:xfrm>
            <a:off x="4444606" y="2660439"/>
            <a:ext cx="1251841" cy="1248998"/>
            <a:chOff x="4560234" y="3246106"/>
            <a:chExt cx="1251841" cy="1248998"/>
          </a:xfrm>
        </p:grpSpPr>
        <p:sp>
          <p:nvSpPr>
            <p:cNvPr id="2022" name="Google Shape;2022;p25"/>
            <p:cNvSpPr/>
            <p:nvPr/>
          </p:nvSpPr>
          <p:spPr>
            <a:xfrm>
              <a:off x="4560234" y="3246106"/>
              <a:ext cx="1251841" cy="1248998"/>
            </a:xfrm>
            <a:custGeom>
              <a:avLst/>
              <a:gdLst/>
              <a:ahLst/>
              <a:cxnLst/>
              <a:rect l="l" t="t" r="r" b="b"/>
              <a:pathLst>
                <a:path w="371" h="371" extrusionOk="0">
                  <a:moveTo>
                    <a:pt x="0" y="371"/>
                  </a:moveTo>
                  <a:cubicBezTo>
                    <a:pt x="46" y="371"/>
                    <a:pt x="46" y="371"/>
                    <a:pt x="46" y="371"/>
                  </a:cubicBezTo>
                  <a:cubicBezTo>
                    <a:pt x="46" y="299"/>
                    <a:pt x="46" y="299"/>
                    <a:pt x="46" y="299"/>
                  </a:cubicBezTo>
                  <a:cubicBezTo>
                    <a:pt x="67" y="295"/>
                    <a:pt x="89" y="289"/>
                    <a:pt x="108" y="282"/>
                  </a:cubicBezTo>
                  <a:cubicBezTo>
                    <a:pt x="145" y="345"/>
                    <a:pt x="145" y="345"/>
                    <a:pt x="145" y="345"/>
                  </a:cubicBezTo>
                  <a:cubicBezTo>
                    <a:pt x="226" y="299"/>
                    <a:pt x="226" y="299"/>
                    <a:pt x="226" y="299"/>
                  </a:cubicBezTo>
                  <a:cubicBezTo>
                    <a:pt x="189" y="236"/>
                    <a:pt x="189" y="236"/>
                    <a:pt x="189" y="236"/>
                  </a:cubicBezTo>
                  <a:cubicBezTo>
                    <a:pt x="206" y="221"/>
                    <a:pt x="221" y="206"/>
                    <a:pt x="234" y="189"/>
                  </a:cubicBezTo>
                  <a:cubicBezTo>
                    <a:pt x="298" y="226"/>
                    <a:pt x="298" y="226"/>
                    <a:pt x="298" y="226"/>
                  </a:cubicBezTo>
                  <a:cubicBezTo>
                    <a:pt x="344" y="146"/>
                    <a:pt x="344" y="146"/>
                    <a:pt x="344" y="146"/>
                  </a:cubicBezTo>
                  <a:cubicBezTo>
                    <a:pt x="281" y="109"/>
                    <a:pt x="281" y="109"/>
                    <a:pt x="281" y="109"/>
                  </a:cubicBezTo>
                  <a:cubicBezTo>
                    <a:pt x="289" y="89"/>
                    <a:pt x="294" y="69"/>
                    <a:pt x="297" y="46"/>
                  </a:cubicBezTo>
                  <a:cubicBezTo>
                    <a:pt x="371" y="46"/>
                    <a:pt x="371" y="46"/>
                    <a:pt x="371" y="46"/>
                  </a:cubicBezTo>
                  <a:cubicBezTo>
                    <a:pt x="371" y="0"/>
                    <a:pt x="371" y="0"/>
                    <a:pt x="371" y="0"/>
                  </a:cubicBezTo>
                  <a:cubicBezTo>
                    <a:pt x="0" y="0"/>
                    <a:pt x="0" y="0"/>
                    <a:pt x="0" y="0"/>
                  </a:cubicBezTo>
                  <a:lnTo>
                    <a:pt x="0" y="371"/>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3" name="Google Shape;2023;p25"/>
            <p:cNvSpPr/>
            <p:nvPr/>
          </p:nvSpPr>
          <p:spPr>
            <a:xfrm>
              <a:off x="4816444" y="3473909"/>
              <a:ext cx="263696" cy="259029"/>
            </a:xfrm>
            <a:custGeom>
              <a:avLst/>
              <a:gdLst/>
              <a:ahLst/>
              <a:cxnLst/>
              <a:rect l="l" t="t" r="r" b="b"/>
              <a:pathLst>
                <a:path w="61" h="60" extrusionOk="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024" name="Google Shape;2024;p25"/>
          <p:cNvGrpSpPr/>
          <p:nvPr/>
        </p:nvGrpSpPr>
        <p:grpSpPr>
          <a:xfrm>
            <a:off x="6372200" y="1540925"/>
            <a:ext cx="2033819" cy="653815"/>
            <a:chOff x="1060144" y="3400551"/>
            <a:chExt cx="2033819" cy="653815"/>
          </a:xfrm>
        </p:grpSpPr>
        <p:sp>
          <p:nvSpPr>
            <p:cNvPr id="2025" name="Google Shape;2025;p25"/>
            <p:cNvSpPr/>
            <p:nvPr/>
          </p:nvSpPr>
          <p:spPr>
            <a:xfrm>
              <a:off x="1060144" y="3400551"/>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26" name="Google Shape;2026;p25"/>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2027" name="Google Shape;2027;p25"/>
          <p:cNvGrpSpPr/>
          <p:nvPr/>
        </p:nvGrpSpPr>
        <p:grpSpPr>
          <a:xfrm>
            <a:off x="670783" y="1540925"/>
            <a:ext cx="2029009" cy="653815"/>
            <a:chOff x="1074433" y="3400551"/>
            <a:chExt cx="2029009" cy="653815"/>
          </a:xfrm>
        </p:grpSpPr>
        <p:sp>
          <p:nvSpPr>
            <p:cNvPr id="2028" name="Google Shape;2028;p25"/>
            <p:cNvSpPr/>
            <p:nvPr/>
          </p:nvSpPr>
          <p:spPr>
            <a:xfrm>
              <a:off x="1821323" y="3400551"/>
              <a:ext cx="1282119"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29" name="Google Shape;2029;p25"/>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2030" name="Google Shape;2030;p25"/>
          <p:cNvGrpSpPr/>
          <p:nvPr/>
        </p:nvGrpSpPr>
        <p:grpSpPr>
          <a:xfrm>
            <a:off x="6372200" y="3198846"/>
            <a:ext cx="2033819" cy="653815"/>
            <a:chOff x="1060144" y="3400551"/>
            <a:chExt cx="2033819" cy="653815"/>
          </a:xfrm>
        </p:grpSpPr>
        <p:sp>
          <p:nvSpPr>
            <p:cNvPr id="2031" name="Google Shape;2031;p25"/>
            <p:cNvSpPr/>
            <p:nvPr/>
          </p:nvSpPr>
          <p:spPr>
            <a:xfrm>
              <a:off x="1060144" y="3400551"/>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32" name="Google Shape;2032;p25"/>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grpSp>
        <p:nvGrpSpPr>
          <p:cNvPr id="2033" name="Google Shape;2033;p25"/>
          <p:cNvGrpSpPr/>
          <p:nvPr/>
        </p:nvGrpSpPr>
        <p:grpSpPr>
          <a:xfrm>
            <a:off x="670783" y="3198846"/>
            <a:ext cx="2029009" cy="653815"/>
            <a:chOff x="1074433" y="3400551"/>
            <a:chExt cx="2029009" cy="653815"/>
          </a:xfrm>
        </p:grpSpPr>
        <p:sp>
          <p:nvSpPr>
            <p:cNvPr id="2034" name="Google Shape;2034;p25"/>
            <p:cNvSpPr/>
            <p:nvPr/>
          </p:nvSpPr>
          <p:spPr>
            <a:xfrm>
              <a:off x="1821323" y="3400551"/>
              <a:ext cx="1282119"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035" name="Google Shape;2035;p25"/>
            <p:cNvSpPr/>
            <p:nvPr/>
          </p:nvSpPr>
          <p:spPr>
            <a:xfrm>
              <a:off x="1074433" y="3611168"/>
              <a:ext cx="2019530" cy="443198"/>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r" rtl="0">
                <a:lnSpc>
                  <a:spcPct val="120000"/>
                </a:lnSpc>
                <a:spcBef>
                  <a:spcPts val="0"/>
                </a:spcBef>
                <a:spcAft>
                  <a:spcPts val="0"/>
                </a:spcAft>
                <a:buNone/>
              </a:pPr>
              <a:r>
                <a:rPr lang="en-US" sz="800" b="0">
                  <a:solidFill>
                    <a:srgbClr val="7F7F7F"/>
                  </a:solidFill>
                  <a:latin typeface="Arial"/>
                  <a:ea typeface="Arial"/>
                  <a:cs typeface="Arial"/>
                  <a:sym typeface="Arial"/>
                </a:rPr>
                <a:t>Please replace text, click add relevant headline, modify the text content, also can copy your content to this directly</a:t>
              </a:r>
              <a:endParaRPr sz="800" b="0">
                <a:solidFill>
                  <a:srgbClr val="7F7F7F"/>
                </a:solidFill>
                <a:latin typeface="Arial"/>
                <a:ea typeface="Arial"/>
                <a:cs typeface="Arial"/>
                <a:sym typeface="Arial"/>
              </a:endParaRPr>
            </a:p>
          </p:txBody>
        </p:sp>
      </p:grpSp>
      <p:sp>
        <p:nvSpPr>
          <p:cNvPr id="2036" name="Google Shape;2036;p25"/>
          <p:cNvSpPr/>
          <p:nvPr/>
        </p:nvSpPr>
        <p:spPr>
          <a:xfrm>
            <a:off x="858065" y="4197469"/>
            <a:ext cx="7427870" cy="692497"/>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ctr" rtl="0">
              <a:lnSpc>
                <a:spcPct val="150000"/>
              </a:lnSpc>
              <a:spcBef>
                <a:spcPts val="0"/>
              </a:spcBef>
              <a:spcAft>
                <a:spcPts val="0"/>
              </a:spcAft>
              <a:buNone/>
            </a:pPr>
            <a:r>
              <a:rPr lang="en-US" sz="1000" b="0">
                <a:solidFill>
                  <a:srgbClr val="7F7F7F"/>
                </a:solidFill>
                <a:latin typeface="Arial"/>
                <a:ea typeface="Arial"/>
                <a:cs typeface="Arial"/>
                <a:sym typeface="Arial"/>
              </a:rPr>
              <a:t>Please replace text, click add relevant headline, modify the text content, also can copy your content to this directly. Please replace text, click add relevant headline, modify the text content, also can copy your content to this directly. Please replace text, click add relevant headline, modify the text content, also can copy your content to this directly.</a:t>
            </a:r>
            <a:endParaRPr sz="1000" b="0">
              <a:solidFill>
                <a:srgbClr val="7F7F7F"/>
              </a:solidFill>
              <a:latin typeface="Arial"/>
              <a:ea typeface="Arial"/>
              <a:cs typeface="Arial"/>
              <a:sym typeface="Arial"/>
            </a:endParaRPr>
          </a:p>
        </p:txBody>
      </p:sp>
      <p:sp>
        <p:nvSpPr>
          <p:cNvPr id="2037" name="Google Shape;2037;p25"/>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15"/>
                                        </p:tgtEl>
                                        <p:attrNameLst>
                                          <p:attrName>style.visibility</p:attrName>
                                        </p:attrNameLst>
                                      </p:cBhvr>
                                      <p:to>
                                        <p:strVal val="visible"/>
                                      </p:to>
                                    </p:set>
                                    <p:anim calcmode="lin" valueType="num">
                                      <p:cBhvr additive="base">
                                        <p:cTn id="7" dur="500"/>
                                        <p:tgtEl>
                                          <p:spTgt spid="201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018"/>
                                        </p:tgtEl>
                                        <p:attrNameLst>
                                          <p:attrName>style.visibility</p:attrName>
                                        </p:attrNameLst>
                                      </p:cBhvr>
                                      <p:to>
                                        <p:strVal val="visible"/>
                                      </p:to>
                                    </p:set>
                                    <p:anim calcmode="lin" valueType="num">
                                      <p:cBhvr additive="base">
                                        <p:cTn id="11" dur="500"/>
                                        <p:tgtEl>
                                          <p:spTgt spid="2018"/>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2021"/>
                                        </p:tgtEl>
                                        <p:attrNameLst>
                                          <p:attrName>style.visibility</p:attrName>
                                        </p:attrNameLst>
                                      </p:cBhvr>
                                      <p:to>
                                        <p:strVal val="visible"/>
                                      </p:to>
                                    </p:set>
                                    <p:anim calcmode="lin" valueType="num">
                                      <p:cBhvr additive="base">
                                        <p:cTn id="15" dur="500"/>
                                        <p:tgtEl>
                                          <p:spTgt spid="2021"/>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2012"/>
                                        </p:tgtEl>
                                        <p:attrNameLst>
                                          <p:attrName>style.visibility</p:attrName>
                                        </p:attrNameLst>
                                      </p:cBhvr>
                                      <p:to>
                                        <p:strVal val="visible"/>
                                      </p:to>
                                    </p:set>
                                    <p:anim calcmode="lin" valueType="num">
                                      <p:cBhvr additive="base">
                                        <p:cTn id="19" dur="500"/>
                                        <p:tgtEl>
                                          <p:spTgt spid="2012"/>
                                        </p:tgtEl>
                                        <p:attrNameLst>
                                          <p:attrName>ppt_x</p:attrName>
                                        </p:attrNameLst>
                                      </p:cBhvr>
                                      <p:tavLst>
                                        <p:tav tm="0">
                                          <p:val>
                                            <p:strVal val="#ppt_x-1"/>
                                          </p:val>
                                        </p:tav>
                                        <p:tav tm="100000">
                                          <p:val>
                                            <p:strVal val="#ppt_x"/>
                                          </p:val>
                                        </p:tav>
                                      </p:tavLst>
                                    </p:anim>
                                  </p:childTnLst>
                                </p:cTn>
                              </p:par>
                            </p:childTnLst>
                          </p:cTn>
                        </p:par>
                        <p:par>
                          <p:cTn id="20" fill="hold">
                            <p:stCondLst>
                              <p:cond delay="2000"/>
                            </p:stCondLst>
                            <p:childTnLst>
                              <p:par>
                                <p:cTn id="21" presetID="2" presetClass="entr" presetSubtype="8" fill="hold" nodeType="afterEffect">
                                  <p:stCondLst>
                                    <p:cond delay="0"/>
                                  </p:stCondLst>
                                  <p:childTnLst>
                                    <p:set>
                                      <p:cBhvr>
                                        <p:cTn id="22" dur="1" fill="hold">
                                          <p:stCondLst>
                                            <p:cond delay="0"/>
                                          </p:stCondLst>
                                        </p:cTn>
                                        <p:tgtEl>
                                          <p:spTgt spid="2027"/>
                                        </p:tgtEl>
                                        <p:attrNameLst>
                                          <p:attrName>style.visibility</p:attrName>
                                        </p:attrNameLst>
                                      </p:cBhvr>
                                      <p:to>
                                        <p:strVal val="visible"/>
                                      </p:to>
                                    </p:set>
                                    <p:anim calcmode="lin" valueType="num">
                                      <p:cBhvr additive="base">
                                        <p:cTn id="23" dur="500"/>
                                        <p:tgtEl>
                                          <p:spTgt spid="2027"/>
                                        </p:tgtEl>
                                        <p:attrNameLst>
                                          <p:attrName>ppt_x</p:attrName>
                                        </p:attrNameLst>
                                      </p:cBhvr>
                                      <p:tavLst>
                                        <p:tav tm="0">
                                          <p:val>
                                            <p:strVal val="#ppt_x-1"/>
                                          </p:val>
                                        </p:tav>
                                        <p:tav tm="100000">
                                          <p:val>
                                            <p:strVal val="#ppt_x"/>
                                          </p:val>
                                        </p:tav>
                                      </p:tavLst>
                                    </p:anim>
                                  </p:childTnLst>
                                </p:cTn>
                              </p:par>
                              <p:par>
                                <p:cTn id="24" presetID="2" presetClass="entr" presetSubtype="2" fill="hold" nodeType="withEffect">
                                  <p:stCondLst>
                                    <p:cond delay="0"/>
                                  </p:stCondLst>
                                  <p:childTnLst>
                                    <p:set>
                                      <p:cBhvr>
                                        <p:cTn id="25" dur="1" fill="hold">
                                          <p:stCondLst>
                                            <p:cond delay="0"/>
                                          </p:stCondLst>
                                        </p:cTn>
                                        <p:tgtEl>
                                          <p:spTgt spid="2024"/>
                                        </p:tgtEl>
                                        <p:attrNameLst>
                                          <p:attrName>style.visibility</p:attrName>
                                        </p:attrNameLst>
                                      </p:cBhvr>
                                      <p:to>
                                        <p:strVal val="visible"/>
                                      </p:to>
                                    </p:set>
                                    <p:anim calcmode="lin" valueType="num">
                                      <p:cBhvr additive="base">
                                        <p:cTn id="26" dur="500"/>
                                        <p:tgtEl>
                                          <p:spTgt spid="2024"/>
                                        </p:tgtEl>
                                        <p:attrNameLst>
                                          <p:attrName>ppt_x</p:attrName>
                                        </p:attrNameLst>
                                      </p:cBhvr>
                                      <p:tavLst>
                                        <p:tav tm="0">
                                          <p:val>
                                            <p:strVal val="#ppt_x+1"/>
                                          </p:val>
                                        </p:tav>
                                        <p:tav tm="100000">
                                          <p:val>
                                            <p:strVal val="#ppt_x"/>
                                          </p:val>
                                        </p:tav>
                                      </p:tavLst>
                                    </p:anim>
                                  </p:childTnLst>
                                </p:cTn>
                              </p:par>
                              <p:par>
                                <p:cTn id="27" presetID="2" presetClass="entr" presetSubtype="8" fill="hold" nodeType="withEffect">
                                  <p:stCondLst>
                                    <p:cond delay="0"/>
                                  </p:stCondLst>
                                  <p:childTnLst>
                                    <p:set>
                                      <p:cBhvr>
                                        <p:cTn id="28" dur="1" fill="hold">
                                          <p:stCondLst>
                                            <p:cond delay="0"/>
                                          </p:stCondLst>
                                        </p:cTn>
                                        <p:tgtEl>
                                          <p:spTgt spid="2033"/>
                                        </p:tgtEl>
                                        <p:attrNameLst>
                                          <p:attrName>style.visibility</p:attrName>
                                        </p:attrNameLst>
                                      </p:cBhvr>
                                      <p:to>
                                        <p:strVal val="visible"/>
                                      </p:to>
                                    </p:set>
                                    <p:anim calcmode="lin" valueType="num">
                                      <p:cBhvr additive="base">
                                        <p:cTn id="29" dur="500"/>
                                        <p:tgtEl>
                                          <p:spTgt spid="2033"/>
                                        </p:tgtEl>
                                        <p:attrNameLst>
                                          <p:attrName>ppt_x</p:attrName>
                                        </p:attrNameLst>
                                      </p:cBhvr>
                                      <p:tavLst>
                                        <p:tav tm="0">
                                          <p:val>
                                            <p:strVal val="#ppt_x-1"/>
                                          </p:val>
                                        </p:tav>
                                        <p:tav tm="100000">
                                          <p:val>
                                            <p:strVal val="#ppt_x"/>
                                          </p:val>
                                        </p:tav>
                                      </p:tavLst>
                                    </p:anim>
                                  </p:childTnLst>
                                </p:cTn>
                              </p:par>
                              <p:par>
                                <p:cTn id="30" presetID="2" presetClass="entr" presetSubtype="2" fill="hold" nodeType="withEffect">
                                  <p:stCondLst>
                                    <p:cond delay="0"/>
                                  </p:stCondLst>
                                  <p:childTnLst>
                                    <p:set>
                                      <p:cBhvr>
                                        <p:cTn id="31" dur="1" fill="hold">
                                          <p:stCondLst>
                                            <p:cond delay="0"/>
                                          </p:stCondLst>
                                        </p:cTn>
                                        <p:tgtEl>
                                          <p:spTgt spid="2030"/>
                                        </p:tgtEl>
                                        <p:attrNameLst>
                                          <p:attrName>style.visibility</p:attrName>
                                        </p:attrNameLst>
                                      </p:cBhvr>
                                      <p:to>
                                        <p:strVal val="visible"/>
                                      </p:to>
                                    </p:set>
                                    <p:anim calcmode="lin" valueType="num">
                                      <p:cBhvr additive="base">
                                        <p:cTn id="32" dur="500"/>
                                        <p:tgtEl>
                                          <p:spTgt spid="2030"/>
                                        </p:tgtEl>
                                        <p:attrNameLst>
                                          <p:attrName>ppt_x</p:attrName>
                                        </p:attrNameLst>
                                      </p:cBhvr>
                                      <p:tavLst>
                                        <p:tav tm="0">
                                          <p:val>
                                            <p:strVal val="#ppt_x+1"/>
                                          </p:val>
                                        </p:tav>
                                        <p:tav tm="100000">
                                          <p:val>
                                            <p:strVal val="#ppt_x"/>
                                          </p:val>
                                        </p:tav>
                                      </p:tavLst>
                                    </p:anim>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036"/>
                                        </p:tgtEl>
                                        <p:attrNameLst>
                                          <p:attrName>style.visibility</p:attrName>
                                        </p:attrNameLst>
                                      </p:cBhvr>
                                      <p:to>
                                        <p:strVal val="visible"/>
                                      </p:to>
                                    </p:set>
                                    <p:animEffect transition="in" filter="fade">
                                      <p:cBhvr>
                                        <p:cTn id="36" dur="500"/>
                                        <p:tgtEl>
                                          <p:spTgt spid="2036"/>
                                        </p:tgtEl>
                                      </p:cBhvr>
                                    </p:animEffect>
                                  </p:childTnLst>
                                </p:cTn>
                              </p:par>
                            </p:childTnLst>
                          </p:cTn>
                        </p:par>
                        <p:par>
                          <p:cTn id="37" fill="hold">
                            <p:stCondLst>
                              <p:cond delay="3000"/>
                            </p:stCondLst>
                            <p:childTnLst>
                              <p:par>
                                <p:cTn id="38" presetID="2" presetClass="entr" presetSubtype="8" fill="hold" nodeType="afterEffect">
                                  <p:stCondLst>
                                    <p:cond delay="0"/>
                                  </p:stCondLst>
                                  <p:childTnLst>
                                    <p:set>
                                      <p:cBhvr>
                                        <p:cTn id="39" dur="1" fill="hold">
                                          <p:stCondLst>
                                            <p:cond delay="0"/>
                                          </p:stCondLst>
                                        </p:cTn>
                                        <p:tgtEl>
                                          <p:spTgt spid="2037"/>
                                        </p:tgtEl>
                                        <p:attrNameLst>
                                          <p:attrName>style.visibility</p:attrName>
                                        </p:attrNameLst>
                                      </p:cBhvr>
                                      <p:to>
                                        <p:strVal val="visible"/>
                                      </p:to>
                                    </p:set>
                                    <p:anim calcmode="lin" valueType="num">
                                      <p:cBhvr additive="base">
                                        <p:cTn id="40" dur="500"/>
                                        <p:tgtEl>
                                          <p:spTgt spid="203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042"/>
        <p:cNvGrpSpPr/>
        <p:nvPr/>
      </p:nvGrpSpPr>
      <p:grpSpPr>
        <a:xfrm>
          <a:off x="0" y="0"/>
          <a:ext cx="0" cy="0"/>
          <a:chOff x="0" y="0"/>
          <a:chExt cx="0" cy="0"/>
        </a:xfrm>
      </p:grpSpPr>
      <p:grpSp>
        <p:nvGrpSpPr>
          <p:cNvPr id="2043" name="Google Shape;2043;p26"/>
          <p:cNvGrpSpPr/>
          <p:nvPr/>
        </p:nvGrpSpPr>
        <p:grpSpPr>
          <a:xfrm>
            <a:off x="2815505" y="2037770"/>
            <a:ext cx="1165976" cy="1164870"/>
            <a:chOff x="5305425" y="2638425"/>
            <a:chExt cx="1579563" cy="1577975"/>
          </a:xfrm>
        </p:grpSpPr>
        <p:sp>
          <p:nvSpPr>
            <p:cNvPr id="2044" name="Google Shape;2044;p26"/>
            <p:cNvSpPr/>
            <p:nvPr/>
          </p:nvSpPr>
          <p:spPr>
            <a:xfrm>
              <a:off x="5305425" y="2638425"/>
              <a:ext cx="1579563" cy="1577975"/>
            </a:xfrm>
            <a:custGeom>
              <a:avLst/>
              <a:gdLst/>
              <a:ahLst/>
              <a:cxnLst/>
              <a:rect l="l" t="t" r="r" b="b"/>
              <a:pathLst>
                <a:path w="421" h="421" extrusionOk="0">
                  <a:moveTo>
                    <a:pt x="398" y="233"/>
                  </a:moveTo>
                  <a:cubicBezTo>
                    <a:pt x="421" y="229"/>
                    <a:pt x="421" y="229"/>
                    <a:pt x="421" y="229"/>
                  </a:cubicBezTo>
                  <a:cubicBezTo>
                    <a:pt x="421" y="192"/>
                    <a:pt x="421" y="192"/>
                    <a:pt x="421" y="192"/>
                  </a:cubicBezTo>
                  <a:cubicBezTo>
                    <a:pt x="398" y="188"/>
                    <a:pt x="398" y="188"/>
                    <a:pt x="398" y="188"/>
                  </a:cubicBezTo>
                  <a:cubicBezTo>
                    <a:pt x="378" y="188"/>
                    <a:pt x="378" y="188"/>
                    <a:pt x="378" y="188"/>
                  </a:cubicBezTo>
                  <a:cubicBezTo>
                    <a:pt x="376" y="173"/>
                    <a:pt x="372" y="159"/>
                    <a:pt x="367" y="146"/>
                  </a:cubicBezTo>
                  <a:cubicBezTo>
                    <a:pt x="384" y="136"/>
                    <a:pt x="384" y="136"/>
                    <a:pt x="384" y="136"/>
                  </a:cubicBezTo>
                  <a:cubicBezTo>
                    <a:pt x="402" y="122"/>
                    <a:pt x="402" y="122"/>
                    <a:pt x="402" y="122"/>
                  </a:cubicBezTo>
                  <a:cubicBezTo>
                    <a:pt x="383" y="89"/>
                    <a:pt x="383" y="89"/>
                    <a:pt x="383" y="89"/>
                  </a:cubicBezTo>
                  <a:cubicBezTo>
                    <a:pt x="361" y="97"/>
                    <a:pt x="361" y="97"/>
                    <a:pt x="361" y="97"/>
                  </a:cubicBezTo>
                  <a:cubicBezTo>
                    <a:pt x="344" y="107"/>
                    <a:pt x="344" y="107"/>
                    <a:pt x="344" y="107"/>
                  </a:cubicBezTo>
                  <a:cubicBezTo>
                    <a:pt x="336" y="96"/>
                    <a:pt x="325" y="85"/>
                    <a:pt x="314" y="77"/>
                  </a:cubicBezTo>
                  <a:cubicBezTo>
                    <a:pt x="324" y="60"/>
                    <a:pt x="324" y="60"/>
                    <a:pt x="324" y="60"/>
                  </a:cubicBezTo>
                  <a:cubicBezTo>
                    <a:pt x="332" y="38"/>
                    <a:pt x="332" y="38"/>
                    <a:pt x="332" y="38"/>
                  </a:cubicBezTo>
                  <a:cubicBezTo>
                    <a:pt x="299" y="19"/>
                    <a:pt x="299" y="19"/>
                    <a:pt x="299" y="19"/>
                  </a:cubicBezTo>
                  <a:cubicBezTo>
                    <a:pt x="285" y="37"/>
                    <a:pt x="285" y="37"/>
                    <a:pt x="285" y="37"/>
                  </a:cubicBezTo>
                  <a:cubicBezTo>
                    <a:pt x="275" y="54"/>
                    <a:pt x="275" y="54"/>
                    <a:pt x="275" y="54"/>
                  </a:cubicBezTo>
                  <a:cubicBezTo>
                    <a:pt x="262" y="49"/>
                    <a:pt x="248" y="45"/>
                    <a:pt x="233" y="43"/>
                  </a:cubicBezTo>
                  <a:cubicBezTo>
                    <a:pt x="233" y="23"/>
                    <a:pt x="233" y="23"/>
                    <a:pt x="233" y="23"/>
                  </a:cubicBezTo>
                  <a:cubicBezTo>
                    <a:pt x="229" y="0"/>
                    <a:pt x="229" y="0"/>
                    <a:pt x="229" y="0"/>
                  </a:cubicBezTo>
                  <a:cubicBezTo>
                    <a:pt x="192" y="0"/>
                    <a:pt x="192" y="0"/>
                    <a:pt x="192" y="0"/>
                  </a:cubicBezTo>
                  <a:cubicBezTo>
                    <a:pt x="188" y="23"/>
                    <a:pt x="188" y="23"/>
                    <a:pt x="188" y="23"/>
                  </a:cubicBezTo>
                  <a:cubicBezTo>
                    <a:pt x="188" y="43"/>
                    <a:pt x="188" y="43"/>
                    <a:pt x="188" y="43"/>
                  </a:cubicBezTo>
                  <a:cubicBezTo>
                    <a:pt x="173" y="45"/>
                    <a:pt x="160" y="49"/>
                    <a:pt x="146" y="54"/>
                  </a:cubicBezTo>
                  <a:cubicBezTo>
                    <a:pt x="137" y="37"/>
                    <a:pt x="137" y="37"/>
                    <a:pt x="137" y="37"/>
                  </a:cubicBezTo>
                  <a:cubicBezTo>
                    <a:pt x="122" y="19"/>
                    <a:pt x="122" y="19"/>
                    <a:pt x="122" y="19"/>
                  </a:cubicBezTo>
                  <a:cubicBezTo>
                    <a:pt x="89" y="38"/>
                    <a:pt x="89" y="38"/>
                    <a:pt x="89" y="38"/>
                  </a:cubicBezTo>
                  <a:cubicBezTo>
                    <a:pt x="98" y="60"/>
                    <a:pt x="98" y="60"/>
                    <a:pt x="98" y="60"/>
                  </a:cubicBezTo>
                  <a:cubicBezTo>
                    <a:pt x="107" y="77"/>
                    <a:pt x="107" y="77"/>
                    <a:pt x="107" y="77"/>
                  </a:cubicBezTo>
                  <a:cubicBezTo>
                    <a:pt x="96" y="85"/>
                    <a:pt x="86" y="96"/>
                    <a:pt x="77" y="107"/>
                  </a:cubicBezTo>
                  <a:cubicBezTo>
                    <a:pt x="60" y="97"/>
                    <a:pt x="60" y="97"/>
                    <a:pt x="60" y="97"/>
                  </a:cubicBezTo>
                  <a:cubicBezTo>
                    <a:pt x="38" y="89"/>
                    <a:pt x="38" y="89"/>
                    <a:pt x="38" y="89"/>
                  </a:cubicBezTo>
                  <a:cubicBezTo>
                    <a:pt x="19" y="122"/>
                    <a:pt x="19" y="122"/>
                    <a:pt x="19" y="122"/>
                  </a:cubicBezTo>
                  <a:cubicBezTo>
                    <a:pt x="37" y="136"/>
                    <a:pt x="37" y="136"/>
                    <a:pt x="37" y="136"/>
                  </a:cubicBezTo>
                  <a:cubicBezTo>
                    <a:pt x="54" y="146"/>
                    <a:pt x="54" y="146"/>
                    <a:pt x="54" y="146"/>
                  </a:cubicBezTo>
                  <a:cubicBezTo>
                    <a:pt x="49" y="159"/>
                    <a:pt x="45" y="173"/>
                    <a:pt x="43" y="188"/>
                  </a:cubicBezTo>
                  <a:cubicBezTo>
                    <a:pt x="24" y="188"/>
                    <a:pt x="24" y="188"/>
                    <a:pt x="24" y="188"/>
                  </a:cubicBezTo>
                  <a:cubicBezTo>
                    <a:pt x="0" y="192"/>
                    <a:pt x="0" y="192"/>
                    <a:pt x="0" y="192"/>
                  </a:cubicBezTo>
                  <a:cubicBezTo>
                    <a:pt x="0" y="229"/>
                    <a:pt x="0" y="229"/>
                    <a:pt x="0" y="229"/>
                  </a:cubicBezTo>
                  <a:cubicBezTo>
                    <a:pt x="24" y="233"/>
                    <a:pt x="24" y="233"/>
                    <a:pt x="24" y="233"/>
                  </a:cubicBezTo>
                  <a:cubicBezTo>
                    <a:pt x="43" y="233"/>
                    <a:pt x="43" y="233"/>
                    <a:pt x="43" y="233"/>
                  </a:cubicBezTo>
                  <a:cubicBezTo>
                    <a:pt x="45" y="247"/>
                    <a:pt x="49" y="261"/>
                    <a:pt x="54" y="274"/>
                  </a:cubicBezTo>
                  <a:cubicBezTo>
                    <a:pt x="37" y="284"/>
                    <a:pt x="37" y="284"/>
                    <a:pt x="37" y="284"/>
                  </a:cubicBezTo>
                  <a:cubicBezTo>
                    <a:pt x="19" y="299"/>
                    <a:pt x="19" y="299"/>
                    <a:pt x="19" y="299"/>
                  </a:cubicBezTo>
                  <a:cubicBezTo>
                    <a:pt x="38" y="332"/>
                    <a:pt x="38" y="332"/>
                    <a:pt x="38" y="332"/>
                  </a:cubicBezTo>
                  <a:cubicBezTo>
                    <a:pt x="60" y="323"/>
                    <a:pt x="60" y="323"/>
                    <a:pt x="60" y="323"/>
                  </a:cubicBezTo>
                  <a:cubicBezTo>
                    <a:pt x="77" y="314"/>
                    <a:pt x="77" y="314"/>
                    <a:pt x="77" y="314"/>
                  </a:cubicBezTo>
                  <a:cubicBezTo>
                    <a:pt x="86" y="325"/>
                    <a:pt x="96" y="335"/>
                    <a:pt x="107" y="344"/>
                  </a:cubicBezTo>
                  <a:cubicBezTo>
                    <a:pt x="98" y="361"/>
                    <a:pt x="98" y="361"/>
                    <a:pt x="98" y="361"/>
                  </a:cubicBezTo>
                  <a:cubicBezTo>
                    <a:pt x="89" y="383"/>
                    <a:pt x="89" y="383"/>
                    <a:pt x="89" y="383"/>
                  </a:cubicBezTo>
                  <a:cubicBezTo>
                    <a:pt x="122" y="402"/>
                    <a:pt x="122" y="402"/>
                    <a:pt x="122" y="402"/>
                  </a:cubicBezTo>
                  <a:cubicBezTo>
                    <a:pt x="137" y="384"/>
                    <a:pt x="137" y="384"/>
                    <a:pt x="137" y="384"/>
                  </a:cubicBezTo>
                  <a:cubicBezTo>
                    <a:pt x="146" y="367"/>
                    <a:pt x="146" y="367"/>
                    <a:pt x="146" y="367"/>
                  </a:cubicBezTo>
                  <a:cubicBezTo>
                    <a:pt x="160" y="372"/>
                    <a:pt x="173" y="376"/>
                    <a:pt x="188" y="378"/>
                  </a:cubicBezTo>
                  <a:cubicBezTo>
                    <a:pt x="188" y="397"/>
                    <a:pt x="188" y="397"/>
                    <a:pt x="188" y="397"/>
                  </a:cubicBezTo>
                  <a:cubicBezTo>
                    <a:pt x="192" y="421"/>
                    <a:pt x="192" y="421"/>
                    <a:pt x="192" y="421"/>
                  </a:cubicBezTo>
                  <a:cubicBezTo>
                    <a:pt x="229" y="421"/>
                    <a:pt x="229" y="421"/>
                    <a:pt x="229" y="421"/>
                  </a:cubicBezTo>
                  <a:cubicBezTo>
                    <a:pt x="233" y="397"/>
                    <a:pt x="233" y="397"/>
                    <a:pt x="233" y="397"/>
                  </a:cubicBezTo>
                  <a:cubicBezTo>
                    <a:pt x="233" y="378"/>
                    <a:pt x="233" y="378"/>
                    <a:pt x="233" y="378"/>
                  </a:cubicBezTo>
                  <a:cubicBezTo>
                    <a:pt x="248" y="376"/>
                    <a:pt x="262" y="372"/>
                    <a:pt x="275" y="367"/>
                  </a:cubicBezTo>
                  <a:cubicBezTo>
                    <a:pt x="285" y="384"/>
                    <a:pt x="285" y="384"/>
                    <a:pt x="285" y="384"/>
                  </a:cubicBezTo>
                  <a:cubicBezTo>
                    <a:pt x="299" y="402"/>
                    <a:pt x="299" y="402"/>
                    <a:pt x="299" y="402"/>
                  </a:cubicBezTo>
                  <a:cubicBezTo>
                    <a:pt x="332" y="383"/>
                    <a:pt x="332" y="383"/>
                    <a:pt x="332" y="383"/>
                  </a:cubicBezTo>
                  <a:cubicBezTo>
                    <a:pt x="324" y="361"/>
                    <a:pt x="324" y="361"/>
                    <a:pt x="324" y="361"/>
                  </a:cubicBezTo>
                  <a:cubicBezTo>
                    <a:pt x="314" y="344"/>
                    <a:pt x="314" y="344"/>
                    <a:pt x="314" y="344"/>
                  </a:cubicBezTo>
                  <a:cubicBezTo>
                    <a:pt x="325" y="335"/>
                    <a:pt x="336" y="325"/>
                    <a:pt x="344" y="314"/>
                  </a:cubicBezTo>
                  <a:cubicBezTo>
                    <a:pt x="361" y="323"/>
                    <a:pt x="361" y="323"/>
                    <a:pt x="361" y="323"/>
                  </a:cubicBezTo>
                  <a:cubicBezTo>
                    <a:pt x="383" y="332"/>
                    <a:pt x="383" y="332"/>
                    <a:pt x="383" y="332"/>
                  </a:cubicBezTo>
                  <a:cubicBezTo>
                    <a:pt x="402" y="299"/>
                    <a:pt x="402" y="299"/>
                    <a:pt x="402" y="299"/>
                  </a:cubicBezTo>
                  <a:cubicBezTo>
                    <a:pt x="384" y="284"/>
                    <a:pt x="384" y="284"/>
                    <a:pt x="384" y="284"/>
                  </a:cubicBezTo>
                  <a:cubicBezTo>
                    <a:pt x="367" y="274"/>
                    <a:pt x="367" y="274"/>
                    <a:pt x="367" y="274"/>
                  </a:cubicBezTo>
                  <a:cubicBezTo>
                    <a:pt x="372" y="261"/>
                    <a:pt x="376" y="247"/>
                    <a:pt x="378" y="233"/>
                  </a:cubicBezTo>
                  <a:lnTo>
                    <a:pt x="398" y="233"/>
                  </a:lnTo>
                  <a:close/>
                  <a:moveTo>
                    <a:pt x="211" y="236"/>
                  </a:moveTo>
                  <a:cubicBezTo>
                    <a:pt x="197" y="236"/>
                    <a:pt x="185" y="224"/>
                    <a:pt x="185" y="210"/>
                  </a:cubicBezTo>
                  <a:cubicBezTo>
                    <a:pt x="185" y="196"/>
                    <a:pt x="197" y="185"/>
                    <a:pt x="211" y="185"/>
                  </a:cubicBezTo>
                  <a:cubicBezTo>
                    <a:pt x="225" y="185"/>
                    <a:pt x="236" y="196"/>
                    <a:pt x="236" y="210"/>
                  </a:cubicBezTo>
                  <a:cubicBezTo>
                    <a:pt x="236" y="224"/>
                    <a:pt x="225" y="236"/>
                    <a:pt x="211" y="236"/>
                  </a:cubicBezTo>
                  <a:close/>
                </a:path>
              </a:pathLst>
            </a:custGeom>
            <a:solidFill>
              <a:srgbClr val="35637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045" name="Google Shape;2045;p26"/>
            <p:cNvSpPr/>
            <p:nvPr/>
          </p:nvSpPr>
          <p:spPr>
            <a:xfrm>
              <a:off x="5602288" y="2933700"/>
              <a:ext cx="985838" cy="985838"/>
            </a:xfrm>
            <a:custGeom>
              <a:avLst/>
              <a:gdLst/>
              <a:ahLst/>
              <a:cxnLst/>
              <a:rect l="l" t="t" r="r" b="b"/>
              <a:pathLst>
                <a:path w="263" h="263" extrusionOk="0">
                  <a:moveTo>
                    <a:pt x="132" y="0"/>
                  </a:moveTo>
                  <a:cubicBezTo>
                    <a:pt x="59" y="0"/>
                    <a:pt x="0" y="59"/>
                    <a:pt x="0" y="131"/>
                  </a:cubicBezTo>
                  <a:cubicBezTo>
                    <a:pt x="0" y="204"/>
                    <a:pt x="59" y="263"/>
                    <a:pt x="132" y="263"/>
                  </a:cubicBezTo>
                  <a:cubicBezTo>
                    <a:pt x="204" y="263"/>
                    <a:pt x="263" y="204"/>
                    <a:pt x="263" y="131"/>
                  </a:cubicBezTo>
                  <a:cubicBezTo>
                    <a:pt x="263" y="59"/>
                    <a:pt x="204" y="0"/>
                    <a:pt x="132" y="0"/>
                  </a:cubicBezTo>
                  <a:close/>
                  <a:moveTo>
                    <a:pt x="132" y="190"/>
                  </a:moveTo>
                  <a:cubicBezTo>
                    <a:pt x="99" y="190"/>
                    <a:pt x="73" y="164"/>
                    <a:pt x="73" y="131"/>
                  </a:cubicBezTo>
                  <a:cubicBezTo>
                    <a:pt x="73" y="99"/>
                    <a:pt x="99" y="73"/>
                    <a:pt x="132" y="73"/>
                  </a:cubicBezTo>
                  <a:cubicBezTo>
                    <a:pt x="164" y="73"/>
                    <a:pt x="190" y="99"/>
                    <a:pt x="190" y="131"/>
                  </a:cubicBezTo>
                  <a:cubicBezTo>
                    <a:pt x="190" y="164"/>
                    <a:pt x="164" y="190"/>
                    <a:pt x="132" y="19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046" name="Google Shape;2046;p26"/>
          <p:cNvGrpSpPr/>
          <p:nvPr/>
        </p:nvGrpSpPr>
        <p:grpSpPr>
          <a:xfrm>
            <a:off x="3522817" y="2744079"/>
            <a:ext cx="1463621" cy="1461361"/>
            <a:chOff x="5102225" y="2441575"/>
            <a:chExt cx="1982788" cy="1979613"/>
          </a:xfrm>
        </p:grpSpPr>
        <p:sp>
          <p:nvSpPr>
            <p:cNvPr id="2047" name="Google Shape;2047;p26"/>
            <p:cNvSpPr/>
            <p:nvPr/>
          </p:nvSpPr>
          <p:spPr>
            <a:xfrm>
              <a:off x="5102225" y="2441575"/>
              <a:ext cx="1982788" cy="1979613"/>
            </a:xfrm>
            <a:custGeom>
              <a:avLst/>
              <a:gdLst/>
              <a:ahLst/>
              <a:cxnLst/>
              <a:rect l="l" t="t" r="r" b="b"/>
              <a:pathLst>
                <a:path w="529" h="528" extrusionOk="0">
                  <a:moveTo>
                    <a:pt x="506" y="287"/>
                  </a:moveTo>
                  <a:cubicBezTo>
                    <a:pt x="529" y="283"/>
                    <a:pt x="529" y="283"/>
                    <a:pt x="529" y="283"/>
                  </a:cubicBezTo>
                  <a:cubicBezTo>
                    <a:pt x="529" y="245"/>
                    <a:pt x="529" y="245"/>
                    <a:pt x="529" y="245"/>
                  </a:cubicBezTo>
                  <a:cubicBezTo>
                    <a:pt x="506" y="241"/>
                    <a:pt x="506" y="241"/>
                    <a:pt x="506" y="241"/>
                  </a:cubicBezTo>
                  <a:cubicBezTo>
                    <a:pt x="487" y="241"/>
                    <a:pt x="487" y="241"/>
                    <a:pt x="487" y="241"/>
                  </a:cubicBezTo>
                  <a:cubicBezTo>
                    <a:pt x="486" y="227"/>
                    <a:pt x="483" y="213"/>
                    <a:pt x="479" y="200"/>
                  </a:cubicBezTo>
                  <a:cubicBezTo>
                    <a:pt x="496" y="193"/>
                    <a:pt x="496" y="193"/>
                    <a:pt x="496" y="193"/>
                  </a:cubicBezTo>
                  <a:cubicBezTo>
                    <a:pt x="516" y="180"/>
                    <a:pt x="516" y="180"/>
                    <a:pt x="516" y="180"/>
                  </a:cubicBezTo>
                  <a:cubicBezTo>
                    <a:pt x="502" y="145"/>
                    <a:pt x="502" y="145"/>
                    <a:pt x="502" y="145"/>
                  </a:cubicBezTo>
                  <a:cubicBezTo>
                    <a:pt x="479" y="151"/>
                    <a:pt x="479" y="151"/>
                    <a:pt x="479" y="151"/>
                  </a:cubicBezTo>
                  <a:cubicBezTo>
                    <a:pt x="462" y="158"/>
                    <a:pt x="462" y="158"/>
                    <a:pt x="462" y="158"/>
                  </a:cubicBezTo>
                  <a:cubicBezTo>
                    <a:pt x="455" y="145"/>
                    <a:pt x="447" y="134"/>
                    <a:pt x="438" y="123"/>
                  </a:cubicBezTo>
                  <a:cubicBezTo>
                    <a:pt x="452" y="109"/>
                    <a:pt x="452" y="109"/>
                    <a:pt x="452" y="109"/>
                  </a:cubicBezTo>
                  <a:cubicBezTo>
                    <a:pt x="465" y="90"/>
                    <a:pt x="465" y="90"/>
                    <a:pt x="465" y="90"/>
                  </a:cubicBezTo>
                  <a:cubicBezTo>
                    <a:pt x="439" y="64"/>
                    <a:pt x="439" y="64"/>
                    <a:pt x="439" y="64"/>
                  </a:cubicBezTo>
                  <a:cubicBezTo>
                    <a:pt x="420" y="77"/>
                    <a:pt x="420" y="77"/>
                    <a:pt x="420" y="77"/>
                  </a:cubicBezTo>
                  <a:cubicBezTo>
                    <a:pt x="406" y="91"/>
                    <a:pt x="406" y="91"/>
                    <a:pt x="406" y="91"/>
                  </a:cubicBezTo>
                  <a:cubicBezTo>
                    <a:pt x="395" y="82"/>
                    <a:pt x="383" y="74"/>
                    <a:pt x="371" y="67"/>
                  </a:cubicBezTo>
                  <a:cubicBezTo>
                    <a:pt x="378" y="50"/>
                    <a:pt x="378" y="50"/>
                    <a:pt x="378" y="50"/>
                  </a:cubicBezTo>
                  <a:cubicBezTo>
                    <a:pt x="383" y="27"/>
                    <a:pt x="383" y="27"/>
                    <a:pt x="383" y="27"/>
                  </a:cubicBezTo>
                  <a:cubicBezTo>
                    <a:pt x="349" y="13"/>
                    <a:pt x="349" y="13"/>
                    <a:pt x="349" y="13"/>
                  </a:cubicBezTo>
                  <a:cubicBezTo>
                    <a:pt x="336" y="32"/>
                    <a:pt x="336" y="32"/>
                    <a:pt x="336" y="32"/>
                  </a:cubicBezTo>
                  <a:cubicBezTo>
                    <a:pt x="329" y="50"/>
                    <a:pt x="329" y="50"/>
                    <a:pt x="329" y="50"/>
                  </a:cubicBezTo>
                  <a:cubicBezTo>
                    <a:pt x="316" y="46"/>
                    <a:pt x="302" y="43"/>
                    <a:pt x="288" y="42"/>
                  </a:cubicBezTo>
                  <a:cubicBezTo>
                    <a:pt x="288" y="23"/>
                    <a:pt x="288" y="23"/>
                    <a:pt x="288" y="23"/>
                  </a:cubicBezTo>
                  <a:cubicBezTo>
                    <a:pt x="284" y="0"/>
                    <a:pt x="284" y="0"/>
                    <a:pt x="284" y="0"/>
                  </a:cubicBezTo>
                  <a:cubicBezTo>
                    <a:pt x="246" y="0"/>
                    <a:pt x="246" y="0"/>
                    <a:pt x="246" y="0"/>
                  </a:cubicBezTo>
                  <a:cubicBezTo>
                    <a:pt x="242" y="23"/>
                    <a:pt x="242" y="23"/>
                    <a:pt x="242" y="23"/>
                  </a:cubicBezTo>
                  <a:cubicBezTo>
                    <a:pt x="242" y="42"/>
                    <a:pt x="242" y="42"/>
                    <a:pt x="242" y="42"/>
                  </a:cubicBezTo>
                  <a:cubicBezTo>
                    <a:pt x="228" y="43"/>
                    <a:pt x="214" y="46"/>
                    <a:pt x="201" y="50"/>
                  </a:cubicBezTo>
                  <a:cubicBezTo>
                    <a:pt x="193" y="32"/>
                    <a:pt x="193" y="32"/>
                    <a:pt x="193" y="32"/>
                  </a:cubicBezTo>
                  <a:cubicBezTo>
                    <a:pt x="181" y="13"/>
                    <a:pt x="181" y="13"/>
                    <a:pt x="181" y="13"/>
                  </a:cubicBezTo>
                  <a:cubicBezTo>
                    <a:pt x="146" y="27"/>
                    <a:pt x="146" y="27"/>
                    <a:pt x="146" y="27"/>
                  </a:cubicBezTo>
                  <a:cubicBezTo>
                    <a:pt x="152" y="50"/>
                    <a:pt x="152" y="50"/>
                    <a:pt x="152" y="50"/>
                  </a:cubicBezTo>
                  <a:cubicBezTo>
                    <a:pt x="159" y="67"/>
                    <a:pt x="159" y="67"/>
                    <a:pt x="159" y="67"/>
                  </a:cubicBezTo>
                  <a:cubicBezTo>
                    <a:pt x="146" y="74"/>
                    <a:pt x="135" y="82"/>
                    <a:pt x="124" y="91"/>
                  </a:cubicBezTo>
                  <a:cubicBezTo>
                    <a:pt x="110" y="77"/>
                    <a:pt x="110" y="77"/>
                    <a:pt x="110" y="77"/>
                  </a:cubicBezTo>
                  <a:cubicBezTo>
                    <a:pt x="91" y="64"/>
                    <a:pt x="91" y="64"/>
                    <a:pt x="91" y="64"/>
                  </a:cubicBezTo>
                  <a:cubicBezTo>
                    <a:pt x="65" y="90"/>
                    <a:pt x="65" y="90"/>
                    <a:pt x="65" y="90"/>
                  </a:cubicBezTo>
                  <a:cubicBezTo>
                    <a:pt x="78" y="109"/>
                    <a:pt x="78" y="109"/>
                    <a:pt x="78" y="109"/>
                  </a:cubicBezTo>
                  <a:cubicBezTo>
                    <a:pt x="92" y="123"/>
                    <a:pt x="92" y="123"/>
                    <a:pt x="92" y="123"/>
                  </a:cubicBezTo>
                  <a:cubicBezTo>
                    <a:pt x="83" y="134"/>
                    <a:pt x="75" y="145"/>
                    <a:pt x="68" y="158"/>
                  </a:cubicBezTo>
                  <a:cubicBezTo>
                    <a:pt x="51" y="151"/>
                    <a:pt x="51" y="151"/>
                    <a:pt x="51" y="151"/>
                  </a:cubicBezTo>
                  <a:cubicBezTo>
                    <a:pt x="28" y="145"/>
                    <a:pt x="28" y="145"/>
                    <a:pt x="28" y="145"/>
                  </a:cubicBezTo>
                  <a:cubicBezTo>
                    <a:pt x="13" y="180"/>
                    <a:pt x="13" y="180"/>
                    <a:pt x="13" y="180"/>
                  </a:cubicBezTo>
                  <a:cubicBezTo>
                    <a:pt x="33" y="193"/>
                    <a:pt x="33" y="193"/>
                    <a:pt x="33" y="193"/>
                  </a:cubicBezTo>
                  <a:cubicBezTo>
                    <a:pt x="51" y="200"/>
                    <a:pt x="51" y="200"/>
                    <a:pt x="51" y="200"/>
                  </a:cubicBezTo>
                  <a:cubicBezTo>
                    <a:pt x="47" y="213"/>
                    <a:pt x="44" y="227"/>
                    <a:pt x="42" y="241"/>
                  </a:cubicBezTo>
                  <a:cubicBezTo>
                    <a:pt x="24" y="241"/>
                    <a:pt x="24" y="241"/>
                    <a:pt x="24" y="241"/>
                  </a:cubicBezTo>
                  <a:cubicBezTo>
                    <a:pt x="0" y="245"/>
                    <a:pt x="0" y="245"/>
                    <a:pt x="0" y="245"/>
                  </a:cubicBezTo>
                  <a:cubicBezTo>
                    <a:pt x="0" y="283"/>
                    <a:pt x="0" y="283"/>
                    <a:pt x="0" y="283"/>
                  </a:cubicBezTo>
                  <a:cubicBezTo>
                    <a:pt x="24" y="287"/>
                    <a:pt x="24" y="287"/>
                    <a:pt x="24" y="287"/>
                  </a:cubicBezTo>
                  <a:cubicBezTo>
                    <a:pt x="42" y="287"/>
                    <a:pt x="42" y="287"/>
                    <a:pt x="42" y="287"/>
                  </a:cubicBezTo>
                  <a:cubicBezTo>
                    <a:pt x="44" y="301"/>
                    <a:pt x="47" y="315"/>
                    <a:pt x="51" y="328"/>
                  </a:cubicBezTo>
                  <a:cubicBezTo>
                    <a:pt x="33" y="335"/>
                    <a:pt x="33" y="335"/>
                    <a:pt x="33" y="335"/>
                  </a:cubicBezTo>
                  <a:cubicBezTo>
                    <a:pt x="13" y="348"/>
                    <a:pt x="13" y="348"/>
                    <a:pt x="13" y="348"/>
                  </a:cubicBezTo>
                  <a:cubicBezTo>
                    <a:pt x="28" y="383"/>
                    <a:pt x="28" y="383"/>
                    <a:pt x="28" y="383"/>
                  </a:cubicBezTo>
                  <a:cubicBezTo>
                    <a:pt x="51" y="377"/>
                    <a:pt x="51" y="377"/>
                    <a:pt x="51" y="377"/>
                  </a:cubicBezTo>
                  <a:cubicBezTo>
                    <a:pt x="68" y="370"/>
                    <a:pt x="68" y="370"/>
                    <a:pt x="68" y="370"/>
                  </a:cubicBezTo>
                  <a:cubicBezTo>
                    <a:pt x="75" y="383"/>
                    <a:pt x="83" y="394"/>
                    <a:pt x="92" y="405"/>
                  </a:cubicBezTo>
                  <a:cubicBezTo>
                    <a:pt x="78" y="419"/>
                    <a:pt x="78" y="419"/>
                    <a:pt x="78" y="419"/>
                  </a:cubicBezTo>
                  <a:cubicBezTo>
                    <a:pt x="65" y="438"/>
                    <a:pt x="65" y="438"/>
                    <a:pt x="65" y="438"/>
                  </a:cubicBezTo>
                  <a:cubicBezTo>
                    <a:pt x="91" y="464"/>
                    <a:pt x="91" y="464"/>
                    <a:pt x="91" y="464"/>
                  </a:cubicBezTo>
                  <a:cubicBezTo>
                    <a:pt x="110" y="451"/>
                    <a:pt x="110" y="451"/>
                    <a:pt x="110" y="451"/>
                  </a:cubicBezTo>
                  <a:cubicBezTo>
                    <a:pt x="124" y="437"/>
                    <a:pt x="124" y="437"/>
                    <a:pt x="124" y="437"/>
                  </a:cubicBezTo>
                  <a:cubicBezTo>
                    <a:pt x="135" y="446"/>
                    <a:pt x="146" y="454"/>
                    <a:pt x="159" y="461"/>
                  </a:cubicBezTo>
                  <a:cubicBezTo>
                    <a:pt x="152" y="478"/>
                    <a:pt x="152" y="478"/>
                    <a:pt x="152" y="478"/>
                  </a:cubicBezTo>
                  <a:cubicBezTo>
                    <a:pt x="146" y="501"/>
                    <a:pt x="146" y="501"/>
                    <a:pt x="146" y="501"/>
                  </a:cubicBezTo>
                  <a:cubicBezTo>
                    <a:pt x="181" y="516"/>
                    <a:pt x="181" y="516"/>
                    <a:pt x="181" y="516"/>
                  </a:cubicBezTo>
                  <a:cubicBezTo>
                    <a:pt x="193" y="496"/>
                    <a:pt x="193" y="496"/>
                    <a:pt x="193" y="496"/>
                  </a:cubicBezTo>
                  <a:cubicBezTo>
                    <a:pt x="201" y="478"/>
                    <a:pt x="201" y="478"/>
                    <a:pt x="201" y="478"/>
                  </a:cubicBezTo>
                  <a:cubicBezTo>
                    <a:pt x="214" y="482"/>
                    <a:pt x="228" y="485"/>
                    <a:pt x="242" y="486"/>
                  </a:cubicBezTo>
                  <a:cubicBezTo>
                    <a:pt x="242" y="505"/>
                    <a:pt x="242" y="505"/>
                    <a:pt x="242" y="505"/>
                  </a:cubicBezTo>
                  <a:cubicBezTo>
                    <a:pt x="246" y="528"/>
                    <a:pt x="246" y="528"/>
                    <a:pt x="246" y="528"/>
                  </a:cubicBezTo>
                  <a:cubicBezTo>
                    <a:pt x="284" y="528"/>
                    <a:pt x="284" y="528"/>
                    <a:pt x="284" y="528"/>
                  </a:cubicBezTo>
                  <a:cubicBezTo>
                    <a:pt x="288" y="505"/>
                    <a:pt x="288" y="505"/>
                    <a:pt x="288" y="505"/>
                  </a:cubicBezTo>
                  <a:cubicBezTo>
                    <a:pt x="288" y="486"/>
                    <a:pt x="288" y="486"/>
                    <a:pt x="288" y="486"/>
                  </a:cubicBezTo>
                  <a:cubicBezTo>
                    <a:pt x="302" y="485"/>
                    <a:pt x="316" y="482"/>
                    <a:pt x="329" y="478"/>
                  </a:cubicBezTo>
                  <a:cubicBezTo>
                    <a:pt x="336" y="496"/>
                    <a:pt x="336" y="496"/>
                    <a:pt x="336" y="496"/>
                  </a:cubicBezTo>
                  <a:cubicBezTo>
                    <a:pt x="349" y="516"/>
                    <a:pt x="349" y="516"/>
                    <a:pt x="349" y="516"/>
                  </a:cubicBezTo>
                  <a:cubicBezTo>
                    <a:pt x="383" y="501"/>
                    <a:pt x="383" y="501"/>
                    <a:pt x="383" y="501"/>
                  </a:cubicBezTo>
                  <a:cubicBezTo>
                    <a:pt x="378" y="478"/>
                    <a:pt x="378" y="478"/>
                    <a:pt x="378" y="478"/>
                  </a:cubicBezTo>
                  <a:cubicBezTo>
                    <a:pt x="371" y="461"/>
                    <a:pt x="371" y="461"/>
                    <a:pt x="371" y="461"/>
                  </a:cubicBezTo>
                  <a:cubicBezTo>
                    <a:pt x="383" y="454"/>
                    <a:pt x="395" y="446"/>
                    <a:pt x="406" y="437"/>
                  </a:cubicBezTo>
                  <a:cubicBezTo>
                    <a:pt x="420" y="451"/>
                    <a:pt x="420" y="451"/>
                    <a:pt x="420" y="451"/>
                  </a:cubicBezTo>
                  <a:cubicBezTo>
                    <a:pt x="439" y="464"/>
                    <a:pt x="439" y="464"/>
                    <a:pt x="439" y="464"/>
                  </a:cubicBezTo>
                  <a:cubicBezTo>
                    <a:pt x="465" y="438"/>
                    <a:pt x="465" y="438"/>
                    <a:pt x="465" y="438"/>
                  </a:cubicBezTo>
                  <a:cubicBezTo>
                    <a:pt x="452" y="419"/>
                    <a:pt x="452" y="419"/>
                    <a:pt x="452" y="419"/>
                  </a:cubicBezTo>
                  <a:cubicBezTo>
                    <a:pt x="438" y="405"/>
                    <a:pt x="438" y="405"/>
                    <a:pt x="438" y="405"/>
                  </a:cubicBezTo>
                  <a:cubicBezTo>
                    <a:pt x="447" y="394"/>
                    <a:pt x="455" y="383"/>
                    <a:pt x="462" y="370"/>
                  </a:cubicBezTo>
                  <a:cubicBezTo>
                    <a:pt x="479" y="377"/>
                    <a:pt x="479" y="377"/>
                    <a:pt x="479" y="377"/>
                  </a:cubicBezTo>
                  <a:cubicBezTo>
                    <a:pt x="502" y="383"/>
                    <a:pt x="502" y="383"/>
                    <a:pt x="502" y="383"/>
                  </a:cubicBezTo>
                  <a:cubicBezTo>
                    <a:pt x="516" y="348"/>
                    <a:pt x="516" y="348"/>
                    <a:pt x="516" y="348"/>
                  </a:cubicBezTo>
                  <a:cubicBezTo>
                    <a:pt x="496" y="335"/>
                    <a:pt x="496" y="335"/>
                    <a:pt x="496" y="335"/>
                  </a:cubicBezTo>
                  <a:cubicBezTo>
                    <a:pt x="479" y="328"/>
                    <a:pt x="479" y="328"/>
                    <a:pt x="479" y="328"/>
                  </a:cubicBezTo>
                  <a:cubicBezTo>
                    <a:pt x="483" y="315"/>
                    <a:pt x="486" y="301"/>
                    <a:pt x="487" y="287"/>
                  </a:cubicBezTo>
                  <a:lnTo>
                    <a:pt x="506" y="287"/>
                  </a:lnTo>
                  <a:close/>
                  <a:moveTo>
                    <a:pt x="265" y="290"/>
                  </a:moveTo>
                  <a:cubicBezTo>
                    <a:pt x="251" y="290"/>
                    <a:pt x="239" y="278"/>
                    <a:pt x="239" y="264"/>
                  </a:cubicBezTo>
                  <a:cubicBezTo>
                    <a:pt x="239" y="250"/>
                    <a:pt x="251" y="238"/>
                    <a:pt x="265" y="238"/>
                  </a:cubicBezTo>
                  <a:cubicBezTo>
                    <a:pt x="279" y="238"/>
                    <a:pt x="291" y="250"/>
                    <a:pt x="291" y="264"/>
                  </a:cubicBezTo>
                  <a:cubicBezTo>
                    <a:pt x="291" y="278"/>
                    <a:pt x="279" y="290"/>
                    <a:pt x="265" y="290"/>
                  </a:cubicBezTo>
                  <a:close/>
                </a:path>
              </a:pathLst>
            </a:custGeom>
            <a:solidFill>
              <a:srgbClr val="35637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048" name="Google Shape;2048;p26"/>
            <p:cNvSpPr/>
            <p:nvPr/>
          </p:nvSpPr>
          <p:spPr>
            <a:xfrm>
              <a:off x="5405438" y="2741613"/>
              <a:ext cx="1376363" cy="1381125"/>
            </a:xfrm>
            <a:custGeom>
              <a:avLst/>
              <a:gdLst/>
              <a:ahLst/>
              <a:cxnLst/>
              <a:rect l="l" t="t" r="r" b="b"/>
              <a:pathLst>
                <a:path w="367" h="368" extrusionOk="0">
                  <a:moveTo>
                    <a:pt x="184" y="0"/>
                  </a:moveTo>
                  <a:cubicBezTo>
                    <a:pt x="83" y="0"/>
                    <a:pt x="0" y="83"/>
                    <a:pt x="0" y="184"/>
                  </a:cubicBezTo>
                  <a:cubicBezTo>
                    <a:pt x="0" y="285"/>
                    <a:pt x="83" y="368"/>
                    <a:pt x="184" y="368"/>
                  </a:cubicBezTo>
                  <a:cubicBezTo>
                    <a:pt x="285" y="368"/>
                    <a:pt x="367" y="285"/>
                    <a:pt x="367" y="184"/>
                  </a:cubicBezTo>
                  <a:cubicBezTo>
                    <a:pt x="367" y="83"/>
                    <a:pt x="285" y="0"/>
                    <a:pt x="184" y="0"/>
                  </a:cubicBezTo>
                  <a:close/>
                  <a:moveTo>
                    <a:pt x="184" y="250"/>
                  </a:moveTo>
                  <a:cubicBezTo>
                    <a:pt x="148" y="250"/>
                    <a:pt x="118" y="220"/>
                    <a:pt x="118" y="184"/>
                  </a:cubicBezTo>
                  <a:cubicBezTo>
                    <a:pt x="118" y="148"/>
                    <a:pt x="148" y="118"/>
                    <a:pt x="184" y="118"/>
                  </a:cubicBezTo>
                  <a:cubicBezTo>
                    <a:pt x="220" y="118"/>
                    <a:pt x="250" y="148"/>
                    <a:pt x="250" y="184"/>
                  </a:cubicBezTo>
                  <a:cubicBezTo>
                    <a:pt x="250" y="220"/>
                    <a:pt x="220" y="250"/>
                    <a:pt x="184" y="25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049" name="Google Shape;2049;p26"/>
          <p:cNvGrpSpPr/>
          <p:nvPr/>
        </p:nvGrpSpPr>
        <p:grpSpPr>
          <a:xfrm>
            <a:off x="4771996" y="2469267"/>
            <a:ext cx="959732" cy="973850"/>
            <a:chOff x="5803900" y="2852738"/>
            <a:chExt cx="1300163" cy="1319212"/>
          </a:xfrm>
        </p:grpSpPr>
        <p:sp>
          <p:nvSpPr>
            <p:cNvPr id="2050" name="Google Shape;2050;p26"/>
            <p:cNvSpPr/>
            <p:nvPr/>
          </p:nvSpPr>
          <p:spPr>
            <a:xfrm>
              <a:off x="5803900" y="2852738"/>
              <a:ext cx="1300163" cy="1319212"/>
            </a:xfrm>
            <a:custGeom>
              <a:avLst/>
              <a:gdLst/>
              <a:ahLst/>
              <a:cxnLst/>
              <a:rect l="l" t="t" r="r" b="b"/>
              <a:pathLst>
                <a:path w="347" h="352" extrusionOk="0">
                  <a:moveTo>
                    <a:pt x="308" y="195"/>
                  </a:moveTo>
                  <a:cubicBezTo>
                    <a:pt x="309" y="189"/>
                    <a:pt x="309" y="182"/>
                    <a:pt x="309" y="176"/>
                  </a:cubicBezTo>
                  <a:cubicBezTo>
                    <a:pt x="309" y="169"/>
                    <a:pt x="309" y="162"/>
                    <a:pt x="308" y="156"/>
                  </a:cubicBezTo>
                  <a:cubicBezTo>
                    <a:pt x="326" y="150"/>
                    <a:pt x="326" y="150"/>
                    <a:pt x="326" y="150"/>
                  </a:cubicBezTo>
                  <a:cubicBezTo>
                    <a:pt x="347" y="139"/>
                    <a:pt x="347" y="139"/>
                    <a:pt x="347" y="139"/>
                  </a:cubicBezTo>
                  <a:cubicBezTo>
                    <a:pt x="335" y="103"/>
                    <a:pt x="335" y="103"/>
                    <a:pt x="335" y="103"/>
                  </a:cubicBezTo>
                  <a:cubicBezTo>
                    <a:pt x="312" y="107"/>
                    <a:pt x="312" y="107"/>
                    <a:pt x="312" y="107"/>
                  </a:cubicBezTo>
                  <a:cubicBezTo>
                    <a:pt x="294" y="113"/>
                    <a:pt x="294" y="113"/>
                    <a:pt x="294" y="113"/>
                  </a:cubicBezTo>
                  <a:cubicBezTo>
                    <a:pt x="288" y="101"/>
                    <a:pt x="280" y="90"/>
                    <a:pt x="271" y="81"/>
                  </a:cubicBezTo>
                  <a:cubicBezTo>
                    <a:pt x="282" y="65"/>
                    <a:pt x="282" y="65"/>
                    <a:pt x="282" y="65"/>
                  </a:cubicBezTo>
                  <a:cubicBezTo>
                    <a:pt x="292" y="44"/>
                    <a:pt x="292" y="44"/>
                    <a:pt x="292" y="44"/>
                  </a:cubicBezTo>
                  <a:cubicBezTo>
                    <a:pt x="262" y="22"/>
                    <a:pt x="262" y="22"/>
                    <a:pt x="262" y="22"/>
                  </a:cubicBezTo>
                  <a:cubicBezTo>
                    <a:pt x="245" y="39"/>
                    <a:pt x="245" y="39"/>
                    <a:pt x="245" y="39"/>
                  </a:cubicBezTo>
                  <a:cubicBezTo>
                    <a:pt x="234" y="54"/>
                    <a:pt x="234" y="54"/>
                    <a:pt x="234" y="54"/>
                  </a:cubicBezTo>
                  <a:cubicBezTo>
                    <a:pt x="222" y="48"/>
                    <a:pt x="210" y="44"/>
                    <a:pt x="196" y="42"/>
                  </a:cubicBezTo>
                  <a:cubicBezTo>
                    <a:pt x="196" y="23"/>
                    <a:pt x="196" y="23"/>
                    <a:pt x="196" y="23"/>
                  </a:cubicBezTo>
                  <a:cubicBezTo>
                    <a:pt x="192" y="0"/>
                    <a:pt x="192" y="0"/>
                    <a:pt x="192" y="0"/>
                  </a:cubicBezTo>
                  <a:cubicBezTo>
                    <a:pt x="155" y="0"/>
                    <a:pt x="155" y="0"/>
                    <a:pt x="155" y="0"/>
                  </a:cubicBezTo>
                  <a:cubicBezTo>
                    <a:pt x="151" y="23"/>
                    <a:pt x="151" y="23"/>
                    <a:pt x="151" y="23"/>
                  </a:cubicBezTo>
                  <a:cubicBezTo>
                    <a:pt x="151" y="42"/>
                    <a:pt x="151" y="42"/>
                    <a:pt x="151" y="42"/>
                  </a:cubicBezTo>
                  <a:cubicBezTo>
                    <a:pt x="138" y="44"/>
                    <a:pt x="125" y="48"/>
                    <a:pt x="113" y="54"/>
                  </a:cubicBezTo>
                  <a:cubicBezTo>
                    <a:pt x="102" y="39"/>
                    <a:pt x="102" y="39"/>
                    <a:pt x="102" y="39"/>
                  </a:cubicBezTo>
                  <a:cubicBezTo>
                    <a:pt x="85" y="22"/>
                    <a:pt x="85" y="22"/>
                    <a:pt x="85" y="22"/>
                  </a:cubicBezTo>
                  <a:cubicBezTo>
                    <a:pt x="55" y="44"/>
                    <a:pt x="55" y="44"/>
                    <a:pt x="55" y="44"/>
                  </a:cubicBezTo>
                  <a:cubicBezTo>
                    <a:pt x="65" y="65"/>
                    <a:pt x="65" y="65"/>
                    <a:pt x="65" y="65"/>
                  </a:cubicBezTo>
                  <a:cubicBezTo>
                    <a:pt x="77" y="81"/>
                    <a:pt x="77" y="81"/>
                    <a:pt x="77" y="81"/>
                  </a:cubicBezTo>
                  <a:cubicBezTo>
                    <a:pt x="67" y="90"/>
                    <a:pt x="60" y="101"/>
                    <a:pt x="53" y="113"/>
                  </a:cubicBezTo>
                  <a:cubicBezTo>
                    <a:pt x="35" y="107"/>
                    <a:pt x="35" y="107"/>
                    <a:pt x="35" y="107"/>
                  </a:cubicBezTo>
                  <a:cubicBezTo>
                    <a:pt x="12" y="103"/>
                    <a:pt x="12" y="103"/>
                    <a:pt x="12" y="103"/>
                  </a:cubicBezTo>
                  <a:cubicBezTo>
                    <a:pt x="0" y="139"/>
                    <a:pt x="0" y="139"/>
                    <a:pt x="0" y="139"/>
                  </a:cubicBezTo>
                  <a:cubicBezTo>
                    <a:pt x="21" y="150"/>
                    <a:pt x="21" y="150"/>
                    <a:pt x="21" y="150"/>
                  </a:cubicBezTo>
                  <a:cubicBezTo>
                    <a:pt x="39" y="156"/>
                    <a:pt x="39" y="156"/>
                    <a:pt x="39" y="156"/>
                  </a:cubicBezTo>
                  <a:cubicBezTo>
                    <a:pt x="38" y="162"/>
                    <a:pt x="38" y="169"/>
                    <a:pt x="38" y="176"/>
                  </a:cubicBezTo>
                  <a:cubicBezTo>
                    <a:pt x="38" y="182"/>
                    <a:pt x="38" y="189"/>
                    <a:pt x="39" y="195"/>
                  </a:cubicBezTo>
                  <a:cubicBezTo>
                    <a:pt x="21" y="201"/>
                    <a:pt x="21" y="201"/>
                    <a:pt x="21" y="201"/>
                  </a:cubicBezTo>
                  <a:cubicBezTo>
                    <a:pt x="0" y="212"/>
                    <a:pt x="0" y="212"/>
                    <a:pt x="0" y="212"/>
                  </a:cubicBezTo>
                  <a:cubicBezTo>
                    <a:pt x="12" y="248"/>
                    <a:pt x="12" y="248"/>
                    <a:pt x="12" y="248"/>
                  </a:cubicBezTo>
                  <a:cubicBezTo>
                    <a:pt x="35" y="244"/>
                    <a:pt x="35" y="244"/>
                    <a:pt x="35" y="244"/>
                  </a:cubicBezTo>
                  <a:cubicBezTo>
                    <a:pt x="53" y="239"/>
                    <a:pt x="53" y="239"/>
                    <a:pt x="53" y="239"/>
                  </a:cubicBezTo>
                  <a:cubicBezTo>
                    <a:pt x="60" y="250"/>
                    <a:pt x="67" y="261"/>
                    <a:pt x="77" y="271"/>
                  </a:cubicBezTo>
                  <a:cubicBezTo>
                    <a:pt x="65" y="286"/>
                    <a:pt x="65" y="286"/>
                    <a:pt x="65" y="286"/>
                  </a:cubicBezTo>
                  <a:cubicBezTo>
                    <a:pt x="55" y="307"/>
                    <a:pt x="55" y="307"/>
                    <a:pt x="55" y="307"/>
                  </a:cubicBezTo>
                  <a:cubicBezTo>
                    <a:pt x="85" y="329"/>
                    <a:pt x="85" y="329"/>
                    <a:pt x="85" y="329"/>
                  </a:cubicBezTo>
                  <a:cubicBezTo>
                    <a:pt x="102" y="313"/>
                    <a:pt x="102" y="313"/>
                    <a:pt x="102" y="313"/>
                  </a:cubicBezTo>
                  <a:cubicBezTo>
                    <a:pt x="113" y="297"/>
                    <a:pt x="113" y="297"/>
                    <a:pt x="113" y="297"/>
                  </a:cubicBezTo>
                  <a:cubicBezTo>
                    <a:pt x="125" y="303"/>
                    <a:pt x="138" y="307"/>
                    <a:pt x="151" y="309"/>
                  </a:cubicBezTo>
                  <a:cubicBezTo>
                    <a:pt x="151" y="329"/>
                    <a:pt x="151" y="329"/>
                    <a:pt x="151" y="329"/>
                  </a:cubicBezTo>
                  <a:cubicBezTo>
                    <a:pt x="155" y="352"/>
                    <a:pt x="155" y="352"/>
                    <a:pt x="155" y="352"/>
                  </a:cubicBezTo>
                  <a:cubicBezTo>
                    <a:pt x="192" y="352"/>
                    <a:pt x="192" y="352"/>
                    <a:pt x="192" y="352"/>
                  </a:cubicBezTo>
                  <a:cubicBezTo>
                    <a:pt x="196" y="329"/>
                    <a:pt x="196" y="329"/>
                    <a:pt x="196" y="329"/>
                  </a:cubicBezTo>
                  <a:cubicBezTo>
                    <a:pt x="196" y="309"/>
                    <a:pt x="196" y="309"/>
                    <a:pt x="196" y="309"/>
                  </a:cubicBezTo>
                  <a:cubicBezTo>
                    <a:pt x="210" y="307"/>
                    <a:pt x="222" y="303"/>
                    <a:pt x="234" y="297"/>
                  </a:cubicBezTo>
                  <a:cubicBezTo>
                    <a:pt x="245" y="313"/>
                    <a:pt x="245" y="313"/>
                    <a:pt x="245" y="313"/>
                  </a:cubicBezTo>
                  <a:cubicBezTo>
                    <a:pt x="262" y="329"/>
                    <a:pt x="262" y="329"/>
                    <a:pt x="262" y="329"/>
                  </a:cubicBezTo>
                  <a:cubicBezTo>
                    <a:pt x="292" y="307"/>
                    <a:pt x="292" y="307"/>
                    <a:pt x="292" y="307"/>
                  </a:cubicBezTo>
                  <a:cubicBezTo>
                    <a:pt x="282" y="286"/>
                    <a:pt x="282" y="286"/>
                    <a:pt x="282" y="286"/>
                  </a:cubicBezTo>
                  <a:cubicBezTo>
                    <a:pt x="271" y="271"/>
                    <a:pt x="271" y="271"/>
                    <a:pt x="271" y="271"/>
                  </a:cubicBezTo>
                  <a:cubicBezTo>
                    <a:pt x="280" y="261"/>
                    <a:pt x="288" y="250"/>
                    <a:pt x="294" y="239"/>
                  </a:cubicBezTo>
                  <a:cubicBezTo>
                    <a:pt x="312" y="244"/>
                    <a:pt x="312" y="244"/>
                    <a:pt x="312" y="244"/>
                  </a:cubicBezTo>
                  <a:cubicBezTo>
                    <a:pt x="335" y="248"/>
                    <a:pt x="335" y="248"/>
                    <a:pt x="335" y="248"/>
                  </a:cubicBezTo>
                  <a:cubicBezTo>
                    <a:pt x="347" y="212"/>
                    <a:pt x="347" y="212"/>
                    <a:pt x="347" y="212"/>
                  </a:cubicBezTo>
                  <a:cubicBezTo>
                    <a:pt x="326" y="201"/>
                    <a:pt x="326" y="201"/>
                    <a:pt x="326" y="201"/>
                  </a:cubicBezTo>
                  <a:lnTo>
                    <a:pt x="308" y="195"/>
                  </a:lnTo>
                  <a:close/>
                  <a:moveTo>
                    <a:pt x="174" y="201"/>
                  </a:moveTo>
                  <a:cubicBezTo>
                    <a:pt x="159" y="201"/>
                    <a:pt x="148" y="190"/>
                    <a:pt x="148" y="176"/>
                  </a:cubicBezTo>
                  <a:cubicBezTo>
                    <a:pt x="148" y="162"/>
                    <a:pt x="159" y="150"/>
                    <a:pt x="174" y="150"/>
                  </a:cubicBezTo>
                  <a:cubicBezTo>
                    <a:pt x="188" y="150"/>
                    <a:pt x="199" y="162"/>
                    <a:pt x="199" y="176"/>
                  </a:cubicBezTo>
                  <a:cubicBezTo>
                    <a:pt x="199" y="190"/>
                    <a:pt x="188" y="201"/>
                    <a:pt x="174" y="201"/>
                  </a:cubicBezTo>
                  <a:close/>
                </a:path>
              </a:pathLst>
            </a:custGeom>
            <a:solidFill>
              <a:srgbClr val="35637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051" name="Google Shape;2051;p26"/>
            <p:cNvSpPr/>
            <p:nvPr/>
          </p:nvSpPr>
          <p:spPr>
            <a:xfrm>
              <a:off x="6080125" y="3136900"/>
              <a:ext cx="747713" cy="746125"/>
            </a:xfrm>
            <a:custGeom>
              <a:avLst/>
              <a:gdLst/>
              <a:ahLst/>
              <a:cxnLst/>
              <a:rect l="l" t="t" r="r" b="b"/>
              <a:pathLst>
                <a:path w="199" h="199" extrusionOk="0">
                  <a:moveTo>
                    <a:pt x="100" y="0"/>
                  </a:moveTo>
                  <a:cubicBezTo>
                    <a:pt x="45" y="0"/>
                    <a:pt x="0" y="45"/>
                    <a:pt x="0" y="100"/>
                  </a:cubicBezTo>
                  <a:cubicBezTo>
                    <a:pt x="0" y="155"/>
                    <a:pt x="45" y="199"/>
                    <a:pt x="100" y="199"/>
                  </a:cubicBezTo>
                  <a:cubicBezTo>
                    <a:pt x="155" y="199"/>
                    <a:pt x="199" y="155"/>
                    <a:pt x="199" y="100"/>
                  </a:cubicBezTo>
                  <a:cubicBezTo>
                    <a:pt x="199" y="45"/>
                    <a:pt x="155" y="0"/>
                    <a:pt x="100" y="0"/>
                  </a:cubicBezTo>
                  <a:close/>
                  <a:moveTo>
                    <a:pt x="100" y="150"/>
                  </a:moveTo>
                  <a:cubicBezTo>
                    <a:pt x="72" y="150"/>
                    <a:pt x="49" y="128"/>
                    <a:pt x="49" y="100"/>
                  </a:cubicBezTo>
                  <a:cubicBezTo>
                    <a:pt x="49" y="72"/>
                    <a:pt x="72" y="49"/>
                    <a:pt x="100" y="49"/>
                  </a:cubicBezTo>
                  <a:cubicBezTo>
                    <a:pt x="127" y="49"/>
                    <a:pt x="150" y="72"/>
                    <a:pt x="150" y="100"/>
                  </a:cubicBezTo>
                  <a:cubicBezTo>
                    <a:pt x="150" y="128"/>
                    <a:pt x="127" y="150"/>
                    <a:pt x="100" y="15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052" name="Google Shape;2052;p26"/>
          <p:cNvGrpSpPr/>
          <p:nvPr/>
        </p:nvGrpSpPr>
        <p:grpSpPr>
          <a:xfrm>
            <a:off x="5598152" y="2647396"/>
            <a:ext cx="1165976" cy="1164870"/>
            <a:chOff x="5305425" y="2638425"/>
            <a:chExt cx="1579563" cy="1577975"/>
          </a:xfrm>
        </p:grpSpPr>
        <p:sp>
          <p:nvSpPr>
            <p:cNvPr id="2053" name="Google Shape;2053;p26"/>
            <p:cNvSpPr/>
            <p:nvPr/>
          </p:nvSpPr>
          <p:spPr>
            <a:xfrm>
              <a:off x="5305425" y="2638425"/>
              <a:ext cx="1579563" cy="1577975"/>
            </a:xfrm>
            <a:custGeom>
              <a:avLst/>
              <a:gdLst/>
              <a:ahLst/>
              <a:cxnLst/>
              <a:rect l="l" t="t" r="r" b="b"/>
              <a:pathLst>
                <a:path w="421" h="421" extrusionOk="0">
                  <a:moveTo>
                    <a:pt x="398" y="233"/>
                  </a:moveTo>
                  <a:cubicBezTo>
                    <a:pt x="421" y="229"/>
                    <a:pt x="421" y="229"/>
                    <a:pt x="421" y="229"/>
                  </a:cubicBezTo>
                  <a:cubicBezTo>
                    <a:pt x="421" y="192"/>
                    <a:pt x="421" y="192"/>
                    <a:pt x="421" y="192"/>
                  </a:cubicBezTo>
                  <a:cubicBezTo>
                    <a:pt x="398" y="188"/>
                    <a:pt x="398" y="188"/>
                    <a:pt x="398" y="188"/>
                  </a:cubicBezTo>
                  <a:cubicBezTo>
                    <a:pt x="378" y="188"/>
                    <a:pt x="378" y="188"/>
                    <a:pt x="378" y="188"/>
                  </a:cubicBezTo>
                  <a:cubicBezTo>
                    <a:pt x="376" y="173"/>
                    <a:pt x="372" y="159"/>
                    <a:pt x="367" y="146"/>
                  </a:cubicBezTo>
                  <a:cubicBezTo>
                    <a:pt x="384" y="136"/>
                    <a:pt x="384" y="136"/>
                    <a:pt x="384" y="136"/>
                  </a:cubicBezTo>
                  <a:cubicBezTo>
                    <a:pt x="402" y="122"/>
                    <a:pt x="402" y="122"/>
                    <a:pt x="402" y="122"/>
                  </a:cubicBezTo>
                  <a:cubicBezTo>
                    <a:pt x="383" y="89"/>
                    <a:pt x="383" y="89"/>
                    <a:pt x="383" y="89"/>
                  </a:cubicBezTo>
                  <a:cubicBezTo>
                    <a:pt x="361" y="97"/>
                    <a:pt x="361" y="97"/>
                    <a:pt x="361" y="97"/>
                  </a:cubicBezTo>
                  <a:cubicBezTo>
                    <a:pt x="344" y="107"/>
                    <a:pt x="344" y="107"/>
                    <a:pt x="344" y="107"/>
                  </a:cubicBezTo>
                  <a:cubicBezTo>
                    <a:pt x="336" y="96"/>
                    <a:pt x="325" y="85"/>
                    <a:pt x="314" y="77"/>
                  </a:cubicBezTo>
                  <a:cubicBezTo>
                    <a:pt x="324" y="60"/>
                    <a:pt x="324" y="60"/>
                    <a:pt x="324" y="60"/>
                  </a:cubicBezTo>
                  <a:cubicBezTo>
                    <a:pt x="332" y="38"/>
                    <a:pt x="332" y="38"/>
                    <a:pt x="332" y="38"/>
                  </a:cubicBezTo>
                  <a:cubicBezTo>
                    <a:pt x="299" y="19"/>
                    <a:pt x="299" y="19"/>
                    <a:pt x="299" y="19"/>
                  </a:cubicBezTo>
                  <a:cubicBezTo>
                    <a:pt x="285" y="37"/>
                    <a:pt x="285" y="37"/>
                    <a:pt x="285" y="37"/>
                  </a:cubicBezTo>
                  <a:cubicBezTo>
                    <a:pt x="275" y="54"/>
                    <a:pt x="275" y="54"/>
                    <a:pt x="275" y="54"/>
                  </a:cubicBezTo>
                  <a:cubicBezTo>
                    <a:pt x="262" y="49"/>
                    <a:pt x="248" y="45"/>
                    <a:pt x="233" y="43"/>
                  </a:cubicBezTo>
                  <a:cubicBezTo>
                    <a:pt x="233" y="23"/>
                    <a:pt x="233" y="23"/>
                    <a:pt x="233" y="23"/>
                  </a:cubicBezTo>
                  <a:cubicBezTo>
                    <a:pt x="229" y="0"/>
                    <a:pt x="229" y="0"/>
                    <a:pt x="229" y="0"/>
                  </a:cubicBezTo>
                  <a:cubicBezTo>
                    <a:pt x="192" y="0"/>
                    <a:pt x="192" y="0"/>
                    <a:pt x="192" y="0"/>
                  </a:cubicBezTo>
                  <a:cubicBezTo>
                    <a:pt x="188" y="23"/>
                    <a:pt x="188" y="23"/>
                    <a:pt x="188" y="23"/>
                  </a:cubicBezTo>
                  <a:cubicBezTo>
                    <a:pt x="188" y="43"/>
                    <a:pt x="188" y="43"/>
                    <a:pt x="188" y="43"/>
                  </a:cubicBezTo>
                  <a:cubicBezTo>
                    <a:pt x="173" y="45"/>
                    <a:pt x="160" y="49"/>
                    <a:pt x="146" y="54"/>
                  </a:cubicBezTo>
                  <a:cubicBezTo>
                    <a:pt x="137" y="37"/>
                    <a:pt x="137" y="37"/>
                    <a:pt x="137" y="37"/>
                  </a:cubicBezTo>
                  <a:cubicBezTo>
                    <a:pt x="122" y="19"/>
                    <a:pt x="122" y="19"/>
                    <a:pt x="122" y="19"/>
                  </a:cubicBezTo>
                  <a:cubicBezTo>
                    <a:pt x="89" y="38"/>
                    <a:pt x="89" y="38"/>
                    <a:pt x="89" y="38"/>
                  </a:cubicBezTo>
                  <a:cubicBezTo>
                    <a:pt x="98" y="60"/>
                    <a:pt x="98" y="60"/>
                    <a:pt x="98" y="60"/>
                  </a:cubicBezTo>
                  <a:cubicBezTo>
                    <a:pt x="107" y="77"/>
                    <a:pt x="107" y="77"/>
                    <a:pt x="107" y="77"/>
                  </a:cubicBezTo>
                  <a:cubicBezTo>
                    <a:pt x="96" y="85"/>
                    <a:pt x="86" y="96"/>
                    <a:pt x="77" y="107"/>
                  </a:cubicBezTo>
                  <a:cubicBezTo>
                    <a:pt x="60" y="97"/>
                    <a:pt x="60" y="97"/>
                    <a:pt x="60" y="97"/>
                  </a:cubicBezTo>
                  <a:cubicBezTo>
                    <a:pt x="38" y="89"/>
                    <a:pt x="38" y="89"/>
                    <a:pt x="38" y="89"/>
                  </a:cubicBezTo>
                  <a:cubicBezTo>
                    <a:pt x="19" y="122"/>
                    <a:pt x="19" y="122"/>
                    <a:pt x="19" y="122"/>
                  </a:cubicBezTo>
                  <a:cubicBezTo>
                    <a:pt x="37" y="136"/>
                    <a:pt x="37" y="136"/>
                    <a:pt x="37" y="136"/>
                  </a:cubicBezTo>
                  <a:cubicBezTo>
                    <a:pt x="54" y="146"/>
                    <a:pt x="54" y="146"/>
                    <a:pt x="54" y="146"/>
                  </a:cubicBezTo>
                  <a:cubicBezTo>
                    <a:pt x="49" y="159"/>
                    <a:pt x="45" y="173"/>
                    <a:pt x="43" y="188"/>
                  </a:cubicBezTo>
                  <a:cubicBezTo>
                    <a:pt x="24" y="188"/>
                    <a:pt x="24" y="188"/>
                    <a:pt x="24" y="188"/>
                  </a:cubicBezTo>
                  <a:cubicBezTo>
                    <a:pt x="0" y="192"/>
                    <a:pt x="0" y="192"/>
                    <a:pt x="0" y="192"/>
                  </a:cubicBezTo>
                  <a:cubicBezTo>
                    <a:pt x="0" y="229"/>
                    <a:pt x="0" y="229"/>
                    <a:pt x="0" y="229"/>
                  </a:cubicBezTo>
                  <a:cubicBezTo>
                    <a:pt x="24" y="233"/>
                    <a:pt x="24" y="233"/>
                    <a:pt x="24" y="233"/>
                  </a:cubicBezTo>
                  <a:cubicBezTo>
                    <a:pt x="43" y="233"/>
                    <a:pt x="43" y="233"/>
                    <a:pt x="43" y="233"/>
                  </a:cubicBezTo>
                  <a:cubicBezTo>
                    <a:pt x="45" y="247"/>
                    <a:pt x="49" y="261"/>
                    <a:pt x="54" y="274"/>
                  </a:cubicBezTo>
                  <a:cubicBezTo>
                    <a:pt x="37" y="284"/>
                    <a:pt x="37" y="284"/>
                    <a:pt x="37" y="284"/>
                  </a:cubicBezTo>
                  <a:cubicBezTo>
                    <a:pt x="19" y="299"/>
                    <a:pt x="19" y="299"/>
                    <a:pt x="19" y="299"/>
                  </a:cubicBezTo>
                  <a:cubicBezTo>
                    <a:pt x="38" y="332"/>
                    <a:pt x="38" y="332"/>
                    <a:pt x="38" y="332"/>
                  </a:cubicBezTo>
                  <a:cubicBezTo>
                    <a:pt x="60" y="323"/>
                    <a:pt x="60" y="323"/>
                    <a:pt x="60" y="323"/>
                  </a:cubicBezTo>
                  <a:cubicBezTo>
                    <a:pt x="77" y="314"/>
                    <a:pt x="77" y="314"/>
                    <a:pt x="77" y="314"/>
                  </a:cubicBezTo>
                  <a:cubicBezTo>
                    <a:pt x="86" y="325"/>
                    <a:pt x="96" y="335"/>
                    <a:pt x="107" y="344"/>
                  </a:cubicBezTo>
                  <a:cubicBezTo>
                    <a:pt x="98" y="361"/>
                    <a:pt x="98" y="361"/>
                    <a:pt x="98" y="361"/>
                  </a:cubicBezTo>
                  <a:cubicBezTo>
                    <a:pt x="89" y="383"/>
                    <a:pt x="89" y="383"/>
                    <a:pt x="89" y="383"/>
                  </a:cubicBezTo>
                  <a:cubicBezTo>
                    <a:pt x="122" y="402"/>
                    <a:pt x="122" y="402"/>
                    <a:pt x="122" y="402"/>
                  </a:cubicBezTo>
                  <a:cubicBezTo>
                    <a:pt x="137" y="384"/>
                    <a:pt x="137" y="384"/>
                    <a:pt x="137" y="384"/>
                  </a:cubicBezTo>
                  <a:cubicBezTo>
                    <a:pt x="146" y="367"/>
                    <a:pt x="146" y="367"/>
                    <a:pt x="146" y="367"/>
                  </a:cubicBezTo>
                  <a:cubicBezTo>
                    <a:pt x="160" y="372"/>
                    <a:pt x="173" y="376"/>
                    <a:pt x="188" y="378"/>
                  </a:cubicBezTo>
                  <a:cubicBezTo>
                    <a:pt x="188" y="397"/>
                    <a:pt x="188" y="397"/>
                    <a:pt x="188" y="397"/>
                  </a:cubicBezTo>
                  <a:cubicBezTo>
                    <a:pt x="192" y="421"/>
                    <a:pt x="192" y="421"/>
                    <a:pt x="192" y="421"/>
                  </a:cubicBezTo>
                  <a:cubicBezTo>
                    <a:pt x="229" y="421"/>
                    <a:pt x="229" y="421"/>
                    <a:pt x="229" y="421"/>
                  </a:cubicBezTo>
                  <a:cubicBezTo>
                    <a:pt x="233" y="397"/>
                    <a:pt x="233" y="397"/>
                    <a:pt x="233" y="397"/>
                  </a:cubicBezTo>
                  <a:cubicBezTo>
                    <a:pt x="233" y="378"/>
                    <a:pt x="233" y="378"/>
                    <a:pt x="233" y="378"/>
                  </a:cubicBezTo>
                  <a:cubicBezTo>
                    <a:pt x="248" y="376"/>
                    <a:pt x="262" y="372"/>
                    <a:pt x="275" y="367"/>
                  </a:cubicBezTo>
                  <a:cubicBezTo>
                    <a:pt x="285" y="384"/>
                    <a:pt x="285" y="384"/>
                    <a:pt x="285" y="384"/>
                  </a:cubicBezTo>
                  <a:cubicBezTo>
                    <a:pt x="299" y="402"/>
                    <a:pt x="299" y="402"/>
                    <a:pt x="299" y="402"/>
                  </a:cubicBezTo>
                  <a:cubicBezTo>
                    <a:pt x="332" y="383"/>
                    <a:pt x="332" y="383"/>
                    <a:pt x="332" y="383"/>
                  </a:cubicBezTo>
                  <a:cubicBezTo>
                    <a:pt x="324" y="361"/>
                    <a:pt x="324" y="361"/>
                    <a:pt x="324" y="361"/>
                  </a:cubicBezTo>
                  <a:cubicBezTo>
                    <a:pt x="314" y="344"/>
                    <a:pt x="314" y="344"/>
                    <a:pt x="314" y="344"/>
                  </a:cubicBezTo>
                  <a:cubicBezTo>
                    <a:pt x="325" y="335"/>
                    <a:pt x="336" y="325"/>
                    <a:pt x="344" y="314"/>
                  </a:cubicBezTo>
                  <a:cubicBezTo>
                    <a:pt x="361" y="323"/>
                    <a:pt x="361" y="323"/>
                    <a:pt x="361" y="323"/>
                  </a:cubicBezTo>
                  <a:cubicBezTo>
                    <a:pt x="383" y="332"/>
                    <a:pt x="383" y="332"/>
                    <a:pt x="383" y="332"/>
                  </a:cubicBezTo>
                  <a:cubicBezTo>
                    <a:pt x="402" y="299"/>
                    <a:pt x="402" y="299"/>
                    <a:pt x="402" y="299"/>
                  </a:cubicBezTo>
                  <a:cubicBezTo>
                    <a:pt x="384" y="284"/>
                    <a:pt x="384" y="284"/>
                    <a:pt x="384" y="284"/>
                  </a:cubicBezTo>
                  <a:cubicBezTo>
                    <a:pt x="367" y="274"/>
                    <a:pt x="367" y="274"/>
                    <a:pt x="367" y="274"/>
                  </a:cubicBezTo>
                  <a:cubicBezTo>
                    <a:pt x="372" y="261"/>
                    <a:pt x="376" y="247"/>
                    <a:pt x="378" y="233"/>
                  </a:cubicBezTo>
                  <a:lnTo>
                    <a:pt x="398" y="233"/>
                  </a:lnTo>
                  <a:close/>
                  <a:moveTo>
                    <a:pt x="211" y="236"/>
                  </a:moveTo>
                  <a:cubicBezTo>
                    <a:pt x="197" y="236"/>
                    <a:pt x="185" y="224"/>
                    <a:pt x="185" y="210"/>
                  </a:cubicBezTo>
                  <a:cubicBezTo>
                    <a:pt x="185" y="196"/>
                    <a:pt x="197" y="185"/>
                    <a:pt x="211" y="185"/>
                  </a:cubicBezTo>
                  <a:cubicBezTo>
                    <a:pt x="225" y="185"/>
                    <a:pt x="236" y="196"/>
                    <a:pt x="236" y="210"/>
                  </a:cubicBezTo>
                  <a:cubicBezTo>
                    <a:pt x="236" y="224"/>
                    <a:pt x="225" y="236"/>
                    <a:pt x="211" y="236"/>
                  </a:cubicBezTo>
                  <a:close/>
                </a:path>
              </a:pathLst>
            </a:custGeom>
            <a:solidFill>
              <a:srgbClr val="35637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054" name="Google Shape;2054;p26"/>
            <p:cNvSpPr/>
            <p:nvPr/>
          </p:nvSpPr>
          <p:spPr>
            <a:xfrm>
              <a:off x="5602288" y="2933700"/>
              <a:ext cx="985838" cy="985838"/>
            </a:xfrm>
            <a:custGeom>
              <a:avLst/>
              <a:gdLst/>
              <a:ahLst/>
              <a:cxnLst/>
              <a:rect l="l" t="t" r="r" b="b"/>
              <a:pathLst>
                <a:path w="263" h="263" extrusionOk="0">
                  <a:moveTo>
                    <a:pt x="132" y="0"/>
                  </a:moveTo>
                  <a:cubicBezTo>
                    <a:pt x="59" y="0"/>
                    <a:pt x="0" y="59"/>
                    <a:pt x="0" y="131"/>
                  </a:cubicBezTo>
                  <a:cubicBezTo>
                    <a:pt x="0" y="204"/>
                    <a:pt x="59" y="263"/>
                    <a:pt x="132" y="263"/>
                  </a:cubicBezTo>
                  <a:cubicBezTo>
                    <a:pt x="204" y="263"/>
                    <a:pt x="263" y="204"/>
                    <a:pt x="263" y="131"/>
                  </a:cubicBezTo>
                  <a:cubicBezTo>
                    <a:pt x="263" y="59"/>
                    <a:pt x="204" y="0"/>
                    <a:pt x="132" y="0"/>
                  </a:cubicBezTo>
                  <a:close/>
                  <a:moveTo>
                    <a:pt x="132" y="190"/>
                  </a:moveTo>
                  <a:cubicBezTo>
                    <a:pt x="99" y="190"/>
                    <a:pt x="73" y="164"/>
                    <a:pt x="73" y="131"/>
                  </a:cubicBezTo>
                  <a:cubicBezTo>
                    <a:pt x="73" y="99"/>
                    <a:pt x="99" y="73"/>
                    <a:pt x="132" y="73"/>
                  </a:cubicBezTo>
                  <a:cubicBezTo>
                    <a:pt x="164" y="73"/>
                    <a:pt x="190" y="99"/>
                    <a:pt x="190" y="131"/>
                  </a:cubicBezTo>
                  <a:cubicBezTo>
                    <a:pt x="190" y="164"/>
                    <a:pt x="164" y="190"/>
                    <a:pt x="132" y="19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055" name="Google Shape;2055;p26"/>
          <p:cNvSpPr txBox="1"/>
          <p:nvPr/>
        </p:nvSpPr>
        <p:spPr>
          <a:xfrm>
            <a:off x="1191244" y="2100575"/>
            <a:ext cx="1370121" cy="365059"/>
          </a:xfrm>
          <a:prstGeom prst="rect">
            <a:avLst/>
          </a:prstGeom>
          <a:noFill/>
          <a:ln>
            <a:noFill/>
          </a:ln>
        </p:spPr>
        <p:txBody>
          <a:bodyPr spcFirstLastPara="1" wrap="square" lIns="52900" tIns="26450" rIns="52900" bIns="26450" anchor="ctr" anchorCtr="0">
            <a:spAutoFit/>
          </a:bodyPr>
          <a:lstStyle/>
          <a:p>
            <a:pPr marL="0" marR="0" lvl="0" indent="0" algn="r" rtl="0">
              <a:spcBef>
                <a:spcPts val="0"/>
              </a:spcBef>
              <a:spcAft>
                <a:spcPts val="0"/>
              </a:spcAft>
              <a:buNone/>
            </a:pPr>
            <a:endParaRPr sz="375">
              <a:solidFill>
                <a:srgbClr val="0C0C0C"/>
              </a:solidFill>
              <a:latin typeface="Microsoft Yahei"/>
              <a:ea typeface="Microsoft Yahei"/>
              <a:cs typeface="Microsoft Yahei"/>
              <a:sym typeface="Microsoft Yahei"/>
            </a:endParaRPr>
          </a:p>
          <a:p>
            <a:pPr marL="0" marR="0" lvl="0" indent="0" algn="r" rtl="0">
              <a:spcBef>
                <a:spcPts val="0"/>
              </a:spcBef>
              <a:spcAft>
                <a:spcPts val="0"/>
              </a:spcAft>
              <a:buNone/>
            </a:pPr>
            <a:r>
              <a:rPr lang="en-US" sz="825">
                <a:solidFill>
                  <a:srgbClr val="0C0C0C"/>
                </a:solidFill>
                <a:latin typeface="Microsoft Yahei"/>
                <a:ea typeface="Microsoft Yahei"/>
                <a:cs typeface="Microsoft Yahei"/>
                <a:sym typeface="Microsoft Yahei"/>
              </a:rPr>
              <a:t>Click Add Text Click Add Text Click Add Text</a:t>
            </a:r>
            <a:endParaRPr sz="825">
              <a:solidFill>
                <a:srgbClr val="0C0C0C"/>
              </a:solidFill>
              <a:latin typeface="Microsoft Yahei"/>
              <a:ea typeface="Microsoft Yahei"/>
              <a:cs typeface="Microsoft Yahei"/>
              <a:sym typeface="Microsoft Yahei"/>
            </a:endParaRPr>
          </a:p>
        </p:txBody>
      </p:sp>
      <p:sp>
        <p:nvSpPr>
          <p:cNvPr id="2056" name="Google Shape;2056;p26"/>
          <p:cNvSpPr/>
          <p:nvPr/>
        </p:nvSpPr>
        <p:spPr>
          <a:xfrm>
            <a:off x="1733043" y="1825395"/>
            <a:ext cx="925418" cy="209311"/>
          </a:xfrm>
          <a:prstGeom prst="rect">
            <a:avLst/>
          </a:prstGeom>
          <a:noFill/>
          <a:ln>
            <a:noFill/>
          </a:ln>
        </p:spPr>
        <p:txBody>
          <a:bodyPr spcFirstLastPara="1" wrap="square" lIns="52900" tIns="26450" rIns="52900" bIns="26450" anchor="t" anchorCtr="0">
            <a:spAutoFit/>
          </a:bodyPr>
          <a:lstStyle/>
          <a:p>
            <a:pPr marL="0" marR="0" lvl="0" indent="0" algn="ctr" rtl="0">
              <a:spcBef>
                <a:spcPts val="0"/>
              </a:spcBef>
              <a:spcAft>
                <a:spcPts val="0"/>
              </a:spcAft>
              <a:buNone/>
            </a:pPr>
            <a:r>
              <a:rPr lang="en-US" sz="1013" b="1">
                <a:solidFill>
                  <a:srgbClr val="CB1B3D"/>
                </a:solidFill>
                <a:latin typeface="Microsoft Yahei"/>
                <a:ea typeface="Microsoft Yahei"/>
                <a:cs typeface="Microsoft Yahei"/>
                <a:sym typeface="Microsoft Yahei"/>
              </a:rPr>
              <a:t>Add title</a:t>
            </a:r>
            <a:endParaRPr sz="1013">
              <a:solidFill>
                <a:srgbClr val="CB1B3D"/>
              </a:solidFill>
              <a:latin typeface="Microsoft Yahei"/>
              <a:ea typeface="Microsoft Yahei"/>
              <a:cs typeface="Microsoft Yahei"/>
              <a:sym typeface="Microsoft Yahei"/>
            </a:endParaRPr>
          </a:p>
        </p:txBody>
      </p:sp>
      <p:sp>
        <p:nvSpPr>
          <p:cNvPr id="2057" name="Google Shape;2057;p26"/>
          <p:cNvSpPr txBox="1"/>
          <p:nvPr/>
        </p:nvSpPr>
        <p:spPr>
          <a:xfrm>
            <a:off x="1853441" y="3699912"/>
            <a:ext cx="1290282" cy="492016"/>
          </a:xfrm>
          <a:prstGeom prst="rect">
            <a:avLst/>
          </a:prstGeom>
          <a:noFill/>
          <a:ln>
            <a:noFill/>
          </a:ln>
        </p:spPr>
        <p:txBody>
          <a:bodyPr spcFirstLastPara="1" wrap="square" lIns="52900" tIns="26450" rIns="52900" bIns="26450" anchor="ctr" anchorCtr="0">
            <a:spAutoFit/>
          </a:bodyPr>
          <a:lstStyle/>
          <a:p>
            <a:pPr marL="0" marR="0" lvl="0" indent="0" algn="r" rtl="0">
              <a:spcBef>
                <a:spcPts val="0"/>
              </a:spcBef>
              <a:spcAft>
                <a:spcPts val="0"/>
              </a:spcAft>
              <a:buNone/>
            </a:pPr>
            <a:endParaRPr sz="375">
              <a:solidFill>
                <a:srgbClr val="0C0C0C"/>
              </a:solidFill>
              <a:latin typeface="Microsoft Yahei"/>
              <a:ea typeface="Microsoft Yahei"/>
              <a:cs typeface="Microsoft Yahei"/>
              <a:sym typeface="Microsoft Yahei"/>
            </a:endParaRPr>
          </a:p>
          <a:p>
            <a:pPr marL="0" marR="0" lvl="0" indent="0" algn="r" rtl="0">
              <a:spcBef>
                <a:spcPts val="0"/>
              </a:spcBef>
              <a:spcAft>
                <a:spcPts val="0"/>
              </a:spcAft>
              <a:buNone/>
            </a:pPr>
            <a:r>
              <a:rPr lang="en-US" sz="825">
                <a:solidFill>
                  <a:srgbClr val="0C0C0C"/>
                </a:solidFill>
                <a:latin typeface="Microsoft Yahei"/>
                <a:ea typeface="Microsoft Yahei"/>
                <a:cs typeface="Microsoft Yahei"/>
                <a:sym typeface="Microsoft Yahei"/>
              </a:rPr>
              <a:t>Click Add Text Click Add Text Click Add Text</a:t>
            </a:r>
            <a:endParaRPr sz="825">
              <a:solidFill>
                <a:srgbClr val="0C0C0C"/>
              </a:solidFill>
              <a:latin typeface="Microsoft Yahei"/>
              <a:ea typeface="Microsoft Yahei"/>
              <a:cs typeface="Microsoft Yahei"/>
              <a:sym typeface="Microsoft Yahei"/>
            </a:endParaRPr>
          </a:p>
        </p:txBody>
      </p:sp>
      <p:sp>
        <p:nvSpPr>
          <p:cNvPr id="2058" name="Google Shape;2058;p26"/>
          <p:cNvSpPr/>
          <p:nvPr/>
        </p:nvSpPr>
        <p:spPr>
          <a:xfrm>
            <a:off x="2352799" y="3438719"/>
            <a:ext cx="925418" cy="209311"/>
          </a:xfrm>
          <a:prstGeom prst="rect">
            <a:avLst/>
          </a:prstGeom>
          <a:noFill/>
          <a:ln>
            <a:noFill/>
          </a:ln>
        </p:spPr>
        <p:txBody>
          <a:bodyPr spcFirstLastPara="1" wrap="square" lIns="52900" tIns="26450" rIns="52900" bIns="26450" anchor="t" anchorCtr="0">
            <a:spAutoFit/>
          </a:bodyPr>
          <a:lstStyle/>
          <a:p>
            <a:pPr marL="0" marR="0" lvl="0" indent="0" algn="l" rtl="0">
              <a:spcBef>
                <a:spcPts val="0"/>
              </a:spcBef>
              <a:spcAft>
                <a:spcPts val="0"/>
              </a:spcAft>
              <a:buNone/>
            </a:pPr>
            <a:r>
              <a:rPr lang="en-US" sz="1013" b="1">
                <a:solidFill>
                  <a:srgbClr val="CB1B3D"/>
                </a:solidFill>
                <a:latin typeface="Microsoft Yahei"/>
                <a:ea typeface="Microsoft Yahei"/>
                <a:cs typeface="Microsoft Yahei"/>
                <a:sym typeface="Microsoft Yahei"/>
              </a:rPr>
              <a:t>Add title</a:t>
            </a:r>
            <a:endParaRPr sz="1013">
              <a:solidFill>
                <a:srgbClr val="CB1B3D"/>
              </a:solidFill>
              <a:latin typeface="Microsoft Yahei"/>
              <a:ea typeface="Microsoft Yahei"/>
              <a:cs typeface="Microsoft Yahei"/>
              <a:sym typeface="Microsoft Yahei"/>
            </a:endParaRPr>
          </a:p>
        </p:txBody>
      </p:sp>
      <p:sp>
        <p:nvSpPr>
          <p:cNvPr id="2059" name="Google Shape;2059;p26"/>
          <p:cNvSpPr txBox="1"/>
          <p:nvPr/>
        </p:nvSpPr>
        <p:spPr>
          <a:xfrm>
            <a:off x="5731725" y="1977705"/>
            <a:ext cx="1245521" cy="492016"/>
          </a:xfrm>
          <a:prstGeom prst="rect">
            <a:avLst/>
          </a:prstGeom>
          <a:noFill/>
          <a:ln>
            <a:noFill/>
          </a:ln>
        </p:spPr>
        <p:txBody>
          <a:bodyPr spcFirstLastPara="1" wrap="square" lIns="52900" tIns="26450" rIns="52900" bIns="26450" anchor="ctr" anchorCtr="0">
            <a:spAutoFit/>
          </a:bodyPr>
          <a:lstStyle/>
          <a:p>
            <a:pPr marL="0" marR="0" lvl="0" indent="0" algn="l" rtl="0">
              <a:spcBef>
                <a:spcPts val="0"/>
              </a:spcBef>
              <a:spcAft>
                <a:spcPts val="0"/>
              </a:spcAft>
              <a:buNone/>
            </a:pPr>
            <a:endParaRPr sz="375">
              <a:solidFill>
                <a:srgbClr val="0C0C0C"/>
              </a:solidFill>
              <a:latin typeface="Microsoft Yahei"/>
              <a:ea typeface="Microsoft Yahei"/>
              <a:cs typeface="Microsoft Yahei"/>
              <a:sym typeface="Microsoft Yahei"/>
            </a:endParaRPr>
          </a:p>
          <a:p>
            <a:pPr marL="0" marR="0" lvl="0" indent="0" algn="l" rtl="0">
              <a:spcBef>
                <a:spcPts val="0"/>
              </a:spcBef>
              <a:spcAft>
                <a:spcPts val="0"/>
              </a:spcAft>
              <a:buNone/>
            </a:pPr>
            <a:r>
              <a:rPr lang="en-US" sz="825">
                <a:solidFill>
                  <a:srgbClr val="0C0C0C"/>
                </a:solidFill>
                <a:latin typeface="Microsoft Yahei"/>
                <a:ea typeface="Microsoft Yahei"/>
                <a:cs typeface="Microsoft Yahei"/>
                <a:sym typeface="Microsoft Yahei"/>
              </a:rPr>
              <a:t>Click Add Text Click Add Text Click Add Text</a:t>
            </a:r>
            <a:endParaRPr sz="825">
              <a:solidFill>
                <a:srgbClr val="0C0C0C"/>
              </a:solidFill>
              <a:latin typeface="Microsoft Yahei"/>
              <a:ea typeface="Microsoft Yahei"/>
              <a:cs typeface="Microsoft Yahei"/>
              <a:sym typeface="Microsoft Yahei"/>
            </a:endParaRPr>
          </a:p>
        </p:txBody>
      </p:sp>
      <p:sp>
        <p:nvSpPr>
          <p:cNvPr id="2060" name="Google Shape;2060;p26"/>
          <p:cNvSpPr/>
          <p:nvPr/>
        </p:nvSpPr>
        <p:spPr>
          <a:xfrm>
            <a:off x="5675573" y="1707654"/>
            <a:ext cx="925418" cy="209311"/>
          </a:xfrm>
          <a:prstGeom prst="rect">
            <a:avLst/>
          </a:prstGeom>
          <a:noFill/>
          <a:ln>
            <a:noFill/>
          </a:ln>
        </p:spPr>
        <p:txBody>
          <a:bodyPr spcFirstLastPara="1" wrap="square" lIns="52900" tIns="26450" rIns="52900" bIns="26450" anchor="t" anchorCtr="0">
            <a:spAutoFit/>
          </a:bodyPr>
          <a:lstStyle/>
          <a:p>
            <a:pPr marL="0" marR="0" lvl="0" indent="0" algn="ctr" rtl="0">
              <a:spcBef>
                <a:spcPts val="0"/>
              </a:spcBef>
              <a:spcAft>
                <a:spcPts val="0"/>
              </a:spcAft>
              <a:buNone/>
            </a:pPr>
            <a:r>
              <a:rPr lang="en-US" sz="1013" b="1">
                <a:solidFill>
                  <a:srgbClr val="CB1B3D"/>
                </a:solidFill>
                <a:latin typeface="Microsoft Yahei"/>
                <a:ea typeface="Microsoft Yahei"/>
                <a:cs typeface="Microsoft Yahei"/>
                <a:sym typeface="Microsoft Yahei"/>
              </a:rPr>
              <a:t>Add title</a:t>
            </a:r>
            <a:endParaRPr sz="1013">
              <a:solidFill>
                <a:srgbClr val="CB1B3D"/>
              </a:solidFill>
              <a:latin typeface="Microsoft Yahei"/>
              <a:ea typeface="Microsoft Yahei"/>
              <a:cs typeface="Microsoft Yahei"/>
              <a:sym typeface="Microsoft Yahei"/>
            </a:endParaRPr>
          </a:p>
        </p:txBody>
      </p:sp>
      <p:sp>
        <p:nvSpPr>
          <p:cNvPr id="2061" name="Google Shape;2061;p26"/>
          <p:cNvSpPr txBox="1"/>
          <p:nvPr/>
        </p:nvSpPr>
        <p:spPr>
          <a:xfrm>
            <a:off x="6899554" y="3483888"/>
            <a:ext cx="1292672" cy="492016"/>
          </a:xfrm>
          <a:prstGeom prst="rect">
            <a:avLst/>
          </a:prstGeom>
          <a:noFill/>
          <a:ln>
            <a:noFill/>
          </a:ln>
        </p:spPr>
        <p:txBody>
          <a:bodyPr spcFirstLastPara="1" wrap="square" lIns="52900" tIns="26450" rIns="52900" bIns="26450" anchor="ctr" anchorCtr="0">
            <a:spAutoFit/>
          </a:bodyPr>
          <a:lstStyle/>
          <a:p>
            <a:pPr marL="0" marR="0" lvl="0" indent="0" algn="l" rtl="0">
              <a:spcBef>
                <a:spcPts val="0"/>
              </a:spcBef>
              <a:spcAft>
                <a:spcPts val="0"/>
              </a:spcAft>
              <a:buNone/>
            </a:pPr>
            <a:endParaRPr sz="375">
              <a:solidFill>
                <a:srgbClr val="0C0C0C"/>
              </a:solidFill>
              <a:latin typeface="Microsoft Yahei"/>
              <a:ea typeface="Microsoft Yahei"/>
              <a:cs typeface="Microsoft Yahei"/>
              <a:sym typeface="Microsoft Yahei"/>
            </a:endParaRPr>
          </a:p>
          <a:p>
            <a:pPr marL="0" marR="0" lvl="0" indent="0" algn="l" rtl="0">
              <a:spcBef>
                <a:spcPts val="0"/>
              </a:spcBef>
              <a:spcAft>
                <a:spcPts val="0"/>
              </a:spcAft>
              <a:buNone/>
            </a:pPr>
            <a:r>
              <a:rPr lang="en-US" sz="825">
                <a:solidFill>
                  <a:srgbClr val="0C0C0C"/>
                </a:solidFill>
                <a:latin typeface="Microsoft Yahei"/>
                <a:ea typeface="Microsoft Yahei"/>
                <a:cs typeface="Microsoft Yahei"/>
                <a:sym typeface="Microsoft Yahei"/>
              </a:rPr>
              <a:t>Click Add Text Click Add Text Click Add Text</a:t>
            </a:r>
            <a:endParaRPr sz="825">
              <a:solidFill>
                <a:srgbClr val="0C0C0C"/>
              </a:solidFill>
              <a:latin typeface="Microsoft Yahei"/>
              <a:ea typeface="Microsoft Yahei"/>
              <a:cs typeface="Microsoft Yahei"/>
              <a:sym typeface="Microsoft Yahei"/>
            </a:endParaRPr>
          </a:p>
        </p:txBody>
      </p:sp>
      <p:sp>
        <p:nvSpPr>
          <p:cNvPr id="2062" name="Google Shape;2062;p26"/>
          <p:cNvSpPr/>
          <p:nvPr/>
        </p:nvSpPr>
        <p:spPr>
          <a:xfrm>
            <a:off x="6940408" y="3197268"/>
            <a:ext cx="925418" cy="209311"/>
          </a:xfrm>
          <a:prstGeom prst="rect">
            <a:avLst/>
          </a:prstGeom>
          <a:noFill/>
          <a:ln>
            <a:noFill/>
          </a:ln>
        </p:spPr>
        <p:txBody>
          <a:bodyPr spcFirstLastPara="1" wrap="square" lIns="52900" tIns="26450" rIns="52900" bIns="26450" anchor="t" anchorCtr="0">
            <a:spAutoFit/>
          </a:bodyPr>
          <a:lstStyle/>
          <a:p>
            <a:pPr marL="0" marR="0" lvl="0" indent="0" algn="l" rtl="0">
              <a:spcBef>
                <a:spcPts val="0"/>
              </a:spcBef>
              <a:spcAft>
                <a:spcPts val="0"/>
              </a:spcAft>
              <a:buNone/>
            </a:pPr>
            <a:r>
              <a:rPr lang="en-US" sz="1013" b="1">
                <a:solidFill>
                  <a:srgbClr val="CB1B3D"/>
                </a:solidFill>
                <a:latin typeface="Microsoft Yahei"/>
                <a:ea typeface="Microsoft Yahei"/>
                <a:cs typeface="Microsoft Yahei"/>
                <a:sym typeface="Microsoft Yahei"/>
              </a:rPr>
              <a:t>Add title</a:t>
            </a:r>
            <a:endParaRPr sz="1013">
              <a:solidFill>
                <a:srgbClr val="CB1B3D"/>
              </a:solidFill>
              <a:latin typeface="Microsoft Yahei"/>
              <a:ea typeface="Microsoft Yahei"/>
              <a:cs typeface="Microsoft Yahei"/>
              <a:sym typeface="Microsoft Yahei"/>
            </a:endParaRPr>
          </a:p>
        </p:txBody>
      </p:sp>
      <p:cxnSp>
        <p:nvCxnSpPr>
          <p:cNvPr id="2063" name="Google Shape;2063;p26"/>
          <p:cNvCxnSpPr/>
          <p:nvPr/>
        </p:nvCxnSpPr>
        <p:spPr>
          <a:xfrm flipH="1">
            <a:off x="1817652" y="2139703"/>
            <a:ext cx="1227000" cy="418800"/>
          </a:xfrm>
          <a:prstGeom prst="bentConnector3">
            <a:avLst>
              <a:gd name="adj1" fmla="val 32625"/>
            </a:avLst>
          </a:prstGeom>
          <a:noFill/>
          <a:ln w="9525" cap="flat" cmpd="sng">
            <a:solidFill>
              <a:srgbClr val="7F7F7F"/>
            </a:solidFill>
            <a:prstDash val="dash"/>
            <a:miter lim="800000"/>
            <a:headEnd type="none" w="sm" len="sm"/>
            <a:tailEnd type="none" w="sm" len="sm"/>
          </a:ln>
        </p:spPr>
      </p:cxnSp>
      <p:cxnSp>
        <p:nvCxnSpPr>
          <p:cNvPr id="2064" name="Google Shape;2064;p26"/>
          <p:cNvCxnSpPr/>
          <p:nvPr/>
        </p:nvCxnSpPr>
        <p:spPr>
          <a:xfrm rot="10800000">
            <a:off x="2412958" y="3711886"/>
            <a:ext cx="1320900" cy="290100"/>
          </a:xfrm>
          <a:prstGeom prst="bentConnector3">
            <a:avLst>
              <a:gd name="adj1" fmla="val 29962"/>
            </a:avLst>
          </a:prstGeom>
          <a:noFill/>
          <a:ln w="9525" cap="flat" cmpd="sng">
            <a:solidFill>
              <a:srgbClr val="7F7F7F"/>
            </a:solidFill>
            <a:prstDash val="dash"/>
            <a:miter lim="800000"/>
            <a:headEnd type="none" w="sm" len="sm"/>
            <a:tailEnd type="none" w="sm" len="sm"/>
          </a:ln>
        </p:spPr>
      </p:cxnSp>
      <p:cxnSp>
        <p:nvCxnSpPr>
          <p:cNvPr id="2065" name="Google Shape;2065;p26"/>
          <p:cNvCxnSpPr/>
          <p:nvPr/>
        </p:nvCxnSpPr>
        <p:spPr>
          <a:xfrm flipH="1">
            <a:off x="5317948" y="2023429"/>
            <a:ext cx="1659300" cy="400500"/>
          </a:xfrm>
          <a:prstGeom prst="bentConnector3">
            <a:avLst>
              <a:gd name="adj1" fmla="val 77021"/>
            </a:avLst>
          </a:prstGeom>
          <a:noFill/>
          <a:ln w="9525" cap="flat" cmpd="sng">
            <a:solidFill>
              <a:srgbClr val="7F7F7F"/>
            </a:solidFill>
            <a:prstDash val="dash"/>
            <a:miter lim="800000"/>
            <a:headEnd type="none" w="sm" len="sm"/>
            <a:tailEnd type="none" w="sm" len="sm"/>
          </a:ln>
        </p:spPr>
      </p:cxnSp>
      <p:cxnSp>
        <p:nvCxnSpPr>
          <p:cNvPr id="2066" name="Google Shape;2066;p26"/>
          <p:cNvCxnSpPr/>
          <p:nvPr/>
        </p:nvCxnSpPr>
        <p:spPr>
          <a:xfrm rot="10800000" flipH="1">
            <a:off x="6512887" y="3469351"/>
            <a:ext cx="1320900" cy="290100"/>
          </a:xfrm>
          <a:prstGeom prst="bentConnector3">
            <a:avLst>
              <a:gd name="adj1" fmla="val 29962"/>
            </a:avLst>
          </a:prstGeom>
          <a:noFill/>
          <a:ln w="9525" cap="flat" cmpd="sng">
            <a:solidFill>
              <a:srgbClr val="7F7F7F"/>
            </a:solidFill>
            <a:prstDash val="dash"/>
            <a:miter lim="800000"/>
            <a:headEnd type="none" w="sm" len="sm"/>
            <a:tailEnd type="none" w="sm" len="sm"/>
          </a:ln>
        </p:spPr>
      </p:cxnSp>
      <p:sp>
        <p:nvSpPr>
          <p:cNvPr id="2067" name="Google Shape;2067;p26"/>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43"/>
                                        </p:tgtEl>
                                        <p:attrNameLst>
                                          <p:attrName>style.visibility</p:attrName>
                                        </p:attrNameLst>
                                      </p:cBhvr>
                                      <p:to>
                                        <p:strVal val="visible"/>
                                      </p:to>
                                    </p:set>
                                    <p:animEffect transition="in" filter="fade">
                                      <p:cBhvr>
                                        <p:cTn id="7" dur="500"/>
                                        <p:tgtEl>
                                          <p:spTgt spid="2043"/>
                                        </p:tgtEl>
                                      </p:cBhvr>
                                    </p:animEffect>
                                  </p:childTnLst>
                                </p:cTn>
                              </p:par>
                              <p:par>
                                <p:cTn id="8" presetID="8" presetClass="emph" presetSubtype="0" fill="hold" nodeType="withEffect">
                                  <p:stCondLst>
                                    <p:cond delay="0"/>
                                  </p:stCondLst>
                                  <p:childTnLst>
                                    <p:animRot by="-21600000">
                                      <p:cBhvr>
                                        <p:cTn id="9" dur="5000" fill="hold"/>
                                        <p:tgtEl>
                                          <p:spTgt spid="2043"/>
                                        </p:tgtEl>
                                        <p:attrNameLst>
                                          <p:attrName>r</p:attrName>
                                        </p:attrNameLst>
                                      </p:cBhvr>
                                    </p:animRot>
                                  </p:childTnLst>
                                </p:cTn>
                              </p:par>
                              <p:par>
                                <p:cTn id="10" presetID="10" presetClass="entr" presetSubtype="0" fill="hold" nodeType="withEffect">
                                  <p:stCondLst>
                                    <p:cond delay="0"/>
                                  </p:stCondLst>
                                  <p:childTnLst>
                                    <p:set>
                                      <p:cBhvr>
                                        <p:cTn id="11" dur="1" fill="hold">
                                          <p:stCondLst>
                                            <p:cond delay="0"/>
                                          </p:stCondLst>
                                        </p:cTn>
                                        <p:tgtEl>
                                          <p:spTgt spid="2063"/>
                                        </p:tgtEl>
                                        <p:attrNameLst>
                                          <p:attrName>style.visibility</p:attrName>
                                        </p:attrNameLst>
                                      </p:cBhvr>
                                      <p:to>
                                        <p:strVal val="visible"/>
                                      </p:to>
                                    </p:set>
                                    <p:animEffect transition="in" filter="fade">
                                      <p:cBhvr>
                                        <p:cTn id="12" dur="500"/>
                                        <p:tgtEl>
                                          <p:spTgt spid="2063"/>
                                        </p:tgtEl>
                                      </p:cBhvr>
                                    </p:animEffect>
                                  </p:childTnLst>
                                </p:cTn>
                              </p:par>
                              <p:par>
                                <p:cTn id="13" presetID="23" presetClass="entr" presetSubtype="16" fill="hold" nodeType="withEffect">
                                  <p:stCondLst>
                                    <p:cond delay="0"/>
                                  </p:stCondLst>
                                  <p:childTnLst>
                                    <p:set>
                                      <p:cBhvr>
                                        <p:cTn id="14" dur="1" fill="hold">
                                          <p:stCondLst>
                                            <p:cond delay="0"/>
                                          </p:stCondLst>
                                        </p:cTn>
                                        <p:tgtEl>
                                          <p:spTgt spid="2055"/>
                                        </p:tgtEl>
                                        <p:attrNameLst>
                                          <p:attrName>style.visibility</p:attrName>
                                        </p:attrNameLst>
                                      </p:cBhvr>
                                      <p:to>
                                        <p:strVal val="visible"/>
                                      </p:to>
                                    </p:set>
                                    <p:anim calcmode="lin" valueType="num">
                                      <p:cBhvr additive="base">
                                        <p:cTn id="15" dur="500"/>
                                        <p:tgtEl>
                                          <p:spTgt spid="2055"/>
                                        </p:tgtEl>
                                        <p:attrNameLst>
                                          <p:attrName>ppt_w</p:attrName>
                                        </p:attrNameLst>
                                      </p:cBhvr>
                                      <p:tavLst>
                                        <p:tav tm="0">
                                          <p:val>
                                            <p:strVal val="0"/>
                                          </p:val>
                                        </p:tav>
                                        <p:tav tm="100000">
                                          <p:val>
                                            <p:strVal val="#ppt_w"/>
                                          </p:val>
                                        </p:tav>
                                      </p:tavLst>
                                    </p:anim>
                                    <p:anim calcmode="lin" valueType="num">
                                      <p:cBhvr additive="base">
                                        <p:cTn id="16" dur="500"/>
                                        <p:tgtEl>
                                          <p:spTgt spid="2055"/>
                                        </p:tgtEl>
                                        <p:attrNameLst>
                                          <p:attrName>ppt_h</p:attrName>
                                        </p:attrNameLst>
                                      </p:cBhvr>
                                      <p:tavLst>
                                        <p:tav tm="0">
                                          <p:val>
                                            <p:strVal val="0"/>
                                          </p:val>
                                        </p:tav>
                                        <p:tav tm="100000">
                                          <p:val>
                                            <p:strVal val="#ppt_h"/>
                                          </p:val>
                                        </p:tav>
                                      </p:tavLst>
                                    </p:anim>
                                  </p:childTnLst>
                                </p:cTn>
                              </p:par>
                              <p:par>
                                <p:cTn id="17" presetID="10" presetClass="entr" presetSubtype="0" fill="hold" nodeType="withEffect">
                                  <p:stCondLst>
                                    <p:cond delay="500"/>
                                  </p:stCondLst>
                                  <p:childTnLst>
                                    <p:set>
                                      <p:cBhvr>
                                        <p:cTn id="18" dur="1" fill="hold">
                                          <p:stCondLst>
                                            <p:cond delay="0"/>
                                          </p:stCondLst>
                                        </p:cTn>
                                        <p:tgtEl>
                                          <p:spTgt spid="2056"/>
                                        </p:tgtEl>
                                        <p:attrNameLst>
                                          <p:attrName>style.visibility</p:attrName>
                                        </p:attrNameLst>
                                      </p:cBhvr>
                                      <p:to>
                                        <p:strVal val="visible"/>
                                      </p:to>
                                    </p:set>
                                    <p:animEffect transition="in" filter="fade">
                                      <p:cBhvr>
                                        <p:cTn id="19" dur="1000"/>
                                        <p:tgtEl>
                                          <p:spTgt spid="2056"/>
                                        </p:tgtEl>
                                      </p:cBhvr>
                                    </p:animEffect>
                                  </p:childTnLst>
                                </p:cTn>
                              </p:par>
                              <p:par>
                                <p:cTn id="20" presetID="10" presetClass="entr" presetSubtype="0" fill="hold" nodeType="withEffect">
                                  <p:stCondLst>
                                    <p:cond delay="500"/>
                                  </p:stCondLst>
                                  <p:childTnLst>
                                    <p:set>
                                      <p:cBhvr>
                                        <p:cTn id="21" dur="1" fill="hold">
                                          <p:stCondLst>
                                            <p:cond delay="0"/>
                                          </p:stCondLst>
                                        </p:cTn>
                                        <p:tgtEl>
                                          <p:spTgt spid="2046"/>
                                        </p:tgtEl>
                                        <p:attrNameLst>
                                          <p:attrName>style.visibility</p:attrName>
                                        </p:attrNameLst>
                                      </p:cBhvr>
                                      <p:to>
                                        <p:strVal val="visible"/>
                                      </p:to>
                                    </p:set>
                                    <p:animEffect transition="in" filter="fade">
                                      <p:cBhvr>
                                        <p:cTn id="22" dur="500"/>
                                        <p:tgtEl>
                                          <p:spTgt spid="2046"/>
                                        </p:tgtEl>
                                      </p:cBhvr>
                                    </p:animEffect>
                                  </p:childTnLst>
                                </p:cTn>
                              </p:par>
                              <p:par>
                                <p:cTn id="23" presetID="8" presetClass="emph" presetSubtype="0" fill="hold" nodeType="withEffect">
                                  <p:stCondLst>
                                    <p:cond delay="500"/>
                                  </p:stCondLst>
                                  <p:childTnLst>
                                    <p:animRot by="-21600000">
                                      <p:cBhvr>
                                        <p:cTn id="24" dur="5000" fill="hold"/>
                                        <p:tgtEl>
                                          <p:spTgt spid="2046"/>
                                        </p:tgtEl>
                                        <p:attrNameLst>
                                          <p:attrName>r</p:attrName>
                                        </p:attrNameLst>
                                      </p:cBhvr>
                                    </p:animRot>
                                  </p:childTnLst>
                                </p:cTn>
                              </p:par>
                              <p:par>
                                <p:cTn id="25" presetID="10" presetClass="entr" presetSubtype="0" fill="hold" nodeType="withEffect">
                                  <p:stCondLst>
                                    <p:cond delay="500"/>
                                  </p:stCondLst>
                                  <p:childTnLst>
                                    <p:set>
                                      <p:cBhvr>
                                        <p:cTn id="26" dur="1" fill="hold">
                                          <p:stCondLst>
                                            <p:cond delay="0"/>
                                          </p:stCondLst>
                                        </p:cTn>
                                        <p:tgtEl>
                                          <p:spTgt spid="2064"/>
                                        </p:tgtEl>
                                        <p:attrNameLst>
                                          <p:attrName>style.visibility</p:attrName>
                                        </p:attrNameLst>
                                      </p:cBhvr>
                                      <p:to>
                                        <p:strVal val="visible"/>
                                      </p:to>
                                    </p:set>
                                    <p:animEffect transition="in" filter="fade">
                                      <p:cBhvr>
                                        <p:cTn id="27" dur="500"/>
                                        <p:tgtEl>
                                          <p:spTgt spid="2064"/>
                                        </p:tgtEl>
                                      </p:cBhvr>
                                    </p:animEffect>
                                  </p:childTnLst>
                                </p:cTn>
                              </p:par>
                              <p:par>
                                <p:cTn id="28" presetID="23" presetClass="entr" presetSubtype="16" fill="hold" nodeType="withEffect">
                                  <p:stCondLst>
                                    <p:cond delay="500"/>
                                  </p:stCondLst>
                                  <p:childTnLst>
                                    <p:set>
                                      <p:cBhvr>
                                        <p:cTn id="29" dur="1" fill="hold">
                                          <p:stCondLst>
                                            <p:cond delay="0"/>
                                          </p:stCondLst>
                                        </p:cTn>
                                        <p:tgtEl>
                                          <p:spTgt spid="2057"/>
                                        </p:tgtEl>
                                        <p:attrNameLst>
                                          <p:attrName>style.visibility</p:attrName>
                                        </p:attrNameLst>
                                      </p:cBhvr>
                                      <p:to>
                                        <p:strVal val="visible"/>
                                      </p:to>
                                    </p:set>
                                    <p:anim calcmode="lin" valueType="num">
                                      <p:cBhvr additive="base">
                                        <p:cTn id="30" dur="500"/>
                                        <p:tgtEl>
                                          <p:spTgt spid="2057"/>
                                        </p:tgtEl>
                                        <p:attrNameLst>
                                          <p:attrName>ppt_w</p:attrName>
                                        </p:attrNameLst>
                                      </p:cBhvr>
                                      <p:tavLst>
                                        <p:tav tm="0">
                                          <p:val>
                                            <p:strVal val="0"/>
                                          </p:val>
                                        </p:tav>
                                        <p:tav tm="100000">
                                          <p:val>
                                            <p:strVal val="#ppt_w"/>
                                          </p:val>
                                        </p:tav>
                                      </p:tavLst>
                                    </p:anim>
                                    <p:anim calcmode="lin" valueType="num">
                                      <p:cBhvr additive="base">
                                        <p:cTn id="31" dur="500"/>
                                        <p:tgtEl>
                                          <p:spTgt spid="2057"/>
                                        </p:tgtEl>
                                        <p:attrNameLst>
                                          <p:attrName>ppt_h</p:attrName>
                                        </p:attrNameLst>
                                      </p:cBhvr>
                                      <p:tavLst>
                                        <p:tav tm="0">
                                          <p:val>
                                            <p:strVal val="0"/>
                                          </p:val>
                                        </p:tav>
                                        <p:tav tm="100000">
                                          <p:val>
                                            <p:strVal val="#ppt_h"/>
                                          </p:val>
                                        </p:tav>
                                      </p:tavLst>
                                    </p:anim>
                                  </p:childTnLst>
                                </p:cTn>
                              </p:par>
                              <p:par>
                                <p:cTn id="32" presetID="10" presetClass="entr" presetSubtype="0" fill="hold" nodeType="withEffect">
                                  <p:stCondLst>
                                    <p:cond delay="500"/>
                                  </p:stCondLst>
                                  <p:childTnLst>
                                    <p:set>
                                      <p:cBhvr>
                                        <p:cTn id="33" dur="1" fill="hold">
                                          <p:stCondLst>
                                            <p:cond delay="0"/>
                                          </p:stCondLst>
                                        </p:cTn>
                                        <p:tgtEl>
                                          <p:spTgt spid="2058"/>
                                        </p:tgtEl>
                                        <p:attrNameLst>
                                          <p:attrName>style.visibility</p:attrName>
                                        </p:attrNameLst>
                                      </p:cBhvr>
                                      <p:to>
                                        <p:strVal val="visible"/>
                                      </p:to>
                                    </p:set>
                                    <p:animEffect transition="in" filter="fade">
                                      <p:cBhvr>
                                        <p:cTn id="34" dur="1000"/>
                                        <p:tgtEl>
                                          <p:spTgt spid="2058"/>
                                        </p:tgtEl>
                                      </p:cBhvr>
                                    </p:animEffect>
                                  </p:childTnLst>
                                </p:cTn>
                              </p:par>
                              <p:par>
                                <p:cTn id="35" presetID="10" presetClass="entr" presetSubtype="0" fill="hold" nodeType="withEffect">
                                  <p:stCondLst>
                                    <p:cond delay="1000"/>
                                  </p:stCondLst>
                                  <p:childTnLst>
                                    <p:set>
                                      <p:cBhvr>
                                        <p:cTn id="36" dur="1" fill="hold">
                                          <p:stCondLst>
                                            <p:cond delay="0"/>
                                          </p:stCondLst>
                                        </p:cTn>
                                        <p:tgtEl>
                                          <p:spTgt spid="2049"/>
                                        </p:tgtEl>
                                        <p:attrNameLst>
                                          <p:attrName>style.visibility</p:attrName>
                                        </p:attrNameLst>
                                      </p:cBhvr>
                                      <p:to>
                                        <p:strVal val="visible"/>
                                      </p:to>
                                    </p:set>
                                    <p:animEffect transition="in" filter="fade">
                                      <p:cBhvr>
                                        <p:cTn id="37" dur="500"/>
                                        <p:tgtEl>
                                          <p:spTgt spid="2049"/>
                                        </p:tgtEl>
                                      </p:cBhvr>
                                    </p:animEffect>
                                  </p:childTnLst>
                                </p:cTn>
                              </p:par>
                              <p:par>
                                <p:cTn id="38" presetID="8" presetClass="emph" presetSubtype="0" fill="hold" nodeType="withEffect">
                                  <p:stCondLst>
                                    <p:cond delay="1000"/>
                                  </p:stCondLst>
                                  <p:childTnLst>
                                    <p:animRot by="-21600000">
                                      <p:cBhvr>
                                        <p:cTn id="39" dur="5000" fill="hold"/>
                                        <p:tgtEl>
                                          <p:spTgt spid="2049"/>
                                        </p:tgtEl>
                                        <p:attrNameLst>
                                          <p:attrName>r</p:attrName>
                                        </p:attrNameLst>
                                      </p:cBhvr>
                                    </p:animRot>
                                  </p:childTnLst>
                                </p:cTn>
                              </p:par>
                              <p:par>
                                <p:cTn id="40" presetID="10" presetClass="entr" presetSubtype="0" fill="hold" nodeType="withEffect">
                                  <p:stCondLst>
                                    <p:cond delay="1000"/>
                                  </p:stCondLst>
                                  <p:childTnLst>
                                    <p:set>
                                      <p:cBhvr>
                                        <p:cTn id="41" dur="1" fill="hold">
                                          <p:stCondLst>
                                            <p:cond delay="0"/>
                                          </p:stCondLst>
                                        </p:cTn>
                                        <p:tgtEl>
                                          <p:spTgt spid="2065"/>
                                        </p:tgtEl>
                                        <p:attrNameLst>
                                          <p:attrName>style.visibility</p:attrName>
                                        </p:attrNameLst>
                                      </p:cBhvr>
                                      <p:to>
                                        <p:strVal val="visible"/>
                                      </p:to>
                                    </p:set>
                                    <p:animEffect transition="in" filter="fade">
                                      <p:cBhvr>
                                        <p:cTn id="42" dur="500"/>
                                        <p:tgtEl>
                                          <p:spTgt spid="2065"/>
                                        </p:tgtEl>
                                      </p:cBhvr>
                                    </p:animEffect>
                                  </p:childTnLst>
                                </p:cTn>
                              </p:par>
                              <p:par>
                                <p:cTn id="43" presetID="23" presetClass="entr" presetSubtype="16" fill="hold" nodeType="withEffect">
                                  <p:stCondLst>
                                    <p:cond delay="1000"/>
                                  </p:stCondLst>
                                  <p:childTnLst>
                                    <p:set>
                                      <p:cBhvr>
                                        <p:cTn id="44" dur="1" fill="hold">
                                          <p:stCondLst>
                                            <p:cond delay="0"/>
                                          </p:stCondLst>
                                        </p:cTn>
                                        <p:tgtEl>
                                          <p:spTgt spid="2059"/>
                                        </p:tgtEl>
                                        <p:attrNameLst>
                                          <p:attrName>style.visibility</p:attrName>
                                        </p:attrNameLst>
                                      </p:cBhvr>
                                      <p:to>
                                        <p:strVal val="visible"/>
                                      </p:to>
                                    </p:set>
                                    <p:anim calcmode="lin" valueType="num">
                                      <p:cBhvr additive="base">
                                        <p:cTn id="45" dur="500"/>
                                        <p:tgtEl>
                                          <p:spTgt spid="2059"/>
                                        </p:tgtEl>
                                        <p:attrNameLst>
                                          <p:attrName>ppt_w</p:attrName>
                                        </p:attrNameLst>
                                      </p:cBhvr>
                                      <p:tavLst>
                                        <p:tav tm="0">
                                          <p:val>
                                            <p:strVal val="0"/>
                                          </p:val>
                                        </p:tav>
                                        <p:tav tm="100000">
                                          <p:val>
                                            <p:strVal val="#ppt_w"/>
                                          </p:val>
                                        </p:tav>
                                      </p:tavLst>
                                    </p:anim>
                                    <p:anim calcmode="lin" valueType="num">
                                      <p:cBhvr additive="base">
                                        <p:cTn id="46" dur="500"/>
                                        <p:tgtEl>
                                          <p:spTgt spid="2059"/>
                                        </p:tgtEl>
                                        <p:attrNameLst>
                                          <p:attrName>ppt_h</p:attrName>
                                        </p:attrNameLst>
                                      </p:cBhvr>
                                      <p:tavLst>
                                        <p:tav tm="0">
                                          <p:val>
                                            <p:strVal val="0"/>
                                          </p:val>
                                        </p:tav>
                                        <p:tav tm="100000">
                                          <p:val>
                                            <p:strVal val="#ppt_h"/>
                                          </p:val>
                                        </p:tav>
                                      </p:tavLst>
                                    </p:anim>
                                  </p:childTnLst>
                                </p:cTn>
                              </p:par>
                              <p:par>
                                <p:cTn id="47" presetID="10" presetClass="entr" presetSubtype="0" fill="hold" nodeType="withEffect">
                                  <p:stCondLst>
                                    <p:cond delay="1000"/>
                                  </p:stCondLst>
                                  <p:childTnLst>
                                    <p:set>
                                      <p:cBhvr>
                                        <p:cTn id="48" dur="1" fill="hold">
                                          <p:stCondLst>
                                            <p:cond delay="0"/>
                                          </p:stCondLst>
                                        </p:cTn>
                                        <p:tgtEl>
                                          <p:spTgt spid="2060"/>
                                        </p:tgtEl>
                                        <p:attrNameLst>
                                          <p:attrName>style.visibility</p:attrName>
                                        </p:attrNameLst>
                                      </p:cBhvr>
                                      <p:to>
                                        <p:strVal val="visible"/>
                                      </p:to>
                                    </p:set>
                                    <p:animEffect transition="in" filter="fade">
                                      <p:cBhvr>
                                        <p:cTn id="49" dur="1000"/>
                                        <p:tgtEl>
                                          <p:spTgt spid="2060"/>
                                        </p:tgtEl>
                                      </p:cBhvr>
                                    </p:animEffect>
                                  </p:childTnLst>
                                </p:cTn>
                              </p:par>
                              <p:par>
                                <p:cTn id="50" presetID="10" presetClass="entr" presetSubtype="0" fill="hold" nodeType="withEffect">
                                  <p:stCondLst>
                                    <p:cond delay="1500"/>
                                  </p:stCondLst>
                                  <p:childTnLst>
                                    <p:set>
                                      <p:cBhvr>
                                        <p:cTn id="51" dur="1" fill="hold">
                                          <p:stCondLst>
                                            <p:cond delay="0"/>
                                          </p:stCondLst>
                                        </p:cTn>
                                        <p:tgtEl>
                                          <p:spTgt spid="2052"/>
                                        </p:tgtEl>
                                        <p:attrNameLst>
                                          <p:attrName>style.visibility</p:attrName>
                                        </p:attrNameLst>
                                      </p:cBhvr>
                                      <p:to>
                                        <p:strVal val="visible"/>
                                      </p:to>
                                    </p:set>
                                    <p:animEffect transition="in" filter="fade">
                                      <p:cBhvr>
                                        <p:cTn id="52" dur="500"/>
                                        <p:tgtEl>
                                          <p:spTgt spid="2052"/>
                                        </p:tgtEl>
                                      </p:cBhvr>
                                    </p:animEffect>
                                  </p:childTnLst>
                                </p:cTn>
                              </p:par>
                              <p:par>
                                <p:cTn id="53" presetID="8" presetClass="emph" presetSubtype="0" fill="hold" nodeType="withEffect">
                                  <p:stCondLst>
                                    <p:cond delay="1500"/>
                                  </p:stCondLst>
                                  <p:childTnLst>
                                    <p:animRot by="-21600000">
                                      <p:cBhvr>
                                        <p:cTn id="54" dur="5000" fill="hold"/>
                                        <p:tgtEl>
                                          <p:spTgt spid="2052"/>
                                        </p:tgtEl>
                                        <p:attrNameLst>
                                          <p:attrName>r</p:attrName>
                                        </p:attrNameLst>
                                      </p:cBhvr>
                                    </p:animRot>
                                  </p:childTnLst>
                                </p:cTn>
                              </p:par>
                              <p:par>
                                <p:cTn id="55" presetID="23" presetClass="entr" presetSubtype="16" fill="hold" nodeType="withEffect">
                                  <p:stCondLst>
                                    <p:cond delay="1500"/>
                                  </p:stCondLst>
                                  <p:childTnLst>
                                    <p:set>
                                      <p:cBhvr>
                                        <p:cTn id="56" dur="1" fill="hold">
                                          <p:stCondLst>
                                            <p:cond delay="0"/>
                                          </p:stCondLst>
                                        </p:cTn>
                                        <p:tgtEl>
                                          <p:spTgt spid="2061"/>
                                        </p:tgtEl>
                                        <p:attrNameLst>
                                          <p:attrName>style.visibility</p:attrName>
                                        </p:attrNameLst>
                                      </p:cBhvr>
                                      <p:to>
                                        <p:strVal val="visible"/>
                                      </p:to>
                                    </p:set>
                                    <p:anim calcmode="lin" valueType="num">
                                      <p:cBhvr additive="base">
                                        <p:cTn id="57" dur="500"/>
                                        <p:tgtEl>
                                          <p:spTgt spid="2061"/>
                                        </p:tgtEl>
                                        <p:attrNameLst>
                                          <p:attrName>ppt_w</p:attrName>
                                        </p:attrNameLst>
                                      </p:cBhvr>
                                      <p:tavLst>
                                        <p:tav tm="0">
                                          <p:val>
                                            <p:strVal val="0"/>
                                          </p:val>
                                        </p:tav>
                                        <p:tav tm="100000">
                                          <p:val>
                                            <p:strVal val="#ppt_w"/>
                                          </p:val>
                                        </p:tav>
                                      </p:tavLst>
                                    </p:anim>
                                    <p:anim calcmode="lin" valueType="num">
                                      <p:cBhvr additive="base">
                                        <p:cTn id="58" dur="500"/>
                                        <p:tgtEl>
                                          <p:spTgt spid="2061"/>
                                        </p:tgtEl>
                                        <p:attrNameLst>
                                          <p:attrName>ppt_h</p:attrName>
                                        </p:attrNameLst>
                                      </p:cBhvr>
                                      <p:tavLst>
                                        <p:tav tm="0">
                                          <p:val>
                                            <p:strVal val="0"/>
                                          </p:val>
                                        </p:tav>
                                        <p:tav tm="100000">
                                          <p:val>
                                            <p:strVal val="#ppt_h"/>
                                          </p:val>
                                        </p:tav>
                                      </p:tavLst>
                                    </p:anim>
                                  </p:childTnLst>
                                </p:cTn>
                              </p:par>
                              <p:par>
                                <p:cTn id="59" presetID="10" presetClass="entr" presetSubtype="0" fill="hold" nodeType="withEffect">
                                  <p:stCondLst>
                                    <p:cond delay="1500"/>
                                  </p:stCondLst>
                                  <p:childTnLst>
                                    <p:set>
                                      <p:cBhvr>
                                        <p:cTn id="60" dur="1" fill="hold">
                                          <p:stCondLst>
                                            <p:cond delay="0"/>
                                          </p:stCondLst>
                                        </p:cTn>
                                        <p:tgtEl>
                                          <p:spTgt spid="2062"/>
                                        </p:tgtEl>
                                        <p:attrNameLst>
                                          <p:attrName>style.visibility</p:attrName>
                                        </p:attrNameLst>
                                      </p:cBhvr>
                                      <p:to>
                                        <p:strVal val="visible"/>
                                      </p:to>
                                    </p:set>
                                    <p:animEffect transition="in" filter="fade">
                                      <p:cBhvr>
                                        <p:cTn id="61" dur="1000"/>
                                        <p:tgtEl>
                                          <p:spTgt spid="2062"/>
                                        </p:tgtEl>
                                      </p:cBhvr>
                                    </p:animEffect>
                                  </p:childTnLst>
                                </p:cTn>
                              </p:par>
                              <p:par>
                                <p:cTn id="62" presetID="10" presetClass="entr" presetSubtype="0" fill="hold" nodeType="withEffect">
                                  <p:stCondLst>
                                    <p:cond delay="500"/>
                                  </p:stCondLst>
                                  <p:childTnLst>
                                    <p:set>
                                      <p:cBhvr>
                                        <p:cTn id="63" dur="1" fill="hold">
                                          <p:stCondLst>
                                            <p:cond delay="0"/>
                                          </p:stCondLst>
                                        </p:cTn>
                                        <p:tgtEl>
                                          <p:spTgt spid="2066"/>
                                        </p:tgtEl>
                                        <p:attrNameLst>
                                          <p:attrName>style.visibility</p:attrName>
                                        </p:attrNameLst>
                                      </p:cBhvr>
                                      <p:to>
                                        <p:strVal val="visible"/>
                                      </p:to>
                                    </p:set>
                                    <p:animEffect transition="in" filter="fade">
                                      <p:cBhvr>
                                        <p:cTn id="64" dur="500"/>
                                        <p:tgtEl>
                                          <p:spTgt spid="2066"/>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2067"/>
                                        </p:tgtEl>
                                        <p:attrNameLst>
                                          <p:attrName>style.visibility</p:attrName>
                                        </p:attrNameLst>
                                      </p:cBhvr>
                                      <p:to>
                                        <p:strVal val="visible"/>
                                      </p:to>
                                    </p:set>
                                    <p:animEffect transition="in" filter="fade">
                                      <p:cBhvr>
                                        <p:cTn id="68" dur="500"/>
                                        <p:tgtEl>
                                          <p:spTgt spid="2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72"/>
        <p:cNvGrpSpPr/>
        <p:nvPr/>
      </p:nvGrpSpPr>
      <p:grpSpPr>
        <a:xfrm>
          <a:off x="0" y="0"/>
          <a:ext cx="0" cy="0"/>
          <a:chOff x="0" y="0"/>
          <a:chExt cx="0" cy="0"/>
        </a:xfrm>
      </p:grpSpPr>
      <p:sp>
        <p:nvSpPr>
          <p:cNvPr id="2073" name="Google Shape;2073;p27"/>
          <p:cNvSpPr txBox="1"/>
          <p:nvPr/>
        </p:nvSpPr>
        <p:spPr>
          <a:xfrm>
            <a:off x="6813984" y="3466609"/>
            <a:ext cx="1662111" cy="1099037"/>
          </a:xfrm>
          <a:prstGeom prst="rect">
            <a:avLst/>
          </a:prstGeom>
          <a:noFill/>
          <a:ln>
            <a:noFill/>
          </a:ln>
        </p:spPr>
        <p:txBody>
          <a:bodyPr spcFirstLastPara="1" wrap="square" lIns="80975" tIns="40475" rIns="80975" bIns="40475" anchor="t" anchorCtr="0">
            <a:spAutoFit/>
          </a:bodyPr>
          <a:lstStyle/>
          <a:p>
            <a:pPr marL="0" marR="0" lvl="0" indent="0" algn="r" rtl="0">
              <a:lnSpc>
                <a:spcPct val="150000"/>
              </a:lnSpc>
              <a:spcBef>
                <a:spcPts val="0"/>
              </a:spcBef>
              <a:spcAft>
                <a:spcPts val="0"/>
              </a:spcAft>
              <a:buNone/>
            </a:pPr>
            <a:r>
              <a:rPr lang="en-US" sz="900">
                <a:solidFill>
                  <a:schemeClr val="dk1"/>
                </a:solidFill>
                <a:latin typeface="Calibri"/>
                <a:ea typeface="Calibri"/>
                <a:cs typeface="Calibri"/>
                <a:sym typeface="Calibri"/>
              </a:rPr>
              <a:t>Add a detailed text description here, suggesting that it is relevant to the title and conforms to the overall language style, a</a:t>
            </a:r>
            <a:endParaRPr sz="900" b="1">
              <a:solidFill>
                <a:schemeClr val="dk1"/>
              </a:solidFill>
              <a:latin typeface="Calibri"/>
              <a:ea typeface="Calibri"/>
              <a:cs typeface="Calibri"/>
              <a:sym typeface="Calibri"/>
            </a:endParaRPr>
          </a:p>
        </p:txBody>
      </p:sp>
      <p:sp>
        <p:nvSpPr>
          <p:cNvPr id="2074" name="Google Shape;2074;p27"/>
          <p:cNvSpPr/>
          <p:nvPr/>
        </p:nvSpPr>
        <p:spPr>
          <a:xfrm>
            <a:off x="4562653" y="1378591"/>
            <a:ext cx="1373897" cy="1372730"/>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75" name="Google Shape;2075;p27"/>
          <p:cNvSpPr/>
          <p:nvPr/>
        </p:nvSpPr>
        <p:spPr>
          <a:xfrm>
            <a:off x="4661684" y="1474717"/>
            <a:ext cx="1168256" cy="1168877"/>
          </a:xfrm>
          <a:custGeom>
            <a:avLst/>
            <a:gdLst/>
            <a:ahLst/>
            <a:cxnLst/>
            <a:rect l="l" t="t" r="r" b="b"/>
            <a:pathLst>
              <a:path w="916" h="917" extrusionOk="0">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rgbClr val="D8D8D8"/>
              </a:gs>
              <a:gs pos="100000">
                <a:schemeClr val="lt1"/>
              </a:gs>
            </a:gsLst>
            <a:lin ang="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76" name="Google Shape;2076;p27"/>
          <p:cNvSpPr/>
          <p:nvPr/>
        </p:nvSpPr>
        <p:spPr>
          <a:xfrm>
            <a:off x="4809735" y="1622641"/>
            <a:ext cx="872154" cy="871952"/>
          </a:xfrm>
          <a:prstGeom prst="ellipse">
            <a:avLst/>
          </a:prstGeom>
          <a:gradFill>
            <a:gsLst>
              <a:gs pos="0">
                <a:srgbClr val="D8D8D8"/>
              </a:gs>
              <a:gs pos="100000">
                <a:schemeClr val="lt1"/>
              </a:gs>
            </a:gsLst>
            <a:lin ang="900000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77" name="Google Shape;2077;p27"/>
          <p:cNvSpPr/>
          <p:nvPr/>
        </p:nvSpPr>
        <p:spPr>
          <a:xfrm rot="-5400000">
            <a:off x="2711301" y="958916"/>
            <a:ext cx="1791645" cy="1793168"/>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78" name="Google Shape;2078;p27"/>
          <p:cNvSpPr/>
          <p:nvPr/>
        </p:nvSpPr>
        <p:spPr>
          <a:xfrm rot="-5400000">
            <a:off x="2837809" y="1097003"/>
            <a:ext cx="1523476" cy="1526879"/>
          </a:xfrm>
          <a:custGeom>
            <a:avLst/>
            <a:gdLst/>
            <a:ahLst/>
            <a:cxnLst/>
            <a:rect l="l" t="t" r="r" b="b"/>
            <a:pathLst>
              <a:path w="916" h="917" extrusionOk="0">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rgbClr val="D8D8D8"/>
              </a:gs>
              <a:gs pos="100000">
                <a:schemeClr val="lt1"/>
              </a:gs>
            </a:gsLst>
            <a:lin ang="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79" name="Google Shape;2079;p27"/>
          <p:cNvSpPr/>
          <p:nvPr/>
        </p:nvSpPr>
        <p:spPr>
          <a:xfrm rot="-5400000">
            <a:off x="3030173" y="1290936"/>
            <a:ext cx="1137342" cy="1139011"/>
          </a:xfrm>
          <a:prstGeom prst="ellipse">
            <a:avLst/>
          </a:prstGeom>
          <a:gradFill>
            <a:gsLst>
              <a:gs pos="0">
                <a:srgbClr val="D8D8D8"/>
              </a:gs>
              <a:gs pos="100000">
                <a:schemeClr val="lt1"/>
              </a:gs>
            </a:gsLst>
            <a:lin ang="900000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0" name="Google Shape;2080;p27"/>
          <p:cNvSpPr/>
          <p:nvPr/>
        </p:nvSpPr>
        <p:spPr>
          <a:xfrm rot="10800000" flipH="1">
            <a:off x="4562654" y="2811769"/>
            <a:ext cx="2065992" cy="2064237"/>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1" name="Google Shape;2081;p27"/>
          <p:cNvSpPr/>
          <p:nvPr/>
        </p:nvSpPr>
        <p:spPr>
          <a:xfrm rot="10800000" flipH="1">
            <a:off x="4711571" y="2973763"/>
            <a:ext cx="1756759" cy="1757694"/>
          </a:xfrm>
          <a:custGeom>
            <a:avLst/>
            <a:gdLst/>
            <a:ahLst/>
            <a:cxnLst/>
            <a:rect l="l" t="t" r="r" b="b"/>
            <a:pathLst>
              <a:path w="916" h="917" extrusionOk="0">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rgbClr val="D8D8D8"/>
              </a:gs>
              <a:gs pos="100000">
                <a:schemeClr val="lt1"/>
              </a:gs>
            </a:gsLst>
            <a:lin ang="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2" name="Google Shape;2082;p27"/>
          <p:cNvSpPr/>
          <p:nvPr/>
        </p:nvSpPr>
        <p:spPr>
          <a:xfrm rot="10800000" flipH="1">
            <a:off x="4934202" y="3197822"/>
            <a:ext cx="1311498" cy="1311193"/>
          </a:xfrm>
          <a:prstGeom prst="ellipse">
            <a:avLst/>
          </a:prstGeom>
          <a:gradFill>
            <a:gsLst>
              <a:gs pos="0">
                <a:srgbClr val="D8D8D8"/>
              </a:gs>
              <a:gs pos="100000">
                <a:schemeClr val="lt1"/>
              </a:gs>
            </a:gsLst>
            <a:lin ang="900000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3" name="Google Shape;2083;p27"/>
          <p:cNvSpPr/>
          <p:nvPr/>
        </p:nvSpPr>
        <p:spPr>
          <a:xfrm rot="-5400000" flipH="1">
            <a:off x="2969328" y="2811118"/>
            <a:ext cx="1533728" cy="1535032"/>
          </a:xfrm>
          <a:custGeom>
            <a:avLst/>
            <a:gdLst/>
            <a:ahLst/>
            <a:cxnLst/>
            <a:rect l="l" t="t" r="r" b="b"/>
            <a:pathLst>
              <a:path w="972" h="972" extrusionOk="0">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4" name="Google Shape;2084;p27"/>
          <p:cNvSpPr/>
          <p:nvPr/>
        </p:nvSpPr>
        <p:spPr>
          <a:xfrm rot="-5400000" flipH="1">
            <a:off x="3077624" y="2920864"/>
            <a:ext cx="1304163" cy="1307077"/>
          </a:xfrm>
          <a:custGeom>
            <a:avLst/>
            <a:gdLst/>
            <a:ahLst/>
            <a:cxnLst/>
            <a:rect l="l" t="t" r="r" b="b"/>
            <a:pathLst>
              <a:path w="916" h="917" extrusionOk="0">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rgbClr val="D8D8D8"/>
              </a:gs>
              <a:gs pos="100000">
                <a:schemeClr val="lt1"/>
              </a:gs>
            </a:gsLst>
            <a:lin ang="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085" name="Google Shape;2085;p27"/>
          <p:cNvSpPr/>
          <p:nvPr/>
        </p:nvSpPr>
        <p:spPr>
          <a:xfrm rot="-5400000" flipH="1">
            <a:off x="3242296" y="3086882"/>
            <a:ext cx="973615" cy="975044"/>
          </a:xfrm>
          <a:prstGeom prst="ellipse">
            <a:avLst/>
          </a:prstGeom>
          <a:gradFill>
            <a:gsLst>
              <a:gs pos="0">
                <a:srgbClr val="D8D8D8"/>
              </a:gs>
              <a:gs pos="100000">
                <a:schemeClr val="lt1"/>
              </a:gs>
            </a:gsLst>
            <a:lin ang="9000000" scaled="0"/>
          </a:gra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cxnSp>
        <p:nvCxnSpPr>
          <p:cNvPr id="2086" name="Google Shape;2086;p27"/>
          <p:cNvCxnSpPr/>
          <p:nvPr/>
        </p:nvCxnSpPr>
        <p:spPr>
          <a:xfrm rot="10800000">
            <a:off x="2404195" y="1433042"/>
            <a:ext cx="441167" cy="279887"/>
          </a:xfrm>
          <a:prstGeom prst="straightConnector1">
            <a:avLst/>
          </a:prstGeom>
          <a:noFill/>
          <a:ln w="9525" cap="flat" cmpd="sng">
            <a:solidFill>
              <a:srgbClr val="AC0000"/>
            </a:solidFill>
            <a:prstDash val="solid"/>
            <a:miter lim="800000"/>
            <a:headEnd type="none" w="sm" len="sm"/>
            <a:tailEnd type="none" w="sm" len="sm"/>
          </a:ln>
        </p:spPr>
      </p:cxnSp>
      <p:cxnSp>
        <p:nvCxnSpPr>
          <p:cNvPr id="2087" name="Google Shape;2087;p27"/>
          <p:cNvCxnSpPr/>
          <p:nvPr/>
        </p:nvCxnSpPr>
        <p:spPr>
          <a:xfrm rot="10800000">
            <a:off x="797797" y="1433042"/>
            <a:ext cx="1606399" cy="0"/>
          </a:xfrm>
          <a:prstGeom prst="straightConnector1">
            <a:avLst/>
          </a:prstGeom>
          <a:noFill/>
          <a:ln w="9525" cap="flat" cmpd="sng">
            <a:solidFill>
              <a:srgbClr val="AC0000"/>
            </a:solidFill>
            <a:prstDash val="solid"/>
            <a:miter lim="800000"/>
            <a:headEnd type="none" w="sm" len="sm"/>
            <a:tailEnd type="oval" w="med" len="med"/>
          </a:ln>
        </p:spPr>
      </p:cxnSp>
      <p:cxnSp>
        <p:nvCxnSpPr>
          <p:cNvPr id="2088" name="Google Shape;2088;p27"/>
          <p:cNvCxnSpPr/>
          <p:nvPr/>
        </p:nvCxnSpPr>
        <p:spPr>
          <a:xfrm flipH="1">
            <a:off x="2527508" y="3466608"/>
            <a:ext cx="441167" cy="279887"/>
          </a:xfrm>
          <a:prstGeom prst="straightConnector1">
            <a:avLst/>
          </a:prstGeom>
          <a:noFill/>
          <a:ln w="9525" cap="flat" cmpd="sng">
            <a:solidFill>
              <a:srgbClr val="AC0000"/>
            </a:solidFill>
            <a:prstDash val="solid"/>
            <a:miter lim="800000"/>
            <a:headEnd type="none" w="sm" len="sm"/>
            <a:tailEnd type="none" w="sm" len="sm"/>
          </a:ln>
        </p:spPr>
      </p:cxnSp>
      <p:cxnSp>
        <p:nvCxnSpPr>
          <p:cNvPr id="2089" name="Google Shape;2089;p27"/>
          <p:cNvCxnSpPr/>
          <p:nvPr/>
        </p:nvCxnSpPr>
        <p:spPr>
          <a:xfrm rot="10800000">
            <a:off x="1096424" y="3746495"/>
            <a:ext cx="1431085" cy="0"/>
          </a:xfrm>
          <a:prstGeom prst="straightConnector1">
            <a:avLst/>
          </a:prstGeom>
          <a:noFill/>
          <a:ln w="9525" cap="flat" cmpd="sng">
            <a:solidFill>
              <a:srgbClr val="AC0000"/>
            </a:solidFill>
            <a:prstDash val="solid"/>
            <a:miter lim="800000"/>
            <a:headEnd type="none" w="sm" len="sm"/>
            <a:tailEnd type="oval" w="med" len="med"/>
          </a:ln>
        </p:spPr>
      </p:cxnSp>
      <p:cxnSp>
        <p:nvCxnSpPr>
          <p:cNvPr id="2090" name="Google Shape;2090;p27"/>
          <p:cNvCxnSpPr/>
          <p:nvPr/>
        </p:nvCxnSpPr>
        <p:spPr>
          <a:xfrm rot="10800000" flipH="1">
            <a:off x="5829939" y="1418274"/>
            <a:ext cx="441167" cy="279887"/>
          </a:xfrm>
          <a:prstGeom prst="straightConnector1">
            <a:avLst/>
          </a:prstGeom>
          <a:noFill/>
          <a:ln w="9525" cap="flat" cmpd="sng">
            <a:solidFill>
              <a:srgbClr val="AC0000"/>
            </a:solidFill>
            <a:prstDash val="solid"/>
            <a:miter lim="800000"/>
            <a:headEnd type="none" w="sm" len="sm"/>
            <a:tailEnd type="none" w="sm" len="sm"/>
          </a:ln>
        </p:spPr>
      </p:cxnSp>
      <p:cxnSp>
        <p:nvCxnSpPr>
          <p:cNvPr id="2091" name="Google Shape;2091;p27"/>
          <p:cNvCxnSpPr/>
          <p:nvPr/>
        </p:nvCxnSpPr>
        <p:spPr>
          <a:xfrm>
            <a:off x="6271107" y="1418274"/>
            <a:ext cx="1385582" cy="0"/>
          </a:xfrm>
          <a:prstGeom prst="straightConnector1">
            <a:avLst/>
          </a:prstGeom>
          <a:noFill/>
          <a:ln w="9525" cap="flat" cmpd="sng">
            <a:solidFill>
              <a:srgbClr val="AC0000"/>
            </a:solidFill>
            <a:prstDash val="solid"/>
            <a:miter lim="800000"/>
            <a:headEnd type="none" w="sm" len="sm"/>
            <a:tailEnd type="oval" w="med" len="med"/>
          </a:ln>
        </p:spPr>
      </p:cxnSp>
      <p:sp>
        <p:nvSpPr>
          <p:cNvPr id="2092" name="Google Shape;2092;p27"/>
          <p:cNvSpPr txBox="1"/>
          <p:nvPr/>
        </p:nvSpPr>
        <p:spPr>
          <a:xfrm>
            <a:off x="755576" y="1038257"/>
            <a:ext cx="990689" cy="358770"/>
          </a:xfrm>
          <a:prstGeom prst="rect">
            <a:avLst/>
          </a:prstGeom>
          <a:noFill/>
          <a:ln>
            <a:noFill/>
          </a:ln>
        </p:spPr>
        <p:txBody>
          <a:bodyPr spcFirstLastPara="1" wrap="square" lIns="80975" tIns="40475" rIns="80975" bIns="40475"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Add title</a:t>
            </a:r>
            <a:endParaRPr sz="1800" b="1">
              <a:solidFill>
                <a:schemeClr val="dk1"/>
              </a:solidFill>
              <a:latin typeface="Calibri"/>
              <a:ea typeface="Calibri"/>
              <a:cs typeface="Calibri"/>
              <a:sym typeface="Calibri"/>
            </a:endParaRPr>
          </a:p>
        </p:txBody>
      </p:sp>
      <p:sp>
        <p:nvSpPr>
          <p:cNvPr id="2093" name="Google Shape;2093;p27"/>
          <p:cNvSpPr txBox="1"/>
          <p:nvPr/>
        </p:nvSpPr>
        <p:spPr>
          <a:xfrm>
            <a:off x="755576" y="1478926"/>
            <a:ext cx="1662111" cy="1099037"/>
          </a:xfrm>
          <a:prstGeom prst="rect">
            <a:avLst/>
          </a:prstGeom>
          <a:noFill/>
          <a:ln>
            <a:noFill/>
          </a:ln>
        </p:spPr>
        <p:txBody>
          <a:bodyPr spcFirstLastPara="1" wrap="square" lIns="80975" tIns="40475" rIns="80975" bIns="40475" anchor="t" anchorCtr="0">
            <a:spAutoFit/>
          </a:bodyPr>
          <a:lstStyle/>
          <a:p>
            <a:pPr marL="0" marR="0" lvl="0" indent="0" algn="l" rtl="0">
              <a:lnSpc>
                <a:spcPct val="150000"/>
              </a:lnSpc>
              <a:spcBef>
                <a:spcPts val="0"/>
              </a:spcBef>
              <a:spcAft>
                <a:spcPts val="0"/>
              </a:spcAft>
              <a:buNone/>
            </a:pPr>
            <a:r>
              <a:rPr lang="en-US" sz="900">
                <a:solidFill>
                  <a:schemeClr val="dk1"/>
                </a:solidFill>
                <a:latin typeface="Calibri"/>
                <a:ea typeface="Calibri"/>
                <a:cs typeface="Calibri"/>
                <a:sym typeface="Calibri"/>
              </a:rPr>
              <a:t>Add a detailed text description here, suggesting that it is relevant to the title and conforms to the overall language style, a</a:t>
            </a:r>
            <a:endParaRPr sz="900" b="1">
              <a:solidFill>
                <a:schemeClr val="dk1"/>
              </a:solidFill>
              <a:latin typeface="Calibri"/>
              <a:ea typeface="Calibri"/>
              <a:cs typeface="Calibri"/>
              <a:sym typeface="Calibri"/>
            </a:endParaRPr>
          </a:p>
        </p:txBody>
      </p:sp>
      <p:sp>
        <p:nvSpPr>
          <p:cNvPr id="2094" name="Google Shape;2094;p27"/>
          <p:cNvSpPr txBox="1"/>
          <p:nvPr/>
        </p:nvSpPr>
        <p:spPr>
          <a:xfrm>
            <a:off x="1037479" y="3361293"/>
            <a:ext cx="990689" cy="358770"/>
          </a:xfrm>
          <a:prstGeom prst="rect">
            <a:avLst/>
          </a:prstGeom>
          <a:noFill/>
          <a:ln>
            <a:noFill/>
          </a:ln>
        </p:spPr>
        <p:txBody>
          <a:bodyPr spcFirstLastPara="1" wrap="square" lIns="80975" tIns="40475" rIns="80975" bIns="40475"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Add title</a:t>
            </a:r>
            <a:endParaRPr sz="1800" b="1">
              <a:solidFill>
                <a:schemeClr val="dk1"/>
              </a:solidFill>
              <a:latin typeface="Calibri"/>
              <a:ea typeface="Calibri"/>
              <a:cs typeface="Calibri"/>
              <a:sym typeface="Calibri"/>
            </a:endParaRPr>
          </a:p>
        </p:txBody>
      </p:sp>
      <p:sp>
        <p:nvSpPr>
          <p:cNvPr id="2095" name="Google Shape;2095;p27"/>
          <p:cNvSpPr txBox="1"/>
          <p:nvPr/>
        </p:nvSpPr>
        <p:spPr>
          <a:xfrm>
            <a:off x="6711447" y="1033381"/>
            <a:ext cx="990689" cy="358770"/>
          </a:xfrm>
          <a:prstGeom prst="rect">
            <a:avLst/>
          </a:prstGeom>
          <a:noFill/>
          <a:ln>
            <a:noFill/>
          </a:ln>
        </p:spPr>
        <p:txBody>
          <a:bodyPr spcFirstLastPara="1" wrap="square" lIns="80975" tIns="40475" rIns="80975" bIns="40475" anchor="t" anchorCtr="0">
            <a:spAutoFit/>
          </a:bodyPr>
          <a:lstStyle/>
          <a:p>
            <a:pPr marL="0" marR="0" lvl="0" indent="0" algn="r" rtl="0">
              <a:spcBef>
                <a:spcPts val="0"/>
              </a:spcBef>
              <a:spcAft>
                <a:spcPts val="0"/>
              </a:spcAft>
              <a:buNone/>
            </a:pPr>
            <a:r>
              <a:rPr lang="en-US" sz="1800" b="1">
                <a:solidFill>
                  <a:schemeClr val="dk1"/>
                </a:solidFill>
                <a:latin typeface="Calibri"/>
                <a:ea typeface="Calibri"/>
                <a:cs typeface="Calibri"/>
                <a:sym typeface="Calibri"/>
              </a:rPr>
              <a:t>Add title</a:t>
            </a:r>
            <a:endParaRPr sz="1800" b="1">
              <a:solidFill>
                <a:schemeClr val="dk1"/>
              </a:solidFill>
              <a:latin typeface="Calibri"/>
              <a:ea typeface="Calibri"/>
              <a:cs typeface="Calibri"/>
              <a:sym typeface="Calibri"/>
            </a:endParaRPr>
          </a:p>
        </p:txBody>
      </p:sp>
      <p:sp>
        <p:nvSpPr>
          <p:cNvPr id="2096" name="Google Shape;2096;p27"/>
          <p:cNvSpPr txBox="1"/>
          <p:nvPr/>
        </p:nvSpPr>
        <p:spPr>
          <a:xfrm>
            <a:off x="7479484" y="3062301"/>
            <a:ext cx="990689" cy="358770"/>
          </a:xfrm>
          <a:prstGeom prst="rect">
            <a:avLst/>
          </a:prstGeom>
          <a:noFill/>
          <a:ln>
            <a:noFill/>
          </a:ln>
        </p:spPr>
        <p:txBody>
          <a:bodyPr spcFirstLastPara="1" wrap="square" lIns="80975" tIns="40475" rIns="80975" bIns="40475" anchor="t" anchorCtr="0">
            <a:spAutoFit/>
          </a:bodyPr>
          <a:lstStyle/>
          <a:p>
            <a:pPr marL="0" marR="0" lvl="0" indent="0" algn="r" rtl="0">
              <a:spcBef>
                <a:spcPts val="0"/>
              </a:spcBef>
              <a:spcAft>
                <a:spcPts val="0"/>
              </a:spcAft>
              <a:buNone/>
            </a:pPr>
            <a:r>
              <a:rPr lang="en-US" sz="1800" b="1">
                <a:solidFill>
                  <a:schemeClr val="dk1"/>
                </a:solidFill>
                <a:latin typeface="Calibri"/>
                <a:ea typeface="Calibri"/>
                <a:cs typeface="Calibri"/>
                <a:sym typeface="Calibri"/>
              </a:rPr>
              <a:t>Add title</a:t>
            </a:r>
            <a:endParaRPr sz="1800" b="1">
              <a:solidFill>
                <a:schemeClr val="dk1"/>
              </a:solidFill>
              <a:latin typeface="Calibri"/>
              <a:ea typeface="Calibri"/>
              <a:cs typeface="Calibri"/>
              <a:sym typeface="Calibri"/>
            </a:endParaRPr>
          </a:p>
        </p:txBody>
      </p:sp>
      <p:sp>
        <p:nvSpPr>
          <p:cNvPr id="2097" name="Google Shape;2097;p27"/>
          <p:cNvSpPr txBox="1"/>
          <p:nvPr/>
        </p:nvSpPr>
        <p:spPr>
          <a:xfrm>
            <a:off x="1059015" y="3774721"/>
            <a:ext cx="1662111" cy="1099037"/>
          </a:xfrm>
          <a:prstGeom prst="rect">
            <a:avLst/>
          </a:prstGeom>
          <a:noFill/>
          <a:ln>
            <a:noFill/>
          </a:ln>
        </p:spPr>
        <p:txBody>
          <a:bodyPr spcFirstLastPara="1" wrap="square" lIns="80975" tIns="40475" rIns="80975" bIns="40475" anchor="t" anchorCtr="0">
            <a:spAutoFit/>
          </a:bodyPr>
          <a:lstStyle/>
          <a:p>
            <a:pPr marL="0" marR="0" lvl="0" indent="0" algn="l" rtl="0">
              <a:lnSpc>
                <a:spcPct val="150000"/>
              </a:lnSpc>
              <a:spcBef>
                <a:spcPts val="0"/>
              </a:spcBef>
              <a:spcAft>
                <a:spcPts val="0"/>
              </a:spcAft>
              <a:buNone/>
            </a:pPr>
            <a:r>
              <a:rPr lang="en-US" sz="900">
                <a:solidFill>
                  <a:schemeClr val="dk1"/>
                </a:solidFill>
                <a:latin typeface="Calibri"/>
                <a:ea typeface="Calibri"/>
                <a:cs typeface="Calibri"/>
                <a:sym typeface="Calibri"/>
              </a:rPr>
              <a:t>Add a detailed text description here, suggesting that it is relevant to the title and conforms to the overall language style, a</a:t>
            </a:r>
            <a:endParaRPr sz="900" b="1">
              <a:solidFill>
                <a:schemeClr val="dk1"/>
              </a:solidFill>
              <a:latin typeface="Calibri"/>
              <a:ea typeface="Calibri"/>
              <a:cs typeface="Calibri"/>
              <a:sym typeface="Calibri"/>
            </a:endParaRPr>
          </a:p>
        </p:txBody>
      </p:sp>
      <p:sp>
        <p:nvSpPr>
          <p:cNvPr id="2098" name="Google Shape;2098;p27"/>
          <p:cNvSpPr txBox="1"/>
          <p:nvPr/>
        </p:nvSpPr>
        <p:spPr>
          <a:xfrm>
            <a:off x="6045909" y="1445200"/>
            <a:ext cx="1662111" cy="1099037"/>
          </a:xfrm>
          <a:prstGeom prst="rect">
            <a:avLst/>
          </a:prstGeom>
          <a:noFill/>
          <a:ln>
            <a:noFill/>
          </a:ln>
        </p:spPr>
        <p:txBody>
          <a:bodyPr spcFirstLastPara="1" wrap="square" lIns="80975" tIns="40475" rIns="80975" bIns="40475" anchor="t" anchorCtr="0">
            <a:spAutoFit/>
          </a:bodyPr>
          <a:lstStyle/>
          <a:p>
            <a:pPr marL="0" marR="0" lvl="0" indent="0" algn="r" rtl="0">
              <a:lnSpc>
                <a:spcPct val="150000"/>
              </a:lnSpc>
              <a:spcBef>
                <a:spcPts val="0"/>
              </a:spcBef>
              <a:spcAft>
                <a:spcPts val="0"/>
              </a:spcAft>
              <a:buNone/>
            </a:pPr>
            <a:r>
              <a:rPr lang="en-US" sz="900">
                <a:solidFill>
                  <a:schemeClr val="dk1"/>
                </a:solidFill>
                <a:latin typeface="Calibri"/>
                <a:ea typeface="Calibri"/>
                <a:cs typeface="Calibri"/>
                <a:sym typeface="Calibri"/>
              </a:rPr>
              <a:t>Add a detailed text description here, suggesting that it is relevant to the title and conforms to the overall language style, a</a:t>
            </a:r>
            <a:endParaRPr sz="900" b="1">
              <a:solidFill>
                <a:schemeClr val="dk1"/>
              </a:solidFill>
              <a:latin typeface="Calibri"/>
              <a:ea typeface="Calibri"/>
              <a:cs typeface="Calibri"/>
              <a:sym typeface="Calibri"/>
            </a:endParaRPr>
          </a:p>
        </p:txBody>
      </p:sp>
      <p:cxnSp>
        <p:nvCxnSpPr>
          <p:cNvPr id="2099" name="Google Shape;2099;p27"/>
          <p:cNvCxnSpPr/>
          <p:nvPr/>
        </p:nvCxnSpPr>
        <p:spPr>
          <a:xfrm>
            <a:off x="6359062" y="3245668"/>
            <a:ext cx="462583" cy="179723"/>
          </a:xfrm>
          <a:prstGeom prst="straightConnector1">
            <a:avLst/>
          </a:prstGeom>
          <a:noFill/>
          <a:ln w="9525" cap="flat" cmpd="sng">
            <a:solidFill>
              <a:srgbClr val="AC0000"/>
            </a:solidFill>
            <a:prstDash val="solid"/>
            <a:miter lim="800000"/>
            <a:headEnd type="none" w="sm" len="sm"/>
            <a:tailEnd type="none" w="sm" len="sm"/>
          </a:ln>
        </p:spPr>
      </p:cxnSp>
      <p:cxnSp>
        <p:nvCxnSpPr>
          <p:cNvPr id="2100" name="Google Shape;2100;p27"/>
          <p:cNvCxnSpPr/>
          <p:nvPr/>
        </p:nvCxnSpPr>
        <p:spPr>
          <a:xfrm>
            <a:off x="6821645" y="3425391"/>
            <a:ext cx="1654450" cy="0"/>
          </a:xfrm>
          <a:prstGeom prst="straightConnector1">
            <a:avLst/>
          </a:prstGeom>
          <a:noFill/>
          <a:ln w="9525" cap="flat" cmpd="sng">
            <a:solidFill>
              <a:srgbClr val="AC0000"/>
            </a:solidFill>
            <a:prstDash val="solid"/>
            <a:miter lim="800000"/>
            <a:headEnd type="none" w="sm" len="sm"/>
            <a:tailEnd type="oval" w="med" len="med"/>
          </a:ln>
        </p:spPr>
      </p:cxnSp>
      <p:grpSp>
        <p:nvGrpSpPr>
          <p:cNvPr id="2101" name="Google Shape;2101;p27"/>
          <p:cNvGrpSpPr/>
          <p:nvPr/>
        </p:nvGrpSpPr>
        <p:grpSpPr>
          <a:xfrm>
            <a:off x="3397410" y="1698160"/>
            <a:ext cx="354400" cy="377732"/>
            <a:chOff x="7938" y="-1587"/>
            <a:chExt cx="1450975" cy="1547812"/>
          </a:xfrm>
        </p:grpSpPr>
        <p:sp>
          <p:nvSpPr>
            <p:cNvPr id="2102" name="Google Shape;2102;p27"/>
            <p:cNvSpPr/>
            <p:nvPr/>
          </p:nvSpPr>
          <p:spPr>
            <a:xfrm>
              <a:off x="7938" y="-1587"/>
              <a:ext cx="1450975" cy="1547812"/>
            </a:xfrm>
            <a:custGeom>
              <a:avLst/>
              <a:gdLst/>
              <a:ahLst/>
              <a:cxnLst/>
              <a:rect l="l" t="t" r="r" b="b"/>
              <a:pathLst>
                <a:path w="384" h="410" extrusionOk="0">
                  <a:moveTo>
                    <a:pt x="358" y="0"/>
                  </a:moveTo>
                  <a:cubicBezTo>
                    <a:pt x="26" y="0"/>
                    <a:pt x="26" y="0"/>
                    <a:pt x="26" y="0"/>
                  </a:cubicBezTo>
                  <a:cubicBezTo>
                    <a:pt x="12" y="0"/>
                    <a:pt x="0" y="12"/>
                    <a:pt x="0" y="26"/>
                  </a:cubicBezTo>
                  <a:cubicBezTo>
                    <a:pt x="0" y="358"/>
                    <a:pt x="0" y="358"/>
                    <a:pt x="0" y="358"/>
                  </a:cubicBezTo>
                  <a:cubicBezTo>
                    <a:pt x="0" y="372"/>
                    <a:pt x="12" y="384"/>
                    <a:pt x="26" y="384"/>
                  </a:cubicBezTo>
                  <a:cubicBezTo>
                    <a:pt x="51" y="384"/>
                    <a:pt x="51" y="384"/>
                    <a:pt x="51" y="384"/>
                  </a:cubicBezTo>
                  <a:cubicBezTo>
                    <a:pt x="51" y="398"/>
                    <a:pt x="63" y="410"/>
                    <a:pt x="77" y="410"/>
                  </a:cubicBezTo>
                  <a:cubicBezTo>
                    <a:pt x="91" y="410"/>
                    <a:pt x="102" y="398"/>
                    <a:pt x="102" y="384"/>
                  </a:cubicBezTo>
                  <a:cubicBezTo>
                    <a:pt x="282" y="384"/>
                    <a:pt x="282" y="384"/>
                    <a:pt x="282" y="384"/>
                  </a:cubicBezTo>
                  <a:cubicBezTo>
                    <a:pt x="282" y="398"/>
                    <a:pt x="293" y="410"/>
                    <a:pt x="307" y="410"/>
                  </a:cubicBezTo>
                  <a:cubicBezTo>
                    <a:pt x="321" y="410"/>
                    <a:pt x="333" y="398"/>
                    <a:pt x="333" y="384"/>
                  </a:cubicBezTo>
                  <a:cubicBezTo>
                    <a:pt x="358" y="384"/>
                    <a:pt x="358" y="384"/>
                    <a:pt x="358" y="384"/>
                  </a:cubicBezTo>
                  <a:cubicBezTo>
                    <a:pt x="372" y="384"/>
                    <a:pt x="384" y="372"/>
                    <a:pt x="384" y="358"/>
                  </a:cubicBezTo>
                  <a:cubicBezTo>
                    <a:pt x="384" y="26"/>
                    <a:pt x="384" y="26"/>
                    <a:pt x="384" y="26"/>
                  </a:cubicBezTo>
                  <a:cubicBezTo>
                    <a:pt x="384" y="12"/>
                    <a:pt x="372" y="0"/>
                    <a:pt x="358" y="0"/>
                  </a:cubicBezTo>
                  <a:close/>
                  <a:moveTo>
                    <a:pt x="333" y="333"/>
                  </a:moveTo>
                  <a:cubicBezTo>
                    <a:pt x="51" y="333"/>
                    <a:pt x="51" y="333"/>
                    <a:pt x="51" y="333"/>
                  </a:cubicBezTo>
                  <a:cubicBezTo>
                    <a:pt x="51" y="205"/>
                    <a:pt x="51" y="205"/>
                    <a:pt x="51" y="205"/>
                  </a:cubicBezTo>
                  <a:cubicBezTo>
                    <a:pt x="333" y="205"/>
                    <a:pt x="333" y="205"/>
                    <a:pt x="333" y="205"/>
                  </a:cubicBezTo>
                  <a:lnTo>
                    <a:pt x="333" y="333"/>
                  </a:lnTo>
                  <a:close/>
                  <a:moveTo>
                    <a:pt x="333" y="179"/>
                  </a:moveTo>
                  <a:cubicBezTo>
                    <a:pt x="51" y="179"/>
                    <a:pt x="51" y="179"/>
                    <a:pt x="51" y="179"/>
                  </a:cubicBezTo>
                  <a:cubicBezTo>
                    <a:pt x="51" y="51"/>
                    <a:pt x="51" y="51"/>
                    <a:pt x="51" y="51"/>
                  </a:cubicBezTo>
                  <a:cubicBezTo>
                    <a:pt x="333" y="51"/>
                    <a:pt x="333" y="51"/>
                    <a:pt x="333" y="51"/>
                  </a:cubicBezTo>
                  <a:lnTo>
                    <a:pt x="333" y="179"/>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03" name="Google Shape;2103;p27"/>
            <p:cNvSpPr/>
            <p:nvPr/>
          </p:nvSpPr>
          <p:spPr>
            <a:xfrm>
              <a:off x="300038" y="866775"/>
              <a:ext cx="868363" cy="290512"/>
            </a:xfrm>
            <a:custGeom>
              <a:avLst/>
              <a:gdLst/>
              <a:ahLst/>
              <a:cxnLst/>
              <a:rect l="l" t="t" r="r" b="b"/>
              <a:pathLst>
                <a:path w="547" h="183" extrusionOk="0">
                  <a:moveTo>
                    <a:pt x="547" y="0"/>
                  </a:moveTo>
                  <a:lnTo>
                    <a:pt x="0" y="0"/>
                  </a:lnTo>
                  <a:lnTo>
                    <a:pt x="0" y="183"/>
                  </a:lnTo>
                  <a:lnTo>
                    <a:pt x="547" y="183"/>
                  </a:lnTo>
                  <a:lnTo>
                    <a:pt x="547" y="0"/>
                  </a:lnTo>
                  <a:close/>
                  <a:moveTo>
                    <a:pt x="364" y="124"/>
                  </a:moveTo>
                  <a:lnTo>
                    <a:pt x="183" y="124"/>
                  </a:lnTo>
                  <a:lnTo>
                    <a:pt x="183" y="62"/>
                  </a:lnTo>
                  <a:lnTo>
                    <a:pt x="364" y="62"/>
                  </a:lnTo>
                  <a:lnTo>
                    <a:pt x="364" y="124"/>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04" name="Google Shape;2104;p27"/>
            <p:cNvSpPr/>
            <p:nvPr/>
          </p:nvSpPr>
          <p:spPr>
            <a:xfrm>
              <a:off x="300038" y="288925"/>
              <a:ext cx="868363" cy="290512"/>
            </a:xfrm>
            <a:custGeom>
              <a:avLst/>
              <a:gdLst/>
              <a:ahLst/>
              <a:cxnLst/>
              <a:rect l="l" t="t" r="r" b="b"/>
              <a:pathLst>
                <a:path w="547" h="183" extrusionOk="0">
                  <a:moveTo>
                    <a:pt x="547" y="0"/>
                  </a:moveTo>
                  <a:lnTo>
                    <a:pt x="0" y="0"/>
                  </a:lnTo>
                  <a:lnTo>
                    <a:pt x="0" y="183"/>
                  </a:lnTo>
                  <a:lnTo>
                    <a:pt x="547" y="183"/>
                  </a:lnTo>
                  <a:lnTo>
                    <a:pt x="547" y="0"/>
                  </a:lnTo>
                  <a:close/>
                  <a:moveTo>
                    <a:pt x="364" y="121"/>
                  </a:moveTo>
                  <a:lnTo>
                    <a:pt x="183" y="121"/>
                  </a:lnTo>
                  <a:lnTo>
                    <a:pt x="183" y="59"/>
                  </a:lnTo>
                  <a:lnTo>
                    <a:pt x="364" y="59"/>
                  </a:lnTo>
                  <a:lnTo>
                    <a:pt x="364" y="121"/>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2105" name="Google Shape;2105;p27"/>
          <p:cNvSpPr/>
          <p:nvPr/>
        </p:nvSpPr>
        <p:spPr>
          <a:xfrm>
            <a:off x="5088995" y="1898101"/>
            <a:ext cx="313633" cy="356863"/>
          </a:xfrm>
          <a:custGeom>
            <a:avLst/>
            <a:gdLst/>
            <a:ahLst/>
            <a:cxnLst/>
            <a:rect l="l" t="t" r="r" b="b"/>
            <a:pathLst>
              <a:path w="280" h="320" extrusionOk="0">
                <a:moveTo>
                  <a:pt x="240" y="0"/>
                </a:moveTo>
                <a:cubicBezTo>
                  <a:pt x="40" y="0"/>
                  <a:pt x="40" y="0"/>
                  <a:pt x="40" y="0"/>
                </a:cubicBezTo>
                <a:cubicBezTo>
                  <a:pt x="18" y="0"/>
                  <a:pt x="0" y="18"/>
                  <a:pt x="0" y="40"/>
                </a:cubicBezTo>
                <a:cubicBezTo>
                  <a:pt x="0" y="200"/>
                  <a:pt x="0" y="200"/>
                  <a:pt x="0" y="200"/>
                </a:cubicBezTo>
                <a:cubicBezTo>
                  <a:pt x="0" y="210"/>
                  <a:pt x="0" y="210"/>
                  <a:pt x="0" y="210"/>
                </a:cubicBezTo>
                <a:cubicBezTo>
                  <a:pt x="0" y="216"/>
                  <a:pt x="4" y="220"/>
                  <a:pt x="10" y="220"/>
                </a:cubicBezTo>
                <a:cubicBezTo>
                  <a:pt x="20" y="220"/>
                  <a:pt x="20" y="220"/>
                  <a:pt x="20" y="220"/>
                </a:cubicBezTo>
                <a:cubicBezTo>
                  <a:pt x="20" y="270"/>
                  <a:pt x="20" y="270"/>
                  <a:pt x="20" y="270"/>
                </a:cubicBezTo>
                <a:cubicBezTo>
                  <a:pt x="20" y="276"/>
                  <a:pt x="24" y="280"/>
                  <a:pt x="30" y="280"/>
                </a:cubicBezTo>
                <a:cubicBezTo>
                  <a:pt x="40" y="280"/>
                  <a:pt x="40" y="280"/>
                  <a:pt x="40" y="280"/>
                </a:cubicBezTo>
                <a:cubicBezTo>
                  <a:pt x="40" y="300"/>
                  <a:pt x="40" y="300"/>
                  <a:pt x="40" y="300"/>
                </a:cubicBezTo>
                <a:cubicBezTo>
                  <a:pt x="40" y="311"/>
                  <a:pt x="49" y="320"/>
                  <a:pt x="60" y="320"/>
                </a:cubicBezTo>
                <a:cubicBezTo>
                  <a:pt x="80" y="320"/>
                  <a:pt x="80" y="320"/>
                  <a:pt x="80" y="320"/>
                </a:cubicBezTo>
                <a:cubicBezTo>
                  <a:pt x="91" y="320"/>
                  <a:pt x="100" y="311"/>
                  <a:pt x="100" y="300"/>
                </a:cubicBezTo>
                <a:cubicBezTo>
                  <a:pt x="100" y="280"/>
                  <a:pt x="100" y="280"/>
                  <a:pt x="100" y="280"/>
                </a:cubicBezTo>
                <a:cubicBezTo>
                  <a:pt x="180" y="280"/>
                  <a:pt x="180" y="280"/>
                  <a:pt x="180" y="280"/>
                </a:cubicBezTo>
                <a:cubicBezTo>
                  <a:pt x="180" y="300"/>
                  <a:pt x="180" y="300"/>
                  <a:pt x="180" y="300"/>
                </a:cubicBezTo>
                <a:cubicBezTo>
                  <a:pt x="180" y="311"/>
                  <a:pt x="189" y="320"/>
                  <a:pt x="200" y="320"/>
                </a:cubicBezTo>
                <a:cubicBezTo>
                  <a:pt x="220" y="320"/>
                  <a:pt x="220" y="320"/>
                  <a:pt x="220" y="320"/>
                </a:cubicBezTo>
                <a:cubicBezTo>
                  <a:pt x="231" y="320"/>
                  <a:pt x="240" y="311"/>
                  <a:pt x="240" y="300"/>
                </a:cubicBezTo>
                <a:cubicBezTo>
                  <a:pt x="240" y="280"/>
                  <a:pt x="240" y="280"/>
                  <a:pt x="240" y="280"/>
                </a:cubicBezTo>
                <a:cubicBezTo>
                  <a:pt x="250" y="280"/>
                  <a:pt x="250" y="280"/>
                  <a:pt x="250" y="280"/>
                </a:cubicBezTo>
                <a:cubicBezTo>
                  <a:pt x="256" y="280"/>
                  <a:pt x="260" y="276"/>
                  <a:pt x="260" y="270"/>
                </a:cubicBezTo>
                <a:cubicBezTo>
                  <a:pt x="260" y="220"/>
                  <a:pt x="260" y="220"/>
                  <a:pt x="260" y="220"/>
                </a:cubicBezTo>
                <a:cubicBezTo>
                  <a:pt x="270" y="220"/>
                  <a:pt x="270" y="220"/>
                  <a:pt x="270" y="220"/>
                </a:cubicBezTo>
                <a:cubicBezTo>
                  <a:pt x="276" y="220"/>
                  <a:pt x="280" y="216"/>
                  <a:pt x="280" y="210"/>
                </a:cubicBezTo>
                <a:cubicBezTo>
                  <a:pt x="280" y="200"/>
                  <a:pt x="280" y="200"/>
                  <a:pt x="280" y="200"/>
                </a:cubicBezTo>
                <a:cubicBezTo>
                  <a:pt x="280" y="40"/>
                  <a:pt x="280" y="40"/>
                  <a:pt x="280" y="40"/>
                </a:cubicBezTo>
                <a:cubicBezTo>
                  <a:pt x="280" y="18"/>
                  <a:pt x="262" y="0"/>
                  <a:pt x="240" y="0"/>
                </a:cubicBezTo>
                <a:close/>
                <a:moveTo>
                  <a:pt x="200" y="80"/>
                </a:moveTo>
                <a:cubicBezTo>
                  <a:pt x="211" y="80"/>
                  <a:pt x="220" y="89"/>
                  <a:pt x="220" y="100"/>
                </a:cubicBezTo>
                <a:cubicBezTo>
                  <a:pt x="220" y="140"/>
                  <a:pt x="220" y="140"/>
                  <a:pt x="220" y="140"/>
                </a:cubicBezTo>
                <a:cubicBezTo>
                  <a:pt x="60" y="140"/>
                  <a:pt x="60" y="140"/>
                  <a:pt x="60" y="140"/>
                </a:cubicBezTo>
                <a:cubicBezTo>
                  <a:pt x="60" y="100"/>
                  <a:pt x="60" y="100"/>
                  <a:pt x="60" y="100"/>
                </a:cubicBezTo>
                <a:cubicBezTo>
                  <a:pt x="60" y="89"/>
                  <a:pt x="69" y="80"/>
                  <a:pt x="80" y="80"/>
                </a:cubicBezTo>
                <a:lnTo>
                  <a:pt x="200" y="80"/>
                </a:lnTo>
                <a:close/>
                <a:moveTo>
                  <a:pt x="80" y="240"/>
                </a:moveTo>
                <a:cubicBezTo>
                  <a:pt x="60" y="240"/>
                  <a:pt x="60" y="240"/>
                  <a:pt x="60" y="240"/>
                </a:cubicBezTo>
                <a:cubicBezTo>
                  <a:pt x="49" y="240"/>
                  <a:pt x="40" y="231"/>
                  <a:pt x="40" y="220"/>
                </a:cubicBezTo>
                <a:cubicBezTo>
                  <a:pt x="40" y="209"/>
                  <a:pt x="49" y="200"/>
                  <a:pt x="60" y="200"/>
                </a:cubicBezTo>
                <a:cubicBezTo>
                  <a:pt x="80" y="200"/>
                  <a:pt x="80" y="200"/>
                  <a:pt x="80" y="200"/>
                </a:cubicBezTo>
                <a:cubicBezTo>
                  <a:pt x="91" y="200"/>
                  <a:pt x="100" y="209"/>
                  <a:pt x="100" y="220"/>
                </a:cubicBezTo>
                <a:cubicBezTo>
                  <a:pt x="100" y="231"/>
                  <a:pt x="91" y="240"/>
                  <a:pt x="80" y="240"/>
                </a:cubicBezTo>
                <a:close/>
                <a:moveTo>
                  <a:pt x="220" y="240"/>
                </a:moveTo>
                <a:cubicBezTo>
                  <a:pt x="200" y="240"/>
                  <a:pt x="200" y="240"/>
                  <a:pt x="200" y="240"/>
                </a:cubicBezTo>
                <a:cubicBezTo>
                  <a:pt x="189" y="240"/>
                  <a:pt x="180" y="231"/>
                  <a:pt x="180" y="220"/>
                </a:cubicBezTo>
                <a:cubicBezTo>
                  <a:pt x="180" y="209"/>
                  <a:pt x="189" y="200"/>
                  <a:pt x="200" y="200"/>
                </a:cubicBezTo>
                <a:cubicBezTo>
                  <a:pt x="220" y="200"/>
                  <a:pt x="220" y="200"/>
                  <a:pt x="220" y="200"/>
                </a:cubicBezTo>
                <a:cubicBezTo>
                  <a:pt x="231" y="200"/>
                  <a:pt x="240" y="209"/>
                  <a:pt x="240" y="220"/>
                </a:cubicBezTo>
                <a:cubicBezTo>
                  <a:pt x="240" y="231"/>
                  <a:pt x="231" y="240"/>
                  <a:pt x="220" y="240"/>
                </a:cubicBezTo>
                <a:close/>
              </a:path>
            </a:pathLst>
          </a:custGeom>
          <a:solidFill>
            <a:srgbClr val="356377"/>
          </a:solidFill>
          <a:ln>
            <a:noFill/>
          </a:ln>
        </p:spPr>
        <p:txBody>
          <a:bodyPr spcFirstLastPara="1" wrap="square" lIns="80975" tIns="40475" rIns="80975" bIns="404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2106" name="Google Shape;2106;p27"/>
          <p:cNvGrpSpPr/>
          <p:nvPr/>
        </p:nvGrpSpPr>
        <p:grpSpPr>
          <a:xfrm>
            <a:off x="5361697" y="3679442"/>
            <a:ext cx="456508" cy="475633"/>
            <a:chOff x="-251803" y="2267153"/>
            <a:chExt cx="2078037" cy="2166938"/>
          </a:xfrm>
        </p:grpSpPr>
        <p:sp>
          <p:nvSpPr>
            <p:cNvPr id="2107" name="Google Shape;2107;p27"/>
            <p:cNvSpPr/>
            <p:nvPr/>
          </p:nvSpPr>
          <p:spPr>
            <a:xfrm>
              <a:off x="57759" y="2267153"/>
              <a:ext cx="1768475" cy="1522413"/>
            </a:xfrm>
            <a:custGeom>
              <a:avLst/>
              <a:gdLst/>
              <a:ahLst/>
              <a:cxnLst/>
              <a:rect l="l" t="t" r="r" b="b"/>
              <a:pathLst>
                <a:path w="469" h="404" extrusionOk="0">
                  <a:moveTo>
                    <a:pt x="432" y="0"/>
                  </a:moveTo>
                  <a:cubicBezTo>
                    <a:pt x="0" y="0"/>
                    <a:pt x="0" y="0"/>
                    <a:pt x="0" y="0"/>
                  </a:cubicBezTo>
                  <a:cubicBezTo>
                    <a:pt x="147" y="73"/>
                    <a:pt x="147" y="73"/>
                    <a:pt x="147" y="73"/>
                  </a:cubicBezTo>
                  <a:cubicBezTo>
                    <a:pt x="395" y="73"/>
                    <a:pt x="395" y="73"/>
                    <a:pt x="395" y="73"/>
                  </a:cubicBezTo>
                  <a:cubicBezTo>
                    <a:pt x="395" y="110"/>
                    <a:pt x="395" y="110"/>
                    <a:pt x="395" y="110"/>
                  </a:cubicBezTo>
                  <a:cubicBezTo>
                    <a:pt x="220" y="110"/>
                    <a:pt x="220" y="110"/>
                    <a:pt x="220" y="110"/>
                  </a:cubicBezTo>
                  <a:cubicBezTo>
                    <a:pt x="269" y="134"/>
                    <a:pt x="269" y="134"/>
                    <a:pt x="269" y="134"/>
                  </a:cubicBezTo>
                  <a:cubicBezTo>
                    <a:pt x="288" y="144"/>
                    <a:pt x="304" y="163"/>
                    <a:pt x="314" y="184"/>
                  </a:cubicBezTo>
                  <a:cubicBezTo>
                    <a:pt x="395" y="184"/>
                    <a:pt x="395" y="184"/>
                    <a:pt x="395" y="184"/>
                  </a:cubicBezTo>
                  <a:cubicBezTo>
                    <a:pt x="395" y="220"/>
                    <a:pt x="395" y="220"/>
                    <a:pt x="395" y="220"/>
                  </a:cubicBezTo>
                  <a:cubicBezTo>
                    <a:pt x="322" y="220"/>
                    <a:pt x="322" y="220"/>
                    <a:pt x="322" y="220"/>
                  </a:cubicBezTo>
                  <a:cubicBezTo>
                    <a:pt x="322" y="404"/>
                    <a:pt x="322" y="404"/>
                    <a:pt x="322" y="404"/>
                  </a:cubicBezTo>
                  <a:cubicBezTo>
                    <a:pt x="432" y="404"/>
                    <a:pt x="432" y="404"/>
                    <a:pt x="432" y="404"/>
                  </a:cubicBezTo>
                  <a:cubicBezTo>
                    <a:pt x="452" y="404"/>
                    <a:pt x="469" y="387"/>
                    <a:pt x="469" y="367"/>
                  </a:cubicBezTo>
                  <a:cubicBezTo>
                    <a:pt x="469" y="37"/>
                    <a:pt x="469" y="37"/>
                    <a:pt x="469" y="37"/>
                  </a:cubicBezTo>
                  <a:cubicBezTo>
                    <a:pt x="469" y="17"/>
                    <a:pt x="452" y="0"/>
                    <a:pt x="432"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08" name="Google Shape;2108;p27"/>
            <p:cNvSpPr/>
            <p:nvPr/>
          </p:nvSpPr>
          <p:spPr>
            <a:xfrm>
              <a:off x="-251803" y="2314778"/>
              <a:ext cx="1384300" cy="2119313"/>
            </a:xfrm>
            <a:custGeom>
              <a:avLst/>
              <a:gdLst/>
              <a:ahLst/>
              <a:cxnLst/>
              <a:rect l="l" t="t" r="r" b="b"/>
              <a:pathLst>
                <a:path w="367" h="562" extrusionOk="0">
                  <a:moveTo>
                    <a:pt x="334" y="154"/>
                  </a:moveTo>
                  <a:cubicBezTo>
                    <a:pt x="33" y="3"/>
                    <a:pt x="33" y="3"/>
                    <a:pt x="33" y="3"/>
                  </a:cubicBezTo>
                  <a:cubicBezTo>
                    <a:pt x="28" y="1"/>
                    <a:pt x="24" y="0"/>
                    <a:pt x="20" y="0"/>
                  </a:cubicBezTo>
                  <a:cubicBezTo>
                    <a:pt x="8" y="0"/>
                    <a:pt x="0" y="9"/>
                    <a:pt x="0" y="24"/>
                  </a:cubicBezTo>
                  <a:cubicBezTo>
                    <a:pt x="0" y="354"/>
                    <a:pt x="0" y="354"/>
                    <a:pt x="0" y="354"/>
                  </a:cubicBezTo>
                  <a:cubicBezTo>
                    <a:pt x="0" y="374"/>
                    <a:pt x="15" y="398"/>
                    <a:pt x="33" y="407"/>
                  </a:cubicBezTo>
                  <a:cubicBezTo>
                    <a:pt x="334" y="558"/>
                    <a:pt x="334" y="558"/>
                    <a:pt x="334" y="558"/>
                  </a:cubicBezTo>
                  <a:cubicBezTo>
                    <a:pt x="339" y="560"/>
                    <a:pt x="344" y="562"/>
                    <a:pt x="348" y="562"/>
                  </a:cubicBezTo>
                  <a:cubicBezTo>
                    <a:pt x="359" y="562"/>
                    <a:pt x="367" y="553"/>
                    <a:pt x="367" y="538"/>
                  </a:cubicBezTo>
                  <a:cubicBezTo>
                    <a:pt x="367" y="207"/>
                    <a:pt x="367" y="207"/>
                    <a:pt x="367" y="207"/>
                  </a:cubicBezTo>
                  <a:cubicBezTo>
                    <a:pt x="367" y="187"/>
                    <a:pt x="352" y="163"/>
                    <a:pt x="334" y="154"/>
                  </a:cubicBezTo>
                  <a:close/>
                  <a:moveTo>
                    <a:pt x="257" y="391"/>
                  </a:moveTo>
                  <a:cubicBezTo>
                    <a:pt x="237" y="391"/>
                    <a:pt x="220" y="366"/>
                    <a:pt x="220" y="336"/>
                  </a:cubicBezTo>
                  <a:cubicBezTo>
                    <a:pt x="220" y="305"/>
                    <a:pt x="237" y="281"/>
                    <a:pt x="257" y="281"/>
                  </a:cubicBezTo>
                  <a:cubicBezTo>
                    <a:pt x="277" y="281"/>
                    <a:pt x="294" y="305"/>
                    <a:pt x="294" y="336"/>
                  </a:cubicBezTo>
                  <a:cubicBezTo>
                    <a:pt x="294" y="366"/>
                    <a:pt x="277" y="391"/>
                    <a:pt x="257" y="39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109" name="Google Shape;2109;p27"/>
          <p:cNvGrpSpPr/>
          <p:nvPr/>
        </p:nvGrpSpPr>
        <p:grpSpPr>
          <a:xfrm>
            <a:off x="3551949" y="3470577"/>
            <a:ext cx="368484" cy="259595"/>
            <a:chOff x="3175" y="1588"/>
            <a:chExt cx="1184276" cy="835025"/>
          </a:xfrm>
        </p:grpSpPr>
        <p:sp>
          <p:nvSpPr>
            <p:cNvPr id="2110" name="Google Shape;2110;p27"/>
            <p:cNvSpPr/>
            <p:nvPr/>
          </p:nvSpPr>
          <p:spPr>
            <a:xfrm>
              <a:off x="3175" y="1588"/>
              <a:ext cx="833438" cy="835025"/>
            </a:xfrm>
            <a:custGeom>
              <a:avLst/>
              <a:gdLst/>
              <a:ahLst/>
              <a:cxnLst/>
              <a:rect l="l" t="t" r="r" b="b"/>
              <a:pathLst>
                <a:path w="220" h="220" extrusionOk="0">
                  <a:moveTo>
                    <a:pt x="200" y="0"/>
                  </a:moveTo>
                  <a:cubicBezTo>
                    <a:pt x="20" y="0"/>
                    <a:pt x="20" y="0"/>
                    <a:pt x="20" y="0"/>
                  </a:cubicBezTo>
                  <a:cubicBezTo>
                    <a:pt x="9" y="0"/>
                    <a:pt x="0" y="9"/>
                    <a:pt x="0" y="20"/>
                  </a:cubicBezTo>
                  <a:cubicBezTo>
                    <a:pt x="0" y="200"/>
                    <a:pt x="0" y="200"/>
                    <a:pt x="0" y="200"/>
                  </a:cubicBezTo>
                  <a:cubicBezTo>
                    <a:pt x="0" y="211"/>
                    <a:pt x="9" y="220"/>
                    <a:pt x="20" y="220"/>
                  </a:cubicBezTo>
                  <a:cubicBezTo>
                    <a:pt x="200" y="220"/>
                    <a:pt x="200" y="220"/>
                    <a:pt x="200" y="220"/>
                  </a:cubicBezTo>
                  <a:cubicBezTo>
                    <a:pt x="211" y="220"/>
                    <a:pt x="220" y="211"/>
                    <a:pt x="220" y="200"/>
                  </a:cubicBezTo>
                  <a:cubicBezTo>
                    <a:pt x="220" y="20"/>
                    <a:pt x="220" y="20"/>
                    <a:pt x="220" y="20"/>
                  </a:cubicBezTo>
                  <a:cubicBezTo>
                    <a:pt x="220" y="9"/>
                    <a:pt x="211" y="0"/>
                    <a:pt x="200"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11" name="Google Shape;2111;p27"/>
            <p:cNvSpPr/>
            <p:nvPr/>
          </p:nvSpPr>
          <p:spPr>
            <a:xfrm>
              <a:off x="884238" y="111126"/>
              <a:ext cx="303213" cy="612775"/>
            </a:xfrm>
            <a:custGeom>
              <a:avLst/>
              <a:gdLst/>
              <a:ahLst/>
              <a:cxnLst/>
              <a:rect l="l" t="t" r="r" b="b"/>
              <a:pathLst>
                <a:path w="80" h="161" extrusionOk="0">
                  <a:moveTo>
                    <a:pt x="63" y="5"/>
                  </a:moveTo>
                  <a:cubicBezTo>
                    <a:pt x="26" y="28"/>
                    <a:pt x="26" y="28"/>
                    <a:pt x="26" y="28"/>
                  </a:cubicBezTo>
                  <a:cubicBezTo>
                    <a:pt x="18" y="32"/>
                    <a:pt x="8" y="38"/>
                    <a:pt x="0" y="43"/>
                  </a:cubicBezTo>
                  <a:cubicBezTo>
                    <a:pt x="0" y="118"/>
                    <a:pt x="0" y="118"/>
                    <a:pt x="0" y="118"/>
                  </a:cubicBezTo>
                  <a:cubicBezTo>
                    <a:pt x="8" y="123"/>
                    <a:pt x="18" y="129"/>
                    <a:pt x="26" y="134"/>
                  </a:cubicBezTo>
                  <a:cubicBezTo>
                    <a:pt x="63" y="156"/>
                    <a:pt x="63" y="156"/>
                    <a:pt x="63" y="156"/>
                  </a:cubicBezTo>
                  <a:cubicBezTo>
                    <a:pt x="72" y="161"/>
                    <a:pt x="80" y="157"/>
                    <a:pt x="80" y="146"/>
                  </a:cubicBezTo>
                  <a:cubicBezTo>
                    <a:pt x="80" y="15"/>
                    <a:pt x="80" y="15"/>
                    <a:pt x="80" y="15"/>
                  </a:cubicBezTo>
                  <a:cubicBezTo>
                    <a:pt x="80" y="4"/>
                    <a:pt x="72" y="0"/>
                    <a:pt x="63" y="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2112" name="Google Shape;2112;p27"/>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077"/>
                                        </p:tgtEl>
                                        <p:attrNameLst>
                                          <p:attrName>style.visibility</p:attrName>
                                        </p:attrNameLst>
                                      </p:cBhvr>
                                      <p:to>
                                        <p:strVal val="visible"/>
                                      </p:to>
                                    </p:set>
                                    <p:anim calcmode="lin" valueType="num">
                                      <p:cBhvr additive="base">
                                        <p:cTn id="7" dur="500"/>
                                        <p:tgtEl>
                                          <p:spTgt spid="2077"/>
                                        </p:tgtEl>
                                        <p:attrNameLst>
                                          <p:attrName>ppt_x</p:attrName>
                                        </p:attrNameLst>
                                      </p:cBhvr>
                                      <p:tavLst>
                                        <p:tav tm="0">
                                          <p:val>
                                            <p:strVal val="#ppt_x-1"/>
                                          </p:val>
                                        </p:tav>
                                        <p:tav tm="100000">
                                          <p:val>
                                            <p:strVal val="#ppt_x"/>
                                          </p:val>
                                        </p:tav>
                                      </p:tavLst>
                                    </p:anim>
                                  </p:childTnLst>
                                </p:cTn>
                              </p:par>
                              <p:par>
                                <p:cTn id="8" presetID="2" presetClass="entr" presetSubtype="8" fill="hold" nodeType="withEffect">
                                  <p:stCondLst>
                                    <p:cond delay="0"/>
                                  </p:stCondLst>
                                  <p:childTnLst>
                                    <p:set>
                                      <p:cBhvr>
                                        <p:cTn id="9" dur="1" fill="hold">
                                          <p:stCondLst>
                                            <p:cond delay="0"/>
                                          </p:stCondLst>
                                        </p:cTn>
                                        <p:tgtEl>
                                          <p:spTgt spid="2074"/>
                                        </p:tgtEl>
                                        <p:attrNameLst>
                                          <p:attrName>style.visibility</p:attrName>
                                        </p:attrNameLst>
                                      </p:cBhvr>
                                      <p:to>
                                        <p:strVal val="visible"/>
                                      </p:to>
                                    </p:set>
                                    <p:anim calcmode="lin" valueType="num">
                                      <p:cBhvr additive="base">
                                        <p:cTn id="10" dur="500"/>
                                        <p:tgtEl>
                                          <p:spTgt spid="2074"/>
                                        </p:tgtEl>
                                        <p:attrNameLst>
                                          <p:attrName>ppt_x</p:attrName>
                                        </p:attrNameLst>
                                      </p:cBhvr>
                                      <p:tavLst>
                                        <p:tav tm="0">
                                          <p:val>
                                            <p:strVal val="#ppt_x-1"/>
                                          </p:val>
                                        </p:tav>
                                        <p:tav tm="100000">
                                          <p:val>
                                            <p:strVal val="#ppt_x"/>
                                          </p:val>
                                        </p:tav>
                                      </p:tavLst>
                                    </p:anim>
                                  </p:childTnLst>
                                </p:cTn>
                              </p:par>
                              <p:par>
                                <p:cTn id="11" presetID="2" presetClass="entr" presetSubtype="8" fill="hold" nodeType="withEffect">
                                  <p:stCondLst>
                                    <p:cond delay="0"/>
                                  </p:stCondLst>
                                  <p:childTnLst>
                                    <p:set>
                                      <p:cBhvr>
                                        <p:cTn id="12" dur="1" fill="hold">
                                          <p:stCondLst>
                                            <p:cond delay="0"/>
                                          </p:stCondLst>
                                        </p:cTn>
                                        <p:tgtEl>
                                          <p:spTgt spid="2080"/>
                                        </p:tgtEl>
                                        <p:attrNameLst>
                                          <p:attrName>style.visibility</p:attrName>
                                        </p:attrNameLst>
                                      </p:cBhvr>
                                      <p:to>
                                        <p:strVal val="visible"/>
                                      </p:to>
                                    </p:set>
                                    <p:anim calcmode="lin" valueType="num">
                                      <p:cBhvr additive="base">
                                        <p:cTn id="13" dur="500"/>
                                        <p:tgtEl>
                                          <p:spTgt spid="2080"/>
                                        </p:tgtEl>
                                        <p:attrNameLst>
                                          <p:attrName>ppt_x</p:attrName>
                                        </p:attrNameLst>
                                      </p:cBhvr>
                                      <p:tavLst>
                                        <p:tav tm="0">
                                          <p:val>
                                            <p:strVal val="#ppt_x-1"/>
                                          </p:val>
                                        </p:tav>
                                        <p:tav tm="100000">
                                          <p:val>
                                            <p:strVal val="#ppt_x"/>
                                          </p:val>
                                        </p:tav>
                                      </p:tavLst>
                                    </p:anim>
                                  </p:childTnLst>
                                </p:cTn>
                              </p:par>
                              <p:par>
                                <p:cTn id="14" presetID="2" presetClass="entr" presetSubtype="8" fill="hold" nodeType="withEffect">
                                  <p:stCondLst>
                                    <p:cond delay="0"/>
                                  </p:stCondLst>
                                  <p:childTnLst>
                                    <p:set>
                                      <p:cBhvr>
                                        <p:cTn id="15" dur="1" fill="hold">
                                          <p:stCondLst>
                                            <p:cond delay="0"/>
                                          </p:stCondLst>
                                        </p:cTn>
                                        <p:tgtEl>
                                          <p:spTgt spid="2083"/>
                                        </p:tgtEl>
                                        <p:attrNameLst>
                                          <p:attrName>style.visibility</p:attrName>
                                        </p:attrNameLst>
                                      </p:cBhvr>
                                      <p:to>
                                        <p:strVal val="visible"/>
                                      </p:to>
                                    </p:set>
                                    <p:anim calcmode="lin" valueType="num">
                                      <p:cBhvr additive="base">
                                        <p:cTn id="16" dur="500"/>
                                        <p:tgtEl>
                                          <p:spTgt spid="2083"/>
                                        </p:tgtEl>
                                        <p:attrNameLst>
                                          <p:attrName>ppt_x</p:attrName>
                                        </p:attrNameLst>
                                      </p:cBhvr>
                                      <p:tavLst>
                                        <p:tav tm="0">
                                          <p:val>
                                            <p:strVal val="#ppt_x-1"/>
                                          </p:val>
                                        </p:tav>
                                        <p:tav tm="100000">
                                          <p:val>
                                            <p:strVal val="#ppt_x"/>
                                          </p:val>
                                        </p:tav>
                                      </p:tavLst>
                                    </p:anim>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078"/>
                                        </p:tgtEl>
                                        <p:attrNameLst>
                                          <p:attrName>style.visibility</p:attrName>
                                        </p:attrNameLst>
                                      </p:cBhvr>
                                      <p:to>
                                        <p:strVal val="visible"/>
                                      </p:to>
                                    </p:set>
                                    <p:animEffect transition="in" filter="fade">
                                      <p:cBhvr>
                                        <p:cTn id="20" dur="500"/>
                                        <p:tgtEl>
                                          <p:spTgt spid="2078"/>
                                        </p:tgtEl>
                                      </p:cBhvr>
                                    </p:animEffect>
                                  </p:childTnLst>
                                </p:cTn>
                              </p:par>
                              <p:par>
                                <p:cTn id="21" presetID="10" presetClass="entr" presetSubtype="0" fill="hold" nodeType="withEffect">
                                  <p:stCondLst>
                                    <p:cond delay="0"/>
                                  </p:stCondLst>
                                  <p:childTnLst>
                                    <p:set>
                                      <p:cBhvr>
                                        <p:cTn id="22" dur="1" fill="hold">
                                          <p:stCondLst>
                                            <p:cond delay="0"/>
                                          </p:stCondLst>
                                        </p:cTn>
                                        <p:tgtEl>
                                          <p:spTgt spid="2075"/>
                                        </p:tgtEl>
                                        <p:attrNameLst>
                                          <p:attrName>style.visibility</p:attrName>
                                        </p:attrNameLst>
                                      </p:cBhvr>
                                      <p:to>
                                        <p:strVal val="visible"/>
                                      </p:to>
                                    </p:set>
                                    <p:animEffect transition="in" filter="fade">
                                      <p:cBhvr>
                                        <p:cTn id="23" dur="500"/>
                                        <p:tgtEl>
                                          <p:spTgt spid="2075"/>
                                        </p:tgtEl>
                                      </p:cBhvr>
                                    </p:animEffect>
                                  </p:childTnLst>
                                </p:cTn>
                              </p:par>
                              <p:par>
                                <p:cTn id="24" presetID="10" presetClass="entr" presetSubtype="0" fill="hold" nodeType="withEffect">
                                  <p:stCondLst>
                                    <p:cond delay="0"/>
                                  </p:stCondLst>
                                  <p:childTnLst>
                                    <p:set>
                                      <p:cBhvr>
                                        <p:cTn id="25" dur="1" fill="hold">
                                          <p:stCondLst>
                                            <p:cond delay="0"/>
                                          </p:stCondLst>
                                        </p:cTn>
                                        <p:tgtEl>
                                          <p:spTgt spid="2081"/>
                                        </p:tgtEl>
                                        <p:attrNameLst>
                                          <p:attrName>style.visibility</p:attrName>
                                        </p:attrNameLst>
                                      </p:cBhvr>
                                      <p:to>
                                        <p:strVal val="visible"/>
                                      </p:to>
                                    </p:set>
                                    <p:animEffect transition="in" filter="fade">
                                      <p:cBhvr>
                                        <p:cTn id="26" dur="500"/>
                                        <p:tgtEl>
                                          <p:spTgt spid="2081"/>
                                        </p:tgtEl>
                                      </p:cBhvr>
                                    </p:animEffect>
                                  </p:childTnLst>
                                </p:cTn>
                              </p:par>
                              <p:par>
                                <p:cTn id="27" presetID="10" presetClass="entr" presetSubtype="0" fill="hold" nodeType="withEffect">
                                  <p:stCondLst>
                                    <p:cond delay="0"/>
                                  </p:stCondLst>
                                  <p:childTnLst>
                                    <p:set>
                                      <p:cBhvr>
                                        <p:cTn id="28" dur="1" fill="hold">
                                          <p:stCondLst>
                                            <p:cond delay="0"/>
                                          </p:stCondLst>
                                        </p:cTn>
                                        <p:tgtEl>
                                          <p:spTgt spid="2084"/>
                                        </p:tgtEl>
                                        <p:attrNameLst>
                                          <p:attrName>style.visibility</p:attrName>
                                        </p:attrNameLst>
                                      </p:cBhvr>
                                      <p:to>
                                        <p:strVal val="visible"/>
                                      </p:to>
                                    </p:set>
                                    <p:animEffect transition="in" filter="fade">
                                      <p:cBhvr>
                                        <p:cTn id="29" dur="500"/>
                                        <p:tgtEl>
                                          <p:spTgt spid="2084"/>
                                        </p:tgtEl>
                                      </p:cBhvr>
                                    </p:animEffect>
                                  </p:childTnLst>
                                </p:cTn>
                              </p:par>
                              <p:par>
                                <p:cTn id="30" presetID="10" presetClass="entr" presetSubtype="0" fill="hold" nodeType="withEffect">
                                  <p:stCondLst>
                                    <p:cond delay="0"/>
                                  </p:stCondLst>
                                  <p:childTnLst>
                                    <p:set>
                                      <p:cBhvr>
                                        <p:cTn id="31" dur="1" fill="hold">
                                          <p:stCondLst>
                                            <p:cond delay="0"/>
                                          </p:stCondLst>
                                        </p:cTn>
                                        <p:tgtEl>
                                          <p:spTgt spid="2079"/>
                                        </p:tgtEl>
                                        <p:attrNameLst>
                                          <p:attrName>style.visibility</p:attrName>
                                        </p:attrNameLst>
                                      </p:cBhvr>
                                      <p:to>
                                        <p:strVal val="visible"/>
                                      </p:to>
                                    </p:set>
                                    <p:animEffect transition="in" filter="fade">
                                      <p:cBhvr>
                                        <p:cTn id="32" dur="500"/>
                                        <p:tgtEl>
                                          <p:spTgt spid="2079"/>
                                        </p:tgtEl>
                                      </p:cBhvr>
                                    </p:animEffect>
                                  </p:childTnLst>
                                </p:cTn>
                              </p:par>
                              <p:par>
                                <p:cTn id="33" presetID="10" presetClass="entr" presetSubtype="0" fill="hold" nodeType="withEffect">
                                  <p:stCondLst>
                                    <p:cond delay="0"/>
                                  </p:stCondLst>
                                  <p:childTnLst>
                                    <p:set>
                                      <p:cBhvr>
                                        <p:cTn id="34" dur="1" fill="hold">
                                          <p:stCondLst>
                                            <p:cond delay="0"/>
                                          </p:stCondLst>
                                        </p:cTn>
                                        <p:tgtEl>
                                          <p:spTgt spid="2076"/>
                                        </p:tgtEl>
                                        <p:attrNameLst>
                                          <p:attrName>style.visibility</p:attrName>
                                        </p:attrNameLst>
                                      </p:cBhvr>
                                      <p:to>
                                        <p:strVal val="visible"/>
                                      </p:to>
                                    </p:set>
                                    <p:animEffect transition="in" filter="fade">
                                      <p:cBhvr>
                                        <p:cTn id="35" dur="500"/>
                                        <p:tgtEl>
                                          <p:spTgt spid="2076"/>
                                        </p:tgtEl>
                                      </p:cBhvr>
                                    </p:animEffect>
                                  </p:childTnLst>
                                </p:cTn>
                              </p:par>
                              <p:par>
                                <p:cTn id="36" presetID="10" presetClass="entr" presetSubtype="0" fill="hold" nodeType="withEffect">
                                  <p:stCondLst>
                                    <p:cond delay="0"/>
                                  </p:stCondLst>
                                  <p:childTnLst>
                                    <p:set>
                                      <p:cBhvr>
                                        <p:cTn id="37" dur="1" fill="hold">
                                          <p:stCondLst>
                                            <p:cond delay="0"/>
                                          </p:stCondLst>
                                        </p:cTn>
                                        <p:tgtEl>
                                          <p:spTgt spid="2082"/>
                                        </p:tgtEl>
                                        <p:attrNameLst>
                                          <p:attrName>style.visibility</p:attrName>
                                        </p:attrNameLst>
                                      </p:cBhvr>
                                      <p:to>
                                        <p:strVal val="visible"/>
                                      </p:to>
                                    </p:set>
                                    <p:animEffect transition="in" filter="fade">
                                      <p:cBhvr>
                                        <p:cTn id="38" dur="500"/>
                                        <p:tgtEl>
                                          <p:spTgt spid="2082"/>
                                        </p:tgtEl>
                                      </p:cBhvr>
                                    </p:animEffect>
                                  </p:childTnLst>
                                </p:cTn>
                              </p:par>
                              <p:par>
                                <p:cTn id="39" presetID="10" presetClass="entr" presetSubtype="0" fill="hold" nodeType="withEffect">
                                  <p:stCondLst>
                                    <p:cond delay="0"/>
                                  </p:stCondLst>
                                  <p:childTnLst>
                                    <p:set>
                                      <p:cBhvr>
                                        <p:cTn id="40" dur="1" fill="hold">
                                          <p:stCondLst>
                                            <p:cond delay="0"/>
                                          </p:stCondLst>
                                        </p:cTn>
                                        <p:tgtEl>
                                          <p:spTgt spid="2085"/>
                                        </p:tgtEl>
                                        <p:attrNameLst>
                                          <p:attrName>style.visibility</p:attrName>
                                        </p:attrNameLst>
                                      </p:cBhvr>
                                      <p:to>
                                        <p:strVal val="visible"/>
                                      </p:to>
                                    </p:set>
                                    <p:animEffect transition="in" filter="fade">
                                      <p:cBhvr>
                                        <p:cTn id="41" dur="500"/>
                                        <p:tgtEl>
                                          <p:spTgt spid="2085"/>
                                        </p:tgtEl>
                                      </p:cBhvr>
                                    </p:animEffect>
                                  </p:childTnLst>
                                </p:cTn>
                              </p:par>
                            </p:childTnLst>
                          </p:cTn>
                        </p:par>
                        <p:par>
                          <p:cTn id="42" fill="hold">
                            <p:stCondLst>
                              <p:cond delay="1000"/>
                            </p:stCondLst>
                            <p:childTnLst>
                              <p:par>
                                <p:cTn id="43" presetID="23" presetClass="entr" presetSubtype="16" fill="hold" nodeType="afterEffect">
                                  <p:stCondLst>
                                    <p:cond delay="0"/>
                                  </p:stCondLst>
                                  <p:childTnLst>
                                    <p:set>
                                      <p:cBhvr>
                                        <p:cTn id="44" dur="1" fill="hold">
                                          <p:stCondLst>
                                            <p:cond delay="0"/>
                                          </p:stCondLst>
                                        </p:cTn>
                                        <p:tgtEl>
                                          <p:spTgt spid="2101"/>
                                        </p:tgtEl>
                                        <p:attrNameLst>
                                          <p:attrName>style.visibility</p:attrName>
                                        </p:attrNameLst>
                                      </p:cBhvr>
                                      <p:to>
                                        <p:strVal val="visible"/>
                                      </p:to>
                                    </p:set>
                                    <p:anim calcmode="lin" valueType="num">
                                      <p:cBhvr additive="base">
                                        <p:cTn id="45" dur="500"/>
                                        <p:tgtEl>
                                          <p:spTgt spid="2101"/>
                                        </p:tgtEl>
                                        <p:attrNameLst>
                                          <p:attrName>ppt_w</p:attrName>
                                        </p:attrNameLst>
                                      </p:cBhvr>
                                      <p:tavLst>
                                        <p:tav tm="0">
                                          <p:val>
                                            <p:strVal val="0"/>
                                          </p:val>
                                        </p:tav>
                                        <p:tav tm="100000">
                                          <p:val>
                                            <p:strVal val="#ppt_w"/>
                                          </p:val>
                                        </p:tav>
                                      </p:tavLst>
                                    </p:anim>
                                    <p:anim calcmode="lin" valueType="num">
                                      <p:cBhvr additive="base">
                                        <p:cTn id="46" dur="500"/>
                                        <p:tgtEl>
                                          <p:spTgt spid="2101"/>
                                        </p:tgtEl>
                                        <p:attrNameLst>
                                          <p:attrName>ppt_h</p:attrName>
                                        </p:attrNameLst>
                                      </p:cBhvr>
                                      <p:tavLst>
                                        <p:tav tm="0">
                                          <p:val>
                                            <p:strVal val="0"/>
                                          </p:val>
                                        </p:tav>
                                        <p:tav tm="100000">
                                          <p:val>
                                            <p:strVal val="#ppt_h"/>
                                          </p:val>
                                        </p:tav>
                                      </p:tavLst>
                                    </p:anim>
                                  </p:childTnLst>
                                </p:cTn>
                              </p:par>
                              <p:par>
                                <p:cTn id="47" presetID="23" presetClass="entr" presetSubtype="16" fill="hold" nodeType="withEffect">
                                  <p:stCondLst>
                                    <p:cond delay="0"/>
                                  </p:stCondLst>
                                  <p:childTnLst>
                                    <p:set>
                                      <p:cBhvr>
                                        <p:cTn id="48" dur="1" fill="hold">
                                          <p:stCondLst>
                                            <p:cond delay="0"/>
                                          </p:stCondLst>
                                        </p:cTn>
                                        <p:tgtEl>
                                          <p:spTgt spid="2105"/>
                                        </p:tgtEl>
                                        <p:attrNameLst>
                                          <p:attrName>style.visibility</p:attrName>
                                        </p:attrNameLst>
                                      </p:cBhvr>
                                      <p:to>
                                        <p:strVal val="visible"/>
                                      </p:to>
                                    </p:set>
                                    <p:anim calcmode="lin" valueType="num">
                                      <p:cBhvr additive="base">
                                        <p:cTn id="49" dur="500"/>
                                        <p:tgtEl>
                                          <p:spTgt spid="2105"/>
                                        </p:tgtEl>
                                        <p:attrNameLst>
                                          <p:attrName>ppt_w</p:attrName>
                                        </p:attrNameLst>
                                      </p:cBhvr>
                                      <p:tavLst>
                                        <p:tav tm="0">
                                          <p:val>
                                            <p:strVal val="0"/>
                                          </p:val>
                                        </p:tav>
                                        <p:tav tm="100000">
                                          <p:val>
                                            <p:strVal val="#ppt_w"/>
                                          </p:val>
                                        </p:tav>
                                      </p:tavLst>
                                    </p:anim>
                                    <p:anim calcmode="lin" valueType="num">
                                      <p:cBhvr additive="base">
                                        <p:cTn id="50" dur="500"/>
                                        <p:tgtEl>
                                          <p:spTgt spid="2105"/>
                                        </p:tgtEl>
                                        <p:attrNameLst>
                                          <p:attrName>ppt_h</p:attrName>
                                        </p:attrNameLst>
                                      </p:cBhvr>
                                      <p:tavLst>
                                        <p:tav tm="0">
                                          <p:val>
                                            <p:strVal val="0"/>
                                          </p:val>
                                        </p:tav>
                                        <p:tav tm="100000">
                                          <p:val>
                                            <p:strVal val="#ppt_h"/>
                                          </p:val>
                                        </p:tav>
                                      </p:tavLst>
                                    </p:anim>
                                  </p:childTnLst>
                                </p:cTn>
                              </p:par>
                              <p:par>
                                <p:cTn id="51" presetID="23" presetClass="entr" presetSubtype="16" fill="hold" nodeType="withEffect">
                                  <p:stCondLst>
                                    <p:cond delay="0"/>
                                  </p:stCondLst>
                                  <p:childTnLst>
                                    <p:set>
                                      <p:cBhvr>
                                        <p:cTn id="52" dur="1" fill="hold">
                                          <p:stCondLst>
                                            <p:cond delay="0"/>
                                          </p:stCondLst>
                                        </p:cTn>
                                        <p:tgtEl>
                                          <p:spTgt spid="2109"/>
                                        </p:tgtEl>
                                        <p:attrNameLst>
                                          <p:attrName>style.visibility</p:attrName>
                                        </p:attrNameLst>
                                      </p:cBhvr>
                                      <p:to>
                                        <p:strVal val="visible"/>
                                      </p:to>
                                    </p:set>
                                    <p:anim calcmode="lin" valueType="num">
                                      <p:cBhvr additive="base">
                                        <p:cTn id="53" dur="500"/>
                                        <p:tgtEl>
                                          <p:spTgt spid="2109"/>
                                        </p:tgtEl>
                                        <p:attrNameLst>
                                          <p:attrName>ppt_w</p:attrName>
                                        </p:attrNameLst>
                                      </p:cBhvr>
                                      <p:tavLst>
                                        <p:tav tm="0">
                                          <p:val>
                                            <p:strVal val="0"/>
                                          </p:val>
                                        </p:tav>
                                        <p:tav tm="100000">
                                          <p:val>
                                            <p:strVal val="#ppt_w"/>
                                          </p:val>
                                        </p:tav>
                                      </p:tavLst>
                                    </p:anim>
                                    <p:anim calcmode="lin" valueType="num">
                                      <p:cBhvr additive="base">
                                        <p:cTn id="54" dur="500"/>
                                        <p:tgtEl>
                                          <p:spTgt spid="2109"/>
                                        </p:tgtEl>
                                        <p:attrNameLst>
                                          <p:attrName>ppt_h</p:attrName>
                                        </p:attrNameLst>
                                      </p:cBhvr>
                                      <p:tavLst>
                                        <p:tav tm="0">
                                          <p:val>
                                            <p:strVal val="0"/>
                                          </p:val>
                                        </p:tav>
                                        <p:tav tm="100000">
                                          <p:val>
                                            <p:strVal val="#ppt_h"/>
                                          </p:val>
                                        </p:tav>
                                      </p:tavLst>
                                    </p:anim>
                                  </p:childTnLst>
                                </p:cTn>
                              </p:par>
                              <p:par>
                                <p:cTn id="55" presetID="23" presetClass="entr" presetSubtype="16" fill="hold" nodeType="withEffect">
                                  <p:stCondLst>
                                    <p:cond delay="0"/>
                                  </p:stCondLst>
                                  <p:childTnLst>
                                    <p:set>
                                      <p:cBhvr>
                                        <p:cTn id="56" dur="1" fill="hold">
                                          <p:stCondLst>
                                            <p:cond delay="0"/>
                                          </p:stCondLst>
                                        </p:cTn>
                                        <p:tgtEl>
                                          <p:spTgt spid="2106"/>
                                        </p:tgtEl>
                                        <p:attrNameLst>
                                          <p:attrName>style.visibility</p:attrName>
                                        </p:attrNameLst>
                                      </p:cBhvr>
                                      <p:to>
                                        <p:strVal val="visible"/>
                                      </p:to>
                                    </p:set>
                                    <p:anim calcmode="lin" valueType="num">
                                      <p:cBhvr additive="base">
                                        <p:cTn id="57" dur="500"/>
                                        <p:tgtEl>
                                          <p:spTgt spid="2106"/>
                                        </p:tgtEl>
                                        <p:attrNameLst>
                                          <p:attrName>ppt_w</p:attrName>
                                        </p:attrNameLst>
                                      </p:cBhvr>
                                      <p:tavLst>
                                        <p:tav tm="0">
                                          <p:val>
                                            <p:strVal val="0"/>
                                          </p:val>
                                        </p:tav>
                                        <p:tav tm="100000">
                                          <p:val>
                                            <p:strVal val="#ppt_w"/>
                                          </p:val>
                                        </p:tav>
                                      </p:tavLst>
                                    </p:anim>
                                    <p:anim calcmode="lin" valueType="num">
                                      <p:cBhvr additive="base">
                                        <p:cTn id="58" dur="500"/>
                                        <p:tgtEl>
                                          <p:spTgt spid="2106"/>
                                        </p:tgtEl>
                                        <p:attrNameLst>
                                          <p:attrName>ppt_h</p:attrName>
                                        </p:attrNameLst>
                                      </p:cBhvr>
                                      <p:tavLst>
                                        <p:tav tm="0">
                                          <p:val>
                                            <p:strVal val="0"/>
                                          </p:val>
                                        </p:tav>
                                        <p:tav tm="100000">
                                          <p:val>
                                            <p:strVal val="#ppt_h"/>
                                          </p:val>
                                        </p:tav>
                                      </p:tavLst>
                                    </p:anim>
                                  </p:childTnLst>
                                </p:cTn>
                              </p:par>
                            </p:childTnLst>
                          </p:cTn>
                        </p:par>
                        <p:par>
                          <p:cTn id="59" fill="hold">
                            <p:stCondLst>
                              <p:cond delay="1500"/>
                            </p:stCondLst>
                            <p:childTnLst>
                              <p:par>
                                <p:cTn id="60" presetID="8" presetClass="emph" presetSubtype="0" fill="hold" nodeType="afterEffect">
                                  <p:stCondLst>
                                    <p:cond delay="0"/>
                                  </p:stCondLst>
                                  <p:childTnLst>
                                    <p:animRot by="-21600000">
                                      <p:cBhvr>
                                        <p:cTn id="61" dur="2000" fill="hold"/>
                                        <p:tgtEl>
                                          <p:spTgt spid="2078"/>
                                        </p:tgtEl>
                                        <p:attrNameLst>
                                          <p:attrName>r</p:attrName>
                                        </p:attrNameLst>
                                      </p:cBhvr>
                                    </p:animRot>
                                  </p:childTnLst>
                                </p:cTn>
                              </p:par>
                              <p:par>
                                <p:cTn id="62" presetID="8" presetClass="emph" presetSubtype="0" fill="hold" nodeType="withEffect">
                                  <p:stCondLst>
                                    <p:cond delay="0"/>
                                  </p:stCondLst>
                                  <p:childTnLst>
                                    <p:animRot by="-21600000">
                                      <p:cBhvr>
                                        <p:cTn id="63" dur="2000" fill="hold"/>
                                        <p:tgtEl>
                                          <p:spTgt spid="2075"/>
                                        </p:tgtEl>
                                        <p:attrNameLst>
                                          <p:attrName>r</p:attrName>
                                        </p:attrNameLst>
                                      </p:cBhvr>
                                    </p:animRot>
                                  </p:childTnLst>
                                </p:cTn>
                              </p:par>
                              <p:par>
                                <p:cTn id="64" presetID="8" presetClass="emph" presetSubtype="0" fill="hold" nodeType="withEffect">
                                  <p:stCondLst>
                                    <p:cond delay="0"/>
                                  </p:stCondLst>
                                  <p:childTnLst>
                                    <p:animRot by="-21600000">
                                      <p:cBhvr>
                                        <p:cTn id="65" dur="2000" fill="hold"/>
                                        <p:tgtEl>
                                          <p:spTgt spid="2081"/>
                                        </p:tgtEl>
                                        <p:attrNameLst>
                                          <p:attrName>r</p:attrName>
                                        </p:attrNameLst>
                                      </p:cBhvr>
                                    </p:animRot>
                                  </p:childTnLst>
                                </p:cTn>
                              </p:par>
                              <p:par>
                                <p:cTn id="66" presetID="8" presetClass="emph" presetSubtype="0" fill="hold" nodeType="withEffect">
                                  <p:stCondLst>
                                    <p:cond delay="0"/>
                                  </p:stCondLst>
                                  <p:childTnLst>
                                    <p:animRot by="-21600000">
                                      <p:cBhvr>
                                        <p:cTn id="67" dur="2000" fill="hold"/>
                                        <p:tgtEl>
                                          <p:spTgt spid="2084"/>
                                        </p:tgtEl>
                                        <p:attrNameLst>
                                          <p:attrName>r</p:attrName>
                                        </p:attrNameLst>
                                      </p:cBhvr>
                                    </p:animRot>
                                  </p:childTnLst>
                                </p:cTn>
                              </p:par>
                            </p:childTnLst>
                          </p:cTn>
                        </p:par>
                        <p:par>
                          <p:cTn id="68" fill="hold">
                            <p:stCondLst>
                              <p:cond delay="3500"/>
                            </p:stCondLst>
                            <p:childTnLst>
                              <p:par>
                                <p:cTn id="69" presetID="10" presetClass="entr" presetSubtype="0" fill="hold" nodeType="afterEffect">
                                  <p:stCondLst>
                                    <p:cond delay="0"/>
                                  </p:stCondLst>
                                  <p:childTnLst>
                                    <p:set>
                                      <p:cBhvr>
                                        <p:cTn id="70" dur="1" fill="hold">
                                          <p:stCondLst>
                                            <p:cond delay="0"/>
                                          </p:stCondLst>
                                        </p:cTn>
                                        <p:tgtEl>
                                          <p:spTgt spid="2086"/>
                                        </p:tgtEl>
                                        <p:attrNameLst>
                                          <p:attrName>style.visibility</p:attrName>
                                        </p:attrNameLst>
                                      </p:cBhvr>
                                      <p:to>
                                        <p:strVal val="visible"/>
                                      </p:to>
                                    </p:set>
                                    <p:animEffect transition="in" filter="fade">
                                      <p:cBhvr>
                                        <p:cTn id="71" dur="500"/>
                                        <p:tgtEl>
                                          <p:spTgt spid="2086"/>
                                        </p:tgtEl>
                                      </p:cBhvr>
                                    </p:animEffect>
                                  </p:childTnLst>
                                </p:cTn>
                              </p:par>
                            </p:childTnLst>
                          </p:cTn>
                        </p:par>
                        <p:par>
                          <p:cTn id="72" fill="hold">
                            <p:stCondLst>
                              <p:cond delay="4000"/>
                            </p:stCondLst>
                            <p:childTnLst>
                              <p:par>
                                <p:cTn id="73" presetID="10" presetClass="entr" presetSubtype="0" fill="hold" nodeType="afterEffect">
                                  <p:stCondLst>
                                    <p:cond delay="0"/>
                                  </p:stCondLst>
                                  <p:childTnLst>
                                    <p:set>
                                      <p:cBhvr>
                                        <p:cTn id="74" dur="1" fill="hold">
                                          <p:stCondLst>
                                            <p:cond delay="0"/>
                                          </p:stCondLst>
                                        </p:cTn>
                                        <p:tgtEl>
                                          <p:spTgt spid="2087"/>
                                        </p:tgtEl>
                                        <p:attrNameLst>
                                          <p:attrName>style.visibility</p:attrName>
                                        </p:attrNameLst>
                                      </p:cBhvr>
                                      <p:to>
                                        <p:strVal val="visible"/>
                                      </p:to>
                                    </p:set>
                                    <p:animEffect transition="in" filter="fade">
                                      <p:cBhvr>
                                        <p:cTn id="75" dur="500"/>
                                        <p:tgtEl>
                                          <p:spTgt spid="2087"/>
                                        </p:tgtEl>
                                      </p:cBhvr>
                                    </p:animEffect>
                                  </p:childTnLst>
                                </p:cTn>
                              </p:par>
                            </p:childTnLst>
                          </p:cTn>
                        </p:par>
                        <p:par>
                          <p:cTn id="76" fill="hold">
                            <p:stCondLst>
                              <p:cond delay="4500"/>
                            </p:stCondLst>
                            <p:childTnLst>
                              <p:par>
                                <p:cTn id="77" presetID="10" presetClass="entr" presetSubtype="0" fill="hold" nodeType="afterEffect">
                                  <p:stCondLst>
                                    <p:cond delay="0"/>
                                  </p:stCondLst>
                                  <p:childTnLst>
                                    <p:set>
                                      <p:cBhvr>
                                        <p:cTn id="78" dur="1" fill="hold">
                                          <p:stCondLst>
                                            <p:cond delay="0"/>
                                          </p:stCondLst>
                                        </p:cTn>
                                        <p:tgtEl>
                                          <p:spTgt spid="2092"/>
                                        </p:tgtEl>
                                        <p:attrNameLst>
                                          <p:attrName>style.visibility</p:attrName>
                                        </p:attrNameLst>
                                      </p:cBhvr>
                                      <p:to>
                                        <p:strVal val="visible"/>
                                      </p:to>
                                    </p:set>
                                    <p:animEffect transition="in" filter="fade">
                                      <p:cBhvr>
                                        <p:cTn id="79" dur="500"/>
                                        <p:tgtEl>
                                          <p:spTgt spid="2092"/>
                                        </p:tgtEl>
                                      </p:cBhvr>
                                    </p:animEffect>
                                  </p:childTnLst>
                                </p:cTn>
                              </p:par>
                              <p:par>
                                <p:cTn id="80" presetID="10" presetClass="entr" presetSubtype="0" fill="hold" nodeType="withEffect">
                                  <p:stCondLst>
                                    <p:cond delay="0"/>
                                  </p:stCondLst>
                                  <p:childTnLst>
                                    <p:set>
                                      <p:cBhvr>
                                        <p:cTn id="81" dur="1" fill="hold">
                                          <p:stCondLst>
                                            <p:cond delay="0"/>
                                          </p:stCondLst>
                                        </p:cTn>
                                        <p:tgtEl>
                                          <p:spTgt spid="2093"/>
                                        </p:tgtEl>
                                        <p:attrNameLst>
                                          <p:attrName>style.visibility</p:attrName>
                                        </p:attrNameLst>
                                      </p:cBhvr>
                                      <p:to>
                                        <p:strVal val="visible"/>
                                      </p:to>
                                    </p:set>
                                    <p:animEffect transition="in" filter="fade">
                                      <p:cBhvr>
                                        <p:cTn id="82" dur="500"/>
                                        <p:tgtEl>
                                          <p:spTgt spid="2093"/>
                                        </p:tgtEl>
                                      </p:cBhvr>
                                    </p:animEffect>
                                  </p:childTnLst>
                                </p:cTn>
                              </p:par>
                            </p:childTnLst>
                          </p:cTn>
                        </p:par>
                        <p:par>
                          <p:cTn id="83" fill="hold">
                            <p:stCondLst>
                              <p:cond delay="5000"/>
                            </p:stCondLst>
                            <p:childTnLst>
                              <p:par>
                                <p:cTn id="84" presetID="10" presetClass="entr" presetSubtype="0" fill="hold" nodeType="afterEffect">
                                  <p:stCondLst>
                                    <p:cond delay="0"/>
                                  </p:stCondLst>
                                  <p:childTnLst>
                                    <p:set>
                                      <p:cBhvr>
                                        <p:cTn id="85" dur="1" fill="hold">
                                          <p:stCondLst>
                                            <p:cond delay="0"/>
                                          </p:stCondLst>
                                        </p:cTn>
                                        <p:tgtEl>
                                          <p:spTgt spid="2090"/>
                                        </p:tgtEl>
                                        <p:attrNameLst>
                                          <p:attrName>style.visibility</p:attrName>
                                        </p:attrNameLst>
                                      </p:cBhvr>
                                      <p:to>
                                        <p:strVal val="visible"/>
                                      </p:to>
                                    </p:set>
                                    <p:animEffect transition="in" filter="fade">
                                      <p:cBhvr>
                                        <p:cTn id="86" dur="500"/>
                                        <p:tgtEl>
                                          <p:spTgt spid="2090"/>
                                        </p:tgtEl>
                                      </p:cBhvr>
                                    </p:animEffect>
                                  </p:childTnLst>
                                </p:cTn>
                              </p:par>
                            </p:childTnLst>
                          </p:cTn>
                        </p:par>
                        <p:par>
                          <p:cTn id="87" fill="hold">
                            <p:stCondLst>
                              <p:cond delay="5500"/>
                            </p:stCondLst>
                            <p:childTnLst>
                              <p:par>
                                <p:cTn id="88" presetID="10" presetClass="entr" presetSubtype="0" fill="hold" nodeType="afterEffect">
                                  <p:stCondLst>
                                    <p:cond delay="0"/>
                                  </p:stCondLst>
                                  <p:childTnLst>
                                    <p:set>
                                      <p:cBhvr>
                                        <p:cTn id="89" dur="1" fill="hold">
                                          <p:stCondLst>
                                            <p:cond delay="0"/>
                                          </p:stCondLst>
                                        </p:cTn>
                                        <p:tgtEl>
                                          <p:spTgt spid="2091"/>
                                        </p:tgtEl>
                                        <p:attrNameLst>
                                          <p:attrName>style.visibility</p:attrName>
                                        </p:attrNameLst>
                                      </p:cBhvr>
                                      <p:to>
                                        <p:strVal val="visible"/>
                                      </p:to>
                                    </p:set>
                                    <p:animEffect transition="in" filter="fade">
                                      <p:cBhvr>
                                        <p:cTn id="90" dur="500"/>
                                        <p:tgtEl>
                                          <p:spTgt spid="2091"/>
                                        </p:tgtEl>
                                      </p:cBhvr>
                                    </p:animEffect>
                                  </p:childTnLst>
                                </p:cTn>
                              </p:par>
                            </p:childTnLst>
                          </p:cTn>
                        </p:par>
                        <p:par>
                          <p:cTn id="91" fill="hold">
                            <p:stCondLst>
                              <p:cond delay="6000"/>
                            </p:stCondLst>
                            <p:childTnLst>
                              <p:par>
                                <p:cTn id="92" presetID="10" presetClass="entr" presetSubtype="0" fill="hold" nodeType="afterEffect">
                                  <p:stCondLst>
                                    <p:cond delay="0"/>
                                  </p:stCondLst>
                                  <p:childTnLst>
                                    <p:set>
                                      <p:cBhvr>
                                        <p:cTn id="93" dur="1" fill="hold">
                                          <p:stCondLst>
                                            <p:cond delay="0"/>
                                          </p:stCondLst>
                                        </p:cTn>
                                        <p:tgtEl>
                                          <p:spTgt spid="2095"/>
                                        </p:tgtEl>
                                        <p:attrNameLst>
                                          <p:attrName>style.visibility</p:attrName>
                                        </p:attrNameLst>
                                      </p:cBhvr>
                                      <p:to>
                                        <p:strVal val="visible"/>
                                      </p:to>
                                    </p:set>
                                    <p:animEffect transition="in" filter="fade">
                                      <p:cBhvr>
                                        <p:cTn id="94" dur="500"/>
                                        <p:tgtEl>
                                          <p:spTgt spid="2095"/>
                                        </p:tgtEl>
                                      </p:cBhvr>
                                    </p:animEffect>
                                  </p:childTnLst>
                                </p:cTn>
                              </p:par>
                              <p:par>
                                <p:cTn id="95" presetID="10" presetClass="entr" presetSubtype="0" fill="hold" nodeType="withEffect">
                                  <p:stCondLst>
                                    <p:cond delay="0"/>
                                  </p:stCondLst>
                                  <p:childTnLst>
                                    <p:set>
                                      <p:cBhvr>
                                        <p:cTn id="96" dur="1" fill="hold">
                                          <p:stCondLst>
                                            <p:cond delay="0"/>
                                          </p:stCondLst>
                                        </p:cTn>
                                        <p:tgtEl>
                                          <p:spTgt spid="2098"/>
                                        </p:tgtEl>
                                        <p:attrNameLst>
                                          <p:attrName>style.visibility</p:attrName>
                                        </p:attrNameLst>
                                      </p:cBhvr>
                                      <p:to>
                                        <p:strVal val="visible"/>
                                      </p:to>
                                    </p:set>
                                    <p:animEffect transition="in" filter="fade">
                                      <p:cBhvr>
                                        <p:cTn id="97" dur="500"/>
                                        <p:tgtEl>
                                          <p:spTgt spid="2098"/>
                                        </p:tgtEl>
                                      </p:cBhvr>
                                    </p:animEffect>
                                  </p:childTnLst>
                                </p:cTn>
                              </p:par>
                            </p:childTnLst>
                          </p:cTn>
                        </p:par>
                        <p:par>
                          <p:cTn id="98" fill="hold">
                            <p:stCondLst>
                              <p:cond delay="6500"/>
                            </p:stCondLst>
                            <p:childTnLst>
                              <p:par>
                                <p:cTn id="99" presetID="10" presetClass="entr" presetSubtype="0" fill="hold" nodeType="afterEffect">
                                  <p:stCondLst>
                                    <p:cond delay="0"/>
                                  </p:stCondLst>
                                  <p:childTnLst>
                                    <p:set>
                                      <p:cBhvr>
                                        <p:cTn id="100" dur="1" fill="hold">
                                          <p:stCondLst>
                                            <p:cond delay="0"/>
                                          </p:stCondLst>
                                        </p:cTn>
                                        <p:tgtEl>
                                          <p:spTgt spid="2088"/>
                                        </p:tgtEl>
                                        <p:attrNameLst>
                                          <p:attrName>style.visibility</p:attrName>
                                        </p:attrNameLst>
                                      </p:cBhvr>
                                      <p:to>
                                        <p:strVal val="visible"/>
                                      </p:to>
                                    </p:set>
                                    <p:animEffect transition="in" filter="fade">
                                      <p:cBhvr>
                                        <p:cTn id="101" dur="500"/>
                                        <p:tgtEl>
                                          <p:spTgt spid="2088"/>
                                        </p:tgtEl>
                                      </p:cBhvr>
                                    </p:animEffect>
                                  </p:childTnLst>
                                </p:cTn>
                              </p:par>
                            </p:childTnLst>
                          </p:cTn>
                        </p:par>
                        <p:par>
                          <p:cTn id="102" fill="hold">
                            <p:stCondLst>
                              <p:cond delay="7000"/>
                            </p:stCondLst>
                            <p:childTnLst>
                              <p:par>
                                <p:cTn id="103" presetID="10" presetClass="entr" presetSubtype="0" fill="hold" nodeType="afterEffect">
                                  <p:stCondLst>
                                    <p:cond delay="0"/>
                                  </p:stCondLst>
                                  <p:childTnLst>
                                    <p:set>
                                      <p:cBhvr>
                                        <p:cTn id="104" dur="1" fill="hold">
                                          <p:stCondLst>
                                            <p:cond delay="0"/>
                                          </p:stCondLst>
                                        </p:cTn>
                                        <p:tgtEl>
                                          <p:spTgt spid="2089"/>
                                        </p:tgtEl>
                                        <p:attrNameLst>
                                          <p:attrName>style.visibility</p:attrName>
                                        </p:attrNameLst>
                                      </p:cBhvr>
                                      <p:to>
                                        <p:strVal val="visible"/>
                                      </p:to>
                                    </p:set>
                                    <p:animEffect transition="in" filter="fade">
                                      <p:cBhvr>
                                        <p:cTn id="105" dur="500"/>
                                        <p:tgtEl>
                                          <p:spTgt spid="2089"/>
                                        </p:tgtEl>
                                      </p:cBhvr>
                                    </p:animEffect>
                                  </p:childTnLst>
                                </p:cTn>
                              </p:par>
                            </p:childTnLst>
                          </p:cTn>
                        </p:par>
                        <p:par>
                          <p:cTn id="106" fill="hold">
                            <p:stCondLst>
                              <p:cond delay="7500"/>
                            </p:stCondLst>
                            <p:childTnLst>
                              <p:par>
                                <p:cTn id="107" presetID="10" presetClass="entr" presetSubtype="0" fill="hold" nodeType="afterEffect">
                                  <p:stCondLst>
                                    <p:cond delay="0"/>
                                  </p:stCondLst>
                                  <p:childTnLst>
                                    <p:set>
                                      <p:cBhvr>
                                        <p:cTn id="108" dur="1" fill="hold">
                                          <p:stCondLst>
                                            <p:cond delay="0"/>
                                          </p:stCondLst>
                                        </p:cTn>
                                        <p:tgtEl>
                                          <p:spTgt spid="2094"/>
                                        </p:tgtEl>
                                        <p:attrNameLst>
                                          <p:attrName>style.visibility</p:attrName>
                                        </p:attrNameLst>
                                      </p:cBhvr>
                                      <p:to>
                                        <p:strVal val="visible"/>
                                      </p:to>
                                    </p:set>
                                    <p:animEffect transition="in" filter="fade">
                                      <p:cBhvr>
                                        <p:cTn id="109" dur="500"/>
                                        <p:tgtEl>
                                          <p:spTgt spid="2094"/>
                                        </p:tgtEl>
                                      </p:cBhvr>
                                    </p:animEffect>
                                  </p:childTnLst>
                                </p:cTn>
                              </p:par>
                              <p:par>
                                <p:cTn id="110" presetID="10" presetClass="entr" presetSubtype="0" fill="hold" nodeType="withEffect">
                                  <p:stCondLst>
                                    <p:cond delay="0"/>
                                  </p:stCondLst>
                                  <p:childTnLst>
                                    <p:set>
                                      <p:cBhvr>
                                        <p:cTn id="111" dur="1" fill="hold">
                                          <p:stCondLst>
                                            <p:cond delay="0"/>
                                          </p:stCondLst>
                                        </p:cTn>
                                        <p:tgtEl>
                                          <p:spTgt spid="2097"/>
                                        </p:tgtEl>
                                        <p:attrNameLst>
                                          <p:attrName>style.visibility</p:attrName>
                                        </p:attrNameLst>
                                      </p:cBhvr>
                                      <p:to>
                                        <p:strVal val="visible"/>
                                      </p:to>
                                    </p:set>
                                    <p:animEffect transition="in" filter="fade">
                                      <p:cBhvr>
                                        <p:cTn id="112" dur="500"/>
                                        <p:tgtEl>
                                          <p:spTgt spid="2097"/>
                                        </p:tgtEl>
                                      </p:cBhvr>
                                    </p:animEffect>
                                  </p:childTnLst>
                                </p:cTn>
                              </p:par>
                            </p:childTnLst>
                          </p:cTn>
                        </p:par>
                        <p:par>
                          <p:cTn id="113" fill="hold">
                            <p:stCondLst>
                              <p:cond delay="8000"/>
                            </p:stCondLst>
                            <p:childTnLst>
                              <p:par>
                                <p:cTn id="114" presetID="10" presetClass="entr" presetSubtype="0" fill="hold" nodeType="afterEffect">
                                  <p:stCondLst>
                                    <p:cond delay="0"/>
                                  </p:stCondLst>
                                  <p:childTnLst>
                                    <p:set>
                                      <p:cBhvr>
                                        <p:cTn id="115" dur="1" fill="hold">
                                          <p:stCondLst>
                                            <p:cond delay="0"/>
                                          </p:stCondLst>
                                        </p:cTn>
                                        <p:tgtEl>
                                          <p:spTgt spid="2099"/>
                                        </p:tgtEl>
                                        <p:attrNameLst>
                                          <p:attrName>style.visibility</p:attrName>
                                        </p:attrNameLst>
                                      </p:cBhvr>
                                      <p:to>
                                        <p:strVal val="visible"/>
                                      </p:to>
                                    </p:set>
                                    <p:animEffect transition="in" filter="fade">
                                      <p:cBhvr>
                                        <p:cTn id="116" dur="500"/>
                                        <p:tgtEl>
                                          <p:spTgt spid="2099"/>
                                        </p:tgtEl>
                                      </p:cBhvr>
                                    </p:animEffect>
                                  </p:childTnLst>
                                </p:cTn>
                              </p:par>
                            </p:childTnLst>
                          </p:cTn>
                        </p:par>
                        <p:par>
                          <p:cTn id="117" fill="hold">
                            <p:stCondLst>
                              <p:cond delay="8500"/>
                            </p:stCondLst>
                            <p:childTnLst>
                              <p:par>
                                <p:cTn id="118" presetID="10" presetClass="entr" presetSubtype="0" fill="hold" nodeType="afterEffect">
                                  <p:stCondLst>
                                    <p:cond delay="0"/>
                                  </p:stCondLst>
                                  <p:childTnLst>
                                    <p:set>
                                      <p:cBhvr>
                                        <p:cTn id="119" dur="1" fill="hold">
                                          <p:stCondLst>
                                            <p:cond delay="0"/>
                                          </p:stCondLst>
                                        </p:cTn>
                                        <p:tgtEl>
                                          <p:spTgt spid="2100"/>
                                        </p:tgtEl>
                                        <p:attrNameLst>
                                          <p:attrName>style.visibility</p:attrName>
                                        </p:attrNameLst>
                                      </p:cBhvr>
                                      <p:to>
                                        <p:strVal val="visible"/>
                                      </p:to>
                                    </p:set>
                                    <p:animEffect transition="in" filter="fade">
                                      <p:cBhvr>
                                        <p:cTn id="120" dur="500"/>
                                        <p:tgtEl>
                                          <p:spTgt spid="2100"/>
                                        </p:tgtEl>
                                      </p:cBhvr>
                                    </p:animEffect>
                                  </p:childTnLst>
                                </p:cTn>
                              </p:par>
                            </p:childTnLst>
                          </p:cTn>
                        </p:par>
                        <p:par>
                          <p:cTn id="121" fill="hold">
                            <p:stCondLst>
                              <p:cond delay="9000"/>
                            </p:stCondLst>
                            <p:childTnLst>
                              <p:par>
                                <p:cTn id="122" presetID="10" presetClass="entr" presetSubtype="0" fill="hold" nodeType="afterEffect">
                                  <p:stCondLst>
                                    <p:cond delay="0"/>
                                  </p:stCondLst>
                                  <p:childTnLst>
                                    <p:set>
                                      <p:cBhvr>
                                        <p:cTn id="123" dur="1" fill="hold">
                                          <p:stCondLst>
                                            <p:cond delay="0"/>
                                          </p:stCondLst>
                                        </p:cTn>
                                        <p:tgtEl>
                                          <p:spTgt spid="2096"/>
                                        </p:tgtEl>
                                        <p:attrNameLst>
                                          <p:attrName>style.visibility</p:attrName>
                                        </p:attrNameLst>
                                      </p:cBhvr>
                                      <p:to>
                                        <p:strVal val="visible"/>
                                      </p:to>
                                    </p:set>
                                    <p:animEffect transition="in" filter="fade">
                                      <p:cBhvr>
                                        <p:cTn id="124" dur="500"/>
                                        <p:tgtEl>
                                          <p:spTgt spid="2096"/>
                                        </p:tgtEl>
                                      </p:cBhvr>
                                    </p:animEffect>
                                  </p:childTnLst>
                                </p:cTn>
                              </p:par>
                              <p:par>
                                <p:cTn id="125" presetID="10" presetClass="entr" presetSubtype="0" fill="hold" nodeType="withEffect">
                                  <p:stCondLst>
                                    <p:cond delay="0"/>
                                  </p:stCondLst>
                                  <p:childTnLst>
                                    <p:set>
                                      <p:cBhvr>
                                        <p:cTn id="126" dur="1" fill="hold">
                                          <p:stCondLst>
                                            <p:cond delay="0"/>
                                          </p:stCondLst>
                                        </p:cTn>
                                        <p:tgtEl>
                                          <p:spTgt spid="2073"/>
                                        </p:tgtEl>
                                        <p:attrNameLst>
                                          <p:attrName>style.visibility</p:attrName>
                                        </p:attrNameLst>
                                      </p:cBhvr>
                                      <p:to>
                                        <p:strVal val="visible"/>
                                      </p:to>
                                    </p:set>
                                    <p:animEffect transition="in" filter="fade">
                                      <p:cBhvr>
                                        <p:cTn id="127" dur="500"/>
                                        <p:tgtEl>
                                          <p:spTgt spid="2073"/>
                                        </p:tgtEl>
                                      </p:cBhvr>
                                    </p:animEffect>
                                  </p:childTnLst>
                                </p:cTn>
                              </p:par>
                            </p:childTnLst>
                          </p:cTn>
                        </p:par>
                        <p:par>
                          <p:cTn id="128" fill="hold">
                            <p:stCondLst>
                              <p:cond delay="9500"/>
                            </p:stCondLst>
                            <p:childTnLst>
                              <p:par>
                                <p:cTn id="129" presetID="10" presetClass="entr" presetSubtype="0" fill="hold" nodeType="afterEffect">
                                  <p:stCondLst>
                                    <p:cond delay="0"/>
                                  </p:stCondLst>
                                  <p:childTnLst>
                                    <p:set>
                                      <p:cBhvr>
                                        <p:cTn id="130" dur="1" fill="hold">
                                          <p:stCondLst>
                                            <p:cond delay="0"/>
                                          </p:stCondLst>
                                        </p:cTn>
                                        <p:tgtEl>
                                          <p:spTgt spid="2112"/>
                                        </p:tgtEl>
                                        <p:attrNameLst>
                                          <p:attrName>style.visibility</p:attrName>
                                        </p:attrNameLst>
                                      </p:cBhvr>
                                      <p:to>
                                        <p:strVal val="visible"/>
                                      </p:to>
                                    </p:set>
                                    <p:animEffect transition="in" filter="fade">
                                      <p:cBhvr>
                                        <p:cTn id="131" dur="500"/>
                                        <p:tgtEl>
                                          <p:spTgt spid="2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17"/>
        <p:cNvGrpSpPr/>
        <p:nvPr/>
      </p:nvGrpSpPr>
      <p:grpSpPr>
        <a:xfrm>
          <a:off x="0" y="0"/>
          <a:ext cx="0" cy="0"/>
          <a:chOff x="0" y="0"/>
          <a:chExt cx="0" cy="0"/>
        </a:xfrm>
      </p:grpSpPr>
      <p:grpSp>
        <p:nvGrpSpPr>
          <p:cNvPr id="2118" name="Google Shape;2118;p28"/>
          <p:cNvGrpSpPr/>
          <p:nvPr/>
        </p:nvGrpSpPr>
        <p:grpSpPr>
          <a:xfrm>
            <a:off x="3995837" y="2737450"/>
            <a:ext cx="4464595" cy="792525"/>
            <a:chOff x="5519357" y="2845462"/>
            <a:chExt cx="4464595" cy="792525"/>
          </a:xfrm>
        </p:grpSpPr>
        <p:sp>
          <p:nvSpPr>
            <p:cNvPr id="2119" name="Google Shape;2119;p28"/>
            <p:cNvSpPr/>
            <p:nvPr/>
          </p:nvSpPr>
          <p:spPr>
            <a:xfrm>
              <a:off x="6215443" y="2845462"/>
              <a:ext cx="3768509" cy="7925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chemeClr val="dk1"/>
                  </a:solidFill>
                  <a:latin typeface="Calibri"/>
                  <a:ea typeface="Calibri"/>
                  <a:cs typeface="Calibri"/>
                  <a:sym typeface="Calibri"/>
                </a:rPr>
                <a:t>Click here to add title</a:t>
              </a:r>
              <a:endParaRPr sz="1400" b="1">
                <a:solidFill>
                  <a:schemeClr val="dk1"/>
                </a:solidFill>
                <a:latin typeface="Calibri"/>
                <a:ea typeface="Calibri"/>
                <a:cs typeface="Calibri"/>
                <a:sym typeface="Calibri"/>
              </a:endParaRPr>
            </a:p>
            <a:p>
              <a:pPr marL="0" marR="0" lvl="0" indent="0" algn="l" rtl="0">
                <a:spcBef>
                  <a:spcPts val="0"/>
                </a:spcBef>
                <a:spcAft>
                  <a:spcPts val="0"/>
                </a:spcAft>
                <a:buNone/>
              </a:pPr>
              <a:r>
                <a:rPr lang="en-US" sz="1050">
                  <a:solidFill>
                    <a:schemeClr val="dk1"/>
                  </a:solidFill>
                  <a:latin typeface="Calibri"/>
                  <a:ea typeface="Calibri"/>
                  <a:cs typeface="Calibri"/>
                  <a:sym typeface="Calibri"/>
                </a:rPr>
                <a:t>Click here to add text content, click here Add text content Click here Add text content Click here Add text content Click here </a:t>
              </a:r>
              <a:endParaRPr/>
            </a:p>
          </p:txBody>
        </p:sp>
        <p:grpSp>
          <p:nvGrpSpPr>
            <p:cNvPr id="2120" name="Google Shape;2120;p28"/>
            <p:cNvGrpSpPr/>
            <p:nvPr/>
          </p:nvGrpSpPr>
          <p:grpSpPr>
            <a:xfrm>
              <a:off x="5519357" y="2866804"/>
              <a:ext cx="652843" cy="630942"/>
              <a:chOff x="5519357" y="2866804"/>
              <a:chExt cx="652843" cy="630942"/>
            </a:xfrm>
          </p:grpSpPr>
          <p:sp>
            <p:nvSpPr>
              <p:cNvPr id="2121" name="Google Shape;2121;p28"/>
              <p:cNvSpPr/>
              <p:nvPr/>
            </p:nvSpPr>
            <p:spPr>
              <a:xfrm>
                <a:off x="5519357" y="2866804"/>
                <a:ext cx="652843" cy="630942"/>
              </a:xfrm>
              <a:prstGeom prst="roundRect">
                <a:avLst>
                  <a:gd name="adj" fmla="val 16667"/>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2122" name="Google Shape;2122;p28"/>
              <p:cNvSpPr/>
              <p:nvPr/>
            </p:nvSpPr>
            <p:spPr>
              <a:xfrm>
                <a:off x="5659308" y="3016598"/>
                <a:ext cx="372940" cy="331354"/>
              </a:xfrm>
              <a:custGeom>
                <a:avLst/>
                <a:gdLst/>
                <a:ahLst/>
                <a:cxnLst/>
                <a:rect l="l" t="t" r="r" b="b"/>
                <a:pathLst>
                  <a:path w="134" h="119" extrusionOk="0">
                    <a:moveTo>
                      <a:pt x="133" y="16"/>
                    </a:moveTo>
                    <a:cubicBezTo>
                      <a:pt x="121" y="5"/>
                      <a:pt x="121" y="5"/>
                      <a:pt x="121" y="5"/>
                    </a:cubicBezTo>
                    <a:cubicBezTo>
                      <a:pt x="119" y="3"/>
                      <a:pt x="117" y="3"/>
                      <a:pt x="115" y="5"/>
                    </a:cubicBezTo>
                    <a:cubicBezTo>
                      <a:pt x="114" y="6"/>
                      <a:pt x="114" y="7"/>
                      <a:pt x="114" y="8"/>
                    </a:cubicBezTo>
                    <a:cubicBezTo>
                      <a:pt x="113" y="8"/>
                      <a:pt x="112" y="8"/>
                      <a:pt x="111" y="9"/>
                    </a:cubicBezTo>
                    <a:cubicBezTo>
                      <a:pt x="111" y="9"/>
                      <a:pt x="111" y="9"/>
                      <a:pt x="111" y="9"/>
                    </a:cubicBezTo>
                    <a:cubicBezTo>
                      <a:pt x="81" y="39"/>
                      <a:pt x="81" y="39"/>
                      <a:pt x="81" y="39"/>
                    </a:cubicBezTo>
                    <a:cubicBezTo>
                      <a:pt x="81" y="42"/>
                      <a:pt x="80" y="45"/>
                      <a:pt x="79" y="47"/>
                    </a:cubicBezTo>
                    <a:cubicBezTo>
                      <a:pt x="82" y="50"/>
                      <a:pt x="82" y="50"/>
                      <a:pt x="82" y="50"/>
                    </a:cubicBezTo>
                    <a:cubicBezTo>
                      <a:pt x="82" y="50"/>
                      <a:pt x="82" y="50"/>
                      <a:pt x="82" y="50"/>
                    </a:cubicBezTo>
                    <a:cubicBezTo>
                      <a:pt x="83" y="51"/>
                      <a:pt x="83" y="51"/>
                      <a:pt x="83" y="51"/>
                    </a:cubicBezTo>
                    <a:cubicBezTo>
                      <a:pt x="76" y="57"/>
                      <a:pt x="76" y="57"/>
                      <a:pt x="76" y="57"/>
                    </a:cubicBezTo>
                    <a:cubicBezTo>
                      <a:pt x="54" y="35"/>
                      <a:pt x="54" y="35"/>
                      <a:pt x="54" y="35"/>
                    </a:cubicBezTo>
                    <a:cubicBezTo>
                      <a:pt x="56" y="26"/>
                      <a:pt x="54" y="17"/>
                      <a:pt x="47" y="10"/>
                    </a:cubicBezTo>
                    <a:cubicBezTo>
                      <a:pt x="40" y="3"/>
                      <a:pt x="30" y="0"/>
                      <a:pt x="21" y="3"/>
                    </a:cubicBezTo>
                    <a:cubicBezTo>
                      <a:pt x="36" y="18"/>
                      <a:pt x="36" y="18"/>
                      <a:pt x="36" y="18"/>
                    </a:cubicBezTo>
                    <a:cubicBezTo>
                      <a:pt x="32" y="32"/>
                      <a:pt x="32" y="32"/>
                      <a:pt x="32" y="32"/>
                    </a:cubicBezTo>
                    <a:cubicBezTo>
                      <a:pt x="18" y="36"/>
                      <a:pt x="18" y="36"/>
                      <a:pt x="18" y="36"/>
                    </a:cubicBezTo>
                    <a:cubicBezTo>
                      <a:pt x="3" y="21"/>
                      <a:pt x="3" y="21"/>
                      <a:pt x="3" y="21"/>
                    </a:cubicBezTo>
                    <a:cubicBezTo>
                      <a:pt x="0" y="30"/>
                      <a:pt x="3" y="40"/>
                      <a:pt x="10" y="47"/>
                    </a:cubicBezTo>
                    <a:cubicBezTo>
                      <a:pt x="17" y="54"/>
                      <a:pt x="27" y="56"/>
                      <a:pt x="36" y="53"/>
                    </a:cubicBezTo>
                    <a:cubicBezTo>
                      <a:pt x="37" y="53"/>
                      <a:pt x="37" y="53"/>
                      <a:pt x="37" y="53"/>
                    </a:cubicBezTo>
                    <a:cubicBezTo>
                      <a:pt x="58" y="75"/>
                      <a:pt x="58" y="75"/>
                      <a:pt x="58" y="75"/>
                    </a:cubicBezTo>
                    <a:cubicBezTo>
                      <a:pt x="38" y="96"/>
                      <a:pt x="38" y="96"/>
                      <a:pt x="38" y="96"/>
                    </a:cubicBezTo>
                    <a:cubicBezTo>
                      <a:pt x="36" y="95"/>
                      <a:pt x="36" y="95"/>
                      <a:pt x="36" y="95"/>
                    </a:cubicBezTo>
                    <a:cubicBezTo>
                      <a:pt x="31" y="99"/>
                      <a:pt x="31" y="99"/>
                      <a:pt x="31" y="99"/>
                    </a:cubicBezTo>
                    <a:cubicBezTo>
                      <a:pt x="21" y="115"/>
                      <a:pt x="21" y="115"/>
                      <a:pt x="21" y="115"/>
                    </a:cubicBezTo>
                    <a:cubicBezTo>
                      <a:pt x="23" y="117"/>
                      <a:pt x="23" y="117"/>
                      <a:pt x="23" y="117"/>
                    </a:cubicBezTo>
                    <a:cubicBezTo>
                      <a:pt x="39" y="107"/>
                      <a:pt x="39" y="107"/>
                      <a:pt x="39" y="107"/>
                    </a:cubicBezTo>
                    <a:cubicBezTo>
                      <a:pt x="43" y="101"/>
                      <a:pt x="43" y="101"/>
                      <a:pt x="43" y="101"/>
                    </a:cubicBezTo>
                    <a:cubicBezTo>
                      <a:pt x="42" y="100"/>
                      <a:pt x="42" y="100"/>
                      <a:pt x="42" y="100"/>
                    </a:cubicBezTo>
                    <a:cubicBezTo>
                      <a:pt x="63" y="80"/>
                      <a:pt x="63" y="80"/>
                      <a:pt x="63" y="80"/>
                    </a:cubicBezTo>
                    <a:cubicBezTo>
                      <a:pt x="98" y="115"/>
                      <a:pt x="98" y="115"/>
                      <a:pt x="98" y="115"/>
                    </a:cubicBezTo>
                    <a:cubicBezTo>
                      <a:pt x="101" y="117"/>
                      <a:pt x="104" y="119"/>
                      <a:pt x="107" y="119"/>
                    </a:cubicBezTo>
                    <a:cubicBezTo>
                      <a:pt x="110" y="119"/>
                      <a:pt x="113" y="117"/>
                      <a:pt x="116" y="115"/>
                    </a:cubicBezTo>
                    <a:cubicBezTo>
                      <a:pt x="121" y="110"/>
                      <a:pt x="121" y="102"/>
                      <a:pt x="116" y="97"/>
                    </a:cubicBezTo>
                    <a:cubicBezTo>
                      <a:pt x="81" y="62"/>
                      <a:pt x="81" y="62"/>
                      <a:pt x="81" y="62"/>
                    </a:cubicBezTo>
                    <a:cubicBezTo>
                      <a:pt x="87" y="56"/>
                      <a:pt x="87" y="56"/>
                      <a:pt x="87" y="56"/>
                    </a:cubicBezTo>
                    <a:cubicBezTo>
                      <a:pt x="90" y="59"/>
                      <a:pt x="90" y="59"/>
                      <a:pt x="90" y="59"/>
                    </a:cubicBezTo>
                    <a:cubicBezTo>
                      <a:pt x="92" y="57"/>
                      <a:pt x="95" y="56"/>
                      <a:pt x="98" y="57"/>
                    </a:cubicBezTo>
                    <a:cubicBezTo>
                      <a:pt x="128" y="26"/>
                      <a:pt x="128" y="26"/>
                      <a:pt x="128" y="26"/>
                    </a:cubicBezTo>
                    <a:cubicBezTo>
                      <a:pt x="128" y="26"/>
                      <a:pt x="128" y="26"/>
                      <a:pt x="128" y="26"/>
                    </a:cubicBezTo>
                    <a:cubicBezTo>
                      <a:pt x="128" y="26"/>
                      <a:pt x="128" y="26"/>
                      <a:pt x="128" y="26"/>
                    </a:cubicBezTo>
                    <a:cubicBezTo>
                      <a:pt x="129" y="25"/>
                      <a:pt x="129" y="24"/>
                      <a:pt x="129" y="23"/>
                    </a:cubicBezTo>
                    <a:cubicBezTo>
                      <a:pt x="130" y="24"/>
                      <a:pt x="132" y="23"/>
                      <a:pt x="133" y="22"/>
                    </a:cubicBezTo>
                    <a:cubicBezTo>
                      <a:pt x="134" y="21"/>
                      <a:pt x="134" y="18"/>
                      <a:pt x="133" y="16"/>
                    </a:cubicBezTo>
                    <a:close/>
                    <a:moveTo>
                      <a:pt x="108" y="103"/>
                    </a:moveTo>
                    <a:cubicBezTo>
                      <a:pt x="111" y="103"/>
                      <a:pt x="113" y="106"/>
                      <a:pt x="113" y="108"/>
                    </a:cubicBezTo>
                    <a:cubicBezTo>
                      <a:pt x="113" y="111"/>
                      <a:pt x="111" y="113"/>
                      <a:pt x="108" y="113"/>
                    </a:cubicBezTo>
                    <a:cubicBezTo>
                      <a:pt x="105" y="113"/>
                      <a:pt x="103" y="111"/>
                      <a:pt x="103" y="108"/>
                    </a:cubicBezTo>
                    <a:cubicBezTo>
                      <a:pt x="103" y="106"/>
                      <a:pt x="105" y="103"/>
                      <a:pt x="108" y="103"/>
                    </a:cubicBezTo>
                    <a:close/>
                    <a:moveTo>
                      <a:pt x="91" y="41"/>
                    </a:moveTo>
                    <a:cubicBezTo>
                      <a:pt x="89" y="39"/>
                      <a:pt x="89" y="39"/>
                      <a:pt x="89" y="39"/>
                    </a:cubicBezTo>
                    <a:cubicBezTo>
                      <a:pt x="112" y="17"/>
                      <a:pt x="112" y="17"/>
                      <a:pt x="112" y="17"/>
                    </a:cubicBezTo>
                    <a:cubicBezTo>
                      <a:pt x="114" y="19"/>
                      <a:pt x="114" y="19"/>
                      <a:pt x="114" y="19"/>
                    </a:cubicBezTo>
                    <a:lnTo>
                      <a:pt x="91" y="41"/>
                    </a:lnTo>
                    <a:close/>
                    <a:moveTo>
                      <a:pt x="98" y="48"/>
                    </a:moveTo>
                    <a:cubicBezTo>
                      <a:pt x="96" y="47"/>
                      <a:pt x="96" y="47"/>
                      <a:pt x="96" y="47"/>
                    </a:cubicBezTo>
                    <a:cubicBezTo>
                      <a:pt x="119" y="24"/>
                      <a:pt x="119" y="24"/>
                      <a:pt x="119" y="24"/>
                    </a:cubicBezTo>
                    <a:cubicBezTo>
                      <a:pt x="121" y="26"/>
                      <a:pt x="121" y="26"/>
                      <a:pt x="121" y="26"/>
                    </a:cubicBezTo>
                    <a:lnTo>
                      <a:pt x="98" y="4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grpSp>
        <p:nvGrpSpPr>
          <p:cNvPr id="2123" name="Google Shape;2123;p28"/>
          <p:cNvGrpSpPr/>
          <p:nvPr/>
        </p:nvGrpSpPr>
        <p:grpSpPr>
          <a:xfrm>
            <a:off x="3995837" y="1941934"/>
            <a:ext cx="4464595" cy="826041"/>
            <a:chOff x="5519357" y="2049946"/>
            <a:chExt cx="4464595" cy="826041"/>
          </a:xfrm>
        </p:grpSpPr>
        <p:sp>
          <p:nvSpPr>
            <p:cNvPr id="2124" name="Google Shape;2124;p28"/>
            <p:cNvSpPr/>
            <p:nvPr/>
          </p:nvSpPr>
          <p:spPr>
            <a:xfrm>
              <a:off x="6215443" y="2083462"/>
              <a:ext cx="3768509" cy="7925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chemeClr val="dk1"/>
                  </a:solidFill>
                  <a:latin typeface="Calibri"/>
                  <a:ea typeface="Calibri"/>
                  <a:cs typeface="Calibri"/>
                  <a:sym typeface="Calibri"/>
                </a:rPr>
                <a:t>Click here to add title</a:t>
              </a:r>
              <a:endParaRPr sz="1400" b="1">
                <a:solidFill>
                  <a:schemeClr val="dk1"/>
                </a:solidFill>
                <a:latin typeface="Calibri"/>
                <a:ea typeface="Calibri"/>
                <a:cs typeface="Calibri"/>
                <a:sym typeface="Calibri"/>
              </a:endParaRPr>
            </a:p>
            <a:p>
              <a:pPr marL="0" marR="0" lvl="0" indent="0" algn="l" rtl="0">
                <a:spcBef>
                  <a:spcPts val="0"/>
                </a:spcBef>
                <a:spcAft>
                  <a:spcPts val="0"/>
                </a:spcAft>
                <a:buNone/>
              </a:pPr>
              <a:r>
                <a:rPr lang="en-US" sz="1050">
                  <a:solidFill>
                    <a:schemeClr val="dk1"/>
                  </a:solidFill>
                  <a:latin typeface="Calibri"/>
                  <a:ea typeface="Calibri"/>
                  <a:cs typeface="Calibri"/>
                  <a:sym typeface="Calibri"/>
                </a:rPr>
                <a:t>Click here to add text content, click here Add text content Click here Add text content Click here Add text content Click here </a:t>
              </a:r>
              <a:endParaRPr/>
            </a:p>
          </p:txBody>
        </p:sp>
        <p:grpSp>
          <p:nvGrpSpPr>
            <p:cNvPr id="2125" name="Google Shape;2125;p28"/>
            <p:cNvGrpSpPr/>
            <p:nvPr/>
          </p:nvGrpSpPr>
          <p:grpSpPr>
            <a:xfrm>
              <a:off x="5519357" y="2049946"/>
              <a:ext cx="652843" cy="630942"/>
              <a:chOff x="5519357" y="2049946"/>
              <a:chExt cx="652843" cy="630942"/>
            </a:xfrm>
          </p:grpSpPr>
          <p:sp>
            <p:nvSpPr>
              <p:cNvPr id="2126" name="Google Shape;2126;p28"/>
              <p:cNvSpPr/>
              <p:nvPr/>
            </p:nvSpPr>
            <p:spPr>
              <a:xfrm>
                <a:off x="5519357" y="2049946"/>
                <a:ext cx="652843" cy="630942"/>
              </a:xfrm>
              <a:prstGeom prst="roundRect">
                <a:avLst>
                  <a:gd name="adj" fmla="val 16667"/>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2127" name="Google Shape;2127;p28"/>
              <p:cNvSpPr/>
              <p:nvPr/>
            </p:nvSpPr>
            <p:spPr>
              <a:xfrm>
                <a:off x="5658224" y="2180258"/>
                <a:ext cx="375107" cy="370318"/>
              </a:xfrm>
              <a:custGeom>
                <a:avLst/>
                <a:gdLst/>
                <a:ahLst/>
                <a:cxnLst/>
                <a:rect l="l" t="t" r="r" b="b"/>
                <a:pathLst>
                  <a:path w="113" h="112" extrusionOk="0">
                    <a:moveTo>
                      <a:pt x="14" y="13"/>
                    </a:moveTo>
                    <a:cubicBezTo>
                      <a:pt x="0" y="27"/>
                      <a:pt x="0" y="49"/>
                      <a:pt x="14" y="62"/>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1" y="96"/>
                      <a:pt x="88" y="92"/>
                      <a:pt x="92"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1" y="20"/>
                    </a:cubicBezTo>
                    <a:cubicBezTo>
                      <a:pt x="29" y="11"/>
                      <a:pt x="43" y="10"/>
                      <a:pt x="53" y="17"/>
                    </a:cubicBezTo>
                    <a:lnTo>
                      <a:pt x="17" y="5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grpSp>
        <p:nvGrpSpPr>
          <p:cNvPr id="2128" name="Google Shape;2128;p28"/>
          <p:cNvGrpSpPr/>
          <p:nvPr/>
        </p:nvGrpSpPr>
        <p:grpSpPr>
          <a:xfrm>
            <a:off x="3995837" y="1103734"/>
            <a:ext cx="4464595" cy="792525"/>
            <a:chOff x="5519357" y="1211746"/>
            <a:chExt cx="4464595" cy="792525"/>
          </a:xfrm>
        </p:grpSpPr>
        <p:sp>
          <p:nvSpPr>
            <p:cNvPr id="2129" name="Google Shape;2129;p28"/>
            <p:cNvSpPr/>
            <p:nvPr/>
          </p:nvSpPr>
          <p:spPr>
            <a:xfrm>
              <a:off x="6215443" y="1211746"/>
              <a:ext cx="3768509" cy="7925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chemeClr val="dk1"/>
                  </a:solidFill>
                  <a:latin typeface="Calibri"/>
                  <a:ea typeface="Calibri"/>
                  <a:cs typeface="Calibri"/>
                  <a:sym typeface="Calibri"/>
                </a:rPr>
                <a:t>Click here to add title</a:t>
              </a:r>
              <a:endParaRPr sz="1400" b="1">
                <a:solidFill>
                  <a:schemeClr val="dk1"/>
                </a:solidFill>
                <a:latin typeface="Calibri"/>
                <a:ea typeface="Calibri"/>
                <a:cs typeface="Calibri"/>
                <a:sym typeface="Calibri"/>
              </a:endParaRPr>
            </a:p>
            <a:p>
              <a:pPr marL="0" marR="0" lvl="0" indent="0" algn="l" rtl="0">
                <a:spcBef>
                  <a:spcPts val="0"/>
                </a:spcBef>
                <a:spcAft>
                  <a:spcPts val="0"/>
                </a:spcAft>
                <a:buNone/>
              </a:pPr>
              <a:r>
                <a:rPr lang="en-US" sz="1050">
                  <a:solidFill>
                    <a:schemeClr val="dk1"/>
                  </a:solidFill>
                  <a:latin typeface="Calibri"/>
                  <a:ea typeface="Calibri"/>
                  <a:cs typeface="Calibri"/>
                  <a:sym typeface="Calibri"/>
                </a:rPr>
                <a:t>Click here to add text content, click here Add text content Click here Add text content Click here Add text content Click here </a:t>
              </a:r>
              <a:endParaRPr/>
            </a:p>
          </p:txBody>
        </p:sp>
        <p:grpSp>
          <p:nvGrpSpPr>
            <p:cNvPr id="2130" name="Google Shape;2130;p28"/>
            <p:cNvGrpSpPr/>
            <p:nvPr/>
          </p:nvGrpSpPr>
          <p:grpSpPr>
            <a:xfrm>
              <a:off x="5519357" y="1211746"/>
              <a:ext cx="652843" cy="630942"/>
              <a:chOff x="5519357" y="1211746"/>
              <a:chExt cx="652843" cy="630942"/>
            </a:xfrm>
          </p:grpSpPr>
          <p:sp>
            <p:nvSpPr>
              <p:cNvPr id="2131" name="Google Shape;2131;p28"/>
              <p:cNvSpPr/>
              <p:nvPr/>
            </p:nvSpPr>
            <p:spPr>
              <a:xfrm>
                <a:off x="5519357" y="1211746"/>
                <a:ext cx="652843" cy="630942"/>
              </a:xfrm>
              <a:prstGeom prst="roundRect">
                <a:avLst>
                  <a:gd name="adj" fmla="val 16667"/>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sp>
            <p:nvSpPr>
              <p:cNvPr id="2132" name="Google Shape;2132;p28"/>
              <p:cNvSpPr/>
              <p:nvPr/>
            </p:nvSpPr>
            <p:spPr>
              <a:xfrm>
                <a:off x="5607593" y="1365049"/>
                <a:ext cx="476369" cy="324336"/>
              </a:xfrm>
              <a:custGeom>
                <a:avLst/>
                <a:gdLst/>
                <a:ahLst/>
                <a:cxnLst/>
                <a:rect l="l" t="t" r="r" b="b"/>
                <a:pathLst>
                  <a:path w="157" h="107" extrusionOk="0">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grpSp>
        <p:nvGrpSpPr>
          <p:cNvPr id="2133" name="Google Shape;2133;p28"/>
          <p:cNvGrpSpPr/>
          <p:nvPr/>
        </p:nvGrpSpPr>
        <p:grpSpPr>
          <a:xfrm>
            <a:off x="3995837" y="3575650"/>
            <a:ext cx="4464595" cy="792525"/>
            <a:chOff x="5519357" y="3683662"/>
            <a:chExt cx="4464595" cy="792525"/>
          </a:xfrm>
        </p:grpSpPr>
        <p:sp>
          <p:nvSpPr>
            <p:cNvPr id="2134" name="Google Shape;2134;p28"/>
            <p:cNvSpPr/>
            <p:nvPr/>
          </p:nvSpPr>
          <p:spPr>
            <a:xfrm>
              <a:off x="6215443" y="3683662"/>
              <a:ext cx="3768509" cy="7925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chemeClr val="dk1"/>
                  </a:solidFill>
                  <a:latin typeface="Calibri"/>
                  <a:ea typeface="Calibri"/>
                  <a:cs typeface="Calibri"/>
                  <a:sym typeface="Calibri"/>
                </a:rPr>
                <a:t>Click here to add title</a:t>
              </a:r>
              <a:endParaRPr sz="1400" b="1">
                <a:solidFill>
                  <a:schemeClr val="dk1"/>
                </a:solidFill>
                <a:latin typeface="Calibri"/>
                <a:ea typeface="Calibri"/>
                <a:cs typeface="Calibri"/>
                <a:sym typeface="Calibri"/>
              </a:endParaRPr>
            </a:p>
            <a:p>
              <a:pPr marL="0" marR="0" lvl="0" indent="0" algn="l" rtl="0">
                <a:spcBef>
                  <a:spcPts val="0"/>
                </a:spcBef>
                <a:spcAft>
                  <a:spcPts val="0"/>
                </a:spcAft>
                <a:buNone/>
              </a:pPr>
              <a:r>
                <a:rPr lang="en-US" sz="1050">
                  <a:solidFill>
                    <a:schemeClr val="dk1"/>
                  </a:solidFill>
                  <a:latin typeface="Calibri"/>
                  <a:ea typeface="Calibri"/>
                  <a:cs typeface="Calibri"/>
                  <a:sym typeface="Calibri"/>
                </a:rPr>
                <a:t>Click here to add text content, click here Add text content Click here Add text content Click here Add text content Click here </a:t>
              </a:r>
              <a:endParaRPr/>
            </a:p>
          </p:txBody>
        </p:sp>
        <p:grpSp>
          <p:nvGrpSpPr>
            <p:cNvPr id="2135" name="Google Shape;2135;p28"/>
            <p:cNvGrpSpPr/>
            <p:nvPr/>
          </p:nvGrpSpPr>
          <p:grpSpPr>
            <a:xfrm>
              <a:off x="5519357" y="3705004"/>
              <a:ext cx="652843" cy="630942"/>
              <a:chOff x="5519357" y="3705004"/>
              <a:chExt cx="652843" cy="630942"/>
            </a:xfrm>
          </p:grpSpPr>
          <p:sp>
            <p:nvSpPr>
              <p:cNvPr id="2136" name="Google Shape;2136;p28"/>
              <p:cNvSpPr/>
              <p:nvPr/>
            </p:nvSpPr>
            <p:spPr>
              <a:xfrm>
                <a:off x="5519357" y="3705004"/>
                <a:ext cx="652843" cy="630942"/>
              </a:xfrm>
              <a:prstGeom prst="roundRect">
                <a:avLst>
                  <a:gd name="adj" fmla="val 16667"/>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chemeClr val="dk1"/>
                  </a:solidFill>
                  <a:latin typeface="Calibri"/>
                  <a:ea typeface="Calibri"/>
                  <a:cs typeface="Calibri"/>
                  <a:sym typeface="Calibri"/>
                </a:endParaRPr>
              </a:p>
            </p:txBody>
          </p:sp>
          <p:grpSp>
            <p:nvGrpSpPr>
              <p:cNvPr id="2137" name="Google Shape;2137;p28"/>
              <p:cNvGrpSpPr/>
              <p:nvPr/>
            </p:nvGrpSpPr>
            <p:grpSpPr>
              <a:xfrm>
                <a:off x="5678149" y="3810936"/>
                <a:ext cx="335260" cy="419077"/>
                <a:chOff x="6751638" y="2265363"/>
                <a:chExt cx="158750" cy="198438"/>
              </a:xfrm>
            </p:grpSpPr>
            <p:sp>
              <p:nvSpPr>
                <p:cNvPr id="2138" name="Google Shape;2138;p28"/>
                <p:cNvSpPr/>
                <p:nvPr/>
              </p:nvSpPr>
              <p:spPr>
                <a:xfrm>
                  <a:off x="6751638" y="2349501"/>
                  <a:ext cx="158750" cy="65088"/>
                </a:xfrm>
                <a:custGeom>
                  <a:avLst/>
                  <a:gdLst/>
                  <a:ahLst/>
                  <a:cxnLst/>
                  <a:rect l="l" t="t" r="r" b="b"/>
                  <a:pathLst>
                    <a:path w="98" h="40" extrusionOk="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39" name="Google Shape;2139;p28"/>
                <p:cNvSpPr/>
                <p:nvPr/>
              </p:nvSpPr>
              <p:spPr>
                <a:xfrm>
                  <a:off x="6751638" y="2397126"/>
                  <a:ext cx="158750" cy="66675"/>
                </a:xfrm>
                <a:custGeom>
                  <a:avLst/>
                  <a:gdLst/>
                  <a:ahLst/>
                  <a:cxnLst/>
                  <a:rect l="l" t="t" r="r" b="b"/>
                  <a:pathLst>
                    <a:path w="98" h="41" extrusionOk="0">
                      <a:moveTo>
                        <a:pt x="49" y="16"/>
                      </a:moveTo>
                      <a:cubicBezTo>
                        <a:pt x="26" y="16"/>
                        <a:pt x="7"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ubicBezTo>
                        <a:pt x="91" y="9"/>
                        <a:pt x="72" y="16"/>
                        <a:pt x="49" y="1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0" name="Google Shape;2140;p28"/>
                <p:cNvSpPr/>
                <p:nvPr/>
              </p:nvSpPr>
              <p:spPr>
                <a:xfrm>
                  <a:off x="6751638" y="2300288"/>
                  <a:ext cx="158750" cy="65088"/>
                </a:xfrm>
                <a:custGeom>
                  <a:avLst/>
                  <a:gdLst/>
                  <a:ahLst/>
                  <a:cxnLst/>
                  <a:rect l="l" t="t" r="r" b="b"/>
                  <a:pathLst>
                    <a:path w="98" h="40" extrusionOk="0">
                      <a:moveTo>
                        <a:pt x="96" y="0"/>
                      </a:moveTo>
                      <a:cubicBezTo>
                        <a:pt x="95" y="8"/>
                        <a:pt x="75" y="15"/>
                        <a:pt x="49" y="15"/>
                      </a:cubicBezTo>
                      <a:cubicBezTo>
                        <a:pt x="23" y="15"/>
                        <a:pt x="3" y="8"/>
                        <a:pt x="2" y="0"/>
                      </a:cubicBezTo>
                      <a:cubicBezTo>
                        <a:pt x="1" y="1"/>
                        <a:pt x="0" y="3"/>
                        <a:pt x="0" y="5"/>
                      </a:cubicBezTo>
                      <a:cubicBezTo>
                        <a:pt x="0" y="19"/>
                        <a:pt x="0" y="19"/>
                        <a:pt x="0" y="19"/>
                      </a:cubicBezTo>
                      <a:cubicBezTo>
                        <a:pt x="0" y="31"/>
                        <a:pt x="22" y="40"/>
                        <a:pt x="49" y="40"/>
                      </a:cubicBezTo>
                      <a:cubicBezTo>
                        <a:pt x="76" y="40"/>
                        <a:pt x="98" y="31"/>
                        <a:pt x="98" y="19"/>
                      </a:cubicBezTo>
                      <a:cubicBezTo>
                        <a:pt x="98" y="5"/>
                        <a:pt x="98" y="5"/>
                        <a:pt x="98" y="5"/>
                      </a:cubicBezTo>
                      <a:cubicBezTo>
                        <a:pt x="98" y="3"/>
                        <a:pt x="97" y="1"/>
                        <a:pt x="96"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1" name="Google Shape;2141;p28"/>
                <p:cNvSpPr/>
                <p:nvPr/>
              </p:nvSpPr>
              <p:spPr>
                <a:xfrm>
                  <a:off x="6754813" y="2265363"/>
                  <a:ext cx="152400" cy="50800"/>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grpSp>
      <p:sp>
        <p:nvSpPr>
          <p:cNvPr id="2142" name="Google Shape;2142;p28"/>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2143" name="Google Shape;2143;p28"/>
          <p:cNvGrpSpPr/>
          <p:nvPr/>
        </p:nvGrpSpPr>
        <p:grpSpPr>
          <a:xfrm>
            <a:off x="734927" y="1253349"/>
            <a:ext cx="3095413" cy="2968203"/>
            <a:chOff x="88900" y="2741613"/>
            <a:chExt cx="579438" cy="555625"/>
          </a:xfrm>
        </p:grpSpPr>
        <p:sp>
          <p:nvSpPr>
            <p:cNvPr id="2144" name="Google Shape;2144;p28"/>
            <p:cNvSpPr/>
            <p:nvPr/>
          </p:nvSpPr>
          <p:spPr>
            <a:xfrm>
              <a:off x="160338" y="2900363"/>
              <a:ext cx="266700" cy="396875"/>
            </a:xfrm>
            <a:custGeom>
              <a:avLst/>
              <a:gdLst/>
              <a:ahLst/>
              <a:cxnLst/>
              <a:rect l="l" t="t" r="r" b="b"/>
              <a:pathLst>
                <a:path w="695" h="1034" extrusionOk="0">
                  <a:moveTo>
                    <a:pt x="168" y="1014"/>
                  </a:moveTo>
                  <a:cubicBezTo>
                    <a:pt x="108" y="1014"/>
                    <a:pt x="58" y="1014"/>
                    <a:pt x="0" y="1014"/>
                  </a:cubicBezTo>
                  <a:cubicBezTo>
                    <a:pt x="7" y="863"/>
                    <a:pt x="14" y="712"/>
                    <a:pt x="20" y="567"/>
                  </a:cubicBezTo>
                  <a:cubicBezTo>
                    <a:pt x="41" y="554"/>
                    <a:pt x="56" y="540"/>
                    <a:pt x="73" y="537"/>
                  </a:cubicBezTo>
                  <a:cubicBezTo>
                    <a:pt x="90" y="533"/>
                    <a:pt x="112" y="535"/>
                    <a:pt x="128" y="543"/>
                  </a:cubicBezTo>
                  <a:cubicBezTo>
                    <a:pt x="159" y="558"/>
                    <a:pt x="166" y="560"/>
                    <a:pt x="202" y="534"/>
                  </a:cubicBezTo>
                  <a:cubicBezTo>
                    <a:pt x="187" y="531"/>
                    <a:pt x="176" y="528"/>
                    <a:pt x="164" y="526"/>
                  </a:cubicBezTo>
                  <a:cubicBezTo>
                    <a:pt x="152" y="490"/>
                    <a:pt x="169" y="480"/>
                    <a:pt x="205" y="485"/>
                  </a:cubicBezTo>
                  <a:cubicBezTo>
                    <a:pt x="186" y="452"/>
                    <a:pt x="163" y="453"/>
                    <a:pt x="136" y="463"/>
                  </a:cubicBezTo>
                  <a:cubicBezTo>
                    <a:pt x="90" y="479"/>
                    <a:pt x="55" y="456"/>
                    <a:pt x="54" y="407"/>
                  </a:cubicBezTo>
                  <a:cubicBezTo>
                    <a:pt x="53" y="363"/>
                    <a:pt x="51" y="318"/>
                    <a:pt x="54" y="274"/>
                  </a:cubicBezTo>
                  <a:cubicBezTo>
                    <a:pt x="55" y="261"/>
                    <a:pt x="71" y="238"/>
                    <a:pt x="80" y="238"/>
                  </a:cubicBezTo>
                  <a:cubicBezTo>
                    <a:pt x="130" y="240"/>
                    <a:pt x="142" y="211"/>
                    <a:pt x="144" y="170"/>
                  </a:cubicBezTo>
                  <a:cubicBezTo>
                    <a:pt x="144" y="161"/>
                    <a:pt x="148" y="153"/>
                    <a:pt x="151" y="140"/>
                  </a:cubicBezTo>
                  <a:cubicBezTo>
                    <a:pt x="213" y="140"/>
                    <a:pt x="274" y="140"/>
                    <a:pt x="344" y="140"/>
                  </a:cubicBezTo>
                  <a:cubicBezTo>
                    <a:pt x="338" y="94"/>
                    <a:pt x="332" y="52"/>
                    <a:pt x="325" y="0"/>
                  </a:cubicBezTo>
                  <a:cubicBezTo>
                    <a:pt x="350" y="45"/>
                    <a:pt x="373" y="80"/>
                    <a:pt x="390" y="118"/>
                  </a:cubicBezTo>
                  <a:cubicBezTo>
                    <a:pt x="403" y="146"/>
                    <a:pt x="418" y="159"/>
                    <a:pt x="450" y="155"/>
                  </a:cubicBezTo>
                  <a:cubicBezTo>
                    <a:pt x="473" y="152"/>
                    <a:pt x="498" y="151"/>
                    <a:pt x="521" y="154"/>
                  </a:cubicBezTo>
                  <a:cubicBezTo>
                    <a:pt x="565" y="158"/>
                    <a:pt x="592" y="144"/>
                    <a:pt x="599" y="98"/>
                  </a:cubicBezTo>
                  <a:cubicBezTo>
                    <a:pt x="600" y="90"/>
                    <a:pt x="606" y="83"/>
                    <a:pt x="622" y="74"/>
                  </a:cubicBezTo>
                  <a:cubicBezTo>
                    <a:pt x="629" y="93"/>
                    <a:pt x="636" y="113"/>
                    <a:pt x="644" y="135"/>
                  </a:cubicBezTo>
                  <a:cubicBezTo>
                    <a:pt x="695" y="123"/>
                    <a:pt x="694" y="156"/>
                    <a:pt x="691" y="195"/>
                  </a:cubicBezTo>
                  <a:cubicBezTo>
                    <a:pt x="684" y="264"/>
                    <a:pt x="683" y="266"/>
                    <a:pt x="616" y="269"/>
                  </a:cubicBezTo>
                  <a:cubicBezTo>
                    <a:pt x="539" y="272"/>
                    <a:pt x="461" y="276"/>
                    <a:pt x="383" y="279"/>
                  </a:cubicBezTo>
                  <a:cubicBezTo>
                    <a:pt x="379" y="279"/>
                    <a:pt x="375" y="278"/>
                    <a:pt x="368" y="278"/>
                  </a:cubicBezTo>
                  <a:cubicBezTo>
                    <a:pt x="364" y="265"/>
                    <a:pt x="360" y="251"/>
                    <a:pt x="352" y="226"/>
                  </a:cubicBezTo>
                  <a:cubicBezTo>
                    <a:pt x="340" y="471"/>
                    <a:pt x="329" y="704"/>
                    <a:pt x="318" y="933"/>
                  </a:cubicBezTo>
                  <a:cubicBezTo>
                    <a:pt x="324" y="939"/>
                    <a:pt x="325" y="942"/>
                    <a:pt x="327" y="943"/>
                  </a:cubicBezTo>
                  <a:cubicBezTo>
                    <a:pt x="353" y="952"/>
                    <a:pt x="388" y="955"/>
                    <a:pt x="381" y="994"/>
                  </a:cubicBezTo>
                  <a:cubicBezTo>
                    <a:pt x="375" y="1034"/>
                    <a:pt x="341" y="1014"/>
                    <a:pt x="320" y="1015"/>
                  </a:cubicBezTo>
                  <a:cubicBezTo>
                    <a:pt x="277" y="1018"/>
                    <a:pt x="234" y="1016"/>
                    <a:pt x="187" y="1016"/>
                  </a:cubicBezTo>
                  <a:cubicBezTo>
                    <a:pt x="187" y="879"/>
                    <a:pt x="187" y="746"/>
                    <a:pt x="187" y="612"/>
                  </a:cubicBezTo>
                  <a:cubicBezTo>
                    <a:pt x="178" y="746"/>
                    <a:pt x="116" y="875"/>
                    <a:pt x="168" y="101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5" name="Google Shape;2145;p28"/>
            <p:cNvSpPr/>
            <p:nvPr/>
          </p:nvSpPr>
          <p:spPr>
            <a:xfrm>
              <a:off x="306388" y="3043238"/>
              <a:ext cx="361950" cy="187325"/>
            </a:xfrm>
            <a:custGeom>
              <a:avLst/>
              <a:gdLst/>
              <a:ahLst/>
              <a:cxnLst/>
              <a:rect l="l" t="t" r="r" b="b"/>
              <a:pathLst>
                <a:path w="945" h="490" extrusionOk="0">
                  <a:moveTo>
                    <a:pt x="110" y="453"/>
                  </a:moveTo>
                  <a:cubicBezTo>
                    <a:pt x="131" y="353"/>
                    <a:pt x="90" y="253"/>
                    <a:pt x="140" y="159"/>
                  </a:cubicBezTo>
                  <a:cubicBezTo>
                    <a:pt x="129" y="153"/>
                    <a:pt x="116" y="145"/>
                    <a:pt x="102" y="138"/>
                  </a:cubicBezTo>
                  <a:cubicBezTo>
                    <a:pt x="103" y="107"/>
                    <a:pt x="116" y="90"/>
                    <a:pt x="146" y="95"/>
                  </a:cubicBezTo>
                  <a:cubicBezTo>
                    <a:pt x="187" y="101"/>
                    <a:pt x="217" y="88"/>
                    <a:pt x="238" y="52"/>
                  </a:cubicBezTo>
                  <a:cubicBezTo>
                    <a:pt x="259" y="16"/>
                    <a:pt x="290" y="0"/>
                    <a:pt x="334" y="1"/>
                  </a:cubicBezTo>
                  <a:cubicBezTo>
                    <a:pt x="435" y="4"/>
                    <a:pt x="537" y="0"/>
                    <a:pt x="639" y="6"/>
                  </a:cubicBezTo>
                  <a:cubicBezTo>
                    <a:pt x="663" y="8"/>
                    <a:pt x="690" y="32"/>
                    <a:pt x="707" y="53"/>
                  </a:cubicBezTo>
                  <a:cubicBezTo>
                    <a:pt x="731" y="84"/>
                    <a:pt x="756" y="102"/>
                    <a:pt x="796" y="95"/>
                  </a:cubicBezTo>
                  <a:cubicBezTo>
                    <a:pt x="824" y="90"/>
                    <a:pt x="841" y="102"/>
                    <a:pt x="843" y="136"/>
                  </a:cubicBezTo>
                  <a:cubicBezTo>
                    <a:pt x="832" y="143"/>
                    <a:pt x="818" y="151"/>
                    <a:pt x="805" y="159"/>
                  </a:cubicBezTo>
                  <a:cubicBezTo>
                    <a:pt x="855" y="252"/>
                    <a:pt x="814" y="353"/>
                    <a:pt x="835" y="453"/>
                  </a:cubicBezTo>
                  <a:cubicBezTo>
                    <a:pt x="863" y="453"/>
                    <a:pt x="892" y="452"/>
                    <a:pt x="921" y="454"/>
                  </a:cubicBezTo>
                  <a:cubicBezTo>
                    <a:pt x="929" y="455"/>
                    <a:pt x="937" y="465"/>
                    <a:pt x="945" y="471"/>
                  </a:cubicBezTo>
                  <a:cubicBezTo>
                    <a:pt x="937" y="477"/>
                    <a:pt x="929" y="487"/>
                    <a:pt x="920" y="487"/>
                  </a:cubicBezTo>
                  <a:cubicBezTo>
                    <a:pt x="875" y="489"/>
                    <a:pt x="829" y="488"/>
                    <a:pt x="783" y="488"/>
                  </a:cubicBezTo>
                  <a:cubicBezTo>
                    <a:pt x="541" y="488"/>
                    <a:pt x="298" y="488"/>
                    <a:pt x="56" y="488"/>
                  </a:cubicBezTo>
                  <a:cubicBezTo>
                    <a:pt x="44" y="488"/>
                    <a:pt x="32" y="490"/>
                    <a:pt x="21" y="487"/>
                  </a:cubicBezTo>
                  <a:cubicBezTo>
                    <a:pt x="13" y="485"/>
                    <a:pt x="7" y="477"/>
                    <a:pt x="0" y="471"/>
                  </a:cubicBezTo>
                  <a:cubicBezTo>
                    <a:pt x="7" y="465"/>
                    <a:pt x="13" y="455"/>
                    <a:pt x="20" y="454"/>
                  </a:cubicBezTo>
                  <a:cubicBezTo>
                    <a:pt x="51" y="452"/>
                    <a:pt x="81" y="453"/>
                    <a:pt x="110" y="453"/>
                  </a:cubicBezTo>
                  <a:close/>
                  <a:moveTo>
                    <a:pt x="213" y="143"/>
                  </a:moveTo>
                  <a:cubicBezTo>
                    <a:pt x="388" y="143"/>
                    <a:pt x="558" y="143"/>
                    <a:pt x="735" y="143"/>
                  </a:cubicBezTo>
                  <a:cubicBezTo>
                    <a:pt x="720" y="124"/>
                    <a:pt x="705" y="110"/>
                    <a:pt x="695" y="93"/>
                  </a:cubicBezTo>
                  <a:cubicBezTo>
                    <a:pt x="668" y="47"/>
                    <a:pt x="629" y="31"/>
                    <a:pt x="577" y="33"/>
                  </a:cubicBezTo>
                  <a:cubicBezTo>
                    <a:pt x="512" y="35"/>
                    <a:pt x="446" y="39"/>
                    <a:pt x="382" y="32"/>
                  </a:cubicBezTo>
                  <a:cubicBezTo>
                    <a:pt x="292" y="21"/>
                    <a:pt x="256" y="82"/>
                    <a:pt x="213" y="143"/>
                  </a:cubicBezTo>
                  <a:close/>
                  <a:moveTo>
                    <a:pt x="262" y="450"/>
                  </a:moveTo>
                  <a:cubicBezTo>
                    <a:pt x="404" y="450"/>
                    <a:pt x="542" y="450"/>
                    <a:pt x="680" y="450"/>
                  </a:cubicBezTo>
                  <a:cubicBezTo>
                    <a:pt x="680" y="434"/>
                    <a:pt x="680" y="420"/>
                    <a:pt x="680" y="404"/>
                  </a:cubicBezTo>
                  <a:cubicBezTo>
                    <a:pt x="541" y="404"/>
                    <a:pt x="404" y="404"/>
                    <a:pt x="264" y="404"/>
                  </a:cubicBezTo>
                  <a:cubicBezTo>
                    <a:pt x="263" y="419"/>
                    <a:pt x="263" y="432"/>
                    <a:pt x="262" y="450"/>
                  </a:cubicBezTo>
                  <a:close/>
                  <a:moveTo>
                    <a:pt x="290" y="262"/>
                  </a:moveTo>
                  <a:cubicBezTo>
                    <a:pt x="292" y="217"/>
                    <a:pt x="255" y="202"/>
                    <a:pt x="159" y="211"/>
                  </a:cubicBezTo>
                  <a:cubicBezTo>
                    <a:pt x="153" y="236"/>
                    <a:pt x="155" y="259"/>
                    <a:pt x="186" y="262"/>
                  </a:cubicBezTo>
                  <a:cubicBezTo>
                    <a:pt x="221" y="265"/>
                    <a:pt x="256" y="262"/>
                    <a:pt x="290" y="262"/>
                  </a:cubicBezTo>
                  <a:close/>
                  <a:moveTo>
                    <a:pt x="787" y="210"/>
                  </a:moveTo>
                  <a:cubicBezTo>
                    <a:pt x="688" y="203"/>
                    <a:pt x="653" y="217"/>
                    <a:pt x="655" y="263"/>
                  </a:cubicBezTo>
                  <a:cubicBezTo>
                    <a:pt x="685" y="263"/>
                    <a:pt x="716" y="263"/>
                    <a:pt x="746" y="263"/>
                  </a:cubicBezTo>
                  <a:cubicBezTo>
                    <a:pt x="784" y="264"/>
                    <a:pt x="793" y="243"/>
                    <a:pt x="787" y="21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6" name="Google Shape;2146;p28"/>
            <p:cNvSpPr/>
            <p:nvPr/>
          </p:nvSpPr>
          <p:spPr>
            <a:xfrm>
              <a:off x="88900" y="2876551"/>
              <a:ext cx="141288" cy="230188"/>
            </a:xfrm>
            <a:custGeom>
              <a:avLst/>
              <a:gdLst/>
              <a:ahLst/>
              <a:cxnLst/>
              <a:rect l="l" t="t" r="r" b="b"/>
              <a:pathLst>
                <a:path w="370" h="600" extrusionOk="0">
                  <a:moveTo>
                    <a:pt x="370" y="173"/>
                  </a:moveTo>
                  <a:cubicBezTo>
                    <a:pt x="349" y="175"/>
                    <a:pt x="334" y="177"/>
                    <a:pt x="325" y="178"/>
                  </a:cubicBezTo>
                  <a:cubicBezTo>
                    <a:pt x="292" y="205"/>
                    <a:pt x="335" y="279"/>
                    <a:pt x="254" y="272"/>
                  </a:cubicBezTo>
                  <a:cubicBezTo>
                    <a:pt x="257" y="246"/>
                    <a:pt x="261" y="220"/>
                    <a:pt x="264" y="195"/>
                  </a:cubicBezTo>
                  <a:cubicBezTo>
                    <a:pt x="261" y="194"/>
                    <a:pt x="259" y="193"/>
                    <a:pt x="256" y="192"/>
                  </a:cubicBezTo>
                  <a:cubicBezTo>
                    <a:pt x="252" y="198"/>
                    <a:pt x="245" y="203"/>
                    <a:pt x="244" y="209"/>
                  </a:cubicBezTo>
                  <a:cubicBezTo>
                    <a:pt x="237" y="302"/>
                    <a:pt x="230" y="394"/>
                    <a:pt x="225" y="487"/>
                  </a:cubicBezTo>
                  <a:cubicBezTo>
                    <a:pt x="224" y="497"/>
                    <a:pt x="239" y="508"/>
                    <a:pt x="241" y="519"/>
                  </a:cubicBezTo>
                  <a:cubicBezTo>
                    <a:pt x="244" y="541"/>
                    <a:pt x="246" y="565"/>
                    <a:pt x="241" y="586"/>
                  </a:cubicBezTo>
                  <a:cubicBezTo>
                    <a:pt x="240" y="594"/>
                    <a:pt x="215" y="600"/>
                    <a:pt x="201" y="599"/>
                  </a:cubicBezTo>
                  <a:cubicBezTo>
                    <a:pt x="179" y="597"/>
                    <a:pt x="158" y="588"/>
                    <a:pt x="137" y="585"/>
                  </a:cubicBezTo>
                  <a:cubicBezTo>
                    <a:pt x="116" y="582"/>
                    <a:pt x="93" y="579"/>
                    <a:pt x="74" y="585"/>
                  </a:cubicBezTo>
                  <a:cubicBezTo>
                    <a:pt x="45" y="595"/>
                    <a:pt x="24" y="591"/>
                    <a:pt x="0" y="564"/>
                  </a:cubicBezTo>
                  <a:cubicBezTo>
                    <a:pt x="18" y="563"/>
                    <a:pt x="30" y="562"/>
                    <a:pt x="42" y="561"/>
                  </a:cubicBezTo>
                  <a:cubicBezTo>
                    <a:pt x="63" y="525"/>
                    <a:pt x="38" y="518"/>
                    <a:pt x="9" y="514"/>
                  </a:cubicBezTo>
                  <a:cubicBezTo>
                    <a:pt x="10" y="510"/>
                    <a:pt x="10" y="506"/>
                    <a:pt x="11" y="502"/>
                  </a:cubicBezTo>
                  <a:cubicBezTo>
                    <a:pt x="30" y="500"/>
                    <a:pt x="50" y="493"/>
                    <a:pt x="67" y="496"/>
                  </a:cubicBezTo>
                  <a:cubicBezTo>
                    <a:pt x="86" y="500"/>
                    <a:pt x="103" y="513"/>
                    <a:pt x="124" y="524"/>
                  </a:cubicBezTo>
                  <a:cubicBezTo>
                    <a:pt x="124" y="474"/>
                    <a:pt x="122" y="432"/>
                    <a:pt x="124" y="389"/>
                  </a:cubicBezTo>
                  <a:cubicBezTo>
                    <a:pt x="130" y="297"/>
                    <a:pt x="135" y="204"/>
                    <a:pt x="146" y="112"/>
                  </a:cubicBezTo>
                  <a:cubicBezTo>
                    <a:pt x="153" y="59"/>
                    <a:pt x="181" y="0"/>
                    <a:pt x="235" y="0"/>
                  </a:cubicBezTo>
                  <a:cubicBezTo>
                    <a:pt x="269" y="0"/>
                    <a:pt x="307" y="51"/>
                    <a:pt x="336" y="86"/>
                  </a:cubicBezTo>
                  <a:cubicBezTo>
                    <a:pt x="354" y="107"/>
                    <a:pt x="358" y="141"/>
                    <a:pt x="370" y="17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7" name="Google Shape;2147;p28"/>
            <p:cNvSpPr/>
            <p:nvPr/>
          </p:nvSpPr>
          <p:spPr>
            <a:xfrm>
              <a:off x="176213" y="2741613"/>
              <a:ext cx="139700" cy="66675"/>
            </a:xfrm>
            <a:custGeom>
              <a:avLst/>
              <a:gdLst/>
              <a:ahLst/>
              <a:cxnLst/>
              <a:rect l="l" t="t" r="r" b="b"/>
              <a:pathLst>
                <a:path w="361" h="174" extrusionOk="0">
                  <a:moveTo>
                    <a:pt x="17" y="174"/>
                  </a:moveTo>
                  <a:cubicBezTo>
                    <a:pt x="0" y="110"/>
                    <a:pt x="11" y="69"/>
                    <a:pt x="51" y="40"/>
                  </a:cubicBezTo>
                  <a:cubicBezTo>
                    <a:pt x="97" y="6"/>
                    <a:pt x="179" y="0"/>
                    <a:pt x="219" y="26"/>
                  </a:cubicBezTo>
                  <a:cubicBezTo>
                    <a:pt x="224" y="30"/>
                    <a:pt x="229" y="33"/>
                    <a:pt x="233" y="37"/>
                  </a:cubicBezTo>
                  <a:cubicBezTo>
                    <a:pt x="268" y="76"/>
                    <a:pt x="302" y="96"/>
                    <a:pt x="361" y="111"/>
                  </a:cubicBezTo>
                  <a:cubicBezTo>
                    <a:pt x="347" y="124"/>
                    <a:pt x="338" y="139"/>
                    <a:pt x="327" y="141"/>
                  </a:cubicBezTo>
                  <a:cubicBezTo>
                    <a:pt x="224" y="153"/>
                    <a:pt x="120" y="163"/>
                    <a:pt x="17" y="17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8" name="Google Shape;2148;p28"/>
            <p:cNvSpPr/>
            <p:nvPr/>
          </p:nvSpPr>
          <p:spPr>
            <a:xfrm>
              <a:off x="185738" y="2806701"/>
              <a:ext cx="88900" cy="58738"/>
            </a:xfrm>
            <a:custGeom>
              <a:avLst/>
              <a:gdLst/>
              <a:ahLst/>
              <a:cxnLst/>
              <a:rect l="l" t="t" r="r" b="b"/>
              <a:pathLst>
                <a:path w="235" h="154" extrusionOk="0">
                  <a:moveTo>
                    <a:pt x="229" y="0"/>
                  </a:moveTo>
                  <a:cubicBezTo>
                    <a:pt x="235" y="87"/>
                    <a:pt x="201" y="138"/>
                    <a:pt x="133" y="146"/>
                  </a:cubicBezTo>
                  <a:cubicBezTo>
                    <a:pt x="72" y="154"/>
                    <a:pt x="19" y="108"/>
                    <a:pt x="0" y="26"/>
                  </a:cubicBezTo>
                  <a:cubicBezTo>
                    <a:pt x="76" y="17"/>
                    <a:pt x="152" y="9"/>
                    <a:pt x="229"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49" name="Google Shape;2149;p28"/>
            <p:cNvSpPr/>
            <p:nvPr/>
          </p:nvSpPr>
          <p:spPr>
            <a:xfrm>
              <a:off x="215900" y="2878138"/>
              <a:ext cx="66675" cy="66675"/>
            </a:xfrm>
            <a:custGeom>
              <a:avLst/>
              <a:gdLst/>
              <a:ahLst/>
              <a:cxnLst/>
              <a:rect l="l" t="t" r="r" b="b"/>
              <a:pathLst>
                <a:path w="175" h="172" extrusionOk="0">
                  <a:moveTo>
                    <a:pt x="0" y="0"/>
                  </a:moveTo>
                  <a:cubicBezTo>
                    <a:pt x="28" y="7"/>
                    <a:pt x="69" y="18"/>
                    <a:pt x="127" y="34"/>
                  </a:cubicBezTo>
                  <a:cubicBezTo>
                    <a:pt x="138" y="65"/>
                    <a:pt x="155" y="112"/>
                    <a:pt x="175" y="170"/>
                  </a:cubicBezTo>
                  <a:cubicBezTo>
                    <a:pt x="139" y="170"/>
                    <a:pt x="113" y="172"/>
                    <a:pt x="88" y="169"/>
                  </a:cubicBezTo>
                  <a:cubicBezTo>
                    <a:pt x="79" y="168"/>
                    <a:pt x="69" y="158"/>
                    <a:pt x="65" y="149"/>
                  </a:cubicBezTo>
                  <a:cubicBezTo>
                    <a:pt x="41" y="97"/>
                    <a:pt x="19" y="43"/>
                    <a:pt x="0"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50" name="Google Shape;2150;p28"/>
            <p:cNvSpPr/>
            <p:nvPr/>
          </p:nvSpPr>
          <p:spPr>
            <a:xfrm>
              <a:off x="387350" y="3051176"/>
              <a:ext cx="200025" cy="46038"/>
            </a:xfrm>
            <a:custGeom>
              <a:avLst/>
              <a:gdLst/>
              <a:ahLst/>
              <a:cxnLst/>
              <a:rect l="l" t="t" r="r" b="b"/>
              <a:pathLst>
                <a:path w="522" h="122" extrusionOk="0">
                  <a:moveTo>
                    <a:pt x="0" y="122"/>
                  </a:moveTo>
                  <a:cubicBezTo>
                    <a:pt x="43" y="61"/>
                    <a:pt x="79" y="0"/>
                    <a:pt x="169" y="11"/>
                  </a:cubicBezTo>
                  <a:cubicBezTo>
                    <a:pt x="233" y="18"/>
                    <a:pt x="299" y="14"/>
                    <a:pt x="364" y="12"/>
                  </a:cubicBezTo>
                  <a:cubicBezTo>
                    <a:pt x="416" y="10"/>
                    <a:pt x="455" y="26"/>
                    <a:pt x="482" y="72"/>
                  </a:cubicBezTo>
                  <a:cubicBezTo>
                    <a:pt x="492" y="89"/>
                    <a:pt x="507" y="103"/>
                    <a:pt x="522" y="122"/>
                  </a:cubicBezTo>
                  <a:cubicBezTo>
                    <a:pt x="345" y="122"/>
                    <a:pt x="175" y="122"/>
                    <a:pt x="0" y="12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51" name="Google Shape;2151;p28"/>
            <p:cNvSpPr/>
            <p:nvPr/>
          </p:nvSpPr>
          <p:spPr>
            <a:xfrm>
              <a:off x="406400" y="3197226"/>
              <a:ext cx="160338" cy="17463"/>
            </a:xfrm>
            <a:custGeom>
              <a:avLst/>
              <a:gdLst/>
              <a:ahLst/>
              <a:cxnLst/>
              <a:rect l="l" t="t" r="r" b="b"/>
              <a:pathLst>
                <a:path w="418" h="46" extrusionOk="0">
                  <a:moveTo>
                    <a:pt x="0" y="46"/>
                  </a:moveTo>
                  <a:cubicBezTo>
                    <a:pt x="1" y="28"/>
                    <a:pt x="1" y="15"/>
                    <a:pt x="2" y="0"/>
                  </a:cubicBezTo>
                  <a:cubicBezTo>
                    <a:pt x="142" y="0"/>
                    <a:pt x="279" y="0"/>
                    <a:pt x="418" y="0"/>
                  </a:cubicBezTo>
                  <a:cubicBezTo>
                    <a:pt x="418" y="16"/>
                    <a:pt x="418" y="30"/>
                    <a:pt x="418" y="46"/>
                  </a:cubicBezTo>
                  <a:cubicBezTo>
                    <a:pt x="280" y="46"/>
                    <a:pt x="142" y="46"/>
                    <a:pt x="0" y="4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52" name="Google Shape;2152;p28"/>
            <p:cNvSpPr/>
            <p:nvPr/>
          </p:nvSpPr>
          <p:spPr>
            <a:xfrm>
              <a:off x="365125" y="3121026"/>
              <a:ext cx="52388" cy="23813"/>
            </a:xfrm>
            <a:custGeom>
              <a:avLst/>
              <a:gdLst/>
              <a:ahLst/>
              <a:cxnLst/>
              <a:rect l="l" t="t" r="r" b="b"/>
              <a:pathLst>
                <a:path w="139" h="63" extrusionOk="0">
                  <a:moveTo>
                    <a:pt x="137" y="60"/>
                  </a:moveTo>
                  <a:cubicBezTo>
                    <a:pt x="103" y="60"/>
                    <a:pt x="68" y="63"/>
                    <a:pt x="33" y="60"/>
                  </a:cubicBezTo>
                  <a:cubicBezTo>
                    <a:pt x="2" y="57"/>
                    <a:pt x="0" y="34"/>
                    <a:pt x="6" y="9"/>
                  </a:cubicBezTo>
                  <a:cubicBezTo>
                    <a:pt x="102" y="0"/>
                    <a:pt x="139" y="15"/>
                    <a:pt x="137" y="6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53" name="Google Shape;2153;p28"/>
            <p:cNvSpPr/>
            <p:nvPr/>
          </p:nvSpPr>
          <p:spPr>
            <a:xfrm>
              <a:off x="555625" y="3121026"/>
              <a:ext cx="53975" cy="23813"/>
            </a:xfrm>
            <a:custGeom>
              <a:avLst/>
              <a:gdLst/>
              <a:ahLst/>
              <a:cxnLst/>
              <a:rect l="l" t="t" r="r" b="b"/>
              <a:pathLst>
                <a:path w="140" h="61" extrusionOk="0">
                  <a:moveTo>
                    <a:pt x="134" y="7"/>
                  </a:moveTo>
                  <a:cubicBezTo>
                    <a:pt x="140" y="40"/>
                    <a:pt x="131" y="61"/>
                    <a:pt x="93" y="60"/>
                  </a:cubicBezTo>
                  <a:cubicBezTo>
                    <a:pt x="63" y="60"/>
                    <a:pt x="32" y="60"/>
                    <a:pt x="2" y="60"/>
                  </a:cubicBezTo>
                  <a:cubicBezTo>
                    <a:pt x="0" y="14"/>
                    <a:pt x="35" y="0"/>
                    <a:pt x="134" y="7"/>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128"/>
                                        </p:tgtEl>
                                        <p:attrNameLst>
                                          <p:attrName>style.visibility</p:attrName>
                                        </p:attrNameLst>
                                      </p:cBhvr>
                                      <p:to>
                                        <p:strVal val="visible"/>
                                      </p:to>
                                    </p:set>
                                    <p:anim calcmode="lin" valueType="num">
                                      <p:cBhvr additive="base">
                                        <p:cTn id="7" dur="500"/>
                                        <p:tgtEl>
                                          <p:spTgt spid="2128"/>
                                        </p:tgtEl>
                                        <p:attrNameLst>
                                          <p:attrName>ppt_x</p:attrName>
                                        </p:attrNameLst>
                                      </p:cBhvr>
                                      <p:tavLst>
                                        <p:tav tm="0">
                                          <p:val>
                                            <p:strVal val="#ppt_x+1"/>
                                          </p:val>
                                        </p:tav>
                                        <p:tav tm="100000">
                                          <p:val>
                                            <p:strVal val="#ppt_x"/>
                                          </p:val>
                                        </p:tav>
                                      </p:tavLst>
                                    </p:anim>
                                  </p:childTnLst>
                                </p:cTn>
                              </p:par>
                              <p:par>
                                <p:cTn id="8" presetID="2" presetClass="entr" presetSubtype="2" fill="hold" nodeType="withEffect">
                                  <p:stCondLst>
                                    <p:cond delay="250"/>
                                  </p:stCondLst>
                                  <p:childTnLst>
                                    <p:set>
                                      <p:cBhvr>
                                        <p:cTn id="9" dur="1" fill="hold">
                                          <p:stCondLst>
                                            <p:cond delay="0"/>
                                          </p:stCondLst>
                                        </p:cTn>
                                        <p:tgtEl>
                                          <p:spTgt spid="2123"/>
                                        </p:tgtEl>
                                        <p:attrNameLst>
                                          <p:attrName>style.visibility</p:attrName>
                                        </p:attrNameLst>
                                      </p:cBhvr>
                                      <p:to>
                                        <p:strVal val="visible"/>
                                      </p:to>
                                    </p:set>
                                    <p:anim calcmode="lin" valueType="num">
                                      <p:cBhvr additive="base">
                                        <p:cTn id="10" dur="500"/>
                                        <p:tgtEl>
                                          <p:spTgt spid="2123"/>
                                        </p:tgtEl>
                                        <p:attrNameLst>
                                          <p:attrName>ppt_x</p:attrName>
                                        </p:attrNameLst>
                                      </p:cBhvr>
                                      <p:tavLst>
                                        <p:tav tm="0">
                                          <p:val>
                                            <p:strVal val="#ppt_x+1"/>
                                          </p:val>
                                        </p:tav>
                                        <p:tav tm="100000">
                                          <p:val>
                                            <p:strVal val="#ppt_x"/>
                                          </p:val>
                                        </p:tav>
                                      </p:tavLst>
                                    </p:anim>
                                  </p:childTnLst>
                                </p:cTn>
                              </p:par>
                              <p:par>
                                <p:cTn id="11" presetID="2" presetClass="entr" presetSubtype="2" fill="hold" nodeType="withEffect">
                                  <p:stCondLst>
                                    <p:cond delay="500"/>
                                  </p:stCondLst>
                                  <p:childTnLst>
                                    <p:set>
                                      <p:cBhvr>
                                        <p:cTn id="12" dur="1" fill="hold">
                                          <p:stCondLst>
                                            <p:cond delay="0"/>
                                          </p:stCondLst>
                                        </p:cTn>
                                        <p:tgtEl>
                                          <p:spTgt spid="2118"/>
                                        </p:tgtEl>
                                        <p:attrNameLst>
                                          <p:attrName>style.visibility</p:attrName>
                                        </p:attrNameLst>
                                      </p:cBhvr>
                                      <p:to>
                                        <p:strVal val="visible"/>
                                      </p:to>
                                    </p:set>
                                    <p:anim calcmode="lin" valueType="num">
                                      <p:cBhvr additive="base">
                                        <p:cTn id="13" dur="500"/>
                                        <p:tgtEl>
                                          <p:spTgt spid="2118"/>
                                        </p:tgtEl>
                                        <p:attrNameLst>
                                          <p:attrName>ppt_x</p:attrName>
                                        </p:attrNameLst>
                                      </p:cBhvr>
                                      <p:tavLst>
                                        <p:tav tm="0">
                                          <p:val>
                                            <p:strVal val="#ppt_x+1"/>
                                          </p:val>
                                        </p:tav>
                                        <p:tav tm="100000">
                                          <p:val>
                                            <p:strVal val="#ppt_x"/>
                                          </p:val>
                                        </p:tav>
                                      </p:tavLst>
                                    </p:anim>
                                  </p:childTnLst>
                                </p:cTn>
                              </p:par>
                              <p:par>
                                <p:cTn id="14" presetID="2" presetClass="entr" presetSubtype="2" fill="hold" nodeType="withEffect">
                                  <p:stCondLst>
                                    <p:cond delay="750"/>
                                  </p:stCondLst>
                                  <p:childTnLst>
                                    <p:set>
                                      <p:cBhvr>
                                        <p:cTn id="15" dur="1" fill="hold">
                                          <p:stCondLst>
                                            <p:cond delay="0"/>
                                          </p:stCondLst>
                                        </p:cTn>
                                        <p:tgtEl>
                                          <p:spTgt spid="2133"/>
                                        </p:tgtEl>
                                        <p:attrNameLst>
                                          <p:attrName>style.visibility</p:attrName>
                                        </p:attrNameLst>
                                      </p:cBhvr>
                                      <p:to>
                                        <p:strVal val="visible"/>
                                      </p:to>
                                    </p:set>
                                    <p:anim calcmode="lin" valueType="num">
                                      <p:cBhvr additive="base">
                                        <p:cTn id="16" dur="500"/>
                                        <p:tgtEl>
                                          <p:spTgt spid="2133"/>
                                        </p:tgtEl>
                                        <p:attrNameLst>
                                          <p:attrName>ppt_x</p:attrName>
                                        </p:attrNameLst>
                                      </p:cBhvr>
                                      <p:tavLst>
                                        <p:tav tm="0">
                                          <p:val>
                                            <p:strVal val="#ppt_x+1"/>
                                          </p:val>
                                        </p:tav>
                                        <p:tav tm="100000">
                                          <p:val>
                                            <p:strVal val="#ppt_x"/>
                                          </p:val>
                                        </p:tav>
                                      </p:tavLst>
                                    </p:anim>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142"/>
                                        </p:tgtEl>
                                        <p:attrNameLst>
                                          <p:attrName>style.visibility</p:attrName>
                                        </p:attrNameLst>
                                      </p:cBhvr>
                                      <p:to>
                                        <p:strVal val="visible"/>
                                      </p:to>
                                    </p:set>
                                    <p:animEffect transition="in" filter="fade">
                                      <p:cBhvr>
                                        <p:cTn id="20" dur="500"/>
                                        <p:tgtEl>
                                          <p:spTgt spid="2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58"/>
        <p:cNvGrpSpPr/>
        <p:nvPr/>
      </p:nvGrpSpPr>
      <p:grpSpPr>
        <a:xfrm>
          <a:off x="0" y="0"/>
          <a:ext cx="0" cy="0"/>
          <a:chOff x="0" y="0"/>
          <a:chExt cx="0" cy="0"/>
        </a:xfrm>
      </p:grpSpPr>
      <p:sp>
        <p:nvSpPr>
          <p:cNvPr id="2159" name="Google Shape;2159;p29"/>
          <p:cNvSpPr/>
          <p:nvPr/>
        </p:nvSpPr>
        <p:spPr>
          <a:xfrm>
            <a:off x="3507196" y="2554624"/>
            <a:ext cx="2235200" cy="2235200"/>
          </a:xfrm>
          <a:custGeom>
            <a:avLst/>
            <a:gdLst/>
            <a:ahLst/>
            <a:cxnLst/>
            <a:rect l="l" t="t" r="r" b="b"/>
            <a:pathLst>
              <a:path w="2235200" h="2235200" extrusionOk="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rgbClr val="356377"/>
          </a:solidFill>
          <a:ln>
            <a:noFill/>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lnSpc>
                <a:spcPct val="120000"/>
              </a:lnSpc>
              <a:spcBef>
                <a:spcPts val="0"/>
              </a:spcBef>
              <a:spcAft>
                <a:spcPts val="0"/>
              </a:spcAft>
              <a:buNone/>
            </a:pPr>
            <a:r>
              <a:rPr lang="en-US" sz="1200" b="1">
                <a:solidFill>
                  <a:srgbClr val="FFFFFF"/>
                </a:solidFill>
                <a:latin typeface="Calibri"/>
                <a:ea typeface="Calibri"/>
                <a:cs typeface="Calibri"/>
                <a:sym typeface="Calibri"/>
              </a:rPr>
              <a:t>Text</a:t>
            </a:r>
            <a:endParaRPr sz="1200" b="1">
              <a:solidFill>
                <a:srgbClr val="FFFFFF"/>
              </a:solidFill>
              <a:latin typeface="Calibri"/>
              <a:ea typeface="Calibri"/>
              <a:cs typeface="Calibri"/>
              <a:sym typeface="Calibri"/>
            </a:endParaRPr>
          </a:p>
        </p:txBody>
      </p:sp>
      <p:sp>
        <p:nvSpPr>
          <p:cNvPr id="2160" name="Google Shape;2160;p29"/>
          <p:cNvSpPr/>
          <p:nvPr/>
        </p:nvSpPr>
        <p:spPr>
          <a:xfrm>
            <a:off x="2267602" y="2039134"/>
            <a:ext cx="1625600" cy="1625600"/>
          </a:xfrm>
          <a:custGeom>
            <a:avLst/>
            <a:gdLst/>
            <a:ahLst/>
            <a:cxnLst/>
            <a:rect l="l" t="t" r="r" b="b"/>
            <a:pathLst>
              <a:path w="1625600" h="1625600" extrusionOk="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gradFill>
            <a:gsLst>
              <a:gs pos="0">
                <a:srgbClr val="F9F9F9"/>
              </a:gs>
              <a:gs pos="33000">
                <a:srgbClr val="F9F9F9"/>
              </a:gs>
              <a:gs pos="100000">
                <a:srgbClr val="D7D7D7"/>
              </a:gs>
            </a:gsLst>
            <a:lin ang="5400000" scaled="0"/>
          </a:gradFill>
          <a:ln w="9525" cap="flat" cmpd="sng">
            <a:solidFill>
              <a:srgbClr val="A9A9A9"/>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lnSpc>
                <a:spcPct val="120000"/>
              </a:lnSpc>
              <a:spcBef>
                <a:spcPts val="0"/>
              </a:spcBef>
              <a:spcAft>
                <a:spcPts val="0"/>
              </a:spcAft>
              <a:buNone/>
            </a:pPr>
            <a:r>
              <a:rPr lang="en-US" sz="1200" b="1">
                <a:solidFill>
                  <a:srgbClr val="4D4D4D"/>
                </a:solidFill>
                <a:latin typeface="Calibri"/>
                <a:ea typeface="Calibri"/>
                <a:cs typeface="Calibri"/>
                <a:sym typeface="Calibri"/>
              </a:rPr>
              <a:t>Text</a:t>
            </a:r>
            <a:endParaRPr sz="1200" b="1">
              <a:solidFill>
                <a:srgbClr val="4D4D4D"/>
              </a:solidFill>
              <a:latin typeface="Calibri"/>
              <a:ea typeface="Calibri"/>
              <a:cs typeface="Calibri"/>
              <a:sym typeface="Calibri"/>
            </a:endParaRPr>
          </a:p>
        </p:txBody>
      </p:sp>
      <p:sp>
        <p:nvSpPr>
          <p:cNvPr id="2161" name="Google Shape;2161;p29"/>
          <p:cNvSpPr/>
          <p:nvPr/>
        </p:nvSpPr>
        <p:spPr>
          <a:xfrm>
            <a:off x="2999122" y="738654"/>
            <a:ext cx="1950720" cy="1950720"/>
          </a:xfrm>
          <a:custGeom>
            <a:avLst/>
            <a:gdLst/>
            <a:ahLst/>
            <a:cxnLst/>
            <a:rect l="l" t="t" r="r" b="b"/>
            <a:pathLst>
              <a:path w="1592756" h="1592756" extrusionOk="0">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gradFill>
            <a:gsLst>
              <a:gs pos="0">
                <a:srgbClr val="F9F9F9"/>
              </a:gs>
              <a:gs pos="33000">
                <a:srgbClr val="F9F9F9"/>
              </a:gs>
              <a:gs pos="100000">
                <a:srgbClr val="D7D7D7"/>
              </a:gs>
            </a:gsLst>
            <a:lin ang="5400000" scaled="0"/>
          </a:gradFill>
          <a:ln w="9525" cap="flat" cmpd="sng">
            <a:solidFill>
              <a:srgbClr val="A9A9A9"/>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lnSpc>
                <a:spcPct val="120000"/>
              </a:lnSpc>
              <a:spcBef>
                <a:spcPts val="0"/>
              </a:spcBef>
              <a:spcAft>
                <a:spcPts val="0"/>
              </a:spcAft>
              <a:buNone/>
            </a:pPr>
            <a:r>
              <a:rPr lang="en-US" sz="1200" b="1">
                <a:solidFill>
                  <a:srgbClr val="4D4D4D"/>
                </a:solidFill>
                <a:latin typeface="Calibri"/>
                <a:ea typeface="Calibri"/>
                <a:cs typeface="Calibri"/>
                <a:sym typeface="Calibri"/>
              </a:rPr>
              <a:t>Text</a:t>
            </a:r>
            <a:endParaRPr sz="1200" b="1">
              <a:solidFill>
                <a:srgbClr val="4D4D4D"/>
              </a:solidFill>
              <a:latin typeface="Calibri"/>
              <a:ea typeface="Calibri"/>
              <a:cs typeface="Calibri"/>
              <a:sym typeface="Calibri"/>
            </a:endParaRPr>
          </a:p>
        </p:txBody>
      </p:sp>
      <p:sp>
        <p:nvSpPr>
          <p:cNvPr id="2162" name="Google Shape;2162;p29"/>
          <p:cNvSpPr/>
          <p:nvPr/>
        </p:nvSpPr>
        <p:spPr>
          <a:xfrm>
            <a:off x="3394787" y="2230974"/>
            <a:ext cx="2861057" cy="2861056"/>
          </a:xfrm>
          <a:custGeom>
            <a:avLst/>
            <a:gdLst/>
            <a:ahLst/>
            <a:cxnLst/>
            <a:rect l="l" t="t" r="r" b="b"/>
            <a:pathLst>
              <a:path w="120000" h="120000" extrusionOk="0">
                <a:moveTo>
                  <a:pt x="54575" y="4013"/>
                </a:moveTo>
                <a:lnTo>
                  <a:pt x="54575" y="4013"/>
                </a:lnTo>
                <a:cubicBezTo>
                  <a:pt x="77695" y="1773"/>
                  <a:pt x="99815" y="13974"/>
                  <a:pt x="110252" y="34726"/>
                </a:cubicBezTo>
                <a:cubicBezTo>
                  <a:pt x="120689" y="55478"/>
                  <a:pt x="117296" y="80511"/>
                  <a:pt x="101713" y="97736"/>
                </a:cubicBezTo>
                <a:lnTo>
                  <a:pt x="104270" y="100466"/>
                </a:lnTo>
                <a:lnTo>
                  <a:pt x="96534" y="98998"/>
                </a:lnTo>
                <a:lnTo>
                  <a:pt x="95297" y="90887"/>
                </a:lnTo>
                <a:lnTo>
                  <a:pt x="97853" y="93616"/>
                </a:lnTo>
                <a:cubicBezTo>
                  <a:pt x="111679" y="78048"/>
                  <a:pt x="114562" y="55603"/>
                  <a:pt x="105122" y="37045"/>
                </a:cubicBezTo>
                <a:cubicBezTo>
                  <a:pt x="95681" y="18488"/>
                  <a:pt x="75841" y="7603"/>
                  <a:pt x="55118" y="9611"/>
                </a:cubicBezTo>
                <a:close/>
              </a:path>
            </a:pathLst>
          </a:custGeom>
          <a:gradFill>
            <a:gsLst>
              <a:gs pos="0">
                <a:srgbClr val="F9F9F9"/>
              </a:gs>
              <a:gs pos="33000">
                <a:srgbClr val="F9F9F9"/>
              </a:gs>
              <a:gs pos="100000">
                <a:srgbClr val="D7D7D7"/>
              </a:gs>
            </a:gsLst>
            <a:lin ang="5400000" scaled="0"/>
          </a:gradFill>
          <a:ln w="9525" cap="flat" cmpd="sng">
            <a:solidFill>
              <a:srgbClr val="A9A9A9"/>
            </a:solidFill>
            <a:prstDash val="solid"/>
            <a:round/>
            <a:headEnd type="none" w="sm" len="sm"/>
            <a:tailEnd type="none" w="sm" len="sm"/>
          </a:ln>
          <a:effectLst>
            <a:outerShdw blurRad="50800" dist="38100" algn="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9"/>
          <p:cNvSpPr/>
          <p:nvPr/>
        </p:nvSpPr>
        <p:spPr>
          <a:xfrm>
            <a:off x="1979712" y="1680009"/>
            <a:ext cx="2078737" cy="2078736"/>
          </a:xfrm>
          <a:custGeom>
            <a:avLst/>
            <a:gdLst/>
            <a:ahLst/>
            <a:cxnLst/>
            <a:rect l="l" t="t" r="r" b="b"/>
            <a:pathLst>
              <a:path w="120000" h="120000" extrusionOk="0">
                <a:moveTo>
                  <a:pt x="38835" y="9410"/>
                </a:moveTo>
                <a:lnTo>
                  <a:pt x="41823" y="16553"/>
                </a:lnTo>
                <a:lnTo>
                  <a:pt x="41823" y="16553"/>
                </a:lnTo>
                <a:cubicBezTo>
                  <a:pt x="23032" y="24414"/>
                  <a:pt x="11425" y="43464"/>
                  <a:pt x="13055" y="63768"/>
                </a:cubicBezTo>
                <a:lnTo>
                  <a:pt x="18064" y="62671"/>
                </a:lnTo>
                <a:lnTo>
                  <a:pt x="10211" y="70899"/>
                </a:lnTo>
                <a:lnTo>
                  <a:pt x="417" y="66534"/>
                </a:lnTo>
                <a:lnTo>
                  <a:pt x="5431" y="65437"/>
                </a:lnTo>
                <a:lnTo>
                  <a:pt x="5431" y="65437"/>
                </a:lnTo>
                <a:cubicBezTo>
                  <a:pt x="3042" y="41449"/>
                  <a:pt x="16596" y="18714"/>
                  <a:pt x="38835" y="9410"/>
                </a:cubicBezTo>
                <a:close/>
              </a:path>
            </a:pathLst>
          </a:custGeom>
          <a:solidFill>
            <a:srgbClr val="356377"/>
          </a:solidFill>
          <a:ln>
            <a:noFill/>
          </a:ln>
          <a:effectLst>
            <a:outerShdw blurRad="50800" dist="38100" algn="l" rotWithShape="0">
              <a:srgbClr val="000000">
                <a:alpha val="4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9"/>
          <p:cNvSpPr txBox="1"/>
          <p:nvPr/>
        </p:nvSpPr>
        <p:spPr>
          <a:xfrm>
            <a:off x="6249639" y="3390031"/>
            <a:ext cx="3255336" cy="959935"/>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 Click here </a:t>
            </a:r>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to enter text</a:t>
            </a:r>
            <a:endParaRPr sz="1200">
              <a:solidFill>
                <a:srgbClr val="3F3F3F"/>
              </a:solidFill>
              <a:latin typeface="Calibri"/>
              <a:ea typeface="Calibri"/>
              <a:cs typeface="Calibri"/>
              <a:sym typeface="Calibri"/>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 Click here </a:t>
            </a:r>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to enter text</a:t>
            </a:r>
            <a:endParaRPr sz="1200">
              <a:solidFill>
                <a:srgbClr val="3F3F3F"/>
              </a:solidFill>
              <a:latin typeface="Calibri"/>
              <a:ea typeface="Calibri"/>
              <a:cs typeface="Calibri"/>
              <a:sym typeface="Calibri"/>
            </a:endParaRPr>
          </a:p>
        </p:txBody>
      </p:sp>
      <p:sp>
        <p:nvSpPr>
          <p:cNvPr id="2165" name="Google Shape;2165;p29"/>
          <p:cNvSpPr/>
          <p:nvPr/>
        </p:nvSpPr>
        <p:spPr>
          <a:xfrm>
            <a:off x="6323657" y="3013162"/>
            <a:ext cx="1862400" cy="358775"/>
          </a:xfrm>
          <a:prstGeom prst="rect">
            <a:avLst/>
          </a:prstGeom>
          <a:noFill/>
          <a:ln>
            <a:noFill/>
          </a:ln>
        </p:spPr>
        <p:txBody>
          <a:bodyPr spcFirstLastPara="1" wrap="square" lIns="0" tIns="0" rIns="0" bIns="0" anchor="ctr" anchorCtr="0">
            <a:noAutofit/>
          </a:bodyPr>
          <a:lstStyle/>
          <a:p>
            <a:pPr marL="0" marR="0" lvl="0" indent="0" algn="l" rtl="0">
              <a:lnSpc>
                <a:spcPct val="120000"/>
              </a:lnSpc>
              <a:spcBef>
                <a:spcPts val="0"/>
              </a:spcBef>
              <a:spcAft>
                <a:spcPts val="0"/>
              </a:spcAft>
              <a:buNone/>
            </a:pPr>
            <a:r>
              <a:rPr lang="en-US" sz="1800" b="1">
                <a:solidFill>
                  <a:srgbClr val="AC0000"/>
                </a:solidFill>
                <a:latin typeface="Calibri"/>
                <a:ea typeface="Calibri"/>
                <a:cs typeface="Calibri"/>
                <a:sym typeface="Calibri"/>
              </a:rPr>
              <a:t>Add a small title</a:t>
            </a:r>
            <a:endParaRPr sz="1800" b="1">
              <a:solidFill>
                <a:srgbClr val="AC0000"/>
              </a:solidFill>
              <a:latin typeface="Calibri"/>
              <a:ea typeface="Calibri"/>
              <a:cs typeface="Calibri"/>
              <a:sym typeface="Calibri"/>
            </a:endParaRPr>
          </a:p>
        </p:txBody>
      </p:sp>
      <p:sp>
        <p:nvSpPr>
          <p:cNvPr id="2166" name="Google Shape;2166;p29"/>
          <p:cNvSpPr txBox="1"/>
          <p:nvPr/>
        </p:nvSpPr>
        <p:spPr>
          <a:xfrm>
            <a:off x="5421119" y="1441170"/>
            <a:ext cx="3582575" cy="516736"/>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 Click here to enter text</a:t>
            </a:r>
            <a:endParaRPr sz="1200">
              <a:solidFill>
                <a:srgbClr val="3F3F3F"/>
              </a:solidFill>
              <a:latin typeface="Calibri"/>
              <a:ea typeface="Calibri"/>
              <a:cs typeface="Calibri"/>
              <a:sym typeface="Calibri"/>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 Click here to enter text</a:t>
            </a:r>
            <a:endParaRPr sz="1200">
              <a:solidFill>
                <a:srgbClr val="3F3F3F"/>
              </a:solidFill>
              <a:latin typeface="Calibri"/>
              <a:ea typeface="Calibri"/>
              <a:cs typeface="Calibri"/>
              <a:sym typeface="Calibri"/>
            </a:endParaRPr>
          </a:p>
        </p:txBody>
      </p:sp>
      <p:sp>
        <p:nvSpPr>
          <p:cNvPr id="2167" name="Google Shape;2167;p29"/>
          <p:cNvSpPr/>
          <p:nvPr/>
        </p:nvSpPr>
        <p:spPr>
          <a:xfrm>
            <a:off x="5495139" y="1064301"/>
            <a:ext cx="1824899" cy="358775"/>
          </a:xfrm>
          <a:prstGeom prst="rect">
            <a:avLst/>
          </a:prstGeom>
          <a:noFill/>
          <a:ln>
            <a:noFill/>
          </a:ln>
        </p:spPr>
        <p:txBody>
          <a:bodyPr spcFirstLastPara="1" wrap="square" lIns="0" tIns="0" rIns="0" bIns="0" anchor="ctr" anchorCtr="0">
            <a:noAutofit/>
          </a:bodyPr>
          <a:lstStyle/>
          <a:p>
            <a:pPr marL="0" marR="0" lvl="0" indent="0" algn="l" rtl="0">
              <a:lnSpc>
                <a:spcPct val="120000"/>
              </a:lnSpc>
              <a:spcBef>
                <a:spcPts val="0"/>
              </a:spcBef>
              <a:spcAft>
                <a:spcPts val="0"/>
              </a:spcAft>
              <a:buNone/>
            </a:pPr>
            <a:r>
              <a:rPr lang="en-US" sz="1800" b="1">
                <a:solidFill>
                  <a:srgbClr val="AC0000"/>
                </a:solidFill>
                <a:latin typeface="Calibri"/>
                <a:ea typeface="Calibri"/>
                <a:cs typeface="Calibri"/>
                <a:sym typeface="Calibri"/>
              </a:rPr>
              <a:t>Add a small title</a:t>
            </a:r>
            <a:endParaRPr sz="1800" b="1">
              <a:solidFill>
                <a:srgbClr val="AC0000"/>
              </a:solidFill>
              <a:latin typeface="Calibri"/>
              <a:ea typeface="Calibri"/>
              <a:cs typeface="Calibri"/>
              <a:sym typeface="Calibri"/>
            </a:endParaRPr>
          </a:p>
        </p:txBody>
      </p:sp>
      <p:sp>
        <p:nvSpPr>
          <p:cNvPr id="2168" name="Google Shape;2168;p29"/>
          <p:cNvSpPr txBox="1"/>
          <p:nvPr/>
        </p:nvSpPr>
        <p:spPr>
          <a:xfrm>
            <a:off x="668018" y="2961181"/>
            <a:ext cx="1887758" cy="978721"/>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a:t>
            </a:r>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a:t>
            </a:r>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a:t>
            </a:r>
            <a:endParaRPr/>
          </a:p>
          <a:p>
            <a:pPr marL="0" marR="0" lvl="0" indent="0" algn="l" rtl="0">
              <a:lnSpc>
                <a:spcPct val="120000"/>
              </a:lnSpc>
              <a:spcBef>
                <a:spcPts val="0"/>
              </a:spcBef>
              <a:spcAft>
                <a:spcPts val="0"/>
              </a:spcAft>
              <a:buNone/>
            </a:pPr>
            <a:r>
              <a:rPr lang="en-US" sz="1200">
                <a:solidFill>
                  <a:srgbClr val="3F3F3F"/>
                </a:solidFill>
                <a:latin typeface="Calibri"/>
                <a:ea typeface="Calibri"/>
                <a:cs typeface="Calibri"/>
                <a:sym typeface="Calibri"/>
              </a:rPr>
              <a:t>Click here to enter text</a:t>
            </a:r>
            <a:endParaRPr sz="1200">
              <a:solidFill>
                <a:srgbClr val="3F3F3F"/>
              </a:solidFill>
              <a:latin typeface="Calibri"/>
              <a:ea typeface="Calibri"/>
              <a:cs typeface="Calibri"/>
              <a:sym typeface="Calibri"/>
            </a:endParaRPr>
          </a:p>
        </p:txBody>
      </p:sp>
      <p:sp>
        <p:nvSpPr>
          <p:cNvPr id="2169" name="Google Shape;2169;p29"/>
          <p:cNvSpPr/>
          <p:nvPr/>
        </p:nvSpPr>
        <p:spPr>
          <a:xfrm>
            <a:off x="364534" y="2584312"/>
            <a:ext cx="1887758" cy="358775"/>
          </a:xfrm>
          <a:prstGeom prst="rect">
            <a:avLst/>
          </a:prstGeom>
          <a:noFill/>
          <a:ln>
            <a:noFill/>
          </a:ln>
        </p:spPr>
        <p:txBody>
          <a:bodyPr spcFirstLastPara="1" wrap="square" lIns="0" tIns="0" rIns="0" bIns="0" anchor="ctr" anchorCtr="0">
            <a:noAutofit/>
          </a:bodyPr>
          <a:lstStyle/>
          <a:p>
            <a:pPr marL="0" marR="0" lvl="0" indent="0" algn="l" rtl="0">
              <a:lnSpc>
                <a:spcPct val="120000"/>
              </a:lnSpc>
              <a:spcBef>
                <a:spcPts val="0"/>
              </a:spcBef>
              <a:spcAft>
                <a:spcPts val="0"/>
              </a:spcAft>
              <a:buNone/>
            </a:pPr>
            <a:r>
              <a:rPr lang="en-US" sz="1800" b="1">
                <a:solidFill>
                  <a:srgbClr val="AC0000"/>
                </a:solidFill>
                <a:latin typeface="Calibri"/>
                <a:ea typeface="Calibri"/>
                <a:cs typeface="Calibri"/>
                <a:sym typeface="Calibri"/>
              </a:rPr>
              <a:t>Add a small title</a:t>
            </a:r>
            <a:endParaRPr sz="1800" b="1">
              <a:solidFill>
                <a:srgbClr val="AC0000"/>
              </a:solidFill>
              <a:latin typeface="Calibri"/>
              <a:ea typeface="Calibri"/>
              <a:cs typeface="Calibri"/>
              <a:sym typeface="Calibri"/>
            </a:endParaRPr>
          </a:p>
        </p:txBody>
      </p:sp>
      <p:sp>
        <p:nvSpPr>
          <p:cNvPr id="2170" name="Google Shape;2170;p29"/>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59"/>
                                        </p:tgtEl>
                                        <p:attrNameLst>
                                          <p:attrName>style.visibility</p:attrName>
                                        </p:attrNameLst>
                                      </p:cBhvr>
                                      <p:to>
                                        <p:strVal val="visible"/>
                                      </p:to>
                                    </p:set>
                                    <p:animEffect transition="in" filter="fade">
                                      <p:cBhvr>
                                        <p:cTn id="7" dur="500"/>
                                        <p:tgtEl>
                                          <p:spTgt spid="215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62"/>
                                        </p:tgtEl>
                                        <p:attrNameLst>
                                          <p:attrName>style.visibility</p:attrName>
                                        </p:attrNameLst>
                                      </p:cBhvr>
                                      <p:to>
                                        <p:strVal val="visible"/>
                                      </p:to>
                                    </p:set>
                                    <p:animEffect transition="in" filter="fade">
                                      <p:cBhvr>
                                        <p:cTn id="11" dur="500"/>
                                        <p:tgtEl>
                                          <p:spTgt spid="216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60"/>
                                        </p:tgtEl>
                                        <p:attrNameLst>
                                          <p:attrName>style.visibility</p:attrName>
                                        </p:attrNameLst>
                                      </p:cBhvr>
                                      <p:to>
                                        <p:strVal val="visible"/>
                                      </p:to>
                                    </p:set>
                                    <p:animEffect transition="in" filter="fade">
                                      <p:cBhvr>
                                        <p:cTn id="15" dur="500"/>
                                        <p:tgtEl>
                                          <p:spTgt spid="216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63"/>
                                        </p:tgtEl>
                                        <p:attrNameLst>
                                          <p:attrName>style.visibility</p:attrName>
                                        </p:attrNameLst>
                                      </p:cBhvr>
                                      <p:to>
                                        <p:strVal val="visible"/>
                                      </p:to>
                                    </p:set>
                                    <p:animEffect transition="in" filter="fade">
                                      <p:cBhvr>
                                        <p:cTn id="19" dur="500"/>
                                        <p:tgtEl>
                                          <p:spTgt spid="216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161"/>
                                        </p:tgtEl>
                                        <p:attrNameLst>
                                          <p:attrName>style.visibility</p:attrName>
                                        </p:attrNameLst>
                                      </p:cBhvr>
                                      <p:to>
                                        <p:strVal val="visible"/>
                                      </p:to>
                                    </p:set>
                                    <p:animEffect transition="in" filter="fade">
                                      <p:cBhvr>
                                        <p:cTn id="23" dur="500"/>
                                        <p:tgtEl>
                                          <p:spTgt spid="2161"/>
                                        </p:tgtEl>
                                      </p:cBhvr>
                                    </p:animEffect>
                                  </p:childTnLst>
                                </p:cTn>
                              </p:par>
                            </p:childTnLst>
                          </p:cTn>
                        </p:par>
                        <p:par>
                          <p:cTn id="24" fill="hold">
                            <p:stCondLst>
                              <p:cond delay="2500"/>
                            </p:stCondLst>
                            <p:childTnLst>
                              <p:par>
                                <p:cTn id="25" presetID="8" presetClass="emph" presetSubtype="0" fill="hold" nodeType="afterEffect">
                                  <p:stCondLst>
                                    <p:cond delay="0"/>
                                  </p:stCondLst>
                                  <p:childTnLst>
                                    <p:animRot by="-21600000">
                                      <p:cBhvr>
                                        <p:cTn id="26" dur="3000" fill="hold"/>
                                        <p:tgtEl>
                                          <p:spTgt spid="2159"/>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2160"/>
                                        </p:tgtEl>
                                        <p:attrNameLst>
                                          <p:attrName>r</p:attrName>
                                        </p:attrNameLst>
                                      </p:cBhvr>
                                    </p:animRot>
                                  </p:childTnLst>
                                </p:cTn>
                              </p:par>
                              <p:par>
                                <p:cTn id="29" presetID="8" presetClass="emph" presetSubtype="0" fill="hold" nodeType="withEffect">
                                  <p:stCondLst>
                                    <p:cond delay="0"/>
                                  </p:stCondLst>
                                  <p:childTnLst>
                                    <p:animRot by="-21600000">
                                      <p:cBhvr>
                                        <p:cTn id="30" dur="2000" fill="hold"/>
                                        <p:tgtEl>
                                          <p:spTgt spid="2161"/>
                                        </p:tgtEl>
                                        <p:attrNameLst>
                                          <p:attrName>r</p:attrName>
                                        </p:attrNameLst>
                                      </p:cBhvr>
                                    </p:animRot>
                                  </p:childTnLst>
                                </p:cTn>
                              </p:par>
                            </p:childTnLst>
                          </p:cTn>
                        </p:par>
                        <p:par>
                          <p:cTn id="31" fill="hold">
                            <p:stCondLst>
                              <p:cond delay="5500"/>
                            </p:stCondLst>
                            <p:childTnLst>
                              <p:par>
                                <p:cTn id="32" presetID="10" presetClass="entr" presetSubtype="0" fill="hold" nodeType="afterEffect">
                                  <p:stCondLst>
                                    <p:cond delay="0"/>
                                  </p:stCondLst>
                                  <p:childTnLst>
                                    <p:set>
                                      <p:cBhvr>
                                        <p:cTn id="33" dur="1" fill="hold">
                                          <p:stCondLst>
                                            <p:cond delay="0"/>
                                          </p:stCondLst>
                                        </p:cTn>
                                        <p:tgtEl>
                                          <p:spTgt spid="2165"/>
                                        </p:tgtEl>
                                        <p:attrNameLst>
                                          <p:attrName>style.visibility</p:attrName>
                                        </p:attrNameLst>
                                      </p:cBhvr>
                                      <p:to>
                                        <p:strVal val="visible"/>
                                      </p:to>
                                    </p:set>
                                    <p:animEffect transition="in" filter="fade">
                                      <p:cBhvr>
                                        <p:cTn id="34" dur="500"/>
                                        <p:tgtEl>
                                          <p:spTgt spid="2165"/>
                                        </p:tgtEl>
                                      </p:cBhvr>
                                    </p:animEffect>
                                  </p:childTnLst>
                                </p:cTn>
                              </p:par>
                            </p:childTnLst>
                          </p:cTn>
                        </p:par>
                        <p:par>
                          <p:cTn id="35" fill="hold">
                            <p:stCondLst>
                              <p:cond delay="6000"/>
                            </p:stCondLst>
                            <p:childTnLst>
                              <p:par>
                                <p:cTn id="36" presetID="10" presetClass="entr" presetSubtype="0" fill="hold" nodeType="afterEffect">
                                  <p:stCondLst>
                                    <p:cond delay="0"/>
                                  </p:stCondLst>
                                  <p:childTnLst>
                                    <p:set>
                                      <p:cBhvr>
                                        <p:cTn id="37" dur="1" fill="hold">
                                          <p:stCondLst>
                                            <p:cond delay="0"/>
                                          </p:stCondLst>
                                        </p:cTn>
                                        <p:tgtEl>
                                          <p:spTgt spid="2164"/>
                                        </p:tgtEl>
                                        <p:attrNameLst>
                                          <p:attrName>style.visibility</p:attrName>
                                        </p:attrNameLst>
                                      </p:cBhvr>
                                      <p:to>
                                        <p:strVal val="visible"/>
                                      </p:to>
                                    </p:set>
                                    <p:animEffect transition="in" filter="fade">
                                      <p:cBhvr>
                                        <p:cTn id="38" dur="750"/>
                                        <p:tgtEl>
                                          <p:spTgt spid="2164"/>
                                        </p:tgtEl>
                                      </p:cBhvr>
                                    </p:animEffect>
                                  </p:childTnLst>
                                </p:cTn>
                              </p:par>
                            </p:childTnLst>
                          </p:cTn>
                        </p:par>
                        <p:par>
                          <p:cTn id="39" fill="hold">
                            <p:stCondLst>
                              <p:cond delay="6750"/>
                            </p:stCondLst>
                            <p:childTnLst>
                              <p:par>
                                <p:cTn id="40" presetID="10" presetClass="entr" presetSubtype="0" fill="hold" nodeType="afterEffect">
                                  <p:stCondLst>
                                    <p:cond delay="0"/>
                                  </p:stCondLst>
                                  <p:childTnLst>
                                    <p:set>
                                      <p:cBhvr>
                                        <p:cTn id="41" dur="1" fill="hold">
                                          <p:stCondLst>
                                            <p:cond delay="0"/>
                                          </p:stCondLst>
                                        </p:cTn>
                                        <p:tgtEl>
                                          <p:spTgt spid="2167"/>
                                        </p:tgtEl>
                                        <p:attrNameLst>
                                          <p:attrName>style.visibility</p:attrName>
                                        </p:attrNameLst>
                                      </p:cBhvr>
                                      <p:to>
                                        <p:strVal val="visible"/>
                                      </p:to>
                                    </p:set>
                                    <p:animEffect transition="in" filter="fade">
                                      <p:cBhvr>
                                        <p:cTn id="42" dur="500"/>
                                        <p:tgtEl>
                                          <p:spTgt spid="2167"/>
                                        </p:tgtEl>
                                      </p:cBhvr>
                                    </p:animEffect>
                                  </p:childTnLst>
                                </p:cTn>
                              </p:par>
                            </p:childTnLst>
                          </p:cTn>
                        </p:par>
                        <p:par>
                          <p:cTn id="43" fill="hold">
                            <p:stCondLst>
                              <p:cond delay="7250"/>
                            </p:stCondLst>
                            <p:childTnLst>
                              <p:par>
                                <p:cTn id="44" presetID="10" presetClass="entr" presetSubtype="0" fill="hold" nodeType="afterEffect">
                                  <p:stCondLst>
                                    <p:cond delay="0"/>
                                  </p:stCondLst>
                                  <p:childTnLst>
                                    <p:set>
                                      <p:cBhvr>
                                        <p:cTn id="45" dur="1" fill="hold">
                                          <p:stCondLst>
                                            <p:cond delay="0"/>
                                          </p:stCondLst>
                                        </p:cTn>
                                        <p:tgtEl>
                                          <p:spTgt spid="2166"/>
                                        </p:tgtEl>
                                        <p:attrNameLst>
                                          <p:attrName>style.visibility</p:attrName>
                                        </p:attrNameLst>
                                      </p:cBhvr>
                                      <p:to>
                                        <p:strVal val="visible"/>
                                      </p:to>
                                    </p:set>
                                    <p:animEffect transition="in" filter="fade">
                                      <p:cBhvr>
                                        <p:cTn id="46" dur="750"/>
                                        <p:tgtEl>
                                          <p:spTgt spid="2166"/>
                                        </p:tgtEl>
                                      </p:cBhvr>
                                    </p:animEffect>
                                  </p:childTnLst>
                                </p:cTn>
                              </p:par>
                            </p:childTnLst>
                          </p:cTn>
                        </p:par>
                        <p:par>
                          <p:cTn id="47" fill="hold">
                            <p:stCondLst>
                              <p:cond delay="8000"/>
                            </p:stCondLst>
                            <p:childTnLst>
                              <p:par>
                                <p:cTn id="48" presetID="10" presetClass="entr" presetSubtype="0" fill="hold" nodeType="afterEffect">
                                  <p:stCondLst>
                                    <p:cond delay="0"/>
                                  </p:stCondLst>
                                  <p:childTnLst>
                                    <p:set>
                                      <p:cBhvr>
                                        <p:cTn id="49" dur="1" fill="hold">
                                          <p:stCondLst>
                                            <p:cond delay="0"/>
                                          </p:stCondLst>
                                        </p:cTn>
                                        <p:tgtEl>
                                          <p:spTgt spid="2169"/>
                                        </p:tgtEl>
                                        <p:attrNameLst>
                                          <p:attrName>style.visibility</p:attrName>
                                        </p:attrNameLst>
                                      </p:cBhvr>
                                      <p:to>
                                        <p:strVal val="visible"/>
                                      </p:to>
                                    </p:set>
                                    <p:animEffect transition="in" filter="fade">
                                      <p:cBhvr>
                                        <p:cTn id="50" dur="500"/>
                                        <p:tgtEl>
                                          <p:spTgt spid="2169"/>
                                        </p:tgtEl>
                                      </p:cBhvr>
                                    </p:animEffect>
                                  </p:childTnLst>
                                </p:cTn>
                              </p:par>
                            </p:childTnLst>
                          </p:cTn>
                        </p:par>
                        <p:par>
                          <p:cTn id="51" fill="hold">
                            <p:stCondLst>
                              <p:cond delay="8500"/>
                            </p:stCondLst>
                            <p:childTnLst>
                              <p:par>
                                <p:cTn id="52" presetID="10" presetClass="entr" presetSubtype="0" fill="hold" nodeType="afterEffect">
                                  <p:stCondLst>
                                    <p:cond delay="0"/>
                                  </p:stCondLst>
                                  <p:childTnLst>
                                    <p:set>
                                      <p:cBhvr>
                                        <p:cTn id="53" dur="1" fill="hold">
                                          <p:stCondLst>
                                            <p:cond delay="0"/>
                                          </p:stCondLst>
                                        </p:cTn>
                                        <p:tgtEl>
                                          <p:spTgt spid="2168"/>
                                        </p:tgtEl>
                                        <p:attrNameLst>
                                          <p:attrName>style.visibility</p:attrName>
                                        </p:attrNameLst>
                                      </p:cBhvr>
                                      <p:to>
                                        <p:strVal val="visible"/>
                                      </p:to>
                                    </p:set>
                                    <p:animEffect transition="in" filter="fade">
                                      <p:cBhvr>
                                        <p:cTn id="54" dur="750"/>
                                        <p:tgtEl>
                                          <p:spTgt spid="2168"/>
                                        </p:tgtEl>
                                      </p:cBhvr>
                                    </p:animEffect>
                                  </p:childTnLst>
                                </p:cTn>
                              </p:par>
                            </p:childTnLst>
                          </p:cTn>
                        </p:par>
                        <p:par>
                          <p:cTn id="55" fill="hold">
                            <p:stCondLst>
                              <p:cond delay="9250"/>
                            </p:stCondLst>
                            <p:childTnLst>
                              <p:par>
                                <p:cTn id="56" presetID="10" presetClass="entr" presetSubtype="0" fill="hold" nodeType="afterEffect">
                                  <p:stCondLst>
                                    <p:cond delay="0"/>
                                  </p:stCondLst>
                                  <p:childTnLst>
                                    <p:set>
                                      <p:cBhvr>
                                        <p:cTn id="57" dur="1" fill="hold">
                                          <p:stCondLst>
                                            <p:cond delay="0"/>
                                          </p:stCondLst>
                                        </p:cTn>
                                        <p:tgtEl>
                                          <p:spTgt spid="2170"/>
                                        </p:tgtEl>
                                        <p:attrNameLst>
                                          <p:attrName>style.visibility</p:attrName>
                                        </p:attrNameLst>
                                      </p:cBhvr>
                                      <p:to>
                                        <p:strVal val="visible"/>
                                      </p:to>
                                    </p:set>
                                    <p:animEffect transition="in" filter="fade">
                                      <p:cBhvr>
                                        <p:cTn id="58" dur="500"/>
                                        <p:tgtEl>
                                          <p:spTgt spid="2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3"/>
          <p:cNvSpPr/>
          <p:nvPr/>
        </p:nvSpPr>
        <p:spPr>
          <a:xfrm flipH="1">
            <a:off x="902833" y="990587"/>
            <a:ext cx="3701570" cy="1838013"/>
          </a:xfrm>
          <a:custGeom>
            <a:avLst/>
            <a:gdLst/>
            <a:ahLst/>
            <a:cxnLst/>
            <a:rect l="l" t="t" r="r" b="b"/>
            <a:pathLst>
              <a:path w="4176930" h="2058709" extrusionOk="0">
                <a:moveTo>
                  <a:pt x="0" y="0"/>
                </a:moveTo>
                <a:cubicBezTo>
                  <a:pt x="0" y="0"/>
                  <a:pt x="0" y="0"/>
                  <a:pt x="4176930" y="0"/>
                </a:cubicBezTo>
                <a:lnTo>
                  <a:pt x="4176930" y="2058709"/>
                </a:lnTo>
                <a:cubicBezTo>
                  <a:pt x="4176930" y="2058709"/>
                  <a:pt x="4176930" y="2058709"/>
                  <a:pt x="1079378" y="2058709"/>
                </a:cubicBezTo>
                <a:cubicBezTo>
                  <a:pt x="1078688" y="2046733"/>
                  <a:pt x="1077814" y="2034806"/>
                  <a:pt x="1075638" y="2023030"/>
                </a:cubicBezTo>
                <a:cubicBezTo>
                  <a:pt x="1075154" y="2002066"/>
                  <a:pt x="1073005" y="1981342"/>
                  <a:pt x="1069130" y="1960943"/>
                </a:cubicBezTo>
                <a:cubicBezTo>
                  <a:pt x="1068629" y="1954635"/>
                  <a:pt x="1067677" y="1948400"/>
                  <a:pt x="1066276" y="1942246"/>
                </a:cubicBezTo>
                <a:cubicBezTo>
                  <a:pt x="989069" y="1409541"/>
                  <a:pt x="545998" y="995728"/>
                  <a:pt x="0" y="963616"/>
                </a:cubicBezTo>
                <a:cubicBezTo>
                  <a:pt x="0" y="917052"/>
                  <a:pt x="0" y="732381"/>
                  <a:pt x="0" y="0"/>
                </a:cubicBezTo>
                <a:close/>
              </a:path>
            </a:pathLst>
          </a:custGeom>
          <a:solidFill>
            <a:schemeClr val="lt1"/>
          </a:solidFill>
          <a:ln w="12700" cap="flat" cmpd="sng">
            <a:solidFill>
              <a:srgbClr val="A5A5A5"/>
            </a:solidFill>
            <a:prstDash val="solid"/>
            <a:miter lim="800000"/>
            <a:headEnd type="none" w="sm" len="sm"/>
            <a:tailEnd type="none" w="sm" len="sm"/>
          </a:ln>
        </p:spPr>
        <p:txBody>
          <a:bodyPr spcFirstLastPara="1" wrap="square" lIns="95975" tIns="63975" rIns="95975" bIns="127975" anchor="b" anchorCtr="0">
            <a:noAutofit/>
          </a:bodyPr>
          <a:lstStyle/>
          <a:p>
            <a:pPr marL="0" marR="0" lvl="0" indent="0" algn="l" rtl="0">
              <a:spcBef>
                <a:spcPts val="0"/>
              </a:spcBef>
              <a:spcAft>
                <a:spcPts val="0"/>
              </a:spcAft>
              <a:buNone/>
            </a:pPr>
            <a:r>
              <a:rPr lang="en-US" sz="1200">
                <a:solidFill>
                  <a:srgbClr val="262626"/>
                </a:solidFill>
                <a:latin typeface="Arial"/>
                <a:ea typeface="Arial"/>
                <a:cs typeface="Arial"/>
                <a:sym typeface="Arial"/>
              </a:rPr>
              <a:t>Your content is here,</a:t>
            </a:r>
            <a:endParaRPr/>
          </a:p>
          <a:p>
            <a:pPr marL="0" marR="0" lvl="0" indent="0" algn="l" rtl="0">
              <a:spcBef>
                <a:spcPts val="0"/>
              </a:spcBef>
              <a:spcAft>
                <a:spcPts val="0"/>
              </a:spcAft>
              <a:buNone/>
            </a:pPr>
            <a:r>
              <a:rPr lang="en-US" sz="1200">
                <a:solidFill>
                  <a:srgbClr val="262626"/>
                </a:solidFill>
                <a:latin typeface="Arial"/>
                <a:ea typeface="Arial"/>
                <a:cs typeface="Arial"/>
                <a:sym typeface="Arial"/>
              </a:rPr>
              <a:t>Or by copying your text after this box</a:t>
            </a:r>
            <a:endParaRPr/>
          </a:p>
          <a:p>
            <a:pPr marL="0" marR="0" lvl="0" indent="0" algn="l" rtl="0">
              <a:spcBef>
                <a:spcPts val="0"/>
              </a:spcBef>
              <a:spcAft>
                <a:spcPts val="0"/>
              </a:spcAft>
              <a:buNone/>
            </a:pPr>
            <a:r>
              <a:rPr lang="en-US" sz="1200">
                <a:solidFill>
                  <a:srgbClr val="262626"/>
                </a:solidFill>
                <a:latin typeface="Arial"/>
                <a:ea typeface="Arial"/>
                <a:cs typeface="Arial"/>
                <a:sym typeface="Arial"/>
              </a:rPr>
              <a:t>Select Paste and choose to keep only the text.</a:t>
            </a:r>
            <a:endParaRPr sz="1200">
              <a:solidFill>
                <a:srgbClr val="262626"/>
              </a:solidFill>
              <a:latin typeface="Arial"/>
              <a:ea typeface="Arial"/>
              <a:cs typeface="Arial"/>
              <a:sym typeface="Arial"/>
            </a:endParaRPr>
          </a:p>
        </p:txBody>
      </p:sp>
      <p:sp>
        <p:nvSpPr>
          <p:cNvPr id="241" name="Google Shape;241;p3"/>
          <p:cNvSpPr/>
          <p:nvPr/>
        </p:nvSpPr>
        <p:spPr>
          <a:xfrm>
            <a:off x="902833" y="2947471"/>
            <a:ext cx="3701570" cy="1838013"/>
          </a:xfrm>
          <a:custGeom>
            <a:avLst/>
            <a:gdLst/>
            <a:ahLst/>
            <a:cxnLst/>
            <a:rect l="l" t="t" r="r" b="b"/>
            <a:pathLst>
              <a:path w="1753" h="864" extrusionOk="0">
                <a:moveTo>
                  <a:pt x="1300" y="0"/>
                </a:moveTo>
                <a:cubicBezTo>
                  <a:pt x="0" y="0"/>
                  <a:pt x="0" y="0"/>
                  <a:pt x="0" y="0"/>
                </a:cubicBezTo>
                <a:cubicBezTo>
                  <a:pt x="0" y="864"/>
                  <a:pt x="0" y="864"/>
                  <a:pt x="0" y="864"/>
                </a:cubicBezTo>
                <a:cubicBezTo>
                  <a:pt x="1753" y="864"/>
                  <a:pt x="1753" y="864"/>
                  <a:pt x="1753" y="864"/>
                </a:cubicBezTo>
                <a:cubicBezTo>
                  <a:pt x="1753" y="453"/>
                  <a:pt x="1753" y="453"/>
                  <a:pt x="1753" y="453"/>
                </a:cubicBezTo>
                <a:cubicBezTo>
                  <a:pt x="1509" y="438"/>
                  <a:pt x="1314" y="243"/>
                  <a:pt x="1300" y="0"/>
                </a:cubicBezTo>
                <a:close/>
              </a:path>
            </a:pathLst>
          </a:custGeom>
          <a:solidFill>
            <a:schemeClr val="lt1"/>
          </a:solidFill>
          <a:ln w="12700" cap="flat" cmpd="sng">
            <a:solidFill>
              <a:srgbClr val="A5A5A5"/>
            </a:solidFill>
            <a:prstDash val="solid"/>
            <a:miter lim="800000"/>
            <a:headEnd type="none" w="sm" len="sm"/>
            <a:tailEnd type="none" w="sm" len="sm"/>
          </a:ln>
        </p:spPr>
        <p:txBody>
          <a:bodyPr spcFirstLastPara="1" wrap="square" lIns="95975" tIns="127975" rIns="95975" bIns="127975" anchor="t" anchorCtr="0">
            <a:noAutofit/>
          </a:bodyPr>
          <a:lstStyle/>
          <a:p>
            <a:pPr marL="0" marR="0" lvl="0" indent="0" algn="l" rtl="0">
              <a:spcBef>
                <a:spcPts val="0"/>
              </a:spcBef>
              <a:spcAft>
                <a:spcPts val="0"/>
              </a:spcAft>
              <a:buNone/>
            </a:pPr>
            <a:r>
              <a:rPr lang="en-US" sz="1200">
                <a:solidFill>
                  <a:srgbClr val="262626"/>
                </a:solidFill>
                <a:latin typeface="Arial"/>
                <a:ea typeface="Arial"/>
                <a:cs typeface="Arial"/>
                <a:sym typeface="Arial"/>
              </a:rPr>
              <a:t>Your content is here,</a:t>
            </a:r>
            <a:endParaRPr/>
          </a:p>
          <a:p>
            <a:pPr marL="0" marR="0" lvl="0" indent="0" algn="l" rtl="0">
              <a:spcBef>
                <a:spcPts val="0"/>
              </a:spcBef>
              <a:spcAft>
                <a:spcPts val="0"/>
              </a:spcAft>
              <a:buNone/>
            </a:pPr>
            <a:r>
              <a:rPr lang="en-US" sz="1200">
                <a:solidFill>
                  <a:srgbClr val="262626"/>
                </a:solidFill>
                <a:latin typeface="Arial"/>
                <a:ea typeface="Arial"/>
                <a:cs typeface="Arial"/>
                <a:sym typeface="Arial"/>
              </a:rPr>
              <a:t>Or by copying your text after this box</a:t>
            </a:r>
            <a:endParaRPr/>
          </a:p>
          <a:p>
            <a:pPr marL="0" marR="0" lvl="0" indent="0" algn="l" rtl="0">
              <a:spcBef>
                <a:spcPts val="0"/>
              </a:spcBef>
              <a:spcAft>
                <a:spcPts val="0"/>
              </a:spcAft>
              <a:buNone/>
            </a:pPr>
            <a:r>
              <a:rPr lang="en-US" sz="1200">
                <a:solidFill>
                  <a:srgbClr val="262626"/>
                </a:solidFill>
                <a:latin typeface="Arial"/>
                <a:ea typeface="Arial"/>
                <a:cs typeface="Arial"/>
                <a:sym typeface="Arial"/>
              </a:rPr>
              <a:t>Select Paste and choose to keep only the text.</a:t>
            </a:r>
            <a:endParaRPr sz="1200">
              <a:solidFill>
                <a:srgbClr val="262626"/>
              </a:solidFill>
              <a:latin typeface="Arial"/>
              <a:ea typeface="Arial"/>
              <a:cs typeface="Arial"/>
              <a:sym typeface="Arial"/>
            </a:endParaRPr>
          </a:p>
        </p:txBody>
      </p:sp>
      <p:sp>
        <p:nvSpPr>
          <p:cNvPr id="242" name="Google Shape;242;p3"/>
          <p:cNvSpPr/>
          <p:nvPr/>
        </p:nvSpPr>
        <p:spPr>
          <a:xfrm>
            <a:off x="4731335" y="2947471"/>
            <a:ext cx="3701570" cy="1838013"/>
          </a:xfrm>
          <a:custGeom>
            <a:avLst/>
            <a:gdLst/>
            <a:ahLst/>
            <a:cxnLst/>
            <a:rect l="l" t="t" r="r" b="b"/>
            <a:pathLst>
              <a:path w="1753" h="864" extrusionOk="0">
                <a:moveTo>
                  <a:pt x="0" y="453"/>
                </a:moveTo>
                <a:cubicBezTo>
                  <a:pt x="0" y="864"/>
                  <a:pt x="0" y="864"/>
                  <a:pt x="0" y="864"/>
                </a:cubicBezTo>
                <a:cubicBezTo>
                  <a:pt x="1753" y="864"/>
                  <a:pt x="1753" y="864"/>
                  <a:pt x="1753" y="864"/>
                </a:cubicBezTo>
                <a:cubicBezTo>
                  <a:pt x="1753" y="0"/>
                  <a:pt x="1753" y="0"/>
                  <a:pt x="1753" y="0"/>
                </a:cubicBezTo>
                <a:cubicBezTo>
                  <a:pt x="453" y="0"/>
                  <a:pt x="453" y="0"/>
                  <a:pt x="453" y="0"/>
                </a:cubicBezTo>
                <a:cubicBezTo>
                  <a:pt x="439" y="243"/>
                  <a:pt x="244" y="438"/>
                  <a:pt x="0" y="453"/>
                </a:cubicBezTo>
                <a:close/>
              </a:path>
            </a:pathLst>
          </a:custGeom>
          <a:solidFill>
            <a:schemeClr val="lt1"/>
          </a:solidFill>
          <a:ln w="12700" cap="flat" cmpd="sng">
            <a:solidFill>
              <a:srgbClr val="A5A5A5"/>
            </a:solidFill>
            <a:prstDash val="solid"/>
            <a:miter lim="800000"/>
            <a:headEnd type="none" w="sm" len="sm"/>
            <a:tailEnd type="none" w="sm" len="sm"/>
          </a:ln>
        </p:spPr>
        <p:txBody>
          <a:bodyPr spcFirstLastPara="1" wrap="square" lIns="95975" tIns="127975" rIns="95975" bIns="127975" anchor="t" anchorCtr="0">
            <a:noAutofit/>
          </a:bodyPr>
          <a:lstStyle/>
          <a:p>
            <a:pPr marL="0" marR="0" lvl="0" indent="0" algn="r" rtl="0">
              <a:spcBef>
                <a:spcPts val="0"/>
              </a:spcBef>
              <a:spcAft>
                <a:spcPts val="0"/>
              </a:spcAft>
              <a:buNone/>
            </a:pPr>
            <a:r>
              <a:rPr lang="en-US" sz="1200">
                <a:solidFill>
                  <a:srgbClr val="262626"/>
                </a:solidFill>
                <a:latin typeface="Arial"/>
                <a:ea typeface="Arial"/>
                <a:cs typeface="Arial"/>
                <a:sym typeface="Arial"/>
              </a:rPr>
              <a:t>Your content is here,</a:t>
            </a:r>
            <a:endParaRPr/>
          </a:p>
          <a:p>
            <a:pPr marL="0" marR="0" lvl="0" indent="0" algn="r" rtl="0">
              <a:spcBef>
                <a:spcPts val="0"/>
              </a:spcBef>
              <a:spcAft>
                <a:spcPts val="0"/>
              </a:spcAft>
              <a:buNone/>
            </a:pPr>
            <a:r>
              <a:rPr lang="en-US" sz="1200">
                <a:solidFill>
                  <a:srgbClr val="262626"/>
                </a:solidFill>
                <a:latin typeface="Arial"/>
                <a:ea typeface="Arial"/>
                <a:cs typeface="Arial"/>
                <a:sym typeface="Arial"/>
              </a:rPr>
              <a:t>Or by copying your text after this box</a:t>
            </a:r>
            <a:endParaRPr/>
          </a:p>
          <a:p>
            <a:pPr marL="0" marR="0" lvl="0" indent="0" algn="r" rtl="0">
              <a:spcBef>
                <a:spcPts val="0"/>
              </a:spcBef>
              <a:spcAft>
                <a:spcPts val="0"/>
              </a:spcAft>
              <a:buNone/>
            </a:pPr>
            <a:r>
              <a:rPr lang="en-US" sz="1200">
                <a:solidFill>
                  <a:srgbClr val="262626"/>
                </a:solidFill>
                <a:latin typeface="Arial"/>
                <a:ea typeface="Arial"/>
                <a:cs typeface="Arial"/>
                <a:sym typeface="Arial"/>
              </a:rPr>
              <a:t>Select Paste and choose to keep only the text.</a:t>
            </a:r>
            <a:endParaRPr sz="1200">
              <a:solidFill>
                <a:srgbClr val="262626"/>
              </a:solidFill>
              <a:latin typeface="Arial"/>
              <a:ea typeface="Arial"/>
              <a:cs typeface="Arial"/>
              <a:sym typeface="Arial"/>
            </a:endParaRPr>
          </a:p>
        </p:txBody>
      </p:sp>
      <p:sp>
        <p:nvSpPr>
          <p:cNvPr id="243" name="Google Shape;243;p3"/>
          <p:cNvSpPr/>
          <p:nvPr/>
        </p:nvSpPr>
        <p:spPr>
          <a:xfrm>
            <a:off x="4731333" y="990587"/>
            <a:ext cx="3700746" cy="1838013"/>
          </a:xfrm>
          <a:custGeom>
            <a:avLst/>
            <a:gdLst/>
            <a:ahLst/>
            <a:cxnLst/>
            <a:rect l="l" t="t" r="r" b="b"/>
            <a:pathLst>
              <a:path w="4176930" h="2058709" extrusionOk="0">
                <a:moveTo>
                  <a:pt x="0" y="0"/>
                </a:moveTo>
                <a:cubicBezTo>
                  <a:pt x="0" y="0"/>
                  <a:pt x="0" y="0"/>
                  <a:pt x="4176930" y="0"/>
                </a:cubicBezTo>
                <a:lnTo>
                  <a:pt x="4176930" y="2058709"/>
                </a:lnTo>
                <a:cubicBezTo>
                  <a:pt x="4176930" y="2058709"/>
                  <a:pt x="4176930" y="2058709"/>
                  <a:pt x="1079378" y="2058709"/>
                </a:cubicBezTo>
                <a:cubicBezTo>
                  <a:pt x="1078688" y="2046733"/>
                  <a:pt x="1077814" y="2034806"/>
                  <a:pt x="1075638" y="2023030"/>
                </a:cubicBezTo>
                <a:cubicBezTo>
                  <a:pt x="1075154" y="2002066"/>
                  <a:pt x="1073005" y="1981342"/>
                  <a:pt x="1069130" y="1960943"/>
                </a:cubicBezTo>
                <a:cubicBezTo>
                  <a:pt x="1068629" y="1954635"/>
                  <a:pt x="1067677" y="1948400"/>
                  <a:pt x="1066276" y="1942246"/>
                </a:cubicBezTo>
                <a:cubicBezTo>
                  <a:pt x="989069" y="1409541"/>
                  <a:pt x="545998" y="995728"/>
                  <a:pt x="0" y="963616"/>
                </a:cubicBezTo>
                <a:cubicBezTo>
                  <a:pt x="0" y="917052"/>
                  <a:pt x="0" y="732381"/>
                  <a:pt x="0" y="0"/>
                </a:cubicBezTo>
                <a:close/>
              </a:path>
            </a:pathLst>
          </a:custGeom>
          <a:solidFill>
            <a:schemeClr val="lt1"/>
          </a:solidFill>
          <a:ln w="12700" cap="flat" cmpd="sng">
            <a:solidFill>
              <a:srgbClr val="A5A5A5"/>
            </a:solidFill>
            <a:prstDash val="solid"/>
            <a:miter lim="800000"/>
            <a:headEnd type="none" w="sm" len="sm"/>
            <a:tailEnd type="none" w="sm" len="sm"/>
          </a:ln>
        </p:spPr>
        <p:txBody>
          <a:bodyPr spcFirstLastPara="1" wrap="square" lIns="95975" tIns="63975" rIns="95975" bIns="127975" anchor="b" anchorCtr="0">
            <a:noAutofit/>
          </a:bodyPr>
          <a:lstStyle/>
          <a:p>
            <a:pPr marL="0" marR="0" lvl="0" indent="0" algn="r" rtl="0">
              <a:spcBef>
                <a:spcPts val="0"/>
              </a:spcBef>
              <a:spcAft>
                <a:spcPts val="0"/>
              </a:spcAft>
              <a:buNone/>
            </a:pPr>
            <a:r>
              <a:rPr lang="en-US" sz="1200">
                <a:solidFill>
                  <a:srgbClr val="262626"/>
                </a:solidFill>
                <a:latin typeface="Arial"/>
                <a:ea typeface="Arial"/>
                <a:cs typeface="Arial"/>
                <a:sym typeface="Arial"/>
              </a:rPr>
              <a:t>Your content is here,</a:t>
            </a:r>
            <a:endParaRPr/>
          </a:p>
          <a:p>
            <a:pPr marL="0" marR="0" lvl="0" indent="0" algn="r" rtl="0">
              <a:spcBef>
                <a:spcPts val="0"/>
              </a:spcBef>
              <a:spcAft>
                <a:spcPts val="0"/>
              </a:spcAft>
              <a:buNone/>
            </a:pPr>
            <a:r>
              <a:rPr lang="en-US" sz="1200">
                <a:solidFill>
                  <a:srgbClr val="262626"/>
                </a:solidFill>
                <a:latin typeface="Arial"/>
                <a:ea typeface="Arial"/>
                <a:cs typeface="Arial"/>
                <a:sym typeface="Arial"/>
              </a:rPr>
              <a:t>Or by copying your text after this box</a:t>
            </a:r>
            <a:endParaRPr/>
          </a:p>
          <a:p>
            <a:pPr marL="0" marR="0" lvl="0" indent="0" algn="r" rtl="0">
              <a:spcBef>
                <a:spcPts val="0"/>
              </a:spcBef>
              <a:spcAft>
                <a:spcPts val="0"/>
              </a:spcAft>
              <a:buNone/>
            </a:pPr>
            <a:r>
              <a:rPr lang="en-US" sz="1200">
                <a:solidFill>
                  <a:srgbClr val="262626"/>
                </a:solidFill>
                <a:latin typeface="Arial"/>
                <a:ea typeface="Arial"/>
                <a:cs typeface="Arial"/>
                <a:sym typeface="Arial"/>
              </a:rPr>
              <a:t>Select Paste and choose to keep only the text.</a:t>
            </a:r>
            <a:endParaRPr sz="1200">
              <a:solidFill>
                <a:srgbClr val="262626"/>
              </a:solidFill>
              <a:latin typeface="Arial"/>
              <a:ea typeface="Arial"/>
              <a:cs typeface="Arial"/>
              <a:sym typeface="Arial"/>
            </a:endParaRPr>
          </a:p>
        </p:txBody>
      </p:sp>
      <p:sp>
        <p:nvSpPr>
          <p:cNvPr id="244" name="Google Shape;244;p3"/>
          <p:cNvSpPr/>
          <p:nvPr/>
        </p:nvSpPr>
        <p:spPr>
          <a:xfrm>
            <a:off x="902833" y="4463753"/>
            <a:ext cx="3694868" cy="321731"/>
          </a:xfrm>
          <a:prstGeom prst="rect">
            <a:avLst/>
          </a:prstGeom>
          <a:solidFill>
            <a:srgbClr val="356377"/>
          </a:solidFill>
          <a:ln>
            <a:noFill/>
          </a:ln>
        </p:spPr>
        <p:txBody>
          <a:bodyPr spcFirstLastPara="1" wrap="square" lIns="95975" tIns="63975" rIns="95975" bIns="63975" anchor="ctr" anchorCtr="0">
            <a:noAutofit/>
          </a:bodyPr>
          <a:lstStyle/>
          <a:p>
            <a:pPr marL="0" marR="0" lvl="0" indent="0" algn="l" rtl="0">
              <a:spcBef>
                <a:spcPts val="0"/>
              </a:spcBef>
              <a:spcAft>
                <a:spcPts val="0"/>
              </a:spcAft>
              <a:buNone/>
            </a:pPr>
            <a:r>
              <a:rPr lang="en-US" sz="1425" b="1">
                <a:solidFill>
                  <a:srgbClr val="FFFFFF"/>
                </a:solidFill>
                <a:latin typeface="Arial"/>
                <a:ea typeface="Arial"/>
                <a:cs typeface="Arial"/>
                <a:sym typeface="Arial"/>
              </a:rPr>
              <a:t>Click to add a title</a:t>
            </a:r>
            <a:endParaRPr sz="1425" b="1">
              <a:solidFill>
                <a:srgbClr val="FFFFFF"/>
              </a:solidFill>
              <a:latin typeface="Arial"/>
              <a:ea typeface="Arial"/>
              <a:cs typeface="Arial"/>
              <a:sym typeface="Arial"/>
            </a:endParaRPr>
          </a:p>
        </p:txBody>
      </p:sp>
      <p:sp>
        <p:nvSpPr>
          <p:cNvPr id="245" name="Google Shape;245;p3"/>
          <p:cNvSpPr/>
          <p:nvPr/>
        </p:nvSpPr>
        <p:spPr>
          <a:xfrm>
            <a:off x="4738035" y="4463753"/>
            <a:ext cx="3694868" cy="321731"/>
          </a:xfrm>
          <a:prstGeom prst="rect">
            <a:avLst/>
          </a:prstGeom>
          <a:solidFill>
            <a:srgbClr val="356377"/>
          </a:solidFill>
          <a:ln>
            <a:noFill/>
          </a:ln>
        </p:spPr>
        <p:txBody>
          <a:bodyPr spcFirstLastPara="1" wrap="square" lIns="95975" tIns="63975" rIns="95975" bIns="63975" anchor="ctr" anchorCtr="0">
            <a:noAutofit/>
          </a:bodyPr>
          <a:lstStyle/>
          <a:p>
            <a:pPr marL="0" marR="0" lvl="0" indent="0" algn="l" rtl="0">
              <a:spcBef>
                <a:spcPts val="0"/>
              </a:spcBef>
              <a:spcAft>
                <a:spcPts val="0"/>
              </a:spcAft>
              <a:buNone/>
            </a:pPr>
            <a:r>
              <a:rPr lang="en-US" sz="1425" b="1">
                <a:solidFill>
                  <a:srgbClr val="FFFFFF"/>
                </a:solidFill>
                <a:latin typeface="Arial"/>
                <a:ea typeface="Arial"/>
                <a:cs typeface="Arial"/>
                <a:sym typeface="Arial"/>
              </a:rPr>
              <a:t>Click to add a title</a:t>
            </a:r>
            <a:endParaRPr sz="1425" b="1">
              <a:solidFill>
                <a:srgbClr val="FFFFFF"/>
              </a:solidFill>
              <a:latin typeface="Arial"/>
              <a:ea typeface="Arial"/>
              <a:cs typeface="Arial"/>
              <a:sym typeface="Arial"/>
            </a:endParaRPr>
          </a:p>
        </p:txBody>
      </p:sp>
      <p:sp>
        <p:nvSpPr>
          <p:cNvPr id="246" name="Google Shape;246;p3"/>
          <p:cNvSpPr/>
          <p:nvPr/>
        </p:nvSpPr>
        <p:spPr>
          <a:xfrm>
            <a:off x="4738035" y="990586"/>
            <a:ext cx="3694868" cy="321731"/>
          </a:xfrm>
          <a:prstGeom prst="rect">
            <a:avLst/>
          </a:prstGeom>
          <a:solidFill>
            <a:srgbClr val="356377"/>
          </a:solidFill>
          <a:ln>
            <a:noFill/>
          </a:ln>
        </p:spPr>
        <p:txBody>
          <a:bodyPr spcFirstLastPara="1" wrap="square" lIns="95975" tIns="63975" rIns="95975" bIns="63975" anchor="ctr" anchorCtr="0">
            <a:noAutofit/>
          </a:bodyPr>
          <a:lstStyle/>
          <a:p>
            <a:pPr marL="0" marR="0" lvl="0" indent="0" algn="l" rtl="0">
              <a:spcBef>
                <a:spcPts val="0"/>
              </a:spcBef>
              <a:spcAft>
                <a:spcPts val="0"/>
              </a:spcAft>
              <a:buNone/>
            </a:pPr>
            <a:r>
              <a:rPr lang="en-US" sz="1425" b="1">
                <a:solidFill>
                  <a:srgbClr val="FFFFFF"/>
                </a:solidFill>
                <a:latin typeface="Arial"/>
                <a:ea typeface="Arial"/>
                <a:cs typeface="Arial"/>
                <a:sym typeface="Arial"/>
              </a:rPr>
              <a:t>Click to add a title</a:t>
            </a:r>
            <a:endParaRPr sz="1425" b="1">
              <a:solidFill>
                <a:srgbClr val="FFFFFF"/>
              </a:solidFill>
              <a:latin typeface="Arial"/>
              <a:ea typeface="Arial"/>
              <a:cs typeface="Arial"/>
              <a:sym typeface="Arial"/>
            </a:endParaRPr>
          </a:p>
        </p:txBody>
      </p:sp>
      <p:sp>
        <p:nvSpPr>
          <p:cNvPr id="247" name="Google Shape;247;p3"/>
          <p:cNvSpPr/>
          <p:nvPr/>
        </p:nvSpPr>
        <p:spPr>
          <a:xfrm>
            <a:off x="902833" y="990586"/>
            <a:ext cx="3694868" cy="321731"/>
          </a:xfrm>
          <a:prstGeom prst="rect">
            <a:avLst/>
          </a:prstGeom>
          <a:solidFill>
            <a:srgbClr val="356377"/>
          </a:solidFill>
          <a:ln>
            <a:noFill/>
          </a:ln>
        </p:spPr>
        <p:txBody>
          <a:bodyPr spcFirstLastPara="1" wrap="square" lIns="81250" tIns="40625" rIns="81250" bIns="40625" anchor="ctr" anchorCtr="0">
            <a:noAutofit/>
          </a:bodyPr>
          <a:lstStyle/>
          <a:p>
            <a:pPr marL="0" marR="0" lvl="0" indent="0" algn="l" rtl="0">
              <a:spcBef>
                <a:spcPts val="0"/>
              </a:spcBef>
              <a:spcAft>
                <a:spcPts val="0"/>
              </a:spcAft>
              <a:buNone/>
            </a:pPr>
            <a:r>
              <a:rPr lang="en-US" sz="1425" b="1">
                <a:solidFill>
                  <a:schemeClr val="lt1"/>
                </a:solidFill>
                <a:latin typeface="Arial"/>
                <a:ea typeface="Arial"/>
                <a:cs typeface="Arial"/>
                <a:sym typeface="Arial"/>
              </a:rPr>
              <a:t>Click to add a title</a:t>
            </a:r>
            <a:endParaRPr sz="1425" b="1">
              <a:solidFill>
                <a:schemeClr val="lt1"/>
              </a:solidFill>
              <a:latin typeface="Arial"/>
              <a:ea typeface="Arial"/>
              <a:cs typeface="Arial"/>
              <a:sym typeface="Arial"/>
            </a:endParaRPr>
          </a:p>
        </p:txBody>
      </p:sp>
      <p:grpSp>
        <p:nvGrpSpPr>
          <p:cNvPr id="248" name="Google Shape;248;p3"/>
          <p:cNvGrpSpPr/>
          <p:nvPr/>
        </p:nvGrpSpPr>
        <p:grpSpPr>
          <a:xfrm>
            <a:off x="3798560" y="1998628"/>
            <a:ext cx="1720635" cy="1733460"/>
            <a:chOff x="2804400" y="1911431"/>
            <a:chExt cx="3535200" cy="3535200"/>
          </a:xfrm>
        </p:grpSpPr>
        <p:sp>
          <p:nvSpPr>
            <p:cNvPr id="249" name="Google Shape;249;p3"/>
            <p:cNvSpPr/>
            <p:nvPr/>
          </p:nvSpPr>
          <p:spPr>
            <a:xfrm>
              <a:off x="2804400" y="2009308"/>
              <a:ext cx="3535200" cy="3185164"/>
            </a:xfrm>
            <a:custGeom>
              <a:avLst/>
              <a:gdLst/>
              <a:ahLst/>
              <a:cxnLst/>
              <a:rect l="l" t="t" r="r" b="b"/>
              <a:pathLst>
                <a:path w="1713" h="1537" extrusionOk="0">
                  <a:moveTo>
                    <a:pt x="1152" y="12"/>
                  </a:moveTo>
                  <a:cubicBezTo>
                    <a:pt x="1149" y="12"/>
                    <a:pt x="1146" y="9"/>
                    <a:pt x="1145" y="11"/>
                  </a:cubicBezTo>
                  <a:cubicBezTo>
                    <a:pt x="1146" y="11"/>
                    <a:pt x="1150" y="15"/>
                    <a:pt x="1152" y="12"/>
                  </a:cubicBezTo>
                  <a:close/>
                  <a:moveTo>
                    <a:pt x="719" y="38"/>
                  </a:moveTo>
                  <a:cubicBezTo>
                    <a:pt x="708" y="38"/>
                    <a:pt x="708" y="38"/>
                    <a:pt x="708" y="38"/>
                  </a:cubicBezTo>
                  <a:cubicBezTo>
                    <a:pt x="708" y="41"/>
                    <a:pt x="719" y="43"/>
                    <a:pt x="719" y="38"/>
                  </a:cubicBezTo>
                  <a:close/>
                  <a:moveTo>
                    <a:pt x="763" y="72"/>
                  </a:moveTo>
                  <a:cubicBezTo>
                    <a:pt x="762" y="76"/>
                    <a:pt x="769" y="76"/>
                    <a:pt x="771" y="74"/>
                  </a:cubicBezTo>
                  <a:cubicBezTo>
                    <a:pt x="768" y="74"/>
                    <a:pt x="765" y="70"/>
                    <a:pt x="763" y="72"/>
                  </a:cubicBezTo>
                  <a:close/>
                  <a:moveTo>
                    <a:pt x="775" y="74"/>
                  </a:moveTo>
                  <a:cubicBezTo>
                    <a:pt x="778" y="76"/>
                    <a:pt x="786" y="80"/>
                    <a:pt x="788" y="76"/>
                  </a:cubicBezTo>
                  <a:cubicBezTo>
                    <a:pt x="783" y="77"/>
                    <a:pt x="779" y="72"/>
                    <a:pt x="775" y="74"/>
                  </a:cubicBezTo>
                  <a:close/>
                  <a:moveTo>
                    <a:pt x="530" y="84"/>
                  </a:moveTo>
                  <a:cubicBezTo>
                    <a:pt x="534" y="85"/>
                    <a:pt x="533" y="80"/>
                    <a:pt x="535" y="84"/>
                  </a:cubicBezTo>
                  <a:cubicBezTo>
                    <a:pt x="536" y="83"/>
                    <a:pt x="536" y="83"/>
                    <a:pt x="537" y="83"/>
                  </a:cubicBezTo>
                  <a:cubicBezTo>
                    <a:pt x="536" y="80"/>
                    <a:pt x="537" y="78"/>
                    <a:pt x="538" y="75"/>
                  </a:cubicBezTo>
                  <a:cubicBezTo>
                    <a:pt x="532" y="75"/>
                    <a:pt x="531" y="80"/>
                    <a:pt x="530" y="84"/>
                  </a:cubicBezTo>
                  <a:close/>
                  <a:moveTo>
                    <a:pt x="530" y="88"/>
                  </a:moveTo>
                  <a:cubicBezTo>
                    <a:pt x="530" y="92"/>
                    <a:pt x="532" y="98"/>
                    <a:pt x="527" y="101"/>
                  </a:cubicBezTo>
                  <a:cubicBezTo>
                    <a:pt x="533" y="99"/>
                    <a:pt x="537" y="94"/>
                    <a:pt x="538" y="87"/>
                  </a:cubicBezTo>
                  <a:cubicBezTo>
                    <a:pt x="535" y="87"/>
                    <a:pt x="533" y="90"/>
                    <a:pt x="530" y="88"/>
                  </a:cubicBezTo>
                  <a:close/>
                  <a:moveTo>
                    <a:pt x="1311" y="135"/>
                  </a:moveTo>
                  <a:cubicBezTo>
                    <a:pt x="1308" y="134"/>
                    <a:pt x="1306" y="128"/>
                    <a:pt x="1303" y="130"/>
                  </a:cubicBezTo>
                  <a:cubicBezTo>
                    <a:pt x="1306" y="131"/>
                    <a:pt x="1308" y="138"/>
                    <a:pt x="1311" y="135"/>
                  </a:cubicBezTo>
                  <a:close/>
                  <a:moveTo>
                    <a:pt x="1414" y="226"/>
                  </a:moveTo>
                  <a:cubicBezTo>
                    <a:pt x="1414" y="223"/>
                    <a:pt x="1413" y="221"/>
                    <a:pt x="1410" y="221"/>
                  </a:cubicBezTo>
                  <a:cubicBezTo>
                    <a:pt x="1409" y="225"/>
                    <a:pt x="1413" y="224"/>
                    <a:pt x="1412" y="228"/>
                  </a:cubicBezTo>
                  <a:cubicBezTo>
                    <a:pt x="1406" y="237"/>
                    <a:pt x="1416" y="247"/>
                    <a:pt x="1421" y="252"/>
                  </a:cubicBezTo>
                  <a:cubicBezTo>
                    <a:pt x="1425" y="264"/>
                    <a:pt x="1425" y="274"/>
                    <a:pt x="1434" y="281"/>
                  </a:cubicBezTo>
                  <a:cubicBezTo>
                    <a:pt x="1434" y="279"/>
                    <a:pt x="1431" y="277"/>
                    <a:pt x="1434" y="276"/>
                  </a:cubicBezTo>
                  <a:cubicBezTo>
                    <a:pt x="1436" y="279"/>
                    <a:pt x="1439" y="282"/>
                    <a:pt x="1441" y="287"/>
                  </a:cubicBezTo>
                  <a:cubicBezTo>
                    <a:pt x="1444" y="288"/>
                    <a:pt x="1441" y="283"/>
                    <a:pt x="1444" y="284"/>
                  </a:cubicBezTo>
                  <a:cubicBezTo>
                    <a:pt x="1444" y="290"/>
                    <a:pt x="1454" y="291"/>
                    <a:pt x="1456" y="289"/>
                  </a:cubicBezTo>
                  <a:cubicBezTo>
                    <a:pt x="1458" y="291"/>
                    <a:pt x="1455" y="292"/>
                    <a:pt x="1456" y="295"/>
                  </a:cubicBezTo>
                  <a:cubicBezTo>
                    <a:pt x="1462" y="296"/>
                    <a:pt x="1461" y="304"/>
                    <a:pt x="1468" y="306"/>
                  </a:cubicBezTo>
                  <a:cubicBezTo>
                    <a:pt x="1472" y="301"/>
                    <a:pt x="1466" y="298"/>
                    <a:pt x="1467" y="295"/>
                  </a:cubicBezTo>
                  <a:cubicBezTo>
                    <a:pt x="1469" y="297"/>
                    <a:pt x="1469" y="295"/>
                    <a:pt x="1472" y="296"/>
                  </a:cubicBezTo>
                  <a:cubicBezTo>
                    <a:pt x="1472" y="298"/>
                    <a:pt x="1474" y="298"/>
                    <a:pt x="1473" y="301"/>
                  </a:cubicBezTo>
                  <a:cubicBezTo>
                    <a:pt x="1472" y="301"/>
                    <a:pt x="1472" y="300"/>
                    <a:pt x="1470" y="300"/>
                  </a:cubicBezTo>
                  <a:cubicBezTo>
                    <a:pt x="1470" y="306"/>
                    <a:pt x="1475" y="306"/>
                    <a:pt x="1476" y="311"/>
                  </a:cubicBezTo>
                  <a:cubicBezTo>
                    <a:pt x="1478" y="312"/>
                    <a:pt x="1478" y="310"/>
                    <a:pt x="1479" y="310"/>
                  </a:cubicBezTo>
                  <a:cubicBezTo>
                    <a:pt x="1484" y="311"/>
                    <a:pt x="1483" y="317"/>
                    <a:pt x="1488" y="318"/>
                  </a:cubicBezTo>
                  <a:cubicBezTo>
                    <a:pt x="1491" y="309"/>
                    <a:pt x="1477" y="305"/>
                    <a:pt x="1477" y="300"/>
                  </a:cubicBezTo>
                  <a:cubicBezTo>
                    <a:pt x="1483" y="304"/>
                    <a:pt x="1486" y="309"/>
                    <a:pt x="1494" y="311"/>
                  </a:cubicBezTo>
                  <a:cubicBezTo>
                    <a:pt x="1486" y="299"/>
                    <a:pt x="1477" y="287"/>
                    <a:pt x="1459" y="284"/>
                  </a:cubicBezTo>
                  <a:cubicBezTo>
                    <a:pt x="1456" y="276"/>
                    <a:pt x="1452" y="269"/>
                    <a:pt x="1446" y="263"/>
                  </a:cubicBezTo>
                  <a:cubicBezTo>
                    <a:pt x="1446" y="266"/>
                    <a:pt x="1450" y="268"/>
                    <a:pt x="1447" y="269"/>
                  </a:cubicBezTo>
                  <a:cubicBezTo>
                    <a:pt x="1438" y="262"/>
                    <a:pt x="1428" y="252"/>
                    <a:pt x="1423" y="240"/>
                  </a:cubicBezTo>
                  <a:cubicBezTo>
                    <a:pt x="1423" y="239"/>
                    <a:pt x="1424" y="237"/>
                    <a:pt x="1424" y="237"/>
                  </a:cubicBezTo>
                  <a:cubicBezTo>
                    <a:pt x="1423" y="232"/>
                    <a:pt x="1416" y="223"/>
                    <a:pt x="1414" y="226"/>
                  </a:cubicBezTo>
                  <a:close/>
                  <a:moveTo>
                    <a:pt x="1519" y="325"/>
                  </a:moveTo>
                  <a:cubicBezTo>
                    <a:pt x="1520" y="328"/>
                    <a:pt x="1521" y="329"/>
                    <a:pt x="1524" y="330"/>
                  </a:cubicBezTo>
                  <a:cubicBezTo>
                    <a:pt x="1524" y="326"/>
                    <a:pt x="1521" y="326"/>
                    <a:pt x="1519" y="325"/>
                  </a:cubicBezTo>
                  <a:close/>
                  <a:moveTo>
                    <a:pt x="928" y="336"/>
                  </a:moveTo>
                  <a:cubicBezTo>
                    <a:pt x="928" y="340"/>
                    <a:pt x="935" y="341"/>
                    <a:pt x="934" y="335"/>
                  </a:cubicBezTo>
                  <a:cubicBezTo>
                    <a:pt x="931" y="335"/>
                    <a:pt x="929" y="335"/>
                    <a:pt x="928" y="336"/>
                  </a:cubicBezTo>
                  <a:close/>
                  <a:moveTo>
                    <a:pt x="913" y="346"/>
                  </a:moveTo>
                  <a:cubicBezTo>
                    <a:pt x="916" y="348"/>
                    <a:pt x="922" y="346"/>
                    <a:pt x="922" y="341"/>
                  </a:cubicBezTo>
                  <a:cubicBezTo>
                    <a:pt x="920" y="333"/>
                    <a:pt x="913" y="340"/>
                    <a:pt x="913" y="346"/>
                  </a:cubicBezTo>
                  <a:close/>
                  <a:moveTo>
                    <a:pt x="901" y="344"/>
                  </a:moveTo>
                  <a:cubicBezTo>
                    <a:pt x="904" y="350"/>
                    <a:pt x="894" y="346"/>
                    <a:pt x="893" y="351"/>
                  </a:cubicBezTo>
                  <a:cubicBezTo>
                    <a:pt x="898" y="355"/>
                    <a:pt x="903" y="351"/>
                    <a:pt x="908" y="349"/>
                  </a:cubicBezTo>
                  <a:cubicBezTo>
                    <a:pt x="908" y="345"/>
                    <a:pt x="903" y="346"/>
                    <a:pt x="901" y="344"/>
                  </a:cubicBezTo>
                  <a:close/>
                  <a:moveTo>
                    <a:pt x="901" y="357"/>
                  </a:moveTo>
                  <a:cubicBezTo>
                    <a:pt x="896" y="354"/>
                    <a:pt x="890" y="358"/>
                    <a:pt x="884" y="357"/>
                  </a:cubicBezTo>
                  <a:cubicBezTo>
                    <a:pt x="875" y="364"/>
                    <a:pt x="895" y="369"/>
                    <a:pt x="901" y="364"/>
                  </a:cubicBezTo>
                  <a:cubicBezTo>
                    <a:pt x="899" y="360"/>
                    <a:pt x="897" y="360"/>
                    <a:pt x="901" y="357"/>
                  </a:cubicBezTo>
                  <a:close/>
                  <a:moveTo>
                    <a:pt x="138" y="415"/>
                  </a:moveTo>
                  <a:cubicBezTo>
                    <a:pt x="134" y="415"/>
                    <a:pt x="133" y="417"/>
                    <a:pt x="132" y="420"/>
                  </a:cubicBezTo>
                  <a:cubicBezTo>
                    <a:pt x="136" y="421"/>
                    <a:pt x="137" y="417"/>
                    <a:pt x="138" y="415"/>
                  </a:cubicBezTo>
                  <a:close/>
                  <a:moveTo>
                    <a:pt x="130" y="417"/>
                  </a:moveTo>
                  <a:cubicBezTo>
                    <a:pt x="128" y="421"/>
                    <a:pt x="124" y="422"/>
                    <a:pt x="124" y="429"/>
                  </a:cubicBezTo>
                  <a:cubicBezTo>
                    <a:pt x="129" y="428"/>
                    <a:pt x="130" y="419"/>
                    <a:pt x="130" y="417"/>
                  </a:cubicBezTo>
                  <a:close/>
                  <a:moveTo>
                    <a:pt x="1576" y="428"/>
                  </a:moveTo>
                  <a:cubicBezTo>
                    <a:pt x="1578" y="441"/>
                    <a:pt x="1584" y="458"/>
                    <a:pt x="1592" y="468"/>
                  </a:cubicBezTo>
                  <a:cubicBezTo>
                    <a:pt x="1593" y="451"/>
                    <a:pt x="1585" y="437"/>
                    <a:pt x="1576" y="428"/>
                  </a:cubicBezTo>
                  <a:close/>
                  <a:moveTo>
                    <a:pt x="128" y="436"/>
                  </a:moveTo>
                  <a:cubicBezTo>
                    <a:pt x="127" y="439"/>
                    <a:pt x="123" y="443"/>
                    <a:pt x="124" y="446"/>
                  </a:cubicBezTo>
                  <a:cubicBezTo>
                    <a:pt x="126" y="443"/>
                    <a:pt x="132" y="441"/>
                    <a:pt x="128" y="436"/>
                  </a:cubicBezTo>
                  <a:close/>
                  <a:moveTo>
                    <a:pt x="118" y="437"/>
                  </a:moveTo>
                  <a:cubicBezTo>
                    <a:pt x="117" y="444"/>
                    <a:pt x="110" y="450"/>
                    <a:pt x="111" y="455"/>
                  </a:cubicBezTo>
                  <a:cubicBezTo>
                    <a:pt x="113" y="450"/>
                    <a:pt x="121" y="441"/>
                    <a:pt x="118" y="437"/>
                  </a:cubicBezTo>
                  <a:close/>
                  <a:moveTo>
                    <a:pt x="112" y="495"/>
                  </a:moveTo>
                  <a:cubicBezTo>
                    <a:pt x="113" y="473"/>
                    <a:pt x="139" y="464"/>
                    <a:pt x="146" y="448"/>
                  </a:cubicBezTo>
                  <a:cubicBezTo>
                    <a:pt x="150" y="447"/>
                    <a:pt x="157" y="446"/>
                    <a:pt x="163" y="444"/>
                  </a:cubicBezTo>
                  <a:cubicBezTo>
                    <a:pt x="154" y="432"/>
                    <a:pt x="144" y="446"/>
                    <a:pt x="135" y="450"/>
                  </a:cubicBezTo>
                  <a:cubicBezTo>
                    <a:pt x="128" y="463"/>
                    <a:pt x="116" y="465"/>
                    <a:pt x="111" y="481"/>
                  </a:cubicBezTo>
                  <a:cubicBezTo>
                    <a:pt x="102" y="487"/>
                    <a:pt x="98" y="497"/>
                    <a:pt x="92" y="505"/>
                  </a:cubicBezTo>
                  <a:cubicBezTo>
                    <a:pt x="103" y="506"/>
                    <a:pt x="103" y="496"/>
                    <a:pt x="112" y="495"/>
                  </a:cubicBezTo>
                  <a:close/>
                  <a:moveTo>
                    <a:pt x="146" y="459"/>
                  </a:moveTo>
                  <a:cubicBezTo>
                    <a:pt x="148" y="459"/>
                    <a:pt x="150" y="459"/>
                    <a:pt x="149" y="455"/>
                  </a:cubicBezTo>
                  <a:cubicBezTo>
                    <a:pt x="146" y="455"/>
                    <a:pt x="145" y="456"/>
                    <a:pt x="146" y="459"/>
                  </a:cubicBezTo>
                  <a:close/>
                  <a:moveTo>
                    <a:pt x="92" y="496"/>
                  </a:moveTo>
                  <a:cubicBezTo>
                    <a:pt x="88" y="495"/>
                    <a:pt x="89" y="499"/>
                    <a:pt x="88" y="502"/>
                  </a:cubicBezTo>
                  <a:cubicBezTo>
                    <a:pt x="91" y="502"/>
                    <a:pt x="92" y="499"/>
                    <a:pt x="92" y="496"/>
                  </a:cubicBezTo>
                  <a:close/>
                  <a:moveTo>
                    <a:pt x="1606" y="540"/>
                  </a:moveTo>
                  <a:cubicBezTo>
                    <a:pt x="1603" y="524"/>
                    <a:pt x="1602" y="509"/>
                    <a:pt x="1589" y="502"/>
                  </a:cubicBezTo>
                  <a:cubicBezTo>
                    <a:pt x="1587" y="522"/>
                    <a:pt x="1598" y="536"/>
                    <a:pt x="1598" y="554"/>
                  </a:cubicBezTo>
                  <a:cubicBezTo>
                    <a:pt x="1594" y="553"/>
                    <a:pt x="1591" y="549"/>
                    <a:pt x="1586" y="549"/>
                  </a:cubicBezTo>
                  <a:cubicBezTo>
                    <a:pt x="1582" y="552"/>
                    <a:pt x="1581" y="563"/>
                    <a:pt x="1588" y="564"/>
                  </a:cubicBezTo>
                  <a:cubicBezTo>
                    <a:pt x="1590" y="562"/>
                    <a:pt x="1589" y="557"/>
                    <a:pt x="1591" y="555"/>
                  </a:cubicBezTo>
                  <a:cubicBezTo>
                    <a:pt x="1593" y="557"/>
                    <a:pt x="1592" y="560"/>
                    <a:pt x="1593" y="561"/>
                  </a:cubicBezTo>
                  <a:cubicBezTo>
                    <a:pt x="1597" y="562"/>
                    <a:pt x="1596" y="559"/>
                    <a:pt x="1599" y="559"/>
                  </a:cubicBezTo>
                  <a:cubicBezTo>
                    <a:pt x="1606" y="564"/>
                    <a:pt x="1595" y="578"/>
                    <a:pt x="1604" y="582"/>
                  </a:cubicBezTo>
                  <a:cubicBezTo>
                    <a:pt x="1603" y="575"/>
                    <a:pt x="1609" y="569"/>
                    <a:pt x="1603" y="565"/>
                  </a:cubicBezTo>
                  <a:cubicBezTo>
                    <a:pt x="1607" y="560"/>
                    <a:pt x="1609" y="552"/>
                    <a:pt x="1610" y="543"/>
                  </a:cubicBezTo>
                  <a:cubicBezTo>
                    <a:pt x="1609" y="541"/>
                    <a:pt x="1607" y="541"/>
                    <a:pt x="1606" y="540"/>
                  </a:cubicBezTo>
                  <a:close/>
                  <a:moveTo>
                    <a:pt x="99" y="526"/>
                  </a:moveTo>
                  <a:cubicBezTo>
                    <a:pt x="103" y="523"/>
                    <a:pt x="110" y="519"/>
                    <a:pt x="112" y="511"/>
                  </a:cubicBezTo>
                  <a:cubicBezTo>
                    <a:pt x="106" y="513"/>
                    <a:pt x="98" y="519"/>
                    <a:pt x="99" y="526"/>
                  </a:cubicBezTo>
                  <a:close/>
                  <a:moveTo>
                    <a:pt x="73" y="545"/>
                  </a:moveTo>
                  <a:cubicBezTo>
                    <a:pt x="73" y="537"/>
                    <a:pt x="80" y="533"/>
                    <a:pt x="85" y="533"/>
                  </a:cubicBezTo>
                  <a:cubicBezTo>
                    <a:pt x="86" y="529"/>
                    <a:pt x="88" y="528"/>
                    <a:pt x="89" y="524"/>
                  </a:cubicBezTo>
                  <a:cubicBezTo>
                    <a:pt x="85" y="523"/>
                    <a:pt x="83" y="529"/>
                    <a:pt x="81" y="527"/>
                  </a:cubicBezTo>
                  <a:cubicBezTo>
                    <a:pt x="82" y="521"/>
                    <a:pt x="86" y="517"/>
                    <a:pt x="88" y="512"/>
                  </a:cubicBezTo>
                  <a:cubicBezTo>
                    <a:pt x="73" y="520"/>
                    <a:pt x="67" y="536"/>
                    <a:pt x="59" y="551"/>
                  </a:cubicBezTo>
                  <a:cubicBezTo>
                    <a:pt x="65" y="550"/>
                    <a:pt x="66" y="542"/>
                    <a:pt x="73" y="545"/>
                  </a:cubicBezTo>
                  <a:close/>
                  <a:moveTo>
                    <a:pt x="1658" y="557"/>
                  </a:moveTo>
                  <a:cubicBezTo>
                    <a:pt x="1659" y="547"/>
                    <a:pt x="1652" y="532"/>
                    <a:pt x="1645" y="530"/>
                  </a:cubicBezTo>
                  <a:cubicBezTo>
                    <a:pt x="1650" y="539"/>
                    <a:pt x="1650" y="552"/>
                    <a:pt x="1658" y="557"/>
                  </a:cubicBezTo>
                  <a:close/>
                  <a:moveTo>
                    <a:pt x="53" y="556"/>
                  </a:moveTo>
                  <a:cubicBezTo>
                    <a:pt x="53" y="562"/>
                    <a:pt x="47" y="562"/>
                    <a:pt x="47" y="569"/>
                  </a:cubicBezTo>
                  <a:cubicBezTo>
                    <a:pt x="50" y="570"/>
                    <a:pt x="56" y="561"/>
                    <a:pt x="53" y="556"/>
                  </a:cubicBezTo>
                  <a:close/>
                  <a:moveTo>
                    <a:pt x="1578" y="581"/>
                  </a:moveTo>
                  <a:cubicBezTo>
                    <a:pt x="1575" y="583"/>
                    <a:pt x="1573" y="586"/>
                    <a:pt x="1574" y="592"/>
                  </a:cubicBezTo>
                  <a:cubicBezTo>
                    <a:pt x="1579" y="593"/>
                    <a:pt x="1579" y="589"/>
                    <a:pt x="1582" y="588"/>
                  </a:cubicBezTo>
                  <a:cubicBezTo>
                    <a:pt x="1584" y="592"/>
                    <a:pt x="1583" y="598"/>
                    <a:pt x="1586" y="601"/>
                  </a:cubicBezTo>
                  <a:cubicBezTo>
                    <a:pt x="1586" y="598"/>
                    <a:pt x="1584" y="593"/>
                    <a:pt x="1587" y="592"/>
                  </a:cubicBezTo>
                  <a:cubicBezTo>
                    <a:pt x="1592" y="600"/>
                    <a:pt x="1584" y="615"/>
                    <a:pt x="1595" y="617"/>
                  </a:cubicBezTo>
                  <a:cubicBezTo>
                    <a:pt x="1597" y="608"/>
                    <a:pt x="1590" y="604"/>
                    <a:pt x="1593" y="597"/>
                  </a:cubicBezTo>
                  <a:cubicBezTo>
                    <a:pt x="1596" y="597"/>
                    <a:pt x="1596" y="601"/>
                    <a:pt x="1598" y="599"/>
                  </a:cubicBezTo>
                  <a:cubicBezTo>
                    <a:pt x="1598" y="592"/>
                    <a:pt x="1597" y="587"/>
                    <a:pt x="1596" y="582"/>
                  </a:cubicBezTo>
                  <a:cubicBezTo>
                    <a:pt x="1595" y="581"/>
                    <a:pt x="1592" y="583"/>
                    <a:pt x="1588" y="582"/>
                  </a:cubicBezTo>
                  <a:cubicBezTo>
                    <a:pt x="1587" y="586"/>
                    <a:pt x="1593" y="589"/>
                    <a:pt x="1589" y="592"/>
                  </a:cubicBezTo>
                  <a:cubicBezTo>
                    <a:pt x="1588" y="590"/>
                    <a:pt x="1586" y="581"/>
                    <a:pt x="1584" y="586"/>
                  </a:cubicBezTo>
                  <a:cubicBezTo>
                    <a:pt x="1582" y="581"/>
                    <a:pt x="1578" y="579"/>
                    <a:pt x="1577" y="574"/>
                  </a:cubicBezTo>
                  <a:cubicBezTo>
                    <a:pt x="1579" y="573"/>
                    <a:pt x="1581" y="572"/>
                    <a:pt x="1583" y="572"/>
                  </a:cubicBezTo>
                  <a:cubicBezTo>
                    <a:pt x="1579" y="549"/>
                    <a:pt x="1561" y="585"/>
                    <a:pt x="1578" y="581"/>
                  </a:cubicBezTo>
                  <a:close/>
                  <a:moveTo>
                    <a:pt x="1587" y="632"/>
                  </a:moveTo>
                  <a:cubicBezTo>
                    <a:pt x="1590" y="635"/>
                    <a:pt x="1593" y="642"/>
                    <a:pt x="1598" y="640"/>
                  </a:cubicBezTo>
                  <a:cubicBezTo>
                    <a:pt x="1597" y="631"/>
                    <a:pt x="1590" y="628"/>
                    <a:pt x="1588" y="620"/>
                  </a:cubicBezTo>
                  <a:cubicBezTo>
                    <a:pt x="1578" y="618"/>
                    <a:pt x="1579" y="606"/>
                    <a:pt x="1572" y="600"/>
                  </a:cubicBezTo>
                  <a:cubicBezTo>
                    <a:pt x="1573" y="599"/>
                    <a:pt x="1575" y="599"/>
                    <a:pt x="1574" y="596"/>
                  </a:cubicBezTo>
                  <a:cubicBezTo>
                    <a:pt x="1570" y="593"/>
                    <a:pt x="1569" y="599"/>
                    <a:pt x="1565" y="599"/>
                  </a:cubicBezTo>
                  <a:cubicBezTo>
                    <a:pt x="1568" y="613"/>
                    <a:pt x="1561" y="624"/>
                    <a:pt x="1568" y="633"/>
                  </a:cubicBezTo>
                  <a:cubicBezTo>
                    <a:pt x="1569" y="632"/>
                    <a:pt x="1569" y="630"/>
                    <a:pt x="1571" y="629"/>
                  </a:cubicBezTo>
                  <a:cubicBezTo>
                    <a:pt x="1574" y="635"/>
                    <a:pt x="1569" y="638"/>
                    <a:pt x="1570" y="645"/>
                  </a:cubicBezTo>
                  <a:cubicBezTo>
                    <a:pt x="1579" y="651"/>
                    <a:pt x="1586" y="643"/>
                    <a:pt x="1587" y="632"/>
                  </a:cubicBezTo>
                  <a:close/>
                  <a:moveTo>
                    <a:pt x="1579" y="595"/>
                  </a:moveTo>
                  <a:cubicBezTo>
                    <a:pt x="1580" y="597"/>
                    <a:pt x="1579" y="601"/>
                    <a:pt x="1583" y="600"/>
                  </a:cubicBezTo>
                  <a:cubicBezTo>
                    <a:pt x="1583" y="598"/>
                    <a:pt x="1583" y="596"/>
                    <a:pt x="1582" y="595"/>
                  </a:cubicBezTo>
                  <a:lnTo>
                    <a:pt x="1579" y="595"/>
                  </a:lnTo>
                  <a:close/>
                  <a:moveTo>
                    <a:pt x="1613" y="598"/>
                  </a:moveTo>
                  <a:cubicBezTo>
                    <a:pt x="1612" y="620"/>
                    <a:pt x="1625" y="632"/>
                    <a:pt x="1631" y="649"/>
                  </a:cubicBezTo>
                  <a:cubicBezTo>
                    <a:pt x="1629" y="634"/>
                    <a:pt x="1621" y="624"/>
                    <a:pt x="1616" y="612"/>
                  </a:cubicBezTo>
                  <a:cubicBezTo>
                    <a:pt x="1620" y="608"/>
                    <a:pt x="1616" y="600"/>
                    <a:pt x="1613" y="598"/>
                  </a:cubicBezTo>
                  <a:close/>
                  <a:moveTo>
                    <a:pt x="54" y="629"/>
                  </a:moveTo>
                  <a:cubicBezTo>
                    <a:pt x="55" y="628"/>
                    <a:pt x="58" y="623"/>
                    <a:pt x="55" y="621"/>
                  </a:cubicBezTo>
                  <a:cubicBezTo>
                    <a:pt x="55" y="623"/>
                    <a:pt x="52" y="627"/>
                    <a:pt x="54" y="629"/>
                  </a:cubicBezTo>
                  <a:close/>
                  <a:moveTo>
                    <a:pt x="1310" y="675"/>
                  </a:moveTo>
                  <a:cubicBezTo>
                    <a:pt x="1314" y="674"/>
                    <a:pt x="1312" y="666"/>
                    <a:pt x="1314" y="662"/>
                  </a:cubicBezTo>
                  <a:cubicBezTo>
                    <a:pt x="1323" y="662"/>
                    <a:pt x="1324" y="654"/>
                    <a:pt x="1334" y="655"/>
                  </a:cubicBezTo>
                  <a:cubicBezTo>
                    <a:pt x="1334" y="652"/>
                    <a:pt x="1334" y="648"/>
                    <a:pt x="1331" y="648"/>
                  </a:cubicBezTo>
                  <a:cubicBezTo>
                    <a:pt x="1324" y="656"/>
                    <a:pt x="1293" y="662"/>
                    <a:pt x="1310" y="675"/>
                  </a:cubicBezTo>
                  <a:close/>
                  <a:moveTo>
                    <a:pt x="1601" y="655"/>
                  </a:moveTo>
                  <a:cubicBezTo>
                    <a:pt x="1600" y="653"/>
                    <a:pt x="1601" y="649"/>
                    <a:pt x="1597" y="649"/>
                  </a:cubicBezTo>
                  <a:cubicBezTo>
                    <a:pt x="1595" y="651"/>
                    <a:pt x="1596" y="656"/>
                    <a:pt x="1598" y="657"/>
                  </a:cubicBezTo>
                  <a:cubicBezTo>
                    <a:pt x="1598" y="656"/>
                    <a:pt x="1600" y="656"/>
                    <a:pt x="1601" y="655"/>
                  </a:cubicBezTo>
                  <a:close/>
                  <a:moveTo>
                    <a:pt x="1561" y="650"/>
                  </a:moveTo>
                  <a:cubicBezTo>
                    <a:pt x="1560" y="654"/>
                    <a:pt x="1561" y="658"/>
                    <a:pt x="1564" y="659"/>
                  </a:cubicBezTo>
                  <a:cubicBezTo>
                    <a:pt x="1563" y="656"/>
                    <a:pt x="1565" y="650"/>
                    <a:pt x="1561" y="650"/>
                  </a:cubicBezTo>
                  <a:close/>
                  <a:moveTo>
                    <a:pt x="1376" y="658"/>
                  </a:moveTo>
                  <a:cubicBezTo>
                    <a:pt x="1375" y="655"/>
                    <a:pt x="1373" y="652"/>
                    <a:pt x="1369" y="652"/>
                  </a:cubicBezTo>
                  <a:cubicBezTo>
                    <a:pt x="1365" y="657"/>
                    <a:pt x="1372" y="661"/>
                    <a:pt x="1376" y="658"/>
                  </a:cubicBezTo>
                  <a:close/>
                  <a:moveTo>
                    <a:pt x="1573" y="656"/>
                  </a:moveTo>
                  <a:cubicBezTo>
                    <a:pt x="1573" y="659"/>
                    <a:pt x="1574" y="660"/>
                    <a:pt x="1575" y="661"/>
                  </a:cubicBezTo>
                  <a:cubicBezTo>
                    <a:pt x="1577" y="659"/>
                    <a:pt x="1576" y="655"/>
                    <a:pt x="1573" y="656"/>
                  </a:cubicBezTo>
                  <a:close/>
                  <a:moveTo>
                    <a:pt x="1606" y="656"/>
                  </a:moveTo>
                  <a:cubicBezTo>
                    <a:pt x="1606" y="659"/>
                    <a:pt x="1607" y="661"/>
                    <a:pt x="1609" y="663"/>
                  </a:cubicBezTo>
                  <a:cubicBezTo>
                    <a:pt x="1611" y="661"/>
                    <a:pt x="1608" y="659"/>
                    <a:pt x="1609" y="656"/>
                  </a:cubicBezTo>
                  <a:lnTo>
                    <a:pt x="1606" y="656"/>
                  </a:lnTo>
                  <a:close/>
                  <a:moveTo>
                    <a:pt x="1623" y="742"/>
                  </a:moveTo>
                  <a:cubicBezTo>
                    <a:pt x="1623" y="744"/>
                    <a:pt x="1619" y="741"/>
                    <a:pt x="1620" y="744"/>
                  </a:cubicBezTo>
                  <a:cubicBezTo>
                    <a:pt x="1621" y="755"/>
                    <a:pt x="1634" y="764"/>
                    <a:pt x="1624" y="774"/>
                  </a:cubicBezTo>
                  <a:cubicBezTo>
                    <a:pt x="1626" y="789"/>
                    <a:pt x="1627" y="807"/>
                    <a:pt x="1635" y="816"/>
                  </a:cubicBezTo>
                  <a:cubicBezTo>
                    <a:pt x="1634" y="813"/>
                    <a:pt x="1634" y="809"/>
                    <a:pt x="1636" y="806"/>
                  </a:cubicBezTo>
                  <a:cubicBezTo>
                    <a:pt x="1639" y="807"/>
                    <a:pt x="1640" y="812"/>
                    <a:pt x="1643" y="814"/>
                  </a:cubicBezTo>
                  <a:cubicBezTo>
                    <a:pt x="1644" y="812"/>
                    <a:pt x="1644" y="809"/>
                    <a:pt x="1646" y="810"/>
                  </a:cubicBezTo>
                  <a:cubicBezTo>
                    <a:pt x="1647" y="814"/>
                    <a:pt x="1649" y="818"/>
                    <a:pt x="1652" y="820"/>
                  </a:cubicBezTo>
                  <a:cubicBezTo>
                    <a:pt x="1652" y="817"/>
                    <a:pt x="1652" y="814"/>
                    <a:pt x="1654" y="813"/>
                  </a:cubicBezTo>
                  <a:cubicBezTo>
                    <a:pt x="1654" y="819"/>
                    <a:pt x="1656" y="822"/>
                    <a:pt x="1660" y="824"/>
                  </a:cubicBezTo>
                  <a:cubicBezTo>
                    <a:pt x="1662" y="802"/>
                    <a:pt x="1680" y="782"/>
                    <a:pt x="1666" y="762"/>
                  </a:cubicBezTo>
                  <a:cubicBezTo>
                    <a:pt x="1665" y="761"/>
                    <a:pt x="1661" y="763"/>
                    <a:pt x="1661" y="761"/>
                  </a:cubicBezTo>
                  <a:cubicBezTo>
                    <a:pt x="1665" y="735"/>
                    <a:pt x="1644" y="720"/>
                    <a:pt x="1644" y="691"/>
                  </a:cubicBezTo>
                  <a:cubicBezTo>
                    <a:pt x="1634" y="685"/>
                    <a:pt x="1638" y="666"/>
                    <a:pt x="1630" y="658"/>
                  </a:cubicBezTo>
                  <a:cubicBezTo>
                    <a:pt x="1627" y="666"/>
                    <a:pt x="1621" y="668"/>
                    <a:pt x="1614" y="671"/>
                  </a:cubicBezTo>
                  <a:cubicBezTo>
                    <a:pt x="1614" y="677"/>
                    <a:pt x="1618" y="677"/>
                    <a:pt x="1621" y="680"/>
                  </a:cubicBezTo>
                  <a:cubicBezTo>
                    <a:pt x="1622" y="684"/>
                    <a:pt x="1618" y="683"/>
                    <a:pt x="1619" y="687"/>
                  </a:cubicBezTo>
                  <a:cubicBezTo>
                    <a:pt x="1621" y="689"/>
                    <a:pt x="1624" y="689"/>
                    <a:pt x="1625" y="690"/>
                  </a:cubicBezTo>
                  <a:cubicBezTo>
                    <a:pt x="1623" y="696"/>
                    <a:pt x="1628" y="708"/>
                    <a:pt x="1620" y="710"/>
                  </a:cubicBezTo>
                  <a:cubicBezTo>
                    <a:pt x="1620" y="714"/>
                    <a:pt x="1621" y="715"/>
                    <a:pt x="1621" y="719"/>
                  </a:cubicBezTo>
                  <a:cubicBezTo>
                    <a:pt x="1618" y="721"/>
                    <a:pt x="1616" y="726"/>
                    <a:pt x="1614" y="731"/>
                  </a:cubicBezTo>
                  <a:cubicBezTo>
                    <a:pt x="1617" y="735"/>
                    <a:pt x="1623" y="735"/>
                    <a:pt x="1623" y="742"/>
                  </a:cubicBezTo>
                  <a:close/>
                  <a:moveTo>
                    <a:pt x="1548" y="668"/>
                  </a:moveTo>
                  <a:cubicBezTo>
                    <a:pt x="1547" y="667"/>
                    <a:pt x="1547" y="667"/>
                    <a:pt x="1547" y="666"/>
                  </a:cubicBezTo>
                  <a:cubicBezTo>
                    <a:pt x="1542" y="666"/>
                    <a:pt x="1542" y="666"/>
                    <a:pt x="1542" y="666"/>
                  </a:cubicBezTo>
                  <a:cubicBezTo>
                    <a:pt x="1542" y="668"/>
                    <a:pt x="1542" y="670"/>
                    <a:pt x="1543" y="671"/>
                  </a:cubicBezTo>
                  <a:cubicBezTo>
                    <a:pt x="1546" y="672"/>
                    <a:pt x="1548" y="670"/>
                    <a:pt x="1548" y="668"/>
                  </a:cubicBezTo>
                  <a:close/>
                  <a:moveTo>
                    <a:pt x="1350" y="702"/>
                  </a:moveTo>
                  <a:cubicBezTo>
                    <a:pt x="1351" y="700"/>
                    <a:pt x="1354" y="700"/>
                    <a:pt x="1353" y="697"/>
                  </a:cubicBezTo>
                  <a:cubicBezTo>
                    <a:pt x="1346" y="688"/>
                    <a:pt x="1330" y="688"/>
                    <a:pt x="1324" y="677"/>
                  </a:cubicBezTo>
                  <a:cubicBezTo>
                    <a:pt x="1325" y="675"/>
                    <a:pt x="1329" y="676"/>
                    <a:pt x="1328" y="672"/>
                  </a:cubicBezTo>
                  <a:cubicBezTo>
                    <a:pt x="1326" y="669"/>
                    <a:pt x="1324" y="666"/>
                    <a:pt x="1317" y="667"/>
                  </a:cubicBezTo>
                  <a:cubicBezTo>
                    <a:pt x="1310" y="689"/>
                    <a:pt x="1330" y="700"/>
                    <a:pt x="1350" y="702"/>
                  </a:cubicBezTo>
                  <a:close/>
                  <a:moveTo>
                    <a:pt x="1274" y="691"/>
                  </a:moveTo>
                  <a:cubicBezTo>
                    <a:pt x="1282" y="690"/>
                    <a:pt x="1291" y="682"/>
                    <a:pt x="1293" y="671"/>
                  </a:cubicBezTo>
                  <a:cubicBezTo>
                    <a:pt x="1287" y="669"/>
                    <a:pt x="1272" y="680"/>
                    <a:pt x="1274" y="691"/>
                  </a:cubicBezTo>
                  <a:close/>
                  <a:moveTo>
                    <a:pt x="1541" y="696"/>
                  </a:moveTo>
                  <a:cubicBezTo>
                    <a:pt x="1546" y="696"/>
                    <a:pt x="1547" y="698"/>
                    <a:pt x="1547" y="702"/>
                  </a:cubicBezTo>
                  <a:cubicBezTo>
                    <a:pt x="1547" y="705"/>
                    <a:pt x="1542" y="703"/>
                    <a:pt x="1542" y="707"/>
                  </a:cubicBezTo>
                  <a:cubicBezTo>
                    <a:pt x="1546" y="712"/>
                    <a:pt x="1552" y="706"/>
                    <a:pt x="1555" y="704"/>
                  </a:cubicBezTo>
                  <a:cubicBezTo>
                    <a:pt x="1558" y="695"/>
                    <a:pt x="1557" y="681"/>
                    <a:pt x="1550" y="672"/>
                  </a:cubicBezTo>
                  <a:cubicBezTo>
                    <a:pt x="1548" y="680"/>
                    <a:pt x="1553" y="687"/>
                    <a:pt x="1551" y="692"/>
                  </a:cubicBezTo>
                  <a:cubicBezTo>
                    <a:pt x="1546" y="691"/>
                    <a:pt x="1549" y="682"/>
                    <a:pt x="1541" y="684"/>
                  </a:cubicBezTo>
                  <a:cubicBezTo>
                    <a:pt x="1540" y="689"/>
                    <a:pt x="1542" y="692"/>
                    <a:pt x="1541" y="696"/>
                  </a:cubicBezTo>
                  <a:close/>
                  <a:moveTo>
                    <a:pt x="207" y="678"/>
                  </a:moveTo>
                  <a:cubicBezTo>
                    <a:pt x="204" y="678"/>
                    <a:pt x="204" y="678"/>
                    <a:pt x="204" y="678"/>
                  </a:cubicBezTo>
                  <a:cubicBezTo>
                    <a:pt x="204" y="683"/>
                    <a:pt x="201" y="684"/>
                    <a:pt x="198" y="684"/>
                  </a:cubicBezTo>
                  <a:cubicBezTo>
                    <a:pt x="198" y="688"/>
                    <a:pt x="198" y="688"/>
                    <a:pt x="198" y="688"/>
                  </a:cubicBezTo>
                  <a:cubicBezTo>
                    <a:pt x="203" y="686"/>
                    <a:pt x="200" y="692"/>
                    <a:pt x="202" y="694"/>
                  </a:cubicBezTo>
                  <a:cubicBezTo>
                    <a:pt x="204" y="694"/>
                    <a:pt x="206" y="693"/>
                    <a:pt x="207" y="693"/>
                  </a:cubicBezTo>
                  <a:cubicBezTo>
                    <a:pt x="208" y="689"/>
                    <a:pt x="206" y="687"/>
                    <a:pt x="205" y="686"/>
                  </a:cubicBezTo>
                  <a:cubicBezTo>
                    <a:pt x="212" y="685"/>
                    <a:pt x="204" y="681"/>
                    <a:pt x="207" y="678"/>
                  </a:cubicBezTo>
                  <a:close/>
                  <a:moveTo>
                    <a:pt x="1525" y="706"/>
                  </a:moveTo>
                  <a:cubicBezTo>
                    <a:pt x="1526" y="704"/>
                    <a:pt x="1528" y="703"/>
                    <a:pt x="1527" y="699"/>
                  </a:cubicBezTo>
                  <a:cubicBezTo>
                    <a:pt x="1525" y="697"/>
                    <a:pt x="1525" y="701"/>
                    <a:pt x="1522" y="700"/>
                  </a:cubicBezTo>
                  <a:cubicBezTo>
                    <a:pt x="1519" y="695"/>
                    <a:pt x="1516" y="689"/>
                    <a:pt x="1511" y="685"/>
                  </a:cubicBezTo>
                  <a:cubicBezTo>
                    <a:pt x="1506" y="687"/>
                    <a:pt x="1501" y="686"/>
                    <a:pt x="1497" y="687"/>
                  </a:cubicBezTo>
                  <a:cubicBezTo>
                    <a:pt x="1494" y="692"/>
                    <a:pt x="1496" y="701"/>
                    <a:pt x="1492" y="706"/>
                  </a:cubicBezTo>
                  <a:cubicBezTo>
                    <a:pt x="1491" y="706"/>
                    <a:pt x="1491" y="704"/>
                    <a:pt x="1490" y="704"/>
                  </a:cubicBezTo>
                  <a:cubicBezTo>
                    <a:pt x="1489" y="708"/>
                    <a:pt x="1489" y="710"/>
                    <a:pt x="1486" y="711"/>
                  </a:cubicBezTo>
                  <a:cubicBezTo>
                    <a:pt x="1479" y="708"/>
                    <a:pt x="1475" y="703"/>
                    <a:pt x="1476" y="694"/>
                  </a:cubicBezTo>
                  <a:cubicBezTo>
                    <a:pt x="1473" y="692"/>
                    <a:pt x="1469" y="691"/>
                    <a:pt x="1468" y="688"/>
                  </a:cubicBezTo>
                  <a:cubicBezTo>
                    <a:pt x="1471" y="685"/>
                    <a:pt x="1465" y="682"/>
                    <a:pt x="1465" y="680"/>
                  </a:cubicBezTo>
                  <a:cubicBezTo>
                    <a:pt x="1434" y="684"/>
                    <a:pt x="1406" y="677"/>
                    <a:pt x="1382" y="690"/>
                  </a:cubicBezTo>
                  <a:cubicBezTo>
                    <a:pt x="1382" y="694"/>
                    <a:pt x="1382" y="698"/>
                    <a:pt x="1379" y="699"/>
                  </a:cubicBezTo>
                  <a:cubicBezTo>
                    <a:pt x="1375" y="699"/>
                    <a:pt x="1366" y="699"/>
                    <a:pt x="1362" y="701"/>
                  </a:cubicBezTo>
                  <a:cubicBezTo>
                    <a:pt x="1361" y="708"/>
                    <a:pt x="1367" y="708"/>
                    <a:pt x="1368" y="714"/>
                  </a:cubicBezTo>
                  <a:cubicBezTo>
                    <a:pt x="1365" y="718"/>
                    <a:pt x="1361" y="719"/>
                    <a:pt x="1356" y="721"/>
                  </a:cubicBezTo>
                  <a:cubicBezTo>
                    <a:pt x="1355" y="729"/>
                    <a:pt x="1350" y="733"/>
                    <a:pt x="1343" y="729"/>
                  </a:cubicBezTo>
                  <a:cubicBezTo>
                    <a:pt x="1343" y="732"/>
                    <a:pt x="1343" y="735"/>
                    <a:pt x="1342" y="736"/>
                  </a:cubicBezTo>
                  <a:cubicBezTo>
                    <a:pt x="1334" y="737"/>
                    <a:pt x="1330" y="742"/>
                    <a:pt x="1328" y="749"/>
                  </a:cubicBezTo>
                  <a:cubicBezTo>
                    <a:pt x="1342" y="740"/>
                    <a:pt x="1361" y="759"/>
                    <a:pt x="1367" y="739"/>
                  </a:cubicBezTo>
                  <a:cubicBezTo>
                    <a:pt x="1372" y="739"/>
                    <a:pt x="1372" y="739"/>
                    <a:pt x="1372" y="739"/>
                  </a:cubicBezTo>
                  <a:cubicBezTo>
                    <a:pt x="1371" y="726"/>
                    <a:pt x="1388" y="734"/>
                    <a:pt x="1394" y="728"/>
                  </a:cubicBezTo>
                  <a:cubicBezTo>
                    <a:pt x="1395" y="733"/>
                    <a:pt x="1401" y="732"/>
                    <a:pt x="1400" y="740"/>
                  </a:cubicBezTo>
                  <a:cubicBezTo>
                    <a:pt x="1402" y="742"/>
                    <a:pt x="1408" y="741"/>
                    <a:pt x="1409" y="744"/>
                  </a:cubicBezTo>
                  <a:cubicBezTo>
                    <a:pt x="1407" y="746"/>
                    <a:pt x="1402" y="744"/>
                    <a:pt x="1402" y="748"/>
                  </a:cubicBezTo>
                  <a:cubicBezTo>
                    <a:pt x="1404" y="752"/>
                    <a:pt x="1406" y="754"/>
                    <a:pt x="1409" y="756"/>
                  </a:cubicBezTo>
                  <a:cubicBezTo>
                    <a:pt x="1415" y="753"/>
                    <a:pt x="1419" y="760"/>
                    <a:pt x="1424" y="760"/>
                  </a:cubicBezTo>
                  <a:cubicBezTo>
                    <a:pt x="1430" y="760"/>
                    <a:pt x="1432" y="755"/>
                    <a:pt x="1437" y="751"/>
                  </a:cubicBezTo>
                  <a:cubicBezTo>
                    <a:pt x="1442" y="756"/>
                    <a:pt x="1449" y="760"/>
                    <a:pt x="1456" y="763"/>
                  </a:cubicBezTo>
                  <a:cubicBezTo>
                    <a:pt x="1458" y="752"/>
                    <a:pt x="1452" y="749"/>
                    <a:pt x="1447" y="745"/>
                  </a:cubicBezTo>
                  <a:cubicBezTo>
                    <a:pt x="1450" y="740"/>
                    <a:pt x="1452" y="736"/>
                    <a:pt x="1454" y="728"/>
                  </a:cubicBezTo>
                  <a:cubicBezTo>
                    <a:pt x="1463" y="726"/>
                    <a:pt x="1476" y="721"/>
                    <a:pt x="1484" y="726"/>
                  </a:cubicBezTo>
                  <a:cubicBezTo>
                    <a:pt x="1488" y="722"/>
                    <a:pt x="1496" y="722"/>
                    <a:pt x="1499" y="719"/>
                  </a:cubicBezTo>
                  <a:cubicBezTo>
                    <a:pt x="1501" y="724"/>
                    <a:pt x="1500" y="731"/>
                    <a:pt x="1506" y="731"/>
                  </a:cubicBezTo>
                  <a:cubicBezTo>
                    <a:pt x="1506" y="722"/>
                    <a:pt x="1506" y="722"/>
                    <a:pt x="1506" y="722"/>
                  </a:cubicBezTo>
                  <a:cubicBezTo>
                    <a:pt x="1507" y="719"/>
                    <a:pt x="1514" y="722"/>
                    <a:pt x="1514" y="719"/>
                  </a:cubicBezTo>
                  <a:cubicBezTo>
                    <a:pt x="1510" y="713"/>
                    <a:pt x="1503" y="710"/>
                    <a:pt x="1497" y="705"/>
                  </a:cubicBezTo>
                  <a:cubicBezTo>
                    <a:pt x="1504" y="701"/>
                    <a:pt x="1507" y="712"/>
                    <a:pt x="1513" y="710"/>
                  </a:cubicBezTo>
                  <a:cubicBezTo>
                    <a:pt x="1515" y="710"/>
                    <a:pt x="1514" y="705"/>
                    <a:pt x="1516" y="704"/>
                  </a:cubicBezTo>
                  <a:cubicBezTo>
                    <a:pt x="1519" y="705"/>
                    <a:pt x="1521" y="707"/>
                    <a:pt x="1525" y="706"/>
                  </a:cubicBezTo>
                  <a:close/>
                  <a:moveTo>
                    <a:pt x="1262" y="683"/>
                  </a:moveTo>
                  <a:cubicBezTo>
                    <a:pt x="1262" y="689"/>
                    <a:pt x="1262" y="689"/>
                    <a:pt x="1262" y="689"/>
                  </a:cubicBezTo>
                  <a:cubicBezTo>
                    <a:pt x="1265" y="689"/>
                    <a:pt x="1267" y="687"/>
                    <a:pt x="1267" y="684"/>
                  </a:cubicBezTo>
                  <a:cubicBezTo>
                    <a:pt x="1266" y="683"/>
                    <a:pt x="1264" y="683"/>
                    <a:pt x="1262" y="683"/>
                  </a:cubicBezTo>
                  <a:close/>
                  <a:moveTo>
                    <a:pt x="1232" y="697"/>
                  </a:moveTo>
                  <a:cubicBezTo>
                    <a:pt x="1239" y="696"/>
                    <a:pt x="1246" y="694"/>
                    <a:pt x="1248" y="687"/>
                  </a:cubicBezTo>
                  <a:cubicBezTo>
                    <a:pt x="1241" y="688"/>
                    <a:pt x="1234" y="691"/>
                    <a:pt x="1232" y="697"/>
                  </a:cubicBezTo>
                  <a:close/>
                  <a:moveTo>
                    <a:pt x="196" y="694"/>
                  </a:moveTo>
                  <a:cubicBezTo>
                    <a:pt x="199" y="694"/>
                    <a:pt x="199" y="689"/>
                    <a:pt x="196" y="689"/>
                  </a:cubicBezTo>
                  <a:cubicBezTo>
                    <a:pt x="196" y="690"/>
                    <a:pt x="195" y="691"/>
                    <a:pt x="196" y="694"/>
                  </a:cubicBezTo>
                  <a:close/>
                  <a:moveTo>
                    <a:pt x="1222" y="693"/>
                  </a:moveTo>
                  <a:cubicBezTo>
                    <a:pt x="1217" y="695"/>
                    <a:pt x="1211" y="703"/>
                    <a:pt x="1214" y="706"/>
                  </a:cubicBezTo>
                  <a:cubicBezTo>
                    <a:pt x="1219" y="704"/>
                    <a:pt x="1226" y="700"/>
                    <a:pt x="1222" y="693"/>
                  </a:cubicBezTo>
                  <a:close/>
                  <a:moveTo>
                    <a:pt x="1604" y="812"/>
                  </a:moveTo>
                  <a:cubicBezTo>
                    <a:pt x="1609" y="805"/>
                    <a:pt x="1603" y="789"/>
                    <a:pt x="1609" y="781"/>
                  </a:cubicBezTo>
                  <a:cubicBezTo>
                    <a:pt x="1611" y="781"/>
                    <a:pt x="1609" y="785"/>
                    <a:pt x="1612" y="784"/>
                  </a:cubicBezTo>
                  <a:cubicBezTo>
                    <a:pt x="1615" y="776"/>
                    <a:pt x="1615" y="767"/>
                    <a:pt x="1611" y="762"/>
                  </a:cubicBezTo>
                  <a:cubicBezTo>
                    <a:pt x="1616" y="746"/>
                    <a:pt x="1609" y="726"/>
                    <a:pt x="1604" y="712"/>
                  </a:cubicBezTo>
                  <a:cubicBezTo>
                    <a:pt x="1594" y="717"/>
                    <a:pt x="1588" y="707"/>
                    <a:pt x="1581" y="704"/>
                  </a:cubicBezTo>
                  <a:cubicBezTo>
                    <a:pt x="1580" y="699"/>
                    <a:pt x="1575" y="693"/>
                    <a:pt x="1571" y="694"/>
                  </a:cubicBezTo>
                  <a:cubicBezTo>
                    <a:pt x="1574" y="703"/>
                    <a:pt x="1577" y="714"/>
                    <a:pt x="1587" y="718"/>
                  </a:cubicBezTo>
                  <a:cubicBezTo>
                    <a:pt x="1589" y="719"/>
                    <a:pt x="1592" y="716"/>
                    <a:pt x="1595" y="718"/>
                  </a:cubicBezTo>
                  <a:cubicBezTo>
                    <a:pt x="1597" y="718"/>
                    <a:pt x="1597" y="722"/>
                    <a:pt x="1598" y="723"/>
                  </a:cubicBezTo>
                  <a:cubicBezTo>
                    <a:pt x="1601" y="726"/>
                    <a:pt x="1604" y="724"/>
                    <a:pt x="1607" y="726"/>
                  </a:cubicBezTo>
                  <a:cubicBezTo>
                    <a:pt x="1607" y="731"/>
                    <a:pt x="1608" y="735"/>
                    <a:pt x="1608" y="741"/>
                  </a:cubicBezTo>
                  <a:cubicBezTo>
                    <a:pt x="1602" y="739"/>
                    <a:pt x="1602" y="743"/>
                    <a:pt x="1600" y="744"/>
                  </a:cubicBezTo>
                  <a:cubicBezTo>
                    <a:pt x="1598" y="736"/>
                    <a:pt x="1591" y="728"/>
                    <a:pt x="1586" y="726"/>
                  </a:cubicBezTo>
                  <a:cubicBezTo>
                    <a:pt x="1585" y="734"/>
                    <a:pt x="1593" y="741"/>
                    <a:pt x="1594" y="749"/>
                  </a:cubicBezTo>
                  <a:cubicBezTo>
                    <a:pt x="1592" y="748"/>
                    <a:pt x="1592" y="751"/>
                    <a:pt x="1589" y="750"/>
                  </a:cubicBezTo>
                  <a:cubicBezTo>
                    <a:pt x="1592" y="760"/>
                    <a:pt x="1582" y="760"/>
                    <a:pt x="1587" y="769"/>
                  </a:cubicBezTo>
                  <a:cubicBezTo>
                    <a:pt x="1583" y="774"/>
                    <a:pt x="1576" y="775"/>
                    <a:pt x="1578" y="785"/>
                  </a:cubicBezTo>
                  <a:cubicBezTo>
                    <a:pt x="1583" y="786"/>
                    <a:pt x="1581" y="791"/>
                    <a:pt x="1581" y="796"/>
                  </a:cubicBezTo>
                  <a:cubicBezTo>
                    <a:pt x="1583" y="797"/>
                    <a:pt x="1585" y="798"/>
                    <a:pt x="1587" y="799"/>
                  </a:cubicBezTo>
                  <a:cubicBezTo>
                    <a:pt x="1592" y="786"/>
                    <a:pt x="1596" y="772"/>
                    <a:pt x="1603" y="760"/>
                  </a:cubicBezTo>
                  <a:cubicBezTo>
                    <a:pt x="1603" y="772"/>
                    <a:pt x="1592" y="808"/>
                    <a:pt x="1604" y="812"/>
                  </a:cubicBezTo>
                  <a:close/>
                  <a:moveTo>
                    <a:pt x="187" y="697"/>
                  </a:moveTo>
                  <a:cubicBezTo>
                    <a:pt x="188" y="698"/>
                    <a:pt x="189" y="699"/>
                    <a:pt x="191" y="698"/>
                  </a:cubicBezTo>
                  <a:cubicBezTo>
                    <a:pt x="191" y="696"/>
                    <a:pt x="190" y="695"/>
                    <a:pt x="189" y="695"/>
                  </a:cubicBezTo>
                  <a:cubicBezTo>
                    <a:pt x="189" y="696"/>
                    <a:pt x="187" y="696"/>
                    <a:pt x="187" y="697"/>
                  </a:cubicBezTo>
                  <a:close/>
                  <a:moveTo>
                    <a:pt x="1253" y="697"/>
                  </a:moveTo>
                  <a:cubicBezTo>
                    <a:pt x="1252" y="701"/>
                    <a:pt x="1256" y="700"/>
                    <a:pt x="1255" y="703"/>
                  </a:cubicBezTo>
                  <a:cubicBezTo>
                    <a:pt x="1252" y="703"/>
                    <a:pt x="1251" y="704"/>
                    <a:pt x="1251" y="707"/>
                  </a:cubicBezTo>
                  <a:cubicBezTo>
                    <a:pt x="1258" y="709"/>
                    <a:pt x="1257" y="698"/>
                    <a:pt x="1266" y="700"/>
                  </a:cubicBezTo>
                  <a:cubicBezTo>
                    <a:pt x="1264" y="693"/>
                    <a:pt x="1259" y="700"/>
                    <a:pt x="1253" y="697"/>
                  </a:cubicBezTo>
                  <a:close/>
                  <a:moveTo>
                    <a:pt x="1692" y="805"/>
                  </a:moveTo>
                  <a:cubicBezTo>
                    <a:pt x="1700" y="797"/>
                    <a:pt x="1701" y="784"/>
                    <a:pt x="1703" y="769"/>
                  </a:cubicBezTo>
                  <a:cubicBezTo>
                    <a:pt x="1705" y="747"/>
                    <a:pt x="1704" y="720"/>
                    <a:pt x="1701" y="701"/>
                  </a:cubicBezTo>
                  <a:cubicBezTo>
                    <a:pt x="1701" y="715"/>
                    <a:pt x="1702" y="730"/>
                    <a:pt x="1700" y="742"/>
                  </a:cubicBezTo>
                  <a:cubicBezTo>
                    <a:pt x="1700" y="740"/>
                    <a:pt x="1700" y="739"/>
                    <a:pt x="1699" y="739"/>
                  </a:cubicBezTo>
                  <a:cubicBezTo>
                    <a:pt x="1700" y="744"/>
                    <a:pt x="1695" y="747"/>
                    <a:pt x="1694" y="752"/>
                  </a:cubicBezTo>
                  <a:cubicBezTo>
                    <a:pt x="1692" y="762"/>
                    <a:pt x="1695" y="773"/>
                    <a:pt x="1693" y="784"/>
                  </a:cubicBezTo>
                  <a:cubicBezTo>
                    <a:pt x="1691" y="792"/>
                    <a:pt x="1685" y="799"/>
                    <a:pt x="1692" y="805"/>
                  </a:cubicBezTo>
                  <a:close/>
                  <a:moveTo>
                    <a:pt x="1234" y="706"/>
                  </a:moveTo>
                  <a:cubicBezTo>
                    <a:pt x="1230" y="704"/>
                    <a:pt x="1222" y="705"/>
                    <a:pt x="1221" y="710"/>
                  </a:cubicBezTo>
                  <a:cubicBezTo>
                    <a:pt x="1223" y="714"/>
                    <a:pt x="1229" y="712"/>
                    <a:pt x="1233" y="711"/>
                  </a:cubicBezTo>
                  <a:cubicBezTo>
                    <a:pt x="1233" y="709"/>
                    <a:pt x="1235" y="709"/>
                    <a:pt x="1234" y="706"/>
                  </a:cubicBezTo>
                  <a:close/>
                  <a:moveTo>
                    <a:pt x="1204" y="718"/>
                  </a:moveTo>
                  <a:cubicBezTo>
                    <a:pt x="1206" y="723"/>
                    <a:pt x="1213" y="718"/>
                    <a:pt x="1213" y="714"/>
                  </a:cubicBezTo>
                  <a:cubicBezTo>
                    <a:pt x="1209" y="714"/>
                    <a:pt x="1205" y="714"/>
                    <a:pt x="1204" y="718"/>
                  </a:cubicBezTo>
                  <a:close/>
                  <a:moveTo>
                    <a:pt x="1531" y="737"/>
                  </a:moveTo>
                  <a:cubicBezTo>
                    <a:pt x="1532" y="736"/>
                    <a:pt x="1531" y="733"/>
                    <a:pt x="1533" y="733"/>
                  </a:cubicBezTo>
                  <a:cubicBezTo>
                    <a:pt x="1535" y="736"/>
                    <a:pt x="1540" y="738"/>
                    <a:pt x="1541" y="742"/>
                  </a:cubicBezTo>
                  <a:cubicBezTo>
                    <a:pt x="1542" y="739"/>
                    <a:pt x="1543" y="742"/>
                    <a:pt x="1545" y="742"/>
                  </a:cubicBezTo>
                  <a:cubicBezTo>
                    <a:pt x="1549" y="732"/>
                    <a:pt x="1537" y="730"/>
                    <a:pt x="1535" y="723"/>
                  </a:cubicBezTo>
                  <a:cubicBezTo>
                    <a:pt x="1536" y="722"/>
                    <a:pt x="1537" y="721"/>
                    <a:pt x="1537" y="718"/>
                  </a:cubicBezTo>
                  <a:cubicBezTo>
                    <a:pt x="1533" y="717"/>
                    <a:pt x="1532" y="715"/>
                    <a:pt x="1529" y="715"/>
                  </a:cubicBezTo>
                  <a:cubicBezTo>
                    <a:pt x="1528" y="720"/>
                    <a:pt x="1533" y="721"/>
                    <a:pt x="1533" y="725"/>
                  </a:cubicBezTo>
                  <a:cubicBezTo>
                    <a:pt x="1530" y="725"/>
                    <a:pt x="1527" y="726"/>
                    <a:pt x="1525" y="726"/>
                  </a:cubicBezTo>
                  <a:cubicBezTo>
                    <a:pt x="1526" y="731"/>
                    <a:pt x="1521" y="730"/>
                    <a:pt x="1522" y="736"/>
                  </a:cubicBezTo>
                  <a:cubicBezTo>
                    <a:pt x="1526" y="735"/>
                    <a:pt x="1528" y="735"/>
                    <a:pt x="1531" y="737"/>
                  </a:cubicBezTo>
                  <a:close/>
                  <a:moveTo>
                    <a:pt x="1564" y="733"/>
                  </a:moveTo>
                  <a:cubicBezTo>
                    <a:pt x="1568" y="735"/>
                    <a:pt x="1571" y="742"/>
                    <a:pt x="1577" y="739"/>
                  </a:cubicBezTo>
                  <a:cubicBezTo>
                    <a:pt x="1576" y="734"/>
                    <a:pt x="1567" y="732"/>
                    <a:pt x="1564" y="733"/>
                  </a:cubicBezTo>
                  <a:close/>
                  <a:moveTo>
                    <a:pt x="1586" y="743"/>
                  </a:moveTo>
                  <a:cubicBezTo>
                    <a:pt x="1588" y="741"/>
                    <a:pt x="1585" y="738"/>
                    <a:pt x="1583" y="738"/>
                  </a:cubicBezTo>
                  <a:cubicBezTo>
                    <a:pt x="1583" y="741"/>
                    <a:pt x="1582" y="744"/>
                    <a:pt x="1586" y="743"/>
                  </a:cubicBezTo>
                  <a:close/>
                  <a:moveTo>
                    <a:pt x="1490" y="759"/>
                  </a:moveTo>
                  <a:cubicBezTo>
                    <a:pt x="1492" y="752"/>
                    <a:pt x="1491" y="747"/>
                    <a:pt x="1489" y="741"/>
                  </a:cubicBezTo>
                  <a:cubicBezTo>
                    <a:pt x="1486" y="741"/>
                    <a:pt x="1486" y="741"/>
                    <a:pt x="1486" y="741"/>
                  </a:cubicBezTo>
                  <a:cubicBezTo>
                    <a:pt x="1490" y="746"/>
                    <a:pt x="1484" y="755"/>
                    <a:pt x="1490" y="759"/>
                  </a:cubicBezTo>
                  <a:close/>
                  <a:moveTo>
                    <a:pt x="1559" y="743"/>
                  </a:moveTo>
                  <a:cubicBezTo>
                    <a:pt x="1551" y="740"/>
                    <a:pt x="1551" y="749"/>
                    <a:pt x="1554" y="752"/>
                  </a:cubicBezTo>
                  <a:cubicBezTo>
                    <a:pt x="1556" y="752"/>
                    <a:pt x="1557" y="752"/>
                    <a:pt x="1559" y="752"/>
                  </a:cubicBezTo>
                  <a:cubicBezTo>
                    <a:pt x="1561" y="749"/>
                    <a:pt x="1560" y="747"/>
                    <a:pt x="1559" y="743"/>
                  </a:cubicBezTo>
                  <a:close/>
                  <a:moveTo>
                    <a:pt x="1676" y="743"/>
                  </a:moveTo>
                  <a:cubicBezTo>
                    <a:pt x="1676" y="746"/>
                    <a:pt x="1675" y="749"/>
                    <a:pt x="1678" y="749"/>
                  </a:cubicBezTo>
                  <a:cubicBezTo>
                    <a:pt x="1677" y="747"/>
                    <a:pt x="1679" y="743"/>
                    <a:pt x="1676" y="743"/>
                  </a:cubicBezTo>
                  <a:close/>
                  <a:moveTo>
                    <a:pt x="1012" y="752"/>
                  </a:moveTo>
                  <a:cubicBezTo>
                    <a:pt x="1012" y="761"/>
                    <a:pt x="1021" y="761"/>
                    <a:pt x="1029" y="763"/>
                  </a:cubicBezTo>
                  <a:cubicBezTo>
                    <a:pt x="1027" y="755"/>
                    <a:pt x="1019" y="754"/>
                    <a:pt x="1012" y="752"/>
                  </a:cubicBezTo>
                  <a:close/>
                  <a:moveTo>
                    <a:pt x="1031" y="767"/>
                  </a:moveTo>
                  <a:cubicBezTo>
                    <a:pt x="1025" y="778"/>
                    <a:pt x="1040" y="782"/>
                    <a:pt x="1046" y="776"/>
                  </a:cubicBezTo>
                  <a:cubicBezTo>
                    <a:pt x="1045" y="769"/>
                    <a:pt x="1039" y="767"/>
                    <a:pt x="1031" y="767"/>
                  </a:cubicBezTo>
                  <a:close/>
                  <a:moveTo>
                    <a:pt x="1581" y="1055"/>
                  </a:moveTo>
                  <a:cubicBezTo>
                    <a:pt x="1581" y="1036"/>
                    <a:pt x="1576" y="1014"/>
                    <a:pt x="1569" y="999"/>
                  </a:cubicBezTo>
                  <a:cubicBezTo>
                    <a:pt x="1556" y="993"/>
                    <a:pt x="1559" y="974"/>
                    <a:pt x="1555" y="960"/>
                  </a:cubicBezTo>
                  <a:cubicBezTo>
                    <a:pt x="1564" y="957"/>
                    <a:pt x="1561" y="938"/>
                    <a:pt x="1557" y="932"/>
                  </a:cubicBezTo>
                  <a:cubicBezTo>
                    <a:pt x="1555" y="935"/>
                    <a:pt x="1552" y="938"/>
                    <a:pt x="1550" y="941"/>
                  </a:cubicBezTo>
                  <a:cubicBezTo>
                    <a:pt x="1548" y="936"/>
                    <a:pt x="1554" y="933"/>
                    <a:pt x="1555" y="928"/>
                  </a:cubicBezTo>
                  <a:cubicBezTo>
                    <a:pt x="1552" y="925"/>
                    <a:pt x="1547" y="924"/>
                    <a:pt x="1546" y="919"/>
                  </a:cubicBezTo>
                  <a:cubicBezTo>
                    <a:pt x="1551" y="919"/>
                    <a:pt x="1548" y="912"/>
                    <a:pt x="1550" y="910"/>
                  </a:cubicBezTo>
                  <a:cubicBezTo>
                    <a:pt x="1549" y="908"/>
                    <a:pt x="1546" y="909"/>
                    <a:pt x="1546" y="908"/>
                  </a:cubicBezTo>
                  <a:cubicBezTo>
                    <a:pt x="1548" y="903"/>
                    <a:pt x="1547" y="896"/>
                    <a:pt x="1542" y="895"/>
                  </a:cubicBezTo>
                  <a:cubicBezTo>
                    <a:pt x="1544" y="888"/>
                    <a:pt x="1540" y="879"/>
                    <a:pt x="1537" y="874"/>
                  </a:cubicBezTo>
                  <a:cubicBezTo>
                    <a:pt x="1532" y="875"/>
                    <a:pt x="1535" y="884"/>
                    <a:pt x="1527" y="882"/>
                  </a:cubicBezTo>
                  <a:cubicBezTo>
                    <a:pt x="1524" y="885"/>
                    <a:pt x="1525" y="892"/>
                    <a:pt x="1523" y="896"/>
                  </a:cubicBezTo>
                  <a:cubicBezTo>
                    <a:pt x="1524" y="891"/>
                    <a:pt x="1522" y="889"/>
                    <a:pt x="1522" y="885"/>
                  </a:cubicBezTo>
                  <a:cubicBezTo>
                    <a:pt x="1517" y="887"/>
                    <a:pt x="1514" y="882"/>
                    <a:pt x="1512" y="879"/>
                  </a:cubicBezTo>
                  <a:cubicBezTo>
                    <a:pt x="1514" y="878"/>
                    <a:pt x="1517" y="878"/>
                    <a:pt x="1518" y="877"/>
                  </a:cubicBezTo>
                  <a:cubicBezTo>
                    <a:pt x="1521" y="869"/>
                    <a:pt x="1518" y="865"/>
                    <a:pt x="1515" y="860"/>
                  </a:cubicBezTo>
                  <a:cubicBezTo>
                    <a:pt x="1523" y="842"/>
                    <a:pt x="1502" y="838"/>
                    <a:pt x="1497" y="827"/>
                  </a:cubicBezTo>
                  <a:cubicBezTo>
                    <a:pt x="1500" y="828"/>
                    <a:pt x="1502" y="830"/>
                    <a:pt x="1507" y="829"/>
                  </a:cubicBezTo>
                  <a:cubicBezTo>
                    <a:pt x="1507" y="826"/>
                    <a:pt x="1507" y="824"/>
                    <a:pt x="1506" y="821"/>
                  </a:cubicBezTo>
                  <a:cubicBezTo>
                    <a:pt x="1502" y="822"/>
                    <a:pt x="1501" y="820"/>
                    <a:pt x="1498" y="819"/>
                  </a:cubicBezTo>
                  <a:cubicBezTo>
                    <a:pt x="1496" y="819"/>
                    <a:pt x="1497" y="823"/>
                    <a:pt x="1494" y="822"/>
                  </a:cubicBezTo>
                  <a:cubicBezTo>
                    <a:pt x="1484" y="819"/>
                    <a:pt x="1477" y="823"/>
                    <a:pt x="1469" y="817"/>
                  </a:cubicBezTo>
                  <a:cubicBezTo>
                    <a:pt x="1465" y="814"/>
                    <a:pt x="1464" y="808"/>
                    <a:pt x="1458" y="814"/>
                  </a:cubicBezTo>
                  <a:cubicBezTo>
                    <a:pt x="1457" y="820"/>
                    <a:pt x="1461" y="821"/>
                    <a:pt x="1460" y="828"/>
                  </a:cubicBezTo>
                  <a:cubicBezTo>
                    <a:pt x="1461" y="830"/>
                    <a:pt x="1466" y="829"/>
                    <a:pt x="1466" y="833"/>
                  </a:cubicBezTo>
                  <a:cubicBezTo>
                    <a:pt x="1462" y="840"/>
                    <a:pt x="1468" y="844"/>
                    <a:pt x="1466" y="854"/>
                  </a:cubicBezTo>
                  <a:cubicBezTo>
                    <a:pt x="1456" y="857"/>
                    <a:pt x="1451" y="864"/>
                    <a:pt x="1436" y="862"/>
                  </a:cubicBezTo>
                  <a:cubicBezTo>
                    <a:pt x="1433" y="864"/>
                    <a:pt x="1431" y="868"/>
                    <a:pt x="1426" y="869"/>
                  </a:cubicBezTo>
                  <a:cubicBezTo>
                    <a:pt x="1418" y="865"/>
                    <a:pt x="1419" y="861"/>
                    <a:pt x="1418" y="851"/>
                  </a:cubicBezTo>
                  <a:cubicBezTo>
                    <a:pt x="1415" y="830"/>
                    <a:pt x="1420" y="808"/>
                    <a:pt x="1416" y="790"/>
                  </a:cubicBezTo>
                  <a:cubicBezTo>
                    <a:pt x="1416" y="787"/>
                    <a:pt x="1418" y="786"/>
                    <a:pt x="1419" y="783"/>
                  </a:cubicBezTo>
                  <a:cubicBezTo>
                    <a:pt x="1416" y="778"/>
                    <a:pt x="1412" y="769"/>
                    <a:pt x="1405" y="776"/>
                  </a:cubicBezTo>
                  <a:cubicBezTo>
                    <a:pt x="1404" y="786"/>
                    <a:pt x="1396" y="797"/>
                    <a:pt x="1394" y="809"/>
                  </a:cubicBezTo>
                  <a:cubicBezTo>
                    <a:pt x="1391" y="804"/>
                    <a:pt x="1388" y="808"/>
                    <a:pt x="1382" y="808"/>
                  </a:cubicBezTo>
                  <a:cubicBezTo>
                    <a:pt x="1377" y="812"/>
                    <a:pt x="1380" y="819"/>
                    <a:pt x="1378" y="826"/>
                  </a:cubicBezTo>
                  <a:cubicBezTo>
                    <a:pt x="1377" y="832"/>
                    <a:pt x="1370" y="835"/>
                    <a:pt x="1369" y="840"/>
                  </a:cubicBezTo>
                  <a:cubicBezTo>
                    <a:pt x="1366" y="851"/>
                    <a:pt x="1369" y="858"/>
                    <a:pt x="1360" y="862"/>
                  </a:cubicBezTo>
                  <a:cubicBezTo>
                    <a:pt x="1353" y="864"/>
                    <a:pt x="1349" y="860"/>
                    <a:pt x="1342" y="866"/>
                  </a:cubicBezTo>
                  <a:cubicBezTo>
                    <a:pt x="1342" y="871"/>
                    <a:pt x="1340" y="871"/>
                    <a:pt x="1342" y="874"/>
                  </a:cubicBezTo>
                  <a:cubicBezTo>
                    <a:pt x="1340" y="876"/>
                    <a:pt x="1337" y="876"/>
                    <a:pt x="1335" y="877"/>
                  </a:cubicBezTo>
                  <a:cubicBezTo>
                    <a:pt x="1334" y="880"/>
                    <a:pt x="1334" y="884"/>
                    <a:pt x="1334" y="887"/>
                  </a:cubicBezTo>
                  <a:cubicBezTo>
                    <a:pt x="1331" y="881"/>
                    <a:pt x="1326" y="888"/>
                    <a:pt x="1322" y="888"/>
                  </a:cubicBezTo>
                  <a:cubicBezTo>
                    <a:pt x="1321" y="893"/>
                    <a:pt x="1324" y="894"/>
                    <a:pt x="1325" y="896"/>
                  </a:cubicBezTo>
                  <a:cubicBezTo>
                    <a:pt x="1319" y="898"/>
                    <a:pt x="1319" y="906"/>
                    <a:pt x="1311" y="907"/>
                  </a:cubicBezTo>
                  <a:cubicBezTo>
                    <a:pt x="1310" y="909"/>
                    <a:pt x="1309" y="912"/>
                    <a:pt x="1308" y="915"/>
                  </a:cubicBezTo>
                  <a:cubicBezTo>
                    <a:pt x="1305" y="915"/>
                    <a:pt x="1304" y="917"/>
                    <a:pt x="1302" y="917"/>
                  </a:cubicBezTo>
                  <a:cubicBezTo>
                    <a:pt x="1297" y="923"/>
                    <a:pt x="1300" y="933"/>
                    <a:pt x="1299" y="942"/>
                  </a:cubicBezTo>
                  <a:cubicBezTo>
                    <a:pt x="1298" y="946"/>
                    <a:pt x="1294" y="949"/>
                    <a:pt x="1294" y="953"/>
                  </a:cubicBezTo>
                  <a:cubicBezTo>
                    <a:pt x="1293" y="960"/>
                    <a:pt x="1297" y="971"/>
                    <a:pt x="1298" y="983"/>
                  </a:cubicBezTo>
                  <a:cubicBezTo>
                    <a:pt x="1298" y="992"/>
                    <a:pt x="1297" y="1002"/>
                    <a:pt x="1300" y="1008"/>
                  </a:cubicBezTo>
                  <a:cubicBezTo>
                    <a:pt x="1301" y="1011"/>
                    <a:pt x="1304" y="1012"/>
                    <a:pt x="1305" y="1014"/>
                  </a:cubicBezTo>
                  <a:cubicBezTo>
                    <a:pt x="1302" y="1024"/>
                    <a:pt x="1309" y="1029"/>
                    <a:pt x="1309" y="1038"/>
                  </a:cubicBezTo>
                  <a:cubicBezTo>
                    <a:pt x="1309" y="1039"/>
                    <a:pt x="1307" y="1042"/>
                    <a:pt x="1307" y="1043"/>
                  </a:cubicBezTo>
                  <a:cubicBezTo>
                    <a:pt x="1306" y="1051"/>
                    <a:pt x="1310" y="1059"/>
                    <a:pt x="1310" y="1066"/>
                  </a:cubicBezTo>
                  <a:cubicBezTo>
                    <a:pt x="1310" y="1071"/>
                    <a:pt x="1306" y="1075"/>
                    <a:pt x="1307" y="1080"/>
                  </a:cubicBezTo>
                  <a:cubicBezTo>
                    <a:pt x="1308" y="1085"/>
                    <a:pt x="1315" y="1089"/>
                    <a:pt x="1320" y="1089"/>
                  </a:cubicBezTo>
                  <a:cubicBezTo>
                    <a:pt x="1319" y="1099"/>
                    <a:pt x="1324" y="1104"/>
                    <a:pt x="1325" y="1112"/>
                  </a:cubicBezTo>
                  <a:cubicBezTo>
                    <a:pt x="1333" y="1111"/>
                    <a:pt x="1334" y="1105"/>
                    <a:pt x="1340" y="1103"/>
                  </a:cubicBezTo>
                  <a:cubicBezTo>
                    <a:pt x="1339" y="1107"/>
                    <a:pt x="1340" y="1114"/>
                    <a:pt x="1344" y="1119"/>
                  </a:cubicBezTo>
                  <a:cubicBezTo>
                    <a:pt x="1350" y="1118"/>
                    <a:pt x="1354" y="1117"/>
                    <a:pt x="1357" y="1122"/>
                  </a:cubicBezTo>
                  <a:cubicBezTo>
                    <a:pt x="1362" y="1119"/>
                    <a:pt x="1370" y="1120"/>
                    <a:pt x="1374" y="1116"/>
                  </a:cubicBezTo>
                  <a:cubicBezTo>
                    <a:pt x="1376" y="1113"/>
                    <a:pt x="1374" y="1110"/>
                    <a:pt x="1374" y="1105"/>
                  </a:cubicBezTo>
                  <a:cubicBezTo>
                    <a:pt x="1377" y="1102"/>
                    <a:pt x="1382" y="1100"/>
                    <a:pt x="1383" y="1095"/>
                  </a:cubicBezTo>
                  <a:cubicBezTo>
                    <a:pt x="1385" y="1095"/>
                    <a:pt x="1387" y="1096"/>
                    <a:pt x="1390" y="1096"/>
                  </a:cubicBezTo>
                  <a:cubicBezTo>
                    <a:pt x="1392" y="1092"/>
                    <a:pt x="1388" y="1082"/>
                    <a:pt x="1396" y="1083"/>
                  </a:cubicBezTo>
                  <a:cubicBezTo>
                    <a:pt x="1393" y="1089"/>
                    <a:pt x="1393" y="1098"/>
                    <a:pt x="1400" y="1098"/>
                  </a:cubicBezTo>
                  <a:cubicBezTo>
                    <a:pt x="1398" y="1083"/>
                    <a:pt x="1403" y="1071"/>
                    <a:pt x="1400" y="1061"/>
                  </a:cubicBezTo>
                  <a:cubicBezTo>
                    <a:pt x="1409" y="1068"/>
                    <a:pt x="1402" y="1082"/>
                    <a:pt x="1408" y="1092"/>
                  </a:cubicBezTo>
                  <a:cubicBezTo>
                    <a:pt x="1407" y="1095"/>
                    <a:pt x="1403" y="1097"/>
                    <a:pt x="1405" y="1101"/>
                  </a:cubicBezTo>
                  <a:cubicBezTo>
                    <a:pt x="1410" y="1101"/>
                    <a:pt x="1411" y="1101"/>
                    <a:pt x="1414" y="1099"/>
                  </a:cubicBezTo>
                  <a:cubicBezTo>
                    <a:pt x="1409" y="1091"/>
                    <a:pt x="1420" y="1086"/>
                    <a:pt x="1425" y="1085"/>
                  </a:cubicBezTo>
                  <a:cubicBezTo>
                    <a:pt x="1426" y="1082"/>
                    <a:pt x="1425" y="1079"/>
                    <a:pt x="1427" y="1076"/>
                  </a:cubicBezTo>
                  <a:cubicBezTo>
                    <a:pt x="1435" y="1075"/>
                    <a:pt x="1440" y="1076"/>
                    <a:pt x="1447" y="1075"/>
                  </a:cubicBezTo>
                  <a:cubicBezTo>
                    <a:pt x="1456" y="1082"/>
                    <a:pt x="1462" y="1092"/>
                    <a:pt x="1465" y="1105"/>
                  </a:cubicBezTo>
                  <a:cubicBezTo>
                    <a:pt x="1473" y="1104"/>
                    <a:pt x="1471" y="1113"/>
                    <a:pt x="1473" y="1118"/>
                  </a:cubicBezTo>
                  <a:cubicBezTo>
                    <a:pt x="1475" y="1122"/>
                    <a:pt x="1479" y="1122"/>
                    <a:pt x="1479" y="1126"/>
                  </a:cubicBezTo>
                  <a:cubicBezTo>
                    <a:pt x="1480" y="1132"/>
                    <a:pt x="1473" y="1139"/>
                    <a:pt x="1475" y="1146"/>
                  </a:cubicBezTo>
                  <a:cubicBezTo>
                    <a:pt x="1481" y="1150"/>
                    <a:pt x="1484" y="1156"/>
                    <a:pt x="1486" y="1164"/>
                  </a:cubicBezTo>
                  <a:cubicBezTo>
                    <a:pt x="1486" y="1166"/>
                    <a:pt x="1491" y="1164"/>
                    <a:pt x="1491" y="1167"/>
                  </a:cubicBezTo>
                  <a:cubicBezTo>
                    <a:pt x="1490" y="1178"/>
                    <a:pt x="1489" y="1185"/>
                    <a:pt x="1492" y="1195"/>
                  </a:cubicBezTo>
                  <a:cubicBezTo>
                    <a:pt x="1495" y="1195"/>
                    <a:pt x="1499" y="1197"/>
                    <a:pt x="1506" y="1198"/>
                  </a:cubicBezTo>
                  <a:cubicBezTo>
                    <a:pt x="1510" y="1193"/>
                    <a:pt x="1509" y="1192"/>
                    <a:pt x="1508" y="1185"/>
                  </a:cubicBezTo>
                  <a:cubicBezTo>
                    <a:pt x="1514" y="1178"/>
                    <a:pt x="1514" y="1168"/>
                    <a:pt x="1520" y="1161"/>
                  </a:cubicBezTo>
                  <a:cubicBezTo>
                    <a:pt x="1523" y="1159"/>
                    <a:pt x="1527" y="1158"/>
                    <a:pt x="1530" y="1155"/>
                  </a:cubicBezTo>
                  <a:cubicBezTo>
                    <a:pt x="1531" y="1154"/>
                    <a:pt x="1530" y="1152"/>
                    <a:pt x="1531" y="1150"/>
                  </a:cubicBezTo>
                  <a:cubicBezTo>
                    <a:pt x="1532" y="1148"/>
                    <a:pt x="1536" y="1145"/>
                    <a:pt x="1539" y="1142"/>
                  </a:cubicBezTo>
                  <a:cubicBezTo>
                    <a:pt x="1544" y="1134"/>
                    <a:pt x="1542" y="1131"/>
                    <a:pt x="1550" y="1129"/>
                  </a:cubicBezTo>
                  <a:cubicBezTo>
                    <a:pt x="1552" y="1117"/>
                    <a:pt x="1566" y="1116"/>
                    <a:pt x="1565" y="1102"/>
                  </a:cubicBezTo>
                  <a:cubicBezTo>
                    <a:pt x="1563" y="1101"/>
                    <a:pt x="1561" y="1105"/>
                    <a:pt x="1561" y="1103"/>
                  </a:cubicBezTo>
                  <a:cubicBezTo>
                    <a:pt x="1566" y="1095"/>
                    <a:pt x="1575" y="1091"/>
                    <a:pt x="1574" y="1078"/>
                  </a:cubicBezTo>
                  <a:cubicBezTo>
                    <a:pt x="1581" y="1073"/>
                    <a:pt x="1583" y="1059"/>
                    <a:pt x="1583" y="1051"/>
                  </a:cubicBezTo>
                  <a:cubicBezTo>
                    <a:pt x="1581" y="1051"/>
                    <a:pt x="1583" y="1054"/>
                    <a:pt x="1581" y="1055"/>
                  </a:cubicBezTo>
                  <a:close/>
                  <a:moveTo>
                    <a:pt x="1508" y="774"/>
                  </a:moveTo>
                  <a:cubicBezTo>
                    <a:pt x="1505" y="780"/>
                    <a:pt x="1512" y="784"/>
                    <a:pt x="1516" y="787"/>
                  </a:cubicBezTo>
                  <a:cubicBezTo>
                    <a:pt x="1516" y="780"/>
                    <a:pt x="1513" y="776"/>
                    <a:pt x="1508" y="774"/>
                  </a:cubicBezTo>
                  <a:close/>
                  <a:moveTo>
                    <a:pt x="1706" y="787"/>
                  </a:moveTo>
                  <a:cubicBezTo>
                    <a:pt x="1705" y="795"/>
                    <a:pt x="1703" y="802"/>
                    <a:pt x="1700" y="808"/>
                  </a:cubicBezTo>
                  <a:cubicBezTo>
                    <a:pt x="1697" y="806"/>
                    <a:pt x="1698" y="806"/>
                    <a:pt x="1696" y="803"/>
                  </a:cubicBezTo>
                  <a:cubicBezTo>
                    <a:pt x="1697" y="809"/>
                    <a:pt x="1694" y="820"/>
                    <a:pt x="1690" y="816"/>
                  </a:cubicBezTo>
                  <a:cubicBezTo>
                    <a:pt x="1691" y="824"/>
                    <a:pt x="1689" y="828"/>
                    <a:pt x="1689" y="835"/>
                  </a:cubicBezTo>
                  <a:cubicBezTo>
                    <a:pt x="1687" y="834"/>
                    <a:pt x="1687" y="832"/>
                    <a:pt x="1685" y="832"/>
                  </a:cubicBezTo>
                  <a:cubicBezTo>
                    <a:pt x="1684" y="835"/>
                    <a:pt x="1685" y="839"/>
                    <a:pt x="1683" y="840"/>
                  </a:cubicBezTo>
                  <a:cubicBezTo>
                    <a:pt x="1681" y="837"/>
                    <a:pt x="1683" y="829"/>
                    <a:pt x="1680" y="827"/>
                  </a:cubicBezTo>
                  <a:cubicBezTo>
                    <a:pt x="1677" y="832"/>
                    <a:pt x="1673" y="839"/>
                    <a:pt x="1675" y="845"/>
                  </a:cubicBezTo>
                  <a:cubicBezTo>
                    <a:pt x="1677" y="846"/>
                    <a:pt x="1678" y="842"/>
                    <a:pt x="1679" y="845"/>
                  </a:cubicBezTo>
                  <a:cubicBezTo>
                    <a:pt x="1674" y="855"/>
                    <a:pt x="1676" y="872"/>
                    <a:pt x="1671" y="885"/>
                  </a:cubicBezTo>
                  <a:cubicBezTo>
                    <a:pt x="1670" y="880"/>
                    <a:pt x="1664" y="879"/>
                    <a:pt x="1661" y="875"/>
                  </a:cubicBezTo>
                  <a:cubicBezTo>
                    <a:pt x="1660" y="877"/>
                    <a:pt x="1659" y="879"/>
                    <a:pt x="1657" y="880"/>
                  </a:cubicBezTo>
                  <a:cubicBezTo>
                    <a:pt x="1655" y="876"/>
                    <a:pt x="1652" y="874"/>
                    <a:pt x="1649" y="872"/>
                  </a:cubicBezTo>
                  <a:cubicBezTo>
                    <a:pt x="1649" y="869"/>
                    <a:pt x="1650" y="865"/>
                    <a:pt x="1648" y="863"/>
                  </a:cubicBezTo>
                  <a:cubicBezTo>
                    <a:pt x="1643" y="867"/>
                    <a:pt x="1642" y="863"/>
                    <a:pt x="1637" y="862"/>
                  </a:cubicBezTo>
                  <a:cubicBezTo>
                    <a:pt x="1635" y="865"/>
                    <a:pt x="1638" y="874"/>
                    <a:pt x="1633" y="874"/>
                  </a:cubicBezTo>
                  <a:cubicBezTo>
                    <a:pt x="1633" y="870"/>
                    <a:pt x="1633" y="871"/>
                    <a:pt x="1633" y="866"/>
                  </a:cubicBezTo>
                  <a:cubicBezTo>
                    <a:pt x="1629" y="865"/>
                    <a:pt x="1628" y="864"/>
                    <a:pt x="1625" y="867"/>
                  </a:cubicBezTo>
                  <a:cubicBezTo>
                    <a:pt x="1625" y="864"/>
                    <a:pt x="1623" y="863"/>
                    <a:pt x="1621" y="862"/>
                  </a:cubicBezTo>
                  <a:cubicBezTo>
                    <a:pt x="1620" y="864"/>
                    <a:pt x="1619" y="871"/>
                    <a:pt x="1621" y="873"/>
                  </a:cubicBezTo>
                  <a:cubicBezTo>
                    <a:pt x="1624" y="874"/>
                    <a:pt x="1623" y="871"/>
                    <a:pt x="1625" y="870"/>
                  </a:cubicBezTo>
                  <a:cubicBezTo>
                    <a:pt x="1627" y="874"/>
                    <a:pt x="1623" y="876"/>
                    <a:pt x="1623" y="880"/>
                  </a:cubicBezTo>
                  <a:cubicBezTo>
                    <a:pt x="1623" y="882"/>
                    <a:pt x="1626" y="882"/>
                    <a:pt x="1626" y="885"/>
                  </a:cubicBezTo>
                  <a:cubicBezTo>
                    <a:pt x="1629" y="884"/>
                    <a:pt x="1630" y="882"/>
                    <a:pt x="1634" y="882"/>
                  </a:cubicBezTo>
                  <a:cubicBezTo>
                    <a:pt x="1637" y="885"/>
                    <a:pt x="1639" y="889"/>
                    <a:pt x="1644" y="890"/>
                  </a:cubicBezTo>
                  <a:cubicBezTo>
                    <a:pt x="1648" y="891"/>
                    <a:pt x="1647" y="887"/>
                    <a:pt x="1650" y="887"/>
                  </a:cubicBezTo>
                  <a:cubicBezTo>
                    <a:pt x="1653" y="893"/>
                    <a:pt x="1658" y="898"/>
                    <a:pt x="1664" y="897"/>
                  </a:cubicBezTo>
                  <a:cubicBezTo>
                    <a:pt x="1665" y="899"/>
                    <a:pt x="1665" y="903"/>
                    <a:pt x="1667" y="904"/>
                  </a:cubicBezTo>
                  <a:cubicBezTo>
                    <a:pt x="1667" y="901"/>
                    <a:pt x="1668" y="899"/>
                    <a:pt x="1669" y="898"/>
                  </a:cubicBezTo>
                  <a:cubicBezTo>
                    <a:pt x="1669" y="900"/>
                    <a:pt x="1670" y="901"/>
                    <a:pt x="1671" y="902"/>
                  </a:cubicBezTo>
                  <a:cubicBezTo>
                    <a:pt x="1672" y="899"/>
                    <a:pt x="1669" y="888"/>
                    <a:pt x="1673" y="886"/>
                  </a:cubicBezTo>
                  <a:cubicBezTo>
                    <a:pt x="1673" y="890"/>
                    <a:pt x="1676" y="891"/>
                    <a:pt x="1677" y="894"/>
                  </a:cubicBezTo>
                  <a:cubicBezTo>
                    <a:pt x="1678" y="889"/>
                    <a:pt x="1683" y="887"/>
                    <a:pt x="1686" y="884"/>
                  </a:cubicBezTo>
                  <a:cubicBezTo>
                    <a:pt x="1692" y="874"/>
                    <a:pt x="1693" y="862"/>
                    <a:pt x="1697" y="850"/>
                  </a:cubicBezTo>
                  <a:cubicBezTo>
                    <a:pt x="1703" y="831"/>
                    <a:pt x="1713" y="807"/>
                    <a:pt x="1706" y="787"/>
                  </a:cubicBezTo>
                  <a:close/>
                  <a:moveTo>
                    <a:pt x="1682" y="843"/>
                  </a:moveTo>
                  <a:cubicBezTo>
                    <a:pt x="1680" y="843"/>
                    <a:pt x="1678" y="840"/>
                    <a:pt x="1680" y="839"/>
                  </a:cubicBezTo>
                  <a:cubicBezTo>
                    <a:pt x="1682" y="839"/>
                    <a:pt x="1682" y="841"/>
                    <a:pt x="1682" y="843"/>
                  </a:cubicBezTo>
                  <a:close/>
                  <a:moveTo>
                    <a:pt x="1550" y="804"/>
                  </a:moveTo>
                  <a:cubicBezTo>
                    <a:pt x="1553" y="805"/>
                    <a:pt x="1554" y="808"/>
                    <a:pt x="1557" y="810"/>
                  </a:cubicBezTo>
                  <a:cubicBezTo>
                    <a:pt x="1557" y="807"/>
                    <a:pt x="1557" y="804"/>
                    <a:pt x="1556" y="803"/>
                  </a:cubicBezTo>
                  <a:cubicBezTo>
                    <a:pt x="1554" y="804"/>
                    <a:pt x="1550" y="802"/>
                    <a:pt x="1550" y="804"/>
                  </a:cubicBezTo>
                  <a:close/>
                  <a:moveTo>
                    <a:pt x="1565" y="849"/>
                  </a:moveTo>
                  <a:cubicBezTo>
                    <a:pt x="1570" y="830"/>
                    <a:pt x="1554" y="815"/>
                    <a:pt x="1543" y="805"/>
                  </a:cubicBezTo>
                  <a:cubicBezTo>
                    <a:pt x="1542" y="811"/>
                    <a:pt x="1547" y="818"/>
                    <a:pt x="1548" y="824"/>
                  </a:cubicBezTo>
                  <a:cubicBezTo>
                    <a:pt x="1560" y="827"/>
                    <a:pt x="1556" y="844"/>
                    <a:pt x="1565" y="849"/>
                  </a:cubicBezTo>
                  <a:close/>
                  <a:moveTo>
                    <a:pt x="1596" y="815"/>
                  </a:moveTo>
                  <a:cubicBezTo>
                    <a:pt x="1596" y="812"/>
                    <a:pt x="1597" y="807"/>
                    <a:pt x="1594" y="807"/>
                  </a:cubicBezTo>
                  <a:cubicBezTo>
                    <a:pt x="1595" y="809"/>
                    <a:pt x="1592" y="815"/>
                    <a:pt x="1596" y="815"/>
                  </a:cubicBezTo>
                  <a:close/>
                  <a:moveTo>
                    <a:pt x="1686" y="817"/>
                  </a:moveTo>
                  <a:cubicBezTo>
                    <a:pt x="1687" y="815"/>
                    <a:pt x="1689" y="811"/>
                    <a:pt x="1685" y="811"/>
                  </a:cubicBezTo>
                  <a:cubicBezTo>
                    <a:pt x="1686" y="813"/>
                    <a:pt x="1684" y="817"/>
                    <a:pt x="1686" y="817"/>
                  </a:cubicBezTo>
                  <a:close/>
                  <a:moveTo>
                    <a:pt x="1584" y="835"/>
                  </a:moveTo>
                  <a:cubicBezTo>
                    <a:pt x="1582" y="832"/>
                    <a:pt x="1582" y="829"/>
                    <a:pt x="1577" y="830"/>
                  </a:cubicBezTo>
                  <a:cubicBezTo>
                    <a:pt x="1577" y="826"/>
                    <a:pt x="1575" y="823"/>
                    <a:pt x="1572" y="821"/>
                  </a:cubicBezTo>
                  <a:cubicBezTo>
                    <a:pt x="1571" y="837"/>
                    <a:pt x="1586" y="836"/>
                    <a:pt x="1589" y="848"/>
                  </a:cubicBezTo>
                  <a:cubicBezTo>
                    <a:pt x="1593" y="849"/>
                    <a:pt x="1592" y="849"/>
                    <a:pt x="1596" y="849"/>
                  </a:cubicBezTo>
                  <a:cubicBezTo>
                    <a:pt x="1593" y="844"/>
                    <a:pt x="1591" y="838"/>
                    <a:pt x="1588" y="833"/>
                  </a:cubicBezTo>
                  <a:cubicBezTo>
                    <a:pt x="1585" y="832"/>
                    <a:pt x="1586" y="834"/>
                    <a:pt x="1584" y="835"/>
                  </a:cubicBezTo>
                  <a:close/>
                  <a:moveTo>
                    <a:pt x="1190" y="823"/>
                  </a:moveTo>
                  <a:cubicBezTo>
                    <a:pt x="1178" y="826"/>
                    <a:pt x="1171" y="835"/>
                    <a:pt x="1162" y="841"/>
                  </a:cubicBezTo>
                  <a:cubicBezTo>
                    <a:pt x="1176" y="843"/>
                    <a:pt x="1186" y="834"/>
                    <a:pt x="1190" y="823"/>
                  </a:cubicBezTo>
                  <a:close/>
                  <a:moveTo>
                    <a:pt x="1513" y="836"/>
                  </a:moveTo>
                  <a:cubicBezTo>
                    <a:pt x="1515" y="833"/>
                    <a:pt x="1512" y="828"/>
                    <a:pt x="1510" y="827"/>
                  </a:cubicBezTo>
                  <a:cubicBezTo>
                    <a:pt x="1508" y="829"/>
                    <a:pt x="1509" y="835"/>
                    <a:pt x="1513" y="836"/>
                  </a:cubicBezTo>
                  <a:close/>
                  <a:moveTo>
                    <a:pt x="1669" y="831"/>
                  </a:moveTo>
                  <a:cubicBezTo>
                    <a:pt x="1667" y="834"/>
                    <a:pt x="1665" y="841"/>
                    <a:pt x="1671" y="841"/>
                  </a:cubicBezTo>
                  <a:cubicBezTo>
                    <a:pt x="1672" y="839"/>
                    <a:pt x="1674" y="830"/>
                    <a:pt x="1669" y="831"/>
                  </a:cubicBezTo>
                  <a:close/>
                  <a:moveTo>
                    <a:pt x="1704" y="836"/>
                  </a:moveTo>
                  <a:cubicBezTo>
                    <a:pt x="1705" y="840"/>
                    <a:pt x="1701" y="844"/>
                    <a:pt x="1704" y="847"/>
                  </a:cubicBezTo>
                  <a:cubicBezTo>
                    <a:pt x="1703" y="843"/>
                    <a:pt x="1708" y="837"/>
                    <a:pt x="1704" y="836"/>
                  </a:cubicBezTo>
                  <a:close/>
                  <a:moveTo>
                    <a:pt x="1607" y="846"/>
                  </a:moveTo>
                  <a:cubicBezTo>
                    <a:pt x="1604" y="845"/>
                    <a:pt x="1603" y="843"/>
                    <a:pt x="1600" y="842"/>
                  </a:cubicBezTo>
                  <a:cubicBezTo>
                    <a:pt x="1599" y="845"/>
                    <a:pt x="1598" y="851"/>
                    <a:pt x="1600" y="853"/>
                  </a:cubicBezTo>
                  <a:cubicBezTo>
                    <a:pt x="1604" y="853"/>
                    <a:pt x="1606" y="850"/>
                    <a:pt x="1607" y="846"/>
                  </a:cubicBezTo>
                  <a:close/>
                  <a:moveTo>
                    <a:pt x="1631" y="848"/>
                  </a:moveTo>
                  <a:cubicBezTo>
                    <a:pt x="1632" y="853"/>
                    <a:pt x="1632" y="858"/>
                    <a:pt x="1636" y="861"/>
                  </a:cubicBezTo>
                  <a:cubicBezTo>
                    <a:pt x="1638" y="856"/>
                    <a:pt x="1635" y="849"/>
                    <a:pt x="1631" y="848"/>
                  </a:cubicBezTo>
                  <a:close/>
                  <a:moveTo>
                    <a:pt x="1590" y="854"/>
                  </a:moveTo>
                  <a:cubicBezTo>
                    <a:pt x="1588" y="856"/>
                    <a:pt x="1585" y="858"/>
                    <a:pt x="1585" y="862"/>
                  </a:cubicBezTo>
                  <a:cubicBezTo>
                    <a:pt x="1586" y="863"/>
                    <a:pt x="1587" y="865"/>
                    <a:pt x="1589" y="865"/>
                  </a:cubicBezTo>
                  <a:cubicBezTo>
                    <a:pt x="1591" y="860"/>
                    <a:pt x="1592" y="864"/>
                    <a:pt x="1595" y="865"/>
                  </a:cubicBezTo>
                  <a:cubicBezTo>
                    <a:pt x="1597" y="865"/>
                    <a:pt x="1598" y="863"/>
                    <a:pt x="1598" y="861"/>
                  </a:cubicBezTo>
                  <a:cubicBezTo>
                    <a:pt x="1596" y="858"/>
                    <a:pt x="1593" y="856"/>
                    <a:pt x="1590" y="854"/>
                  </a:cubicBezTo>
                  <a:close/>
                  <a:moveTo>
                    <a:pt x="1604" y="854"/>
                  </a:moveTo>
                  <a:cubicBezTo>
                    <a:pt x="1600" y="860"/>
                    <a:pt x="1606" y="864"/>
                    <a:pt x="1609" y="867"/>
                  </a:cubicBezTo>
                  <a:cubicBezTo>
                    <a:pt x="1610" y="863"/>
                    <a:pt x="1612" y="867"/>
                    <a:pt x="1614" y="867"/>
                  </a:cubicBezTo>
                  <a:cubicBezTo>
                    <a:pt x="1614" y="863"/>
                    <a:pt x="1613" y="859"/>
                    <a:pt x="1612" y="856"/>
                  </a:cubicBezTo>
                  <a:cubicBezTo>
                    <a:pt x="1608" y="857"/>
                    <a:pt x="1608" y="855"/>
                    <a:pt x="1604" y="854"/>
                  </a:cubicBezTo>
                  <a:close/>
                  <a:moveTo>
                    <a:pt x="1616" y="858"/>
                  </a:moveTo>
                  <a:cubicBezTo>
                    <a:pt x="1615" y="860"/>
                    <a:pt x="1616" y="863"/>
                    <a:pt x="1619" y="863"/>
                  </a:cubicBezTo>
                  <a:cubicBezTo>
                    <a:pt x="1621" y="862"/>
                    <a:pt x="1620" y="857"/>
                    <a:pt x="1616" y="858"/>
                  </a:cubicBezTo>
                  <a:close/>
                  <a:moveTo>
                    <a:pt x="1693" y="877"/>
                  </a:moveTo>
                  <a:cubicBezTo>
                    <a:pt x="1694" y="880"/>
                    <a:pt x="1692" y="879"/>
                    <a:pt x="1692" y="882"/>
                  </a:cubicBezTo>
                  <a:cubicBezTo>
                    <a:pt x="1695" y="883"/>
                    <a:pt x="1697" y="876"/>
                    <a:pt x="1693" y="877"/>
                  </a:cubicBezTo>
                  <a:close/>
                  <a:moveTo>
                    <a:pt x="1121" y="1017"/>
                  </a:moveTo>
                  <a:cubicBezTo>
                    <a:pt x="1117" y="1003"/>
                    <a:pt x="1127" y="992"/>
                    <a:pt x="1132" y="979"/>
                  </a:cubicBezTo>
                  <a:cubicBezTo>
                    <a:pt x="1130" y="978"/>
                    <a:pt x="1130" y="977"/>
                    <a:pt x="1129" y="977"/>
                  </a:cubicBezTo>
                  <a:cubicBezTo>
                    <a:pt x="1125" y="984"/>
                    <a:pt x="1108" y="984"/>
                    <a:pt x="1116" y="998"/>
                  </a:cubicBezTo>
                  <a:cubicBezTo>
                    <a:pt x="1114" y="999"/>
                    <a:pt x="1113" y="1002"/>
                    <a:pt x="1111" y="1003"/>
                  </a:cubicBezTo>
                  <a:cubicBezTo>
                    <a:pt x="1111" y="999"/>
                    <a:pt x="1113" y="994"/>
                    <a:pt x="1108" y="995"/>
                  </a:cubicBezTo>
                  <a:cubicBezTo>
                    <a:pt x="1104" y="998"/>
                    <a:pt x="1111" y="1010"/>
                    <a:pt x="1105" y="1012"/>
                  </a:cubicBezTo>
                  <a:cubicBezTo>
                    <a:pt x="1099" y="1012"/>
                    <a:pt x="1095" y="1006"/>
                    <a:pt x="1089" y="1007"/>
                  </a:cubicBezTo>
                  <a:cubicBezTo>
                    <a:pt x="1089" y="1009"/>
                    <a:pt x="1089" y="1010"/>
                    <a:pt x="1088" y="1010"/>
                  </a:cubicBezTo>
                  <a:cubicBezTo>
                    <a:pt x="1089" y="1015"/>
                    <a:pt x="1096" y="1014"/>
                    <a:pt x="1094" y="1021"/>
                  </a:cubicBezTo>
                  <a:cubicBezTo>
                    <a:pt x="1101" y="1020"/>
                    <a:pt x="1097" y="1026"/>
                    <a:pt x="1099" y="1029"/>
                  </a:cubicBezTo>
                  <a:cubicBezTo>
                    <a:pt x="1103" y="1028"/>
                    <a:pt x="1107" y="1028"/>
                    <a:pt x="1108" y="1031"/>
                  </a:cubicBezTo>
                  <a:cubicBezTo>
                    <a:pt x="1109" y="1034"/>
                    <a:pt x="1107" y="1034"/>
                    <a:pt x="1108" y="1036"/>
                  </a:cubicBezTo>
                  <a:cubicBezTo>
                    <a:pt x="1109" y="1041"/>
                    <a:pt x="1115" y="1043"/>
                    <a:pt x="1119" y="1049"/>
                  </a:cubicBezTo>
                  <a:cubicBezTo>
                    <a:pt x="1122" y="1054"/>
                    <a:pt x="1123" y="1064"/>
                    <a:pt x="1132" y="1061"/>
                  </a:cubicBezTo>
                  <a:cubicBezTo>
                    <a:pt x="1134" y="1053"/>
                    <a:pt x="1126" y="1055"/>
                    <a:pt x="1126" y="1050"/>
                  </a:cubicBezTo>
                  <a:cubicBezTo>
                    <a:pt x="1126" y="1047"/>
                    <a:pt x="1126" y="1044"/>
                    <a:pt x="1129" y="1043"/>
                  </a:cubicBezTo>
                  <a:cubicBezTo>
                    <a:pt x="1135" y="1043"/>
                    <a:pt x="1135" y="1043"/>
                    <a:pt x="1135" y="1043"/>
                  </a:cubicBezTo>
                  <a:cubicBezTo>
                    <a:pt x="1137" y="1041"/>
                    <a:pt x="1138" y="1038"/>
                    <a:pt x="1138" y="1035"/>
                  </a:cubicBezTo>
                  <a:cubicBezTo>
                    <a:pt x="1132" y="1030"/>
                    <a:pt x="1127" y="1023"/>
                    <a:pt x="1121" y="1017"/>
                  </a:cubicBezTo>
                  <a:close/>
                  <a:moveTo>
                    <a:pt x="1194" y="1114"/>
                  </a:moveTo>
                  <a:cubicBezTo>
                    <a:pt x="1189" y="1106"/>
                    <a:pt x="1180" y="1101"/>
                    <a:pt x="1175" y="1094"/>
                  </a:cubicBezTo>
                  <a:cubicBezTo>
                    <a:pt x="1174" y="1092"/>
                    <a:pt x="1174" y="1090"/>
                    <a:pt x="1172" y="1087"/>
                  </a:cubicBezTo>
                  <a:cubicBezTo>
                    <a:pt x="1169" y="1083"/>
                    <a:pt x="1164" y="1082"/>
                    <a:pt x="1163" y="1079"/>
                  </a:cubicBezTo>
                  <a:cubicBezTo>
                    <a:pt x="1160" y="1069"/>
                    <a:pt x="1155" y="1062"/>
                    <a:pt x="1149" y="1055"/>
                  </a:cubicBezTo>
                  <a:cubicBezTo>
                    <a:pt x="1147" y="1057"/>
                    <a:pt x="1145" y="1058"/>
                    <a:pt x="1143" y="1060"/>
                  </a:cubicBezTo>
                  <a:cubicBezTo>
                    <a:pt x="1142" y="1059"/>
                    <a:pt x="1143" y="1057"/>
                    <a:pt x="1140" y="1057"/>
                  </a:cubicBezTo>
                  <a:cubicBezTo>
                    <a:pt x="1133" y="1073"/>
                    <a:pt x="1158" y="1081"/>
                    <a:pt x="1152" y="1096"/>
                  </a:cubicBezTo>
                  <a:cubicBezTo>
                    <a:pt x="1155" y="1097"/>
                    <a:pt x="1156" y="1097"/>
                    <a:pt x="1159" y="1097"/>
                  </a:cubicBezTo>
                  <a:cubicBezTo>
                    <a:pt x="1160" y="1103"/>
                    <a:pt x="1166" y="1106"/>
                    <a:pt x="1167" y="1111"/>
                  </a:cubicBezTo>
                  <a:cubicBezTo>
                    <a:pt x="1167" y="1112"/>
                    <a:pt x="1165" y="1113"/>
                    <a:pt x="1166" y="1114"/>
                  </a:cubicBezTo>
                  <a:cubicBezTo>
                    <a:pt x="1168" y="1117"/>
                    <a:pt x="1173" y="1119"/>
                    <a:pt x="1170" y="1125"/>
                  </a:cubicBezTo>
                  <a:cubicBezTo>
                    <a:pt x="1173" y="1127"/>
                    <a:pt x="1176" y="1130"/>
                    <a:pt x="1177" y="1135"/>
                  </a:cubicBezTo>
                  <a:cubicBezTo>
                    <a:pt x="1185" y="1138"/>
                    <a:pt x="1193" y="1135"/>
                    <a:pt x="1201" y="1139"/>
                  </a:cubicBezTo>
                  <a:cubicBezTo>
                    <a:pt x="1202" y="1136"/>
                    <a:pt x="1204" y="1135"/>
                    <a:pt x="1205" y="1133"/>
                  </a:cubicBezTo>
                  <a:cubicBezTo>
                    <a:pt x="1198" y="1129"/>
                    <a:pt x="1198" y="1121"/>
                    <a:pt x="1194" y="1114"/>
                  </a:cubicBezTo>
                  <a:close/>
                  <a:moveTo>
                    <a:pt x="1073" y="1080"/>
                  </a:moveTo>
                  <a:cubicBezTo>
                    <a:pt x="1077" y="1081"/>
                    <a:pt x="1078" y="1078"/>
                    <a:pt x="1079" y="1074"/>
                  </a:cubicBezTo>
                  <a:cubicBezTo>
                    <a:pt x="1077" y="1073"/>
                    <a:pt x="1076" y="1072"/>
                    <a:pt x="1074" y="1072"/>
                  </a:cubicBezTo>
                  <a:cubicBezTo>
                    <a:pt x="1073" y="1074"/>
                    <a:pt x="1071" y="1078"/>
                    <a:pt x="1073" y="1080"/>
                  </a:cubicBezTo>
                  <a:close/>
                  <a:moveTo>
                    <a:pt x="1399" y="1111"/>
                  </a:moveTo>
                  <a:cubicBezTo>
                    <a:pt x="1401" y="1111"/>
                    <a:pt x="1401" y="1110"/>
                    <a:pt x="1402" y="1110"/>
                  </a:cubicBezTo>
                  <a:cubicBezTo>
                    <a:pt x="1402" y="1109"/>
                    <a:pt x="1402" y="1107"/>
                    <a:pt x="1402" y="1105"/>
                  </a:cubicBezTo>
                  <a:cubicBezTo>
                    <a:pt x="1401" y="1103"/>
                    <a:pt x="1396" y="1104"/>
                    <a:pt x="1394" y="1103"/>
                  </a:cubicBezTo>
                  <a:cubicBezTo>
                    <a:pt x="1395" y="1106"/>
                    <a:pt x="1396" y="1110"/>
                    <a:pt x="1399" y="1111"/>
                  </a:cubicBezTo>
                  <a:close/>
                  <a:moveTo>
                    <a:pt x="1321" y="1124"/>
                  </a:moveTo>
                  <a:cubicBezTo>
                    <a:pt x="1324" y="1124"/>
                    <a:pt x="1324" y="1121"/>
                    <a:pt x="1324" y="1118"/>
                  </a:cubicBezTo>
                  <a:cubicBezTo>
                    <a:pt x="1321" y="1118"/>
                    <a:pt x="1319" y="1120"/>
                    <a:pt x="1319" y="1123"/>
                  </a:cubicBezTo>
                  <a:cubicBezTo>
                    <a:pt x="1319" y="1123"/>
                    <a:pt x="1321" y="1123"/>
                    <a:pt x="1321" y="1124"/>
                  </a:cubicBezTo>
                  <a:close/>
                  <a:moveTo>
                    <a:pt x="1318" y="1124"/>
                  </a:moveTo>
                  <a:cubicBezTo>
                    <a:pt x="1315" y="1123"/>
                    <a:pt x="1315" y="1125"/>
                    <a:pt x="1315" y="1127"/>
                  </a:cubicBezTo>
                  <a:cubicBezTo>
                    <a:pt x="1317" y="1128"/>
                    <a:pt x="1318" y="1126"/>
                    <a:pt x="1318" y="1124"/>
                  </a:cubicBezTo>
                  <a:close/>
                  <a:moveTo>
                    <a:pt x="1345" y="1125"/>
                  </a:moveTo>
                  <a:cubicBezTo>
                    <a:pt x="1345" y="1132"/>
                    <a:pt x="1345" y="1132"/>
                    <a:pt x="1345" y="1132"/>
                  </a:cubicBezTo>
                  <a:cubicBezTo>
                    <a:pt x="1349" y="1133"/>
                    <a:pt x="1349" y="1123"/>
                    <a:pt x="1345" y="1125"/>
                  </a:cubicBezTo>
                  <a:close/>
                  <a:moveTo>
                    <a:pt x="1341" y="1137"/>
                  </a:moveTo>
                  <a:cubicBezTo>
                    <a:pt x="1332" y="1139"/>
                    <a:pt x="1321" y="1137"/>
                    <a:pt x="1318" y="1129"/>
                  </a:cubicBezTo>
                  <a:cubicBezTo>
                    <a:pt x="1312" y="1142"/>
                    <a:pt x="1315" y="1151"/>
                    <a:pt x="1311" y="1163"/>
                  </a:cubicBezTo>
                  <a:cubicBezTo>
                    <a:pt x="1317" y="1161"/>
                    <a:pt x="1316" y="1168"/>
                    <a:pt x="1323" y="1170"/>
                  </a:cubicBezTo>
                  <a:cubicBezTo>
                    <a:pt x="1325" y="1164"/>
                    <a:pt x="1332" y="1162"/>
                    <a:pt x="1334" y="1155"/>
                  </a:cubicBezTo>
                  <a:cubicBezTo>
                    <a:pt x="1333" y="1154"/>
                    <a:pt x="1331" y="1155"/>
                    <a:pt x="1331" y="1152"/>
                  </a:cubicBezTo>
                  <a:cubicBezTo>
                    <a:pt x="1335" y="1148"/>
                    <a:pt x="1338" y="1143"/>
                    <a:pt x="1341" y="1137"/>
                  </a:cubicBezTo>
                  <a:close/>
                  <a:moveTo>
                    <a:pt x="1196" y="1143"/>
                  </a:moveTo>
                  <a:cubicBezTo>
                    <a:pt x="1192" y="1143"/>
                    <a:pt x="1192" y="1143"/>
                    <a:pt x="1192" y="1143"/>
                  </a:cubicBezTo>
                  <a:cubicBezTo>
                    <a:pt x="1191" y="1146"/>
                    <a:pt x="1191" y="1151"/>
                    <a:pt x="1195" y="1151"/>
                  </a:cubicBezTo>
                  <a:cubicBezTo>
                    <a:pt x="1194" y="1148"/>
                    <a:pt x="1197" y="1147"/>
                    <a:pt x="1196" y="1143"/>
                  </a:cubicBezTo>
                  <a:close/>
                  <a:moveTo>
                    <a:pt x="284" y="1289"/>
                  </a:moveTo>
                  <a:cubicBezTo>
                    <a:pt x="281" y="1281"/>
                    <a:pt x="276" y="1275"/>
                    <a:pt x="270" y="1271"/>
                  </a:cubicBezTo>
                  <a:cubicBezTo>
                    <a:pt x="272" y="1279"/>
                    <a:pt x="278" y="1284"/>
                    <a:pt x="284" y="1289"/>
                  </a:cubicBezTo>
                  <a:close/>
                  <a:moveTo>
                    <a:pt x="286" y="1293"/>
                  </a:moveTo>
                  <a:cubicBezTo>
                    <a:pt x="286" y="1295"/>
                    <a:pt x="287" y="1296"/>
                    <a:pt x="290" y="1296"/>
                  </a:cubicBezTo>
                  <a:cubicBezTo>
                    <a:pt x="290" y="1293"/>
                    <a:pt x="288" y="1293"/>
                    <a:pt x="286" y="1293"/>
                  </a:cubicBezTo>
                  <a:close/>
                  <a:moveTo>
                    <a:pt x="350" y="1358"/>
                  </a:moveTo>
                  <a:cubicBezTo>
                    <a:pt x="349" y="1355"/>
                    <a:pt x="347" y="1352"/>
                    <a:pt x="343" y="1351"/>
                  </a:cubicBezTo>
                  <a:cubicBezTo>
                    <a:pt x="344" y="1355"/>
                    <a:pt x="348" y="1356"/>
                    <a:pt x="350" y="1358"/>
                  </a:cubicBezTo>
                  <a:close/>
                  <a:moveTo>
                    <a:pt x="359" y="1369"/>
                  </a:moveTo>
                  <a:cubicBezTo>
                    <a:pt x="360" y="1371"/>
                    <a:pt x="361" y="1373"/>
                    <a:pt x="364" y="1374"/>
                  </a:cubicBezTo>
                  <a:cubicBezTo>
                    <a:pt x="363" y="1372"/>
                    <a:pt x="361" y="1367"/>
                    <a:pt x="359" y="1369"/>
                  </a:cubicBezTo>
                  <a:close/>
                  <a:moveTo>
                    <a:pt x="369" y="1383"/>
                  </a:moveTo>
                  <a:cubicBezTo>
                    <a:pt x="373" y="1382"/>
                    <a:pt x="369" y="1389"/>
                    <a:pt x="373" y="1388"/>
                  </a:cubicBezTo>
                  <a:cubicBezTo>
                    <a:pt x="374" y="1384"/>
                    <a:pt x="371" y="1380"/>
                    <a:pt x="369" y="1383"/>
                  </a:cubicBezTo>
                  <a:close/>
                  <a:moveTo>
                    <a:pt x="364" y="1432"/>
                  </a:moveTo>
                  <a:cubicBezTo>
                    <a:pt x="361" y="1431"/>
                    <a:pt x="359" y="1429"/>
                    <a:pt x="356" y="1428"/>
                  </a:cubicBezTo>
                  <a:cubicBezTo>
                    <a:pt x="358" y="1433"/>
                    <a:pt x="356" y="1436"/>
                    <a:pt x="360" y="1439"/>
                  </a:cubicBezTo>
                  <a:cubicBezTo>
                    <a:pt x="363" y="1440"/>
                    <a:pt x="365" y="1440"/>
                    <a:pt x="366" y="1438"/>
                  </a:cubicBezTo>
                  <a:cubicBezTo>
                    <a:pt x="363" y="1436"/>
                    <a:pt x="362" y="1435"/>
                    <a:pt x="364" y="1432"/>
                  </a:cubicBezTo>
                  <a:close/>
                  <a:moveTo>
                    <a:pt x="732" y="67"/>
                  </a:moveTo>
                  <a:cubicBezTo>
                    <a:pt x="718" y="64"/>
                    <a:pt x="703" y="59"/>
                    <a:pt x="689" y="58"/>
                  </a:cubicBezTo>
                  <a:cubicBezTo>
                    <a:pt x="682" y="54"/>
                    <a:pt x="675" y="54"/>
                    <a:pt x="668" y="48"/>
                  </a:cubicBezTo>
                  <a:cubicBezTo>
                    <a:pt x="680" y="51"/>
                    <a:pt x="684" y="46"/>
                    <a:pt x="696" y="47"/>
                  </a:cubicBezTo>
                  <a:cubicBezTo>
                    <a:pt x="697" y="42"/>
                    <a:pt x="691" y="44"/>
                    <a:pt x="691" y="41"/>
                  </a:cubicBezTo>
                  <a:cubicBezTo>
                    <a:pt x="694" y="41"/>
                    <a:pt x="697" y="42"/>
                    <a:pt x="701" y="42"/>
                  </a:cubicBezTo>
                  <a:cubicBezTo>
                    <a:pt x="702" y="40"/>
                    <a:pt x="703" y="39"/>
                    <a:pt x="704" y="37"/>
                  </a:cubicBezTo>
                  <a:cubicBezTo>
                    <a:pt x="702" y="34"/>
                    <a:pt x="698" y="39"/>
                    <a:pt x="697" y="36"/>
                  </a:cubicBezTo>
                  <a:cubicBezTo>
                    <a:pt x="700" y="35"/>
                    <a:pt x="702" y="35"/>
                    <a:pt x="703" y="32"/>
                  </a:cubicBezTo>
                  <a:cubicBezTo>
                    <a:pt x="693" y="28"/>
                    <a:pt x="680" y="24"/>
                    <a:pt x="665" y="25"/>
                  </a:cubicBezTo>
                  <a:cubicBezTo>
                    <a:pt x="664" y="22"/>
                    <a:pt x="665" y="22"/>
                    <a:pt x="661" y="21"/>
                  </a:cubicBezTo>
                  <a:cubicBezTo>
                    <a:pt x="670" y="20"/>
                    <a:pt x="687" y="24"/>
                    <a:pt x="692" y="14"/>
                  </a:cubicBezTo>
                  <a:cubicBezTo>
                    <a:pt x="678" y="11"/>
                    <a:pt x="670" y="15"/>
                    <a:pt x="657" y="14"/>
                  </a:cubicBezTo>
                  <a:cubicBezTo>
                    <a:pt x="662" y="10"/>
                    <a:pt x="670" y="9"/>
                    <a:pt x="675" y="5"/>
                  </a:cubicBezTo>
                  <a:cubicBezTo>
                    <a:pt x="669" y="3"/>
                    <a:pt x="658" y="6"/>
                    <a:pt x="655" y="0"/>
                  </a:cubicBezTo>
                  <a:cubicBezTo>
                    <a:pt x="626" y="0"/>
                    <a:pt x="595" y="8"/>
                    <a:pt x="569" y="17"/>
                  </a:cubicBezTo>
                  <a:cubicBezTo>
                    <a:pt x="555" y="11"/>
                    <a:pt x="540" y="23"/>
                    <a:pt x="526" y="24"/>
                  </a:cubicBezTo>
                  <a:cubicBezTo>
                    <a:pt x="527" y="24"/>
                    <a:pt x="527" y="23"/>
                    <a:pt x="525" y="23"/>
                  </a:cubicBezTo>
                  <a:cubicBezTo>
                    <a:pt x="524" y="25"/>
                    <a:pt x="522" y="24"/>
                    <a:pt x="524" y="26"/>
                  </a:cubicBezTo>
                  <a:cubicBezTo>
                    <a:pt x="515" y="28"/>
                    <a:pt x="507" y="32"/>
                    <a:pt x="499" y="35"/>
                  </a:cubicBezTo>
                  <a:cubicBezTo>
                    <a:pt x="460" y="51"/>
                    <a:pt x="419" y="76"/>
                    <a:pt x="386" y="98"/>
                  </a:cubicBezTo>
                  <a:cubicBezTo>
                    <a:pt x="324" y="140"/>
                    <a:pt x="261" y="193"/>
                    <a:pt x="212" y="249"/>
                  </a:cubicBezTo>
                  <a:cubicBezTo>
                    <a:pt x="191" y="272"/>
                    <a:pt x="179" y="300"/>
                    <a:pt x="165" y="324"/>
                  </a:cubicBezTo>
                  <a:cubicBezTo>
                    <a:pt x="168" y="328"/>
                    <a:pt x="160" y="331"/>
                    <a:pt x="163" y="334"/>
                  </a:cubicBezTo>
                  <a:cubicBezTo>
                    <a:pt x="165" y="330"/>
                    <a:pt x="166" y="337"/>
                    <a:pt x="164" y="337"/>
                  </a:cubicBezTo>
                  <a:cubicBezTo>
                    <a:pt x="166" y="338"/>
                    <a:pt x="167" y="335"/>
                    <a:pt x="168" y="337"/>
                  </a:cubicBezTo>
                  <a:cubicBezTo>
                    <a:pt x="166" y="341"/>
                    <a:pt x="165" y="346"/>
                    <a:pt x="170" y="347"/>
                  </a:cubicBezTo>
                  <a:cubicBezTo>
                    <a:pt x="168" y="379"/>
                    <a:pt x="140" y="395"/>
                    <a:pt x="144" y="426"/>
                  </a:cubicBezTo>
                  <a:cubicBezTo>
                    <a:pt x="152" y="412"/>
                    <a:pt x="160" y="398"/>
                    <a:pt x="167" y="384"/>
                  </a:cubicBezTo>
                  <a:cubicBezTo>
                    <a:pt x="167" y="372"/>
                    <a:pt x="176" y="369"/>
                    <a:pt x="181" y="360"/>
                  </a:cubicBezTo>
                  <a:cubicBezTo>
                    <a:pt x="183" y="361"/>
                    <a:pt x="182" y="364"/>
                    <a:pt x="185" y="363"/>
                  </a:cubicBezTo>
                  <a:cubicBezTo>
                    <a:pt x="191" y="353"/>
                    <a:pt x="203" y="345"/>
                    <a:pt x="215" y="346"/>
                  </a:cubicBezTo>
                  <a:cubicBezTo>
                    <a:pt x="213" y="351"/>
                    <a:pt x="211" y="355"/>
                    <a:pt x="208" y="359"/>
                  </a:cubicBezTo>
                  <a:cubicBezTo>
                    <a:pt x="211" y="358"/>
                    <a:pt x="213" y="355"/>
                    <a:pt x="216" y="354"/>
                  </a:cubicBezTo>
                  <a:cubicBezTo>
                    <a:pt x="216" y="354"/>
                    <a:pt x="214" y="356"/>
                    <a:pt x="215" y="356"/>
                  </a:cubicBezTo>
                  <a:cubicBezTo>
                    <a:pt x="221" y="356"/>
                    <a:pt x="223" y="349"/>
                    <a:pt x="231" y="343"/>
                  </a:cubicBezTo>
                  <a:cubicBezTo>
                    <a:pt x="233" y="343"/>
                    <a:pt x="232" y="346"/>
                    <a:pt x="234" y="345"/>
                  </a:cubicBezTo>
                  <a:cubicBezTo>
                    <a:pt x="237" y="341"/>
                    <a:pt x="241" y="339"/>
                    <a:pt x="245" y="337"/>
                  </a:cubicBezTo>
                  <a:cubicBezTo>
                    <a:pt x="245" y="340"/>
                    <a:pt x="245" y="340"/>
                    <a:pt x="245" y="340"/>
                  </a:cubicBezTo>
                  <a:cubicBezTo>
                    <a:pt x="250" y="342"/>
                    <a:pt x="251" y="335"/>
                    <a:pt x="253" y="337"/>
                  </a:cubicBezTo>
                  <a:cubicBezTo>
                    <a:pt x="252" y="340"/>
                    <a:pt x="251" y="342"/>
                    <a:pt x="252" y="345"/>
                  </a:cubicBezTo>
                  <a:cubicBezTo>
                    <a:pt x="256" y="348"/>
                    <a:pt x="261" y="345"/>
                    <a:pt x="263" y="345"/>
                  </a:cubicBezTo>
                  <a:cubicBezTo>
                    <a:pt x="265" y="350"/>
                    <a:pt x="267" y="353"/>
                    <a:pt x="269" y="356"/>
                  </a:cubicBezTo>
                  <a:cubicBezTo>
                    <a:pt x="267" y="362"/>
                    <a:pt x="262" y="369"/>
                    <a:pt x="263" y="376"/>
                  </a:cubicBezTo>
                  <a:cubicBezTo>
                    <a:pt x="264" y="376"/>
                    <a:pt x="266" y="375"/>
                    <a:pt x="267" y="377"/>
                  </a:cubicBezTo>
                  <a:cubicBezTo>
                    <a:pt x="267" y="409"/>
                    <a:pt x="253" y="443"/>
                    <a:pt x="230" y="460"/>
                  </a:cubicBezTo>
                  <a:cubicBezTo>
                    <a:pt x="223" y="457"/>
                    <a:pt x="211" y="460"/>
                    <a:pt x="206" y="465"/>
                  </a:cubicBezTo>
                  <a:cubicBezTo>
                    <a:pt x="208" y="459"/>
                    <a:pt x="203" y="460"/>
                    <a:pt x="201" y="457"/>
                  </a:cubicBezTo>
                  <a:cubicBezTo>
                    <a:pt x="199" y="450"/>
                    <a:pt x="204" y="445"/>
                    <a:pt x="201" y="438"/>
                  </a:cubicBezTo>
                  <a:cubicBezTo>
                    <a:pt x="190" y="438"/>
                    <a:pt x="182" y="442"/>
                    <a:pt x="174" y="446"/>
                  </a:cubicBezTo>
                  <a:cubicBezTo>
                    <a:pt x="173" y="457"/>
                    <a:pt x="179" y="464"/>
                    <a:pt x="176" y="479"/>
                  </a:cubicBezTo>
                  <a:cubicBezTo>
                    <a:pt x="179" y="479"/>
                    <a:pt x="178" y="476"/>
                    <a:pt x="181" y="477"/>
                  </a:cubicBezTo>
                  <a:cubicBezTo>
                    <a:pt x="176" y="481"/>
                    <a:pt x="181" y="491"/>
                    <a:pt x="178" y="499"/>
                  </a:cubicBezTo>
                  <a:cubicBezTo>
                    <a:pt x="179" y="500"/>
                    <a:pt x="183" y="499"/>
                    <a:pt x="182" y="503"/>
                  </a:cubicBezTo>
                  <a:cubicBezTo>
                    <a:pt x="175" y="505"/>
                    <a:pt x="172" y="508"/>
                    <a:pt x="165" y="512"/>
                  </a:cubicBezTo>
                  <a:cubicBezTo>
                    <a:pt x="153" y="509"/>
                    <a:pt x="145" y="524"/>
                    <a:pt x="138" y="532"/>
                  </a:cubicBezTo>
                  <a:cubicBezTo>
                    <a:pt x="139" y="542"/>
                    <a:pt x="138" y="555"/>
                    <a:pt x="141" y="565"/>
                  </a:cubicBezTo>
                  <a:cubicBezTo>
                    <a:pt x="140" y="581"/>
                    <a:pt x="132" y="593"/>
                    <a:pt x="128" y="608"/>
                  </a:cubicBezTo>
                  <a:cubicBezTo>
                    <a:pt x="123" y="608"/>
                    <a:pt x="123" y="614"/>
                    <a:pt x="119" y="615"/>
                  </a:cubicBezTo>
                  <a:cubicBezTo>
                    <a:pt x="116" y="611"/>
                    <a:pt x="111" y="615"/>
                    <a:pt x="109" y="611"/>
                  </a:cubicBezTo>
                  <a:cubicBezTo>
                    <a:pt x="101" y="617"/>
                    <a:pt x="97" y="627"/>
                    <a:pt x="92" y="636"/>
                  </a:cubicBezTo>
                  <a:cubicBezTo>
                    <a:pt x="89" y="634"/>
                    <a:pt x="87" y="631"/>
                    <a:pt x="84" y="629"/>
                  </a:cubicBezTo>
                  <a:cubicBezTo>
                    <a:pt x="84" y="624"/>
                    <a:pt x="85" y="617"/>
                    <a:pt x="82" y="615"/>
                  </a:cubicBezTo>
                  <a:cubicBezTo>
                    <a:pt x="78" y="614"/>
                    <a:pt x="79" y="617"/>
                    <a:pt x="76" y="617"/>
                  </a:cubicBezTo>
                  <a:cubicBezTo>
                    <a:pt x="76" y="616"/>
                    <a:pt x="77" y="614"/>
                    <a:pt x="76" y="614"/>
                  </a:cubicBezTo>
                  <a:cubicBezTo>
                    <a:pt x="75" y="615"/>
                    <a:pt x="74" y="617"/>
                    <a:pt x="72" y="617"/>
                  </a:cubicBezTo>
                  <a:cubicBezTo>
                    <a:pt x="71" y="614"/>
                    <a:pt x="70" y="614"/>
                    <a:pt x="67" y="615"/>
                  </a:cubicBezTo>
                  <a:cubicBezTo>
                    <a:pt x="67" y="612"/>
                    <a:pt x="67" y="610"/>
                    <a:pt x="65" y="610"/>
                  </a:cubicBezTo>
                  <a:cubicBezTo>
                    <a:pt x="63" y="612"/>
                    <a:pt x="60" y="614"/>
                    <a:pt x="60" y="619"/>
                  </a:cubicBezTo>
                  <a:cubicBezTo>
                    <a:pt x="60" y="621"/>
                    <a:pt x="64" y="620"/>
                    <a:pt x="64" y="623"/>
                  </a:cubicBezTo>
                  <a:cubicBezTo>
                    <a:pt x="61" y="625"/>
                    <a:pt x="63" y="631"/>
                    <a:pt x="60" y="633"/>
                  </a:cubicBezTo>
                  <a:cubicBezTo>
                    <a:pt x="60" y="630"/>
                    <a:pt x="55" y="632"/>
                    <a:pt x="53" y="630"/>
                  </a:cubicBezTo>
                  <a:cubicBezTo>
                    <a:pt x="46" y="635"/>
                    <a:pt x="49" y="645"/>
                    <a:pt x="45" y="651"/>
                  </a:cubicBezTo>
                  <a:cubicBezTo>
                    <a:pt x="43" y="654"/>
                    <a:pt x="39" y="655"/>
                    <a:pt x="37" y="657"/>
                  </a:cubicBezTo>
                  <a:cubicBezTo>
                    <a:pt x="34" y="661"/>
                    <a:pt x="36" y="668"/>
                    <a:pt x="31" y="671"/>
                  </a:cubicBezTo>
                  <a:cubicBezTo>
                    <a:pt x="30" y="671"/>
                    <a:pt x="29" y="670"/>
                    <a:pt x="27" y="671"/>
                  </a:cubicBezTo>
                  <a:cubicBezTo>
                    <a:pt x="21" y="675"/>
                    <a:pt x="25" y="682"/>
                    <a:pt x="22" y="689"/>
                  </a:cubicBezTo>
                  <a:cubicBezTo>
                    <a:pt x="20" y="687"/>
                    <a:pt x="23" y="681"/>
                    <a:pt x="19" y="681"/>
                  </a:cubicBezTo>
                  <a:cubicBezTo>
                    <a:pt x="21" y="694"/>
                    <a:pt x="15" y="700"/>
                    <a:pt x="19" y="711"/>
                  </a:cubicBezTo>
                  <a:cubicBezTo>
                    <a:pt x="16" y="710"/>
                    <a:pt x="18" y="714"/>
                    <a:pt x="15" y="714"/>
                  </a:cubicBezTo>
                  <a:cubicBezTo>
                    <a:pt x="8" y="753"/>
                    <a:pt x="0" y="800"/>
                    <a:pt x="3" y="845"/>
                  </a:cubicBezTo>
                  <a:cubicBezTo>
                    <a:pt x="4" y="874"/>
                    <a:pt x="7" y="900"/>
                    <a:pt x="10" y="925"/>
                  </a:cubicBezTo>
                  <a:cubicBezTo>
                    <a:pt x="22" y="1004"/>
                    <a:pt x="40" y="1074"/>
                    <a:pt x="66" y="1136"/>
                  </a:cubicBezTo>
                  <a:cubicBezTo>
                    <a:pt x="81" y="1172"/>
                    <a:pt x="97" y="1206"/>
                    <a:pt x="116" y="1234"/>
                  </a:cubicBezTo>
                  <a:cubicBezTo>
                    <a:pt x="115" y="1232"/>
                    <a:pt x="115" y="1229"/>
                    <a:pt x="117" y="1227"/>
                  </a:cubicBezTo>
                  <a:cubicBezTo>
                    <a:pt x="134" y="1241"/>
                    <a:pt x="145" y="1273"/>
                    <a:pt x="172" y="1283"/>
                  </a:cubicBezTo>
                  <a:cubicBezTo>
                    <a:pt x="177" y="1290"/>
                    <a:pt x="184" y="1296"/>
                    <a:pt x="193" y="1299"/>
                  </a:cubicBezTo>
                  <a:cubicBezTo>
                    <a:pt x="195" y="1290"/>
                    <a:pt x="188" y="1276"/>
                    <a:pt x="187" y="1270"/>
                  </a:cubicBezTo>
                  <a:cubicBezTo>
                    <a:pt x="197" y="1287"/>
                    <a:pt x="206" y="1311"/>
                    <a:pt x="224" y="1317"/>
                  </a:cubicBezTo>
                  <a:cubicBezTo>
                    <a:pt x="228" y="1313"/>
                    <a:pt x="231" y="1308"/>
                    <a:pt x="231" y="1303"/>
                  </a:cubicBezTo>
                  <a:cubicBezTo>
                    <a:pt x="238" y="1307"/>
                    <a:pt x="241" y="1316"/>
                    <a:pt x="248" y="1319"/>
                  </a:cubicBezTo>
                  <a:cubicBezTo>
                    <a:pt x="249" y="1319"/>
                    <a:pt x="249" y="1318"/>
                    <a:pt x="250" y="1319"/>
                  </a:cubicBezTo>
                  <a:cubicBezTo>
                    <a:pt x="251" y="1313"/>
                    <a:pt x="247" y="1308"/>
                    <a:pt x="248" y="1306"/>
                  </a:cubicBezTo>
                  <a:cubicBezTo>
                    <a:pt x="254" y="1312"/>
                    <a:pt x="261" y="1316"/>
                    <a:pt x="263" y="1325"/>
                  </a:cubicBezTo>
                  <a:cubicBezTo>
                    <a:pt x="261" y="1325"/>
                    <a:pt x="260" y="1324"/>
                    <a:pt x="259" y="1323"/>
                  </a:cubicBezTo>
                  <a:cubicBezTo>
                    <a:pt x="259" y="1328"/>
                    <a:pt x="262" y="1331"/>
                    <a:pt x="267" y="1332"/>
                  </a:cubicBezTo>
                  <a:cubicBezTo>
                    <a:pt x="266" y="1329"/>
                    <a:pt x="270" y="1330"/>
                    <a:pt x="271" y="1330"/>
                  </a:cubicBezTo>
                  <a:cubicBezTo>
                    <a:pt x="278" y="1334"/>
                    <a:pt x="279" y="1342"/>
                    <a:pt x="288" y="1343"/>
                  </a:cubicBezTo>
                  <a:cubicBezTo>
                    <a:pt x="307" y="1338"/>
                    <a:pt x="305" y="1369"/>
                    <a:pt x="319" y="1374"/>
                  </a:cubicBezTo>
                  <a:cubicBezTo>
                    <a:pt x="329" y="1373"/>
                    <a:pt x="332" y="1378"/>
                    <a:pt x="337" y="1382"/>
                  </a:cubicBezTo>
                  <a:cubicBezTo>
                    <a:pt x="352" y="1381"/>
                    <a:pt x="352" y="1394"/>
                    <a:pt x="361" y="1399"/>
                  </a:cubicBezTo>
                  <a:cubicBezTo>
                    <a:pt x="362" y="1395"/>
                    <a:pt x="375" y="1396"/>
                    <a:pt x="372" y="1400"/>
                  </a:cubicBezTo>
                  <a:cubicBezTo>
                    <a:pt x="371" y="1399"/>
                    <a:pt x="368" y="1399"/>
                    <a:pt x="365" y="1399"/>
                  </a:cubicBezTo>
                  <a:cubicBezTo>
                    <a:pt x="365" y="1407"/>
                    <a:pt x="373" y="1411"/>
                    <a:pt x="378" y="1416"/>
                  </a:cubicBezTo>
                  <a:cubicBezTo>
                    <a:pt x="383" y="1422"/>
                    <a:pt x="384" y="1431"/>
                    <a:pt x="391" y="1435"/>
                  </a:cubicBezTo>
                  <a:cubicBezTo>
                    <a:pt x="392" y="1431"/>
                    <a:pt x="391" y="1431"/>
                    <a:pt x="392" y="1429"/>
                  </a:cubicBezTo>
                  <a:cubicBezTo>
                    <a:pt x="393" y="1432"/>
                    <a:pt x="396" y="1428"/>
                    <a:pt x="397" y="1429"/>
                  </a:cubicBezTo>
                  <a:cubicBezTo>
                    <a:pt x="396" y="1422"/>
                    <a:pt x="390" y="1420"/>
                    <a:pt x="388" y="1414"/>
                  </a:cubicBezTo>
                  <a:cubicBezTo>
                    <a:pt x="390" y="1414"/>
                    <a:pt x="390" y="1416"/>
                    <a:pt x="392" y="1416"/>
                  </a:cubicBezTo>
                  <a:cubicBezTo>
                    <a:pt x="390" y="1411"/>
                    <a:pt x="387" y="1407"/>
                    <a:pt x="383" y="1404"/>
                  </a:cubicBezTo>
                  <a:cubicBezTo>
                    <a:pt x="383" y="1399"/>
                    <a:pt x="381" y="1394"/>
                    <a:pt x="375" y="1392"/>
                  </a:cubicBezTo>
                  <a:cubicBezTo>
                    <a:pt x="373" y="1393"/>
                    <a:pt x="370" y="1398"/>
                    <a:pt x="368" y="1393"/>
                  </a:cubicBezTo>
                  <a:cubicBezTo>
                    <a:pt x="370" y="1393"/>
                    <a:pt x="372" y="1393"/>
                    <a:pt x="373" y="1391"/>
                  </a:cubicBezTo>
                  <a:cubicBezTo>
                    <a:pt x="367" y="1388"/>
                    <a:pt x="368" y="1373"/>
                    <a:pt x="359" y="1376"/>
                  </a:cubicBezTo>
                  <a:cubicBezTo>
                    <a:pt x="362" y="1377"/>
                    <a:pt x="363" y="1378"/>
                    <a:pt x="362" y="1382"/>
                  </a:cubicBezTo>
                  <a:cubicBezTo>
                    <a:pt x="358" y="1381"/>
                    <a:pt x="356" y="1378"/>
                    <a:pt x="356" y="1374"/>
                  </a:cubicBezTo>
                  <a:cubicBezTo>
                    <a:pt x="357" y="1374"/>
                    <a:pt x="358" y="1376"/>
                    <a:pt x="358" y="1373"/>
                  </a:cubicBezTo>
                  <a:cubicBezTo>
                    <a:pt x="356" y="1370"/>
                    <a:pt x="351" y="1364"/>
                    <a:pt x="350" y="1363"/>
                  </a:cubicBezTo>
                  <a:cubicBezTo>
                    <a:pt x="352" y="1364"/>
                    <a:pt x="356" y="1368"/>
                    <a:pt x="359" y="1366"/>
                  </a:cubicBezTo>
                  <a:cubicBezTo>
                    <a:pt x="354" y="1361"/>
                    <a:pt x="347" y="1360"/>
                    <a:pt x="342" y="1354"/>
                  </a:cubicBezTo>
                  <a:cubicBezTo>
                    <a:pt x="342" y="1353"/>
                    <a:pt x="343" y="1350"/>
                    <a:pt x="342" y="1349"/>
                  </a:cubicBezTo>
                  <a:cubicBezTo>
                    <a:pt x="340" y="1344"/>
                    <a:pt x="329" y="1331"/>
                    <a:pt x="325" y="1332"/>
                  </a:cubicBezTo>
                  <a:cubicBezTo>
                    <a:pt x="324" y="1338"/>
                    <a:pt x="333" y="1340"/>
                    <a:pt x="332" y="1343"/>
                  </a:cubicBezTo>
                  <a:cubicBezTo>
                    <a:pt x="326" y="1344"/>
                    <a:pt x="328" y="1336"/>
                    <a:pt x="323" y="1336"/>
                  </a:cubicBezTo>
                  <a:cubicBezTo>
                    <a:pt x="322" y="1338"/>
                    <a:pt x="326" y="1339"/>
                    <a:pt x="323" y="1340"/>
                  </a:cubicBezTo>
                  <a:cubicBezTo>
                    <a:pt x="320" y="1338"/>
                    <a:pt x="321" y="1332"/>
                    <a:pt x="320" y="1329"/>
                  </a:cubicBezTo>
                  <a:cubicBezTo>
                    <a:pt x="314" y="1329"/>
                    <a:pt x="311" y="1319"/>
                    <a:pt x="316" y="1317"/>
                  </a:cubicBezTo>
                  <a:cubicBezTo>
                    <a:pt x="314" y="1313"/>
                    <a:pt x="309" y="1312"/>
                    <a:pt x="305" y="1310"/>
                  </a:cubicBezTo>
                  <a:cubicBezTo>
                    <a:pt x="303" y="1313"/>
                    <a:pt x="308" y="1317"/>
                    <a:pt x="309" y="1320"/>
                  </a:cubicBezTo>
                  <a:cubicBezTo>
                    <a:pt x="303" y="1316"/>
                    <a:pt x="299" y="1309"/>
                    <a:pt x="292" y="1307"/>
                  </a:cubicBezTo>
                  <a:cubicBezTo>
                    <a:pt x="297" y="1308"/>
                    <a:pt x="291" y="1304"/>
                    <a:pt x="295" y="1303"/>
                  </a:cubicBezTo>
                  <a:cubicBezTo>
                    <a:pt x="297" y="1306"/>
                    <a:pt x="299" y="1313"/>
                    <a:pt x="302" y="1310"/>
                  </a:cubicBezTo>
                  <a:cubicBezTo>
                    <a:pt x="299" y="1307"/>
                    <a:pt x="297" y="1303"/>
                    <a:pt x="293" y="1300"/>
                  </a:cubicBezTo>
                  <a:cubicBezTo>
                    <a:pt x="292" y="1301"/>
                    <a:pt x="293" y="1304"/>
                    <a:pt x="291" y="1303"/>
                  </a:cubicBezTo>
                  <a:cubicBezTo>
                    <a:pt x="285" y="1295"/>
                    <a:pt x="279" y="1286"/>
                    <a:pt x="269" y="1281"/>
                  </a:cubicBezTo>
                  <a:cubicBezTo>
                    <a:pt x="271" y="1275"/>
                    <a:pt x="265" y="1278"/>
                    <a:pt x="266" y="1272"/>
                  </a:cubicBezTo>
                  <a:cubicBezTo>
                    <a:pt x="268" y="1272"/>
                    <a:pt x="269" y="1275"/>
                    <a:pt x="268" y="1271"/>
                  </a:cubicBezTo>
                  <a:cubicBezTo>
                    <a:pt x="266" y="1260"/>
                    <a:pt x="254" y="1254"/>
                    <a:pt x="248" y="1245"/>
                  </a:cubicBezTo>
                  <a:cubicBezTo>
                    <a:pt x="244" y="1238"/>
                    <a:pt x="242" y="1230"/>
                    <a:pt x="237" y="1223"/>
                  </a:cubicBezTo>
                  <a:cubicBezTo>
                    <a:pt x="231" y="1216"/>
                    <a:pt x="220" y="1208"/>
                    <a:pt x="214" y="1202"/>
                  </a:cubicBezTo>
                  <a:cubicBezTo>
                    <a:pt x="209" y="1198"/>
                    <a:pt x="204" y="1191"/>
                    <a:pt x="201" y="1187"/>
                  </a:cubicBezTo>
                  <a:cubicBezTo>
                    <a:pt x="193" y="1176"/>
                    <a:pt x="191" y="1162"/>
                    <a:pt x="182" y="1150"/>
                  </a:cubicBezTo>
                  <a:cubicBezTo>
                    <a:pt x="180" y="1147"/>
                    <a:pt x="177" y="1146"/>
                    <a:pt x="175" y="1144"/>
                  </a:cubicBezTo>
                  <a:cubicBezTo>
                    <a:pt x="171" y="1137"/>
                    <a:pt x="170" y="1129"/>
                    <a:pt x="165" y="1122"/>
                  </a:cubicBezTo>
                  <a:cubicBezTo>
                    <a:pt x="155" y="1116"/>
                    <a:pt x="153" y="1102"/>
                    <a:pt x="146" y="1094"/>
                  </a:cubicBezTo>
                  <a:cubicBezTo>
                    <a:pt x="145" y="1085"/>
                    <a:pt x="139" y="1081"/>
                    <a:pt x="136" y="1075"/>
                  </a:cubicBezTo>
                  <a:cubicBezTo>
                    <a:pt x="137" y="1068"/>
                    <a:pt x="133" y="1067"/>
                    <a:pt x="130" y="1064"/>
                  </a:cubicBezTo>
                  <a:cubicBezTo>
                    <a:pt x="122" y="1042"/>
                    <a:pt x="108" y="1020"/>
                    <a:pt x="110" y="990"/>
                  </a:cubicBezTo>
                  <a:cubicBezTo>
                    <a:pt x="111" y="968"/>
                    <a:pt x="125" y="947"/>
                    <a:pt x="123" y="923"/>
                  </a:cubicBezTo>
                  <a:cubicBezTo>
                    <a:pt x="122" y="920"/>
                    <a:pt x="120" y="917"/>
                    <a:pt x="120" y="913"/>
                  </a:cubicBezTo>
                  <a:cubicBezTo>
                    <a:pt x="119" y="905"/>
                    <a:pt x="120" y="896"/>
                    <a:pt x="120" y="887"/>
                  </a:cubicBezTo>
                  <a:cubicBezTo>
                    <a:pt x="120" y="855"/>
                    <a:pt x="122" y="823"/>
                    <a:pt x="133" y="797"/>
                  </a:cubicBezTo>
                  <a:cubicBezTo>
                    <a:pt x="133" y="795"/>
                    <a:pt x="129" y="796"/>
                    <a:pt x="129" y="792"/>
                  </a:cubicBezTo>
                  <a:cubicBezTo>
                    <a:pt x="132" y="789"/>
                    <a:pt x="131" y="781"/>
                    <a:pt x="131" y="775"/>
                  </a:cubicBezTo>
                  <a:cubicBezTo>
                    <a:pt x="127" y="771"/>
                    <a:pt x="123" y="769"/>
                    <a:pt x="119" y="767"/>
                  </a:cubicBezTo>
                  <a:cubicBezTo>
                    <a:pt x="119" y="766"/>
                    <a:pt x="118" y="765"/>
                    <a:pt x="118" y="764"/>
                  </a:cubicBezTo>
                  <a:cubicBezTo>
                    <a:pt x="120" y="763"/>
                    <a:pt x="120" y="765"/>
                    <a:pt x="122" y="765"/>
                  </a:cubicBezTo>
                  <a:cubicBezTo>
                    <a:pt x="120" y="760"/>
                    <a:pt x="125" y="758"/>
                    <a:pt x="125" y="752"/>
                  </a:cubicBezTo>
                  <a:cubicBezTo>
                    <a:pt x="126" y="748"/>
                    <a:pt x="121" y="742"/>
                    <a:pt x="124" y="737"/>
                  </a:cubicBezTo>
                  <a:cubicBezTo>
                    <a:pt x="116" y="733"/>
                    <a:pt x="117" y="722"/>
                    <a:pt x="115" y="716"/>
                  </a:cubicBezTo>
                  <a:cubicBezTo>
                    <a:pt x="111" y="715"/>
                    <a:pt x="112" y="718"/>
                    <a:pt x="109" y="719"/>
                  </a:cubicBezTo>
                  <a:cubicBezTo>
                    <a:pt x="106" y="716"/>
                    <a:pt x="108" y="715"/>
                    <a:pt x="108" y="711"/>
                  </a:cubicBezTo>
                  <a:cubicBezTo>
                    <a:pt x="104" y="711"/>
                    <a:pt x="104" y="707"/>
                    <a:pt x="103" y="704"/>
                  </a:cubicBezTo>
                  <a:cubicBezTo>
                    <a:pt x="98" y="704"/>
                    <a:pt x="98" y="704"/>
                    <a:pt x="98" y="704"/>
                  </a:cubicBezTo>
                  <a:cubicBezTo>
                    <a:pt x="93" y="698"/>
                    <a:pt x="96" y="692"/>
                    <a:pt x="96" y="686"/>
                  </a:cubicBezTo>
                  <a:cubicBezTo>
                    <a:pt x="96" y="684"/>
                    <a:pt x="94" y="683"/>
                    <a:pt x="94" y="681"/>
                  </a:cubicBezTo>
                  <a:cubicBezTo>
                    <a:pt x="91" y="660"/>
                    <a:pt x="98" y="633"/>
                    <a:pt x="108" y="621"/>
                  </a:cubicBezTo>
                  <a:cubicBezTo>
                    <a:pt x="110" y="623"/>
                    <a:pt x="114" y="624"/>
                    <a:pt x="116" y="626"/>
                  </a:cubicBezTo>
                  <a:cubicBezTo>
                    <a:pt x="115" y="630"/>
                    <a:pt x="112" y="632"/>
                    <a:pt x="112" y="637"/>
                  </a:cubicBezTo>
                  <a:cubicBezTo>
                    <a:pt x="117" y="639"/>
                    <a:pt x="119" y="633"/>
                    <a:pt x="118" y="627"/>
                  </a:cubicBezTo>
                  <a:cubicBezTo>
                    <a:pt x="119" y="626"/>
                    <a:pt x="122" y="629"/>
                    <a:pt x="124" y="626"/>
                  </a:cubicBezTo>
                  <a:cubicBezTo>
                    <a:pt x="123" y="616"/>
                    <a:pt x="135" y="614"/>
                    <a:pt x="139" y="607"/>
                  </a:cubicBezTo>
                  <a:cubicBezTo>
                    <a:pt x="142" y="600"/>
                    <a:pt x="142" y="593"/>
                    <a:pt x="148" y="587"/>
                  </a:cubicBezTo>
                  <a:cubicBezTo>
                    <a:pt x="149" y="594"/>
                    <a:pt x="155" y="582"/>
                    <a:pt x="157" y="579"/>
                  </a:cubicBezTo>
                  <a:cubicBezTo>
                    <a:pt x="153" y="565"/>
                    <a:pt x="166" y="554"/>
                    <a:pt x="171" y="543"/>
                  </a:cubicBezTo>
                  <a:cubicBezTo>
                    <a:pt x="169" y="540"/>
                    <a:pt x="168" y="538"/>
                    <a:pt x="172" y="536"/>
                  </a:cubicBezTo>
                  <a:cubicBezTo>
                    <a:pt x="180" y="539"/>
                    <a:pt x="191" y="525"/>
                    <a:pt x="196" y="521"/>
                  </a:cubicBezTo>
                  <a:cubicBezTo>
                    <a:pt x="197" y="519"/>
                    <a:pt x="200" y="519"/>
                    <a:pt x="202" y="518"/>
                  </a:cubicBezTo>
                  <a:cubicBezTo>
                    <a:pt x="213" y="509"/>
                    <a:pt x="220" y="483"/>
                    <a:pt x="233" y="480"/>
                  </a:cubicBezTo>
                  <a:cubicBezTo>
                    <a:pt x="239" y="479"/>
                    <a:pt x="243" y="485"/>
                    <a:pt x="249" y="482"/>
                  </a:cubicBezTo>
                  <a:cubicBezTo>
                    <a:pt x="251" y="477"/>
                    <a:pt x="258" y="477"/>
                    <a:pt x="262" y="475"/>
                  </a:cubicBezTo>
                  <a:cubicBezTo>
                    <a:pt x="266" y="472"/>
                    <a:pt x="268" y="466"/>
                    <a:pt x="272" y="463"/>
                  </a:cubicBezTo>
                  <a:cubicBezTo>
                    <a:pt x="277" y="459"/>
                    <a:pt x="285" y="458"/>
                    <a:pt x="290" y="455"/>
                  </a:cubicBezTo>
                  <a:cubicBezTo>
                    <a:pt x="294" y="451"/>
                    <a:pt x="296" y="444"/>
                    <a:pt x="300" y="441"/>
                  </a:cubicBezTo>
                  <a:cubicBezTo>
                    <a:pt x="304" y="438"/>
                    <a:pt x="308" y="440"/>
                    <a:pt x="312" y="437"/>
                  </a:cubicBezTo>
                  <a:cubicBezTo>
                    <a:pt x="314" y="435"/>
                    <a:pt x="314" y="431"/>
                    <a:pt x="317" y="428"/>
                  </a:cubicBezTo>
                  <a:cubicBezTo>
                    <a:pt x="325" y="419"/>
                    <a:pt x="338" y="420"/>
                    <a:pt x="338" y="407"/>
                  </a:cubicBezTo>
                  <a:cubicBezTo>
                    <a:pt x="334" y="405"/>
                    <a:pt x="335" y="399"/>
                    <a:pt x="332" y="397"/>
                  </a:cubicBezTo>
                  <a:cubicBezTo>
                    <a:pt x="339" y="382"/>
                    <a:pt x="347" y="367"/>
                    <a:pt x="361" y="359"/>
                  </a:cubicBezTo>
                  <a:cubicBezTo>
                    <a:pt x="361" y="356"/>
                    <a:pt x="359" y="356"/>
                    <a:pt x="360" y="354"/>
                  </a:cubicBezTo>
                  <a:cubicBezTo>
                    <a:pt x="365" y="351"/>
                    <a:pt x="370" y="348"/>
                    <a:pt x="374" y="344"/>
                  </a:cubicBezTo>
                  <a:cubicBezTo>
                    <a:pt x="374" y="341"/>
                    <a:pt x="370" y="342"/>
                    <a:pt x="371" y="337"/>
                  </a:cubicBezTo>
                  <a:cubicBezTo>
                    <a:pt x="388" y="325"/>
                    <a:pt x="401" y="308"/>
                    <a:pt x="408" y="286"/>
                  </a:cubicBezTo>
                  <a:cubicBezTo>
                    <a:pt x="413" y="284"/>
                    <a:pt x="417" y="281"/>
                    <a:pt x="422" y="279"/>
                  </a:cubicBezTo>
                  <a:cubicBezTo>
                    <a:pt x="424" y="297"/>
                    <a:pt x="412" y="301"/>
                    <a:pt x="406" y="311"/>
                  </a:cubicBezTo>
                  <a:cubicBezTo>
                    <a:pt x="403" y="317"/>
                    <a:pt x="402" y="325"/>
                    <a:pt x="398" y="329"/>
                  </a:cubicBezTo>
                  <a:cubicBezTo>
                    <a:pt x="396" y="331"/>
                    <a:pt x="393" y="331"/>
                    <a:pt x="391" y="334"/>
                  </a:cubicBezTo>
                  <a:cubicBezTo>
                    <a:pt x="391" y="343"/>
                    <a:pt x="386" y="348"/>
                    <a:pt x="384" y="357"/>
                  </a:cubicBezTo>
                  <a:cubicBezTo>
                    <a:pt x="376" y="358"/>
                    <a:pt x="374" y="364"/>
                    <a:pt x="373" y="372"/>
                  </a:cubicBezTo>
                  <a:cubicBezTo>
                    <a:pt x="375" y="372"/>
                    <a:pt x="375" y="374"/>
                    <a:pt x="378" y="373"/>
                  </a:cubicBezTo>
                  <a:cubicBezTo>
                    <a:pt x="383" y="372"/>
                    <a:pt x="380" y="368"/>
                    <a:pt x="382" y="365"/>
                  </a:cubicBezTo>
                  <a:cubicBezTo>
                    <a:pt x="388" y="356"/>
                    <a:pt x="405" y="350"/>
                    <a:pt x="400" y="338"/>
                  </a:cubicBezTo>
                  <a:cubicBezTo>
                    <a:pt x="403" y="335"/>
                    <a:pt x="407" y="331"/>
                    <a:pt x="410" y="327"/>
                  </a:cubicBezTo>
                  <a:cubicBezTo>
                    <a:pt x="416" y="327"/>
                    <a:pt x="423" y="320"/>
                    <a:pt x="427" y="314"/>
                  </a:cubicBezTo>
                  <a:cubicBezTo>
                    <a:pt x="423" y="314"/>
                    <a:pt x="422" y="316"/>
                    <a:pt x="419" y="316"/>
                  </a:cubicBezTo>
                  <a:cubicBezTo>
                    <a:pt x="414" y="306"/>
                    <a:pt x="425" y="301"/>
                    <a:pt x="432" y="296"/>
                  </a:cubicBezTo>
                  <a:cubicBezTo>
                    <a:pt x="440" y="280"/>
                    <a:pt x="440" y="261"/>
                    <a:pt x="455" y="252"/>
                  </a:cubicBezTo>
                  <a:cubicBezTo>
                    <a:pt x="463" y="252"/>
                    <a:pt x="465" y="246"/>
                    <a:pt x="472" y="245"/>
                  </a:cubicBezTo>
                  <a:cubicBezTo>
                    <a:pt x="470" y="233"/>
                    <a:pt x="485" y="234"/>
                    <a:pt x="481" y="223"/>
                  </a:cubicBezTo>
                  <a:cubicBezTo>
                    <a:pt x="483" y="221"/>
                    <a:pt x="486" y="221"/>
                    <a:pt x="486" y="216"/>
                  </a:cubicBezTo>
                  <a:cubicBezTo>
                    <a:pt x="487" y="213"/>
                    <a:pt x="482" y="216"/>
                    <a:pt x="483" y="213"/>
                  </a:cubicBezTo>
                  <a:cubicBezTo>
                    <a:pt x="491" y="213"/>
                    <a:pt x="494" y="204"/>
                    <a:pt x="492" y="196"/>
                  </a:cubicBezTo>
                  <a:cubicBezTo>
                    <a:pt x="493" y="194"/>
                    <a:pt x="497" y="194"/>
                    <a:pt x="497" y="191"/>
                  </a:cubicBezTo>
                  <a:cubicBezTo>
                    <a:pt x="497" y="186"/>
                    <a:pt x="492" y="186"/>
                    <a:pt x="492" y="182"/>
                  </a:cubicBezTo>
                  <a:cubicBezTo>
                    <a:pt x="495" y="167"/>
                    <a:pt x="487" y="159"/>
                    <a:pt x="484" y="146"/>
                  </a:cubicBezTo>
                  <a:cubicBezTo>
                    <a:pt x="484" y="141"/>
                    <a:pt x="491" y="134"/>
                    <a:pt x="487" y="130"/>
                  </a:cubicBezTo>
                  <a:cubicBezTo>
                    <a:pt x="498" y="125"/>
                    <a:pt x="507" y="118"/>
                    <a:pt x="512" y="111"/>
                  </a:cubicBezTo>
                  <a:cubicBezTo>
                    <a:pt x="507" y="109"/>
                    <a:pt x="503" y="115"/>
                    <a:pt x="498" y="116"/>
                  </a:cubicBezTo>
                  <a:cubicBezTo>
                    <a:pt x="498" y="114"/>
                    <a:pt x="498" y="114"/>
                    <a:pt x="499" y="113"/>
                  </a:cubicBezTo>
                  <a:cubicBezTo>
                    <a:pt x="492" y="118"/>
                    <a:pt x="487" y="126"/>
                    <a:pt x="479" y="130"/>
                  </a:cubicBezTo>
                  <a:cubicBezTo>
                    <a:pt x="478" y="133"/>
                    <a:pt x="481" y="132"/>
                    <a:pt x="482" y="134"/>
                  </a:cubicBezTo>
                  <a:cubicBezTo>
                    <a:pt x="479" y="133"/>
                    <a:pt x="478" y="135"/>
                    <a:pt x="476" y="135"/>
                  </a:cubicBezTo>
                  <a:cubicBezTo>
                    <a:pt x="477" y="137"/>
                    <a:pt x="478" y="141"/>
                    <a:pt x="474" y="141"/>
                  </a:cubicBezTo>
                  <a:cubicBezTo>
                    <a:pt x="472" y="135"/>
                    <a:pt x="473" y="130"/>
                    <a:pt x="478" y="125"/>
                  </a:cubicBezTo>
                  <a:cubicBezTo>
                    <a:pt x="480" y="123"/>
                    <a:pt x="484" y="123"/>
                    <a:pt x="487" y="121"/>
                  </a:cubicBezTo>
                  <a:cubicBezTo>
                    <a:pt x="489" y="120"/>
                    <a:pt x="489" y="118"/>
                    <a:pt x="490" y="117"/>
                  </a:cubicBezTo>
                  <a:cubicBezTo>
                    <a:pt x="496" y="112"/>
                    <a:pt x="503" y="113"/>
                    <a:pt x="508" y="108"/>
                  </a:cubicBezTo>
                  <a:cubicBezTo>
                    <a:pt x="503" y="106"/>
                    <a:pt x="506" y="101"/>
                    <a:pt x="510" y="99"/>
                  </a:cubicBezTo>
                  <a:cubicBezTo>
                    <a:pt x="509" y="100"/>
                    <a:pt x="519" y="101"/>
                    <a:pt x="516" y="97"/>
                  </a:cubicBezTo>
                  <a:cubicBezTo>
                    <a:pt x="514" y="96"/>
                    <a:pt x="512" y="100"/>
                    <a:pt x="511" y="97"/>
                  </a:cubicBezTo>
                  <a:cubicBezTo>
                    <a:pt x="511" y="95"/>
                    <a:pt x="510" y="95"/>
                    <a:pt x="511" y="94"/>
                  </a:cubicBezTo>
                  <a:cubicBezTo>
                    <a:pt x="515" y="96"/>
                    <a:pt x="520" y="97"/>
                    <a:pt x="523" y="93"/>
                  </a:cubicBezTo>
                  <a:cubicBezTo>
                    <a:pt x="521" y="91"/>
                    <a:pt x="519" y="95"/>
                    <a:pt x="519" y="93"/>
                  </a:cubicBezTo>
                  <a:cubicBezTo>
                    <a:pt x="517" y="87"/>
                    <a:pt x="525" y="87"/>
                    <a:pt x="529" y="82"/>
                  </a:cubicBezTo>
                  <a:cubicBezTo>
                    <a:pt x="531" y="78"/>
                    <a:pt x="530" y="72"/>
                    <a:pt x="534" y="71"/>
                  </a:cubicBezTo>
                  <a:cubicBezTo>
                    <a:pt x="535" y="71"/>
                    <a:pt x="538" y="78"/>
                    <a:pt x="539" y="73"/>
                  </a:cubicBezTo>
                  <a:cubicBezTo>
                    <a:pt x="539" y="69"/>
                    <a:pt x="537" y="71"/>
                    <a:pt x="537" y="66"/>
                  </a:cubicBezTo>
                  <a:cubicBezTo>
                    <a:pt x="540" y="66"/>
                    <a:pt x="539" y="64"/>
                    <a:pt x="541" y="64"/>
                  </a:cubicBezTo>
                  <a:cubicBezTo>
                    <a:pt x="541" y="67"/>
                    <a:pt x="538" y="68"/>
                    <a:pt x="540" y="70"/>
                  </a:cubicBezTo>
                  <a:cubicBezTo>
                    <a:pt x="543" y="70"/>
                    <a:pt x="542" y="67"/>
                    <a:pt x="545" y="68"/>
                  </a:cubicBezTo>
                  <a:cubicBezTo>
                    <a:pt x="543" y="69"/>
                    <a:pt x="541" y="74"/>
                    <a:pt x="545" y="74"/>
                  </a:cubicBezTo>
                  <a:cubicBezTo>
                    <a:pt x="549" y="70"/>
                    <a:pt x="548" y="67"/>
                    <a:pt x="551" y="63"/>
                  </a:cubicBezTo>
                  <a:cubicBezTo>
                    <a:pt x="547" y="63"/>
                    <a:pt x="544" y="67"/>
                    <a:pt x="542" y="63"/>
                  </a:cubicBezTo>
                  <a:cubicBezTo>
                    <a:pt x="547" y="61"/>
                    <a:pt x="548" y="62"/>
                    <a:pt x="554" y="59"/>
                  </a:cubicBezTo>
                  <a:cubicBezTo>
                    <a:pt x="553" y="60"/>
                    <a:pt x="552" y="61"/>
                    <a:pt x="554" y="62"/>
                  </a:cubicBezTo>
                  <a:cubicBezTo>
                    <a:pt x="568" y="51"/>
                    <a:pt x="591" y="49"/>
                    <a:pt x="609" y="42"/>
                  </a:cubicBezTo>
                  <a:cubicBezTo>
                    <a:pt x="609" y="43"/>
                    <a:pt x="611" y="43"/>
                    <a:pt x="612" y="43"/>
                  </a:cubicBezTo>
                  <a:cubicBezTo>
                    <a:pt x="611" y="44"/>
                    <a:pt x="611" y="45"/>
                    <a:pt x="612" y="47"/>
                  </a:cubicBezTo>
                  <a:cubicBezTo>
                    <a:pt x="622" y="44"/>
                    <a:pt x="628" y="50"/>
                    <a:pt x="635" y="48"/>
                  </a:cubicBezTo>
                  <a:cubicBezTo>
                    <a:pt x="635" y="45"/>
                    <a:pt x="631" y="48"/>
                    <a:pt x="633" y="44"/>
                  </a:cubicBezTo>
                  <a:cubicBezTo>
                    <a:pt x="637" y="45"/>
                    <a:pt x="640" y="47"/>
                    <a:pt x="645" y="47"/>
                  </a:cubicBezTo>
                  <a:cubicBezTo>
                    <a:pt x="646" y="48"/>
                    <a:pt x="646" y="49"/>
                    <a:pt x="645" y="50"/>
                  </a:cubicBezTo>
                  <a:cubicBezTo>
                    <a:pt x="649" y="50"/>
                    <a:pt x="651" y="52"/>
                    <a:pt x="653" y="54"/>
                  </a:cubicBezTo>
                  <a:cubicBezTo>
                    <a:pt x="648" y="58"/>
                    <a:pt x="643" y="48"/>
                    <a:pt x="639" y="54"/>
                  </a:cubicBezTo>
                  <a:cubicBezTo>
                    <a:pt x="646" y="57"/>
                    <a:pt x="652" y="62"/>
                    <a:pt x="661" y="59"/>
                  </a:cubicBezTo>
                  <a:cubicBezTo>
                    <a:pt x="661" y="52"/>
                    <a:pt x="653" y="59"/>
                    <a:pt x="652" y="55"/>
                  </a:cubicBezTo>
                  <a:cubicBezTo>
                    <a:pt x="672" y="52"/>
                    <a:pt x="695" y="70"/>
                    <a:pt x="717" y="64"/>
                  </a:cubicBezTo>
                  <a:cubicBezTo>
                    <a:pt x="725" y="68"/>
                    <a:pt x="736" y="69"/>
                    <a:pt x="747" y="71"/>
                  </a:cubicBezTo>
                  <a:cubicBezTo>
                    <a:pt x="744" y="64"/>
                    <a:pt x="738" y="68"/>
                    <a:pt x="732" y="67"/>
                  </a:cubicBezTo>
                  <a:close/>
                  <a:moveTo>
                    <a:pt x="60" y="652"/>
                  </a:moveTo>
                  <a:cubicBezTo>
                    <a:pt x="56" y="649"/>
                    <a:pt x="61" y="641"/>
                    <a:pt x="61" y="636"/>
                  </a:cubicBezTo>
                  <a:cubicBezTo>
                    <a:pt x="66" y="642"/>
                    <a:pt x="62" y="646"/>
                    <a:pt x="60" y="652"/>
                  </a:cubicBezTo>
                  <a:close/>
                  <a:moveTo>
                    <a:pt x="380" y="1401"/>
                  </a:moveTo>
                  <a:cubicBezTo>
                    <a:pt x="381" y="1407"/>
                    <a:pt x="388" y="1407"/>
                    <a:pt x="384" y="1414"/>
                  </a:cubicBezTo>
                  <a:cubicBezTo>
                    <a:pt x="381" y="1414"/>
                    <a:pt x="383" y="1410"/>
                    <a:pt x="381" y="1410"/>
                  </a:cubicBezTo>
                  <a:cubicBezTo>
                    <a:pt x="381" y="1409"/>
                    <a:pt x="383" y="1409"/>
                    <a:pt x="384" y="1409"/>
                  </a:cubicBezTo>
                  <a:cubicBezTo>
                    <a:pt x="382" y="1407"/>
                    <a:pt x="382" y="1405"/>
                    <a:pt x="379" y="1405"/>
                  </a:cubicBezTo>
                  <a:cubicBezTo>
                    <a:pt x="380" y="1407"/>
                    <a:pt x="373" y="1409"/>
                    <a:pt x="373" y="1404"/>
                  </a:cubicBezTo>
                  <a:cubicBezTo>
                    <a:pt x="377" y="1403"/>
                    <a:pt x="375" y="1402"/>
                    <a:pt x="380" y="1401"/>
                  </a:cubicBezTo>
                  <a:close/>
                  <a:moveTo>
                    <a:pt x="119" y="1239"/>
                  </a:moveTo>
                  <a:cubicBezTo>
                    <a:pt x="118" y="1237"/>
                    <a:pt x="117" y="1236"/>
                    <a:pt x="116" y="1234"/>
                  </a:cubicBezTo>
                  <a:cubicBezTo>
                    <a:pt x="116" y="1236"/>
                    <a:pt x="117" y="1238"/>
                    <a:pt x="119" y="1239"/>
                  </a:cubicBezTo>
                  <a:close/>
                  <a:moveTo>
                    <a:pt x="1279" y="110"/>
                  </a:moveTo>
                  <a:cubicBezTo>
                    <a:pt x="1291" y="112"/>
                    <a:pt x="1291" y="124"/>
                    <a:pt x="1301" y="127"/>
                  </a:cubicBezTo>
                  <a:cubicBezTo>
                    <a:pt x="1304" y="123"/>
                    <a:pt x="1297" y="119"/>
                    <a:pt x="1301" y="115"/>
                  </a:cubicBezTo>
                  <a:cubicBezTo>
                    <a:pt x="1292" y="82"/>
                    <a:pt x="1253" y="76"/>
                    <a:pt x="1235" y="55"/>
                  </a:cubicBezTo>
                  <a:cubicBezTo>
                    <a:pt x="1241" y="60"/>
                    <a:pt x="1248" y="64"/>
                    <a:pt x="1255" y="68"/>
                  </a:cubicBezTo>
                  <a:cubicBezTo>
                    <a:pt x="1256" y="65"/>
                    <a:pt x="1251" y="64"/>
                    <a:pt x="1254" y="63"/>
                  </a:cubicBezTo>
                  <a:cubicBezTo>
                    <a:pt x="1269" y="69"/>
                    <a:pt x="1280" y="82"/>
                    <a:pt x="1295" y="85"/>
                  </a:cubicBezTo>
                  <a:cubicBezTo>
                    <a:pt x="1294" y="85"/>
                    <a:pt x="1292" y="83"/>
                    <a:pt x="1294" y="83"/>
                  </a:cubicBezTo>
                  <a:cubicBezTo>
                    <a:pt x="1321" y="93"/>
                    <a:pt x="1341" y="109"/>
                    <a:pt x="1361" y="126"/>
                  </a:cubicBezTo>
                  <a:cubicBezTo>
                    <a:pt x="1363" y="128"/>
                    <a:pt x="1364" y="125"/>
                    <a:pt x="1366" y="127"/>
                  </a:cubicBezTo>
                  <a:cubicBezTo>
                    <a:pt x="1365" y="131"/>
                    <a:pt x="1368" y="130"/>
                    <a:pt x="1368" y="133"/>
                  </a:cubicBezTo>
                  <a:cubicBezTo>
                    <a:pt x="1365" y="131"/>
                    <a:pt x="1363" y="128"/>
                    <a:pt x="1359" y="127"/>
                  </a:cubicBezTo>
                  <a:cubicBezTo>
                    <a:pt x="1359" y="129"/>
                    <a:pt x="1359" y="131"/>
                    <a:pt x="1358" y="131"/>
                  </a:cubicBezTo>
                  <a:cubicBezTo>
                    <a:pt x="1355" y="128"/>
                    <a:pt x="1352" y="125"/>
                    <a:pt x="1348" y="122"/>
                  </a:cubicBezTo>
                  <a:cubicBezTo>
                    <a:pt x="1357" y="133"/>
                    <a:pt x="1366" y="147"/>
                    <a:pt x="1370" y="159"/>
                  </a:cubicBezTo>
                  <a:cubicBezTo>
                    <a:pt x="1370" y="158"/>
                    <a:pt x="1372" y="157"/>
                    <a:pt x="1373" y="157"/>
                  </a:cubicBezTo>
                  <a:cubicBezTo>
                    <a:pt x="1376" y="162"/>
                    <a:pt x="1381" y="165"/>
                    <a:pt x="1383" y="170"/>
                  </a:cubicBezTo>
                  <a:cubicBezTo>
                    <a:pt x="1383" y="175"/>
                    <a:pt x="1380" y="175"/>
                    <a:pt x="1383" y="179"/>
                  </a:cubicBezTo>
                  <a:cubicBezTo>
                    <a:pt x="1386" y="177"/>
                    <a:pt x="1390" y="179"/>
                    <a:pt x="1393" y="183"/>
                  </a:cubicBezTo>
                  <a:cubicBezTo>
                    <a:pt x="1386" y="167"/>
                    <a:pt x="1375" y="155"/>
                    <a:pt x="1367" y="141"/>
                  </a:cubicBezTo>
                  <a:cubicBezTo>
                    <a:pt x="1395" y="168"/>
                    <a:pt x="1421" y="203"/>
                    <a:pt x="1450" y="226"/>
                  </a:cubicBezTo>
                  <a:cubicBezTo>
                    <a:pt x="1454" y="228"/>
                    <a:pt x="1451" y="223"/>
                    <a:pt x="1453" y="223"/>
                  </a:cubicBezTo>
                  <a:cubicBezTo>
                    <a:pt x="1457" y="230"/>
                    <a:pt x="1464" y="234"/>
                    <a:pt x="1469" y="241"/>
                  </a:cubicBezTo>
                  <a:cubicBezTo>
                    <a:pt x="1476" y="250"/>
                    <a:pt x="1489" y="260"/>
                    <a:pt x="1492" y="268"/>
                  </a:cubicBezTo>
                  <a:cubicBezTo>
                    <a:pt x="1492" y="271"/>
                    <a:pt x="1493" y="277"/>
                    <a:pt x="1493" y="280"/>
                  </a:cubicBezTo>
                  <a:cubicBezTo>
                    <a:pt x="1495" y="288"/>
                    <a:pt x="1495" y="297"/>
                    <a:pt x="1499" y="303"/>
                  </a:cubicBezTo>
                  <a:cubicBezTo>
                    <a:pt x="1502" y="307"/>
                    <a:pt x="1509" y="308"/>
                    <a:pt x="1513" y="311"/>
                  </a:cubicBezTo>
                  <a:cubicBezTo>
                    <a:pt x="1515" y="313"/>
                    <a:pt x="1514" y="318"/>
                    <a:pt x="1518" y="316"/>
                  </a:cubicBezTo>
                  <a:cubicBezTo>
                    <a:pt x="1513" y="306"/>
                    <a:pt x="1511" y="297"/>
                    <a:pt x="1505" y="287"/>
                  </a:cubicBezTo>
                  <a:cubicBezTo>
                    <a:pt x="1508" y="285"/>
                    <a:pt x="1510" y="289"/>
                    <a:pt x="1511" y="287"/>
                  </a:cubicBezTo>
                  <a:cubicBezTo>
                    <a:pt x="1508" y="282"/>
                    <a:pt x="1502" y="276"/>
                    <a:pt x="1502" y="271"/>
                  </a:cubicBezTo>
                  <a:cubicBezTo>
                    <a:pt x="1509" y="270"/>
                    <a:pt x="1514" y="284"/>
                    <a:pt x="1519" y="285"/>
                  </a:cubicBezTo>
                  <a:cubicBezTo>
                    <a:pt x="1515" y="279"/>
                    <a:pt x="1511" y="273"/>
                    <a:pt x="1507" y="267"/>
                  </a:cubicBezTo>
                  <a:cubicBezTo>
                    <a:pt x="1517" y="278"/>
                    <a:pt x="1527" y="289"/>
                    <a:pt x="1536" y="301"/>
                  </a:cubicBezTo>
                  <a:cubicBezTo>
                    <a:pt x="1534" y="301"/>
                    <a:pt x="1533" y="299"/>
                    <a:pt x="1533" y="301"/>
                  </a:cubicBezTo>
                  <a:cubicBezTo>
                    <a:pt x="1534" y="303"/>
                    <a:pt x="1536" y="304"/>
                    <a:pt x="1537" y="308"/>
                  </a:cubicBezTo>
                  <a:cubicBezTo>
                    <a:pt x="1532" y="303"/>
                    <a:pt x="1529" y="298"/>
                    <a:pt x="1523" y="297"/>
                  </a:cubicBezTo>
                  <a:cubicBezTo>
                    <a:pt x="1532" y="309"/>
                    <a:pt x="1543" y="319"/>
                    <a:pt x="1550" y="333"/>
                  </a:cubicBezTo>
                  <a:cubicBezTo>
                    <a:pt x="1545" y="340"/>
                    <a:pt x="1555" y="346"/>
                    <a:pt x="1552" y="356"/>
                  </a:cubicBezTo>
                  <a:cubicBezTo>
                    <a:pt x="1553" y="358"/>
                    <a:pt x="1556" y="358"/>
                    <a:pt x="1558" y="359"/>
                  </a:cubicBezTo>
                  <a:cubicBezTo>
                    <a:pt x="1557" y="362"/>
                    <a:pt x="1554" y="361"/>
                    <a:pt x="1555" y="364"/>
                  </a:cubicBezTo>
                  <a:cubicBezTo>
                    <a:pt x="1557" y="367"/>
                    <a:pt x="1563" y="371"/>
                    <a:pt x="1562" y="374"/>
                  </a:cubicBezTo>
                  <a:cubicBezTo>
                    <a:pt x="1559" y="373"/>
                    <a:pt x="1558" y="369"/>
                    <a:pt x="1554" y="369"/>
                  </a:cubicBezTo>
                  <a:cubicBezTo>
                    <a:pt x="1555" y="375"/>
                    <a:pt x="1560" y="377"/>
                    <a:pt x="1561" y="383"/>
                  </a:cubicBezTo>
                  <a:cubicBezTo>
                    <a:pt x="1586" y="415"/>
                    <a:pt x="1596" y="460"/>
                    <a:pt x="1625" y="487"/>
                  </a:cubicBezTo>
                  <a:cubicBezTo>
                    <a:pt x="1625" y="486"/>
                    <a:pt x="1625" y="484"/>
                    <a:pt x="1626" y="484"/>
                  </a:cubicBezTo>
                  <a:cubicBezTo>
                    <a:pt x="1632" y="501"/>
                    <a:pt x="1644" y="510"/>
                    <a:pt x="1648" y="528"/>
                  </a:cubicBezTo>
                  <a:cubicBezTo>
                    <a:pt x="1651" y="524"/>
                    <a:pt x="1644" y="518"/>
                    <a:pt x="1647" y="514"/>
                  </a:cubicBezTo>
                  <a:cubicBezTo>
                    <a:pt x="1656" y="534"/>
                    <a:pt x="1671" y="555"/>
                    <a:pt x="1668" y="580"/>
                  </a:cubicBezTo>
                  <a:cubicBezTo>
                    <a:pt x="1668" y="585"/>
                    <a:pt x="1664" y="588"/>
                    <a:pt x="1663" y="592"/>
                  </a:cubicBezTo>
                  <a:cubicBezTo>
                    <a:pt x="1663" y="595"/>
                    <a:pt x="1665" y="598"/>
                    <a:pt x="1665" y="600"/>
                  </a:cubicBezTo>
                  <a:cubicBezTo>
                    <a:pt x="1668" y="621"/>
                    <a:pt x="1667" y="635"/>
                    <a:pt x="1672" y="650"/>
                  </a:cubicBezTo>
                  <a:cubicBezTo>
                    <a:pt x="1674" y="657"/>
                    <a:pt x="1679" y="663"/>
                    <a:pt x="1682" y="671"/>
                  </a:cubicBezTo>
                  <a:cubicBezTo>
                    <a:pt x="1684" y="682"/>
                    <a:pt x="1682" y="693"/>
                    <a:pt x="1689" y="701"/>
                  </a:cubicBezTo>
                  <a:cubicBezTo>
                    <a:pt x="1689" y="678"/>
                    <a:pt x="1689" y="678"/>
                    <a:pt x="1689" y="678"/>
                  </a:cubicBezTo>
                  <a:cubicBezTo>
                    <a:pt x="1695" y="680"/>
                    <a:pt x="1688" y="666"/>
                    <a:pt x="1693" y="663"/>
                  </a:cubicBezTo>
                  <a:cubicBezTo>
                    <a:pt x="1698" y="672"/>
                    <a:pt x="1697" y="688"/>
                    <a:pt x="1701" y="699"/>
                  </a:cubicBezTo>
                  <a:cubicBezTo>
                    <a:pt x="1696" y="644"/>
                    <a:pt x="1684" y="595"/>
                    <a:pt x="1668" y="548"/>
                  </a:cubicBezTo>
                  <a:cubicBezTo>
                    <a:pt x="1631" y="438"/>
                    <a:pt x="1580" y="350"/>
                    <a:pt x="1516" y="270"/>
                  </a:cubicBezTo>
                  <a:cubicBezTo>
                    <a:pt x="1452" y="190"/>
                    <a:pt x="1375" y="128"/>
                    <a:pt x="1285" y="73"/>
                  </a:cubicBezTo>
                  <a:cubicBezTo>
                    <a:pt x="1257" y="57"/>
                    <a:pt x="1214" y="32"/>
                    <a:pt x="1183" y="25"/>
                  </a:cubicBezTo>
                  <a:cubicBezTo>
                    <a:pt x="1172" y="14"/>
                    <a:pt x="1152" y="22"/>
                    <a:pt x="1135" y="23"/>
                  </a:cubicBezTo>
                  <a:cubicBezTo>
                    <a:pt x="1140" y="27"/>
                    <a:pt x="1147" y="29"/>
                    <a:pt x="1150" y="34"/>
                  </a:cubicBezTo>
                  <a:cubicBezTo>
                    <a:pt x="1155" y="30"/>
                    <a:pt x="1165" y="32"/>
                    <a:pt x="1168" y="29"/>
                  </a:cubicBezTo>
                  <a:cubicBezTo>
                    <a:pt x="1169" y="36"/>
                    <a:pt x="1178" y="35"/>
                    <a:pt x="1182" y="38"/>
                  </a:cubicBezTo>
                  <a:cubicBezTo>
                    <a:pt x="1178" y="38"/>
                    <a:pt x="1181" y="41"/>
                    <a:pt x="1178" y="44"/>
                  </a:cubicBezTo>
                  <a:cubicBezTo>
                    <a:pt x="1195" y="45"/>
                    <a:pt x="1207" y="59"/>
                    <a:pt x="1222" y="63"/>
                  </a:cubicBezTo>
                  <a:cubicBezTo>
                    <a:pt x="1223" y="63"/>
                    <a:pt x="1226" y="62"/>
                    <a:pt x="1227" y="62"/>
                  </a:cubicBezTo>
                  <a:cubicBezTo>
                    <a:pt x="1230" y="62"/>
                    <a:pt x="1233" y="65"/>
                    <a:pt x="1237" y="67"/>
                  </a:cubicBezTo>
                  <a:cubicBezTo>
                    <a:pt x="1237" y="67"/>
                    <a:pt x="1237" y="64"/>
                    <a:pt x="1238" y="65"/>
                  </a:cubicBezTo>
                  <a:cubicBezTo>
                    <a:pt x="1246" y="68"/>
                    <a:pt x="1253" y="73"/>
                    <a:pt x="1259" y="80"/>
                  </a:cubicBezTo>
                  <a:cubicBezTo>
                    <a:pt x="1257" y="81"/>
                    <a:pt x="1255" y="77"/>
                    <a:pt x="1254" y="80"/>
                  </a:cubicBezTo>
                  <a:cubicBezTo>
                    <a:pt x="1259" y="82"/>
                    <a:pt x="1257" y="86"/>
                    <a:pt x="1258" y="89"/>
                  </a:cubicBezTo>
                  <a:cubicBezTo>
                    <a:pt x="1264" y="90"/>
                    <a:pt x="1267" y="93"/>
                    <a:pt x="1268" y="99"/>
                  </a:cubicBezTo>
                  <a:cubicBezTo>
                    <a:pt x="1272" y="101"/>
                    <a:pt x="1276" y="102"/>
                    <a:pt x="1278" y="104"/>
                  </a:cubicBezTo>
                  <a:cubicBezTo>
                    <a:pt x="1278" y="107"/>
                    <a:pt x="1279" y="108"/>
                    <a:pt x="1279" y="110"/>
                  </a:cubicBezTo>
                  <a:close/>
                  <a:moveTo>
                    <a:pt x="1357" y="178"/>
                  </a:moveTo>
                  <a:cubicBezTo>
                    <a:pt x="1361" y="180"/>
                    <a:pt x="1366" y="187"/>
                    <a:pt x="1370" y="186"/>
                  </a:cubicBezTo>
                  <a:cubicBezTo>
                    <a:pt x="1366" y="183"/>
                    <a:pt x="1362" y="176"/>
                    <a:pt x="1357" y="178"/>
                  </a:cubicBezTo>
                  <a:close/>
                  <a:moveTo>
                    <a:pt x="1406" y="207"/>
                  </a:moveTo>
                  <a:cubicBezTo>
                    <a:pt x="1400" y="202"/>
                    <a:pt x="1401" y="190"/>
                    <a:pt x="1393" y="188"/>
                  </a:cubicBezTo>
                  <a:cubicBezTo>
                    <a:pt x="1392" y="190"/>
                    <a:pt x="1392" y="193"/>
                    <a:pt x="1391" y="194"/>
                  </a:cubicBezTo>
                  <a:cubicBezTo>
                    <a:pt x="1382" y="196"/>
                    <a:pt x="1379" y="193"/>
                    <a:pt x="1373" y="189"/>
                  </a:cubicBezTo>
                  <a:cubicBezTo>
                    <a:pt x="1375" y="193"/>
                    <a:pt x="1380" y="193"/>
                    <a:pt x="1382" y="195"/>
                  </a:cubicBezTo>
                  <a:cubicBezTo>
                    <a:pt x="1383" y="198"/>
                    <a:pt x="1381" y="198"/>
                    <a:pt x="1381" y="200"/>
                  </a:cubicBezTo>
                  <a:cubicBezTo>
                    <a:pt x="1389" y="204"/>
                    <a:pt x="1394" y="209"/>
                    <a:pt x="1400" y="215"/>
                  </a:cubicBezTo>
                  <a:cubicBezTo>
                    <a:pt x="1404" y="211"/>
                    <a:pt x="1409" y="213"/>
                    <a:pt x="1413" y="215"/>
                  </a:cubicBezTo>
                  <a:cubicBezTo>
                    <a:pt x="1413" y="217"/>
                    <a:pt x="1411" y="217"/>
                    <a:pt x="1410" y="216"/>
                  </a:cubicBezTo>
                  <a:cubicBezTo>
                    <a:pt x="1411" y="221"/>
                    <a:pt x="1415" y="222"/>
                    <a:pt x="1419" y="224"/>
                  </a:cubicBezTo>
                  <a:cubicBezTo>
                    <a:pt x="1416" y="217"/>
                    <a:pt x="1415" y="208"/>
                    <a:pt x="1406" y="207"/>
                  </a:cubicBezTo>
                  <a:close/>
                  <a:moveTo>
                    <a:pt x="1504" y="338"/>
                  </a:moveTo>
                  <a:cubicBezTo>
                    <a:pt x="1504" y="338"/>
                    <a:pt x="1503" y="338"/>
                    <a:pt x="1503" y="337"/>
                  </a:cubicBezTo>
                  <a:cubicBezTo>
                    <a:pt x="1503" y="338"/>
                    <a:pt x="1503" y="339"/>
                    <a:pt x="1504" y="338"/>
                  </a:cubicBezTo>
                  <a:close/>
                  <a:moveTo>
                    <a:pt x="1506" y="326"/>
                  </a:moveTo>
                  <a:cubicBezTo>
                    <a:pt x="1504" y="318"/>
                    <a:pt x="1500" y="311"/>
                    <a:pt x="1492" y="313"/>
                  </a:cubicBezTo>
                  <a:cubicBezTo>
                    <a:pt x="1493" y="323"/>
                    <a:pt x="1498" y="333"/>
                    <a:pt x="1503" y="337"/>
                  </a:cubicBezTo>
                  <a:cubicBezTo>
                    <a:pt x="1503" y="336"/>
                    <a:pt x="1503" y="334"/>
                    <a:pt x="1504" y="335"/>
                  </a:cubicBezTo>
                  <a:cubicBezTo>
                    <a:pt x="1506" y="336"/>
                    <a:pt x="1505" y="340"/>
                    <a:pt x="1509" y="340"/>
                  </a:cubicBezTo>
                  <a:cubicBezTo>
                    <a:pt x="1508" y="331"/>
                    <a:pt x="1504" y="330"/>
                    <a:pt x="1502" y="323"/>
                  </a:cubicBezTo>
                  <a:cubicBezTo>
                    <a:pt x="1504" y="323"/>
                    <a:pt x="1504" y="326"/>
                    <a:pt x="1506" y="326"/>
                  </a:cubicBezTo>
                  <a:close/>
                  <a:moveTo>
                    <a:pt x="1696" y="874"/>
                  </a:moveTo>
                  <a:cubicBezTo>
                    <a:pt x="1696" y="872"/>
                    <a:pt x="1697" y="872"/>
                    <a:pt x="1698" y="873"/>
                  </a:cubicBezTo>
                  <a:cubicBezTo>
                    <a:pt x="1698" y="869"/>
                    <a:pt x="1702" y="864"/>
                    <a:pt x="1699" y="861"/>
                  </a:cubicBezTo>
                  <a:cubicBezTo>
                    <a:pt x="1699" y="866"/>
                    <a:pt x="1695" y="872"/>
                    <a:pt x="1696" y="874"/>
                  </a:cubicBezTo>
                  <a:close/>
                  <a:moveTo>
                    <a:pt x="824" y="1523"/>
                  </a:moveTo>
                  <a:cubicBezTo>
                    <a:pt x="826" y="1525"/>
                    <a:pt x="831" y="1524"/>
                    <a:pt x="833" y="1523"/>
                  </a:cubicBezTo>
                  <a:cubicBezTo>
                    <a:pt x="833" y="1525"/>
                    <a:pt x="833" y="1526"/>
                    <a:pt x="834" y="1527"/>
                  </a:cubicBezTo>
                  <a:cubicBezTo>
                    <a:pt x="832" y="1527"/>
                    <a:pt x="830" y="1528"/>
                    <a:pt x="829" y="1530"/>
                  </a:cubicBezTo>
                  <a:cubicBezTo>
                    <a:pt x="836" y="1537"/>
                    <a:pt x="841" y="1523"/>
                    <a:pt x="845" y="1528"/>
                  </a:cubicBezTo>
                  <a:cubicBezTo>
                    <a:pt x="847" y="1522"/>
                    <a:pt x="852" y="1519"/>
                    <a:pt x="855" y="1515"/>
                  </a:cubicBezTo>
                  <a:cubicBezTo>
                    <a:pt x="846" y="1516"/>
                    <a:pt x="829" y="1515"/>
                    <a:pt x="824" y="152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Arial"/>
                <a:ea typeface="Arial"/>
                <a:cs typeface="Arial"/>
                <a:sym typeface="Arial"/>
              </a:endParaRPr>
            </a:p>
          </p:txBody>
        </p:sp>
        <p:sp>
          <p:nvSpPr>
            <p:cNvPr id="250" name="Google Shape;250;p3"/>
            <p:cNvSpPr/>
            <p:nvPr/>
          </p:nvSpPr>
          <p:spPr>
            <a:xfrm>
              <a:off x="2804400" y="1911431"/>
              <a:ext cx="3533540" cy="3535200"/>
            </a:xfrm>
            <a:custGeom>
              <a:avLst/>
              <a:gdLst/>
              <a:ahLst/>
              <a:cxnLst/>
              <a:rect l="l" t="t" r="r" b="b"/>
              <a:pathLst>
                <a:path w="1525" h="1529" extrusionOk="0">
                  <a:moveTo>
                    <a:pt x="760" y="11"/>
                  </a:moveTo>
                  <a:cubicBezTo>
                    <a:pt x="764" y="10"/>
                    <a:pt x="762" y="3"/>
                    <a:pt x="767" y="3"/>
                  </a:cubicBezTo>
                  <a:cubicBezTo>
                    <a:pt x="772" y="2"/>
                    <a:pt x="769" y="11"/>
                    <a:pt x="774" y="8"/>
                  </a:cubicBezTo>
                  <a:cubicBezTo>
                    <a:pt x="798" y="0"/>
                    <a:pt x="832" y="6"/>
                    <a:pt x="860" y="10"/>
                  </a:cubicBezTo>
                  <a:cubicBezTo>
                    <a:pt x="920" y="18"/>
                    <a:pt x="979" y="31"/>
                    <a:pt x="1027" y="50"/>
                  </a:cubicBezTo>
                  <a:cubicBezTo>
                    <a:pt x="1077" y="70"/>
                    <a:pt x="1124" y="92"/>
                    <a:pt x="1166" y="119"/>
                  </a:cubicBezTo>
                  <a:cubicBezTo>
                    <a:pt x="1181" y="129"/>
                    <a:pt x="1197" y="136"/>
                    <a:pt x="1209" y="145"/>
                  </a:cubicBezTo>
                  <a:cubicBezTo>
                    <a:pt x="1217" y="151"/>
                    <a:pt x="1224" y="160"/>
                    <a:pt x="1232" y="167"/>
                  </a:cubicBezTo>
                  <a:cubicBezTo>
                    <a:pt x="1281" y="205"/>
                    <a:pt x="1322" y="252"/>
                    <a:pt x="1362" y="301"/>
                  </a:cubicBezTo>
                  <a:cubicBezTo>
                    <a:pt x="1369" y="310"/>
                    <a:pt x="1378" y="316"/>
                    <a:pt x="1383" y="323"/>
                  </a:cubicBezTo>
                  <a:cubicBezTo>
                    <a:pt x="1388" y="331"/>
                    <a:pt x="1392" y="340"/>
                    <a:pt x="1398" y="348"/>
                  </a:cubicBezTo>
                  <a:cubicBezTo>
                    <a:pt x="1468" y="449"/>
                    <a:pt x="1525" y="587"/>
                    <a:pt x="1522" y="761"/>
                  </a:cubicBezTo>
                  <a:cubicBezTo>
                    <a:pt x="1522" y="773"/>
                    <a:pt x="1525" y="784"/>
                    <a:pt x="1524" y="795"/>
                  </a:cubicBezTo>
                  <a:cubicBezTo>
                    <a:pt x="1524" y="805"/>
                    <a:pt x="1520" y="815"/>
                    <a:pt x="1518" y="826"/>
                  </a:cubicBezTo>
                  <a:cubicBezTo>
                    <a:pt x="1515" y="857"/>
                    <a:pt x="1508" y="890"/>
                    <a:pt x="1502" y="919"/>
                  </a:cubicBezTo>
                  <a:cubicBezTo>
                    <a:pt x="1495" y="950"/>
                    <a:pt x="1489" y="979"/>
                    <a:pt x="1481" y="1007"/>
                  </a:cubicBezTo>
                  <a:cubicBezTo>
                    <a:pt x="1478" y="1017"/>
                    <a:pt x="1477" y="1028"/>
                    <a:pt x="1474" y="1037"/>
                  </a:cubicBezTo>
                  <a:cubicBezTo>
                    <a:pt x="1472" y="1045"/>
                    <a:pt x="1468" y="1051"/>
                    <a:pt x="1465" y="1058"/>
                  </a:cubicBezTo>
                  <a:cubicBezTo>
                    <a:pt x="1455" y="1079"/>
                    <a:pt x="1446" y="1102"/>
                    <a:pt x="1436" y="1122"/>
                  </a:cubicBezTo>
                  <a:cubicBezTo>
                    <a:pt x="1414" y="1164"/>
                    <a:pt x="1392" y="1199"/>
                    <a:pt x="1364" y="1233"/>
                  </a:cubicBezTo>
                  <a:cubicBezTo>
                    <a:pt x="1355" y="1245"/>
                    <a:pt x="1347" y="1257"/>
                    <a:pt x="1337" y="1268"/>
                  </a:cubicBezTo>
                  <a:cubicBezTo>
                    <a:pt x="1318" y="1289"/>
                    <a:pt x="1295" y="1305"/>
                    <a:pt x="1274" y="1326"/>
                  </a:cubicBezTo>
                  <a:cubicBezTo>
                    <a:pt x="1232" y="1368"/>
                    <a:pt x="1185" y="1404"/>
                    <a:pt x="1136" y="1434"/>
                  </a:cubicBezTo>
                  <a:cubicBezTo>
                    <a:pt x="1110" y="1450"/>
                    <a:pt x="1082" y="1460"/>
                    <a:pt x="1052" y="1471"/>
                  </a:cubicBezTo>
                  <a:cubicBezTo>
                    <a:pt x="1037" y="1477"/>
                    <a:pt x="1023" y="1484"/>
                    <a:pt x="1008" y="1488"/>
                  </a:cubicBezTo>
                  <a:cubicBezTo>
                    <a:pt x="992" y="1493"/>
                    <a:pt x="976" y="1494"/>
                    <a:pt x="958" y="1499"/>
                  </a:cubicBezTo>
                  <a:cubicBezTo>
                    <a:pt x="948" y="1502"/>
                    <a:pt x="940" y="1508"/>
                    <a:pt x="930" y="1511"/>
                  </a:cubicBezTo>
                  <a:cubicBezTo>
                    <a:pt x="904" y="1518"/>
                    <a:pt x="872" y="1514"/>
                    <a:pt x="846" y="1522"/>
                  </a:cubicBezTo>
                  <a:cubicBezTo>
                    <a:pt x="840" y="1524"/>
                    <a:pt x="835" y="1527"/>
                    <a:pt x="828" y="1528"/>
                  </a:cubicBezTo>
                  <a:cubicBezTo>
                    <a:pt x="823" y="1528"/>
                    <a:pt x="818" y="1526"/>
                    <a:pt x="813" y="1526"/>
                  </a:cubicBezTo>
                  <a:cubicBezTo>
                    <a:pt x="796" y="1525"/>
                    <a:pt x="777" y="1527"/>
                    <a:pt x="758" y="1528"/>
                  </a:cubicBezTo>
                  <a:cubicBezTo>
                    <a:pt x="735" y="1529"/>
                    <a:pt x="713" y="1524"/>
                    <a:pt x="691" y="1523"/>
                  </a:cubicBezTo>
                  <a:cubicBezTo>
                    <a:pt x="683" y="1523"/>
                    <a:pt x="676" y="1525"/>
                    <a:pt x="669" y="1524"/>
                  </a:cubicBezTo>
                  <a:cubicBezTo>
                    <a:pt x="656" y="1523"/>
                    <a:pt x="646" y="1514"/>
                    <a:pt x="635" y="1512"/>
                  </a:cubicBezTo>
                  <a:cubicBezTo>
                    <a:pt x="620" y="1510"/>
                    <a:pt x="607" y="1512"/>
                    <a:pt x="594" y="1511"/>
                  </a:cubicBezTo>
                  <a:cubicBezTo>
                    <a:pt x="571" y="1507"/>
                    <a:pt x="551" y="1496"/>
                    <a:pt x="531" y="1489"/>
                  </a:cubicBezTo>
                  <a:cubicBezTo>
                    <a:pt x="520" y="1486"/>
                    <a:pt x="508" y="1484"/>
                    <a:pt x="497" y="1481"/>
                  </a:cubicBezTo>
                  <a:cubicBezTo>
                    <a:pt x="454" y="1468"/>
                    <a:pt x="414" y="1451"/>
                    <a:pt x="380" y="1429"/>
                  </a:cubicBezTo>
                  <a:cubicBezTo>
                    <a:pt x="363" y="1418"/>
                    <a:pt x="347" y="1404"/>
                    <a:pt x="330" y="1393"/>
                  </a:cubicBezTo>
                  <a:cubicBezTo>
                    <a:pt x="287" y="1366"/>
                    <a:pt x="251" y="1334"/>
                    <a:pt x="216" y="1296"/>
                  </a:cubicBezTo>
                  <a:cubicBezTo>
                    <a:pt x="202" y="1282"/>
                    <a:pt x="187" y="1270"/>
                    <a:pt x="174" y="1252"/>
                  </a:cubicBezTo>
                  <a:cubicBezTo>
                    <a:pt x="169" y="1244"/>
                    <a:pt x="165" y="1234"/>
                    <a:pt x="159" y="1225"/>
                  </a:cubicBezTo>
                  <a:cubicBezTo>
                    <a:pt x="147" y="1209"/>
                    <a:pt x="133" y="1193"/>
                    <a:pt x="123" y="1177"/>
                  </a:cubicBezTo>
                  <a:cubicBezTo>
                    <a:pt x="60" y="1083"/>
                    <a:pt x="16" y="977"/>
                    <a:pt x="6" y="830"/>
                  </a:cubicBezTo>
                  <a:cubicBezTo>
                    <a:pt x="5" y="816"/>
                    <a:pt x="0" y="804"/>
                    <a:pt x="0" y="791"/>
                  </a:cubicBezTo>
                  <a:cubicBezTo>
                    <a:pt x="0" y="782"/>
                    <a:pt x="4" y="772"/>
                    <a:pt x="5" y="762"/>
                  </a:cubicBezTo>
                  <a:cubicBezTo>
                    <a:pt x="11" y="698"/>
                    <a:pt x="14" y="634"/>
                    <a:pt x="27" y="577"/>
                  </a:cubicBezTo>
                  <a:cubicBezTo>
                    <a:pt x="29" y="567"/>
                    <a:pt x="29" y="558"/>
                    <a:pt x="31" y="549"/>
                  </a:cubicBezTo>
                  <a:cubicBezTo>
                    <a:pt x="34" y="539"/>
                    <a:pt x="40" y="529"/>
                    <a:pt x="43" y="519"/>
                  </a:cubicBezTo>
                  <a:cubicBezTo>
                    <a:pt x="65" y="448"/>
                    <a:pt x="100" y="386"/>
                    <a:pt x="137" y="330"/>
                  </a:cubicBezTo>
                  <a:cubicBezTo>
                    <a:pt x="170" y="280"/>
                    <a:pt x="209" y="240"/>
                    <a:pt x="252" y="202"/>
                  </a:cubicBezTo>
                  <a:cubicBezTo>
                    <a:pt x="266" y="190"/>
                    <a:pt x="282" y="179"/>
                    <a:pt x="296" y="166"/>
                  </a:cubicBezTo>
                  <a:cubicBezTo>
                    <a:pt x="303" y="159"/>
                    <a:pt x="307" y="151"/>
                    <a:pt x="315" y="145"/>
                  </a:cubicBezTo>
                  <a:cubicBezTo>
                    <a:pt x="323" y="139"/>
                    <a:pt x="332" y="137"/>
                    <a:pt x="341" y="132"/>
                  </a:cubicBezTo>
                  <a:cubicBezTo>
                    <a:pt x="354" y="124"/>
                    <a:pt x="367" y="114"/>
                    <a:pt x="380" y="106"/>
                  </a:cubicBezTo>
                  <a:cubicBezTo>
                    <a:pt x="419" y="82"/>
                    <a:pt x="466" y="61"/>
                    <a:pt x="514" y="46"/>
                  </a:cubicBezTo>
                  <a:cubicBezTo>
                    <a:pt x="531" y="40"/>
                    <a:pt x="546" y="33"/>
                    <a:pt x="563" y="29"/>
                  </a:cubicBezTo>
                  <a:cubicBezTo>
                    <a:pt x="605" y="19"/>
                    <a:pt x="652" y="8"/>
                    <a:pt x="702" y="5"/>
                  </a:cubicBezTo>
                  <a:cubicBezTo>
                    <a:pt x="711" y="5"/>
                    <a:pt x="721" y="5"/>
                    <a:pt x="731" y="3"/>
                  </a:cubicBezTo>
                  <a:cubicBezTo>
                    <a:pt x="741" y="1"/>
                    <a:pt x="752" y="5"/>
                    <a:pt x="760" y="11"/>
                  </a:cubicBezTo>
                  <a:close/>
                  <a:moveTo>
                    <a:pt x="765" y="11"/>
                  </a:moveTo>
                  <a:cubicBezTo>
                    <a:pt x="767" y="11"/>
                    <a:pt x="769" y="11"/>
                    <a:pt x="770" y="9"/>
                  </a:cubicBezTo>
                  <a:cubicBezTo>
                    <a:pt x="768" y="9"/>
                    <a:pt x="769" y="6"/>
                    <a:pt x="767" y="5"/>
                  </a:cubicBezTo>
                  <a:cubicBezTo>
                    <a:pt x="766" y="7"/>
                    <a:pt x="764" y="8"/>
                    <a:pt x="765" y="11"/>
                  </a:cubicBezTo>
                  <a:close/>
                  <a:moveTo>
                    <a:pt x="737" y="6"/>
                  </a:moveTo>
                  <a:cubicBezTo>
                    <a:pt x="736" y="6"/>
                    <a:pt x="735" y="6"/>
                    <a:pt x="735" y="7"/>
                  </a:cubicBezTo>
                  <a:cubicBezTo>
                    <a:pt x="736" y="7"/>
                    <a:pt x="737" y="7"/>
                    <a:pt x="737" y="6"/>
                  </a:cubicBezTo>
                  <a:close/>
                  <a:moveTo>
                    <a:pt x="800" y="6"/>
                  </a:moveTo>
                  <a:cubicBezTo>
                    <a:pt x="790" y="5"/>
                    <a:pt x="794" y="9"/>
                    <a:pt x="800" y="6"/>
                  </a:cubicBezTo>
                  <a:close/>
                  <a:moveTo>
                    <a:pt x="744" y="7"/>
                  </a:moveTo>
                  <a:cubicBezTo>
                    <a:pt x="742" y="8"/>
                    <a:pt x="738" y="6"/>
                    <a:pt x="738" y="8"/>
                  </a:cubicBezTo>
                  <a:cubicBezTo>
                    <a:pt x="740" y="8"/>
                    <a:pt x="744" y="9"/>
                    <a:pt x="744" y="7"/>
                  </a:cubicBezTo>
                  <a:close/>
                  <a:moveTo>
                    <a:pt x="792" y="7"/>
                  </a:moveTo>
                  <a:cubicBezTo>
                    <a:pt x="790" y="8"/>
                    <a:pt x="785" y="6"/>
                    <a:pt x="785" y="8"/>
                  </a:cubicBezTo>
                  <a:cubicBezTo>
                    <a:pt x="787" y="8"/>
                    <a:pt x="791" y="9"/>
                    <a:pt x="792" y="7"/>
                  </a:cubicBezTo>
                  <a:close/>
                  <a:moveTo>
                    <a:pt x="727" y="8"/>
                  </a:moveTo>
                  <a:cubicBezTo>
                    <a:pt x="726" y="8"/>
                    <a:pt x="725" y="8"/>
                    <a:pt x="725" y="9"/>
                  </a:cubicBezTo>
                  <a:cubicBezTo>
                    <a:pt x="726" y="9"/>
                    <a:pt x="727" y="9"/>
                    <a:pt x="727" y="8"/>
                  </a:cubicBezTo>
                  <a:close/>
                  <a:moveTo>
                    <a:pt x="747" y="8"/>
                  </a:moveTo>
                  <a:cubicBezTo>
                    <a:pt x="746" y="8"/>
                    <a:pt x="745" y="8"/>
                    <a:pt x="745" y="9"/>
                  </a:cubicBezTo>
                  <a:cubicBezTo>
                    <a:pt x="745" y="9"/>
                    <a:pt x="747" y="9"/>
                    <a:pt x="747" y="8"/>
                  </a:cubicBezTo>
                  <a:close/>
                  <a:moveTo>
                    <a:pt x="784" y="8"/>
                  </a:moveTo>
                  <a:cubicBezTo>
                    <a:pt x="783" y="8"/>
                    <a:pt x="781" y="8"/>
                    <a:pt x="781" y="9"/>
                  </a:cubicBezTo>
                  <a:cubicBezTo>
                    <a:pt x="782" y="9"/>
                    <a:pt x="784" y="9"/>
                    <a:pt x="784" y="8"/>
                  </a:cubicBezTo>
                  <a:close/>
                  <a:moveTo>
                    <a:pt x="748" y="10"/>
                  </a:moveTo>
                  <a:cubicBezTo>
                    <a:pt x="747" y="10"/>
                    <a:pt x="748" y="11"/>
                    <a:pt x="748" y="10"/>
                  </a:cubicBezTo>
                  <a:close/>
                  <a:moveTo>
                    <a:pt x="778" y="10"/>
                  </a:moveTo>
                  <a:cubicBezTo>
                    <a:pt x="778" y="10"/>
                    <a:pt x="779" y="11"/>
                    <a:pt x="778" y="10"/>
                  </a:cubicBezTo>
                  <a:close/>
                  <a:moveTo>
                    <a:pt x="688" y="10"/>
                  </a:moveTo>
                  <a:cubicBezTo>
                    <a:pt x="686" y="11"/>
                    <a:pt x="682" y="9"/>
                    <a:pt x="682" y="11"/>
                  </a:cubicBezTo>
                  <a:cubicBezTo>
                    <a:pt x="684" y="10"/>
                    <a:pt x="688" y="12"/>
                    <a:pt x="688" y="10"/>
                  </a:cubicBezTo>
                  <a:close/>
                  <a:moveTo>
                    <a:pt x="841" y="11"/>
                  </a:moveTo>
                  <a:cubicBezTo>
                    <a:pt x="836" y="10"/>
                    <a:pt x="840" y="14"/>
                    <a:pt x="841" y="11"/>
                  </a:cubicBezTo>
                  <a:close/>
                  <a:moveTo>
                    <a:pt x="857" y="12"/>
                  </a:moveTo>
                  <a:cubicBezTo>
                    <a:pt x="856" y="12"/>
                    <a:pt x="854" y="12"/>
                    <a:pt x="854" y="13"/>
                  </a:cubicBezTo>
                  <a:cubicBezTo>
                    <a:pt x="855" y="13"/>
                    <a:pt x="857" y="13"/>
                    <a:pt x="857" y="12"/>
                  </a:cubicBezTo>
                  <a:close/>
                  <a:moveTo>
                    <a:pt x="688" y="16"/>
                  </a:moveTo>
                  <a:cubicBezTo>
                    <a:pt x="680" y="15"/>
                    <a:pt x="684" y="19"/>
                    <a:pt x="688" y="16"/>
                  </a:cubicBezTo>
                  <a:close/>
                  <a:moveTo>
                    <a:pt x="678" y="17"/>
                  </a:moveTo>
                  <a:cubicBezTo>
                    <a:pt x="676" y="17"/>
                    <a:pt x="671" y="16"/>
                    <a:pt x="671" y="18"/>
                  </a:cubicBezTo>
                  <a:cubicBezTo>
                    <a:pt x="673" y="17"/>
                    <a:pt x="677" y="19"/>
                    <a:pt x="678" y="17"/>
                  </a:cubicBezTo>
                  <a:close/>
                  <a:moveTo>
                    <a:pt x="842" y="17"/>
                  </a:moveTo>
                  <a:cubicBezTo>
                    <a:pt x="836" y="16"/>
                    <a:pt x="840" y="20"/>
                    <a:pt x="842" y="17"/>
                  </a:cubicBezTo>
                  <a:close/>
                  <a:moveTo>
                    <a:pt x="664" y="19"/>
                  </a:moveTo>
                  <a:cubicBezTo>
                    <a:pt x="674" y="17"/>
                    <a:pt x="664" y="18"/>
                    <a:pt x="658" y="19"/>
                  </a:cubicBezTo>
                  <a:cubicBezTo>
                    <a:pt x="655" y="19"/>
                    <a:pt x="652" y="18"/>
                    <a:pt x="651" y="21"/>
                  </a:cubicBezTo>
                  <a:cubicBezTo>
                    <a:pt x="656" y="20"/>
                    <a:pt x="660" y="19"/>
                    <a:pt x="664" y="19"/>
                  </a:cubicBezTo>
                  <a:close/>
                  <a:moveTo>
                    <a:pt x="700" y="19"/>
                  </a:moveTo>
                  <a:cubicBezTo>
                    <a:pt x="699" y="18"/>
                    <a:pt x="700" y="19"/>
                    <a:pt x="700" y="19"/>
                  </a:cubicBezTo>
                  <a:close/>
                  <a:moveTo>
                    <a:pt x="698" y="81"/>
                  </a:moveTo>
                  <a:cubicBezTo>
                    <a:pt x="716" y="81"/>
                    <a:pt x="734" y="81"/>
                    <a:pt x="751" y="81"/>
                  </a:cubicBezTo>
                  <a:cubicBezTo>
                    <a:pt x="753" y="60"/>
                    <a:pt x="757" y="36"/>
                    <a:pt x="759" y="18"/>
                  </a:cubicBezTo>
                  <a:cubicBezTo>
                    <a:pt x="733" y="34"/>
                    <a:pt x="714" y="56"/>
                    <a:pt x="698" y="81"/>
                  </a:cubicBezTo>
                  <a:close/>
                  <a:moveTo>
                    <a:pt x="852" y="19"/>
                  </a:moveTo>
                  <a:cubicBezTo>
                    <a:pt x="852" y="19"/>
                    <a:pt x="852" y="19"/>
                    <a:pt x="852" y="20"/>
                  </a:cubicBezTo>
                  <a:cubicBezTo>
                    <a:pt x="870" y="21"/>
                    <a:pt x="885" y="24"/>
                    <a:pt x="901" y="26"/>
                  </a:cubicBezTo>
                  <a:moveTo>
                    <a:pt x="901" y="26"/>
                  </a:moveTo>
                  <a:cubicBezTo>
                    <a:pt x="902" y="29"/>
                    <a:pt x="906" y="25"/>
                    <a:pt x="901" y="26"/>
                  </a:cubicBezTo>
                  <a:moveTo>
                    <a:pt x="901" y="26"/>
                  </a:moveTo>
                  <a:cubicBezTo>
                    <a:pt x="901" y="26"/>
                    <a:pt x="901" y="26"/>
                    <a:pt x="901" y="25"/>
                  </a:cubicBezTo>
                  <a:cubicBezTo>
                    <a:pt x="887" y="21"/>
                    <a:pt x="870" y="20"/>
                    <a:pt x="852" y="19"/>
                  </a:cubicBezTo>
                  <a:moveTo>
                    <a:pt x="852" y="19"/>
                  </a:moveTo>
                  <a:cubicBezTo>
                    <a:pt x="846" y="16"/>
                    <a:pt x="842" y="20"/>
                    <a:pt x="852" y="19"/>
                  </a:cubicBezTo>
                  <a:moveTo>
                    <a:pt x="693" y="19"/>
                  </a:moveTo>
                  <a:cubicBezTo>
                    <a:pt x="683" y="17"/>
                    <a:pt x="687" y="22"/>
                    <a:pt x="693" y="19"/>
                  </a:cubicBezTo>
                  <a:close/>
                  <a:moveTo>
                    <a:pt x="751" y="20"/>
                  </a:moveTo>
                  <a:cubicBezTo>
                    <a:pt x="751" y="19"/>
                    <a:pt x="752" y="20"/>
                    <a:pt x="751" y="20"/>
                  </a:cubicBezTo>
                  <a:close/>
                  <a:moveTo>
                    <a:pt x="754" y="81"/>
                  </a:moveTo>
                  <a:cubicBezTo>
                    <a:pt x="762" y="81"/>
                    <a:pt x="770" y="81"/>
                    <a:pt x="778" y="81"/>
                  </a:cubicBezTo>
                  <a:cubicBezTo>
                    <a:pt x="774" y="59"/>
                    <a:pt x="781" y="26"/>
                    <a:pt x="762" y="19"/>
                  </a:cubicBezTo>
                  <a:cubicBezTo>
                    <a:pt x="759" y="39"/>
                    <a:pt x="756" y="59"/>
                    <a:pt x="754" y="81"/>
                  </a:cubicBezTo>
                  <a:close/>
                  <a:moveTo>
                    <a:pt x="826" y="19"/>
                  </a:moveTo>
                  <a:cubicBezTo>
                    <a:pt x="820" y="18"/>
                    <a:pt x="824" y="22"/>
                    <a:pt x="826" y="19"/>
                  </a:cubicBezTo>
                  <a:close/>
                  <a:moveTo>
                    <a:pt x="641" y="21"/>
                  </a:moveTo>
                  <a:cubicBezTo>
                    <a:pt x="619" y="23"/>
                    <a:pt x="596" y="25"/>
                    <a:pt x="580" y="33"/>
                  </a:cubicBezTo>
                  <a:moveTo>
                    <a:pt x="580" y="33"/>
                  </a:moveTo>
                  <a:cubicBezTo>
                    <a:pt x="576" y="32"/>
                    <a:pt x="579" y="36"/>
                    <a:pt x="580" y="33"/>
                  </a:cubicBezTo>
                  <a:moveTo>
                    <a:pt x="580" y="33"/>
                  </a:moveTo>
                  <a:cubicBezTo>
                    <a:pt x="600" y="29"/>
                    <a:pt x="622" y="26"/>
                    <a:pt x="641" y="21"/>
                  </a:cubicBezTo>
                  <a:moveTo>
                    <a:pt x="641" y="21"/>
                  </a:moveTo>
                  <a:cubicBezTo>
                    <a:pt x="646" y="22"/>
                    <a:pt x="642" y="18"/>
                    <a:pt x="641" y="21"/>
                  </a:cubicBezTo>
                  <a:moveTo>
                    <a:pt x="632" y="29"/>
                  </a:moveTo>
                  <a:cubicBezTo>
                    <a:pt x="649" y="25"/>
                    <a:pt x="668" y="24"/>
                    <a:pt x="684" y="20"/>
                  </a:cubicBezTo>
                  <a:cubicBezTo>
                    <a:pt x="666" y="22"/>
                    <a:pt x="644" y="21"/>
                    <a:pt x="632" y="29"/>
                  </a:cubicBezTo>
                  <a:close/>
                  <a:moveTo>
                    <a:pt x="710" y="20"/>
                  </a:moveTo>
                  <a:cubicBezTo>
                    <a:pt x="709" y="20"/>
                    <a:pt x="707" y="19"/>
                    <a:pt x="707" y="21"/>
                  </a:cubicBezTo>
                  <a:cubicBezTo>
                    <a:pt x="708" y="20"/>
                    <a:pt x="710" y="21"/>
                    <a:pt x="710" y="20"/>
                  </a:cubicBezTo>
                  <a:close/>
                  <a:moveTo>
                    <a:pt x="726" y="21"/>
                  </a:moveTo>
                  <a:cubicBezTo>
                    <a:pt x="725" y="20"/>
                    <a:pt x="726" y="21"/>
                    <a:pt x="726" y="21"/>
                  </a:cubicBezTo>
                  <a:close/>
                  <a:moveTo>
                    <a:pt x="739" y="21"/>
                  </a:moveTo>
                  <a:cubicBezTo>
                    <a:pt x="739" y="20"/>
                    <a:pt x="740" y="21"/>
                    <a:pt x="739" y="21"/>
                  </a:cubicBezTo>
                  <a:close/>
                  <a:moveTo>
                    <a:pt x="749" y="21"/>
                  </a:moveTo>
                  <a:cubicBezTo>
                    <a:pt x="725" y="27"/>
                    <a:pt x="705" y="37"/>
                    <a:pt x="686" y="48"/>
                  </a:cubicBezTo>
                  <a:cubicBezTo>
                    <a:pt x="681" y="59"/>
                    <a:pt x="675" y="70"/>
                    <a:pt x="672" y="82"/>
                  </a:cubicBezTo>
                  <a:cubicBezTo>
                    <a:pt x="679" y="82"/>
                    <a:pt x="686" y="82"/>
                    <a:pt x="693" y="82"/>
                  </a:cubicBezTo>
                  <a:cubicBezTo>
                    <a:pt x="709" y="59"/>
                    <a:pt x="727" y="38"/>
                    <a:pt x="749" y="21"/>
                  </a:cubicBezTo>
                  <a:moveTo>
                    <a:pt x="749" y="21"/>
                  </a:moveTo>
                  <a:cubicBezTo>
                    <a:pt x="753" y="22"/>
                    <a:pt x="749" y="18"/>
                    <a:pt x="749" y="21"/>
                  </a:cubicBezTo>
                  <a:moveTo>
                    <a:pt x="793" y="21"/>
                  </a:moveTo>
                  <a:cubicBezTo>
                    <a:pt x="792" y="20"/>
                    <a:pt x="793" y="21"/>
                    <a:pt x="793" y="21"/>
                  </a:cubicBezTo>
                  <a:close/>
                  <a:moveTo>
                    <a:pt x="810" y="20"/>
                  </a:moveTo>
                  <a:cubicBezTo>
                    <a:pt x="809" y="20"/>
                    <a:pt x="808" y="20"/>
                    <a:pt x="808" y="21"/>
                  </a:cubicBezTo>
                  <a:cubicBezTo>
                    <a:pt x="809" y="20"/>
                    <a:pt x="810" y="21"/>
                    <a:pt x="810" y="20"/>
                  </a:cubicBezTo>
                  <a:close/>
                  <a:moveTo>
                    <a:pt x="837" y="21"/>
                  </a:moveTo>
                  <a:cubicBezTo>
                    <a:pt x="837" y="22"/>
                    <a:pt x="839" y="22"/>
                    <a:pt x="839" y="21"/>
                  </a:cubicBezTo>
                  <a:cubicBezTo>
                    <a:pt x="834" y="18"/>
                    <a:pt x="826" y="21"/>
                    <a:pt x="837" y="21"/>
                  </a:cubicBezTo>
                  <a:close/>
                  <a:moveTo>
                    <a:pt x="699" y="22"/>
                  </a:moveTo>
                  <a:cubicBezTo>
                    <a:pt x="667" y="27"/>
                    <a:pt x="629" y="26"/>
                    <a:pt x="610" y="45"/>
                  </a:cubicBezTo>
                  <a:moveTo>
                    <a:pt x="610" y="45"/>
                  </a:moveTo>
                  <a:cubicBezTo>
                    <a:pt x="606" y="44"/>
                    <a:pt x="610" y="47"/>
                    <a:pt x="610" y="45"/>
                  </a:cubicBezTo>
                  <a:moveTo>
                    <a:pt x="699" y="22"/>
                  </a:moveTo>
                  <a:cubicBezTo>
                    <a:pt x="668" y="28"/>
                    <a:pt x="639" y="36"/>
                    <a:pt x="610" y="45"/>
                  </a:cubicBezTo>
                  <a:moveTo>
                    <a:pt x="699" y="22"/>
                  </a:moveTo>
                  <a:cubicBezTo>
                    <a:pt x="703" y="22"/>
                    <a:pt x="699" y="19"/>
                    <a:pt x="699" y="22"/>
                  </a:cubicBezTo>
                  <a:moveTo>
                    <a:pt x="720" y="22"/>
                  </a:moveTo>
                  <a:cubicBezTo>
                    <a:pt x="713" y="23"/>
                    <a:pt x="705" y="22"/>
                    <a:pt x="702" y="26"/>
                  </a:cubicBezTo>
                  <a:cubicBezTo>
                    <a:pt x="708" y="25"/>
                    <a:pt x="714" y="24"/>
                    <a:pt x="720" y="22"/>
                  </a:cubicBezTo>
                  <a:moveTo>
                    <a:pt x="720" y="22"/>
                  </a:moveTo>
                  <a:cubicBezTo>
                    <a:pt x="725" y="23"/>
                    <a:pt x="721" y="19"/>
                    <a:pt x="720" y="22"/>
                  </a:cubicBezTo>
                  <a:moveTo>
                    <a:pt x="690" y="43"/>
                  </a:moveTo>
                  <a:cubicBezTo>
                    <a:pt x="689" y="43"/>
                    <a:pt x="690" y="44"/>
                    <a:pt x="690" y="43"/>
                  </a:cubicBezTo>
                  <a:moveTo>
                    <a:pt x="690" y="43"/>
                  </a:moveTo>
                  <a:cubicBezTo>
                    <a:pt x="705" y="35"/>
                    <a:pt x="721" y="28"/>
                    <a:pt x="737" y="21"/>
                  </a:cubicBezTo>
                  <a:cubicBezTo>
                    <a:pt x="720" y="26"/>
                    <a:pt x="695" y="25"/>
                    <a:pt x="690" y="43"/>
                  </a:cubicBezTo>
                  <a:moveTo>
                    <a:pt x="812" y="81"/>
                  </a:moveTo>
                  <a:cubicBezTo>
                    <a:pt x="830" y="82"/>
                    <a:pt x="849" y="82"/>
                    <a:pt x="867" y="83"/>
                  </a:cubicBezTo>
                  <a:cubicBezTo>
                    <a:pt x="844" y="58"/>
                    <a:pt x="811" y="35"/>
                    <a:pt x="774" y="21"/>
                  </a:cubicBezTo>
                  <a:cubicBezTo>
                    <a:pt x="788" y="40"/>
                    <a:pt x="803" y="58"/>
                    <a:pt x="812" y="81"/>
                  </a:cubicBezTo>
                  <a:close/>
                  <a:moveTo>
                    <a:pt x="852" y="66"/>
                  </a:moveTo>
                  <a:cubicBezTo>
                    <a:pt x="863" y="75"/>
                    <a:pt x="870" y="86"/>
                    <a:pt x="887" y="84"/>
                  </a:cubicBezTo>
                  <a:cubicBezTo>
                    <a:pt x="882" y="71"/>
                    <a:pt x="874" y="61"/>
                    <a:pt x="867" y="49"/>
                  </a:cubicBezTo>
                  <a:cubicBezTo>
                    <a:pt x="840" y="39"/>
                    <a:pt x="812" y="26"/>
                    <a:pt x="783" y="22"/>
                  </a:cubicBezTo>
                  <a:cubicBezTo>
                    <a:pt x="810" y="32"/>
                    <a:pt x="831" y="48"/>
                    <a:pt x="852" y="66"/>
                  </a:cubicBezTo>
                  <a:close/>
                  <a:moveTo>
                    <a:pt x="799" y="22"/>
                  </a:moveTo>
                  <a:cubicBezTo>
                    <a:pt x="821" y="29"/>
                    <a:pt x="844" y="36"/>
                    <a:pt x="863" y="46"/>
                  </a:cubicBezTo>
                  <a:cubicBezTo>
                    <a:pt x="854" y="26"/>
                    <a:pt x="823" y="27"/>
                    <a:pt x="799" y="22"/>
                  </a:cubicBezTo>
                  <a:moveTo>
                    <a:pt x="799" y="22"/>
                  </a:moveTo>
                  <a:cubicBezTo>
                    <a:pt x="797" y="19"/>
                    <a:pt x="793" y="23"/>
                    <a:pt x="799" y="22"/>
                  </a:cubicBezTo>
                  <a:moveTo>
                    <a:pt x="817" y="21"/>
                  </a:moveTo>
                  <a:cubicBezTo>
                    <a:pt x="811" y="19"/>
                    <a:pt x="815" y="24"/>
                    <a:pt x="817" y="21"/>
                  </a:cubicBezTo>
                  <a:close/>
                  <a:moveTo>
                    <a:pt x="928" y="41"/>
                  </a:moveTo>
                  <a:cubicBezTo>
                    <a:pt x="928" y="44"/>
                    <a:pt x="932" y="40"/>
                    <a:pt x="928" y="41"/>
                  </a:cubicBezTo>
                  <a:moveTo>
                    <a:pt x="928" y="41"/>
                  </a:moveTo>
                  <a:cubicBezTo>
                    <a:pt x="909" y="25"/>
                    <a:pt x="871" y="25"/>
                    <a:pt x="844" y="22"/>
                  </a:cubicBezTo>
                  <a:cubicBezTo>
                    <a:pt x="872" y="28"/>
                    <a:pt x="901" y="33"/>
                    <a:pt x="928" y="41"/>
                  </a:cubicBezTo>
                  <a:moveTo>
                    <a:pt x="901" y="21"/>
                  </a:moveTo>
                  <a:cubicBezTo>
                    <a:pt x="900" y="21"/>
                    <a:pt x="899" y="21"/>
                    <a:pt x="899" y="22"/>
                  </a:cubicBezTo>
                  <a:cubicBezTo>
                    <a:pt x="900" y="21"/>
                    <a:pt x="901" y="22"/>
                    <a:pt x="901" y="21"/>
                  </a:cubicBezTo>
                  <a:close/>
                  <a:moveTo>
                    <a:pt x="847" y="28"/>
                  </a:moveTo>
                  <a:cubicBezTo>
                    <a:pt x="848" y="30"/>
                    <a:pt x="849" y="28"/>
                    <a:pt x="847" y="28"/>
                  </a:cubicBezTo>
                  <a:moveTo>
                    <a:pt x="847" y="28"/>
                  </a:moveTo>
                  <a:cubicBezTo>
                    <a:pt x="842" y="22"/>
                    <a:pt x="827" y="22"/>
                    <a:pt x="818" y="23"/>
                  </a:cubicBezTo>
                  <a:cubicBezTo>
                    <a:pt x="829" y="23"/>
                    <a:pt x="837" y="27"/>
                    <a:pt x="847" y="28"/>
                  </a:cubicBezTo>
                  <a:moveTo>
                    <a:pt x="909" y="22"/>
                  </a:moveTo>
                  <a:cubicBezTo>
                    <a:pt x="904" y="21"/>
                    <a:pt x="908" y="24"/>
                    <a:pt x="909" y="22"/>
                  </a:cubicBezTo>
                  <a:close/>
                  <a:moveTo>
                    <a:pt x="916" y="23"/>
                  </a:moveTo>
                  <a:cubicBezTo>
                    <a:pt x="914" y="23"/>
                    <a:pt x="913" y="22"/>
                    <a:pt x="913" y="23"/>
                  </a:cubicBezTo>
                  <a:cubicBezTo>
                    <a:pt x="914" y="23"/>
                    <a:pt x="915" y="24"/>
                    <a:pt x="916" y="23"/>
                  </a:cubicBezTo>
                  <a:close/>
                  <a:moveTo>
                    <a:pt x="922" y="24"/>
                  </a:moveTo>
                  <a:cubicBezTo>
                    <a:pt x="922" y="25"/>
                    <a:pt x="922" y="25"/>
                    <a:pt x="922" y="25"/>
                  </a:cubicBezTo>
                  <a:cubicBezTo>
                    <a:pt x="927" y="25"/>
                    <a:pt x="928" y="27"/>
                    <a:pt x="932" y="26"/>
                  </a:cubicBezTo>
                  <a:moveTo>
                    <a:pt x="932" y="26"/>
                  </a:moveTo>
                  <a:cubicBezTo>
                    <a:pt x="934" y="29"/>
                    <a:pt x="938" y="25"/>
                    <a:pt x="932" y="26"/>
                  </a:cubicBezTo>
                  <a:moveTo>
                    <a:pt x="932" y="26"/>
                  </a:moveTo>
                  <a:cubicBezTo>
                    <a:pt x="932" y="26"/>
                    <a:pt x="932" y="26"/>
                    <a:pt x="932" y="25"/>
                  </a:cubicBezTo>
                  <a:cubicBezTo>
                    <a:pt x="928" y="26"/>
                    <a:pt x="927" y="24"/>
                    <a:pt x="922" y="24"/>
                  </a:cubicBezTo>
                  <a:moveTo>
                    <a:pt x="922" y="24"/>
                  </a:moveTo>
                  <a:cubicBezTo>
                    <a:pt x="919" y="22"/>
                    <a:pt x="915" y="26"/>
                    <a:pt x="922" y="24"/>
                  </a:cubicBezTo>
                  <a:moveTo>
                    <a:pt x="907" y="25"/>
                  </a:moveTo>
                  <a:cubicBezTo>
                    <a:pt x="907" y="26"/>
                    <a:pt x="907" y="26"/>
                    <a:pt x="907" y="26"/>
                  </a:cubicBezTo>
                  <a:cubicBezTo>
                    <a:pt x="934" y="34"/>
                    <a:pt x="965" y="42"/>
                    <a:pt x="990" y="47"/>
                  </a:cubicBezTo>
                  <a:cubicBezTo>
                    <a:pt x="967" y="36"/>
                    <a:pt x="938" y="29"/>
                    <a:pt x="907" y="25"/>
                  </a:cubicBezTo>
                  <a:moveTo>
                    <a:pt x="907" y="25"/>
                  </a:moveTo>
                  <a:cubicBezTo>
                    <a:pt x="907" y="23"/>
                    <a:pt x="903" y="26"/>
                    <a:pt x="907" y="25"/>
                  </a:cubicBezTo>
                  <a:moveTo>
                    <a:pt x="602" y="50"/>
                  </a:moveTo>
                  <a:cubicBezTo>
                    <a:pt x="598" y="55"/>
                    <a:pt x="592" y="59"/>
                    <a:pt x="587" y="64"/>
                  </a:cubicBezTo>
                  <a:cubicBezTo>
                    <a:pt x="583" y="68"/>
                    <a:pt x="576" y="75"/>
                    <a:pt x="577" y="78"/>
                  </a:cubicBezTo>
                  <a:cubicBezTo>
                    <a:pt x="587" y="77"/>
                    <a:pt x="597" y="71"/>
                    <a:pt x="606" y="66"/>
                  </a:cubicBezTo>
                  <a:cubicBezTo>
                    <a:pt x="631" y="53"/>
                    <a:pt x="656" y="41"/>
                    <a:pt x="683" y="32"/>
                  </a:cubicBezTo>
                  <a:cubicBezTo>
                    <a:pt x="687" y="31"/>
                    <a:pt x="696" y="31"/>
                    <a:pt x="695" y="25"/>
                  </a:cubicBezTo>
                  <a:cubicBezTo>
                    <a:pt x="662" y="32"/>
                    <a:pt x="632" y="41"/>
                    <a:pt x="602" y="50"/>
                  </a:cubicBezTo>
                  <a:close/>
                  <a:moveTo>
                    <a:pt x="530" y="58"/>
                  </a:moveTo>
                  <a:cubicBezTo>
                    <a:pt x="526" y="57"/>
                    <a:pt x="529" y="61"/>
                    <a:pt x="530" y="58"/>
                  </a:cubicBezTo>
                  <a:moveTo>
                    <a:pt x="530" y="58"/>
                  </a:moveTo>
                  <a:cubicBezTo>
                    <a:pt x="546" y="53"/>
                    <a:pt x="563" y="47"/>
                    <a:pt x="581" y="42"/>
                  </a:cubicBezTo>
                  <a:cubicBezTo>
                    <a:pt x="598" y="37"/>
                    <a:pt x="617" y="35"/>
                    <a:pt x="631" y="26"/>
                  </a:cubicBezTo>
                  <a:cubicBezTo>
                    <a:pt x="593" y="33"/>
                    <a:pt x="554" y="38"/>
                    <a:pt x="530" y="58"/>
                  </a:cubicBezTo>
                  <a:moveTo>
                    <a:pt x="969" y="73"/>
                  </a:moveTo>
                  <a:cubicBezTo>
                    <a:pt x="947" y="41"/>
                    <a:pt x="895" y="34"/>
                    <a:pt x="850" y="27"/>
                  </a:cubicBezTo>
                  <a:cubicBezTo>
                    <a:pt x="890" y="42"/>
                    <a:pt x="933" y="54"/>
                    <a:pt x="969" y="73"/>
                  </a:cubicBezTo>
                  <a:close/>
                  <a:moveTo>
                    <a:pt x="939" y="27"/>
                  </a:moveTo>
                  <a:cubicBezTo>
                    <a:pt x="938" y="28"/>
                    <a:pt x="937" y="27"/>
                    <a:pt x="937" y="28"/>
                  </a:cubicBezTo>
                  <a:cubicBezTo>
                    <a:pt x="937" y="28"/>
                    <a:pt x="939" y="28"/>
                    <a:pt x="939" y="27"/>
                  </a:cubicBezTo>
                  <a:close/>
                  <a:moveTo>
                    <a:pt x="574" y="32"/>
                  </a:moveTo>
                  <a:cubicBezTo>
                    <a:pt x="574" y="33"/>
                    <a:pt x="573" y="32"/>
                    <a:pt x="574" y="32"/>
                  </a:cubicBezTo>
                  <a:close/>
                  <a:moveTo>
                    <a:pt x="781" y="81"/>
                  </a:moveTo>
                  <a:cubicBezTo>
                    <a:pt x="790" y="80"/>
                    <a:pt x="801" y="82"/>
                    <a:pt x="808" y="80"/>
                  </a:cubicBezTo>
                  <a:cubicBezTo>
                    <a:pt x="798" y="63"/>
                    <a:pt x="789" y="45"/>
                    <a:pt x="776" y="31"/>
                  </a:cubicBezTo>
                  <a:cubicBezTo>
                    <a:pt x="778" y="48"/>
                    <a:pt x="779" y="65"/>
                    <a:pt x="781" y="81"/>
                  </a:cubicBezTo>
                  <a:close/>
                  <a:moveTo>
                    <a:pt x="526" y="47"/>
                  </a:moveTo>
                  <a:cubicBezTo>
                    <a:pt x="524" y="48"/>
                    <a:pt x="526" y="49"/>
                    <a:pt x="526" y="47"/>
                  </a:cubicBezTo>
                  <a:moveTo>
                    <a:pt x="526" y="47"/>
                  </a:moveTo>
                  <a:cubicBezTo>
                    <a:pt x="543" y="43"/>
                    <a:pt x="560" y="40"/>
                    <a:pt x="573" y="32"/>
                  </a:cubicBezTo>
                  <a:cubicBezTo>
                    <a:pt x="557" y="37"/>
                    <a:pt x="537" y="38"/>
                    <a:pt x="526" y="47"/>
                  </a:cubicBezTo>
                  <a:moveTo>
                    <a:pt x="963" y="32"/>
                  </a:moveTo>
                  <a:cubicBezTo>
                    <a:pt x="962" y="32"/>
                    <a:pt x="961" y="32"/>
                    <a:pt x="961" y="33"/>
                  </a:cubicBezTo>
                  <a:cubicBezTo>
                    <a:pt x="961" y="33"/>
                    <a:pt x="963" y="33"/>
                    <a:pt x="963" y="32"/>
                  </a:cubicBezTo>
                  <a:close/>
                  <a:moveTo>
                    <a:pt x="585" y="80"/>
                  </a:moveTo>
                  <a:cubicBezTo>
                    <a:pt x="601" y="82"/>
                    <a:pt x="616" y="87"/>
                    <a:pt x="632" y="84"/>
                  </a:cubicBezTo>
                  <a:cubicBezTo>
                    <a:pt x="648" y="70"/>
                    <a:pt x="665" y="58"/>
                    <a:pt x="683" y="47"/>
                  </a:cubicBezTo>
                  <a:cubicBezTo>
                    <a:pt x="683" y="42"/>
                    <a:pt x="693" y="36"/>
                    <a:pt x="689" y="33"/>
                  </a:cubicBezTo>
                  <a:cubicBezTo>
                    <a:pt x="652" y="46"/>
                    <a:pt x="617" y="61"/>
                    <a:pt x="585" y="80"/>
                  </a:cubicBezTo>
                  <a:close/>
                  <a:moveTo>
                    <a:pt x="966" y="34"/>
                  </a:moveTo>
                  <a:cubicBezTo>
                    <a:pt x="968" y="37"/>
                    <a:pt x="972" y="33"/>
                    <a:pt x="966" y="34"/>
                  </a:cubicBezTo>
                  <a:moveTo>
                    <a:pt x="966" y="34"/>
                  </a:moveTo>
                  <a:cubicBezTo>
                    <a:pt x="965" y="31"/>
                    <a:pt x="961" y="35"/>
                    <a:pt x="966" y="34"/>
                  </a:cubicBezTo>
                  <a:moveTo>
                    <a:pt x="575" y="35"/>
                  </a:moveTo>
                  <a:cubicBezTo>
                    <a:pt x="574" y="35"/>
                    <a:pt x="575" y="36"/>
                    <a:pt x="575" y="35"/>
                  </a:cubicBezTo>
                  <a:close/>
                  <a:moveTo>
                    <a:pt x="859" y="35"/>
                  </a:moveTo>
                  <a:cubicBezTo>
                    <a:pt x="861" y="40"/>
                    <a:pt x="866" y="43"/>
                    <a:pt x="869" y="48"/>
                  </a:cubicBezTo>
                  <a:cubicBezTo>
                    <a:pt x="878" y="53"/>
                    <a:pt x="889" y="57"/>
                    <a:pt x="900" y="64"/>
                  </a:cubicBezTo>
                  <a:cubicBezTo>
                    <a:pt x="909" y="69"/>
                    <a:pt x="921" y="80"/>
                    <a:pt x="930" y="81"/>
                  </a:cubicBezTo>
                  <a:cubicBezTo>
                    <a:pt x="940" y="82"/>
                    <a:pt x="953" y="76"/>
                    <a:pt x="965" y="73"/>
                  </a:cubicBezTo>
                  <a:cubicBezTo>
                    <a:pt x="931" y="59"/>
                    <a:pt x="898" y="44"/>
                    <a:pt x="859" y="35"/>
                  </a:cubicBezTo>
                  <a:moveTo>
                    <a:pt x="859" y="35"/>
                  </a:moveTo>
                  <a:cubicBezTo>
                    <a:pt x="858" y="34"/>
                    <a:pt x="858" y="35"/>
                    <a:pt x="859" y="35"/>
                  </a:cubicBezTo>
                  <a:moveTo>
                    <a:pt x="993" y="63"/>
                  </a:moveTo>
                  <a:cubicBezTo>
                    <a:pt x="997" y="61"/>
                    <a:pt x="1000" y="59"/>
                    <a:pt x="1001" y="55"/>
                  </a:cubicBezTo>
                  <a:cubicBezTo>
                    <a:pt x="977" y="47"/>
                    <a:pt x="949" y="38"/>
                    <a:pt x="924" y="35"/>
                  </a:cubicBezTo>
                  <a:cubicBezTo>
                    <a:pt x="943" y="48"/>
                    <a:pt x="970" y="54"/>
                    <a:pt x="993" y="63"/>
                  </a:cubicBezTo>
                  <a:close/>
                  <a:moveTo>
                    <a:pt x="973" y="35"/>
                  </a:moveTo>
                  <a:cubicBezTo>
                    <a:pt x="972" y="35"/>
                    <a:pt x="970" y="35"/>
                    <a:pt x="970" y="36"/>
                  </a:cubicBezTo>
                  <a:cubicBezTo>
                    <a:pt x="971" y="36"/>
                    <a:pt x="973" y="36"/>
                    <a:pt x="973" y="35"/>
                  </a:cubicBezTo>
                  <a:close/>
                  <a:moveTo>
                    <a:pt x="530" y="61"/>
                  </a:moveTo>
                  <a:cubicBezTo>
                    <a:pt x="542" y="76"/>
                    <a:pt x="556" y="66"/>
                    <a:pt x="573" y="59"/>
                  </a:cubicBezTo>
                  <a:cubicBezTo>
                    <a:pt x="588" y="53"/>
                    <a:pt x="599" y="49"/>
                    <a:pt x="608" y="42"/>
                  </a:cubicBezTo>
                  <a:cubicBezTo>
                    <a:pt x="611" y="39"/>
                    <a:pt x="617" y="37"/>
                    <a:pt x="614" y="36"/>
                  </a:cubicBezTo>
                  <a:cubicBezTo>
                    <a:pt x="585" y="43"/>
                    <a:pt x="557" y="52"/>
                    <a:pt x="530" y="61"/>
                  </a:cubicBezTo>
                  <a:close/>
                  <a:moveTo>
                    <a:pt x="976" y="36"/>
                  </a:moveTo>
                  <a:cubicBezTo>
                    <a:pt x="975" y="36"/>
                    <a:pt x="974" y="36"/>
                    <a:pt x="974" y="37"/>
                  </a:cubicBezTo>
                  <a:cubicBezTo>
                    <a:pt x="975" y="37"/>
                    <a:pt x="976" y="37"/>
                    <a:pt x="976" y="36"/>
                  </a:cubicBezTo>
                  <a:close/>
                  <a:moveTo>
                    <a:pt x="978" y="38"/>
                  </a:moveTo>
                  <a:cubicBezTo>
                    <a:pt x="978" y="37"/>
                    <a:pt x="979" y="39"/>
                    <a:pt x="978" y="38"/>
                  </a:cubicBezTo>
                  <a:close/>
                  <a:moveTo>
                    <a:pt x="982" y="39"/>
                  </a:moveTo>
                  <a:cubicBezTo>
                    <a:pt x="981" y="38"/>
                    <a:pt x="982" y="39"/>
                    <a:pt x="982" y="39"/>
                  </a:cubicBezTo>
                  <a:close/>
                  <a:moveTo>
                    <a:pt x="931" y="43"/>
                  </a:moveTo>
                  <a:cubicBezTo>
                    <a:pt x="931" y="42"/>
                    <a:pt x="932" y="43"/>
                    <a:pt x="931" y="43"/>
                  </a:cubicBezTo>
                  <a:close/>
                  <a:moveTo>
                    <a:pt x="985" y="43"/>
                  </a:moveTo>
                  <a:cubicBezTo>
                    <a:pt x="984" y="42"/>
                    <a:pt x="985" y="43"/>
                    <a:pt x="985" y="43"/>
                  </a:cubicBezTo>
                  <a:close/>
                  <a:moveTo>
                    <a:pt x="1000" y="48"/>
                  </a:moveTo>
                  <a:cubicBezTo>
                    <a:pt x="997" y="46"/>
                    <a:pt x="991" y="42"/>
                    <a:pt x="987" y="44"/>
                  </a:cubicBezTo>
                  <a:cubicBezTo>
                    <a:pt x="992" y="44"/>
                    <a:pt x="996" y="50"/>
                    <a:pt x="1000" y="48"/>
                  </a:cubicBezTo>
                  <a:close/>
                  <a:moveTo>
                    <a:pt x="489" y="60"/>
                  </a:moveTo>
                  <a:cubicBezTo>
                    <a:pt x="488" y="60"/>
                    <a:pt x="487" y="60"/>
                    <a:pt x="486" y="61"/>
                  </a:cubicBezTo>
                  <a:moveTo>
                    <a:pt x="486" y="61"/>
                  </a:moveTo>
                  <a:cubicBezTo>
                    <a:pt x="485" y="61"/>
                    <a:pt x="485" y="61"/>
                    <a:pt x="485" y="62"/>
                  </a:cubicBezTo>
                  <a:moveTo>
                    <a:pt x="485" y="62"/>
                  </a:moveTo>
                  <a:cubicBezTo>
                    <a:pt x="481" y="61"/>
                    <a:pt x="484" y="65"/>
                    <a:pt x="485" y="62"/>
                  </a:cubicBezTo>
                  <a:moveTo>
                    <a:pt x="485" y="62"/>
                  </a:moveTo>
                  <a:cubicBezTo>
                    <a:pt x="486" y="62"/>
                    <a:pt x="486" y="62"/>
                    <a:pt x="486" y="61"/>
                  </a:cubicBezTo>
                  <a:moveTo>
                    <a:pt x="486" y="61"/>
                  </a:moveTo>
                  <a:cubicBezTo>
                    <a:pt x="488" y="61"/>
                    <a:pt x="489" y="61"/>
                    <a:pt x="489" y="60"/>
                  </a:cubicBezTo>
                  <a:moveTo>
                    <a:pt x="489" y="60"/>
                  </a:moveTo>
                  <a:cubicBezTo>
                    <a:pt x="500" y="55"/>
                    <a:pt x="516" y="55"/>
                    <a:pt x="523" y="46"/>
                  </a:cubicBezTo>
                  <a:cubicBezTo>
                    <a:pt x="511" y="50"/>
                    <a:pt x="500" y="54"/>
                    <a:pt x="489" y="60"/>
                  </a:cubicBezTo>
                  <a:moveTo>
                    <a:pt x="542" y="47"/>
                  </a:moveTo>
                  <a:cubicBezTo>
                    <a:pt x="535" y="47"/>
                    <a:pt x="530" y="50"/>
                    <a:pt x="523" y="51"/>
                  </a:cubicBezTo>
                  <a:cubicBezTo>
                    <a:pt x="523" y="54"/>
                    <a:pt x="523" y="56"/>
                    <a:pt x="524" y="57"/>
                  </a:cubicBezTo>
                  <a:cubicBezTo>
                    <a:pt x="531" y="55"/>
                    <a:pt x="537" y="50"/>
                    <a:pt x="542" y="47"/>
                  </a:cubicBezTo>
                  <a:moveTo>
                    <a:pt x="542" y="47"/>
                  </a:moveTo>
                  <a:cubicBezTo>
                    <a:pt x="546" y="47"/>
                    <a:pt x="542" y="44"/>
                    <a:pt x="542" y="47"/>
                  </a:cubicBezTo>
                  <a:moveTo>
                    <a:pt x="1113" y="98"/>
                  </a:moveTo>
                  <a:cubicBezTo>
                    <a:pt x="1113" y="99"/>
                    <a:pt x="1115" y="99"/>
                    <a:pt x="1115" y="99"/>
                  </a:cubicBezTo>
                  <a:moveTo>
                    <a:pt x="1115" y="99"/>
                  </a:moveTo>
                  <a:cubicBezTo>
                    <a:pt x="1116" y="101"/>
                    <a:pt x="1116" y="99"/>
                    <a:pt x="1115" y="99"/>
                  </a:cubicBezTo>
                  <a:moveTo>
                    <a:pt x="1115" y="99"/>
                  </a:moveTo>
                  <a:cubicBezTo>
                    <a:pt x="1115" y="98"/>
                    <a:pt x="1114" y="99"/>
                    <a:pt x="1113" y="98"/>
                  </a:cubicBezTo>
                  <a:moveTo>
                    <a:pt x="1113" y="98"/>
                  </a:moveTo>
                  <a:cubicBezTo>
                    <a:pt x="1081" y="77"/>
                    <a:pt x="1043" y="57"/>
                    <a:pt x="1002" y="48"/>
                  </a:cubicBezTo>
                  <a:cubicBezTo>
                    <a:pt x="1008" y="57"/>
                    <a:pt x="1020" y="58"/>
                    <a:pt x="1029" y="62"/>
                  </a:cubicBezTo>
                  <a:cubicBezTo>
                    <a:pt x="1057" y="72"/>
                    <a:pt x="1086" y="86"/>
                    <a:pt x="1113" y="98"/>
                  </a:cubicBezTo>
                  <a:moveTo>
                    <a:pt x="991" y="49"/>
                  </a:moveTo>
                  <a:cubicBezTo>
                    <a:pt x="991" y="49"/>
                    <a:pt x="992" y="50"/>
                    <a:pt x="991" y="49"/>
                  </a:cubicBezTo>
                  <a:close/>
                  <a:moveTo>
                    <a:pt x="948" y="50"/>
                  </a:moveTo>
                  <a:cubicBezTo>
                    <a:pt x="957" y="57"/>
                    <a:pt x="965" y="65"/>
                    <a:pt x="974" y="71"/>
                  </a:cubicBezTo>
                  <a:cubicBezTo>
                    <a:pt x="979" y="69"/>
                    <a:pt x="987" y="69"/>
                    <a:pt x="990" y="64"/>
                  </a:cubicBezTo>
                  <a:cubicBezTo>
                    <a:pt x="975" y="60"/>
                    <a:pt x="963" y="54"/>
                    <a:pt x="948" y="50"/>
                  </a:cubicBezTo>
                  <a:moveTo>
                    <a:pt x="948" y="50"/>
                  </a:moveTo>
                  <a:cubicBezTo>
                    <a:pt x="948" y="49"/>
                    <a:pt x="947" y="50"/>
                    <a:pt x="948" y="50"/>
                  </a:cubicBezTo>
                  <a:moveTo>
                    <a:pt x="399" y="114"/>
                  </a:moveTo>
                  <a:cubicBezTo>
                    <a:pt x="405" y="112"/>
                    <a:pt x="411" y="111"/>
                    <a:pt x="416" y="110"/>
                  </a:cubicBezTo>
                  <a:cubicBezTo>
                    <a:pt x="433" y="101"/>
                    <a:pt x="450" y="91"/>
                    <a:pt x="468" y="83"/>
                  </a:cubicBezTo>
                  <a:cubicBezTo>
                    <a:pt x="486" y="75"/>
                    <a:pt x="506" y="70"/>
                    <a:pt x="522" y="58"/>
                  </a:cubicBezTo>
                  <a:cubicBezTo>
                    <a:pt x="520" y="58"/>
                    <a:pt x="520" y="56"/>
                    <a:pt x="520" y="53"/>
                  </a:cubicBezTo>
                  <a:cubicBezTo>
                    <a:pt x="473" y="66"/>
                    <a:pt x="432" y="86"/>
                    <a:pt x="399" y="114"/>
                  </a:cubicBezTo>
                  <a:close/>
                  <a:moveTo>
                    <a:pt x="593" y="54"/>
                  </a:moveTo>
                  <a:cubicBezTo>
                    <a:pt x="578" y="59"/>
                    <a:pt x="564" y="65"/>
                    <a:pt x="550" y="71"/>
                  </a:cubicBezTo>
                  <a:cubicBezTo>
                    <a:pt x="556" y="74"/>
                    <a:pt x="564" y="75"/>
                    <a:pt x="570" y="77"/>
                  </a:cubicBezTo>
                  <a:cubicBezTo>
                    <a:pt x="579" y="71"/>
                    <a:pt x="585" y="62"/>
                    <a:pt x="593" y="54"/>
                  </a:cubicBezTo>
                  <a:moveTo>
                    <a:pt x="593" y="54"/>
                  </a:moveTo>
                  <a:cubicBezTo>
                    <a:pt x="594" y="54"/>
                    <a:pt x="593" y="53"/>
                    <a:pt x="593" y="54"/>
                  </a:cubicBezTo>
                  <a:moveTo>
                    <a:pt x="637" y="84"/>
                  </a:moveTo>
                  <a:cubicBezTo>
                    <a:pt x="647" y="83"/>
                    <a:pt x="659" y="84"/>
                    <a:pt x="668" y="82"/>
                  </a:cubicBezTo>
                  <a:cubicBezTo>
                    <a:pt x="669" y="72"/>
                    <a:pt x="679" y="60"/>
                    <a:pt x="678" y="53"/>
                  </a:cubicBezTo>
                  <a:cubicBezTo>
                    <a:pt x="664" y="64"/>
                    <a:pt x="649" y="72"/>
                    <a:pt x="637" y="84"/>
                  </a:cubicBezTo>
                  <a:close/>
                  <a:moveTo>
                    <a:pt x="890" y="84"/>
                  </a:moveTo>
                  <a:cubicBezTo>
                    <a:pt x="901" y="85"/>
                    <a:pt x="916" y="86"/>
                    <a:pt x="924" y="81"/>
                  </a:cubicBezTo>
                  <a:cubicBezTo>
                    <a:pt x="907" y="73"/>
                    <a:pt x="890" y="59"/>
                    <a:pt x="872" y="54"/>
                  </a:cubicBezTo>
                  <a:cubicBezTo>
                    <a:pt x="879" y="63"/>
                    <a:pt x="885" y="73"/>
                    <a:pt x="890" y="84"/>
                  </a:cubicBezTo>
                  <a:close/>
                  <a:moveTo>
                    <a:pt x="1063" y="94"/>
                  </a:moveTo>
                  <a:cubicBezTo>
                    <a:pt x="1063" y="94"/>
                    <a:pt x="1063" y="94"/>
                    <a:pt x="1063" y="95"/>
                  </a:cubicBezTo>
                  <a:cubicBezTo>
                    <a:pt x="1064" y="95"/>
                    <a:pt x="1065" y="96"/>
                    <a:pt x="1066" y="95"/>
                  </a:cubicBezTo>
                  <a:moveTo>
                    <a:pt x="1066" y="95"/>
                  </a:moveTo>
                  <a:cubicBezTo>
                    <a:pt x="1067" y="97"/>
                    <a:pt x="1067" y="95"/>
                    <a:pt x="1066" y="95"/>
                  </a:cubicBezTo>
                  <a:moveTo>
                    <a:pt x="1066" y="95"/>
                  </a:moveTo>
                  <a:cubicBezTo>
                    <a:pt x="1066" y="94"/>
                    <a:pt x="1065" y="94"/>
                    <a:pt x="1063" y="94"/>
                  </a:cubicBezTo>
                  <a:moveTo>
                    <a:pt x="1063" y="94"/>
                  </a:moveTo>
                  <a:cubicBezTo>
                    <a:pt x="1046" y="79"/>
                    <a:pt x="1027" y="67"/>
                    <a:pt x="1006" y="56"/>
                  </a:cubicBezTo>
                  <a:cubicBezTo>
                    <a:pt x="1001" y="58"/>
                    <a:pt x="1000" y="63"/>
                    <a:pt x="996" y="65"/>
                  </a:cubicBezTo>
                  <a:cubicBezTo>
                    <a:pt x="1020" y="73"/>
                    <a:pt x="1041" y="84"/>
                    <a:pt x="1063" y="94"/>
                  </a:cubicBezTo>
                  <a:moveTo>
                    <a:pt x="482" y="60"/>
                  </a:moveTo>
                  <a:cubicBezTo>
                    <a:pt x="482" y="61"/>
                    <a:pt x="481" y="60"/>
                    <a:pt x="482" y="60"/>
                  </a:cubicBezTo>
                  <a:close/>
                  <a:moveTo>
                    <a:pt x="526" y="60"/>
                  </a:moveTo>
                  <a:cubicBezTo>
                    <a:pt x="526" y="61"/>
                    <a:pt x="525" y="60"/>
                    <a:pt x="526" y="60"/>
                  </a:cubicBezTo>
                  <a:close/>
                  <a:moveTo>
                    <a:pt x="479" y="61"/>
                  </a:moveTo>
                  <a:cubicBezTo>
                    <a:pt x="478" y="61"/>
                    <a:pt x="477" y="61"/>
                    <a:pt x="477" y="62"/>
                  </a:cubicBezTo>
                  <a:moveTo>
                    <a:pt x="477" y="62"/>
                  </a:moveTo>
                  <a:cubicBezTo>
                    <a:pt x="441" y="76"/>
                    <a:pt x="407" y="92"/>
                    <a:pt x="377" y="112"/>
                  </a:cubicBezTo>
                  <a:moveTo>
                    <a:pt x="377" y="112"/>
                  </a:moveTo>
                  <a:cubicBezTo>
                    <a:pt x="375" y="112"/>
                    <a:pt x="375" y="113"/>
                    <a:pt x="374" y="114"/>
                  </a:cubicBezTo>
                  <a:moveTo>
                    <a:pt x="374" y="114"/>
                  </a:moveTo>
                  <a:cubicBezTo>
                    <a:pt x="373" y="114"/>
                    <a:pt x="372" y="114"/>
                    <a:pt x="372" y="115"/>
                  </a:cubicBezTo>
                  <a:moveTo>
                    <a:pt x="372" y="115"/>
                  </a:moveTo>
                  <a:cubicBezTo>
                    <a:pt x="371" y="115"/>
                    <a:pt x="371" y="115"/>
                    <a:pt x="370" y="116"/>
                  </a:cubicBezTo>
                  <a:moveTo>
                    <a:pt x="370" y="116"/>
                  </a:moveTo>
                  <a:cubicBezTo>
                    <a:pt x="370" y="115"/>
                    <a:pt x="369" y="116"/>
                    <a:pt x="369" y="117"/>
                  </a:cubicBezTo>
                  <a:moveTo>
                    <a:pt x="369" y="117"/>
                  </a:moveTo>
                  <a:cubicBezTo>
                    <a:pt x="368" y="116"/>
                    <a:pt x="368" y="117"/>
                    <a:pt x="367" y="118"/>
                  </a:cubicBezTo>
                  <a:moveTo>
                    <a:pt x="367" y="118"/>
                  </a:moveTo>
                  <a:cubicBezTo>
                    <a:pt x="366" y="118"/>
                    <a:pt x="368" y="119"/>
                    <a:pt x="367" y="118"/>
                  </a:cubicBezTo>
                  <a:moveTo>
                    <a:pt x="367" y="118"/>
                  </a:moveTo>
                  <a:cubicBezTo>
                    <a:pt x="369" y="118"/>
                    <a:pt x="369" y="117"/>
                    <a:pt x="369" y="117"/>
                  </a:cubicBezTo>
                  <a:moveTo>
                    <a:pt x="369" y="117"/>
                  </a:moveTo>
                  <a:cubicBezTo>
                    <a:pt x="370" y="117"/>
                    <a:pt x="370" y="116"/>
                    <a:pt x="370" y="116"/>
                  </a:cubicBezTo>
                  <a:moveTo>
                    <a:pt x="370" y="116"/>
                  </a:moveTo>
                  <a:cubicBezTo>
                    <a:pt x="371" y="116"/>
                    <a:pt x="372" y="115"/>
                    <a:pt x="372" y="115"/>
                  </a:cubicBezTo>
                  <a:moveTo>
                    <a:pt x="372" y="115"/>
                  </a:moveTo>
                  <a:cubicBezTo>
                    <a:pt x="373" y="115"/>
                    <a:pt x="374" y="114"/>
                    <a:pt x="374" y="114"/>
                  </a:cubicBezTo>
                  <a:moveTo>
                    <a:pt x="374" y="114"/>
                  </a:moveTo>
                  <a:cubicBezTo>
                    <a:pt x="376" y="114"/>
                    <a:pt x="377" y="113"/>
                    <a:pt x="377" y="112"/>
                  </a:cubicBezTo>
                  <a:moveTo>
                    <a:pt x="377" y="112"/>
                  </a:moveTo>
                  <a:cubicBezTo>
                    <a:pt x="409" y="94"/>
                    <a:pt x="445" y="80"/>
                    <a:pt x="477" y="62"/>
                  </a:cubicBezTo>
                  <a:moveTo>
                    <a:pt x="477" y="62"/>
                  </a:moveTo>
                  <a:cubicBezTo>
                    <a:pt x="478" y="62"/>
                    <a:pt x="479" y="62"/>
                    <a:pt x="479" y="61"/>
                  </a:cubicBezTo>
                  <a:moveTo>
                    <a:pt x="479" y="61"/>
                  </a:moveTo>
                  <a:cubicBezTo>
                    <a:pt x="483" y="62"/>
                    <a:pt x="479" y="58"/>
                    <a:pt x="479" y="61"/>
                  </a:cubicBezTo>
                  <a:moveTo>
                    <a:pt x="481" y="64"/>
                  </a:moveTo>
                  <a:cubicBezTo>
                    <a:pt x="480" y="63"/>
                    <a:pt x="481" y="64"/>
                    <a:pt x="481" y="64"/>
                  </a:cubicBezTo>
                  <a:close/>
                  <a:moveTo>
                    <a:pt x="524" y="63"/>
                  </a:moveTo>
                  <a:cubicBezTo>
                    <a:pt x="510" y="69"/>
                    <a:pt x="495" y="80"/>
                    <a:pt x="484" y="90"/>
                  </a:cubicBezTo>
                  <a:cubicBezTo>
                    <a:pt x="480" y="92"/>
                    <a:pt x="475" y="96"/>
                    <a:pt x="476" y="99"/>
                  </a:cubicBezTo>
                  <a:cubicBezTo>
                    <a:pt x="504" y="96"/>
                    <a:pt x="519" y="80"/>
                    <a:pt x="542" y="71"/>
                  </a:cubicBezTo>
                  <a:cubicBezTo>
                    <a:pt x="535" y="69"/>
                    <a:pt x="530" y="65"/>
                    <a:pt x="524" y="63"/>
                  </a:cubicBezTo>
                  <a:close/>
                  <a:moveTo>
                    <a:pt x="479" y="65"/>
                  </a:moveTo>
                  <a:cubicBezTo>
                    <a:pt x="478" y="64"/>
                    <a:pt x="479" y="65"/>
                    <a:pt x="479" y="65"/>
                  </a:cubicBezTo>
                  <a:close/>
                  <a:moveTo>
                    <a:pt x="1028" y="65"/>
                  </a:moveTo>
                  <a:cubicBezTo>
                    <a:pt x="1048" y="78"/>
                    <a:pt x="1066" y="92"/>
                    <a:pt x="1086" y="106"/>
                  </a:cubicBezTo>
                  <a:cubicBezTo>
                    <a:pt x="1106" y="107"/>
                    <a:pt x="1124" y="115"/>
                    <a:pt x="1141" y="117"/>
                  </a:cubicBezTo>
                  <a:cubicBezTo>
                    <a:pt x="1105" y="97"/>
                    <a:pt x="1069" y="79"/>
                    <a:pt x="1028" y="65"/>
                  </a:cubicBezTo>
                  <a:moveTo>
                    <a:pt x="1028" y="65"/>
                  </a:moveTo>
                  <a:cubicBezTo>
                    <a:pt x="1028" y="62"/>
                    <a:pt x="1024" y="66"/>
                    <a:pt x="1028" y="65"/>
                  </a:cubicBezTo>
                  <a:moveTo>
                    <a:pt x="993" y="66"/>
                  </a:moveTo>
                  <a:cubicBezTo>
                    <a:pt x="989" y="70"/>
                    <a:pt x="981" y="71"/>
                    <a:pt x="975" y="74"/>
                  </a:cubicBezTo>
                  <a:cubicBezTo>
                    <a:pt x="984" y="83"/>
                    <a:pt x="999" y="87"/>
                    <a:pt x="1009" y="95"/>
                  </a:cubicBezTo>
                  <a:cubicBezTo>
                    <a:pt x="1032" y="95"/>
                    <a:pt x="1054" y="102"/>
                    <a:pt x="1074" y="102"/>
                  </a:cubicBezTo>
                  <a:cubicBezTo>
                    <a:pt x="1048" y="89"/>
                    <a:pt x="1021" y="77"/>
                    <a:pt x="993" y="66"/>
                  </a:cubicBezTo>
                  <a:close/>
                  <a:moveTo>
                    <a:pt x="504" y="71"/>
                  </a:moveTo>
                  <a:cubicBezTo>
                    <a:pt x="503" y="71"/>
                    <a:pt x="504" y="72"/>
                    <a:pt x="504" y="71"/>
                  </a:cubicBezTo>
                  <a:close/>
                  <a:moveTo>
                    <a:pt x="502" y="72"/>
                  </a:moveTo>
                  <a:cubicBezTo>
                    <a:pt x="476" y="83"/>
                    <a:pt x="450" y="93"/>
                    <a:pt x="428" y="107"/>
                  </a:cubicBezTo>
                  <a:moveTo>
                    <a:pt x="428" y="107"/>
                  </a:moveTo>
                  <a:cubicBezTo>
                    <a:pt x="424" y="106"/>
                    <a:pt x="428" y="110"/>
                    <a:pt x="428" y="107"/>
                  </a:cubicBezTo>
                  <a:moveTo>
                    <a:pt x="428" y="107"/>
                  </a:moveTo>
                  <a:cubicBezTo>
                    <a:pt x="442" y="105"/>
                    <a:pt x="455" y="103"/>
                    <a:pt x="468" y="100"/>
                  </a:cubicBezTo>
                  <a:cubicBezTo>
                    <a:pt x="479" y="91"/>
                    <a:pt x="490" y="82"/>
                    <a:pt x="502" y="72"/>
                  </a:cubicBezTo>
                  <a:moveTo>
                    <a:pt x="502" y="72"/>
                  </a:moveTo>
                  <a:cubicBezTo>
                    <a:pt x="503" y="72"/>
                    <a:pt x="502" y="71"/>
                    <a:pt x="502" y="72"/>
                  </a:cubicBezTo>
                  <a:moveTo>
                    <a:pt x="544" y="73"/>
                  </a:moveTo>
                  <a:cubicBezTo>
                    <a:pt x="530" y="79"/>
                    <a:pt x="513" y="89"/>
                    <a:pt x="501" y="95"/>
                  </a:cubicBezTo>
                  <a:cubicBezTo>
                    <a:pt x="522" y="94"/>
                    <a:pt x="540" y="90"/>
                    <a:pt x="561" y="90"/>
                  </a:cubicBezTo>
                  <a:cubicBezTo>
                    <a:pt x="565" y="87"/>
                    <a:pt x="567" y="83"/>
                    <a:pt x="570" y="79"/>
                  </a:cubicBezTo>
                  <a:cubicBezTo>
                    <a:pt x="561" y="81"/>
                    <a:pt x="551" y="71"/>
                    <a:pt x="544" y="73"/>
                  </a:cubicBezTo>
                  <a:close/>
                  <a:moveTo>
                    <a:pt x="933" y="85"/>
                  </a:moveTo>
                  <a:cubicBezTo>
                    <a:pt x="948" y="90"/>
                    <a:pt x="970" y="89"/>
                    <a:pt x="988" y="92"/>
                  </a:cubicBezTo>
                  <a:cubicBezTo>
                    <a:pt x="981" y="71"/>
                    <a:pt x="952" y="78"/>
                    <a:pt x="933" y="85"/>
                  </a:cubicBezTo>
                  <a:close/>
                  <a:moveTo>
                    <a:pt x="569" y="86"/>
                  </a:moveTo>
                  <a:cubicBezTo>
                    <a:pt x="568" y="86"/>
                    <a:pt x="569" y="87"/>
                    <a:pt x="569" y="86"/>
                  </a:cubicBezTo>
                  <a:moveTo>
                    <a:pt x="569" y="86"/>
                  </a:moveTo>
                  <a:cubicBezTo>
                    <a:pt x="572" y="85"/>
                    <a:pt x="575" y="84"/>
                    <a:pt x="577" y="81"/>
                  </a:cubicBezTo>
                  <a:cubicBezTo>
                    <a:pt x="574" y="81"/>
                    <a:pt x="575" y="79"/>
                    <a:pt x="572" y="80"/>
                  </a:cubicBezTo>
                  <a:cubicBezTo>
                    <a:pt x="572" y="84"/>
                    <a:pt x="569" y="82"/>
                    <a:pt x="569" y="86"/>
                  </a:cubicBezTo>
                  <a:moveTo>
                    <a:pt x="573" y="88"/>
                  </a:moveTo>
                  <a:cubicBezTo>
                    <a:pt x="569" y="87"/>
                    <a:pt x="573" y="91"/>
                    <a:pt x="573" y="88"/>
                  </a:cubicBezTo>
                  <a:moveTo>
                    <a:pt x="573" y="88"/>
                  </a:moveTo>
                  <a:cubicBezTo>
                    <a:pt x="583" y="87"/>
                    <a:pt x="594" y="88"/>
                    <a:pt x="602" y="85"/>
                  </a:cubicBezTo>
                  <a:cubicBezTo>
                    <a:pt x="590" y="84"/>
                    <a:pt x="579" y="79"/>
                    <a:pt x="573" y="88"/>
                  </a:cubicBezTo>
                  <a:moveTo>
                    <a:pt x="1092" y="83"/>
                  </a:moveTo>
                  <a:cubicBezTo>
                    <a:pt x="1092" y="83"/>
                    <a:pt x="1093" y="84"/>
                    <a:pt x="1092" y="83"/>
                  </a:cubicBezTo>
                  <a:close/>
                  <a:moveTo>
                    <a:pt x="695" y="84"/>
                  </a:moveTo>
                  <a:cubicBezTo>
                    <a:pt x="694" y="87"/>
                    <a:pt x="692" y="89"/>
                    <a:pt x="690" y="92"/>
                  </a:cubicBezTo>
                  <a:cubicBezTo>
                    <a:pt x="710" y="92"/>
                    <a:pt x="729" y="93"/>
                    <a:pt x="750" y="93"/>
                  </a:cubicBezTo>
                  <a:cubicBezTo>
                    <a:pt x="750" y="88"/>
                    <a:pt x="752" y="87"/>
                    <a:pt x="751" y="83"/>
                  </a:cubicBezTo>
                  <a:cubicBezTo>
                    <a:pt x="732" y="82"/>
                    <a:pt x="715" y="85"/>
                    <a:pt x="695" y="84"/>
                  </a:cubicBezTo>
                  <a:close/>
                  <a:moveTo>
                    <a:pt x="753" y="94"/>
                  </a:moveTo>
                  <a:cubicBezTo>
                    <a:pt x="763" y="94"/>
                    <a:pt x="770" y="92"/>
                    <a:pt x="779" y="93"/>
                  </a:cubicBezTo>
                  <a:cubicBezTo>
                    <a:pt x="780" y="89"/>
                    <a:pt x="778" y="87"/>
                    <a:pt x="778" y="83"/>
                  </a:cubicBezTo>
                  <a:cubicBezTo>
                    <a:pt x="768" y="84"/>
                    <a:pt x="749" y="77"/>
                    <a:pt x="753" y="94"/>
                  </a:cubicBezTo>
                  <a:close/>
                  <a:moveTo>
                    <a:pt x="781" y="93"/>
                  </a:moveTo>
                  <a:cubicBezTo>
                    <a:pt x="792" y="92"/>
                    <a:pt x="805" y="94"/>
                    <a:pt x="814" y="92"/>
                  </a:cubicBezTo>
                  <a:cubicBezTo>
                    <a:pt x="812" y="90"/>
                    <a:pt x="811" y="87"/>
                    <a:pt x="810" y="84"/>
                  </a:cubicBezTo>
                  <a:cubicBezTo>
                    <a:pt x="800" y="84"/>
                    <a:pt x="792" y="82"/>
                    <a:pt x="781" y="83"/>
                  </a:cubicBezTo>
                  <a:cubicBezTo>
                    <a:pt x="781" y="86"/>
                    <a:pt x="781" y="89"/>
                    <a:pt x="781" y="93"/>
                  </a:cubicBezTo>
                  <a:close/>
                  <a:moveTo>
                    <a:pt x="1094" y="84"/>
                  </a:moveTo>
                  <a:cubicBezTo>
                    <a:pt x="1095" y="85"/>
                    <a:pt x="1094" y="84"/>
                    <a:pt x="1094" y="84"/>
                  </a:cubicBezTo>
                  <a:close/>
                  <a:moveTo>
                    <a:pt x="670" y="85"/>
                  </a:moveTo>
                  <a:cubicBezTo>
                    <a:pt x="671" y="88"/>
                    <a:pt x="668" y="87"/>
                    <a:pt x="669" y="90"/>
                  </a:cubicBezTo>
                  <a:cubicBezTo>
                    <a:pt x="675" y="90"/>
                    <a:pt x="681" y="91"/>
                    <a:pt x="688" y="91"/>
                  </a:cubicBezTo>
                  <a:cubicBezTo>
                    <a:pt x="688" y="88"/>
                    <a:pt x="691" y="86"/>
                    <a:pt x="692" y="84"/>
                  </a:cubicBezTo>
                  <a:cubicBezTo>
                    <a:pt x="685" y="84"/>
                    <a:pt x="678" y="85"/>
                    <a:pt x="670" y="85"/>
                  </a:cubicBezTo>
                  <a:close/>
                  <a:moveTo>
                    <a:pt x="818" y="92"/>
                  </a:moveTo>
                  <a:cubicBezTo>
                    <a:pt x="837" y="91"/>
                    <a:pt x="856" y="90"/>
                    <a:pt x="873" y="88"/>
                  </a:cubicBezTo>
                  <a:cubicBezTo>
                    <a:pt x="858" y="83"/>
                    <a:pt x="832" y="84"/>
                    <a:pt x="814" y="85"/>
                  </a:cubicBezTo>
                  <a:cubicBezTo>
                    <a:pt x="816" y="86"/>
                    <a:pt x="816" y="90"/>
                    <a:pt x="818" y="92"/>
                  </a:cubicBezTo>
                  <a:close/>
                  <a:moveTo>
                    <a:pt x="1096" y="85"/>
                  </a:moveTo>
                  <a:cubicBezTo>
                    <a:pt x="1096" y="85"/>
                    <a:pt x="1097" y="86"/>
                    <a:pt x="1096" y="85"/>
                  </a:cubicBezTo>
                  <a:close/>
                  <a:moveTo>
                    <a:pt x="639" y="88"/>
                  </a:moveTo>
                  <a:cubicBezTo>
                    <a:pt x="648" y="88"/>
                    <a:pt x="656" y="89"/>
                    <a:pt x="665" y="90"/>
                  </a:cubicBezTo>
                  <a:cubicBezTo>
                    <a:pt x="664" y="87"/>
                    <a:pt x="666" y="87"/>
                    <a:pt x="666" y="85"/>
                  </a:cubicBezTo>
                  <a:cubicBezTo>
                    <a:pt x="658" y="87"/>
                    <a:pt x="645" y="84"/>
                    <a:pt x="639" y="88"/>
                  </a:cubicBezTo>
                  <a:close/>
                  <a:moveTo>
                    <a:pt x="931" y="86"/>
                  </a:moveTo>
                  <a:cubicBezTo>
                    <a:pt x="930" y="85"/>
                    <a:pt x="923" y="84"/>
                    <a:pt x="922" y="86"/>
                  </a:cubicBezTo>
                  <a:cubicBezTo>
                    <a:pt x="926" y="85"/>
                    <a:pt x="929" y="89"/>
                    <a:pt x="931" y="86"/>
                  </a:cubicBezTo>
                  <a:close/>
                  <a:moveTo>
                    <a:pt x="988" y="86"/>
                  </a:moveTo>
                  <a:cubicBezTo>
                    <a:pt x="988" y="86"/>
                    <a:pt x="988" y="87"/>
                    <a:pt x="988" y="87"/>
                  </a:cubicBezTo>
                  <a:cubicBezTo>
                    <a:pt x="990" y="88"/>
                    <a:pt x="991" y="90"/>
                    <a:pt x="992" y="93"/>
                  </a:cubicBezTo>
                  <a:cubicBezTo>
                    <a:pt x="995" y="93"/>
                    <a:pt x="998" y="93"/>
                    <a:pt x="1000" y="93"/>
                  </a:cubicBezTo>
                  <a:moveTo>
                    <a:pt x="1000" y="93"/>
                  </a:moveTo>
                  <a:cubicBezTo>
                    <a:pt x="1001" y="94"/>
                    <a:pt x="1001" y="93"/>
                    <a:pt x="1000" y="93"/>
                  </a:cubicBezTo>
                  <a:moveTo>
                    <a:pt x="1000" y="93"/>
                  </a:moveTo>
                  <a:cubicBezTo>
                    <a:pt x="996" y="90"/>
                    <a:pt x="993" y="87"/>
                    <a:pt x="988" y="86"/>
                  </a:cubicBezTo>
                  <a:moveTo>
                    <a:pt x="988" y="86"/>
                  </a:moveTo>
                  <a:cubicBezTo>
                    <a:pt x="987" y="84"/>
                    <a:pt x="986" y="86"/>
                    <a:pt x="988" y="86"/>
                  </a:cubicBezTo>
                  <a:moveTo>
                    <a:pt x="1173" y="127"/>
                  </a:moveTo>
                  <a:cubicBezTo>
                    <a:pt x="1173" y="128"/>
                    <a:pt x="1174" y="128"/>
                    <a:pt x="1175" y="128"/>
                  </a:cubicBezTo>
                  <a:moveTo>
                    <a:pt x="1175" y="128"/>
                  </a:moveTo>
                  <a:cubicBezTo>
                    <a:pt x="1175" y="130"/>
                    <a:pt x="1176" y="128"/>
                    <a:pt x="1175" y="128"/>
                  </a:cubicBezTo>
                  <a:moveTo>
                    <a:pt x="1175" y="128"/>
                  </a:moveTo>
                  <a:cubicBezTo>
                    <a:pt x="1175" y="127"/>
                    <a:pt x="1174" y="127"/>
                    <a:pt x="1173" y="127"/>
                  </a:cubicBezTo>
                  <a:moveTo>
                    <a:pt x="1173" y="127"/>
                  </a:moveTo>
                  <a:cubicBezTo>
                    <a:pt x="1150" y="112"/>
                    <a:pt x="1124" y="95"/>
                    <a:pt x="1098" y="86"/>
                  </a:cubicBezTo>
                  <a:cubicBezTo>
                    <a:pt x="1125" y="98"/>
                    <a:pt x="1141" y="120"/>
                    <a:pt x="1173" y="127"/>
                  </a:cubicBezTo>
                  <a:moveTo>
                    <a:pt x="885" y="86"/>
                  </a:moveTo>
                  <a:cubicBezTo>
                    <a:pt x="882" y="86"/>
                    <a:pt x="877" y="85"/>
                    <a:pt x="875" y="87"/>
                  </a:cubicBezTo>
                  <a:cubicBezTo>
                    <a:pt x="877" y="88"/>
                    <a:pt x="885" y="90"/>
                    <a:pt x="885" y="86"/>
                  </a:cubicBezTo>
                  <a:close/>
                  <a:moveTo>
                    <a:pt x="430" y="89"/>
                  </a:moveTo>
                  <a:cubicBezTo>
                    <a:pt x="429" y="88"/>
                    <a:pt x="430" y="89"/>
                    <a:pt x="430" y="89"/>
                  </a:cubicBezTo>
                  <a:close/>
                  <a:moveTo>
                    <a:pt x="564" y="92"/>
                  </a:moveTo>
                  <a:cubicBezTo>
                    <a:pt x="535" y="128"/>
                    <a:pt x="514" y="173"/>
                    <a:pt x="497" y="221"/>
                  </a:cubicBezTo>
                  <a:cubicBezTo>
                    <a:pt x="502" y="220"/>
                    <a:pt x="508" y="220"/>
                    <a:pt x="513" y="219"/>
                  </a:cubicBezTo>
                  <a:cubicBezTo>
                    <a:pt x="545" y="174"/>
                    <a:pt x="578" y="131"/>
                    <a:pt x="619" y="95"/>
                  </a:cubicBezTo>
                  <a:cubicBezTo>
                    <a:pt x="620" y="94"/>
                    <a:pt x="628" y="90"/>
                    <a:pt x="624" y="89"/>
                  </a:cubicBezTo>
                  <a:cubicBezTo>
                    <a:pt x="604" y="86"/>
                    <a:pt x="584" y="91"/>
                    <a:pt x="564" y="92"/>
                  </a:cubicBezTo>
                  <a:close/>
                  <a:moveTo>
                    <a:pt x="1055" y="192"/>
                  </a:moveTo>
                  <a:cubicBezTo>
                    <a:pt x="1019" y="154"/>
                    <a:pt x="980" y="120"/>
                    <a:pt x="937" y="90"/>
                  </a:cubicBezTo>
                  <a:cubicBezTo>
                    <a:pt x="922" y="89"/>
                    <a:pt x="906" y="86"/>
                    <a:pt x="893" y="90"/>
                  </a:cubicBezTo>
                  <a:cubicBezTo>
                    <a:pt x="901" y="111"/>
                    <a:pt x="911" y="126"/>
                    <a:pt x="923" y="142"/>
                  </a:cubicBezTo>
                  <a:cubicBezTo>
                    <a:pt x="942" y="166"/>
                    <a:pt x="959" y="189"/>
                    <a:pt x="973" y="216"/>
                  </a:cubicBezTo>
                  <a:cubicBezTo>
                    <a:pt x="1006" y="219"/>
                    <a:pt x="1038" y="222"/>
                    <a:pt x="1069" y="226"/>
                  </a:cubicBezTo>
                  <a:cubicBezTo>
                    <a:pt x="1065" y="214"/>
                    <a:pt x="1059" y="204"/>
                    <a:pt x="1055" y="192"/>
                  </a:cubicBezTo>
                  <a:close/>
                  <a:moveTo>
                    <a:pt x="366" y="122"/>
                  </a:moveTo>
                  <a:cubicBezTo>
                    <a:pt x="394" y="118"/>
                    <a:pt x="410" y="101"/>
                    <a:pt x="429" y="89"/>
                  </a:cubicBezTo>
                  <a:cubicBezTo>
                    <a:pt x="407" y="99"/>
                    <a:pt x="386" y="110"/>
                    <a:pt x="366" y="122"/>
                  </a:cubicBezTo>
                  <a:close/>
                  <a:moveTo>
                    <a:pt x="631" y="90"/>
                  </a:moveTo>
                  <a:cubicBezTo>
                    <a:pt x="632" y="88"/>
                    <a:pt x="629" y="90"/>
                    <a:pt x="629" y="91"/>
                  </a:cubicBezTo>
                  <a:cubicBezTo>
                    <a:pt x="589" y="125"/>
                    <a:pt x="552" y="168"/>
                    <a:pt x="523" y="212"/>
                  </a:cubicBezTo>
                  <a:cubicBezTo>
                    <a:pt x="522" y="214"/>
                    <a:pt x="517" y="216"/>
                    <a:pt x="519" y="219"/>
                  </a:cubicBezTo>
                  <a:cubicBezTo>
                    <a:pt x="554" y="215"/>
                    <a:pt x="591" y="214"/>
                    <a:pt x="629" y="212"/>
                  </a:cubicBezTo>
                  <a:cubicBezTo>
                    <a:pt x="645" y="177"/>
                    <a:pt x="650" y="130"/>
                    <a:pt x="663" y="93"/>
                  </a:cubicBezTo>
                  <a:cubicBezTo>
                    <a:pt x="653" y="91"/>
                    <a:pt x="643" y="90"/>
                    <a:pt x="631" y="90"/>
                  </a:cubicBezTo>
                  <a:close/>
                  <a:moveTo>
                    <a:pt x="899" y="111"/>
                  </a:moveTo>
                  <a:cubicBezTo>
                    <a:pt x="900" y="112"/>
                    <a:pt x="900" y="111"/>
                    <a:pt x="899" y="111"/>
                  </a:cubicBezTo>
                  <a:moveTo>
                    <a:pt x="899" y="111"/>
                  </a:moveTo>
                  <a:cubicBezTo>
                    <a:pt x="897" y="103"/>
                    <a:pt x="893" y="97"/>
                    <a:pt x="891" y="90"/>
                  </a:cubicBezTo>
                  <a:cubicBezTo>
                    <a:pt x="886" y="90"/>
                    <a:pt x="882" y="89"/>
                    <a:pt x="880" y="92"/>
                  </a:cubicBezTo>
                  <a:cubicBezTo>
                    <a:pt x="887" y="97"/>
                    <a:pt x="892" y="105"/>
                    <a:pt x="899" y="111"/>
                  </a:cubicBezTo>
                  <a:moveTo>
                    <a:pt x="943" y="91"/>
                  </a:moveTo>
                  <a:cubicBezTo>
                    <a:pt x="979" y="114"/>
                    <a:pt x="1013" y="148"/>
                    <a:pt x="1044" y="177"/>
                  </a:cubicBezTo>
                  <a:cubicBezTo>
                    <a:pt x="1045" y="178"/>
                    <a:pt x="1047" y="183"/>
                    <a:pt x="1049" y="180"/>
                  </a:cubicBezTo>
                  <a:cubicBezTo>
                    <a:pt x="1032" y="150"/>
                    <a:pt x="1014" y="120"/>
                    <a:pt x="991" y="95"/>
                  </a:cubicBezTo>
                  <a:cubicBezTo>
                    <a:pt x="975" y="94"/>
                    <a:pt x="961" y="91"/>
                    <a:pt x="943" y="91"/>
                  </a:cubicBezTo>
                  <a:moveTo>
                    <a:pt x="943" y="91"/>
                  </a:moveTo>
                  <a:cubicBezTo>
                    <a:pt x="943" y="88"/>
                    <a:pt x="939" y="92"/>
                    <a:pt x="943" y="91"/>
                  </a:cubicBezTo>
                  <a:moveTo>
                    <a:pt x="904" y="120"/>
                  </a:moveTo>
                  <a:cubicBezTo>
                    <a:pt x="894" y="111"/>
                    <a:pt x="886" y="98"/>
                    <a:pt x="874" y="91"/>
                  </a:cubicBezTo>
                  <a:cubicBezTo>
                    <a:pt x="857" y="93"/>
                    <a:pt x="838" y="94"/>
                    <a:pt x="820" y="95"/>
                  </a:cubicBezTo>
                  <a:cubicBezTo>
                    <a:pt x="835" y="132"/>
                    <a:pt x="849" y="170"/>
                    <a:pt x="860" y="211"/>
                  </a:cubicBezTo>
                  <a:cubicBezTo>
                    <a:pt x="885" y="210"/>
                    <a:pt x="907" y="212"/>
                    <a:pt x="931" y="214"/>
                  </a:cubicBezTo>
                  <a:cubicBezTo>
                    <a:pt x="924" y="180"/>
                    <a:pt x="914" y="150"/>
                    <a:pt x="904" y="120"/>
                  </a:cubicBezTo>
                  <a:close/>
                  <a:moveTo>
                    <a:pt x="558" y="93"/>
                  </a:moveTo>
                  <a:cubicBezTo>
                    <a:pt x="558" y="92"/>
                    <a:pt x="559" y="93"/>
                    <a:pt x="558" y="93"/>
                  </a:cubicBezTo>
                  <a:close/>
                  <a:moveTo>
                    <a:pt x="492" y="99"/>
                  </a:moveTo>
                  <a:cubicBezTo>
                    <a:pt x="485" y="102"/>
                    <a:pt x="476" y="109"/>
                    <a:pt x="468" y="114"/>
                  </a:cubicBezTo>
                  <a:cubicBezTo>
                    <a:pt x="460" y="119"/>
                    <a:pt x="450" y="123"/>
                    <a:pt x="444" y="128"/>
                  </a:cubicBezTo>
                  <a:cubicBezTo>
                    <a:pt x="432" y="139"/>
                    <a:pt x="421" y="155"/>
                    <a:pt x="411" y="169"/>
                  </a:cubicBezTo>
                  <a:cubicBezTo>
                    <a:pt x="400" y="185"/>
                    <a:pt x="389" y="201"/>
                    <a:pt x="382" y="216"/>
                  </a:cubicBezTo>
                  <a:cubicBezTo>
                    <a:pt x="390" y="219"/>
                    <a:pt x="399" y="220"/>
                    <a:pt x="407" y="223"/>
                  </a:cubicBezTo>
                  <a:cubicBezTo>
                    <a:pt x="452" y="175"/>
                    <a:pt x="501" y="130"/>
                    <a:pt x="558" y="93"/>
                  </a:cubicBezTo>
                  <a:cubicBezTo>
                    <a:pt x="533" y="97"/>
                    <a:pt x="512" y="93"/>
                    <a:pt x="492" y="99"/>
                  </a:cubicBezTo>
                  <a:close/>
                  <a:moveTo>
                    <a:pt x="667" y="93"/>
                  </a:moveTo>
                  <a:cubicBezTo>
                    <a:pt x="661" y="115"/>
                    <a:pt x="652" y="139"/>
                    <a:pt x="650" y="163"/>
                  </a:cubicBezTo>
                  <a:cubicBezTo>
                    <a:pt x="660" y="138"/>
                    <a:pt x="673" y="116"/>
                    <a:pt x="685" y="94"/>
                  </a:cubicBezTo>
                  <a:cubicBezTo>
                    <a:pt x="678" y="94"/>
                    <a:pt x="674" y="92"/>
                    <a:pt x="667" y="93"/>
                  </a:cubicBezTo>
                  <a:close/>
                  <a:moveTo>
                    <a:pt x="639" y="211"/>
                  </a:moveTo>
                  <a:cubicBezTo>
                    <a:pt x="674" y="211"/>
                    <a:pt x="707" y="208"/>
                    <a:pt x="743" y="209"/>
                  </a:cubicBezTo>
                  <a:cubicBezTo>
                    <a:pt x="745" y="170"/>
                    <a:pt x="747" y="132"/>
                    <a:pt x="750" y="95"/>
                  </a:cubicBezTo>
                  <a:cubicBezTo>
                    <a:pt x="729" y="96"/>
                    <a:pt x="708" y="95"/>
                    <a:pt x="689" y="94"/>
                  </a:cubicBezTo>
                  <a:cubicBezTo>
                    <a:pt x="669" y="129"/>
                    <a:pt x="646" y="162"/>
                    <a:pt x="639" y="211"/>
                  </a:cubicBezTo>
                  <a:close/>
                  <a:moveTo>
                    <a:pt x="825" y="120"/>
                  </a:moveTo>
                  <a:cubicBezTo>
                    <a:pt x="823" y="113"/>
                    <a:pt x="819" y="96"/>
                    <a:pt x="811" y="95"/>
                  </a:cubicBezTo>
                  <a:cubicBezTo>
                    <a:pt x="803" y="93"/>
                    <a:pt x="791" y="98"/>
                    <a:pt x="782" y="95"/>
                  </a:cubicBezTo>
                  <a:cubicBezTo>
                    <a:pt x="784" y="133"/>
                    <a:pt x="786" y="171"/>
                    <a:pt x="787" y="209"/>
                  </a:cubicBezTo>
                  <a:cubicBezTo>
                    <a:pt x="811" y="208"/>
                    <a:pt x="832" y="210"/>
                    <a:pt x="855" y="210"/>
                  </a:cubicBezTo>
                  <a:cubicBezTo>
                    <a:pt x="848" y="183"/>
                    <a:pt x="836" y="148"/>
                    <a:pt x="825" y="120"/>
                  </a:cubicBezTo>
                  <a:close/>
                  <a:moveTo>
                    <a:pt x="499" y="96"/>
                  </a:moveTo>
                  <a:cubicBezTo>
                    <a:pt x="499" y="96"/>
                    <a:pt x="500" y="97"/>
                    <a:pt x="499" y="96"/>
                  </a:cubicBezTo>
                  <a:close/>
                  <a:moveTo>
                    <a:pt x="752" y="98"/>
                  </a:moveTo>
                  <a:cubicBezTo>
                    <a:pt x="750" y="135"/>
                    <a:pt x="747" y="171"/>
                    <a:pt x="746" y="209"/>
                  </a:cubicBezTo>
                  <a:cubicBezTo>
                    <a:pt x="758" y="209"/>
                    <a:pt x="771" y="209"/>
                    <a:pt x="784" y="209"/>
                  </a:cubicBezTo>
                  <a:cubicBezTo>
                    <a:pt x="783" y="170"/>
                    <a:pt x="781" y="133"/>
                    <a:pt x="779" y="95"/>
                  </a:cubicBezTo>
                  <a:cubicBezTo>
                    <a:pt x="771" y="97"/>
                    <a:pt x="756" y="92"/>
                    <a:pt x="752" y="98"/>
                  </a:cubicBezTo>
                  <a:close/>
                  <a:moveTo>
                    <a:pt x="1056" y="191"/>
                  </a:moveTo>
                  <a:cubicBezTo>
                    <a:pt x="1069" y="202"/>
                    <a:pt x="1077" y="217"/>
                    <a:pt x="1090" y="228"/>
                  </a:cubicBezTo>
                  <a:cubicBezTo>
                    <a:pt x="1115" y="224"/>
                    <a:pt x="1137" y="218"/>
                    <a:pt x="1159" y="212"/>
                  </a:cubicBezTo>
                  <a:cubicBezTo>
                    <a:pt x="1152" y="199"/>
                    <a:pt x="1138" y="190"/>
                    <a:pt x="1126" y="180"/>
                  </a:cubicBezTo>
                  <a:cubicBezTo>
                    <a:pt x="1101" y="159"/>
                    <a:pt x="1078" y="141"/>
                    <a:pt x="1049" y="122"/>
                  </a:cubicBezTo>
                  <a:cubicBezTo>
                    <a:pt x="1032" y="112"/>
                    <a:pt x="1016" y="96"/>
                    <a:pt x="996" y="96"/>
                  </a:cubicBezTo>
                  <a:cubicBezTo>
                    <a:pt x="1020" y="124"/>
                    <a:pt x="1040" y="155"/>
                    <a:pt x="1056" y="191"/>
                  </a:cubicBezTo>
                  <a:close/>
                  <a:moveTo>
                    <a:pt x="1095" y="150"/>
                  </a:moveTo>
                  <a:cubicBezTo>
                    <a:pt x="1112" y="165"/>
                    <a:pt x="1132" y="180"/>
                    <a:pt x="1149" y="195"/>
                  </a:cubicBezTo>
                  <a:cubicBezTo>
                    <a:pt x="1154" y="200"/>
                    <a:pt x="1159" y="209"/>
                    <a:pt x="1167" y="209"/>
                  </a:cubicBezTo>
                  <a:cubicBezTo>
                    <a:pt x="1146" y="171"/>
                    <a:pt x="1113" y="136"/>
                    <a:pt x="1081" y="107"/>
                  </a:cubicBezTo>
                  <a:cubicBezTo>
                    <a:pt x="1060" y="104"/>
                    <a:pt x="1036" y="99"/>
                    <a:pt x="1015" y="98"/>
                  </a:cubicBezTo>
                  <a:cubicBezTo>
                    <a:pt x="1044" y="113"/>
                    <a:pt x="1069" y="132"/>
                    <a:pt x="1095" y="150"/>
                  </a:cubicBezTo>
                  <a:close/>
                  <a:moveTo>
                    <a:pt x="555" y="99"/>
                  </a:moveTo>
                  <a:cubicBezTo>
                    <a:pt x="506" y="130"/>
                    <a:pt x="457" y="172"/>
                    <a:pt x="418" y="216"/>
                  </a:cubicBezTo>
                  <a:cubicBezTo>
                    <a:pt x="417" y="218"/>
                    <a:pt x="411" y="220"/>
                    <a:pt x="414" y="224"/>
                  </a:cubicBezTo>
                  <a:cubicBezTo>
                    <a:pt x="438" y="232"/>
                    <a:pt x="467" y="223"/>
                    <a:pt x="494" y="221"/>
                  </a:cubicBezTo>
                  <a:cubicBezTo>
                    <a:pt x="510" y="176"/>
                    <a:pt x="530" y="135"/>
                    <a:pt x="555" y="99"/>
                  </a:cubicBezTo>
                  <a:moveTo>
                    <a:pt x="555" y="99"/>
                  </a:moveTo>
                  <a:cubicBezTo>
                    <a:pt x="556" y="99"/>
                    <a:pt x="555" y="98"/>
                    <a:pt x="555" y="99"/>
                  </a:cubicBezTo>
                  <a:moveTo>
                    <a:pt x="484" y="101"/>
                  </a:moveTo>
                  <a:cubicBezTo>
                    <a:pt x="483" y="101"/>
                    <a:pt x="484" y="102"/>
                    <a:pt x="484" y="101"/>
                  </a:cubicBezTo>
                  <a:close/>
                  <a:moveTo>
                    <a:pt x="1118" y="101"/>
                  </a:moveTo>
                  <a:cubicBezTo>
                    <a:pt x="1119" y="103"/>
                    <a:pt x="1119" y="101"/>
                    <a:pt x="1118" y="101"/>
                  </a:cubicBezTo>
                  <a:moveTo>
                    <a:pt x="1118" y="101"/>
                  </a:moveTo>
                  <a:cubicBezTo>
                    <a:pt x="1118" y="100"/>
                    <a:pt x="1117" y="101"/>
                    <a:pt x="1118" y="101"/>
                  </a:cubicBezTo>
                  <a:moveTo>
                    <a:pt x="454" y="119"/>
                  </a:moveTo>
                  <a:cubicBezTo>
                    <a:pt x="452" y="119"/>
                    <a:pt x="454" y="120"/>
                    <a:pt x="454" y="119"/>
                  </a:cubicBezTo>
                  <a:moveTo>
                    <a:pt x="454" y="119"/>
                  </a:moveTo>
                  <a:cubicBezTo>
                    <a:pt x="464" y="113"/>
                    <a:pt x="474" y="108"/>
                    <a:pt x="483" y="101"/>
                  </a:cubicBezTo>
                  <a:cubicBezTo>
                    <a:pt x="466" y="100"/>
                    <a:pt x="462" y="111"/>
                    <a:pt x="454" y="119"/>
                  </a:cubicBezTo>
                  <a:moveTo>
                    <a:pt x="1120" y="103"/>
                  </a:moveTo>
                  <a:cubicBezTo>
                    <a:pt x="1120" y="103"/>
                    <a:pt x="1121" y="104"/>
                    <a:pt x="1120" y="103"/>
                  </a:cubicBezTo>
                  <a:close/>
                  <a:moveTo>
                    <a:pt x="1075" y="104"/>
                  </a:moveTo>
                  <a:cubicBezTo>
                    <a:pt x="1075" y="104"/>
                    <a:pt x="1076" y="105"/>
                    <a:pt x="1075" y="104"/>
                  </a:cubicBezTo>
                  <a:close/>
                  <a:moveTo>
                    <a:pt x="417" y="112"/>
                  </a:moveTo>
                  <a:cubicBezTo>
                    <a:pt x="407" y="115"/>
                    <a:pt x="396" y="125"/>
                    <a:pt x="386" y="131"/>
                  </a:cubicBezTo>
                  <a:cubicBezTo>
                    <a:pt x="357" y="148"/>
                    <a:pt x="335" y="165"/>
                    <a:pt x="317" y="191"/>
                  </a:cubicBezTo>
                  <a:cubicBezTo>
                    <a:pt x="325" y="195"/>
                    <a:pt x="332" y="200"/>
                    <a:pt x="342" y="203"/>
                  </a:cubicBezTo>
                  <a:cubicBezTo>
                    <a:pt x="374" y="176"/>
                    <a:pt x="406" y="149"/>
                    <a:pt x="442" y="127"/>
                  </a:cubicBezTo>
                  <a:cubicBezTo>
                    <a:pt x="445" y="123"/>
                    <a:pt x="449" y="119"/>
                    <a:pt x="453" y="115"/>
                  </a:cubicBezTo>
                  <a:cubicBezTo>
                    <a:pt x="455" y="112"/>
                    <a:pt x="466" y="105"/>
                    <a:pt x="461" y="104"/>
                  </a:cubicBezTo>
                  <a:cubicBezTo>
                    <a:pt x="446" y="109"/>
                    <a:pt x="430" y="107"/>
                    <a:pt x="417" y="112"/>
                  </a:cubicBezTo>
                  <a:close/>
                  <a:moveTo>
                    <a:pt x="1210" y="188"/>
                  </a:moveTo>
                  <a:cubicBezTo>
                    <a:pt x="1213" y="187"/>
                    <a:pt x="1214" y="184"/>
                    <a:pt x="1216" y="183"/>
                  </a:cubicBezTo>
                  <a:cubicBezTo>
                    <a:pt x="1210" y="171"/>
                    <a:pt x="1197" y="162"/>
                    <a:pt x="1185" y="152"/>
                  </a:cubicBezTo>
                  <a:cubicBezTo>
                    <a:pt x="1175" y="143"/>
                    <a:pt x="1164" y="130"/>
                    <a:pt x="1151" y="123"/>
                  </a:cubicBezTo>
                  <a:cubicBezTo>
                    <a:pt x="1135" y="116"/>
                    <a:pt x="1116" y="117"/>
                    <a:pt x="1097" y="110"/>
                  </a:cubicBezTo>
                  <a:cubicBezTo>
                    <a:pt x="1096" y="110"/>
                    <a:pt x="1094" y="110"/>
                    <a:pt x="1094" y="111"/>
                  </a:cubicBezTo>
                  <a:cubicBezTo>
                    <a:pt x="1136" y="132"/>
                    <a:pt x="1174" y="163"/>
                    <a:pt x="1210" y="188"/>
                  </a:cubicBezTo>
                  <a:close/>
                  <a:moveTo>
                    <a:pt x="1090" y="112"/>
                  </a:moveTo>
                  <a:cubicBezTo>
                    <a:pt x="1090" y="112"/>
                    <a:pt x="1090" y="113"/>
                    <a:pt x="1090" y="113"/>
                  </a:cubicBezTo>
                  <a:cubicBezTo>
                    <a:pt x="1124" y="138"/>
                    <a:pt x="1146" y="175"/>
                    <a:pt x="1173" y="207"/>
                  </a:cubicBezTo>
                  <a:cubicBezTo>
                    <a:pt x="1185" y="202"/>
                    <a:pt x="1198" y="198"/>
                    <a:pt x="1206" y="190"/>
                  </a:cubicBezTo>
                  <a:cubicBezTo>
                    <a:pt x="1170" y="161"/>
                    <a:pt x="1132" y="134"/>
                    <a:pt x="1090" y="112"/>
                  </a:cubicBezTo>
                  <a:moveTo>
                    <a:pt x="1090" y="112"/>
                  </a:moveTo>
                  <a:cubicBezTo>
                    <a:pt x="1090" y="110"/>
                    <a:pt x="1089" y="112"/>
                    <a:pt x="1090" y="112"/>
                  </a:cubicBezTo>
                  <a:moveTo>
                    <a:pt x="405" y="116"/>
                  </a:moveTo>
                  <a:cubicBezTo>
                    <a:pt x="389" y="116"/>
                    <a:pt x="383" y="126"/>
                    <a:pt x="374" y="134"/>
                  </a:cubicBezTo>
                  <a:moveTo>
                    <a:pt x="374" y="134"/>
                  </a:moveTo>
                  <a:cubicBezTo>
                    <a:pt x="373" y="134"/>
                    <a:pt x="372" y="135"/>
                    <a:pt x="371" y="136"/>
                  </a:cubicBezTo>
                  <a:moveTo>
                    <a:pt x="371" y="136"/>
                  </a:moveTo>
                  <a:cubicBezTo>
                    <a:pt x="370" y="136"/>
                    <a:pt x="370" y="136"/>
                    <a:pt x="370" y="137"/>
                  </a:cubicBezTo>
                  <a:moveTo>
                    <a:pt x="370" y="137"/>
                  </a:moveTo>
                  <a:cubicBezTo>
                    <a:pt x="369" y="137"/>
                    <a:pt x="370" y="138"/>
                    <a:pt x="370" y="137"/>
                  </a:cubicBezTo>
                  <a:moveTo>
                    <a:pt x="370" y="137"/>
                  </a:moveTo>
                  <a:cubicBezTo>
                    <a:pt x="371" y="137"/>
                    <a:pt x="371" y="136"/>
                    <a:pt x="371" y="136"/>
                  </a:cubicBezTo>
                  <a:moveTo>
                    <a:pt x="371" y="136"/>
                  </a:moveTo>
                  <a:cubicBezTo>
                    <a:pt x="373" y="136"/>
                    <a:pt x="374" y="135"/>
                    <a:pt x="374" y="134"/>
                  </a:cubicBezTo>
                  <a:moveTo>
                    <a:pt x="374" y="134"/>
                  </a:moveTo>
                  <a:cubicBezTo>
                    <a:pt x="385" y="129"/>
                    <a:pt x="395" y="122"/>
                    <a:pt x="405" y="116"/>
                  </a:cubicBezTo>
                  <a:moveTo>
                    <a:pt x="405" y="116"/>
                  </a:moveTo>
                  <a:cubicBezTo>
                    <a:pt x="409" y="117"/>
                    <a:pt x="405" y="113"/>
                    <a:pt x="405" y="116"/>
                  </a:cubicBezTo>
                  <a:moveTo>
                    <a:pt x="1142" y="119"/>
                  </a:moveTo>
                  <a:cubicBezTo>
                    <a:pt x="1142" y="118"/>
                    <a:pt x="1143" y="119"/>
                    <a:pt x="1142" y="119"/>
                  </a:cubicBezTo>
                  <a:close/>
                  <a:moveTo>
                    <a:pt x="365" y="119"/>
                  </a:moveTo>
                  <a:cubicBezTo>
                    <a:pt x="364" y="119"/>
                    <a:pt x="365" y="120"/>
                    <a:pt x="365" y="119"/>
                  </a:cubicBezTo>
                  <a:close/>
                  <a:moveTo>
                    <a:pt x="363" y="120"/>
                  </a:moveTo>
                  <a:cubicBezTo>
                    <a:pt x="361" y="121"/>
                    <a:pt x="363" y="122"/>
                    <a:pt x="363" y="120"/>
                  </a:cubicBezTo>
                  <a:moveTo>
                    <a:pt x="363" y="120"/>
                  </a:moveTo>
                  <a:cubicBezTo>
                    <a:pt x="364" y="120"/>
                    <a:pt x="363" y="119"/>
                    <a:pt x="363" y="120"/>
                  </a:cubicBezTo>
                  <a:moveTo>
                    <a:pt x="326" y="147"/>
                  </a:moveTo>
                  <a:cubicBezTo>
                    <a:pt x="312" y="157"/>
                    <a:pt x="291" y="166"/>
                    <a:pt x="308" y="182"/>
                  </a:cubicBezTo>
                  <a:cubicBezTo>
                    <a:pt x="333" y="161"/>
                    <a:pt x="362" y="143"/>
                    <a:pt x="385" y="120"/>
                  </a:cubicBezTo>
                  <a:cubicBezTo>
                    <a:pt x="360" y="124"/>
                    <a:pt x="343" y="136"/>
                    <a:pt x="326" y="147"/>
                  </a:cubicBezTo>
                  <a:close/>
                  <a:moveTo>
                    <a:pt x="360" y="122"/>
                  </a:moveTo>
                  <a:cubicBezTo>
                    <a:pt x="359" y="122"/>
                    <a:pt x="360" y="123"/>
                    <a:pt x="360" y="122"/>
                  </a:cubicBezTo>
                  <a:close/>
                  <a:moveTo>
                    <a:pt x="365" y="123"/>
                  </a:moveTo>
                  <a:cubicBezTo>
                    <a:pt x="364" y="123"/>
                    <a:pt x="365" y="124"/>
                    <a:pt x="365" y="123"/>
                  </a:cubicBezTo>
                  <a:close/>
                  <a:moveTo>
                    <a:pt x="357" y="124"/>
                  </a:moveTo>
                  <a:cubicBezTo>
                    <a:pt x="356" y="124"/>
                    <a:pt x="358" y="125"/>
                    <a:pt x="357" y="124"/>
                  </a:cubicBezTo>
                  <a:close/>
                  <a:moveTo>
                    <a:pt x="354" y="126"/>
                  </a:moveTo>
                  <a:cubicBezTo>
                    <a:pt x="354" y="126"/>
                    <a:pt x="355" y="127"/>
                    <a:pt x="354" y="126"/>
                  </a:cubicBezTo>
                  <a:close/>
                  <a:moveTo>
                    <a:pt x="910" y="129"/>
                  </a:moveTo>
                  <a:cubicBezTo>
                    <a:pt x="919" y="156"/>
                    <a:pt x="927" y="184"/>
                    <a:pt x="934" y="214"/>
                  </a:cubicBezTo>
                  <a:cubicBezTo>
                    <a:pt x="946" y="215"/>
                    <a:pt x="959" y="215"/>
                    <a:pt x="970" y="216"/>
                  </a:cubicBezTo>
                  <a:cubicBezTo>
                    <a:pt x="952" y="185"/>
                    <a:pt x="933" y="155"/>
                    <a:pt x="910" y="129"/>
                  </a:cubicBezTo>
                  <a:moveTo>
                    <a:pt x="910" y="129"/>
                  </a:moveTo>
                  <a:cubicBezTo>
                    <a:pt x="911" y="125"/>
                    <a:pt x="907" y="129"/>
                    <a:pt x="910" y="129"/>
                  </a:cubicBezTo>
                  <a:moveTo>
                    <a:pt x="1166" y="129"/>
                  </a:moveTo>
                  <a:cubicBezTo>
                    <a:pt x="1166" y="129"/>
                    <a:pt x="1167" y="130"/>
                    <a:pt x="1166" y="129"/>
                  </a:cubicBezTo>
                  <a:close/>
                  <a:moveTo>
                    <a:pt x="1222" y="166"/>
                  </a:moveTo>
                  <a:cubicBezTo>
                    <a:pt x="1218" y="155"/>
                    <a:pt x="1206" y="150"/>
                    <a:pt x="1198" y="144"/>
                  </a:cubicBezTo>
                  <a:cubicBezTo>
                    <a:pt x="1189" y="138"/>
                    <a:pt x="1180" y="130"/>
                    <a:pt x="1168" y="130"/>
                  </a:cubicBezTo>
                  <a:cubicBezTo>
                    <a:pt x="1187" y="141"/>
                    <a:pt x="1204" y="154"/>
                    <a:pt x="1222" y="166"/>
                  </a:cubicBezTo>
                  <a:close/>
                  <a:moveTo>
                    <a:pt x="1165" y="132"/>
                  </a:moveTo>
                  <a:cubicBezTo>
                    <a:pt x="1166" y="133"/>
                    <a:pt x="1165" y="132"/>
                    <a:pt x="1165" y="132"/>
                  </a:cubicBezTo>
                  <a:close/>
                  <a:moveTo>
                    <a:pt x="1169" y="134"/>
                  </a:moveTo>
                  <a:cubicBezTo>
                    <a:pt x="1187" y="147"/>
                    <a:pt x="1204" y="167"/>
                    <a:pt x="1220" y="178"/>
                  </a:cubicBezTo>
                  <a:cubicBezTo>
                    <a:pt x="1220" y="175"/>
                    <a:pt x="1223" y="174"/>
                    <a:pt x="1222" y="170"/>
                  </a:cubicBezTo>
                  <a:cubicBezTo>
                    <a:pt x="1206" y="157"/>
                    <a:pt x="1188" y="145"/>
                    <a:pt x="1169" y="134"/>
                  </a:cubicBezTo>
                  <a:moveTo>
                    <a:pt x="1169" y="134"/>
                  </a:moveTo>
                  <a:cubicBezTo>
                    <a:pt x="1168" y="132"/>
                    <a:pt x="1168" y="134"/>
                    <a:pt x="1169" y="134"/>
                  </a:cubicBezTo>
                  <a:moveTo>
                    <a:pt x="434" y="136"/>
                  </a:moveTo>
                  <a:cubicBezTo>
                    <a:pt x="433" y="136"/>
                    <a:pt x="433" y="136"/>
                    <a:pt x="433" y="137"/>
                  </a:cubicBezTo>
                  <a:moveTo>
                    <a:pt x="433" y="137"/>
                  </a:moveTo>
                  <a:cubicBezTo>
                    <a:pt x="401" y="157"/>
                    <a:pt x="372" y="180"/>
                    <a:pt x="345" y="205"/>
                  </a:cubicBezTo>
                  <a:cubicBezTo>
                    <a:pt x="357" y="209"/>
                    <a:pt x="367" y="213"/>
                    <a:pt x="379" y="215"/>
                  </a:cubicBezTo>
                  <a:cubicBezTo>
                    <a:pt x="394" y="187"/>
                    <a:pt x="413" y="162"/>
                    <a:pt x="433" y="137"/>
                  </a:cubicBezTo>
                  <a:moveTo>
                    <a:pt x="433" y="137"/>
                  </a:moveTo>
                  <a:cubicBezTo>
                    <a:pt x="434" y="137"/>
                    <a:pt x="434" y="136"/>
                    <a:pt x="434" y="136"/>
                  </a:cubicBezTo>
                  <a:moveTo>
                    <a:pt x="434" y="136"/>
                  </a:moveTo>
                  <a:cubicBezTo>
                    <a:pt x="435" y="135"/>
                    <a:pt x="434" y="135"/>
                    <a:pt x="434" y="136"/>
                  </a:cubicBezTo>
                  <a:moveTo>
                    <a:pt x="327" y="142"/>
                  </a:moveTo>
                  <a:cubicBezTo>
                    <a:pt x="327" y="141"/>
                    <a:pt x="328" y="142"/>
                    <a:pt x="327" y="142"/>
                  </a:cubicBezTo>
                  <a:close/>
                  <a:moveTo>
                    <a:pt x="325" y="143"/>
                  </a:moveTo>
                  <a:cubicBezTo>
                    <a:pt x="319" y="146"/>
                    <a:pt x="312" y="150"/>
                    <a:pt x="308" y="156"/>
                  </a:cubicBezTo>
                  <a:moveTo>
                    <a:pt x="308" y="156"/>
                  </a:moveTo>
                  <a:cubicBezTo>
                    <a:pt x="307" y="156"/>
                    <a:pt x="307" y="156"/>
                    <a:pt x="307" y="157"/>
                  </a:cubicBezTo>
                  <a:moveTo>
                    <a:pt x="307" y="157"/>
                  </a:moveTo>
                  <a:cubicBezTo>
                    <a:pt x="306" y="157"/>
                    <a:pt x="306" y="157"/>
                    <a:pt x="306" y="158"/>
                  </a:cubicBezTo>
                  <a:moveTo>
                    <a:pt x="306" y="158"/>
                  </a:moveTo>
                  <a:cubicBezTo>
                    <a:pt x="305" y="158"/>
                    <a:pt x="306" y="159"/>
                    <a:pt x="306" y="158"/>
                  </a:cubicBezTo>
                  <a:moveTo>
                    <a:pt x="306" y="158"/>
                  </a:moveTo>
                  <a:cubicBezTo>
                    <a:pt x="307" y="158"/>
                    <a:pt x="307" y="158"/>
                    <a:pt x="307" y="157"/>
                  </a:cubicBezTo>
                  <a:moveTo>
                    <a:pt x="307" y="157"/>
                  </a:moveTo>
                  <a:cubicBezTo>
                    <a:pt x="308" y="157"/>
                    <a:pt x="308" y="157"/>
                    <a:pt x="308" y="156"/>
                  </a:cubicBezTo>
                  <a:moveTo>
                    <a:pt x="308" y="156"/>
                  </a:moveTo>
                  <a:cubicBezTo>
                    <a:pt x="314" y="152"/>
                    <a:pt x="320" y="147"/>
                    <a:pt x="325" y="143"/>
                  </a:cubicBezTo>
                  <a:moveTo>
                    <a:pt x="325" y="143"/>
                  </a:moveTo>
                  <a:cubicBezTo>
                    <a:pt x="327" y="142"/>
                    <a:pt x="325" y="141"/>
                    <a:pt x="325" y="143"/>
                  </a:cubicBezTo>
                  <a:moveTo>
                    <a:pt x="338" y="163"/>
                  </a:moveTo>
                  <a:cubicBezTo>
                    <a:pt x="337" y="163"/>
                    <a:pt x="337" y="163"/>
                    <a:pt x="337" y="164"/>
                  </a:cubicBezTo>
                  <a:moveTo>
                    <a:pt x="337" y="164"/>
                  </a:moveTo>
                  <a:cubicBezTo>
                    <a:pt x="327" y="170"/>
                    <a:pt x="317" y="176"/>
                    <a:pt x="310" y="185"/>
                  </a:cubicBezTo>
                  <a:cubicBezTo>
                    <a:pt x="312" y="185"/>
                    <a:pt x="312" y="188"/>
                    <a:pt x="315" y="188"/>
                  </a:cubicBezTo>
                  <a:cubicBezTo>
                    <a:pt x="322" y="180"/>
                    <a:pt x="330" y="172"/>
                    <a:pt x="337" y="164"/>
                  </a:cubicBezTo>
                  <a:moveTo>
                    <a:pt x="337" y="164"/>
                  </a:moveTo>
                  <a:cubicBezTo>
                    <a:pt x="338" y="164"/>
                    <a:pt x="338" y="163"/>
                    <a:pt x="338" y="163"/>
                  </a:cubicBezTo>
                  <a:moveTo>
                    <a:pt x="338" y="163"/>
                  </a:moveTo>
                  <a:cubicBezTo>
                    <a:pt x="339" y="162"/>
                    <a:pt x="338" y="162"/>
                    <a:pt x="338" y="163"/>
                  </a:cubicBezTo>
                  <a:moveTo>
                    <a:pt x="648" y="165"/>
                  </a:moveTo>
                  <a:cubicBezTo>
                    <a:pt x="647" y="164"/>
                    <a:pt x="648" y="165"/>
                    <a:pt x="648" y="165"/>
                  </a:cubicBezTo>
                  <a:close/>
                  <a:moveTo>
                    <a:pt x="1279" y="213"/>
                  </a:moveTo>
                  <a:cubicBezTo>
                    <a:pt x="1279" y="213"/>
                    <a:pt x="1280" y="214"/>
                    <a:pt x="1280" y="214"/>
                  </a:cubicBezTo>
                  <a:moveTo>
                    <a:pt x="1280" y="214"/>
                  </a:moveTo>
                  <a:cubicBezTo>
                    <a:pt x="1280" y="214"/>
                    <a:pt x="1281" y="214"/>
                    <a:pt x="1281" y="215"/>
                  </a:cubicBezTo>
                  <a:moveTo>
                    <a:pt x="1281" y="215"/>
                  </a:moveTo>
                  <a:cubicBezTo>
                    <a:pt x="1281" y="215"/>
                    <a:pt x="1282" y="215"/>
                    <a:pt x="1282" y="215"/>
                  </a:cubicBezTo>
                  <a:moveTo>
                    <a:pt x="1282" y="215"/>
                  </a:moveTo>
                  <a:cubicBezTo>
                    <a:pt x="1282" y="216"/>
                    <a:pt x="1283" y="216"/>
                    <a:pt x="1283" y="216"/>
                  </a:cubicBezTo>
                  <a:moveTo>
                    <a:pt x="1283" y="216"/>
                  </a:moveTo>
                  <a:cubicBezTo>
                    <a:pt x="1283" y="217"/>
                    <a:pt x="1284" y="217"/>
                    <a:pt x="1284" y="217"/>
                  </a:cubicBezTo>
                  <a:moveTo>
                    <a:pt x="1284" y="217"/>
                  </a:moveTo>
                  <a:cubicBezTo>
                    <a:pt x="1284" y="218"/>
                    <a:pt x="1285" y="218"/>
                    <a:pt x="1285" y="218"/>
                  </a:cubicBezTo>
                  <a:moveTo>
                    <a:pt x="1285" y="218"/>
                  </a:moveTo>
                  <a:cubicBezTo>
                    <a:pt x="1285" y="219"/>
                    <a:pt x="1286" y="219"/>
                    <a:pt x="1286" y="219"/>
                  </a:cubicBezTo>
                  <a:moveTo>
                    <a:pt x="1286" y="219"/>
                  </a:moveTo>
                  <a:cubicBezTo>
                    <a:pt x="1286" y="220"/>
                    <a:pt x="1287" y="220"/>
                    <a:pt x="1287" y="220"/>
                  </a:cubicBezTo>
                  <a:moveTo>
                    <a:pt x="1287" y="220"/>
                  </a:moveTo>
                  <a:cubicBezTo>
                    <a:pt x="1288" y="222"/>
                    <a:pt x="1288" y="220"/>
                    <a:pt x="1287" y="220"/>
                  </a:cubicBezTo>
                  <a:moveTo>
                    <a:pt x="1287" y="220"/>
                  </a:moveTo>
                  <a:cubicBezTo>
                    <a:pt x="1287" y="219"/>
                    <a:pt x="1287" y="219"/>
                    <a:pt x="1286" y="219"/>
                  </a:cubicBezTo>
                  <a:moveTo>
                    <a:pt x="1286" y="219"/>
                  </a:moveTo>
                  <a:cubicBezTo>
                    <a:pt x="1286" y="219"/>
                    <a:pt x="1286" y="218"/>
                    <a:pt x="1285" y="218"/>
                  </a:cubicBezTo>
                  <a:moveTo>
                    <a:pt x="1285" y="218"/>
                  </a:moveTo>
                  <a:cubicBezTo>
                    <a:pt x="1285" y="218"/>
                    <a:pt x="1285" y="217"/>
                    <a:pt x="1284" y="217"/>
                  </a:cubicBezTo>
                  <a:moveTo>
                    <a:pt x="1284" y="217"/>
                  </a:moveTo>
                  <a:cubicBezTo>
                    <a:pt x="1284" y="217"/>
                    <a:pt x="1284" y="216"/>
                    <a:pt x="1283" y="216"/>
                  </a:cubicBezTo>
                  <a:moveTo>
                    <a:pt x="1283" y="216"/>
                  </a:moveTo>
                  <a:cubicBezTo>
                    <a:pt x="1283" y="216"/>
                    <a:pt x="1283" y="216"/>
                    <a:pt x="1282" y="215"/>
                  </a:cubicBezTo>
                  <a:moveTo>
                    <a:pt x="1282" y="215"/>
                  </a:moveTo>
                  <a:cubicBezTo>
                    <a:pt x="1283" y="215"/>
                    <a:pt x="1282" y="215"/>
                    <a:pt x="1281" y="215"/>
                  </a:cubicBezTo>
                  <a:moveTo>
                    <a:pt x="1281" y="215"/>
                  </a:moveTo>
                  <a:cubicBezTo>
                    <a:pt x="1282" y="214"/>
                    <a:pt x="1281" y="214"/>
                    <a:pt x="1280" y="214"/>
                  </a:cubicBezTo>
                  <a:moveTo>
                    <a:pt x="1280" y="214"/>
                  </a:moveTo>
                  <a:cubicBezTo>
                    <a:pt x="1281" y="213"/>
                    <a:pt x="1280" y="213"/>
                    <a:pt x="1279" y="213"/>
                  </a:cubicBezTo>
                  <a:moveTo>
                    <a:pt x="1279" y="213"/>
                  </a:moveTo>
                  <a:cubicBezTo>
                    <a:pt x="1262" y="195"/>
                    <a:pt x="1245" y="179"/>
                    <a:pt x="1225" y="165"/>
                  </a:cubicBezTo>
                  <a:cubicBezTo>
                    <a:pt x="1226" y="171"/>
                    <a:pt x="1233" y="175"/>
                    <a:pt x="1237" y="178"/>
                  </a:cubicBezTo>
                  <a:cubicBezTo>
                    <a:pt x="1251" y="189"/>
                    <a:pt x="1265" y="201"/>
                    <a:pt x="1279" y="213"/>
                  </a:cubicBezTo>
                  <a:moveTo>
                    <a:pt x="188" y="288"/>
                  </a:moveTo>
                  <a:cubicBezTo>
                    <a:pt x="205" y="283"/>
                    <a:pt x="212" y="269"/>
                    <a:pt x="223" y="257"/>
                  </a:cubicBezTo>
                  <a:cubicBezTo>
                    <a:pt x="250" y="230"/>
                    <a:pt x="277" y="206"/>
                    <a:pt x="305" y="183"/>
                  </a:cubicBezTo>
                  <a:cubicBezTo>
                    <a:pt x="301" y="179"/>
                    <a:pt x="300" y="173"/>
                    <a:pt x="298" y="167"/>
                  </a:cubicBezTo>
                  <a:cubicBezTo>
                    <a:pt x="257" y="204"/>
                    <a:pt x="219" y="243"/>
                    <a:pt x="188" y="288"/>
                  </a:cubicBezTo>
                  <a:close/>
                  <a:moveTo>
                    <a:pt x="1351" y="296"/>
                  </a:moveTo>
                  <a:cubicBezTo>
                    <a:pt x="1351" y="297"/>
                    <a:pt x="1352" y="297"/>
                    <a:pt x="1352" y="297"/>
                  </a:cubicBezTo>
                  <a:moveTo>
                    <a:pt x="1352" y="297"/>
                  </a:moveTo>
                  <a:cubicBezTo>
                    <a:pt x="1353" y="298"/>
                    <a:pt x="1354" y="297"/>
                    <a:pt x="1352" y="297"/>
                  </a:cubicBezTo>
                  <a:moveTo>
                    <a:pt x="1352" y="297"/>
                  </a:moveTo>
                  <a:cubicBezTo>
                    <a:pt x="1353" y="296"/>
                    <a:pt x="1352" y="296"/>
                    <a:pt x="1351" y="296"/>
                  </a:cubicBezTo>
                  <a:moveTo>
                    <a:pt x="1351" y="296"/>
                  </a:moveTo>
                  <a:cubicBezTo>
                    <a:pt x="1351" y="295"/>
                    <a:pt x="1351" y="293"/>
                    <a:pt x="1350" y="293"/>
                  </a:cubicBezTo>
                  <a:cubicBezTo>
                    <a:pt x="1320" y="252"/>
                    <a:pt x="1281" y="217"/>
                    <a:pt x="1241" y="185"/>
                  </a:cubicBezTo>
                  <a:cubicBezTo>
                    <a:pt x="1236" y="181"/>
                    <a:pt x="1231" y="174"/>
                    <a:pt x="1224" y="173"/>
                  </a:cubicBezTo>
                  <a:cubicBezTo>
                    <a:pt x="1218" y="183"/>
                    <a:pt x="1228" y="188"/>
                    <a:pt x="1233" y="194"/>
                  </a:cubicBezTo>
                  <a:cubicBezTo>
                    <a:pt x="1239" y="201"/>
                    <a:pt x="1244" y="208"/>
                    <a:pt x="1250" y="214"/>
                  </a:cubicBezTo>
                  <a:cubicBezTo>
                    <a:pt x="1267" y="233"/>
                    <a:pt x="1280" y="256"/>
                    <a:pt x="1300" y="274"/>
                  </a:cubicBezTo>
                  <a:cubicBezTo>
                    <a:pt x="1319" y="279"/>
                    <a:pt x="1335" y="288"/>
                    <a:pt x="1351" y="296"/>
                  </a:cubicBezTo>
                  <a:moveTo>
                    <a:pt x="1218" y="184"/>
                  </a:moveTo>
                  <a:cubicBezTo>
                    <a:pt x="1217" y="187"/>
                    <a:pt x="1213" y="188"/>
                    <a:pt x="1211" y="191"/>
                  </a:cubicBezTo>
                  <a:cubicBezTo>
                    <a:pt x="1231" y="205"/>
                    <a:pt x="1249" y="226"/>
                    <a:pt x="1267" y="239"/>
                  </a:cubicBezTo>
                  <a:cubicBezTo>
                    <a:pt x="1250" y="220"/>
                    <a:pt x="1237" y="199"/>
                    <a:pt x="1218" y="184"/>
                  </a:cubicBezTo>
                  <a:close/>
                  <a:moveTo>
                    <a:pt x="207" y="280"/>
                  </a:moveTo>
                  <a:cubicBezTo>
                    <a:pt x="206" y="280"/>
                    <a:pt x="207" y="281"/>
                    <a:pt x="207" y="280"/>
                  </a:cubicBezTo>
                  <a:moveTo>
                    <a:pt x="207" y="280"/>
                  </a:moveTo>
                  <a:cubicBezTo>
                    <a:pt x="225" y="274"/>
                    <a:pt x="241" y="267"/>
                    <a:pt x="260" y="263"/>
                  </a:cubicBezTo>
                  <a:cubicBezTo>
                    <a:pt x="272" y="244"/>
                    <a:pt x="285" y="224"/>
                    <a:pt x="299" y="206"/>
                  </a:cubicBezTo>
                  <a:cubicBezTo>
                    <a:pt x="304" y="200"/>
                    <a:pt x="311" y="196"/>
                    <a:pt x="312" y="189"/>
                  </a:cubicBezTo>
                  <a:cubicBezTo>
                    <a:pt x="306" y="183"/>
                    <a:pt x="301" y="190"/>
                    <a:pt x="297" y="193"/>
                  </a:cubicBezTo>
                  <a:cubicBezTo>
                    <a:pt x="268" y="218"/>
                    <a:pt x="231" y="250"/>
                    <a:pt x="207" y="280"/>
                  </a:cubicBezTo>
                  <a:moveTo>
                    <a:pt x="267" y="192"/>
                  </a:moveTo>
                  <a:cubicBezTo>
                    <a:pt x="266" y="192"/>
                    <a:pt x="266" y="193"/>
                    <a:pt x="266" y="193"/>
                  </a:cubicBezTo>
                  <a:moveTo>
                    <a:pt x="266" y="193"/>
                  </a:moveTo>
                  <a:cubicBezTo>
                    <a:pt x="265" y="193"/>
                    <a:pt x="265" y="194"/>
                    <a:pt x="265" y="194"/>
                  </a:cubicBezTo>
                  <a:moveTo>
                    <a:pt x="265" y="194"/>
                  </a:moveTo>
                  <a:cubicBezTo>
                    <a:pt x="264" y="194"/>
                    <a:pt x="264" y="195"/>
                    <a:pt x="264" y="195"/>
                  </a:cubicBezTo>
                  <a:moveTo>
                    <a:pt x="264" y="195"/>
                  </a:moveTo>
                  <a:cubicBezTo>
                    <a:pt x="263" y="195"/>
                    <a:pt x="263" y="196"/>
                    <a:pt x="263" y="196"/>
                  </a:cubicBezTo>
                  <a:moveTo>
                    <a:pt x="263" y="196"/>
                  </a:moveTo>
                  <a:cubicBezTo>
                    <a:pt x="262" y="196"/>
                    <a:pt x="262" y="197"/>
                    <a:pt x="262" y="197"/>
                  </a:cubicBezTo>
                  <a:moveTo>
                    <a:pt x="262" y="197"/>
                  </a:moveTo>
                  <a:cubicBezTo>
                    <a:pt x="261" y="197"/>
                    <a:pt x="261" y="198"/>
                    <a:pt x="261" y="198"/>
                  </a:cubicBezTo>
                  <a:moveTo>
                    <a:pt x="261" y="198"/>
                  </a:moveTo>
                  <a:cubicBezTo>
                    <a:pt x="222" y="229"/>
                    <a:pt x="189" y="265"/>
                    <a:pt x="159" y="305"/>
                  </a:cubicBezTo>
                  <a:moveTo>
                    <a:pt x="159" y="305"/>
                  </a:moveTo>
                  <a:cubicBezTo>
                    <a:pt x="158" y="305"/>
                    <a:pt x="158" y="305"/>
                    <a:pt x="158" y="306"/>
                  </a:cubicBezTo>
                  <a:moveTo>
                    <a:pt x="158" y="306"/>
                  </a:moveTo>
                  <a:cubicBezTo>
                    <a:pt x="157" y="306"/>
                    <a:pt x="158" y="307"/>
                    <a:pt x="158" y="306"/>
                  </a:cubicBezTo>
                  <a:moveTo>
                    <a:pt x="158" y="306"/>
                  </a:moveTo>
                  <a:cubicBezTo>
                    <a:pt x="159" y="306"/>
                    <a:pt x="159" y="305"/>
                    <a:pt x="159" y="305"/>
                  </a:cubicBezTo>
                  <a:moveTo>
                    <a:pt x="159" y="305"/>
                  </a:moveTo>
                  <a:cubicBezTo>
                    <a:pt x="167" y="301"/>
                    <a:pt x="173" y="295"/>
                    <a:pt x="182" y="292"/>
                  </a:cubicBezTo>
                  <a:cubicBezTo>
                    <a:pt x="205" y="258"/>
                    <a:pt x="232" y="227"/>
                    <a:pt x="261" y="198"/>
                  </a:cubicBezTo>
                  <a:moveTo>
                    <a:pt x="261" y="198"/>
                  </a:moveTo>
                  <a:cubicBezTo>
                    <a:pt x="262" y="198"/>
                    <a:pt x="262" y="198"/>
                    <a:pt x="262" y="197"/>
                  </a:cubicBezTo>
                  <a:moveTo>
                    <a:pt x="262" y="197"/>
                  </a:moveTo>
                  <a:cubicBezTo>
                    <a:pt x="263" y="197"/>
                    <a:pt x="263" y="197"/>
                    <a:pt x="263" y="196"/>
                  </a:cubicBezTo>
                  <a:moveTo>
                    <a:pt x="263" y="196"/>
                  </a:moveTo>
                  <a:cubicBezTo>
                    <a:pt x="264" y="196"/>
                    <a:pt x="264" y="196"/>
                    <a:pt x="264" y="195"/>
                  </a:cubicBezTo>
                  <a:moveTo>
                    <a:pt x="264" y="195"/>
                  </a:moveTo>
                  <a:cubicBezTo>
                    <a:pt x="265" y="195"/>
                    <a:pt x="265" y="195"/>
                    <a:pt x="265" y="194"/>
                  </a:cubicBezTo>
                  <a:moveTo>
                    <a:pt x="265" y="194"/>
                  </a:moveTo>
                  <a:cubicBezTo>
                    <a:pt x="266" y="195"/>
                    <a:pt x="266" y="194"/>
                    <a:pt x="266" y="193"/>
                  </a:cubicBezTo>
                  <a:moveTo>
                    <a:pt x="266" y="193"/>
                  </a:moveTo>
                  <a:cubicBezTo>
                    <a:pt x="266" y="194"/>
                    <a:pt x="267" y="193"/>
                    <a:pt x="267" y="192"/>
                  </a:cubicBezTo>
                  <a:moveTo>
                    <a:pt x="267" y="192"/>
                  </a:moveTo>
                  <a:cubicBezTo>
                    <a:pt x="268" y="192"/>
                    <a:pt x="267" y="191"/>
                    <a:pt x="267" y="192"/>
                  </a:cubicBezTo>
                  <a:moveTo>
                    <a:pt x="265" y="261"/>
                  </a:moveTo>
                  <a:cubicBezTo>
                    <a:pt x="263" y="261"/>
                    <a:pt x="265" y="262"/>
                    <a:pt x="265" y="261"/>
                  </a:cubicBezTo>
                  <a:moveTo>
                    <a:pt x="265" y="261"/>
                  </a:moveTo>
                  <a:cubicBezTo>
                    <a:pt x="274" y="259"/>
                    <a:pt x="281" y="256"/>
                    <a:pt x="291" y="255"/>
                  </a:cubicBezTo>
                  <a:cubicBezTo>
                    <a:pt x="305" y="236"/>
                    <a:pt x="324" y="222"/>
                    <a:pt x="340" y="205"/>
                  </a:cubicBezTo>
                  <a:cubicBezTo>
                    <a:pt x="330" y="202"/>
                    <a:pt x="323" y="196"/>
                    <a:pt x="315" y="192"/>
                  </a:cubicBezTo>
                  <a:cubicBezTo>
                    <a:pt x="296" y="214"/>
                    <a:pt x="279" y="236"/>
                    <a:pt x="265" y="261"/>
                  </a:cubicBezTo>
                  <a:moveTo>
                    <a:pt x="1208" y="192"/>
                  </a:moveTo>
                  <a:cubicBezTo>
                    <a:pt x="1198" y="200"/>
                    <a:pt x="1184" y="204"/>
                    <a:pt x="1173" y="211"/>
                  </a:cubicBezTo>
                  <a:cubicBezTo>
                    <a:pt x="1184" y="223"/>
                    <a:pt x="1187" y="240"/>
                    <a:pt x="1203" y="247"/>
                  </a:cubicBezTo>
                  <a:cubicBezTo>
                    <a:pt x="1215" y="253"/>
                    <a:pt x="1231" y="253"/>
                    <a:pt x="1246" y="257"/>
                  </a:cubicBezTo>
                  <a:cubicBezTo>
                    <a:pt x="1260" y="261"/>
                    <a:pt x="1274" y="266"/>
                    <a:pt x="1287" y="269"/>
                  </a:cubicBezTo>
                  <a:cubicBezTo>
                    <a:pt x="1267" y="238"/>
                    <a:pt x="1237" y="216"/>
                    <a:pt x="1208" y="192"/>
                  </a:cubicBezTo>
                  <a:close/>
                  <a:moveTo>
                    <a:pt x="637" y="198"/>
                  </a:moveTo>
                  <a:cubicBezTo>
                    <a:pt x="636" y="202"/>
                    <a:pt x="630" y="210"/>
                    <a:pt x="633" y="212"/>
                  </a:cubicBezTo>
                  <a:cubicBezTo>
                    <a:pt x="638" y="210"/>
                    <a:pt x="636" y="203"/>
                    <a:pt x="637" y="198"/>
                  </a:cubicBezTo>
                  <a:moveTo>
                    <a:pt x="637" y="198"/>
                  </a:moveTo>
                  <a:cubicBezTo>
                    <a:pt x="640" y="198"/>
                    <a:pt x="636" y="194"/>
                    <a:pt x="637" y="198"/>
                  </a:cubicBezTo>
                  <a:moveTo>
                    <a:pt x="1072" y="226"/>
                  </a:moveTo>
                  <a:cubicBezTo>
                    <a:pt x="1076" y="226"/>
                    <a:pt x="1083" y="228"/>
                    <a:pt x="1085" y="227"/>
                  </a:cubicBezTo>
                  <a:cubicBezTo>
                    <a:pt x="1077" y="219"/>
                    <a:pt x="1070" y="209"/>
                    <a:pt x="1062" y="201"/>
                  </a:cubicBezTo>
                  <a:cubicBezTo>
                    <a:pt x="1065" y="210"/>
                    <a:pt x="1069" y="217"/>
                    <a:pt x="1072" y="226"/>
                  </a:cubicBezTo>
                  <a:close/>
                  <a:moveTo>
                    <a:pt x="342" y="207"/>
                  </a:moveTo>
                  <a:cubicBezTo>
                    <a:pt x="327" y="222"/>
                    <a:pt x="310" y="236"/>
                    <a:pt x="296" y="253"/>
                  </a:cubicBezTo>
                  <a:cubicBezTo>
                    <a:pt x="319" y="247"/>
                    <a:pt x="343" y="243"/>
                    <a:pt x="366" y="239"/>
                  </a:cubicBezTo>
                  <a:cubicBezTo>
                    <a:pt x="370" y="231"/>
                    <a:pt x="374" y="225"/>
                    <a:pt x="377" y="217"/>
                  </a:cubicBezTo>
                  <a:cubicBezTo>
                    <a:pt x="364" y="215"/>
                    <a:pt x="354" y="210"/>
                    <a:pt x="342" y="207"/>
                  </a:cubicBezTo>
                  <a:close/>
                  <a:moveTo>
                    <a:pt x="745" y="212"/>
                  </a:moveTo>
                  <a:cubicBezTo>
                    <a:pt x="745" y="226"/>
                    <a:pt x="744" y="240"/>
                    <a:pt x="743" y="254"/>
                  </a:cubicBezTo>
                  <a:cubicBezTo>
                    <a:pt x="757" y="253"/>
                    <a:pt x="774" y="255"/>
                    <a:pt x="786" y="253"/>
                  </a:cubicBezTo>
                  <a:cubicBezTo>
                    <a:pt x="784" y="241"/>
                    <a:pt x="786" y="224"/>
                    <a:pt x="784" y="212"/>
                  </a:cubicBezTo>
                  <a:cubicBezTo>
                    <a:pt x="773" y="210"/>
                    <a:pt x="756" y="210"/>
                    <a:pt x="745" y="212"/>
                  </a:cubicBezTo>
                  <a:close/>
                  <a:moveTo>
                    <a:pt x="1176" y="220"/>
                  </a:moveTo>
                  <a:cubicBezTo>
                    <a:pt x="1176" y="221"/>
                    <a:pt x="1176" y="221"/>
                    <a:pt x="1177" y="221"/>
                  </a:cubicBezTo>
                  <a:moveTo>
                    <a:pt x="1177" y="221"/>
                  </a:moveTo>
                  <a:cubicBezTo>
                    <a:pt x="1177" y="223"/>
                    <a:pt x="1178" y="221"/>
                    <a:pt x="1177" y="221"/>
                  </a:cubicBezTo>
                  <a:moveTo>
                    <a:pt x="1177" y="221"/>
                  </a:moveTo>
                  <a:cubicBezTo>
                    <a:pt x="1177" y="220"/>
                    <a:pt x="1176" y="220"/>
                    <a:pt x="1176" y="220"/>
                  </a:cubicBezTo>
                  <a:moveTo>
                    <a:pt x="1176" y="220"/>
                  </a:moveTo>
                  <a:cubicBezTo>
                    <a:pt x="1174" y="216"/>
                    <a:pt x="1171" y="207"/>
                    <a:pt x="1166" y="213"/>
                  </a:cubicBezTo>
                  <a:cubicBezTo>
                    <a:pt x="1170" y="214"/>
                    <a:pt x="1172" y="218"/>
                    <a:pt x="1176" y="220"/>
                  </a:cubicBezTo>
                  <a:moveTo>
                    <a:pt x="639" y="214"/>
                  </a:moveTo>
                  <a:cubicBezTo>
                    <a:pt x="637" y="225"/>
                    <a:pt x="635" y="238"/>
                    <a:pt x="633" y="251"/>
                  </a:cubicBezTo>
                  <a:cubicBezTo>
                    <a:pt x="669" y="252"/>
                    <a:pt x="704" y="254"/>
                    <a:pt x="741" y="254"/>
                  </a:cubicBezTo>
                  <a:cubicBezTo>
                    <a:pt x="741" y="239"/>
                    <a:pt x="742" y="225"/>
                    <a:pt x="743" y="212"/>
                  </a:cubicBezTo>
                  <a:cubicBezTo>
                    <a:pt x="707" y="211"/>
                    <a:pt x="673" y="213"/>
                    <a:pt x="639" y="214"/>
                  </a:cubicBezTo>
                  <a:close/>
                  <a:moveTo>
                    <a:pt x="787" y="212"/>
                  </a:moveTo>
                  <a:cubicBezTo>
                    <a:pt x="786" y="227"/>
                    <a:pt x="789" y="239"/>
                    <a:pt x="788" y="254"/>
                  </a:cubicBezTo>
                  <a:cubicBezTo>
                    <a:pt x="815" y="254"/>
                    <a:pt x="840" y="252"/>
                    <a:pt x="867" y="252"/>
                  </a:cubicBezTo>
                  <a:cubicBezTo>
                    <a:pt x="863" y="238"/>
                    <a:pt x="860" y="225"/>
                    <a:pt x="856" y="213"/>
                  </a:cubicBezTo>
                  <a:cubicBezTo>
                    <a:pt x="834" y="212"/>
                    <a:pt x="811" y="211"/>
                    <a:pt x="787" y="212"/>
                  </a:cubicBezTo>
                  <a:close/>
                  <a:moveTo>
                    <a:pt x="870" y="251"/>
                  </a:moveTo>
                  <a:cubicBezTo>
                    <a:pt x="891" y="251"/>
                    <a:pt x="917" y="249"/>
                    <a:pt x="938" y="247"/>
                  </a:cubicBezTo>
                  <a:cubicBezTo>
                    <a:pt x="937" y="236"/>
                    <a:pt x="934" y="227"/>
                    <a:pt x="932" y="216"/>
                  </a:cubicBezTo>
                  <a:cubicBezTo>
                    <a:pt x="909" y="214"/>
                    <a:pt x="884" y="214"/>
                    <a:pt x="861" y="213"/>
                  </a:cubicBezTo>
                  <a:cubicBezTo>
                    <a:pt x="864" y="226"/>
                    <a:pt x="868" y="237"/>
                    <a:pt x="870" y="251"/>
                  </a:cubicBezTo>
                  <a:close/>
                  <a:moveTo>
                    <a:pt x="1190" y="244"/>
                  </a:moveTo>
                  <a:cubicBezTo>
                    <a:pt x="1191" y="246"/>
                    <a:pt x="1191" y="244"/>
                    <a:pt x="1190" y="244"/>
                  </a:cubicBezTo>
                  <a:moveTo>
                    <a:pt x="1190" y="244"/>
                  </a:moveTo>
                  <a:cubicBezTo>
                    <a:pt x="1184" y="231"/>
                    <a:pt x="1173" y="222"/>
                    <a:pt x="1162" y="213"/>
                  </a:cubicBezTo>
                  <a:cubicBezTo>
                    <a:pt x="1143" y="221"/>
                    <a:pt x="1120" y="224"/>
                    <a:pt x="1099" y="230"/>
                  </a:cubicBezTo>
                  <a:cubicBezTo>
                    <a:pt x="1131" y="233"/>
                    <a:pt x="1160" y="239"/>
                    <a:pt x="1190" y="244"/>
                  </a:cubicBezTo>
                  <a:moveTo>
                    <a:pt x="632" y="214"/>
                  </a:moveTo>
                  <a:cubicBezTo>
                    <a:pt x="625" y="223"/>
                    <a:pt x="622" y="237"/>
                    <a:pt x="618" y="250"/>
                  </a:cubicBezTo>
                  <a:cubicBezTo>
                    <a:pt x="622" y="250"/>
                    <a:pt x="626" y="250"/>
                    <a:pt x="630" y="250"/>
                  </a:cubicBezTo>
                  <a:cubicBezTo>
                    <a:pt x="631" y="238"/>
                    <a:pt x="633" y="225"/>
                    <a:pt x="635" y="214"/>
                  </a:cubicBezTo>
                  <a:cubicBezTo>
                    <a:pt x="634" y="214"/>
                    <a:pt x="633" y="214"/>
                    <a:pt x="632" y="214"/>
                  </a:cubicBezTo>
                  <a:close/>
                  <a:moveTo>
                    <a:pt x="515" y="222"/>
                  </a:moveTo>
                  <a:cubicBezTo>
                    <a:pt x="512" y="228"/>
                    <a:pt x="507" y="233"/>
                    <a:pt x="505" y="239"/>
                  </a:cubicBezTo>
                  <a:cubicBezTo>
                    <a:pt x="541" y="243"/>
                    <a:pt x="576" y="248"/>
                    <a:pt x="615" y="249"/>
                  </a:cubicBezTo>
                  <a:cubicBezTo>
                    <a:pt x="619" y="237"/>
                    <a:pt x="623" y="226"/>
                    <a:pt x="628" y="215"/>
                  </a:cubicBezTo>
                  <a:cubicBezTo>
                    <a:pt x="589" y="216"/>
                    <a:pt x="552" y="218"/>
                    <a:pt x="515" y="222"/>
                  </a:cubicBezTo>
                  <a:close/>
                  <a:moveTo>
                    <a:pt x="941" y="247"/>
                  </a:moveTo>
                  <a:cubicBezTo>
                    <a:pt x="956" y="246"/>
                    <a:pt x="972" y="245"/>
                    <a:pt x="986" y="242"/>
                  </a:cubicBezTo>
                  <a:cubicBezTo>
                    <a:pt x="980" y="235"/>
                    <a:pt x="978" y="225"/>
                    <a:pt x="971" y="219"/>
                  </a:cubicBezTo>
                  <a:cubicBezTo>
                    <a:pt x="960" y="218"/>
                    <a:pt x="947" y="217"/>
                    <a:pt x="935" y="216"/>
                  </a:cubicBezTo>
                  <a:cubicBezTo>
                    <a:pt x="936" y="227"/>
                    <a:pt x="939" y="236"/>
                    <a:pt x="941" y="247"/>
                  </a:cubicBezTo>
                  <a:close/>
                  <a:moveTo>
                    <a:pt x="370" y="238"/>
                  </a:moveTo>
                  <a:cubicBezTo>
                    <a:pt x="369" y="238"/>
                    <a:pt x="370" y="239"/>
                    <a:pt x="370" y="238"/>
                  </a:cubicBezTo>
                  <a:moveTo>
                    <a:pt x="370" y="238"/>
                  </a:moveTo>
                  <a:cubicBezTo>
                    <a:pt x="384" y="235"/>
                    <a:pt x="401" y="237"/>
                    <a:pt x="406" y="225"/>
                  </a:cubicBezTo>
                  <a:cubicBezTo>
                    <a:pt x="396" y="224"/>
                    <a:pt x="389" y="220"/>
                    <a:pt x="379" y="219"/>
                  </a:cubicBezTo>
                  <a:cubicBezTo>
                    <a:pt x="377" y="226"/>
                    <a:pt x="372" y="230"/>
                    <a:pt x="370" y="238"/>
                  </a:cubicBezTo>
                  <a:moveTo>
                    <a:pt x="989" y="242"/>
                  </a:moveTo>
                  <a:cubicBezTo>
                    <a:pt x="1017" y="239"/>
                    <a:pt x="1047" y="238"/>
                    <a:pt x="1071" y="230"/>
                  </a:cubicBezTo>
                  <a:cubicBezTo>
                    <a:pt x="1042" y="224"/>
                    <a:pt x="1008" y="222"/>
                    <a:pt x="976" y="219"/>
                  </a:cubicBezTo>
                  <a:cubicBezTo>
                    <a:pt x="980" y="227"/>
                    <a:pt x="984" y="235"/>
                    <a:pt x="989" y="242"/>
                  </a:cubicBezTo>
                  <a:close/>
                  <a:moveTo>
                    <a:pt x="497" y="223"/>
                  </a:moveTo>
                  <a:cubicBezTo>
                    <a:pt x="494" y="227"/>
                    <a:pt x="494" y="233"/>
                    <a:pt x="491" y="238"/>
                  </a:cubicBezTo>
                  <a:cubicBezTo>
                    <a:pt x="495" y="237"/>
                    <a:pt x="497" y="239"/>
                    <a:pt x="502" y="239"/>
                  </a:cubicBezTo>
                  <a:cubicBezTo>
                    <a:pt x="504" y="232"/>
                    <a:pt x="509" y="228"/>
                    <a:pt x="511" y="222"/>
                  </a:cubicBezTo>
                  <a:cubicBezTo>
                    <a:pt x="507" y="223"/>
                    <a:pt x="503" y="224"/>
                    <a:pt x="497" y="223"/>
                  </a:cubicBezTo>
                  <a:close/>
                  <a:moveTo>
                    <a:pt x="1178" y="224"/>
                  </a:moveTo>
                  <a:cubicBezTo>
                    <a:pt x="1177" y="224"/>
                    <a:pt x="1178" y="225"/>
                    <a:pt x="1178" y="224"/>
                  </a:cubicBezTo>
                  <a:close/>
                  <a:moveTo>
                    <a:pt x="445" y="231"/>
                  </a:moveTo>
                  <a:cubicBezTo>
                    <a:pt x="460" y="233"/>
                    <a:pt x="475" y="235"/>
                    <a:pt x="489" y="238"/>
                  </a:cubicBezTo>
                  <a:cubicBezTo>
                    <a:pt x="490" y="232"/>
                    <a:pt x="492" y="229"/>
                    <a:pt x="493" y="224"/>
                  </a:cubicBezTo>
                  <a:cubicBezTo>
                    <a:pt x="477" y="226"/>
                    <a:pt x="459" y="226"/>
                    <a:pt x="445" y="231"/>
                  </a:cubicBezTo>
                  <a:close/>
                  <a:moveTo>
                    <a:pt x="421" y="230"/>
                  </a:moveTo>
                  <a:cubicBezTo>
                    <a:pt x="423" y="230"/>
                    <a:pt x="429" y="229"/>
                    <a:pt x="424" y="229"/>
                  </a:cubicBezTo>
                  <a:cubicBezTo>
                    <a:pt x="419" y="228"/>
                    <a:pt x="414" y="227"/>
                    <a:pt x="409" y="226"/>
                  </a:cubicBezTo>
                  <a:cubicBezTo>
                    <a:pt x="407" y="229"/>
                    <a:pt x="404" y="230"/>
                    <a:pt x="403" y="233"/>
                  </a:cubicBezTo>
                  <a:cubicBezTo>
                    <a:pt x="409" y="232"/>
                    <a:pt x="416" y="231"/>
                    <a:pt x="421" y="230"/>
                  </a:cubicBezTo>
                  <a:close/>
                  <a:moveTo>
                    <a:pt x="1079" y="230"/>
                  </a:moveTo>
                  <a:cubicBezTo>
                    <a:pt x="1078" y="229"/>
                    <a:pt x="1073" y="228"/>
                    <a:pt x="1073" y="230"/>
                  </a:cubicBezTo>
                  <a:cubicBezTo>
                    <a:pt x="1074" y="231"/>
                    <a:pt x="1078" y="232"/>
                    <a:pt x="1079" y="230"/>
                  </a:cubicBezTo>
                  <a:close/>
                  <a:moveTo>
                    <a:pt x="309" y="418"/>
                  </a:moveTo>
                  <a:cubicBezTo>
                    <a:pt x="307" y="419"/>
                    <a:pt x="309" y="419"/>
                    <a:pt x="309" y="418"/>
                  </a:cubicBezTo>
                  <a:moveTo>
                    <a:pt x="309" y="418"/>
                  </a:moveTo>
                  <a:cubicBezTo>
                    <a:pt x="345" y="412"/>
                    <a:pt x="381" y="406"/>
                    <a:pt x="418" y="401"/>
                  </a:cubicBezTo>
                  <a:cubicBezTo>
                    <a:pt x="436" y="359"/>
                    <a:pt x="455" y="318"/>
                    <a:pt x="477" y="281"/>
                  </a:cubicBezTo>
                  <a:cubicBezTo>
                    <a:pt x="479" y="266"/>
                    <a:pt x="484" y="253"/>
                    <a:pt x="488" y="239"/>
                  </a:cubicBezTo>
                  <a:cubicBezTo>
                    <a:pt x="458" y="236"/>
                    <a:pt x="431" y="227"/>
                    <a:pt x="401" y="236"/>
                  </a:cubicBezTo>
                  <a:cubicBezTo>
                    <a:pt x="376" y="263"/>
                    <a:pt x="355" y="294"/>
                    <a:pt x="333" y="324"/>
                  </a:cubicBezTo>
                  <a:cubicBezTo>
                    <a:pt x="324" y="355"/>
                    <a:pt x="314" y="384"/>
                    <a:pt x="309" y="418"/>
                  </a:cubicBezTo>
                  <a:moveTo>
                    <a:pt x="1092" y="232"/>
                  </a:moveTo>
                  <a:cubicBezTo>
                    <a:pt x="1137" y="288"/>
                    <a:pt x="1175" y="350"/>
                    <a:pt x="1208" y="417"/>
                  </a:cubicBezTo>
                  <a:cubicBezTo>
                    <a:pt x="1224" y="419"/>
                    <a:pt x="1240" y="426"/>
                    <a:pt x="1256" y="425"/>
                  </a:cubicBezTo>
                  <a:cubicBezTo>
                    <a:pt x="1244" y="360"/>
                    <a:pt x="1220" y="299"/>
                    <a:pt x="1192" y="247"/>
                  </a:cubicBezTo>
                  <a:cubicBezTo>
                    <a:pt x="1159" y="242"/>
                    <a:pt x="1128" y="235"/>
                    <a:pt x="1092" y="232"/>
                  </a:cubicBezTo>
                  <a:moveTo>
                    <a:pt x="1092" y="232"/>
                  </a:moveTo>
                  <a:cubicBezTo>
                    <a:pt x="1092" y="230"/>
                    <a:pt x="1091" y="232"/>
                    <a:pt x="1092" y="232"/>
                  </a:cubicBezTo>
                  <a:moveTo>
                    <a:pt x="1104" y="252"/>
                  </a:moveTo>
                  <a:cubicBezTo>
                    <a:pt x="1096" y="241"/>
                    <a:pt x="1089" y="225"/>
                    <a:pt x="1075" y="235"/>
                  </a:cubicBezTo>
                  <a:cubicBezTo>
                    <a:pt x="1096" y="285"/>
                    <a:pt x="1109" y="342"/>
                    <a:pt x="1119" y="403"/>
                  </a:cubicBezTo>
                  <a:cubicBezTo>
                    <a:pt x="1148" y="406"/>
                    <a:pt x="1178" y="413"/>
                    <a:pt x="1205" y="415"/>
                  </a:cubicBezTo>
                  <a:cubicBezTo>
                    <a:pt x="1178" y="360"/>
                    <a:pt x="1141" y="300"/>
                    <a:pt x="1104" y="252"/>
                  </a:cubicBezTo>
                  <a:close/>
                  <a:moveTo>
                    <a:pt x="990" y="245"/>
                  </a:moveTo>
                  <a:cubicBezTo>
                    <a:pt x="1015" y="293"/>
                    <a:pt x="1038" y="342"/>
                    <a:pt x="1057" y="395"/>
                  </a:cubicBezTo>
                  <a:cubicBezTo>
                    <a:pt x="1077" y="398"/>
                    <a:pt x="1097" y="399"/>
                    <a:pt x="1116" y="403"/>
                  </a:cubicBezTo>
                  <a:cubicBezTo>
                    <a:pt x="1108" y="349"/>
                    <a:pt x="1096" y="297"/>
                    <a:pt x="1080" y="252"/>
                  </a:cubicBezTo>
                  <a:cubicBezTo>
                    <a:pt x="1078" y="246"/>
                    <a:pt x="1076" y="238"/>
                    <a:pt x="1070" y="235"/>
                  </a:cubicBezTo>
                  <a:cubicBezTo>
                    <a:pt x="1044" y="239"/>
                    <a:pt x="1018" y="243"/>
                    <a:pt x="990" y="245"/>
                  </a:cubicBezTo>
                  <a:close/>
                  <a:moveTo>
                    <a:pt x="368" y="240"/>
                  </a:moveTo>
                  <a:cubicBezTo>
                    <a:pt x="357" y="263"/>
                    <a:pt x="345" y="288"/>
                    <a:pt x="339" y="312"/>
                  </a:cubicBezTo>
                  <a:cubicBezTo>
                    <a:pt x="353" y="289"/>
                    <a:pt x="373" y="265"/>
                    <a:pt x="390" y="245"/>
                  </a:cubicBezTo>
                  <a:cubicBezTo>
                    <a:pt x="392" y="243"/>
                    <a:pt x="395" y="239"/>
                    <a:pt x="394" y="237"/>
                  </a:cubicBezTo>
                  <a:cubicBezTo>
                    <a:pt x="386" y="238"/>
                    <a:pt x="378" y="240"/>
                    <a:pt x="368" y="240"/>
                  </a:cubicBezTo>
                  <a:close/>
                  <a:moveTo>
                    <a:pt x="483" y="268"/>
                  </a:moveTo>
                  <a:cubicBezTo>
                    <a:pt x="480" y="268"/>
                    <a:pt x="484" y="272"/>
                    <a:pt x="483" y="268"/>
                  </a:cubicBezTo>
                  <a:moveTo>
                    <a:pt x="483" y="268"/>
                  </a:moveTo>
                  <a:cubicBezTo>
                    <a:pt x="489" y="260"/>
                    <a:pt x="494" y="251"/>
                    <a:pt x="499" y="241"/>
                  </a:cubicBezTo>
                  <a:cubicBezTo>
                    <a:pt x="496" y="241"/>
                    <a:pt x="494" y="240"/>
                    <a:pt x="490" y="240"/>
                  </a:cubicBezTo>
                  <a:cubicBezTo>
                    <a:pt x="488" y="250"/>
                    <a:pt x="484" y="258"/>
                    <a:pt x="483" y="268"/>
                  </a:cubicBezTo>
                  <a:moveTo>
                    <a:pt x="327" y="249"/>
                  </a:moveTo>
                  <a:cubicBezTo>
                    <a:pt x="315" y="252"/>
                    <a:pt x="301" y="252"/>
                    <a:pt x="294" y="256"/>
                  </a:cubicBezTo>
                  <a:cubicBezTo>
                    <a:pt x="288" y="259"/>
                    <a:pt x="279" y="270"/>
                    <a:pt x="273" y="277"/>
                  </a:cubicBezTo>
                  <a:cubicBezTo>
                    <a:pt x="242" y="313"/>
                    <a:pt x="211" y="348"/>
                    <a:pt x="198" y="402"/>
                  </a:cubicBezTo>
                  <a:cubicBezTo>
                    <a:pt x="222" y="411"/>
                    <a:pt x="245" y="420"/>
                    <a:pt x="271" y="426"/>
                  </a:cubicBezTo>
                  <a:cubicBezTo>
                    <a:pt x="285" y="399"/>
                    <a:pt x="300" y="372"/>
                    <a:pt x="316" y="347"/>
                  </a:cubicBezTo>
                  <a:cubicBezTo>
                    <a:pt x="321" y="339"/>
                    <a:pt x="328" y="330"/>
                    <a:pt x="332" y="322"/>
                  </a:cubicBezTo>
                  <a:cubicBezTo>
                    <a:pt x="344" y="296"/>
                    <a:pt x="348" y="268"/>
                    <a:pt x="365" y="243"/>
                  </a:cubicBezTo>
                  <a:cubicBezTo>
                    <a:pt x="364" y="243"/>
                    <a:pt x="365" y="241"/>
                    <a:pt x="364" y="241"/>
                  </a:cubicBezTo>
                  <a:cubicBezTo>
                    <a:pt x="353" y="243"/>
                    <a:pt x="340" y="246"/>
                    <a:pt x="327" y="249"/>
                  </a:cubicBezTo>
                  <a:close/>
                  <a:moveTo>
                    <a:pt x="504" y="242"/>
                  </a:moveTo>
                  <a:cubicBezTo>
                    <a:pt x="472" y="274"/>
                    <a:pt x="465" y="338"/>
                    <a:pt x="457" y="396"/>
                  </a:cubicBezTo>
                  <a:cubicBezTo>
                    <a:pt x="495" y="392"/>
                    <a:pt x="535" y="389"/>
                    <a:pt x="575" y="385"/>
                  </a:cubicBezTo>
                  <a:cubicBezTo>
                    <a:pt x="587" y="340"/>
                    <a:pt x="599" y="294"/>
                    <a:pt x="614" y="252"/>
                  </a:cubicBezTo>
                  <a:cubicBezTo>
                    <a:pt x="576" y="250"/>
                    <a:pt x="540" y="246"/>
                    <a:pt x="504" y="242"/>
                  </a:cubicBezTo>
                  <a:close/>
                  <a:moveTo>
                    <a:pt x="1194" y="244"/>
                  </a:moveTo>
                  <a:cubicBezTo>
                    <a:pt x="1194" y="245"/>
                    <a:pt x="1194" y="245"/>
                    <a:pt x="1195" y="245"/>
                  </a:cubicBezTo>
                  <a:moveTo>
                    <a:pt x="1195" y="245"/>
                  </a:moveTo>
                  <a:cubicBezTo>
                    <a:pt x="1196" y="247"/>
                    <a:pt x="1196" y="245"/>
                    <a:pt x="1195" y="245"/>
                  </a:cubicBezTo>
                  <a:moveTo>
                    <a:pt x="1195" y="245"/>
                  </a:moveTo>
                  <a:cubicBezTo>
                    <a:pt x="1195" y="244"/>
                    <a:pt x="1195" y="244"/>
                    <a:pt x="1194" y="244"/>
                  </a:cubicBezTo>
                  <a:moveTo>
                    <a:pt x="1194" y="244"/>
                  </a:moveTo>
                  <a:cubicBezTo>
                    <a:pt x="1193" y="243"/>
                    <a:pt x="1193" y="244"/>
                    <a:pt x="1194" y="244"/>
                  </a:cubicBezTo>
                  <a:moveTo>
                    <a:pt x="942" y="250"/>
                  </a:moveTo>
                  <a:cubicBezTo>
                    <a:pt x="949" y="294"/>
                    <a:pt x="955" y="339"/>
                    <a:pt x="960" y="386"/>
                  </a:cubicBezTo>
                  <a:cubicBezTo>
                    <a:pt x="991" y="389"/>
                    <a:pt x="1024" y="391"/>
                    <a:pt x="1054" y="395"/>
                  </a:cubicBezTo>
                  <a:cubicBezTo>
                    <a:pt x="1035" y="342"/>
                    <a:pt x="1013" y="293"/>
                    <a:pt x="988" y="246"/>
                  </a:cubicBezTo>
                  <a:cubicBezTo>
                    <a:pt x="972" y="247"/>
                    <a:pt x="957" y="249"/>
                    <a:pt x="942" y="250"/>
                  </a:cubicBezTo>
                  <a:close/>
                  <a:moveTo>
                    <a:pt x="1259" y="424"/>
                  </a:moveTo>
                  <a:cubicBezTo>
                    <a:pt x="1279" y="419"/>
                    <a:pt x="1296" y="412"/>
                    <a:pt x="1314" y="407"/>
                  </a:cubicBezTo>
                  <a:cubicBezTo>
                    <a:pt x="1282" y="347"/>
                    <a:pt x="1242" y="296"/>
                    <a:pt x="1198" y="249"/>
                  </a:cubicBezTo>
                  <a:cubicBezTo>
                    <a:pt x="1197" y="249"/>
                    <a:pt x="1196" y="249"/>
                    <a:pt x="1196" y="250"/>
                  </a:cubicBezTo>
                  <a:cubicBezTo>
                    <a:pt x="1224" y="301"/>
                    <a:pt x="1245" y="359"/>
                    <a:pt x="1259" y="424"/>
                  </a:cubicBezTo>
                  <a:close/>
                  <a:moveTo>
                    <a:pt x="871" y="255"/>
                  </a:moveTo>
                  <a:cubicBezTo>
                    <a:pt x="883" y="296"/>
                    <a:pt x="891" y="339"/>
                    <a:pt x="899" y="383"/>
                  </a:cubicBezTo>
                  <a:cubicBezTo>
                    <a:pt x="918" y="384"/>
                    <a:pt x="938" y="384"/>
                    <a:pt x="957" y="386"/>
                  </a:cubicBezTo>
                  <a:cubicBezTo>
                    <a:pt x="953" y="345"/>
                    <a:pt x="948" y="301"/>
                    <a:pt x="942" y="264"/>
                  </a:cubicBezTo>
                  <a:cubicBezTo>
                    <a:pt x="941" y="260"/>
                    <a:pt x="941" y="252"/>
                    <a:pt x="936" y="250"/>
                  </a:cubicBezTo>
                  <a:cubicBezTo>
                    <a:pt x="915" y="253"/>
                    <a:pt x="892" y="252"/>
                    <a:pt x="871" y="255"/>
                  </a:cubicBezTo>
                  <a:close/>
                  <a:moveTo>
                    <a:pt x="1317" y="405"/>
                  </a:moveTo>
                  <a:cubicBezTo>
                    <a:pt x="1328" y="400"/>
                    <a:pt x="1340" y="395"/>
                    <a:pt x="1350" y="388"/>
                  </a:cubicBezTo>
                  <a:cubicBezTo>
                    <a:pt x="1332" y="347"/>
                    <a:pt x="1314" y="307"/>
                    <a:pt x="1289" y="273"/>
                  </a:cubicBezTo>
                  <a:cubicBezTo>
                    <a:pt x="1263" y="264"/>
                    <a:pt x="1231" y="255"/>
                    <a:pt x="1204" y="251"/>
                  </a:cubicBezTo>
                  <a:cubicBezTo>
                    <a:pt x="1247" y="297"/>
                    <a:pt x="1284" y="348"/>
                    <a:pt x="1317" y="405"/>
                  </a:cubicBezTo>
                  <a:close/>
                  <a:moveTo>
                    <a:pt x="616" y="253"/>
                  </a:moveTo>
                  <a:cubicBezTo>
                    <a:pt x="602" y="296"/>
                    <a:pt x="589" y="340"/>
                    <a:pt x="578" y="385"/>
                  </a:cubicBezTo>
                  <a:cubicBezTo>
                    <a:pt x="591" y="385"/>
                    <a:pt x="603" y="384"/>
                    <a:pt x="617" y="383"/>
                  </a:cubicBezTo>
                  <a:cubicBezTo>
                    <a:pt x="619" y="338"/>
                    <a:pt x="624" y="295"/>
                    <a:pt x="630" y="253"/>
                  </a:cubicBezTo>
                  <a:cubicBezTo>
                    <a:pt x="625" y="254"/>
                    <a:pt x="618" y="252"/>
                    <a:pt x="616" y="253"/>
                  </a:cubicBezTo>
                  <a:close/>
                  <a:moveTo>
                    <a:pt x="632" y="256"/>
                  </a:moveTo>
                  <a:cubicBezTo>
                    <a:pt x="628" y="298"/>
                    <a:pt x="623" y="339"/>
                    <a:pt x="621" y="383"/>
                  </a:cubicBezTo>
                  <a:cubicBezTo>
                    <a:pt x="658" y="381"/>
                    <a:pt x="697" y="381"/>
                    <a:pt x="735" y="380"/>
                  </a:cubicBezTo>
                  <a:cubicBezTo>
                    <a:pt x="737" y="339"/>
                    <a:pt x="739" y="298"/>
                    <a:pt x="740" y="257"/>
                  </a:cubicBezTo>
                  <a:cubicBezTo>
                    <a:pt x="704" y="257"/>
                    <a:pt x="670" y="255"/>
                    <a:pt x="634" y="254"/>
                  </a:cubicBezTo>
                  <a:cubicBezTo>
                    <a:pt x="634" y="252"/>
                    <a:pt x="632" y="254"/>
                    <a:pt x="632" y="256"/>
                  </a:cubicBezTo>
                  <a:close/>
                  <a:moveTo>
                    <a:pt x="788" y="257"/>
                  </a:moveTo>
                  <a:cubicBezTo>
                    <a:pt x="789" y="297"/>
                    <a:pt x="790" y="338"/>
                    <a:pt x="790" y="380"/>
                  </a:cubicBezTo>
                  <a:cubicBezTo>
                    <a:pt x="825" y="380"/>
                    <a:pt x="860" y="381"/>
                    <a:pt x="894" y="383"/>
                  </a:cubicBezTo>
                  <a:cubicBezTo>
                    <a:pt x="888" y="338"/>
                    <a:pt x="878" y="296"/>
                    <a:pt x="868" y="255"/>
                  </a:cubicBezTo>
                  <a:cubicBezTo>
                    <a:pt x="841" y="255"/>
                    <a:pt x="815" y="257"/>
                    <a:pt x="788" y="257"/>
                  </a:cubicBezTo>
                  <a:close/>
                  <a:moveTo>
                    <a:pt x="744" y="257"/>
                  </a:moveTo>
                  <a:cubicBezTo>
                    <a:pt x="740" y="296"/>
                    <a:pt x="740" y="339"/>
                    <a:pt x="738" y="380"/>
                  </a:cubicBezTo>
                  <a:cubicBezTo>
                    <a:pt x="755" y="380"/>
                    <a:pt x="771" y="380"/>
                    <a:pt x="788" y="380"/>
                  </a:cubicBezTo>
                  <a:cubicBezTo>
                    <a:pt x="788" y="338"/>
                    <a:pt x="786" y="298"/>
                    <a:pt x="786" y="257"/>
                  </a:cubicBezTo>
                  <a:cubicBezTo>
                    <a:pt x="772" y="257"/>
                    <a:pt x="758" y="257"/>
                    <a:pt x="744" y="257"/>
                  </a:cubicBezTo>
                  <a:close/>
                  <a:moveTo>
                    <a:pt x="286" y="259"/>
                  </a:moveTo>
                  <a:cubicBezTo>
                    <a:pt x="277" y="260"/>
                    <a:pt x="270" y="263"/>
                    <a:pt x="262" y="264"/>
                  </a:cubicBezTo>
                  <a:cubicBezTo>
                    <a:pt x="249" y="285"/>
                    <a:pt x="237" y="306"/>
                    <a:pt x="227" y="329"/>
                  </a:cubicBezTo>
                  <a:moveTo>
                    <a:pt x="227" y="329"/>
                  </a:moveTo>
                  <a:cubicBezTo>
                    <a:pt x="226" y="329"/>
                    <a:pt x="227" y="330"/>
                    <a:pt x="226" y="331"/>
                  </a:cubicBezTo>
                  <a:moveTo>
                    <a:pt x="226" y="331"/>
                  </a:moveTo>
                  <a:cubicBezTo>
                    <a:pt x="225" y="331"/>
                    <a:pt x="226" y="332"/>
                    <a:pt x="226" y="331"/>
                  </a:cubicBezTo>
                  <a:moveTo>
                    <a:pt x="226" y="331"/>
                  </a:moveTo>
                  <a:cubicBezTo>
                    <a:pt x="227" y="331"/>
                    <a:pt x="227" y="330"/>
                    <a:pt x="227" y="329"/>
                  </a:cubicBezTo>
                  <a:moveTo>
                    <a:pt x="286" y="259"/>
                  </a:moveTo>
                  <a:cubicBezTo>
                    <a:pt x="266" y="281"/>
                    <a:pt x="246" y="305"/>
                    <a:pt x="227" y="329"/>
                  </a:cubicBezTo>
                  <a:moveTo>
                    <a:pt x="286" y="259"/>
                  </a:moveTo>
                  <a:cubicBezTo>
                    <a:pt x="287" y="258"/>
                    <a:pt x="286" y="258"/>
                    <a:pt x="286" y="259"/>
                  </a:cubicBezTo>
                  <a:moveTo>
                    <a:pt x="257" y="266"/>
                  </a:moveTo>
                  <a:cubicBezTo>
                    <a:pt x="237" y="271"/>
                    <a:pt x="219" y="278"/>
                    <a:pt x="201" y="286"/>
                  </a:cubicBezTo>
                  <a:cubicBezTo>
                    <a:pt x="180" y="309"/>
                    <a:pt x="160" y="334"/>
                    <a:pt x="143" y="361"/>
                  </a:cubicBezTo>
                  <a:cubicBezTo>
                    <a:pt x="152" y="377"/>
                    <a:pt x="168" y="386"/>
                    <a:pt x="184" y="394"/>
                  </a:cubicBezTo>
                  <a:cubicBezTo>
                    <a:pt x="194" y="377"/>
                    <a:pt x="205" y="359"/>
                    <a:pt x="218" y="344"/>
                  </a:cubicBezTo>
                  <a:cubicBezTo>
                    <a:pt x="228" y="316"/>
                    <a:pt x="243" y="291"/>
                    <a:pt x="257" y="266"/>
                  </a:cubicBezTo>
                  <a:moveTo>
                    <a:pt x="257" y="266"/>
                  </a:moveTo>
                  <a:cubicBezTo>
                    <a:pt x="258" y="266"/>
                    <a:pt x="257" y="265"/>
                    <a:pt x="257" y="266"/>
                  </a:cubicBezTo>
                  <a:moveTo>
                    <a:pt x="1292" y="270"/>
                  </a:moveTo>
                  <a:cubicBezTo>
                    <a:pt x="1293" y="272"/>
                    <a:pt x="1293" y="270"/>
                    <a:pt x="1292" y="270"/>
                  </a:cubicBezTo>
                  <a:moveTo>
                    <a:pt x="1292" y="270"/>
                  </a:moveTo>
                  <a:cubicBezTo>
                    <a:pt x="1291" y="269"/>
                    <a:pt x="1291" y="270"/>
                    <a:pt x="1292" y="270"/>
                  </a:cubicBezTo>
                  <a:moveTo>
                    <a:pt x="1295" y="275"/>
                  </a:moveTo>
                  <a:cubicBezTo>
                    <a:pt x="1316" y="310"/>
                    <a:pt x="1336" y="347"/>
                    <a:pt x="1351" y="387"/>
                  </a:cubicBezTo>
                  <a:cubicBezTo>
                    <a:pt x="1360" y="383"/>
                    <a:pt x="1368" y="378"/>
                    <a:pt x="1373" y="371"/>
                  </a:cubicBezTo>
                  <a:cubicBezTo>
                    <a:pt x="1349" y="337"/>
                    <a:pt x="1324" y="306"/>
                    <a:pt x="1298" y="275"/>
                  </a:cubicBezTo>
                  <a:cubicBezTo>
                    <a:pt x="1297" y="275"/>
                    <a:pt x="1296" y="275"/>
                    <a:pt x="1295" y="275"/>
                  </a:cubicBezTo>
                  <a:moveTo>
                    <a:pt x="1295" y="275"/>
                  </a:moveTo>
                  <a:cubicBezTo>
                    <a:pt x="1294" y="274"/>
                    <a:pt x="1294" y="275"/>
                    <a:pt x="1295" y="275"/>
                  </a:cubicBezTo>
                  <a:moveTo>
                    <a:pt x="1375" y="370"/>
                  </a:moveTo>
                  <a:cubicBezTo>
                    <a:pt x="1380" y="364"/>
                    <a:pt x="1385" y="359"/>
                    <a:pt x="1387" y="350"/>
                  </a:cubicBezTo>
                  <a:cubicBezTo>
                    <a:pt x="1378" y="334"/>
                    <a:pt x="1367" y="319"/>
                    <a:pt x="1357" y="303"/>
                  </a:cubicBezTo>
                  <a:cubicBezTo>
                    <a:pt x="1341" y="294"/>
                    <a:pt x="1322" y="283"/>
                    <a:pt x="1303" y="279"/>
                  </a:cubicBezTo>
                  <a:cubicBezTo>
                    <a:pt x="1330" y="307"/>
                    <a:pt x="1352" y="339"/>
                    <a:pt x="1375" y="370"/>
                  </a:cubicBezTo>
                  <a:close/>
                  <a:moveTo>
                    <a:pt x="194" y="289"/>
                  </a:moveTo>
                  <a:cubicBezTo>
                    <a:pt x="177" y="295"/>
                    <a:pt x="173" y="313"/>
                    <a:pt x="164" y="326"/>
                  </a:cubicBezTo>
                  <a:moveTo>
                    <a:pt x="164" y="326"/>
                  </a:moveTo>
                  <a:cubicBezTo>
                    <a:pt x="163" y="326"/>
                    <a:pt x="163" y="326"/>
                    <a:pt x="163" y="327"/>
                  </a:cubicBezTo>
                  <a:moveTo>
                    <a:pt x="163" y="327"/>
                  </a:moveTo>
                  <a:cubicBezTo>
                    <a:pt x="162" y="327"/>
                    <a:pt x="162" y="328"/>
                    <a:pt x="162" y="329"/>
                  </a:cubicBezTo>
                  <a:moveTo>
                    <a:pt x="162" y="329"/>
                  </a:moveTo>
                  <a:cubicBezTo>
                    <a:pt x="161" y="329"/>
                    <a:pt x="162" y="330"/>
                    <a:pt x="162" y="329"/>
                  </a:cubicBezTo>
                  <a:moveTo>
                    <a:pt x="162" y="329"/>
                  </a:moveTo>
                  <a:cubicBezTo>
                    <a:pt x="163" y="329"/>
                    <a:pt x="163" y="328"/>
                    <a:pt x="163" y="327"/>
                  </a:cubicBezTo>
                  <a:moveTo>
                    <a:pt x="163" y="327"/>
                  </a:moveTo>
                  <a:cubicBezTo>
                    <a:pt x="164" y="327"/>
                    <a:pt x="164" y="326"/>
                    <a:pt x="164" y="326"/>
                  </a:cubicBezTo>
                  <a:moveTo>
                    <a:pt x="164" y="326"/>
                  </a:moveTo>
                  <a:cubicBezTo>
                    <a:pt x="174" y="314"/>
                    <a:pt x="184" y="302"/>
                    <a:pt x="194" y="289"/>
                  </a:cubicBezTo>
                  <a:moveTo>
                    <a:pt x="194" y="289"/>
                  </a:moveTo>
                  <a:cubicBezTo>
                    <a:pt x="195" y="289"/>
                    <a:pt x="194" y="288"/>
                    <a:pt x="194" y="289"/>
                  </a:cubicBezTo>
                  <a:moveTo>
                    <a:pt x="472" y="295"/>
                  </a:moveTo>
                  <a:cubicBezTo>
                    <a:pt x="472" y="295"/>
                    <a:pt x="471" y="295"/>
                    <a:pt x="471" y="295"/>
                  </a:cubicBezTo>
                  <a:cubicBezTo>
                    <a:pt x="454" y="329"/>
                    <a:pt x="436" y="362"/>
                    <a:pt x="422" y="400"/>
                  </a:cubicBezTo>
                  <a:moveTo>
                    <a:pt x="422" y="400"/>
                  </a:moveTo>
                  <a:cubicBezTo>
                    <a:pt x="421" y="400"/>
                    <a:pt x="422" y="401"/>
                    <a:pt x="422" y="400"/>
                  </a:cubicBezTo>
                  <a:moveTo>
                    <a:pt x="422" y="400"/>
                  </a:moveTo>
                  <a:cubicBezTo>
                    <a:pt x="434" y="400"/>
                    <a:pt x="442" y="397"/>
                    <a:pt x="454" y="397"/>
                  </a:cubicBezTo>
                  <a:cubicBezTo>
                    <a:pt x="458" y="361"/>
                    <a:pt x="466" y="329"/>
                    <a:pt x="472" y="295"/>
                  </a:cubicBezTo>
                  <a:moveTo>
                    <a:pt x="472" y="295"/>
                  </a:moveTo>
                  <a:cubicBezTo>
                    <a:pt x="475" y="295"/>
                    <a:pt x="471" y="291"/>
                    <a:pt x="472" y="295"/>
                  </a:cubicBezTo>
                  <a:moveTo>
                    <a:pt x="178" y="297"/>
                  </a:moveTo>
                  <a:cubicBezTo>
                    <a:pt x="158" y="308"/>
                    <a:pt x="126" y="328"/>
                    <a:pt x="141" y="359"/>
                  </a:cubicBezTo>
                  <a:cubicBezTo>
                    <a:pt x="153" y="338"/>
                    <a:pt x="165" y="317"/>
                    <a:pt x="178" y="297"/>
                  </a:cubicBezTo>
                  <a:moveTo>
                    <a:pt x="178" y="297"/>
                  </a:moveTo>
                  <a:cubicBezTo>
                    <a:pt x="180" y="296"/>
                    <a:pt x="178" y="296"/>
                    <a:pt x="178" y="297"/>
                  </a:cubicBezTo>
                  <a:moveTo>
                    <a:pt x="1364" y="309"/>
                  </a:moveTo>
                  <a:cubicBezTo>
                    <a:pt x="1364" y="309"/>
                    <a:pt x="1364" y="310"/>
                    <a:pt x="1365" y="310"/>
                  </a:cubicBezTo>
                  <a:moveTo>
                    <a:pt x="1365" y="310"/>
                  </a:moveTo>
                  <a:cubicBezTo>
                    <a:pt x="1365" y="310"/>
                    <a:pt x="1365" y="310"/>
                    <a:pt x="1366" y="311"/>
                  </a:cubicBezTo>
                  <a:moveTo>
                    <a:pt x="1366" y="311"/>
                  </a:moveTo>
                  <a:cubicBezTo>
                    <a:pt x="1366" y="312"/>
                    <a:pt x="1366" y="312"/>
                    <a:pt x="1367" y="312"/>
                  </a:cubicBezTo>
                  <a:moveTo>
                    <a:pt x="1367" y="312"/>
                  </a:moveTo>
                  <a:cubicBezTo>
                    <a:pt x="1367" y="313"/>
                    <a:pt x="1367" y="313"/>
                    <a:pt x="1368" y="313"/>
                  </a:cubicBezTo>
                  <a:moveTo>
                    <a:pt x="1368" y="313"/>
                  </a:moveTo>
                  <a:cubicBezTo>
                    <a:pt x="1374" y="324"/>
                    <a:pt x="1380" y="335"/>
                    <a:pt x="1388" y="345"/>
                  </a:cubicBezTo>
                  <a:cubicBezTo>
                    <a:pt x="1386" y="330"/>
                    <a:pt x="1375" y="324"/>
                    <a:pt x="1368" y="313"/>
                  </a:cubicBezTo>
                  <a:moveTo>
                    <a:pt x="1368" y="313"/>
                  </a:moveTo>
                  <a:cubicBezTo>
                    <a:pt x="1368" y="313"/>
                    <a:pt x="1367" y="312"/>
                    <a:pt x="1367" y="312"/>
                  </a:cubicBezTo>
                  <a:moveTo>
                    <a:pt x="1367" y="312"/>
                  </a:moveTo>
                  <a:cubicBezTo>
                    <a:pt x="1367" y="311"/>
                    <a:pt x="1367" y="311"/>
                    <a:pt x="1366" y="311"/>
                  </a:cubicBezTo>
                  <a:moveTo>
                    <a:pt x="1366" y="311"/>
                  </a:moveTo>
                  <a:cubicBezTo>
                    <a:pt x="1366" y="310"/>
                    <a:pt x="1365" y="310"/>
                    <a:pt x="1365" y="310"/>
                  </a:cubicBezTo>
                  <a:moveTo>
                    <a:pt x="1365" y="310"/>
                  </a:moveTo>
                  <a:cubicBezTo>
                    <a:pt x="1365" y="309"/>
                    <a:pt x="1365" y="309"/>
                    <a:pt x="1364" y="309"/>
                  </a:cubicBezTo>
                  <a:moveTo>
                    <a:pt x="1364" y="309"/>
                  </a:moveTo>
                  <a:cubicBezTo>
                    <a:pt x="1363" y="307"/>
                    <a:pt x="1363" y="309"/>
                    <a:pt x="1364" y="309"/>
                  </a:cubicBezTo>
                  <a:moveTo>
                    <a:pt x="1379" y="323"/>
                  </a:moveTo>
                  <a:cubicBezTo>
                    <a:pt x="1380" y="324"/>
                    <a:pt x="1380" y="323"/>
                    <a:pt x="1379" y="323"/>
                  </a:cubicBezTo>
                  <a:moveTo>
                    <a:pt x="1379" y="323"/>
                  </a:moveTo>
                  <a:cubicBezTo>
                    <a:pt x="1379" y="322"/>
                    <a:pt x="1378" y="323"/>
                    <a:pt x="1379" y="323"/>
                  </a:cubicBezTo>
                  <a:moveTo>
                    <a:pt x="160" y="332"/>
                  </a:moveTo>
                  <a:cubicBezTo>
                    <a:pt x="159" y="332"/>
                    <a:pt x="160" y="333"/>
                    <a:pt x="160" y="332"/>
                  </a:cubicBezTo>
                  <a:moveTo>
                    <a:pt x="160" y="332"/>
                  </a:moveTo>
                  <a:cubicBezTo>
                    <a:pt x="161" y="331"/>
                    <a:pt x="160" y="330"/>
                    <a:pt x="160" y="332"/>
                  </a:cubicBezTo>
                  <a:moveTo>
                    <a:pt x="224" y="334"/>
                  </a:moveTo>
                  <a:cubicBezTo>
                    <a:pt x="224" y="333"/>
                    <a:pt x="225" y="334"/>
                    <a:pt x="224" y="334"/>
                  </a:cubicBezTo>
                  <a:close/>
                  <a:moveTo>
                    <a:pt x="326" y="336"/>
                  </a:moveTo>
                  <a:cubicBezTo>
                    <a:pt x="307" y="364"/>
                    <a:pt x="290" y="395"/>
                    <a:pt x="274" y="426"/>
                  </a:cubicBezTo>
                  <a:cubicBezTo>
                    <a:pt x="285" y="423"/>
                    <a:pt x="296" y="421"/>
                    <a:pt x="306" y="419"/>
                  </a:cubicBezTo>
                  <a:cubicBezTo>
                    <a:pt x="311" y="390"/>
                    <a:pt x="319" y="364"/>
                    <a:pt x="326" y="336"/>
                  </a:cubicBezTo>
                  <a:moveTo>
                    <a:pt x="326" y="336"/>
                  </a:moveTo>
                  <a:cubicBezTo>
                    <a:pt x="329" y="336"/>
                    <a:pt x="325" y="332"/>
                    <a:pt x="326" y="336"/>
                  </a:cubicBezTo>
                  <a:moveTo>
                    <a:pt x="44" y="524"/>
                  </a:moveTo>
                  <a:cubicBezTo>
                    <a:pt x="49" y="523"/>
                    <a:pt x="54" y="514"/>
                    <a:pt x="59" y="510"/>
                  </a:cubicBezTo>
                  <a:cubicBezTo>
                    <a:pt x="80" y="455"/>
                    <a:pt x="109" y="407"/>
                    <a:pt x="139" y="360"/>
                  </a:cubicBezTo>
                  <a:cubicBezTo>
                    <a:pt x="134" y="356"/>
                    <a:pt x="135" y="347"/>
                    <a:pt x="133" y="339"/>
                  </a:cubicBezTo>
                  <a:cubicBezTo>
                    <a:pt x="97" y="394"/>
                    <a:pt x="66" y="454"/>
                    <a:pt x="44" y="524"/>
                  </a:cubicBezTo>
                  <a:close/>
                  <a:moveTo>
                    <a:pt x="1483" y="528"/>
                  </a:moveTo>
                  <a:cubicBezTo>
                    <a:pt x="1482" y="532"/>
                    <a:pt x="1486" y="529"/>
                    <a:pt x="1483" y="528"/>
                  </a:cubicBezTo>
                  <a:moveTo>
                    <a:pt x="1483" y="528"/>
                  </a:moveTo>
                  <a:cubicBezTo>
                    <a:pt x="1460" y="465"/>
                    <a:pt x="1432" y="396"/>
                    <a:pt x="1393" y="347"/>
                  </a:cubicBezTo>
                  <a:cubicBezTo>
                    <a:pt x="1393" y="347"/>
                    <a:pt x="1391" y="343"/>
                    <a:pt x="1390" y="345"/>
                  </a:cubicBezTo>
                  <a:cubicBezTo>
                    <a:pt x="1401" y="371"/>
                    <a:pt x="1415" y="395"/>
                    <a:pt x="1425" y="421"/>
                  </a:cubicBezTo>
                  <a:cubicBezTo>
                    <a:pt x="1436" y="447"/>
                    <a:pt x="1448" y="473"/>
                    <a:pt x="1455" y="503"/>
                  </a:cubicBezTo>
                  <a:cubicBezTo>
                    <a:pt x="1466" y="510"/>
                    <a:pt x="1474" y="519"/>
                    <a:pt x="1483" y="528"/>
                  </a:cubicBezTo>
                  <a:moveTo>
                    <a:pt x="1376" y="374"/>
                  </a:moveTo>
                  <a:cubicBezTo>
                    <a:pt x="1396" y="402"/>
                    <a:pt x="1417" y="437"/>
                    <a:pt x="1432" y="470"/>
                  </a:cubicBezTo>
                  <a:cubicBezTo>
                    <a:pt x="1437" y="481"/>
                    <a:pt x="1440" y="496"/>
                    <a:pt x="1452" y="499"/>
                  </a:cubicBezTo>
                  <a:cubicBezTo>
                    <a:pt x="1435" y="446"/>
                    <a:pt x="1415" y="397"/>
                    <a:pt x="1389" y="354"/>
                  </a:cubicBezTo>
                  <a:cubicBezTo>
                    <a:pt x="1386" y="362"/>
                    <a:pt x="1380" y="367"/>
                    <a:pt x="1376" y="374"/>
                  </a:cubicBezTo>
                  <a:close/>
                  <a:moveTo>
                    <a:pt x="212" y="356"/>
                  </a:moveTo>
                  <a:cubicBezTo>
                    <a:pt x="212" y="355"/>
                    <a:pt x="213" y="356"/>
                    <a:pt x="212" y="356"/>
                  </a:cubicBezTo>
                  <a:close/>
                  <a:moveTo>
                    <a:pt x="211" y="358"/>
                  </a:moveTo>
                  <a:cubicBezTo>
                    <a:pt x="202" y="370"/>
                    <a:pt x="193" y="382"/>
                    <a:pt x="186" y="396"/>
                  </a:cubicBezTo>
                  <a:cubicBezTo>
                    <a:pt x="190" y="396"/>
                    <a:pt x="192" y="399"/>
                    <a:pt x="196" y="400"/>
                  </a:cubicBezTo>
                  <a:cubicBezTo>
                    <a:pt x="201" y="386"/>
                    <a:pt x="206" y="372"/>
                    <a:pt x="211" y="358"/>
                  </a:cubicBezTo>
                  <a:moveTo>
                    <a:pt x="211" y="358"/>
                  </a:moveTo>
                  <a:cubicBezTo>
                    <a:pt x="212" y="357"/>
                    <a:pt x="211" y="356"/>
                    <a:pt x="211" y="358"/>
                  </a:cubicBezTo>
                  <a:moveTo>
                    <a:pt x="94" y="487"/>
                  </a:moveTo>
                  <a:cubicBezTo>
                    <a:pt x="109" y="477"/>
                    <a:pt x="127" y="470"/>
                    <a:pt x="146" y="463"/>
                  </a:cubicBezTo>
                  <a:cubicBezTo>
                    <a:pt x="156" y="439"/>
                    <a:pt x="170" y="418"/>
                    <a:pt x="182" y="396"/>
                  </a:cubicBezTo>
                  <a:cubicBezTo>
                    <a:pt x="166" y="389"/>
                    <a:pt x="152" y="378"/>
                    <a:pt x="141" y="365"/>
                  </a:cubicBezTo>
                  <a:cubicBezTo>
                    <a:pt x="123" y="403"/>
                    <a:pt x="103" y="444"/>
                    <a:pt x="94" y="487"/>
                  </a:cubicBezTo>
                  <a:close/>
                  <a:moveTo>
                    <a:pt x="132" y="376"/>
                  </a:moveTo>
                  <a:cubicBezTo>
                    <a:pt x="132" y="375"/>
                    <a:pt x="133" y="376"/>
                    <a:pt x="132" y="376"/>
                  </a:cubicBezTo>
                  <a:close/>
                  <a:moveTo>
                    <a:pt x="1374" y="375"/>
                  </a:moveTo>
                  <a:cubicBezTo>
                    <a:pt x="1368" y="382"/>
                    <a:pt x="1359" y="386"/>
                    <a:pt x="1352" y="391"/>
                  </a:cubicBezTo>
                  <a:cubicBezTo>
                    <a:pt x="1362" y="413"/>
                    <a:pt x="1369" y="437"/>
                    <a:pt x="1375" y="462"/>
                  </a:cubicBezTo>
                  <a:cubicBezTo>
                    <a:pt x="1398" y="469"/>
                    <a:pt x="1420" y="482"/>
                    <a:pt x="1439" y="490"/>
                  </a:cubicBezTo>
                  <a:cubicBezTo>
                    <a:pt x="1419" y="450"/>
                    <a:pt x="1399" y="409"/>
                    <a:pt x="1374" y="375"/>
                  </a:cubicBezTo>
                  <a:close/>
                  <a:moveTo>
                    <a:pt x="131" y="378"/>
                  </a:moveTo>
                  <a:cubicBezTo>
                    <a:pt x="131" y="378"/>
                    <a:pt x="131" y="378"/>
                    <a:pt x="130" y="378"/>
                  </a:cubicBezTo>
                  <a:cubicBezTo>
                    <a:pt x="106" y="418"/>
                    <a:pt x="82" y="459"/>
                    <a:pt x="64" y="505"/>
                  </a:cubicBezTo>
                  <a:moveTo>
                    <a:pt x="64" y="505"/>
                  </a:moveTo>
                  <a:cubicBezTo>
                    <a:pt x="63" y="506"/>
                    <a:pt x="64" y="507"/>
                    <a:pt x="64" y="505"/>
                  </a:cubicBezTo>
                  <a:moveTo>
                    <a:pt x="64" y="505"/>
                  </a:moveTo>
                  <a:cubicBezTo>
                    <a:pt x="73" y="500"/>
                    <a:pt x="80" y="494"/>
                    <a:pt x="90" y="489"/>
                  </a:cubicBezTo>
                  <a:cubicBezTo>
                    <a:pt x="100" y="448"/>
                    <a:pt x="116" y="413"/>
                    <a:pt x="131" y="378"/>
                  </a:cubicBezTo>
                  <a:moveTo>
                    <a:pt x="131" y="378"/>
                  </a:moveTo>
                  <a:cubicBezTo>
                    <a:pt x="133" y="377"/>
                    <a:pt x="131" y="377"/>
                    <a:pt x="131" y="378"/>
                  </a:cubicBezTo>
                  <a:moveTo>
                    <a:pt x="620" y="385"/>
                  </a:moveTo>
                  <a:cubicBezTo>
                    <a:pt x="619" y="415"/>
                    <a:pt x="617" y="444"/>
                    <a:pt x="616" y="473"/>
                  </a:cubicBezTo>
                  <a:cubicBezTo>
                    <a:pt x="654" y="475"/>
                    <a:pt x="693" y="476"/>
                    <a:pt x="732" y="477"/>
                  </a:cubicBezTo>
                  <a:cubicBezTo>
                    <a:pt x="733" y="445"/>
                    <a:pt x="734" y="414"/>
                    <a:pt x="735" y="383"/>
                  </a:cubicBezTo>
                  <a:cubicBezTo>
                    <a:pt x="695" y="382"/>
                    <a:pt x="658" y="384"/>
                    <a:pt x="620" y="385"/>
                  </a:cubicBezTo>
                  <a:close/>
                  <a:moveTo>
                    <a:pt x="739" y="383"/>
                  </a:moveTo>
                  <a:cubicBezTo>
                    <a:pt x="736" y="412"/>
                    <a:pt x="736" y="445"/>
                    <a:pt x="735" y="477"/>
                  </a:cubicBezTo>
                  <a:cubicBezTo>
                    <a:pt x="753" y="477"/>
                    <a:pt x="771" y="477"/>
                    <a:pt x="789" y="477"/>
                  </a:cubicBezTo>
                  <a:cubicBezTo>
                    <a:pt x="789" y="445"/>
                    <a:pt x="787" y="415"/>
                    <a:pt x="788" y="383"/>
                  </a:cubicBezTo>
                  <a:cubicBezTo>
                    <a:pt x="772" y="383"/>
                    <a:pt x="755" y="383"/>
                    <a:pt x="739" y="383"/>
                  </a:cubicBezTo>
                  <a:close/>
                  <a:moveTo>
                    <a:pt x="792" y="383"/>
                  </a:moveTo>
                  <a:cubicBezTo>
                    <a:pt x="790" y="412"/>
                    <a:pt x="791" y="446"/>
                    <a:pt x="791" y="477"/>
                  </a:cubicBezTo>
                  <a:cubicBezTo>
                    <a:pt x="831" y="476"/>
                    <a:pt x="871" y="475"/>
                    <a:pt x="910" y="473"/>
                  </a:cubicBezTo>
                  <a:cubicBezTo>
                    <a:pt x="905" y="443"/>
                    <a:pt x="901" y="414"/>
                    <a:pt x="895" y="385"/>
                  </a:cubicBezTo>
                  <a:cubicBezTo>
                    <a:pt x="862" y="384"/>
                    <a:pt x="827" y="382"/>
                    <a:pt x="792" y="383"/>
                  </a:cubicBezTo>
                  <a:close/>
                  <a:moveTo>
                    <a:pt x="616" y="385"/>
                  </a:moveTo>
                  <a:cubicBezTo>
                    <a:pt x="616" y="385"/>
                    <a:pt x="615" y="385"/>
                    <a:pt x="615" y="385"/>
                  </a:cubicBezTo>
                  <a:cubicBezTo>
                    <a:pt x="603" y="387"/>
                    <a:pt x="589" y="387"/>
                    <a:pt x="577" y="388"/>
                  </a:cubicBezTo>
                  <a:cubicBezTo>
                    <a:pt x="571" y="416"/>
                    <a:pt x="564" y="441"/>
                    <a:pt x="559" y="470"/>
                  </a:cubicBezTo>
                  <a:cubicBezTo>
                    <a:pt x="578" y="470"/>
                    <a:pt x="595" y="472"/>
                    <a:pt x="613" y="473"/>
                  </a:cubicBezTo>
                  <a:cubicBezTo>
                    <a:pt x="612" y="443"/>
                    <a:pt x="617" y="409"/>
                    <a:pt x="616" y="385"/>
                  </a:cubicBezTo>
                  <a:close/>
                  <a:moveTo>
                    <a:pt x="914" y="473"/>
                  </a:moveTo>
                  <a:cubicBezTo>
                    <a:pt x="930" y="472"/>
                    <a:pt x="946" y="470"/>
                    <a:pt x="963" y="470"/>
                  </a:cubicBezTo>
                  <a:cubicBezTo>
                    <a:pt x="960" y="443"/>
                    <a:pt x="960" y="414"/>
                    <a:pt x="957" y="388"/>
                  </a:cubicBezTo>
                  <a:cubicBezTo>
                    <a:pt x="937" y="388"/>
                    <a:pt x="919" y="386"/>
                    <a:pt x="900" y="385"/>
                  </a:cubicBezTo>
                  <a:cubicBezTo>
                    <a:pt x="904" y="415"/>
                    <a:pt x="910" y="442"/>
                    <a:pt x="914" y="473"/>
                  </a:cubicBezTo>
                  <a:close/>
                  <a:moveTo>
                    <a:pt x="456" y="399"/>
                  </a:moveTo>
                  <a:cubicBezTo>
                    <a:pt x="454" y="419"/>
                    <a:pt x="451" y="438"/>
                    <a:pt x="450" y="459"/>
                  </a:cubicBezTo>
                  <a:cubicBezTo>
                    <a:pt x="486" y="462"/>
                    <a:pt x="520" y="467"/>
                    <a:pt x="557" y="469"/>
                  </a:cubicBezTo>
                  <a:cubicBezTo>
                    <a:pt x="561" y="441"/>
                    <a:pt x="569" y="416"/>
                    <a:pt x="574" y="388"/>
                  </a:cubicBezTo>
                  <a:cubicBezTo>
                    <a:pt x="534" y="391"/>
                    <a:pt x="494" y="394"/>
                    <a:pt x="456" y="399"/>
                  </a:cubicBezTo>
                  <a:close/>
                  <a:moveTo>
                    <a:pt x="960" y="389"/>
                  </a:moveTo>
                  <a:cubicBezTo>
                    <a:pt x="962" y="415"/>
                    <a:pt x="964" y="441"/>
                    <a:pt x="965" y="469"/>
                  </a:cubicBezTo>
                  <a:cubicBezTo>
                    <a:pt x="1003" y="467"/>
                    <a:pt x="1042" y="464"/>
                    <a:pt x="1076" y="457"/>
                  </a:cubicBezTo>
                  <a:cubicBezTo>
                    <a:pt x="1068" y="438"/>
                    <a:pt x="1062" y="417"/>
                    <a:pt x="1055" y="397"/>
                  </a:cubicBezTo>
                  <a:cubicBezTo>
                    <a:pt x="1023" y="395"/>
                    <a:pt x="993" y="391"/>
                    <a:pt x="960" y="389"/>
                  </a:cubicBezTo>
                  <a:close/>
                  <a:moveTo>
                    <a:pt x="1349" y="392"/>
                  </a:moveTo>
                  <a:cubicBezTo>
                    <a:pt x="1340" y="398"/>
                    <a:pt x="1329" y="402"/>
                    <a:pt x="1319" y="407"/>
                  </a:cubicBezTo>
                  <a:cubicBezTo>
                    <a:pt x="1327" y="421"/>
                    <a:pt x="1335" y="436"/>
                    <a:pt x="1343" y="451"/>
                  </a:cubicBezTo>
                  <a:cubicBezTo>
                    <a:pt x="1354" y="453"/>
                    <a:pt x="1362" y="458"/>
                    <a:pt x="1373" y="460"/>
                  </a:cubicBezTo>
                  <a:cubicBezTo>
                    <a:pt x="1366" y="439"/>
                    <a:pt x="1359" y="407"/>
                    <a:pt x="1349" y="392"/>
                  </a:cubicBezTo>
                  <a:close/>
                  <a:moveTo>
                    <a:pt x="184" y="398"/>
                  </a:moveTo>
                  <a:cubicBezTo>
                    <a:pt x="173" y="419"/>
                    <a:pt x="160" y="439"/>
                    <a:pt x="150" y="461"/>
                  </a:cubicBezTo>
                  <a:cubicBezTo>
                    <a:pt x="160" y="458"/>
                    <a:pt x="170" y="454"/>
                    <a:pt x="181" y="451"/>
                  </a:cubicBezTo>
                  <a:cubicBezTo>
                    <a:pt x="185" y="434"/>
                    <a:pt x="190" y="419"/>
                    <a:pt x="195" y="403"/>
                  </a:cubicBezTo>
                  <a:cubicBezTo>
                    <a:pt x="191" y="401"/>
                    <a:pt x="188" y="399"/>
                    <a:pt x="184" y="398"/>
                  </a:cubicBezTo>
                  <a:close/>
                  <a:moveTo>
                    <a:pt x="1079" y="458"/>
                  </a:moveTo>
                  <a:cubicBezTo>
                    <a:pt x="1094" y="457"/>
                    <a:pt x="1108" y="454"/>
                    <a:pt x="1123" y="453"/>
                  </a:cubicBezTo>
                  <a:cubicBezTo>
                    <a:pt x="1122" y="436"/>
                    <a:pt x="1119" y="421"/>
                    <a:pt x="1117" y="405"/>
                  </a:cubicBezTo>
                  <a:cubicBezTo>
                    <a:pt x="1097" y="404"/>
                    <a:pt x="1077" y="398"/>
                    <a:pt x="1058" y="399"/>
                  </a:cubicBezTo>
                  <a:cubicBezTo>
                    <a:pt x="1066" y="417"/>
                    <a:pt x="1071" y="439"/>
                    <a:pt x="1079" y="458"/>
                  </a:cubicBezTo>
                  <a:close/>
                  <a:moveTo>
                    <a:pt x="420" y="403"/>
                  </a:moveTo>
                  <a:cubicBezTo>
                    <a:pt x="414" y="419"/>
                    <a:pt x="407" y="435"/>
                    <a:pt x="401" y="453"/>
                  </a:cubicBezTo>
                  <a:cubicBezTo>
                    <a:pt x="417" y="454"/>
                    <a:pt x="431" y="457"/>
                    <a:pt x="447" y="458"/>
                  </a:cubicBezTo>
                  <a:cubicBezTo>
                    <a:pt x="449" y="438"/>
                    <a:pt x="451" y="418"/>
                    <a:pt x="454" y="399"/>
                  </a:cubicBezTo>
                  <a:cubicBezTo>
                    <a:pt x="453" y="399"/>
                    <a:pt x="453" y="399"/>
                    <a:pt x="452" y="399"/>
                  </a:cubicBezTo>
                  <a:cubicBezTo>
                    <a:pt x="442" y="401"/>
                    <a:pt x="431" y="402"/>
                    <a:pt x="420" y="403"/>
                  </a:cubicBezTo>
                  <a:close/>
                  <a:moveTo>
                    <a:pt x="185" y="450"/>
                  </a:moveTo>
                  <a:cubicBezTo>
                    <a:pt x="210" y="440"/>
                    <a:pt x="240" y="435"/>
                    <a:pt x="266" y="427"/>
                  </a:cubicBezTo>
                  <a:cubicBezTo>
                    <a:pt x="241" y="421"/>
                    <a:pt x="219" y="413"/>
                    <a:pt x="198" y="404"/>
                  </a:cubicBezTo>
                  <a:cubicBezTo>
                    <a:pt x="193" y="418"/>
                    <a:pt x="187" y="436"/>
                    <a:pt x="185" y="450"/>
                  </a:cubicBezTo>
                  <a:close/>
                  <a:moveTo>
                    <a:pt x="308" y="421"/>
                  </a:moveTo>
                  <a:cubicBezTo>
                    <a:pt x="307" y="425"/>
                    <a:pt x="307" y="430"/>
                    <a:pt x="305" y="434"/>
                  </a:cubicBezTo>
                  <a:cubicBezTo>
                    <a:pt x="335" y="441"/>
                    <a:pt x="366" y="447"/>
                    <a:pt x="398" y="452"/>
                  </a:cubicBezTo>
                  <a:cubicBezTo>
                    <a:pt x="401" y="444"/>
                    <a:pt x="405" y="436"/>
                    <a:pt x="408" y="428"/>
                  </a:cubicBezTo>
                  <a:cubicBezTo>
                    <a:pt x="411" y="419"/>
                    <a:pt x="416" y="410"/>
                    <a:pt x="414" y="404"/>
                  </a:cubicBezTo>
                  <a:cubicBezTo>
                    <a:pt x="378" y="409"/>
                    <a:pt x="343" y="415"/>
                    <a:pt x="308" y="421"/>
                  </a:cubicBezTo>
                  <a:close/>
                  <a:moveTo>
                    <a:pt x="1126" y="452"/>
                  </a:moveTo>
                  <a:cubicBezTo>
                    <a:pt x="1156" y="447"/>
                    <a:pt x="1185" y="442"/>
                    <a:pt x="1213" y="435"/>
                  </a:cubicBezTo>
                  <a:cubicBezTo>
                    <a:pt x="1212" y="429"/>
                    <a:pt x="1208" y="425"/>
                    <a:pt x="1206" y="419"/>
                  </a:cubicBezTo>
                  <a:cubicBezTo>
                    <a:pt x="1178" y="415"/>
                    <a:pt x="1148" y="407"/>
                    <a:pt x="1119" y="407"/>
                  </a:cubicBezTo>
                  <a:cubicBezTo>
                    <a:pt x="1123" y="420"/>
                    <a:pt x="1123" y="437"/>
                    <a:pt x="1126" y="452"/>
                  </a:cubicBezTo>
                  <a:close/>
                  <a:moveTo>
                    <a:pt x="1317" y="408"/>
                  </a:moveTo>
                  <a:cubicBezTo>
                    <a:pt x="1298" y="416"/>
                    <a:pt x="1277" y="420"/>
                    <a:pt x="1260" y="429"/>
                  </a:cubicBezTo>
                  <a:cubicBezTo>
                    <a:pt x="1288" y="434"/>
                    <a:pt x="1313" y="441"/>
                    <a:pt x="1338" y="449"/>
                  </a:cubicBezTo>
                  <a:cubicBezTo>
                    <a:pt x="1332" y="434"/>
                    <a:pt x="1323" y="423"/>
                    <a:pt x="1317" y="408"/>
                  </a:cubicBezTo>
                  <a:close/>
                  <a:moveTo>
                    <a:pt x="1216" y="434"/>
                  </a:moveTo>
                  <a:cubicBezTo>
                    <a:pt x="1226" y="433"/>
                    <a:pt x="1237" y="431"/>
                    <a:pt x="1245" y="427"/>
                  </a:cubicBezTo>
                  <a:cubicBezTo>
                    <a:pt x="1232" y="426"/>
                    <a:pt x="1220" y="420"/>
                    <a:pt x="1209" y="421"/>
                  </a:cubicBezTo>
                  <a:cubicBezTo>
                    <a:pt x="1213" y="424"/>
                    <a:pt x="1214" y="430"/>
                    <a:pt x="1216" y="434"/>
                  </a:cubicBezTo>
                  <a:close/>
                  <a:moveTo>
                    <a:pt x="279" y="427"/>
                  </a:moveTo>
                  <a:cubicBezTo>
                    <a:pt x="285" y="431"/>
                    <a:pt x="295" y="431"/>
                    <a:pt x="303" y="433"/>
                  </a:cubicBezTo>
                  <a:cubicBezTo>
                    <a:pt x="303" y="429"/>
                    <a:pt x="305" y="426"/>
                    <a:pt x="305" y="422"/>
                  </a:cubicBezTo>
                  <a:cubicBezTo>
                    <a:pt x="296" y="423"/>
                    <a:pt x="289" y="426"/>
                    <a:pt x="279" y="427"/>
                  </a:cubicBezTo>
                  <a:close/>
                  <a:moveTo>
                    <a:pt x="1218" y="437"/>
                  </a:moveTo>
                  <a:cubicBezTo>
                    <a:pt x="1240" y="486"/>
                    <a:pt x="1259" y="538"/>
                    <a:pt x="1277" y="593"/>
                  </a:cubicBezTo>
                  <a:cubicBezTo>
                    <a:pt x="1275" y="533"/>
                    <a:pt x="1270" y="478"/>
                    <a:pt x="1257" y="430"/>
                  </a:cubicBezTo>
                  <a:cubicBezTo>
                    <a:pt x="1244" y="429"/>
                    <a:pt x="1232" y="435"/>
                    <a:pt x="1218" y="437"/>
                  </a:cubicBezTo>
                  <a:close/>
                  <a:moveTo>
                    <a:pt x="183" y="453"/>
                  </a:moveTo>
                  <a:cubicBezTo>
                    <a:pt x="169" y="514"/>
                    <a:pt x="159" y="583"/>
                    <a:pt x="163" y="659"/>
                  </a:cubicBezTo>
                  <a:cubicBezTo>
                    <a:pt x="171" y="655"/>
                    <a:pt x="179" y="652"/>
                    <a:pt x="188" y="650"/>
                  </a:cubicBezTo>
                  <a:cubicBezTo>
                    <a:pt x="208" y="570"/>
                    <a:pt x="235" y="496"/>
                    <a:pt x="270" y="430"/>
                  </a:cubicBezTo>
                  <a:cubicBezTo>
                    <a:pt x="269" y="430"/>
                    <a:pt x="268" y="430"/>
                    <a:pt x="268" y="430"/>
                  </a:cubicBezTo>
                  <a:cubicBezTo>
                    <a:pt x="239" y="437"/>
                    <a:pt x="210" y="444"/>
                    <a:pt x="183" y="453"/>
                  </a:cubicBezTo>
                  <a:close/>
                  <a:moveTo>
                    <a:pt x="192" y="648"/>
                  </a:moveTo>
                  <a:cubicBezTo>
                    <a:pt x="190" y="649"/>
                    <a:pt x="192" y="650"/>
                    <a:pt x="192" y="648"/>
                  </a:cubicBezTo>
                  <a:moveTo>
                    <a:pt x="192" y="648"/>
                  </a:moveTo>
                  <a:cubicBezTo>
                    <a:pt x="223" y="640"/>
                    <a:pt x="254" y="630"/>
                    <a:pt x="289" y="623"/>
                  </a:cubicBezTo>
                  <a:cubicBezTo>
                    <a:pt x="287" y="555"/>
                    <a:pt x="293" y="494"/>
                    <a:pt x="302" y="436"/>
                  </a:cubicBezTo>
                  <a:cubicBezTo>
                    <a:pt x="292" y="434"/>
                    <a:pt x="283" y="431"/>
                    <a:pt x="272" y="430"/>
                  </a:cubicBezTo>
                  <a:cubicBezTo>
                    <a:pt x="239" y="496"/>
                    <a:pt x="211" y="568"/>
                    <a:pt x="192" y="648"/>
                  </a:cubicBezTo>
                  <a:moveTo>
                    <a:pt x="1275" y="515"/>
                  </a:moveTo>
                  <a:cubicBezTo>
                    <a:pt x="1279" y="557"/>
                    <a:pt x="1276" y="605"/>
                    <a:pt x="1288" y="636"/>
                  </a:cubicBezTo>
                  <a:cubicBezTo>
                    <a:pt x="1316" y="643"/>
                    <a:pt x="1341" y="652"/>
                    <a:pt x="1367" y="660"/>
                  </a:cubicBezTo>
                  <a:cubicBezTo>
                    <a:pt x="1377" y="657"/>
                    <a:pt x="1386" y="652"/>
                    <a:pt x="1397" y="648"/>
                  </a:cubicBezTo>
                  <a:cubicBezTo>
                    <a:pt x="1395" y="622"/>
                    <a:pt x="1398" y="600"/>
                    <a:pt x="1394" y="577"/>
                  </a:cubicBezTo>
                  <a:cubicBezTo>
                    <a:pt x="1392" y="567"/>
                    <a:pt x="1386" y="555"/>
                    <a:pt x="1382" y="545"/>
                  </a:cubicBezTo>
                  <a:cubicBezTo>
                    <a:pt x="1370" y="512"/>
                    <a:pt x="1354" y="481"/>
                    <a:pt x="1340" y="452"/>
                  </a:cubicBezTo>
                  <a:cubicBezTo>
                    <a:pt x="1314" y="444"/>
                    <a:pt x="1288" y="437"/>
                    <a:pt x="1261" y="431"/>
                  </a:cubicBezTo>
                  <a:cubicBezTo>
                    <a:pt x="1266" y="456"/>
                    <a:pt x="1272" y="485"/>
                    <a:pt x="1275" y="515"/>
                  </a:cubicBezTo>
                  <a:close/>
                  <a:moveTo>
                    <a:pt x="305" y="437"/>
                  </a:moveTo>
                  <a:cubicBezTo>
                    <a:pt x="295" y="493"/>
                    <a:pt x="288" y="559"/>
                    <a:pt x="293" y="623"/>
                  </a:cubicBezTo>
                  <a:cubicBezTo>
                    <a:pt x="311" y="617"/>
                    <a:pt x="332" y="615"/>
                    <a:pt x="351" y="610"/>
                  </a:cubicBezTo>
                  <a:cubicBezTo>
                    <a:pt x="364" y="556"/>
                    <a:pt x="379" y="504"/>
                    <a:pt x="397" y="455"/>
                  </a:cubicBezTo>
                  <a:cubicBezTo>
                    <a:pt x="366" y="449"/>
                    <a:pt x="335" y="444"/>
                    <a:pt x="305" y="437"/>
                  </a:cubicBezTo>
                  <a:close/>
                  <a:moveTo>
                    <a:pt x="1126" y="455"/>
                  </a:moveTo>
                  <a:cubicBezTo>
                    <a:pt x="1131" y="501"/>
                    <a:pt x="1133" y="551"/>
                    <a:pt x="1133" y="603"/>
                  </a:cubicBezTo>
                  <a:cubicBezTo>
                    <a:pt x="1182" y="612"/>
                    <a:pt x="1231" y="620"/>
                    <a:pt x="1277" y="633"/>
                  </a:cubicBezTo>
                  <a:cubicBezTo>
                    <a:pt x="1279" y="602"/>
                    <a:pt x="1270" y="583"/>
                    <a:pt x="1263" y="561"/>
                  </a:cubicBezTo>
                  <a:cubicBezTo>
                    <a:pt x="1248" y="517"/>
                    <a:pt x="1234" y="477"/>
                    <a:pt x="1215" y="438"/>
                  </a:cubicBezTo>
                  <a:cubicBezTo>
                    <a:pt x="1214" y="438"/>
                    <a:pt x="1214" y="438"/>
                    <a:pt x="1213" y="438"/>
                  </a:cubicBezTo>
                  <a:cubicBezTo>
                    <a:pt x="1185" y="445"/>
                    <a:pt x="1156" y="450"/>
                    <a:pt x="1126" y="455"/>
                  </a:cubicBezTo>
                  <a:close/>
                  <a:moveTo>
                    <a:pt x="179" y="454"/>
                  </a:moveTo>
                  <a:cubicBezTo>
                    <a:pt x="168" y="457"/>
                    <a:pt x="158" y="461"/>
                    <a:pt x="147" y="465"/>
                  </a:cubicBezTo>
                  <a:cubicBezTo>
                    <a:pt x="123" y="516"/>
                    <a:pt x="101" y="568"/>
                    <a:pt x="85" y="627"/>
                  </a:cubicBezTo>
                  <a:cubicBezTo>
                    <a:pt x="108" y="640"/>
                    <a:pt x="131" y="652"/>
                    <a:pt x="159" y="660"/>
                  </a:cubicBezTo>
                  <a:cubicBezTo>
                    <a:pt x="157" y="583"/>
                    <a:pt x="168" y="513"/>
                    <a:pt x="179" y="454"/>
                  </a:cubicBezTo>
                  <a:close/>
                  <a:moveTo>
                    <a:pt x="1392" y="564"/>
                  </a:moveTo>
                  <a:cubicBezTo>
                    <a:pt x="1388" y="528"/>
                    <a:pt x="1381" y="495"/>
                    <a:pt x="1374" y="463"/>
                  </a:cubicBezTo>
                  <a:cubicBezTo>
                    <a:pt x="1363" y="461"/>
                    <a:pt x="1354" y="457"/>
                    <a:pt x="1345" y="454"/>
                  </a:cubicBezTo>
                  <a:cubicBezTo>
                    <a:pt x="1362" y="489"/>
                    <a:pt x="1378" y="525"/>
                    <a:pt x="1392" y="564"/>
                  </a:cubicBezTo>
                  <a:close/>
                  <a:moveTo>
                    <a:pt x="401" y="455"/>
                  </a:moveTo>
                  <a:cubicBezTo>
                    <a:pt x="382" y="503"/>
                    <a:pt x="367" y="556"/>
                    <a:pt x="354" y="610"/>
                  </a:cubicBezTo>
                  <a:cubicBezTo>
                    <a:pt x="383" y="605"/>
                    <a:pt x="412" y="600"/>
                    <a:pt x="442" y="597"/>
                  </a:cubicBezTo>
                  <a:cubicBezTo>
                    <a:pt x="442" y="550"/>
                    <a:pt x="443" y="504"/>
                    <a:pt x="447" y="461"/>
                  </a:cubicBezTo>
                  <a:cubicBezTo>
                    <a:pt x="432" y="459"/>
                    <a:pt x="415" y="458"/>
                    <a:pt x="401" y="455"/>
                  </a:cubicBezTo>
                  <a:close/>
                  <a:moveTo>
                    <a:pt x="1080" y="461"/>
                  </a:moveTo>
                  <a:cubicBezTo>
                    <a:pt x="1093" y="507"/>
                    <a:pt x="1106" y="553"/>
                    <a:pt x="1116" y="601"/>
                  </a:cubicBezTo>
                  <a:cubicBezTo>
                    <a:pt x="1121" y="602"/>
                    <a:pt x="1125" y="602"/>
                    <a:pt x="1130" y="603"/>
                  </a:cubicBezTo>
                  <a:cubicBezTo>
                    <a:pt x="1130" y="551"/>
                    <a:pt x="1129" y="501"/>
                    <a:pt x="1123" y="455"/>
                  </a:cubicBezTo>
                  <a:cubicBezTo>
                    <a:pt x="1108" y="457"/>
                    <a:pt x="1094" y="459"/>
                    <a:pt x="1080" y="461"/>
                  </a:cubicBezTo>
                  <a:close/>
                  <a:moveTo>
                    <a:pt x="445" y="596"/>
                  </a:moveTo>
                  <a:cubicBezTo>
                    <a:pt x="475" y="592"/>
                    <a:pt x="505" y="589"/>
                    <a:pt x="535" y="586"/>
                  </a:cubicBezTo>
                  <a:cubicBezTo>
                    <a:pt x="542" y="548"/>
                    <a:pt x="548" y="509"/>
                    <a:pt x="556" y="472"/>
                  </a:cubicBezTo>
                  <a:cubicBezTo>
                    <a:pt x="519" y="469"/>
                    <a:pt x="483" y="466"/>
                    <a:pt x="449" y="461"/>
                  </a:cubicBezTo>
                  <a:cubicBezTo>
                    <a:pt x="446" y="504"/>
                    <a:pt x="444" y="549"/>
                    <a:pt x="445" y="596"/>
                  </a:cubicBezTo>
                  <a:close/>
                  <a:moveTo>
                    <a:pt x="965" y="472"/>
                  </a:moveTo>
                  <a:cubicBezTo>
                    <a:pt x="967" y="507"/>
                    <a:pt x="966" y="546"/>
                    <a:pt x="966" y="584"/>
                  </a:cubicBezTo>
                  <a:cubicBezTo>
                    <a:pt x="1016" y="589"/>
                    <a:pt x="1065" y="594"/>
                    <a:pt x="1113" y="600"/>
                  </a:cubicBezTo>
                  <a:cubicBezTo>
                    <a:pt x="1102" y="553"/>
                    <a:pt x="1092" y="503"/>
                    <a:pt x="1075" y="461"/>
                  </a:cubicBezTo>
                  <a:cubicBezTo>
                    <a:pt x="1039" y="466"/>
                    <a:pt x="1003" y="470"/>
                    <a:pt x="965" y="472"/>
                  </a:cubicBezTo>
                  <a:close/>
                  <a:moveTo>
                    <a:pt x="1388" y="521"/>
                  </a:moveTo>
                  <a:cubicBezTo>
                    <a:pt x="1391" y="540"/>
                    <a:pt x="1392" y="559"/>
                    <a:pt x="1396" y="577"/>
                  </a:cubicBezTo>
                  <a:cubicBezTo>
                    <a:pt x="1400" y="600"/>
                    <a:pt x="1412" y="620"/>
                    <a:pt x="1416" y="640"/>
                  </a:cubicBezTo>
                  <a:cubicBezTo>
                    <a:pt x="1437" y="628"/>
                    <a:pt x="1459" y="617"/>
                    <a:pt x="1473" y="599"/>
                  </a:cubicBezTo>
                  <a:cubicBezTo>
                    <a:pt x="1470" y="557"/>
                    <a:pt x="1454" y="529"/>
                    <a:pt x="1442" y="496"/>
                  </a:cubicBezTo>
                  <a:cubicBezTo>
                    <a:pt x="1421" y="484"/>
                    <a:pt x="1400" y="473"/>
                    <a:pt x="1376" y="465"/>
                  </a:cubicBezTo>
                  <a:cubicBezTo>
                    <a:pt x="1381" y="483"/>
                    <a:pt x="1385" y="502"/>
                    <a:pt x="1388" y="521"/>
                  </a:cubicBezTo>
                  <a:close/>
                  <a:moveTo>
                    <a:pt x="91" y="491"/>
                  </a:moveTo>
                  <a:cubicBezTo>
                    <a:pt x="82" y="531"/>
                    <a:pt x="72" y="570"/>
                    <a:pt x="69" y="616"/>
                  </a:cubicBezTo>
                  <a:cubicBezTo>
                    <a:pt x="73" y="619"/>
                    <a:pt x="78" y="623"/>
                    <a:pt x="83" y="625"/>
                  </a:cubicBezTo>
                  <a:cubicBezTo>
                    <a:pt x="98" y="568"/>
                    <a:pt x="121" y="515"/>
                    <a:pt x="142" y="467"/>
                  </a:cubicBezTo>
                  <a:cubicBezTo>
                    <a:pt x="124" y="474"/>
                    <a:pt x="107" y="482"/>
                    <a:pt x="91" y="491"/>
                  </a:cubicBezTo>
                  <a:close/>
                  <a:moveTo>
                    <a:pt x="558" y="472"/>
                  </a:moveTo>
                  <a:cubicBezTo>
                    <a:pt x="551" y="509"/>
                    <a:pt x="545" y="548"/>
                    <a:pt x="538" y="586"/>
                  </a:cubicBezTo>
                  <a:cubicBezTo>
                    <a:pt x="562" y="584"/>
                    <a:pt x="586" y="582"/>
                    <a:pt x="611" y="581"/>
                  </a:cubicBezTo>
                  <a:cubicBezTo>
                    <a:pt x="611" y="545"/>
                    <a:pt x="613" y="511"/>
                    <a:pt x="612" y="476"/>
                  </a:cubicBezTo>
                  <a:cubicBezTo>
                    <a:pt x="594" y="474"/>
                    <a:pt x="576" y="474"/>
                    <a:pt x="558" y="472"/>
                  </a:cubicBezTo>
                  <a:close/>
                  <a:moveTo>
                    <a:pt x="915" y="476"/>
                  </a:moveTo>
                  <a:cubicBezTo>
                    <a:pt x="919" y="511"/>
                    <a:pt x="925" y="546"/>
                    <a:pt x="928" y="582"/>
                  </a:cubicBezTo>
                  <a:cubicBezTo>
                    <a:pt x="941" y="582"/>
                    <a:pt x="952" y="584"/>
                    <a:pt x="965" y="584"/>
                  </a:cubicBezTo>
                  <a:cubicBezTo>
                    <a:pt x="965" y="546"/>
                    <a:pt x="963" y="510"/>
                    <a:pt x="963" y="473"/>
                  </a:cubicBezTo>
                  <a:cubicBezTo>
                    <a:pt x="946" y="473"/>
                    <a:pt x="930" y="474"/>
                    <a:pt x="915" y="476"/>
                  </a:cubicBezTo>
                  <a:close/>
                  <a:moveTo>
                    <a:pt x="617" y="476"/>
                  </a:moveTo>
                  <a:cubicBezTo>
                    <a:pt x="614" y="508"/>
                    <a:pt x="615" y="545"/>
                    <a:pt x="615" y="580"/>
                  </a:cubicBezTo>
                  <a:cubicBezTo>
                    <a:pt x="653" y="579"/>
                    <a:pt x="691" y="577"/>
                    <a:pt x="729" y="576"/>
                  </a:cubicBezTo>
                  <a:cubicBezTo>
                    <a:pt x="731" y="545"/>
                    <a:pt x="731" y="511"/>
                    <a:pt x="732" y="479"/>
                  </a:cubicBezTo>
                  <a:cubicBezTo>
                    <a:pt x="693" y="479"/>
                    <a:pt x="654" y="478"/>
                    <a:pt x="617" y="476"/>
                  </a:cubicBezTo>
                  <a:close/>
                  <a:moveTo>
                    <a:pt x="791" y="479"/>
                  </a:moveTo>
                  <a:cubicBezTo>
                    <a:pt x="791" y="513"/>
                    <a:pt x="791" y="544"/>
                    <a:pt x="791" y="576"/>
                  </a:cubicBezTo>
                  <a:cubicBezTo>
                    <a:pt x="836" y="577"/>
                    <a:pt x="881" y="579"/>
                    <a:pt x="924" y="581"/>
                  </a:cubicBezTo>
                  <a:cubicBezTo>
                    <a:pt x="920" y="546"/>
                    <a:pt x="915" y="511"/>
                    <a:pt x="911" y="476"/>
                  </a:cubicBezTo>
                  <a:cubicBezTo>
                    <a:pt x="872" y="478"/>
                    <a:pt x="831" y="479"/>
                    <a:pt x="791" y="479"/>
                  </a:cubicBezTo>
                  <a:close/>
                  <a:moveTo>
                    <a:pt x="736" y="479"/>
                  </a:moveTo>
                  <a:cubicBezTo>
                    <a:pt x="732" y="509"/>
                    <a:pt x="734" y="545"/>
                    <a:pt x="732" y="576"/>
                  </a:cubicBezTo>
                  <a:cubicBezTo>
                    <a:pt x="751" y="576"/>
                    <a:pt x="770" y="576"/>
                    <a:pt x="789" y="576"/>
                  </a:cubicBezTo>
                  <a:cubicBezTo>
                    <a:pt x="789" y="544"/>
                    <a:pt x="789" y="512"/>
                    <a:pt x="789" y="479"/>
                  </a:cubicBezTo>
                  <a:cubicBezTo>
                    <a:pt x="771" y="479"/>
                    <a:pt x="754" y="479"/>
                    <a:pt x="736" y="479"/>
                  </a:cubicBezTo>
                  <a:close/>
                  <a:moveTo>
                    <a:pt x="60" y="512"/>
                  </a:moveTo>
                  <a:cubicBezTo>
                    <a:pt x="53" y="535"/>
                    <a:pt x="44" y="556"/>
                    <a:pt x="37" y="580"/>
                  </a:cubicBezTo>
                  <a:cubicBezTo>
                    <a:pt x="45" y="593"/>
                    <a:pt x="53" y="606"/>
                    <a:pt x="67" y="613"/>
                  </a:cubicBezTo>
                  <a:cubicBezTo>
                    <a:pt x="69" y="569"/>
                    <a:pt x="81" y="529"/>
                    <a:pt x="87" y="493"/>
                  </a:cubicBezTo>
                  <a:cubicBezTo>
                    <a:pt x="78" y="499"/>
                    <a:pt x="69" y="505"/>
                    <a:pt x="60" y="512"/>
                  </a:cubicBezTo>
                  <a:close/>
                  <a:moveTo>
                    <a:pt x="1462" y="539"/>
                  </a:moveTo>
                  <a:cubicBezTo>
                    <a:pt x="1461" y="543"/>
                    <a:pt x="1465" y="539"/>
                    <a:pt x="1462" y="539"/>
                  </a:cubicBezTo>
                  <a:moveTo>
                    <a:pt x="1462" y="539"/>
                  </a:moveTo>
                  <a:cubicBezTo>
                    <a:pt x="1458" y="526"/>
                    <a:pt x="1458" y="502"/>
                    <a:pt x="1446" y="501"/>
                  </a:cubicBezTo>
                  <a:cubicBezTo>
                    <a:pt x="1452" y="512"/>
                    <a:pt x="1456" y="526"/>
                    <a:pt x="1462" y="539"/>
                  </a:cubicBezTo>
                  <a:moveTo>
                    <a:pt x="1480" y="592"/>
                  </a:moveTo>
                  <a:cubicBezTo>
                    <a:pt x="1504" y="563"/>
                    <a:pt x="1482" y="521"/>
                    <a:pt x="1457" y="507"/>
                  </a:cubicBezTo>
                  <a:cubicBezTo>
                    <a:pt x="1465" y="535"/>
                    <a:pt x="1469" y="567"/>
                    <a:pt x="1480" y="592"/>
                  </a:cubicBezTo>
                  <a:close/>
                  <a:moveTo>
                    <a:pt x="36" y="575"/>
                  </a:moveTo>
                  <a:cubicBezTo>
                    <a:pt x="40" y="555"/>
                    <a:pt x="51" y="536"/>
                    <a:pt x="54" y="517"/>
                  </a:cubicBezTo>
                  <a:cubicBezTo>
                    <a:pt x="42" y="529"/>
                    <a:pt x="28" y="553"/>
                    <a:pt x="36" y="575"/>
                  </a:cubicBezTo>
                  <a:close/>
                  <a:moveTo>
                    <a:pt x="1463" y="544"/>
                  </a:moveTo>
                  <a:cubicBezTo>
                    <a:pt x="1462" y="543"/>
                    <a:pt x="1463" y="544"/>
                    <a:pt x="1463" y="544"/>
                  </a:cubicBezTo>
                  <a:close/>
                  <a:moveTo>
                    <a:pt x="1480" y="597"/>
                  </a:moveTo>
                  <a:cubicBezTo>
                    <a:pt x="1494" y="642"/>
                    <a:pt x="1503" y="692"/>
                    <a:pt x="1508" y="747"/>
                  </a:cubicBezTo>
                  <a:cubicBezTo>
                    <a:pt x="1512" y="753"/>
                    <a:pt x="1516" y="760"/>
                    <a:pt x="1519" y="767"/>
                  </a:cubicBezTo>
                  <a:cubicBezTo>
                    <a:pt x="1521" y="690"/>
                    <a:pt x="1511" y="622"/>
                    <a:pt x="1494" y="563"/>
                  </a:cubicBezTo>
                  <a:cubicBezTo>
                    <a:pt x="1493" y="578"/>
                    <a:pt x="1486" y="587"/>
                    <a:pt x="1480" y="597"/>
                  </a:cubicBezTo>
                  <a:close/>
                  <a:moveTo>
                    <a:pt x="17" y="654"/>
                  </a:moveTo>
                  <a:cubicBezTo>
                    <a:pt x="21" y="628"/>
                    <a:pt x="28" y="604"/>
                    <a:pt x="34" y="580"/>
                  </a:cubicBezTo>
                  <a:cubicBezTo>
                    <a:pt x="33" y="577"/>
                    <a:pt x="32" y="573"/>
                    <a:pt x="30" y="570"/>
                  </a:cubicBezTo>
                  <a:cubicBezTo>
                    <a:pt x="26" y="597"/>
                    <a:pt x="18" y="626"/>
                    <a:pt x="17" y="654"/>
                  </a:cubicBezTo>
                  <a:close/>
                  <a:moveTo>
                    <a:pt x="615" y="583"/>
                  </a:moveTo>
                  <a:cubicBezTo>
                    <a:pt x="616" y="635"/>
                    <a:pt x="617" y="686"/>
                    <a:pt x="620" y="736"/>
                  </a:cubicBezTo>
                  <a:cubicBezTo>
                    <a:pt x="655" y="737"/>
                    <a:pt x="690" y="739"/>
                    <a:pt x="726" y="739"/>
                  </a:cubicBezTo>
                  <a:cubicBezTo>
                    <a:pt x="728" y="686"/>
                    <a:pt x="729" y="633"/>
                    <a:pt x="729" y="579"/>
                  </a:cubicBezTo>
                  <a:cubicBezTo>
                    <a:pt x="690" y="580"/>
                    <a:pt x="652" y="581"/>
                    <a:pt x="615" y="583"/>
                  </a:cubicBezTo>
                  <a:close/>
                  <a:moveTo>
                    <a:pt x="729" y="739"/>
                  </a:moveTo>
                  <a:cubicBezTo>
                    <a:pt x="750" y="738"/>
                    <a:pt x="769" y="740"/>
                    <a:pt x="788" y="739"/>
                  </a:cubicBezTo>
                  <a:cubicBezTo>
                    <a:pt x="788" y="685"/>
                    <a:pt x="790" y="633"/>
                    <a:pt x="789" y="579"/>
                  </a:cubicBezTo>
                  <a:cubicBezTo>
                    <a:pt x="770" y="579"/>
                    <a:pt x="752" y="579"/>
                    <a:pt x="733" y="579"/>
                  </a:cubicBezTo>
                  <a:cubicBezTo>
                    <a:pt x="730" y="630"/>
                    <a:pt x="731" y="686"/>
                    <a:pt x="729" y="739"/>
                  </a:cubicBezTo>
                  <a:close/>
                  <a:moveTo>
                    <a:pt x="791" y="582"/>
                  </a:moveTo>
                  <a:cubicBezTo>
                    <a:pt x="791" y="634"/>
                    <a:pt x="791" y="687"/>
                    <a:pt x="791" y="739"/>
                  </a:cubicBezTo>
                  <a:cubicBezTo>
                    <a:pt x="842" y="739"/>
                    <a:pt x="890" y="736"/>
                    <a:pt x="938" y="734"/>
                  </a:cubicBezTo>
                  <a:cubicBezTo>
                    <a:pt x="934" y="683"/>
                    <a:pt x="930" y="633"/>
                    <a:pt x="924" y="584"/>
                  </a:cubicBezTo>
                  <a:cubicBezTo>
                    <a:pt x="881" y="581"/>
                    <a:pt x="837" y="580"/>
                    <a:pt x="792" y="579"/>
                  </a:cubicBezTo>
                  <a:cubicBezTo>
                    <a:pt x="791" y="579"/>
                    <a:pt x="791" y="581"/>
                    <a:pt x="791" y="582"/>
                  </a:cubicBezTo>
                  <a:close/>
                  <a:moveTo>
                    <a:pt x="538" y="588"/>
                  </a:moveTo>
                  <a:cubicBezTo>
                    <a:pt x="531" y="634"/>
                    <a:pt x="526" y="681"/>
                    <a:pt x="521" y="729"/>
                  </a:cubicBezTo>
                  <a:cubicBezTo>
                    <a:pt x="552" y="732"/>
                    <a:pt x="584" y="734"/>
                    <a:pt x="616" y="736"/>
                  </a:cubicBezTo>
                  <a:cubicBezTo>
                    <a:pt x="612" y="686"/>
                    <a:pt x="615" y="630"/>
                    <a:pt x="609" y="583"/>
                  </a:cubicBezTo>
                  <a:cubicBezTo>
                    <a:pt x="586" y="585"/>
                    <a:pt x="562" y="587"/>
                    <a:pt x="538" y="588"/>
                  </a:cubicBezTo>
                  <a:close/>
                  <a:moveTo>
                    <a:pt x="929" y="584"/>
                  </a:moveTo>
                  <a:cubicBezTo>
                    <a:pt x="933" y="634"/>
                    <a:pt x="939" y="682"/>
                    <a:pt x="942" y="734"/>
                  </a:cubicBezTo>
                  <a:cubicBezTo>
                    <a:pt x="946" y="733"/>
                    <a:pt x="953" y="733"/>
                    <a:pt x="959" y="733"/>
                  </a:cubicBezTo>
                  <a:cubicBezTo>
                    <a:pt x="962" y="685"/>
                    <a:pt x="963" y="636"/>
                    <a:pt x="965" y="587"/>
                  </a:cubicBezTo>
                  <a:cubicBezTo>
                    <a:pt x="953" y="585"/>
                    <a:pt x="941" y="585"/>
                    <a:pt x="929" y="584"/>
                  </a:cubicBezTo>
                  <a:close/>
                  <a:moveTo>
                    <a:pt x="13" y="752"/>
                  </a:moveTo>
                  <a:cubicBezTo>
                    <a:pt x="25" y="732"/>
                    <a:pt x="46" y="719"/>
                    <a:pt x="63" y="704"/>
                  </a:cubicBezTo>
                  <a:cubicBezTo>
                    <a:pt x="63" y="674"/>
                    <a:pt x="63" y="645"/>
                    <a:pt x="66" y="618"/>
                  </a:cubicBezTo>
                  <a:cubicBezTo>
                    <a:pt x="54" y="609"/>
                    <a:pt x="45" y="597"/>
                    <a:pt x="35" y="585"/>
                  </a:cubicBezTo>
                  <a:cubicBezTo>
                    <a:pt x="23" y="635"/>
                    <a:pt x="7" y="690"/>
                    <a:pt x="13" y="752"/>
                  </a:cubicBezTo>
                  <a:close/>
                  <a:moveTo>
                    <a:pt x="967" y="587"/>
                  </a:moveTo>
                  <a:cubicBezTo>
                    <a:pt x="965" y="635"/>
                    <a:pt x="965" y="686"/>
                    <a:pt x="961" y="732"/>
                  </a:cubicBezTo>
                  <a:cubicBezTo>
                    <a:pt x="1017" y="729"/>
                    <a:pt x="1071" y="723"/>
                    <a:pt x="1123" y="716"/>
                  </a:cubicBezTo>
                  <a:cubicBezTo>
                    <a:pt x="1132" y="675"/>
                    <a:pt x="1121" y="639"/>
                    <a:pt x="1114" y="603"/>
                  </a:cubicBezTo>
                  <a:cubicBezTo>
                    <a:pt x="1067" y="597"/>
                    <a:pt x="1018" y="591"/>
                    <a:pt x="967" y="587"/>
                  </a:cubicBezTo>
                  <a:close/>
                  <a:moveTo>
                    <a:pt x="1476" y="597"/>
                  </a:moveTo>
                  <a:cubicBezTo>
                    <a:pt x="1478" y="594"/>
                    <a:pt x="1476" y="589"/>
                    <a:pt x="1474" y="587"/>
                  </a:cubicBezTo>
                  <a:cubicBezTo>
                    <a:pt x="1475" y="590"/>
                    <a:pt x="1475" y="594"/>
                    <a:pt x="1476" y="597"/>
                  </a:cubicBezTo>
                  <a:close/>
                  <a:moveTo>
                    <a:pt x="445" y="599"/>
                  </a:moveTo>
                  <a:cubicBezTo>
                    <a:pt x="446" y="641"/>
                    <a:pt x="448" y="683"/>
                    <a:pt x="452" y="722"/>
                  </a:cubicBezTo>
                  <a:cubicBezTo>
                    <a:pt x="474" y="725"/>
                    <a:pt x="496" y="727"/>
                    <a:pt x="518" y="729"/>
                  </a:cubicBezTo>
                  <a:cubicBezTo>
                    <a:pt x="523" y="682"/>
                    <a:pt x="528" y="634"/>
                    <a:pt x="535" y="589"/>
                  </a:cubicBezTo>
                  <a:cubicBezTo>
                    <a:pt x="504" y="591"/>
                    <a:pt x="475" y="595"/>
                    <a:pt x="445" y="599"/>
                  </a:cubicBezTo>
                  <a:close/>
                  <a:moveTo>
                    <a:pt x="1398" y="592"/>
                  </a:moveTo>
                  <a:cubicBezTo>
                    <a:pt x="1398" y="610"/>
                    <a:pt x="1399" y="628"/>
                    <a:pt x="1399" y="647"/>
                  </a:cubicBezTo>
                  <a:cubicBezTo>
                    <a:pt x="1404" y="644"/>
                    <a:pt x="1410" y="644"/>
                    <a:pt x="1412" y="640"/>
                  </a:cubicBezTo>
                  <a:cubicBezTo>
                    <a:pt x="1407" y="624"/>
                    <a:pt x="1403" y="607"/>
                    <a:pt x="1398" y="592"/>
                  </a:cubicBezTo>
                  <a:moveTo>
                    <a:pt x="1398" y="592"/>
                  </a:moveTo>
                  <a:cubicBezTo>
                    <a:pt x="1399" y="587"/>
                    <a:pt x="1395" y="591"/>
                    <a:pt x="1398" y="592"/>
                  </a:cubicBezTo>
                  <a:moveTo>
                    <a:pt x="354" y="612"/>
                  </a:moveTo>
                  <a:cubicBezTo>
                    <a:pt x="346" y="641"/>
                    <a:pt x="341" y="673"/>
                    <a:pt x="335" y="705"/>
                  </a:cubicBezTo>
                  <a:cubicBezTo>
                    <a:pt x="372" y="712"/>
                    <a:pt x="409" y="718"/>
                    <a:pt x="449" y="721"/>
                  </a:cubicBezTo>
                  <a:cubicBezTo>
                    <a:pt x="445" y="682"/>
                    <a:pt x="445" y="639"/>
                    <a:pt x="441" y="599"/>
                  </a:cubicBezTo>
                  <a:cubicBezTo>
                    <a:pt x="412" y="603"/>
                    <a:pt x="383" y="607"/>
                    <a:pt x="354" y="612"/>
                  </a:cubicBezTo>
                  <a:close/>
                  <a:moveTo>
                    <a:pt x="1483" y="721"/>
                  </a:moveTo>
                  <a:cubicBezTo>
                    <a:pt x="1487" y="724"/>
                    <a:pt x="1490" y="729"/>
                    <a:pt x="1494" y="733"/>
                  </a:cubicBezTo>
                  <a:cubicBezTo>
                    <a:pt x="1498" y="736"/>
                    <a:pt x="1504" y="743"/>
                    <a:pt x="1505" y="742"/>
                  </a:cubicBezTo>
                  <a:cubicBezTo>
                    <a:pt x="1499" y="690"/>
                    <a:pt x="1492" y="641"/>
                    <a:pt x="1477" y="599"/>
                  </a:cubicBezTo>
                  <a:cubicBezTo>
                    <a:pt x="1480" y="635"/>
                    <a:pt x="1484" y="678"/>
                    <a:pt x="1483" y="721"/>
                  </a:cubicBezTo>
                  <a:close/>
                  <a:moveTo>
                    <a:pt x="1416" y="642"/>
                  </a:moveTo>
                  <a:cubicBezTo>
                    <a:pt x="1419" y="657"/>
                    <a:pt x="1423" y="671"/>
                    <a:pt x="1425" y="686"/>
                  </a:cubicBezTo>
                  <a:cubicBezTo>
                    <a:pt x="1441" y="692"/>
                    <a:pt x="1456" y="703"/>
                    <a:pt x="1468" y="711"/>
                  </a:cubicBezTo>
                  <a:cubicBezTo>
                    <a:pt x="1472" y="714"/>
                    <a:pt x="1478" y="718"/>
                    <a:pt x="1480" y="718"/>
                  </a:cubicBezTo>
                  <a:cubicBezTo>
                    <a:pt x="1480" y="677"/>
                    <a:pt x="1480" y="637"/>
                    <a:pt x="1473" y="603"/>
                  </a:cubicBezTo>
                  <a:cubicBezTo>
                    <a:pt x="1457" y="619"/>
                    <a:pt x="1438" y="632"/>
                    <a:pt x="1416" y="642"/>
                  </a:cubicBezTo>
                  <a:close/>
                  <a:moveTo>
                    <a:pt x="1128" y="658"/>
                  </a:moveTo>
                  <a:cubicBezTo>
                    <a:pt x="1128" y="640"/>
                    <a:pt x="1129" y="623"/>
                    <a:pt x="1130" y="605"/>
                  </a:cubicBezTo>
                  <a:cubicBezTo>
                    <a:pt x="1124" y="606"/>
                    <a:pt x="1122" y="604"/>
                    <a:pt x="1117" y="604"/>
                  </a:cubicBezTo>
                  <a:cubicBezTo>
                    <a:pt x="1120" y="623"/>
                    <a:pt x="1124" y="640"/>
                    <a:pt x="1128" y="658"/>
                  </a:cubicBezTo>
                  <a:close/>
                  <a:moveTo>
                    <a:pt x="1134" y="606"/>
                  </a:moveTo>
                  <a:cubicBezTo>
                    <a:pt x="1132" y="607"/>
                    <a:pt x="1132" y="607"/>
                    <a:pt x="1132" y="609"/>
                  </a:cubicBezTo>
                  <a:cubicBezTo>
                    <a:pt x="1131" y="648"/>
                    <a:pt x="1128" y="682"/>
                    <a:pt x="1136" y="714"/>
                  </a:cubicBezTo>
                  <a:cubicBezTo>
                    <a:pt x="1184" y="707"/>
                    <a:pt x="1230" y="698"/>
                    <a:pt x="1274" y="688"/>
                  </a:cubicBezTo>
                  <a:cubicBezTo>
                    <a:pt x="1276" y="671"/>
                    <a:pt x="1276" y="653"/>
                    <a:pt x="1277" y="635"/>
                  </a:cubicBezTo>
                  <a:cubicBezTo>
                    <a:pt x="1230" y="624"/>
                    <a:pt x="1183" y="614"/>
                    <a:pt x="1134" y="606"/>
                  </a:cubicBezTo>
                  <a:close/>
                  <a:moveTo>
                    <a:pt x="349" y="613"/>
                  </a:moveTo>
                  <a:cubicBezTo>
                    <a:pt x="330" y="617"/>
                    <a:pt x="311" y="621"/>
                    <a:pt x="292" y="624"/>
                  </a:cubicBezTo>
                  <a:cubicBezTo>
                    <a:pt x="292" y="650"/>
                    <a:pt x="293" y="674"/>
                    <a:pt x="295" y="697"/>
                  </a:cubicBezTo>
                  <a:cubicBezTo>
                    <a:pt x="307" y="700"/>
                    <a:pt x="319" y="703"/>
                    <a:pt x="332" y="704"/>
                  </a:cubicBezTo>
                  <a:cubicBezTo>
                    <a:pt x="337" y="674"/>
                    <a:pt x="345" y="641"/>
                    <a:pt x="349" y="613"/>
                  </a:cubicBezTo>
                  <a:close/>
                  <a:moveTo>
                    <a:pt x="1279" y="634"/>
                  </a:moveTo>
                  <a:cubicBezTo>
                    <a:pt x="1282" y="634"/>
                    <a:pt x="1283" y="634"/>
                    <a:pt x="1284" y="635"/>
                  </a:cubicBezTo>
                  <a:cubicBezTo>
                    <a:pt x="1283" y="628"/>
                    <a:pt x="1282" y="622"/>
                    <a:pt x="1279" y="617"/>
                  </a:cubicBezTo>
                  <a:cubicBezTo>
                    <a:pt x="1279" y="623"/>
                    <a:pt x="1279" y="628"/>
                    <a:pt x="1279" y="634"/>
                  </a:cubicBezTo>
                  <a:close/>
                  <a:moveTo>
                    <a:pt x="67" y="699"/>
                  </a:moveTo>
                  <a:cubicBezTo>
                    <a:pt x="70" y="674"/>
                    <a:pt x="76" y="651"/>
                    <a:pt x="82" y="628"/>
                  </a:cubicBezTo>
                  <a:cubicBezTo>
                    <a:pt x="77" y="626"/>
                    <a:pt x="74" y="621"/>
                    <a:pt x="68" y="620"/>
                  </a:cubicBezTo>
                  <a:cubicBezTo>
                    <a:pt x="67" y="645"/>
                    <a:pt x="64" y="674"/>
                    <a:pt x="67" y="699"/>
                  </a:cubicBezTo>
                  <a:close/>
                  <a:moveTo>
                    <a:pt x="288" y="625"/>
                  </a:moveTo>
                  <a:cubicBezTo>
                    <a:pt x="255" y="634"/>
                    <a:pt x="221" y="642"/>
                    <a:pt x="190" y="652"/>
                  </a:cubicBezTo>
                  <a:cubicBezTo>
                    <a:pt x="189" y="659"/>
                    <a:pt x="188" y="664"/>
                    <a:pt x="186" y="670"/>
                  </a:cubicBezTo>
                  <a:cubicBezTo>
                    <a:pt x="220" y="680"/>
                    <a:pt x="255" y="690"/>
                    <a:pt x="293" y="696"/>
                  </a:cubicBezTo>
                  <a:cubicBezTo>
                    <a:pt x="290" y="673"/>
                    <a:pt x="291" y="648"/>
                    <a:pt x="288" y="625"/>
                  </a:cubicBezTo>
                  <a:close/>
                  <a:moveTo>
                    <a:pt x="69" y="701"/>
                  </a:moveTo>
                  <a:cubicBezTo>
                    <a:pt x="95" y="687"/>
                    <a:pt x="122" y="673"/>
                    <a:pt x="152" y="663"/>
                  </a:cubicBezTo>
                  <a:cubicBezTo>
                    <a:pt x="130" y="651"/>
                    <a:pt x="104" y="643"/>
                    <a:pt x="84" y="629"/>
                  </a:cubicBezTo>
                  <a:cubicBezTo>
                    <a:pt x="79" y="653"/>
                    <a:pt x="73" y="676"/>
                    <a:pt x="69" y="701"/>
                  </a:cubicBezTo>
                  <a:close/>
                  <a:moveTo>
                    <a:pt x="1277" y="687"/>
                  </a:moveTo>
                  <a:cubicBezTo>
                    <a:pt x="1283" y="685"/>
                    <a:pt x="1289" y="684"/>
                    <a:pt x="1296" y="682"/>
                  </a:cubicBezTo>
                  <a:cubicBezTo>
                    <a:pt x="1292" y="667"/>
                    <a:pt x="1290" y="652"/>
                    <a:pt x="1285" y="638"/>
                  </a:cubicBezTo>
                  <a:cubicBezTo>
                    <a:pt x="1284" y="637"/>
                    <a:pt x="1281" y="637"/>
                    <a:pt x="1279" y="636"/>
                  </a:cubicBezTo>
                  <a:cubicBezTo>
                    <a:pt x="1278" y="652"/>
                    <a:pt x="1278" y="670"/>
                    <a:pt x="1277" y="687"/>
                  </a:cubicBezTo>
                  <a:close/>
                  <a:moveTo>
                    <a:pt x="1298" y="681"/>
                  </a:moveTo>
                  <a:cubicBezTo>
                    <a:pt x="1320" y="675"/>
                    <a:pt x="1342" y="670"/>
                    <a:pt x="1362" y="661"/>
                  </a:cubicBezTo>
                  <a:cubicBezTo>
                    <a:pt x="1338" y="654"/>
                    <a:pt x="1315" y="645"/>
                    <a:pt x="1289" y="639"/>
                  </a:cubicBezTo>
                  <a:cubicBezTo>
                    <a:pt x="1291" y="653"/>
                    <a:pt x="1296" y="666"/>
                    <a:pt x="1298" y="681"/>
                  </a:cubicBezTo>
                  <a:close/>
                  <a:moveTo>
                    <a:pt x="1399" y="649"/>
                  </a:moveTo>
                  <a:cubicBezTo>
                    <a:pt x="1399" y="657"/>
                    <a:pt x="1399" y="665"/>
                    <a:pt x="1399" y="673"/>
                  </a:cubicBezTo>
                  <a:cubicBezTo>
                    <a:pt x="1407" y="677"/>
                    <a:pt x="1415" y="680"/>
                    <a:pt x="1422" y="684"/>
                  </a:cubicBezTo>
                  <a:cubicBezTo>
                    <a:pt x="1419" y="671"/>
                    <a:pt x="1418" y="655"/>
                    <a:pt x="1412" y="644"/>
                  </a:cubicBezTo>
                  <a:cubicBezTo>
                    <a:pt x="1409" y="646"/>
                    <a:pt x="1404" y="648"/>
                    <a:pt x="1399" y="649"/>
                  </a:cubicBezTo>
                  <a:close/>
                  <a:moveTo>
                    <a:pt x="1371" y="662"/>
                  </a:moveTo>
                  <a:cubicBezTo>
                    <a:pt x="1379" y="665"/>
                    <a:pt x="1388" y="668"/>
                    <a:pt x="1397" y="672"/>
                  </a:cubicBezTo>
                  <a:cubicBezTo>
                    <a:pt x="1396" y="666"/>
                    <a:pt x="1398" y="656"/>
                    <a:pt x="1396" y="651"/>
                  </a:cubicBezTo>
                  <a:cubicBezTo>
                    <a:pt x="1388" y="655"/>
                    <a:pt x="1379" y="658"/>
                    <a:pt x="1371" y="662"/>
                  </a:cubicBezTo>
                  <a:close/>
                  <a:moveTo>
                    <a:pt x="162" y="662"/>
                  </a:moveTo>
                  <a:cubicBezTo>
                    <a:pt x="169" y="664"/>
                    <a:pt x="175" y="668"/>
                    <a:pt x="184" y="669"/>
                  </a:cubicBezTo>
                  <a:cubicBezTo>
                    <a:pt x="184" y="663"/>
                    <a:pt x="187" y="659"/>
                    <a:pt x="187" y="653"/>
                  </a:cubicBezTo>
                  <a:cubicBezTo>
                    <a:pt x="178" y="656"/>
                    <a:pt x="170" y="658"/>
                    <a:pt x="162" y="662"/>
                  </a:cubicBezTo>
                  <a:close/>
                  <a:moveTo>
                    <a:pt x="109" y="683"/>
                  </a:moveTo>
                  <a:cubicBezTo>
                    <a:pt x="98" y="688"/>
                    <a:pt x="72" y="698"/>
                    <a:pt x="68" y="707"/>
                  </a:cubicBezTo>
                  <a:cubicBezTo>
                    <a:pt x="63" y="717"/>
                    <a:pt x="68" y="742"/>
                    <a:pt x="70" y="755"/>
                  </a:cubicBezTo>
                  <a:cubicBezTo>
                    <a:pt x="76" y="807"/>
                    <a:pt x="83" y="853"/>
                    <a:pt x="96" y="893"/>
                  </a:cubicBezTo>
                  <a:cubicBezTo>
                    <a:pt x="107" y="898"/>
                    <a:pt x="117" y="903"/>
                    <a:pt x="127" y="908"/>
                  </a:cubicBezTo>
                  <a:cubicBezTo>
                    <a:pt x="138" y="901"/>
                    <a:pt x="150" y="898"/>
                    <a:pt x="158" y="889"/>
                  </a:cubicBezTo>
                  <a:cubicBezTo>
                    <a:pt x="157" y="859"/>
                    <a:pt x="160" y="834"/>
                    <a:pt x="162" y="808"/>
                  </a:cubicBezTo>
                  <a:cubicBezTo>
                    <a:pt x="163" y="790"/>
                    <a:pt x="168" y="772"/>
                    <a:pt x="168" y="756"/>
                  </a:cubicBezTo>
                  <a:cubicBezTo>
                    <a:pt x="168" y="741"/>
                    <a:pt x="163" y="727"/>
                    <a:pt x="162" y="712"/>
                  </a:cubicBezTo>
                  <a:cubicBezTo>
                    <a:pt x="161" y="696"/>
                    <a:pt x="161" y="681"/>
                    <a:pt x="159" y="665"/>
                  </a:cubicBezTo>
                  <a:cubicBezTo>
                    <a:pt x="159" y="664"/>
                    <a:pt x="159" y="664"/>
                    <a:pt x="158" y="664"/>
                  </a:cubicBezTo>
                  <a:cubicBezTo>
                    <a:pt x="145" y="667"/>
                    <a:pt x="128" y="674"/>
                    <a:pt x="109" y="683"/>
                  </a:cubicBezTo>
                  <a:close/>
                  <a:moveTo>
                    <a:pt x="1367" y="664"/>
                  </a:moveTo>
                  <a:cubicBezTo>
                    <a:pt x="1347" y="670"/>
                    <a:pt x="1321" y="678"/>
                    <a:pt x="1299" y="685"/>
                  </a:cubicBezTo>
                  <a:cubicBezTo>
                    <a:pt x="1311" y="742"/>
                    <a:pt x="1319" y="805"/>
                    <a:pt x="1322" y="872"/>
                  </a:cubicBezTo>
                  <a:cubicBezTo>
                    <a:pt x="1336" y="877"/>
                    <a:pt x="1347" y="884"/>
                    <a:pt x="1362" y="888"/>
                  </a:cubicBezTo>
                  <a:cubicBezTo>
                    <a:pt x="1380" y="824"/>
                    <a:pt x="1394" y="754"/>
                    <a:pt x="1397" y="674"/>
                  </a:cubicBezTo>
                  <a:cubicBezTo>
                    <a:pt x="1386" y="672"/>
                    <a:pt x="1378" y="666"/>
                    <a:pt x="1367" y="664"/>
                  </a:cubicBezTo>
                  <a:close/>
                  <a:moveTo>
                    <a:pt x="170" y="745"/>
                  </a:moveTo>
                  <a:cubicBezTo>
                    <a:pt x="172" y="719"/>
                    <a:pt x="178" y="695"/>
                    <a:pt x="183" y="671"/>
                  </a:cubicBezTo>
                  <a:cubicBezTo>
                    <a:pt x="175" y="670"/>
                    <a:pt x="169" y="667"/>
                    <a:pt x="162" y="665"/>
                  </a:cubicBezTo>
                  <a:cubicBezTo>
                    <a:pt x="164" y="692"/>
                    <a:pt x="164" y="722"/>
                    <a:pt x="170" y="745"/>
                  </a:cubicBezTo>
                  <a:close/>
                  <a:moveTo>
                    <a:pt x="185" y="672"/>
                  </a:moveTo>
                  <a:cubicBezTo>
                    <a:pt x="185" y="673"/>
                    <a:pt x="185" y="674"/>
                    <a:pt x="185" y="675"/>
                  </a:cubicBezTo>
                  <a:cubicBezTo>
                    <a:pt x="182" y="704"/>
                    <a:pt x="169" y="731"/>
                    <a:pt x="171" y="761"/>
                  </a:cubicBezTo>
                  <a:cubicBezTo>
                    <a:pt x="172" y="801"/>
                    <a:pt x="188" y="839"/>
                    <a:pt x="195" y="875"/>
                  </a:cubicBezTo>
                  <a:cubicBezTo>
                    <a:pt x="232" y="860"/>
                    <a:pt x="272" y="848"/>
                    <a:pt x="314" y="837"/>
                  </a:cubicBezTo>
                  <a:cubicBezTo>
                    <a:pt x="306" y="792"/>
                    <a:pt x="297" y="749"/>
                    <a:pt x="294" y="700"/>
                  </a:cubicBezTo>
                  <a:cubicBezTo>
                    <a:pt x="256" y="692"/>
                    <a:pt x="219" y="683"/>
                    <a:pt x="185" y="672"/>
                  </a:cubicBezTo>
                  <a:close/>
                  <a:moveTo>
                    <a:pt x="1364" y="890"/>
                  </a:moveTo>
                  <a:cubicBezTo>
                    <a:pt x="1375" y="896"/>
                    <a:pt x="1385" y="902"/>
                    <a:pt x="1397" y="908"/>
                  </a:cubicBezTo>
                  <a:cubicBezTo>
                    <a:pt x="1411" y="900"/>
                    <a:pt x="1428" y="894"/>
                    <a:pt x="1441" y="885"/>
                  </a:cubicBezTo>
                  <a:cubicBezTo>
                    <a:pt x="1442" y="811"/>
                    <a:pt x="1435" y="747"/>
                    <a:pt x="1423" y="687"/>
                  </a:cubicBezTo>
                  <a:cubicBezTo>
                    <a:pt x="1415" y="684"/>
                    <a:pt x="1408" y="679"/>
                    <a:pt x="1398" y="676"/>
                  </a:cubicBezTo>
                  <a:cubicBezTo>
                    <a:pt x="1397" y="757"/>
                    <a:pt x="1382" y="826"/>
                    <a:pt x="1364" y="890"/>
                  </a:cubicBezTo>
                  <a:close/>
                  <a:moveTo>
                    <a:pt x="1127" y="716"/>
                  </a:moveTo>
                  <a:cubicBezTo>
                    <a:pt x="1127" y="713"/>
                    <a:pt x="1132" y="715"/>
                    <a:pt x="1134" y="715"/>
                  </a:cubicBezTo>
                  <a:cubicBezTo>
                    <a:pt x="1132" y="705"/>
                    <a:pt x="1131" y="694"/>
                    <a:pt x="1129" y="685"/>
                  </a:cubicBezTo>
                  <a:cubicBezTo>
                    <a:pt x="1128" y="694"/>
                    <a:pt x="1125" y="707"/>
                    <a:pt x="1127" y="716"/>
                  </a:cubicBezTo>
                  <a:close/>
                  <a:moveTo>
                    <a:pt x="1277" y="690"/>
                  </a:moveTo>
                  <a:cubicBezTo>
                    <a:pt x="1272" y="746"/>
                    <a:pt x="1263" y="798"/>
                    <a:pt x="1252" y="848"/>
                  </a:cubicBezTo>
                  <a:cubicBezTo>
                    <a:pt x="1275" y="855"/>
                    <a:pt x="1298" y="862"/>
                    <a:pt x="1319" y="871"/>
                  </a:cubicBezTo>
                  <a:cubicBezTo>
                    <a:pt x="1316" y="804"/>
                    <a:pt x="1310" y="740"/>
                    <a:pt x="1295" y="685"/>
                  </a:cubicBezTo>
                  <a:cubicBezTo>
                    <a:pt x="1289" y="687"/>
                    <a:pt x="1283" y="688"/>
                    <a:pt x="1277" y="690"/>
                  </a:cubicBezTo>
                  <a:close/>
                  <a:moveTo>
                    <a:pt x="1443" y="884"/>
                  </a:moveTo>
                  <a:cubicBezTo>
                    <a:pt x="1447" y="884"/>
                    <a:pt x="1454" y="877"/>
                    <a:pt x="1459" y="875"/>
                  </a:cubicBezTo>
                  <a:cubicBezTo>
                    <a:pt x="1470" y="828"/>
                    <a:pt x="1478" y="779"/>
                    <a:pt x="1480" y="723"/>
                  </a:cubicBezTo>
                  <a:cubicBezTo>
                    <a:pt x="1465" y="709"/>
                    <a:pt x="1446" y="699"/>
                    <a:pt x="1426" y="689"/>
                  </a:cubicBezTo>
                  <a:cubicBezTo>
                    <a:pt x="1437" y="748"/>
                    <a:pt x="1446" y="814"/>
                    <a:pt x="1443" y="884"/>
                  </a:cubicBezTo>
                  <a:close/>
                  <a:moveTo>
                    <a:pt x="1136" y="718"/>
                  </a:moveTo>
                  <a:cubicBezTo>
                    <a:pt x="1142" y="751"/>
                    <a:pt x="1146" y="785"/>
                    <a:pt x="1148" y="822"/>
                  </a:cubicBezTo>
                  <a:cubicBezTo>
                    <a:pt x="1182" y="830"/>
                    <a:pt x="1216" y="838"/>
                    <a:pt x="1249" y="847"/>
                  </a:cubicBezTo>
                  <a:cubicBezTo>
                    <a:pt x="1260" y="798"/>
                    <a:pt x="1269" y="747"/>
                    <a:pt x="1274" y="691"/>
                  </a:cubicBezTo>
                  <a:cubicBezTo>
                    <a:pt x="1273" y="691"/>
                    <a:pt x="1272" y="691"/>
                    <a:pt x="1272" y="691"/>
                  </a:cubicBezTo>
                  <a:cubicBezTo>
                    <a:pt x="1229" y="702"/>
                    <a:pt x="1181" y="708"/>
                    <a:pt x="1136" y="718"/>
                  </a:cubicBezTo>
                  <a:close/>
                  <a:moveTo>
                    <a:pt x="317" y="834"/>
                  </a:moveTo>
                  <a:cubicBezTo>
                    <a:pt x="320" y="790"/>
                    <a:pt x="325" y="747"/>
                    <a:pt x="332" y="707"/>
                  </a:cubicBezTo>
                  <a:cubicBezTo>
                    <a:pt x="319" y="706"/>
                    <a:pt x="307" y="703"/>
                    <a:pt x="295" y="700"/>
                  </a:cubicBezTo>
                  <a:cubicBezTo>
                    <a:pt x="301" y="747"/>
                    <a:pt x="306" y="792"/>
                    <a:pt x="317" y="834"/>
                  </a:cubicBezTo>
                  <a:close/>
                  <a:moveTo>
                    <a:pt x="334" y="708"/>
                  </a:moveTo>
                  <a:cubicBezTo>
                    <a:pt x="329" y="749"/>
                    <a:pt x="320" y="792"/>
                    <a:pt x="320" y="836"/>
                  </a:cubicBezTo>
                  <a:cubicBezTo>
                    <a:pt x="364" y="824"/>
                    <a:pt x="411" y="815"/>
                    <a:pt x="460" y="809"/>
                  </a:cubicBezTo>
                  <a:cubicBezTo>
                    <a:pt x="456" y="781"/>
                    <a:pt x="452" y="754"/>
                    <a:pt x="450" y="724"/>
                  </a:cubicBezTo>
                  <a:cubicBezTo>
                    <a:pt x="410" y="721"/>
                    <a:pt x="372" y="714"/>
                    <a:pt x="334" y="708"/>
                  </a:cubicBezTo>
                  <a:close/>
                  <a:moveTo>
                    <a:pt x="12" y="759"/>
                  </a:moveTo>
                  <a:cubicBezTo>
                    <a:pt x="10" y="769"/>
                    <a:pt x="13" y="784"/>
                    <a:pt x="14" y="796"/>
                  </a:cubicBezTo>
                  <a:cubicBezTo>
                    <a:pt x="15" y="809"/>
                    <a:pt x="15" y="823"/>
                    <a:pt x="18" y="833"/>
                  </a:cubicBezTo>
                  <a:cubicBezTo>
                    <a:pt x="21" y="843"/>
                    <a:pt x="38" y="854"/>
                    <a:pt x="45" y="860"/>
                  </a:cubicBezTo>
                  <a:cubicBezTo>
                    <a:pt x="48" y="862"/>
                    <a:pt x="50" y="867"/>
                    <a:pt x="54" y="865"/>
                  </a:cubicBezTo>
                  <a:cubicBezTo>
                    <a:pt x="52" y="809"/>
                    <a:pt x="59" y="757"/>
                    <a:pt x="63" y="710"/>
                  </a:cubicBezTo>
                  <a:cubicBezTo>
                    <a:pt x="63" y="709"/>
                    <a:pt x="63" y="709"/>
                    <a:pt x="62" y="709"/>
                  </a:cubicBezTo>
                  <a:cubicBezTo>
                    <a:pt x="50" y="719"/>
                    <a:pt x="16" y="741"/>
                    <a:pt x="12" y="759"/>
                  </a:cubicBezTo>
                  <a:close/>
                  <a:moveTo>
                    <a:pt x="1134" y="718"/>
                  </a:moveTo>
                  <a:cubicBezTo>
                    <a:pt x="1133" y="716"/>
                    <a:pt x="1129" y="719"/>
                    <a:pt x="1126" y="718"/>
                  </a:cubicBezTo>
                  <a:cubicBezTo>
                    <a:pt x="1122" y="751"/>
                    <a:pt x="1118" y="785"/>
                    <a:pt x="1112" y="816"/>
                  </a:cubicBezTo>
                  <a:cubicBezTo>
                    <a:pt x="1124" y="818"/>
                    <a:pt x="1134" y="821"/>
                    <a:pt x="1146" y="822"/>
                  </a:cubicBezTo>
                  <a:cubicBezTo>
                    <a:pt x="1143" y="787"/>
                    <a:pt x="1139" y="752"/>
                    <a:pt x="1134" y="718"/>
                  </a:cubicBezTo>
                  <a:close/>
                  <a:moveTo>
                    <a:pt x="961" y="735"/>
                  </a:moveTo>
                  <a:cubicBezTo>
                    <a:pt x="960" y="755"/>
                    <a:pt x="958" y="775"/>
                    <a:pt x="956" y="795"/>
                  </a:cubicBezTo>
                  <a:cubicBezTo>
                    <a:pt x="1009" y="801"/>
                    <a:pt x="1060" y="807"/>
                    <a:pt x="1110" y="815"/>
                  </a:cubicBezTo>
                  <a:cubicBezTo>
                    <a:pt x="1113" y="784"/>
                    <a:pt x="1123" y="748"/>
                    <a:pt x="1121" y="719"/>
                  </a:cubicBezTo>
                  <a:cubicBezTo>
                    <a:pt x="1070" y="726"/>
                    <a:pt x="1016" y="732"/>
                    <a:pt x="961" y="735"/>
                  </a:cubicBezTo>
                  <a:close/>
                  <a:moveTo>
                    <a:pt x="1462" y="872"/>
                  </a:moveTo>
                  <a:cubicBezTo>
                    <a:pt x="1480" y="862"/>
                    <a:pt x="1495" y="848"/>
                    <a:pt x="1507" y="832"/>
                  </a:cubicBezTo>
                  <a:cubicBezTo>
                    <a:pt x="1507" y="814"/>
                    <a:pt x="1508" y="802"/>
                    <a:pt x="1507" y="786"/>
                  </a:cubicBezTo>
                  <a:cubicBezTo>
                    <a:pt x="1506" y="773"/>
                    <a:pt x="1508" y="759"/>
                    <a:pt x="1506" y="750"/>
                  </a:cubicBezTo>
                  <a:cubicBezTo>
                    <a:pt x="1503" y="738"/>
                    <a:pt x="1488" y="733"/>
                    <a:pt x="1482" y="724"/>
                  </a:cubicBezTo>
                  <a:cubicBezTo>
                    <a:pt x="1481" y="779"/>
                    <a:pt x="1472" y="827"/>
                    <a:pt x="1462" y="872"/>
                  </a:cubicBezTo>
                  <a:close/>
                  <a:moveTo>
                    <a:pt x="462" y="808"/>
                  </a:moveTo>
                  <a:cubicBezTo>
                    <a:pt x="479" y="806"/>
                    <a:pt x="496" y="804"/>
                    <a:pt x="512" y="801"/>
                  </a:cubicBezTo>
                  <a:cubicBezTo>
                    <a:pt x="515" y="778"/>
                    <a:pt x="516" y="755"/>
                    <a:pt x="518" y="732"/>
                  </a:cubicBezTo>
                  <a:cubicBezTo>
                    <a:pt x="496" y="729"/>
                    <a:pt x="474" y="727"/>
                    <a:pt x="452" y="725"/>
                  </a:cubicBezTo>
                  <a:cubicBezTo>
                    <a:pt x="455" y="753"/>
                    <a:pt x="458" y="780"/>
                    <a:pt x="462" y="808"/>
                  </a:cubicBezTo>
                  <a:close/>
                  <a:moveTo>
                    <a:pt x="56" y="868"/>
                  </a:moveTo>
                  <a:cubicBezTo>
                    <a:pt x="66" y="877"/>
                    <a:pt x="79" y="884"/>
                    <a:pt x="92" y="890"/>
                  </a:cubicBezTo>
                  <a:cubicBezTo>
                    <a:pt x="79" y="840"/>
                    <a:pt x="69" y="787"/>
                    <a:pt x="64" y="728"/>
                  </a:cubicBezTo>
                  <a:cubicBezTo>
                    <a:pt x="58" y="772"/>
                    <a:pt x="55" y="818"/>
                    <a:pt x="56" y="868"/>
                  </a:cubicBezTo>
                  <a:close/>
                  <a:moveTo>
                    <a:pt x="522" y="732"/>
                  </a:moveTo>
                  <a:cubicBezTo>
                    <a:pt x="518" y="753"/>
                    <a:pt x="518" y="778"/>
                    <a:pt x="515" y="801"/>
                  </a:cubicBezTo>
                  <a:cubicBezTo>
                    <a:pt x="549" y="797"/>
                    <a:pt x="584" y="794"/>
                    <a:pt x="619" y="791"/>
                  </a:cubicBezTo>
                  <a:cubicBezTo>
                    <a:pt x="619" y="773"/>
                    <a:pt x="617" y="756"/>
                    <a:pt x="616" y="739"/>
                  </a:cubicBezTo>
                  <a:cubicBezTo>
                    <a:pt x="585" y="736"/>
                    <a:pt x="553" y="735"/>
                    <a:pt x="522" y="732"/>
                  </a:cubicBezTo>
                  <a:close/>
                  <a:moveTo>
                    <a:pt x="8" y="761"/>
                  </a:moveTo>
                  <a:cubicBezTo>
                    <a:pt x="10" y="754"/>
                    <a:pt x="10" y="740"/>
                    <a:pt x="8" y="733"/>
                  </a:cubicBezTo>
                  <a:cubicBezTo>
                    <a:pt x="10" y="743"/>
                    <a:pt x="6" y="753"/>
                    <a:pt x="8" y="761"/>
                  </a:cubicBezTo>
                  <a:close/>
                  <a:moveTo>
                    <a:pt x="942" y="737"/>
                  </a:moveTo>
                  <a:cubicBezTo>
                    <a:pt x="943" y="757"/>
                    <a:pt x="945" y="775"/>
                    <a:pt x="945" y="795"/>
                  </a:cubicBezTo>
                  <a:cubicBezTo>
                    <a:pt x="948" y="795"/>
                    <a:pt x="950" y="795"/>
                    <a:pt x="953" y="795"/>
                  </a:cubicBezTo>
                  <a:cubicBezTo>
                    <a:pt x="956" y="776"/>
                    <a:pt x="957" y="756"/>
                    <a:pt x="958" y="736"/>
                  </a:cubicBezTo>
                  <a:cubicBezTo>
                    <a:pt x="953" y="736"/>
                    <a:pt x="946" y="735"/>
                    <a:pt x="942" y="737"/>
                  </a:cubicBezTo>
                  <a:close/>
                  <a:moveTo>
                    <a:pt x="790" y="742"/>
                  </a:moveTo>
                  <a:cubicBezTo>
                    <a:pt x="790" y="757"/>
                    <a:pt x="790" y="772"/>
                    <a:pt x="790" y="788"/>
                  </a:cubicBezTo>
                  <a:cubicBezTo>
                    <a:pt x="843" y="788"/>
                    <a:pt x="892" y="791"/>
                    <a:pt x="942" y="794"/>
                  </a:cubicBezTo>
                  <a:cubicBezTo>
                    <a:pt x="940" y="776"/>
                    <a:pt x="940" y="755"/>
                    <a:pt x="938" y="737"/>
                  </a:cubicBezTo>
                  <a:cubicBezTo>
                    <a:pt x="889" y="739"/>
                    <a:pt x="841" y="742"/>
                    <a:pt x="790" y="742"/>
                  </a:cubicBezTo>
                  <a:close/>
                  <a:moveTo>
                    <a:pt x="621" y="739"/>
                  </a:moveTo>
                  <a:cubicBezTo>
                    <a:pt x="619" y="755"/>
                    <a:pt x="623" y="774"/>
                    <a:pt x="623" y="791"/>
                  </a:cubicBezTo>
                  <a:cubicBezTo>
                    <a:pt x="657" y="790"/>
                    <a:pt x="691" y="788"/>
                    <a:pt x="726" y="788"/>
                  </a:cubicBezTo>
                  <a:cubicBezTo>
                    <a:pt x="726" y="772"/>
                    <a:pt x="726" y="757"/>
                    <a:pt x="726" y="742"/>
                  </a:cubicBezTo>
                  <a:cubicBezTo>
                    <a:pt x="690" y="742"/>
                    <a:pt x="656" y="740"/>
                    <a:pt x="621" y="739"/>
                  </a:cubicBezTo>
                  <a:close/>
                  <a:moveTo>
                    <a:pt x="729" y="742"/>
                  </a:moveTo>
                  <a:cubicBezTo>
                    <a:pt x="729" y="757"/>
                    <a:pt x="729" y="772"/>
                    <a:pt x="729" y="788"/>
                  </a:cubicBezTo>
                  <a:cubicBezTo>
                    <a:pt x="749" y="788"/>
                    <a:pt x="768" y="788"/>
                    <a:pt x="787" y="788"/>
                  </a:cubicBezTo>
                  <a:cubicBezTo>
                    <a:pt x="788" y="773"/>
                    <a:pt x="788" y="757"/>
                    <a:pt x="788" y="742"/>
                  </a:cubicBezTo>
                  <a:cubicBezTo>
                    <a:pt x="768" y="742"/>
                    <a:pt x="749" y="742"/>
                    <a:pt x="729" y="742"/>
                  </a:cubicBezTo>
                  <a:close/>
                  <a:moveTo>
                    <a:pt x="1508" y="753"/>
                  </a:moveTo>
                  <a:cubicBezTo>
                    <a:pt x="1508" y="753"/>
                    <a:pt x="1509" y="754"/>
                    <a:pt x="1508" y="753"/>
                  </a:cubicBezTo>
                  <a:close/>
                  <a:moveTo>
                    <a:pt x="1511" y="827"/>
                  </a:moveTo>
                  <a:cubicBezTo>
                    <a:pt x="1520" y="808"/>
                    <a:pt x="1524" y="768"/>
                    <a:pt x="1509" y="754"/>
                  </a:cubicBezTo>
                  <a:cubicBezTo>
                    <a:pt x="1510" y="778"/>
                    <a:pt x="1509" y="804"/>
                    <a:pt x="1511" y="827"/>
                  </a:cubicBezTo>
                  <a:close/>
                  <a:moveTo>
                    <a:pt x="15" y="828"/>
                  </a:moveTo>
                  <a:cubicBezTo>
                    <a:pt x="12" y="808"/>
                    <a:pt x="12" y="784"/>
                    <a:pt x="8" y="765"/>
                  </a:cubicBezTo>
                  <a:cubicBezTo>
                    <a:pt x="6" y="784"/>
                    <a:pt x="4" y="816"/>
                    <a:pt x="15" y="828"/>
                  </a:cubicBezTo>
                  <a:close/>
                  <a:moveTo>
                    <a:pt x="162" y="890"/>
                  </a:moveTo>
                  <a:cubicBezTo>
                    <a:pt x="171" y="884"/>
                    <a:pt x="184" y="881"/>
                    <a:pt x="193" y="875"/>
                  </a:cubicBezTo>
                  <a:cubicBezTo>
                    <a:pt x="182" y="842"/>
                    <a:pt x="176" y="805"/>
                    <a:pt x="169" y="768"/>
                  </a:cubicBezTo>
                  <a:cubicBezTo>
                    <a:pt x="165" y="806"/>
                    <a:pt x="159" y="852"/>
                    <a:pt x="162" y="890"/>
                  </a:cubicBezTo>
                  <a:close/>
                  <a:moveTo>
                    <a:pt x="5" y="797"/>
                  </a:moveTo>
                  <a:cubicBezTo>
                    <a:pt x="5" y="793"/>
                    <a:pt x="5" y="784"/>
                    <a:pt x="4" y="780"/>
                  </a:cubicBezTo>
                  <a:cubicBezTo>
                    <a:pt x="2" y="787"/>
                    <a:pt x="4" y="811"/>
                    <a:pt x="5" y="797"/>
                  </a:cubicBezTo>
                  <a:close/>
                  <a:moveTo>
                    <a:pt x="624" y="794"/>
                  </a:moveTo>
                  <a:cubicBezTo>
                    <a:pt x="627" y="863"/>
                    <a:pt x="635" y="934"/>
                    <a:pt x="643" y="1001"/>
                  </a:cubicBezTo>
                  <a:cubicBezTo>
                    <a:pt x="670" y="999"/>
                    <a:pt x="698" y="998"/>
                    <a:pt x="726" y="997"/>
                  </a:cubicBezTo>
                  <a:cubicBezTo>
                    <a:pt x="726" y="928"/>
                    <a:pt x="725" y="858"/>
                    <a:pt x="726" y="791"/>
                  </a:cubicBezTo>
                  <a:cubicBezTo>
                    <a:pt x="694" y="790"/>
                    <a:pt x="656" y="792"/>
                    <a:pt x="624" y="794"/>
                  </a:cubicBezTo>
                  <a:close/>
                  <a:moveTo>
                    <a:pt x="729" y="792"/>
                  </a:moveTo>
                  <a:cubicBezTo>
                    <a:pt x="727" y="859"/>
                    <a:pt x="729" y="929"/>
                    <a:pt x="728" y="997"/>
                  </a:cubicBezTo>
                  <a:cubicBezTo>
                    <a:pt x="747" y="997"/>
                    <a:pt x="765" y="997"/>
                    <a:pt x="783" y="997"/>
                  </a:cubicBezTo>
                  <a:cubicBezTo>
                    <a:pt x="785" y="929"/>
                    <a:pt x="787" y="860"/>
                    <a:pt x="787" y="790"/>
                  </a:cubicBezTo>
                  <a:cubicBezTo>
                    <a:pt x="768" y="790"/>
                    <a:pt x="749" y="790"/>
                    <a:pt x="730" y="790"/>
                  </a:cubicBezTo>
                  <a:cubicBezTo>
                    <a:pt x="729" y="790"/>
                    <a:pt x="729" y="791"/>
                    <a:pt x="729" y="792"/>
                  </a:cubicBezTo>
                  <a:close/>
                  <a:moveTo>
                    <a:pt x="790" y="792"/>
                  </a:moveTo>
                  <a:cubicBezTo>
                    <a:pt x="789" y="861"/>
                    <a:pt x="788" y="929"/>
                    <a:pt x="786" y="997"/>
                  </a:cubicBezTo>
                  <a:cubicBezTo>
                    <a:pt x="834" y="997"/>
                    <a:pt x="881" y="1003"/>
                    <a:pt x="927" y="998"/>
                  </a:cubicBezTo>
                  <a:cubicBezTo>
                    <a:pt x="937" y="935"/>
                    <a:pt x="950" y="870"/>
                    <a:pt x="942" y="797"/>
                  </a:cubicBezTo>
                  <a:cubicBezTo>
                    <a:pt x="894" y="792"/>
                    <a:pt x="842" y="791"/>
                    <a:pt x="791" y="790"/>
                  </a:cubicBezTo>
                  <a:cubicBezTo>
                    <a:pt x="790" y="790"/>
                    <a:pt x="790" y="791"/>
                    <a:pt x="790" y="792"/>
                  </a:cubicBezTo>
                  <a:close/>
                  <a:moveTo>
                    <a:pt x="1521" y="796"/>
                  </a:moveTo>
                  <a:cubicBezTo>
                    <a:pt x="1521" y="795"/>
                    <a:pt x="1522" y="788"/>
                    <a:pt x="1520" y="791"/>
                  </a:cubicBezTo>
                  <a:cubicBezTo>
                    <a:pt x="1520" y="793"/>
                    <a:pt x="1520" y="799"/>
                    <a:pt x="1521" y="796"/>
                  </a:cubicBezTo>
                  <a:close/>
                  <a:moveTo>
                    <a:pt x="515" y="804"/>
                  </a:moveTo>
                  <a:cubicBezTo>
                    <a:pt x="511" y="864"/>
                    <a:pt x="510" y="926"/>
                    <a:pt x="510" y="991"/>
                  </a:cubicBezTo>
                  <a:cubicBezTo>
                    <a:pt x="552" y="995"/>
                    <a:pt x="598" y="999"/>
                    <a:pt x="640" y="1000"/>
                  </a:cubicBezTo>
                  <a:cubicBezTo>
                    <a:pt x="631" y="934"/>
                    <a:pt x="624" y="865"/>
                    <a:pt x="620" y="794"/>
                  </a:cubicBezTo>
                  <a:cubicBezTo>
                    <a:pt x="584" y="797"/>
                    <a:pt x="549" y="799"/>
                    <a:pt x="515" y="804"/>
                  </a:cubicBezTo>
                  <a:close/>
                  <a:moveTo>
                    <a:pt x="948" y="845"/>
                  </a:moveTo>
                  <a:cubicBezTo>
                    <a:pt x="950" y="830"/>
                    <a:pt x="952" y="814"/>
                    <a:pt x="953" y="798"/>
                  </a:cubicBezTo>
                  <a:cubicBezTo>
                    <a:pt x="950" y="798"/>
                    <a:pt x="949" y="797"/>
                    <a:pt x="945" y="797"/>
                  </a:cubicBezTo>
                  <a:cubicBezTo>
                    <a:pt x="947" y="812"/>
                    <a:pt x="946" y="830"/>
                    <a:pt x="948" y="845"/>
                  </a:cubicBezTo>
                  <a:close/>
                  <a:moveTo>
                    <a:pt x="950" y="997"/>
                  </a:moveTo>
                  <a:cubicBezTo>
                    <a:pt x="991" y="993"/>
                    <a:pt x="1030" y="989"/>
                    <a:pt x="1070" y="985"/>
                  </a:cubicBezTo>
                  <a:cubicBezTo>
                    <a:pt x="1087" y="933"/>
                    <a:pt x="1099" y="877"/>
                    <a:pt x="1110" y="818"/>
                  </a:cubicBezTo>
                  <a:cubicBezTo>
                    <a:pt x="1061" y="809"/>
                    <a:pt x="1009" y="803"/>
                    <a:pt x="957" y="798"/>
                  </a:cubicBezTo>
                  <a:cubicBezTo>
                    <a:pt x="944" y="857"/>
                    <a:pt x="952" y="927"/>
                    <a:pt x="950" y="997"/>
                  </a:cubicBezTo>
                  <a:close/>
                  <a:moveTo>
                    <a:pt x="462" y="811"/>
                  </a:moveTo>
                  <a:cubicBezTo>
                    <a:pt x="470" y="866"/>
                    <a:pt x="483" y="925"/>
                    <a:pt x="495" y="975"/>
                  </a:cubicBezTo>
                  <a:cubicBezTo>
                    <a:pt x="497" y="982"/>
                    <a:pt x="496" y="993"/>
                    <a:pt x="508" y="991"/>
                  </a:cubicBezTo>
                  <a:cubicBezTo>
                    <a:pt x="507" y="935"/>
                    <a:pt x="508" y="873"/>
                    <a:pt x="511" y="820"/>
                  </a:cubicBezTo>
                  <a:cubicBezTo>
                    <a:pt x="512" y="816"/>
                    <a:pt x="515" y="807"/>
                    <a:pt x="510" y="804"/>
                  </a:cubicBezTo>
                  <a:cubicBezTo>
                    <a:pt x="494" y="807"/>
                    <a:pt x="477" y="808"/>
                    <a:pt x="462" y="811"/>
                  </a:cubicBezTo>
                  <a:close/>
                  <a:moveTo>
                    <a:pt x="318" y="839"/>
                  </a:moveTo>
                  <a:cubicBezTo>
                    <a:pt x="326" y="887"/>
                    <a:pt x="341" y="928"/>
                    <a:pt x="354" y="970"/>
                  </a:cubicBezTo>
                  <a:cubicBezTo>
                    <a:pt x="400" y="977"/>
                    <a:pt x="448" y="987"/>
                    <a:pt x="496" y="988"/>
                  </a:cubicBezTo>
                  <a:cubicBezTo>
                    <a:pt x="480" y="933"/>
                    <a:pt x="470" y="871"/>
                    <a:pt x="459" y="811"/>
                  </a:cubicBezTo>
                  <a:cubicBezTo>
                    <a:pt x="411" y="819"/>
                    <a:pt x="363" y="827"/>
                    <a:pt x="318" y="839"/>
                  </a:cubicBezTo>
                  <a:close/>
                  <a:moveTo>
                    <a:pt x="1113" y="819"/>
                  </a:moveTo>
                  <a:cubicBezTo>
                    <a:pt x="1113" y="819"/>
                    <a:pt x="1113" y="818"/>
                    <a:pt x="1112" y="818"/>
                  </a:cubicBezTo>
                  <a:cubicBezTo>
                    <a:pt x="1102" y="876"/>
                    <a:pt x="1089" y="932"/>
                    <a:pt x="1074" y="984"/>
                  </a:cubicBezTo>
                  <a:cubicBezTo>
                    <a:pt x="1100" y="981"/>
                    <a:pt x="1126" y="978"/>
                    <a:pt x="1151" y="973"/>
                  </a:cubicBezTo>
                  <a:cubicBezTo>
                    <a:pt x="1151" y="922"/>
                    <a:pt x="1149" y="873"/>
                    <a:pt x="1146" y="825"/>
                  </a:cubicBezTo>
                  <a:cubicBezTo>
                    <a:pt x="1135" y="823"/>
                    <a:pt x="1125" y="820"/>
                    <a:pt x="1113" y="819"/>
                  </a:cubicBezTo>
                  <a:close/>
                  <a:moveTo>
                    <a:pt x="46" y="1018"/>
                  </a:moveTo>
                  <a:cubicBezTo>
                    <a:pt x="45" y="1002"/>
                    <a:pt x="48" y="990"/>
                    <a:pt x="54" y="980"/>
                  </a:cubicBezTo>
                  <a:cubicBezTo>
                    <a:pt x="37" y="936"/>
                    <a:pt x="24" y="889"/>
                    <a:pt x="17" y="837"/>
                  </a:cubicBezTo>
                  <a:cubicBezTo>
                    <a:pt x="13" y="832"/>
                    <a:pt x="11" y="826"/>
                    <a:pt x="7" y="821"/>
                  </a:cubicBezTo>
                  <a:cubicBezTo>
                    <a:pt x="12" y="895"/>
                    <a:pt x="24" y="961"/>
                    <a:pt x="46" y="1018"/>
                  </a:cubicBezTo>
                  <a:close/>
                  <a:moveTo>
                    <a:pt x="1507" y="887"/>
                  </a:moveTo>
                  <a:cubicBezTo>
                    <a:pt x="1509" y="865"/>
                    <a:pt x="1516" y="844"/>
                    <a:pt x="1515" y="823"/>
                  </a:cubicBezTo>
                  <a:cubicBezTo>
                    <a:pt x="1506" y="838"/>
                    <a:pt x="1508" y="868"/>
                    <a:pt x="1507" y="887"/>
                  </a:cubicBezTo>
                  <a:close/>
                  <a:moveTo>
                    <a:pt x="1149" y="826"/>
                  </a:moveTo>
                  <a:cubicBezTo>
                    <a:pt x="1152" y="873"/>
                    <a:pt x="1154" y="922"/>
                    <a:pt x="1154" y="973"/>
                  </a:cubicBezTo>
                  <a:cubicBezTo>
                    <a:pt x="1174" y="969"/>
                    <a:pt x="1195" y="965"/>
                    <a:pt x="1215" y="961"/>
                  </a:cubicBezTo>
                  <a:cubicBezTo>
                    <a:pt x="1227" y="925"/>
                    <a:pt x="1240" y="889"/>
                    <a:pt x="1248" y="849"/>
                  </a:cubicBezTo>
                  <a:cubicBezTo>
                    <a:pt x="1215" y="841"/>
                    <a:pt x="1184" y="832"/>
                    <a:pt x="1149" y="826"/>
                  </a:cubicBezTo>
                  <a:close/>
                  <a:moveTo>
                    <a:pt x="1461" y="878"/>
                  </a:moveTo>
                  <a:cubicBezTo>
                    <a:pt x="1455" y="899"/>
                    <a:pt x="1449" y="921"/>
                    <a:pt x="1442" y="941"/>
                  </a:cubicBezTo>
                  <a:cubicBezTo>
                    <a:pt x="1456" y="956"/>
                    <a:pt x="1469" y="972"/>
                    <a:pt x="1476" y="993"/>
                  </a:cubicBezTo>
                  <a:cubicBezTo>
                    <a:pt x="1493" y="949"/>
                    <a:pt x="1507" y="896"/>
                    <a:pt x="1506" y="837"/>
                  </a:cubicBezTo>
                  <a:cubicBezTo>
                    <a:pt x="1495" y="854"/>
                    <a:pt x="1476" y="865"/>
                    <a:pt x="1461" y="878"/>
                  </a:cubicBezTo>
                  <a:close/>
                  <a:moveTo>
                    <a:pt x="196" y="877"/>
                  </a:moveTo>
                  <a:cubicBezTo>
                    <a:pt x="201" y="898"/>
                    <a:pt x="208" y="918"/>
                    <a:pt x="215" y="938"/>
                  </a:cubicBezTo>
                  <a:cubicBezTo>
                    <a:pt x="247" y="946"/>
                    <a:pt x="278" y="956"/>
                    <a:pt x="313" y="961"/>
                  </a:cubicBezTo>
                  <a:cubicBezTo>
                    <a:pt x="311" y="919"/>
                    <a:pt x="316" y="878"/>
                    <a:pt x="315" y="839"/>
                  </a:cubicBezTo>
                  <a:cubicBezTo>
                    <a:pt x="314" y="839"/>
                    <a:pt x="313" y="839"/>
                    <a:pt x="313" y="839"/>
                  </a:cubicBezTo>
                  <a:cubicBezTo>
                    <a:pt x="272" y="850"/>
                    <a:pt x="233" y="863"/>
                    <a:pt x="196" y="877"/>
                  </a:cubicBezTo>
                  <a:close/>
                  <a:moveTo>
                    <a:pt x="55" y="977"/>
                  </a:moveTo>
                  <a:cubicBezTo>
                    <a:pt x="56" y="970"/>
                    <a:pt x="61" y="968"/>
                    <a:pt x="63" y="962"/>
                  </a:cubicBezTo>
                  <a:cubicBezTo>
                    <a:pt x="57" y="935"/>
                    <a:pt x="56" y="902"/>
                    <a:pt x="54" y="871"/>
                  </a:cubicBezTo>
                  <a:cubicBezTo>
                    <a:pt x="42" y="861"/>
                    <a:pt x="30" y="852"/>
                    <a:pt x="20" y="840"/>
                  </a:cubicBezTo>
                  <a:cubicBezTo>
                    <a:pt x="27" y="890"/>
                    <a:pt x="39" y="936"/>
                    <a:pt x="55" y="977"/>
                  </a:cubicBezTo>
                  <a:close/>
                  <a:moveTo>
                    <a:pt x="1251" y="851"/>
                  </a:moveTo>
                  <a:cubicBezTo>
                    <a:pt x="1241" y="889"/>
                    <a:pt x="1230" y="925"/>
                    <a:pt x="1218" y="960"/>
                  </a:cubicBezTo>
                  <a:cubicBezTo>
                    <a:pt x="1253" y="953"/>
                    <a:pt x="1288" y="945"/>
                    <a:pt x="1320" y="935"/>
                  </a:cubicBezTo>
                  <a:cubicBezTo>
                    <a:pt x="1320" y="914"/>
                    <a:pt x="1320" y="893"/>
                    <a:pt x="1319" y="873"/>
                  </a:cubicBezTo>
                  <a:cubicBezTo>
                    <a:pt x="1296" y="866"/>
                    <a:pt x="1275" y="857"/>
                    <a:pt x="1251" y="851"/>
                  </a:cubicBezTo>
                  <a:close/>
                  <a:moveTo>
                    <a:pt x="316" y="962"/>
                  </a:moveTo>
                  <a:cubicBezTo>
                    <a:pt x="327" y="965"/>
                    <a:pt x="339" y="967"/>
                    <a:pt x="351" y="969"/>
                  </a:cubicBezTo>
                  <a:cubicBezTo>
                    <a:pt x="338" y="932"/>
                    <a:pt x="328" y="893"/>
                    <a:pt x="318" y="853"/>
                  </a:cubicBezTo>
                  <a:cubicBezTo>
                    <a:pt x="316" y="889"/>
                    <a:pt x="315" y="925"/>
                    <a:pt x="316" y="962"/>
                  </a:cubicBezTo>
                  <a:close/>
                  <a:moveTo>
                    <a:pt x="65" y="959"/>
                  </a:moveTo>
                  <a:cubicBezTo>
                    <a:pt x="75" y="948"/>
                    <a:pt x="90" y="935"/>
                    <a:pt x="102" y="923"/>
                  </a:cubicBezTo>
                  <a:cubicBezTo>
                    <a:pt x="99" y="914"/>
                    <a:pt x="96" y="904"/>
                    <a:pt x="94" y="894"/>
                  </a:cubicBezTo>
                  <a:cubicBezTo>
                    <a:pt x="80" y="889"/>
                    <a:pt x="69" y="880"/>
                    <a:pt x="56" y="873"/>
                  </a:cubicBezTo>
                  <a:cubicBezTo>
                    <a:pt x="59" y="902"/>
                    <a:pt x="60" y="932"/>
                    <a:pt x="65" y="959"/>
                  </a:cubicBezTo>
                  <a:close/>
                  <a:moveTo>
                    <a:pt x="1322" y="934"/>
                  </a:moveTo>
                  <a:cubicBezTo>
                    <a:pt x="1332" y="932"/>
                    <a:pt x="1340" y="928"/>
                    <a:pt x="1350" y="925"/>
                  </a:cubicBezTo>
                  <a:cubicBezTo>
                    <a:pt x="1354" y="914"/>
                    <a:pt x="1357" y="903"/>
                    <a:pt x="1360" y="891"/>
                  </a:cubicBezTo>
                  <a:cubicBezTo>
                    <a:pt x="1347" y="886"/>
                    <a:pt x="1335" y="880"/>
                    <a:pt x="1322" y="875"/>
                  </a:cubicBezTo>
                  <a:cubicBezTo>
                    <a:pt x="1323" y="895"/>
                    <a:pt x="1323" y="913"/>
                    <a:pt x="1322" y="934"/>
                  </a:cubicBezTo>
                  <a:close/>
                  <a:moveTo>
                    <a:pt x="194" y="879"/>
                  </a:moveTo>
                  <a:cubicBezTo>
                    <a:pt x="181" y="882"/>
                    <a:pt x="173" y="889"/>
                    <a:pt x="161" y="892"/>
                  </a:cubicBezTo>
                  <a:cubicBezTo>
                    <a:pt x="161" y="902"/>
                    <a:pt x="161" y="911"/>
                    <a:pt x="161" y="921"/>
                  </a:cubicBezTo>
                  <a:cubicBezTo>
                    <a:pt x="179" y="925"/>
                    <a:pt x="195" y="935"/>
                    <a:pt x="212" y="935"/>
                  </a:cubicBezTo>
                  <a:cubicBezTo>
                    <a:pt x="205" y="917"/>
                    <a:pt x="199" y="899"/>
                    <a:pt x="194" y="879"/>
                  </a:cubicBezTo>
                  <a:close/>
                  <a:moveTo>
                    <a:pt x="1457" y="881"/>
                  </a:moveTo>
                  <a:cubicBezTo>
                    <a:pt x="1457" y="880"/>
                    <a:pt x="1456" y="880"/>
                    <a:pt x="1455" y="880"/>
                  </a:cubicBezTo>
                  <a:cubicBezTo>
                    <a:pt x="1452" y="883"/>
                    <a:pt x="1447" y="885"/>
                    <a:pt x="1443" y="887"/>
                  </a:cubicBezTo>
                  <a:cubicBezTo>
                    <a:pt x="1443" y="905"/>
                    <a:pt x="1440" y="923"/>
                    <a:pt x="1441" y="937"/>
                  </a:cubicBezTo>
                  <a:cubicBezTo>
                    <a:pt x="1443" y="919"/>
                    <a:pt x="1456" y="899"/>
                    <a:pt x="1457" y="881"/>
                  </a:cubicBezTo>
                  <a:close/>
                  <a:moveTo>
                    <a:pt x="1505" y="889"/>
                  </a:moveTo>
                  <a:cubicBezTo>
                    <a:pt x="1506" y="893"/>
                    <a:pt x="1506" y="886"/>
                    <a:pt x="1505" y="889"/>
                  </a:cubicBezTo>
                  <a:close/>
                  <a:moveTo>
                    <a:pt x="1399" y="909"/>
                  </a:moveTo>
                  <a:cubicBezTo>
                    <a:pt x="1411" y="918"/>
                    <a:pt x="1425" y="927"/>
                    <a:pt x="1437" y="936"/>
                  </a:cubicBezTo>
                  <a:cubicBezTo>
                    <a:pt x="1438" y="922"/>
                    <a:pt x="1441" y="904"/>
                    <a:pt x="1439" y="889"/>
                  </a:cubicBezTo>
                  <a:cubicBezTo>
                    <a:pt x="1427" y="897"/>
                    <a:pt x="1413" y="903"/>
                    <a:pt x="1399" y="909"/>
                  </a:cubicBezTo>
                  <a:close/>
                  <a:moveTo>
                    <a:pt x="1354" y="924"/>
                  </a:moveTo>
                  <a:cubicBezTo>
                    <a:pt x="1366" y="919"/>
                    <a:pt x="1379" y="914"/>
                    <a:pt x="1392" y="910"/>
                  </a:cubicBezTo>
                  <a:cubicBezTo>
                    <a:pt x="1384" y="902"/>
                    <a:pt x="1373" y="898"/>
                    <a:pt x="1363" y="893"/>
                  </a:cubicBezTo>
                  <a:cubicBezTo>
                    <a:pt x="1360" y="903"/>
                    <a:pt x="1354" y="915"/>
                    <a:pt x="1354" y="924"/>
                  </a:cubicBezTo>
                  <a:close/>
                  <a:moveTo>
                    <a:pt x="131" y="910"/>
                  </a:moveTo>
                  <a:cubicBezTo>
                    <a:pt x="141" y="912"/>
                    <a:pt x="148" y="917"/>
                    <a:pt x="158" y="919"/>
                  </a:cubicBezTo>
                  <a:cubicBezTo>
                    <a:pt x="158" y="911"/>
                    <a:pt x="159" y="901"/>
                    <a:pt x="157" y="894"/>
                  </a:cubicBezTo>
                  <a:cubicBezTo>
                    <a:pt x="149" y="900"/>
                    <a:pt x="139" y="903"/>
                    <a:pt x="131" y="910"/>
                  </a:cubicBezTo>
                  <a:close/>
                  <a:moveTo>
                    <a:pt x="929" y="998"/>
                  </a:moveTo>
                  <a:cubicBezTo>
                    <a:pt x="936" y="999"/>
                    <a:pt x="939" y="996"/>
                    <a:pt x="945" y="997"/>
                  </a:cubicBezTo>
                  <a:cubicBezTo>
                    <a:pt x="947" y="964"/>
                    <a:pt x="945" y="928"/>
                    <a:pt x="944" y="895"/>
                  </a:cubicBezTo>
                  <a:cubicBezTo>
                    <a:pt x="941" y="931"/>
                    <a:pt x="935" y="964"/>
                    <a:pt x="929" y="998"/>
                  </a:cubicBezTo>
                  <a:close/>
                  <a:moveTo>
                    <a:pt x="98" y="897"/>
                  </a:moveTo>
                  <a:cubicBezTo>
                    <a:pt x="99" y="906"/>
                    <a:pt x="103" y="913"/>
                    <a:pt x="104" y="922"/>
                  </a:cubicBezTo>
                  <a:cubicBezTo>
                    <a:pt x="112" y="918"/>
                    <a:pt x="119" y="915"/>
                    <a:pt x="125" y="909"/>
                  </a:cubicBezTo>
                  <a:cubicBezTo>
                    <a:pt x="115" y="906"/>
                    <a:pt x="107" y="900"/>
                    <a:pt x="98" y="897"/>
                  </a:cubicBezTo>
                  <a:moveTo>
                    <a:pt x="98" y="897"/>
                  </a:moveTo>
                  <a:cubicBezTo>
                    <a:pt x="97" y="896"/>
                    <a:pt x="97" y="897"/>
                    <a:pt x="98" y="897"/>
                  </a:cubicBezTo>
                  <a:moveTo>
                    <a:pt x="128" y="911"/>
                  </a:moveTo>
                  <a:cubicBezTo>
                    <a:pt x="121" y="916"/>
                    <a:pt x="111" y="919"/>
                    <a:pt x="106" y="927"/>
                  </a:cubicBezTo>
                  <a:cubicBezTo>
                    <a:pt x="126" y="981"/>
                    <a:pt x="148" y="1032"/>
                    <a:pt x="176" y="1078"/>
                  </a:cubicBezTo>
                  <a:cubicBezTo>
                    <a:pt x="166" y="1030"/>
                    <a:pt x="160" y="978"/>
                    <a:pt x="158" y="922"/>
                  </a:cubicBezTo>
                  <a:cubicBezTo>
                    <a:pt x="148" y="919"/>
                    <a:pt x="138" y="915"/>
                    <a:pt x="128" y="911"/>
                  </a:cubicBezTo>
                  <a:close/>
                  <a:moveTo>
                    <a:pt x="1396" y="911"/>
                  </a:moveTo>
                  <a:cubicBezTo>
                    <a:pt x="1381" y="916"/>
                    <a:pt x="1367" y="923"/>
                    <a:pt x="1351" y="927"/>
                  </a:cubicBezTo>
                  <a:cubicBezTo>
                    <a:pt x="1341" y="957"/>
                    <a:pt x="1330" y="985"/>
                    <a:pt x="1317" y="1011"/>
                  </a:cubicBezTo>
                  <a:cubicBezTo>
                    <a:pt x="1313" y="1047"/>
                    <a:pt x="1308" y="1080"/>
                    <a:pt x="1301" y="1111"/>
                  </a:cubicBezTo>
                  <a:cubicBezTo>
                    <a:pt x="1314" y="1119"/>
                    <a:pt x="1324" y="1130"/>
                    <a:pt x="1336" y="1139"/>
                  </a:cubicBezTo>
                  <a:cubicBezTo>
                    <a:pt x="1376" y="1079"/>
                    <a:pt x="1414" y="1018"/>
                    <a:pt x="1437" y="941"/>
                  </a:cubicBezTo>
                  <a:cubicBezTo>
                    <a:pt x="1425" y="929"/>
                    <a:pt x="1410" y="920"/>
                    <a:pt x="1396" y="911"/>
                  </a:cubicBezTo>
                  <a:close/>
                  <a:moveTo>
                    <a:pt x="161" y="927"/>
                  </a:moveTo>
                  <a:cubicBezTo>
                    <a:pt x="163" y="985"/>
                    <a:pt x="170" y="1038"/>
                    <a:pt x="181" y="1087"/>
                  </a:cubicBezTo>
                  <a:cubicBezTo>
                    <a:pt x="190" y="1099"/>
                    <a:pt x="197" y="1113"/>
                    <a:pt x="206" y="1125"/>
                  </a:cubicBezTo>
                  <a:cubicBezTo>
                    <a:pt x="227" y="1107"/>
                    <a:pt x="251" y="1093"/>
                    <a:pt x="277" y="1081"/>
                  </a:cubicBezTo>
                  <a:cubicBezTo>
                    <a:pt x="255" y="1036"/>
                    <a:pt x="231" y="992"/>
                    <a:pt x="214" y="940"/>
                  </a:cubicBezTo>
                  <a:cubicBezTo>
                    <a:pt x="195" y="936"/>
                    <a:pt x="179" y="929"/>
                    <a:pt x="161" y="924"/>
                  </a:cubicBezTo>
                  <a:cubicBezTo>
                    <a:pt x="161" y="925"/>
                    <a:pt x="161" y="926"/>
                    <a:pt x="161" y="927"/>
                  </a:cubicBezTo>
                  <a:close/>
                  <a:moveTo>
                    <a:pt x="66" y="965"/>
                  </a:moveTo>
                  <a:cubicBezTo>
                    <a:pt x="64" y="977"/>
                    <a:pt x="71" y="992"/>
                    <a:pt x="74" y="1005"/>
                  </a:cubicBezTo>
                  <a:cubicBezTo>
                    <a:pt x="77" y="1019"/>
                    <a:pt x="78" y="1032"/>
                    <a:pt x="82" y="1043"/>
                  </a:cubicBezTo>
                  <a:cubicBezTo>
                    <a:pt x="93" y="1070"/>
                    <a:pt x="112" y="1092"/>
                    <a:pt x="122" y="1112"/>
                  </a:cubicBezTo>
                  <a:cubicBezTo>
                    <a:pt x="142" y="1123"/>
                    <a:pt x="164" y="1137"/>
                    <a:pt x="186" y="1144"/>
                  </a:cubicBezTo>
                  <a:cubicBezTo>
                    <a:pt x="195" y="1137"/>
                    <a:pt x="189" y="1127"/>
                    <a:pt x="186" y="1118"/>
                  </a:cubicBezTo>
                  <a:cubicBezTo>
                    <a:pt x="183" y="1108"/>
                    <a:pt x="181" y="1097"/>
                    <a:pt x="179" y="1087"/>
                  </a:cubicBezTo>
                  <a:cubicBezTo>
                    <a:pt x="149" y="1039"/>
                    <a:pt x="124" y="986"/>
                    <a:pt x="104" y="928"/>
                  </a:cubicBezTo>
                  <a:cubicBezTo>
                    <a:pt x="104" y="927"/>
                    <a:pt x="104" y="927"/>
                    <a:pt x="103" y="927"/>
                  </a:cubicBezTo>
                  <a:cubicBezTo>
                    <a:pt x="95" y="937"/>
                    <a:pt x="68" y="952"/>
                    <a:pt x="66" y="965"/>
                  </a:cubicBezTo>
                  <a:close/>
                  <a:moveTo>
                    <a:pt x="1322" y="936"/>
                  </a:moveTo>
                  <a:cubicBezTo>
                    <a:pt x="1322" y="959"/>
                    <a:pt x="1319" y="983"/>
                    <a:pt x="1319" y="1003"/>
                  </a:cubicBezTo>
                  <a:cubicBezTo>
                    <a:pt x="1329" y="979"/>
                    <a:pt x="1339" y="954"/>
                    <a:pt x="1349" y="929"/>
                  </a:cubicBezTo>
                  <a:cubicBezTo>
                    <a:pt x="1339" y="930"/>
                    <a:pt x="1332" y="935"/>
                    <a:pt x="1322" y="936"/>
                  </a:cubicBezTo>
                  <a:close/>
                  <a:moveTo>
                    <a:pt x="1216" y="963"/>
                  </a:moveTo>
                  <a:cubicBezTo>
                    <a:pt x="1206" y="996"/>
                    <a:pt x="1192" y="1025"/>
                    <a:pt x="1179" y="1055"/>
                  </a:cubicBezTo>
                  <a:cubicBezTo>
                    <a:pt x="1212" y="1065"/>
                    <a:pt x="1242" y="1078"/>
                    <a:pt x="1271" y="1093"/>
                  </a:cubicBezTo>
                  <a:cubicBezTo>
                    <a:pt x="1278" y="1080"/>
                    <a:pt x="1286" y="1067"/>
                    <a:pt x="1294" y="1053"/>
                  </a:cubicBezTo>
                  <a:cubicBezTo>
                    <a:pt x="1300" y="1041"/>
                    <a:pt x="1312" y="1023"/>
                    <a:pt x="1315" y="1010"/>
                  </a:cubicBezTo>
                  <a:cubicBezTo>
                    <a:pt x="1320" y="988"/>
                    <a:pt x="1316" y="966"/>
                    <a:pt x="1319" y="938"/>
                  </a:cubicBezTo>
                  <a:cubicBezTo>
                    <a:pt x="1318" y="938"/>
                    <a:pt x="1318" y="938"/>
                    <a:pt x="1317" y="938"/>
                  </a:cubicBezTo>
                  <a:cubicBezTo>
                    <a:pt x="1285" y="948"/>
                    <a:pt x="1252" y="957"/>
                    <a:pt x="1216" y="963"/>
                  </a:cubicBezTo>
                  <a:close/>
                  <a:moveTo>
                    <a:pt x="280" y="1079"/>
                  </a:moveTo>
                  <a:cubicBezTo>
                    <a:pt x="293" y="1075"/>
                    <a:pt x="305" y="1068"/>
                    <a:pt x="319" y="1064"/>
                  </a:cubicBezTo>
                  <a:cubicBezTo>
                    <a:pt x="315" y="1033"/>
                    <a:pt x="314" y="998"/>
                    <a:pt x="313" y="964"/>
                  </a:cubicBezTo>
                  <a:cubicBezTo>
                    <a:pt x="279" y="958"/>
                    <a:pt x="248" y="950"/>
                    <a:pt x="217" y="941"/>
                  </a:cubicBezTo>
                  <a:cubicBezTo>
                    <a:pt x="234" y="991"/>
                    <a:pt x="256" y="1036"/>
                    <a:pt x="280" y="1079"/>
                  </a:cubicBezTo>
                  <a:close/>
                  <a:moveTo>
                    <a:pt x="1403" y="1111"/>
                  </a:moveTo>
                  <a:cubicBezTo>
                    <a:pt x="1431" y="1098"/>
                    <a:pt x="1442" y="1073"/>
                    <a:pt x="1454" y="1045"/>
                  </a:cubicBezTo>
                  <a:cubicBezTo>
                    <a:pt x="1461" y="1029"/>
                    <a:pt x="1470" y="1013"/>
                    <a:pt x="1474" y="997"/>
                  </a:cubicBezTo>
                  <a:cubicBezTo>
                    <a:pt x="1468" y="975"/>
                    <a:pt x="1455" y="958"/>
                    <a:pt x="1440" y="944"/>
                  </a:cubicBezTo>
                  <a:cubicBezTo>
                    <a:pt x="1433" y="1004"/>
                    <a:pt x="1418" y="1062"/>
                    <a:pt x="1403" y="1111"/>
                  </a:cubicBezTo>
                  <a:close/>
                  <a:moveTo>
                    <a:pt x="1491" y="959"/>
                  </a:moveTo>
                  <a:cubicBezTo>
                    <a:pt x="1492" y="962"/>
                    <a:pt x="1492" y="955"/>
                    <a:pt x="1491" y="959"/>
                  </a:cubicBezTo>
                  <a:close/>
                  <a:moveTo>
                    <a:pt x="1434" y="961"/>
                  </a:moveTo>
                  <a:cubicBezTo>
                    <a:pt x="1434" y="961"/>
                    <a:pt x="1435" y="962"/>
                    <a:pt x="1434" y="961"/>
                  </a:cubicBezTo>
                  <a:close/>
                  <a:moveTo>
                    <a:pt x="1490" y="963"/>
                  </a:moveTo>
                  <a:cubicBezTo>
                    <a:pt x="1489" y="963"/>
                    <a:pt x="1489" y="963"/>
                    <a:pt x="1489" y="963"/>
                  </a:cubicBezTo>
                  <a:cubicBezTo>
                    <a:pt x="1487" y="979"/>
                    <a:pt x="1474" y="992"/>
                    <a:pt x="1479" y="1008"/>
                  </a:cubicBezTo>
                  <a:cubicBezTo>
                    <a:pt x="1482" y="992"/>
                    <a:pt x="1488" y="980"/>
                    <a:pt x="1490" y="963"/>
                  </a:cubicBezTo>
                  <a:moveTo>
                    <a:pt x="1490" y="963"/>
                  </a:moveTo>
                  <a:cubicBezTo>
                    <a:pt x="1493" y="962"/>
                    <a:pt x="1489" y="958"/>
                    <a:pt x="1490" y="963"/>
                  </a:cubicBezTo>
                  <a:moveTo>
                    <a:pt x="1350" y="1123"/>
                  </a:moveTo>
                  <a:cubicBezTo>
                    <a:pt x="1346" y="1129"/>
                    <a:pt x="1339" y="1135"/>
                    <a:pt x="1338" y="1144"/>
                  </a:cubicBezTo>
                  <a:cubicBezTo>
                    <a:pt x="1361" y="1136"/>
                    <a:pt x="1379" y="1125"/>
                    <a:pt x="1398" y="1114"/>
                  </a:cubicBezTo>
                  <a:cubicBezTo>
                    <a:pt x="1414" y="1068"/>
                    <a:pt x="1429" y="1017"/>
                    <a:pt x="1433" y="963"/>
                  </a:cubicBezTo>
                  <a:cubicBezTo>
                    <a:pt x="1411" y="1021"/>
                    <a:pt x="1383" y="1076"/>
                    <a:pt x="1350" y="1123"/>
                  </a:cubicBezTo>
                  <a:close/>
                  <a:moveTo>
                    <a:pt x="1213" y="965"/>
                  </a:moveTo>
                  <a:cubicBezTo>
                    <a:pt x="1195" y="967"/>
                    <a:pt x="1173" y="973"/>
                    <a:pt x="1153" y="976"/>
                  </a:cubicBezTo>
                  <a:cubicBezTo>
                    <a:pt x="1153" y="1000"/>
                    <a:pt x="1152" y="1023"/>
                    <a:pt x="1150" y="1046"/>
                  </a:cubicBezTo>
                  <a:cubicBezTo>
                    <a:pt x="1160" y="1048"/>
                    <a:pt x="1167" y="1052"/>
                    <a:pt x="1177" y="1054"/>
                  </a:cubicBezTo>
                  <a:cubicBezTo>
                    <a:pt x="1190" y="1025"/>
                    <a:pt x="1202" y="996"/>
                    <a:pt x="1213" y="965"/>
                  </a:cubicBezTo>
                  <a:close/>
                  <a:moveTo>
                    <a:pt x="321" y="1062"/>
                  </a:moveTo>
                  <a:cubicBezTo>
                    <a:pt x="341" y="1057"/>
                    <a:pt x="360" y="1049"/>
                    <a:pt x="380" y="1044"/>
                  </a:cubicBezTo>
                  <a:cubicBezTo>
                    <a:pt x="370" y="1020"/>
                    <a:pt x="361" y="996"/>
                    <a:pt x="352" y="972"/>
                  </a:cubicBezTo>
                  <a:cubicBezTo>
                    <a:pt x="339" y="970"/>
                    <a:pt x="328" y="967"/>
                    <a:pt x="316" y="965"/>
                  </a:cubicBezTo>
                  <a:cubicBezTo>
                    <a:pt x="316" y="999"/>
                    <a:pt x="319" y="1030"/>
                    <a:pt x="321" y="1062"/>
                  </a:cubicBezTo>
                  <a:close/>
                  <a:moveTo>
                    <a:pt x="75" y="1024"/>
                  </a:moveTo>
                  <a:cubicBezTo>
                    <a:pt x="70" y="1006"/>
                    <a:pt x="68" y="985"/>
                    <a:pt x="62" y="968"/>
                  </a:cubicBezTo>
                  <a:cubicBezTo>
                    <a:pt x="50" y="986"/>
                    <a:pt x="69" y="1007"/>
                    <a:pt x="75" y="1024"/>
                  </a:cubicBezTo>
                  <a:close/>
                  <a:moveTo>
                    <a:pt x="382" y="1043"/>
                  </a:moveTo>
                  <a:cubicBezTo>
                    <a:pt x="421" y="1032"/>
                    <a:pt x="463" y="1025"/>
                    <a:pt x="504" y="1016"/>
                  </a:cubicBezTo>
                  <a:cubicBezTo>
                    <a:pt x="501" y="1009"/>
                    <a:pt x="499" y="1001"/>
                    <a:pt x="497" y="992"/>
                  </a:cubicBezTo>
                  <a:cubicBezTo>
                    <a:pt x="448" y="988"/>
                    <a:pt x="402" y="981"/>
                    <a:pt x="356" y="973"/>
                  </a:cubicBezTo>
                  <a:cubicBezTo>
                    <a:pt x="363" y="998"/>
                    <a:pt x="374" y="1019"/>
                    <a:pt x="382" y="1043"/>
                  </a:cubicBezTo>
                  <a:close/>
                  <a:moveTo>
                    <a:pt x="1150" y="976"/>
                  </a:moveTo>
                  <a:cubicBezTo>
                    <a:pt x="1125" y="981"/>
                    <a:pt x="1099" y="984"/>
                    <a:pt x="1073" y="987"/>
                  </a:cubicBezTo>
                  <a:cubicBezTo>
                    <a:pt x="1069" y="1000"/>
                    <a:pt x="1065" y="1012"/>
                    <a:pt x="1062" y="1025"/>
                  </a:cubicBezTo>
                  <a:cubicBezTo>
                    <a:pt x="1092" y="1029"/>
                    <a:pt x="1121" y="1039"/>
                    <a:pt x="1148" y="1044"/>
                  </a:cubicBezTo>
                  <a:cubicBezTo>
                    <a:pt x="1148" y="1021"/>
                    <a:pt x="1151" y="996"/>
                    <a:pt x="1150" y="976"/>
                  </a:cubicBezTo>
                  <a:close/>
                  <a:moveTo>
                    <a:pt x="95" y="1092"/>
                  </a:moveTo>
                  <a:cubicBezTo>
                    <a:pt x="95" y="1093"/>
                    <a:pt x="96" y="1092"/>
                    <a:pt x="95" y="1092"/>
                  </a:cubicBezTo>
                  <a:moveTo>
                    <a:pt x="95" y="1092"/>
                  </a:moveTo>
                  <a:cubicBezTo>
                    <a:pt x="84" y="1053"/>
                    <a:pt x="70" y="1017"/>
                    <a:pt x="54" y="984"/>
                  </a:cubicBezTo>
                  <a:cubicBezTo>
                    <a:pt x="36" y="1032"/>
                    <a:pt x="67" y="1071"/>
                    <a:pt x="95" y="1092"/>
                  </a:cubicBezTo>
                  <a:moveTo>
                    <a:pt x="950" y="1000"/>
                  </a:moveTo>
                  <a:cubicBezTo>
                    <a:pt x="950" y="1002"/>
                    <a:pt x="950" y="1004"/>
                    <a:pt x="950" y="1007"/>
                  </a:cubicBezTo>
                  <a:cubicBezTo>
                    <a:pt x="986" y="1013"/>
                    <a:pt x="1024" y="1017"/>
                    <a:pt x="1059" y="1024"/>
                  </a:cubicBezTo>
                  <a:cubicBezTo>
                    <a:pt x="1063" y="1013"/>
                    <a:pt x="1066" y="1000"/>
                    <a:pt x="1070" y="988"/>
                  </a:cubicBezTo>
                  <a:cubicBezTo>
                    <a:pt x="1030" y="992"/>
                    <a:pt x="990" y="996"/>
                    <a:pt x="950" y="1000"/>
                  </a:cubicBezTo>
                  <a:close/>
                  <a:moveTo>
                    <a:pt x="508" y="1016"/>
                  </a:moveTo>
                  <a:cubicBezTo>
                    <a:pt x="508" y="1009"/>
                    <a:pt x="508" y="1001"/>
                    <a:pt x="508" y="994"/>
                  </a:cubicBezTo>
                  <a:cubicBezTo>
                    <a:pt x="506" y="993"/>
                    <a:pt x="503" y="993"/>
                    <a:pt x="500" y="993"/>
                  </a:cubicBezTo>
                  <a:cubicBezTo>
                    <a:pt x="502" y="1001"/>
                    <a:pt x="502" y="1011"/>
                    <a:pt x="508" y="1016"/>
                  </a:cubicBezTo>
                  <a:close/>
                  <a:moveTo>
                    <a:pt x="510" y="994"/>
                  </a:moveTo>
                  <a:cubicBezTo>
                    <a:pt x="511" y="1001"/>
                    <a:pt x="509" y="1011"/>
                    <a:pt x="511" y="1016"/>
                  </a:cubicBezTo>
                  <a:cubicBezTo>
                    <a:pt x="545" y="1009"/>
                    <a:pt x="584" y="1008"/>
                    <a:pt x="619" y="1002"/>
                  </a:cubicBezTo>
                  <a:cubicBezTo>
                    <a:pt x="581" y="1001"/>
                    <a:pt x="546" y="997"/>
                    <a:pt x="510" y="994"/>
                  </a:cubicBezTo>
                  <a:close/>
                  <a:moveTo>
                    <a:pt x="684" y="1002"/>
                  </a:moveTo>
                  <a:cubicBezTo>
                    <a:pt x="696" y="1003"/>
                    <a:pt x="716" y="1005"/>
                    <a:pt x="726" y="1001"/>
                  </a:cubicBezTo>
                  <a:cubicBezTo>
                    <a:pt x="714" y="999"/>
                    <a:pt x="697" y="1001"/>
                    <a:pt x="684" y="1002"/>
                  </a:cubicBezTo>
                  <a:close/>
                  <a:moveTo>
                    <a:pt x="728" y="1002"/>
                  </a:moveTo>
                  <a:cubicBezTo>
                    <a:pt x="729" y="1002"/>
                    <a:pt x="729" y="1003"/>
                    <a:pt x="730" y="1003"/>
                  </a:cubicBezTo>
                  <a:cubicBezTo>
                    <a:pt x="740" y="1004"/>
                    <a:pt x="752" y="1004"/>
                    <a:pt x="763" y="1004"/>
                  </a:cubicBezTo>
                  <a:cubicBezTo>
                    <a:pt x="770" y="1004"/>
                    <a:pt x="780" y="1006"/>
                    <a:pt x="783" y="1001"/>
                  </a:cubicBezTo>
                  <a:cubicBezTo>
                    <a:pt x="767" y="1000"/>
                    <a:pt x="743" y="998"/>
                    <a:pt x="728" y="1002"/>
                  </a:cubicBezTo>
                  <a:close/>
                  <a:moveTo>
                    <a:pt x="786" y="1002"/>
                  </a:moveTo>
                  <a:cubicBezTo>
                    <a:pt x="802" y="1003"/>
                    <a:pt x="826" y="1004"/>
                    <a:pt x="840" y="1001"/>
                  </a:cubicBezTo>
                  <a:cubicBezTo>
                    <a:pt x="822" y="1003"/>
                    <a:pt x="801" y="997"/>
                    <a:pt x="786" y="1002"/>
                  </a:cubicBezTo>
                  <a:close/>
                  <a:moveTo>
                    <a:pt x="928" y="1005"/>
                  </a:moveTo>
                  <a:cubicBezTo>
                    <a:pt x="933" y="1006"/>
                    <a:pt x="939" y="1006"/>
                    <a:pt x="945" y="1007"/>
                  </a:cubicBezTo>
                  <a:cubicBezTo>
                    <a:pt x="945" y="1004"/>
                    <a:pt x="945" y="1002"/>
                    <a:pt x="945" y="1000"/>
                  </a:cubicBezTo>
                  <a:cubicBezTo>
                    <a:pt x="939" y="1001"/>
                    <a:pt x="929" y="998"/>
                    <a:pt x="928" y="1005"/>
                  </a:cubicBezTo>
                  <a:close/>
                  <a:moveTo>
                    <a:pt x="905" y="1003"/>
                  </a:moveTo>
                  <a:cubicBezTo>
                    <a:pt x="911" y="1002"/>
                    <a:pt x="924" y="1008"/>
                    <a:pt x="926" y="1002"/>
                  </a:cubicBezTo>
                  <a:cubicBezTo>
                    <a:pt x="921" y="1001"/>
                    <a:pt x="911" y="1002"/>
                    <a:pt x="905" y="1003"/>
                  </a:cubicBezTo>
                  <a:close/>
                  <a:moveTo>
                    <a:pt x="510" y="1018"/>
                  </a:moveTo>
                  <a:cubicBezTo>
                    <a:pt x="512" y="1043"/>
                    <a:pt x="518" y="1061"/>
                    <a:pt x="525" y="1080"/>
                  </a:cubicBezTo>
                  <a:cubicBezTo>
                    <a:pt x="539" y="1124"/>
                    <a:pt x="556" y="1165"/>
                    <a:pt x="573" y="1204"/>
                  </a:cubicBezTo>
                  <a:cubicBezTo>
                    <a:pt x="605" y="1200"/>
                    <a:pt x="636" y="1195"/>
                    <a:pt x="671" y="1193"/>
                  </a:cubicBezTo>
                  <a:cubicBezTo>
                    <a:pt x="658" y="1137"/>
                    <a:pt x="651" y="1072"/>
                    <a:pt x="641" y="1014"/>
                  </a:cubicBezTo>
                  <a:cubicBezTo>
                    <a:pt x="641" y="1011"/>
                    <a:pt x="643" y="1004"/>
                    <a:pt x="637" y="1004"/>
                  </a:cubicBezTo>
                  <a:cubicBezTo>
                    <a:pt x="594" y="1007"/>
                    <a:pt x="552" y="1012"/>
                    <a:pt x="510" y="1018"/>
                  </a:cubicBezTo>
                  <a:close/>
                  <a:moveTo>
                    <a:pt x="675" y="1192"/>
                  </a:moveTo>
                  <a:cubicBezTo>
                    <a:pt x="693" y="1192"/>
                    <a:pt x="708" y="1189"/>
                    <a:pt x="726" y="1190"/>
                  </a:cubicBezTo>
                  <a:cubicBezTo>
                    <a:pt x="727" y="1128"/>
                    <a:pt x="725" y="1068"/>
                    <a:pt x="726" y="1006"/>
                  </a:cubicBezTo>
                  <a:cubicBezTo>
                    <a:pt x="697" y="1006"/>
                    <a:pt x="672" y="1004"/>
                    <a:pt x="645" y="1004"/>
                  </a:cubicBezTo>
                  <a:cubicBezTo>
                    <a:pt x="650" y="1067"/>
                    <a:pt x="663" y="1131"/>
                    <a:pt x="675" y="1192"/>
                  </a:cubicBezTo>
                  <a:close/>
                  <a:moveTo>
                    <a:pt x="786" y="1006"/>
                  </a:moveTo>
                  <a:cubicBezTo>
                    <a:pt x="784" y="1067"/>
                    <a:pt x="782" y="1128"/>
                    <a:pt x="780" y="1189"/>
                  </a:cubicBezTo>
                  <a:cubicBezTo>
                    <a:pt x="815" y="1190"/>
                    <a:pt x="851" y="1191"/>
                    <a:pt x="883" y="1196"/>
                  </a:cubicBezTo>
                  <a:cubicBezTo>
                    <a:pt x="899" y="1135"/>
                    <a:pt x="913" y="1072"/>
                    <a:pt x="925" y="1007"/>
                  </a:cubicBezTo>
                  <a:cubicBezTo>
                    <a:pt x="882" y="1000"/>
                    <a:pt x="834" y="1007"/>
                    <a:pt x="786" y="1006"/>
                  </a:cubicBezTo>
                  <a:close/>
                  <a:moveTo>
                    <a:pt x="1439" y="1083"/>
                  </a:moveTo>
                  <a:cubicBezTo>
                    <a:pt x="1437" y="1084"/>
                    <a:pt x="1439" y="1084"/>
                    <a:pt x="1439" y="1083"/>
                  </a:cubicBezTo>
                  <a:moveTo>
                    <a:pt x="1439" y="1083"/>
                  </a:moveTo>
                  <a:cubicBezTo>
                    <a:pt x="1439" y="1083"/>
                    <a:pt x="1440" y="1083"/>
                    <a:pt x="1440" y="1083"/>
                  </a:cubicBezTo>
                  <a:cubicBezTo>
                    <a:pt x="1458" y="1065"/>
                    <a:pt x="1478" y="1037"/>
                    <a:pt x="1474" y="1004"/>
                  </a:cubicBezTo>
                  <a:cubicBezTo>
                    <a:pt x="1465" y="1033"/>
                    <a:pt x="1451" y="1057"/>
                    <a:pt x="1439" y="1083"/>
                  </a:cubicBezTo>
                  <a:moveTo>
                    <a:pt x="729" y="1190"/>
                  </a:moveTo>
                  <a:cubicBezTo>
                    <a:pt x="744" y="1188"/>
                    <a:pt x="762" y="1189"/>
                    <a:pt x="777" y="1189"/>
                  </a:cubicBezTo>
                  <a:cubicBezTo>
                    <a:pt x="780" y="1129"/>
                    <a:pt x="782" y="1067"/>
                    <a:pt x="783" y="1006"/>
                  </a:cubicBezTo>
                  <a:cubicBezTo>
                    <a:pt x="765" y="1006"/>
                    <a:pt x="747" y="1006"/>
                    <a:pt x="729" y="1006"/>
                  </a:cubicBezTo>
                  <a:cubicBezTo>
                    <a:pt x="727" y="1066"/>
                    <a:pt x="729" y="1129"/>
                    <a:pt x="729" y="1190"/>
                  </a:cubicBezTo>
                  <a:close/>
                  <a:moveTo>
                    <a:pt x="928" y="1007"/>
                  </a:moveTo>
                  <a:cubicBezTo>
                    <a:pt x="915" y="1072"/>
                    <a:pt x="903" y="1136"/>
                    <a:pt x="885" y="1196"/>
                  </a:cubicBezTo>
                  <a:cubicBezTo>
                    <a:pt x="903" y="1197"/>
                    <a:pt x="920" y="1200"/>
                    <a:pt x="937" y="1202"/>
                  </a:cubicBezTo>
                  <a:cubicBezTo>
                    <a:pt x="941" y="1140"/>
                    <a:pt x="945" y="1077"/>
                    <a:pt x="945" y="1009"/>
                  </a:cubicBezTo>
                  <a:cubicBezTo>
                    <a:pt x="940" y="1009"/>
                    <a:pt x="934" y="1008"/>
                    <a:pt x="928" y="1007"/>
                  </a:cubicBezTo>
                  <a:close/>
                  <a:moveTo>
                    <a:pt x="951" y="1010"/>
                  </a:moveTo>
                  <a:cubicBezTo>
                    <a:pt x="947" y="1074"/>
                    <a:pt x="947" y="1142"/>
                    <a:pt x="941" y="1203"/>
                  </a:cubicBezTo>
                  <a:cubicBezTo>
                    <a:pt x="955" y="1205"/>
                    <a:pt x="968" y="1208"/>
                    <a:pt x="981" y="1211"/>
                  </a:cubicBezTo>
                  <a:cubicBezTo>
                    <a:pt x="1010" y="1153"/>
                    <a:pt x="1037" y="1093"/>
                    <a:pt x="1058" y="1026"/>
                  </a:cubicBezTo>
                  <a:cubicBezTo>
                    <a:pt x="1022" y="1020"/>
                    <a:pt x="989" y="1013"/>
                    <a:pt x="951" y="1010"/>
                  </a:cubicBezTo>
                  <a:close/>
                  <a:moveTo>
                    <a:pt x="507" y="1020"/>
                  </a:moveTo>
                  <a:cubicBezTo>
                    <a:pt x="508" y="1024"/>
                    <a:pt x="508" y="1016"/>
                    <a:pt x="507" y="1020"/>
                  </a:cubicBezTo>
                  <a:close/>
                  <a:moveTo>
                    <a:pt x="384" y="1045"/>
                  </a:moveTo>
                  <a:cubicBezTo>
                    <a:pt x="411" y="1107"/>
                    <a:pt x="441" y="1167"/>
                    <a:pt x="479" y="1218"/>
                  </a:cubicBezTo>
                  <a:cubicBezTo>
                    <a:pt x="493" y="1223"/>
                    <a:pt x="508" y="1219"/>
                    <a:pt x="522" y="1216"/>
                  </a:cubicBezTo>
                  <a:cubicBezTo>
                    <a:pt x="517" y="1173"/>
                    <a:pt x="513" y="1126"/>
                    <a:pt x="510" y="1081"/>
                  </a:cubicBezTo>
                  <a:cubicBezTo>
                    <a:pt x="509" y="1066"/>
                    <a:pt x="511" y="1049"/>
                    <a:pt x="509" y="1034"/>
                  </a:cubicBezTo>
                  <a:cubicBezTo>
                    <a:pt x="508" y="1030"/>
                    <a:pt x="506" y="1023"/>
                    <a:pt x="502" y="1020"/>
                  </a:cubicBezTo>
                  <a:cubicBezTo>
                    <a:pt x="460" y="1026"/>
                    <a:pt x="422" y="1036"/>
                    <a:pt x="384" y="1045"/>
                  </a:cubicBezTo>
                  <a:close/>
                  <a:moveTo>
                    <a:pt x="1274" y="1095"/>
                  </a:moveTo>
                  <a:cubicBezTo>
                    <a:pt x="1283" y="1099"/>
                    <a:pt x="1290" y="1105"/>
                    <a:pt x="1299" y="1109"/>
                  </a:cubicBezTo>
                  <a:cubicBezTo>
                    <a:pt x="1304" y="1081"/>
                    <a:pt x="1312" y="1050"/>
                    <a:pt x="1312" y="1021"/>
                  </a:cubicBezTo>
                  <a:cubicBezTo>
                    <a:pt x="1301" y="1047"/>
                    <a:pt x="1286" y="1070"/>
                    <a:pt x="1274" y="1095"/>
                  </a:cubicBezTo>
                  <a:close/>
                  <a:moveTo>
                    <a:pt x="508" y="1025"/>
                  </a:moveTo>
                  <a:cubicBezTo>
                    <a:pt x="507" y="1024"/>
                    <a:pt x="508" y="1025"/>
                    <a:pt x="508" y="1025"/>
                  </a:cubicBezTo>
                  <a:close/>
                  <a:moveTo>
                    <a:pt x="75" y="1026"/>
                  </a:moveTo>
                  <a:cubicBezTo>
                    <a:pt x="75" y="1026"/>
                    <a:pt x="74" y="1025"/>
                    <a:pt x="75" y="1026"/>
                  </a:cubicBezTo>
                  <a:close/>
                  <a:moveTo>
                    <a:pt x="1062" y="1027"/>
                  </a:moveTo>
                  <a:cubicBezTo>
                    <a:pt x="1038" y="1091"/>
                    <a:pt x="1014" y="1154"/>
                    <a:pt x="984" y="1211"/>
                  </a:cubicBezTo>
                  <a:cubicBezTo>
                    <a:pt x="1013" y="1223"/>
                    <a:pt x="1049" y="1219"/>
                    <a:pt x="1083" y="1213"/>
                  </a:cubicBezTo>
                  <a:cubicBezTo>
                    <a:pt x="1092" y="1199"/>
                    <a:pt x="1103" y="1185"/>
                    <a:pt x="1112" y="1170"/>
                  </a:cubicBezTo>
                  <a:cubicBezTo>
                    <a:pt x="1121" y="1156"/>
                    <a:pt x="1134" y="1140"/>
                    <a:pt x="1139" y="1124"/>
                  </a:cubicBezTo>
                  <a:cubicBezTo>
                    <a:pt x="1146" y="1101"/>
                    <a:pt x="1143" y="1075"/>
                    <a:pt x="1147" y="1047"/>
                  </a:cubicBezTo>
                  <a:cubicBezTo>
                    <a:pt x="1119" y="1040"/>
                    <a:pt x="1091" y="1033"/>
                    <a:pt x="1062" y="1027"/>
                  </a:cubicBezTo>
                  <a:close/>
                  <a:moveTo>
                    <a:pt x="526" y="1215"/>
                  </a:moveTo>
                  <a:cubicBezTo>
                    <a:pt x="539" y="1211"/>
                    <a:pt x="555" y="1208"/>
                    <a:pt x="570" y="1205"/>
                  </a:cubicBezTo>
                  <a:cubicBezTo>
                    <a:pt x="548" y="1154"/>
                    <a:pt x="529" y="1101"/>
                    <a:pt x="511" y="1046"/>
                  </a:cubicBezTo>
                  <a:cubicBezTo>
                    <a:pt x="514" y="1104"/>
                    <a:pt x="518" y="1162"/>
                    <a:pt x="526" y="1215"/>
                  </a:cubicBezTo>
                  <a:close/>
                  <a:moveTo>
                    <a:pt x="322" y="1065"/>
                  </a:moveTo>
                  <a:cubicBezTo>
                    <a:pt x="325" y="1103"/>
                    <a:pt x="332" y="1137"/>
                    <a:pt x="339" y="1171"/>
                  </a:cubicBezTo>
                  <a:cubicBezTo>
                    <a:pt x="345" y="1180"/>
                    <a:pt x="353" y="1188"/>
                    <a:pt x="359" y="1198"/>
                  </a:cubicBezTo>
                  <a:cubicBezTo>
                    <a:pt x="396" y="1205"/>
                    <a:pt x="436" y="1213"/>
                    <a:pt x="474" y="1217"/>
                  </a:cubicBezTo>
                  <a:cubicBezTo>
                    <a:pt x="441" y="1168"/>
                    <a:pt x="410" y="1113"/>
                    <a:pt x="386" y="1057"/>
                  </a:cubicBezTo>
                  <a:cubicBezTo>
                    <a:pt x="384" y="1054"/>
                    <a:pt x="384" y="1048"/>
                    <a:pt x="379" y="1047"/>
                  </a:cubicBezTo>
                  <a:cubicBezTo>
                    <a:pt x="359" y="1052"/>
                    <a:pt x="341" y="1059"/>
                    <a:pt x="322" y="1065"/>
                  </a:cubicBezTo>
                  <a:close/>
                  <a:moveTo>
                    <a:pt x="1144" y="1118"/>
                  </a:moveTo>
                  <a:cubicBezTo>
                    <a:pt x="1154" y="1097"/>
                    <a:pt x="1166" y="1078"/>
                    <a:pt x="1175" y="1055"/>
                  </a:cubicBezTo>
                  <a:cubicBezTo>
                    <a:pt x="1166" y="1054"/>
                    <a:pt x="1159" y="1050"/>
                    <a:pt x="1150" y="1049"/>
                  </a:cubicBezTo>
                  <a:cubicBezTo>
                    <a:pt x="1149" y="1072"/>
                    <a:pt x="1144" y="1097"/>
                    <a:pt x="1144" y="1118"/>
                  </a:cubicBezTo>
                  <a:close/>
                  <a:moveTo>
                    <a:pt x="87" y="1057"/>
                  </a:moveTo>
                  <a:cubicBezTo>
                    <a:pt x="94" y="1077"/>
                    <a:pt x="96" y="1100"/>
                    <a:pt x="115" y="1107"/>
                  </a:cubicBezTo>
                  <a:cubicBezTo>
                    <a:pt x="106" y="1091"/>
                    <a:pt x="96" y="1074"/>
                    <a:pt x="87" y="1057"/>
                  </a:cubicBezTo>
                  <a:moveTo>
                    <a:pt x="87" y="1057"/>
                  </a:moveTo>
                  <a:cubicBezTo>
                    <a:pt x="88" y="1053"/>
                    <a:pt x="84" y="1057"/>
                    <a:pt x="87" y="1057"/>
                  </a:cubicBezTo>
                  <a:moveTo>
                    <a:pt x="1177" y="1057"/>
                  </a:moveTo>
                  <a:cubicBezTo>
                    <a:pt x="1172" y="1069"/>
                    <a:pt x="1167" y="1081"/>
                    <a:pt x="1160" y="1093"/>
                  </a:cubicBezTo>
                  <a:cubicBezTo>
                    <a:pt x="1155" y="1103"/>
                    <a:pt x="1146" y="1113"/>
                    <a:pt x="1142" y="1125"/>
                  </a:cubicBezTo>
                  <a:cubicBezTo>
                    <a:pt x="1138" y="1137"/>
                    <a:pt x="1139" y="1152"/>
                    <a:pt x="1136" y="1165"/>
                  </a:cubicBezTo>
                  <a:cubicBezTo>
                    <a:pt x="1134" y="1178"/>
                    <a:pt x="1131" y="1190"/>
                    <a:pt x="1129" y="1204"/>
                  </a:cubicBezTo>
                  <a:cubicBezTo>
                    <a:pt x="1155" y="1201"/>
                    <a:pt x="1179" y="1194"/>
                    <a:pt x="1204" y="1189"/>
                  </a:cubicBezTo>
                  <a:cubicBezTo>
                    <a:pt x="1227" y="1159"/>
                    <a:pt x="1250" y="1129"/>
                    <a:pt x="1269" y="1095"/>
                  </a:cubicBezTo>
                  <a:cubicBezTo>
                    <a:pt x="1240" y="1080"/>
                    <a:pt x="1211" y="1066"/>
                    <a:pt x="1177" y="1057"/>
                  </a:cubicBezTo>
                  <a:close/>
                  <a:moveTo>
                    <a:pt x="64" y="1065"/>
                  </a:moveTo>
                  <a:cubicBezTo>
                    <a:pt x="88" y="1121"/>
                    <a:pt x="118" y="1171"/>
                    <a:pt x="154" y="1215"/>
                  </a:cubicBezTo>
                  <a:moveTo>
                    <a:pt x="154" y="1215"/>
                  </a:moveTo>
                  <a:cubicBezTo>
                    <a:pt x="154" y="1216"/>
                    <a:pt x="155" y="1216"/>
                    <a:pt x="155" y="1216"/>
                  </a:cubicBezTo>
                  <a:moveTo>
                    <a:pt x="155" y="1216"/>
                  </a:moveTo>
                  <a:cubicBezTo>
                    <a:pt x="155" y="1217"/>
                    <a:pt x="155" y="1218"/>
                    <a:pt x="156" y="1218"/>
                  </a:cubicBezTo>
                  <a:moveTo>
                    <a:pt x="156" y="1218"/>
                  </a:moveTo>
                  <a:cubicBezTo>
                    <a:pt x="156" y="1219"/>
                    <a:pt x="157" y="1219"/>
                    <a:pt x="157" y="1219"/>
                  </a:cubicBezTo>
                  <a:moveTo>
                    <a:pt x="157" y="1219"/>
                  </a:moveTo>
                  <a:cubicBezTo>
                    <a:pt x="158" y="1220"/>
                    <a:pt x="158" y="1219"/>
                    <a:pt x="157" y="1219"/>
                  </a:cubicBezTo>
                  <a:moveTo>
                    <a:pt x="157" y="1219"/>
                  </a:moveTo>
                  <a:cubicBezTo>
                    <a:pt x="157" y="1218"/>
                    <a:pt x="157" y="1218"/>
                    <a:pt x="156" y="1218"/>
                  </a:cubicBezTo>
                  <a:moveTo>
                    <a:pt x="156" y="1218"/>
                  </a:moveTo>
                  <a:cubicBezTo>
                    <a:pt x="156" y="1217"/>
                    <a:pt x="156" y="1216"/>
                    <a:pt x="155" y="1216"/>
                  </a:cubicBezTo>
                  <a:moveTo>
                    <a:pt x="155" y="1216"/>
                  </a:moveTo>
                  <a:cubicBezTo>
                    <a:pt x="155" y="1215"/>
                    <a:pt x="155" y="1215"/>
                    <a:pt x="154" y="1215"/>
                  </a:cubicBezTo>
                  <a:moveTo>
                    <a:pt x="154" y="1215"/>
                  </a:moveTo>
                  <a:cubicBezTo>
                    <a:pt x="134" y="1178"/>
                    <a:pt x="113" y="1142"/>
                    <a:pt x="99" y="1099"/>
                  </a:cubicBezTo>
                  <a:cubicBezTo>
                    <a:pt x="85" y="1089"/>
                    <a:pt x="75" y="1077"/>
                    <a:pt x="64" y="1065"/>
                  </a:cubicBezTo>
                  <a:moveTo>
                    <a:pt x="64" y="1065"/>
                  </a:moveTo>
                  <a:cubicBezTo>
                    <a:pt x="63" y="1064"/>
                    <a:pt x="63" y="1065"/>
                    <a:pt x="64" y="1065"/>
                  </a:cubicBezTo>
                  <a:moveTo>
                    <a:pt x="282" y="1081"/>
                  </a:moveTo>
                  <a:cubicBezTo>
                    <a:pt x="297" y="1111"/>
                    <a:pt x="315" y="1138"/>
                    <a:pt x="335" y="1164"/>
                  </a:cubicBezTo>
                  <a:cubicBezTo>
                    <a:pt x="327" y="1133"/>
                    <a:pt x="324" y="1098"/>
                    <a:pt x="318" y="1066"/>
                  </a:cubicBezTo>
                  <a:cubicBezTo>
                    <a:pt x="307" y="1072"/>
                    <a:pt x="294" y="1076"/>
                    <a:pt x="282" y="1081"/>
                  </a:cubicBezTo>
                  <a:close/>
                  <a:moveTo>
                    <a:pt x="1457" y="1068"/>
                  </a:moveTo>
                  <a:cubicBezTo>
                    <a:pt x="1458" y="1069"/>
                    <a:pt x="1457" y="1068"/>
                    <a:pt x="1457" y="1068"/>
                  </a:cubicBezTo>
                  <a:close/>
                  <a:moveTo>
                    <a:pt x="1361" y="1232"/>
                  </a:moveTo>
                  <a:cubicBezTo>
                    <a:pt x="1360" y="1233"/>
                    <a:pt x="1361" y="1233"/>
                    <a:pt x="1361" y="1232"/>
                  </a:cubicBezTo>
                  <a:moveTo>
                    <a:pt x="1361" y="1232"/>
                  </a:moveTo>
                  <a:cubicBezTo>
                    <a:pt x="1399" y="1185"/>
                    <a:pt x="1434" y="1129"/>
                    <a:pt x="1456" y="1069"/>
                  </a:cubicBezTo>
                  <a:cubicBezTo>
                    <a:pt x="1450" y="1078"/>
                    <a:pt x="1442" y="1085"/>
                    <a:pt x="1433" y="1092"/>
                  </a:cubicBezTo>
                  <a:cubicBezTo>
                    <a:pt x="1414" y="1130"/>
                    <a:pt x="1388" y="1162"/>
                    <a:pt x="1365" y="1196"/>
                  </a:cubicBezTo>
                  <a:cubicBezTo>
                    <a:pt x="1367" y="1209"/>
                    <a:pt x="1364" y="1221"/>
                    <a:pt x="1361" y="1232"/>
                  </a:cubicBezTo>
                  <a:moveTo>
                    <a:pt x="341" y="1193"/>
                  </a:moveTo>
                  <a:cubicBezTo>
                    <a:pt x="341" y="1194"/>
                    <a:pt x="342" y="1193"/>
                    <a:pt x="341" y="1193"/>
                  </a:cubicBezTo>
                  <a:moveTo>
                    <a:pt x="341" y="1193"/>
                  </a:moveTo>
                  <a:cubicBezTo>
                    <a:pt x="340" y="1185"/>
                    <a:pt x="337" y="1179"/>
                    <a:pt x="337" y="1172"/>
                  </a:cubicBezTo>
                  <a:cubicBezTo>
                    <a:pt x="315" y="1144"/>
                    <a:pt x="298" y="1113"/>
                    <a:pt x="278" y="1083"/>
                  </a:cubicBezTo>
                  <a:cubicBezTo>
                    <a:pt x="261" y="1092"/>
                    <a:pt x="240" y="1102"/>
                    <a:pt x="222" y="1114"/>
                  </a:cubicBezTo>
                  <a:cubicBezTo>
                    <a:pt x="220" y="1116"/>
                    <a:pt x="207" y="1125"/>
                    <a:pt x="207" y="1127"/>
                  </a:cubicBezTo>
                  <a:cubicBezTo>
                    <a:pt x="207" y="1129"/>
                    <a:pt x="219" y="1144"/>
                    <a:pt x="221" y="1146"/>
                  </a:cubicBezTo>
                  <a:cubicBezTo>
                    <a:pt x="226" y="1153"/>
                    <a:pt x="230" y="1157"/>
                    <a:pt x="234" y="1164"/>
                  </a:cubicBezTo>
                  <a:cubicBezTo>
                    <a:pt x="269" y="1174"/>
                    <a:pt x="303" y="1186"/>
                    <a:pt x="341" y="1193"/>
                  </a:cubicBezTo>
                  <a:moveTo>
                    <a:pt x="183" y="1096"/>
                  </a:moveTo>
                  <a:cubicBezTo>
                    <a:pt x="183" y="1095"/>
                    <a:pt x="184" y="1096"/>
                    <a:pt x="183" y="1096"/>
                  </a:cubicBezTo>
                  <a:close/>
                  <a:moveTo>
                    <a:pt x="195" y="1134"/>
                  </a:moveTo>
                  <a:cubicBezTo>
                    <a:pt x="197" y="1130"/>
                    <a:pt x="202" y="1130"/>
                    <a:pt x="203" y="1125"/>
                  </a:cubicBezTo>
                  <a:cubicBezTo>
                    <a:pt x="196" y="1116"/>
                    <a:pt x="191" y="1106"/>
                    <a:pt x="184" y="1097"/>
                  </a:cubicBezTo>
                  <a:cubicBezTo>
                    <a:pt x="187" y="1110"/>
                    <a:pt x="190" y="1123"/>
                    <a:pt x="195" y="1134"/>
                  </a:cubicBezTo>
                  <a:close/>
                  <a:moveTo>
                    <a:pt x="1271" y="1097"/>
                  </a:moveTo>
                  <a:cubicBezTo>
                    <a:pt x="1271" y="1098"/>
                    <a:pt x="1270" y="1099"/>
                    <a:pt x="1270" y="1100"/>
                  </a:cubicBezTo>
                  <a:cubicBezTo>
                    <a:pt x="1254" y="1126"/>
                    <a:pt x="1234" y="1154"/>
                    <a:pt x="1216" y="1177"/>
                  </a:cubicBezTo>
                  <a:cubicBezTo>
                    <a:pt x="1214" y="1180"/>
                    <a:pt x="1210" y="1183"/>
                    <a:pt x="1210" y="1187"/>
                  </a:cubicBezTo>
                  <a:cubicBezTo>
                    <a:pt x="1235" y="1180"/>
                    <a:pt x="1261" y="1174"/>
                    <a:pt x="1284" y="1165"/>
                  </a:cubicBezTo>
                  <a:cubicBezTo>
                    <a:pt x="1289" y="1147"/>
                    <a:pt x="1294" y="1131"/>
                    <a:pt x="1298" y="1112"/>
                  </a:cubicBezTo>
                  <a:cubicBezTo>
                    <a:pt x="1289" y="1107"/>
                    <a:pt x="1281" y="1100"/>
                    <a:pt x="1271" y="1097"/>
                  </a:cubicBezTo>
                  <a:close/>
                  <a:moveTo>
                    <a:pt x="1426" y="1099"/>
                  </a:moveTo>
                  <a:cubicBezTo>
                    <a:pt x="1417" y="1104"/>
                    <a:pt x="1408" y="1111"/>
                    <a:pt x="1399" y="1117"/>
                  </a:cubicBezTo>
                  <a:cubicBezTo>
                    <a:pt x="1394" y="1137"/>
                    <a:pt x="1385" y="1154"/>
                    <a:pt x="1377" y="1173"/>
                  </a:cubicBezTo>
                  <a:moveTo>
                    <a:pt x="1377" y="1173"/>
                  </a:moveTo>
                  <a:cubicBezTo>
                    <a:pt x="1376" y="1173"/>
                    <a:pt x="1377" y="1174"/>
                    <a:pt x="1376" y="1175"/>
                  </a:cubicBezTo>
                  <a:moveTo>
                    <a:pt x="1376" y="1175"/>
                  </a:moveTo>
                  <a:cubicBezTo>
                    <a:pt x="1375" y="1175"/>
                    <a:pt x="1377" y="1176"/>
                    <a:pt x="1376" y="1175"/>
                  </a:cubicBezTo>
                  <a:moveTo>
                    <a:pt x="1376" y="1175"/>
                  </a:moveTo>
                  <a:cubicBezTo>
                    <a:pt x="1377" y="1174"/>
                    <a:pt x="1377" y="1173"/>
                    <a:pt x="1377" y="1173"/>
                  </a:cubicBezTo>
                  <a:moveTo>
                    <a:pt x="1377" y="1173"/>
                  </a:moveTo>
                  <a:cubicBezTo>
                    <a:pt x="1396" y="1150"/>
                    <a:pt x="1412" y="1125"/>
                    <a:pt x="1426" y="1099"/>
                  </a:cubicBezTo>
                  <a:moveTo>
                    <a:pt x="1426" y="1099"/>
                  </a:moveTo>
                  <a:cubicBezTo>
                    <a:pt x="1428" y="1098"/>
                    <a:pt x="1426" y="1098"/>
                    <a:pt x="1426" y="1099"/>
                  </a:cubicBezTo>
                  <a:moveTo>
                    <a:pt x="159" y="1216"/>
                  </a:moveTo>
                  <a:cubicBezTo>
                    <a:pt x="156" y="1201"/>
                    <a:pt x="160" y="1188"/>
                    <a:pt x="164" y="1176"/>
                  </a:cubicBezTo>
                  <a:cubicBezTo>
                    <a:pt x="148" y="1157"/>
                    <a:pt x="133" y="1136"/>
                    <a:pt x="120" y="1113"/>
                  </a:cubicBezTo>
                  <a:cubicBezTo>
                    <a:pt x="113" y="1111"/>
                    <a:pt x="109" y="1105"/>
                    <a:pt x="102" y="1103"/>
                  </a:cubicBezTo>
                  <a:cubicBezTo>
                    <a:pt x="118" y="1144"/>
                    <a:pt x="137" y="1181"/>
                    <a:pt x="159" y="1216"/>
                  </a:cubicBezTo>
                  <a:close/>
                  <a:moveTo>
                    <a:pt x="1287" y="1164"/>
                  </a:moveTo>
                  <a:cubicBezTo>
                    <a:pt x="1303" y="1157"/>
                    <a:pt x="1323" y="1155"/>
                    <a:pt x="1333" y="1143"/>
                  </a:cubicBezTo>
                  <a:cubicBezTo>
                    <a:pt x="1325" y="1131"/>
                    <a:pt x="1312" y="1123"/>
                    <a:pt x="1301" y="1114"/>
                  </a:cubicBezTo>
                  <a:cubicBezTo>
                    <a:pt x="1296" y="1131"/>
                    <a:pt x="1292" y="1148"/>
                    <a:pt x="1287" y="1164"/>
                  </a:cubicBezTo>
                  <a:close/>
                  <a:moveTo>
                    <a:pt x="126" y="1118"/>
                  </a:moveTo>
                  <a:cubicBezTo>
                    <a:pt x="138" y="1138"/>
                    <a:pt x="150" y="1157"/>
                    <a:pt x="166" y="1174"/>
                  </a:cubicBezTo>
                  <a:cubicBezTo>
                    <a:pt x="169" y="1162"/>
                    <a:pt x="177" y="1155"/>
                    <a:pt x="182" y="1146"/>
                  </a:cubicBezTo>
                  <a:cubicBezTo>
                    <a:pt x="161" y="1138"/>
                    <a:pt x="144" y="1127"/>
                    <a:pt x="126" y="1118"/>
                  </a:cubicBezTo>
                  <a:moveTo>
                    <a:pt x="126" y="1118"/>
                  </a:moveTo>
                  <a:cubicBezTo>
                    <a:pt x="125" y="1116"/>
                    <a:pt x="124" y="1118"/>
                    <a:pt x="126" y="1118"/>
                  </a:cubicBezTo>
                  <a:moveTo>
                    <a:pt x="1342" y="1146"/>
                  </a:moveTo>
                  <a:cubicBezTo>
                    <a:pt x="1351" y="1159"/>
                    <a:pt x="1360" y="1173"/>
                    <a:pt x="1365" y="1190"/>
                  </a:cubicBezTo>
                  <a:cubicBezTo>
                    <a:pt x="1377" y="1168"/>
                    <a:pt x="1387" y="1145"/>
                    <a:pt x="1396" y="1120"/>
                  </a:cubicBezTo>
                  <a:cubicBezTo>
                    <a:pt x="1397" y="1120"/>
                    <a:pt x="1396" y="1119"/>
                    <a:pt x="1395" y="1119"/>
                  </a:cubicBezTo>
                  <a:cubicBezTo>
                    <a:pt x="1379" y="1129"/>
                    <a:pt x="1361" y="1138"/>
                    <a:pt x="1342" y="1146"/>
                  </a:cubicBezTo>
                  <a:close/>
                  <a:moveTo>
                    <a:pt x="204" y="1128"/>
                  </a:moveTo>
                  <a:cubicBezTo>
                    <a:pt x="202" y="1133"/>
                    <a:pt x="196" y="1134"/>
                    <a:pt x="195" y="1139"/>
                  </a:cubicBezTo>
                  <a:cubicBezTo>
                    <a:pt x="197" y="1142"/>
                    <a:pt x="198" y="1146"/>
                    <a:pt x="198" y="1151"/>
                  </a:cubicBezTo>
                  <a:cubicBezTo>
                    <a:pt x="209" y="1153"/>
                    <a:pt x="219" y="1160"/>
                    <a:pt x="229" y="1160"/>
                  </a:cubicBezTo>
                  <a:cubicBezTo>
                    <a:pt x="220" y="1151"/>
                    <a:pt x="214" y="1138"/>
                    <a:pt x="204" y="1128"/>
                  </a:cubicBezTo>
                  <a:close/>
                  <a:moveTo>
                    <a:pt x="1100" y="1194"/>
                  </a:moveTo>
                  <a:cubicBezTo>
                    <a:pt x="1095" y="1200"/>
                    <a:pt x="1088" y="1206"/>
                    <a:pt x="1088" y="1212"/>
                  </a:cubicBezTo>
                  <a:cubicBezTo>
                    <a:pt x="1101" y="1209"/>
                    <a:pt x="1114" y="1208"/>
                    <a:pt x="1126" y="1205"/>
                  </a:cubicBezTo>
                  <a:cubicBezTo>
                    <a:pt x="1129" y="1181"/>
                    <a:pt x="1137" y="1156"/>
                    <a:pt x="1137" y="1132"/>
                  </a:cubicBezTo>
                  <a:cubicBezTo>
                    <a:pt x="1126" y="1153"/>
                    <a:pt x="1113" y="1175"/>
                    <a:pt x="1100" y="1194"/>
                  </a:cubicBezTo>
                  <a:close/>
                  <a:moveTo>
                    <a:pt x="187" y="1146"/>
                  </a:moveTo>
                  <a:cubicBezTo>
                    <a:pt x="190" y="1145"/>
                    <a:pt x="194" y="1150"/>
                    <a:pt x="196" y="1148"/>
                  </a:cubicBezTo>
                  <a:cubicBezTo>
                    <a:pt x="193" y="1146"/>
                    <a:pt x="194" y="1141"/>
                    <a:pt x="192" y="1140"/>
                  </a:cubicBezTo>
                  <a:cubicBezTo>
                    <a:pt x="191" y="1142"/>
                    <a:pt x="188" y="1143"/>
                    <a:pt x="187" y="1146"/>
                  </a:cubicBezTo>
                  <a:close/>
                  <a:moveTo>
                    <a:pt x="1333" y="1147"/>
                  </a:moveTo>
                  <a:cubicBezTo>
                    <a:pt x="1335" y="1147"/>
                    <a:pt x="1336" y="1146"/>
                    <a:pt x="1337" y="1145"/>
                  </a:cubicBezTo>
                  <a:cubicBezTo>
                    <a:pt x="1335" y="1143"/>
                    <a:pt x="1334" y="1145"/>
                    <a:pt x="1333" y="1147"/>
                  </a:cubicBezTo>
                  <a:close/>
                  <a:moveTo>
                    <a:pt x="241" y="1257"/>
                  </a:moveTo>
                  <a:cubicBezTo>
                    <a:pt x="241" y="1258"/>
                    <a:pt x="242" y="1257"/>
                    <a:pt x="241" y="1257"/>
                  </a:cubicBezTo>
                  <a:moveTo>
                    <a:pt x="241" y="1257"/>
                  </a:moveTo>
                  <a:cubicBezTo>
                    <a:pt x="224" y="1224"/>
                    <a:pt x="209" y="1190"/>
                    <a:pt x="197" y="1152"/>
                  </a:cubicBezTo>
                  <a:cubicBezTo>
                    <a:pt x="194" y="1150"/>
                    <a:pt x="189" y="1150"/>
                    <a:pt x="187" y="1148"/>
                  </a:cubicBezTo>
                  <a:cubicBezTo>
                    <a:pt x="177" y="1154"/>
                    <a:pt x="173" y="1166"/>
                    <a:pt x="167" y="1175"/>
                  </a:cubicBezTo>
                  <a:cubicBezTo>
                    <a:pt x="189" y="1205"/>
                    <a:pt x="214" y="1232"/>
                    <a:pt x="241" y="1257"/>
                  </a:cubicBezTo>
                  <a:moveTo>
                    <a:pt x="1207" y="1335"/>
                  </a:moveTo>
                  <a:cubicBezTo>
                    <a:pt x="1206" y="1335"/>
                    <a:pt x="1208" y="1336"/>
                    <a:pt x="1207" y="1335"/>
                  </a:cubicBezTo>
                  <a:moveTo>
                    <a:pt x="1207" y="1335"/>
                  </a:moveTo>
                  <a:cubicBezTo>
                    <a:pt x="1267" y="1295"/>
                    <a:pt x="1319" y="1248"/>
                    <a:pt x="1362" y="1192"/>
                  </a:cubicBezTo>
                  <a:cubicBezTo>
                    <a:pt x="1357" y="1174"/>
                    <a:pt x="1350" y="1158"/>
                    <a:pt x="1337" y="1148"/>
                  </a:cubicBezTo>
                  <a:cubicBezTo>
                    <a:pt x="1322" y="1158"/>
                    <a:pt x="1312" y="1174"/>
                    <a:pt x="1300" y="1189"/>
                  </a:cubicBezTo>
                  <a:cubicBezTo>
                    <a:pt x="1294" y="1196"/>
                    <a:pt x="1288" y="1203"/>
                    <a:pt x="1281" y="1210"/>
                  </a:cubicBezTo>
                  <a:cubicBezTo>
                    <a:pt x="1275" y="1217"/>
                    <a:pt x="1267" y="1223"/>
                    <a:pt x="1263" y="1230"/>
                  </a:cubicBezTo>
                  <a:cubicBezTo>
                    <a:pt x="1258" y="1239"/>
                    <a:pt x="1255" y="1249"/>
                    <a:pt x="1251" y="1258"/>
                  </a:cubicBezTo>
                  <a:cubicBezTo>
                    <a:pt x="1237" y="1285"/>
                    <a:pt x="1225" y="1311"/>
                    <a:pt x="1207" y="1335"/>
                  </a:cubicBezTo>
                  <a:moveTo>
                    <a:pt x="1324" y="1154"/>
                  </a:moveTo>
                  <a:cubicBezTo>
                    <a:pt x="1310" y="1158"/>
                    <a:pt x="1300" y="1164"/>
                    <a:pt x="1286" y="1167"/>
                  </a:cubicBezTo>
                  <a:cubicBezTo>
                    <a:pt x="1282" y="1186"/>
                    <a:pt x="1272" y="1204"/>
                    <a:pt x="1269" y="1221"/>
                  </a:cubicBezTo>
                  <a:cubicBezTo>
                    <a:pt x="1287" y="1199"/>
                    <a:pt x="1307" y="1178"/>
                    <a:pt x="1324" y="1154"/>
                  </a:cubicBezTo>
                  <a:moveTo>
                    <a:pt x="1324" y="1154"/>
                  </a:moveTo>
                  <a:cubicBezTo>
                    <a:pt x="1325" y="1154"/>
                    <a:pt x="1324" y="1153"/>
                    <a:pt x="1324" y="1154"/>
                  </a:cubicBezTo>
                  <a:moveTo>
                    <a:pt x="222" y="1212"/>
                  </a:moveTo>
                  <a:cubicBezTo>
                    <a:pt x="231" y="1230"/>
                    <a:pt x="237" y="1251"/>
                    <a:pt x="247" y="1264"/>
                  </a:cubicBezTo>
                  <a:cubicBezTo>
                    <a:pt x="252" y="1270"/>
                    <a:pt x="260" y="1275"/>
                    <a:pt x="267" y="1280"/>
                  </a:cubicBezTo>
                  <a:cubicBezTo>
                    <a:pt x="287" y="1297"/>
                    <a:pt x="306" y="1314"/>
                    <a:pt x="328" y="1328"/>
                  </a:cubicBezTo>
                  <a:cubicBezTo>
                    <a:pt x="334" y="1313"/>
                    <a:pt x="344" y="1302"/>
                    <a:pt x="354" y="1291"/>
                  </a:cubicBezTo>
                  <a:cubicBezTo>
                    <a:pt x="308" y="1254"/>
                    <a:pt x="269" y="1211"/>
                    <a:pt x="232" y="1165"/>
                  </a:cubicBezTo>
                  <a:cubicBezTo>
                    <a:pt x="220" y="1162"/>
                    <a:pt x="212" y="1157"/>
                    <a:pt x="200" y="1154"/>
                  </a:cubicBezTo>
                  <a:cubicBezTo>
                    <a:pt x="206" y="1174"/>
                    <a:pt x="214" y="1193"/>
                    <a:pt x="222" y="1212"/>
                  </a:cubicBezTo>
                  <a:close/>
                  <a:moveTo>
                    <a:pt x="356" y="1290"/>
                  </a:moveTo>
                  <a:cubicBezTo>
                    <a:pt x="359" y="1285"/>
                    <a:pt x="365" y="1284"/>
                    <a:pt x="367" y="1278"/>
                  </a:cubicBezTo>
                  <a:cubicBezTo>
                    <a:pt x="358" y="1252"/>
                    <a:pt x="349" y="1226"/>
                    <a:pt x="342" y="1197"/>
                  </a:cubicBezTo>
                  <a:cubicBezTo>
                    <a:pt x="306" y="1189"/>
                    <a:pt x="270" y="1177"/>
                    <a:pt x="238" y="1169"/>
                  </a:cubicBezTo>
                  <a:cubicBezTo>
                    <a:pt x="274" y="1212"/>
                    <a:pt x="312" y="1254"/>
                    <a:pt x="356" y="1290"/>
                  </a:cubicBezTo>
                  <a:close/>
                  <a:moveTo>
                    <a:pt x="1223" y="1265"/>
                  </a:moveTo>
                  <a:cubicBezTo>
                    <a:pt x="1235" y="1254"/>
                    <a:pt x="1255" y="1239"/>
                    <a:pt x="1263" y="1225"/>
                  </a:cubicBezTo>
                  <a:cubicBezTo>
                    <a:pt x="1273" y="1209"/>
                    <a:pt x="1274" y="1190"/>
                    <a:pt x="1282" y="1170"/>
                  </a:cubicBezTo>
                  <a:cubicBezTo>
                    <a:pt x="1282" y="1169"/>
                    <a:pt x="1282" y="1169"/>
                    <a:pt x="1281" y="1169"/>
                  </a:cubicBezTo>
                  <a:cubicBezTo>
                    <a:pt x="1257" y="1177"/>
                    <a:pt x="1232" y="1184"/>
                    <a:pt x="1206" y="1191"/>
                  </a:cubicBezTo>
                  <a:cubicBezTo>
                    <a:pt x="1184" y="1218"/>
                    <a:pt x="1160" y="1242"/>
                    <a:pt x="1137" y="1268"/>
                  </a:cubicBezTo>
                  <a:cubicBezTo>
                    <a:pt x="1155" y="1276"/>
                    <a:pt x="1167" y="1289"/>
                    <a:pt x="1181" y="1301"/>
                  </a:cubicBezTo>
                  <a:cubicBezTo>
                    <a:pt x="1195" y="1290"/>
                    <a:pt x="1208" y="1278"/>
                    <a:pt x="1223" y="1265"/>
                  </a:cubicBezTo>
                  <a:close/>
                  <a:moveTo>
                    <a:pt x="344" y="1195"/>
                  </a:moveTo>
                  <a:cubicBezTo>
                    <a:pt x="349" y="1194"/>
                    <a:pt x="353" y="1198"/>
                    <a:pt x="355" y="1196"/>
                  </a:cubicBezTo>
                  <a:cubicBezTo>
                    <a:pt x="350" y="1190"/>
                    <a:pt x="346" y="1183"/>
                    <a:pt x="341" y="1178"/>
                  </a:cubicBezTo>
                  <a:cubicBezTo>
                    <a:pt x="342" y="1184"/>
                    <a:pt x="343" y="1189"/>
                    <a:pt x="344" y="1195"/>
                  </a:cubicBezTo>
                  <a:close/>
                  <a:moveTo>
                    <a:pt x="289" y="1331"/>
                  </a:moveTo>
                  <a:cubicBezTo>
                    <a:pt x="289" y="1332"/>
                    <a:pt x="290" y="1331"/>
                    <a:pt x="289" y="1331"/>
                  </a:cubicBezTo>
                  <a:moveTo>
                    <a:pt x="289" y="1331"/>
                  </a:moveTo>
                  <a:cubicBezTo>
                    <a:pt x="274" y="1310"/>
                    <a:pt x="258" y="1290"/>
                    <a:pt x="246" y="1266"/>
                  </a:cubicBezTo>
                  <a:cubicBezTo>
                    <a:pt x="216" y="1240"/>
                    <a:pt x="192" y="1209"/>
                    <a:pt x="165" y="1180"/>
                  </a:cubicBezTo>
                  <a:cubicBezTo>
                    <a:pt x="163" y="1194"/>
                    <a:pt x="158" y="1209"/>
                    <a:pt x="163" y="1223"/>
                  </a:cubicBezTo>
                  <a:cubicBezTo>
                    <a:pt x="169" y="1238"/>
                    <a:pt x="189" y="1257"/>
                    <a:pt x="203" y="1271"/>
                  </a:cubicBezTo>
                  <a:cubicBezTo>
                    <a:pt x="217" y="1284"/>
                    <a:pt x="236" y="1304"/>
                    <a:pt x="249" y="1313"/>
                  </a:cubicBezTo>
                  <a:cubicBezTo>
                    <a:pt x="261" y="1321"/>
                    <a:pt x="278" y="1326"/>
                    <a:pt x="289" y="1331"/>
                  </a:cubicBezTo>
                  <a:moveTo>
                    <a:pt x="676" y="1195"/>
                  </a:moveTo>
                  <a:cubicBezTo>
                    <a:pt x="677" y="1209"/>
                    <a:pt x="682" y="1221"/>
                    <a:pt x="683" y="1235"/>
                  </a:cubicBezTo>
                  <a:cubicBezTo>
                    <a:pt x="697" y="1236"/>
                    <a:pt x="712" y="1236"/>
                    <a:pt x="727" y="1236"/>
                  </a:cubicBezTo>
                  <a:cubicBezTo>
                    <a:pt x="726" y="1222"/>
                    <a:pt x="730" y="1202"/>
                    <a:pt x="725" y="1192"/>
                  </a:cubicBezTo>
                  <a:cubicBezTo>
                    <a:pt x="709" y="1193"/>
                    <a:pt x="691" y="1193"/>
                    <a:pt x="676" y="1195"/>
                  </a:cubicBezTo>
                  <a:close/>
                  <a:moveTo>
                    <a:pt x="729" y="1192"/>
                  </a:moveTo>
                  <a:cubicBezTo>
                    <a:pt x="729" y="1207"/>
                    <a:pt x="731" y="1220"/>
                    <a:pt x="730" y="1236"/>
                  </a:cubicBezTo>
                  <a:cubicBezTo>
                    <a:pt x="744" y="1238"/>
                    <a:pt x="761" y="1236"/>
                    <a:pt x="775" y="1237"/>
                  </a:cubicBezTo>
                  <a:cubicBezTo>
                    <a:pt x="777" y="1222"/>
                    <a:pt x="777" y="1207"/>
                    <a:pt x="777" y="1192"/>
                  </a:cubicBezTo>
                  <a:cubicBezTo>
                    <a:pt x="761" y="1192"/>
                    <a:pt x="745" y="1192"/>
                    <a:pt x="729" y="1192"/>
                  </a:cubicBezTo>
                  <a:close/>
                  <a:moveTo>
                    <a:pt x="780" y="1192"/>
                  </a:moveTo>
                  <a:cubicBezTo>
                    <a:pt x="779" y="1206"/>
                    <a:pt x="779" y="1222"/>
                    <a:pt x="778" y="1237"/>
                  </a:cubicBezTo>
                  <a:cubicBezTo>
                    <a:pt x="809" y="1235"/>
                    <a:pt x="841" y="1236"/>
                    <a:pt x="871" y="1234"/>
                  </a:cubicBezTo>
                  <a:cubicBezTo>
                    <a:pt x="875" y="1222"/>
                    <a:pt x="879" y="1210"/>
                    <a:pt x="882" y="1198"/>
                  </a:cubicBezTo>
                  <a:cubicBezTo>
                    <a:pt x="849" y="1195"/>
                    <a:pt x="816" y="1192"/>
                    <a:pt x="780" y="1192"/>
                  </a:cubicBezTo>
                  <a:close/>
                  <a:moveTo>
                    <a:pt x="1200" y="1193"/>
                  </a:moveTo>
                  <a:cubicBezTo>
                    <a:pt x="1176" y="1197"/>
                    <a:pt x="1153" y="1204"/>
                    <a:pt x="1128" y="1207"/>
                  </a:cubicBezTo>
                  <a:cubicBezTo>
                    <a:pt x="1124" y="1224"/>
                    <a:pt x="1120" y="1239"/>
                    <a:pt x="1116" y="1255"/>
                  </a:cubicBezTo>
                  <a:cubicBezTo>
                    <a:pt x="1122" y="1258"/>
                    <a:pt x="1128" y="1262"/>
                    <a:pt x="1134" y="1265"/>
                  </a:cubicBezTo>
                  <a:cubicBezTo>
                    <a:pt x="1158" y="1242"/>
                    <a:pt x="1180" y="1219"/>
                    <a:pt x="1200" y="1193"/>
                  </a:cubicBezTo>
                  <a:moveTo>
                    <a:pt x="1200" y="1193"/>
                  </a:moveTo>
                  <a:cubicBezTo>
                    <a:pt x="1201" y="1192"/>
                    <a:pt x="1200" y="1192"/>
                    <a:pt x="1200" y="1193"/>
                  </a:cubicBezTo>
                  <a:moveTo>
                    <a:pt x="671" y="1195"/>
                  </a:moveTo>
                  <a:cubicBezTo>
                    <a:pt x="638" y="1198"/>
                    <a:pt x="605" y="1201"/>
                    <a:pt x="575" y="1207"/>
                  </a:cubicBezTo>
                  <a:cubicBezTo>
                    <a:pt x="578" y="1215"/>
                    <a:pt x="580" y="1224"/>
                    <a:pt x="586" y="1229"/>
                  </a:cubicBezTo>
                  <a:cubicBezTo>
                    <a:pt x="616" y="1232"/>
                    <a:pt x="650" y="1235"/>
                    <a:pt x="680" y="1234"/>
                  </a:cubicBezTo>
                  <a:cubicBezTo>
                    <a:pt x="676" y="1222"/>
                    <a:pt x="675" y="1207"/>
                    <a:pt x="671" y="1195"/>
                  </a:cubicBezTo>
                  <a:close/>
                  <a:moveTo>
                    <a:pt x="369" y="1277"/>
                  </a:moveTo>
                  <a:cubicBezTo>
                    <a:pt x="382" y="1271"/>
                    <a:pt x="394" y="1263"/>
                    <a:pt x="406" y="1255"/>
                  </a:cubicBezTo>
                  <a:cubicBezTo>
                    <a:pt x="389" y="1237"/>
                    <a:pt x="373" y="1219"/>
                    <a:pt x="358" y="1199"/>
                  </a:cubicBezTo>
                  <a:cubicBezTo>
                    <a:pt x="353" y="1200"/>
                    <a:pt x="350" y="1197"/>
                    <a:pt x="345" y="1198"/>
                  </a:cubicBezTo>
                  <a:cubicBezTo>
                    <a:pt x="352" y="1226"/>
                    <a:pt x="361" y="1251"/>
                    <a:pt x="369" y="1277"/>
                  </a:cubicBezTo>
                  <a:close/>
                  <a:moveTo>
                    <a:pt x="884" y="1199"/>
                  </a:moveTo>
                  <a:cubicBezTo>
                    <a:pt x="882" y="1211"/>
                    <a:pt x="877" y="1221"/>
                    <a:pt x="874" y="1234"/>
                  </a:cubicBezTo>
                  <a:cubicBezTo>
                    <a:pt x="894" y="1233"/>
                    <a:pt x="914" y="1231"/>
                    <a:pt x="934" y="1230"/>
                  </a:cubicBezTo>
                  <a:cubicBezTo>
                    <a:pt x="934" y="1221"/>
                    <a:pt x="936" y="1215"/>
                    <a:pt x="936" y="1205"/>
                  </a:cubicBezTo>
                  <a:cubicBezTo>
                    <a:pt x="919" y="1202"/>
                    <a:pt x="903" y="1199"/>
                    <a:pt x="884" y="1199"/>
                  </a:cubicBezTo>
                  <a:close/>
                  <a:moveTo>
                    <a:pt x="1360" y="1199"/>
                  </a:moveTo>
                  <a:cubicBezTo>
                    <a:pt x="1360" y="1199"/>
                    <a:pt x="1361" y="1200"/>
                    <a:pt x="1360" y="1199"/>
                  </a:cubicBezTo>
                  <a:close/>
                  <a:moveTo>
                    <a:pt x="363" y="1201"/>
                  </a:moveTo>
                  <a:cubicBezTo>
                    <a:pt x="378" y="1220"/>
                    <a:pt x="392" y="1239"/>
                    <a:pt x="410" y="1254"/>
                  </a:cubicBezTo>
                  <a:cubicBezTo>
                    <a:pt x="432" y="1244"/>
                    <a:pt x="454" y="1234"/>
                    <a:pt x="480" y="1227"/>
                  </a:cubicBezTo>
                  <a:cubicBezTo>
                    <a:pt x="477" y="1217"/>
                    <a:pt x="463" y="1219"/>
                    <a:pt x="454" y="1218"/>
                  </a:cubicBezTo>
                  <a:cubicBezTo>
                    <a:pt x="424" y="1213"/>
                    <a:pt x="391" y="1206"/>
                    <a:pt x="363" y="1201"/>
                  </a:cubicBezTo>
                  <a:moveTo>
                    <a:pt x="363" y="1201"/>
                  </a:moveTo>
                  <a:cubicBezTo>
                    <a:pt x="362" y="1200"/>
                    <a:pt x="361" y="1201"/>
                    <a:pt x="363" y="1201"/>
                  </a:cubicBezTo>
                  <a:moveTo>
                    <a:pt x="1359" y="1201"/>
                  </a:moveTo>
                  <a:cubicBezTo>
                    <a:pt x="1318" y="1253"/>
                    <a:pt x="1263" y="1298"/>
                    <a:pt x="1208" y="1338"/>
                  </a:cubicBezTo>
                  <a:cubicBezTo>
                    <a:pt x="1206" y="1339"/>
                    <a:pt x="1201" y="1341"/>
                    <a:pt x="1202" y="1345"/>
                  </a:cubicBezTo>
                  <a:cubicBezTo>
                    <a:pt x="1217" y="1339"/>
                    <a:pt x="1232" y="1333"/>
                    <a:pt x="1247" y="1326"/>
                  </a:cubicBezTo>
                  <a:cubicBezTo>
                    <a:pt x="1261" y="1320"/>
                    <a:pt x="1277" y="1313"/>
                    <a:pt x="1289" y="1304"/>
                  </a:cubicBezTo>
                  <a:cubicBezTo>
                    <a:pt x="1303" y="1293"/>
                    <a:pt x="1316" y="1270"/>
                    <a:pt x="1326" y="1255"/>
                  </a:cubicBezTo>
                  <a:cubicBezTo>
                    <a:pt x="1338" y="1238"/>
                    <a:pt x="1350" y="1220"/>
                    <a:pt x="1359" y="1201"/>
                  </a:cubicBezTo>
                  <a:moveTo>
                    <a:pt x="1359" y="1201"/>
                  </a:moveTo>
                  <a:cubicBezTo>
                    <a:pt x="1361" y="1201"/>
                    <a:pt x="1359" y="1200"/>
                    <a:pt x="1359" y="1201"/>
                  </a:cubicBezTo>
                  <a:moveTo>
                    <a:pt x="1301" y="1295"/>
                  </a:moveTo>
                  <a:cubicBezTo>
                    <a:pt x="1299" y="1296"/>
                    <a:pt x="1301" y="1297"/>
                    <a:pt x="1301" y="1295"/>
                  </a:cubicBezTo>
                  <a:moveTo>
                    <a:pt x="1301" y="1295"/>
                  </a:moveTo>
                  <a:cubicBezTo>
                    <a:pt x="1315" y="1282"/>
                    <a:pt x="1343" y="1260"/>
                    <a:pt x="1354" y="1241"/>
                  </a:cubicBezTo>
                  <a:cubicBezTo>
                    <a:pt x="1360" y="1231"/>
                    <a:pt x="1364" y="1215"/>
                    <a:pt x="1362" y="1201"/>
                  </a:cubicBezTo>
                  <a:cubicBezTo>
                    <a:pt x="1345" y="1236"/>
                    <a:pt x="1323" y="1266"/>
                    <a:pt x="1301" y="1295"/>
                  </a:cubicBezTo>
                  <a:moveTo>
                    <a:pt x="938" y="1229"/>
                  </a:moveTo>
                  <a:cubicBezTo>
                    <a:pt x="950" y="1230"/>
                    <a:pt x="958" y="1227"/>
                    <a:pt x="970" y="1227"/>
                  </a:cubicBezTo>
                  <a:cubicBezTo>
                    <a:pt x="975" y="1224"/>
                    <a:pt x="977" y="1218"/>
                    <a:pt x="979" y="1213"/>
                  </a:cubicBezTo>
                  <a:cubicBezTo>
                    <a:pt x="967" y="1210"/>
                    <a:pt x="953" y="1208"/>
                    <a:pt x="941" y="1205"/>
                  </a:cubicBezTo>
                  <a:cubicBezTo>
                    <a:pt x="939" y="1212"/>
                    <a:pt x="940" y="1222"/>
                    <a:pt x="938" y="1229"/>
                  </a:cubicBezTo>
                  <a:close/>
                  <a:moveTo>
                    <a:pt x="526" y="1219"/>
                  </a:moveTo>
                  <a:cubicBezTo>
                    <a:pt x="526" y="1221"/>
                    <a:pt x="526" y="1222"/>
                    <a:pt x="527" y="1223"/>
                  </a:cubicBezTo>
                  <a:cubicBezTo>
                    <a:pt x="544" y="1226"/>
                    <a:pt x="565" y="1229"/>
                    <a:pt x="582" y="1228"/>
                  </a:cubicBezTo>
                  <a:cubicBezTo>
                    <a:pt x="577" y="1222"/>
                    <a:pt x="575" y="1213"/>
                    <a:pt x="571" y="1207"/>
                  </a:cubicBezTo>
                  <a:cubicBezTo>
                    <a:pt x="557" y="1212"/>
                    <a:pt x="538" y="1212"/>
                    <a:pt x="526" y="1219"/>
                  </a:cubicBezTo>
                  <a:close/>
                  <a:moveTo>
                    <a:pt x="1084" y="1215"/>
                  </a:moveTo>
                  <a:cubicBezTo>
                    <a:pt x="1080" y="1223"/>
                    <a:pt x="1071" y="1229"/>
                    <a:pt x="1070" y="1236"/>
                  </a:cubicBezTo>
                  <a:cubicBezTo>
                    <a:pt x="1086" y="1240"/>
                    <a:pt x="1099" y="1248"/>
                    <a:pt x="1113" y="1253"/>
                  </a:cubicBezTo>
                  <a:cubicBezTo>
                    <a:pt x="1118" y="1240"/>
                    <a:pt x="1120" y="1224"/>
                    <a:pt x="1125" y="1210"/>
                  </a:cubicBezTo>
                  <a:cubicBezTo>
                    <a:pt x="1125" y="1209"/>
                    <a:pt x="1125" y="1208"/>
                    <a:pt x="1123" y="1208"/>
                  </a:cubicBezTo>
                  <a:cubicBezTo>
                    <a:pt x="1111" y="1211"/>
                    <a:pt x="1097" y="1213"/>
                    <a:pt x="1084" y="1215"/>
                  </a:cubicBezTo>
                  <a:close/>
                  <a:moveTo>
                    <a:pt x="982" y="1214"/>
                  </a:moveTo>
                  <a:cubicBezTo>
                    <a:pt x="980" y="1218"/>
                    <a:pt x="977" y="1222"/>
                    <a:pt x="975" y="1226"/>
                  </a:cubicBezTo>
                  <a:cubicBezTo>
                    <a:pt x="988" y="1225"/>
                    <a:pt x="1003" y="1224"/>
                    <a:pt x="1015" y="1222"/>
                  </a:cubicBezTo>
                  <a:cubicBezTo>
                    <a:pt x="1005" y="1219"/>
                    <a:pt x="994" y="1216"/>
                    <a:pt x="982" y="1214"/>
                  </a:cubicBezTo>
                  <a:close/>
                  <a:moveTo>
                    <a:pt x="1031" y="1223"/>
                  </a:moveTo>
                  <a:cubicBezTo>
                    <a:pt x="1044" y="1226"/>
                    <a:pt x="1054" y="1231"/>
                    <a:pt x="1066" y="1234"/>
                  </a:cubicBezTo>
                  <a:cubicBezTo>
                    <a:pt x="1070" y="1229"/>
                    <a:pt x="1080" y="1220"/>
                    <a:pt x="1078" y="1216"/>
                  </a:cubicBezTo>
                  <a:cubicBezTo>
                    <a:pt x="1063" y="1219"/>
                    <a:pt x="1045" y="1220"/>
                    <a:pt x="1031" y="1223"/>
                  </a:cubicBezTo>
                  <a:close/>
                  <a:moveTo>
                    <a:pt x="509" y="1223"/>
                  </a:moveTo>
                  <a:cubicBezTo>
                    <a:pt x="515" y="1222"/>
                    <a:pt x="518" y="1224"/>
                    <a:pt x="524" y="1223"/>
                  </a:cubicBezTo>
                  <a:cubicBezTo>
                    <a:pt x="523" y="1222"/>
                    <a:pt x="524" y="1217"/>
                    <a:pt x="521" y="1218"/>
                  </a:cubicBezTo>
                  <a:cubicBezTo>
                    <a:pt x="518" y="1220"/>
                    <a:pt x="511" y="1219"/>
                    <a:pt x="509" y="1223"/>
                  </a:cubicBezTo>
                  <a:close/>
                  <a:moveTo>
                    <a:pt x="482" y="1225"/>
                  </a:moveTo>
                  <a:cubicBezTo>
                    <a:pt x="487" y="1226"/>
                    <a:pt x="490" y="1224"/>
                    <a:pt x="493" y="1223"/>
                  </a:cubicBezTo>
                  <a:cubicBezTo>
                    <a:pt x="488" y="1223"/>
                    <a:pt x="483" y="1220"/>
                    <a:pt x="480" y="1223"/>
                  </a:cubicBezTo>
                  <a:cubicBezTo>
                    <a:pt x="481" y="1223"/>
                    <a:pt x="482" y="1224"/>
                    <a:pt x="482" y="1225"/>
                  </a:cubicBezTo>
                  <a:close/>
                  <a:moveTo>
                    <a:pt x="535" y="1295"/>
                  </a:moveTo>
                  <a:cubicBezTo>
                    <a:pt x="536" y="1296"/>
                    <a:pt x="537" y="1294"/>
                    <a:pt x="535" y="1295"/>
                  </a:cubicBezTo>
                  <a:moveTo>
                    <a:pt x="535" y="1295"/>
                  </a:moveTo>
                  <a:cubicBezTo>
                    <a:pt x="532" y="1272"/>
                    <a:pt x="527" y="1251"/>
                    <a:pt x="525" y="1227"/>
                  </a:cubicBezTo>
                  <a:cubicBezTo>
                    <a:pt x="512" y="1224"/>
                    <a:pt x="497" y="1223"/>
                    <a:pt x="486" y="1227"/>
                  </a:cubicBezTo>
                  <a:cubicBezTo>
                    <a:pt x="498" y="1250"/>
                    <a:pt x="518" y="1273"/>
                    <a:pt x="535" y="1295"/>
                  </a:cubicBezTo>
                  <a:moveTo>
                    <a:pt x="1022" y="1223"/>
                  </a:moveTo>
                  <a:cubicBezTo>
                    <a:pt x="1007" y="1223"/>
                    <a:pt x="991" y="1230"/>
                    <a:pt x="973" y="1229"/>
                  </a:cubicBezTo>
                  <a:cubicBezTo>
                    <a:pt x="960" y="1255"/>
                    <a:pt x="945" y="1280"/>
                    <a:pt x="928" y="1303"/>
                  </a:cubicBezTo>
                  <a:cubicBezTo>
                    <a:pt x="927" y="1316"/>
                    <a:pt x="925" y="1329"/>
                    <a:pt x="922" y="1342"/>
                  </a:cubicBezTo>
                  <a:cubicBezTo>
                    <a:pt x="920" y="1353"/>
                    <a:pt x="915" y="1367"/>
                    <a:pt x="917" y="1376"/>
                  </a:cubicBezTo>
                  <a:cubicBezTo>
                    <a:pt x="925" y="1381"/>
                    <a:pt x="933" y="1372"/>
                    <a:pt x="939" y="1367"/>
                  </a:cubicBezTo>
                  <a:cubicBezTo>
                    <a:pt x="986" y="1330"/>
                    <a:pt x="1029" y="1283"/>
                    <a:pt x="1064" y="1236"/>
                  </a:cubicBezTo>
                  <a:cubicBezTo>
                    <a:pt x="1050" y="1234"/>
                    <a:pt x="1038" y="1224"/>
                    <a:pt x="1022" y="1223"/>
                  </a:cubicBezTo>
                  <a:close/>
                  <a:moveTo>
                    <a:pt x="539" y="1299"/>
                  </a:moveTo>
                  <a:cubicBezTo>
                    <a:pt x="563" y="1325"/>
                    <a:pt x="587" y="1352"/>
                    <a:pt x="615" y="1374"/>
                  </a:cubicBezTo>
                  <a:cubicBezTo>
                    <a:pt x="628" y="1368"/>
                    <a:pt x="645" y="1367"/>
                    <a:pt x="658" y="1362"/>
                  </a:cubicBezTo>
                  <a:cubicBezTo>
                    <a:pt x="630" y="1322"/>
                    <a:pt x="605" y="1279"/>
                    <a:pt x="583" y="1232"/>
                  </a:cubicBezTo>
                  <a:cubicBezTo>
                    <a:pt x="564" y="1230"/>
                    <a:pt x="545" y="1229"/>
                    <a:pt x="527" y="1226"/>
                  </a:cubicBezTo>
                  <a:cubicBezTo>
                    <a:pt x="530" y="1251"/>
                    <a:pt x="535" y="1275"/>
                    <a:pt x="539" y="1299"/>
                  </a:cubicBezTo>
                  <a:close/>
                  <a:moveTo>
                    <a:pt x="537" y="1300"/>
                  </a:moveTo>
                  <a:cubicBezTo>
                    <a:pt x="517" y="1278"/>
                    <a:pt x="500" y="1252"/>
                    <a:pt x="481" y="1229"/>
                  </a:cubicBezTo>
                  <a:cubicBezTo>
                    <a:pt x="456" y="1237"/>
                    <a:pt x="433" y="1246"/>
                    <a:pt x="412" y="1256"/>
                  </a:cubicBezTo>
                  <a:cubicBezTo>
                    <a:pt x="452" y="1302"/>
                    <a:pt x="504" y="1344"/>
                    <a:pt x="558" y="1379"/>
                  </a:cubicBezTo>
                  <a:cubicBezTo>
                    <a:pt x="550" y="1354"/>
                    <a:pt x="543" y="1328"/>
                    <a:pt x="537" y="1300"/>
                  </a:cubicBezTo>
                  <a:close/>
                  <a:moveTo>
                    <a:pt x="938" y="1232"/>
                  </a:moveTo>
                  <a:cubicBezTo>
                    <a:pt x="936" y="1253"/>
                    <a:pt x="931" y="1276"/>
                    <a:pt x="931" y="1295"/>
                  </a:cubicBezTo>
                  <a:cubicBezTo>
                    <a:pt x="945" y="1275"/>
                    <a:pt x="957" y="1253"/>
                    <a:pt x="970" y="1231"/>
                  </a:cubicBezTo>
                  <a:cubicBezTo>
                    <a:pt x="970" y="1230"/>
                    <a:pt x="970" y="1229"/>
                    <a:pt x="968" y="1229"/>
                  </a:cubicBezTo>
                  <a:cubicBezTo>
                    <a:pt x="959" y="1231"/>
                    <a:pt x="948" y="1232"/>
                    <a:pt x="938" y="1232"/>
                  </a:cubicBezTo>
                  <a:close/>
                  <a:moveTo>
                    <a:pt x="663" y="1362"/>
                  </a:moveTo>
                  <a:cubicBezTo>
                    <a:pt x="679" y="1359"/>
                    <a:pt x="696" y="1357"/>
                    <a:pt x="712" y="1355"/>
                  </a:cubicBezTo>
                  <a:cubicBezTo>
                    <a:pt x="700" y="1317"/>
                    <a:pt x="690" y="1278"/>
                    <a:pt x="680" y="1238"/>
                  </a:cubicBezTo>
                  <a:cubicBezTo>
                    <a:pt x="649" y="1236"/>
                    <a:pt x="616" y="1235"/>
                    <a:pt x="586" y="1232"/>
                  </a:cubicBezTo>
                  <a:cubicBezTo>
                    <a:pt x="608" y="1279"/>
                    <a:pt x="632" y="1324"/>
                    <a:pt x="663" y="1362"/>
                  </a:cubicBezTo>
                  <a:close/>
                  <a:moveTo>
                    <a:pt x="872" y="1237"/>
                  </a:moveTo>
                  <a:cubicBezTo>
                    <a:pt x="861" y="1280"/>
                    <a:pt x="845" y="1318"/>
                    <a:pt x="829" y="1357"/>
                  </a:cubicBezTo>
                  <a:cubicBezTo>
                    <a:pt x="845" y="1360"/>
                    <a:pt x="862" y="1361"/>
                    <a:pt x="876" y="1366"/>
                  </a:cubicBezTo>
                  <a:cubicBezTo>
                    <a:pt x="895" y="1349"/>
                    <a:pt x="908" y="1326"/>
                    <a:pt x="924" y="1306"/>
                  </a:cubicBezTo>
                  <a:cubicBezTo>
                    <a:pt x="927" y="1282"/>
                    <a:pt x="932" y="1259"/>
                    <a:pt x="933" y="1233"/>
                  </a:cubicBezTo>
                  <a:cubicBezTo>
                    <a:pt x="912" y="1234"/>
                    <a:pt x="892" y="1235"/>
                    <a:pt x="872" y="1237"/>
                  </a:cubicBezTo>
                  <a:close/>
                  <a:moveTo>
                    <a:pt x="1182" y="1304"/>
                  </a:moveTo>
                  <a:cubicBezTo>
                    <a:pt x="1190" y="1314"/>
                    <a:pt x="1196" y="1326"/>
                    <a:pt x="1200" y="1341"/>
                  </a:cubicBezTo>
                  <a:cubicBezTo>
                    <a:pt x="1222" y="1309"/>
                    <a:pt x="1244" y="1273"/>
                    <a:pt x="1257" y="1235"/>
                  </a:cubicBezTo>
                  <a:cubicBezTo>
                    <a:pt x="1234" y="1260"/>
                    <a:pt x="1208" y="1282"/>
                    <a:pt x="1182" y="1304"/>
                  </a:cubicBezTo>
                  <a:close/>
                  <a:moveTo>
                    <a:pt x="778" y="1239"/>
                  </a:moveTo>
                  <a:cubicBezTo>
                    <a:pt x="776" y="1277"/>
                    <a:pt x="774" y="1315"/>
                    <a:pt x="773" y="1353"/>
                  </a:cubicBezTo>
                  <a:cubicBezTo>
                    <a:pt x="791" y="1354"/>
                    <a:pt x="810" y="1355"/>
                    <a:pt x="826" y="1357"/>
                  </a:cubicBezTo>
                  <a:cubicBezTo>
                    <a:pt x="843" y="1319"/>
                    <a:pt x="857" y="1279"/>
                    <a:pt x="870" y="1237"/>
                  </a:cubicBezTo>
                  <a:cubicBezTo>
                    <a:pt x="840" y="1238"/>
                    <a:pt x="810" y="1239"/>
                    <a:pt x="778" y="1239"/>
                  </a:cubicBezTo>
                  <a:close/>
                  <a:moveTo>
                    <a:pt x="170" y="1239"/>
                  </a:moveTo>
                  <a:cubicBezTo>
                    <a:pt x="177" y="1254"/>
                    <a:pt x="187" y="1266"/>
                    <a:pt x="198" y="1276"/>
                  </a:cubicBezTo>
                  <a:moveTo>
                    <a:pt x="198" y="1276"/>
                  </a:moveTo>
                  <a:cubicBezTo>
                    <a:pt x="199" y="1278"/>
                    <a:pt x="200" y="1276"/>
                    <a:pt x="198" y="1276"/>
                  </a:cubicBezTo>
                  <a:moveTo>
                    <a:pt x="198" y="1276"/>
                  </a:moveTo>
                  <a:cubicBezTo>
                    <a:pt x="189" y="1264"/>
                    <a:pt x="180" y="1250"/>
                    <a:pt x="170" y="1239"/>
                  </a:cubicBezTo>
                  <a:moveTo>
                    <a:pt x="170" y="1239"/>
                  </a:moveTo>
                  <a:cubicBezTo>
                    <a:pt x="169" y="1237"/>
                    <a:pt x="169" y="1239"/>
                    <a:pt x="170" y="1239"/>
                  </a:cubicBezTo>
                  <a:moveTo>
                    <a:pt x="716" y="1355"/>
                  </a:moveTo>
                  <a:cubicBezTo>
                    <a:pt x="722" y="1356"/>
                    <a:pt x="725" y="1353"/>
                    <a:pt x="731" y="1354"/>
                  </a:cubicBezTo>
                  <a:cubicBezTo>
                    <a:pt x="729" y="1317"/>
                    <a:pt x="729" y="1277"/>
                    <a:pt x="727" y="1239"/>
                  </a:cubicBezTo>
                  <a:cubicBezTo>
                    <a:pt x="713" y="1240"/>
                    <a:pt x="696" y="1237"/>
                    <a:pt x="684" y="1239"/>
                  </a:cubicBezTo>
                  <a:cubicBezTo>
                    <a:pt x="694" y="1278"/>
                    <a:pt x="704" y="1318"/>
                    <a:pt x="716" y="1355"/>
                  </a:cubicBezTo>
                  <a:close/>
                  <a:moveTo>
                    <a:pt x="1067" y="1238"/>
                  </a:moveTo>
                  <a:cubicBezTo>
                    <a:pt x="1026" y="1291"/>
                    <a:pt x="978" y="1338"/>
                    <a:pt x="927" y="1381"/>
                  </a:cubicBezTo>
                  <a:cubicBezTo>
                    <a:pt x="939" y="1385"/>
                    <a:pt x="948" y="1391"/>
                    <a:pt x="959" y="1396"/>
                  </a:cubicBezTo>
                  <a:cubicBezTo>
                    <a:pt x="1011" y="1367"/>
                    <a:pt x="1058" y="1334"/>
                    <a:pt x="1101" y="1296"/>
                  </a:cubicBezTo>
                  <a:cubicBezTo>
                    <a:pt x="1104" y="1282"/>
                    <a:pt x="1110" y="1271"/>
                    <a:pt x="1112" y="1256"/>
                  </a:cubicBezTo>
                  <a:cubicBezTo>
                    <a:pt x="1098" y="1249"/>
                    <a:pt x="1084" y="1242"/>
                    <a:pt x="1067" y="1238"/>
                  </a:cubicBezTo>
                  <a:close/>
                  <a:moveTo>
                    <a:pt x="731" y="1239"/>
                  </a:moveTo>
                  <a:cubicBezTo>
                    <a:pt x="730" y="1276"/>
                    <a:pt x="733" y="1316"/>
                    <a:pt x="733" y="1354"/>
                  </a:cubicBezTo>
                  <a:cubicBezTo>
                    <a:pt x="745" y="1354"/>
                    <a:pt x="757" y="1353"/>
                    <a:pt x="770" y="1353"/>
                  </a:cubicBezTo>
                  <a:cubicBezTo>
                    <a:pt x="772" y="1316"/>
                    <a:pt x="774" y="1278"/>
                    <a:pt x="775" y="1240"/>
                  </a:cubicBezTo>
                  <a:cubicBezTo>
                    <a:pt x="761" y="1239"/>
                    <a:pt x="747" y="1238"/>
                    <a:pt x="731" y="1239"/>
                  </a:cubicBezTo>
                  <a:close/>
                  <a:moveTo>
                    <a:pt x="559" y="1383"/>
                  </a:moveTo>
                  <a:cubicBezTo>
                    <a:pt x="502" y="1348"/>
                    <a:pt x="454" y="1304"/>
                    <a:pt x="408" y="1258"/>
                  </a:cubicBezTo>
                  <a:cubicBezTo>
                    <a:pt x="395" y="1265"/>
                    <a:pt x="383" y="1272"/>
                    <a:pt x="371" y="1280"/>
                  </a:cubicBezTo>
                  <a:cubicBezTo>
                    <a:pt x="377" y="1308"/>
                    <a:pt x="393" y="1320"/>
                    <a:pt x="414" y="1334"/>
                  </a:cubicBezTo>
                  <a:cubicBezTo>
                    <a:pt x="445" y="1356"/>
                    <a:pt x="480" y="1376"/>
                    <a:pt x="511" y="1392"/>
                  </a:cubicBezTo>
                  <a:cubicBezTo>
                    <a:pt x="529" y="1393"/>
                    <a:pt x="548" y="1399"/>
                    <a:pt x="564" y="1398"/>
                  </a:cubicBezTo>
                  <a:cubicBezTo>
                    <a:pt x="563" y="1393"/>
                    <a:pt x="560" y="1389"/>
                    <a:pt x="559" y="1383"/>
                  </a:cubicBezTo>
                  <a:close/>
                  <a:moveTo>
                    <a:pt x="1106" y="1293"/>
                  </a:moveTo>
                  <a:cubicBezTo>
                    <a:pt x="1114" y="1284"/>
                    <a:pt x="1124" y="1276"/>
                    <a:pt x="1133" y="1267"/>
                  </a:cubicBezTo>
                  <a:cubicBezTo>
                    <a:pt x="1126" y="1264"/>
                    <a:pt x="1122" y="1260"/>
                    <a:pt x="1115" y="1258"/>
                  </a:cubicBezTo>
                  <a:cubicBezTo>
                    <a:pt x="1112" y="1269"/>
                    <a:pt x="1106" y="1282"/>
                    <a:pt x="1106" y="1293"/>
                  </a:cubicBezTo>
                  <a:close/>
                  <a:moveTo>
                    <a:pt x="193" y="1264"/>
                  </a:moveTo>
                  <a:cubicBezTo>
                    <a:pt x="193" y="1265"/>
                    <a:pt x="193" y="1265"/>
                    <a:pt x="194" y="1265"/>
                  </a:cubicBezTo>
                  <a:moveTo>
                    <a:pt x="194" y="1265"/>
                  </a:moveTo>
                  <a:cubicBezTo>
                    <a:pt x="194" y="1266"/>
                    <a:pt x="194" y="1266"/>
                    <a:pt x="195" y="1266"/>
                  </a:cubicBezTo>
                  <a:moveTo>
                    <a:pt x="195" y="1266"/>
                  </a:moveTo>
                  <a:cubicBezTo>
                    <a:pt x="205" y="1280"/>
                    <a:pt x="216" y="1293"/>
                    <a:pt x="232" y="1301"/>
                  </a:cubicBezTo>
                  <a:moveTo>
                    <a:pt x="232" y="1301"/>
                  </a:moveTo>
                  <a:cubicBezTo>
                    <a:pt x="232" y="1302"/>
                    <a:pt x="232" y="1302"/>
                    <a:pt x="233" y="1302"/>
                  </a:cubicBezTo>
                  <a:moveTo>
                    <a:pt x="233" y="1302"/>
                  </a:moveTo>
                  <a:cubicBezTo>
                    <a:pt x="234" y="1304"/>
                    <a:pt x="234" y="1302"/>
                    <a:pt x="233" y="1302"/>
                  </a:cubicBezTo>
                  <a:moveTo>
                    <a:pt x="233" y="1302"/>
                  </a:moveTo>
                  <a:cubicBezTo>
                    <a:pt x="233" y="1301"/>
                    <a:pt x="233" y="1301"/>
                    <a:pt x="232" y="1301"/>
                  </a:cubicBezTo>
                  <a:moveTo>
                    <a:pt x="195" y="1266"/>
                  </a:moveTo>
                  <a:cubicBezTo>
                    <a:pt x="207" y="1278"/>
                    <a:pt x="219" y="1290"/>
                    <a:pt x="232" y="1301"/>
                  </a:cubicBezTo>
                  <a:moveTo>
                    <a:pt x="195" y="1266"/>
                  </a:moveTo>
                  <a:cubicBezTo>
                    <a:pt x="195" y="1265"/>
                    <a:pt x="194" y="1265"/>
                    <a:pt x="194" y="1265"/>
                  </a:cubicBezTo>
                  <a:moveTo>
                    <a:pt x="194" y="1265"/>
                  </a:moveTo>
                  <a:cubicBezTo>
                    <a:pt x="194" y="1264"/>
                    <a:pt x="193" y="1264"/>
                    <a:pt x="193" y="1264"/>
                  </a:cubicBezTo>
                  <a:moveTo>
                    <a:pt x="193" y="1264"/>
                  </a:moveTo>
                  <a:cubicBezTo>
                    <a:pt x="192" y="1262"/>
                    <a:pt x="192" y="1264"/>
                    <a:pt x="193" y="1264"/>
                  </a:cubicBezTo>
                  <a:moveTo>
                    <a:pt x="1071" y="1373"/>
                  </a:moveTo>
                  <a:cubicBezTo>
                    <a:pt x="1070" y="1374"/>
                    <a:pt x="1071" y="1374"/>
                    <a:pt x="1071" y="1373"/>
                  </a:cubicBezTo>
                  <a:moveTo>
                    <a:pt x="1071" y="1373"/>
                  </a:moveTo>
                  <a:cubicBezTo>
                    <a:pt x="1096" y="1361"/>
                    <a:pt x="1127" y="1341"/>
                    <a:pt x="1154" y="1321"/>
                  </a:cubicBezTo>
                  <a:cubicBezTo>
                    <a:pt x="1159" y="1318"/>
                    <a:pt x="1178" y="1306"/>
                    <a:pt x="1178" y="1302"/>
                  </a:cubicBezTo>
                  <a:cubicBezTo>
                    <a:pt x="1178" y="1299"/>
                    <a:pt x="1160" y="1286"/>
                    <a:pt x="1158" y="1284"/>
                  </a:cubicBezTo>
                  <a:cubicBezTo>
                    <a:pt x="1149" y="1277"/>
                    <a:pt x="1143" y="1273"/>
                    <a:pt x="1134" y="1269"/>
                  </a:cubicBezTo>
                  <a:cubicBezTo>
                    <a:pt x="1124" y="1279"/>
                    <a:pt x="1114" y="1289"/>
                    <a:pt x="1102" y="1298"/>
                  </a:cubicBezTo>
                  <a:cubicBezTo>
                    <a:pt x="1094" y="1326"/>
                    <a:pt x="1082" y="1349"/>
                    <a:pt x="1071" y="1373"/>
                  </a:cubicBezTo>
                  <a:moveTo>
                    <a:pt x="253" y="1272"/>
                  </a:moveTo>
                  <a:cubicBezTo>
                    <a:pt x="253" y="1273"/>
                    <a:pt x="254" y="1273"/>
                    <a:pt x="254" y="1273"/>
                  </a:cubicBezTo>
                  <a:moveTo>
                    <a:pt x="254" y="1273"/>
                  </a:moveTo>
                  <a:cubicBezTo>
                    <a:pt x="266" y="1296"/>
                    <a:pt x="280" y="1316"/>
                    <a:pt x="295" y="1335"/>
                  </a:cubicBezTo>
                  <a:cubicBezTo>
                    <a:pt x="305" y="1338"/>
                    <a:pt x="314" y="1343"/>
                    <a:pt x="324" y="1345"/>
                  </a:cubicBezTo>
                  <a:cubicBezTo>
                    <a:pt x="324" y="1340"/>
                    <a:pt x="326" y="1335"/>
                    <a:pt x="327" y="1331"/>
                  </a:cubicBezTo>
                  <a:cubicBezTo>
                    <a:pt x="302" y="1313"/>
                    <a:pt x="277" y="1294"/>
                    <a:pt x="254" y="1273"/>
                  </a:cubicBezTo>
                  <a:moveTo>
                    <a:pt x="254" y="1273"/>
                  </a:moveTo>
                  <a:cubicBezTo>
                    <a:pt x="254" y="1273"/>
                    <a:pt x="254" y="1272"/>
                    <a:pt x="253" y="1272"/>
                  </a:cubicBezTo>
                  <a:moveTo>
                    <a:pt x="253" y="1272"/>
                  </a:moveTo>
                  <a:cubicBezTo>
                    <a:pt x="253" y="1271"/>
                    <a:pt x="252" y="1273"/>
                    <a:pt x="253" y="1272"/>
                  </a:cubicBezTo>
                  <a:moveTo>
                    <a:pt x="379" y="1308"/>
                  </a:moveTo>
                  <a:cubicBezTo>
                    <a:pt x="380" y="1309"/>
                    <a:pt x="380" y="1308"/>
                    <a:pt x="379" y="1308"/>
                  </a:cubicBezTo>
                  <a:moveTo>
                    <a:pt x="379" y="1308"/>
                  </a:moveTo>
                  <a:cubicBezTo>
                    <a:pt x="376" y="1299"/>
                    <a:pt x="372" y="1290"/>
                    <a:pt x="368" y="1282"/>
                  </a:cubicBezTo>
                  <a:cubicBezTo>
                    <a:pt x="365" y="1285"/>
                    <a:pt x="361" y="1288"/>
                    <a:pt x="358" y="1292"/>
                  </a:cubicBezTo>
                  <a:cubicBezTo>
                    <a:pt x="365" y="1297"/>
                    <a:pt x="371" y="1303"/>
                    <a:pt x="379" y="1308"/>
                  </a:cubicBezTo>
                  <a:moveTo>
                    <a:pt x="383" y="1315"/>
                  </a:moveTo>
                  <a:cubicBezTo>
                    <a:pt x="373" y="1308"/>
                    <a:pt x="366" y="1299"/>
                    <a:pt x="355" y="1294"/>
                  </a:cubicBezTo>
                  <a:cubicBezTo>
                    <a:pt x="345" y="1304"/>
                    <a:pt x="335" y="1315"/>
                    <a:pt x="330" y="1330"/>
                  </a:cubicBezTo>
                  <a:cubicBezTo>
                    <a:pt x="356" y="1345"/>
                    <a:pt x="378" y="1368"/>
                    <a:pt x="413" y="1371"/>
                  </a:cubicBezTo>
                  <a:cubicBezTo>
                    <a:pt x="401" y="1354"/>
                    <a:pt x="391" y="1335"/>
                    <a:pt x="383" y="1315"/>
                  </a:cubicBezTo>
                  <a:close/>
                  <a:moveTo>
                    <a:pt x="929" y="1297"/>
                  </a:moveTo>
                  <a:cubicBezTo>
                    <a:pt x="929" y="1297"/>
                    <a:pt x="930" y="1298"/>
                    <a:pt x="929" y="1297"/>
                  </a:cubicBezTo>
                  <a:close/>
                  <a:moveTo>
                    <a:pt x="224" y="1300"/>
                  </a:moveTo>
                  <a:cubicBezTo>
                    <a:pt x="224" y="1301"/>
                    <a:pt x="225" y="1301"/>
                    <a:pt x="225" y="1301"/>
                  </a:cubicBezTo>
                  <a:moveTo>
                    <a:pt x="225" y="1301"/>
                  </a:moveTo>
                  <a:cubicBezTo>
                    <a:pt x="259" y="1340"/>
                    <a:pt x="299" y="1371"/>
                    <a:pt x="343" y="1399"/>
                  </a:cubicBezTo>
                  <a:cubicBezTo>
                    <a:pt x="340" y="1392"/>
                    <a:pt x="333" y="1387"/>
                    <a:pt x="331" y="1378"/>
                  </a:cubicBezTo>
                  <a:cubicBezTo>
                    <a:pt x="326" y="1374"/>
                    <a:pt x="321" y="1369"/>
                    <a:pt x="317" y="1364"/>
                  </a:cubicBezTo>
                  <a:cubicBezTo>
                    <a:pt x="283" y="1346"/>
                    <a:pt x="259" y="1319"/>
                    <a:pt x="225" y="1301"/>
                  </a:cubicBezTo>
                  <a:moveTo>
                    <a:pt x="225" y="1301"/>
                  </a:moveTo>
                  <a:cubicBezTo>
                    <a:pt x="226" y="1300"/>
                    <a:pt x="225" y="1300"/>
                    <a:pt x="224" y="1300"/>
                  </a:cubicBezTo>
                  <a:moveTo>
                    <a:pt x="224" y="1300"/>
                  </a:moveTo>
                  <a:cubicBezTo>
                    <a:pt x="224" y="1299"/>
                    <a:pt x="223" y="1300"/>
                    <a:pt x="224" y="1300"/>
                  </a:cubicBezTo>
                  <a:moveTo>
                    <a:pt x="961" y="1398"/>
                  </a:moveTo>
                  <a:cubicBezTo>
                    <a:pt x="996" y="1395"/>
                    <a:pt x="1039" y="1392"/>
                    <a:pt x="1066" y="1377"/>
                  </a:cubicBezTo>
                  <a:cubicBezTo>
                    <a:pt x="1077" y="1353"/>
                    <a:pt x="1091" y="1328"/>
                    <a:pt x="1097" y="1302"/>
                  </a:cubicBezTo>
                  <a:cubicBezTo>
                    <a:pt x="1057" y="1339"/>
                    <a:pt x="1010" y="1370"/>
                    <a:pt x="961" y="1398"/>
                  </a:cubicBezTo>
                  <a:close/>
                  <a:moveTo>
                    <a:pt x="1294" y="1304"/>
                  </a:moveTo>
                  <a:cubicBezTo>
                    <a:pt x="1293" y="1304"/>
                    <a:pt x="1294" y="1305"/>
                    <a:pt x="1294" y="1304"/>
                  </a:cubicBezTo>
                  <a:close/>
                  <a:moveTo>
                    <a:pt x="1292" y="1305"/>
                  </a:moveTo>
                  <a:cubicBezTo>
                    <a:pt x="1292" y="1305"/>
                    <a:pt x="1293" y="1306"/>
                    <a:pt x="1292" y="1305"/>
                  </a:cubicBezTo>
                  <a:close/>
                  <a:moveTo>
                    <a:pt x="561" y="1382"/>
                  </a:moveTo>
                  <a:cubicBezTo>
                    <a:pt x="567" y="1384"/>
                    <a:pt x="571" y="1388"/>
                    <a:pt x="577" y="1391"/>
                  </a:cubicBezTo>
                  <a:cubicBezTo>
                    <a:pt x="587" y="1385"/>
                    <a:pt x="597" y="1379"/>
                    <a:pt x="610" y="1376"/>
                  </a:cubicBezTo>
                  <a:cubicBezTo>
                    <a:pt x="587" y="1352"/>
                    <a:pt x="562" y="1331"/>
                    <a:pt x="541" y="1305"/>
                  </a:cubicBezTo>
                  <a:cubicBezTo>
                    <a:pt x="546" y="1332"/>
                    <a:pt x="554" y="1357"/>
                    <a:pt x="561" y="1382"/>
                  </a:cubicBezTo>
                  <a:close/>
                  <a:moveTo>
                    <a:pt x="1179" y="1305"/>
                  </a:moveTo>
                  <a:cubicBezTo>
                    <a:pt x="1162" y="1320"/>
                    <a:pt x="1142" y="1333"/>
                    <a:pt x="1122" y="1345"/>
                  </a:cubicBezTo>
                  <a:cubicBezTo>
                    <a:pt x="1103" y="1357"/>
                    <a:pt x="1083" y="1369"/>
                    <a:pt x="1066" y="1382"/>
                  </a:cubicBezTo>
                  <a:cubicBezTo>
                    <a:pt x="1112" y="1371"/>
                    <a:pt x="1168" y="1364"/>
                    <a:pt x="1197" y="1341"/>
                  </a:cubicBezTo>
                  <a:cubicBezTo>
                    <a:pt x="1194" y="1326"/>
                    <a:pt x="1188" y="1314"/>
                    <a:pt x="1179" y="1305"/>
                  </a:cubicBezTo>
                  <a:close/>
                  <a:moveTo>
                    <a:pt x="1283" y="1311"/>
                  </a:moveTo>
                  <a:cubicBezTo>
                    <a:pt x="1257" y="1325"/>
                    <a:pt x="1230" y="1338"/>
                    <a:pt x="1200" y="1348"/>
                  </a:cubicBezTo>
                  <a:cubicBezTo>
                    <a:pt x="1201" y="1361"/>
                    <a:pt x="1197" y="1369"/>
                    <a:pt x="1194" y="1378"/>
                  </a:cubicBezTo>
                  <a:moveTo>
                    <a:pt x="1194" y="1378"/>
                  </a:moveTo>
                  <a:cubicBezTo>
                    <a:pt x="1193" y="1379"/>
                    <a:pt x="1194" y="1379"/>
                    <a:pt x="1194" y="1378"/>
                  </a:cubicBezTo>
                  <a:moveTo>
                    <a:pt x="1194" y="1378"/>
                  </a:moveTo>
                  <a:cubicBezTo>
                    <a:pt x="1227" y="1358"/>
                    <a:pt x="1258" y="1338"/>
                    <a:pt x="1283" y="1311"/>
                  </a:cubicBezTo>
                  <a:moveTo>
                    <a:pt x="1283" y="1311"/>
                  </a:moveTo>
                  <a:cubicBezTo>
                    <a:pt x="1285" y="1310"/>
                    <a:pt x="1283" y="1310"/>
                    <a:pt x="1283" y="1311"/>
                  </a:cubicBezTo>
                  <a:moveTo>
                    <a:pt x="881" y="1367"/>
                  </a:moveTo>
                  <a:cubicBezTo>
                    <a:pt x="892" y="1368"/>
                    <a:pt x="901" y="1372"/>
                    <a:pt x="911" y="1374"/>
                  </a:cubicBezTo>
                  <a:cubicBezTo>
                    <a:pt x="916" y="1355"/>
                    <a:pt x="921" y="1331"/>
                    <a:pt x="922" y="1312"/>
                  </a:cubicBezTo>
                  <a:cubicBezTo>
                    <a:pt x="910" y="1331"/>
                    <a:pt x="895" y="1349"/>
                    <a:pt x="881" y="1367"/>
                  </a:cubicBezTo>
                  <a:close/>
                  <a:moveTo>
                    <a:pt x="388" y="1319"/>
                  </a:moveTo>
                  <a:cubicBezTo>
                    <a:pt x="395" y="1338"/>
                    <a:pt x="406" y="1356"/>
                    <a:pt x="416" y="1373"/>
                  </a:cubicBezTo>
                  <a:cubicBezTo>
                    <a:pt x="444" y="1379"/>
                    <a:pt x="470" y="1386"/>
                    <a:pt x="500" y="1390"/>
                  </a:cubicBezTo>
                  <a:moveTo>
                    <a:pt x="500" y="1390"/>
                  </a:moveTo>
                  <a:cubicBezTo>
                    <a:pt x="500" y="1392"/>
                    <a:pt x="504" y="1389"/>
                    <a:pt x="500" y="1390"/>
                  </a:cubicBezTo>
                  <a:moveTo>
                    <a:pt x="388" y="1319"/>
                  </a:moveTo>
                  <a:cubicBezTo>
                    <a:pt x="423" y="1344"/>
                    <a:pt x="460" y="1368"/>
                    <a:pt x="500" y="1390"/>
                  </a:cubicBezTo>
                  <a:moveTo>
                    <a:pt x="388" y="1319"/>
                  </a:moveTo>
                  <a:cubicBezTo>
                    <a:pt x="387" y="1317"/>
                    <a:pt x="386" y="1319"/>
                    <a:pt x="388" y="1319"/>
                  </a:cubicBezTo>
                  <a:moveTo>
                    <a:pt x="261" y="1322"/>
                  </a:moveTo>
                  <a:cubicBezTo>
                    <a:pt x="260" y="1322"/>
                    <a:pt x="262" y="1323"/>
                    <a:pt x="261" y="1322"/>
                  </a:cubicBezTo>
                  <a:close/>
                  <a:moveTo>
                    <a:pt x="264" y="1323"/>
                  </a:moveTo>
                  <a:cubicBezTo>
                    <a:pt x="264" y="1324"/>
                    <a:pt x="264" y="1324"/>
                    <a:pt x="264" y="1324"/>
                  </a:cubicBezTo>
                  <a:cubicBezTo>
                    <a:pt x="279" y="1334"/>
                    <a:pt x="292" y="1346"/>
                    <a:pt x="308" y="1355"/>
                  </a:cubicBezTo>
                  <a:moveTo>
                    <a:pt x="308" y="1355"/>
                  </a:moveTo>
                  <a:cubicBezTo>
                    <a:pt x="308" y="1356"/>
                    <a:pt x="308" y="1356"/>
                    <a:pt x="309" y="1356"/>
                  </a:cubicBezTo>
                  <a:moveTo>
                    <a:pt x="309" y="1356"/>
                  </a:moveTo>
                  <a:cubicBezTo>
                    <a:pt x="309" y="1357"/>
                    <a:pt x="310" y="1356"/>
                    <a:pt x="309" y="1356"/>
                  </a:cubicBezTo>
                  <a:moveTo>
                    <a:pt x="309" y="1356"/>
                  </a:moveTo>
                  <a:cubicBezTo>
                    <a:pt x="309" y="1355"/>
                    <a:pt x="309" y="1355"/>
                    <a:pt x="308" y="1355"/>
                  </a:cubicBezTo>
                  <a:moveTo>
                    <a:pt x="308" y="1355"/>
                  </a:moveTo>
                  <a:cubicBezTo>
                    <a:pt x="299" y="1338"/>
                    <a:pt x="282" y="1330"/>
                    <a:pt x="264" y="1323"/>
                  </a:cubicBezTo>
                  <a:moveTo>
                    <a:pt x="264" y="1323"/>
                  </a:moveTo>
                  <a:cubicBezTo>
                    <a:pt x="263" y="1322"/>
                    <a:pt x="263" y="1323"/>
                    <a:pt x="264" y="1323"/>
                  </a:cubicBezTo>
                  <a:moveTo>
                    <a:pt x="327" y="1347"/>
                  </a:moveTo>
                  <a:cubicBezTo>
                    <a:pt x="343" y="1351"/>
                    <a:pt x="359" y="1360"/>
                    <a:pt x="374" y="1361"/>
                  </a:cubicBezTo>
                  <a:cubicBezTo>
                    <a:pt x="358" y="1353"/>
                    <a:pt x="345" y="1342"/>
                    <a:pt x="329" y="1333"/>
                  </a:cubicBezTo>
                  <a:cubicBezTo>
                    <a:pt x="328" y="1337"/>
                    <a:pt x="327" y="1341"/>
                    <a:pt x="327" y="1347"/>
                  </a:cubicBezTo>
                  <a:close/>
                  <a:moveTo>
                    <a:pt x="299" y="1340"/>
                  </a:moveTo>
                  <a:cubicBezTo>
                    <a:pt x="308" y="1349"/>
                    <a:pt x="314" y="1361"/>
                    <a:pt x="326" y="1367"/>
                  </a:cubicBezTo>
                  <a:cubicBezTo>
                    <a:pt x="325" y="1362"/>
                    <a:pt x="324" y="1356"/>
                    <a:pt x="324" y="1348"/>
                  </a:cubicBezTo>
                  <a:cubicBezTo>
                    <a:pt x="315" y="1346"/>
                    <a:pt x="309" y="1342"/>
                    <a:pt x="299" y="1340"/>
                  </a:cubicBezTo>
                  <a:moveTo>
                    <a:pt x="299" y="1340"/>
                  </a:moveTo>
                  <a:cubicBezTo>
                    <a:pt x="299" y="1338"/>
                    <a:pt x="298" y="1340"/>
                    <a:pt x="299" y="1340"/>
                  </a:cubicBezTo>
                  <a:moveTo>
                    <a:pt x="1254" y="1341"/>
                  </a:moveTo>
                  <a:cubicBezTo>
                    <a:pt x="1254" y="1340"/>
                    <a:pt x="1254" y="1341"/>
                    <a:pt x="1254" y="1342"/>
                  </a:cubicBezTo>
                  <a:moveTo>
                    <a:pt x="1254" y="1342"/>
                  </a:moveTo>
                  <a:cubicBezTo>
                    <a:pt x="1253" y="1341"/>
                    <a:pt x="1253" y="1342"/>
                    <a:pt x="1253" y="1343"/>
                  </a:cubicBezTo>
                  <a:moveTo>
                    <a:pt x="1253" y="1343"/>
                  </a:moveTo>
                  <a:cubicBezTo>
                    <a:pt x="1252" y="1342"/>
                    <a:pt x="1252" y="1343"/>
                    <a:pt x="1252" y="1343"/>
                  </a:cubicBezTo>
                  <a:moveTo>
                    <a:pt x="1252" y="1343"/>
                  </a:moveTo>
                  <a:cubicBezTo>
                    <a:pt x="1231" y="1356"/>
                    <a:pt x="1213" y="1372"/>
                    <a:pt x="1191" y="1383"/>
                  </a:cubicBezTo>
                  <a:cubicBezTo>
                    <a:pt x="1188" y="1390"/>
                    <a:pt x="1182" y="1395"/>
                    <a:pt x="1178" y="1402"/>
                  </a:cubicBezTo>
                  <a:moveTo>
                    <a:pt x="1178" y="1402"/>
                  </a:moveTo>
                  <a:cubicBezTo>
                    <a:pt x="1177" y="1402"/>
                    <a:pt x="1177" y="1402"/>
                    <a:pt x="1177" y="1403"/>
                  </a:cubicBezTo>
                  <a:moveTo>
                    <a:pt x="1177" y="1403"/>
                  </a:moveTo>
                  <a:cubicBezTo>
                    <a:pt x="1175" y="1404"/>
                    <a:pt x="1177" y="1404"/>
                    <a:pt x="1177" y="1403"/>
                  </a:cubicBezTo>
                  <a:moveTo>
                    <a:pt x="1177" y="1403"/>
                  </a:moveTo>
                  <a:cubicBezTo>
                    <a:pt x="1178" y="1403"/>
                    <a:pt x="1178" y="1403"/>
                    <a:pt x="1178" y="1402"/>
                  </a:cubicBezTo>
                  <a:moveTo>
                    <a:pt x="1178" y="1402"/>
                  </a:moveTo>
                  <a:cubicBezTo>
                    <a:pt x="1205" y="1385"/>
                    <a:pt x="1229" y="1365"/>
                    <a:pt x="1252" y="1343"/>
                  </a:cubicBezTo>
                  <a:moveTo>
                    <a:pt x="1252" y="1343"/>
                  </a:moveTo>
                  <a:cubicBezTo>
                    <a:pt x="1252" y="1344"/>
                    <a:pt x="1253" y="1343"/>
                    <a:pt x="1253" y="1343"/>
                  </a:cubicBezTo>
                  <a:moveTo>
                    <a:pt x="1253" y="1343"/>
                  </a:moveTo>
                  <a:cubicBezTo>
                    <a:pt x="1253" y="1343"/>
                    <a:pt x="1253" y="1342"/>
                    <a:pt x="1254" y="1342"/>
                  </a:cubicBezTo>
                  <a:moveTo>
                    <a:pt x="1254" y="1342"/>
                  </a:moveTo>
                  <a:cubicBezTo>
                    <a:pt x="1254" y="1342"/>
                    <a:pt x="1254" y="1341"/>
                    <a:pt x="1254" y="1341"/>
                  </a:cubicBezTo>
                  <a:moveTo>
                    <a:pt x="1254" y="1341"/>
                  </a:moveTo>
                  <a:cubicBezTo>
                    <a:pt x="1256" y="1340"/>
                    <a:pt x="1254" y="1339"/>
                    <a:pt x="1254" y="1341"/>
                  </a:cubicBezTo>
                  <a:moveTo>
                    <a:pt x="1193" y="1348"/>
                  </a:moveTo>
                  <a:cubicBezTo>
                    <a:pt x="1193" y="1348"/>
                    <a:pt x="1194" y="1349"/>
                    <a:pt x="1193" y="1348"/>
                  </a:cubicBezTo>
                  <a:close/>
                  <a:moveTo>
                    <a:pt x="330" y="1369"/>
                  </a:moveTo>
                  <a:cubicBezTo>
                    <a:pt x="368" y="1393"/>
                    <a:pt x="409" y="1413"/>
                    <a:pt x="454" y="1429"/>
                  </a:cubicBezTo>
                  <a:cubicBezTo>
                    <a:pt x="444" y="1415"/>
                    <a:pt x="432" y="1403"/>
                    <a:pt x="423" y="1388"/>
                  </a:cubicBezTo>
                  <a:cubicBezTo>
                    <a:pt x="395" y="1370"/>
                    <a:pt x="360" y="1360"/>
                    <a:pt x="326" y="1349"/>
                  </a:cubicBezTo>
                  <a:cubicBezTo>
                    <a:pt x="327" y="1357"/>
                    <a:pt x="327" y="1364"/>
                    <a:pt x="330" y="1369"/>
                  </a:cubicBezTo>
                  <a:close/>
                  <a:moveTo>
                    <a:pt x="1151" y="1402"/>
                  </a:moveTo>
                  <a:cubicBezTo>
                    <a:pt x="1149" y="1403"/>
                    <a:pt x="1151" y="1403"/>
                    <a:pt x="1151" y="1402"/>
                  </a:cubicBezTo>
                  <a:moveTo>
                    <a:pt x="1151" y="1402"/>
                  </a:moveTo>
                  <a:cubicBezTo>
                    <a:pt x="1165" y="1397"/>
                    <a:pt x="1176" y="1388"/>
                    <a:pt x="1189" y="1382"/>
                  </a:cubicBezTo>
                  <a:cubicBezTo>
                    <a:pt x="1193" y="1373"/>
                    <a:pt x="1197" y="1363"/>
                    <a:pt x="1198" y="1350"/>
                  </a:cubicBezTo>
                  <a:cubicBezTo>
                    <a:pt x="1183" y="1365"/>
                    <a:pt x="1168" y="1386"/>
                    <a:pt x="1151" y="1402"/>
                  </a:cubicBezTo>
                  <a:moveTo>
                    <a:pt x="1191" y="1352"/>
                  </a:moveTo>
                  <a:cubicBezTo>
                    <a:pt x="1142" y="1377"/>
                    <a:pt x="1096" y="1406"/>
                    <a:pt x="1039" y="1424"/>
                  </a:cubicBezTo>
                  <a:cubicBezTo>
                    <a:pt x="1033" y="1434"/>
                    <a:pt x="1025" y="1443"/>
                    <a:pt x="1017" y="1452"/>
                  </a:cubicBezTo>
                  <a:moveTo>
                    <a:pt x="1017" y="1452"/>
                  </a:moveTo>
                  <a:cubicBezTo>
                    <a:pt x="1016" y="1453"/>
                    <a:pt x="1017" y="1453"/>
                    <a:pt x="1017" y="1452"/>
                  </a:cubicBezTo>
                  <a:moveTo>
                    <a:pt x="1017" y="1452"/>
                  </a:moveTo>
                  <a:cubicBezTo>
                    <a:pt x="1063" y="1442"/>
                    <a:pt x="1102" y="1425"/>
                    <a:pt x="1141" y="1408"/>
                  </a:cubicBezTo>
                  <a:cubicBezTo>
                    <a:pt x="1159" y="1390"/>
                    <a:pt x="1176" y="1372"/>
                    <a:pt x="1191" y="1352"/>
                  </a:cubicBezTo>
                  <a:moveTo>
                    <a:pt x="1191" y="1352"/>
                  </a:moveTo>
                  <a:cubicBezTo>
                    <a:pt x="1193" y="1352"/>
                    <a:pt x="1191" y="1351"/>
                    <a:pt x="1191" y="1352"/>
                  </a:cubicBezTo>
                  <a:moveTo>
                    <a:pt x="735" y="1356"/>
                  </a:moveTo>
                  <a:cubicBezTo>
                    <a:pt x="733" y="1373"/>
                    <a:pt x="736" y="1393"/>
                    <a:pt x="736" y="1411"/>
                  </a:cubicBezTo>
                  <a:cubicBezTo>
                    <a:pt x="746" y="1411"/>
                    <a:pt x="756" y="1411"/>
                    <a:pt x="766" y="1411"/>
                  </a:cubicBezTo>
                  <a:cubicBezTo>
                    <a:pt x="768" y="1393"/>
                    <a:pt x="768" y="1374"/>
                    <a:pt x="770" y="1356"/>
                  </a:cubicBezTo>
                  <a:cubicBezTo>
                    <a:pt x="758" y="1356"/>
                    <a:pt x="747" y="1356"/>
                    <a:pt x="735" y="1356"/>
                  </a:cubicBezTo>
                  <a:close/>
                  <a:moveTo>
                    <a:pt x="773" y="1356"/>
                  </a:moveTo>
                  <a:cubicBezTo>
                    <a:pt x="771" y="1374"/>
                    <a:pt x="770" y="1392"/>
                    <a:pt x="769" y="1411"/>
                  </a:cubicBezTo>
                  <a:cubicBezTo>
                    <a:pt x="779" y="1411"/>
                    <a:pt x="789" y="1411"/>
                    <a:pt x="799" y="1411"/>
                  </a:cubicBezTo>
                  <a:cubicBezTo>
                    <a:pt x="809" y="1394"/>
                    <a:pt x="817" y="1376"/>
                    <a:pt x="825" y="1359"/>
                  </a:cubicBezTo>
                  <a:cubicBezTo>
                    <a:pt x="807" y="1358"/>
                    <a:pt x="791" y="1356"/>
                    <a:pt x="773" y="1356"/>
                  </a:cubicBezTo>
                  <a:close/>
                  <a:moveTo>
                    <a:pt x="718" y="1358"/>
                  </a:moveTo>
                  <a:cubicBezTo>
                    <a:pt x="721" y="1371"/>
                    <a:pt x="728" y="1389"/>
                    <a:pt x="733" y="1403"/>
                  </a:cubicBezTo>
                  <a:cubicBezTo>
                    <a:pt x="732" y="1388"/>
                    <a:pt x="731" y="1373"/>
                    <a:pt x="731" y="1357"/>
                  </a:cubicBezTo>
                  <a:cubicBezTo>
                    <a:pt x="727" y="1357"/>
                    <a:pt x="721" y="1356"/>
                    <a:pt x="718" y="1358"/>
                  </a:cubicBezTo>
                  <a:close/>
                  <a:moveTo>
                    <a:pt x="664" y="1365"/>
                  </a:moveTo>
                  <a:cubicBezTo>
                    <a:pt x="673" y="1379"/>
                    <a:pt x="687" y="1397"/>
                    <a:pt x="701" y="1410"/>
                  </a:cubicBezTo>
                  <a:cubicBezTo>
                    <a:pt x="712" y="1408"/>
                    <a:pt x="723" y="1413"/>
                    <a:pt x="732" y="1410"/>
                  </a:cubicBezTo>
                  <a:cubicBezTo>
                    <a:pt x="724" y="1394"/>
                    <a:pt x="719" y="1376"/>
                    <a:pt x="713" y="1358"/>
                  </a:cubicBezTo>
                  <a:cubicBezTo>
                    <a:pt x="696" y="1359"/>
                    <a:pt x="679" y="1361"/>
                    <a:pt x="664" y="1365"/>
                  </a:cubicBezTo>
                  <a:close/>
                  <a:moveTo>
                    <a:pt x="1171" y="1359"/>
                  </a:moveTo>
                  <a:cubicBezTo>
                    <a:pt x="1137" y="1369"/>
                    <a:pt x="1101" y="1378"/>
                    <a:pt x="1064" y="1386"/>
                  </a:cubicBezTo>
                  <a:cubicBezTo>
                    <a:pt x="1058" y="1397"/>
                    <a:pt x="1050" y="1409"/>
                    <a:pt x="1043" y="1420"/>
                  </a:cubicBezTo>
                  <a:cubicBezTo>
                    <a:pt x="1090" y="1404"/>
                    <a:pt x="1132" y="1383"/>
                    <a:pt x="1171" y="1359"/>
                  </a:cubicBezTo>
                  <a:moveTo>
                    <a:pt x="1171" y="1359"/>
                  </a:moveTo>
                  <a:cubicBezTo>
                    <a:pt x="1172" y="1358"/>
                    <a:pt x="1171" y="1358"/>
                    <a:pt x="1171" y="1359"/>
                  </a:cubicBezTo>
                  <a:moveTo>
                    <a:pt x="827" y="1360"/>
                  </a:moveTo>
                  <a:cubicBezTo>
                    <a:pt x="820" y="1378"/>
                    <a:pt x="811" y="1394"/>
                    <a:pt x="802" y="1411"/>
                  </a:cubicBezTo>
                  <a:cubicBezTo>
                    <a:pt x="813" y="1409"/>
                    <a:pt x="828" y="1411"/>
                    <a:pt x="838" y="1409"/>
                  </a:cubicBezTo>
                  <a:cubicBezTo>
                    <a:pt x="847" y="1399"/>
                    <a:pt x="859" y="1388"/>
                    <a:pt x="868" y="1378"/>
                  </a:cubicBezTo>
                  <a:cubicBezTo>
                    <a:pt x="871" y="1375"/>
                    <a:pt x="876" y="1371"/>
                    <a:pt x="874" y="1367"/>
                  </a:cubicBezTo>
                  <a:cubicBezTo>
                    <a:pt x="860" y="1364"/>
                    <a:pt x="844" y="1361"/>
                    <a:pt x="827" y="1360"/>
                  </a:cubicBezTo>
                  <a:close/>
                  <a:moveTo>
                    <a:pt x="375" y="1363"/>
                  </a:moveTo>
                  <a:cubicBezTo>
                    <a:pt x="375" y="1362"/>
                    <a:pt x="376" y="1363"/>
                    <a:pt x="375" y="1363"/>
                  </a:cubicBezTo>
                  <a:close/>
                  <a:moveTo>
                    <a:pt x="618" y="1375"/>
                  </a:moveTo>
                  <a:cubicBezTo>
                    <a:pt x="621" y="1381"/>
                    <a:pt x="628" y="1387"/>
                    <a:pt x="635" y="1392"/>
                  </a:cubicBezTo>
                  <a:cubicBezTo>
                    <a:pt x="641" y="1397"/>
                    <a:pt x="650" y="1406"/>
                    <a:pt x="657" y="1408"/>
                  </a:cubicBezTo>
                  <a:cubicBezTo>
                    <a:pt x="669" y="1411"/>
                    <a:pt x="681" y="1407"/>
                    <a:pt x="695" y="1410"/>
                  </a:cubicBezTo>
                  <a:cubicBezTo>
                    <a:pt x="685" y="1397"/>
                    <a:pt x="672" y="1379"/>
                    <a:pt x="659" y="1366"/>
                  </a:cubicBezTo>
                  <a:cubicBezTo>
                    <a:pt x="644" y="1368"/>
                    <a:pt x="632" y="1372"/>
                    <a:pt x="618" y="1375"/>
                  </a:cubicBezTo>
                  <a:close/>
                  <a:moveTo>
                    <a:pt x="879" y="1368"/>
                  </a:moveTo>
                  <a:cubicBezTo>
                    <a:pt x="870" y="1379"/>
                    <a:pt x="860" y="1391"/>
                    <a:pt x="850" y="1400"/>
                  </a:cubicBezTo>
                  <a:cubicBezTo>
                    <a:pt x="848" y="1403"/>
                    <a:pt x="842" y="1405"/>
                    <a:pt x="844" y="1409"/>
                  </a:cubicBezTo>
                  <a:cubicBezTo>
                    <a:pt x="857" y="1409"/>
                    <a:pt x="870" y="1407"/>
                    <a:pt x="884" y="1407"/>
                  </a:cubicBezTo>
                  <a:cubicBezTo>
                    <a:pt x="892" y="1402"/>
                    <a:pt x="900" y="1396"/>
                    <a:pt x="908" y="1391"/>
                  </a:cubicBezTo>
                  <a:cubicBezTo>
                    <a:pt x="908" y="1385"/>
                    <a:pt x="910" y="1381"/>
                    <a:pt x="911" y="1377"/>
                  </a:cubicBezTo>
                  <a:cubicBezTo>
                    <a:pt x="900" y="1374"/>
                    <a:pt x="890" y="1371"/>
                    <a:pt x="879" y="1368"/>
                  </a:cubicBezTo>
                  <a:close/>
                  <a:moveTo>
                    <a:pt x="419" y="1382"/>
                  </a:moveTo>
                  <a:cubicBezTo>
                    <a:pt x="416" y="1375"/>
                    <a:pt x="405" y="1372"/>
                    <a:pt x="398" y="1372"/>
                  </a:cubicBezTo>
                  <a:cubicBezTo>
                    <a:pt x="405" y="1375"/>
                    <a:pt x="413" y="1382"/>
                    <a:pt x="419" y="1382"/>
                  </a:cubicBezTo>
                  <a:close/>
                  <a:moveTo>
                    <a:pt x="332" y="1374"/>
                  </a:moveTo>
                  <a:cubicBezTo>
                    <a:pt x="368" y="1419"/>
                    <a:pt x="423" y="1445"/>
                    <a:pt x="487" y="1461"/>
                  </a:cubicBezTo>
                  <a:moveTo>
                    <a:pt x="487" y="1461"/>
                  </a:moveTo>
                  <a:cubicBezTo>
                    <a:pt x="488" y="1462"/>
                    <a:pt x="489" y="1461"/>
                    <a:pt x="487" y="1461"/>
                  </a:cubicBezTo>
                  <a:moveTo>
                    <a:pt x="487" y="1461"/>
                  </a:moveTo>
                  <a:cubicBezTo>
                    <a:pt x="476" y="1454"/>
                    <a:pt x="470" y="1441"/>
                    <a:pt x="458" y="1434"/>
                  </a:cubicBezTo>
                  <a:cubicBezTo>
                    <a:pt x="438" y="1423"/>
                    <a:pt x="414" y="1417"/>
                    <a:pt x="392" y="1407"/>
                  </a:cubicBezTo>
                  <a:cubicBezTo>
                    <a:pt x="371" y="1397"/>
                    <a:pt x="351" y="1384"/>
                    <a:pt x="332" y="1374"/>
                  </a:cubicBezTo>
                  <a:moveTo>
                    <a:pt x="332" y="1374"/>
                  </a:moveTo>
                  <a:cubicBezTo>
                    <a:pt x="331" y="1373"/>
                    <a:pt x="331" y="1374"/>
                    <a:pt x="332" y="1374"/>
                  </a:cubicBezTo>
                  <a:moveTo>
                    <a:pt x="419" y="1377"/>
                  </a:moveTo>
                  <a:cubicBezTo>
                    <a:pt x="420" y="1381"/>
                    <a:pt x="424" y="1383"/>
                    <a:pt x="425" y="1387"/>
                  </a:cubicBezTo>
                  <a:cubicBezTo>
                    <a:pt x="461" y="1403"/>
                    <a:pt x="496" y="1420"/>
                    <a:pt x="536" y="1431"/>
                  </a:cubicBezTo>
                  <a:cubicBezTo>
                    <a:pt x="537" y="1422"/>
                    <a:pt x="546" y="1417"/>
                    <a:pt x="546" y="1411"/>
                  </a:cubicBezTo>
                  <a:cubicBezTo>
                    <a:pt x="533" y="1406"/>
                    <a:pt x="522" y="1401"/>
                    <a:pt x="511" y="1394"/>
                  </a:cubicBezTo>
                  <a:cubicBezTo>
                    <a:pt x="479" y="1390"/>
                    <a:pt x="450" y="1383"/>
                    <a:pt x="419" y="1377"/>
                  </a:cubicBezTo>
                  <a:moveTo>
                    <a:pt x="419" y="1377"/>
                  </a:moveTo>
                  <a:cubicBezTo>
                    <a:pt x="419" y="1376"/>
                    <a:pt x="418" y="1377"/>
                    <a:pt x="419" y="1377"/>
                  </a:cubicBezTo>
                  <a:moveTo>
                    <a:pt x="612" y="1377"/>
                  </a:moveTo>
                  <a:cubicBezTo>
                    <a:pt x="601" y="1382"/>
                    <a:pt x="588" y="1386"/>
                    <a:pt x="579" y="1392"/>
                  </a:cubicBezTo>
                  <a:cubicBezTo>
                    <a:pt x="593" y="1405"/>
                    <a:pt x="625" y="1407"/>
                    <a:pt x="650" y="1406"/>
                  </a:cubicBezTo>
                  <a:cubicBezTo>
                    <a:pt x="636" y="1397"/>
                    <a:pt x="626" y="1386"/>
                    <a:pt x="612" y="1377"/>
                  </a:cubicBezTo>
                  <a:close/>
                  <a:moveTo>
                    <a:pt x="914" y="1387"/>
                  </a:moveTo>
                  <a:cubicBezTo>
                    <a:pt x="915" y="1384"/>
                    <a:pt x="920" y="1384"/>
                    <a:pt x="920" y="1380"/>
                  </a:cubicBezTo>
                  <a:cubicBezTo>
                    <a:pt x="917" y="1380"/>
                    <a:pt x="917" y="1378"/>
                    <a:pt x="914" y="1379"/>
                  </a:cubicBezTo>
                  <a:cubicBezTo>
                    <a:pt x="915" y="1382"/>
                    <a:pt x="911" y="1385"/>
                    <a:pt x="914" y="1387"/>
                  </a:cubicBezTo>
                  <a:close/>
                  <a:moveTo>
                    <a:pt x="1062" y="1382"/>
                  </a:moveTo>
                  <a:cubicBezTo>
                    <a:pt x="1061" y="1382"/>
                    <a:pt x="1059" y="1383"/>
                    <a:pt x="1059" y="1384"/>
                  </a:cubicBezTo>
                  <a:cubicBezTo>
                    <a:pt x="1061" y="1384"/>
                    <a:pt x="1062" y="1384"/>
                    <a:pt x="1062" y="1382"/>
                  </a:cubicBezTo>
                  <a:moveTo>
                    <a:pt x="1062" y="1382"/>
                  </a:moveTo>
                  <a:cubicBezTo>
                    <a:pt x="1064" y="1381"/>
                    <a:pt x="1062" y="1381"/>
                    <a:pt x="1062" y="1382"/>
                  </a:cubicBezTo>
                  <a:moveTo>
                    <a:pt x="911" y="1391"/>
                  </a:moveTo>
                  <a:cubicBezTo>
                    <a:pt x="911" y="1397"/>
                    <a:pt x="908" y="1400"/>
                    <a:pt x="908" y="1405"/>
                  </a:cubicBezTo>
                  <a:cubicBezTo>
                    <a:pt x="923" y="1401"/>
                    <a:pt x="944" y="1404"/>
                    <a:pt x="956" y="1397"/>
                  </a:cubicBezTo>
                  <a:cubicBezTo>
                    <a:pt x="941" y="1391"/>
                    <a:pt x="923" y="1374"/>
                    <a:pt x="911" y="1391"/>
                  </a:cubicBezTo>
                  <a:close/>
                  <a:moveTo>
                    <a:pt x="339" y="1387"/>
                  </a:moveTo>
                  <a:cubicBezTo>
                    <a:pt x="338" y="1387"/>
                    <a:pt x="339" y="1388"/>
                    <a:pt x="340" y="1388"/>
                  </a:cubicBezTo>
                  <a:moveTo>
                    <a:pt x="340" y="1388"/>
                  </a:moveTo>
                  <a:cubicBezTo>
                    <a:pt x="346" y="1400"/>
                    <a:pt x="356" y="1408"/>
                    <a:pt x="369" y="1414"/>
                  </a:cubicBezTo>
                  <a:moveTo>
                    <a:pt x="369" y="1414"/>
                  </a:moveTo>
                  <a:cubicBezTo>
                    <a:pt x="369" y="1414"/>
                    <a:pt x="371" y="1414"/>
                    <a:pt x="371" y="1415"/>
                  </a:cubicBezTo>
                  <a:moveTo>
                    <a:pt x="371" y="1415"/>
                  </a:moveTo>
                  <a:cubicBezTo>
                    <a:pt x="372" y="1416"/>
                    <a:pt x="372" y="1414"/>
                    <a:pt x="371" y="1415"/>
                  </a:cubicBezTo>
                  <a:moveTo>
                    <a:pt x="371" y="1415"/>
                  </a:moveTo>
                  <a:cubicBezTo>
                    <a:pt x="371" y="1414"/>
                    <a:pt x="370" y="1414"/>
                    <a:pt x="369" y="1414"/>
                  </a:cubicBezTo>
                  <a:moveTo>
                    <a:pt x="369" y="1414"/>
                  </a:moveTo>
                  <a:cubicBezTo>
                    <a:pt x="360" y="1405"/>
                    <a:pt x="349" y="1396"/>
                    <a:pt x="340" y="1388"/>
                  </a:cubicBezTo>
                  <a:moveTo>
                    <a:pt x="340" y="1388"/>
                  </a:moveTo>
                  <a:cubicBezTo>
                    <a:pt x="340" y="1387"/>
                    <a:pt x="339" y="1387"/>
                    <a:pt x="339" y="1387"/>
                  </a:cubicBezTo>
                  <a:moveTo>
                    <a:pt x="339" y="1387"/>
                  </a:moveTo>
                  <a:cubicBezTo>
                    <a:pt x="338" y="1385"/>
                    <a:pt x="337" y="1387"/>
                    <a:pt x="339" y="1387"/>
                  </a:cubicBezTo>
                  <a:moveTo>
                    <a:pt x="567" y="1396"/>
                  </a:moveTo>
                  <a:cubicBezTo>
                    <a:pt x="568" y="1393"/>
                    <a:pt x="572" y="1394"/>
                    <a:pt x="573" y="1391"/>
                  </a:cubicBezTo>
                  <a:cubicBezTo>
                    <a:pt x="570" y="1390"/>
                    <a:pt x="566" y="1388"/>
                    <a:pt x="563" y="1386"/>
                  </a:cubicBezTo>
                  <a:cubicBezTo>
                    <a:pt x="564" y="1390"/>
                    <a:pt x="565" y="1394"/>
                    <a:pt x="567" y="1396"/>
                  </a:cubicBezTo>
                  <a:close/>
                  <a:moveTo>
                    <a:pt x="982" y="1419"/>
                  </a:moveTo>
                  <a:cubicBezTo>
                    <a:pt x="986" y="1424"/>
                    <a:pt x="989" y="1430"/>
                    <a:pt x="989" y="1439"/>
                  </a:cubicBezTo>
                  <a:cubicBezTo>
                    <a:pt x="1006" y="1434"/>
                    <a:pt x="1021" y="1428"/>
                    <a:pt x="1038" y="1423"/>
                  </a:cubicBezTo>
                  <a:cubicBezTo>
                    <a:pt x="1040" y="1417"/>
                    <a:pt x="1046" y="1411"/>
                    <a:pt x="1050" y="1405"/>
                  </a:cubicBezTo>
                  <a:cubicBezTo>
                    <a:pt x="1054" y="1399"/>
                    <a:pt x="1059" y="1390"/>
                    <a:pt x="1059" y="1387"/>
                  </a:cubicBezTo>
                  <a:cubicBezTo>
                    <a:pt x="1030" y="1395"/>
                    <a:pt x="1008" y="1409"/>
                    <a:pt x="982" y="1419"/>
                  </a:cubicBezTo>
                  <a:close/>
                  <a:moveTo>
                    <a:pt x="1184" y="1388"/>
                  </a:moveTo>
                  <a:cubicBezTo>
                    <a:pt x="1153" y="1402"/>
                    <a:pt x="1127" y="1421"/>
                    <a:pt x="1103" y="1442"/>
                  </a:cubicBezTo>
                  <a:moveTo>
                    <a:pt x="1103" y="1442"/>
                  </a:moveTo>
                  <a:cubicBezTo>
                    <a:pt x="1102" y="1442"/>
                    <a:pt x="1101" y="1443"/>
                    <a:pt x="1101" y="1443"/>
                  </a:cubicBezTo>
                  <a:moveTo>
                    <a:pt x="1101" y="1443"/>
                  </a:moveTo>
                  <a:cubicBezTo>
                    <a:pt x="1099" y="1444"/>
                    <a:pt x="1101" y="1444"/>
                    <a:pt x="1101" y="1443"/>
                  </a:cubicBezTo>
                  <a:moveTo>
                    <a:pt x="1101" y="1443"/>
                  </a:moveTo>
                  <a:cubicBezTo>
                    <a:pt x="1102" y="1443"/>
                    <a:pt x="1103" y="1443"/>
                    <a:pt x="1103" y="1442"/>
                  </a:cubicBezTo>
                  <a:moveTo>
                    <a:pt x="1103" y="1442"/>
                  </a:moveTo>
                  <a:cubicBezTo>
                    <a:pt x="1134" y="1428"/>
                    <a:pt x="1167" y="1416"/>
                    <a:pt x="1184" y="1388"/>
                  </a:cubicBezTo>
                  <a:moveTo>
                    <a:pt x="1184" y="1388"/>
                  </a:moveTo>
                  <a:cubicBezTo>
                    <a:pt x="1186" y="1387"/>
                    <a:pt x="1184" y="1386"/>
                    <a:pt x="1184" y="1388"/>
                  </a:cubicBezTo>
                  <a:moveTo>
                    <a:pt x="429" y="1391"/>
                  </a:moveTo>
                  <a:cubicBezTo>
                    <a:pt x="438" y="1406"/>
                    <a:pt x="450" y="1419"/>
                    <a:pt x="461" y="1432"/>
                  </a:cubicBezTo>
                  <a:cubicBezTo>
                    <a:pt x="485" y="1439"/>
                    <a:pt x="511" y="1450"/>
                    <a:pt x="537" y="1452"/>
                  </a:cubicBezTo>
                  <a:cubicBezTo>
                    <a:pt x="534" y="1448"/>
                    <a:pt x="536" y="1440"/>
                    <a:pt x="535" y="1434"/>
                  </a:cubicBezTo>
                  <a:cubicBezTo>
                    <a:pt x="497" y="1422"/>
                    <a:pt x="463" y="1407"/>
                    <a:pt x="429" y="1391"/>
                  </a:cubicBezTo>
                  <a:moveTo>
                    <a:pt x="429" y="1391"/>
                  </a:moveTo>
                  <a:cubicBezTo>
                    <a:pt x="428" y="1390"/>
                    <a:pt x="428" y="1392"/>
                    <a:pt x="429" y="1391"/>
                  </a:cubicBezTo>
                  <a:moveTo>
                    <a:pt x="966" y="1402"/>
                  </a:moveTo>
                  <a:cubicBezTo>
                    <a:pt x="971" y="1406"/>
                    <a:pt x="976" y="1410"/>
                    <a:pt x="980" y="1416"/>
                  </a:cubicBezTo>
                  <a:cubicBezTo>
                    <a:pt x="1001" y="1409"/>
                    <a:pt x="1020" y="1400"/>
                    <a:pt x="1038" y="1391"/>
                  </a:cubicBezTo>
                  <a:cubicBezTo>
                    <a:pt x="1015" y="1395"/>
                    <a:pt x="989" y="1397"/>
                    <a:pt x="966" y="1402"/>
                  </a:cubicBezTo>
                  <a:close/>
                  <a:moveTo>
                    <a:pt x="567" y="1399"/>
                  </a:moveTo>
                  <a:cubicBezTo>
                    <a:pt x="573" y="1400"/>
                    <a:pt x="584" y="1403"/>
                    <a:pt x="589" y="1401"/>
                  </a:cubicBezTo>
                  <a:cubicBezTo>
                    <a:pt x="581" y="1397"/>
                    <a:pt x="574" y="1390"/>
                    <a:pt x="567" y="1399"/>
                  </a:cubicBezTo>
                  <a:close/>
                  <a:moveTo>
                    <a:pt x="891" y="1406"/>
                  </a:moveTo>
                  <a:cubicBezTo>
                    <a:pt x="896" y="1407"/>
                    <a:pt x="899" y="1404"/>
                    <a:pt x="904" y="1405"/>
                  </a:cubicBezTo>
                  <a:cubicBezTo>
                    <a:pt x="903" y="1401"/>
                    <a:pt x="907" y="1397"/>
                    <a:pt x="905" y="1395"/>
                  </a:cubicBezTo>
                  <a:cubicBezTo>
                    <a:pt x="901" y="1399"/>
                    <a:pt x="895" y="1402"/>
                    <a:pt x="891" y="1406"/>
                  </a:cubicBezTo>
                  <a:close/>
                  <a:moveTo>
                    <a:pt x="548" y="1410"/>
                  </a:moveTo>
                  <a:cubicBezTo>
                    <a:pt x="552" y="1408"/>
                    <a:pt x="555" y="1404"/>
                    <a:pt x="558" y="1401"/>
                  </a:cubicBezTo>
                  <a:cubicBezTo>
                    <a:pt x="546" y="1401"/>
                    <a:pt x="532" y="1396"/>
                    <a:pt x="521" y="1397"/>
                  </a:cubicBezTo>
                  <a:cubicBezTo>
                    <a:pt x="530" y="1401"/>
                    <a:pt x="539" y="1405"/>
                    <a:pt x="548" y="1410"/>
                  </a:cubicBezTo>
                  <a:close/>
                  <a:moveTo>
                    <a:pt x="552" y="1412"/>
                  </a:moveTo>
                  <a:cubicBezTo>
                    <a:pt x="559" y="1414"/>
                    <a:pt x="565" y="1417"/>
                    <a:pt x="572" y="1419"/>
                  </a:cubicBezTo>
                  <a:cubicBezTo>
                    <a:pt x="571" y="1413"/>
                    <a:pt x="567" y="1409"/>
                    <a:pt x="566" y="1402"/>
                  </a:cubicBezTo>
                  <a:cubicBezTo>
                    <a:pt x="558" y="1402"/>
                    <a:pt x="556" y="1408"/>
                    <a:pt x="552" y="1412"/>
                  </a:cubicBezTo>
                  <a:close/>
                  <a:moveTo>
                    <a:pt x="950" y="1403"/>
                  </a:moveTo>
                  <a:cubicBezTo>
                    <a:pt x="936" y="1407"/>
                    <a:pt x="915" y="1424"/>
                    <a:pt x="901" y="1427"/>
                  </a:cubicBezTo>
                  <a:cubicBezTo>
                    <a:pt x="899" y="1433"/>
                    <a:pt x="898" y="1439"/>
                    <a:pt x="895" y="1444"/>
                  </a:cubicBezTo>
                  <a:cubicBezTo>
                    <a:pt x="925" y="1438"/>
                    <a:pt x="950" y="1427"/>
                    <a:pt x="977" y="1418"/>
                  </a:cubicBezTo>
                  <a:cubicBezTo>
                    <a:pt x="971" y="1409"/>
                    <a:pt x="964" y="1399"/>
                    <a:pt x="950" y="1403"/>
                  </a:cubicBezTo>
                  <a:close/>
                  <a:moveTo>
                    <a:pt x="576" y="1421"/>
                  </a:moveTo>
                  <a:cubicBezTo>
                    <a:pt x="625" y="1439"/>
                    <a:pt x="678" y="1457"/>
                    <a:pt x="736" y="1463"/>
                  </a:cubicBezTo>
                  <a:cubicBezTo>
                    <a:pt x="684" y="1449"/>
                    <a:pt x="638" y="1429"/>
                    <a:pt x="596" y="1405"/>
                  </a:cubicBezTo>
                  <a:cubicBezTo>
                    <a:pt x="586" y="1405"/>
                    <a:pt x="579" y="1403"/>
                    <a:pt x="569" y="1403"/>
                  </a:cubicBezTo>
                  <a:cubicBezTo>
                    <a:pt x="571" y="1409"/>
                    <a:pt x="574" y="1415"/>
                    <a:pt x="576" y="1421"/>
                  </a:cubicBezTo>
                  <a:close/>
                  <a:moveTo>
                    <a:pt x="908" y="1407"/>
                  </a:moveTo>
                  <a:cubicBezTo>
                    <a:pt x="905" y="1412"/>
                    <a:pt x="905" y="1418"/>
                    <a:pt x="902" y="1423"/>
                  </a:cubicBezTo>
                  <a:cubicBezTo>
                    <a:pt x="917" y="1418"/>
                    <a:pt x="930" y="1411"/>
                    <a:pt x="942" y="1404"/>
                  </a:cubicBezTo>
                  <a:cubicBezTo>
                    <a:pt x="931" y="1405"/>
                    <a:pt x="920" y="1407"/>
                    <a:pt x="908" y="1407"/>
                  </a:cubicBezTo>
                  <a:close/>
                  <a:moveTo>
                    <a:pt x="606" y="1407"/>
                  </a:moveTo>
                  <a:cubicBezTo>
                    <a:pt x="645" y="1429"/>
                    <a:pt x="691" y="1449"/>
                    <a:pt x="737" y="1461"/>
                  </a:cubicBezTo>
                  <a:cubicBezTo>
                    <a:pt x="716" y="1449"/>
                    <a:pt x="695" y="1437"/>
                    <a:pt x="674" y="1423"/>
                  </a:cubicBezTo>
                  <a:cubicBezTo>
                    <a:pt x="667" y="1419"/>
                    <a:pt x="660" y="1411"/>
                    <a:pt x="654" y="1410"/>
                  </a:cubicBezTo>
                  <a:cubicBezTo>
                    <a:pt x="638" y="1406"/>
                    <a:pt x="624" y="1410"/>
                    <a:pt x="606" y="1407"/>
                  </a:cubicBezTo>
                  <a:moveTo>
                    <a:pt x="606" y="1407"/>
                  </a:moveTo>
                  <a:cubicBezTo>
                    <a:pt x="605" y="1404"/>
                    <a:pt x="602" y="1408"/>
                    <a:pt x="606" y="1407"/>
                  </a:cubicBezTo>
                  <a:moveTo>
                    <a:pt x="886" y="1409"/>
                  </a:moveTo>
                  <a:cubicBezTo>
                    <a:pt x="854" y="1430"/>
                    <a:pt x="820" y="1448"/>
                    <a:pt x="783" y="1463"/>
                  </a:cubicBezTo>
                  <a:cubicBezTo>
                    <a:pt x="824" y="1454"/>
                    <a:pt x="862" y="1441"/>
                    <a:pt x="897" y="1426"/>
                  </a:cubicBezTo>
                  <a:cubicBezTo>
                    <a:pt x="899" y="1420"/>
                    <a:pt x="901" y="1413"/>
                    <a:pt x="903" y="1408"/>
                  </a:cubicBezTo>
                  <a:cubicBezTo>
                    <a:pt x="897" y="1407"/>
                    <a:pt x="893" y="1410"/>
                    <a:pt x="886" y="1409"/>
                  </a:cubicBezTo>
                  <a:close/>
                  <a:moveTo>
                    <a:pt x="839" y="1412"/>
                  </a:moveTo>
                  <a:cubicBezTo>
                    <a:pt x="819" y="1430"/>
                    <a:pt x="798" y="1447"/>
                    <a:pt x="776" y="1463"/>
                  </a:cubicBezTo>
                  <a:cubicBezTo>
                    <a:pt x="814" y="1448"/>
                    <a:pt x="848" y="1430"/>
                    <a:pt x="879" y="1410"/>
                  </a:cubicBezTo>
                  <a:cubicBezTo>
                    <a:pt x="865" y="1410"/>
                    <a:pt x="853" y="1412"/>
                    <a:pt x="839" y="1412"/>
                  </a:cubicBezTo>
                  <a:close/>
                  <a:moveTo>
                    <a:pt x="736" y="1456"/>
                  </a:moveTo>
                  <a:cubicBezTo>
                    <a:pt x="735" y="1447"/>
                    <a:pt x="725" y="1440"/>
                    <a:pt x="718" y="1433"/>
                  </a:cubicBezTo>
                  <a:cubicBezTo>
                    <a:pt x="712" y="1427"/>
                    <a:pt x="704" y="1415"/>
                    <a:pt x="697" y="1413"/>
                  </a:cubicBezTo>
                  <a:cubicBezTo>
                    <a:pt x="687" y="1409"/>
                    <a:pt x="674" y="1412"/>
                    <a:pt x="661" y="1412"/>
                  </a:cubicBezTo>
                  <a:cubicBezTo>
                    <a:pt x="685" y="1428"/>
                    <a:pt x="708" y="1444"/>
                    <a:pt x="736" y="1456"/>
                  </a:cubicBezTo>
                  <a:close/>
                  <a:moveTo>
                    <a:pt x="770" y="1463"/>
                  </a:moveTo>
                  <a:cubicBezTo>
                    <a:pt x="769" y="1462"/>
                    <a:pt x="769" y="1463"/>
                    <a:pt x="769" y="1463"/>
                  </a:cubicBezTo>
                  <a:moveTo>
                    <a:pt x="769" y="1463"/>
                  </a:moveTo>
                  <a:cubicBezTo>
                    <a:pt x="767" y="1464"/>
                    <a:pt x="769" y="1465"/>
                    <a:pt x="769" y="1463"/>
                  </a:cubicBezTo>
                  <a:moveTo>
                    <a:pt x="769" y="1463"/>
                  </a:moveTo>
                  <a:cubicBezTo>
                    <a:pt x="770" y="1464"/>
                    <a:pt x="770" y="1463"/>
                    <a:pt x="770" y="1463"/>
                  </a:cubicBezTo>
                  <a:moveTo>
                    <a:pt x="770" y="1463"/>
                  </a:moveTo>
                  <a:cubicBezTo>
                    <a:pt x="789" y="1450"/>
                    <a:pt x="811" y="1435"/>
                    <a:pt x="828" y="1418"/>
                  </a:cubicBezTo>
                  <a:cubicBezTo>
                    <a:pt x="830" y="1417"/>
                    <a:pt x="834" y="1414"/>
                    <a:pt x="832" y="1412"/>
                  </a:cubicBezTo>
                  <a:cubicBezTo>
                    <a:pt x="824" y="1414"/>
                    <a:pt x="811" y="1412"/>
                    <a:pt x="801" y="1413"/>
                  </a:cubicBezTo>
                  <a:cubicBezTo>
                    <a:pt x="792" y="1430"/>
                    <a:pt x="781" y="1446"/>
                    <a:pt x="770" y="1463"/>
                  </a:cubicBezTo>
                  <a:moveTo>
                    <a:pt x="735" y="1445"/>
                  </a:moveTo>
                  <a:cubicBezTo>
                    <a:pt x="735" y="1434"/>
                    <a:pt x="734" y="1424"/>
                    <a:pt x="733" y="1414"/>
                  </a:cubicBezTo>
                  <a:cubicBezTo>
                    <a:pt x="724" y="1414"/>
                    <a:pt x="712" y="1411"/>
                    <a:pt x="702" y="1414"/>
                  </a:cubicBezTo>
                  <a:cubicBezTo>
                    <a:pt x="713" y="1424"/>
                    <a:pt x="723" y="1436"/>
                    <a:pt x="735" y="1445"/>
                  </a:cubicBezTo>
                  <a:close/>
                  <a:moveTo>
                    <a:pt x="574" y="1423"/>
                  </a:moveTo>
                  <a:cubicBezTo>
                    <a:pt x="566" y="1420"/>
                    <a:pt x="558" y="1416"/>
                    <a:pt x="549" y="1414"/>
                  </a:cubicBezTo>
                  <a:cubicBezTo>
                    <a:pt x="545" y="1420"/>
                    <a:pt x="540" y="1423"/>
                    <a:pt x="539" y="1433"/>
                  </a:cubicBezTo>
                  <a:cubicBezTo>
                    <a:pt x="554" y="1436"/>
                    <a:pt x="571" y="1443"/>
                    <a:pt x="584" y="1444"/>
                  </a:cubicBezTo>
                  <a:cubicBezTo>
                    <a:pt x="580" y="1438"/>
                    <a:pt x="578" y="1430"/>
                    <a:pt x="574" y="1423"/>
                  </a:cubicBezTo>
                  <a:close/>
                  <a:moveTo>
                    <a:pt x="761" y="1463"/>
                  </a:moveTo>
                  <a:cubicBezTo>
                    <a:pt x="763" y="1448"/>
                    <a:pt x="764" y="1430"/>
                    <a:pt x="766" y="1414"/>
                  </a:cubicBezTo>
                  <a:cubicBezTo>
                    <a:pt x="757" y="1414"/>
                    <a:pt x="745" y="1412"/>
                    <a:pt x="737" y="1415"/>
                  </a:cubicBezTo>
                  <a:cubicBezTo>
                    <a:pt x="745" y="1431"/>
                    <a:pt x="752" y="1449"/>
                    <a:pt x="761" y="1463"/>
                  </a:cubicBezTo>
                  <a:close/>
                  <a:moveTo>
                    <a:pt x="765" y="1464"/>
                  </a:moveTo>
                  <a:cubicBezTo>
                    <a:pt x="776" y="1448"/>
                    <a:pt x="788" y="1432"/>
                    <a:pt x="798" y="1414"/>
                  </a:cubicBezTo>
                  <a:cubicBezTo>
                    <a:pt x="788" y="1414"/>
                    <a:pt x="778" y="1414"/>
                    <a:pt x="768" y="1414"/>
                  </a:cubicBezTo>
                  <a:cubicBezTo>
                    <a:pt x="768" y="1431"/>
                    <a:pt x="764" y="1449"/>
                    <a:pt x="765" y="1464"/>
                  </a:cubicBezTo>
                  <a:close/>
                  <a:moveTo>
                    <a:pt x="366" y="1415"/>
                  </a:moveTo>
                  <a:cubicBezTo>
                    <a:pt x="366" y="1416"/>
                    <a:pt x="367" y="1416"/>
                    <a:pt x="367" y="1416"/>
                  </a:cubicBezTo>
                  <a:moveTo>
                    <a:pt x="367" y="1416"/>
                  </a:moveTo>
                  <a:cubicBezTo>
                    <a:pt x="382" y="1430"/>
                    <a:pt x="403" y="1442"/>
                    <a:pt x="422" y="1448"/>
                  </a:cubicBezTo>
                  <a:cubicBezTo>
                    <a:pt x="403" y="1438"/>
                    <a:pt x="388" y="1425"/>
                    <a:pt x="367" y="1416"/>
                  </a:cubicBezTo>
                  <a:moveTo>
                    <a:pt x="367" y="1416"/>
                  </a:moveTo>
                  <a:cubicBezTo>
                    <a:pt x="367" y="1416"/>
                    <a:pt x="366" y="1416"/>
                    <a:pt x="366" y="1415"/>
                  </a:cubicBezTo>
                  <a:moveTo>
                    <a:pt x="366" y="1415"/>
                  </a:moveTo>
                  <a:cubicBezTo>
                    <a:pt x="365" y="1414"/>
                    <a:pt x="364" y="1416"/>
                    <a:pt x="366" y="1415"/>
                  </a:cubicBezTo>
                  <a:moveTo>
                    <a:pt x="1132" y="1415"/>
                  </a:moveTo>
                  <a:cubicBezTo>
                    <a:pt x="1094" y="1431"/>
                    <a:pt x="1057" y="1446"/>
                    <a:pt x="1014" y="1456"/>
                  </a:cubicBezTo>
                  <a:cubicBezTo>
                    <a:pt x="1007" y="1463"/>
                    <a:pt x="999" y="1470"/>
                    <a:pt x="991" y="1477"/>
                  </a:cubicBezTo>
                  <a:cubicBezTo>
                    <a:pt x="1048" y="1467"/>
                    <a:pt x="1099" y="1450"/>
                    <a:pt x="1132" y="1415"/>
                  </a:cubicBezTo>
                  <a:moveTo>
                    <a:pt x="1132" y="1415"/>
                  </a:moveTo>
                  <a:cubicBezTo>
                    <a:pt x="1133" y="1415"/>
                    <a:pt x="1132" y="1414"/>
                    <a:pt x="1132" y="1415"/>
                  </a:cubicBezTo>
                  <a:moveTo>
                    <a:pt x="979" y="1419"/>
                  </a:moveTo>
                  <a:cubicBezTo>
                    <a:pt x="953" y="1430"/>
                    <a:pt x="925" y="1440"/>
                    <a:pt x="894" y="1447"/>
                  </a:cubicBezTo>
                  <a:cubicBezTo>
                    <a:pt x="893" y="1451"/>
                    <a:pt x="891" y="1455"/>
                    <a:pt x="890" y="1460"/>
                  </a:cubicBezTo>
                  <a:cubicBezTo>
                    <a:pt x="924" y="1455"/>
                    <a:pt x="955" y="1447"/>
                    <a:pt x="987" y="1439"/>
                  </a:cubicBezTo>
                  <a:cubicBezTo>
                    <a:pt x="986" y="1431"/>
                    <a:pt x="983" y="1424"/>
                    <a:pt x="979" y="1419"/>
                  </a:cubicBezTo>
                  <a:close/>
                  <a:moveTo>
                    <a:pt x="755" y="1463"/>
                  </a:moveTo>
                  <a:cubicBezTo>
                    <a:pt x="756" y="1464"/>
                    <a:pt x="756" y="1462"/>
                    <a:pt x="755" y="1463"/>
                  </a:cubicBezTo>
                  <a:moveTo>
                    <a:pt x="755" y="1463"/>
                  </a:moveTo>
                  <a:cubicBezTo>
                    <a:pt x="749" y="1449"/>
                    <a:pt x="743" y="1437"/>
                    <a:pt x="737" y="1424"/>
                  </a:cubicBezTo>
                  <a:cubicBezTo>
                    <a:pt x="736" y="1433"/>
                    <a:pt x="739" y="1439"/>
                    <a:pt x="738" y="1448"/>
                  </a:cubicBezTo>
                  <a:cubicBezTo>
                    <a:pt x="743" y="1453"/>
                    <a:pt x="749" y="1458"/>
                    <a:pt x="755" y="1463"/>
                  </a:cubicBezTo>
                  <a:moveTo>
                    <a:pt x="587" y="1446"/>
                  </a:moveTo>
                  <a:cubicBezTo>
                    <a:pt x="632" y="1456"/>
                    <a:pt x="682" y="1466"/>
                    <a:pt x="733" y="1466"/>
                  </a:cubicBezTo>
                  <a:cubicBezTo>
                    <a:pt x="676" y="1459"/>
                    <a:pt x="625" y="1440"/>
                    <a:pt x="578" y="1426"/>
                  </a:cubicBezTo>
                  <a:cubicBezTo>
                    <a:pt x="582" y="1432"/>
                    <a:pt x="584" y="1439"/>
                    <a:pt x="587" y="1446"/>
                  </a:cubicBezTo>
                  <a:close/>
                  <a:moveTo>
                    <a:pt x="1034" y="1427"/>
                  </a:moveTo>
                  <a:cubicBezTo>
                    <a:pt x="1019" y="1432"/>
                    <a:pt x="1004" y="1437"/>
                    <a:pt x="989" y="1441"/>
                  </a:cubicBezTo>
                  <a:cubicBezTo>
                    <a:pt x="989" y="1450"/>
                    <a:pt x="986" y="1454"/>
                    <a:pt x="984" y="1460"/>
                  </a:cubicBezTo>
                  <a:moveTo>
                    <a:pt x="984" y="1460"/>
                  </a:moveTo>
                  <a:cubicBezTo>
                    <a:pt x="982" y="1460"/>
                    <a:pt x="984" y="1461"/>
                    <a:pt x="984" y="1460"/>
                  </a:cubicBezTo>
                  <a:moveTo>
                    <a:pt x="984" y="1460"/>
                  </a:moveTo>
                  <a:cubicBezTo>
                    <a:pt x="994" y="1459"/>
                    <a:pt x="1001" y="1456"/>
                    <a:pt x="1011" y="1455"/>
                  </a:cubicBezTo>
                  <a:cubicBezTo>
                    <a:pt x="1019" y="1446"/>
                    <a:pt x="1027" y="1437"/>
                    <a:pt x="1034" y="1427"/>
                  </a:cubicBezTo>
                  <a:moveTo>
                    <a:pt x="1034" y="1427"/>
                  </a:moveTo>
                  <a:cubicBezTo>
                    <a:pt x="1035" y="1426"/>
                    <a:pt x="1034" y="1426"/>
                    <a:pt x="1034" y="1427"/>
                  </a:cubicBezTo>
                  <a:moveTo>
                    <a:pt x="1141" y="1428"/>
                  </a:moveTo>
                  <a:cubicBezTo>
                    <a:pt x="1141" y="1428"/>
                    <a:pt x="1142" y="1429"/>
                    <a:pt x="1141" y="1428"/>
                  </a:cubicBezTo>
                  <a:close/>
                  <a:moveTo>
                    <a:pt x="1139" y="1429"/>
                  </a:moveTo>
                  <a:cubicBezTo>
                    <a:pt x="1138" y="1429"/>
                    <a:pt x="1138" y="1429"/>
                    <a:pt x="1137" y="1430"/>
                  </a:cubicBezTo>
                  <a:moveTo>
                    <a:pt x="1137" y="1430"/>
                  </a:moveTo>
                  <a:cubicBezTo>
                    <a:pt x="1136" y="1430"/>
                    <a:pt x="1136" y="1430"/>
                    <a:pt x="1135" y="1431"/>
                  </a:cubicBezTo>
                  <a:moveTo>
                    <a:pt x="1135" y="1431"/>
                  </a:moveTo>
                  <a:cubicBezTo>
                    <a:pt x="1116" y="1441"/>
                    <a:pt x="1092" y="1448"/>
                    <a:pt x="1074" y="1461"/>
                  </a:cubicBezTo>
                  <a:cubicBezTo>
                    <a:pt x="1096" y="1452"/>
                    <a:pt x="1118" y="1443"/>
                    <a:pt x="1135" y="1431"/>
                  </a:cubicBezTo>
                  <a:moveTo>
                    <a:pt x="1135" y="1431"/>
                  </a:moveTo>
                  <a:cubicBezTo>
                    <a:pt x="1137" y="1431"/>
                    <a:pt x="1137" y="1431"/>
                    <a:pt x="1137" y="1430"/>
                  </a:cubicBezTo>
                  <a:moveTo>
                    <a:pt x="1137" y="1430"/>
                  </a:moveTo>
                  <a:cubicBezTo>
                    <a:pt x="1138" y="1430"/>
                    <a:pt x="1139" y="1430"/>
                    <a:pt x="1139" y="1429"/>
                  </a:cubicBezTo>
                  <a:moveTo>
                    <a:pt x="1139" y="1429"/>
                  </a:moveTo>
                  <a:cubicBezTo>
                    <a:pt x="1141" y="1428"/>
                    <a:pt x="1139" y="1428"/>
                    <a:pt x="1139" y="1429"/>
                  </a:cubicBezTo>
                  <a:moveTo>
                    <a:pt x="789" y="1465"/>
                  </a:moveTo>
                  <a:cubicBezTo>
                    <a:pt x="825" y="1461"/>
                    <a:pt x="858" y="1454"/>
                    <a:pt x="891" y="1446"/>
                  </a:cubicBezTo>
                  <a:cubicBezTo>
                    <a:pt x="892" y="1440"/>
                    <a:pt x="897" y="1434"/>
                    <a:pt x="895" y="1429"/>
                  </a:cubicBezTo>
                  <a:cubicBezTo>
                    <a:pt x="863" y="1444"/>
                    <a:pt x="826" y="1455"/>
                    <a:pt x="789" y="1465"/>
                  </a:cubicBezTo>
                  <a:close/>
                  <a:moveTo>
                    <a:pt x="404" y="1435"/>
                  </a:moveTo>
                  <a:cubicBezTo>
                    <a:pt x="404" y="1434"/>
                    <a:pt x="405" y="1435"/>
                    <a:pt x="404" y="1435"/>
                  </a:cubicBezTo>
                  <a:close/>
                  <a:moveTo>
                    <a:pt x="407" y="1436"/>
                  </a:moveTo>
                  <a:cubicBezTo>
                    <a:pt x="407" y="1437"/>
                    <a:pt x="408" y="1436"/>
                    <a:pt x="409" y="1437"/>
                  </a:cubicBezTo>
                  <a:moveTo>
                    <a:pt x="409" y="1437"/>
                  </a:moveTo>
                  <a:cubicBezTo>
                    <a:pt x="409" y="1437"/>
                    <a:pt x="409" y="1437"/>
                    <a:pt x="409" y="1438"/>
                  </a:cubicBezTo>
                  <a:cubicBezTo>
                    <a:pt x="439" y="1456"/>
                    <a:pt x="472" y="1472"/>
                    <a:pt x="513" y="1480"/>
                  </a:cubicBezTo>
                  <a:moveTo>
                    <a:pt x="513" y="1480"/>
                  </a:moveTo>
                  <a:cubicBezTo>
                    <a:pt x="514" y="1483"/>
                    <a:pt x="517" y="1479"/>
                    <a:pt x="513" y="1480"/>
                  </a:cubicBezTo>
                  <a:moveTo>
                    <a:pt x="513" y="1480"/>
                  </a:moveTo>
                  <a:cubicBezTo>
                    <a:pt x="487" y="1457"/>
                    <a:pt x="441" y="1454"/>
                    <a:pt x="409" y="1437"/>
                  </a:cubicBezTo>
                  <a:moveTo>
                    <a:pt x="409" y="1437"/>
                  </a:moveTo>
                  <a:cubicBezTo>
                    <a:pt x="409" y="1436"/>
                    <a:pt x="408" y="1436"/>
                    <a:pt x="407" y="1436"/>
                  </a:cubicBezTo>
                  <a:moveTo>
                    <a:pt x="407" y="1436"/>
                  </a:moveTo>
                  <a:cubicBezTo>
                    <a:pt x="406" y="1434"/>
                    <a:pt x="406" y="1436"/>
                    <a:pt x="407" y="1436"/>
                  </a:cubicBezTo>
                  <a:moveTo>
                    <a:pt x="541" y="1455"/>
                  </a:moveTo>
                  <a:cubicBezTo>
                    <a:pt x="559" y="1457"/>
                    <a:pt x="575" y="1462"/>
                    <a:pt x="594" y="1463"/>
                  </a:cubicBezTo>
                  <a:cubicBezTo>
                    <a:pt x="592" y="1458"/>
                    <a:pt x="588" y="1454"/>
                    <a:pt x="586" y="1448"/>
                  </a:cubicBezTo>
                  <a:cubicBezTo>
                    <a:pt x="570" y="1444"/>
                    <a:pt x="554" y="1440"/>
                    <a:pt x="538" y="1435"/>
                  </a:cubicBezTo>
                  <a:cubicBezTo>
                    <a:pt x="536" y="1441"/>
                    <a:pt x="539" y="1450"/>
                    <a:pt x="541" y="1455"/>
                  </a:cubicBezTo>
                  <a:close/>
                  <a:moveTo>
                    <a:pt x="466" y="1437"/>
                  </a:moveTo>
                  <a:cubicBezTo>
                    <a:pt x="466" y="1437"/>
                    <a:pt x="466" y="1437"/>
                    <a:pt x="466" y="1438"/>
                  </a:cubicBezTo>
                  <a:cubicBezTo>
                    <a:pt x="476" y="1446"/>
                    <a:pt x="485" y="1455"/>
                    <a:pt x="495" y="1463"/>
                  </a:cubicBezTo>
                  <a:cubicBezTo>
                    <a:pt x="514" y="1467"/>
                    <a:pt x="531" y="1473"/>
                    <a:pt x="552" y="1474"/>
                  </a:cubicBezTo>
                  <a:moveTo>
                    <a:pt x="552" y="1474"/>
                  </a:moveTo>
                  <a:cubicBezTo>
                    <a:pt x="552" y="1475"/>
                    <a:pt x="553" y="1474"/>
                    <a:pt x="552" y="1474"/>
                  </a:cubicBezTo>
                  <a:moveTo>
                    <a:pt x="552" y="1474"/>
                  </a:moveTo>
                  <a:cubicBezTo>
                    <a:pt x="547" y="1468"/>
                    <a:pt x="542" y="1463"/>
                    <a:pt x="538" y="1456"/>
                  </a:cubicBezTo>
                  <a:cubicBezTo>
                    <a:pt x="512" y="1451"/>
                    <a:pt x="490" y="1443"/>
                    <a:pt x="466" y="1437"/>
                  </a:cubicBezTo>
                  <a:moveTo>
                    <a:pt x="466" y="1437"/>
                  </a:moveTo>
                  <a:cubicBezTo>
                    <a:pt x="466" y="1435"/>
                    <a:pt x="465" y="1437"/>
                    <a:pt x="466" y="1437"/>
                  </a:cubicBezTo>
                  <a:moveTo>
                    <a:pt x="888" y="1463"/>
                  </a:moveTo>
                  <a:cubicBezTo>
                    <a:pt x="888" y="1467"/>
                    <a:pt x="885" y="1469"/>
                    <a:pt x="884" y="1472"/>
                  </a:cubicBezTo>
                  <a:cubicBezTo>
                    <a:pt x="919" y="1472"/>
                    <a:pt x="949" y="1466"/>
                    <a:pt x="980" y="1462"/>
                  </a:cubicBezTo>
                  <a:cubicBezTo>
                    <a:pt x="982" y="1456"/>
                    <a:pt x="988" y="1448"/>
                    <a:pt x="986" y="1441"/>
                  </a:cubicBezTo>
                  <a:cubicBezTo>
                    <a:pt x="956" y="1451"/>
                    <a:pt x="922" y="1458"/>
                    <a:pt x="888" y="1463"/>
                  </a:cubicBezTo>
                  <a:close/>
                  <a:moveTo>
                    <a:pt x="1098" y="1445"/>
                  </a:moveTo>
                  <a:cubicBezTo>
                    <a:pt x="1098" y="1445"/>
                    <a:pt x="1099" y="1446"/>
                    <a:pt x="1098" y="1445"/>
                  </a:cubicBezTo>
                  <a:close/>
                  <a:moveTo>
                    <a:pt x="423" y="1450"/>
                  </a:moveTo>
                  <a:cubicBezTo>
                    <a:pt x="423" y="1450"/>
                    <a:pt x="424" y="1451"/>
                    <a:pt x="423" y="1450"/>
                  </a:cubicBezTo>
                  <a:close/>
                  <a:moveTo>
                    <a:pt x="600" y="1464"/>
                  </a:moveTo>
                  <a:cubicBezTo>
                    <a:pt x="639" y="1469"/>
                    <a:pt x="688" y="1474"/>
                    <a:pt x="730" y="1469"/>
                  </a:cubicBezTo>
                  <a:cubicBezTo>
                    <a:pt x="679" y="1467"/>
                    <a:pt x="633" y="1459"/>
                    <a:pt x="590" y="1449"/>
                  </a:cubicBezTo>
                  <a:cubicBezTo>
                    <a:pt x="593" y="1455"/>
                    <a:pt x="595" y="1461"/>
                    <a:pt x="600" y="1464"/>
                  </a:cubicBezTo>
                  <a:close/>
                  <a:moveTo>
                    <a:pt x="888" y="1449"/>
                  </a:moveTo>
                  <a:cubicBezTo>
                    <a:pt x="859" y="1457"/>
                    <a:pt x="828" y="1462"/>
                    <a:pt x="797" y="1467"/>
                  </a:cubicBezTo>
                  <a:cubicBezTo>
                    <a:pt x="795" y="1467"/>
                    <a:pt x="793" y="1467"/>
                    <a:pt x="792" y="1467"/>
                  </a:cubicBezTo>
                  <a:cubicBezTo>
                    <a:pt x="790" y="1468"/>
                    <a:pt x="792" y="1469"/>
                    <a:pt x="794" y="1468"/>
                  </a:cubicBezTo>
                  <a:cubicBezTo>
                    <a:pt x="826" y="1467"/>
                    <a:pt x="856" y="1465"/>
                    <a:pt x="885" y="1461"/>
                  </a:cubicBezTo>
                  <a:cubicBezTo>
                    <a:pt x="887" y="1457"/>
                    <a:pt x="888" y="1453"/>
                    <a:pt x="890" y="1449"/>
                  </a:cubicBezTo>
                  <a:cubicBezTo>
                    <a:pt x="889" y="1449"/>
                    <a:pt x="888" y="1449"/>
                    <a:pt x="888" y="1449"/>
                  </a:cubicBezTo>
                  <a:close/>
                  <a:moveTo>
                    <a:pt x="425" y="1451"/>
                  </a:moveTo>
                  <a:cubicBezTo>
                    <a:pt x="425" y="1451"/>
                    <a:pt x="426" y="1452"/>
                    <a:pt x="425" y="1451"/>
                  </a:cubicBezTo>
                  <a:close/>
                  <a:moveTo>
                    <a:pt x="427" y="1452"/>
                  </a:moveTo>
                  <a:cubicBezTo>
                    <a:pt x="427" y="1452"/>
                    <a:pt x="428" y="1453"/>
                    <a:pt x="427" y="1452"/>
                  </a:cubicBezTo>
                  <a:close/>
                  <a:moveTo>
                    <a:pt x="429" y="1453"/>
                  </a:moveTo>
                  <a:cubicBezTo>
                    <a:pt x="428" y="1453"/>
                    <a:pt x="430" y="1454"/>
                    <a:pt x="429" y="1453"/>
                  </a:cubicBezTo>
                  <a:close/>
                  <a:moveTo>
                    <a:pt x="749" y="1462"/>
                  </a:moveTo>
                  <a:cubicBezTo>
                    <a:pt x="749" y="1462"/>
                    <a:pt x="750" y="1462"/>
                    <a:pt x="750" y="1463"/>
                  </a:cubicBezTo>
                  <a:moveTo>
                    <a:pt x="750" y="1463"/>
                  </a:moveTo>
                  <a:cubicBezTo>
                    <a:pt x="751" y="1464"/>
                    <a:pt x="752" y="1462"/>
                    <a:pt x="750" y="1463"/>
                  </a:cubicBezTo>
                  <a:moveTo>
                    <a:pt x="750" y="1463"/>
                  </a:moveTo>
                  <a:cubicBezTo>
                    <a:pt x="750" y="1462"/>
                    <a:pt x="749" y="1462"/>
                    <a:pt x="749" y="1462"/>
                  </a:cubicBezTo>
                  <a:moveTo>
                    <a:pt x="749" y="1462"/>
                  </a:moveTo>
                  <a:cubicBezTo>
                    <a:pt x="746" y="1458"/>
                    <a:pt x="742" y="1456"/>
                    <a:pt x="739" y="1453"/>
                  </a:cubicBezTo>
                  <a:cubicBezTo>
                    <a:pt x="738" y="1460"/>
                    <a:pt x="744" y="1460"/>
                    <a:pt x="749" y="1462"/>
                  </a:cubicBezTo>
                  <a:moveTo>
                    <a:pt x="559" y="1476"/>
                  </a:moveTo>
                  <a:cubicBezTo>
                    <a:pt x="572" y="1480"/>
                    <a:pt x="590" y="1477"/>
                    <a:pt x="605" y="1480"/>
                  </a:cubicBezTo>
                  <a:cubicBezTo>
                    <a:pt x="605" y="1476"/>
                    <a:pt x="598" y="1472"/>
                    <a:pt x="597" y="1466"/>
                  </a:cubicBezTo>
                  <a:cubicBezTo>
                    <a:pt x="577" y="1465"/>
                    <a:pt x="561" y="1460"/>
                    <a:pt x="543" y="1458"/>
                  </a:cubicBezTo>
                  <a:cubicBezTo>
                    <a:pt x="547" y="1464"/>
                    <a:pt x="551" y="1473"/>
                    <a:pt x="559" y="1476"/>
                  </a:cubicBezTo>
                  <a:close/>
                  <a:moveTo>
                    <a:pt x="981" y="1463"/>
                  </a:moveTo>
                  <a:cubicBezTo>
                    <a:pt x="976" y="1471"/>
                    <a:pt x="970" y="1476"/>
                    <a:pt x="964" y="1481"/>
                  </a:cubicBezTo>
                  <a:cubicBezTo>
                    <a:pt x="972" y="1480"/>
                    <a:pt x="978" y="1479"/>
                    <a:pt x="986" y="1478"/>
                  </a:cubicBezTo>
                  <a:cubicBezTo>
                    <a:pt x="993" y="1472"/>
                    <a:pt x="1000" y="1466"/>
                    <a:pt x="1007" y="1460"/>
                  </a:cubicBezTo>
                  <a:cubicBezTo>
                    <a:pt x="1007" y="1458"/>
                    <a:pt x="1008" y="1458"/>
                    <a:pt x="1006" y="1458"/>
                  </a:cubicBezTo>
                  <a:cubicBezTo>
                    <a:pt x="998" y="1460"/>
                    <a:pt x="989" y="1461"/>
                    <a:pt x="981" y="1463"/>
                  </a:cubicBezTo>
                  <a:close/>
                  <a:moveTo>
                    <a:pt x="1069" y="1460"/>
                  </a:moveTo>
                  <a:cubicBezTo>
                    <a:pt x="1069" y="1459"/>
                    <a:pt x="1070" y="1460"/>
                    <a:pt x="1069" y="1460"/>
                  </a:cubicBezTo>
                  <a:close/>
                  <a:moveTo>
                    <a:pt x="1066" y="1461"/>
                  </a:moveTo>
                  <a:cubicBezTo>
                    <a:pt x="1041" y="1468"/>
                    <a:pt x="1016" y="1476"/>
                    <a:pt x="987" y="1480"/>
                  </a:cubicBezTo>
                  <a:cubicBezTo>
                    <a:pt x="984" y="1484"/>
                    <a:pt x="979" y="1485"/>
                    <a:pt x="976" y="1488"/>
                  </a:cubicBezTo>
                  <a:cubicBezTo>
                    <a:pt x="1008" y="1481"/>
                    <a:pt x="1042" y="1475"/>
                    <a:pt x="1066" y="1461"/>
                  </a:cubicBezTo>
                  <a:moveTo>
                    <a:pt x="1066" y="1461"/>
                  </a:moveTo>
                  <a:cubicBezTo>
                    <a:pt x="1070" y="1462"/>
                    <a:pt x="1067" y="1458"/>
                    <a:pt x="1066" y="1461"/>
                  </a:cubicBezTo>
                  <a:moveTo>
                    <a:pt x="742" y="1463"/>
                  </a:moveTo>
                  <a:cubicBezTo>
                    <a:pt x="742" y="1465"/>
                    <a:pt x="746" y="1462"/>
                    <a:pt x="742" y="1463"/>
                  </a:cubicBezTo>
                  <a:moveTo>
                    <a:pt x="742" y="1463"/>
                  </a:moveTo>
                  <a:cubicBezTo>
                    <a:pt x="741" y="1462"/>
                    <a:pt x="740" y="1461"/>
                    <a:pt x="739" y="1461"/>
                  </a:cubicBezTo>
                  <a:cubicBezTo>
                    <a:pt x="739" y="1463"/>
                    <a:pt x="740" y="1462"/>
                    <a:pt x="742" y="1463"/>
                  </a:cubicBezTo>
                  <a:moveTo>
                    <a:pt x="1072" y="1462"/>
                  </a:moveTo>
                  <a:cubicBezTo>
                    <a:pt x="1072" y="1461"/>
                    <a:pt x="1073" y="1462"/>
                    <a:pt x="1072" y="1462"/>
                  </a:cubicBezTo>
                  <a:close/>
                  <a:moveTo>
                    <a:pt x="774" y="1463"/>
                  </a:moveTo>
                  <a:cubicBezTo>
                    <a:pt x="774" y="1463"/>
                    <a:pt x="775" y="1464"/>
                    <a:pt x="774" y="1463"/>
                  </a:cubicBezTo>
                  <a:close/>
                  <a:moveTo>
                    <a:pt x="746" y="1464"/>
                  </a:moveTo>
                  <a:cubicBezTo>
                    <a:pt x="745" y="1464"/>
                    <a:pt x="746" y="1465"/>
                    <a:pt x="746" y="1464"/>
                  </a:cubicBezTo>
                  <a:close/>
                  <a:moveTo>
                    <a:pt x="780" y="1464"/>
                  </a:moveTo>
                  <a:cubicBezTo>
                    <a:pt x="780" y="1464"/>
                    <a:pt x="781" y="1465"/>
                    <a:pt x="780" y="1464"/>
                  </a:cubicBezTo>
                  <a:close/>
                  <a:moveTo>
                    <a:pt x="796" y="1472"/>
                  </a:moveTo>
                  <a:cubicBezTo>
                    <a:pt x="823" y="1473"/>
                    <a:pt x="851" y="1473"/>
                    <a:pt x="879" y="1473"/>
                  </a:cubicBezTo>
                  <a:cubicBezTo>
                    <a:pt x="879" y="1470"/>
                    <a:pt x="886" y="1464"/>
                    <a:pt x="882" y="1463"/>
                  </a:cubicBezTo>
                  <a:cubicBezTo>
                    <a:pt x="855" y="1469"/>
                    <a:pt x="823" y="1468"/>
                    <a:pt x="796" y="1472"/>
                  </a:cubicBezTo>
                  <a:close/>
                  <a:moveTo>
                    <a:pt x="882" y="1475"/>
                  </a:moveTo>
                  <a:cubicBezTo>
                    <a:pt x="882" y="1479"/>
                    <a:pt x="879" y="1481"/>
                    <a:pt x="878" y="1485"/>
                  </a:cubicBezTo>
                  <a:cubicBezTo>
                    <a:pt x="901" y="1482"/>
                    <a:pt x="937" y="1489"/>
                    <a:pt x="958" y="1482"/>
                  </a:cubicBezTo>
                  <a:cubicBezTo>
                    <a:pt x="961" y="1480"/>
                    <a:pt x="965" y="1476"/>
                    <a:pt x="968" y="1473"/>
                  </a:cubicBezTo>
                  <a:cubicBezTo>
                    <a:pt x="971" y="1470"/>
                    <a:pt x="977" y="1467"/>
                    <a:pt x="975" y="1464"/>
                  </a:cubicBezTo>
                  <a:cubicBezTo>
                    <a:pt x="946" y="1470"/>
                    <a:pt x="916" y="1474"/>
                    <a:pt x="882" y="1475"/>
                  </a:cubicBezTo>
                  <a:close/>
                  <a:moveTo>
                    <a:pt x="784" y="1466"/>
                  </a:moveTo>
                  <a:cubicBezTo>
                    <a:pt x="784" y="1466"/>
                    <a:pt x="785" y="1467"/>
                    <a:pt x="784" y="1466"/>
                  </a:cubicBezTo>
                  <a:close/>
                  <a:moveTo>
                    <a:pt x="503" y="1468"/>
                  </a:moveTo>
                  <a:cubicBezTo>
                    <a:pt x="520" y="1486"/>
                    <a:pt x="554" y="1491"/>
                    <a:pt x="582" y="1493"/>
                  </a:cubicBezTo>
                  <a:cubicBezTo>
                    <a:pt x="572" y="1490"/>
                    <a:pt x="565" y="1483"/>
                    <a:pt x="556" y="1478"/>
                  </a:cubicBezTo>
                  <a:cubicBezTo>
                    <a:pt x="537" y="1475"/>
                    <a:pt x="521" y="1471"/>
                    <a:pt x="503" y="1468"/>
                  </a:cubicBezTo>
                  <a:moveTo>
                    <a:pt x="503" y="1468"/>
                  </a:moveTo>
                  <a:cubicBezTo>
                    <a:pt x="502" y="1467"/>
                    <a:pt x="502" y="1468"/>
                    <a:pt x="503" y="1468"/>
                  </a:cubicBezTo>
                  <a:moveTo>
                    <a:pt x="611" y="1480"/>
                  </a:moveTo>
                  <a:cubicBezTo>
                    <a:pt x="653" y="1483"/>
                    <a:pt x="697" y="1480"/>
                    <a:pt x="732" y="1473"/>
                  </a:cubicBezTo>
                  <a:cubicBezTo>
                    <a:pt x="687" y="1475"/>
                    <a:pt x="642" y="1473"/>
                    <a:pt x="601" y="1467"/>
                  </a:cubicBezTo>
                  <a:cubicBezTo>
                    <a:pt x="604" y="1472"/>
                    <a:pt x="605" y="1478"/>
                    <a:pt x="611" y="1480"/>
                  </a:cubicBezTo>
                  <a:close/>
                  <a:moveTo>
                    <a:pt x="738" y="1472"/>
                  </a:moveTo>
                  <a:cubicBezTo>
                    <a:pt x="737" y="1472"/>
                    <a:pt x="736" y="1472"/>
                    <a:pt x="736" y="1473"/>
                  </a:cubicBezTo>
                  <a:cubicBezTo>
                    <a:pt x="737" y="1473"/>
                    <a:pt x="738" y="1473"/>
                    <a:pt x="738" y="1472"/>
                  </a:cubicBezTo>
                  <a:close/>
                  <a:moveTo>
                    <a:pt x="789" y="1473"/>
                  </a:moveTo>
                  <a:cubicBezTo>
                    <a:pt x="788" y="1473"/>
                    <a:pt x="786" y="1473"/>
                    <a:pt x="786" y="1474"/>
                  </a:cubicBezTo>
                  <a:cubicBezTo>
                    <a:pt x="787" y="1474"/>
                    <a:pt x="789" y="1474"/>
                    <a:pt x="789" y="1473"/>
                  </a:cubicBezTo>
                  <a:close/>
                  <a:moveTo>
                    <a:pt x="742" y="1475"/>
                  </a:moveTo>
                  <a:cubicBezTo>
                    <a:pt x="741" y="1475"/>
                    <a:pt x="742" y="1476"/>
                    <a:pt x="742" y="1475"/>
                  </a:cubicBezTo>
                  <a:close/>
                  <a:moveTo>
                    <a:pt x="745" y="1509"/>
                  </a:moveTo>
                  <a:cubicBezTo>
                    <a:pt x="748" y="1509"/>
                    <a:pt x="752" y="1509"/>
                    <a:pt x="755" y="1509"/>
                  </a:cubicBezTo>
                  <a:cubicBezTo>
                    <a:pt x="757" y="1498"/>
                    <a:pt x="761" y="1484"/>
                    <a:pt x="759" y="1474"/>
                  </a:cubicBezTo>
                  <a:cubicBezTo>
                    <a:pt x="754" y="1485"/>
                    <a:pt x="737" y="1490"/>
                    <a:pt x="745" y="1509"/>
                  </a:cubicBezTo>
                  <a:close/>
                  <a:moveTo>
                    <a:pt x="877" y="1476"/>
                  </a:moveTo>
                  <a:cubicBezTo>
                    <a:pt x="879" y="1475"/>
                    <a:pt x="877" y="1475"/>
                    <a:pt x="877" y="1476"/>
                  </a:cubicBezTo>
                  <a:moveTo>
                    <a:pt x="877" y="1476"/>
                  </a:moveTo>
                  <a:cubicBezTo>
                    <a:pt x="848" y="1477"/>
                    <a:pt x="817" y="1475"/>
                    <a:pt x="791" y="1475"/>
                  </a:cubicBezTo>
                  <a:cubicBezTo>
                    <a:pt x="817" y="1479"/>
                    <a:pt x="844" y="1483"/>
                    <a:pt x="873" y="1485"/>
                  </a:cubicBezTo>
                  <a:cubicBezTo>
                    <a:pt x="875" y="1482"/>
                    <a:pt x="877" y="1480"/>
                    <a:pt x="877" y="1476"/>
                  </a:cubicBezTo>
                  <a:moveTo>
                    <a:pt x="655" y="1493"/>
                  </a:moveTo>
                  <a:cubicBezTo>
                    <a:pt x="685" y="1490"/>
                    <a:pt x="715" y="1482"/>
                    <a:pt x="737" y="1477"/>
                  </a:cubicBezTo>
                  <a:cubicBezTo>
                    <a:pt x="737" y="1476"/>
                    <a:pt x="739" y="1475"/>
                    <a:pt x="736" y="1475"/>
                  </a:cubicBezTo>
                  <a:cubicBezTo>
                    <a:pt x="700" y="1482"/>
                    <a:pt x="655" y="1485"/>
                    <a:pt x="612" y="1483"/>
                  </a:cubicBezTo>
                  <a:cubicBezTo>
                    <a:pt x="615" y="1498"/>
                    <a:pt x="635" y="1496"/>
                    <a:pt x="655" y="1493"/>
                  </a:cubicBezTo>
                  <a:close/>
                  <a:moveTo>
                    <a:pt x="749" y="1476"/>
                  </a:moveTo>
                  <a:cubicBezTo>
                    <a:pt x="748" y="1476"/>
                    <a:pt x="749" y="1477"/>
                    <a:pt x="749" y="1476"/>
                  </a:cubicBezTo>
                  <a:close/>
                  <a:moveTo>
                    <a:pt x="754" y="1476"/>
                  </a:moveTo>
                  <a:cubicBezTo>
                    <a:pt x="749" y="1477"/>
                    <a:pt x="746" y="1481"/>
                    <a:pt x="741" y="1483"/>
                  </a:cubicBezTo>
                  <a:cubicBezTo>
                    <a:pt x="742" y="1484"/>
                    <a:pt x="741" y="1488"/>
                    <a:pt x="743" y="1489"/>
                  </a:cubicBezTo>
                  <a:cubicBezTo>
                    <a:pt x="746" y="1485"/>
                    <a:pt x="752" y="1481"/>
                    <a:pt x="754" y="1476"/>
                  </a:cubicBezTo>
                  <a:moveTo>
                    <a:pt x="754" y="1476"/>
                  </a:moveTo>
                  <a:cubicBezTo>
                    <a:pt x="756" y="1475"/>
                    <a:pt x="754" y="1475"/>
                    <a:pt x="754" y="1476"/>
                  </a:cubicBezTo>
                  <a:moveTo>
                    <a:pt x="773" y="1476"/>
                  </a:moveTo>
                  <a:cubicBezTo>
                    <a:pt x="772" y="1476"/>
                    <a:pt x="773" y="1477"/>
                    <a:pt x="773" y="1476"/>
                  </a:cubicBezTo>
                  <a:close/>
                  <a:moveTo>
                    <a:pt x="782" y="1475"/>
                  </a:moveTo>
                  <a:cubicBezTo>
                    <a:pt x="781" y="1475"/>
                    <a:pt x="780" y="1475"/>
                    <a:pt x="780" y="1476"/>
                  </a:cubicBezTo>
                  <a:cubicBezTo>
                    <a:pt x="781" y="1476"/>
                    <a:pt x="782" y="1476"/>
                    <a:pt x="782" y="1475"/>
                  </a:cubicBezTo>
                  <a:close/>
                  <a:moveTo>
                    <a:pt x="746" y="1477"/>
                  </a:moveTo>
                  <a:cubicBezTo>
                    <a:pt x="743" y="1476"/>
                    <a:pt x="739" y="1478"/>
                    <a:pt x="742" y="1480"/>
                  </a:cubicBezTo>
                  <a:cubicBezTo>
                    <a:pt x="742" y="1478"/>
                    <a:pt x="745" y="1479"/>
                    <a:pt x="746" y="1477"/>
                  </a:cubicBezTo>
                  <a:moveTo>
                    <a:pt x="746" y="1477"/>
                  </a:moveTo>
                  <a:cubicBezTo>
                    <a:pt x="750" y="1478"/>
                    <a:pt x="746" y="1474"/>
                    <a:pt x="746" y="1477"/>
                  </a:cubicBezTo>
                  <a:moveTo>
                    <a:pt x="758" y="1509"/>
                  </a:moveTo>
                  <a:cubicBezTo>
                    <a:pt x="768" y="1509"/>
                    <a:pt x="777" y="1509"/>
                    <a:pt x="787" y="1509"/>
                  </a:cubicBezTo>
                  <a:cubicBezTo>
                    <a:pt x="781" y="1500"/>
                    <a:pt x="770" y="1487"/>
                    <a:pt x="763" y="1476"/>
                  </a:cubicBezTo>
                  <a:cubicBezTo>
                    <a:pt x="761" y="1486"/>
                    <a:pt x="760" y="1498"/>
                    <a:pt x="758" y="1509"/>
                  </a:cubicBezTo>
                  <a:close/>
                  <a:moveTo>
                    <a:pt x="796" y="1509"/>
                  </a:moveTo>
                  <a:cubicBezTo>
                    <a:pt x="804" y="1511"/>
                    <a:pt x="813" y="1505"/>
                    <a:pt x="826" y="1508"/>
                  </a:cubicBezTo>
                  <a:cubicBezTo>
                    <a:pt x="807" y="1497"/>
                    <a:pt x="786" y="1489"/>
                    <a:pt x="769" y="1476"/>
                  </a:cubicBezTo>
                  <a:cubicBezTo>
                    <a:pt x="777" y="1485"/>
                    <a:pt x="782" y="1505"/>
                    <a:pt x="796" y="1509"/>
                  </a:cubicBezTo>
                  <a:close/>
                  <a:moveTo>
                    <a:pt x="837" y="1507"/>
                  </a:moveTo>
                  <a:cubicBezTo>
                    <a:pt x="844" y="1507"/>
                    <a:pt x="860" y="1507"/>
                    <a:pt x="864" y="1499"/>
                  </a:cubicBezTo>
                  <a:cubicBezTo>
                    <a:pt x="831" y="1496"/>
                    <a:pt x="800" y="1484"/>
                    <a:pt x="774" y="1477"/>
                  </a:cubicBezTo>
                  <a:cubicBezTo>
                    <a:pt x="791" y="1485"/>
                    <a:pt x="814" y="1505"/>
                    <a:pt x="837" y="1507"/>
                  </a:cubicBezTo>
                  <a:close/>
                  <a:moveTo>
                    <a:pt x="865" y="1497"/>
                  </a:moveTo>
                  <a:cubicBezTo>
                    <a:pt x="867" y="1494"/>
                    <a:pt x="870" y="1491"/>
                    <a:pt x="871" y="1487"/>
                  </a:cubicBezTo>
                  <a:cubicBezTo>
                    <a:pt x="839" y="1487"/>
                    <a:pt x="810" y="1479"/>
                    <a:pt x="783" y="1477"/>
                  </a:cubicBezTo>
                  <a:cubicBezTo>
                    <a:pt x="809" y="1485"/>
                    <a:pt x="835" y="1493"/>
                    <a:pt x="865" y="1497"/>
                  </a:cubicBezTo>
                  <a:close/>
                  <a:moveTo>
                    <a:pt x="617" y="1495"/>
                  </a:moveTo>
                  <a:cubicBezTo>
                    <a:pt x="616" y="1492"/>
                    <a:pt x="610" y="1486"/>
                    <a:pt x="606" y="1483"/>
                  </a:cubicBezTo>
                  <a:cubicBezTo>
                    <a:pt x="592" y="1483"/>
                    <a:pt x="576" y="1479"/>
                    <a:pt x="563" y="1480"/>
                  </a:cubicBezTo>
                  <a:cubicBezTo>
                    <a:pt x="577" y="1489"/>
                    <a:pt x="591" y="1498"/>
                    <a:pt x="617" y="1495"/>
                  </a:cubicBezTo>
                  <a:close/>
                  <a:moveTo>
                    <a:pt x="626" y="1499"/>
                  </a:moveTo>
                  <a:cubicBezTo>
                    <a:pt x="667" y="1513"/>
                    <a:pt x="710" y="1498"/>
                    <a:pt x="738" y="1480"/>
                  </a:cubicBezTo>
                  <a:cubicBezTo>
                    <a:pt x="706" y="1488"/>
                    <a:pt x="665" y="1495"/>
                    <a:pt x="626" y="1499"/>
                  </a:cubicBezTo>
                  <a:close/>
                  <a:moveTo>
                    <a:pt x="1025" y="1480"/>
                  </a:moveTo>
                  <a:cubicBezTo>
                    <a:pt x="1025" y="1479"/>
                    <a:pt x="1026" y="1480"/>
                    <a:pt x="1025" y="1480"/>
                  </a:cubicBezTo>
                  <a:close/>
                  <a:moveTo>
                    <a:pt x="1022" y="1481"/>
                  </a:moveTo>
                  <a:cubicBezTo>
                    <a:pt x="1023" y="1481"/>
                    <a:pt x="1022" y="1480"/>
                    <a:pt x="1022" y="1481"/>
                  </a:cubicBezTo>
                  <a:close/>
                  <a:moveTo>
                    <a:pt x="516" y="1482"/>
                  </a:moveTo>
                  <a:cubicBezTo>
                    <a:pt x="516" y="1481"/>
                    <a:pt x="517" y="1482"/>
                    <a:pt x="516" y="1482"/>
                  </a:cubicBezTo>
                  <a:close/>
                  <a:moveTo>
                    <a:pt x="1018" y="1482"/>
                  </a:moveTo>
                  <a:cubicBezTo>
                    <a:pt x="1001" y="1486"/>
                    <a:pt x="981" y="1488"/>
                    <a:pt x="966" y="1495"/>
                  </a:cubicBezTo>
                  <a:moveTo>
                    <a:pt x="966" y="1495"/>
                  </a:moveTo>
                  <a:cubicBezTo>
                    <a:pt x="962" y="1494"/>
                    <a:pt x="965" y="1498"/>
                    <a:pt x="966" y="1495"/>
                  </a:cubicBezTo>
                  <a:moveTo>
                    <a:pt x="966" y="1495"/>
                  </a:moveTo>
                  <a:cubicBezTo>
                    <a:pt x="985" y="1493"/>
                    <a:pt x="1002" y="1488"/>
                    <a:pt x="1018" y="1482"/>
                  </a:cubicBezTo>
                  <a:moveTo>
                    <a:pt x="1018" y="1482"/>
                  </a:moveTo>
                  <a:cubicBezTo>
                    <a:pt x="1022" y="1483"/>
                    <a:pt x="1019" y="1479"/>
                    <a:pt x="1018" y="1482"/>
                  </a:cubicBezTo>
                  <a:moveTo>
                    <a:pt x="940" y="1495"/>
                  </a:moveTo>
                  <a:cubicBezTo>
                    <a:pt x="955" y="1492"/>
                    <a:pt x="972" y="1491"/>
                    <a:pt x="980" y="1482"/>
                  </a:cubicBezTo>
                  <a:cubicBezTo>
                    <a:pt x="962" y="1482"/>
                    <a:pt x="950" y="1488"/>
                    <a:pt x="940" y="1495"/>
                  </a:cubicBezTo>
                  <a:close/>
                  <a:moveTo>
                    <a:pt x="681" y="1507"/>
                  </a:moveTo>
                  <a:cubicBezTo>
                    <a:pt x="694" y="1507"/>
                    <a:pt x="707" y="1507"/>
                    <a:pt x="719" y="1509"/>
                  </a:cubicBezTo>
                  <a:cubicBezTo>
                    <a:pt x="726" y="1503"/>
                    <a:pt x="734" y="1498"/>
                    <a:pt x="740" y="1491"/>
                  </a:cubicBezTo>
                  <a:cubicBezTo>
                    <a:pt x="737" y="1491"/>
                    <a:pt x="741" y="1484"/>
                    <a:pt x="738" y="1484"/>
                  </a:cubicBezTo>
                  <a:cubicBezTo>
                    <a:pt x="722" y="1494"/>
                    <a:pt x="700" y="1499"/>
                    <a:pt x="681" y="1507"/>
                  </a:cubicBezTo>
                  <a:close/>
                  <a:moveTo>
                    <a:pt x="876" y="1487"/>
                  </a:moveTo>
                  <a:cubicBezTo>
                    <a:pt x="874" y="1491"/>
                    <a:pt x="871" y="1493"/>
                    <a:pt x="870" y="1498"/>
                  </a:cubicBezTo>
                  <a:cubicBezTo>
                    <a:pt x="900" y="1502"/>
                    <a:pt x="934" y="1501"/>
                    <a:pt x="950" y="1486"/>
                  </a:cubicBezTo>
                  <a:cubicBezTo>
                    <a:pt x="927" y="1487"/>
                    <a:pt x="902" y="1488"/>
                    <a:pt x="876" y="1487"/>
                  </a:cubicBezTo>
                  <a:close/>
                  <a:moveTo>
                    <a:pt x="542" y="1492"/>
                  </a:moveTo>
                  <a:cubicBezTo>
                    <a:pt x="542" y="1492"/>
                    <a:pt x="543" y="1493"/>
                    <a:pt x="542" y="1492"/>
                  </a:cubicBezTo>
                  <a:close/>
                  <a:moveTo>
                    <a:pt x="570" y="1495"/>
                  </a:moveTo>
                  <a:cubicBezTo>
                    <a:pt x="565" y="1495"/>
                    <a:pt x="538" y="1491"/>
                    <a:pt x="548" y="1494"/>
                  </a:cubicBezTo>
                  <a:cubicBezTo>
                    <a:pt x="571" y="1502"/>
                    <a:pt x="600" y="1512"/>
                    <a:pt x="625" y="1510"/>
                  </a:cubicBezTo>
                  <a:cubicBezTo>
                    <a:pt x="606" y="1504"/>
                    <a:pt x="592" y="1498"/>
                    <a:pt x="570" y="1495"/>
                  </a:cubicBezTo>
                  <a:close/>
                  <a:moveTo>
                    <a:pt x="958" y="1495"/>
                  </a:moveTo>
                  <a:cubicBezTo>
                    <a:pt x="949" y="1496"/>
                    <a:pt x="942" y="1497"/>
                    <a:pt x="935" y="1499"/>
                  </a:cubicBezTo>
                  <a:cubicBezTo>
                    <a:pt x="943" y="1498"/>
                    <a:pt x="953" y="1499"/>
                    <a:pt x="958" y="1495"/>
                  </a:cubicBezTo>
                  <a:moveTo>
                    <a:pt x="958" y="1495"/>
                  </a:moveTo>
                  <a:cubicBezTo>
                    <a:pt x="962" y="1496"/>
                    <a:pt x="958" y="1492"/>
                    <a:pt x="958" y="1495"/>
                  </a:cubicBezTo>
                  <a:moveTo>
                    <a:pt x="724" y="1509"/>
                  </a:moveTo>
                  <a:cubicBezTo>
                    <a:pt x="730" y="1509"/>
                    <a:pt x="736" y="1509"/>
                    <a:pt x="742" y="1509"/>
                  </a:cubicBezTo>
                  <a:cubicBezTo>
                    <a:pt x="740" y="1505"/>
                    <a:pt x="741" y="1498"/>
                    <a:pt x="739" y="1495"/>
                  </a:cubicBezTo>
                  <a:cubicBezTo>
                    <a:pt x="735" y="1501"/>
                    <a:pt x="728" y="1504"/>
                    <a:pt x="724" y="1509"/>
                  </a:cubicBezTo>
                  <a:close/>
                  <a:moveTo>
                    <a:pt x="613" y="1499"/>
                  </a:moveTo>
                  <a:cubicBezTo>
                    <a:pt x="615" y="1500"/>
                    <a:pt x="623" y="1501"/>
                    <a:pt x="624" y="1500"/>
                  </a:cubicBezTo>
                  <a:cubicBezTo>
                    <a:pt x="622" y="1496"/>
                    <a:pt x="599" y="1499"/>
                    <a:pt x="613" y="1499"/>
                  </a:cubicBezTo>
                  <a:close/>
                  <a:moveTo>
                    <a:pt x="929" y="1500"/>
                  </a:moveTo>
                  <a:cubicBezTo>
                    <a:pt x="929" y="1500"/>
                    <a:pt x="930" y="1501"/>
                    <a:pt x="929" y="1500"/>
                  </a:cubicBezTo>
                  <a:close/>
                  <a:moveTo>
                    <a:pt x="865" y="1505"/>
                  </a:moveTo>
                  <a:cubicBezTo>
                    <a:pt x="871" y="1503"/>
                    <a:pt x="880" y="1504"/>
                    <a:pt x="886" y="1502"/>
                  </a:cubicBezTo>
                  <a:cubicBezTo>
                    <a:pt x="879" y="1502"/>
                    <a:pt x="867" y="1497"/>
                    <a:pt x="865" y="1505"/>
                  </a:cubicBezTo>
                  <a:close/>
                  <a:moveTo>
                    <a:pt x="608" y="1501"/>
                  </a:moveTo>
                  <a:cubicBezTo>
                    <a:pt x="608" y="1501"/>
                    <a:pt x="607" y="1501"/>
                    <a:pt x="606" y="1502"/>
                  </a:cubicBezTo>
                  <a:cubicBezTo>
                    <a:pt x="607" y="1502"/>
                    <a:pt x="608" y="1502"/>
                    <a:pt x="608" y="1501"/>
                  </a:cubicBezTo>
                  <a:close/>
                  <a:moveTo>
                    <a:pt x="885" y="1514"/>
                  </a:moveTo>
                  <a:cubicBezTo>
                    <a:pt x="909" y="1514"/>
                    <a:pt x="929" y="1509"/>
                    <a:pt x="946" y="1501"/>
                  </a:cubicBezTo>
                  <a:cubicBezTo>
                    <a:pt x="921" y="1500"/>
                    <a:pt x="904" y="1509"/>
                    <a:pt x="885" y="1514"/>
                  </a:cubicBezTo>
                  <a:close/>
                  <a:moveTo>
                    <a:pt x="633" y="1509"/>
                  </a:moveTo>
                  <a:cubicBezTo>
                    <a:pt x="629" y="1504"/>
                    <a:pt x="618" y="1501"/>
                    <a:pt x="609" y="1503"/>
                  </a:cubicBezTo>
                  <a:cubicBezTo>
                    <a:pt x="618" y="1504"/>
                    <a:pt x="626" y="1509"/>
                    <a:pt x="633" y="1509"/>
                  </a:cubicBezTo>
                  <a:close/>
                  <a:moveTo>
                    <a:pt x="858" y="1512"/>
                  </a:moveTo>
                  <a:cubicBezTo>
                    <a:pt x="879" y="1516"/>
                    <a:pt x="896" y="1508"/>
                    <a:pt x="912" y="1503"/>
                  </a:cubicBezTo>
                  <a:cubicBezTo>
                    <a:pt x="893" y="1506"/>
                    <a:pt x="869" y="1502"/>
                    <a:pt x="858" y="1512"/>
                  </a:cubicBezTo>
                  <a:close/>
                  <a:moveTo>
                    <a:pt x="659" y="1507"/>
                  </a:moveTo>
                  <a:cubicBezTo>
                    <a:pt x="650" y="1508"/>
                    <a:pt x="641" y="1503"/>
                    <a:pt x="633" y="1506"/>
                  </a:cubicBezTo>
                  <a:cubicBezTo>
                    <a:pt x="638" y="1512"/>
                    <a:pt x="652" y="1509"/>
                    <a:pt x="659" y="1507"/>
                  </a:cubicBezTo>
                  <a:close/>
                  <a:moveTo>
                    <a:pt x="645" y="1512"/>
                  </a:moveTo>
                  <a:cubicBezTo>
                    <a:pt x="667" y="1518"/>
                    <a:pt x="698" y="1526"/>
                    <a:pt x="714" y="1511"/>
                  </a:cubicBezTo>
                  <a:cubicBezTo>
                    <a:pt x="688" y="1510"/>
                    <a:pt x="666" y="1506"/>
                    <a:pt x="645" y="1512"/>
                  </a:cubicBezTo>
                  <a:close/>
                  <a:moveTo>
                    <a:pt x="845" y="1510"/>
                  </a:moveTo>
                  <a:cubicBezTo>
                    <a:pt x="849" y="1510"/>
                    <a:pt x="855" y="1512"/>
                    <a:pt x="856" y="1508"/>
                  </a:cubicBezTo>
                  <a:cubicBezTo>
                    <a:pt x="852" y="1509"/>
                    <a:pt x="847" y="1508"/>
                    <a:pt x="845" y="1510"/>
                  </a:cubicBezTo>
                  <a:close/>
                  <a:moveTo>
                    <a:pt x="798" y="1512"/>
                  </a:moveTo>
                  <a:cubicBezTo>
                    <a:pt x="808" y="1524"/>
                    <a:pt x="839" y="1525"/>
                    <a:pt x="850" y="1513"/>
                  </a:cubicBezTo>
                  <a:cubicBezTo>
                    <a:pt x="837" y="1508"/>
                    <a:pt x="813" y="1509"/>
                    <a:pt x="798" y="1512"/>
                  </a:cubicBezTo>
                  <a:close/>
                  <a:moveTo>
                    <a:pt x="699" y="1522"/>
                  </a:moveTo>
                  <a:cubicBezTo>
                    <a:pt x="714" y="1522"/>
                    <a:pt x="731" y="1526"/>
                    <a:pt x="746" y="1524"/>
                  </a:cubicBezTo>
                  <a:cubicBezTo>
                    <a:pt x="743" y="1521"/>
                    <a:pt x="744" y="1515"/>
                    <a:pt x="742" y="1511"/>
                  </a:cubicBezTo>
                  <a:cubicBezTo>
                    <a:pt x="721" y="1509"/>
                    <a:pt x="710" y="1514"/>
                    <a:pt x="699" y="1522"/>
                  </a:cubicBezTo>
                  <a:close/>
                  <a:moveTo>
                    <a:pt x="750" y="1525"/>
                  </a:moveTo>
                  <a:cubicBezTo>
                    <a:pt x="753" y="1522"/>
                    <a:pt x="754" y="1517"/>
                    <a:pt x="754" y="1511"/>
                  </a:cubicBezTo>
                  <a:cubicBezTo>
                    <a:pt x="751" y="1511"/>
                    <a:pt x="748" y="1511"/>
                    <a:pt x="745" y="1511"/>
                  </a:cubicBezTo>
                  <a:cubicBezTo>
                    <a:pt x="747" y="1516"/>
                    <a:pt x="745" y="1524"/>
                    <a:pt x="750" y="1525"/>
                  </a:cubicBezTo>
                  <a:close/>
                  <a:moveTo>
                    <a:pt x="790" y="1511"/>
                  </a:moveTo>
                  <a:cubicBezTo>
                    <a:pt x="779" y="1511"/>
                    <a:pt x="768" y="1511"/>
                    <a:pt x="757" y="1511"/>
                  </a:cubicBezTo>
                  <a:cubicBezTo>
                    <a:pt x="757" y="1517"/>
                    <a:pt x="755" y="1520"/>
                    <a:pt x="754" y="1525"/>
                  </a:cubicBezTo>
                  <a:cubicBezTo>
                    <a:pt x="773" y="1525"/>
                    <a:pt x="792" y="1526"/>
                    <a:pt x="807" y="1522"/>
                  </a:cubicBezTo>
                  <a:cubicBezTo>
                    <a:pt x="800" y="1520"/>
                    <a:pt x="797" y="1514"/>
                    <a:pt x="790" y="1511"/>
                  </a:cubicBezTo>
                  <a:close/>
                  <a:moveTo>
                    <a:pt x="852" y="1517"/>
                  </a:moveTo>
                  <a:cubicBezTo>
                    <a:pt x="851" y="1518"/>
                    <a:pt x="852" y="1518"/>
                    <a:pt x="852" y="1517"/>
                  </a:cubicBezTo>
                  <a:moveTo>
                    <a:pt x="852" y="1517"/>
                  </a:moveTo>
                  <a:cubicBezTo>
                    <a:pt x="857" y="1517"/>
                    <a:pt x="861" y="1517"/>
                    <a:pt x="864" y="1515"/>
                  </a:cubicBezTo>
                  <a:cubicBezTo>
                    <a:pt x="859" y="1515"/>
                    <a:pt x="854" y="1513"/>
                    <a:pt x="852" y="1517"/>
                  </a:cubicBezTo>
                  <a:moveTo>
                    <a:pt x="655" y="1518"/>
                  </a:moveTo>
                  <a:cubicBezTo>
                    <a:pt x="655" y="1518"/>
                    <a:pt x="656" y="1519"/>
                    <a:pt x="655" y="1518"/>
                  </a:cubicBezTo>
                  <a:close/>
                  <a:moveTo>
                    <a:pt x="674" y="1522"/>
                  </a:moveTo>
                  <a:cubicBezTo>
                    <a:pt x="679" y="1522"/>
                    <a:pt x="678" y="1522"/>
                    <a:pt x="674" y="1521"/>
                  </a:cubicBezTo>
                  <a:cubicBezTo>
                    <a:pt x="672" y="1521"/>
                    <a:pt x="662" y="1518"/>
                    <a:pt x="658" y="1519"/>
                  </a:cubicBezTo>
                  <a:cubicBezTo>
                    <a:pt x="665" y="1520"/>
                    <a:pt x="671" y="1522"/>
                    <a:pt x="674" y="152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Arial"/>
                <a:ea typeface="Arial"/>
                <a:cs typeface="Arial"/>
                <a:sym typeface="Arial"/>
              </a:endParaRPr>
            </a:p>
          </p:txBody>
        </p:sp>
        <p:sp>
          <p:nvSpPr>
            <p:cNvPr id="251" name="Google Shape;251;p3"/>
            <p:cNvSpPr/>
            <p:nvPr/>
          </p:nvSpPr>
          <p:spPr>
            <a:xfrm>
              <a:off x="2834290" y="1987741"/>
              <a:ext cx="3470441" cy="3332809"/>
            </a:xfrm>
            <a:custGeom>
              <a:avLst/>
              <a:gdLst/>
              <a:ahLst/>
              <a:cxnLst/>
              <a:rect l="l" t="t" r="r" b="b"/>
              <a:pathLst>
                <a:path w="1683" h="1609" extrusionOk="0">
                  <a:moveTo>
                    <a:pt x="1008" y="20"/>
                  </a:moveTo>
                  <a:cubicBezTo>
                    <a:pt x="1021" y="27"/>
                    <a:pt x="1028" y="27"/>
                    <a:pt x="1045" y="29"/>
                  </a:cubicBezTo>
                  <a:cubicBezTo>
                    <a:pt x="1035" y="22"/>
                    <a:pt x="1023" y="21"/>
                    <a:pt x="1008" y="20"/>
                  </a:cubicBezTo>
                  <a:close/>
                  <a:moveTo>
                    <a:pt x="1146" y="26"/>
                  </a:moveTo>
                  <a:cubicBezTo>
                    <a:pt x="1143" y="26"/>
                    <a:pt x="1143" y="22"/>
                    <a:pt x="1141" y="21"/>
                  </a:cubicBezTo>
                  <a:cubicBezTo>
                    <a:pt x="1142" y="21"/>
                    <a:pt x="1146" y="24"/>
                    <a:pt x="1147" y="21"/>
                  </a:cubicBezTo>
                  <a:cubicBezTo>
                    <a:pt x="1138" y="19"/>
                    <a:pt x="1136" y="20"/>
                    <a:pt x="1128" y="22"/>
                  </a:cubicBezTo>
                  <a:cubicBezTo>
                    <a:pt x="1134" y="24"/>
                    <a:pt x="1139" y="27"/>
                    <a:pt x="1146" y="26"/>
                  </a:cubicBezTo>
                  <a:close/>
                  <a:moveTo>
                    <a:pt x="1063" y="27"/>
                  </a:moveTo>
                  <a:cubicBezTo>
                    <a:pt x="1057" y="27"/>
                    <a:pt x="1049" y="23"/>
                    <a:pt x="1045" y="25"/>
                  </a:cubicBezTo>
                  <a:cubicBezTo>
                    <a:pt x="1050" y="26"/>
                    <a:pt x="1053" y="31"/>
                    <a:pt x="1059" y="32"/>
                  </a:cubicBezTo>
                  <a:cubicBezTo>
                    <a:pt x="1060" y="30"/>
                    <a:pt x="1063" y="30"/>
                    <a:pt x="1063" y="27"/>
                  </a:cubicBezTo>
                  <a:close/>
                  <a:moveTo>
                    <a:pt x="1157" y="29"/>
                  </a:moveTo>
                  <a:cubicBezTo>
                    <a:pt x="1159" y="30"/>
                    <a:pt x="1161" y="30"/>
                    <a:pt x="1163" y="31"/>
                  </a:cubicBezTo>
                  <a:cubicBezTo>
                    <a:pt x="1163" y="28"/>
                    <a:pt x="1158" y="27"/>
                    <a:pt x="1157" y="29"/>
                  </a:cubicBezTo>
                  <a:close/>
                  <a:moveTo>
                    <a:pt x="966" y="79"/>
                  </a:moveTo>
                  <a:cubicBezTo>
                    <a:pt x="979" y="79"/>
                    <a:pt x="987" y="91"/>
                    <a:pt x="1000" y="85"/>
                  </a:cubicBezTo>
                  <a:cubicBezTo>
                    <a:pt x="983" y="83"/>
                    <a:pt x="971" y="65"/>
                    <a:pt x="984" y="55"/>
                  </a:cubicBezTo>
                  <a:cubicBezTo>
                    <a:pt x="988" y="52"/>
                    <a:pt x="993" y="54"/>
                    <a:pt x="996" y="49"/>
                  </a:cubicBezTo>
                  <a:cubicBezTo>
                    <a:pt x="992" y="41"/>
                    <a:pt x="983" y="46"/>
                    <a:pt x="978" y="50"/>
                  </a:cubicBezTo>
                  <a:cubicBezTo>
                    <a:pt x="970" y="49"/>
                    <a:pt x="966" y="53"/>
                    <a:pt x="962" y="58"/>
                  </a:cubicBezTo>
                  <a:cubicBezTo>
                    <a:pt x="969" y="61"/>
                    <a:pt x="963" y="73"/>
                    <a:pt x="966" y="79"/>
                  </a:cubicBezTo>
                  <a:close/>
                  <a:moveTo>
                    <a:pt x="1026" y="63"/>
                  </a:moveTo>
                  <a:cubicBezTo>
                    <a:pt x="1029" y="64"/>
                    <a:pt x="1031" y="68"/>
                    <a:pt x="1033" y="64"/>
                  </a:cubicBezTo>
                  <a:cubicBezTo>
                    <a:pt x="1032" y="63"/>
                    <a:pt x="1028" y="61"/>
                    <a:pt x="1026" y="63"/>
                  </a:cubicBezTo>
                  <a:close/>
                  <a:moveTo>
                    <a:pt x="1025" y="92"/>
                  </a:moveTo>
                  <a:cubicBezTo>
                    <a:pt x="1021" y="90"/>
                    <a:pt x="1015" y="86"/>
                    <a:pt x="1011" y="88"/>
                  </a:cubicBezTo>
                  <a:cubicBezTo>
                    <a:pt x="1014" y="90"/>
                    <a:pt x="1020" y="94"/>
                    <a:pt x="1025" y="92"/>
                  </a:cubicBezTo>
                  <a:close/>
                  <a:moveTo>
                    <a:pt x="618" y="123"/>
                  </a:moveTo>
                  <a:cubicBezTo>
                    <a:pt x="612" y="123"/>
                    <a:pt x="617" y="119"/>
                    <a:pt x="617" y="117"/>
                  </a:cubicBezTo>
                  <a:cubicBezTo>
                    <a:pt x="614" y="117"/>
                    <a:pt x="614" y="116"/>
                    <a:pt x="614" y="114"/>
                  </a:cubicBezTo>
                  <a:cubicBezTo>
                    <a:pt x="605" y="120"/>
                    <a:pt x="599" y="113"/>
                    <a:pt x="590" y="118"/>
                  </a:cubicBezTo>
                  <a:cubicBezTo>
                    <a:pt x="590" y="117"/>
                    <a:pt x="590" y="115"/>
                    <a:pt x="589" y="115"/>
                  </a:cubicBezTo>
                  <a:cubicBezTo>
                    <a:pt x="588" y="118"/>
                    <a:pt x="582" y="120"/>
                    <a:pt x="580" y="119"/>
                  </a:cubicBezTo>
                  <a:cubicBezTo>
                    <a:pt x="582" y="117"/>
                    <a:pt x="585" y="116"/>
                    <a:pt x="584" y="111"/>
                  </a:cubicBezTo>
                  <a:cubicBezTo>
                    <a:pt x="577" y="113"/>
                    <a:pt x="569" y="115"/>
                    <a:pt x="565" y="119"/>
                  </a:cubicBezTo>
                  <a:cubicBezTo>
                    <a:pt x="568" y="121"/>
                    <a:pt x="572" y="116"/>
                    <a:pt x="574" y="119"/>
                  </a:cubicBezTo>
                  <a:cubicBezTo>
                    <a:pt x="573" y="125"/>
                    <a:pt x="562" y="121"/>
                    <a:pt x="559" y="125"/>
                  </a:cubicBezTo>
                  <a:cubicBezTo>
                    <a:pt x="563" y="124"/>
                    <a:pt x="564" y="126"/>
                    <a:pt x="566" y="129"/>
                  </a:cubicBezTo>
                  <a:cubicBezTo>
                    <a:pt x="563" y="133"/>
                    <a:pt x="556" y="128"/>
                    <a:pt x="555" y="134"/>
                  </a:cubicBezTo>
                  <a:cubicBezTo>
                    <a:pt x="559" y="135"/>
                    <a:pt x="561" y="134"/>
                    <a:pt x="564" y="133"/>
                  </a:cubicBezTo>
                  <a:cubicBezTo>
                    <a:pt x="564" y="137"/>
                    <a:pt x="567" y="137"/>
                    <a:pt x="568" y="140"/>
                  </a:cubicBezTo>
                  <a:cubicBezTo>
                    <a:pt x="584" y="136"/>
                    <a:pt x="608" y="137"/>
                    <a:pt x="618" y="123"/>
                  </a:cubicBezTo>
                  <a:close/>
                  <a:moveTo>
                    <a:pt x="651" y="184"/>
                  </a:moveTo>
                  <a:cubicBezTo>
                    <a:pt x="654" y="184"/>
                    <a:pt x="656" y="182"/>
                    <a:pt x="656" y="178"/>
                  </a:cubicBezTo>
                  <a:cubicBezTo>
                    <a:pt x="653" y="178"/>
                    <a:pt x="651" y="180"/>
                    <a:pt x="651" y="184"/>
                  </a:cubicBezTo>
                  <a:close/>
                  <a:moveTo>
                    <a:pt x="635" y="196"/>
                  </a:moveTo>
                  <a:cubicBezTo>
                    <a:pt x="634" y="194"/>
                    <a:pt x="634" y="192"/>
                    <a:pt x="633" y="191"/>
                  </a:cubicBezTo>
                  <a:cubicBezTo>
                    <a:pt x="631" y="192"/>
                    <a:pt x="631" y="196"/>
                    <a:pt x="635" y="196"/>
                  </a:cubicBezTo>
                  <a:close/>
                  <a:moveTo>
                    <a:pt x="604" y="197"/>
                  </a:moveTo>
                  <a:cubicBezTo>
                    <a:pt x="601" y="200"/>
                    <a:pt x="595" y="199"/>
                    <a:pt x="595" y="204"/>
                  </a:cubicBezTo>
                  <a:cubicBezTo>
                    <a:pt x="601" y="205"/>
                    <a:pt x="606" y="201"/>
                    <a:pt x="604" y="197"/>
                  </a:cubicBezTo>
                  <a:close/>
                  <a:moveTo>
                    <a:pt x="595" y="213"/>
                  </a:moveTo>
                  <a:cubicBezTo>
                    <a:pt x="599" y="213"/>
                    <a:pt x="599" y="210"/>
                    <a:pt x="599" y="207"/>
                  </a:cubicBezTo>
                  <a:cubicBezTo>
                    <a:pt x="595" y="207"/>
                    <a:pt x="593" y="211"/>
                    <a:pt x="595" y="213"/>
                  </a:cubicBezTo>
                  <a:close/>
                  <a:moveTo>
                    <a:pt x="280" y="210"/>
                  </a:moveTo>
                  <a:cubicBezTo>
                    <a:pt x="262" y="220"/>
                    <a:pt x="248" y="231"/>
                    <a:pt x="232" y="242"/>
                  </a:cubicBezTo>
                  <a:cubicBezTo>
                    <a:pt x="234" y="251"/>
                    <a:pt x="231" y="253"/>
                    <a:pt x="227" y="259"/>
                  </a:cubicBezTo>
                  <a:cubicBezTo>
                    <a:pt x="232" y="260"/>
                    <a:pt x="226" y="264"/>
                    <a:pt x="227" y="266"/>
                  </a:cubicBezTo>
                  <a:cubicBezTo>
                    <a:pt x="232" y="265"/>
                    <a:pt x="235" y="261"/>
                    <a:pt x="239" y="258"/>
                  </a:cubicBezTo>
                  <a:cubicBezTo>
                    <a:pt x="241" y="246"/>
                    <a:pt x="254" y="245"/>
                    <a:pt x="258" y="235"/>
                  </a:cubicBezTo>
                  <a:cubicBezTo>
                    <a:pt x="257" y="234"/>
                    <a:pt x="255" y="238"/>
                    <a:pt x="255" y="235"/>
                  </a:cubicBezTo>
                  <a:cubicBezTo>
                    <a:pt x="261" y="225"/>
                    <a:pt x="272" y="219"/>
                    <a:pt x="280" y="210"/>
                  </a:cubicBezTo>
                  <a:close/>
                  <a:moveTo>
                    <a:pt x="252" y="214"/>
                  </a:moveTo>
                  <a:cubicBezTo>
                    <a:pt x="250" y="216"/>
                    <a:pt x="245" y="220"/>
                    <a:pt x="248" y="224"/>
                  </a:cubicBezTo>
                  <a:cubicBezTo>
                    <a:pt x="250" y="221"/>
                    <a:pt x="254" y="217"/>
                    <a:pt x="252" y="214"/>
                  </a:cubicBezTo>
                  <a:close/>
                  <a:moveTo>
                    <a:pt x="520" y="272"/>
                  </a:moveTo>
                  <a:cubicBezTo>
                    <a:pt x="521" y="276"/>
                    <a:pt x="521" y="277"/>
                    <a:pt x="522" y="280"/>
                  </a:cubicBezTo>
                  <a:cubicBezTo>
                    <a:pt x="540" y="274"/>
                    <a:pt x="569" y="277"/>
                    <a:pt x="570" y="252"/>
                  </a:cubicBezTo>
                  <a:cubicBezTo>
                    <a:pt x="576" y="249"/>
                    <a:pt x="586" y="246"/>
                    <a:pt x="582" y="235"/>
                  </a:cubicBezTo>
                  <a:cubicBezTo>
                    <a:pt x="572" y="230"/>
                    <a:pt x="564" y="233"/>
                    <a:pt x="556" y="239"/>
                  </a:cubicBezTo>
                  <a:cubicBezTo>
                    <a:pt x="556" y="241"/>
                    <a:pt x="557" y="241"/>
                    <a:pt x="557" y="243"/>
                  </a:cubicBezTo>
                  <a:cubicBezTo>
                    <a:pt x="554" y="243"/>
                    <a:pt x="554" y="245"/>
                    <a:pt x="551" y="245"/>
                  </a:cubicBezTo>
                  <a:cubicBezTo>
                    <a:pt x="549" y="244"/>
                    <a:pt x="549" y="241"/>
                    <a:pt x="546" y="242"/>
                  </a:cubicBezTo>
                  <a:cubicBezTo>
                    <a:pt x="542" y="246"/>
                    <a:pt x="538" y="250"/>
                    <a:pt x="536" y="255"/>
                  </a:cubicBezTo>
                  <a:cubicBezTo>
                    <a:pt x="536" y="258"/>
                    <a:pt x="540" y="256"/>
                    <a:pt x="540" y="259"/>
                  </a:cubicBezTo>
                  <a:cubicBezTo>
                    <a:pt x="532" y="263"/>
                    <a:pt x="527" y="268"/>
                    <a:pt x="520" y="272"/>
                  </a:cubicBezTo>
                  <a:close/>
                  <a:moveTo>
                    <a:pt x="591" y="247"/>
                  </a:moveTo>
                  <a:cubicBezTo>
                    <a:pt x="588" y="244"/>
                    <a:pt x="585" y="248"/>
                    <a:pt x="585" y="251"/>
                  </a:cubicBezTo>
                  <a:cubicBezTo>
                    <a:pt x="588" y="251"/>
                    <a:pt x="589" y="249"/>
                    <a:pt x="591" y="247"/>
                  </a:cubicBezTo>
                  <a:close/>
                  <a:moveTo>
                    <a:pt x="212" y="259"/>
                  </a:moveTo>
                  <a:cubicBezTo>
                    <a:pt x="216" y="258"/>
                    <a:pt x="220" y="253"/>
                    <a:pt x="219" y="251"/>
                  </a:cubicBezTo>
                  <a:cubicBezTo>
                    <a:pt x="218" y="254"/>
                    <a:pt x="213" y="255"/>
                    <a:pt x="212" y="259"/>
                  </a:cubicBezTo>
                  <a:close/>
                  <a:moveTo>
                    <a:pt x="673" y="447"/>
                  </a:moveTo>
                  <a:cubicBezTo>
                    <a:pt x="678" y="442"/>
                    <a:pt x="685" y="428"/>
                    <a:pt x="678" y="420"/>
                  </a:cubicBezTo>
                  <a:cubicBezTo>
                    <a:pt x="670" y="427"/>
                    <a:pt x="664" y="431"/>
                    <a:pt x="666" y="444"/>
                  </a:cubicBezTo>
                  <a:cubicBezTo>
                    <a:pt x="669" y="445"/>
                    <a:pt x="669" y="448"/>
                    <a:pt x="673" y="447"/>
                  </a:cubicBezTo>
                  <a:close/>
                  <a:moveTo>
                    <a:pt x="654" y="488"/>
                  </a:moveTo>
                  <a:cubicBezTo>
                    <a:pt x="663" y="487"/>
                    <a:pt x="664" y="483"/>
                    <a:pt x="671" y="485"/>
                  </a:cubicBezTo>
                  <a:cubicBezTo>
                    <a:pt x="677" y="471"/>
                    <a:pt x="685" y="438"/>
                    <a:pt x="663" y="454"/>
                  </a:cubicBezTo>
                  <a:cubicBezTo>
                    <a:pt x="660" y="453"/>
                    <a:pt x="658" y="450"/>
                    <a:pt x="656" y="452"/>
                  </a:cubicBezTo>
                  <a:cubicBezTo>
                    <a:pt x="654" y="456"/>
                    <a:pt x="658" y="457"/>
                    <a:pt x="658" y="461"/>
                  </a:cubicBezTo>
                  <a:cubicBezTo>
                    <a:pt x="658" y="469"/>
                    <a:pt x="651" y="479"/>
                    <a:pt x="654" y="488"/>
                  </a:cubicBezTo>
                  <a:close/>
                  <a:moveTo>
                    <a:pt x="602" y="468"/>
                  </a:moveTo>
                  <a:cubicBezTo>
                    <a:pt x="603" y="464"/>
                    <a:pt x="597" y="462"/>
                    <a:pt x="594" y="465"/>
                  </a:cubicBezTo>
                  <a:cubicBezTo>
                    <a:pt x="595" y="468"/>
                    <a:pt x="599" y="471"/>
                    <a:pt x="602" y="468"/>
                  </a:cubicBezTo>
                  <a:close/>
                  <a:moveTo>
                    <a:pt x="590" y="468"/>
                  </a:moveTo>
                  <a:cubicBezTo>
                    <a:pt x="587" y="463"/>
                    <a:pt x="577" y="465"/>
                    <a:pt x="575" y="470"/>
                  </a:cubicBezTo>
                  <a:cubicBezTo>
                    <a:pt x="578" y="477"/>
                    <a:pt x="590" y="478"/>
                    <a:pt x="590" y="468"/>
                  </a:cubicBezTo>
                  <a:close/>
                  <a:moveTo>
                    <a:pt x="880" y="468"/>
                  </a:moveTo>
                  <a:cubicBezTo>
                    <a:pt x="879" y="472"/>
                    <a:pt x="883" y="470"/>
                    <a:pt x="884" y="470"/>
                  </a:cubicBezTo>
                  <a:cubicBezTo>
                    <a:pt x="885" y="468"/>
                    <a:pt x="881" y="467"/>
                    <a:pt x="880" y="468"/>
                  </a:cubicBezTo>
                  <a:close/>
                  <a:moveTo>
                    <a:pt x="900" y="474"/>
                  </a:moveTo>
                  <a:cubicBezTo>
                    <a:pt x="898" y="473"/>
                    <a:pt x="894" y="473"/>
                    <a:pt x="893" y="474"/>
                  </a:cubicBezTo>
                  <a:cubicBezTo>
                    <a:pt x="892" y="480"/>
                    <a:pt x="900" y="479"/>
                    <a:pt x="900" y="474"/>
                  </a:cubicBezTo>
                  <a:close/>
                  <a:moveTo>
                    <a:pt x="563" y="477"/>
                  </a:moveTo>
                  <a:cubicBezTo>
                    <a:pt x="561" y="477"/>
                    <a:pt x="560" y="477"/>
                    <a:pt x="559" y="476"/>
                  </a:cubicBezTo>
                  <a:cubicBezTo>
                    <a:pt x="558" y="478"/>
                    <a:pt x="555" y="480"/>
                    <a:pt x="557" y="483"/>
                  </a:cubicBezTo>
                  <a:cubicBezTo>
                    <a:pt x="560" y="482"/>
                    <a:pt x="563" y="481"/>
                    <a:pt x="563" y="477"/>
                  </a:cubicBezTo>
                  <a:close/>
                  <a:moveTo>
                    <a:pt x="826" y="506"/>
                  </a:moveTo>
                  <a:cubicBezTo>
                    <a:pt x="828" y="507"/>
                    <a:pt x="832" y="508"/>
                    <a:pt x="834" y="506"/>
                  </a:cubicBezTo>
                  <a:cubicBezTo>
                    <a:pt x="834" y="501"/>
                    <a:pt x="825" y="499"/>
                    <a:pt x="826" y="506"/>
                  </a:cubicBezTo>
                  <a:close/>
                  <a:moveTo>
                    <a:pt x="830" y="510"/>
                  </a:moveTo>
                  <a:cubicBezTo>
                    <a:pt x="830" y="515"/>
                    <a:pt x="830" y="515"/>
                    <a:pt x="830" y="515"/>
                  </a:cubicBezTo>
                  <a:cubicBezTo>
                    <a:pt x="835" y="519"/>
                    <a:pt x="836" y="510"/>
                    <a:pt x="832" y="509"/>
                  </a:cubicBezTo>
                  <a:cubicBezTo>
                    <a:pt x="831" y="510"/>
                    <a:pt x="831" y="510"/>
                    <a:pt x="830" y="510"/>
                  </a:cubicBezTo>
                  <a:close/>
                  <a:moveTo>
                    <a:pt x="892" y="511"/>
                  </a:moveTo>
                  <a:cubicBezTo>
                    <a:pt x="895" y="513"/>
                    <a:pt x="895" y="518"/>
                    <a:pt x="899" y="515"/>
                  </a:cubicBezTo>
                  <a:cubicBezTo>
                    <a:pt x="900" y="511"/>
                    <a:pt x="893" y="507"/>
                    <a:pt x="892" y="511"/>
                  </a:cubicBezTo>
                  <a:close/>
                  <a:moveTo>
                    <a:pt x="922" y="511"/>
                  </a:moveTo>
                  <a:cubicBezTo>
                    <a:pt x="922" y="512"/>
                    <a:pt x="920" y="513"/>
                    <a:pt x="921" y="515"/>
                  </a:cubicBezTo>
                  <a:cubicBezTo>
                    <a:pt x="922" y="516"/>
                    <a:pt x="925" y="516"/>
                    <a:pt x="927" y="515"/>
                  </a:cubicBezTo>
                  <a:cubicBezTo>
                    <a:pt x="926" y="512"/>
                    <a:pt x="925" y="510"/>
                    <a:pt x="922" y="511"/>
                  </a:cubicBezTo>
                  <a:close/>
                  <a:moveTo>
                    <a:pt x="915" y="515"/>
                  </a:moveTo>
                  <a:cubicBezTo>
                    <a:pt x="912" y="514"/>
                    <a:pt x="911" y="515"/>
                    <a:pt x="911" y="518"/>
                  </a:cubicBezTo>
                  <a:cubicBezTo>
                    <a:pt x="915" y="518"/>
                    <a:pt x="915" y="518"/>
                    <a:pt x="915" y="518"/>
                  </a:cubicBezTo>
                  <a:lnTo>
                    <a:pt x="915" y="515"/>
                  </a:lnTo>
                  <a:close/>
                  <a:moveTo>
                    <a:pt x="890" y="517"/>
                  </a:moveTo>
                  <a:cubicBezTo>
                    <a:pt x="889" y="516"/>
                    <a:pt x="886" y="514"/>
                    <a:pt x="884" y="516"/>
                  </a:cubicBezTo>
                  <a:cubicBezTo>
                    <a:pt x="884" y="518"/>
                    <a:pt x="885" y="519"/>
                    <a:pt x="885" y="519"/>
                  </a:cubicBezTo>
                  <a:cubicBezTo>
                    <a:pt x="888" y="519"/>
                    <a:pt x="889" y="519"/>
                    <a:pt x="890" y="517"/>
                  </a:cubicBezTo>
                  <a:close/>
                  <a:moveTo>
                    <a:pt x="923" y="522"/>
                  </a:moveTo>
                  <a:cubicBezTo>
                    <a:pt x="925" y="522"/>
                    <a:pt x="927" y="522"/>
                    <a:pt x="927" y="519"/>
                  </a:cubicBezTo>
                  <a:cubicBezTo>
                    <a:pt x="924" y="519"/>
                    <a:pt x="923" y="520"/>
                    <a:pt x="923" y="522"/>
                  </a:cubicBezTo>
                  <a:close/>
                  <a:moveTo>
                    <a:pt x="908" y="527"/>
                  </a:moveTo>
                  <a:cubicBezTo>
                    <a:pt x="910" y="522"/>
                    <a:pt x="906" y="522"/>
                    <a:pt x="903" y="521"/>
                  </a:cubicBezTo>
                  <a:cubicBezTo>
                    <a:pt x="901" y="523"/>
                    <a:pt x="902" y="526"/>
                    <a:pt x="903" y="528"/>
                  </a:cubicBezTo>
                  <a:cubicBezTo>
                    <a:pt x="905" y="528"/>
                    <a:pt x="907" y="528"/>
                    <a:pt x="908" y="527"/>
                  </a:cubicBezTo>
                  <a:close/>
                  <a:moveTo>
                    <a:pt x="929" y="531"/>
                  </a:moveTo>
                  <a:cubicBezTo>
                    <a:pt x="933" y="531"/>
                    <a:pt x="936" y="529"/>
                    <a:pt x="936" y="524"/>
                  </a:cubicBezTo>
                  <a:cubicBezTo>
                    <a:pt x="931" y="524"/>
                    <a:pt x="928" y="525"/>
                    <a:pt x="929" y="531"/>
                  </a:cubicBezTo>
                  <a:close/>
                  <a:moveTo>
                    <a:pt x="916" y="534"/>
                  </a:moveTo>
                  <a:cubicBezTo>
                    <a:pt x="920" y="537"/>
                    <a:pt x="926" y="533"/>
                    <a:pt x="920" y="531"/>
                  </a:cubicBezTo>
                  <a:cubicBezTo>
                    <a:pt x="920" y="533"/>
                    <a:pt x="916" y="531"/>
                    <a:pt x="916" y="534"/>
                  </a:cubicBezTo>
                  <a:close/>
                  <a:moveTo>
                    <a:pt x="898" y="536"/>
                  </a:moveTo>
                  <a:cubicBezTo>
                    <a:pt x="898" y="535"/>
                    <a:pt x="898" y="535"/>
                    <a:pt x="899" y="535"/>
                  </a:cubicBezTo>
                  <a:cubicBezTo>
                    <a:pt x="899" y="533"/>
                    <a:pt x="899" y="533"/>
                    <a:pt x="899" y="533"/>
                  </a:cubicBezTo>
                  <a:cubicBezTo>
                    <a:pt x="898" y="533"/>
                    <a:pt x="898" y="533"/>
                    <a:pt x="898" y="532"/>
                  </a:cubicBezTo>
                  <a:cubicBezTo>
                    <a:pt x="896" y="532"/>
                    <a:pt x="896" y="532"/>
                    <a:pt x="896" y="532"/>
                  </a:cubicBezTo>
                  <a:cubicBezTo>
                    <a:pt x="896" y="532"/>
                    <a:pt x="896" y="533"/>
                    <a:pt x="895" y="533"/>
                  </a:cubicBezTo>
                  <a:cubicBezTo>
                    <a:pt x="895" y="535"/>
                    <a:pt x="895" y="535"/>
                    <a:pt x="895" y="535"/>
                  </a:cubicBezTo>
                  <a:cubicBezTo>
                    <a:pt x="896" y="535"/>
                    <a:pt x="896" y="535"/>
                    <a:pt x="896" y="536"/>
                  </a:cubicBezTo>
                  <a:lnTo>
                    <a:pt x="898" y="536"/>
                  </a:lnTo>
                  <a:close/>
                  <a:moveTo>
                    <a:pt x="948" y="535"/>
                  </a:moveTo>
                  <a:cubicBezTo>
                    <a:pt x="942" y="531"/>
                    <a:pt x="937" y="543"/>
                    <a:pt x="943" y="545"/>
                  </a:cubicBezTo>
                  <a:cubicBezTo>
                    <a:pt x="945" y="542"/>
                    <a:pt x="948" y="540"/>
                    <a:pt x="948" y="535"/>
                  </a:cubicBezTo>
                  <a:close/>
                  <a:moveTo>
                    <a:pt x="738" y="546"/>
                  </a:moveTo>
                  <a:cubicBezTo>
                    <a:pt x="742" y="530"/>
                    <a:pt x="721" y="544"/>
                    <a:pt x="738" y="546"/>
                  </a:cubicBezTo>
                  <a:close/>
                  <a:moveTo>
                    <a:pt x="871" y="540"/>
                  </a:moveTo>
                  <a:cubicBezTo>
                    <a:pt x="870" y="538"/>
                    <a:pt x="866" y="538"/>
                    <a:pt x="864" y="539"/>
                  </a:cubicBezTo>
                  <a:cubicBezTo>
                    <a:pt x="863" y="543"/>
                    <a:pt x="871" y="543"/>
                    <a:pt x="871" y="540"/>
                  </a:cubicBezTo>
                  <a:close/>
                  <a:moveTo>
                    <a:pt x="931" y="546"/>
                  </a:moveTo>
                  <a:cubicBezTo>
                    <a:pt x="931" y="549"/>
                    <a:pt x="928" y="555"/>
                    <a:pt x="933" y="555"/>
                  </a:cubicBezTo>
                  <a:cubicBezTo>
                    <a:pt x="937" y="554"/>
                    <a:pt x="935" y="546"/>
                    <a:pt x="931" y="546"/>
                  </a:cubicBezTo>
                  <a:close/>
                  <a:moveTo>
                    <a:pt x="1040" y="559"/>
                  </a:moveTo>
                  <a:cubicBezTo>
                    <a:pt x="1041" y="555"/>
                    <a:pt x="1041" y="550"/>
                    <a:pt x="1043" y="546"/>
                  </a:cubicBezTo>
                  <a:cubicBezTo>
                    <a:pt x="1033" y="551"/>
                    <a:pt x="1019" y="551"/>
                    <a:pt x="1011" y="557"/>
                  </a:cubicBezTo>
                  <a:cubicBezTo>
                    <a:pt x="1017" y="570"/>
                    <a:pt x="1029" y="563"/>
                    <a:pt x="1040" y="559"/>
                  </a:cubicBezTo>
                  <a:close/>
                  <a:moveTo>
                    <a:pt x="879" y="557"/>
                  </a:moveTo>
                  <a:cubicBezTo>
                    <a:pt x="888" y="556"/>
                    <a:pt x="895" y="564"/>
                    <a:pt x="901" y="564"/>
                  </a:cubicBezTo>
                  <a:cubicBezTo>
                    <a:pt x="907" y="565"/>
                    <a:pt x="915" y="562"/>
                    <a:pt x="921" y="560"/>
                  </a:cubicBezTo>
                  <a:cubicBezTo>
                    <a:pt x="921" y="557"/>
                    <a:pt x="921" y="557"/>
                    <a:pt x="921" y="557"/>
                  </a:cubicBezTo>
                  <a:cubicBezTo>
                    <a:pt x="909" y="556"/>
                    <a:pt x="890" y="552"/>
                    <a:pt x="880" y="550"/>
                  </a:cubicBezTo>
                  <a:cubicBezTo>
                    <a:pt x="877" y="551"/>
                    <a:pt x="878" y="554"/>
                    <a:pt x="879" y="557"/>
                  </a:cubicBezTo>
                  <a:close/>
                  <a:moveTo>
                    <a:pt x="1674" y="879"/>
                  </a:moveTo>
                  <a:cubicBezTo>
                    <a:pt x="1683" y="865"/>
                    <a:pt x="1681" y="833"/>
                    <a:pt x="1670" y="822"/>
                  </a:cubicBezTo>
                  <a:cubicBezTo>
                    <a:pt x="1671" y="839"/>
                    <a:pt x="1667" y="864"/>
                    <a:pt x="1674" y="879"/>
                  </a:cubicBezTo>
                  <a:close/>
                  <a:moveTo>
                    <a:pt x="1346" y="1324"/>
                  </a:moveTo>
                  <a:cubicBezTo>
                    <a:pt x="1340" y="1316"/>
                    <a:pt x="1334" y="1319"/>
                    <a:pt x="1330" y="1326"/>
                  </a:cubicBezTo>
                  <a:cubicBezTo>
                    <a:pt x="1326" y="1332"/>
                    <a:pt x="1326" y="1337"/>
                    <a:pt x="1319" y="1342"/>
                  </a:cubicBezTo>
                  <a:cubicBezTo>
                    <a:pt x="1316" y="1344"/>
                    <a:pt x="1314" y="1344"/>
                    <a:pt x="1311" y="1347"/>
                  </a:cubicBezTo>
                  <a:cubicBezTo>
                    <a:pt x="1310" y="1350"/>
                    <a:pt x="1310" y="1355"/>
                    <a:pt x="1307" y="1357"/>
                  </a:cubicBezTo>
                  <a:cubicBezTo>
                    <a:pt x="1299" y="1352"/>
                    <a:pt x="1299" y="1365"/>
                    <a:pt x="1294" y="1369"/>
                  </a:cubicBezTo>
                  <a:cubicBezTo>
                    <a:pt x="1293" y="1369"/>
                    <a:pt x="1294" y="1366"/>
                    <a:pt x="1290" y="1367"/>
                  </a:cubicBezTo>
                  <a:cubicBezTo>
                    <a:pt x="1290" y="1370"/>
                    <a:pt x="1289" y="1373"/>
                    <a:pt x="1288" y="1375"/>
                  </a:cubicBezTo>
                  <a:cubicBezTo>
                    <a:pt x="1274" y="1380"/>
                    <a:pt x="1261" y="1387"/>
                    <a:pt x="1246" y="1392"/>
                  </a:cubicBezTo>
                  <a:cubicBezTo>
                    <a:pt x="1245" y="1399"/>
                    <a:pt x="1239" y="1403"/>
                    <a:pt x="1234" y="1406"/>
                  </a:cubicBezTo>
                  <a:cubicBezTo>
                    <a:pt x="1229" y="1419"/>
                    <a:pt x="1234" y="1431"/>
                    <a:pt x="1228" y="1440"/>
                  </a:cubicBezTo>
                  <a:cubicBezTo>
                    <a:pt x="1222" y="1449"/>
                    <a:pt x="1206" y="1451"/>
                    <a:pt x="1200" y="1461"/>
                  </a:cubicBezTo>
                  <a:cubicBezTo>
                    <a:pt x="1196" y="1468"/>
                    <a:pt x="1195" y="1479"/>
                    <a:pt x="1200" y="1486"/>
                  </a:cubicBezTo>
                  <a:cubicBezTo>
                    <a:pt x="1199" y="1488"/>
                    <a:pt x="1197" y="1489"/>
                    <a:pt x="1196" y="1492"/>
                  </a:cubicBezTo>
                  <a:cubicBezTo>
                    <a:pt x="1210" y="1500"/>
                    <a:pt x="1225" y="1491"/>
                    <a:pt x="1237" y="1484"/>
                  </a:cubicBezTo>
                  <a:cubicBezTo>
                    <a:pt x="1249" y="1477"/>
                    <a:pt x="1252" y="1470"/>
                    <a:pt x="1258" y="1461"/>
                  </a:cubicBezTo>
                  <a:cubicBezTo>
                    <a:pt x="1266" y="1449"/>
                    <a:pt x="1279" y="1438"/>
                    <a:pt x="1290" y="1426"/>
                  </a:cubicBezTo>
                  <a:cubicBezTo>
                    <a:pt x="1303" y="1412"/>
                    <a:pt x="1321" y="1396"/>
                    <a:pt x="1320" y="1379"/>
                  </a:cubicBezTo>
                  <a:cubicBezTo>
                    <a:pt x="1329" y="1372"/>
                    <a:pt x="1331" y="1358"/>
                    <a:pt x="1346" y="1357"/>
                  </a:cubicBezTo>
                  <a:cubicBezTo>
                    <a:pt x="1347" y="1353"/>
                    <a:pt x="1345" y="1350"/>
                    <a:pt x="1343" y="1348"/>
                  </a:cubicBezTo>
                  <a:cubicBezTo>
                    <a:pt x="1345" y="1344"/>
                    <a:pt x="1348" y="1342"/>
                    <a:pt x="1349" y="1337"/>
                  </a:cubicBezTo>
                  <a:cubicBezTo>
                    <a:pt x="1346" y="1333"/>
                    <a:pt x="1345" y="1330"/>
                    <a:pt x="1346" y="1324"/>
                  </a:cubicBezTo>
                  <a:close/>
                  <a:moveTo>
                    <a:pt x="543" y="30"/>
                  </a:moveTo>
                  <a:cubicBezTo>
                    <a:pt x="549" y="31"/>
                    <a:pt x="558" y="29"/>
                    <a:pt x="561" y="24"/>
                  </a:cubicBezTo>
                  <a:cubicBezTo>
                    <a:pt x="559" y="23"/>
                    <a:pt x="555" y="25"/>
                    <a:pt x="555" y="23"/>
                  </a:cubicBezTo>
                  <a:cubicBezTo>
                    <a:pt x="557" y="20"/>
                    <a:pt x="562" y="20"/>
                    <a:pt x="565" y="18"/>
                  </a:cubicBezTo>
                  <a:cubicBezTo>
                    <a:pt x="566" y="22"/>
                    <a:pt x="567" y="23"/>
                    <a:pt x="567" y="25"/>
                  </a:cubicBezTo>
                  <a:cubicBezTo>
                    <a:pt x="591" y="20"/>
                    <a:pt x="609" y="13"/>
                    <a:pt x="635" y="14"/>
                  </a:cubicBezTo>
                  <a:cubicBezTo>
                    <a:pt x="628" y="14"/>
                    <a:pt x="628" y="14"/>
                    <a:pt x="628" y="14"/>
                  </a:cubicBezTo>
                  <a:cubicBezTo>
                    <a:pt x="619" y="24"/>
                    <a:pt x="601" y="16"/>
                    <a:pt x="593" y="22"/>
                  </a:cubicBezTo>
                  <a:cubicBezTo>
                    <a:pt x="592" y="24"/>
                    <a:pt x="595" y="25"/>
                    <a:pt x="593" y="26"/>
                  </a:cubicBezTo>
                  <a:cubicBezTo>
                    <a:pt x="591" y="26"/>
                    <a:pt x="590" y="24"/>
                    <a:pt x="589" y="23"/>
                  </a:cubicBezTo>
                  <a:cubicBezTo>
                    <a:pt x="584" y="25"/>
                    <a:pt x="579" y="26"/>
                    <a:pt x="576" y="31"/>
                  </a:cubicBezTo>
                  <a:cubicBezTo>
                    <a:pt x="580" y="32"/>
                    <a:pt x="584" y="29"/>
                    <a:pt x="586" y="34"/>
                  </a:cubicBezTo>
                  <a:cubicBezTo>
                    <a:pt x="573" y="46"/>
                    <a:pt x="553" y="51"/>
                    <a:pt x="537" y="59"/>
                  </a:cubicBezTo>
                  <a:cubicBezTo>
                    <a:pt x="541" y="61"/>
                    <a:pt x="545" y="57"/>
                    <a:pt x="546" y="59"/>
                  </a:cubicBezTo>
                  <a:cubicBezTo>
                    <a:pt x="542" y="61"/>
                    <a:pt x="540" y="65"/>
                    <a:pt x="534" y="66"/>
                  </a:cubicBezTo>
                  <a:cubicBezTo>
                    <a:pt x="534" y="62"/>
                    <a:pt x="534" y="62"/>
                    <a:pt x="534" y="62"/>
                  </a:cubicBezTo>
                  <a:cubicBezTo>
                    <a:pt x="528" y="61"/>
                    <a:pt x="525" y="67"/>
                    <a:pt x="527" y="71"/>
                  </a:cubicBezTo>
                  <a:cubicBezTo>
                    <a:pt x="521" y="74"/>
                    <a:pt x="515" y="77"/>
                    <a:pt x="508" y="79"/>
                  </a:cubicBezTo>
                  <a:cubicBezTo>
                    <a:pt x="508" y="77"/>
                    <a:pt x="510" y="77"/>
                    <a:pt x="507" y="77"/>
                  </a:cubicBezTo>
                  <a:cubicBezTo>
                    <a:pt x="503" y="77"/>
                    <a:pt x="503" y="80"/>
                    <a:pt x="499" y="81"/>
                  </a:cubicBezTo>
                  <a:cubicBezTo>
                    <a:pt x="479" y="84"/>
                    <a:pt x="469" y="99"/>
                    <a:pt x="452" y="107"/>
                  </a:cubicBezTo>
                  <a:cubicBezTo>
                    <a:pt x="456" y="107"/>
                    <a:pt x="458" y="102"/>
                    <a:pt x="461" y="106"/>
                  </a:cubicBezTo>
                  <a:cubicBezTo>
                    <a:pt x="441" y="111"/>
                    <a:pt x="429" y="123"/>
                    <a:pt x="419" y="138"/>
                  </a:cubicBezTo>
                  <a:cubicBezTo>
                    <a:pt x="422" y="140"/>
                    <a:pt x="423" y="138"/>
                    <a:pt x="426" y="137"/>
                  </a:cubicBezTo>
                  <a:cubicBezTo>
                    <a:pt x="423" y="141"/>
                    <a:pt x="417" y="144"/>
                    <a:pt x="418" y="149"/>
                  </a:cubicBezTo>
                  <a:cubicBezTo>
                    <a:pt x="438" y="144"/>
                    <a:pt x="451" y="129"/>
                    <a:pt x="469" y="123"/>
                  </a:cubicBezTo>
                  <a:cubicBezTo>
                    <a:pt x="476" y="120"/>
                    <a:pt x="483" y="118"/>
                    <a:pt x="490" y="114"/>
                  </a:cubicBezTo>
                  <a:cubicBezTo>
                    <a:pt x="490" y="112"/>
                    <a:pt x="492" y="111"/>
                    <a:pt x="494" y="110"/>
                  </a:cubicBezTo>
                  <a:cubicBezTo>
                    <a:pt x="515" y="109"/>
                    <a:pt x="539" y="103"/>
                    <a:pt x="564" y="92"/>
                  </a:cubicBezTo>
                  <a:cubicBezTo>
                    <a:pt x="562" y="94"/>
                    <a:pt x="564" y="93"/>
                    <a:pt x="565" y="95"/>
                  </a:cubicBezTo>
                  <a:cubicBezTo>
                    <a:pt x="585" y="94"/>
                    <a:pt x="601" y="89"/>
                    <a:pt x="619" y="85"/>
                  </a:cubicBezTo>
                  <a:cubicBezTo>
                    <a:pt x="618" y="82"/>
                    <a:pt x="614" y="82"/>
                    <a:pt x="612" y="80"/>
                  </a:cubicBezTo>
                  <a:cubicBezTo>
                    <a:pt x="616" y="79"/>
                    <a:pt x="616" y="74"/>
                    <a:pt x="622" y="75"/>
                  </a:cubicBezTo>
                  <a:cubicBezTo>
                    <a:pt x="622" y="77"/>
                    <a:pt x="619" y="77"/>
                    <a:pt x="618" y="80"/>
                  </a:cubicBezTo>
                  <a:cubicBezTo>
                    <a:pt x="627" y="89"/>
                    <a:pt x="641" y="68"/>
                    <a:pt x="631" y="63"/>
                  </a:cubicBezTo>
                  <a:cubicBezTo>
                    <a:pt x="634" y="62"/>
                    <a:pt x="637" y="64"/>
                    <a:pt x="641" y="62"/>
                  </a:cubicBezTo>
                  <a:cubicBezTo>
                    <a:pt x="643" y="63"/>
                    <a:pt x="642" y="67"/>
                    <a:pt x="645" y="67"/>
                  </a:cubicBezTo>
                  <a:cubicBezTo>
                    <a:pt x="648" y="62"/>
                    <a:pt x="652" y="64"/>
                    <a:pt x="659" y="63"/>
                  </a:cubicBezTo>
                  <a:cubicBezTo>
                    <a:pt x="660" y="56"/>
                    <a:pt x="669" y="62"/>
                    <a:pt x="672" y="57"/>
                  </a:cubicBezTo>
                  <a:cubicBezTo>
                    <a:pt x="671" y="56"/>
                    <a:pt x="669" y="56"/>
                    <a:pt x="669" y="54"/>
                  </a:cubicBezTo>
                  <a:cubicBezTo>
                    <a:pt x="672" y="51"/>
                    <a:pt x="673" y="53"/>
                    <a:pt x="676" y="54"/>
                  </a:cubicBezTo>
                  <a:cubicBezTo>
                    <a:pt x="678" y="52"/>
                    <a:pt x="679" y="51"/>
                    <a:pt x="681" y="50"/>
                  </a:cubicBezTo>
                  <a:cubicBezTo>
                    <a:pt x="682" y="46"/>
                    <a:pt x="678" y="47"/>
                    <a:pt x="679" y="44"/>
                  </a:cubicBezTo>
                  <a:cubicBezTo>
                    <a:pt x="687" y="44"/>
                    <a:pt x="691" y="46"/>
                    <a:pt x="696" y="43"/>
                  </a:cubicBezTo>
                  <a:cubicBezTo>
                    <a:pt x="698" y="40"/>
                    <a:pt x="693" y="43"/>
                    <a:pt x="693" y="40"/>
                  </a:cubicBezTo>
                  <a:cubicBezTo>
                    <a:pt x="704" y="32"/>
                    <a:pt x="724" y="28"/>
                    <a:pt x="740" y="25"/>
                  </a:cubicBezTo>
                  <a:cubicBezTo>
                    <a:pt x="736" y="19"/>
                    <a:pt x="724" y="24"/>
                    <a:pt x="718" y="23"/>
                  </a:cubicBezTo>
                  <a:cubicBezTo>
                    <a:pt x="718" y="19"/>
                    <a:pt x="724" y="21"/>
                    <a:pt x="725" y="18"/>
                  </a:cubicBezTo>
                  <a:cubicBezTo>
                    <a:pt x="713" y="13"/>
                    <a:pt x="688" y="10"/>
                    <a:pt x="674" y="16"/>
                  </a:cubicBezTo>
                  <a:cubicBezTo>
                    <a:pt x="674" y="13"/>
                    <a:pt x="674" y="13"/>
                    <a:pt x="674" y="13"/>
                  </a:cubicBezTo>
                  <a:cubicBezTo>
                    <a:pt x="666" y="16"/>
                    <a:pt x="660" y="11"/>
                    <a:pt x="653" y="12"/>
                  </a:cubicBezTo>
                  <a:cubicBezTo>
                    <a:pt x="653" y="10"/>
                    <a:pt x="655" y="10"/>
                    <a:pt x="656" y="9"/>
                  </a:cubicBezTo>
                  <a:cubicBezTo>
                    <a:pt x="645" y="5"/>
                    <a:pt x="629" y="0"/>
                    <a:pt x="616" y="7"/>
                  </a:cubicBezTo>
                  <a:cubicBezTo>
                    <a:pt x="617" y="7"/>
                    <a:pt x="619" y="6"/>
                    <a:pt x="619" y="8"/>
                  </a:cubicBezTo>
                  <a:cubicBezTo>
                    <a:pt x="613" y="8"/>
                    <a:pt x="615" y="9"/>
                    <a:pt x="611" y="11"/>
                  </a:cubicBezTo>
                  <a:cubicBezTo>
                    <a:pt x="608" y="7"/>
                    <a:pt x="615" y="6"/>
                    <a:pt x="618" y="4"/>
                  </a:cubicBezTo>
                  <a:cubicBezTo>
                    <a:pt x="604" y="5"/>
                    <a:pt x="594" y="9"/>
                    <a:pt x="584" y="13"/>
                  </a:cubicBezTo>
                  <a:cubicBezTo>
                    <a:pt x="585" y="14"/>
                    <a:pt x="585" y="15"/>
                    <a:pt x="585" y="16"/>
                  </a:cubicBezTo>
                  <a:cubicBezTo>
                    <a:pt x="582" y="18"/>
                    <a:pt x="575" y="13"/>
                    <a:pt x="576" y="17"/>
                  </a:cubicBezTo>
                  <a:cubicBezTo>
                    <a:pt x="572" y="17"/>
                    <a:pt x="570" y="19"/>
                    <a:pt x="566" y="18"/>
                  </a:cubicBezTo>
                  <a:cubicBezTo>
                    <a:pt x="566" y="16"/>
                    <a:pt x="570" y="16"/>
                    <a:pt x="570" y="14"/>
                  </a:cubicBezTo>
                  <a:cubicBezTo>
                    <a:pt x="563" y="14"/>
                    <a:pt x="559" y="22"/>
                    <a:pt x="553" y="20"/>
                  </a:cubicBezTo>
                  <a:cubicBezTo>
                    <a:pt x="554" y="20"/>
                    <a:pt x="554" y="19"/>
                    <a:pt x="553" y="18"/>
                  </a:cubicBezTo>
                  <a:cubicBezTo>
                    <a:pt x="558" y="18"/>
                    <a:pt x="560" y="16"/>
                    <a:pt x="565" y="15"/>
                  </a:cubicBezTo>
                  <a:cubicBezTo>
                    <a:pt x="561" y="11"/>
                    <a:pt x="571" y="11"/>
                    <a:pt x="570" y="8"/>
                  </a:cubicBezTo>
                  <a:cubicBezTo>
                    <a:pt x="563" y="10"/>
                    <a:pt x="556" y="12"/>
                    <a:pt x="550" y="15"/>
                  </a:cubicBezTo>
                  <a:cubicBezTo>
                    <a:pt x="553" y="17"/>
                    <a:pt x="554" y="14"/>
                    <a:pt x="556" y="16"/>
                  </a:cubicBezTo>
                  <a:cubicBezTo>
                    <a:pt x="552" y="17"/>
                    <a:pt x="550" y="19"/>
                    <a:pt x="550" y="20"/>
                  </a:cubicBezTo>
                  <a:cubicBezTo>
                    <a:pt x="547" y="18"/>
                    <a:pt x="548" y="22"/>
                    <a:pt x="545" y="23"/>
                  </a:cubicBezTo>
                  <a:cubicBezTo>
                    <a:pt x="549" y="23"/>
                    <a:pt x="541" y="26"/>
                    <a:pt x="543" y="30"/>
                  </a:cubicBezTo>
                  <a:close/>
                  <a:moveTo>
                    <a:pt x="595" y="5"/>
                  </a:moveTo>
                  <a:cubicBezTo>
                    <a:pt x="588" y="5"/>
                    <a:pt x="580" y="11"/>
                    <a:pt x="577" y="13"/>
                  </a:cubicBezTo>
                  <a:cubicBezTo>
                    <a:pt x="580" y="13"/>
                    <a:pt x="582" y="12"/>
                    <a:pt x="586" y="11"/>
                  </a:cubicBezTo>
                  <a:cubicBezTo>
                    <a:pt x="585" y="7"/>
                    <a:pt x="592" y="9"/>
                    <a:pt x="595" y="5"/>
                  </a:cubicBezTo>
                  <a:close/>
                  <a:moveTo>
                    <a:pt x="397" y="110"/>
                  </a:moveTo>
                  <a:cubicBezTo>
                    <a:pt x="404" y="109"/>
                    <a:pt x="408" y="99"/>
                    <a:pt x="414" y="99"/>
                  </a:cubicBezTo>
                  <a:cubicBezTo>
                    <a:pt x="414" y="102"/>
                    <a:pt x="410" y="102"/>
                    <a:pt x="409" y="105"/>
                  </a:cubicBezTo>
                  <a:cubicBezTo>
                    <a:pt x="428" y="100"/>
                    <a:pt x="438" y="84"/>
                    <a:pt x="454" y="80"/>
                  </a:cubicBezTo>
                  <a:cubicBezTo>
                    <a:pt x="451" y="85"/>
                    <a:pt x="443" y="87"/>
                    <a:pt x="439" y="92"/>
                  </a:cubicBezTo>
                  <a:cubicBezTo>
                    <a:pt x="448" y="87"/>
                    <a:pt x="457" y="87"/>
                    <a:pt x="467" y="82"/>
                  </a:cubicBezTo>
                  <a:cubicBezTo>
                    <a:pt x="467" y="78"/>
                    <a:pt x="467" y="78"/>
                    <a:pt x="467" y="78"/>
                  </a:cubicBezTo>
                  <a:cubicBezTo>
                    <a:pt x="469" y="76"/>
                    <a:pt x="472" y="75"/>
                    <a:pt x="474" y="74"/>
                  </a:cubicBezTo>
                  <a:cubicBezTo>
                    <a:pt x="478" y="62"/>
                    <a:pt x="492" y="66"/>
                    <a:pt x="499" y="59"/>
                  </a:cubicBezTo>
                  <a:cubicBezTo>
                    <a:pt x="499" y="58"/>
                    <a:pt x="498" y="59"/>
                    <a:pt x="498" y="58"/>
                  </a:cubicBezTo>
                  <a:cubicBezTo>
                    <a:pt x="504" y="58"/>
                    <a:pt x="509" y="55"/>
                    <a:pt x="507" y="51"/>
                  </a:cubicBezTo>
                  <a:cubicBezTo>
                    <a:pt x="510" y="52"/>
                    <a:pt x="517" y="49"/>
                    <a:pt x="513" y="46"/>
                  </a:cubicBezTo>
                  <a:cubicBezTo>
                    <a:pt x="518" y="44"/>
                    <a:pt x="525" y="44"/>
                    <a:pt x="526" y="38"/>
                  </a:cubicBezTo>
                  <a:cubicBezTo>
                    <a:pt x="530" y="40"/>
                    <a:pt x="536" y="38"/>
                    <a:pt x="536" y="34"/>
                  </a:cubicBezTo>
                  <a:cubicBezTo>
                    <a:pt x="532" y="32"/>
                    <a:pt x="532" y="33"/>
                    <a:pt x="535" y="30"/>
                  </a:cubicBezTo>
                  <a:cubicBezTo>
                    <a:pt x="505" y="33"/>
                    <a:pt x="487" y="53"/>
                    <a:pt x="461" y="57"/>
                  </a:cubicBezTo>
                  <a:cubicBezTo>
                    <a:pt x="484" y="51"/>
                    <a:pt x="499" y="35"/>
                    <a:pt x="520" y="31"/>
                  </a:cubicBezTo>
                  <a:cubicBezTo>
                    <a:pt x="523" y="30"/>
                    <a:pt x="536" y="31"/>
                    <a:pt x="540" y="24"/>
                  </a:cubicBezTo>
                  <a:cubicBezTo>
                    <a:pt x="538" y="23"/>
                    <a:pt x="537" y="27"/>
                    <a:pt x="536" y="24"/>
                  </a:cubicBezTo>
                  <a:cubicBezTo>
                    <a:pt x="538" y="24"/>
                    <a:pt x="540" y="24"/>
                    <a:pt x="540" y="21"/>
                  </a:cubicBezTo>
                  <a:cubicBezTo>
                    <a:pt x="536" y="21"/>
                    <a:pt x="537" y="21"/>
                    <a:pt x="531" y="21"/>
                  </a:cubicBezTo>
                  <a:cubicBezTo>
                    <a:pt x="531" y="23"/>
                    <a:pt x="531" y="23"/>
                    <a:pt x="530" y="24"/>
                  </a:cubicBezTo>
                  <a:cubicBezTo>
                    <a:pt x="520" y="31"/>
                    <a:pt x="502" y="35"/>
                    <a:pt x="492" y="39"/>
                  </a:cubicBezTo>
                  <a:cubicBezTo>
                    <a:pt x="509" y="31"/>
                    <a:pt x="495" y="38"/>
                    <a:pt x="485" y="41"/>
                  </a:cubicBezTo>
                  <a:cubicBezTo>
                    <a:pt x="483" y="43"/>
                    <a:pt x="484" y="44"/>
                    <a:pt x="483" y="45"/>
                  </a:cubicBezTo>
                  <a:cubicBezTo>
                    <a:pt x="481" y="45"/>
                    <a:pt x="479" y="45"/>
                    <a:pt x="478" y="47"/>
                  </a:cubicBezTo>
                  <a:cubicBezTo>
                    <a:pt x="459" y="52"/>
                    <a:pt x="439" y="65"/>
                    <a:pt x="422" y="75"/>
                  </a:cubicBezTo>
                  <a:cubicBezTo>
                    <a:pt x="423" y="75"/>
                    <a:pt x="424" y="75"/>
                    <a:pt x="425" y="76"/>
                  </a:cubicBezTo>
                  <a:cubicBezTo>
                    <a:pt x="421" y="77"/>
                    <a:pt x="420" y="77"/>
                    <a:pt x="420" y="75"/>
                  </a:cubicBezTo>
                  <a:cubicBezTo>
                    <a:pt x="422" y="78"/>
                    <a:pt x="410" y="83"/>
                    <a:pt x="412" y="83"/>
                  </a:cubicBezTo>
                  <a:cubicBezTo>
                    <a:pt x="414" y="83"/>
                    <a:pt x="415" y="81"/>
                    <a:pt x="415" y="83"/>
                  </a:cubicBezTo>
                  <a:cubicBezTo>
                    <a:pt x="413" y="84"/>
                    <a:pt x="411" y="85"/>
                    <a:pt x="409" y="87"/>
                  </a:cubicBezTo>
                  <a:cubicBezTo>
                    <a:pt x="411" y="87"/>
                    <a:pt x="411" y="89"/>
                    <a:pt x="412" y="89"/>
                  </a:cubicBezTo>
                  <a:cubicBezTo>
                    <a:pt x="411" y="83"/>
                    <a:pt x="438" y="72"/>
                    <a:pt x="445" y="66"/>
                  </a:cubicBezTo>
                  <a:cubicBezTo>
                    <a:pt x="445" y="67"/>
                    <a:pt x="445" y="68"/>
                    <a:pt x="446" y="68"/>
                  </a:cubicBezTo>
                  <a:cubicBezTo>
                    <a:pt x="461" y="62"/>
                    <a:pt x="476" y="54"/>
                    <a:pt x="492" y="49"/>
                  </a:cubicBezTo>
                  <a:cubicBezTo>
                    <a:pt x="489" y="52"/>
                    <a:pt x="491" y="51"/>
                    <a:pt x="493" y="52"/>
                  </a:cubicBezTo>
                  <a:cubicBezTo>
                    <a:pt x="489" y="56"/>
                    <a:pt x="481" y="56"/>
                    <a:pt x="481" y="57"/>
                  </a:cubicBezTo>
                  <a:cubicBezTo>
                    <a:pt x="481" y="60"/>
                    <a:pt x="484" y="54"/>
                    <a:pt x="484" y="58"/>
                  </a:cubicBezTo>
                  <a:cubicBezTo>
                    <a:pt x="474" y="60"/>
                    <a:pt x="475" y="66"/>
                    <a:pt x="467" y="64"/>
                  </a:cubicBezTo>
                  <a:cubicBezTo>
                    <a:pt x="468" y="64"/>
                    <a:pt x="469" y="64"/>
                    <a:pt x="470" y="62"/>
                  </a:cubicBezTo>
                  <a:cubicBezTo>
                    <a:pt x="465" y="63"/>
                    <a:pt x="461" y="63"/>
                    <a:pt x="459" y="67"/>
                  </a:cubicBezTo>
                  <a:cubicBezTo>
                    <a:pt x="462" y="67"/>
                    <a:pt x="466" y="64"/>
                    <a:pt x="468" y="67"/>
                  </a:cubicBezTo>
                  <a:cubicBezTo>
                    <a:pt x="457" y="71"/>
                    <a:pt x="446" y="75"/>
                    <a:pt x="436" y="80"/>
                  </a:cubicBezTo>
                  <a:cubicBezTo>
                    <a:pt x="435" y="79"/>
                    <a:pt x="435" y="79"/>
                    <a:pt x="435" y="78"/>
                  </a:cubicBezTo>
                  <a:cubicBezTo>
                    <a:pt x="430" y="79"/>
                    <a:pt x="424" y="81"/>
                    <a:pt x="421" y="84"/>
                  </a:cubicBezTo>
                  <a:cubicBezTo>
                    <a:pt x="424" y="85"/>
                    <a:pt x="425" y="84"/>
                    <a:pt x="426" y="85"/>
                  </a:cubicBezTo>
                  <a:cubicBezTo>
                    <a:pt x="420" y="91"/>
                    <a:pt x="401" y="99"/>
                    <a:pt x="403" y="103"/>
                  </a:cubicBezTo>
                  <a:cubicBezTo>
                    <a:pt x="399" y="103"/>
                    <a:pt x="400" y="108"/>
                    <a:pt x="397" y="110"/>
                  </a:cubicBezTo>
                  <a:close/>
                  <a:moveTo>
                    <a:pt x="1664" y="783"/>
                  </a:moveTo>
                  <a:cubicBezTo>
                    <a:pt x="1662" y="757"/>
                    <a:pt x="1654" y="739"/>
                    <a:pt x="1657" y="715"/>
                  </a:cubicBezTo>
                  <a:cubicBezTo>
                    <a:pt x="1657" y="713"/>
                    <a:pt x="1660" y="711"/>
                    <a:pt x="1660" y="709"/>
                  </a:cubicBezTo>
                  <a:cubicBezTo>
                    <a:pt x="1661" y="704"/>
                    <a:pt x="1658" y="695"/>
                    <a:pt x="1659" y="688"/>
                  </a:cubicBezTo>
                  <a:cubicBezTo>
                    <a:pt x="1663" y="662"/>
                    <a:pt x="1657" y="631"/>
                    <a:pt x="1654" y="604"/>
                  </a:cubicBezTo>
                  <a:cubicBezTo>
                    <a:pt x="1657" y="604"/>
                    <a:pt x="1656" y="608"/>
                    <a:pt x="1658" y="609"/>
                  </a:cubicBezTo>
                  <a:cubicBezTo>
                    <a:pt x="1657" y="596"/>
                    <a:pt x="1656" y="594"/>
                    <a:pt x="1660" y="586"/>
                  </a:cubicBezTo>
                  <a:cubicBezTo>
                    <a:pt x="1665" y="605"/>
                    <a:pt x="1677" y="623"/>
                    <a:pt x="1681" y="642"/>
                  </a:cubicBezTo>
                  <a:cubicBezTo>
                    <a:pt x="1653" y="494"/>
                    <a:pt x="1586" y="373"/>
                    <a:pt x="1504" y="271"/>
                  </a:cubicBezTo>
                  <a:cubicBezTo>
                    <a:pt x="1433" y="183"/>
                    <a:pt x="1339" y="108"/>
                    <a:pt x="1233" y="55"/>
                  </a:cubicBezTo>
                  <a:cubicBezTo>
                    <a:pt x="1211" y="44"/>
                    <a:pt x="1193" y="32"/>
                    <a:pt x="1170" y="30"/>
                  </a:cubicBezTo>
                  <a:cubicBezTo>
                    <a:pt x="1169" y="38"/>
                    <a:pt x="1191" y="35"/>
                    <a:pt x="1181" y="42"/>
                  </a:cubicBezTo>
                  <a:cubicBezTo>
                    <a:pt x="1185" y="42"/>
                    <a:pt x="1187" y="44"/>
                    <a:pt x="1190" y="46"/>
                  </a:cubicBezTo>
                  <a:cubicBezTo>
                    <a:pt x="1176" y="44"/>
                    <a:pt x="1163" y="34"/>
                    <a:pt x="1149" y="38"/>
                  </a:cubicBezTo>
                  <a:cubicBezTo>
                    <a:pt x="1153" y="40"/>
                    <a:pt x="1156" y="40"/>
                    <a:pt x="1159" y="42"/>
                  </a:cubicBezTo>
                  <a:cubicBezTo>
                    <a:pt x="1149" y="43"/>
                    <a:pt x="1137" y="42"/>
                    <a:pt x="1133" y="43"/>
                  </a:cubicBezTo>
                  <a:cubicBezTo>
                    <a:pt x="1134" y="43"/>
                    <a:pt x="1134" y="43"/>
                    <a:pt x="1134" y="44"/>
                  </a:cubicBezTo>
                  <a:cubicBezTo>
                    <a:pt x="1129" y="45"/>
                    <a:pt x="1128" y="38"/>
                    <a:pt x="1123" y="41"/>
                  </a:cubicBezTo>
                  <a:cubicBezTo>
                    <a:pt x="1128" y="43"/>
                    <a:pt x="1130" y="44"/>
                    <a:pt x="1134" y="48"/>
                  </a:cubicBezTo>
                  <a:cubicBezTo>
                    <a:pt x="1134" y="49"/>
                    <a:pt x="1133" y="50"/>
                    <a:pt x="1132" y="51"/>
                  </a:cubicBezTo>
                  <a:cubicBezTo>
                    <a:pt x="1122" y="41"/>
                    <a:pt x="1110" y="28"/>
                    <a:pt x="1092" y="32"/>
                  </a:cubicBezTo>
                  <a:cubicBezTo>
                    <a:pt x="1084" y="33"/>
                    <a:pt x="1075" y="30"/>
                    <a:pt x="1069" y="33"/>
                  </a:cubicBezTo>
                  <a:cubicBezTo>
                    <a:pt x="1071" y="34"/>
                    <a:pt x="1075" y="34"/>
                    <a:pt x="1077" y="36"/>
                  </a:cubicBezTo>
                  <a:cubicBezTo>
                    <a:pt x="1073" y="36"/>
                    <a:pt x="1080" y="39"/>
                    <a:pt x="1076" y="41"/>
                  </a:cubicBezTo>
                  <a:cubicBezTo>
                    <a:pt x="1073" y="41"/>
                    <a:pt x="1073" y="39"/>
                    <a:pt x="1069" y="39"/>
                  </a:cubicBezTo>
                  <a:cubicBezTo>
                    <a:pt x="1069" y="44"/>
                    <a:pt x="1063" y="43"/>
                    <a:pt x="1064" y="47"/>
                  </a:cubicBezTo>
                  <a:cubicBezTo>
                    <a:pt x="1065" y="53"/>
                    <a:pt x="1072" y="50"/>
                    <a:pt x="1074" y="57"/>
                  </a:cubicBezTo>
                  <a:cubicBezTo>
                    <a:pt x="1068" y="57"/>
                    <a:pt x="1065" y="56"/>
                    <a:pt x="1062" y="59"/>
                  </a:cubicBezTo>
                  <a:cubicBezTo>
                    <a:pt x="1067" y="66"/>
                    <a:pt x="1081" y="64"/>
                    <a:pt x="1088" y="69"/>
                  </a:cubicBezTo>
                  <a:cubicBezTo>
                    <a:pt x="1080" y="69"/>
                    <a:pt x="1076" y="66"/>
                    <a:pt x="1068" y="66"/>
                  </a:cubicBezTo>
                  <a:cubicBezTo>
                    <a:pt x="1070" y="70"/>
                    <a:pt x="1066" y="68"/>
                    <a:pt x="1065" y="70"/>
                  </a:cubicBezTo>
                  <a:cubicBezTo>
                    <a:pt x="1066" y="72"/>
                    <a:pt x="1072" y="73"/>
                    <a:pt x="1070" y="74"/>
                  </a:cubicBezTo>
                  <a:cubicBezTo>
                    <a:pt x="1063" y="73"/>
                    <a:pt x="1059" y="64"/>
                    <a:pt x="1052" y="66"/>
                  </a:cubicBezTo>
                  <a:cubicBezTo>
                    <a:pt x="1056" y="67"/>
                    <a:pt x="1057" y="70"/>
                    <a:pt x="1058" y="74"/>
                  </a:cubicBezTo>
                  <a:cubicBezTo>
                    <a:pt x="1073" y="77"/>
                    <a:pt x="1082" y="94"/>
                    <a:pt x="1098" y="88"/>
                  </a:cubicBezTo>
                  <a:cubicBezTo>
                    <a:pt x="1098" y="91"/>
                    <a:pt x="1095" y="90"/>
                    <a:pt x="1096" y="93"/>
                  </a:cubicBezTo>
                  <a:cubicBezTo>
                    <a:pt x="1104" y="97"/>
                    <a:pt x="1113" y="103"/>
                    <a:pt x="1113" y="112"/>
                  </a:cubicBezTo>
                  <a:cubicBezTo>
                    <a:pt x="1108" y="111"/>
                    <a:pt x="1100" y="114"/>
                    <a:pt x="1098" y="110"/>
                  </a:cubicBezTo>
                  <a:cubicBezTo>
                    <a:pt x="1101" y="110"/>
                    <a:pt x="1103" y="108"/>
                    <a:pt x="1105" y="107"/>
                  </a:cubicBezTo>
                  <a:cubicBezTo>
                    <a:pt x="1101" y="101"/>
                    <a:pt x="1099" y="93"/>
                    <a:pt x="1087" y="94"/>
                  </a:cubicBezTo>
                  <a:cubicBezTo>
                    <a:pt x="1083" y="92"/>
                    <a:pt x="1081" y="89"/>
                    <a:pt x="1077" y="86"/>
                  </a:cubicBezTo>
                  <a:cubicBezTo>
                    <a:pt x="1071" y="83"/>
                    <a:pt x="1063" y="81"/>
                    <a:pt x="1057" y="77"/>
                  </a:cubicBezTo>
                  <a:cubicBezTo>
                    <a:pt x="1050" y="72"/>
                    <a:pt x="1045" y="64"/>
                    <a:pt x="1031" y="66"/>
                  </a:cubicBezTo>
                  <a:cubicBezTo>
                    <a:pt x="1031" y="71"/>
                    <a:pt x="1040" y="73"/>
                    <a:pt x="1038" y="81"/>
                  </a:cubicBezTo>
                  <a:cubicBezTo>
                    <a:pt x="1046" y="82"/>
                    <a:pt x="1050" y="87"/>
                    <a:pt x="1055" y="91"/>
                  </a:cubicBezTo>
                  <a:cubicBezTo>
                    <a:pt x="1061" y="91"/>
                    <a:pt x="1070" y="92"/>
                    <a:pt x="1073" y="98"/>
                  </a:cubicBezTo>
                  <a:cubicBezTo>
                    <a:pt x="1055" y="95"/>
                    <a:pt x="1045" y="90"/>
                    <a:pt x="1026" y="91"/>
                  </a:cubicBezTo>
                  <a:cubicBezTo>
                    <a:pt x="1025" y="96"/>
                    <a:pt x="1033" y="94"/>
                    <a:pt x="1033" y="99"/>
                  </a:cubicBezTo>
                  <a:cubicBezTo>
                    <a:pt x="1030" y="99"/>
                    <a:pt x="1036" y="102"/>
                    <a:pt x="1032" y="102"/>
                  </a:cubicBezTo>
                  <a:cubicBezTo>
                    <a:pt x="1028" y="102"/>
                    <a:pt x="1030" y="96"/>
                    <a:pt x="1025" y="97"/>
                  </a:cubicBezTo>
                  <a:cubicBezTo>
                    <a:pt x="1022" y="104"/>
                    <a:pt x="1011" y="98"/>
                    <a:pt x="1008" y="106"/>
                  </a:cubicBezTo>
                  <a:cubicBezTo>
                    <a:pt x="1001" y="107"/>
                    <a:pt x="1004" y="99"/>
                    <a:pt x="999" y="99"/>
                  </a:cubicBezTo>
                  <a:cubicBezTo>
                    <a:pt x="994" y="105"/>
                    <a:pt x="978" y="105"/>
                    <a:pt x="979" y="117"/>
                  </a:cubicBezTo>
                  <a:cubicBezTo>
                    <a:pt x="974" y="119"/>
                    <a:pt x="964" y="118"/>
                    <a:pt x="964" y="111"/>
                  </a:cubicBezTo>
                  <a:cubicBezTo>
                    <a:pt x="971" y="111"/>
                    <a:pt x="971" y="111"/>
                    <a:pt x="971" y="111"/>
                  </a:cubicBezTo>
                  <a:cubicBezTo>
                    <a:pt x="968" y="105"/>
                    <a:pt x="960" y="104"/>
                    <a:pt x="950" y="105"/>
                  </a:cubicBezTo>
                  <a:cubicBezTo>
                    <a:pt x="953" y="108"/>
                    <a:pt x="958" y="109"/>
                    <a:pt x="956" y="116"/>
                  </a:cubicBezTo>
                  <a:cubicBezTo>
                    <a:pt x="959" y="119"/>
                    <a:pt x="967" y="118"/>
                    <a:pt x="966" y="125"/>
                  </a:cubicBezTo>
                  <a:cubicBezTo>
                    <a:pt x="961" y="127"/>
                    <a:pt x="959" y="121"/>
                    <a:pt x="953" y="122"/>
                  </a:cubicBezTo>
                  <a:cubicBezTo>
                    <a:pt x="951" y="127"/>
                    <a:pt x="945" y="128"/>
                    <a:pt x="943" y="133"/>
                  </a:cubicBezTo>
                  <a:cubicBezTo>
                    <a:pt x="945" y="136"/>
                    <a:pt x="951" y="136"/>
                    <a:pt x="952" y="141"/>
                  </a:cubicBezTo>
                  <a:cubicBezTo>
                    <a:pt x="942" y="142"/>
                    <a:pt x="937" y="138"/>
                    <a:pt x="930" y="135"/>
                  </a:cubicBezTo>
                  <a:cubicBezTo>
                    <a:pt x="929" y="136"/>
                    <a:pt x="928" y="138"/>
                    <a:pt x="926" y="138"/>
                  </a:cubicBezTo>
                  <a:cubicBezTo>
                    <a:pt x="927" y="144"/>
                    <a:pt x="935" y="143"/>
                    <a:pt x="939" y="146"/>
                  </a:cubicBezTo>
                  <a:cubicBezTo>
                    <a:pt x="932" y="152"/>
                    <a:pt x="927" y="141"/>
                    <a:pt x="917" y="144"/>
                  </a:cubicBezTo>
                  <a:cubicBezTo>
                    <a:pt x="916" y="138"/>
                    <a:pt x="912" y="137"/>
                    <a:pt x="914" y="131"/>
                  </a:cubicBezTo>
                  <a:cubicBezTo>
                    <a:pt x="908" y="127"/>
                    <a:pt x="897" y="126"/>
                    <a:pt x="894" y="119"/>
                  </a:cubicBezTo>
                  <a:cubicBezTo>
                    <a:pt x="908" y="124"/>
                    <a:pt x="935" y="135"/>
                    <a:pt x="948" y="122"/>
                  </a:cubicBezTo>
                  <a:cubicBezTo>
                    <a:pt x="937" y="105"/>
                    <a:pt x="911" y="105"/>
                    <a:pt x="888" y="100"/>
                  </a:cubicBezTo>
                  <a:cubicBezTo>
                    <a:pt x="888" y="98"/>
                    <a:pt x="889" y="98"/>
                    <a:pt x="889" y="96"/>
                  </a:cubicBezTo>
                  <a:cubicBezTo>
                    <a:pt x="886" y="97"/>
                    <a:pt x="885" y="94"/>
                    <a:pt x="882" y="95"/>
                  </a:cubicBezTo>
                  <a:cubicBezTo>
                    <a:pt x="882" y="98"/>
                    <a:pt x="874" y="99"/>
                    <a:pt x="872" y="97"/>
                  </a:cubicBezTo>
                  <a:cubicBezTo>
                    <a:pt x="873" y="95"/>
                    <a:pt x="876" y="96"/>
                    <a:pt x="877" y="93"/>
                  </a:cubicBezTo>
                  <a:cubicBezTo>
                    <a:pt x="874" y="91"/>
                    <a:pt x="870" y="90"/>
                    <a:pt x="866" y="89"/>
                  </a:cubicBezTo>
                  <a:cubicBezTo>
                    <a:pt x="864" y="89"/>
                    <a:pt x="865" y="93"/>
                    <a:pt x="862" y="93"/>
                  </a:cubicBezTo>
                  <a:cubicBezTo>
                    <a:pt x="864" y="90"/>
                    <a:pt x="862" y="88"/>
                    <a:pt x="858" y="87"/>
                  </a:cubicBezTo>
                  <a:cubicBezTo>
                    <a:pt x="855" y="88"/>
                    <a:pt x="858" y="94"/>
                    <a:pt x="854" y="93"/>
                  </a:cubicBezTo>
                  <a:cubicBezTo>
                    <a:pt x="852" y="93"/>
                    <a:pt x="853" y="90"/>
                    <a:pt x="852" y="90"/>
                  </a:cubicBezTo>
                  <a:cubicBezTo>
                    <a:pt x="851" y="92"/>
                    <a:pt x="848" y="96"/>
                    <a:pt x="847" y="94"/>
                  </a:cubicBezTo>
                  <a:cubicBezTo>
                    <a:pt x="847" y="91"/>
                    <a:pt x="851" y="91"/>
                    <a:pt x="851" y="87"/>
                  </a:cubicBezTo>
                  <a:cubicBezTo>
                    <a:pt x="844" y="88"/>
                    <a:pt x="840" y="91"/>
                    <a:pt x="836" y="94"/>
                  </a:cubicBezTo>
                  <a:cubicBezTo>
                    <a:pt x="828" y="94"/>
                    <a:pt x="826" y="96"/>
                    <a:pt x="821" y="100"/>
                  </a:cubicBezTo>
                  <a:cubicBezTo>
                    <a:pt x="820" y="100"/>
                    <a:pt x="820" y="98"/>
                    <a:pt x="820" y="97"/>
                  </a:cubicBezTo>
                  <a:cubicBezTo>
                    <a:pt x="816" y="96"/>
                    <a:pt x="816" y="100"/>
                    <a:pt x="813" y="101"/>
                  </a:cubicBezTo>
                  <a:cubicBezTo>
                    <a:pt x="814" y="98"/>
                    <a:pt x="816" y="97"/>
                    <a:pt x="812" y="95"/>
                  </a:cubicBezTo>
                  <a:cubicBezTo>
                    <a:pt x="808" y="104"/>
                    <a:pt x="800" y="109"/>
                    <a:pt x="790" y="111"/>
                  </a:cubicBezTo>
                  <a:cubicBezTo>
                    <a:pt x="789" y="114"/>
                    <a:pt x="793" y="115"/>
                    <a:pt x="790" y="115"/>
                  </a:cubicBezTo>
                  <a:cubicBezTo>
                    <a:pt x="779" y="120"/>
                    <a:pt x="771" y="128"/>
                    <a:pt x="766" y="139"/>
                  </a:cubicBezTo>
                  <a:cubicBezTo>
                    <a:pt x="759" y="142"/>
                    <a:pt x="752" y="144"/>
                    <a:pt x="747" y="150"/>
                  </a:cubicBezTo>
                  <a:cubicBezTo>
                    <a:pt x="735" y="145"/>
                    <a:pt x="734" y="160"/>
                    <a:pt x="722" y="159"/>
                  </a:cubicBezTo>
                  <a:cubicBezTo>
                    <a:pt x="721" y="162"/>
                    <a:pt x="726" y="162"/>
                    <a:pt x="723" y="163"/>
                  </a:cubicBezTo>
                  <a:cubicBezTo>
                    <a:pt x="715" y="161"/>
                    <a:pt x="709" y="166"/>
                    <a:pt x="708" y="174"/>
                  </a:cubicBezTo>
                  <a:cubicBezTo>
                    <a:pt x="708" y="176"/>
                    <a:pt x="713" y="173"/>
                    <a:pt x="714" y="176"/>
                  </a:cubicBezTo>
                  <a:cubicBezTo>
                    <a:pt x="705" y="176"/>
                    <a:pt x="705" y="176"/>
                    <a:pt x="705" y="176"/>
                  </a:cubicBezTo>
                  <a:cubicBezTo>
                    <a:pt x="707" y="179"/>
                    <a:pt x="704" y="183"/>
                    <a:pt x="706" y="186"/>
                  </a:cubicBezTo>
                  <a:cubicBezTo>
                    <a:pt x="704" y="189"/>
                    <a:pt x="700" y="189"/>
                    <a:pt x="699" y="193"/>
                  </a:cubicBezTo>
                  <a:cubicBezTo>
                    <a:pt x="702" y="193"/>
                    <a:pt x="705" y="193"/>
                    <a:pt x="705" y="196"/>
                  </a:cubicBezTo>
                  <a:cubicBezTo>
                    <a:pt x="705" y="199"/>
                    <a:pt x="698" y="196"/>
                    <a:pt x="698" y="200"/>
                  </a:cubicBezTo>
                  <a:cubicBezTo>
                    <a:pt x="707" y="222"/>
                    <a:pt x="728" y="200"/>
                    <a:pt x="741" y="196"/>
                  </a:cubicBezTo>
                  <a:cubicBezTo>
                    <a:pt x="749" y="204"/>
                    <a:pt x="742" y="220"/>
                    <a:pt x="752" y="229"/>
                  </a:cubicBezTo>
                  <a:cubicBezTo>
                    <a:pt x="747" y="233"/>
                    <a:pt x="752" y="236"/>
                    <a:pt x="751" y="243"/>
                  </a:cubicBezTo>
                  <a:cubicBezTo>
                    <a:pt x="754" y="244"/>
                    <a:pt x="759" y="244"/>
                    <a:pt x="763" y="244"/>
                  </a:cubicBezTo>
                  <a:cubicBezTo>
                    <a:pt x="765" y="235"/>
                    <a:pt x="771" y="232"/>
                    <a:pt x="781" y="235"/>
                  </a:cubicBezTo>
                  <a:cubicBezTo>
                    <a:pt x="785" y="227"/>
                    <a:pt x="791" y="216"/>
                    <a:pt x="790" y="206"/>
                  </a:cubicBezTo>
                  <a:cubicBezTo>
                    <a:pt x="799" y="203"/>
                    <a:pt x="805" y="201"/>
                    <a:pt x="810" y="192"/>
                  </a:cubicBezTo>
                  <a:cubicBezTo>
                    <a:pt x="807" y="187"/>
                    <a:pt x="804" y="183"/>
                    <a:pt x="797" y="182"/>
                  </a:cubicBezTo>
                  <a:cubicBezTo>
                    <a:pt x="794" y="175"/>
                    <a:pt x="798" y="173"/>
                    <a:pt x="800" y="170"/>
                  </a:cubicBezTo>
                  <a:cubicBezTo>
                    <a:pt x="802" y="166"/>
                    <a:pt x="800" y="162"/>
                    <a:pt x="803" y="159"/>
                  </a:cubicBezTo>
                  <a:cubicBezTo>
                    <a:pt x="807" y="155"/>
                    <a:pt x="816" y="157"/>
                    <a:pt x="822" y="153"/>
                  </a:cubicBezTo>
                  <a:cubicBezTo>
                    <a:pt x="828" y="148"/>
                    <a:pt x="827" y="141"/>
                    <a:pt x="830" y="133"/>
                  </a:cubicBezTo>
                  <a:cubicBezTo>
                    <a:pt x="838" y="131"/>
                    <a:pt x="850" y="130"/>
                    <a:pt x="852" y="138"/>
                  </a:cubicBezTo>
                  <a:cubicBezTo>
                    <a:pt x="844" y="146"/>
                    <a:pt x="835" y="152"/>
                    <a:pt x="827" y="158"/>
                  </a:cubicBezTo>
                  <a:cubicBezTo>
                    <a:pt x="825" y="167"/>
                    <a:pt x="830" y="173"/>
                    <a:pt x="828" y="182"/>
                  </a:cubicBezTo>
                  <a:cubicBezTo>
                    <a:pt x="841" y="199"/>
                    <a:pt x="865" y="184"/>
                    <a:pt x="883" y="183"/>
                  </a:cubicBezTo>
                  <a:cubicBezTo>
                    <a:pt x="886" y="185"/>
                    <a:pt x="888" y="187"/>
                    <a:pt x="891" y="189"/>
                  </a:cubicBezTo>
                  <a:cubicBezTo>
                    <a:pt x="889" y="192"/>
                    <a:pt x="883" y="192"/>
                    <a:pt x="882" y="196"/>
                  </a:cubicBezTo>
                  <a:cubicBezTo>
                    <a:pt x="869" y="188"/>
                    <a:pt x="830" y="199"/>
                    <a:pt x="854" y="209"/>
                  </a:cubicBezTo>
                  <a:cubicBezTo>
                    <a:pt x="852" y="215"/>
                    <a:pt x="855" y="217"/>
                    <a:pt x="855" y="224"/>
                  </a:cubicBezTo>
                  <a:cubicBezTo>
                    <a:pt x="844" y="226"/>
                    <a:pt x="846" y="216"/>
                    <a:pt x="840" y="215"/>
                  </a:cubicBezTo>
                  <a:cubicBezTo>
                    <a:pt x="827" y="212"/>
                    <a:pt x="823" y="237"/>
                    <a:pt x="829" y="248"/>
                  </a:cubicBezTo>
                  <a:cubicBezTo>
                    <a:pt x="826" y="251"/>
                    <a:pt x="821" y="247"/>
                    <a:pt x="816" y="250"/>
                  </a:cubicBezTo>
                  <a:cubicBezTo>
                    <a:pt x="814" y="251"/>
                    <a:pt x="818" y="256"/>
                    <a:pt x="814" y="256"/>
                  </a:cubicBezTo>
                  <a:cubicBezTo>
                    <a:pt x="807" y="258"/>
                    <a:pt x="806" y="253"/>
                    <a:pt x="802" y="251"/>
                  </a:cubicBezTo>
                  <a:cubicBezTo>
                    <a:pt x="785" y="249"/>
                    <a:pt x="782" y="260"/>
                    <a:pt x="766" y="259"/>
                  </a:cubicBezTo>
                  <a:cubicBezTo>
                    <a:pt x="765" y="261"/>
                    <a:pt x="762" y="262"/>
                    <a:pt x="761" y="265"/>
                  </a:cubicBezTo>
                  <a:cubicBezTo>
                    <a:pt x="754" y="254"/>
                    <a:pt x="741" y="255"/>
                    <a:pt x="729" y="260"/>
                  </a:cubicBezTo>
                  <a:cubicBezTo>
                    <a:pt x="728" y="257"/>
                    <a:pt x="733" y="255"/>
                    <a:pt x="730" y="253"/>
                  </a:cubicBezTo>
                  <a:cubicBezTo>
                    <a:pt x="710" y="255"/>
                    <a:pt x="726" y="232"/>
                    <a:pt x="734" y="228"/>
                  </a:cubicBezTo>
                  <a:cubicBezTo>
                    <a:pt x="734" y="226"/>
                    <a:pt x="728" y="229"/>
                    <a:pt x="730" y="226"/>
                  </a:cubicBezTo>
                  <a:cubicBezTo>
                    <a:pt x="731" y="221"/>
                    <a:pt x="736" y="220"/>
                    <a:pt x="734" y="215"/>
                  </a:cubicBezTo>
                  <a:cubicBezTo>
                    <a:pt x="726" y="214"/>
                    <a:pt x="726" y="222"/>
                    <a:pt x="720" y="223"/>
                  </a:cubicBezTo>
                  <a:cubicBezTo>
                    <a:pt x="721" y="221"/>
                    <a:pt x="720" y="219"/>
                    <a:pt x="718" y="219"/>
                  </a:cubicBezTo>
                  <a:cubicBezTo>
                    <a:pt x="717" y="220"/>
                    <a:pt x="715" y="222"/>
                    <a:pt x="714" y="223"/>
                  </a:cubicBezTo>
                  <a:cubicBezTo>
                    <a:pt x="713" y="226"/>
                    <a:pt x="717" y="224"/>
                    <a:pt x="715" y="227"/>
                  </a:cubicBezTo>
                  <a:cubicBezTo>
                    <a:pt x="712" y="226"/>
                    <a:pt x="709" y="229"/>
                    <a:pt x="708" y="231"/>
                  </a:cubicBezTo>
                  <a:cubicBezTo>
                    <a:pt x="708" y="231"/>
                    <a:pt x="708" y="247"/>
                    <a:pt x="708" y="247"/>
                  </a:cubicBezTo>
                  <a:cubicBezTo>
                    <a:pt x="708" y="250"/>
                    <a:pt x="711" y="251"/>
                    <a:pt x="711" y="253"/>
                  </a:cubicBezTo>
                  <a:cubicBezTo>
                    <a:pt x="710" y="260"/>
                    <a:pt x="706" y="261"/>
                    <a:pt x="701" y="266"/>
                  </a:cubicBezTo>
                  <a:cubicBezTo>
                    <a:pt x="699" y="264"/>
                    <a:pt x="697" y="261"/>
                    <a:pt x="692" y="262"/>
                  </a:cubicBezTo>
                  <a:cubicBezTo>
                    <a:pt x="690" y="263"/>
                    <a:pt x="691" y="267"/>
                    <a:pt x="689" y="267"/>
                  </a:cubicBezTo>
                  <a:cubicBezTo>
                    <a:pt x="658" y="260"/>
                    <a:pt x="655" y="300"/>
                    <a:pt x="622" y="295"/>
                  </a:cubicBezTo>
                  <a:cubicBezTo>
                    <a:pt x="624" y="289"/>
                    <a:pt x="622" y="290"/>
                    <a:pt x="619" y="287"/>
                  </a:cubicBezTo>
                  <a:cubicBezTo>
                    <a:pt x="624" y="281"/>
                    <a:pt x="635" y="282"/>
                    <a:pt x="635" y="272"/>
                  </a:cubicBezTo>
                  <a:cubicBezTo>
                    <a:pt x="632" y="268"/>
                    <a:pt x="626" y="267"/>
                    <a:pt x="621" y="270"/>
                  </a:cubicBezTo>
                  <a:cubicBezTo>
                    <a:pt x="626" y="261"/>
                    <a:pt x="625" y="249"/>
                    <a:pt x="618" y="242"/>
                  </a:cubicBezTo>
                  <a:cubicBezTo>
                    <a:pt x="620" y="240"/>
                    <a:pt x="621" y="236"/>
                    <a:pt x="622" y="234"/>
                  </a:cubicBezTo>
                  <a:cubicBezTo>
                    <a:pt x="621" y="231"/>
                    <a:pt x="619" y="228"/>
                    <a:pt x="616" y="227"/>
                  </a:cubicBezTo>
                  <a:cubicBezTo>
                    <a:pt x="622" y="221"/>
                    <a:pt x="630" y="217"/>
                    <a:pt x="634" y="209"/>
                  </a:cubicBezTo>
                  <a:cubicBezTo>
                    <a:pt x="629" y="208"/>
                    <a:pt x="623" y="208"/>
                    <a:pt x="618" y="206"/>
                  </a:cubicBezTo>
                  <a:cubicBezTo>
                    <a:pt x="622" y="203"/>
                    <a:pt x="629" y="203"/>
                    <a:pt x="629" y="197"/>
                  </a:cubicBezTo>
                  <a:cubicBezTo>
                    <a:pt x="623" y="197"/>
                    <a:pt x="620" y="198"/>
                    <a:pt x="615" y="197"/>
                  </a:cubicBezTo>
                  <a:cubicBezTo>
                    <a:pt x="610" y="200"/>
                    <a:pt x="608" y="205"/>
                    <a:pt x="602" y="206"/>
                  </a:cubicBezTo>
                  <a:cubicBezTo>
                    <a:pt x="604" y="217"/>
                    <a:pt x="593" y="215"/>
                    <a:pt x="591" y="222"/>
                  </a:cubicBezTo>
                  <a:cubicBezTo>
                    <a:pt x="592" y="225"/>
                    <a:pt x="595" y="217"/>
                    <a:pt x="596" y="221"/>
                  </a:cubicBezTo>
                  <a:cubicBezTo>
                    <a:pt x="592" y="222"/>
                    <a:pt x="592" y="228"/>
                    <a:pt x="589" y="230"/>
                  </a:cubicBezTo>
                  <a:cubicBezTo>
                    <a:pt x="589" y="227"/>
                    <a:pt x="587" y="226"/>
                    <a:pt x="583" y="228"/>
                  </a:cubicBezTo>
                  <a:cubicBezTo>
                    <a:pt x="586" y="231"/>
                    <a:pt x="586" y="232"/>
                    <a:pt x="586" y="235"/>
                  </a:cubicBezTo>
                  <a:cubicBezTo>
                    <a:pt x="588" y="233"/>
                    <a:pt x="590" y="232"/>
                    <a:pt x="593" y="234"/>
                  </a:cubicBezTo>
                  <a:cubicBezTo>
                    <a:pt x="591" y="237"/>
                    <a:pt x="587" y="237"/>
                    <a:pt x="587" y="242"/>
                  </a:cubicBezTo>
                  <a:cubicBezTo>
                    <a:pt x="590" y="244"/>
                    <a:pt x="600" y="240"/>
                    <a:pt x="602" y="241"/>
                  </a:cubicBezTo>
                  <a:cubicBezTo>
                    <a:pt x="601" y="243"/>
                    <a:pt x="597" y="243"/>
                    <a:pt x="597" y="248"/>
                  </a:cubicBezTo>
                  <a:cubicBezTo>
                    <a:pt x="597" y="250"/>
                    <a:pt x="601" y="249"/>
                    <a:pt x="601" y="252"/>
                  </a:cubicBezTo>
                  <a:cubicBezTo>
                    <a:pt x="598" y="255"/>
                    <a:pt x="597" y="260"/>
                    <a:pt x="593" y="262"/>
                  </a:cubicBezTo>
                  <a:cubicBezTo>
                    <a:pt x="589" y="260"/>
                    <a:pt x="585" y="259"/>
                    <a:pt x="580" y="259"/>
                  </a:cubicBezTo>
                  <a:cubicBezTo>
                    <a:pt x="580" y="262"/>
                    <a:pt x="578" y="263"/>
                    <a:pt x="576" y="266"/>
                  </a:cubicBezTo>
                  <a:cubicBezTo>
                    <a:pt x="578" y="266"/>
                    <a:pt x="580" y="266"/>
                    <a:pt x="581" y="268"/>
                  </a:cubicBezTo>
                  <a:cubicBezTo>
                    <a:pt x="579" y="276"/>
                    <a:pt x="565" y="272"/>
                    <a:pt x="565" y="282"/>
                  </a:cubicBezTo>
                  <a:cubicBezTo>
                    <a:pt x="572" y="279"/>
                    <a:pt x="575" y="286"/>
                    <a:pt x="581" y="287"/>
                  </a:cubicBezTo>
                  <a:cubicBezTo>
                    <a:pt x="565" y="287"/>
                    <a:pt x="557" y="295"/>
                    <a:pt x="547" y="303"/>
                  </a:cubicBezTo>
                  <a:cubicBezTo>
                    <a:pt x="554" y="307"/>
                    <a:pt x="560" y="294"/>
                    <a:pt x="567" y="302"/>
                  </a:cubicBezTo>
                  <a:cubicBezTo>
                    <a:pt x="571" y="301"/>
                    <a:pt x="573" y="297"/>
                    <a:pt x="577" y="296"/>
                  </a:cubicBezTo>
                  <a:cubicBezTo>
                    <a:pt x="580" y="295"/>
                    <a:pt x="578" y="299"/>
                    <a:pt x="581" y="299"/>
                  </a:cubicBezTo>
                  <a:cubicBezTo>
                    <a:pt x="594" y="297"/>
                    <a:pt x="607" y="300"/>
                    <a:pt x="621" y="295"/>
                  </a:cubicBezTo>
                  <a:cubicBezTo>
                    <a:pt x="626" y="312"/>
                    <a:pt x="603" y="306"/>
                    <a:pt x="599" y="317"/>
                  </a:cubicBezTo>
                  <a:cubicBezTo>
                    <a:pt x="595" y="317"/>
                    <a:pt x="591" y="317"/>
                    <a:pt x="589" y="316"/>
                  </a:cubicBezTo>
                  <a:cubicBezTo>
                    <a:pt x="589" y="312"/>
                    <a:pt x="588" y="309"/>
                    <a:pt x="583" y="310"/>
                  </a:cubicBezTo>
                  <a:cubicBezTo>
                    <a:pt x="588" y="324"/>
                    <a:pt x="570" y="328"/>
                    <a:pt x="562" y="320"/>
                  </a:cubicBezTo>
                  <a:cubicBezTo>
                    <a:pt x="558" y="323"/>
                    <a:pt x="549" y="320"/>
                    <a:pt x="546" y="323"/>
                  </a:cubicBezTo>
                  <a:cubicBezTo>
                    <a:pt x="549" y="328"/>
                    <a:pt x="541" y="328"/>
                    <a:pt x="542" y="332"/>
                  </a:cubicBezTo>
                  <a:cubicBezTo>
                    <a:pt x="549" y="336"/>
                    <a:pt x="557" y="338"/>
                    <a:pt x="562" y="345"/>
                  </a:cubicBezTo>
                  <a:cubicBezTo>
                    <a:pt x="559" y="351"/>
                    <a:pt x="563" y="357"/>
                    <a:pt x="567" y="361"/>
                  </a:cubicBezTo>
                  <a:cubicBezTo>
                    <a:pt x="564" y="378"/>
                    <a:pt x="554" y="391"/>
                    <a:pt x="545" y="403"/>
                  </a:cubicBezTo>
                  <a:cubicBezTo>
                    <a:pt x="534" y="401"/>
                    <a:pt x="525" y="401"/>
                    <a:pt x="516" y="400"/>
                  </a:cubicBezTo>
                  <a:cubicBezTo>
                    <a:pt x="510" y="400"/>
                    <a:pt x="509" y="396"/>
                    <a:pt x="504" y="395"/>
                  </a:cubicBezTo>
                  <a:cubicBezTo>
                    <a:pt x="493" y="391"/>
                    <a:pt x="483" y="396"/>
                    <a:pt x="479" y="389"/>
                  </a:cubicBezTo>
                  <a:cubicBezTo>
                    <a:pt x="474" y="395"/>
                    <a:pt x="462" y="393"/>
                    <a:pt x="457" y="398"/>
                  </a:cubicBezTo>
                  <a:cubicBezTo>
                    <a:pt x="460" y="407"/>
                    <a:pt x="456" y="410"/>
                    <a:pt x="454" y="414"/>
                  </a:cubicBezTo>
                  <a:cubicBezTo>
                    <a:pt x="451" y="422"/>
                    <a:pt x="449" y="431"/>
                    <a:pt x="441" y="441"/>
                  </a:cubicBezTo>
                  <a:cubicBezTo>
                    <a:pt x="435" y="448"/>
                    <a:pt x="425" y="458"/>
                    <a:pt x="425" y="465"/>
                  </a:cubicBezTo>
                  <a:cubicBezTo>
                    <a:pt x="424" y="467"/>
                    <a:pt x="427" y="471"/>
                    <a:pt x="427" y="472"/>
                  </a:cubicBezTo>
                  <a:cubicBezTo>
                    <a:pt x="428" y="481"/>
                    <a:pt x="421" y="484"/>
                    <a:pt x="418" y="493"/>
                  </a:cubicBezTo>
                  <a:cubicBezTo>
                    <a:pt x="421" y="496"/>
                    <a:pt x="427" y="495"/>
                    <a:pt x="429" y="498"/>
                  </a:cubicBezTo>
                  <a:cubicBezTo>
                    <a:pt x="433" y="497"/>
                    <a:pt x="436" y="495"/>
                    <a:pt x="441" y="495"/>
                  </a:cubicBezTo>
                  <a:cubicBezTo>
                    <a:pt x="446" y="500"/>
                    <a:pt x="447" y="504"/>
                    <a:pt x="446" y="514"/>
                  </a:cubicBezTo>
                  <a:cubicBezTo>
                    <a:pt x="451" y="521"/>
                    <a:pt x="455" y="514"/>
                    <a:pt x="462" y="512"/>
                  </a:cubicBezTo>
                  <a:cubicBezTo>
                    <a:pt x="476" y="506"/>
                    <a:pt x="489" y="512"/>
                    <a:pt x="501" y="513"/>
                  </a:cubicBezTo>
                  <a:cubicBezTo>
                    <a:pt x="508" y="507"/>
                    <a:pt x="510" y="498"/>
                    <a:pt x="523" y="499"/>
                  </a:cubicBezTo>
                  <a:cubicBezTo>
                    <a:pt x="527" y="491"/>
                    <a:pt x="532" y="485"/>
                    <a:pt x="542" y="483"/>
                  </a:cubicBezTo>
                  <a:cubicBezTo>
                    <a:pt x="543" y="476"/>
                    <a:pt x="538" y="477"/>
                    <a:pt x="538" y="471"/>
                  </a:cubicBezTo>
                  <a:cubicBezTo>
                    <a:pt x="543" y="459"/>
                    <a:pt x="557" y="456"/>
                    <a:pt x="564" y="445"/>
                  </a:cubicBezTo>
                  <a:cubicBezTo>
                    <a:pt x="578" y="441"/>
                    <a:pt x="602" y="440"/>
                    <a:pt x="596" y="421"/>
                  </a:cubicBezTo>
                  <a:cubicBezTo>
                    <a:pt x="602" y="415"/>
                    <a:pt x="607" y="408"/>
                    <a:pt x="615" y="408"/>
                  </a:cubicBezTo>
                  <a:cubicBezTo>
                    <a:pt x="616" y="408"/>
                    <a:pt x="618" y="410"/>
                    <a:pt x="621" y="411"/>
                  </a:cubicBezTo>
                  <a:cubicBezTo>
                    <a:pt x="632" y="413"/>
                    <a:pt x="631" y="419"/>
                    <a:pt x="644" y="418"/>
                  </a:cubicBezTo>
                  <a:cubicBezTo>
                    <a:pt x="645" y="409"/>
                    <a:pt x="656" y="410"/>
                    <a:pt x="664" y="407"/>
                  </a:cubicBezTo>
                  <a:cubicBezTo>
                    <a:pt x="670" y="404"/>
                    <a:pt x="672" y="399"/>
                    <a:pt x="676" y="398"/>
                  </a:cubicBezTo>
                  <a:cubicBezTo>
                    <a:pt x="687" y="398"/>
                    <a:pt x="695" y="409"/>
                    <a:pt x="692" y="422"/>
                  </a:cubicBezTo>
                  <a:cubicBezTo>
                    <a:pt x="703" y="432"/>
                    <a:pt x="715" y="440"/>
                    <a:pt x="723" y="453"/>
                  </a:cubicBezTo>
                  <a:cubicBezTo>
                    <a:pt x="731" y="453"/>
                    <a:pt x="731" y="453"/>
                    <a:pt x="731" y="453"/>
                  </a:cubicBezTo>
                  <a:cubicBezTo>
                    <a:pt x="732" y="462"/>
                    <a:pt x="745" y="458"/>
                    <a:pt x="749" y="464"/>
                  </a:cubicBezTo>
                  <a:cubicBezTo>
                    <a:pt x="748" y="468"/>
                    <a:pt x="750" y="469"/>
                    <a:pt x="751" y="472"/>
                  </a:cubicBezTo>
                  <a:cubicBezTo>
                    <a:pt x="753" y="473"/>
                    <a:pt x="757" y="473"/>
                    <a:pt x="759" y="475"/>
                  </a:cubicBezTo>
                  <a:cubicBezTo>
                    <a:pt x="760" y="481"/>
                    <a:pt x="762" y="487"/>
                    <a:pt x="764" y="491"/>
                  </a:cubicBezTo>
                  <a:cubicBezTo>
                    <a:pt x="760" y="496"/>
                    <a:pt x="760" y="503"/>
                    <a:pt x="753" y="505"/>
                  </a:cubicBezTo>
                  <a:cubicBezTo>
                    <a:pt x="751" y="505"/>
                    <a:pt x="747" y="504"/>
                    <a:pt x="743" y="504"/>
                  </a:cubicBezTo>
                  <a:cubicBezTo>
                    <a:pt x="733" y="505"/>
                    <a:pt x="728" y="509"/>
                    <a:pt x="722" y="503"/>
                  </a:cubicBezTo>
                  <a:cubicBezTo>
                    <a:pt x="718" y="506"/>
                    <a:pt x="716" y="504"/>
                    <a:pt x="710" y="504"/>
                  </a:cubicBezTo>
                  <a:cubicBezTo>
                    <a:pt x="709" y="507"/>
                    <a:pt x="707" y="508"/>
                    <a:pt x="709" y="512"/>
                  </a:cubicBezTo>
                  <a:cubicBezTo>
                    <a:pt x="717" y="512"/>
                    <a:pt x="720" y="521"/>
                    <a:pt x="727" y="524"/>
                  </a:cubicBezTo>
                  <a:cubicBezTo>
                    <a:pt x="729" y="525"/>
                    <a:pt x="732" y="523"/>
                    <a:pt x="734" y="524"/>
                  </a:cubicBezTo>
                  <a:cubicBezTo>
                    <a:pt x="738" y="526"/>
                    <a:pt x="742" y="535"/>
                    <a:pt x="748" y="530"/>
                  </a:cubicBezTo>
                  <a:cubicBezTo>
                    <a:pt x="750" y="523"/>
                    <a:pt x="746" y="512"/>
                    <a:pt x="754" y="510"/>
                  </a:cubicBezTo>
                  <a:cubicBezTo>
                    <a:pt x="768" y="513"/>
                    <a:pt x="768" y="494"/>
                    <a:pt x="780" y="492"/>
                  </a:cubicBezTo>
                  <a:cubicBezTo>
                    <a:pt x="781" y="483"/>
                    <a:pt x="773" y="483"/>
                    <a:pt x="771" y="477"/>
                  </a:cubicBezTo>
                  <a:cubicBezTo>
                    <a:pt x="774" y="474"/>
                    <a:pt x="774" y="468"/>
                    <a:pt x="779" y="467"/>
                  </a:cubicBezTo>
                  <a:cubicBezTo>
                    <a:pt x="788" y="467"/>
                    <a:pt x="791" y="482"/>
                    <a:pt x="800" y="475"/>
                  </a:cubicBezTo>
                  <a:cubicBezTo>
                    <a:pt x="796" y="458"/>
                    <a:pt x="776" y="458"/>
                    <a:pt x="764" y="449"/>
                  </a:cubicBezTo>
                  <a:cubicBezTo>
                    <a:pt x="766" y="447"/>
                    <a:pt x="768" y="446"/>
                    <a:pt x="767" y="442"/>
                  </a:cubicBezTo>
                  <a:cubicBezTo>
                    <a:pt x="757" y="440"/>
                    <a:pt x="749" y="439"/>
                    <a:pt x="743" y="433"/>
                  </a:cubicBezTo>
                  <a:cubicBezTo>
                    <a:pt x="739" y="428"/>
                    <a:pt x="739" y="420"/>
                    <a:pt x="736" y="414"/>
                  </a:cubicBezTo>
                  <a:cubicBezTo>
                    <a:pt x="731" y="406"/>
                    <a:pt x="720" y="405"/>
                    <a:pt x="720" y="395"/>
                  </a:cubicBezTo>
                  <a:cubicBezTo>
                    <a:pt x="724" y="394"/>
                    <a:pt x="725" y="389"/>
                    <a:pt x="722" y="386"/>
                  </a:cubicBezTo>
                  <a:cubicBezTo>
                    <a:pt x="726" y="383"/>
                    <a:pt x="734" y="378"/>
                    <a:pt x="740" y="381"/>
                  </a:cubicBezTo>
                  <a:cubicBezTo>
                    <a:pt x="740" y="386"/>
                    <a:pt x="736" y="388"/>
                    <a:pt x="738" y="394"/>
                  </a:cubicBezTo>
                  <a:cubicBezTo>
                    <a:pt x="744" y="394"/>
                    <a:pt x="742" y="388"/>
                    <a:pt x="748" y="390"/>
                  </a:cubicBezTo>
                  <a:cubicBezTo>
                    <a:pt x="751" y="402"/>
                    <a:pt x="761" y="406"/>
                    <a:pt x="765" y="417"/>
                  </a:cubicBezTo>
                  <a:cubicBezTo>
                    <a:pt x="770" y="416"/>
                    <a:pt x="773" y="418"/>
                    <a:pt x="777" y="418"/>
                  </a:cubicBezTo>
                  <a:cubicBezTo>
                    <a:pt x="778" y="420"/>
                    <a:pt x="778" y="423"/>
                    <a:pt x="780" y="424"/>
                  </a:cubicBezTo>
                  <a:cubicBezTo>
                    <a:pt x="795" y="428"/>
                    <a:pt x="801" y="441"/>
                    <a:pt x="814" y="446"/>
                  </a:cubicBezTo>
                  <a:cubicBezTo>
                    <a:pt x="813" y="455"/>
                    <a:pt x="811" y="463"/>
                    <a:pt x="809" y="469"/>
                  </a:cubicBezTo>
                  <a:cubicBezTo>
                    <a:pt x="811" y="473"/>
                    <a:pt x="818" y="473"/>
                    <a:pt x="817" y="481"/>
                  </a:cubicBezTo>
                  <a:cubicBezTo>
                    <a:pt x="827" y="485"/>
                    <a:pt x="831" y="496"/>
                    <a:pt x="838" y="503"/>
                  </a:cubicBezTo>
                  <a:cubicBezTo>
                    <a:pt x="841" y="504"/>
                    <a:pt x="847" y="501"/>
                    <a:pt x="847" y="505"/>
                  </a:cubicBezTo>
                  <a:cubicBezTo>
                    <a:pt x="845" y="507"/>
                    <a:pt x="840" y="506"/>
                    <a:pt x="839" y="510"/>
                  </a:cubicBezTo>
                  <a:cubicBezTo>
                    <a:pt x="843" y="516"/>
                    <a:pt x="846" y="518"/>
                    <a:pt x="844" y="529"/>
                  </a:cubicBezTo>
                  <a:cubicBezTo>
                    <a:pt x="848" y="531"/>
                    <a:pt x="851" y="529"/>
                    <a:pt x="856" y="529"/>
                  </a:cubicBezTo>
                  <a:cubicBezTo>
                    <a:pt x="856" y="531"/>
                    <a:pt x="857" y="532"/>
                    <a:pt x="858" y="535"/>
                  </a:cubicBezTo>
                  <a:cubicBezTo>
                    <a:pt x="863" y="530"/>
                    <a:pt x="865" y="538"/>
                    <a:pt x="870" y="536"/>
                  </a:cubicBezTo>
                  <a:cubicBezTo>
                    <a:pt x="870" y="528"/>
                    <a:pt x="864" y="521"/>
                    <a:pt x="864" y="516"/>
                  </a:cubicBezTo>
                  <a:cubicBezTo>
                    <a:pt x="869" y="516"/>
                    <a:pt x="868" y="521"/>
                    <a:pt x="874" y="519"/>
                  </a:cubicBezTo>
                  <a:cubicBezTo>
                    <a:pt x="873" y="511"/>
                    <a:pt x="857" y="510"/>
                    <a:pt x="852" y="503"/>
                  </a:cubicBezTo>
                  <a:cubicBezTo>
                    <a:pt x="863" y="501"/>
                    <a:pt x="870" y="511"/>
                    <a:pt x="881" y="513"/>
                  </a:cubicBezTo>
                  <a:cubicBezTo>
                    <a:pt x="883" y="510"/>
                    <a:pt x="881" y="506"/>
                    <a:pt x="880" y="504"/>
                  </a:cubicBezTo>
                  <a:cubicBezTo>
                    <a:pt x="883" y="503"/>
                    <a:pt x="886" y="502"/>
                    <a:pt x="885" y="496"/>
                  </a:cubicBezTo>
                  <a:cubicBezTo>
                    <a:pt x="881" y="496"/>
                    <a:pt x="876" y="496"/>
                    <a:pt x="873" y="493"/>
                  </a:cubicBezTo>
                  <a:cubicBezTo>
                    <a:pt x="867" y="489"/>
                    <a:pt x="860" y="474"/>
                    <a:pt x="858" y="467"/>
                  </a:cubicBezTo>
                  <a:cubicBezTo>
                    <a:pt x="864" y="469"/>
                    <a:pt x="866" y="474"/>
                    <a:pt x="872" y="476"/>
                  </a:cubicBezTo>
                  <a:cubicBezTo>
                    <a:pt x="878" y="473"/>
                    <a:pt x="872" y="463"/>
                    <a:pt x="880" y="461"/>
                  </a:cubicBezTo>
                  <a:cubicBezTo>
                    <a:pt x="884" y="461"/>
                    <a:pt x="884" y="464"/>
                    <a:pt x="887" y="465"/>
                  </a:cubicBezTo>
                  <a:cubicBezTo>
                    <a:pt x="891" y="463"/>
                    <a:pt x="891" y="459"/>
                    <a:pt x="895" y="459"/>
                  </a:cubicBezTo>
                  <a:cubicBezTo>
                    <a:pt x="900" y="461"/>
                    <a:pt x="908" y="461"/>
                    <a:pt x="908" y="467"/>
                  </a:cubicBezTo>
                  <a:cubicBezTo>
                    <a:pt x="906" y="469"/>
                    <a:pt x="900" y="468"/>
                    <a:pt x="902" y="473"/>
                  </a:cubicBezTo>
                  <a:cubicBezTo>
                    <a:pt x="906" y="477"/>
                    <a:pt x="907" y="470"/>
                    <a:pt x="911" y="470"/>
                  </a:cubicBezTo>
                  <a:cubicBezTo>
                    <a:pt x="910" y="479"/>
                    <a:pt x="910" y="484"/>
                    <a:pt x="906" y="490"/>
                  </a:cubicBezTo>
                  <a:cubicBezTo>
                    <a:pt x="910" y="490"/>
                    <a:pt x="912" y="492"/>
                    <a:pt x="916" y="492"/>
                  </a:cubicBezTo>
                  <a:cubicBezTo>
                    <a:pt x="920" y="487"/>
                    <a:pt x="914" y="487"/>
                    <a:pt x="912" y="484"/>
                  </a:cubicBezTo>
                  <a:cubicBezTo>
                    <a:pt x="922" y="483"/>
                    <a:pt x="922" y="498"/>
                    <a:pt x="923" y="502"/>
                  </a:cubicBezTo>
                  <a:cubicBezTo>
                    <a:pt x="919" y="497"/>
                    <a:pt x="915" y="497"/>
                    <a:pt x="907" y="498"/>
                  </a:cubicBezTo>
                  <a:cubicBezTo>
                    <a:pt x="907" y="504"/>
                    <a:pt x="907" y="504"/>
                    <a:pt x="907" y="504"/>
                  </a:cubicBezTo>
                  <a:cubicBezTo>
                    <a:pt x="918" y="505"/>
                    <a:pt x="933" y="506"/>
                    <a:pt x="930" y="519"/>
                  </a:cubicBezTo>
                  <a:cubicBezTo>
                    <a:pt x="936" y="523"/>
                    <a:pt x="943" y="525"/>
                    <a:pt x="946" y="531"/>
                  </a:cubicBezTo>
                  <a:cubicBezTo>
                    <a:pt x="957" y="529"/>
                    <a:pt x="965" y="543"/>
                    <a:pt x="980" y="537"/>
                  </a:cubicBezTo>
                  <a:cubicBezTo>
                    <a:pt x="978" y="524"/>
                    <a:pt x="995" y="524"/>
                    <a:pt x="1003" y="530"/>
                  </a:cubicBezTo>
                  <a:cubicBezTo>
                    <a:pt x="1006" y="532"/>
                    <a:pt x="1006" y="537"/>
                    <a:pt x="1010" y="539"/>
                  </a:cubicBezTo>
                  <a:cubicBezTo>
                    <a:pt x="1030" y="545"/>
                    <a:pt x="1038" y="516"/>
                    <a:pt x="1055" y="528"/>
                  </a:cubicBezTo>
                  <a:cubicBezTo>
                    <a:pt x="1059" y="527"/>
                    <a:pt x="1058" y="522"/>
                    <a:pt x="1063" y="522"/>
                  </a:cubicBezTo>
                  <a:cubicBezTo>
                    <a:pt x="1064" y="533"/>
                    <a:pt x="1056" y="553"/>
                    <a:pt x="1068" y="561"/>
                  </a:cubicBezTo>
                  <a:cubicBezTo>
                    <a:pt x="1054" y="576"/>
                    <a:pt x="1068" y="603"/>
                    <a:pt x="1059" y="616"/>
                  </a:cubicBezTo>
                  <a:cubicBezTo>
                    <a:pt x="1054" y="616"/>
                    <a:pt x="1054" y="616"/>
                    <a:pt x="1054" y="616"/>
                  </a:cubicBezTo>
                  <a:cubicBezTo>
                    <a:pt x="1052" y="630"/>
                    <a:pt x="1039" y="623"/>
                    <a:pt x="1027" y="625"/>
                  </a:cubicBezTo>
                  <a:cubicBezTo>
                    <a:pt x="1022" y="616"/>
                    <a:pt x="1015" y="621"/>
                    <a:pt x="1005" y="622"/>
                  </a:cubicBezTo>
                  <a:cubicBezTo>
                    <a:pt x="1002" y="622"/>
                    <a:pt x="1000" y="621"/>
                    <a:pt x="999" y="621"/>
                  </a:cubicBezTo>
                  <a:cubicBezTo>
                    <a:pt x="990" y="623"/>
                    <a:pt x="983" y="633"/>
                    <a:pt x="977" y="634"/>
                  </a:cubicBezTo>
                  <a:cubicBezTo>
                    <a:pt x="970" y="628"/>
                    <a:pt x="960" y="632"/>
                    <a:pt x="952" y="630"/>
                  </a:cubicBezTo>
                  <a:cubicBezTo>
                    <a:pt x="949" y="629"/>
                    <a:pt x="947" y="626"/>
                    <a:pt x="944" y="625"/>
                  </a:cubicBezTo>
                  <a:cubicBezTo>
                    <a:pt x="942" y="624"/>
                    <a:pt x="938" y="626"/>
                    <a:pt x="934" y="625"/>
                  </a:cubicBezTo>
                  <a:cubicBezTo>
                    <a:pt x="925" y="624"/>
                    <a:pt x="920" y="619"/>
                    <a:pt x="913" y="624"/>
                  </a:cubicBezTo>
                  <a:cubicBezTo>
                    <a:pt x="911" y="622"/>
                    <a:pt x="908" y="621"/>
                    <a:pt x="908" y="616"/>
                  </a:cubicBezTo>
                  <a:cubicBezTo>
                    <a:pt x="895" y="618"/>
                    <a:pt x="893" y="610"/>
                    <a:pt x="879" y="612"/>
                  </a:cubicBezTo>
                  <a:cubicBezTo>
                    <a:pt x="875" y="611"/>
                    <a:pt x="874" y="606"/>
                    <a:pt x="872" y="603"/>
                  </a:cubicBezTo>
                  <a:cubicBezTo>
                    <a:pt x="866" y="605"/>
                    <a:pt x="862" y="600"/>
                    <a:pt x="857" y="600"/>
                  </a:cubicBezTo>
                  <a:cubicBezTo>
                    <a:pt x="850" y="599"/>
                    <a:pt x="847" y="602"/>
                    <a:pt x="843" y="603"/>
                  </a:cubicBezTo>
                  <a:cubicBezTo>
                    <a:pt x="839" y="604"/>
                    <a:pt x="834" y="602"/>
                    <a:pt x="834" y="603"/>
                  </a:cubicBezTo>
                  <a:cubicBezTo>
                    <a:pt x="831" y="604"/>
                    <a:pt x="822" y="612"/>
                    <a:pt x="821" y="615"/>
                  </a:cubicBezTo>
                  <a:cubicBezTo>
                    <a:pt x="819" y="622"/>
                    <a:pt x="827" y="628"/>
                    <a:pt x="826" y="635"/>
                  </a:cubicBezTo>
                  <a:cubicBezTo>
                    <a:pt x="825" y="641"/>
                    <a:pt x="818" y="646"/>
                    <a:pt x="813" y="647"/>
                  </a:cubicBezTo>
                  <a:cubicBezTo>
                    <a:pt x="803" y="649"/>
                    <a:pt x="802" y="644"/>
                    <a:pt x="797" y="640"/>
                  </a:cubicBezTo>
                  <a:cubicBezTo>
                    <a:pt x="792" y="636"/>
                    <a:pt x="782" y="631"/>
                    <a:pt x="778" y="630"/>
                  </a:cubicBezTo>
                  <a:cubicBezTo>
                    <a:pt x="768" y="628"/>
                    <a:pt x="760" y="632"/>
                    <a:pt x="754" y="628"/>
                  </a:cubicBezTo>
                  <a:cubicBezTo>
                    <a:pt x="748" y="624"/>
                    <a:pt x="751" y="613"/>
                    <a:pt x="744" y="608"/>
                  </a:cubicBezTo>
                  <a:cubicBezTo>
                    <a:pt x="743" y="606"/>
                    <a:pt x="738" y="606"/>
                    <a:pt x="735" y="605"/>
                  </a:cubicBezTo>
                  <a:cubicBezTo>
                    <a:pt x="731" y="603"/>
                    <a:pt x="729" y="600"/>
                    <a:pt x="727" y="599"/>
                  </a:cubicBezTo>
                  <a:cubicBezTo>
                    <a:pt x="718" y="596"/>
                    <a:pt x="709" y="601"/>
                    <a:pt x="701" y="599"/>
                  </a:cubicBezTo>
                  <a:cubicBezTo>
                    <a:pt x="693" y="597"/>
                    <a:pt x="691" y="590"/>
                    <a:pt x="683" y="588"/>
                  </a:cubicBezTo>
                  <a:cubicBezTo>
                    <a:pt x="682" y="586"/>
                    <a:pt x="681" y="584"/>
                    <a:pt x="680" y="582"/>
                  </a:cubicBezTo>
                  <a:cubicBezTo>
                    <a:pt x="672" y="582"/>
                    <a:pt x="667" y="579"/>
                    <a:pt x="666" y="573"/>
                  </a:cubicBezTo>
                  <a:cubicBezTo>
                    <a:pt x="673" y="563"/>
                    <a:pt x="687" y="562"/>
                    <a:pt x="685" y="550"/>
                  </a:cubicBezTo>
                  <a:cubicBezTo>
                    <a:pt x="684" y="546"/>
                    <a:pt x="677" y="544"/>
                    <a:pt x="677" y="539"/>
                  </a:cubicBezTo>
                  <a:cubicBezTo>
                    <a:pt x="676" y="531"/>
                    <a:pt x="690" y="530"/>
                    <a:pt x="687" y="521"/>
                  </a:cubicBezTo>
                  <a:cubicBezTo>
                    <a:pt x="680" y="521"/>
                    <a:pt x="678" y="529"/>
                    <a:pt x="673" y="527"/>
                  </a:cubicBezTo>
                  <a:cubicBezTo>
                    <a:pt x="672" y="522"/>
                    <a:pt x="677" y="521"/>
                    <a:pt x="674" y="516"/>
                  </a:cubicBezTo>
                  <a:cubicBezTo>
                    <a:pt x="663" y="512"/>
                    <a:pt x="646" y="528"/>
                    <a:pt x="635" y="516"/>
                  </a:cubicBezTo>
                  <a:cubicBezTo>
                    <a:pt x="631" y="521"/>
                    <a:pt x="623" y="519"/>
                    <a:pt x="619" y="515"/>
                  </a:cubicBezTo>
                  <a:cubicBezTo>
                    <a:pt x="615" y="521"/>
                    <a:pt x="608" y="518"/>
                    <a:pt x="602" y="522"/>
                  </a:cubicBezTo>
                  <a:cubicBezTo>
                    <a:pt x="590" y="516"/>
                    <a:pt x="573" y="518"/>
                    <a:pt x="559" y="518"/>
                  </a:cubicBezTo>
                  <a:cubicBezTo>
                    <a:pt x="545" y="519"/>
                    <a:pt x="529" y="519"/>
                    <a:pt x="523" y="529"/>
                  </a:cubicBezTo>
                  <a:cubicBezTo>
                    <a:pt x="505" y="526"/>
                    <a:pt x="499" y="548"/>
                    <a:pt x="484" y="534"/>
                  </a:cubicBezTo>
                  <a:cubicBezTo>
                    <a:pt x="475" y="537"/>
                    <a:pt x="470" y="529"/>
                    <a:pt x="462" y="534"/>
                  </a:cubicBezTo>
                  <a:cubicBezTo>
                    <a:pt x="457" y="531"/>
                    <a:pt x="455" y="526"/>
                    <a:pt x="452" y="520"/>
                  </a:cubicBezTo>
                  <a:cubicBezTo>
                    <a:pt x="446" y="520"/>
                    <a:pt x="446" y="520"/>
                    <a:pt x="446" y="520"/>
                  </a:cubicBezTo>
                  <a:cubicBezTo>
                    <a:pt x="436" y="536"/>
                    <a:pt x="428" y="552"/>
                    <a:pt x="406" y="555"/>
                  </a:cubicBezTo>
                  <a:cubicBezTo>
                    <a:pt x="394" y="554"/>
                    <a:pt x="392" y="564"/>
                    <a:pt x="383" y="567"/>
                  </a:cubicBezTo>
                  <a:cubicBezTo>
                    <a:pt x="382" y="577"/>
                    <a:pt x="373" y="580"/>
                    <a:pt x="369" y="587"/>
                  </a:cubicBezTo>
                  <a:cubicBezTo>
                    <a:pt x="370" y="593"/>
                    <a:pt x="367" y="596"/>
                    <a:pt x="365" y="598"/>
                  </a:cubicBezTo>
                  <a:cubicBezTo>
                    <a:pt x="367" y="603"/>
                    <a:pt x="365" y="608"/>
                    <a:pt x="363" y="611"/>
                  </a:cubicBezTo>
                  <a:cubicBezTo>
                    <a:pt x="353" y="614"/>
                    <a:pt x="353" y="626"/>
                    <a:pt x="340" y="626"/>
                  </a:cubicBezTo>
                  <a:cubicBezTo>
                    <a:pt x="336" y="635"/>
                    <a:pt x="323" y="638"/>
                    <a:pt x="311" y="636"/>
                  </a:cubicBezTo>
                  <a:cubicBezTo>
                    <a:pt x="303" y="642"/>
                    <a:pt x="302" y="655"/>
                    <a:pt x="292" y="659"/>
                  </a:cubicBezTo>
                  <a:cubicBezTo>
                    <a:pt x="287" y="658"/>
                    <a:pt x="286" y="658"/>
                    <a:pt x="282" y="659"/>
                  </a:cubicBezTo>
                  <a:cubicBezTo>
                    <a:pt x="282" y="667"/>
                    <a:pt x="277" y="670"/>
                    <a:pt x="273" y="674"/>
                  </a:cubicBezTo>
                  <a:cubicBezTo>
                    <a:pt x="273" y="684"/>
                    <a:pt x="273" y="684"/>
                    <a:pt x="273" y="684"/>
                  </a:cubicBezTo>
                  <a:cubicBezTo>
                    <a:pt x="267" y="688"/>
                    <a:pt x="263" y="695"/>
                    <a:pt x="255" y="696"/>
                  </a:cubicBezTo>
                  <a:cubicBezTo>
                    <a:pt x="252" y="705"/>
                    <a:pt x="246" y="711"/>
                    <a:pt x="242" y="719"/>
                  </a:cubicBezTo>
                  <a:cubicBezTo>
                    <a:pt x="233" y="723"/>
                    <a:pt x="230" y="729"/>
                    <a:pt x="230" y="738"/>
                  </a:cubicBezTo>
                  <a:cubicBezTo>
                    <a:pt x="229" y="745"/>
                    <a:pt x="233" y="751"/>
                    <a:pt x="234" y="755"/>
                  </a:cubicBezTo>
                  <a:cubicBezTo>
                    <a:pt x="234" y="761"/>
                    <a:pt x="229" y="767"/>
                    <a:pt x="228" y="773"/>
                  </a:cubicBezTo>
                  <a:cubicBezTo>
                    <a:pt x="227" y="779"/>
                    <a:pt x="230" y="785"/>
                    <a:pt x="230" y="791"/>
                  </a:cubicBezTo>
                  <a:cubicBezTo>
                    <a:pt x="228" y="807"/>
                    <a:pt x="214" y="817"/>
                    <a:pt x="215" y="834"/>
                  </a:cubicBezTo>
                  <a:cubicBezTo>
                    <a:pt x="213" y="838"/>
                    <a:pt x="204" y="841"/>
                    <a:pt x="203" y="848"/>
                  </a:cubicBezTo>
                  <a:cubicBezTo>
                    <a:pt x="202" y="853"/>
                    <a:pt x="209" y="862"/>
                    <a:pt x="208" y="872"/>
                  </a:cubicBezTo>
                  <a:cubicBezTo>
                    <a:pt x="207" y="878"/>
                    <a:pt x="202" y="883"/>
                    <a:pt x="203" y="887"/>
                  </a:cubicBezTo>
                  <a:cubicBezTo>
                    <a:pt x="203" y="892"/>
                    <a:pt x="208" y="895"/>
                    <a:pt x="210" y="897"/>
                  </a:cubicBezTo>
                  <a:cubicBezTo>
                    <a:pt x="209" y="899"/>
                    <a:pt x="209" y="901"/>
                    <a:pt x="210" y="903"/>
                  </a:cubicBezTo>
                  <a:cubicBezTo>
                    <a:pt x="212" y="905"/>
                    <a:pt x="215" y="902"/>
                    <a:pt x="217" y="905"/>
                  </a:cubicBezTo>
                  <a:cubicBezTo>
                    <a:pt x="217" y="917"/>
                    <a:pt x="222" y="924"/>
                    <a:pt x="228" y="929"/>
                  </a:cubicBezTo>
                  <a:cubicBezTo>
                    <a:pt x="228" y="943"/>
                    <a:pt x="249" y="953"/>
                    <a:pt x="242" y="971"/>
                  </a:cubicBezTo>
                  <a:cubicBezTo>
                    <a:pt x="246" y="980"/>
                    <a:pt x="248" y="990"/>
                    <a:pt x="253" y="997"/>
                  </a:cubicBezTo>
                  <a:cubicBezTo>
                    <a:pt x="255" y="999"/>
                    <a:pt x="258" y="999"/>
                    <a:pt x="259" y="1000"/>
                  </a:cubicBezTo>
                  <a:cubicBezTo>
                    <a:pt x="265" y="1005"/>
                    <a:pt x="269" y="1015"/>
                    <a:pt x="276" y="1021"/>
                  </a:cubicBezTo>
                  <a:cubicBezTo>
                    <a:pt x="279" y="1024"/>
                    <a:pt x="281" y="1024"/>
                    <a:pt x="283" y="1027"/>
                  </a:cubicBezTo>
                  <a:cubicBezTo>
                    <a:pt x="287" y="1032"/>
                    <a:pt x="289" y="1039"/>
                    <a:pt x="293" y="1044"/>
                  </a:cubicBezTo>
                  <a:cubicBezTo>
                    <a:pt x="297" y="1048"/>
                    <a:pt x="304" y="1051"/>
                    <a:pt x="308" y="1055"/>
                  </a:cubicBezTo>
                  <a:cubicBezTo>
                    <a:pt x="312" y="1058"/>
                    <a:pt x="314" y="1062"/>
                    <a:pt x="317" y="1065"/>
                  </a:cubicBezTo>
                  <a:cubicBezTo>
                    <a:pt x="325" y="1070"/>
                    <a:pt x="331" y="1063"/>
                    <a:pt x="343" y="1062"/>
                  </a:cubicBezTo>
                  <a:cubicBezTo>
                    <a:pt x="350" y="1061"/>
                    <a:pt x="357" y="1063"/>
                    <a:pt x="363" y="1064"/>
                  </a:cubicBezTo>
                  <a:cubicBezTo>
                    <a:pt x="374" y="1064"/>
                    <a:pt x="378" y="1062"/>
                    <a:pt x="384" y="1068"/>
                  </a:cubicBezTo>
                  <a:cubicBezTo>
                    <a:pt x="387" y="1069"/>
                    <a:pt x="389" y="1068"/>
                    <a:pt x="391" y="1067"/>
                  </a:cubicBezTo>
                  <a:cubicBezTo>
                    <a:pt x="394" y="1075"/>
                    <a:pt x="405" y="1075"/>
                    <a:pt x="409" y="1082"/>
                  </a:cubicBezTo>
                  <a:cubicBezTo>
                    <a:pt x="425" y="1078"/>
                    <a:pt x="440" y="1078"/>
                    <a:pt x="452" y="1070"/>
                  </a:cubicBezTo>
                  <a:cubicBezTo>
                    <a:pt x="460" y="1078"/>
                    <a:pt x="467" y="1068"/>
                    <a:pt x="474" y="1067"/>
                  </a:cubicBezTo>
                  <a:cubicBezTo>
                    <a:pt x="477" y="1067"/>
                    <a:pt x="481" y="1070"/>
                    <a:pt x="486" y="1069"/>
                  </a:cubicBezTo>
                  <a:cubicBezTo>
                    <a:pt x="489" y="1069"/>
                    <a:pt x="491" y="1067"/>
                    <a:pt x="493" y="1067"/>
                  </a:cubicBezTo>
                  <a:cubicBezTo>
                    <a:pt x="496" y="1068"/>
                    <a:pt x="498" y="1071"/>
                    <a:pt x="501" y="1071"/>
                  </a:cubicBezTo>
                  <a:cubicBezTo>
                    <a:pt x="504" y="1072"/>
                    <a:pt x="507" y="1070"/>
                    <a:pt x="509" y="1069"/>
                  </a:cubicBezTo>
                  <a:cubicBezTo>
                    <a:pt x="525" y="1069"/>
                    <a:pt x="539" y="1084"/>
                    <a:pt x="543" y="1095"/>
                  </a:cubicBezTo>
                  <a:cubicBezTo>
                    <a:pt x="547" y="1108"/>
                    <a:pt x="548" y="1115"/>
                    <a:pt x="568" y="1113"/>
                  </a:cubicBezTo>
                  <a:cubicBezTo>
                    <a:pt x="569" y="1112"/>
                    <a:pt x="568" y="1109"/>
                    <a:pt x="571" y="1110"/>
                  </a:cubicBezTo>
                  <a:cubicBezTo>
                    <a:pt x="580" y="1109"/>
                    <a:pt x="585" y="1116"/>
                    <a:pt x="592" y="1115"/>
                  </a:cubicBezTo>
                  <a:cubicBezTo>
                    <a:pt x="597" y="1115"/>
                    <a:pt x="604" y="1108"/>
                    <a:pt x="609" y="1115"/>
                  </a:cubicBezTo>
                  <a:cubicBezTo>
                    <a:pt x="610" y="1128"/>
                    <a:pt x="627" y="1131"/>
                    <a:pt x="629" y="1141"/>
                  </a:cubicBezTo>
                  <a:cubicBezTo>
                    <a:pt x="631" y="1149"/>
                    <a:pt x="623" y="1151"/>
                    <a:pt x="625" y="1162"/>
                  </a:cubicBezTo>
                  <a:cubicBezTo>
                    <a:pt x="623" y="1165"/>
                    <a:pt x="619" y="1166"/>
                    <a:pt x="617" y="1169"/>
                  </a:cubicBezTo>
                  <a:cubicBezTo>
                    <a:pt x="618" y="1175"/>
                    <a:pt x="623" y="1177"/>
                    <a:pt x="623" y="1184"/>
                  </a:cubicBezTo>
                  <a:cubicBezTo>
                    <a:pt x="622" y="1185"/>
                    <a:pt x="619" y="1184"/>
                    <a:pt x="618" y="1186"/>
                  </a:cubicBezTo>
                  <a:cubicBezTo>
                    <a:pt x="619" y="1196"/>
                    <a:pt x="616" y="1203"/>
                    <a:pt x="607" y="1203"/>
                  </a:cubicBezTo>
                  <a:cubicBezTo>
                    <a:pt x="608" y="1210"/>
                    <a:pt x="613" y="1213"/>
                    <a:pt x="618" y="1216"/>
                  </a:cubicBezTo>
                  <a:cubicBezTo>
                    <a:pt x="619" y="1219"/>
                    <a:pt x="617" y="1219"/>
                    <a:pt x="618" y="1222"/>
                  </a:cubicBezTo>
                  <a:cubicBezTo>
                    <a:pt x="622" y="1224"/>
                    <a:pt x="625" y="1227"/>
                    <a:pt x="626" y="1233"/>
                  </a:cubicBezTo>
                  <a:cubicBezTo>
                    <a:pt x="633" y="1233"/>
                    <a:pt x="632" y="1237"/>
                    <a:pt x="635" y="1240"/>
                  </a:cubicBezTo>
                  <a:cubicBezTo>
                    <a:pt x="637" y="1243"/>
                    <a:pt x="642" y="1244"/>
                    <a:pt x="643" y="1246"/>
                  </a:cubicBezTo>
                  <a:cubicBezTo>
                    <a:pt x="646" y="1249"/>
                    <a:pt x="646" y="1252"/>
                    <a:pt x="648" y="1255"/>
                  </a:cubicBezTo>
                  <a:cubicBezTo>
                    <a:pt x="653" y="1260"/>
                    <a:pt x="661" y="1262"/>
                    <a:pt x="666" y="1267"/>
                  </a:cubicBezTo>
                  <a:cubicBezTo>
                    <a:pt x="673" y="1274"/>
                    <a:pt x="674" y="1284"/>
                    <a:pt x="681" y="1291"/>
                  </a:cubicBezTo>
                  <a:cubicBezTo>
                    <a:pt x="681" y="1294"/>
                    <a:pt x="678" y="1293"/>
                    <a:pt x="679" y="1297"/>
                  </a:cubicBezTo>
                  <a:cubicBezTo>
                    <a:pt x="682" y="1301"/>
                    <a:pt x="688" y="1303"/>
                    <a:pt x="688" y="1311"/>
                  </a:cubicBezTo>
                  <a:cubicBezTo>
                    <a:pt x="693" y="1317"/>
                    <a:pt x="701" y="1320"/>
                    <a:pt x="700" y="1331"/>
                  </a:cubicBezTo>
                  <a:cubicBezTo>
                    <a:pt x="699" y="1335"/>
                    <a:pt x="695" y="1335"/>
                    <a:pt x="694" y="1339"/>
                  </a:cubicBezTo>
                  <a:cubicBezTo>
                    <a:pt x="696" y="1352"/>
                    <a:pt x="713" y="1360"/>
                    <a:pt x="712" y="1373"/>
                  </a:cubicBezTo>
                  <a:cubicBezTo>
                    <a:pt x="711" y="1378"/>
                    <a:pt x="705" y="1379"/>
                    <a:pt x="707" y="1385"/>
                  </a:cubicBezTo>
                  <a:cubicBezTo>
                    <a:pt x="697" y="1384"/>
                    <a:pt x="698" y="1394"/>
                    <a:pt x="689" y="1393"/>
                  </a:cubicBezTo>
                  <a:cubicBezTo>
                    <a:pt x="689" y="1403"/>
                    <a:pt x="684" y="1405"/>
                    <a:pt x="687" y="1415"/>
                  </a:cubicBezTo>
                  <a:cubicBezTo>
                    <a:pt x="680" y="1417"/>
                    <a:pt x="683" y="1423"/>
                    <a:pt x="677" y="1427"/>
                  </a:cubicBezTo>
                  <a:cubicBezTo>
                    <a:pt x="679" y="1436"/>
                    <a:pt x="676" y="1443"/>
                    <a:pt x="679" y="1451"/>
                  </a:cubicBezTo>
                  <a:cubicBezTo>
                    <a:pt x="683" y="1459"/>
                    <a:pt x="695" y="1464"/>
                    <a:pt x="704" y="1475"/>
                  </a:cubicBezTo>
                  <a:cubicBezTo>
                    <a:pt x="706" y="1477"/>
                    <a:pt x="706" y="1479"/>
                    <a:pt x="708" y="1481"/>
                  </a:cubicBezTo>
                  <a:cubicBezTo>
                    <a:pt x="712" y="1487"/>
                    <a:pt x="718" y="1489"/>
                    <a:pt x="721" y="1493"/>
                  </a:cubicBezTo>
                  <a:cubicBezTo>
                    <a:pt x="722" y="1494"/>
                    <a:pt x="721" y="1496"/>
                    <a:pt x="722" y="1497"/>
                  </a:cubicBezTo>
                  <a:cubicBezTo>
                    <a:pt x="726" y="1500"/>
                    <a:pt x="731" y="1499"/>
                    <a:pt x="733" y="1503"/>
                  </a:cubicBezTo>
                  <a:cubicBezTo>
                    <a:pt x="735" y="1508"/>
                    <a:pt x="733" y="1515"/>
                    <a:pt x="735" y="1521"/>
                  </a:cubicBezTo>
                  <a:cubicBezTo>
                    <a:pt x="736" y="1524"/>
                    <a:pt x="740" y="1527"/>
                    <a:pt x="741" y="1529"/>
                  </a:cubicBezTo>
                  <a:cubicBezTo>
                    <a:pt x="742" y="1530"/>
                    <a:pt x="740" y="1533"/>
                    <a:pt x="740" y="1534"/>
                  </a:cubicBezTo>
                  <a:cubicBezTo>
                    <a:pt x="741" y="1535"/>
                    <a:pt x="744" y="1541"/>
                    <a:pt x="744" y="1542"/>
                  </a:cubicBezTo>
                  <a:cubicBezTo>
                    <a:pt x="746" y="1545"/>
                    <a:pt x="751" y="1550"/>
                    <a:pt x="753" y="1552"/>
                  </a:cubicBezTo>
                  <a:cubicBezTo>
                    <a:pt x="762" y="1563"/>
                    <a:pt x="783" y="1564"/>
                    <a:pt x="783" y="1578"/>
                  </a:cubicBezTo>
                  <a:cubicBezTo>
                    <a:pt x="788" y="1583"/>
                    <a:pt x="799" y="1582"/>
                    <a:pt x="800" y="1592"/>
                  </a:cubicBezTo>
                  <a:cubicBezTo>
                    <a:pt x="800" y="1594"/>
                    <a:pt x="797" y="1594"/>
                    <a:pt x="794" y="1594"/>
                  </a:cubicBezTo>
                  <a:cubicBezTo>
                    <a:pt x="794" y="1599"/>
                    <a:pt x="800" y="1599"/>
                    <a:pt x="801" y="1604"/>
                  </a:cubicBezTo>
                  <a:cubicBezTo>
                    <a:pt x="808" y="1602"/>
                    <a:pt x="813" y="1607"/>
                    <a:pt x="820" y="1608"/>
                  </a:cubicBezTo>
                  <a:cubicBezTo>
                    <a:pt x="833" y="1609"/>
                    <a:pt x="848" y="1604"/>
                    <a:pt x="860" y="1603"/>
                  </a:cubicBezTo>
                  <a:cubicBezTo>
                    <a:pt x="881" y="1601"/>
                    <a:pt x="902" y="1604"/>
                    <a:pt x="921" y="1600"/>
                  </a:cubicBezTo>
                  <a:cubicBezTo>
                    <a:pt x="940" y="1597"/>
                    <a:pt x="954" y="1584"/>
                    <a:pt x="970" y="1580"/>
                  </a:cubicBezTo>
                  <a:cubicBezTo>
                    <a:pt x="984" y="1576"/>
                    <a:pt x="990" y="1567"/>
                    <a:pt x="1000" y="1562"/>
                  </a:cubicBezTo>
                  <a:cubicBezTo>
                    <a:pt x="1004" y="1559"/>
                    <a:pt x="1011" y="1559"/>
                    <a:pt x="1016" y="1556"/>
                  </a:cubicBezTo>
                  <a:cubicBezTo>
                    <a:pt x="1024" y="1552"/>
                    <a:pt x="1029" y="1542"/>
                    <a:pt x="1033" y="1535"/>
                  </a:cubicBezTo>
                  <a:cubicBezTo>
                    <a:pt x="1034" y="1532"/>
                    <a:pt x="1029" y="1534"/>
                    <a:pt x="1030" y="1530"/>
                  </a:cubicBezTo>
                  <a:cubicBezTo>
                    <a:pt x="1046" y="1521"/>
                    <a:pt x="1066" y="1516"/>
                    <a:pt x="1082" y="1507"/>
                  </a:cubicBezTo>
                  <a:cubicBezTo>
                    <a:pt x="1083" y="1504"/>
                    <a:pt x="1080" y="1504"/>
                    <a:pt x="1080" y="1501"/>
                  </a:cubicBezTo>
                  <a:cubicBezTo>
                    <a:pt x="1086" y="1499"/>
                    <a:pt x="1087" y="1493"/>
                    <a:pt x="1089" y="1487"/>
                  </a:cubicBezTo>
                  <a:cubicBezTo>
                    <a:pt x="1085" y="1486"/>
                    <a:pt x="1085" y="1482"/>
                    <a:pt x="1082" y="1479"/>
                  </a:cubicBezTo>
                  <a:cubicBezTo>
                    <a:pt x="1084" y="1478"/>
                    <a:pt x="1085" y="1476"/>
                    <a:pt x="1085" y="1474"/>
                  </a:cubicBezTo>
                  <a:cubicBezTo>
                    <a:pt x="1084" y="1472"/>
                    <a:pt x="1081" y="1472"/>
                    <a:pt x="1079" y="1471"/>
                  </a:cubicBezTo>
                  <a:cubicBezTo>
                    <a:pt x="1081" y="1463"/>
                    <a:pt x="1089" y="1464"/>
                    <a:pt x="1095" y="1460"/>
                  </a:cubicBezTo>
                  <a:cubicBezTo>
                    <a:pt x="1098" y="1458"/>
                    <a:pt x="1100" y="1454"/>
                    <a:pt x="1103" y="1451"/>
                  </a:cubicBezTo>
                  <a:cubicBezTo>
                    <a:pt x="1108" y="1449"/>
                    <a:pt x="1114" y="1448"/>
                    <a:pt x="1119" y="1445"/>
                  </a:cubicBezTo>
                  <a:cubicBezTo>
                    <a:pt x="1122" y="1442"/>
                    <a:pt x="1124" y="1437"/>
                    <a:pt x="1127" y="1434"/>
                  </a:cubicBezTo>
                  <a:cubicBezTo>
                    <a:pt x="1142" y="1423"/>
                    <a:pt x="1160" y="1422"/>
                    <a:pt x="1174" y="1412"/>
                  </a:cubicBezTo>
                  <a:cubicBezTo>
                    <a:pt x="1179" y="1409"/>
                    <a:pt x="1188" y="1400"/>
                    <a:pt x="1193" y="1395"/>
                  </a:cubicBezTo>
                  <a:cubicBezTo>
                    <a:pt x="1200" y="1387"/>
                    <a:pt x="1197" y="1383"/>
                    <a:pt x="1197" y="1373"/>
                  </a:cubicBezTo>
                  <a:cubicBezTo>
                    <a:pt x="1197" y="1369"/>
                    <a:pt x="1198" y="1363"/>
                    <a:pt x="1199" y="1360"/>
                  </a:cubicBezTo>
                  <a:cubicBezTo>
                    <a:pt x="1202" y="1350"/>
                    <a:pt x="1203" y="1342"/>
                    <a:pt x="1208" y="1331"/>
                  </a:cubicBezTo>
                  <a:cubicBezTo>
                    <a:pt x="1207" y="1325"/>
                    <a:pt x="1197" y="1327"/>
                    <a:pt x="1194" y="1323"/>
                  </a:cubicBezTo>
                  <a:cubicBezTo>
                    <a:pt x="1197" y="1312"/>
                    <a:pt x="1186" y="1305"/>
                    <a:pt x="1194" y="1299"/>
                  </a:cubicBezTo>
                  <a:cubicBezTo>
                    <a:pt x="1188" y="1292"/>
                    <a:pt x="1199" y="1289"/>
                    <a:pt x="1197" y="1281"/>
                  </a:cubicBezTo>
                  <a:cubicBezTo>
                    <a:pt x="1194" y="1279"/>
                    <a:pt x="1187" y="1280"/>
                    <a:pt x="1186" y="1276"/>
                  </a:cubicBezTo>
                  <a:cubicBezTo>
                    <a:pt x="1190" y="1267"/>
                    <a:pt x="1190" y="1259"/>
                    <a:pt x="1194" y="1251"/>
                  </a:cubicBezTo>
                  <a:cubicBezTo>
                    <a:pt x="1198" y="1245"/>
                    <a:pt x="1210" y="1240"/>
                    <a:pt x="1208" y="1230"/>
                  </a:cubicBezTo>
                  <a:cubicBezTo>
                    <a:pt x="1210" y="1227"/>
                    <a:pt x="1213" y="1224"/>
                    <a:pt x="1216" y="1222"/>
                  </a:cubicBezTo>
                  <a:cubicBezTo>
                    <a:pt x="1216" y="1219"/>
                    <a:pt x="1215" y="1219"/>
                    <a:pt x="1215" y="1216"/>
                  </a:cubicBezTo>
                  <a:cubicBezTo>
                    <a:pt x="1221" y="1213"/>
                    <a:pt x="1226" y="1209"/>
                    <a:pt x="1228" y="1202"/>
                  </a:cubicBezTo>
                  <a:cubicBezTo>
                    <a:pt x="1231" y="1202"/>
                    <a:pt x="1232" y="1200"/>
                    <a:pt x="1236" y="1200"/>
                  </a:cubicBezTo>
                  <a:cubicBezTo>
                    <a:pt x="1244" y="1193"/>
                    <a:pt x="1246" y="1183"/>
                    <a:pt x="1253" y="1175"/>
                  </a:cubicBezTo>
                  <a:cubicBezTo>
                    <a:pt x="1257" y="1170"/>
                    <a:pt x="1264" y="1167"/>
                    <a:pt x="1267" y="1163"/>
                  </a:cubicBezTo>
                  <a:cubicBezTo>
                    <a:pt x="1269" y="1160"/>
                    <a:pt x="1269" y="1157"/>
                    <a:pt x="1271" y="1154"/>
                  </a:cubicBezTo>
                  <a:cubicBezTo>
                    <a:pt x="1273" y="1152"/>
                    <a:pt x="1276" y="1151"/>
                    <a:pt x="1278" y="1149"/>
                  </a:cubicBezTo>
                  <a:cubicBezTo>
                    <a:pt x="1304" y="1121"/>
                    <a:pt x="1338" y="1099"/>
                    <a:pt x="1353" y="1061"/>
                  </a:cubicBezTo>
                  <a:cubicBezTo>
                    <a:pt x="1355" y="1054"/>
                    <a:pt x="1362" y="1049"/>
                    <a:pt x="1365" y="1042"/>
                  </a:cubicBezTo>
                  <a:cubicBezTo>
                    <a:pt x="1368" y="1037"/>
                    <a:pt x="1367" y="1031"/>
                    <a:pt x="1368" y="1025"/>
                  </a:cubicBezTo>
                  <a:cubicBezTo>
                    <a:pt x="1369" y="1021"/>
                    <a:pt x="1376" y="1015"/>
                    <a:pt x="1378" y="1007"/>
                  </a:cubicBezTo>
                  <a:cubicBezTo>
                    <a:pt x="1381" y="995"/>
                    <a:pt x="1382" y="986"/>
                    <a:pt x="1388" y="981"/>
                  </a:cubicBezTo>
                  <a:cubicBezTo>
                    <a:pt x="1388" y="974"/>
                    <a:pt x="1389" y="967"/>
                    <a:pt x="1387" y="961"/>
                  </a:cubicBezTo>
                  <a:cubicBezTo>
                    <a:pt x="1388" y="958"/>
                    <a:pt x="1391" y="958"/>
                    <a:pt x="1391" y="954"/>
                  </a:cubicBezTo>
                  <a:cubicBezTo>
                    <a:pt x="1390" y="946"/>
                    <a:pt x="1389" y="937"/>
                    <a:pt x="1392" y="931"/>
                  </a:cubicBezTo>
                  <a:cubicBezTo>
                    <a:pt x="1391" y="931"/>
                    <a:pt x="1390" y="930"/>
                    <a:pt x="1389" y="928"/>
                  </a:cubicBezTo>
                  <a:cubicBezTo>
                    <a:pt x="1386" y="928"/>
                    <a:pt x="1385" y="929"/>
                    <a:pt x="1382" y="929"/>
                  </a:cubicBezTo>
                  <a:cubicBezTo>
                    <a:pt x="1378" y="948"/>
                    <a:pt x="1351" y="944"/>
                    <a:pt x="1341" y="956"/>
                  </a:cubicBezTo>
                  <a:cubicBezTo>
                    <a:pt x="1338" y="957"/>
                    <a:pt x="1339" y="954"/>
                    <a:pt x="1336" y="954"/>
                  </a:cubicBezTo>
                  <a:cubicBezTo>
                    <a:pt x="1329" y="958"/>
                    <a:pt x="1326" y="965"/>
                    <a:pt x="1319" y="969"/>
                  </a:cubicBezTo>
                  <a:cubicBezTo>
                    <a:pt x="1316" y="968"/>
                    <a:pt x="1315" y="966"/>
                    <a:pt x="1311" y="967"/>
                  </a:cubicBezTo>
                  <a:cubicBezTo>
                    <a:pt x="1301" y="972"/>
                    <a:pt x="1295" y="982"/>
                    <a:pt x="1282" y="979"/>
                  </a:cubicBezTo>
                  <a:cubicBezTo>
                    <a:pt x="1273" y="977"/>
                    <a:pt x="1270" y="964"/>
                    <a:pt x="1261" y="963"/>
                  </a:cubicBezTo>
                  <a:cubicBezTo>
                    <a:pt x="1271" y="953"/>
                    <a:pt x="1263" y="938"/>
                    <a:pt x="1248" y="938"/>
                  </a:cubicBezTo>
                  <a:cubicBezTo>
                    <a:pt x="1248" y="935"/>
                    <a:pt x="1247" y="932"/>
                    <a:pt x="1245" y="929"/>
                  </a:cubicBezTo>
                  <a:cubicBezTo>
                    <a:pt x="1239" y="930"/>
                    <a:pt x="1236" y="927"/>
                    <a:pt x="1232" y="925"/>
                  </a:cubicBezTo>
                  <a:cubicBezTo>
                    <a:pt x="1230" y="922"/>
                    <a:pt x="1230" y="916"/>
                    <a:pt x="1227" y="914"/>
                  </a:cubicBezTo>
                  <a:cubicBezTo>
                    <a:pt x="1224" y="912"/>
                    <a:pt x="1222" y="913"/>
                    <a:pt x="1218" y="914"/>
                  </a:cubicBezTo>
                  <a:cubicBezTo>
                    <a:pt x="1216" y="913"/>
                    <a:pt x="1214" y="910"/>
                    <a:pt x="1211" y="909"/>
                  </a:cubicBezTo>
                  <a:cubicBezTo>
                    <a:pt x="1200" y="909"/>
                    <a:pt x="1191" y="903"/>
                    <a:pt x="1188" y="894"/>
                  </a:cubicBezTo>
                  <a:cubicBezTo>
                    <a:pt x="1186" y="888"/>
                    <a:pt x="1188" y="882"/>
                    <a:pt x="1186" y="877"/>
                  </a:cubicBezTo>
                  <a:cubicBezTo>
                    <a:pt x="1181" y="865"/>
                    <a:pt x="1173" y="858"/>
                    <a:pt x="1162" y="853"/>
                  </a:cubicBezTo>
                  <a:cubicBezTo>
                    <a:pt x="1161" y="852"/>
                    <a:pt x="1162" y="848"/>
                    <a:pt x="1159" y="849"/>
                  </a:cubicBezTo>
                  <a:cubicBezTo>
                    <a:pt x="1156" y="846"/>
                    <a:pt x="1152" y="850"/>
                    <a:pt x="1149" y="848"/>
                  </a:cubicBezTo>
                  <a:cubicBezTo>
                    <a:pt x="1149" y="833"/>
                    <a:pt x="1138" y="819"/>
                    <a:pt x="1142" y="805"/>
                  </a:cubicBezTo>
                  <a:cubicBezTo>
                    <a:pt x="1140" y="802"/>
                    <a:pt x="1136" y="801"/>
                    <a:pt x="1135" y="797"/>
                  </a:cubicBezTo>
                  <a:cubicBezTo>
                    <a:pt x="1135" y="784"/>
                    <a:pt x="1124" y="781"/>
                    <a:pt x="1114" y="778"/>
                  </a:cubicBezTo>
                  <a:cubicBezTo>
                    <a:pt x="1108" y="772"/>
                    <a:pt x="1104" y="760"/>
                    <a:pt x="1106" y="753"/>
                  </a:cubicBezTo>
                  <a:cubicBezTo>
                    <a:pt x="1094" y="749"/>
                    <a:pt x="1092" y="733"/>
                    <a:pt x="1084" y="723"/>
                  </a:cubicBezTo>
                  <a:cubicBezTo>
                    <a:pt x="1080" y="718"/>
                    <a:pt x="1074" y="715"/>
                    <a:pt x="1072" y="709"/>
                  </a:cubicBezTo>
                  <a:cubicBezTo>
                    <a:pt x="1070" y="706"/>
                    <a:pt x="1071" y="703"/>
                    <a:pt x="1070" y="700"/>
                  </a:cubicBezTo>
                  <a:cubicBezTo>
                    <a:pt x="1067" y="695"/>
                    <a:pt x="1059" y="696"/>
                    <a:pt x="1060" y="689"/>
                  </a:cubicBezTo>
                  <a:cubicBezTo>
                    <a:pt x="1064" y="692"/>
                    <a:pt x="1066" y="696"/>
                    <a:pt x="1074" y="695"/>
                  </a:cubicBezTo>
                  <a:cubicBezTo>
                    <a:pt x="1075" y="687"/>
                    <a:pt x="1067" y="675"/>
                    <a:pt x="1074" y="670"/>
                  </a:cubicBezTo>
                  <a:cubicBezTo>
                    <a:pt x="1074" y="687"/>
                    <a:pt x="1082" y="694"/>
                    <a:pt x="1096" y="697"/>
                  </a:cubicBezTo>
                  <a:cubicBezTo>
                    <a:pt x="1099" y="702"/>
                    <a:pt x="1101" y="710"/>
                    <a:pt x="1106" y="715"/>
                  </a:cubicBezTo>
                  <a:cubicBezTo>
                    <a:pt x="1111" y="721"/>
                    <a:pt x="1117" y="722"/>
                    <a:pt x="1122" y="726"/>
                  </a:cubicBezTo>
                  <a:cubicBezTo>
                    <a:pt x="1127" y="731"/>
                    <a:pt x="1127" y="739"/>
                    <a:pt x="1131" y="746"/>
                  </a:cubicBezTo>
                  <a:cubicBezTo>
                    <a:pt x="1136" y="754"/>
                    <a:pt x="1143" y="749"/>
                    <a:pt x="1150" y="751"/>
                  </a:cubicBezTo>
                  <a:cubicBezTo>
                    <a:pt x="1174" y="756"/>
                    <a:pt x="1166" y="802"/>
                    <a:pt x="1188" y="811"/>
                  </a:cubicBezTo>
                  <a:cubicBezTo>
                    <a:pt x="1191" y="811"/>
                    <a:pt x="1193" y="810"/>
                    <a:pt x="1197" y="810"/>
                  </a:cubicBezTo>
                  <a:cubicBezTo>
                    <a:pt x="1201" y="812"/>
                    <a:pt x="1206" y="818"/>
                    <a:pt x="1210" y="823"/>
                  </a:cubicBezTo>
                  <a:cubicBezTo>
                    <a:pt x="1215" y="829"/>
                    <a:pt x="1221" y="838"/>
                    <a:pt x="1228" y="847"/>
                  </a:cubicBezTo>
                  <a:cubicBezTo>
                    <a:pt x="1240" y="860"/>
                    <a:pt x="1255" y="866"/>
                    <a:pt x="1246" y="889"/>
                  </a:cubicBezTo>
                  <a:cubicBezTo>
                    <a:pt x="1256" y="893"/>
                    <a:pt x="1257" y="910"/>
                    <a:pt x="1254" y="923"/>
                  </a:cubicBezTo>
                  <a:cubicBezTo>
                    <a:pt x="1259" y="927"/>
                    <a:pt x="1264" y="932"/>
                    <a:pt x="1267" y="938"/>
                  </a:cubicBezTo>
                  <a:cubicBezTo>
                    <a:pt x="1274" y="939"/>
                    <a:pt x="1283" y="939"/>
                    <a:pt x="1289" y="935"/>
                  </a:cubicBezTo>
                  <a:cubicBezTo>
                    <a:pt x="1293" y="931"/>
                    <a:pt x="1293" y="921"/>
                    <a:pt x="1299" y="921"/>
                  </a:cubicBezTo>
                  <a:cubicBezTo>
                    <a:pt x="1311" y="920"/>
                    <a:pt x="1318" y="917"/>
                    <a:pt x="1325" y="914"/>
                  </a:cubicBezTo>
                  <a:cubicBezTo>
                    <a:pt x="1329" y="912"/>
                    <a:pt x="1333" y="912"/>
                    <a:pt x="1336" y="911"/>
                  </a:cubicBezTo>
                  <a:cubicBezTo>
                    <a:pt x="1340" y="908"/>
                    <a:pt x="1343" y="900"/>
                    <a:pt x="1348" y="895"/>
                  </a:cubicBezTo>
                  <a:cubicBezTo>
                    <a:pt x="1356" y="887"/>
                    <a:pt x="1362" y="882"/>
                    <a:pt x="1370" y="875"/>
                  </a:cubicBezTo>
                  <a:cubicBezTo>
                    <a:pt x="1377" y="868"/>
                    <a:pt x="1382" y="864"/>
                    <a:pt x="1393" y="863"/>
                  </a:cubicBezTo>
                  <a:cubicBezTo>
                    <a:pt x="1396" y="838"/>
                    <a:pt x="1419" y="832"/>
                    <a:pt x="1434" y="818"/>
                  </a:cubicBezTo>
                  <a:cubicBezTo>
                    <a:pt x="1434" y="814"/>
                    <a:pt x="1433" y="812"/>
                    <a:pt x="1433" y="808"/>
                  </a:cubicBezTo>
                  <a:cubicBezTo>
                    <a:pt x="1439" y="803"/>
                    <a:pt x="1449" y="801"/>
                    <a:pt x="1447" y="788"/>
                  </a:cubicBezTo>
                  <a:cubicBezTo>
                    <a:pt x="1455" y="782"/>
                    <a:pt x="1457" y="771"/>
                    <a:pt x="1455" y="757"/>
                  </a:cubicBezTo>
                  <a:cubicBezTo>
                    <a:pt x="1459" y="758"/>
                    <a:pt x="1461" y="756"/>
                    <a:pt x="1463" y="755"/>
                  </a:cubicBezTo>
                  <a:cubicBezTo>
                    <a:pt x="1460" y="738"/>
                    <a:pt x="1475" y="729"/>
                    <a:pt x="1466" y="712"/>
                  </a:cubicBezTo>
                  <a:cubicBezTo>
                    <a:pt x="1457" y="713"/>
                    <a:pt x="1454" y="700"/>
                    <a:pt x="1447" y="697"/>
                  </a:cubicBezTo>
                  <a:cubicBezTo>
                    <a:pt x="1437" y="692"/>
                    <a:pt x="1426" y="699"/>
                    <a:pt x="1417" y="693"/>
                  </a:cubicBezTo>
                  <a:cubicBezTo>
                    <a:pt x="1406" y="686"/>
                    <a:pt x="1409" y="668"/>
                    <a:pt x="1401" y="658"/>
                  </a:cubicBezTo>
                  <a:cubicBezTo>
                    <a:pt x="1400" y="677"/>
                    <a:pt x="1385" y="685"/>
                    <a:pt x="1387" y="706"/>
                  </a:cubicBezTo>
                  <a:cubicBezTo>
                    <a:pt x="1381" y="709"/>
                    <a:pt x="1377" y="706"/>
                    <a:pt x="1370" y="707"/>
                  </a:cubicBezTo>
                  <a:cubicBezTo>
                    <a:pt x="1365" y="709"/>
                    <a:pt x="1362" y="716"/>
                    <a:pt x="1358" y="715"/>
                  </a:cubicBezTo>
                  <a:cubicBezTo>
                    <a:pt x="1340" y="714"/>
                    <a:pt x="1363" y="674"/>
                    <a:pt x="1338" y="679"/>
                  </a:cubicBezTo>
                  <a:cubicBezTo>
                    <a:pt x="1335" y="685"/>
                    <a:pt x="1344" y="697"/>
                    <a:pt x="1338" y="703"/>
                  </a:cubicBezTo>
                  <a:cubicBezTo>
                    <a:pt x="1334" y="690"/>
                    <a:pt x="1318" y="689"/>
                    <a:pt x="1317" y="673"/>
                  </a:cubicBezTo>
                  <a:cubicBezTo>
                    <a:pt x="1310" y="669"/>
                    <a:pt x="1298" y="668"/>
                    <a:pt x="1298" y="657"/>
                  </a:cubicBezTo>
                  <a:cubicBezTo>
                    <a:pt x="1293" y="654"/>
                    <a:pt x="1290" y="651"/>
                    <a:pt x="1289" y="645"/>
                  </a:cubicBezTo>
                  <a:cubicBezTo>
                    <a:pt x="1284" y="643"/>
                    <a:pt x="1278" y="641"/>
                    <a:pt x="1277" y="635"/>
                  </a:cubicBezTo>
                  <a:cubicBezTo>
                    <a:pt x="1278" y="634"/>
                    <a:pt x="1283" y="635"/>
                    <a:pt x="1285" y="634"/>
                  </a:cubicBezTo>
                  <a:cubicBezTo>
                    <a:pt x="1285" y="627"/>
                    <a:pt x="1285" y="627"/>
                    <a:pt x="1285" y="627"/>
                  </a:cubicBezTo>
                  <a:cubicBezTo>
                    <a:pt x="1290" y="627"/>
                    <a:pt x="1290" y="627"/>
                    <a:pt x="1290" y="627"/>
                  </a:cubicBezTo>
                  <a:cubicBezTo>
                    <a:pt x="1288" y="610"/>
                    <a:pt x="1299" y="620"/>
                    <a:pt x="1306" y="626"/>
                  </a:cubicBezTo>
                  <a:cubicBezTo>
                    <a:pt x="1316" y="635"/>
                    <a:pt x="1327" y="651"/>
                    <a:pt x="1336" y="657"/>
                  </a:cubicBezTo>
                  <a:cubicBezTo>
                    <a:pt x="1352" y="644"/>
                    <a:pt x="1362" y="667"/>
                    <a:pt x="1380" y="666"/>
                  </a:cubicBezTo>
                  <a:cubicBezTo>
                    <a:pt x="1388" y="661"/>
                    <a:pt x="1393" y="652"/>
                    <a:pt x="1401" y="647"/>
                  </a:cubicBezTo>
                  <a:cubicBezTo>
                    <a:pt x="1408" y="652"/>
                    <a:pt x="1412" y="659"/>
                    <a:pt x="1416" y="666"/>
                  </a:cubicBezTo>
                  <a:cubicBezTo>
                    <a:pt x="1429" y="670"/>
                    <a:pt x="1436" y="663"/>
                    <a:pt x="1448" y="668"/>
                  </a:cubicBezTo>
                  <a:cubicBezTo>
                    <a:pt x="1451" y="668"/>
                    <a:pt x="1450" y="664"/>
                    <a:pt x="1455" y="665"/>
                  </a:cubicBezTo>
                  <a:cubicBezTo>
                    <a:pt x="1464" y="670"/>
                    <a:pt x="1468" y="663"/>
                    <a:pt x="1474" y="659"/>
                  </a:cubicBezTo>
                  <a:cubicBezTo>
                    <a:pt x="1479" y="657"/>
                    <a:pt x="1486" y="658"/>
                    <a:pt x="1486" y="652"/>
                  </a:cubicBezTo>
                  <a:cubicBezTo>
                    <a:pt x="1495" y="653"/>
                    <a:pt x="1501" y="644"/>
                    <a:pt x="1508" y="640"/>
                  </a:cubicBezTo>
                  <a:cubicBezTo>
                    <a:pt x="1514" y="642"/>
                    <a:pt x="1516" y="648"/>
                    <a:pt x="1519" y="653"/>
                  </a:cubicBezTo>
                  <a:cubicBezTo>
                    <a:pt x="1523" y="653"/>
                    <a:pt x="1526" y="651"/>
                    <a:pt x="1531" y="652"/>
                  </a:cubicBezTo>
                  <a:cubicBezTo>
                    <a:pt x="1532" y="655"/>
                    <a:pt x="1535" y="657"/>
                    <a:pt x="1536" y="659"/>
                  </a:cubicBezTo>
                  <a:cubicBezTo>
                    <a:pt x="1539" y="659"/>
                    <a:pt x="1541" y="658"/>
                    <a:pt x="1544" y="659"/>
                  </a:cubicBezTo>
                  <a:cubicBezTo>
                    <a:pt x="1545" y="662"/>
                    <a:pt x="1546" y="664"/>
                    <a:pt x="1547" y="667"/>
                  </a:cubicBezTo>
                  <a:cubicBezTo>
                    <a:pt x="1555" y="671"/>
                    <a:pt x="1559" y="664"/>
                    <a:pt x="1562" y="659"/>
                  </a:cubicBezTo>
                  <a:cubicBezTo>
                    <a:pt x="1566" y="671"/>
                    <a:pt x="1552" y="672"/>
                    <a:pt x="1553" y="682"/>
                  </a:cubicBezTo>
                  <a:cubicBezTo>
                    <a:pt x="1553" y="687"/>
                    <a:pt x="1566" y="695"/>
                    <a:pt x="1571" y="697"/>
                  </a:cubicBezTo>
                  <a:cubicBezTo>
                    <a:pt x="1592" y="705"/>
                    <a:pt x="1580" y="671"/>
                    <a:pt x="1586" y="661"/>
                  </a:cubicBezTo>
                  <a:cubicBezTo>
                    <a:pt x="1587" y="667"/>
                    <a:pt x="1585" y="672"/>
                    <a:pt x="1585" y="677"/>
                  </a:cubicBezTo>
                  <a:cubicBezTo>
                    <a:pt x="1587" y="680"/>
                    <a:pt x="1590" y="681"/>
                    <a:pt x="1592" y="683"/>
                  </a:cubicBezTo>
                  <a:cubicBezTo>
                    <a:pt x="1595" y="712"/>
                    <a:pt x="1602" y="735"/>
                    <a:pt x="1614" y="755"/>
                  </a:cubicBezTo>
                  <a:cubicBezTo>
                    <a:pt x="1614" y="758"/>
                    <a:pt x="1614" y="760"/>
                    <a:pt x="1615" y="762"/>
                  </a:cubicBezTo>
                  <a:cubicBezTo>
                    <a:pt x="1616" y="764"/>
                    <a:pt x="1619" y="763"/>
                    <a:pt x="1621" y="765"/>
                  </a:cubicBezTo>
                  <a:cubicBezTo>
                    <a:pt x="1621" y="772"/>
                    <a:pt x="1625" y="776"/>
                    <a:pt x="1629" y="779"/>
                  </a:cubicBezTo>
                  <a:cubicBezTo>
                    <a:pt x="1628" y="802"/>
                    <a:pt x="1645" y="814"/>
                    <a:pt x="1647" y="830"/>
                  </a:cubicBezTo>
                  <a:cubicBezTo>
                    <a:pt x="1648" y="844"/>
                    <a:pt x="1651" y="853"/>
                    <a:pt x="1658" y="862"/>
                  </a:cubicBezTo>
                  <a:cubicBezTo>
                    <a:pt x="1663" y="856"/>
                    <a:pt x="1660" y="849"/>
                    <a:pt x="1661" y="842"/>
                  </a:cubicBezTo>
                  <a:cubicBezTo>
                    <a:pt x="1662" y="838"/>
                    <a:pt x="1665" y="835"/>
                    <a:pt x="1666" y="831"/>
                  </a:cubicBezTo>
                  <a:cubicBezTo>
                    <a:pt x="1666" y="830"/>
                    <a:pt x="1665" y="827"/>
                    <a:pt x="1665" y="825"/>
                  </a:cubicBezTo>
                  <a:cubicBezTo>
                    <a:pt x="1665" y="820"/>
                    <a:pt x="1669" y="814"/>
                    <a:pt x="1669" y="810"/>
                  </a:cubicBezTo>
                  <a:cubicBezTo>
                    <a:pt x="1669" y="804"/>
                    <a:pt x="1665" y="794"/>
                    <a:pt x="1664" y="783"/>
                  </a:cubicBezTo>
                  <a:close/>
                  <a:moveTo>
                    <a:pt x="911" y="465"/>
                  </a:moveTo>
                  <a:cubicBezTo>
                    <a:pt x="918" y="465"/>
                    <a:pt x="918" y="465"/>
                    <a:pt x="918" y="465"/>
                  </a:cubicBezTo>
                  <a:cubicBezTo>
                    <a:pt x="918" y="468"/>
                    <a:pt x="910" y="471"/>
                    <a:pt x="911" y="465"/>
                  </a:cubicBezTo>
                  <a:close/>
                  <a:moveTo>
                    <a:pt x="923" y="465"/>
                  </a:moveTo>
                  <a:cubicBezTo>
                    <a:pt x="924" y="455"/>
                    <a:pt x="940" y="454"/>
                    <a:pt x="947" y="459"/>
                  </a:cubicBezTo>
                  <a:cubicBezTo>
                    <a:pt x="947" y="468"/>
                    <a:pt x="931" y="466"/>
                    <a:pt x="923" y="465"/>
                  </a:cubicBezTo>
                  <a:close/>
                  <a:moveTo>
                    <a:pt x="1059" y="449"/>
                  </a:moveTo>
                  <a:cubicBezTo>
                    <a:pt x="1056" y="449"/>
                    <a:pt x="1055" y="446"/>
                    <a:pt x="1052" y="444"/>
                  </a:cubicBezTo>
                  <a:cubicBezTo>
                    <a:pt x="1049" y="444"/>
                    <a:pt x="1048" y="446"/>
                    <a:pt x="1045" y="445"/>
                  </a:cubicBezTo>
                  <a:cubicBezTo>
                    <a:pt x="1041" y="445"/>
                    <a:pt x="1041" y="441"/>
                    <a:pt x="1038" y="440"/>
                  </a:cubicBezTo>
                  <a:cubicBezTo>
                    <a:pt x="1035" y="439"/>
                    <a:pt x="1033" y="441"/>
                    <a:pt x="1030" y="442"/>
                  </a:cubicBezTo>
                  <a:cubicBezTo>
                    <a:pt x="1026" y="440"/>
                    <a:pt x="1024" y="437"/>
                    <a:pt x="1021" y="435"/>
                  </a:cubicBezTo>
                  <a:cubicBezTo>
                    <a:pt x="1015" y="442"/>
                    <a:pt x="1008" y="436"/>
                    <a:pt x="1001" y="437"/>
                  </a:cubicBezTo>
                  <a:cubicBezTo>
                    <a:pt x="990" y="438"/>
                    <a:pt x="981" y="446"/>
                    <a:pt x="976" y="453"/>
                  </a:cubicBezTo>
                  <a:cubicBezTo>
                    <a:pt x="959" y="454"/>
                    <a:pt x="951" y="450"/>
                    <a:pt x="934" y="450"/>
                  </a:cubicBezTo>
                  <a:cubicBezTo>
                    <a:pt x="931" y="445"/>
                    <a:pt x="929" y="437"/>
                    <a:pt x="924" y="433"/>
                  </a:cubicBezTo>
                  <a:cubicBezTo>
                    <a:pt x="925" y="429"/>
                    <a:pt x="927" y="425"/>
                    <a:pt x="925" y="420"/>
                  </a:cubicBezTo>
                  <a:cubicBezTo>
                    <a:pt x="927" y="419"/>
                    <a:pt x="929" y="418"/>
                    <a:pt x="932" y="419"/>
                  </a:cubicBezTo>
                  <a:cubicBezTo>
                    <a:pt x="930" y="406"/>
                    <a:pt x="932" y="395"/>
                    <a:pt x="944" y="395"/>
                  </a:cubicBezTo>
                  <a:cubicBezTo>
                    <a:pt x="945" y="389"/>
                    <a:pt x="942" y="388"/>
                    <a:pt x="942" y="383"/>
                  </a:cubicBezTo>
                  <a:cubicBezTo>
                    <a:pt x="950" y="377"/>
                    <a:pt x="951" y="363"/>
                    <a:pt x="968" y="365"/>
                  </a:cubicBezTo>
                  <a:cubicBezTo>
                    <a:pt x="971" y="368"/>
                    <a:pt x="966" y="366"/>
                    <a:pt x="966" y="370"/>
                  </a:cubicBezTo>
                  <a:cubicBezTo>
                    <a:pt x="971" y="376"/>
                    <a:pt x="981" y="370"/>
                    <a:pt x="987" y="374"/>
                  </a:cubicBezTo>
                  <a:cubicBezTo>
                    <a:pt x="985" y="379"/>
                    <a:pt x="979" y="379"/>
                    <a:pt x="978" y="384"/>
                  </a:cubicBezTo>
                  <a:cubicBezTo>
                    <a:pt x="982" y="386"/>
                    <a:pt x="988" y="386"/>
                    <a:pt x="991" y="389"/>
                  </a:cubicBezTo>
                  <a:cubicBezTo>
                    <a:pt x="991" y="392"/>
                    <a:pt x="990" y="396"/>
                    <a:pt x="992" y="397"/>
                  </a:cubicBezTo>
                  <a:cubicBezTo>
                    <a:pt x="993" y="399"/>
                    <a:pt x="996" y="398"/>
                    <a:pt x="998" y="399"/>
                  </a:cubicBezTo>
                  <a:cubicBezTo>
                    <a:pt x="1001" y="393"/>
                    <a:pt x="1013" y="396"/>
                    <a:pt x="1014" y="387"/>
                  </a:cubicBezTo>
                  <a:cubicBezTo>
                    <a:pt x="1016" y="388"/>
                    <a:pt x="1019" y="389"/>
                    <a:pt x="1023" y="389"/>
                  </a:cubicBezTo>
                  <a:cubicBezTo>
                    <a:pt x="1025" y="388"/>
                    <a:pt x="1025" y="384"/>
                    <a:pt x="1027" y="382"/>
                  </a:cubicBezTo>
                  <a:cubicBezTo>
                    <a:pt x="1017" y="381"/>
                    <a:pt x="1005" y="384"/>
                    <a:pt x="999" y="373"/>
                  </a:cubicBezTo>
                  <a:cubicBezTo>
                    <a:pt x="1005" y="364"/>
                    <a:pt x="1021" y="365"/>
                    <a:pt x="1027" y="356"/>
                  </a:cubicBezTo>
                  <a:cubicBezTo>
                    <a:pt x="1035" y="358"/>
                    <a:pt x="1039" y="350"/>
                    <a:pt x="1047" y="353"/>
                  </a:cubicBezTo>
                  <a:cubicBezTo>
                    <a:pt x="1045" y="358"/>
                    <a:pt x="1040" y="360"/>
                    <a:pt x="1035" y="362"/>
                  </a:cubicBezTo>
                  <a:cubicBezTo>
                    <a:pt x="1036" y="366"/>
                    <a:pt x="1039" y="366"/>
                    <a:pt x="1042" y="368"/>
                  </a:cubicBezTo>
                  <a:cubicBezTo>
                    <a:pt x="1038" y="370"/>
                    <a:pt x="1040" y="378"/>
                    <a:pt x="1037" y="382"/>
                  </a:cubicBezTo>
                  <a:cubicBezTo>
                    <a:pt x="1033" y="383"/>
                    <a:pt x="1033" y="379"/>
                    <a:pt x="1029" y="380"/>
                  </a:cubicBezTo>
                  <a:cubicBezTo>
                    <a:pt x="1029" y="388"/>
                    <a:pt x="1037" y="388"/>
                    <a:pt x="1040" y="393"/>
                  </a:cubicBezTo>
                  <a:cubicBezTo>
                    <a:pt x="1049" y="391"/>
                    <a:pt x="1049" y="398"/>
                    <a:pt x="1058" y="396"/>
                  </a:cubicBezTo>
                  <a:cubicBezTo>
                    <a:pt x="1067" y="408"/>
                    <a:pt x="1087" y="411"/>
                    <a:pt x="1099" y="418"/>
                  </a:cubicBezTo>
                  <a:cubicBezTo>
                    <a:pt x="1105" y="421"/>
                    <a:pt x="1106" y="431"/>
                    <a:pt x="1112" y="436"/>
                  </a:cubicBezTo>
                  <a:cubicBezTo>
                    <a:pt x="1106" y="454"/>
                    <a:pt x="1075" y="450"/>
                    <a:pt x="1059" y="449"/>
                  </a:cubicBezTo>
                  <a:close/>
                  <a:moveTo>
                    <a:pt x="1104" y="91"/>
                  </a:moveTo>
                  <a:cubicBezTo>
                    <a:pt x="1108" y="89"/>
                    <a:pt x="1112" y="93"/>
                    <a:pt x="1115" y="94"/>
                  </a:cubicBezTo>
                  <a:cubicBezTo>
                    <a:pt x="1112" y="96"/>
                    <a:pt x="1108" y="92"/>
                    <a:pt x="1104" y="91"/>
                  </a:cubicBezTo>
                  <a:close/>
                  <a:moveTo>
                    <a:pt x="215" y="250"/>
                  </a:moveTo>
                  <a:cubicBezTo>
                    <a:pt x="215" y="251"/>
                    <a:pt x="214" y="252"/>
                    <a:pt x="215" y="252"/>
                  </a:cubicBezTo>
                  <a:cubicBezTo>
                    <a:pt x="217" y="250"/>
                    <a:pt x="221" y="244"/>
                    <a:pt x="217" y="245"/>
                  </a:cubicBezTo>
                  <a:cubicBezTo>
                    <a:pt x="222" y="239"/>
                    <a:pt x="233" y="233"/>
                    <a:pt x="233" y="227"/>
                  </a:cubicBezTo>
                  <a:cubicBezTo>
                    <a:pt x="238" y="227"/>
                    <a:pt x="246" y="222"/>
                    <a:pt x="248" y="214"/>
                  </a:cubicBezTo>
                  <a:cubicBezTo>
                    <a:pt x="246" y="214"/>
                    <a:pt x="243" y="217"/>
                    <a:pt x="242" y="215"/>
                  </a:cubicBezTo>
                  <a:cubicBezTo>
                    <a:pt x="248" y="212"/>
                    <a:pt x="251" y="208"/>
                    <a:pt x="258" y="206"/>
                  </a:cubicBezTo>
                  <a:cubicBezTo>
                    <a:pt x="260" y="209"/>
                    <a:pt x="257" y="213"/>
                    <a:pt x="257" y="216"/>
                  </a:cubicBezTo>
                  <a:cubicBezTo>
                    <a:pt x="262" y="217"/>
                    <a:pt x="268" y="210"/>
                    <a:pt x="274" y="208"/>
                  </a:cubicBezTo>
                  <a:cubicBezTo>
                    <a:pt x="277" y="207"/>
                    <a:pt x="283" y="209"/>
                    <a:pt x="287" y="206"/>
                  </a:cubicBezTo>
                  <a:cubicBezTo>
                    <a:pt x="288" y="206"/>
                    <a:pt x="290" y="202"/>
                    <a:pt x="292" y="201"/>
                  </a:cubicBezTo>
                  <a:cubicBezTo>
                    <a:pt x="297" y="196"/>
                    <a:pt x="310" y="191"/>
                    <a:pt x="305" y="187"/>
                  </a:cubicBezTo>
                  <a:cubicBezTo>
                    <a:pt x="309" y="187"/>
                    <a:pt x="308" y="182"/>
                    <a:pt x="311" y="180"/>
                  </a:cubicBezTo>
                  <a:cubicBezTo>
                    <a:pt x="313" y="181"/>
                    <a:pt x="313" y="182"/>
                    <a:pt x="314" y="181"/>
                  </a:cubicBezTo>
                  <a:cubicBezTo>
                    <a:pt x="323" y="157"/>
                    <a:pt x="359" y="143"/>
                    <a:pt x="376" y="124"/>
                  </a:cubicBezTo>
                  <a:cubicBezTo>
                    <a:pt x="369" y="128"/>
                    <a:pt x="360" y="131"/>
                    <a:pt x="353" y="134"/>
                  </a:cubicBezTo>
                  <a:cubicBezTo>
                    <a:pt x="361" y="124"/>
                    <a:pt x="378" y="117"/>
                    <a:pt x="387" y="108"/>
                  </a:cubicBezTo>
                  <a:cubicBezTo>
                    <a:pt x="396" y="101"/>
                    <a:pt x="401" y="100"/>
                    <a:pt x="400" y="94"/>
                  </a:cubicBezTo>
                  <a:cubicBezTo>
                    <a:pt x="322" y="137"/>
                    <a:pt x="252" y="193"/>
                    <a:pt x="200" y="258"/>
                  </a:cubicBezTo>
                  <a:cubicBezTo>
                    <a:pt x="202" y="257"/>
                    <a:pt x="206" y="253"/>
                    <a:pt x="208" y="254"/>
                  </a:cubicBezTo>
                  <a:cubicBezTo>
                    <a:pt x="203" y="260"/>
                    <a:pt x="192" y="264"/>
                    <a:pt x="192" y="271"/>
                  </a:cubicBezTo>
                  <a:cubicBezTo>
                    <a:pt x="194" y="265"/>
                    <a:pt x="199" y="268"/>
                    <a:pt x="203" y="266"/>
                  </a:cubicBezTo>
                  <a:cubicBezTo>
                    <a:pt x="210" y="262"/>
                    <a:pt x="210" y="255"/>
                    <a:pt x="215" y="250"/>
                  </a:cubicBezTo>
                  <a:close/>
                  <a:moveTo>
                    <a:pt x="63" y="1119"/>
                  </a:moveTo>
                  <a:cubicBezTo>
                    <a:pt x="63" y="1103"/>
                    <a:pt x="54" y="1079"/>
                    <a:pt x="50" y="1063"/>
                  </a:cubicBezTo>
                  <a:cubicBezTo>
                    <a:pt x="48" y="1055"/>
                    <a:pt x="40" y="1047"/>
                    <a:pt x="37" y="1040"/>
                  </a:cubicBezTo>
                  <a:cubicBezTo>
                    <a:pt x="33" y="1032"/>
                    <a:pt x="30" y="1023"/>
                    <a:pt x="27" y="1015"/>
                  </a:cubicBezTo>
                  <a:cubicBezTo>
                    <a:pt x="21" y="998"/>
                    <a:pt x="12" y="982"/>
                    <a:pt x="8" y="967"/>
                  </a:cubicBezTo>
                  <a:cubicBezTo>
                    <a:pt x="7" y="962"/>
                    <a:pt x="6" y="954"/>
                    <a:pt x="5" y="947"/>
                  </a:cubicBezTo>
                  <a:cubicBezTo>
                    <a:pt x="4" y="944"/>
                    <a:pt x="0" y="929"/>
                    <a:pt x="1" y="934"/>
                  </a:cubicBezTo>
                  <a:cubicBezTo>
                    <a:pt x="15" y="1040"/>
                    <a:pt x="48" y="1132"/>
                    <a:pt x="89" y="1208"/>
                  </a:cubicBezTo>
                  <a:cubicBezTo>
                    <a:pt x="80" y="1183"/>
                    <a:pt x="62" y="1159"/>
                    <a:pt x="61" y="1131"/>
                  </a:cubicBezTo>
                  <a:cubicBezTo>
                    <a:pt x="61" y="1127"/>
                    <a:pt x="63" y="1123"/>
                    <a:pt x="63" y="1119"/>
                  </a:cubicBezTo>
                  <a:close/>
                  <a:moveTo>
                    <a:pt x="585" y="5"/>
                  </a:moveTo>
                  <a:cubicBezTo>
                    <a:pt x="584" y="5"/>
                    <a:pt x="583" y="5"/>
                    <a:pt x="583" y="4"/>
                  </a:cubicBezTo>
                  <a:cubicBezTo>
                    <a:pt x="584" y="4"/>
                    <a:pt x="585" y="4"/>
                    <a:pt x="585" y="3"/>
                  </a:cubicBezTo>
                  <a:cubicBezTo>
                    <a:pt x="581" y="3"/>
                    <a:pt x="578" y="3"/>
                    <a:pt x="577" y="6"/>
                  </a:cubicBezTo>
                  <a:cubicBezTo>
                    <a:pt x="580" y="7"/>
                    <a:pt x="584" y="7"/>
                    <a:pt x="585" y="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Arial"/>
                <a:ea typeface="Arial"/>
                <a:cs typeface="Arial"/>
                <a:sym typeface="Arial"/>
              </a:endParaRPr>
            </a:p>
          </p:txBody>
        </p:sp>
      </p:grpSp>
      <p:sp>
        <p:nvSpPr>
          <p:cNvPr id="252" name="Google Shape;252;p3"/>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2"/>
                                        </p:tgtEl>
                                        <p:attrNameLst>
                                          <p:attrName>style.visibility</p:attrName>
                                        </p:attrNameLst>
                                      </p:cBhvr>
                                      <p:to>
                                        <p:strVal val="visible"/>
                                      </p:to>
                                    </p:set>
                                    <p:animEffect transition="in" filter="fade">
                                      <p:cBhvr>
                                        <p:cTn id="7" dur="500"/>
                                        <p:tgtEl>
                                          <p:spTgt spid="25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8"/>
                                        </p:tgtEl>
                                        <p:attrNameLst>
                                          <p:attrName>style.visibility</p:attrName>
                                        </p:attrNameLst>
                                      </p:cBhvr>
                                      <p:to>
                                        <p:strVal val="visible"/>
                                      </p:to>
                                    </p:set>
                                    <p:animEffect transition="in" filter="fade">
                                      <p:cBhvr>
                                        <p:cTn id="12" dur="1000"/>
                                        <p:tgtEl>
                                          <p:spTgt spid="24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40"/>
                                        </p:tgtEl>
                                        <p:attrNameLst>
                                          <p:attrName>style.visibility</p:attrName>
                                        </p:attrNameLst>
                                      </p:cBhvr>
                                      <p:to>
                                        <p:strVal val="visible"/>
                                      </p:to>
                                    </p:set>
                                    <p:anim calcmode="lin" valueType="num">
                                      <p:cBhvr additive="base">
                                        <p:cTn id="17" dur="500"/>
                                        <p:tgtEl>
                                          <p:spTgt spid="240"/>
                                        </p:tgtEl>
                                        <p:attrNameLst>
                                          <p:attrName>ppt_x</p:attrName>
                                        </p:attrNameLst>
                                      </p:cBhvr>
                                      <p:tavLst>
                                        <p:tav tm="0">
                                          <p:val>
                                            <p:strVal val="#ppt_x-1"/>
                                          </p:val>
                                        </p:tav>
                                        <p:tav tm="100000">
                                          <p:val>
                                            <p:strVal val="#ppt_x"/>
                                          </p:val>
                                        </p:tav>
                                      </p:tavLst>
                                    </p:anim>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247"/>
                                        </p:tgtEl>
                                        <p:attrNameLst>
                                          <p:attrName>style.visibility</p:attrName>
                                        </p:attrNameLst>
                                      </p:cBhvr>
                                      <p:to>
                                        <p:strVal val="visible"/>
                                      </p:to>
                                    </p:set>
                                    <p:animEffect transition="in" filter="fade">
                                      <p:cBhvr>
                                        <p:cTn id="21" dur="500"/>
                                        <p:tgtEl>
                                          <p:spTgt spid="247"/>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nodeType="clickEffect">
                                  <p:stCondLst>
                                    <p:cond delay="0"/>
                                  </p:stCondLst>
                                  <p:childTnLst>
                                    <p:set>
                                      <p:cBhvr>
                                        <p:cTn id="25" dur="1" fill="hold">
                                          <p:stCondLst>
                                            <p:cond delay="0"/>
                                          </p:stCondLst>
                                        </p:cTn>
                                        <p:tgtEl>
                                          <p:spTgt spid="243"/>
                                        </p:tgtEl>
                                        <p:attrNameLst>
                                          <p:attrName>style.visibility</p:attrName>
                                        </p:attrNameLst>
                                      </p:cBhvr>
                                      <p:to>
                                        <p:strVal val="visible"/>
                                      </p:to>
                                    </p:set>
                                    <p:anim calcmode="lin" valueType="num">
                                      <p:cBhvr additive="base">
                                        <p:cTn id="26" dur="500"/>
                                        <p:tgtEl>
                                          <p:spTgt spid="243"/>
                                        </p:tgtEl>
                                        <p:attrNameLst>
                                          <p:attrName>ppt_x</p:attrName>
                                        </p:attrNameLst>
                                      </p:cBhvr>
                                      <p:tavLst>
                                        <p:tav tm="0">
                                          <p:val>
                                            <p:strVal val="#ppt_x-1"/>
                                          </p:val>
                                        </p:tav>
                                        <p:tav tm="100000">
                                          <p:val>
                                            <p:strVal val="#ppt_x"/>
                                          </p:val>
                                        </p:tav>
                                      </p:tavLst>
                                    </p:anim>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246"/>
                                        </p:tgtEl>
                                        <p:attrNameLst>
                                          <p:attrName>style.visibility</p:attrName>
                                        </p:attrNameLst>
                                      </p:cBhvr>
                                      <p:to>
                                        <p:strVal val="visible"/>
                                      </p:to>
                                    </p:set>
                                    <p:animEffect transition="in" filter="fade">
                                      <p:cBhvr>
                                        <p:cTn id="30" dur="500"/>
                                        <p:tgtEl>
                                          <p:spTgt spid="246"/>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41"/>
                                        </p:tgtEl>
                                        <p:attrNameLst>
                                          <p:attrName>style.visibility</p:attrName>
                                        </p:attrNameLst>
                                      </p:cBhvr>
                                      <p:to>
                                        <p:strVal val="visible"/>
                                      </p:to>
                                    </p:set>
                                    <p:anim calcmode="lin" valueType="num">
                                      <p:cBhvr additive="base">
                                        <p:cTn id="35" dur="500"/>
                                        <p:tgtEl>
                                          <p:spTgt spid="241"/>
                                        </p:tgtEl>
                                        <p:attrNameLst>
                                          <p:attrName>ppt_x</p:attrName>
                                        </p:attrNameLst>
                                      </p:cBhvr>
                                      <p:tavLst>
                                        <p:tav tm="0">
                                          <p:val>
                                            <p:strVal val="#ppt_x-1"/>
                                          </p:val>
                                        </p:tav>
                                        <p:tav tm="100000">
                                          <p:val>
                                            <p:strVal val="#ppt_x"/>
                                          </p:val>
                                        </p:tav>
                                      </p:tavLst>
                                    </p:anim>
                                  </p:childTnLst>
                                </p:cTn>
                              </p:par>
                            </p:childTnLst>
                          </p:cTn>
                        </p:par>
                        <p:par>
                          <p:cTn id="36" fill="hold">
                            <p:stCondLst>
                              <p:cond delay="500"/>
                            </p:stCondLst>
                            <p:childTnLst>
                              <p:par>
                                <p:cTn id="37" presetID="10" presetClass="entr" presetSubtype="0" fill="hold" nodeType="afterEffect">
                                  <p:stCondLst>
                                    <p:cond delay="0"/>
                                  </p:stCondLst>
                                  <p:childTnLst>
                                    <p:set>
                                      <p:cBhvr>
                                        <p:cTn id="38" dur="1" fill="hold">
                                          <p:stCondLst>
                                            <p:cond delay="0"/>
                                          </p:stCondLst>
                                        </p:cTn>
                                        <p:tgtEl>
                                          <p:spTgt spid="244"/>
                                        </p:tgtEl>
                                        <p:attrNameLst>
                                          <p:attrName>style.visibility</p:attrName>
                                        </p:attrNameLst>
                                      </p:cBhvr>
                                      <p:to>
                                        <p:strVal val="visible"/>
                                      </p:to>
                                    </p:set>
                                    <p:animEffect transition="in" filter="fade">
                                      <p:cBhvr>
                                        <p:cTn id="39" dur="500"/>
                                        <p:tgtEl>
                                          <p:spTgt spid="244"/>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nodeType="clickEffect">
                                  <p:stCondLst>
                                    <p:cond delay="0"/>
                                  </p:stCondLst>
                                  <p:childTnLst>
                                    <p:set>
                                      <p:cBhvr>
                                        <p:cTn id="43" dur="1" fill="hold">
                                          <p:stCondLst>
                                            <p:cond delay="0"/>
                                          </p:stCondLst>
                                        </p:cTn>
                                        <p:tgtEl>
                                          <p:spTgt spid="242"/>
                                        </p:tgtEl>
                                        <p:attrNameLst>
                                          <p:attrName>style.visibility</p:attrName>
                                        </p:attrNameLst>
                                      </p:cBhvr>
                                      <p:to>
                                        <p:strVal val="visible"/>
                                      </p:to>
                                    </p:set>
                                    <p:anim calcmode="lin" valueType="num">
                                      <p:cBhvr additive="base">
                                        <p:cTn id="44" dur="500"/>
                                        <p:tgtEl>
                                          <p:spTgt spid="242"/>
                                        </p:tgtEl>
                                        <p:attrNameLst>
                                          <p:attrName>ppt_x</p:attrName>
                                        </p:attrNameLst>
                                      </p:cBhvr>
                                      <p:tavLst>
                                        <p:tav tm="0">
                                          <p:val>
                                            <p:strVal val="#ppt_x-1"/>
                                          </p:val>
                                        </p:tav>
                                        <p:tav tm="100000">
                                          <p:val>
                                            <p:strVal val="#ppt_x"/>
                                          </p:val>
                                        </p:tav>
                                      </p:tavLst>
                                    </p:anim>
                                  </p:childTnLst>
                                </p:cTn>
                              </p:par>
                              <p:par>
                                <p:cTn id="45" presetID="10" presetClass="entr" presetSubtype="0" fill="hold" nodeType="withEffect">
                                  <p:stCondLst>
                                    <p:cond delay="600"/>
                                  </p:stCondLst>
                                  <p:childTnLst>
                                    <p:set>
                                      <p:cBhvr>
                                        <p:cTn id="46" dur="1" fill="hold">
                                          <p:stCondLst>
                                            <p:cond delay="0"/>
                                          </p:stCondLst>
                                        </p:cTn>
                                        <p:tgtEl>
                                          <p:spTgt spid="245"/>
                                        </p:tgtEl>
                                        <p:attrNameLst>
                                          <p:attrName>style.visibility</p:attrName>
                                        </p:attrNameLst>
                                      </p:cBhvr>
                                      <p:to>
                                        <p:strVal val="visible"/>
                                      </p:to>
                                    </p:set>
                                    <p:animEffect transition="in" filter="fade">
                                      <p:cBhvr>
                                        <p:cTn id="47" dur="500"/>
                                        <p:tgtEl>
                                          <p:spTgt spid="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175"/>
        <p:cNvGrpSpPr/>
        <p:nvPr/>
      </p:nvGrpSpPr>
      <p:grpSpPr>
        <a:xfrm>
          <a:off x="0" y="0"/>
          <a:ext cx="0" cy="0"/>
          <a:chOff x="0" y="0"/>
          <a:chExt cx="0" cy="0"/>
        </a:xfrm>
      </p:grpSpPr>
      <p:sp>
        <p:nvSpPr>
          <p:cNvPr id="2176" name="Google Shape;2176;p30"/>
          <p:cNvSpPr/>
          <p:nvPr/>
        </p:nvSpPr>
        <p:spPr>
          <a:xfrm>
            <a:off x="2829817" y="4336132"/>
            <a:ext cx="3352800" cy="323850"/>
          </a:xfrm>
          <a:prstGeom prst="ellipse">
            <a:avLst/>
          </a:prstGeom>
          <a:gradFill>
            <a:gsLst>
              <a:gs pos="0">
                <a:srgbClr val="000000">
                  <a:alpha val="49803"/>
                </a:srgbClr>
              </a:gs>
              <a:gs pos="100000">
                <a:srgbClr val="445E7A">
                  <a:alpha val="0"/>
                </a:srgbClr>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 name="Google Shape;2177;p30"/>
          <p:cNvSpPr/>
          <p:nvPr/>
        </p:nvSpPr>
        <p:spPr>
          <a:xfrm>
            <a:off x="3333055" y="2178719"/>
            <a:ext cx="2311400" cy="2138363"/>
          </a:xfrm>
          <a:custGeom>
            <a:avLst/>
            <a:gdLst/>
            <a:ahLst/>
            <a:cxnLst/>
            <a:rect l="l" t="t" r="r" b="b"/>
            <a:pathLst>
              <a:path w="369" h="395" extrusionOk="0">
                <a:moveTo>
                  <a:pt x="365" y="216"/>
                </a:moveTo>
                <a:cubicBezTo>
                  <a:pt x="369" y="187"/>
                  <a:pt x="369" y="187"/>
                  <a:pt x="369" y="187"/>
                </a:cubicBezTo>
                <a:cubicBezTo>
                  <a:pt x="331" y="180"/>
                  <a:pt x="331" y="180"/>
                  <a:pt x="331" y="180"/>
                </a:cubicBezTo>
                <a:cubicBezTo>
                  <a:pt x="330" y="159"/>
                  <a:pt x="330" y="159"/>
                  <a:pt x="330" y="159"/>
                </a:cubicBezTo>
                <a:cubicBezTo>
                  <a:pt x="367" y="143"/>
                  <a:pt x="367" y="143"/>
                  <a:pt x="367" y="143"/>
                </a:cubicBezTo>
                <a:cubicBezTo>
                  <a:pt x="361" y="117"/>
                  <a:pt x="361" y="117"/>
                  <a:pt x="361" y="117"/>
                </a:cubicBezTo>
                <a:cubicBezTo>
                  <a:pt x="323" y="124"/>
                  <a:pt x="323" y="124"/>
                  <a:pt x="323" y="124"/>
                </a:cubicBezTo>
                <a:cubicBezTo>
                  <a:pt x="315" y="105"/>
                  <a:pt x="315" y="105"/>
                  <a:pt x="315" y="105"/>
                </a:cubicBezTo>
                <a:cubicBezTo>
                  <a:pt x="345" y="79"/>
                  <a:pt x="345" y="79"/>
                  <a:pt x="345" y="79"/>
                </a:cubicBezTo>
                <a:cubicBezTo>
                  <a:pt x="331" y="58"/>
                  <a:pt x="331" y="58"/>
                  <a:pt x="331" y="58"/>
                </a:cubicBezTo>
                <a:cubicBezTo>
                  <a:pt x="297" y="77"/>
                  <a:pt x="297" y="77"/>
                  <a:pt x="297" y="77"/>
                </a:cubicBezTo>
                <a:cubicBezTo>
                  <a:pt x="284" y="64"/>
                  <a:pt x="284" y="64"/>
                  <a:pt x="284" y="64"/>
                </a:cubicBezTo>
                <a:cubicBezTo>
                  <a:pt x="303" y="31"/>
                  <a:pt x="303" y="31"/>
                  <a:pt x="303" y="31"/>
                </a:cubicBezTo>
                <a:cubicBezTo>
                  <a:pt x="283" y="18"/>
                  <a:pt x="283" y="18"/>
                  <a:pt x="283" y="18"/>
                </a:cubicBezTo>
                <a:cubicBezTo>
                  <a:pt x="257" y="46"/>
                  <a:pt x="257" y="46"/>
                  <a:pt x="257" y="46"/>
                </a:cubicBezTo>
                <a:cubicBezTo>
                  <a:pt x="241" y="39"/>
                  <a:pt x="241" y="39"/>
                  <a:pt x="241" y="39"/>
                </a:cubicBezTo>
                <a:cubicBezTo>
                  <a:pt x="248" y="4"/>
                  <a:pt x="248" y="4"/>
                  <a:pt x="248" y="4"/>
                </a:cubicBezTo>
                <a:cubicBezTo>
                  <a:pt x="225" y="0"/>
                  <a:pt x="225" y="0"/>
                  <a:pt x="225" y="0"/>
                </a:cubicBezTo>
                <a:cubicBezTo>
                  <a:pt x="210" y="33"/>
                  <a:pt x="210" y="33"/>
                  <a:pt x="210" y="33"/>
                </a:cubicBezTo>
                <a:cubicBezTo>
                  <a:pt x="191" y="33"/>
                  <a:pt x="191" y="33"/>
                  <a:pt x="191" y="33"/>
                </a:cubicBezTo>
                <a:cubicBezTo>
                  <a:pt x="188" y="0"/>
                  <a:pt x="188" y="0"/>
                  <a:pt x="188" y="0"/>
                </a:cubicBezTo>
                <a:cubicBezTo>
                  <a:pt x="164" y="4"/>
                  <a:pt x="164" y="4"/>
                  <a:pt x="164" y="4"/>
                </a:cubicBezTo>
                <a:cubicBezTo>
                  <a:pt x="160" y="38"/>
                  <a:pt x="160" y="38"/>
                  <a:pt x="160" y="38"/>
                </a:cubicBezTo>
                <a:cubicBezTo>
                  <a:pt x="142" y="45"/>
                  <a:pt x="142" y="45"/>
                  <a:pt x="142" y="45"/>
                </a:cubicBezTo>
                <a:cubicBezTo>
                  <a:pt x="128" y="17"/>
                  <a:pt x="128" y="17"/>
                  <a:pt x="128" y="17"/>
                </a:cubicBezTo>
                <a:cubicBezTo>
                  <a:pt x="107" y="29"/>
                  <a:pt x="107" y="29"/>
                  <a:pt x="107" y="29"/>
                </a:cubicBezTo>
                <a:cubicBezTo>
                  <a:pt x="113" y="60"/>
                  <a:pt x="113" y="60"/>
                  <a:pt x="113" y="60"/>
                </a:cubicBezTo>
                <a:cubicBezTo>
                  <a:pt x="97" y="72"/>
                  <a:pt x="97" y="72"/>
                  <a:pt x="97" y="72"/>
                </a:cubicBezTo>
                <a:cubicBezTo>
                  <a:pt x="75" y="53"/>
                  <a:pt x="75" y="53"/>
                  <a:pt x="75" y="53"/>
                </a:cubicBezTo>
                <a:cubicBezTo>
                  <a:pt x="58" y="71"/>
                  <a:pt x="58" y="71"/>
                  <a:pt x="58" y="71"/>
                </a:cubicBezTo>
                <a:cubicBezTo>
                  <a:pt x="73" y="96"/>
                  <a:pt x="73" y="96"/>
                  <a:pt x="73" y="96"/>
                </a:cubicBezTo>
                <a:cubicBezTo>
                  <a:pt x="62" y="112"/>
                  <a:pt x="62" y="112"/>
                  <a:pt x="62" y="112"/>
                </a:cubicBezTo>
                <a:cubicBezTo>
                  <a:pt x="34" y="103"/>
                  <a:pt x="34" y="103"/>
                  <a:pt x="34" y="103"/>
                </a:cubicBezTo>
                <a:cubicBezTo>
                  <a:pt x="22" y="126"/>
                  <a:pt x="22" y="126"/>
                  <a:pt x="22" y="126"/>
                </a:cubicBezTo>
                <a:cubicBezTo>
                  <a:pt x="45" y="143"/>
                  <a:pt x="45" y="143"/>
                  <a:pt x="45" y="143"/>
                </a:cubicBezTo>
                <a:cubicBezTo>
                  <a:pt x="39" y="161"/>
                  <a:pt x="39" y="161"/>
                  <a:pt x="39" y="161"/>
                </a:cubicBezTo>
                <a:cubicBezTo>
                  <a:pt x="8" y="164"/>
                  <a:pt x="8" y="164"/>
                  <a:pt x="8" y="164"/>
                </a:cubicBezTo>
                <a:cubicBezTo>
                  <a:pt x="2" y="188"/>
                  <a:pt x="2" y="188"/>
                  <a:pt x="2" y="188"/>
                </a:cubicBezTo>
                <a:cubicBezTo>
                  <a:pt x="32" y="195"/>
                  <a:pt x="32" y="195"/>
                  <a:pt x="32" y="195"/>
                </a:cubicBezTo>
                <a:cubicBezTo>
                  <a:pt x="31" y="214"/>
                  <a:pt x="31" y="214"/>
                  <a:pt x="31" y="214"/>
                </a:cubicBezTo>
                <a:cubicBezTo>
                  <a:pt x="0" y="228"/>
                  <a:pt x="0" y="228"/>
                  <a:pt x="0" y="228"/>
                </a:cubicBezTo>
                <a:cubicBezTo>
                  <a:pt x="2" y="253"/>
                  <a:pt x="2" y="253"/>
                  <a:pt x="2" y="253"/>
                </a:cubicBezTo>
                <a:cubicBezTo>
                  <a:pt x="34" y="248"/>
                  <a:pt x="34" y="248"/>
                  <a:pt x="34" y="248"/>
                </a:cubicBezTo>
                <a:cubicBezTo>
                  <a:pt x="39" y="266"/>
                  <a:pt x="39" y="266"/>
                  <a:pt x="39" y="266"/>
                </a:cubicBezTo>
                <a:cubicBezTo>
                  <a:pt x="12" y="290"/>
                  <a:pt x="12" y="290"/>
                  <a:pt x="12" y="290"/>
                </a:cubicBezTo>
                <a:cubicBezTo>
                  <a:pt x="23" y="312"/>
                  <a:pt x="23" y="312"/>
                  <a:pt x="23" y="312"/>
                </a:cubicBezTo>
                <a:cubicBezTo>
                  <a:pt x="53" y="295"/>
                  <a:pt x="53" y="295"/>
                  <a:pt x="53" y="295"/>
                </a:cubicBezTo>
                <a:cubicBezTo>
                  <a:pt x="64" y="310"/>
                  <a:pt x="64" y="310"/>
                  <a:pt x="64" y="310"/>
                </a:cubicBezTo>
                <a:cubicBezTo>
                  <a:pt x="45" y="344"/>
                  <a:pt x="45" y="344"/>
                  <a:pt x="45" y="344"/>
                </a:cubicBezTo>
                <a:cubicBezTo>
                  <a:pt x="62" y="360"/>
                  <a:pt x="62" y="360"/>
                  <a:pt x="62" y="360"/>
                </a:cubicBezTo>
                <a:cubicBezTo>
                  <a:pt x="88" y="332"/>
                  <a:pt x="88" y="332"/>
                  <a:pt x="88" y="332"/>
                </a:cubicBezTo>
                <a:cubicBezTo>
                  <a:pt x="104" y="341"/>
                  <a:pt x="104" y="341"/>
                  <a:pt x="104" y="341"/>
                </a:cubicBezTo>
                <a:cubicBezTo>
                  <a:pt x="95" y="381"/>
                  <a:pt x="95" y="381"/>
                  <a:pt x="95" y="381"/>
                </a:cubicBezTo>
                <a:cubicBezTo>
                  <a:pt x="118" y="389"/>
                  <a:pt x="118" y="389"/>
                  <a:pt x="118" y="389"/>
                </a:cubicBezTo>
                <a:cubicBezTo>
                  <a:pt x="135" y="352"/>
                  <a:pt x="135" y="352"/>
                  <a:pt x="135" y="352"/>
                </a:cubicBezTo>
                <a:cubicBezTo>
                  <a:pt x="154" y="355"/>
                  <a:pt x="154" y="355"/>
                  <a:pt x="154" y="355"/>
                </a:cubicBezTo>
                <a:cubicBezTo>
                  <a:pt x="158" y="395"/>
                  <a:pt x="158" y="395"/>
                  <a:pt x="158" y="395"/>
                </a:cubicBezTo>
                <a:cubicBezTo>
                  <a:pt x="184" y="394"/>
                  <a:pt x="184" y="394"/>
                  <a:pt x="184" y="394"/>
                </a:cubicBezTo>
                <a:cubicBezTo>
                  <a:pt x="189" y="353"/>
                  <a:pt x="189" y="353"/>
                  <a:pt x="189" y="353"/>
                </a:cubicBezTo>
                <a:cubicBezTo>
                  <a:pt x="209" y="348"/>
                  <a:pt x="209" y="348"/>
                  <a:pt x="209" y="348"/>
                </a:cubicBezTo>
                <a:cubicBezTo>
                  <a:pt x="226" y="383"/>
                  <a:pt x="226" y="383"/>
                  <a:pt x="226" y="383"/>
                </a:cubicBezTo>
                <a:cubicBezTo>
                  <a:pt x="251" y="372"/>
                  <a:pt x="251" y="372"/>
                  <a:pt x="251" y="372"/>
                </a:cubicBezTo>
                <a:cubicBezTo>
                  <a:pt x="242" y="332"/>
                  <a:pt x="242" y="332"/>
                  <a:pt x="242" y="332"/>
                </a:cubicBezTo>
                <a:cubicBezTo>
                  <a:pt x="260" y="319"/>
                  <a:pt x="260" y="319"/>
                  <a:pt x="260" y="319"/>
                </a:cubicBezTo>
                <a:cubicBezTo>
                  <a:pt x="289" y="346"/>
                  <a:pt x="289" y="346"/>
                  <a:pt x="289" y="346"/>
                </a:cubicBezTo>
                <a:cubicBezTo>
                  <a:pt x="310" y="325"/>
                  <a:pt x="310" y="325"/>
                  <a:pt x="310" y="325"/>
                </a:cubicBezTo>
                <a:cubicBezTo>
                  <a:pt x="288" y="292"/>
                  <a:pt x="288" y="292"/>
                  <a:pt x="288" y="292"/>
                </a:cubicBezTo>
                <a:cubicBezTo>
                  <a:pt x="301" y="274"/>
                  <a:pt x="301" y="274"/>
                  <a:pt x="301" y="274"/>
                </a:cubicBezTo>
                <a:cubicBezTo>
                  <a:pt x="338" y="287"/>
                  <a:pt x="338" y="287"/>
                  <a:pt x="338" y="287"/>
                </a:cubicBezTo>
                <a:cubicBezTo>
                  <a:pt x="351" y="260"/>
                  <a:pt x="351" y="260"/>
                  <a:pt x="351" y="260"/>
                </a:cubicBezTo>
                <a:cubicBezTo>
                  <a:pt x="319" y="239"/>
                  <a:pt x="319" y="239"/>
                  <a:pt x="319" y="239"/>
                </a:cubicBezTo>
                <a:cubicBezTo>
                  <a:pt x="326" y="218"/>
                  <a:pt x="326" y="218"/>
                  <a:pt x="326" y="218"/>
                </a:cubicBezTo>
                <a:lnTo>
                  <a:pt x="365" y="216"/>
                </a:lnTo>
                <a:close/>
                <a:moveTo>
                  <a:pt x="212" y="213"/>
                </a:moveTo>
                <a:cubicBezTo>
                  <a:pt x="199" y="234"/>
                  <a:pt x="173" y="243"/>
                  <a:pt x="154" y="231"/>
                </a:cubicBezTo>
                <a:cubicBezTo>
                  <a:pt x="135" y="220"/>
                  <a:pt x="131" y="193"/>
                  <a:pt x="144" y="171"/>
                </a:cubicBezTo>
                <a:cubicBezTo>
                  <a:pt x="157" y="149"/>
                  <a:pt x="183" y="141"/>
                  <a:pt x="202" y="153"/>
                </a:cubicBezTo>
                <a:cubicBezTo>
                  <a:pt x="221" y="164"/>
                  <a:pt x="225" y="191"/>
                  <a:pt x="212" y="21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78" name="Google Shape;2178;p30"/>
          <p:cNvSpPr/>
          <p:nvPr/>
        </p:nvSpPr>
        <p:spPr>
          <a:xfrm>
            <a:off x="2525017" y="1915194"/>
            <a:ext cx="1068388" cy="1003300"/>
          </a:xfrm>
          <a:custGeom>
            <a:avLst/>
            <a:gdLst/>
            <a:ahLst/>
            <a:cxnLst/>
            <a:rect l="l" t="t" r="r" b="b"/>
            <a:pathLst>
              <a:path w="171" h="185" extrusionOk="0">
                <a:moveTo>
                  <a:pt x="146" y="83"/>
                </a:moveTo>
                <a:cubicBezTo>
                  <a:pt x="171" y="70"/>
                  <a:pt x="171" y="70"/>
                  <a:pt x="171" y="70"/>
                </a:cubicBezTo>
                <a:cubicBezTo>
                  <a:pt x="168" y="48"/>
                  <a:pt x="168" y="48"/>
                  <a:pt x="168" y="48"/>
                </a:cubicBezTo>
                <a:cubicBezTo>
                  <a:pt x="142" y="54"/>
                  <a:pt x="142" y="54"/>
                  <a:pt x="142" y="54"/>
                </a:cubicBezTo>
                <a:cubicBezTo>
                  <a:pt x="135" y="42"/>
                  <a:pt x="135" y="42"/>
                  <a:pt x="135" y="42"/>
                </a:cubicBezTo>
                <a:cubicBezTo>
                  <a:pt x="149" y="17"/>
                  <a:pt x="149" y="17"/>
                  <a:pt x="149" y="17"/>
                </a:cubicBezTo>
                <a:cubicBezTo>
                  <a:pt x="133" y="6"/>
                  <a:pt x="133" y="6"/>
                  <a:pt x="133" y="6"/>
                </a:cubicBezTo>
                <a:cubicBezTo>
                  <a:pt x="114" y="27"/>
                  <a:pt x="114" y="27"/>
                  <a:pt x="114" y="27"/>
                </a:cubicBezTo>
                <a:cubicBezTo>
                  <a:pt x="100" y="25"/>
                  <a:pt x="100" y="25"/>
                  <a:pt x="100" y="25"/>
                </a:cubicBezTo>
                <a:cubicBezTo>
                  <a:pt x="98" y="0"/>
                  <a:pt x="98" y="0"/>
                  <a:pt x="98" y="0"/>
                </a:cubicBezTo>
                <a:cubicBezTo>
                  <a:pt x="77" y="5"/>
                  <a:pt x="77" y="5"/>
                  <a:pt x="77" y="5"/>
                </a:cubicBezTo>
                <a:cubicBezTo>
                  <a:pt x="72" y="30"/>
                  <a:pt x="72" y="30"/>
                  <a:pt x="72" y="30"/>
                </a:cubicBezTo>
                <a:cubicBezTo>
                  <a:pt x="58" y="39"/>
                  <a:pt x="58" y="39"/>
                  <a:pt x="58" y="39"/>
                </a:cubicBezTo>
                <a:cubicBezTo>
                  <a:pt x="42" y="25"/>
                  <a:pt x="42" y="25"/>
                  <a:pt x="42" y="25"/>
                </a:cubicBezTo>
                <a:cubicBezTo>
                  <a:pt x="26" y="42"/>
                  <a:pt x="26" y="42"/>
                  <a:pt x="26" y="42"/>
                </a:cubicBezTo>
                <a:cubicBezTo>
                  <a:pt x="36" y="61"/>
                  <a:pt x="36" y="61"/>
                  <a:pt x="36" y="61"/>
                </a:cubicBezTo>
                <a:cubicBezTo>
                  <a:pt x="28" y="76"/>
                  <a:pt x="28" y="76"/>
                  <a:pt x="28" y="76"/>
                </a:cubicBezTo>
                <a:cubicBezTo>
                  <a:pt x="5" y="80"/>
                  <a:pt x="5" y="80"/>
                  <a:pt x="5" y="80"/>
                </a:cubicBezTo>
                <a:cubicBezTo>
                  <a:pt x="0" y="102"/>
                  <a:pt x="0" y="102"/>
                  <a:pt x="0" y="102"/>
                </a:cubicBezTo>
                <a:cubicBezTo>
                  <a:pt x="21" y="106"/>
                  <a:pt x="21" y="106"/>
                  <a:pt x="21" y="106"/>
                </a:cubicBezTo>
                <a:cubicBezTo>
                  <a:pt x="23" y="121"/>
                  <a:pt x="23" y="121"/>
                  <a:pt x="23" y="121"/>
                </a:cubicBezTo>
                <a:cubicBezTo>
                  <a:pt x="3" y="140"/>
                  <a:pt x="3" y="140"/>
                  <a:pt x="3" y="140"/>
                </a:cubicBezTo>
                <a:cubicBezTo>
                  <a:pt x="11" y="158"/>
                  <a:pt x="11" y="158"/>
                  <a:pt x="11" y="158"/>
                </a:cubicBezTo>
                <a:cubicBezTo>
                  <a:pt x="35" y="144"/>
                  <a:pt x="35" y="144"/>
                  <a:pt x="35" y="144"/>
                </a:cubicBezTo>
                <a:cubicBezTo>
                  <a:pt x="45" y="153"/>
                  <a:pt x="45" y="153"/>
                  <a:pt x="45" y="153"/>
                </a:cubicBezTo>
                <a:cubicBezTo>
                  <a:pt x="38" y="181"/>
                  <a:pt x="38" y="181"/>
                  <a:pt x="38" y="181"/>
                </a:cubicBezTo>
                <a:cubicBezTo>
                  <a:pt x="58" y="185"/>
                  <a:pt x="58" y="185"/>
                  <a:pt x="58" y="185"/>
                </a:cubicBezTo>
                <a:cubicBezTo>
                  <a:pt x="71" y="159"/>
                  <a:pt x="71" y="159"/>
                  <a:pt x="71" y="159"/>
                </a:cubicBezTo>
                <a:cubicBezTo>
                  <a:pt x="86" y="157"/>
                  <a:pt x="86" y="157"/>
                  <a:pt x="86" y="157"/>
                </a:cubicBezTo>
                <a:cubicBezTo>
                  <a:pt x="97" y="179"/>
                  <a:pt x="97" y="179"/>
                  <a:pt x="97" y="179"/>
                </a:cubicBezTo>
                <a:cubicBezTo>
                  <a:pt x="118" y="168"/>
                  <a:pt x="118" y="168"/>
                  <a:pt x="118" y="168"/>
                </a:cubicBezTo>
                <a:cubicBezTo>
                  <a:pt x="114" y="142"/>
                  <a:pt x="114" y="142"/>
                  <a:pt x="114" y="142"/>
                </a:cubicBezTo>
                <a:cubicBezTo>
                  <a:pt x="127" y="129"/>
                  <a:pt x="127" y="129"/>
                  <a:pt x="127" y="129"/>
                </a:cubicBezTo>
                <a:cubicBezTo>
                  <a:pt x="150" y="135"/>
                  <a:pt x="150" y="135"/>
                  <a:pt x="150" y="135"/>
                </a:cubicBezTo>
                <a:cubicBezTo>
                  <a:pt x="162" y="113"/>
                  <a:pt x="162" y="113"/>
                  <a:pt x="162" y="113"/>
                </a:cubicBezTo>
                <a:cubicBezTo>
                  <a:pt x="142" y="100"/>
                  <a:pt x="142" y="100"/>
                  <a:pt x="142" y="100"/>
                </a:cubicBezTo>
                <a:lnTo>
                  <a:pt x="146" y="83"/>
                </a:lnTo>
                <a:close/>
                <a:moveTo>
                  <a:pt x="96" y="100"/>
                </a:moveTo>
                <a:cubicBezTo>
                  <a:pt x="90" y="110"/>
                  <a:pt x="78" y="114"/>
                  <a:pt x="69" y="108"/>
                </a:cubicBezTo>
                <a:cubicBezTo>
                  <a:pt x="60" y="103"/>
                  <a:pt x="58" y="90"/>
                  <a:pt x="64" y="80"/>
                </a:cubicBezTo>
                <a:cubicBezTo>
                  <a:pt x="70" y="70"/>
                  <a:pt x="83" y="66"/>
                  <a:pt x="92" y="71"/>
                </a:cubicBezTo>
                <a:cubicBezTo>
                  <a:pt x="101" y="77"/>
                  <a:pt x="103" y="89"/>
                  <a:pt x="96" y="100"/>
                </a:cubicBezTo>
                <a:close/>
              </a:path>
            </a:pathLst>
          </a:custGeom>
          <a:gradFill>
            <a:gsLst>
              <a:gs pos="0">
                <a:srgbClr val="808080"/>
              </a:gs>
              <a:gs pos="100000">
                <a:srgbClr val="C0C0C0"/>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79" name="Google Shape;2179;p30"/>
          <p:cNvSpPr/>
          <p:nvPr/>
        </p:nvSpPr>
        <p:spPr>
          <a:xfrm>
            <a:off x="5344417" y="1115094"/>
            <a:ext cx="1676400" cy="1544638"/>
          </a:xfrm>
          <a:custGeom>
            <a:avLst/>
            <a:gdLst/>
            <a:ahLst/>
            <a:cxnLst/>
            <a:rect l="l" t="t" r="r" b="b"/>
            <a:pathLst>
              <a:path w="304" h="285" extrusionOk="0">
                <a:moveTo>
                  <a:pt x="298" y="165"/>
                </a:moveTo>
                <a:cubicBezTo>
                  <a:pt x="304" y="135"/>
                  <a:pt x="304" y="135"/>
                  <a:pt x="304" y="135"/>
                </a:cubicBezTo>
                <a:cubicBezTo>
                  <a:pt x="268" y="128"/>
                  <a:pt x="268" y="128"/>
                  <a:pt x="268" y="128"/>
                </a:cubicBezTo>
                <a:cubicBezTo>
                  <a:pt x="265" y="106"/>
                  <a:pt x="265" y="106"/>
                  <a:pt x="265" y="106"/>
                </a:cubicBezTo>
                <a:cubicBezTo>
                  <a:pt x="298" y="88"/>
                  <a:pt x="298" y="88"/>
                  <a:pt x="298" y="88"/>
                </a:cubicBezTo>
                <a:cubicBezTo>
                  <a:pt x="287" y="62"/>
                  <a:pt x="287" y="62"/>
                  <a:pt x="287" y="62"/>
                </a:cubicBezTo>
                <a:cubicBezTo>
                  <a:pt x="251" y="73"/>
                  <a:pt x="251" y="73"/>
                  <a:pt x="251" y="73"/>
                </a:cubicBezTo>
                <a:cubicBezTo>
                  <a:pt x="237" y="57"/>
                  <a:pt x="237" y="57"/>
                  <a:pt x="237" y="57"/>
                </a:cubicBezTo>
                <a:cubicBezTo>
                  <a:pt x="256" y="28"/>
                  <a:pt x="256" y="28"/>
                  <a:pt x="256" y="28"/>
                </a:cubicBezTo>
                <a:cubicBezTo>
                  <a:pt x="233" y="13"/>
                  <a:pt x="233" y="13"/>
                  <a:pt x="233" y="13"/>
                </a:cubicBezTo>
                <a:cubicBezTo>
                  <a:pt x="207" y="37"/>
                  <a:pt x="207" y="37"/>
                  <a:pt x="207" y="37"/>
                </a:cubicBezTo>
                <a:cubicBezTo>
                  <a:pt x="186" y="31"/>
                  <a:pt x="186" y="31"/>
                  <a:pt x="186" y="31"/>
                </a:cubicBezTo>
                <a:cubicBezTo>
                  <a:pt x="188" y="0"/>
                  <a:pt x="188" y="0"/>
                  <a:pt x="188" y="0"/>
                </a:cubicBezTo>
                <a:cubicBezTo>
                  <a:pt x="159" y="0"/>
                  <a:pt x="159" y="0"/>
                  <a:pt x="159" y="0"/>
                </a:cubicBezTo>
                <a:cubicBezTo>
                  <a:pt x="148" y="30"/>
                  <a:pt x="148" y="30"/>
                  <a:pt x="148" y="30"/>
                </a:cubicBezTo>
                <a:cubicBezTo>
                  <a:pt x="126" y="34"/>
                  <a:pt x="126" y="34"/>
                  <a:pt x="126" y="34"/>
                </a:cubicBezTo>
                <a:cubicBezTo>
                  <a:pt x="112" y="10"/>
                  <a:pt x="112" y="10"/>
                  <a:pt x="112" y="10"/>
                </a:cubicBezTo>
                <a:cubicBezTo>
                  <a:pt x="85" y="22"/>
                  <a:pt x="85" y="22"/>
                  <a:pt x="85" y="22"/>
                </a:cubicBezTo>
                <a:cubicBezTo>
                  <a:pt x="90" y="50"/>
                  <a:pt x="90" y="50"/>
                  <a:pt x="90" y="50"/>
                </a:cubicBezTo>
                <a:cubicBezTo>
                  <a:pt x="73" y="64"/>
                  <a:pt x="73" y="64"/>
                  <a:pt x="73" y="64"/>
                </a:cubicBezTo>
                <a:cubicBezTo>
                  <a:pt x="47" y="51"/>
                  <a:pt x="47" y="51"/>
                  <a:pt x="47" y="51"/>
                </a:cubicBezTo>
                <a:cubicBezTo>
                  <a:pt x="28" y="73"/>
                  <a:pt x="28" y="73"/>
                  <a:pt x="28" y="73"/>
                </a:cubicBezTo>
                <a:cubicBezTo>
                  <a:pt x="48" y="93"/>
                  <a:pt x="48" y="93"/>
                  <a:pt x="48" y="93"/>
                </a:cubicBezTo>
                <a:cubicBezTo>
                  <a:pt x="38" y="112"/>
                  <a:pt x="38" y="112"/>
                  <a:pt x="38" y="112"/>
                </a:cubicBezTo>
                <a:cubicBezTo>
                  <a:pt x="7" y="114"/>
                  <a:pt x="7" y="114"/>
                  <a:pt x="7" y="114"/>
                </a:cubicBezTo>
                <a:cubicBezTo>
                  <a:pt x="0" y="140"/>
                  <a:pt x="0" y="140"/>
                  <a:pt x="0" y="140"/>
                </a:cubicBezTo>
                <a:cubicBezTo>
                  <a:pt x="30" y="147"/>
                  <a:pt x="30" y="147"/>
                  <a:pt x="30" y="147"/>
                </a:cubicBezTo>
                <a:cubicBezTo>
                  <a:pt x="30" y="167"/>
                  <a:pt x="30" y="167"/>
                  <a:pt x="30" y="167"/>
                </a:cubicBezTo>
                <a:cubicBezTo>
                  <a:pt x="1" y="184"/>
                  <a:pt x="1" y="184"/>
                  <a:pt x="1" y="184"/>
                </a:cubicBezTo>
                <a:cubicBezTo>
                  <a:pt x="9" y="209"/>
                  <a:pt x="9" y="209"/>
                  <a:pt x="9" y="209"/>
                </a:cubicBezTo>
                <a:cubicBezTo>
                  <a:pt x="41" y="200"/>
                  <a:pt x="41" y="200"/>
                  <a:pt x="41" y="200"/>
                </a:cubicBezTo>
                <a:cubicBezTo>
                  <a:pt x="53" y="217"/>
                  <a:pt x="53" y="217"/>
                  <a:pt x="53" y="217"/>
                </a:cubicBezTo>
                <a:cubicBezTo>
                  <a:pt x="34" y="246"/>
                  <a:pt x="34" y="246"/>
                  <a:pt x="34" y="246"/>
                </a:cubicBezTo>
                <a:cubicBezTo>
                  <a:pt x="55" y="263"/>
                  <a:pt x="55" y="263"/>
                  <a:pt x="55" y="263"/>
                </a:cubicBezTo>
                <a:cubicBezTo>
                  <a:pt x="81" y="239"/>
                  <a:pt x="81" y="239"/>
                  <a:pt x="81" y="239"/>
                </a:cubicBezTo>
                <a:cubicBezTo>
                  <a:pt x="101" y="248"/>
                  <a:pt x="101" y="248"/>
                  <a:pt x="101" y="248"/>
                </a:cubicBezTo>
                <a:cubicBezTo>
                  <a:pt x="98" y="282"/>
                  <a:pt x="98" y="282"/>
                  <a:pt x="98" y="282"/>
                </a:cubicBezTo>
                <a:cubicBezTo>
                  <a:pt x="128" y="285"/>
                  <a:pt x="128" y="285"/>
                  <a:pt x="128" y="285"/>
                </a:cubicBezTo>
                <a:cubicBezTo>
                  <a:pt x="140" y="252"/>
                  <a:pt x="140" y="252"/>
                  <a:pt x="140" y="252"/>
                </a:cubicBezTo>
                <a:cubicBezTo>
                  <a:pt x="163" y="249"/>
                  <a:pt x="163" y="249"/>
                  <a:pt x="163" y="249"/>
                </a:cubicBezTo>
                <a:cubicBezTo>
                  <a:pt x="180" y="279"/>
                  <a:pt x="180" y="279"/>
                  <a:pt x="180" y="279"/>
                </a:cubicBezTo>
                <a:cubicBezTo>
                  <a:pt x="210" y="267"/>
                  <a:pt x="210" y="267"/>
                  <a:pt x="210" y="267"/>
                </a:cubicBezTo>
                <a:cubicBezTo>
                  <a:pt x="202" y="234"/>
                  <a:pt x="202" y="234"/>
                  <a:pt x="202" y="234"/>
                </a:cubicBezTo>
                <a:cubicBezTo>
                  <a:pt x="222" y="220"/>
                  <a:pt x="222" y="220"/>
                  <a:pt x="222" y="220"/>
                </a:cubicBezTo>
                <a:cubicBezTo>
                  <a:pt x="254" y="236"/>
                  <a:pt x="254" y="236"/>
                  <a:pt x="254" y="236"/>
                </a:cubicBezTo>
                <a:cubicBezTo>
                  <a:pt x="275" y="212"/>
                  <a:pt x="275" y="212"/>
                  <a:pt x="275" y="212"/>
                </a:cubicBezTo>
                <a:cubicBezTo>
                  <a:pt x="250" y="188"/>
                  <a:pt x="250" y="188"/>
                  <a:pt x="250" y="188"/>
                </a:cubicBezTo>
                <a:cubicBezTo>
                  <a:pt x="260" y="167"/>
                  <a:pt x="260" y="167"/>
                  <a:pt x="260" y="167"/>
                </a:cubicBezTo>
                <a:lnTo>
                  <a:pt x="298" y="165"/>
                </a:lnTo>
                <a:close/>
                <a:moveTo>
                  <a:pt x="175" y="187"/>
                </a:moveTo>
                <a:cubicBezTo>
                  <a:pt x="145" y="205"/>
                  <a:pt x="108" y="198"/>
                  <a:pt x="92" y="172"/>
                </a:cubicBezTo>
                <a:cubicBezTo>
                  <a:pt x="77" y="145"/>
                  <a:pt x="89" y="110"/>
                  <a:pt x="119" y="92"/>
                </a:cubicBezTo>
                <a:cubicBezTo>
                  <a:pt x="149" y="75"/>
                  <a:pt x="185" y="81"/>
                  <a:pt x="201" y="107"/>
                </a:cubicBezTo>
                <a:cubicBezTo>
                  <a:pt x="216" y="134"/>
                  <a:pt x="205" y="169"/>
                  <a:pt x="175" y="187"/>
                </a:cubicBezTo>
                <a:close/>
              </a:path>
            </a:pathLst>
          </a:custGeom>
          <a:gradFill>
            <a:gsLst>
              <a:gs pos="0">
                <a:srgbClr val="C0C0C0"/>
              </a:gs>
              <a:gs pos="100000">
                <a:srgbClr val="FFFFFF"/>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180" name="Google Shape;2180;p30"/>
          <p:cNvSpPr/>
          <p:nvPr/>
        </p:nvSpPr>
        <p:spPr>
          <a:xfrm>
            <a:off x="688280" y="3669382"/>
            <a:ext cx="2446337" cy="1392497"/>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Click here to add paragraph text content</a:t>
            </a:r>
            <a:endParaRPr sz="1200">
              <a:solidFill>
                <a:schemeClr val="dk1"/>
              </a:solidFill>
              <a:latin typeface="Calibri"/>
              <a:ea typeface="Calibri"/>
              <a:cs typeface="Calibri"/>
              <a:sym typeface="Calibri"/>
            </a:endParaRPr>
          </a:p>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Click here to add paragraph text content</a:t>
            </a:r>
            <a:endParaRPr sz="1200">
              <a:solidFill>
                <a:schemeClr val="dk1"/>
              </a:solidFill>
              <a:latin typeface="Calibri"/>
              <a:ea typeface="Calibri"/>
              <a:cs typeface="Calibri"/>
              <a:sym typeface="Calibri"/>
            </a:endParaRPr>
          </a:p>
          <a:p>
            <a:pPr marL="0" marR="0" lvl="0" indent="0" algn="l" rtl="0">
              <a:lnSpc>
                <a:spcPct val="120000"/>
              </a:lnSpc>
              <a:spcBef>
                <a:spcPts val="0"/>
              </a:spcBef>
              <a:spcAft>
                <a:spcPts val="0"/>
              </a:spcAft>
              <a:buNone/>
            </a:pPr>
            <a:r>
              <a:rPr lang="en-US" sz="1200">
                <a:solidFill>
                  <a:schemeClr val="dk1"/>
                </a:solidFill>
                <a:latin typeface="Calibri"/>
                <a:ea typeface="Calibri"/>
                <a:cs typeface="Calibri"/>
                <a:sym typeface="Calibri"/>
              </a:rPr>
              <a:t>Click here to add paragraph text content</a:t>
            </a:r>
            <a:endParaRPr sz="1200">
              <a:solidFill>
                <a:schemeClr val="dk1"/>
              </a:solidFill>
              <a:latin typeface="Calibri"/>
              <a:ea typeface="Calibri"/>
              <a:cs typeface="Calibri"/>
              <a:sym typeface="Calibri"/>
            </a:endParaRPr>
          </a:p>
        </p:txBody>
      </p:sp>
      <p:sp>
        <p:nvSpPr>
          <p:cNvPr id="2181" name="Google Shape;2181;p30"/>
          <p:cNvSpPr/>
          <p:nvPr/>
        </p:nvSpPr>
        <p:spPr>
          <a:xfrm>
            <a:off x="688280" y="3326482"/>
            <a:ext cx="1483098" cy="3000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350" b="1">
                <a:solidFill>
                  <a:srgbClr val="AC0000"/>
                </a:solidFill>
                <a:latin typeface="Calibri"/>
                <a:ea typeface="Calibri"/>
                <a:cs typeface="Calibri"/>
                <a:sym typeface="Calibri"/>
              </a:rPr>
              <a:t>Click Add title</a:t>
            </a:r>
            <a:endParaRPr sz="1350" b="1">
              <a:solidFill>
                <a:srgbClr val="AC0000"/>
              </a:solidFill>
              <a:latin typeface="Calibri"/>
              <a:ea typeface="Calibri"/>
              <a:cs typeface="Calibri"/>
              <a:sym typeface="Calibri"/>
            </a:endParaRPr>
          </a:p>
        </p:txBody>
      </p:sp>
      <p:sp>
        <p:nvSpPr>
          <p:cNvPr id="2182" name="Google Shape;2182;p30"/>
          <p:cNvSpPr/>
          <p:nvPr/>
        </p:nvSpPr>
        <p:spPr>
          <a:xfrm>
            <a:off x="610492" y="1832644"/>
            <a:ext cx="2447925" cy="95994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rgbClr val="000000"/>
                </a:solidFill>
                <a:latin typeface="Microsoft Yahei"/>
                <a:ea typeface="Microsoft Yahei"/>
                <a:cs typeface="Microsoft Yahei"/>
                <a:sym typeface="Microsoft Yahei"/>
              </a:rPr>
              <a:t>Click here to add paragraph text content</a:t>
            </a:r>
            <a:endParaRPr sz="1200">
              <a:solidFill>
                <a:srgbClr val="000000"/>
              </a:solidFill>
              <a:latin typeface="Microsoft Yahei"/>
              <a:ea typeface="Microsoft Yahei"/>
              <a:cs typeface="Microsoft Yahei"/>
              <a:sym typeface="Microsoft Yahei"/>
            </a:endParaRPr>
          </a:p>
          <a:p>
            <a:pPr marL="0" marR="0" lvl="0" indent="0" algn="l" rtl="0">
              <a:lnSpc>
                <a:spcPct val="120000"/>
              </a:lnSpc>
              <a:spcBef>
                <a:spcPts val="0"/>
              </a:spcBef>
              <a:spcAft>
                <a:spcPts val="0"/>
              </a:spcAft>
              <a:buNone/>
            </a:pPr>
            <a:r>
              <a:rPr lang="en-US" sz="1200">
                <a:solidFill>
                  <a:srgbClr val="000000"/>
                </a:solidFill>
                <a:latin typeface="Microsoft Yahei"/>
                <a:ea typeface="Microsoft Yahei"/>
                <a:cs typeface="Microsoft Yahei"/>
                <a:sym typeface="Microsoft Yahei"/>
              </a:rPr>
              <a:t>Click here to add paragraph text content</a:t>
            </a:r>
            <a:endParaRPr sz="1200">
              <a:solidFill>
                <a:srgbClr val="000000"/>
              </a:solidFill>
              <a:latin typeface="Microsoft Yahei"/>
              <a:ea typeface="Microsoft Yahei"/>
              <a:cs typeface="Microsoft Yahei"/>
              <a:sym typeface="Microsoft Yahei"/>
            </a:endParaRPr>
          </a:p>
        </p:txBody>
      </p:sp>
      <p:sp>
        <p:nvSpPr>
          <p:cNvPr id="2183" name="Google Shape;2183;p30"/>
          <p:cNvSpPr/>
          <p:nvPr/>
        </p:nvSpPr>
        <p:spPr>
          <a:xfrm>
            <a:off x="610492" y="1497682"/>
            <a:ext cx="1407758" cy="3000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350" b="1">
                <a:solidFill>
                  <a:srgbClr val="AC0000"/>
                </a:solidFill>
                <a:latin typeface="Microsoft Yahei"/>
                <a:ea typeface="Microsoft Yahei"/>
                <a:cs typeface="Microsoft Yahei"/>
                <a:sym typeface="Microsoft Yahei"/>
              </a:rPr>
              <a:t>Click Add title</a:t>
            </a:r>
            <a:endParaRPr sz="1350" b="1">
              <a:solidFill>
                <a:srgbClr val="AC0000"/>
              </a:solidFill>
              <a:latin typeface="Microsoft Yahei"/>
              <a:ea typeface="Microsoft Yahei"/>
              <a:cs typeface="Microsoft Yahei"/>
              <a:sym typeface="Microsoft Yahei"/>
            </a:endParaRPr>
          </a:p>
        </p:txBody>
      </p:sp>
      <p:sp>
        <p:nvSpPr>
          <p:cNvPr id="2184" name="Google Shape;2184;p30"/>
          <p:cNvSpPr/>
          <p:nvPr/>
        </p:nvSpPr>
        <p:spPr>
          <a:xfrm>
            <a:off x="6444555" y="3243932"/>
            <a:ext cx="2447925" cy="1403141"/>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1200">
                <a:solidFill>
                  <a:srgbClr val="000000"/>
                </a:solidFill>
                <a:latin typeface="Microsoft Yahei"/>
                <a:ea typeface="Microsoft Yahei"/>
                <a:cs typeface="Microsoft Yahei"/>
                <a:sym typeface="Microsoft Yahei"/>
              </a:rPr>
              <a:t>Click here to add paragraph text content</a:t>
            </a:r>
            <a:endParaRPr sz="1200">
              <a:solidFill>
                <a:srgbClr val="000000"/>
              </a:solidFill>
              <a:latin typeface="Microsoft Yahei"/>
              <a:ea typeface="Microsoft Yahei"/>
              <a:cs typeface="Microsoft Yahei"/>
              <a:sym typeface="Microsoft Yahei"/>
            </a:endParaRPr>
          </a:p>
          <a:p>
            <a:pPr marL="0" marR="0" lvl="0" indent="0" algn="l" rtl="0">
              <a:lnSpc>
                <a:spcPct val="120000"/>
              </a:lnSpc>
              <a:spcBef>
                <a:spcPts val="0"/>
              </a:spcBef>
              <a:spcAft>
                <a:spcPts val="0"/>
              </a:spcAft>
              <a:buNone/>
            </a:pPr>
            <a:r>
              <a:rPr lang="en-US" sz="1200">
                <a:solidFill>
                  <a:srgbClr val="000000"/>
                </a:solidFill>
                <a:latin typeface="Microsoft Yahei"/>
                <a:ea typeface="Microsoft Yahei"/>
                <a:cs typeface="Microsoft Yahei"/>
                <a:sym typeface="Microsoft Yahei"/>
              </a:rPr>
              <a:t>Click here to add paragraph text content</a:t>
            </a:r>
            <a:endParaRPr sz="1200">
              <a:solidFill>
                <a:srgbClr val="000000"/>
              </a:solidFill>
              <a:latin typeface="Microsoft Yahei"/>
              <a:ea typeface="Microsoft Yahei"/>
              <a:cs typeface="Microsoft Yahei"/>
              <a:sym typeface="Microsoft Yahei"/>
            </a:endParaRPr>
          </a:p>
          <a:p>
            <a:pPr marL="0" marR="0" lvl="0" indent="0" algn="l" rtl="0">
              <a:lnSpc>
                <a:spcPct val="120000"/>
              </a:lnSpc>
              <a:spcBef>
                <a:spcPts val="0"/>
              </a:spcBef>
              <a:spcAft>
                <a:spcPts val="0"/>
              </a:spcAft>
              <a:buNone/>
            </a:pPr>
            <a:r>
              <a:rPr lang="en-US" sz="1200">
                <a:solidFill>
                  <a:srgbClr val="000000"/>
                </a:solidFill>
                <a:latin typeface="Microsoft Yahei"/>
                <a:ea typeface="Microsoft Yahei"/>
                <a:cs typeface="Microsoft Yahei"/>
                <a:sym typeface="Microsoft Yahei"/>
              </a:rPr>
              <a:t>Click here to add paragraph text content</a:t>
            </a:r>
            <a:endParaRPr sz="1200">
              <a:solidFill>
                <a:srgbClr val="000000"/>
              </a:solidFill>
              <a:latin typeface="Microsoft Yahei"/>
              <a:ea typeface="Microsoft Yahei"/>
              <a:cs typeface="Microsoft Yahei"/>
              <a:sym typeface="Microsoft Yahei"/>
            </a:endParaRPr>
          </a:p>
        </p:txBody>
      </p:sp>
      <p:sp>
        <p:nvSpPr>
          <p:cNvPr id="2185" name="Google Shape;2185;p30"/>
          <p:cNvSpPr/>
          <p:nvPr/>
        </p:nvSpPr>
        <p:spPr>
          <a:xfrm>
            <a:off x="6411217" y="2888332"/>
            <a:ext cx="1407758" cy="3000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350" b="1">
                <a:solidFill>
                  <a:srgbClr val="AC0000"/>
                </a:solidFill>
                <a:latin typeface="Microsoft Yahei"/>
                <a:ea typeface="Microsoft Yahei"/>
                <a:cs typeface="Microsoft Yahei"/>
                <a:sym typeface="Microsoft Yahei"/>
              </a:rPr>
              <a:t>Click Add title</a:t>
            </a:r>
            <a:endParaRPr sz="1350" b="1">
              <a:solidFill>
                <a:srgbClr val="AC0000"/>
              </a:solidFill>
              <a:latin typeface="Microsoft Yahei"/>
              <a:ea typeface="Microsoft Yahei"/>
              <a:cs typeface="Microsoft Yahei"/>
              <a:sym typeface="Microsoft Yahei"/>
            </a:endParaRPr>
          </a:p>
        </p:txBody>
      </p:sp>
      <p:sp>
        <p:nvSpPr>
          <p:cNvPr id="2186" name="Google Shape;2186;p30"/>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78"/>
                                        </p:tgtEl>
                                        <p:attrNameLst>
                                          <p:attrName>style.visibility</p:attrName>
                                        </p:attrNameLst>
                                      </p:cBhvr>
                                      <p:to>
                                        <p:strVal val="visible"/>
                                      </p:to>
                                    </p:set>
                                    <p:animEffect transition="in" filter="fade">
                                      <p:cBhvr>
                                        <p:cTn id="7" dur="500"/>
                                        <p:tgtEl>
                                          <p:spTgt spid="2178"/>
                                        </p:tgtEl>
                                      </p:cBhvr>
                                    </p:animEffect>
                                  </p:childTnLst>
                                </p:cTn>
                              </p:par>
                              <p:par>
                                <p:cTn id="8" presetID="10" presetClass="entr" presetSubtype="0" fill="hold" nodeType="withEffect">
                                  <p:stCondLst>
                                    <p:cond delay="0"/>
                                  </p:stCondLst>
                                  <p:childTnLst>
                                    <p:set>
                                      <p:cBhvr>
                                        <p:cTn id="9" dur="1" fill="hold">
                                          <p:stCondLst>
                                            <p:cond delay="0"/>
                                          </p:stCondLst>
                                        </p:cTn>
                                        <p:tgtEl>
                                          <p:spTgt spid="2177"/>
                                        </p:tgtEl>
                                        <p:attrNameLst>
                                          <p:attrName>style.visibility</p:attrName>
                                        </p:attrNameLst>
                                      </p:cBhvr>
                                      <p:to>
                                        <p:strVal val="visible"/>
                                      </p:to>
                                    </p:set>
                                    <p:animEffect transition="in" filter="fade">
                                      <p:cBhvr>
                                        <p:cTn id="10" dur="500"/>
                                        <p:tgtEl>
                                          <p:spTgt spid="2177"/>
                                        </p:tgtEl>
                                      </p:cBhvr>
                                    </p:animEffect>
                                  </p:childTnLst>
                                </p:cTn>
                              </p:par>
                              <p:par>
                                <p:cTn id="11" presetID="10" presetClass="entr" presetSubtype="0" fill="hold" nodeType="withEffect">
                                  <p:stCondLst>
                                    <p:cond delay="0"/>
                                  </p:stCondLst>
                                  <p:childTnLst>
                                    <p:set>
                                      <p:cBhvr>
                                        <p:cTn id="12" dur="1" fill="hold">
                                          <p:stCondLst>
                                            <p:cond delay="0"/>
                                          </p:stCondLst>
                                        </p:cTn>
                                        <p:tgtEl>
                                          <p:spTgt spid="2179"/>
                                        </p:tgtEl>
                                        <p:attrNameLst>
                                          <p:attrName>style.visibility</p:attrName>
                                        </p:attrNameLst>
                                      </p:cBhvr>
                                      <p:to>
                                        <p:strVal val="visible"/>
                                      </p:to>
                                    </p:set>
                                    <p:animEffect transition="in" filter="fade">
                                      <p:cBhvr>
                                        <p:cTn id="13" dur="500"/>
                                        <p:tgtEl>
                                          <p:spTgt spid="2179"/>
                                        </p:tgtEl>
                                      </p:cBhvr>
                                    </p:animEffect>
                                  </p:childTnLst>
                                </p:cTn>
                              </p:par>
                              <p:par>
                                <p:cTn id="14" presetID="10" presetClass="entr" presetSubtype="0" fill="hold" nodeType="withEffect">
                                  <p:stCondLst>
                                    <p:cond delay="0"/>
                                  </p:stCondLst>
                                  <p:childTnLst>
                                    <p:set>
                                      <p:cBhvr>
                                        <p:cTn id="15" dur="1" fill="hold">
                                          <p:stCondLst>
                                            <p:cond delay="0"/>
                                          </p:stCondLst>
                                        </p:cTn>
                                        <p:tgtEl>
                                          <p:spTgt spid="2176"/>
                                        </p:tgtEl>
                                        <p:attrNameLst>
                                          <p:attrName>style.visibility</p:attrName>
                                        </p:attrNameLst>
                                      </p:cBhvr>
                                      <p:to>
                                        <p:strVal val="visible"/>
                                      </p:to>
                                    </p:set>
                                    <p:animEffect transition="in" filter="fade">
                                      <p:cBhvr>
                                        <p:cTn id="16" dur="1000"/>
                                        <p:tgtEl>
                                          <p:spTgt spid="2176"/>
                                        </p:tgtEl>
                                      </p:cBhvr>
                                    </p:animEffect>
                                  </p:childTnLst>
                                </p:cTn>
                              </p:par>
                            </p:childTnLst>
                          </p:cTn>
                        </p:par>
                        <p:par>
                          <p:cTn id="17" fill="hold">
                            <p:stCondLst>
                              <p:cond delay="1000"/>
                            </p:stCondLst>
                            <p:childTnLst>
                              <p:par>
                                <p:cTn id="18" presetID="2" presetClass="entr" presetSubtype="2" fill="hold" nodeType="afterEffect">
                                  <p:stCondLst>
                                    <p:cond delay="0"/>
                                  </p:stCondLst>
                                  <p:childTnLst>
                                    <p:set>
                                      <p:cBhvr>
                                        <p:cTn id="19" dur="1" fill="hold">
                                          <p:stCondLst>
                                            <p:cond delay="0"/>
                                          </p:stCondLst>
                                        </p:cTn>
                                        <p:tgtEl>
                                          <p:spTgt spid="2180"/>
                                        </p:tgtEl>
                                        <p:attrNameLst>
                                          <p:attrName>style.visibility</p:attrName>
                                        </p:attrNameLst>
                                      </p:cBhvr>
                                      <p:to>
                                        <p:strVal val="visible"/>
                                      </p:to>
                                    </p:set>
                                    <p:anim calcmode="lin" valueType="num">
                                      <p:cBhvr additive="base">
                                        <p:cTn id="20" dur="500"/>
                                        <p:tgtEl>
                                          <p:spTgt spid="2180"/>
                                        </p:tgtEl>
                                        <p:attrNameLst>
                                          <p:attrName>ppt_x</p:attrName>
                                        </p:attrNameLst>
                                      </p:cBhvr>
                                      <p:tavLst>
                                        <p:tav tm="0">
                                          <p:val>
                                            <p:strVal val="#ppt_x+1"/>
                                          </p:val>
                                        </p:tav>
                                        <p:tav tm="100000">
                                          <p:val>
                                            <p:strVal val="#ppt_x"/>
                                          </p:val>
                                        </p:tav>
                                      </p:tavLst>
                                    </p:anim>
                                  </p:childTnLst>
                                </p:cTn>
                              </p:par>
                              <p:par>
                                <p:cTn id="21" presetID="2" presetClass="entr" presetSubtype="2" fill="hold" nodeType="withEffect">
                                  <p:stCondLst>
                                    <p:cond delay="0"/>
                                  </p:stCondLst>
                                  <p:childTnLst>
                                    <p:set>
                                      <p:cBhvr>
                                        <p:cTn id="22" dur="1" fill="hold">
                                          <p:stCondLst>
                                            <p:cond delay="0"/>
                                          </p:stCondLst>
                                        </p:cTn>
                                        <p:tgtEl>
                                          <p:spTgt spid="2181"/>
                                        </p:tgtEl>
                                        <p:attrNameLst>
                                          <p:attrName>style.visibility</p:attrName>
                                        </p:attrNameLst>
                                      </p:cBhvr>
                                      <p:to>
                                        <p:strVal val="visible"/>
                                      </p:to>
                                    </p:set>
                                    <p:anim calcmode="lin" valueType="num">
                                      <p:cBhvr additive="base">
                                        <p:cTn id="23" dur="500"/>
                                        <p:tgtEl>
                                          <p:spTgt spid="2181"/>
                                        </p:tgtEl>
                                        <p:attrNameLst>
                                          <p:attrName>ppt_x</p:attrName>
                                        </p:attrNameLst>
                                      </p:cBhvr>
                                      <p:tavLst>
                                        <p:tav tm="0">
                                          <p:val>
                                            <p:strVal val="#ppt_x+1"/>
                                          </p:val>
                                        </p:tav>
                                        <p:tav tm="100000">
                                          <p:val>
                                            <p:strVal val="#ppt_x"/>
                                          </p:val>
                                        </p:tav>
                                      </p:tavLst>
                                    </p:anim>
                                  </p:childTnLst>
                                </p:cTn>
                              </p:par>
                              <p:par>
                                <p:cTn id="24" presetID="2" presetClass="entr" presetSubtype="2" fill="hold" nodeType="withEffect">
                                  <p:stCondLst>
                                    <p:cond delay="0"/>
                                  </p:stCondLst>
                                  <p:childTnLst>
                                    <p:set>
                                      <p:cBhvr>
                                        <p:cTn id="25" dur="1" fill="hold">
                                          <p:stCondLst>
                                            <p:cond delay="0"/>
                                          </p:stCondLst>
                                        </p:cTn>
                                        <p:tgtEl>
                                          <p:spTgt spid="2182"/>
                                        </p:tgtEl>
                                        <p:attrNameLst>
                                          <p:attrName>style.visibility</p:attrName>
                                        </p:attrNameLst>
                                      </p:cBhvr>
                                      <p:to>
                                        <p:strVal val="visible"/>
                                      </p:to>
                                    </p:set>
                                    <p:anim calcmode="lin" valueType="num">
                                      <p:cBhvr additive="base">
                                        <p:cTn id="26" dur="500"/>
                                        <p:tgtEl>
                                          <p:spTgt spid="2182"/>
                                        </p:tgtEl>
                                        <p:attrNameLst>
                                          <p:attrName>ppt_x</p:attrName>
                                        </p:attrNameLst>
                                      </p:cBhvr>
                                      <p:tavLst>
                                        <p:tav tm="0">
                                          <p:val>
                                            <p:strVal val="#ppt_x+1"/>
                                          </p:val>
                                        </p:tav>
                                        <p:tav tm="100000">
                                          <p:val>
                                            <p:strVal val="#ppt_x"/>
                                          </p:val>
                                        </p:tav>
                                      </p:tavLst>
                                    </p:anim>
                                  </p:childTnLst>
                                </p:cTn>
                              </p:par>
                              <p:par>
                                <p:cTn id="27" presetID="2" presetClass="entr" presetSubtype="2" fill="hold" nodeType="withEffect">
                                  <p:stCondLst>
                                    <p:cond delay="0"/>
                                  </p:stCondLst>
                                  <p:childTnLst>
                                    <p:set>
                                      <p:cBhvr>
                                        <p:cTn id="28" dur="1" fill="hold">
                                          <p:stCondLst>
                                            <p:cond delay="0"/>
                                          </p:stCondLst>
                                        </p:cTn>
                                        <p:tgtEl>
                                          <p:spTgt spid="2183"/>
                                        </p:tgtEl>
                                        <p:attrNameLst>
                                          <p:attrName>style.visibility</p:attrName>
                                        </p:attrNameLst>
                                      </p:cBhvr>
                                      <p:to>
                                        <p:strVal val="visible"/>
                                      </p:to>
                                    </p:set>
                                    <p:anim calcmode="lin" valueType="num">
                                      <p:cBhvr additive="base">
                                        <p:cTn id="29" dur="500"/>
                                        <p:tgtEl>
                                          <p:spTgt spid="2183"/>
                                        </p:tgtEl>
                                        <p:attrNameLst>
                                          <p:attrName>ppt_x</p:attrName>
                                        </p:attrNameLst>
                                      </p:cBhvr>
                                      <p:tavLst>
                                        <p:tav tm="0">
                                          <p:val>
                                            <p:strVal val="#ppt_x+1"/>
                                          </p:val>
                                        </p:tav>
                                        <p:tav tm="100000">
                                          <p:val>
                                            <p:strVal val="#ppt_x"/>
                                          </p:val>
                                        </p:tav>
                                      </p:tavLst>
                                    </p:anim>
                                  </p:childTnLst>
                                </p:cTn>
                              </p:par>
                              <p:par>
                                <p:cTn id="30" presetID="2" presetClass="entr" presetSubtype="8" fill="hold" nodeType="withEffect">
                                  <p:stCondLst>
                                    <p:cond delay="0"/>
                                  </p:stCondLst>
                                  <p:childTnLst>
                                    <p:set>
                                      <p:cBhvr>
                                        <p:cTn id="31" dur="1" fill="hold">
                                          <p:stCondLst>
                                            <p:cond delay="0"/>
                                          </p:stCondLst>
                                        </p:cTn>
                                        <p:tgtEl>
                                          <p:spTgt spid="2184"/>
                                        </p:tgtEl>
                                        <p:attrNameLst>
                                          <p:attrName>style.visibility</p:attrName>
                                        </p:attrNameLst>
                                      </p:cBhvr>
                                      <p:to>
                                        <p:strVal val="visible"/>
                                      </p:to>
                                    </p:set>
                                    <p:anim calcmode="lin" valueType="num">
                                      <p:cBhvr additive="base">
                                        <p:cTn id="32" dur="500"/>
                                        <p:tgtEl>
                                          <p:spTgt spid="2184"/>
                                        </p:tgtEl>
                                        <p:attrNameLst>
                                          <p:attrName>ppt_x</p:attrName>
                                        </p:attrNameLst>
                                      </p:cBhvr>
                                      <p:tavLst>
                                        <p:tav tm="0">
                                          <p:val>
                                            <p:strVal val="#ppt_x-1"/>
                                          </p:val>
                                        </p:tav>
                                        <p:tav tm="100000">
                                          <p:val>
                                            <p:strVal val="#ppt_x"/>
                                          </p:val>
                                        </p:tav>
                                      </p:tavLst>
                                    </p:anim>
                                  </p:childTnLst>
                                </p:cTn>
                              </p:par>
                              <p:par>
                                <p:cTn id="33" presetID="2" presetClass="entr" presetSubtype="8" fill="hold" nodeType="withEffect">
                                  <p:stCondLst>
                                    <p:cond delay="0"/>
                                  </p:stCondLst>
                                  <p:childTnLst>
                                    <p:set>
                                      <p:cBhvr>
                                        <p:cTn id="34" dur="1" fill="hold">
                                          <p:stCondLst>
                                            <p:cond delay="0"/>
                                          </p:stCondLst>
                                        </p:cTn>
                                        <p:tgtEl>
                                          <p:spTgt spid="2185"/>
                                        </p:tgtEl>
                                        <p:attrNameLst>
                                          <p:attrName>style.visibility</p:attrName>
                                        </p:attrNameLst>
                                      </p:cBhvr>
                                      <p:to>
                                        <p:strVal val="visible"/>
                                      </p:to>
                                    </p:set>
                                    <p:anim calcmode="lin" valueType="num">
                                      <p:cBhvr additive="base">
                                        <p:cTn id="35" dur="500"/>
                                        <p:tgtEl>
                                          <p:spTgt spid="2185"/>
                                        </p:tgtEl>
                                        <p:attrNameLst>
                                          <p:attrName>ppt_x</p:attrName>
                                        </p:attrNameLst>
                                      </p:cBhvr>
                                      <p:tavLst>
                                        <p:tav tm="0">
                                          <p:val>
                                            <p:strVal val="#ppt_x-1"/>
                                          </p:val>
                                        </p:tav>
                                        <p:tav tm="100000">
                                          <p:val>
                                            <p:strVal val="#ppt_x"/>
                                          </p:val>
                                        </p:tav>
                                      </p:tavLst>
                                    </p:anim>
                                  </p:childTnLst>
                                </p:cTn>
                              </p:par>
                            </p:childTnLst>
                          </p:cTn>
                        </p:par>
                        <p:par>
                          <p:cTn id="36" fill="hold">
                            <p:stCondLst>
                              <p:cond delay="1500"/>
                            </p:stCondLst>
                            <p:childTnLst>
                              <p:par>
                                <p:cTn id="37" presetID="10" presetClass="entr" presetSubtype="0" fill="hold" nodeType="afterEffect">
                                  <p:stCondLst>
                                    <p:cond delay="0"/>
                                  </p:stCondLst>
                                  <p:childTnLst>
                                    <p:set>
                                      <p:cBhvr>
                                        <p:cTn id="38" dur="1" fill="hold">
                                          <p:stCondLst>
                                            <p:cond delay="0"/>
                                          </p:stCondLst>
                                        </p:cTn>
                                        <p:tgtEl>
                                          <p:spTgt spid="2186"/>
                                        </p:tgtEl>
                                        <p:attrNameLst>
                                          <p:attrName>style.visibility</p:attrName>
                                        </p:attrNameLst>
                                      </p:cBhvr>
                                      <p:to>
                                        <p:strVal val="visible"/>
                                      </p:to>
                                    </p:set>
                                    <p:animEffect transition="in" filter="fade">
                                      <p:cBhvr>
                                        <p:cTn id="39" dur="500"/>
                                        <p:tgtEl>
                                          <p:spTgt spid="2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191"/>
        <p:cNvGrpSpPr/>
        <p:nvPr/>
      </p:nvGrpSpPr>
      <p:grpSpPr>
        <a:xfrm>
          <a:off x="0" y="0"/>
          <a:ext cx="0" cy="0"/>
          <a:chOff x="0" y="0"/>
          <a:chExt cx="0" cy="0"/>
        </a:xfrm>
      </p:grpSpPr>
      <p:sp>
        <p:nvSpPr>
          <p:cNvPr id="2192" name="Google Shape;2192;p31"/>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2193" name="Google Shape;2193;p31"/>
          <p:cNvSpPr/>
          <p:nvPr/>
        </p:nvSpPr>
        <p:spPr>
          <a:xfrm>
            <a:off x="3250096" y="3854387"/>
            <a:ext cx="2643361" cy="2643539"/>
          </a:xfrm>
          <a:custGeom>
            <a:avLst/>
            <a:gdLst/>
            <a:ahLst/>
            <a:cxnLst/>
            <a:rect l="l" t="t" r="r" b="b"/>
            <a:pathLst>
              <a:path w="21600" h="21600" extrusionOk="0">
                <a:moveTo>
                  <a:pt x="9488" y="0"/>
                </a:moveTo>
                <a:lnTo>
                  <a:pt x="9220" y="1675"/>
                </a:lnTo>
                <a:cubicBezTo>
                  <a:pt x="8651" y="1773"/>
                  <a:pt x="8090" y="1925"/>
                  <a:pt x="7543" y="2129"/>
                </a:cubicBezTo>
                <a:lnTo>
                  <a:pt x="6476" y="826"/>
                </a:lnTo>
                <a:lnTo>
                  <a:pt x="4210" y="2150"/>
                </a:lnTo>
                <a:lnTo>
                  <a:pt x="4823" y="3725"/>
                </a:lnTo>
                <a:cubicBezTo>
                  <a:pt x="4625" y="3892"/>
                  <a:pt x="4432" y="4066"/>
                  <a:pt x="4245" y="4253"/>
                </a:cubicBezTo>
                <a:cubicBezTo>
                  <a:pt x="4055" y="4443"/>
                  <a:pt x="3878" y="4640"/>
                  <a:pt x="3708" y="4841"/>
                </a:cubicBezTo>
                <a:lnTo>
                  <a:pt x="2137" y="4228"/>
                </a:lnTo>
                <a:lnTo>
                  <a:pt x="811" y="6495"/>
                </a:lnTo>
                <a:lnTo>
                  <a:pt x="2116" y="7565"/>
                </a:lnTo>
                <a:cubicBezTo>
                  <a:pt x="1914" y="8108"/>
                  <a:pt x="1764" y="8665"/>
                  <a:pt x="1667" y="9230"/>
                </a:cubicBezTo>
                <a:lnTo>
                  <a:pt x="0" y="9495"/>
                </a:lnTo>
                <a:lnTo>
                  <a:pt x="0" y="12121"/>
                </a:lnTo>
                <a:lnTo>
                  <a:pt x="1667" y="12386"/>
                </a:lnTo>
                <a:cubicBezTo>
                  <a:pt x="1765" y="12953"/>
                  <a:pt x="1915" y="13512"/>
                  <a:pt x="2118" y="14057"/>
                </a:cubicBezTo>
                <a:lnTo>
                  <a:pt x="814" y="15126"/>
                </a:lnTo>
                <a:lnTo>
                  <a:pt x="2139" y="17391"/>
                </a:lnTo>
                <a:lnTo>
                  <a:pt x="3711" y="16778"/>
                </a:lnTo>
                <a:cubicBezTo>
                  <a:pt x="3880" y="16979"/>
                  <a:pt x="4057" y="17174"/>
                  <a:pt x="4245" y="17363"/>
                </a:cubicBezTo>
                <a:cubicBezTo>
                  <a:pt x="4433" y="17551"/>
                  <a:pt x="4628" y="17726"/>
                  <a:pt x="4828" y="17895"/>
                </a:cubicBezTo>
                <a:lnTo>
                  <a:pt x="4214" y="19468"/>
                </a:lnTo>
                <a:lnTo>
                  <a:pt x="6480" y="20793"/>
                </a:lnTo>
                <a:lnTo>
                  <a:pt x="7549" y="19490"/>
                </a:lnTo>
                <a:cubicBezTo>
                  <a:pt x="8095" y="19694"/>
                  <a:pt x="8656" y="19844"/>
                  <a:pt x="9224" y="19941"/>
                </a:cubicBezTo>
                <a:lnTo>
                  <a:pt x="9488" y="21600"/>
                </a:lnTo>
                <a:lnTo>
                  <a:pt x="12112" y="21600"/>
                </a:lnTo>
                <a:lnTo>
                  <a:pt x="12376" y="19941"/>
                </a:lnTo>
                <a:cubicBezTo>
                  <a:pt x="12941" y="19844"/>
                  <a:pt x="13498" y="19696"/>
                  <a:pt x="14041" y="19494"/>
                </a:cubicBezTo>
                <a:lnTo>
                  <a:pt x="15111" y="20797"/>
                </a:lnTo>
                <a:lnTo>
                  <a:pt x="17377" y="19473"/>
                </a:lnTo>
                <a:lnTo>
                  <a:pt x="16765" y="17901"/>
                </a:lnTo>
                <a:cubicBezTo>
                  <a:pt x="16967" y="17731"/>
                  <a:pt x="17165" y="17553"/>
                  <a:pt x="17355" y="17363"/>
                </a:cubicBezTo>
                <a:cubicBezTo>
                  <a:pt x="17541" y="17177"/>
                  <a:pt x="17714" y="16984"/>
                  <a:pt x="17881" y="16787"/>
                </a:cubicBezTo>
                <a:lnTo>
                  <a:pt x="19456" y="17400"/>
                </a:lnTo>
                <a:lnTo>
                  <a:pt x="20782" y="15134"/>
                </a:lnTo>
                <a:lnTo>
                  <a:pt x="19478" y="14066"/>
                </a:lnTo>
                <a:cubicBezTo>
                  <a:pt x="19683" y="13519"/>
                  <a:pt x="19835" y="12956"/>
                  <a:pt x="19933" y="12386"/>
                </a:cubicBezTo>
                <a:lnTo>
                  <a:pt x="21600" y="12121"/>
                </a:lnTo>
                <a:lnTo>
                  <a:pt x="21600" y="9495"/>
                </a:lnTo>
                <a:lnTo>
                  <a:pt x="19933" y="9230"/>
                </a:lnTo>
                <a:cubicBezTo>
                  <a:pt x="19835" y="8663"/>
                  <a:pt x="19685" y="8104"/>
                  <a:pt x="19482" y="7559"/>
                </a:cubicBezTo>
                <a:lnTo>
                  <a:pt x="20786" y="6490"/>
                </a:lnTo>
                <a:lnTo>
                  <a:pt x="19461" y="4225"/>
                </a:lnTo>
                <a:lnTo>
                  <a:pt x="17889" y="4838"/>
                </a:lnTo>
                <a:cubicBezTo>
                  <a:pt x="17720" y="4637"/>
                  <a:pt x="17543" y="4441"/>
                  <a:pt x="17355" y="4253"/>
                </a:cubicBezTo>
                <a:cubicBezTo>
                  <a:pt x="17167" y="4065"/>
                  <a:pt x="16972" y="3890"/>
                  <a:pt x="16772" y="3721"/>
                </a:cubicBezTo>
                <a:lnTo>
                  <a:pt x="17386" y="2148"/>
                </a:lnTo>
                <a:lnTo>
                  <a:pt x="15120" y="822"/>
                </a:lnTo>
                <a:lnTo>
                  <a:pt x="14051" y="2127"/>
                </a:lnTo>
                <a:cubicBezTo>
                  <a:pt x="13506" y="1923"/>
                  <a:pt x="12947" y="1772"/>
                  <a:pt x="12380" y="1675"/>
                </a:cubicBezTo>
                <a:lnTo>
                  <a:pt x="12112" y="0"/>
                </a:lnTo>
                <a:lnTo>
                  <a:pt x="9488" y="0"/>
                </a:lnTo>
                <a:close/>
                <a:moveTo>
                  <a:pt x="10800" y="4855"/>
                </a:moveTo>
                <a:cubicBezTo>
                  <a:pt x="12324" y="4855"/>
                  <a:pt x="13847" y="5436"/>
                  <a:pt x="15010" y="6598"/>
                </a:cubicBezTo>
                <a:cubicBezTo>
                  <a:pt x="17335" y="8924"/>
                  <a:pt x="17335" y="12693"/>
                  <a:pt x="15010" y="15019"/>
                </a:cubicBezTo>
                <a:cubicBezTo>
                  <a:pt x="12685" y="17344"/>
                  <a:pt x="8915" y="17344"/>
                  <a:pt x="6590" y="15019"/>
                </a:cubicBezTo>
                <a:cubicBezTo>
                  <a:pt x="4265" y="12693"/>
                  <a:pt x="4265" y="8924"/>
                  <a:pt x="6590" y="6598"/>
                </a:cubicBezTo>
                <a:cubicBezTo>
                  <a:pt x="7753" y="5436"/>
                  <a:pt x="9276" y="4855"/>
                  <a:pt x="10800" y="4855"/>
                </a:cubicBezTo>
                <a:close/>
              </a:path>
            </a:pathLst>
          </a:custGeom>
          <a:solidFill>
            <a:srgbClr val="D0CECE"/>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4" name="Google Shape;2194;p31"/>
          <p:cNvSpPr/>
          <p:nvPr/>
        </p:nvSpPr>
        <p:spPr>
          <a:xfrm>
            <a:off x="2369075" y="2013648"/>
            <a:ext cx="2170854" cy="1866343"/>
          </a:xfrm>
          <a:custGeom>
            <a:avLst/>
            <a:gdLst/>
            <a:ahLst/>
            <a:cxnLst/>
            <a:rect l="l" t="t" r="r" b="b"/>
            <a:pathLst>
              <a:path w="21600" h="21600" extrusionOk="0">
                <a:moveTo>
                  <a:pt x="21600" y="0"/>
                </a:moveTo>
                <a:cubicBezTo>
                  <a:pt x="17698" y="45"/>
                  <a:pt x="13803" y="931"/>
                  <a:pt x="10131" y="2654"/>
                </a:cubicBezTo>
                <a:cubicBezTo>
                  <a:pt x="6459" y="4378"/>
                  <a:pt x="3010" y="6941"/>
                  <a:pt x="0" y="10342"/>
                </a:cubicBezTo>
                <a:lnTo>
                  <a:pt x="9678" y="21600"/>
                </a:lnTo>
                <a:cubicBezTo>
                  <a:pt x="11351" y="19752"/>
                  <a:pt x="13257" y="18354"/>
                  <a:pt x="15282" y="17407"/>
                </a:cubicBezTo>
                <a:cubicBezTo>
                  <a:pt x="17306" y="16460"/>
                  <a:pt x="19449" y="15964"/>
                  <a:pt x="21600" y="15919"/>
                </a:cubicBezTo>
                <a:lnTo>
                  <a:pt x="21600" y="0"/>
                </a:lnTo>
                <a:close/>
              </a:path>
            </a:pathLst>
          </a:cu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5" name="Google Shape;2195;p31"/>
          <p:cNvSpPr/>
          <p:nvPr/>
        </p:nvSpPr>
        <p:spPr>
          <a:xfrm>
            <a:off x="4603623" y="2013647"/>
            <a:ext cx="2186927" cy="1881524"/>
          </a:xfrm>
          <a:custGeom>
            <a:avLst/>
            <a:gdLst/>
            <a:ahLst/>
            <a:cxnLst/>
            <a:rect l="l" t="t" r="r" b="b"/>
            <a:pathLst>
              <a:path w="21600" h="21600" extrusionOk="0">
                <a:moveTo>
                  <a:pt x="0" y="0"/>
                </a:moveTo>
                <a:lnTo>
                  <a:pt x="0" y="15791"/>
                </a:lnTo>
                <a:cubicBezTo>
                  <a:pt x="2169" y="15835"/>
                  <a:pt x="4331" y="16341"/>
                  <a:pt x="6369" y="17310"/>
                </a:cubicBezTo>
                <a:cubicBezTo>
                  <a:pt x="8407" y="18278"/>
                  <a:pt x="10321" y="19709"/>
                  <a:pt x="11993" y="21600"/>
                </a:cubicBezTo>
                <a:lnTo>
                  <a:pt x="21600" y="10433"/>
                </a:lnTo>
                <a:cubicBezTo>
                  <a:pt x="18601" y="7000"/>
                  <a:pt x="15155" y="4414"/>
                  <a:pt x="11481" y="2676"/>
                </a:cubicBezTo>
                <a:cubicBezTo>
                  <a:pt x="7808" y="937"/>
                  <a:pt x="3907" y="45"/>
                  <a:pt x="0" y="0"/>
                </a:cubicBezTo>
                <a:close/>
              </a:path>
            </a:pathLst>
          </a:cu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6" name="Google Shape;2196;p31"/>
          <p:cNvSpPr/>
          <p:nvPr/>
        </p:nvSpPr>
        <p:spPr>
          <a:xfrm>
            <a:off x="1409477" y="2951582"/>
            <a:ext cx="1886754" cy="2192729"/>
          </a:xfrm>
          <a:custGeom>
            <a:avLst/>
            <a:gdLst/>
            <a:ahLst/>
            <a:cxnLst/>
            <a:rect l="l" t="t" r="r" b="b"/>
            <a:pathLst>
              <a:path w="21600" h="21600" extrusionOk="0">
                <a:moveTo>
                  <a:pt x="10464" y="0"/>
                </a:moveTo>
                <a:cubicBezTo>
                  <a:pt x="7021" y="2995"/>
                  <a:pt x="4427" y="6441"/>
                  <a:pt x="2683" y="10115"/>
                </a:cubicBezTo>
                <a:cubicBezTo>
                  <a:pt x="940" y="13789"/>
                  <a:pt x="45" y="17691"/>
                  <a:pt x="0" y="21600"/>
                </a:cubicBezTo>
                <a:lnTo>
                  <a:pt x="15748" y="21600"/>
                </a:lnTo>
                <a:cubicBezTo>
                  <a:pt x="15792" y="19425"/>
                  <a:pt x="16302" y="17257"/>
                  <a:pt x="17278" y="15214"/>
                </a:cubicBezTo>
                <a:cubicBezTo>
                  <a:pt x="18253" y="13171"/>
                  <a:pt x="19693" y="11254"/>
                  <a:pt x="21600" y="9582"/>
                </a:cubicBezTo>
                <a:lnTo>
                  <a:pt x="10464" y="0"/>
                </a:lnTo>
                <a:close/>
              </a:path>
            </a:pathLst>
          </a:cu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7" name="Google Shape;2197;p31"/>
          <p:cNvSpPr/>
          <p:nvPr/>
        </p:nvSpPr>
        <p:spPr>
          <a:xfrm>
            <a:off x="5862501" y="2967656"/>
            <a:ext cx="1871575" cy="2176655"/>
          </a:xfrm>
          <a:custGeom>
            <a:avLst/>
            <a:gdLst/>
            <a:ahLst/>
            <a:cxnLst/>
            <a:rect l="l" t="t" r="r" b="b"/>
            <a:pathLst>
              <a:path w="21600" h="21600" extrusionOk="0">
                <a:moveTo>
                  <a:pt x="11226" y="0"/>
                </a:moveTo>
                <a:lnTo>
                  <a:pt x="0" y="9653"/>
                </a:lnTo>
                <a:cubicBezTo>
                  <a:pt x="1863" y="11326"/>
                  <a:pt x="3273" y="13235"/>
                  <a:pt x="4227" y="15264"/>
                </a:cubicBezTo>
                <a:cubicBezTo>
                  <a:pt x="5181" y="17293"/>
                  <a:pt x="5680" y="19443"/>
                  <a:pt x="5725" y="21600"/>
                </a:cubicBezTo>
                <a:lnTo>
                  <a:pt x="21600" y="21600"/>
                </a:lnTo>
                <a:cubicBezTo>
                  <a:pt x="21555" y="17696"/>
                  <a:pt x="20667" y="13800"/>
                  <a:pt x="18938" y="10127"/>
                </a:cubicBezTo>
                <a:cubicBezTo>
                  <a:pt x="17209" y="6455"/>
                  <a:pt x="14638" y="3006"/>
                  <a:pt x="11226" y="0"/>
                </a:cubicBezTo>
                <a:close/>
              </a:path>
            </a:pathLst>
          </a:cu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8" name="Google Shape;2198;p31"/>
          <p:cNvSpPr/>
          <p:nvPr/>
        </p:nvSpPr>
        <p:spPr>
          <a:xfrm>
            <a:off x="3144135" y="3109867"/>
            <a:ext cx="1395794" cy="770053"/>
          </a:xfrm>
          <a:custGeom>
            <a:avLst/>
            <a:gdLst/>
            <a:ahLst/>
            <a:cxnLst/>
            <a:rect l="l" t="t" r="r" b="b"/>
            <a:pathLst>
              <a:path w="21600" h="21600" extrusionOk="0">
                <a:moveTo>
                  <a:pt x="21600" y="0"/>
                </a:moveTo>
                <a:cubicBezTo>
                  <a:pt x="13804" y="217"/>
                  <a:pt x="6049" y="5569"/>
                  <a:pt x="0" y="16056"/>
                </a:cubicBezTo>
                <a:lnTo>
                  <a:pt x="3058" y="21600"/>
                </a:lnTo>
                <a:cubicBezTo>
                  <a:pt x="5660" y="17120"/>
                  <a:pt x="8624" y="13734"/>
                  <a:pt x="11773" y="11439"/>
                </a:cubicBezTo>
                <a:cubicBezTo>
                  <a:pt x="14922" y="9143"/>
                  <a:pt x="18255" y="7939"/>
                  <a:pt x="21600" y="7832"/>
                </a:cubicBezTo>
                <a:lnTo>
                  <a:pt x="21600"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199" name="Google Shape;2199;p31"/>
          <p:cNvSpPr/>
          <p:nvPr/>
        </p:nvSpPr>
        <p:spPr>
          <a:xfrm>
            <a:off x="4603623" y="3109867"/>
            <a:ext cx="1411718" cy="785234"/>
          </a:xfrm>
          <a:custGeom>
            <a:avLst/>
            <a:gdLst/>
            <a:ahLst/>
            <a:cxnLst/>
            <a:rect l="l" t="t" r="r" b="b"/>
            <a:pathLst>
              <a:path w="21600" h="21600" extrusionOk="0">
                <a:moveTo>
                  <a:pt x="0" y="0"/>
                </a:moveTo>
                <a:lnTo>
                  <a:pt x="0" y="7680"/>
                </a:lnTo>
                <a:cubicBezTo>
                  <a:pt x="3360" y="7787"/>
                  <a:pt x="6709" y="9000"/>
                  <a:pt x="9866" y="11320"/>
                </a:cubicBezTo>
                <a:cubicBezTo>
                  <a:pt x="13024" y="13640"/>
                  <a:pt x="15988" y="17068"/>
                  <a:pt x="18578" y="21600"/>
                </a:cubicBezTo>
                <a:lnTo>
                  <a:pt x="21600" y="16167"/>
                </a:lnTo>
                <a:cubicBezTo>
                  <a:pt x="15585" y="5604"/>
                  <a:pt x="7813" y="215"/>
                  <a:pt x="0" y="0"/>
                </a:cubicBez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200" name="Google Shape;2200;p31"/>
          <p:cNvSpPr/>
          <p:nvPr/>
        </p:nvSpPr>
        <p:spPr>
          <a:xfrm>
            <a:off x="2505693" y="3726771"/>
            <a:ext cx="790538" cy="1417468"/>
          </a:xfrm>
          <a:custGeom>
            <a:avLst/>
            <a:gdLst/>
            <a:ahLst/>
            <a:cxnLst/>
            <a:rect l="l" t="t" r="r" b="b"/>
            <a:pathLst>
              <a:path w="21600" h="21600" extrusionOk="0">
                <a:moveTo>
                  <a:pt x="16204" y="0"/>
                </a:moveTo>
                <a:cubicBezTo>
                  <a:pt x="5613" y="6002"/>
                  <a:pt x="215" y="13781"/>
                  <a:pt x="0" y="21600"/>
                </a:cubicBezTo>
                <a:lnTo>
                  <a:pt x="7632" y="21600"/>
                </a:lnTo>
                <a:cubicBezTo>
                  <a:pt x="7739" y="18236"/>
                  <a:pt x="8956" y="14881"/>
                  <a:pt x="11284" y="11721"/>
                </a:cubicBezTo>
                <a:cubicBezTo>
                  <a:pt x="13611" y="8561"/>
                  <a:pt x="17049" y="5595"/>
                  <a:pt x="21600" y="3010"/>
                </a:cubicBezTo>
                <a:lnTo>
                  <a:pt x="16204"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201" name="Google Shape;2201;p31"/>
          <p:cNvSpPr/>
          <p:nvPr/>
        </p:nvSpPr>
        <p:spPr>
          <a:xfrm>
            <a:off x="5862502" y="3742845"/>
            <a:ext cx="775358" cy="1401394"/>
          </a:xfrm>
          <a:custGeom>
            <a:avLst/>
            <a:gdLst/>
            <a:ahLst/>
            <a:cxnLst/>
            <a:rect l="l" t="t" r="r" b="b"/>
            <a:pathLst>
              <a:path w="21600" h="21600" extrusionOk="0">
                <a:moveTo>
                  <a:pt x="5502" y="0"/>
                </a:moveTo>
                <a:lnTo>
                  <a:pt x="0" y="3044"/>
                </a:lnTo>
                <a:cubicBezTo>
                  <a:pt x="4498" y="5642"/>
                  <a:pt x="7900" y="8607"/>
                  <a:pt x="10203" y="11759"/>
                </a:cubicBezTo>
                <a:cubicBezTo>
                  <a:pt x="12506" y="14911"/>
                  <a:pt x="13711" y="18250"/>
                  <a:pt x="13818" y="21600"/>
                </a:cubicBezTo>
                <a:lnTo>
                  <a:pt x="21600" y="21600"/>
                </a:lnTo>
                <a:cubicBezTo>
                  <a:pt x="21384" y="13798"/>
                  <a:pt x="16015" y="6037"/>
                  <a:pt x="5502" y="0"/>
                </a:cubicBez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202" name="Google Shape;2202;p31"/>
          <p:cNvSpPr txBox="1"/>
          <p:nvPr/>
        </p:nvSpPr>
        <p:spPr>
          <a:xfrm>
            <a:off x="3783481" y="4684716"/>
            <a:ext cx="1567067" cy="373179"/>
          </a:xfrm>
          <a:prstGeom prst="rect">
            <a:avLst/>
          </a:prstGeom>
          <a:noFill/>
          <a:ln>
            <a:noFill/>
          </a:ln>
        </p:spPr>
        <p:txBody>
          <a:bodyPr spcFirstLastPara="1" wrap="square" lIns="19050" tIns="19050" rIns="19050" bIns="19050" anchor="ctr" anchorCtr="0">
            <a:spAutoFit/>
          </a:bodyPr>
          <a:lstStyle/>
          <a:p>
            <a:pPr marL="0" marR="0" lvl="0" indent="0" algn="ctr" rtl="0">
              <a:spcBef>
                <a:spcPts val="0"/>
              </a:spcBef>
              <a:spcAft>
                <a:spcPts val="0"/>
              </a:spcAft>
              <a:buNone/>
            </a:pPr>
            <a:r>
              <a:rPr lang="en-US" sz="1500">
                <a:solidFill>
                  <a:schemeClr val="accent1"/>
                </a:solidFill>
                <a:latin typeface="Calibri"/>
                <a:ea typeface="Calibri"/>
                <a:cs typeface="Calibri"/>
                <a:sym typeface="Calibri"/>
              </a:rPr>
              <a:t>GEAR</a:t>
            </a:r>
            <a:endParaRPr/>
          </a:p>
          <a:p>
            <a:pPr marL="0" marR="0" lvl="0" indent="0" algn="ctr" rtl="0">
              <a:spcBef>
                <a:spcPts val="0"/>
              </a:spcBef>
              <a:spcAft>
                <a:spcPts val="0"/>
              </a:spcAft>
              <a:buNone/>
            </a:pPr>
            <a:r>
              <a:rPr lang="en-US" sz="675">
                <a:solidFill>
                  <a:schemeClr val="accent1"/>
                </a:solidFill>
                <a:latin typeface="Calibri"/>
                <a:ea typeface="Calibri"/>
                <a:cs typeface="Calibri"/>
                <a:sym typeface="Calibri"/>
              </a:rPr>
              <a:t>Infographic</a:t>
            </a:r>
            <a:endParaRPr/>
          </a:p>
        </p:txBody>
      </p:sp>
      <p:sp>
        <p:nvSpPr>
          <p:cNvPr id="2203" name="Google Shape;2203;p31"/>
          <p:cNvSpPr/>
          <p:nvPr/>
        </p:nvSpPr>
        <p:spPr>
          <a:xfrm>
            <a:off x="3403592" y="2515309"/>
            <a:ext cx="336084" cy="402761"/>
          </a:xfrm>
          <a:custGeom>
            <a:avLst/>
            <a:gdLst/>
            <a:ahLst/>
            <a:cxnLst/>
            <a:rect l="l" t="t" r="r" b="b"/>
            <a:pathLst>
              <a:path w="21600" h="21600" extrusionOk="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04" name="Google Shape;2204;p31"/>
          <p:cNvSpPr/>
          <p:nvPr/>
        </p:nvSpPr>
        <p:spPr>
          <a:xfrm>
            <a:off x="1978170" y="3994779"/>
            <a:ext cx="374684" cy="374679"/>
          </a:xfrm>
          <a:custGeom>
            <a:avLst/>
            <a:gdLst/>
            <a:ahLst/>
            <a:cxnLst/>
            <a:rect l="l" t="t" r="r" b="b"/>
            <a:pathLst>
              <a:path w="21600" h="21600" extrusionOk="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05" name="Google Shape;2205;p31"/>
          <p:cNvSpPr/>
          <p:nvPr/>
        </p:nvSpPr>
        <p:spPr>
          <a:xfrm>
            <a:off x="6814505" y="3998583"/>
            <a:ext cx="371463" cy="388697"/>
          </a:xfrm>
          <a:custGeom>
            <a:avLst/>
            <a:gdLst/>
            <a:ahLst/>
            <a:cxnLst/>
            <a:rect l="l" t="t" r="r" b="b"/>
            <a:pathLst>
              <a:path w="21600" h="21600" extrusionOk="0">
                <a:moveTo>
                  <a:pt x="21600" y="15020"/>
                </a:moveTo>
                <a:lnTo>
                  <a:pt x="21600" y="12986"/>
                </a:lnTo>
                <a:lnTo>
                  <a:pt x="12524" y="7618"/>
                </a:lnTo>
                <a:lnTo>
                  <a:pt x="12524" y="1645"/>
                </a:lnTo>
                <a:cubicBezTo>
                  <a:pt x="12524" y="822"/>
                  <a:pt x="11662" y="0"/>
                  <a:pt x="10800" y="0"/>
                </a:cubicBezTo>
                <a:cubicBezTo>
                  <a:pt x="9938" y="0"/>
                  <a:pt x="9076" y="822"/>
                  <a:pt x="9076" y="1645"/>
                </a:cubicBezTo>
                <a:lnTo>
                  <a:pt x="9076" y="7618"/>
                </a:lnTo>
                <a:lnTo>
                  <a:pt x="0" y="12986"/>
                </a:lnTo>
                <a:lnTo>
                  <a:pt x="0" y="15020"/>
                </a:lnTo>
                <a:lnTo>
                  <a:pt x="9076" y="12337"/>
                </a:lnTo>
                <a:lnTo>
                  <a:pt x="9076" y="18310"/>
                </a:lnTo>
                <a:lnTo>
                  <a:pt x="6897" y="19955"/>
                </a:lnTo>
                <a:lnTo>
                  <a:pt x="6897" y="21600"/>
                </a:lnTo>
                <a:lnTo>
                  <a:pt x="10800" y="20604"/>
                </a:lnTo>
                <a:lnTo>
                  <a:pt x="14657" y="21600"/>
                </a:lnTo>
                <a:lnTo>
                  <a:pt x="14657" y="19955"/>
                </a:lnTo>
                <a:lnTo>
                  <a:pt x="12524" y="18310"/>
                </a:lnTo>
                <a:lnTo>
                  <a:pt x="12524" y="12337"/>
                </a:lnTo>
                <a:lnTo>
                  <a:pt x="21600" y="15020"/>
                </a:lnTo>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06" name="Google Shape;2206;p31"/>
          <p:cNvSpPr/>
          <p:nvPr/>
        </p:nvSpPr>
        <p:spPr>
          <a:xfrm>
            <a:off x="5440617" y="2550588"/>
            <a:ext cx="351330" cy="367482"/>
          </a:xfrm>
          <a:custGeom>
            <a:avLst/>
            <a:gdLst/>
            <a:ahLst/>
            <a:cxnLst/>
            <a:rect l="l" t="t" r="r" b="b"/>
            <a:pathLst>
              <a:path w="21600" h="21600" extrusionOk="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07" name="Google Shape;2207;p31"/>
          <p:cNvSpPr txBox="1"/>
          <p:nvPr/>
        </p:nvSpPr>
        <p:spPr>
          <a:xfrm>
            <a:off x="1069893" y="2150224"/>
            <a:ext cx="1121782"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208" name="Google Shape;2208;p31"/>
          <p:cNvSpPr txBox="1"/>
          <p:nvPr/>
        </p:nvSpPr>
        <p:spPr>
          <a:xfrm>
            <a:off x="519833" y="2421309"/>
            <a:ext cx="1671842"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Calibri"/>
                <a:ea typeface="Calibri"/>
                <a:cs typeface="Calibri"/>
                <a:sym typeface="Calibri"/>
              </a:rPr>
              <a:t>Perspiciatis unde omnis iste natus voluptatem rem aperiam.</a:t>
            </a:r>
            <a:endParaRPr/>
          </a:p>
        </p:txBody>
      </p:sp>
      <p:sp>
        <p:nvSpPr>
          <p:cNvPr id="2209" name="Google Shape;2209;p31"/>
          <p:cNvSpPr txBox="1"/>
          <p:nvPr/>
        </p:nvSpPr>
        <p:spPr>
          <a:xfrm>
            <a:off x="6898154" y="2150224"/>
            <a:ext cx="112178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4"/>
                </a:solidFill>
                <a:latin typeface="Calibri"/>
                <a:ea typeface="Calibri"/>
                <a:cs typeface="Calibri"/>
                <a:sym typeface="Calibri"/>
              </a:rPr>
              <a:t>Insert title here</a:t>
            </a:r>
            <a:endParaRPr/>
          </a:p>
        </p:txBody>
      </p:sp>
      <p:sp>
        <p:nvSpPr>
          <p:cNvPr id="2210" name="Google Shape;2210;p31"/>
          <p:cNvSpPr txBox="1"/>
          <p:nvPr/>
        </p:nvSpPr>
        <p:spPr>
          <a:xfrm>
            <a:off x="6898155" y="2421309"/>
            <a:ext cx="1671842"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Calibri"/>
                <a:ea typeface="Calibri"/>
                <a:cs typeface="Calibri"/>
                <a:sym typeface="Calibri"/>
              </a:rPr>
              <a:t>Perspiciatis unde omnis iste natus voluptatem rem aperiam.</a:t>
            </a:r>
            <a:endParaRPr/>
          </a:p>
        </p:txBody>
      </p:sp>
      <p:sp>
        <p:nvSpPr>
          <p:cNvPr id="2211" name="Google Shape;2211;p31"/>
          <p:cNvSpPr txBox="1"/>
          <p:nvPr/>
        </p:nvSpPr>
        <p:spPr>
          <a:xfrm>
            <a:off x="5516078" y="1192108"/>
            <a:ext cx="1121782"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212" name="Google Shape;2212;p31"/>
          <p:cNvSpPr txBox="1"/>
          <p:nvPr/>
        </p:nvSpPr>
        <p:spPr>
          <a:xfrm>
            <a:off x="4966018" y="1463193"/>
            <a:ext cx="1671842"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Calibri"/>
                <a:ea typeface="Calibri"/>
                <a:cs typeface="Calibri"/>
                <a:sym typeface="Calibri"/>
              </a:rPr>
              <a:t>Perspiciatis unde omnis iste natus voluptatem rem aperiam.</a:t>
            </a:r>
            <a:endParaRPr/>
          </a:p>
        </p:txBody>
      </p:sp>
      <p:sp>
        <p:nvSpPr>
          <p:cNvPr id="2213" name="Google Shape;2213;p31"/>
          <p:cNvSpPr txBox="1"/>
          <p:nvPr/>
        </p:nvSpPr>
        <p:spPr>
          <a:xfrm>
            <a:off x="2505692" y="1191802"/>
            <a:ext cx="112178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214" name="Google Shape;2214;p31"/>
          <p:cNvSpPr txBox="1"/>
          <p:nvPr/>
        </p:nvSpPr>
        <p:spPr>
          <a:xfrm>
            <a:off x="2505693" y="1462887"/>
            <a:ext cx="1671842"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Calibri"/>
                <a:ea typeface="Calibri"/>
                <a:cs typeface="Calibri"/>
                <a:sym typeface="Calibri"/>
              </a:rPr>
              <a:t>Perspiciatis unde omnis iste natus voluptatem rem aperiam.</a:t>
            </a:r>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192"/>
                                        </p:tgtEl>
                                        <p:attrNameLst>
                                          <p:attrName>style.visibility</p:attrName>
                                        </p:attrNameLst>
                                      </p:cBhvr>
                                      <p:to>
                                        <p:strVal val="visible"/>
                                      </p:to>
                                    </p:set>
                                    <p:anim calcmode="lin" valueType="num">
                                      <p:cBhvr additive="base">
                                        <p:cTn id="7" dur="500"/>
                                        <p:tgtEl>
                                          <p:spTgt spid="219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218"/>
        <p:cNvGrpSpPr/>
        <p:nvPr/>
      </p:nvGrpSpPr>
      <p:grpSpPr>
        <a:xfrm>
          <a:off x="0" y="0"/>
          <a:ext cx="0" cy="0"/>
          <a:chOff x="0" y="0"/>
          <a:chExt cx="0" cy="0"/>
        </a:xfrm>
      </p:grpSpPr>
      <p:sp>
        <p:nvSpPr>
          <p:cNvPr id="2219" name="Google Shape;2219;p32"/>
          <p:cNvSpPr/>
          <p:nvPr/>
        </p:nvSpPr>
        <p:spPr>
          <a:xfrm>
            <a:off x="933451" y="1387844"/>
            <a:ext cx="2765227" cy="3408164"/>
          </a:xfrm>
          <a:custGeom>
            <a:avLst/>
            <a:gdLst/>
            <a:ahLst/>
            <a:cxnLst/>
            <a:rect l="l" t="t" r="r" b="b"/>
            <a:pathLst>
              <a:path w="19888" h="20156" extrusionOk="0">
                <a:moveTo>
                  <a:pt x="19448" y="13996"/>
                </a:moveTo>
                <a:cubicBezTo>
                  <a:pt x="20464" y="15930"/>
                  <a:pt x="19674" y="18184"/>
                  <a:pt x="17562" y="19377"/>
                </a:cubicBezTo>
                <a:cubicBezTo>
                  <a:pt x="15351" y="20625"/>
                  <a:pt x="12361" y="20348"/>
                  <a:pt x="10543" y="18727"/>
                </a:cubicBezTo>
                <a:lnTo>
                  <a:pt x="1295" y="9744"/>
                </a:lnTo>
                <a:cubicBezTo>
                  <a:pt x="-1136" y="6772"/>
                  <a:pt x="-39" y="2731"/>
                  <a:pt x="3699" y="892"/>
                </a:cubicBezTo>
                <a:cubicBezTo>
                  <a:pt x="7491" y="-975"/>
                  <a:pt x="12413" y="193"/>
                  <a:pt x="14412" y="3434"/>
                </a:cubicBezTo>
                <a:lnTo>
                  <a:pt x="19448" y="13996"/>
                </a:lnTo>
                <a:close/>
              </a:path>
            </a:pathLst>
          </a:custGeom>
          <a:noFill/>
          <a:ln w="12700" cap="flat" cmpd="sng">
            <a:solidFill>
              <a:srgbClr val="BFBFBF"/>
            </a:solidFill>
            <a:prstDash val="dash"/>
            <a:miter lim="400000"/>
            <a:headEnd type="none" w="sm" len="sm"/>
            <a:tailEnd type="none" w="sm" len="sm"/>
          </a:ln>
        </p:spPr>
        <p:txBody>
          <a:bodyPr spcFirstLastPara="1" wrap="square" lIns="19050" tIns="19050" rIns="19050" bIns="1905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20" name="Google Shape;2220;p32"/>
          <p:cNvSpPr/>
          <p:nvPr/>
        </p:nvSpPr>
        <p:spPr>
          <a:xfrm>
            <a:off x="928093" y="1305690"/>
            <a:ext cx="2128838" cy="2278261"/>
          </a:xfrm>
          <a:custGeom>
            <a:avLst/>
            <a:gdLst/>
            <a:ahLst/>
            <a:cxnLst/>
            <a:rect l="l" t="t"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2"/>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rgbClr val="356377"/>
          </a:solidFill>
          <a:ln>
            <a:noFill/>
          </a:ln>
        </p:spPr>
        <p:txBody>
          <a:bodyPr spcFirstLastPara="1" wrap="square" lIns="10150" tIns="10150" rIns="10150" bIns="1015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21" name="Google Shape;2221;p32"/>
          <p:cNvSpPr/>
          <p:nvPr/>
        </p:nvSpPr>
        <p:spPr>
          <a:xfrm rot="1840664">
            <a:off x="2201466" y="3257720"/>
            <a:ext cx="1501974" cy="1607939"/>
          </a:xfrm>
          <a:custGeom>
            <a:avLst/>
            <a:gdLst/>
            <a:ahLst/>
            <a:cxnLst/>
            <a:rect l="l" t="t"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2"/>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chemeClr val="accent1"/>
          </a:solidFill>
          <a:ln>
            <a:noFill/>
          </a:ln>
        </p:spPr>
        <p:txBody>
          <a:bodyPr spcFirstLastPara="1" wrap="square" lIns="10150" tIns="10150" rIns="10150" bIns="1015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22" name="Google Shape;2222;p32"/>
          <p:cNvSpPr/>
          <p:nvPr/>
        </p:nvSpPr>
        <p:spPr>
          <a:xfrm rot="81901">
            <a:off x="3118843" y="1477140"/>
            <a:ext cx="1134666" cy="1213842"/>
          </a:xfrm>
          <a:custGeom>
            <a:avLst/>
            <a:gdLst/>
            <a:ahLst/>
            <a:cxnLst/>
            <a:rect l="l" t="t"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1"/>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chemeClr val="accent3"/>
          </a:solidFill>
          <a:ln>
            <a:noFill/>
          </a:ln>
        </p:spPr>
        <p:txBody>
          <a:bodyPr spcFirstLastPara="1" wrap="square" lIns="10150" tIns="10150" rIns="10150" bIns="1015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223" name="Google Shape;2223;p32"/>
          <p:cNvSpPr/>
          <p:nvPr/>
        </p:nvSpPr>
        <p:spPr>
          <a:xfrm>
            <a:off x="2728331" y="3799782"/>
            <a:ext cx="448842" cy="523220"/>
          </a:xfrm>
          <a:prstGeom prst="rect">
            <a:avLst/>
          </a:prstGeom>
          <a:noFill/>
          <a:ln>
            <a:noFill/>
          </a:ln>
        </p:spPr>
        <p:txBody>
          <a:bodyPr spcFirstLastPara="1" wrap="square" lIns="19050" tIns="19050" rIns="19050" bIns="19050" anchor="ctr" anchorCtr="0">
            <a:spAutoFit/>
          </a:bodyPr>
          <a:lstStyle/>
          <a:p>
            <a:pPr marL="0" marR="0" lvl="0" indent="0" algn="ctr" rtl="0">
              <a:spcBef>
                <a:spcPts val="0"/>
              </a:spcBef>
              <a:spcAft>
                <a:spcPts val="0"/>
              </a:spcAft>
              <a:buNone/>
            </a:pPr>
            <a:r>
              <a:rPr lang="en-US" sz="3150">
                <a:solidFill>
                  <a:schemeClr val="accent1"/>
                </a:solidFill>
                <a:latin typeface="Calibri"/>
                <a:ea typeface="Calibri"/>
                <a:cs typeface="Calibri"/>
                <a:sym typeface="Calibri"/>
              </a:rPr>
              <a:t>01</a:t>
            </a:r>
            <a:endParaRPr sz="3150">
              <a:solidFill>
                <a:schemeClr val="accent1"/>
              </a:solidFill>
              <a:latin typeface="Calibri"/>
              <a:ea typeface="Calibri"/>
              <a:cs typeface="Calibri"/>
              <a:sym typeface="Calibri"/>
            </a:endParaRPr>
          </a:p>
        </p:txBody>
      </p:sp>
      <p:sp>
        <p:nvSpPr>
          <p:cNvPr id="2224" name="Google Shape;2224;p32"/>
          <p:cNvSpPr/>
          <p:nvPr/>
        </p:nvSpPr>
        <p:spPr>
          <a:xfrm>
            <a:off x="3521020" y="1885634"/>
            <a:ext cx="339838" cy="396262"/>
          </a:xfrm>
          <a:prstGeom prst="rect">
            <a:avLst/>
          </a:prstGeom>
          <a:noFill/>
          <a:ln>
            <a:noFill/>
          </a:ln>
        </p:spPr>
        <p:txBody>
          <a:bodyPr spcFirstLastPara="1" wrap="square" lIns="19050" tIns="19050" rIns="19050" bIns="19050" anchor="ctr" anchorCtr="0">
            <a:spAutoFit/>
          </a:bodyPr>
          <a:lstStyle/>
          <a:p>
            <a:pPr marL="0" marR="0" lvl="0" indent="0" algn="ctr" rtl="0">
              <a:spcBef>
                <a:spcPts val="0"/>
              </a:spcBef>
              <a:spcAft>
                <a:spcPts val="0"/>
              </a:spcAft>
              <a:buNone/>
            </a:pPr>
            <a:r>
              <a:rPr lang="en-US" sz="2325">
                <a:solidFill>
                  <a:schemeClr val="accent3"/>
                </a:solidFill>
                <a:latin typeface="Calibri"/>
                <a:ea typeface="Calibri"/>
                <a:cs typeface="Calibri"/>
                <a:sym typeface="Calibri"/>
              </a:rPr>
              <a:t>03</a:t>
            </a:r>
            <a:endParaRPr sz="2325">
              <a:solidFill>
                <a:schemeClr val="accent3"/>
              </a:solidFill>
              <a:latin typeface="Calibri"/>
              <a:ea typeface="Calibri"/>
              <a:cs typeface="Calibri"/>
              <a:sym typeface="Calibri"/>
            </a:endParaRPr>
          </a:p>
        </p:txBody>
      </p:sp>
      <p:sp>
        <p:nvSpPr>
          <p:cNvPr id="2225" name="Google Shape;2225;p32"/>
          <p:cNvSpPr/>
          <p:nvPr/>
        </p:nvSpPr>
        <p:spPr>
          <a:xfrm>
            <a:off x="1734383" y="2113530"/>
            <a:ext cx="525786" cy="615553"/>
          </a:xfrm>
          <a:prstGeom prst="rect">
            <a:avLst/>
          </a:prstGeom>
          <a:noFill/>
          <a:ln>
            <a:noFill/>
          </a:ln>
        </p:spPr>
        <p:txBody>
          <a:bodyPr spcFirstLastPara="1" wrap="square" lIns="19050" tIns="19050" rIns="19050" bIns="19050" anchor="ctr" anchorCtr="0">
            <a:spAutoFit/>
          </a:bodyPr>
          <a:lstStyle/>
          <a:p>
            <a:pPr marL="0" marR="0" lvl="0" indent="0" algn="ctr" rtl="0">
              <a:spcBef>
                <a:spcPts val="0"/>
              </a:spcBef>
              <a:spcAft>
                <a:spcPts val="0"/>
              </a:spcAft>
              <a:buNone/>
            </a:pPr>
            <a:r>
              <a:rPr lang="en-US" sz="3750">
                <a:solidFill>
                  <a:srgbClr val="356377"/>
                </a:solidFill>
                <a:latin typeface="Calibri"/>
                <a:ea typeface="Calibri"/>
                <a:cs typeface="Calibri"/>
                <a:sym typeface="Calibri"/>
              </a:rPr>
              <a:t>02</a:t>
            </a:r>
            <a:endParaRPr sz="3750">
              <a:solidFill>
                <a:srgbClr val="356377"/>
              </a:solidFill>
              <a:latin typeface="Calibri"/>
              <a:ea typeface="Calibri"/>
              <a:cs typeface="Calibri"/>
              <a:sym typeface="Calibri"/>
            </a:endParaRPr>
          </a:p>
        </p:txBody>
      </p:sp>
      <p:sp>
        <p:nvSpPr>
          <p:cNvPr id="2226" name="Google Shape;2226;p32"/>
          <p:cNvSpPr/>
          <p:nvPr/>
        </p:nvSpPr>
        <p:spPr>
          <a:xfrm>
            <a:off x="5231738" y="1497152"/>
            <a:ext cx="2605976" cy="41549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100" b="1">
                <a:solidFill>
                  <a:schemeClr val="accent1"/>
                </a:solidFill>
                <a:latin typeface="Calibri"/>
                <a:ea typeface="Calibri"/>
                <a:cs typeface="Calibri"/>
                <a:sym typeface="Calibri"/>
              </a:rPr>
              <a:t>GEAR INFOGRAPHIC</a:t>
            </a:r>
            <a:endParaRPr/>
          </a:p>
        </p:txBody>
      </p:sp>
      <p:sp>
        <p:nvSpPr>
          <p:cNvPr id="2227" name="Google Shape;2227;p32"/>
          <p:cNvSpPr txBox="1"/>
          <p:nvPr/>
        </p:nvSpPr>
        <p:spPr>
          <a:xfrm>
            <a:off x="5313134" y="2013049"/>
            <a:ext cx="2885985" cy="69249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There are many variations of passages of lorem ipsum available, but the majority have suffered alteration in some form, by injected humour, or randomized words which don't look even slightly believable. If you are going to use A passage of lorem If you .</a:t>
            </a:r>
            <a:endParaRPr/>
          </a:p>
        </p:txBody>
      </p:sp>
      <p:grpSp>
        <p:nvGrpSpPr>
          <p:cNvPr id="2228" name="Google Shape;2228;p32"/>
          <p:cNvGrpSpPr/>
          <p:nvPr/>
        </p:nvGrpSpPr>
        <p:grpSpPr>
          <a:xfrm>
            <a:off x="5313133" y="3262249"/>
            <a:ext cx="423638" cy="423638"/>
            <a:chOff x="7011607" y="3541486"/>
            <a:chExt cx="564850" cy="564850"/>
          </a:xfrm>
        </p:grpSpPr>
        <p:sp>
          <p:nvSpPr>
            <p:cNvPr id="2229" name="Google Shape;2229;p32"/>
            <p:cNvSpPr/>
            <p:nvPr/>
          </p:nvSpPr>
          <p:spPr>
            <a:xfrm>
              <a:off x="7011607" y="3541486"/>
              <a:ext cx="564850" cy="564850"/>
            </a:xfrm>
            <a:prstGeom prst="roundRect">
              <a:avLst>
                <a:gd name="adj" fmla="val 16667"/>
              </a:avLst>
            </a:prstGeom>
            <a:solidFill>
              <a:schemeClr val="accent1"/>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230" name="Google Shape;2230;p32"/>
            <p:cNvSpPr/>
            <p:nvPr/>
          </p:nvSpPr>
          <p:spPr>
            <a:xfrm>
              <a:off x="7130361" y="3659116"/>
              <a:ext cx="327342" cy="329590"/>
            </a:xfrm>
            <a:custGeom>
              <a:avLst/>
              <a:gdLst/>
              <a:ahLst/>
              <a:cxnLst/>
              <a:rect l="l" t="t" r="r" b="b"/>
              <a:pathLst>
                <a:path w="21600" h="21600" extrusionOk="0">
                  <a:moveTo>
                    <a:pt x="19517" y="0"/>
                  </a:moveTo>
                  <a:lnTo>
                    <a:pt x="2083" y="0"/>
                  </a:lnTo>
                  <a:cubicBezTo>
                    <a:pt x="840" y="0"/>
                    <a:pt x="0" y="1032"/>
                    <a:pt x="0" y="2063"/>
                  </a:cubicBezTo>
                  <a:lnTo>
                    <a:pt x="0" y="21600"/>
                  </a:lnTo>
                  <a:lnTo>
                    <a:pt x="4367" y="17273"/>
                  </a:lnTo>
                  <a:lnTo>
                    <a:pt x="19517" y="17273"/>
                  </a:lnTo>
                  <a:cubicBezTo>
                    <a:pt x="20559" y="17273"/>
                    <a:pt x="21600" y="16242"/>
                    <a:pt x="21600" y="15010"/>
                  </a:cubicBezTo>
                  <a:lnTo>
                    <a:pt x="21600" y="2063"/>
                  </a:lnTo>
                  <a:cubicBezTo>
                    <a:pt x="21600" y="1032"/>
                    <a:pt x="20559" y="0"/>
                    <a:pt x="19517" y="0"/>
                  </a:cubicBezTo>
                  <a:close/>
                  <a:moveTo>
                    <a:pt x="17233" y="12947"/>
                  </a:moveTo>
                  <a:lnTo>
                    <a:pt x="4367" y="12947"/>
                  </a:lnTo>
                  <a:lnTo>
                    <a:pt x="4367" y="10684"/>
                  </a:lnTo>
                  <a:lnTo>
                    <a:pt x="17233" y="10684"/>
                  </a:lnTo>
                  <a:lnTo>
                    <a:pt x="17233" y="12947"/>
                  </a:lnTo>
                  <a:close/>
                  <a:moveTo>
                    <a:pt x="17233" y="9652"/>
                  </a:moveTo>
                  <a:lnTo>
                    <a:pt x="4367" y="9652"/>
                  </a:lnTo>
                  <a:lnTo>
                    <a:pt x="4367" y="7622"/>
                  </a:lnTo>
                  <a:lnTo>
                    <a:pt x="17233" y="7622"/>
                  </a:lnTo>
                  <a:lnTo>
                    <a:pt x="17233" y="9652"/>
                  </a:lnTo>
                  <a:close/>
                  <a:moveTo>
                    <a:pt x="17233" y="6390"/>
                  </a:moveTo>
                  <a:lnTo>
                    <a:pt x="4367" y="6390"/>
                  </a:lnTo>
                  <a:lnTo>
                    <a:pt x="4367" y="4327"/>
                  </a:lnTo>
                  <a:lnTo>
                    <a:pt x="17233" y="4327"/>
                  </a:lnTo>
                  <a:lnTo>
                    <a:pt x="17233" y="6390"/>
                  </a:lnTo>
                  <a:close/>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b="0">
                <a:solidFill>
                  <a:srgbClr val="A6AAA9"/>
                </a:solidFill>
                <a:latin typeface="Calibri"/>
                <a:ea typeface="Calibri"/>
                <a:cs typeface="Calibri"/>
                <a:sym typeface="Calibri"/>
              </a:endParaRPr>
            </a:p>
          </p:txBody>
        </p:sp>
      </p:grpSp>
      <p:grpSp>
        <p:nvGrpSpPr>
          <p:cNvPr id="2231" name="Google Shape;2231;p32"/>
          <p:cNvGrpSpPr/>
          <p:nvPr/>
        </p:nvGrpSpPr>
        <p:grpSpPr>
          <a:xfrm>
            <a:off x="5313133" y="4220818"/>
            <a:ext cx="423638" cy="423638"/>
            <a:chOff x="7011607" y="4367362"/>
            <a:chExt cx="564850" cy="564850"/>
          </a:xfrm>
        </p:grpSpPr>
        <p:sp>
          <p:nvSpPr>
            <p:cNvPr id="2232" name="Google Shape;2232;p32"/>
            <p:cNvSpPr/>
            <p:nvPr/>
          </p:nvSpPr>
          <p:spPr>
            <a:xfrm>
              <a:off x="7011607" y="4367362"/>
              <a:ext cx="564850" cy="564850"/>
            </a:xfrm>
            <a:prstGeom prst="roundRect">
              <a:avLst>
                <a:gd name="adj" fmla="val 16667"/>
              </a:avLst>
            </a:prstGeom>
            <a:solidFill>
              <a:schemeClr val="accent1"/>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233" name="Google Shape;2233;p32"/>
            <p:cNvSpPr/>
            <p:nvPr/>
          </p:nvSpPr>
          <p:spPr>
            <a:xfrm>
              <a:off x="7127486" y="4449750"/>
              <a:ext cx="333093" cy="400075"/>
            </a:xfrm>
            <a:custGeom>
              <a:avLst/>
              <a:gdLst/>
              <a:ahLst/>
              <a:cxnLst/>
              <a:rect l="l" t="t" r="r" b="b"/>
              <a:pathLst>
                <a:path w="21600" h="21600" extrusionOk="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lt1"/>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
        <p:nvSpPr>
          <p:cNvPr id="2234" name="Google Shape;2234;p32"/>
          <p:cNvSpPr/>
          <p:nvPr/>
        </p:nvSpPr>
        <p:spPr>
          <a:xfrm>
            <a:off x="5825836" y="3370616"/>
            <a:ext cx="2501735" cy="346249"/>
          </a:xfrm>
          <a:prstGeom prst="rect">
            <a:avLst/>
          </a:prstGeom>
          <a:noFill/>
          <a:ln>
            <a:noFill/>
          </a:ln>
        </p:spPr>
        <p:txBody>
          <a:bodyPr spcFirstLastPara="1" wrap="square" lIns="68575" tIns="34275" rIns="68575" bIns="34275"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Suitable for all category, Lorem Ipsum is not simply random text. bring together</a:t>
            </a:r>
            <a:endParaRPr/>
          </a:p>
        </p:txBody>
      </p:sp>
      <p:sp>
        <p:nvSpPr>
          <p:cNvPr id="2235" name="Google Shape;2235;p32"/>
          <p:cNvSpPr/>
          <p:nvPr/>
        </p:nvSpPr>
        <p:spPr>
          <a:xfrm>
            <a:off x="5825836" y="3125545"/>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rgbClr val="7F7F7F"/>
                </a:solidFill>
                <a:latin typeface="Calibri"/>
                <a:ea typeface="Calibri"/>
                <a:cs typeface="Calibri"/>
                <a:sym typeface="Calibri"/>
              </a:rPr>
              <a:t>Insert title here</a:t>
            </a:r>
            <a:endParaRPr/>
          </a:p>
        </p:txBody>
      </p:sp>
      <p:sp>
        <p:nvSpPr>
          <p:cNvPr id="2236" name="Google Shape;2236;p32"/>
          <p:cNvSpPr/>
          <p:nvPr/>
        </p:nvSpPr>
        <p:spPr>
          <a:xfrm>
            <a:off x="5825836" y="4356243"/>
            <a:ext cx="2501735" cy="346249"/>
          </a:xfrm>
          <a:prstGeom prst="rect">
            <a:avLst/>
          </a:prstGeom>
          <a:noFill/>
          <a:ln>
            <a:noFill/>
          </a:ln>
        </p:spPr>
        <p:txBody>
          <a:bodyPr spcFirstLastPara="1" wrap="square" lIns="68575" tIns="34275" rIns="68575" bIns="34275"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Suitable for all category, Lorem Ipsum is not simply random text. bring together</a:t>
            </a:r>
            <a:endParaRPr/>
          </a:p>
        </p:txBody>
      </p:sp>
      <p:sp>
        <p:nvSpPr>
          <p:cNvPr id="2237" name="Google Shape;2237;p32"/>
          <p:cNvSpPr/>
          <p:nvPr/>
        </p:nvSpPr>
        <p:spPr>
          <a:xfrm>
            <a:off x="5825836" y="4111172"/>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rgbClr val="7F7F7F"/>
                </a:solidFill>
                <a:latin typeface="Calibri"/>
                <a:ea typeface="Calibri"/>
                <a:cs typeface="Calibri"/>
                <a:sym typeface="Calibri"/>
              </a:rPr>
              <a:t>Insert title here</a:t>
            </a:r>
            <a:endParaRPr/>
          </a:p>
        </p:txBody>
      </p:sp>
      <p:sp>
        <p:nvSpPr>
          <p:cNvPr id="2238" name="Google Shape;2238;p32"/>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a:p>
        </p:txBody>
      </p:sp>
      <p:sp>
        <p:nvSpPr>
          <p:cNvPr id="2239" name="Google Shape;2239;p32"/>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chemeClr val="dk1"/>
              </a:buClr>
              <a:buSzPts val="3300"/>
              <a:buFont typeface="Calibri"/>
              <a:buNone/>
            </a:pPr>
            <a:r>
              <a:rPr lang="en-US" sz="3300" b="1">
                <a:solidFill>
                  <a:schemeClr val="dk1"/>
                </a:solidFill>
                <a:latin typeface="Calibri"/>
                <a:ea typeface="Calibri"/>
                <a:cs typeface="Calibri"/>
                <a:sym typeface="Calibri"/>
              </a:rPr>
              <a:t>Company Infographic</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244"/>
        <p:cNvGrpSpPr/>
        <p:nvPr/>
      </p:nvGrpSpPr>
      <p:grpSpPr>
        <a:xfrm>
          <a:off x="0" y="0"/>
          <a:ext cx="0" cy="0"/>
          <a:chOff x="0" y="0"/>
          <a:chExt cx="0" cy="0"/>
        </a:xfrm>
      </p:grpSpPr>
      <p:sp>
        <p:nvSpPr>
          <p:cNvPr id="2245" name="Google Shape;2245;p33"/>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2246" name="Google Shape;2246;p33"/>
          <p:cNvSpPr/>
          <p:nvPr/>
        </p:nvSpPr>
        <p:spPr>
          <a:xfrm rot="5400000">
            <a:off x="3231415" y="-870181"/>
            <a:ext cx="2681172" cy="7830364"/>
          </a:xfrm>
          <a:custGeom>
            <a:avLst/>
            <a:gdLst/>
            <a:ahLst/>
            <a:cxnLst/>
            <a:rect l="l" t="t" r="r" b="b"/>
            <a:pathLst>
              <a:path w="3057227" h="10440485" extrusionOk="0">
                <a:moveTo>
                  <a:pt x="392933" y="879872"/>
                </a:moveTo>
                <a:lnTo>
                  <a:pt x="729869" y="298947"/>
                </a:lnTo>
                <a:lnTo>
                  <a:pt x="903257" y="0"/>
                </a:lnTo>
                <a:lnTo>
                  <a:pt x="1082719" y="309416"/>
                </a:lnTo>
                <a:lnTo>
                  <a:pt x="1082719" y="309418"/>
                </a:lnTo>
                <a:lnTo>
                  <a:pt x="1413582" y="879873"/>
                </a:lnTo>
                <a:lnTo>
                  <a:pt x="1082936" y="879873"/>
                </a:lnTo>
                <a:lnTo>
                  <a:pt x="1085135" y="954628"/>
                </a:lnTo>
                <a:lnTo>
                  <a:pt x="1102052" y="1024715"/>
                </a:lnTo>
                <a:lnTo>
                  <a:pt x="1126220" y="1087551"/>
                </a:lnTo>
                <a:lnTo>
                  <a:pt x="1157638" y="1145554"/>
                </a:lnTo>
                <a:lnTo>
                  <a:pt x="1198723" y="1189056"/>
                </a:lnTo>
                <a:lnTo>
                  <a:pt x="1251893" y="1237391"/>
                </a:lnTo>
                <a:lnTo>
                  <a:pt x="1317146" y="1271226"/>
                </a:lnTo>
                <a:lnTo>
                  <a:pt x="1382399" y="1297811"/>
                </a:lnTo>
                <a:lnTo>
                  <a:pt x="1454902" y="1309895"/>
                </a:lnTo>
                <a:lnTo>
                  <a:pt x="1527406" y="1317145"/>
                </a:lnTo>
                <a:lnTo>
                  <a:pt x="2262107" y="1317145"/>
                </a:lnTo>
                <a:lnTo>
                  <a:pt x="2373278" y="1321978"/>
                </a:lnTo>
                <a:lnTo>
                  <a:pt x="2474783" y="1341313"/>
                </a:lnTo>
                <a:lnTo>
                  <a:pt x="2569038" y="1370314"/>
                </a:lnTo>
                <a:lnTo>
                  <a:pt x="2653625" y="1408983"/>
                </a:lnTo>
                <a:lnTo>
                  <a:pt x="2730962" y="1454901"/>
                </a:lnTo>
                <a:lnTo>
                  <a:pt x="2801049" y="1508070"/>
                </a:lnTo>
                <a:lnTo>
                  <a:pt x="2859051" y="1573324"/>
                </a:lnTo>
                <a:lnTo>
                  <a:pt x="2914637" y="1640993"/>
                </a:lnTo>
                <a:lnTo>
                  <a:pt x="2958139" y="1715914"/>
                </a:lnTo>
                <a:lnTo>
                  <a:pt x="2991974" y="1793250"/>
                </a:lnTo>
                <a:lnTo>
                  <a:pt x="3028226" y="1897172"/>
                </a:lnTo>
                <a:lnTo>
                  <a:pt x="3047560" y="2003510"/>
                </a:lnTo>
                <a:lnTo>
                  <a:pt x="3057227" y="2112266"/>
                </a:lnTo>
                <a:lnTo>
                  <a:pt x="3047560" y="2221021"/>
                </a:lnTo>
                <a:lnTo>
                  <a:pt x="3028226" y="2327359"/>
                </a:lnTo>
                <a:lnTo>
                  <a:pt x="2991974" y="2433697"/>
                </a:lnTo>
                <a:lnTo>
                  <a:pt x="2958139" y="2508617"/>
                </a:lnTo>
                <a:lnTo>
                  <a:pt x="2914637" y="2585954"/>
                </a:lnTo>
                <a:lnTo>
                  <a:pt x="2859051" y="2651207"/>
                </a:lnTo>
                <a:lnTo>
                  <a:pt x="2801049" y="2714044"/>
                </a:lnTo>
                <a:lnTo>
                  <a:pt x="2730962" y="2772046"/>
                </a:lnTo>
                <a:lnTo>
                  <a:pt x="2653625" y="2817965"/>
                </a:lnTo>
                <a:lnTo>
                  <a:pt x="2569038" y="2856634"/>
                </a:lnTo>
                <a:lnTo>
                  <a:pt x="2474783" y="2885635"/>
                </a:lnTo>
                <a:lnTo>
                  <a:pt x="2373278" y="2900136"/>
                </a:lnTo>
                <a:lnTo>
                  <a:pt x="2262107" y="2907386"/>
                </a:lnTo>
                <a:lnTo>
                  <a:pt x="1527406" y="2907386"/>
                </a:lnTo>
                <a:lnTo>
                  <a:pt x="1527406" y="2559370"/>
                </a:lnTo>
                <a:lnTo>
                  <a:pt x="2262107" y="2559370"/>
                </a:lnTo>
                <a:lnTo>
                  <a:pt x="2351527" y="2552119"/>
                </a:lnTo>
                <a:lnTo>
                  <a:pt x="2426448" y="2535202"/>
                </a:lnTo>
                <a:lnTo>
                  <a:pt x="2496534" y="2501367"/>
                </a:lnTo>
                <a:lnTo>
                  <a:pt x="2554537" y="2465115"/>
                </a:lnTo>
                <a:lnTo>
                  <a:pt x="2600456" y="2416780"/>
                </a:lnTo>
                <a:lnTo>
                  <a:pt x="2641541" y="2361194"/>
                </a:lnTo>
                <a:lnTo>
                  <a:pt x="2670542" y="2303191"/>
                </a:lnTo>
                <a:lnTo>
                  <a:pt x="2689877" y="2240355"/>
                </a:lnTo>
                <a:lnTo>
                  <a:pt x="2701961" y="2177518"/>
                </a:lnTo>
                <a:lnTo>
                  <a:pt x="2704377" y="2112266"/>
                </a:lnTo>
                <a:lnTo>
                  <a:pt x="2701961" y="2047012"/>
                </a:lnTo>
                <a:lnTo>
                  <a:pt x="2689877" y="1984176"/>
                </a:lnTo>
                <a:lnTo>
                  <a:pt x="2670542" y="1923757"/>
                </a:lnTo>
                <a:lnTo>
                  <a:pt x="2641541" y="1863337"/>
                </a:lnTo>
                <a:lnTo>
                  <a:pt x="2600456" y="1810168"/>
                </a:lnTo>
                <a:lnTo>
                  <a:pt x="2554537" y="1761832"/>
                </a:lnTo>
                <a:lnTo>
                  <a:pt x="2496534" y="1720747"/>
                </a:lnTo>
                <a:lnTo>
                  <a:pt x="2426448" y="1691746"/>
                </a:lnTo>
                <a:lnTo>
                  <a:pt x="2351527" y="1669995"/>
                </a:lnTo>
                <a:lnTo>
                  <a:pt x="2262107" y="1665161"/>
                </a:lnTo>
                <a:lnTo>
                  <a:pt x="1527406" y="1665161"/>
                </a:lnTo>
                <a:lnTo>
                  <a:pt x="1423484" y="1657911"/>
                </a:lnTo>
                <a:lnTo>
                  <a:pt x="1319562" y="1638577"/>
                </a:lnTo>
                <a:lnTo>
                  <a:pt x="1220474" y="1607158"/>
                </a:lnTo>
                <a:lnTo>
                  <a:pt x="1123803" y="1563656"/>
                </a:lnTo>
                <a:lnTo>
                  <a:pt x="1034382" y="1505654"/>
                </a:lnTo>
                <a:lnTo>
                  <a:pt x="952212" y="1435567"/>
                </a:lnTo>
                <a:lnTo>
                  <a:pt x="891792" y="1367897"/>
                </a:lnTo>
                <a:lnTo>
                  <a:pt x="836206" y="1283310"/>
                </a:lnTo>
                <a:lnTo>
                  <a:pt x="790288" y="1196306"/>
                </a:lnTo>
                <a:lnTo>
                  <a:pt x="758869" y="1097218"/>
                </a:lnTo>
                <a:lnTo>
                  <a:pt x="739535" y="990880"/>
                </a:lnTo>
                <a:lnTo>
                  <a:pt x="730473" y="879872"/>
                </a:lnTo>
                <a:close/>
                <a:moveTo>
                  <a:pt x="0" y="8330636"/>
                </a:moveTo>
                <a:lnTo>
                  <a:pt x="9667" y="8219466"/>
                </a:lnTo>
                <a:lnTo>
                  <a:pt x="29001" y="8115544"/>
                </a:lnTo>
                <a:lnTo>
                  <a:pt x="62836" y="8011622"/>
                </a:lnTo>
                <a:lnTo>
                  <a:pt x="99088" y="7931868"/>
                </a:lnTo>
                <a:lnTo>
                  <a:pt x="142590" y="7859364"/>
                </a:lnTo>
                <a:lnTo>
                  <a:pt x="195759" y="7789279"/>
                </a:lnTo>
                <a:lnTo>
                  <a:pt x="256178" y="7726442"/>
                </a:lnTo>
                <a:lnTo>
                  <a:pt x="326265" y="7673273"/>
                </a:lnTo>
                <a:lnTo>
                  <a:pt x="401185" y="7624937"/>
                </a:lnTo>
                <a:lnTo>
                  <a:pt x="488189" y="7586269"/>
                </a:lnTo>
                <a:lnTo>
                  <a:pt x="582443" y="7557267"/>
                </a:lnTo>
                <a:lnTo>
                  <a:pt x="683950" y="7540350"/>
                </a:lnTo>
                <a:lnTo>
                  <a:pt x="795122" y="7533099"/>
                </a:lnTo>
                <a:lnTo>
                  <a:pt x="2262105" y="7533099"/>
                </a:lnTo>
                <a:lnTo>
                  <a:pt x="2351526" y="7525849"/>
                </a:lnTo>
                <a:lnTo>
                  <a:pt x="2426447" y="7506514"/>
                </a:lnTo>
                <a:lnTo>
                  <a:pt x="2496533" y="7475096"/>
                </a:lnTo>
                <a:lnTo>
                  <a:pt x="2554536" y="7438844"/>
                </a:lnTo>
                <a:lnTo>
                  <a:pt x="2600455" y="7390509"/>
                </a:lnTo>
                <a:lnTo>
                  <a:pt x="2641540" y="7332506"/>
                </a:lnTo>
                <a:lnTo>
                  <a:pt x="2670541" y="7276921"/>
                </a:lnTo>
                <a:lnTo>
                  <a:pt x="2689876" y="7214085"/>
                </a:lnTo>
                <a:lnTo>
                  <a:pt x="2701959" y="7151250"/>
                </a:lnTo>
                <a:lnTo>
                  <a:pt x="2704376" y="7085997"/>
                </a:lnTo>
                <a:lnTo>
                  <a:pt x="2701959" y="7020744"/>
                </a:lnTo>
                <a:lnTo>
                  <a:pt x="2689876" y="6957907"/>
                </a:lnTo>
                <a:lnTo>
                  <a:pt x="2670541" y="6897488"/>
                </a:lnTo>
                <a:lnTo>
                  <a:pt x="2641540" y="6837068"/>
                </a:lnTo>
                <a:lnTo>
                  <a:pt x="2600455" y="6783899"/>
                </a:lnTo>
                <a:lnTo>
                  <a:pt x="2554536" y="6735563"/>
                </a:lnTo>
                <a:lnTo>
                  <a:pt x="2496533" y="6694478"/>
                </a:lnTo>
                <a:lnTo>
                  <a:pt x="2426447" y="6663060"/>
                </a:lnTo>
                <a:lnTo>
                  <a:pt x="2351526" y="6643726"/>
                </a:lnTo>
                <a:lnTo>
                  <a:pt x="2262105" y="6636476"/>
                </a:lnTo>
                <a:cubicBezTo>
                  <a:pt x="1773112" y="6636476"/>
                  <a:pt x="1284117" y="6636477"/>
                  <a:pt x="795122" y="6636477"/>
                </a:cubicBezTo>
                <a:lnTo>
                  <a:pt x="683950" y="6631644"/>
                </a:lnTo>
                <a:lnTo>
                  <a:pt x="582445" y="6614726"/>
                </a:lnTo>
                <a:lnTo>
                  <a:pt x="488191" y="6588142"/>
                </a:lnTo>
                <a:lnTo>
                  <a:pt x="401187" y="6549473"/>
                </a:lnTo>
                <a:lnTo>
                  <a:pt x="326265" y="6501138"/>
                </a:lnTo>
                <a:lnTo>
                  <a:pt x="256178" y="6445552"/>
                </a:lnTo>
                <a:lnTo>
                  <a:pt x="195759" y="6380299"/>
                </a:lnTo>
                <a:lnTo>
                  <a:pt x="142590" y="6315046"/>
                </a:lnTo>
                <a:lnTo>
                  <a:pt x="99088" y="6240126"/>
                </a:lnTo>
                <a:lnTo>
                  <a:pt x="62836" y="6162789"/>
                </a:lnTo>
                <a:lnTo>
                  <a:pt x="29001" y="6058867"/>
                </a:lnTo>
                <a:lnTo>
                  <a:pt x="9667" y="5950112"/>
                </a:lnTo>
                <a:lnTo>
                  <a:pt x="0" y="5843774"/>
                </a:lnTo>
                <a:lnTo>
                  <a:pt x="9667" y="5732602"/>
                </a:lnTo>
                <a:lnTo>
                  <a:pt x="29001" y="5628681"/>
                </a:lnTo>
                <a:lnTo>
                  <a:pt x="62836" y="5524759"/>
                </a:lnTo>
                <a:lnTo>
                  <a:pt x="99088" y="5445006"/>
                </a:lnTo>
                <a:lnTo>
                  <a:pt x="142590" y="5372502"/>
                </a:lnTo>
                <a:lnTo>
                  <a:pt x="195759" y="5302416"/>
                </a:lnTo>
                <a:lnTo>
                  <a:pt x="256178" y="5239579"/>
                </a:lnTo>
                <a:lnTo>
                  <a:pt x="326265" y="5186410"/>
                </a:lnTo>
                <a:lnTo>
                  <a:pt x="401187" y="5138075"/>
                </a:lnTo>
                <a:lnTo>
                  <a:pt x="488191" y="5099406"/>
                </a:lnTo>
                <a:lnTo>
                  <a:pt x="582445" y="5070405"/>
                </a:lnTo>
                <a:lnTo>
                  <a:pt x="683950" y="5053488"/>
                </a:lnTo>
                <a:lnTo>
                  <a:pt x="795122" y="5046237"/>
                </a:lnTo>
                <a:lnTo>
                  <a:pt x="2262105" y="5046237"/>
                </a:lnTo>
                <a:lnTo>
                  <a:pt x="2351526" y="5038987"/>
                </a:lnTo>
                <a:lnTo>
                  <a:pt x="2426447" y="5022069"/>
                </a:lnTo>
                <a:lnTo>
                  <a:pt x="2496533" y="4988235"/>
                </a:lnTo>
                <a:lnTo>
                  <a:pt x="2554536" y="4951983"/>
                </a:lnTo>
                <a:lnTo>
                  <a:pt x="2600455" y="4903647"/>
                </a:lnTo>
                <a:lnTo>
                  <a:pt x="2641540" y="4848061"/>
                </a:lnTo>
                <a:lnTo>
                  <a:pt x="2670541" y="4790059"/>
                </a:lnTo>
                <a:lnTo>
                  <a:pt x="2689876" y="4727222"/>
                </a:lnTo>
                <a:lnTo>
                  <a:pt x="2701959" y="4664386"/>
                </a:lnTo>
                <a:lnTo>
                  <a:pt x="2704376" y="4599133"/>
                </a:lnTo>
                <a:lnTo>
                  <a:pt x="2701959" y="4533880"/>
                </a:lnTo>
                <a:lnTo>
                  <a:pt x="2689876" y="4471044"/>
                </a:lnTo>
                <a:lnTo>
                  <a:pt x="2670541" y="4410625"/>
                </a:lnTo>
                <a:lnTo>
                  <a:pt x="2641540" y="4350205"/>
                </a:lnTo>
                <a:lnTo>
                  <a:pt x="2600455" y="4297036"/>
                </a:lnTo>
                <a:lnTo>
                  <a:pt x="2554536" y="4248700"/>
                </a:lnTo>
                <a:lnTo>
                  <a:pt x="2496533" y="4207615"/>
                </a:lnTo>
                <a:lnTo>
                  <a:pt x="2426447" y="4176197"/>
                </a:lnTo>
                <a:lnTo>
                  <a:pt x="2351526" y="4156863"/>
                </a:lnTo>
                <a:lnTo>
                  <a:pt x="2262105" y="4152029"/>
                </a:lnTo>
                <a:lnTo>
                  <a:pt x="795122" y="4152029"/>
                </a:lnTo>
                <a:lnTo>
                  <a:pt x="683950" y="4144779"/>
                </a:lnTo>
                <a:lnTo>
                  <a:pt x="582445" y="4127861"/>
                </a:lnTo>
                <a:lnTo>
                  <a:pt x="488191" y="4101277"/>
                </a:lnTo>
                <a:lnTo>
                  <a:pt x="401187" y="4062608"/>
                </a:lnTo>
                <a:lnTo>
                  <a:pt x="326265" y="4014273"/>
                </a:lnTo>
                <a:lnTo>
                  <a:pt x="256178" y="3958687"/>
                </a:lnTo>
                <a:lnTo>
                  <a:pt x="195759" y="3893434"/>
                </a:lnTo>
                <a:lnTo>
                  <a:pt x="142590" y="3828181"/>
                </a:lnTo>
                <a:lnTo>
                  <a:pt x="99088" y="3753261"/>
                </a:lnTo>
                <a:lnTo>
                  <a:pt x="62836" y="3675924"/>
                </a:lnTo>
                <a:lnTo>
                  <a:pt x="29001" y="3572002"/>
                </a:lnTo>
                <a:lnTo>
                  <a:pt x="9667" y="3463247"/>
                </a:lnTo>
                <a:lnTo>
                  <a:pt x="0" y="3356909"/>
                </a:lnTo>
                <a:lnTo>
                  <a:pt x="9667" y="3245737"/>
                </a:lnTo>
                <a:lnTo>
                  <a:pt x="29001" y="3141815"/>
                </a:lnTo>
                <a:lnTo>
                  <a:pt x="62836" y="3037894"/>
                </a:lnTo>
                <a:lnTo>
                  <a:pt x="99088" y="2958140"/>
                </a:lnTo>
                <a:lnTo>
                  <a:pt x="142590" y="2885636"/>
                </a:lnTo>
                <a:lnTo>
                  <a:pt x="195759" y="2815550"/>
                </a:lnTo>
                <a:lnTo>
                  <a:pt x="256178" y="2752712"/>
                </a:lnTo>
                <a:lnTo>
                  <a:pt x="326265" y="2699544"/>
                </a:lnTo>
                <a:lnTo>
                  <a:pt x="401187" y="2651208"/>
                </a:lnTo>
                <a:lnTo>
                  <a:pt x="488191" y="2612540"/>
                </a:lnTo>
                <a:lnTo>
                  <a:pt x="582445" y="2585956"/>
                </a:lnTo>
                <a:lnTo>
                  <a:pt x="683950" y="2566620"/>
                </a:lnTo>
                <a:lnTo>
                  <a:pt x="795122" y="2559370"/>
                </a:lnTo>
                <a:lnTo>
                  <a:pt x="1527406" y="2559370"/>
                </a:lnTo>
                <a:lnTo>
                  <a:pt x="1527406" y="2907386"/>
                </a:lnTo>
                <a:lnTo>
                  <a:pt x="795122" y="2907386"/>
                </a:lnTo>
                <a:lnTo>
                  <a:pt x="705701" y="2914638"/>
                </a:lnTo>
                <a:lnTo>
                  <a:pt x="630781" y="2933972"/>
                </a:lnTo>
                <a:lnTo>
                  <a:pt x="560694" y="2965390"/>
                </a:lnTo>
                <a:lnTo>
                  <a:pt x="502692" y="3006475"/>
                </a:lnTo>
                <a:lnTo>
                  <a:pt x="456773" y="3052394"/>
                </a:lnTo>
                <a:lnTo>
                  <a:pt x="415688" y="3107980"/>
                </a:lnTo>
                <a:lnTo>
                  <a:pt x="386684" y="3165983"/>
                </a:lnTo>
                <a:lnTo>
                  <a:pt x="367350" y="3226402"/>
                </a:lnTo>
                <a:lnTo>
                  <a:pt x="355266" y="3289239"/>
                </a:lnTo>
                <a:lnTo>
                  <a:pt x="350433" y="3356909"/>
                </a:lnTo>
                <a:lnTo>
                  <a:pt x="355266" y="3419745"/>
                </a:lnTo>
                <a:lnTo>
                  <a:pt x="367350" y="3482581"/>
                </a:lnTo>
                <a:lnTo>
                  <a:pt x="386684" y="3545417"/>
                </a:lnTo>
                <a:lnTo>
                  <a:pt x="415688" y="3603420"/>
                </a:lnTo>
                <a:lnTo>
                  <a:pt x="456773" y="3661423"/>
                </a:lnTo>
                <a:lnTo>
                  <a:pt x="502692" y="3707342"/>
                </a:lnTo>
                <a:lnTo>
                  <a:pt x="560694" y="3746010"/>
                </a:lnTo>
                <a:lnTo>
                  <a:pt x="630781" y="3777428"/>
                </a:lnTo>
                <a:lnTo>
                  <a:pt x="705701" y="3796763"/>
                </a:lnTo>
                <a:lnTo>
                  <a:pt x="795122" y="3804013"/>
                </a:lnTo>
                <a:lnTo>
                  <a:pt x="2262105" y="3804013"/>
                </a:lnTo>
                <a:lnTo>
                  <a:pt x="2373277" y="3808847"/>
                </a:lnTo>
                <a:lnTo>
                  <a:pt x="2474782" y="3828181"/>
                </a:lnTo>
                <a:lnTo>
                  <a:pt x="2569037" y="3857182"/>
                </a:lnTo>
                <a:lnTo>
                  <a:pt x="2653624" y="3893434"/>
                </a:lnTo>
                <a:lnTo>
                  <a:pt x="2730961" y="3941770"/>
                </a:lnTo>
                <a:lnTo>
                  <a:pt x="2801047" y="3994939"/>
                </a:lnTo>
                <a:lnTo>
                  <a:pt x="2859050" y="4060192"/>
                </a:lnTo>
                <a:lnTo>
                  <a:pt x="2914636" y="4127861"/>
                </a:lnTo>
                <a:lnTo>
                  <a:pt x="2958138" y="4200365"/>
                </a:lnTo>
                <a:lnTo>
                  <a:pt x="2991973" y="4280118"/>
                </a:lnTo>
                <a:lnTo>
                  <a:pt x="3028225" y="4384040"/>
                </a:lnTo>
                <a:lnTo>
                  <a:pt x="3047559" y="4490378"/>
                </a:lnTo>
                <a:lnTo>
                  <a:pt x="3057226" y="4599133"/>
                </a:lnTo>
                <a:lnTo>
                  <a:pt x="3047559" y="4707888"/>
                </a:lnTo>
                <a:lnTo>
                  <a:pt x="3028225" y="4814226"/>
                </a:lnTo>
                <a:lnTo>
                  <a:pt x="2991973" y="4920565"/>
                </a:lnTo>
                <a:lnTo>
                  <a:pt x="2958138" y="4995485"/>
                </a:lnTo>
                <a:lnTo>
                  <a:pt x="2914636" y="5070405"/>
                </a:lnTo>
                <a:lnTo>
                  <a:pt x="2859050" y="5138075"/>
                </a:lnTo>
                <a:lnTo>
                  <a:pt x="2801047" y="5200911"/>
                </a:lnTo>
                <a:lnTo>
                  <a:pt x="2730961" y="5258914"/>
                </a:lnTo>
                <a:lnTo>
                  <a:pt x="2653624" y="5304832"/>
                </a:lnTo>
                <a:lnTo>
                  <a:pt x="2569037" y="5343501"/>
                </a:lnTo>
                <a:lnTo>
                  <a:pt x="2474782" y="5372502"/>
                </a:lnTo>
                <a:lnTo>
                  <a:pt x="2373277" y="5387003"/>
                </a:lnTo>
                <a:lnTo>
                  <a:pt x="2262105" y="5394253"/>
                </a:lnTo>
                <a:lnTo>
                  <a:pt x="795122" y="5394253"/>
                </a:lnTo>
                <a:lnTo>
                  <a:pt x="705701" y="5401504"/>
                </a:lnTo>
                <a:lnTo>
                  <a:pt x="630781" y="5418421"/>
                </a:lnTo>
                <a:lnTo>
                  <a:pt x="560694" y="5452256"/>
                </a:lnTo>
                <a:lnTo>
                  <a:pt x="502692" y="5493341"/>
                </a:lnTo>
                <a:lnTo>
                  <a:pt x="456773" y="5539260"/>
                </a:lnTo>
                <a:lnTo>
                  <a:pt x="415688" y="5592429"/>
                </a:lnTo>
                <a:lnTo>
                  <a:pt x="386684" y="5652849"/>
                </a:lnTo>
                <a:lnTo>
                  <a:pt x="367350" y="5713268"/>
                </a:lnTo>
                <a:lnTo>
                  <a:pt x="355266" y="5776104"/>
                </a:lnTo>
                <a:lnTo>
                  <a:pt x="350433" y="5843774"/>
                </a:lnTo>
                <a:lnTo>
                  <a:pt x="355266" y="5906610"/>
                </a:lnTo>
                <a:lnTo>
                  <a:pt x="367350" y="5969446"/>
                </a:lnTo>
                <a:lnTo>
                  <a:pt x="386684" y="6032283"/>
                </a:lnTo>
                <a:lnTo>
                  <a:pt x="415688" y="6090285"/>
                </a:lnTo>
                <a:lnTo>
                  <a:pt x="456773" y="6148288"/>
                </a:lnTo>
                <a:lnTo>
                  <a:pt x="502692" y="6194207"/>
                </a:lnTo>
                <a:lnTo>
                  <a:pt x="560694" y="6232875"/>
                </a:lnTo>
                <a:lnTo>
                  <a:pt x="630781" y="6264293"/>
                </a:lnTo>
                <a:lnTo>
                  <a:pt x="705701" y="6283628"/>
                </a:lnTo>
                <a:lnTo>
                  <a:pt x="795122" y="6288461"/>
                </a:lnTo>
                <a:cubicBezTo>
                  <a:pt x="1284117" y="6288460"/>
                  <a:pt x="1773112" y="6288460"/>
                  <a:pt x="2262105" y="6288459"/>
                </a:cubicBezTo>
                <a:lnTo>
                  <a:pt x="2373277" y="6295710"/>
                </a:lnTo>
                <a:lnTo>
                  <a:pt x="2474782" y="6315044"/>
                </a:lnTo>
                <a:lnTo>
                  <a:pt x="2569037" y="6344045"/>
                </a:lnTo>
                <a:lnTo>
                  <a:pt x="2653624" y="6380297"/>
                </a:lnTo>
                <a:lnTo>
                  <a:pt x="2730961" y="6428632"/>
                </a:lnTo>
                <a:lnTo>
                  <a:pt x="2801047" y="6481802"/>
                </a:lnTo>
                <a:lnTo>
                  <a:pt x="2859050" y="6547055"/>
                </a:lnTo>
                <a:lnTo>
                  <a:pt x="2914636" y="6614724"/>
                </a:lnTo>
                <a:lnTo>
                  <a:pt x="2958138" y="6687228"/>
                </a:lnTo>
                <a:lnTo>
                  <a:pt x="2991973" y="6766982"/>
                </a:lnTo>
                <a:lnTo>
                  <a:pt x="3028225" y="6870903"/>
                </a:lnTo>
                <a:lnTo>
                  <a:pt x="3047559" y="6977242"/>
                </a:lnTo>
                <a:lnTo>
                  <a:pt x="3057226" y="7085997"/>
                </a:lnTo>
                <a:lnTo>
                  <a:pt x="3047559" y="7194750"/>
                </a:lnTo>
                <a:lnTo>
                  <a:pt x="3028225" y="7301088"/>
                </a:lnTo>
                <a:lnTo>
                  <a:pt x="2991973" y="7407426"/>
                </a:lnTo>
                <a:lnTo>
                  <a:pt x="2958138" y="7482347"/>
                </a:lnTo>
                <a:lnTo>
                  <a:pt x="2914636" y="7557267"/>
                </a:lnTo>
                <a:lnTo>
                  <a:pt x="2859050" y="7624937"/>
                </a:lnTo>
                <a:lnTo>
                  <a:pt x="2801047" y="7687774"/>
                </a:lnTo>
                <a:lnTo>
                  <a:pt x="2730961" y="7745777"/>
                </a:lnTo>
                <a:lnTo>
                  <a:pt x="2653624" y="7791696"/>
                </a:lnTo>
                <a:lnTo>
                  <a:pt x="2569037" y="7830363"/>
                </a:lnTo>
                <a:lnTo>
                  <a:pt x="2474782" y="7859364"/>
                </a:lnTo>
                <a:lnTo>
                  <a:pt x="2373277" y="7873865"/>
                </a:lnTo>
                <a:lnTo>
                  <a:pt x="2262105" y="7881115"/>
                </a:lnTo>
                <a:lnTo>
                  <a:pt x="795120" y="7881115"/>
                </a:lnTo>
                <a:lnTo>
                  <a:pt x="705699" y="7888365"/>
                </a:lnTo>
                <a:lnTo>
                  <a:pt x="630779" y="7905283"/>
                </a:lnTo>
                <a:lnTo>
                  <a:pt x="560692" y="7939118"/>
                </a:lnTo>
                <a:lnTo>
                  <a:pt x="502690" y="7980203"/>
                </a:lnTo>
                <a:lnTo>
                  <a:pt x="456771" y="8026122"/>
                </a:lnTo>
                <a:lnTo>
                  <a:pt x="415686" y="8079292"/>
                </a:lnTo>
                <a:lnTo>
                  <a:pt x="386684" y="8139712"/>
                </a:lnTo>
                <a:lnTo>
                  <a:pt x="367350" y="8200131"/>
                </a:lnTo>
                <a:lnTo>
                  <a:pt x="355266" y="8262968"/>
                </a:lnTo>
                <a:lnTo>
                  <a:pt x="350433" y="8330636"/>
                </a:lnTo>
                <a:lnTo>
                  <a:pt x="355266" y="8393473"/>
                </a:lnTo>
                <a:lnTo>
                  <a:pt x="367350" y="8456309"/>
                </a:lnTo>
                <a:lnTo>
                  <a:pt x="386684" y="8519146"/>
                </a:lnTo>
                <a:lnTo>
                  <a:pt x="415686" y="8577149"/>
                </a:lnTo>
                <a:lnTo>
                  <a:pt x="456771" y="8635152"/>
                </a:lnTo>
                <a:lnTo>
                  <a:pt x="502690" y="8681071"/>
                </a:lnTo>
                <a:lnTo>
                  <a:pt x="560692" y="8719738"/>
                </a:lnTo>
                <a:lnTo>
                  <a:pt x="630779" y="8751156"/>
                </a:lnTo>
                <a:lnTo>
                  <a:pt x="705699" y="8770490"/>
                </a:lnTo>
                <a:lnTo>
                  <a:pt x="795120" y="8775324"/>
                </a:lnTo>
                <a:lnTo>
                  <a:pt x="1527404" y="8775324"/>
                </a:lnTo>
                <a:lnTo>
                  <a:pt x="1633743" y="8782574"/>
                </a:lnTo>
                <a:lnTo>
                  <a:pt x="1737664" y="8801909"/>
                </a:lnTo>
                <a:lnTo>
                  <a:pt x="1834335" y="8833327"/>
                </a:lnTo>
                <a:lnTo>
                  <a:pt x="1933423" y="8876829"/>
                </a:lnTo>
                <a:lnTo>
                  <a:pt x="2022844" y="8934832"/>
                </a:lnTo>
                <a:lnTo>
                  <a:pt x="2100181" y="9004919"/>
                </a:lnTo>
                <a:lnTo>
                  <a:pt x="2163017" y="9077422"/>
                </a:lnTo>
                <a:lnTo>
                  <a:pt x="2221020" y="9157175"/>
                </a:lnTo>
                <a:lnTo>
                  <a:pt x="2262105" y="9244179"/>
                </a:lnTo>
                <a:lnTo>
                  <a:pt x="2295940" y="9343267"/>
                </a:lnTo>
                <a:lnTo>
                  <a:pt x="2315274" y="9449605"/>
                </a:lnTo>
                <a:lnTo>
                  <a:pt x="2324941" y="9568028"/>
                </a:lnTo>
                <a:lnTo>
                  <a:pt x="2324941" y="10440485"/>
                </a:lnTo>
                <a:lnTo>
                  <a:pt x="1974508" y="10440485"/>
                </a:lnTo>
                <a:lnTo>
                  <a:pt x="1974508" y="9568028"/>
                </a:lnTo>
                <a:lnTo>
                  <a:pt x="1972092" y="9488274"/>
                </a:lnTo>
                <a:lnTo>
                  <a:pt x="1955174" y="9415771"/>
                </a:lnTo>
                <a:lnTo>
                  <a:pt x="1931006" y="9352935"/>
                </a:lnTo>
                <a:lnTo>
                  <a:pt x="1894755" y="9297349"/>
                </a:lnTo>
                <a:lnTo>
                  <a:pt x="1858503" y="9251430"/>
                </a:lnTo>
                <a:lnTo>
                  <a:pt x="1802917" y="9205511"/>
                </a:lnTo>
                <a:lnTo>
                  <a:pt x="1740081" y="9171676"/>
                </a:lnTo>
                <a:lnTo>
                  <a:pt x="1674828" y="9147508"/>
                </a:lnTo>
                <a:lnTo>
                  <a:pt x="1599908" y="9130592"/>
                </a:lnTo>
                <a:lnTo>
                  <a:pt x="1527404" y="9123340"/>
                </a:lnTo>
                <a:lnTo>
                  <a:pt x="795120" y="9123340"/>
                </a:lnTo>
                <a:lnTo>
                  <a:pt x="683948" y="9118508"/>
                </a:lnTo>
                <a:lnTo>
                  <a:pt x="582443" y="9101589"/>
                </a:lnTo>
                <a:lnTo>
                  <a:pt x="488189" y="9072589"/>
                </a:lnTo>
                <a:lnTo>
                  <a:pt x="401185" y="9036337"/>
                </a:lnTo>
                <a:lnTo>
                  <a:pt x="326265" y="8988001"/>
                </a:lnTo>
                <a:lnTo>
                  <a:pt x="256178" y="8932415"/>
                </a:lnTo>
                <a:lnTo>
                  <a:pt x="195759" y="8867162"/>
                </a:lnTo>
                <a:lnTo>
                  <a:pt x="142590" y="8801909"/>
                </a:lnTo>
                <a:lnTo>
                  <a:pt x="99088" y="8724573"/>
                </a:lnTo>
                <a:lnTo>
                  <a:pt x="62836" y="8647236"/>
                </a:lnTo>
                <a:lnTo>
                  <a:pt x="29001" y="8545730"/>
                </a:lnTo>
                <a:lnTo>
                  <a:pt x="9667" y="8436975"/>
                </a:lnTo>
                <a:close/>
              </a:path>
            </a:pathLst>
          </a:custGeom>
          <a:solidFill>
            <a:srgbClr val="F2F2F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2247" name="Google Shape;2247;p33"/>
          <p:cNvGrpSpPr/>
          <p:nvPr/>
        </p:nvGrpSpPr>
        <p:grpSpPr>
          <a:xfrm>
            <a:off x="1567625" y="1678510"/>
            <a:ext cx="1348344" cy="1348343"/>
            <a:chOff x="0" y="0"/>
            <a:chExt cx="11528425" cy="11528425"/>
          </a:xfrm>
        </p:grpSpPr>
        <p:sp>
          <p:nvSpPr>
            <p:cNvPr id="2248" name="Google Shape;2248;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49" name="Google Shape;2249;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0" name="Google Shape;2250;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1" name="Google Shape;2251;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2" name="Google Shape;2252;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3" name="Google Shape;2253;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4" name="Google Shape;2254;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5" name="Google Shape;2255;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6" name="Google Shape;2256;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7" name="Google Shape;2257;p33"/>
            <p:cNvSpPr/>
            <p:nvPr/>
          </p:nvSpPr>
          <p:spPr>
            <a:xfrm rot="8100000">
              <a:off x="1920361" y="1920361"/>
              <a:ext cx="949723" cy="949723"/>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8" name="Google Shape;2258;p33"/>
            <p:cNvSpPr/>
            <p:nvPr/>
          </p:nvSpPr>
          <p:spPr>
            <a:xfrm rot="8100000">
              <a:off x="5289351" y="540132"/>
              <a:ext cx="949724" cy="949724"/>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59" name="Google Shape;2259;p33"/>
            <p:cNvSpPr/>
            <p:nvPr/>
          </p:nvSpPr>
          <p:spPr>
            <a:xfrm rot="8100000">
              <a:off x="8647555" y="1931146"/>
              <a:ext cx="949724" cy="949724"/>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0" name="Google Shape;2260;p33"/>
            <p:cNvSpPr/>
            <p:nvPr/>
          </p:nvSpPr>
          <p:spPr>
            <a:xfrm rot="8100000">
              <a:off x="10038571" y="5289351"/>
              <a:ext cx="949722" cy="949723"/>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1" name="Google Shape;2261;p33"/>
            <p:cNvSpPr/>
            <p:nvPr/>
          </p:nvSpPr>
          <p:spPr>
            <a:xfrm rot="8100000">
              <a:off x="8647555" y="8658341"/>
              <a:ext cx="949724" cy="949723"/>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2" name="Google Shape;2262;p33"/>
            <p:cNvSpPr/>
            <p:nvPr/>
          </p:nvSpPr>
          <p:spPr>
            <a:xfrm rot="8100000">
              <a:off x="524879" y="5289351"/>
              <a:ext cx="949724" cy="949724"/>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3" name="Google Shape;2263;p33"/>
            <p:cNvSpPr/>
            <p:nvPr/>
          </p:nvSpPr>
          <p:spPr>
            <a:xfrm rot="8100000">
              <a:off x="1920361" y="8658341"/>
              <a:ext cx="949723" cy="949723"/>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4" name="Google Shape;2264;p33"/>
            <p:cNvSpPr/>
            <p:nvPr/>
          </p:nvSpPr>
          <p:spPr>
            <a:xfrm rot="8100000">
              <a:off x="5289351" y="10053823"/>
              <a:ext cx="949724" cy="949724"/>
            </a:xfrm>
            <a:prstGeom prst="ellipse">
              <a:avLst/>
            </a:pr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2265" name="Google Shape;2265;p33"/>
          <p:cNvGrpSpPr/>
          <p:nvPr/>
        </p:nvGrpSpPr>
        <p:grpSpPr>
          <a:xfrm rot="1688031">
            <a:off x="2498456" y="3060823"/>
            <a:ext cx="1348344" cy="1348343"/>
            <a:chOff x="0" y="0"/>
            <a:chExt cx="11528425" cy="11528425"/>
          </a:xfrm>
        </p:grpSpPr>
        <p:sp>
          <p:nvSpPr>
            <p:cNvPr id="2266" name="Google Shape;2266;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7" name="Google Shape;2267;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8" name="Google Shape;2268;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69" name="Google Shape;2269;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0" name="Google Shape;2270;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1" name="Google Shape;2271;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2" name="Google Shape;2272;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3" name="Google Shape;2273;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4" name="Google Shape;2274;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5" name="Google Shape;2275;p33"/>
            <p:cNvSpPr/>
            <p:nvPr/>
          </p:nvSpPr>
          <p:spPr>
            <a:xfrm rot="8100000">
              <a:off x="1920361" y="1920361"/>
              <a:ext cx="949723" cy="949723"/>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6" name="Google Shape;2276;p33"/>
            <p:cNvSpPr/>
            <p:nvPr/>
          </p:nvSpPr>
          <p:spPr>
            <a:xfrm rot="8100000">
              <a:off x="5289351" y="540132"/>
              <a:ext cx="949724" cy="949724"/>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7" name="Google Shape;2277;p33"/>
            <p:cNvSpPr/>
            <p:nvPr/>
          </p:nvSpPr>
          <p:spPr>
            <a:xfrm rot="8100000">
              <a:off x="8647555" y="1931146"/>
              <a:ext cx="949724" cy="949724"/>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8" name="Google Shape;2278;p33"/>
            <p:cNvSpPr/>
            <p:nvPr/>
          </p:nvSpPr>
          <p:spPr>
            <a:xfrm rot="8100000">
              <a:off x="10038571" y="5289351"/>
              <a:ext cx="949722" cy="949723"/>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79" name="Google Shape;2279;p33"/>
            <p:cNvSpPr/>
            <p:nvPr/>
          </p:nvSpPr>
          <p:spPr>
            <a:xfrm rot="8100000">
              <a:off x="8647555" y="8658341"/>
              <a:ext cx="949724" cy="949723"/>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0" name="Google Shape;2280;p33"/>
            <p:cNvSpPr/>
            <p:nvPr/>
          </p:nvSpPr>
          <p:spPr>
            <a:xfrm rot="8100000">
              <a:off x="524879" y="5289351"/>
              <a:ext cx="949724" cy="949724"/>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1" name="Google Shape;2281;p33"/>
            <p:cNvSpPr/>
            <p:nvPr/>
          </p:nvSpPr>
          <p:spPr>
            <a:xfrm rot="8100000">
              <a:off x="1920361" y="8658341"/>
              <a:ext cx="949723" cy="949723"/>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2" name="Google Shape;2282;p33"/>
            <p:cNvSpPr/>
            <p:nvPr/>
          </p:nvSpPr>
          <p:spPr>
            <a:xfrm rot="8100000">
              <a:off x="5289351" y="10053823"/>
              <a:ext cx="949724" cy="949724"/>
            </a:xfrm>
            <a:prstGeom prst="ellipse">
              <a:avLst/>
            </a:pr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2283" name="Google Shape;2283;p33"/>
          <p:cNvGrpSpPr/>
          <p:nvPr/>
        </p:nvGrpSpPr>
        <p:grpSpPr>
          <a:xfrm rot="1417217">
            <a:off x="3435206" y="1678510"/>
            <a:ext cx="1348344" cy="1348343"/>
            <a:chOff x="0" y="0"/>
            <a:chExt cx="11528425" cy="11528425"/>
          </a:xfrm>
        </p:grpSpPr>
        <p:sp>
          <p:nvSpPr>
            <p:cNvPr id="2284" name="Google Shape;2284;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5" name="Google Shape;2285;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6" name="Google Shape;2286;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7" name="Google Shape;2287;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8" name="Google Shape;2288;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89" name="Google Shape;2289;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0" name="Google Shape;2290;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1" name="Google Shape;2291;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2" name="Google Shape;2292;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3" name="Google Shape;2293;p33"/>
            <p:cNvSpPr/>
            <p:nvPr/>
          </p:nvSpPr>
          <p:spPr>
            <a:xfrm rot="8100000">
              <a:off x="1920361" y="1920361"/>
              <a:ext cx="949723" cy="949723"/>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4" name="Google Shape;2294;p33"/>
            <p:cNvSpPr/>
            <p:nvPr/>
          </p:nvSpPr>
          <p:spPr>
            <a:xfrm rot="8100000">
              <a:off x="5289351" y="540132"/>
              <a:ext cx="949724" cy="949724"/>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5" name="Google Shape;2295;p33"/>
            <p:cNvSpPr/>
            <p:nvPr/>
          </p:nvSpPr>
          <p:spPr>
            <a:xfrm rot="8100000">
              <a:off x="8647555" y="1931146"/>
              <a:ext cx="949724" cy="949724"/>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6" name="Google Shape;2296;p33"/>
            <p:cNvSpPr/>
            <p:nvPr/>
          </p:nvSpPr>
          <p:spPr>
            <a:xfrm rot="8100000">
              <a:off x="10038571" y="5289351"/>
              <a:ext cx="949722" cy="949723"/>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7" name="Google Shape;2297;p33"/>
            <p:cNvSpPr/>
            <p:nvPr/>
          </p:nvSpPr>
          <p:spPr>
            <a:xfrm rot="8100000">
              <a:off x="8647555" y="8658341"/>
              <a:ext cx="949724" cy="949723"/>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8" name="Google Shape;2298;p33"/>
            <p:cNvSpPr/>
            <p:nvPr/>
          </p:nvSpPr>
          <p:spPr>
            <a:xfrm rot="8100000">
              <a:off x="524879" y="5289351"/>
              <a:ext cx="949724" cy="949724"/>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299" name="Google Shape;2299;p33"/>
            <p:cNvSpPr/>
            <p:nvPr/>
          </p:nvSpPr>
          <p:spPr>
            <a:xfrm rot="8100000">
              <a:off x="1920361" y="8658341"/>
              <a:ext cx="949723" cy="949723"/>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0" name="Google Shape;2300;p33"/>
            <p:cNvSpPr/>
            <p:nvPr/>
          </p:nvSpPr>
          <p:spPr>
            <a:xfrm rot="8100000">
              <a:off x="5289351" y="10053823"/>
              <a:ext cx="949724" cy="949724"/>
            </a:xfrm>
            <a:prstGeom prst="ellipse">
              <a:avLst/>
            </a:pr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2301" name="Google Shape;2301;p33"/>
          <p:cNvGrpSpPr/>
          <p:nvPr/>
        </p:nvGrpSpPr>
        <p:grpSpPr>
          <a:xfrm rot="3091464">
            <a:off x="4362464" y="3060823"/>
            <a:ext cx="1348344" cy="1348343"/>
            <a:chOff x="0" y="0"/>
            <a:chExt cx="11528425" cy="11528425"/>
          </a:xfrm>
        </p:grpSpPr>
        <p:sp>
          <p:nvSpPr>
            <p:cNvPr id="2302" name="Google Shape;2302;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3" name="Google Shape;2303;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4" name="Google Shape;2304;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5" name="Google Shape;2305;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6" name="Google Shape;2306;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7" name="Google Shape;2307;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8" name="Google Shape;2308;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09" name="Google Shape;2309;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0" name="Google Shape;2310;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1" name="Google Shape;2311;p33"/>
            <p:cNvSpPr/>
            <p:nvPr/>
          </p:nvSpPr>
          <p:spPr>
            <a:xfrm rot="8100000">
              <a:off x="1920361" y="1920361"/>
              <a:ext cx="949723" cy="949723"/>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2" name="Google Shape;2312;p33"/>
            <p:cNvSpPr/>
            <p:nvPr/>
          </p:nvSpPr>
          <p:spPr>
            <a:xfrm rot="8100000">
              <a:off x="5289351" y="540132"/>
              <a:ext cx="949724" cy="949724"/>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3" name="Google Shape;2313;p33"/>
            <p:cNvSpPr/>
            <p:nvPr/>
          </p:nvSpPr>
          <p:spPr>
            <a:xfrm rot="8100000">
              <a:off x="8647555" y="1931146"/>
              <a:ext cx="949724" cy="949724"/>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4" name="Google Shape;2314;p33"/>
            <p:cNvSpPr/>
            <p:nvPr/>
          </p:nvSpPr>
          <p:spPr>
            <a:xfrm rot="8100000">
              <a:off x="10038571" y="5289351"/>
              <a:ext cx="949722" cy="949723"/>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5" name="Google Shape;2315;p33"/>
            <p:cNvSpPr/>
            <p:nvPr/>
          </p:nvSpPr>
          <p:spPr>
            <a:xfrm rot="8100000">
              <a:off x="8647555" y="8658341"/>
              <a:ext cx="949724" cy="949723"/>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6" name="Google Shape;2316;p33"/>
            <p:cNvSpPr/>
            <p:nvPr/>
          </p:nvSpPr>
          <p:spPr>
            <a:xfrm rot="8100000">
              <a:off x="524879" y="5289351"/>
              <a:ext cx="949724" cy="949724"/>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7" name="Google Shape;2317;p33"/>
            <p:cNvSpPr/>
            <p:nvPr/>
          </p:nvSpPr>
          <p:spPr>
            <a:xfrm rot="8100000">
              <a:off x="1920361" y="8658341"/>
              <a:ext cx="949723" cy="949723"/>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18" name="Google Shape;2318;p33"/>
            <p:cNvSpPr/>
            <p:nvPr/>
          </p:nvSpPr>
          <p:spPr>
            <a:xfrm rot="8100000">
              <a:off x="5289351" y="10053823"/>
              <a:ext cx="949724" cy="949724"/>
            </a:xfrm>
            <a:prstGeom prst="ellipse">
              <a:avLst/>
            </a:pr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2319" name="Google Shape;2319;p33"/>
          <p:cNvGrpSpPr/>
          <p:nvPr/>
        </p:nvGrpSpPr>
        <p:grpSpPr>
          <a:xfrm rot="1417217">
            <a:off x="5299726" y="1678510"/>
            <a:ext cx="1348344" cy="1348343"/>
            <a:chOff x="0" y="0"/>
            <a:chExt cx="11528425" cy="11528425"/>
          </a:xfrm>
        </p:grpSpPr>
        <p:sp>
          <p:nvSpPr>
            <p:cNvPr id="2320" name="Google Shape;2320;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1" name="Google Shape;2321;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2" name="Google Shape;2322;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3" name="Google Shape;2323;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4" name="Google Shape;2324;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5" name="Google Shape;2325;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6" name="Google Shape;2326;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7" name="Google Shape;2327;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8" name="Google Shape;2328;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29" name="Google Shape;2329;p33"/>
            <p:cNvSpPr/>
            <p:nvPr/>
          </p:nvSpPr>
          <p:spPr>
            <a:xfrm rot="8100000">
              <a:off x="1920361" y="1920361"/>
              <a:ext cx="949723" cy="949723"/>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0" name="Google Shape;2330;p33"/>
            <p:cNvSpPr/>
            <p:nvPr/>
          </p:nvSpPr>
          <p:spPr>
            <a:xfrm rot="8100000">
              <a:off x="5289351" y="540132"/>
              <a:ext cx="949724" cy="949724"/>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1" name="Google Shape;2331;p33"/>
            <p:cNvSpPr/>
            <p:nvPr/>
          </p:nvSpPr>
          <p:spPr>
            <a:xfrm rot="8100000">
              <a:off x="8647555" y="1931146"/>
              <a:ext cx="949724" cy="949724"/>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2" name="Google Shape;2332;p33"/>
            <p:cNvSpPr/>
            <p:nvPr/>
          </p:nvSpPr>
          <p:spPr>
            <a:xfrm rot="8100000">
              <a:off x="10038571" y="5289351"/>
              <a:ext cx="949722" cy="949723"/>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3" name="Google Shape;2333;p33"/>
            <p:cNvSpPr/>
            <p:nvPr/>
          </p:nvSpPr>
          <p:spPr>
            <a:xfrm rot="8100000">
              <a:off x="8647555" y="8658341"/>
              <a:ext cx="949724" cy="949723"/>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4" name="Google Shape;2334;p33"/>
            <p:cNvSpPr/>
            <p:nvPr/>
          </p:nvSpPr>
          <p:spPr>
            <a:xfrm rot="8100000">
              <a:off x="524879" y="5289351"/>
              <a:ext cx="949724" cy="949724"/>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5" name="Google Shape;2335;p33"/>
            <p:cNvSpPr/>
            <p:nvPr/>
          </p:nvSpPr>
          <p:spPr>
            <a:xfrm rot="8100000">
              <a:off x="1920361" y="8658341"/>
              <a:ext cx="949723" cy="949723"/>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6" name="Google Shape;2336;p33"/>
            <p:cNvSpPr/>
            <p:nvPr/>
          </p:nvSpPr>
          <p:spPr>
            <a:xfrm rot="8100000">
              <a:off x="5289351" y="10053823"/>
              <a:ext cx="949724" cy="949724"/>
            </a:xfrm>
            <a:prstGeom prst="ellipse">
              <a:avLst/>
            </a:pr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2337" name="Google Shape;2337;p33"/>
          <p:cNvGrpSpPr/>
          <p:nvPr/>
        </p:nvGrpSpPr>
        <p:grpSpPr>
          <a:xfrm rot="3091464">
            <a:off x="6231415" y="3060823"/>
            <a:ext cx="1348344" cy="1348343"/>
            <a:chOff x="0" y="0"/>
            <a:chExt cx="11528425" cy="11528425"/>
          </a:xfrm>
        </p:grpSpPr>
        <p:sp>
          <p:nvSpPr>
            <p:cNvPr id="2338" name="Google Shape;2338;p33"/>
            <p:cNvSpPr/>
            <p:nvPr/>
          </p:nvSpPr>
          <p:spPr>
            <a:xfrm>
              <a:off x="0" y="0"/>
              <a:ext cx="11528425" cy="11528425"/>
            </a:xfrm>
            <a:custGeom>
              <a:avLst/>
              <a:gdLst/>
              <a:ahLst/>
              <a:cxnLst/>
              <a:rect l="l" t="t" r="r" b="b"/>
              <a:pathLst>
                <a:path w="21600" h="21600" extrusionOk="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39" name="Google Shape;2339;p33"/>
            <p:cNvSpPr/>
            <p:nvPr/>
          </p:nvSpPr>
          <p:spPr>
            <a:xfrm>
              <a:off x="5098777" y="34955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0" name="Google Shape;2340;p33"/>
            <p:cNvSpPr/>
            <p:nvPr/>
          </p:nvSpPr>
          <p:spPr>
            <a:xfrm>
              <a:off x="5098777" y="9863249"/>
              <a:ext cx="1330871"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1" name="Google Shape;2341;p33"/>
            <p:cNvSpPr/>
            <p:nvPr/>
          </p:nvSpPr>
          <p:spPr>
            <a:xfrm rot="5400000">
              <a:off x="9847995" y="5098776"/>
              <a:ext cx="1330870" cy="1330871"/>
            </a:xfrm>
            <a:prstGeom prst="ellipse">
              <a:avLst/>
            </a:prstGeom>
            <a:solidFill>
              <a:schemeClr val="l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2" name="Google Shape;2342;p33"/>
            <p:cNvSpPr/>
            <p:nvPr/>
          </p:nvSpPr>
          <p:spPr>
            <a:xfrm rot="5400000">
              <a:off x="334306" y="5098776"/>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3" name="Google Shape;2343;p33"/>
            <p:cNvSpPr/>
            <p:nvPr/>
          </p:nvSpPr>
          <p:spPr>
            <a:xfrm rot="2700000">
              <a:off x="8456981" y="1740573"/>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4" name="Google Shape;2344;p33"/>
            <p:cNvSpPr/>
            <p:nvPr/>
          </p:nvSpPr>
          <p:spPr>
            <a:xfrm rot="2700000">
              <a:off x="1729787" y="8467767"/>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5" name="Google Shape;2345;p33"/>
            <p:cNvSpPr/>
            <p:nvPr/>
          </p:nvSpPr>
          <p:spPr>
            <a:xfrm rot="8100000">
              <a:off x="8456983" y="8456982"/>
              <a:ext cx="1330870" cy="1330870"/>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6" name="Google Shape;2346;p33"/>
            <p:cNvSpPr/>
            <p:nvPr/>
          </p:nvSpPr>
          <p:spPr>
            <a:xfrm rot="8100000">
              <a:off x="1729788" y="1729787"/>
              <a:ext cx="1330870" cy="1330871"/>
            </a:xfrm>
            <a:prstGeom prst="ellipse">
              <a:avLst/>
            </a:prstGeom>
            <a:solidFill>
              <a:srgbClr val="FFFFFF"/>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7" name="Google Shape;2347;p33"/>
            <p:cNvSpPr/>
            <p:nvPr/>
          </p:nvSpPr>
          <p:spPr>
            <a:xfrm rot="8100000">
              <a:off x="1920361" y="1920361"/>
              <a:ext cx="949723" cy="949723"/>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8" name="Google Shape;2348;p33"/>
            <p:cNvSpPr/>
            <p:nvPr/>
          </p:nvSpPr>
          <p:spPr>
            <a:xfrm rot="8100000">
              <a:off x="5289351" y="540132"/>
              <a:ext cx="949724" cy="949724"/>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49" name="Google Shape;2349;p33"/>
            <p:cNvSpPr/>
            <p:nvPr/>
          </p:nvSpPr>
          <p:spPr>
            <a:xfrm rot="8100000">
              <a:off x="8647555" y="1931146"/>
              <a:ext cx="949724" cy="949724"/>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50" name="Google Shape;2350;p33"/>
            <p:cNvSpPr/>
            <p:nvPr/>
          </p:nvSpPr>
          <p:spPr>
            <a:xfrm rot="8100000">
              <a:off x="10038571" y="5289351"/>
              <a:ext cx="949722" cy="949723"/>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51" name="Google Shape;2351;p33"/>
            <p:cNvSpPr/>
            <p:nvPr/>
          </p:nvSpPr>
          <p:spPr>
            <a:xfrm rot="8100000">
              <a:off x="8647555" y="8658341"/>
              <a:ext cx="949724" cy="949723"/>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52" name="Google Shape;2352;p33"/>
            <p:cNvSpPr/>
            <p:nvPr/>
          </p:nvSpPr>
          <p:spPr>
            <a:xfrm rot="8100000">
              <a:off x="524879" y="5289351"/>
              <a:ext cx="949724" cy="949724"/>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53" name="Google Shape;2353;p33"/>
            <p:cNvSpPr/>
            <p:nvPr/>
          </p:nvSpPr>
          <p:spPr>
            <a:xfrm rot="8100000">
              <a:off x="1920361" y="8658341"/>
              <a:ext cx="949723" cy="949723"/>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354" name="Google Shape;2354;p33"/>
            <p:cNvSpPr/>
            <p:nvPr/>
          </p:nvSpPr>
          <p:spPr>
            <a:xfrm rot="8100000">
              <a:off x="5289351" y="10053823"/>
              <a:ext cx="949724" cy="949724"/>
            </a:xfrm>
            <a:prstGeom prst="ellipse">
              <a:avLst/>
            </a:pr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sp>
        <p:nvSpPr>
          <p:cNvPr id="2355" name="Google Shape;2355;p33"/>
          <p:cNvSpPr/>
          <p:nvPr/>
        </p:nvSpPr>
        <p:spPr>
          <a:xfrm>
            <a:off x="4003643" y="2236103"/>
            <a:ext cx="211469" cy="233157"/>
          </a:xfrm>
          <a:custGeom>
            <a:avLst/>
            <a:gdLst/>
            <a:ahLst/>
            <a:cxnLst/>
            <a:rect l="l" t="t" r="r" b="b"/>
            <a:pathLst>
              <a:path w="195" h="215" extrusionOk="0">
                <a:moveTo>
                  <a:pt x="33" y="0"/>
                </a:moveTo>
                <a:lnTo>
                  <a:pt x="40" y="3"/>
                </a:lnTo>
                <a:lnTo>
                  <a:pt x="50" y="10"/>
                </a:lnTo>
                <a:lnTo>
                  <a:pt x="59" y="23"/>
                </a:lnTo>
                <a:lnTo>
                  <a:pt x="70" y="36"/>
                </a:lnTo>
                <a:lnTo>
                  <a:pt x="81" y="53"/>
                </a:lnTo>
                <a:lnTo>
                  <a:pt x="195" y="46"/>
                </a:lnTo>
                <a:lnTo>
                  <a:pt x="195" y="60"/>
                </a:lnTo>
                <a:lnTo>
                  <a:pt x="169" y="70"/>
                </a:lnTo>
                <a:lnTo>
                  <a:pt x="170" y="74"/>
                </a:lnTo>
                <a:lnTo>
                  <a:pt x="171" y="78"/>
                </a:lnTo>
                <a:lnTo>
                  <a:pt x="167" y="81"/>
                </a:lnTo>
                <a:lnTo>
                  <a:pt x="166" y="81"/>
                </a:lnTo>
                <a:lnTo>
                  <a:pt x="165" y="80"/>
                </a:lnTo>
                <a:lnTo>
                  <a:pt x="164" y="78"/>
                </a:lnTo>
                <a:lnTo>
                  <a:pt x="161" y="76"/>
                </a:lnTo>
                <a:lnTo>
                  <a:pt x="159" y="74"/>
                </a:lnTo>
                <a:lnTo>
                  <a:pt x="128" y="83"/>
                </a:lnTo>
                <a:lnTo>
                  <a:pt x="131" y="88"/>
                </a:lnTo>
                <a:lnTo>
                  <a:pt x="133" y="94"/>
                </a:lnTo>
                <a:lnTo>
                  <a:pt x="128" y="97"/>
                </a:lnTo>
                <a:lnTo>
                  <a:pt x="128" y="97"/>
                </a:lnTo>
                <a:lnTo>
                  <a:pt x="127" y="95"/>
                </a:lnTo>
                <a:lnTo>
                  <a:pt x="125" y="93"/>
                </a:lnTo>
                <a:lnTo>
                  <a:pt x="122" y="91"/>
                </a:lnTo>
                <a:lnTo>
                  <a:pt x="119" y="87"/>
                </a:lnTo>
                <a:lnTo>
                  <a:pt x="104" y="93"/>
                </a:lnTo>
                <a:lnTo>
                  <a:pt x="119" y="120"/>
                </a:lnTo>
                <a:lnTo>
                  <a:pt x="131" y="144"/>
                </a:lnTo>
                <a:lnTo>
                  <a:pt x="142" y="164"/>
                </a:lnTo>
                <a:lnTo>
                  <a:pt x="181" y="173"/>
                </a:lnTo>
                <a:lnTo>
                  <a:pt x="183" y="180"/>
                </a:lnTo>
                <a:lnTo>
                  <a:pt x="152" y="184"/>
                </a:lnTo>
                <a:lnTo>
                  <a:pt x="152" y="185"/>
                </a:lnTo>
                <a:lnTo>
                  <a:pt x="145" y="188"/>
                </a:lnTo>
                <a:lnTo>
                  <a:pt x="130" y="215"/>
                </a:lnTo>
                <a:lnTo>
                  <a:pt x="124" y="211"/>
                </a:lnTo>
                <a:lnTo>
                  <a:pt x="131" y="173"/>
                </a:lnTo>
                <a:lnTo>
                  <a:pt x="104" y="140"/>
                </a:lnTo>
                <a:lnTo>
                  <a:pt x="79" y="109"/>
                </a:lnTo>
                <a:lnTo>
                  <a:pt x="69" y="120"/>
                </a:lnTo>
                <a:lnTo>
                  <a:pt x="71" y="123"/>
                </a:lnTo>
                <a:lnTo>
                  <a:pt x="73" y="127"/>
                </a:lnTo>
                <a:lnTo>
                  <a:pt x="74" y="131"/>
                </a:lnTo>
                <a:lnTo>
                  <a:pt x="74" y="132"/>
                </a:lnTo>
                <a:lnTo>
                  <a:pt x="74" y="133"/>
                </a:lnTo>
                <a:lnTo>
                  <a:pt x="70" y="135"/>
                </a:lnTo>
                <a:lnTo>
                  <a:pt x="65" y="132"/>
                </a:lnTo>
                <a:lnTo>
                  <a:pt x="62" y="128"/>
                </a:lnTo>
                <a:lnTo>
                  <a:pt x="41" y="151"/>
                </a:lnTo>
                <a:lnTo>
                  <a:pt x="42" y="155"/>
                </a:lnTo>
                <a:lnTo>
                  <a:pt x="44" y="158"/>
                </a:lnTo>
                <a:lnTo>
                  <a:pt x="45" y="161"/>
                </a:lnTo>
                <a:lnTo>
                  <a:pt x="45" y="162"/>
                </a:lnTo>
                <a:lnTo>
                  <a:pt x="41" y="164"/>
                </a:lnTo>
                <a:lnTo>
                  <a:pt x="38" y="162"/>
                </a:lnTo>
                <a:lnTo>
                  <a:pt x="34" y="158"/>
                </a:lnTo>
                <a:lnTo>
                  <a:pt x="12" y="183"/>
                </a:lnTo>
                <a:lnTo>
                  <a:pt x="0" y="177"/>
                </a:lnTo>
                <a:lnTo>
                  <a:pt x="50" y="71"/>
                </a:lnTo>
                <a:lnTo>
                  <a:pt x="39" y="54"/>
                </a:lnTo>
                <a:lnTo>
                  <a:pt x="30" y="40"/>
                </a:lnTo>
                <a:lnTo>
                  <a:pt x="24" y="26"/>
                </a:lnTo>
                <a:lnTo>
                  <a:pt x="21" y="15"/>
                </a:lnTo>
                <a:lnTo>
                  <a:pt x="22" y="7"/>
                </a:lnTo>
                <a:lnTo>
                  <a:pt x="25" y="1"/>
                </a:lnTo>
                <a:lnTo>
                  <a:pt x="33"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56" name="Google Shape;2356;p33"/>
          <p:cNvSpPr/>
          <p:nvPr/>
        </p:nvSpPr>
        <p:spPr>
          <a:xfrm>
            <a:off x="3051325" y="3644383"/>
            <a:ext cx="242606" cy="181223"/>
          </a:xfrm>
          <a:custGeom>
            <a:avLst/>
            <a:gdLst/>
            <a:ahLst/>
            <a:cxnLst/>
            <a:rect l="l" t="t" r="r" b="b"/>
            <a:pathLst>
              <a:path w="215" h="161" extrusionOk="0">
                <a:moveTo>
                  <a:pt x="211" y="28"/>
                </a:moveTo>
                <a:cubicBezTo>
                  <a:pt x="209" y="26"/>
                  <a:pt x="207" y="24"/>
                  <a:pt x="202" y="24"/>
                </a:cubicBezTo>
                <a:cubicBezTo>
                  <a:pt x="61" y="24"/>
                  <a:pt x="61" y="24"/>
                  <a:pt x="61" y="24"/>
                </a:cubicBezTo>
                <a:cubicBezTo>
                  <a:pt x="54" y="9"/>
                  <a:pt x="54" y="9"/>
                  <a:pt x="54" y="9"/>
                </a:cubicBezTo>
                <a:cubicBezTo>
                  <a:pt x="54" y="8"/>
                  <a:pt x="53" y="7"/>
                  <a:pt x="52" y="6"/>
                </a:cubicBezTo>
                <a:cubicBezTo>
                  <a:pt x="52" y="5"/>
                  <a:pt x="51" y="5"/>
                  <a:pt x="50" y="4"/>
                </a:cubicBezTo>
                <a:cubicBezTo>
                  <a:pt x="50" y="3"/>
                  <a:pt x="49" y="3"/>
                  <a:pt x="49" y="2"/>
                </a:cubicBezTo>
                <a:cubicBezTo>
                  <a:pt x="48" y="2"/>
                  <a:pt x="48" y="2"/>
                  <a:pt x="48" y="2"/>
                </a:cubicBezTo>
                <a:cubicBezTo>
                  <a:pt x="48" y="2"/>
                  <a:pt x="47" y="2"/>
                  <a:pt x="46" y="1"/>
                </a:cubicBezTo>
                <a:cubicBezTo>
                  <a:pt x="46" y="1"/>
                  <a:pt x="46" y="1"/>
                  <a:pt x="46" y="1"/>
                </a:cubicBezTo>
                <a:cubicBezTo>
                  <a:pt x="45" y="1"/>
                  <a:pt x="44" y="1"/>
                  <a:pt x="44" y="1"/>
                </a:cubicBezTo>
                <a:cubicBezTo>
                  <a:pt x="43" y="1"/>
                  <a:pt x="43" y="1"/>
                  <a:pt x="43" y="1"/>
                </a:cubicBezTo>
                <a:cubicBezTo>
                  <a:pt x="42" y="0"/>
                  <a:pt x="42" y="0"/>
                  <a:pt x="42" y="0"/>
                </a:cubicBezTo>
                <a:cubicBezTo>
                  <a:pt x="14" y="0"/>
                  <a:pt x="14" y="0"/>
                  <a:pt x="14" y="0"/>
                </a:cubicBezTo>
                <a:cubicBezTo>
                  <a:pt x="6" y="0"/>
                  <a:pt x="0" y="6"/>
                  <a:pt x="0" y="14"/>
                </a:cubicBezTo>
                <a:cubicBezTo>
                  <a:pt x="0" y="21"/>
                  <a:pt x="6" y="27"/>
                  <a:pt x="14" y="27"/>
                </a:cubicBezTo>
                <a:cubicBezTo>
                  <a:pt x="33" y="27"/>
                  <a:pt x="33" y="27"/>
                  <a:pt x="33" y="27"/>
                </a:cubicBezTo>
                <a:cubicBezTo>
                  <a:pt x="41" y="44"/>
                  <a:pt x="41" y="44"/>
                  <a:pt x="41" y="44"/>
                </a:cubicBezTo>
                <a:cubicBezTo>
                  <a:pt x="42" y="49"/>
                  <a:pt x="45" y="54"/>
                  <a:pt x="45" y="54"/>
                </a:cubicBezTo>
                <a:cubicBezTo>
                  <a:pt x="64" y="97"/>
                  <a:pt x="64" y="97"/>
                  <a:pt x="64" y="97"/>
                </a:cubicBezTo>
                <a:cubicBezTo>
                  <a:pt x="64" y="97"/>
                  <a:pt x="64" y="98"/>
                  <a:pt x="65" y="98"/>
                </a:cubicBezTo>
                <a:cubicBezTo>
                  <a:pt x="68" y="106"/>
                  <a:pt x="68" y="106"/>
                  <a:pt x="68" y="106"/>
                </a:cubicBezTo>
                <a:cubicBezTo>
                  <a:pt x="70" y="110"/>
                  <a:pt x="73" y="113"/>
                  <a:pt x="78" y="115"/>
                </a:cubicBezTo>
                <a:cubicBezTo>
                  <a:pt x="77" y="115"/>
                  <a:pt x="77" y="115"/>
                  <a:pt x="77" y="115"/>
                </a:cubicBezTo>
                <a:cubicBezTo>
                  <a:pt x="170" y="115"/>
                  <a:pt x="170" y="115"/>
                  <a:pt x="170" y="115"/>
                </a:cubicBezTo>
                <a:cubicBezTo>
                  <a:pt x="174" y="115"/>
                  <a:pt x="174" y="115"/>
                  <a:pt x="174" y="115"/>
                </a:cubicBezTo>
                <a:cubicBezTo>
                  <a:pt x="174" y="115"/>
                  <a:pt x="174" y="115"/>
                  <a:pt x="174" y="115"/>
                </a:cubicBezTo>
                <a:cubicBezTo>
                  <a:pt x="178" y="113"/>
                  <a:pt x="182" y="110"/>
                  <a:pt x="183" y="106"/>
                </a:cubicBezTo>
                <a:cubicBezTo>
                  <a:pt x="206" y="54"/>
                  <a:pt x="206" y="54"/>
                  <a:pt x="206" y="54"/>
                </a:cubicBezTo>
                <a:cubicBezTo>
                  <a:pt x="208" y="51"/>
                  <a:pt x="215" y="36"/>
                  <a:pt x="211" y="28"/>
                </a:cubicBezTo>
                <a:close/>
                <a:moveTo>
                  <a:pt x="199" y="51"/>
                </a:moveTo>
                <a:cubicBezTo>
                  <a:pt x="177" y="100"/>
                  <a:pt x="177" y="100"/>
                  <a:pt x="177" y="100"/>
                </a:cubicBezTo>
                <a:cubicBezTo>
                  <a:pt x="177" y="99"/>
                  <a:pt x="177" y="99"/>
                  <a:pt x="177" y="99"/>
                </a:cubicBezTo>
                <a:cubicBezTo>
                  <a:pt x="176" y="103"/>
                  <a:pt x="176" y="103"/>
                  <a:pt x="176" y="103"/>
                </a:cubicBezTo>
                <a:cubicBezTo>
                  <a:pt x="175" y="106"/>
                  <a:pt x="173" y="107"/>
                  <a:pt x="170" y="107"/>
                </a:cubicBezTo>
                <a:cubicBezTo>
                  <a:pt x="170" y="107"/>
                  <a:pt x="170" y="107"/>
                  <a:pt x="170" y="107"/>
                </a:cubicBezTo>
                <a:cubicBezTo>
                  <a:pt x="166" y="107"/>
                  <a:pt x="166" y="107"/>
                  <a:pt x="166" y="107"/>
                </a:cubicBezTo>
                <a:cubicBezTo>
                  <a:pt x="166" y="108"/>
                  <a:pt x="166" y="108"/>
                  <a:pt x="166" y="108"/>
                </a:cubicBezTo>
                <a:cubicBezTo>
                  <a:pt x="85" y="108"/>
                  <a:pt x="85" y="108"/>
                  <a:pt x="85" y="108"/>
                </a:cubicBezTo>
                <a:cubicBezTo>
                  <a:pt x="81" y="107"/>
                  <a:pt x="81" y="107"/>
                  <a:pt x="81" y="107"/>
                </a:cubicBezTo>
                <a:cubicBezTo>
                  <a:pt x="79" y="107"/>
                  <a:pt x="76" y="106"/>
                  <a:pt x="76" y="103"/>
                </a:cubicBezTo>
                <a:cubicBezTo>
                  <a:pt x="75" y="99"/>
                  <a:pt x="75" y="99"/>
                  <a:pt x="75" y="99"/>
                </a:cubicBezTo>
                <a:cubicBezTo>
                  <a:pt x="74" y="100"/>
                  <a:pt x="74" y="100"/>
                  <a:pt x="74" y="100"/>
                </a:cubicBezTo>
                <a:cubicBezTo>
                  <a:pt x="52" y="51"/>
                  <a:pt x="52" y="51"/>
                  <a:pt x="52" y="51"/>
                </a:cubicBezTo>
                <a:cubicBezTo>
                  <a:pt x="52" y="51"/>
                  <a:pt x="49" y="46"/>
                  <a:pt x="48" y="41"/>
                </a:cubicBezTo>
                <a:cubicBezTo>
                  <a:pt x="38" y="20"/>
                  <a:pt x="38" y="20"/>
                  <a:pt x="38" y="20"/>
                </a:cubicBezTo>
                <a:cubicBezTo>
                  <a:pt x="14" y="20"/>
                  <a:pt x="14" y="20"/>
                  <a:pt x="14" y="20"/>
                </a:cubicBezTo>
                <a:cubicBezTo>
                  <a:pt x="11" y="20"/>
                  <a:pt x="8" y="17"/>
                  <a:pt x="8" y="14"/>
                </a:cubicBezTo>
                <a:cubicBezTo>
                  <a:pt x="8" y="11"/>
                  <a:pt x="11" y="8"/>
                  <a:pt x="14" y="8"/>
                </a:cubicBezTo>
                <a:cubicBezTo>
                  <a:pt x="42" y="8"/>
                  <a:pt x="42" y="8"/>
                  <a:pt x="42" y="8"/>
                </a:cubicBezTo>
                <a:cubicBezTo>
                  <a:pt x="43" y="8"/>
                  <a:pt x="43" y="8"/>
                  <a:pt x="43" y="8"/>
                </a:cubicBezTo>
                <a:cubicBezTo>
                  <a:pt x="43" y="8"/>
                  <a:pt x="43" y="8"/>
                  <a:pt x="44" y="9"/>
                </a:cubicBezTo>
                <a:cubicBezTo>
                  <a:pt x="44" y="9"/>
                  <a:pt x="44" y="9"/>
                  <a:pt x="45" y="9"/>
                </a:cubicBezTo>
                <a:cubicBezTo>
                  <a:pt x="45" y="9"/>
                  <a:pt x="45" y="9"/>
                  <a:pt x="45" y="10"/>
                </a:cubicBezTo>
                <a:cubicBezTo>
                  <a:pt x="46" y="10"/>
                  <a:pt x="46" y="10"/>
                  <a:pt x="46" y="10"/>
                </a:cubicBezTo>
                <a:cubicBezTo>
                  <a:pt x="47" y="11"/>
                  <a:pt x="47" y="11"/>
                  <a:pt x="47" y="12"/>
                </a:cubicBezTo>
                <a:cubicBezTo>
                  <a:pt x="56" y="31"/>
                  <a:pt x="56" y="31"/>
                  <a:pt x="56" y="31"/>
                </a:cubicBezTo>
                <a:cubicBezTo>
                  <a:pt x="202" y="31"/>
                  <a:pt x="202" y="31"/>
                  <a:pt x="202" y="31"/>
                </a:cubicBezTo>
                <a:cubicBezTo>
                  <a:pt x="204" y="31"/>
                  <a:pt x="204" y="32"/>
                  <a:pt x="204" y="32"/>
                </a:cubicBezTo>
                <a:cubicBezTo>
                  <a:pt x="206" y="35"/>
                  <a:pt x="203" y="44"/>
                  <a:pt x="199" y="51"/>
                </a:cubicBezTo>
                <a:close/>
                <a:moveTo>
                  <a:pt x="96" y="123"/>
                </a:moveTo>
                <a:cubicBezTo>
                  <a:pt x="86" y="123"/>
                  <a:pt x="77" y="131"/>
                  <a:pt x="77" y="142"/>
                </a:cubicBezTo>
                <a:cubicBezTo>
                  <a:pt x="77" y="152"/>
                  <a:pt x="86" y="161"/>
                  <a:pt x="96" y="161"/>
                </a:cubicBezTo>
                <a:cubicBezTo>
                  <a:pt x="106" y="161"/>
                  <a:pt x="115" y="152"/>
                  <a:pt x="115" y="142"/>
                </a:cubicBezTo>
                <a:cubicBezTo>
                  <a:pt x="115" y="131"/>
                  <a:pt x="106" y="123"/>
                  <a:pt x="96" y="123"/>
                </a:cubicBezTo>
                <a:close/>
                <a:moveTo>
                  <a:pt x="96" y="154"/>
                </a:moveTo>
                <a:cubicBezTo>
                  <a:pt x="89" y="154"/>
                  <a:pt x="84" y="148"/>
                  <a:pt x="84" y="142"/>
                </a:cubicBezTo>
                <a:cubicBezTo>
                  <a:pt x="84" y="135"/>
                  <a:pt x="89" y="130"/>
                  <a:pt x="96" y="130"/>
                </a:cubicBezTo>
                <a:cubicBezTo>
                  <a:pt x="103" y="130"/>
                  <a:pt x="108" y="135"/>
                  <a:pt x="108" y="142"/>
                </a:cubicBezTo>
                <a:cubicBezTo>
                  <a:pt x="108" y="148"/>
                  <a:pt x="103" y="154"/>
                  <a:pt x="96" y="154"/>
                </a:cubicBezTo>
                <a:close/>
                <a:moveTo>
                  <a:pt x="161" y="123"/>
                </a:moveTo>
                <a:cubicBezTo>
                  <a:pt x="151" y="123"/>
                  <a:pt x="142" y="131"/>
                  <a:pt x="142" y="142"/>
                </a:cubicBezTo>
                <a:cubicBezTo>
                  <a:pt x="142" y="152"/>
                  <a:pt x="151" y="161"/>
                  <a:pt x="161" y="161"/>
                </a:cubicBezTo>
                <a:cubicBezTo>
                  <a:pt x="172" y="161"/>
                  <a:pt x="180" y="152"/>
                  <a:pt x="180" y="142"/>
                </a:cubicBezTo>
                <a:cubicBezTo>
                  <a:pt x="180" y="131"/>
                  <a:pt x="172" y="123"/>
                  <a:pt x="161" y="123"/>
                </a:cubicBezTo>
                <a:close/>
                <a:moveTo>
                  <a:pt x="161" y="154"/>
                </a:moveTo>
                <a:cubicBezTo>
                  <a:pt x="155" y="154"/>
                  <a:pt x="149" y="148"/>
                  <a:pt x="149" y="142"/>
                </a:cubicBezTo>
                <a:cubicBezTo>
                  <a:pt x="149" y="135"/>
                  <a:pt x="155" y="130"/>
                  <a:pt x="161" y="130"/>
                </a:cubicBezTo>
                <a:cubicBezTo>
                  <a:pt x="168" y="130"/>
                  <a:pt x="173" y="135"/>
                  <a:pt x="173" y="142"/>
                </a:cubicBezTo>
                <a:cubicBezTo>
                  <a:pt x="173" y="148"/>
                  <a:pt x="168" y="154"/>
                  <a:pt x="161" y="154"/>
                </a:cubicBez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57" name="Google Shape;2357;p33"/>
          <p:cNvSpPr/>
          <p:nvPr/>
        </p:nvSpPr>
        <p:spPr>
          <a:xfrm>
            <a:off x="2133409" y="2244293"/>
            <a:ext cx="216777" cy="216777"/>
          </a:xfrm>
          <a:custGeom>
            <a:avLst/>
            <a:gdLst/>
            <a:ahLst/>
            <a:cxnLst/>
            <a:rect l="l" t="t"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7F7F7F"/>
          </a:solidFill>
          <a:ln>
            <a:noFill/>
          </a:ln>
        </p:spPr>
        <p:txBody>
          <a:bodyPr spcFirstLastPara="1" wrap="square" lIns="14275" tIns="14275" rIns="14275" bIns="14275" anchor="ctr" anchorCtr="0">
            <a:noAutofit/>
          </a:bodyPr>
          <a:lstStyle/>
          <a:p>
            <a:pPr marL="0" marR="0" lvl="0" indent="0" algn="l" rtl="0">
              <a:spcBef>
                <a:spcPts val="0"/>
              </a:spcBef>
              <a:spcAft>
                <a:spcPts val="0"/>
              </a:spcAft>
              <a:buNone/>
            </a:pPr>
            <a:endParaRPr sz="1125">
              <a:solidFill>
                <a:schemeClr val="dk1"/>
              </a:solidFill>
              <a:latin typeface="Calibri"/>
              <a:ea typeface="Calibri"/>
              <a:cs typeface="Calibri"/>
              <a:sym typeface="Calibri"/>
            </a:endParaRPr>
          </a:p>
        </p:txBody>
      </p:sp>
      <p:sp>
        <p:nvSpPr>
          <p:cNvPr id="2358" name="Google Shape;2358;p33"/>
          <p:cNvSpPr/>
          <p:nvPr/>
        </p:nvSpPr>
        <p:spPr>
          <a:xfrm>
            <a:off x="5863416" y="2242199"/>
            <a:ext cx="220964" cy="220964"/>
          </a:xfrm>
          <a:custGeom>
            <a:avLst/>
            <a:gdLst/>
            <a:ahLst/>
            <a:cxnLst/>
            <a:rect l="l" t="t" r="r" b="b"/>
            <a:pathLst>
              <a:path w="228600" h="228600" extrusionOk="0">
                <a:moveTo>
                  <a:pt x="114300" y="14287"/>
                </a:moveTo>
                <a:cubicBezTo>
                  <a:pt x="102096" y="14287"/>
                  <a:pt x="91752" y="17859"/>
                  <a:pt x="83269" y="25003"/>
                </a:cubicBezTo>
                <a:cubicBezTo>
                  <a:pt x="74786" y="32147"/>
                  <a:pt x="69949" y="41225"/>
                  <a:pt x="68758" y="52238"/>
                </a:cubicBezTo>
                <a:cubicBezTo>
                  <a:pt x="67568" y="60870"/>
                  <a:pt x="66228" y="70544"/>
                  <a:pt x="64740" y="81260"/>
                </a:cubicBezTo>
                <a:cubicBezTo>
                  <a:pt x="64145" y="86915"/>
                  <a:pt x="63698" y="90934"/>
                  <a:pt x="63401" y="93315"/>
                </a:cubicBezTo>
                <a:cubicBezTo>
                  <a:pt x="61912" y="105519"/>
                  <a:pt x="58340" y="117723"/>
                  <a:pt x="52685" y="129927"/>
                </a:cubicBezTo>
                <a:cubicBezTo>
                  <a:pt x="55364" y="130522"/>
                  <a:pt x="58340" y="131117"/>
                  <a:pt x="61615" y="131713"/>
                </a:cubicBezTo>
                <a:cubicBezTo>
                  <a:pt x="72330" y="133498"/>
                  <a:pt x="79474" y="135284"/>
                  <a:pt x="83046" y="137070"/>
                </a:cubicBezTo>
                <a:cubicBezTo>
                  <a:pt x="88106" y="139749"/>
                  <a:pt x="90636" y="144065"/>
                  <a:pt x="90636" y="150018"/>
                </a:cubicBezTo>
                <a:cubicBezTo>
                  <a:pt x="90636" y="155972"/>
                  <a:pt x="87957" y="160139"/>
                  <a:pt x="82599" y="162520"/>
                </a:cubicBezTo>
                <a:lnTo>
                  <a:pt x="20538" y="191988"/>
                </a:lnTo>
                <a:cubicBezTo>
                  <a:pt x="19943" y="192286"/>
                  <a:pt x="19496" y="192434"/>
                  <a:pt x="19199" y="192434"/>
                </a:cubicBezTo>
                <a:cubicBezTo>
                  <a:pt x="15924" y="193923"/>
                  <a:pt x="14287" y="195113"/>
                  <a:pt x="14287" y="196006"/>
                </a:cubicBezTo>
                <a:lnTo>
                  <a:pt x="14287" y="214312"/>
                </a:lnTo>
                <a:lnTo>
                  <a:pt x="214312" y="214312"/>
                </a:lnTo>
                <a:lnTo>
                  <a:pt x="214312" y="196006"/>
                </a:lnTo>
                <a:cubicBezTo>
                  <a:pt x="213717" y="194816"/>
                  <a:pt x="212080" y="193625"/>
                  <a:pt x="209401" y="192434"/>
                </a:cubicBezTo>
                <a:cubicBezTo>
                  <a:pt x="209103" y="192434"/>
                  <a:pt x="208657" y="192286"/>
                  <a:pt x="208061" y="191988"/>
                </a:cubicBezTo>
                <a:lnTo>
                  <a:pt x="146000" y="162520"/>
                </a:lnTo>
                <a:cubicBezTo>
                  <a:pt x="140642" y="160139"/>
                  <a:pt x="137963" y="155972"/>
                  <a:pt x="137963" y="150018"/>
                </a:cubicBezTo>
                <a:cubicBezTo>
                  <a:pt x="137963" y="144065"/>
                  <a:pt x="140493" y="139749"/>
                  <a:pt x="145554" y="137070"/>
                </a:cubicBezTo>
                <a:cubicBezTo>
                  <a:pt x="149126" y="135284"/>
                  <a:pt x="156269" y="133498"/>
                  <a:pt x="166985" y="131713"/>
                </a:cubicBezTo>
                <a:cubicBezTo>
                  <a:pt x="170259" y="131117"/>
                  <a:pt x="173236" y="130522"/>
                  <a:pt x="175915" y="129927"/>
                </a:cubicBezTo>
                <a:cubicBezTo>
                  <a:pt x="170259" y="117723"/>
                  <a:pt x="166687" y="105519"/>
                  <a:pt x="165199" y="93315"/>
                </a:cubicBezTo>
                <a:cubicBezTo>
                  <a:pt x="164901" y="90934"/>
                  <a:pt x="164455" y="86915"/>
                  <a:pt x="163859" y="81260"/>
                </a:cubicBezTo>
                <a:cubicBezTo>
                  <a:pt x="162371" y="70544"/>
                  <a:pt x="161032" y="60870"/>
                  <a:pt x="159841" y="52238"/>
                </a:cubicBezTo>
                <a:cubicBezTo>
                  <a:pt x="158651" y="41225"/>
                  <a:pt x="153814" y="32147"/>
                  <a:pt x="145330" y="25003"/>
                </a:cubicBezTo>
                <a:cubicBezTo>
                  <a:pt x="136847" y="17859"/>
                  <a:pt x="126504" y="14287"/>
                  <a:pt x="114300" y="14287"/>
                </a:cubicBezTo>
                <a:close/>
                <a:moveTo>
                  <a:pt x="114300" y="0"/>
                </a:moveTo>
                <a:cubicBezTo>
                  <a:pt x="130076" y="0"/>
                  <a:pt x="143619" y="4688"/>
                  <a:pt x="154930" y="14064"/>
                </a:cubicBezTo>
                <a:cubicBezTo>
                  <a:pt x="166241" y="23440"/>
                  <a:pt x="172640" y="35570"/>
                  <a:pt x="174129" y="50452"/>
                </a:cubicBezTo>
                <a:cubicBezTo>
                  <a:pt x="175022" y="57596"/>
                  <a:pt x="176138" y="65856"/>
                  <a:pt x="177477" y="75232"/>
                </a:cubicBezTo>
                <a:cubicBezTo>
                  <a:pt x="178817" y="84608"/>
                  <a:pt x="179486" y="90189"/>
                  <a:pt x="179486" y="91975"/>
                </a:cubicBezTo>
                <a:cubicBezTo>
                  <a:pt x="181570" y="108942"/>
                  <a:pt x="186928" y="123973"/>
                  <a:pt x="195560" y="137070"/>
                </a:cubicBezTo>
                <a:cubicBezTo>
                  <a:pt x="194667" y="139154"/>
                  <a:pt x="191318" y="140940"/>
                  <a:pt x="185514" y="142428"/>
                </a:cubicBezTo>
                <a:cubicBezTo>
                  <a:pt x="179710" y="143916"/>
                  <a:pt x="173236" y="145256"/>
                  <a:pt x="166092" y="146447"/>
                </a:cubicBezTo>
                <a:cubicBezTo>
                  <a:pt x="158948" y="147637"/>
                  <a:pt x="154334" y="148679"/>
                  <a:pt x="152251" y="149572"/>
                </a:cubicBezTo>
                <a:lnTo>
                  <a:pt x="214312" y="179040"/>
                </a:lnTo>
                <a:lnTo>
                  <a:pt x="217884" y="180826"/>
                </a:lnTo>
                <a:cubicBezTo>
                  <a:pt x="220265" y="181719"/>
                  <a:pt x="222647" y="183579"/>
                  <a:pt x="225028" y="186407"/>
                </a:cubicBezTo>
                <a:cubicBezTo>
                  <a:pt x="227409" y="189235"/>
                  <a:pt x="228600" y="192434"/>
                  <a:pt x="228600" y="196006"/>
                </a:cubicBezTo>
                <a:lnTo>
                  <a:pt x="228600" y="214759"/>
                </a:lnTo>
                <a:cubicBezTo>
                  <a:pt x="228600" y="218628"/>
                  <a:pt x="227186" y="221902"/>
                  <a:pt x="224358" y="224581"/>
                </a:cubicBezTo>
                <a:cubicBezTo>
                  <a:pt x="221530" y="227260"/>
                  <a:pt x="218182" y="228600"/>
                  <a:pt x="214312" y="228600"/>
                </a:cubicBezTo>
                <a:lnTo>
                  <a:pt x="14287" y="228600"/>
                </a:lnTo>
                <a:cubicBezTo>
                  <a:pt x="10418" y="228600"/>
                  <a:pt x="7069" y="227260"/>
                  <a:pt x="4241" y="224581"/>
                </a:cubicBezTo>
                <a:cubicBezTo>
                  <a:pt x="1414" y="221902"/>
                  <a:pt x="0" y="218628"/>
                  <a:pt x="0" y="214759"/>
                </a:cubicBezTo>
                <a:lnTo>
                  <a:pt x="0" y="196006"/>
                </a:lnTo>
                <a:cubicBezTo>
                  <a:pt x="0" y="192434"/>
                  <a:pt x="1339" y="189235"/>
                  <a:pt x="4018" y="186407"/>
                </a:cubicBezTo>
                <a:cubicBezTo>
                  <a:pt x="6697" y="183579"/>
                  <a:pt x="8781" y="181793"/>
                  <a:pt x="10269" y="181049"/>
                </a:cubicBezTo>
                <a:cubicBezTo>
                  <a:pt x="11757" y="180305"/>
                  <a:pt x="13097" y="179635"/>
                  <a:pt x="14287" y="179040"/>
                </a:cubicBezTo>
                <a:lnTo>
                  <a:pt x="76349" y="149572"/>
                </a:lnTo>
                <a:cubicBezTo>
                  <a:pt x="74265" y="148679"/>
                  <a:pt x="69651" y="147637"/>
                  <a:pt x="62508" y="146447"/>
                </a:cubicBezTo>
                <a:cubicBezTo>
                  <a:pt x="55364" y="145256"/>
                  <a:pt x="48890" y="143916"/>
                  <a:pt x="43085" y="142428"/>
                </a:cubicBezTo>
                <a:cubicBezTo>
                  <a:pt x="37281" y="140940"/>
                  <a:pt x="33933" y="139154"/>
                  <a:pt x="33040" y="137070"/>
                </a:cubicBezTo>
                <a:lnTo>
                  <a:pt x="36165" y="131266"/>
                </a:lnTo>
                <a:cubicBezTo>
                  <a:pt x="38546" y="127397"/>
                  <a:pt x="41076" y="121741"/>
                  <a:pt x="43755" y="114300"/>
                </a:cubicBezTo>
                <a:cubicBezTo>
                  <a:pt x="46434" y="106858"/>
                  <a:pt x="48220" y="99268"/>
                  <a:pt x="49113" y="91529"/>
                </a:cubicBezTo>
                <a:cubicBezTo>
                  <a:pt x="49113" y="90041"/>
                  <a:pt x="49783" y="84608"/>
                  <a:pt x="51122" y="75232"/>
                </a:cubicBezTo>
                <a:cubicBezTo>
                  <a:pt x="52462" y="65856"/>
                  <a:pt x="53578" y="57596"/>
                  <a:pt x="54471" y="50452"/>
                </a:cubicBezTo>
                <a:cubicBezTo>
                  <a:pt x="55959" y="35570"/>
                  <a:pt x="62359" y="23440"/>
                  <a:pt x="73670" y="14064"/>
                </a:cubicBezTo>
                <a:cubicBezTo>
                  <a:pt x="84981" y="4688"/>
                  <a:pt x="98524" y="0"/>
                  <a:pt x="114300" y="0"/>
                </a:cubicBez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59" name="Google Shape;2359;p33"/>
          <p:cNvSpPr/>
          <p:nvPr/>
        </p:nvSpPr>
        <p:spPr>
          <a:xfrm>
            <a:off x="6793579" y="3612346"/>
            <a:ext cx="222300" cy="245297"/>
          </a:xfrm>
          <a:custGeom>
            <a:avLst/>
            <a:gdLst/>
            <a:ahLst/>
            <a:cxnLst/>
            <a:rect l="l" t="t" r="r" b="b"/>
            <a:pathLst>
              <a:path w="207169" h="228600" extrusionOk="0">
                <a:moveTo>
                  <a:pt x="158502" y="174576"/>
                </a:moveTo>
                <a:lnTo>
                  <a:pt x="168324" y="184845"/>
                </a:lnTo>
                <a:lnTo>
                  <a:pt x="163413" y="189756"/>
                </a:lnTo>
                <a:lnTo>
                  <a:pt x="153144" y="179933"/>
                </a:lnTo>
                <a:close/>
                <a:moveTo>
                  <a:pt x="49113" y="174576"/>
                </a:moveTo>
                <a:lnTo>
                  <a:pt x="54024" y="179933"/>
                </a:lnTo>
                <a:lnTo>
                  <a:pt x="43755" y="189756"/>
                </a:lnTo>
                <a:lnTo>
                  <a:pt x="38844" y="184845"/>
                </a:lnTo>
                <a:close/>
                <a:moveTo>
                  <a:pt x="103584" y="117872"/>
                </a:moveTo>
                <a:cubicBezTo>
                  <a:pt x="98822" y="117872"/>
                  <a:pt x="96440" y="120253"/>
                  <a:pt x="96440" y="125016"/>
                </a:cubicBezTo>
                <a:cubicBezTo>
                  <a:pt x="96440" y="129778"/>
                  <a:pt x="98822" y="132160"/>
                  <a:pt x="103584" y="132160"/>
                </a:cubicBezTo>
                <a:cubicBezTo>
                  <a:pt x="108347" y="132160"/>
                  <a:pt x="110728" y="129778"/>
                  <a:pt x="110728" y="125016"/>
                </a:cubicBezTo>
                <a:cubicBezTo>
                  <a:pt x="110728" y="120253"/>
                  <a:pt x="108347" y="117872"/>
                  <a:pt x="103584" y="117872"/>
                </a:cubicBezTo>
                <a:close/>
                <a:moveTo>
                  <a:pt x="100012" y="75010"/>
                </a:moveTo>
                <a:lnTo>
                  <a:pt x="107156" y="75010"/>
                </a:lnTo>
                <a:lnTo>
                  <a:pt x="107156" y="111175"/>
                </a:lnTo>
                <a:cubicBezTo>
                  <a:pt x="114300" y="113258"/>
                  <a:pt x="117872" y="117872"/>
                  <a:pt x="117872" y="125016"/>
                </a:cubicBezTo>
                <a:cubicBezTo>
                  <a:pt x="117872" y="129183"/>
                  <a:pt x="116532" y="132606"/>
                  <a:pt x="113853" y="135285"/>
                </a:cubicBezTo>
                <a:cubicBezTo>
                  <a:pt x="111174" y="137964"/>
                  <a:pt x="107751" y="139303"/>
                  <a:pt x="103584" y="139303"/>
                </a:cubicBezTo>
                <a:cubicBezTo>
                  <a:pt x="99417" y="139303"/>
                  <a:pt x="95994" y="137964"/>
                  <a:pt x="93315" y="135285"/>
                </a:cubicBezTo>
                <a:cubicBezTo>
                  <a:pt x="90636" y="132606"/>
                  <a:pt x="89297" y="129183"/>
                  <a:pt x="89297" y="125016"/>
                </a:cubicBezTo>
                <a:cubicBezTo>
                  <a:pt x="89297" y="117872"/>
                  <a:pt x="92869" y="113258"/>
                  <a:pt x="100012" y="111175"/>
                </a:cubicBezTo>
                <a:close/>
                <a:moveTo>
                  <a:pt x="163413" y="60276"/>
                </a:moveTo>
                <a:lnTo>
                  <a:pt x="168324" y="65187"/>
                </a:lnTo>
                <a:lnTo>
                  <a:pt x="158502" y="75456"/>
                </a:lnTo>
                <a:lnTo>
                  <a:pt x="153144" y="70098"/>
                </a:lnTo>
                <a:close/>
                <a:moveTo>
                  <a:pt x="43755" y="60276"/>
                </a:moveTo>
                <a:lnTo>
                  <a:pt x="54024" y="70098"/>
                </a:lnTo>
                <a:lnTo>
                  <a:pt x="48667" y="75456"/>
                </a:lnTo>
                <a:lnTo>
                  <a:pt x="38844" y="65187"/>
                </a:lnTo>
                <a:close/>
                <a:moveTo>
                  <a:pt x="100012" y="28575"/>
                </a:moveTo>
                <a:cubicBezTo>
                  <a:pt x="74712" y="29468"/>
                  <a:pt x="53132" y="38844"/>
                  <a:pt x="35272" y="56704"/>
                </a:cubicBezTo>
                <a:cubicBezTo>
                  <a:pt x="17413" y="74563"/>
                  <a:pt x="8037" y="96143"/>
                  <a:pt x="7144" y="121444"/>
                </a:cubicBezTo>
                <a:lnTo>
                  <a:pt x="17859" y="121444"/>
                </a:lnTo>
                <a:lnTo>
                  <a:pt x="17859" y="128588"/>
                </a:lnTo>
                <a:lnTo>
                  <a:pt x="7144" y="128588"/>
                </a:lnTo>
                <a:cubicBezTo>
                  <a:pt x="8037" y="153888"/>
                  <a:pt x="17413" y="175468"/>
                  <a:pt x="35272" y="193328"/>
                </a:cubicBezTo>
                <a:cubicBezTo>
                  <a:pt x="53132" y="211187"/>
                  <a:pt x="74712" y="220563"/>
                  <a:pt x="100012" y="221456"/>
                </a:cubicBezTo>
                <a:lnTo>
                  <a:pt x="100012" y="210741"/>
                </a:lnTo>
                <a:lnTo>
                  <a:pt x="107156" y="210741"/>
                </a:lnTo>
                <a:lnTo>
                  <a:pt x="107156" y="221456"/>
                </a:lnTo>
                <a:cubicBezTo>
                  <a:pt x="132457" y="220563"/>
                  <a:pt x="154037" y="211187"/>
                  <a:pt x="171896" y="193328"/>
                </a:cubicBezTo>
                <a:cubicBezTo>
                  <a:pt x="189756" y="175468"/>
                  <a:pt x="199132" y="153888"/>
                  <a:pt x="200025" y="128588"/>
                </a:cubicBezTo>
                <a:lnTo>
                  <a:pt x="189309" y="128588"/>
                </a:lnTo>
                <a:lnTo>
                  <a:pt x="189309" y="121444"/>
                </a:lnTo>
                <a:lnTo>
                  <a:pt x="200025" y="121444"/>
                </a:lnTo>
                <a:cubicBezTo>
                  <a:pt x="199132" y="96143"/>
                  <a:pt x="189756" y="74563"/>
                  <a:pt x="171896" y="56704"/>
                </a:cubicBezTo>
                <a:cubicBezTo>
                  <a:pt x="154037" y="38844"/>
                  <a:pt x="132457" y="29468"/>
                  <a:pt x="107156" y="28575"/>
                </a:cubicBezTo>
                <a:lnTo>
                  <a:pt x="107156" y="39291"/>
                </a:lnTo>
                <a:lnTo>
                  <a:pt x="100012" y="39291"/>
                </a:lnTo>
                <a:close/>
                <a:moveTo>
                  <a:pt x="82153" y="0"/>
                </a:moveTo>
                <a:lnTo>
                  <a:pt x="125015" y="0"/>
                </a:lnTo>
                <a:lnTo>
                  <a:pt x="125015" y="7144"/>
                </a:lnTo>
                <a:lnTo>
                  <a:pt x="107156" y="7144"/>
                </a:lnTo>
                <a:lnTo>
                  <a:pt x="107156" y="21431"/>
                </a:lnTo>
                <a:cubicBezTo>
                  <a:pt x="134243" y="22324"/>
                  <a:pt x="157460" y="32445"/>
                  <a:pt x="176808" y="51792"/>
                </a:cubicBezTo>
                <a:cubicBezTo>
                  <a:pt x="197048" y="72033"/>
                  <a:pt x="207169" y="96441"/>
                  <a:pt x="207169" y="125016"/>
                </a:cubicBezTo>
                <a:cubicBezTo>
                  <a:pt x="207169" y="153591"/>
                  <a:pt x="197048" y="177999"/>
                  <a:pt x="176808" y="198239"/>
                </a:cubicBezTo>
                <a:cubicBezTo>
                  <a:pt x="156567" y="218480"/>
                  <a:pt x="132159" y="228600"/>
                  <a:pt x="103584" y="228600"/>
                </a:cubicBezTo>
                <a:cubicBezTo>
                  <a:pt x="75009" y="228600"/>
                  <a:pt x="50601" y="218480"/>
                  <a:pt x="30361" y="198239"/>
                </a:cubicBezTo>
                <a:cubicBezTo>
                  <a:pt x="10120" y="177999"/>
                  <a:pt x="0" y="153591"/>
                  <a:pt x="0" y="125016"/>
                </a:cubicBezTo>
                <a:cubicBezTo>
                  <a:pt x="0" y="96441"/>
                  <a:pt x="10120" y="72033"/>
                  <a:pt x="30361" y="51792"/>
                </a:cubicBezTo>
                <a:cubicBezTo>
                  <a:pt x="49708" y="32445"/>
                  <a:pt x="72926" y="22324"/>
                  <a:pt x="100012" y="21431"/>
                </a:cubicBezTo>
                <a:lnTo>
                  <a:pt x="100012" y="7144"/>
                </a:lnTo>
                <a:lnTo>
                  <a:pt x="82153" y="7144"/>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60" name="Google Shape;2360;p33"/>
          <p:cNvSpPr/>
          <p:nvPr/>
        </p:nvSpPr>
        <p:spPr>
          <a:xfrm>
            <a:off x="4889920" y="3595567"/>
            <a:ext cx="293432" cy="278856"/>
          </a:xfrm>
          <a:custGeom>
            <a:avLst/>
            <a:gdLst/>
            <a:ahLst/>
            <a:cxnLst/>
            <a:rect l="l" t="t" r="r" b="b"/>
            <a:pathLst>
              <a:path w="21600" h="21600" extrusionOk="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361" name="Google Shape;2361;p33"/>
          <p:cNvSpPr/>
          <p:nvPr/>
        </p:nvSpPr>
        <p:spPr>
          <a:xfrm>
            <a:off x="2505694" y="4494790"/>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62" name="Google Shape;2362;p33"/>
          <p:cNvSpPr/>
          <p:nvPr/>
        </p:nvSpPr>
        <p:spPr>
          <a:xfrm>
            <a:off x="2320102" y="4714794"/>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
        <p:nvSpPr>
          <p:cNvPr id="2363" name="Google Shape;2363;p33"/>
          <p:cNvSpPr/>
          <p:nvPr/>
        </p:nvSpPr>
        <p:spPr>
          <a:xfrm>
            <a:off x="4369702" y="4494790"/>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64" name="Google Shape;2364;p33"/>
          <p:cNvSpPr/>
          <p:nvPr/>
        </p:nvSpPr>
        <p:spPr>
          <a:xfrm>
            <a:off x="4184110" y="4714794"/>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
        <p:nvSpPr>
          <p:cNvPr id="2365" name="Google Shape;2365;p33"/>
          <p:cNvSpPr/>
          <p:nvPr/>
        </p:nvSpPr>
        <p:spPr>
          <a:xfrm>
            <a:off x="6238653" y="4494790"/>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66" name="Google Shape;2366;p33"/>
          <p:cNvSpPr/>
          <p:nvPr/>
        </p:nvSpPr>
        <p:spPr>
          <a:xfrm>
            <a:off x="6053060" y="4714794"/>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
        <p:nvSpPr>
          <p:cNvPr id="2367" name="Google Shape;2367;p33"/>
          <p:cNvSpPr/>
          <p:nvPr/>
        </p:nvSpPr>
        <p:spPr>
          <a:xfrm>
            <a:off x="1593283" y="1232436"/>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68" name="Google Shape;2368;p33"/>
          <p:cNvSpPr/>
          <p:nvPr/>
        </p:nvSpPr>
        <p:spPr>
          <a:xfrm>
            <a:off x="1407690" y="1452440"/>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
        <p:nvSpPr>
          <p:cNvPr id="2369" name="Google Shape;2369;p33"/>
          <p:cNvSpPr/>
          <p:nvPr/>
        </p:nvSpPr>
        <p:spPr>
          <a:xfrm>
            <a:off x="3457291" y="1232436"/>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70" name="Google Shape;2370;p33"/>
          <p:cNvSpPr/>
          <p:nvPr/>
        </p:nvSpPr>
        <p:spPr>
          <a:xfrm>
            <a:off x="3271698" y="1452440"/>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
        <p:nvSpPr>
          <p:cNvPr id="2371" name="Google Shape;2371;p33"/>
          <p:cNvSpPr/>
          <p:nvPr/>
        </p:nvSpPr>
        <p:spPr>
          <a:xfrm>
            <a:off x="5326241" y="1232436"/>
            <a:ext cx="1333868"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Insert title here</a:t>
            </a:r>
            <a:endParaRPr/>
          </a:p>
        </p:txBody>
      </p:sp>
      <p:sp>
        <p:nvSpPr>
          <p:cNvPr id="2372" name="Google Shape;2372;p33"/>
          <p:cNvSpPr/>
          <p:nvPr/>
        </p:nvSpPr>
        <p:spPr>
          <a:xfrm>
            <a:off x="5140649" y="1452440"/>
            <a:ext cx="1705053" cy="21929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825">
                <a:solidFill>
                  <a:schemeClr val="dk1"/>
                </a:solidFill>
                <a:latin typeface="Calibri"/>
                <a:ea typeface="Calibri"/>
                <a:cs typeface="Calibri"/>
                <a:sym typeface="Calibri"/>
              </a:rPr>
              <a:t>Te sit. Fastidii dissentias nam an, </a:t>
            </a:r>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45"/>
                                        </p:tgtEl>
                                        <p:attrNameLst>
                                          <p:attrName>style.visibility</p:attrName>
                                        </p:attrNameLst>
                                      </p:cBhvr>
                                      <p:to>
                                        <p:strVal val="visible"/>
                                      </p:to>
                                    </p:set>
                                    <p:anim calcmode="lin" valueType="num">
                                      <p:cBhvr additive="base">
                                        <p:cTn id="7" dur="500"/>
                                        <p:tgtEl>
                                          <p:spTgt spid="224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76"/>
        <p:cNvGrpSpPr/>
        <p:nvPr/>
      </p:nvGrpSpPr>
      <p:grpSpPr>
        <a:xfrm>
          <a:off x="0" y="0"/>
          <a:ext cx="0" cy="0"/>
          <a:chOff x="0" y="0"/>
          <a:chExt cx="0" cy="0"/>
        </a:xfrm>
      </p:grpSpPr>
      <p:cxnSp>
        <p:nvCxnSpPr>
          <p:cNvPr id="2377" name="Google Shape;2377;p34"/>
          <p:cNvCxnSpPr/>
          <p:nvPr/>
        </p:nvCxnSpPr>
        <p:spPr>
          <a:xfrm rot="10800000" flipH="1">
            <a:off x="5256821" y="2047715"/>
            <a:ext cx="1037123" cy="698682"/>
          </a:xfrm>
          <a:prstGeom prst="straightConnector1">
            <a:avLst/>
          </a:prstGeom>
          <a:noFill/>
          <a:ln w="12700" cap="flat" cmpd="sng">
            <a:solidFill>
              <a:schemeClr val="accent2"/>
            </a:solidFill>
            <a:prstDash val="dash"/>
            <a:miter lim="800000"/>
            <a:headEnd type="none" w="sm" len="sm"/>
            <a:tailEnd type="oval" w="lg" len="lg"/>
          </a:ln>
        </p:spPr>
      </p:cxnSp>
      <p:cxnSp>
        <p:nvCxnSpPr>
          <p:cNvPr id="2378" name="Google Shape;2378;p34"/>
          <p:cNvCxnSpPr/>
          <p:nvPr/>
        </p:nvCxnSpPr>
        <p:spPr>
          <a:xfrm>
            <a:off x="5256821" y="3450701"/>
            <a:ext cx="1037123" cy="698682"/>
          </a:xfrm>
          <a:prstGeom prst="straightConnector1">
            <a:avLst/>
          </a:prstGeom>
          <a:noFill/>
          <a:ln w="12700" cap="flat" cmpd="sng">
            <a:solidFill>
              <a:schemeClr val="accent3"/>
            </a:solidFill>
            <a:prstDash val="dash"/>
            <a:miter lim="800000"/>
            <a:headEnd type="none" w="sm" len="sm"/>
            <a:tailEnd type="oval" w="lg" len="lg"/>
          </a:ln>
        </p:spPr>
      </p:cxnSp>
      <p:cxnSp>
        <p:nvCxnSpPr>
          <p:cNvPr id="2379" name="Google Shape;2379;p34"/>
          <p:cNvCxnSpPr/>
          <p:nvPr/>
        </p:nvCxnSpPr>
        <p:spPr>
          <a:xfrm rot="10800000">
            <a:off x="2850057" y="2047715"/>
            <a:ext cx="1037123" cy="698682"/>
          </a:xfrm>
          <a:prstGeom prst="straightConnector1">
            <a:avLst/>
          </a:prstGeom>
          <a:noFill/>
          <a:ln w="12700" cap="flat" cmpd="sng">
            <a:solidFill>
              <a:schemeClr val="accent1"/>
            </a:solidFill>
            <a:prstDash val="dash"/>
            <a:miter lim="800000"/>
            <a:headEnd type="none" w="sm" len="sm"/>
            <a:tailEnd type="oval" w="lg" len="lg"/>
          </a:ln>
        </p:spPr>
      </p:cxnSp>
      <p:cxnSp>
        <p:nvCxnSpPr>
          <p:cNvPr id="2380" name="Google Shape;2380;p34"/>
          <p:cNvCxnSpPr/>
          <p:nvPr/>
        </p:nvCxnSpPr>
        <p:spPr>
          <a:xfrm flipH="1">
            <a:off x="2850057" y="3450701"/>
            <a:ext cx="1037123" cy="698682"/>
          </a:xfrm>
          <a:prstGeom prst="straightConnector1">
            <a:avLst/>
          </a:prstGeom>
          <a:noFill/>
          <a:ln w="12700" cap="flat" cmpd="sng">
            <a:solidFill>
              <a:schemeClr val="accent4"/>
            </a:solidFill>
            <a:prstDash val="dash"/>
            <a:miter lim="800000"/>
            <a:headEnd type="none" w="sm" len="sm"/>
            <a:tailEnd type="oval" w="lg" len="lg"/>
          </a:ln>
        </p:spPr>
      </p:cxnSp>
      <p:sp>
        <p:nvSpPr>
          <p:cNvPr id="2381" name="Google Shape;2381;p34"/>
          <p:cNvSpPr txBox="1"/>
          <p:nvPr/>
        </p:nvSpPr>
        <p:spPr>
          <a:xfrm>
            <a:off x="4143389" y="2940677"/>
            <a:ext cx="857222" cy="30008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350">
                <a:solidFill>
                  <a:schemeClr val="lt1"/>
                </a:solidFill>
                <a:latin typeface="Calibri"/>
                <a:ea typeface="Calibri"/>
                <a:cs typeface="Calibri"/>
                <a:sym typeface="Calibri"/>
              </a:rPr>
              <a:t>Core Idea</a:t>
            </a:r>
            <a:endParaRPr sz="1350">
              <a:solidFill>
                <a:schemeClr val="lt1"/>
              </a:solidFill>
              <a:latin typeface="Calibri"/>
              <a:ea typeface="Calibri"/>
              <a:cs typeface="Calibri"/>
              <a:sym typeface="Calibri"/>
            </a:endParaRPr>
          </a:p>
        </p:txBody>
      </p:sp>
      <p:sp>
        <p:nvSpPr>
          <p:cNvPr id="2382" name="Google Shape;2382;p34"/>
          <p:cNvSpPr txBox="1"/>
          <p:nvPr/>
        </p:nvSpPr>
        <p:spPr>
          <a:xfrm>
            <a:off x="1293174" y="1775749"/>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383" name="Google Shape;2383;p34"/>
          <p:cNvSpPr txBox="1"/>
          <p:nvPr/>
        </p:nvSpPr>
        <p:spPr>
          <a:xfrm>
            <a:off x="747371" y="2046834"/>
            <a:ext cx="1720998"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Sed perspiciati unde omnis iste elit voluptatem fringilla.</a:t>
            </a:r>
            <a:endParaRPr/>
          </a:p>
        </p:txBody>
      </p:sp>
      <p:sp>
        <p:nvSpPr>
          <p:cNvPr id="2384" name="Google Shape;2384;p34"/>
          <p:cNvSpPr txBox="1"/>
          <p:nvPr/>
        </p:nvSpPr>
        <p:spPr>
          <a:xfrm>
            <a:off x="6675631" y="1775749"/>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385" name="Google Shape;2385;p34"/>
          <p:cNvSpPr txBox="1"/>
          <p:nvPr/>
        </p:nvSpPr>
        <p:spPr>
          <a:xfrm>
            <a:off x="6675632" y="2046834"/>
            <a:ext cx="1720998"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Sed perspiciati unde omnis iste elit voluptatem fringilla.</a:t>
            </a:r>
            <a:endParaRPr/>
          </a:p>
        </p:txBody>
      </p:sp>
      <p:sp>
        <p:nvSpPr>
          <p:cNvPr id="2386" name="Google Shape;2386;p34"/>
          <p:cNvSpPr txBox="1"/>
          <p:nvPr/>
        </p:nvSpPr>
        <p:spPr>
          <a:xfrm>
            <a:off x="1293174" y="3843953"/>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4"/>
                </a:solidFill>
                <a:latin typeface="Calibri"/>
                <a:ea typeface="Calibri"/>
                <a:cs typeface="Calibri"/>
                <a:sym typeface="Calibri"/>
              </a:rPr>
              <a:t>Insert title here</a:t>
            </a:r>
            <a:endParaRPr/>
          </a:p>
        </p:txBody>
      </p:sp>
      <p:sp>
        <p:nvSpPr>
          <p:cNvPr id="2387" name="Google Shape;2387;p34"/>
          <p:cNvSpPr txBox="1"/>
          <p:nvPr/>
        </p:nvSpPr>
        <p:spPr>
          <a:xfrm>
            <a:off x="747371" y="4115038"/>
            <a:ext cx="1720998"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Sed perspiciati unde omnis iste elit voluptatem fringilla.</a:t>
            </a:r>
            <a:endParaRPr/>
          </a:p>
        </p:txBody>
      </p:sp>
      <p:sp>
        <p:nvSpPr>
          <p:cNvPr id="2388" name="Google Shape;2388;p34"/>
          <p:cNvSpPr txBox="1"/>
          <p:nvPr/>
        </p:nvSpPr>
        <p:spPr>
          <a:xfrm>
            <a:off x="6675631" y="3843953"/>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389" name="Google Shape;2389;p34"/>
          <p:cNvSpPr txBox="1"/>
          <p:nvPr/>
        </p:nvSpPr>
        <p:spPr>
          <a:xfrm>
            <a:off x="6675632" y="4115038"/>
            <a:ext cx="1720998"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Sed perspiciati unde omnis iste elit voluptatem fringilla.</a:t>
            </a:r>
            <a:endParaRPr/>
          </a:p>
        </p:txBody>
      </p:sp>
      <p:sp>
        <p:nvSpPr>
          <p:cNvPr id="2390" name="Google Shape;2390;p34"/>
          <p:cNvSpPr txBox="1"/>
          <p:nvPr/>
        </p:nvSpPr>
        <p:spPr>
          <a:xfrm>
            <a:off x="3812057" y="2106734"/>
            <a:ext cx="34015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a:solidFill>
                  <a:srgbClr val="FFFFFF"/>
                </a:solidFill>
                <a:latin typeface="Calibri"/>
                <a:ea typeface="Calibri"/>
                <a:cs typeface="Calibri"/>
                <a:sym typeface="Calibri"/>
              </a:rPr>
              <a:t></a:t>
            </a:r>
            <a:endParaRPr/>
          </a:p>
        </p:txBody>
      </p:sp>
      <p:sp>
        <p:nvSpPr>
          <p:cNvPr id="2391" name="Google Shape;2391;p34"/>
          <p:cNvSpPr txBox="1"/>
          <p:nvPr/>
        </p:nvSpPr>
        <p:spPr>
          <a:xfrm>
            <a:off x="3658749" y="3401443"/>
            <a:ext cx="34015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a:solidFill>
                  <a:srgbClr val="FFFFFF"/>
                </a:solidFill>
                <a:latin typeface="Calibri"/>
                <a:ea typeface="Calibri"/>
                <a:cs typeface="Calibri"/>
                <a:sym typeface="Calibri"/>
              </a:rPr>
              <a:t></a:t>
            </a:r>
            <a:endParaRPr/>
          </a:p>
        </p:txBody>
      </p:sp>
      <p:sp>
        <p:nvSpPr>
          <p:cNvPr id="2392" name="Google Shape;2392;p34"/>
          <p:cNvSpPr txBox="1"/>
          <p:nvPr/>
        </p:nvSpPr>
        <p:spPr>
          <a:xfrm>
            <a:off x="5107374" y="2240641"/>
            <a:ext cx="34015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a:solidFill>
                  <a:srgbClr val="FFFFFF"/>
                </a:solidFill>
                <a:latin typeface="Calibri"/>
                <a:ea typeface="Calibri"/>
                <a:cs typeface="Calibri"/>
                <a:sym typeface="Calibri"/>
              </a:rPr>
              <a:t></a:t>
            </a:r>
            <a:endParaRPr/>
          </a:p>
        </p:txBody>
      </p:sp>
      <p:sp>
        <p:nvSpPr>
          <p:cNvPr id="2393" name="Google Shape;2393;p34"/>
          <p:cNvSpPr txBox="1"/>
          <p:nvPr/>
        </p:nvSpPr>
        <p:spPr>
          <a:xfrm>
            <a:off x="4995750" y="3572706"/>
            <a:ext cx="34015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a:solidFill>
                  <a:srgbClr val="FFFFFF"/>
                </a:solidFill>
                <a:latin typeface="Calibri"/>
                <a:ea typeface="Calibri"/>
                <a:cs typeface="Calibri"/>
                <a:sym typeface="Calibri"/>
              </a:rPr>
              <a:t></a:t>
            </a:r>
            <a:endParaRPr/>
          </a:p>
        </p:txBody>
      </p:sp>
      <p:grpSp>
        <p:nvGrpSpPr>
          <p:cNvPr id="2394" name="Google Shape;2394;p34"/>
          <p:cNvGrpSpPr/>
          <p:nvPr/>
        </p:nvGrpSpPr>
        <p:grpSpPr>
          <a:xfrm>
            <a:off x="3158358" y="1694440"/>
            <a:ext cx="2827284" cy="2820871"/>
            <a:chOff x="4092253" y="1838975"/>
            <a:chExt cx="3961788" cy="3970156"/>
          </a:xfrm>
        </p:grpSpPr>
        <p:sp>
          <p:nvSpPr>
            <p:cNvPr id="2395" name="Google Shape;2395;p34"/>
            <p:cNvSpPr/>
            <p:nvPr/>
          </p:nvSpPr>
          <p:spPr>
            <a:xfrm>
              <a:off x="5671528" y="3836603"/>
              <a:ext cx="2382513" cy="1972528"/>
            </a:xfrm>
            <a:custGeom>
              <a:avLst/>
              <a:gdLst/>
              <a:ahLst/>
              <a:cxnLst/>
              <a:rect l="l" t="t" r="r" b="b"/>
              <a:pathLst>
                <a:path w="21600" h="21600" extrusionOk="0">
                  <a:moveTo>
                    <a:pt x="3560" y="9082"/>
                  </a:moveTo>
                  <a:cubicBezTo>
                    <a:pt x="5629" y="9082"/>
                    <a:pt x="7457" y="8209"/>
                    <a:pt x="8900" y="6404"/>
                  </a:cubicBezTo>
                  <a:cubicBezTo>
                    <a:pt x="10391" y="4658"/>
                    <a:pt x="11113" y="2504"/>
                    <a:pt x="11161" y="0"/>
                  </a:cubicBezTo>
                  <a:cubicBezTo>
                    <a:pt x="13181" y="0"/>
                    <a:pt x="13181" y="0"/>
                    <a:pt x="13181" y="0"/>
                  </a:cubicBezTo>
                  <a:cubicBezTo>
                    <a:pt x="13181" y="0"/>
                    <a:pt x="13181" y="58"/>
                    <a:pt x="13181" y="58"/>
                  </a:cubicBezTo>
                  <a:cubicBezTo>
                    <a:pt x="12796" y="524"/>
                    <a:pt x="12604" y="1106"/>
                    <a:pt x="12604" y="1747"/>
                  </a:cubicBezTo>
                  <a:cubicBezTo>
                    <a:pt x="12604" y="2387"/>
                    <a:pt x="12796" y="2969"/>
                    <a:pt x="13181" y="3377"/>
                  </a:cubicBezTo>
                  <a:cubicBezTo>
                    <a:pt x="13566" y="3843"/>
                    <a:pt x="13999" y="4075"/>
                    <a:pt x="14528" y="4075"/>
                  </a:cubicBezTo>
                  <a:cubicBezTo>
                    <a:pt x="15106" y="4075"/>
                    <a:pt x="15539" y="3843"/>
                    <a:pt x="15923" y="3377"/>
                  </a:cubicBezTo>
                  <a:cubicBezTo>
                    <a:pt x="16308" y="2969"/>
                    <a:pt x="16501" y="2387"/>
                    <a:pt x="16501" y="1747"/>
                  </a:cubicBezTo>
                  <a:cubicBezTo>
                    <a:pt x="16501" y="1106"/>
                    <a:pt x="16308" y="524"/>
                    <a:pt x="15923" y="58"/>
                  </a:cubicBezTo>
                  <a:cubicBezTo>
                    <a:pt x="15923" y="58"/>
                    <a:pt x="15875" y="0"/>
                    <a:pt x="15875" y="0"/>
                  </a:cubicBezTo>
                  <a:cubicBezTo>
                    <a:pt x="18665" y="0"/>
                    <a:pt x="18665" y="0"/>
                    <a:pt x="18665" y="0"/>
                  </a:cubicBezTo>
                  <a:cubicBezTo>
                    <a:pt x="18665" y="640"/>
                    <a:pt x="18665" y="1281"/>
                    <a:pt x="18617" y="1863"/>
                  </a:cubicBezTo>
                  <a:cubicBezTo>
                    <a:pt x="21600" y="3843"/>
                    <a:pt x="21600" y="3843"/>
                    <a:pt x="21600" y="3843"/>
                  </a:cubicBezTo>
                  <a:cubicBezTo>
                    <a:pt x="21456" y="4949"/>
                    <a:pt x="21215" y="5997"/>
                    <a:pt x="20927" y="7045"/>
                  </a:cubicBezTo>
                  <a:cubicBezTo>
                    <a:pt x="17415" y="7278"/>
                    <a:pt x="17415" y="7278"/>
                    <a:pt x="17415" y="7278"/>
                  </a:cubicBezTo>
                  <a:cubicBezTo>
                    <a:pt x="16982" y="8442"/>
                    <a:pt x="16453" y="9548"/>
                    <a:pt x="15779" y="10654"/>
                  </a:cubicBezTo>
                  <a:cubicBezTo>
                    <a:pt x="17559" y="14148"/>
                    <a:pt x="17559" y="14148"/>
                    <a:pt x="17559" y="14148"/>
                  </a:cubicBezTo>
                  <a:cubicBezTo>
                    <a:pt x="17222" y="14613"/>
                    <a:pt x="16886" y="15021"/>
                    <a:pt x="16549" y="15487"/>
                  </a:cubicBezTo>
                  <a:cubicBezTo>
                    <a:pt x="16164" y="15894"/>
                    <a:pt x="15827" y="16302"/>
                    <a:pt x="15442" y="16709"/>
                  </a:cubicBezTo>
                  <a:cubicBezTo>
                    <a:pt x="12508" y="14613"/>
                    <a:pt x="12508" y="14613"/>
                    <a:pt x="12508" y="14613"/>
                  </a:cubicBezTo>
                  <a:cubicBezTo>
                    <a:pt x="11594" y="15429"/>
                    <a:pt x="10680" y="16069"/>
                    <a:pt x="9718" y="16593"/>
                  </a:cubicBezTo>
                  <a:cubicBezTo>
                    <a:pt x="9718" y="20727"/>
                    <a:pt x="9718" y="20727"/>
                    <a:pt x="9718" y="20727"/>
                  </a:cubicBezTo>
                  <a:cubicBezTo>
                    <a:pt x="8804" y="21134"/>
                    <a:pt x="7890" y="21425"/>
                    <a:pt x="6927" y="21600"/>
                  </a:cubicBezTo>
                  <a:cubicBezTo>
                    <a:pt x="5196" y="17990"/>
                    <a:pt x="5196" y="17990"/>
                    <a:pt x="5196" y="17990"/>
                  </a:cubicBezTo>
                  <a:cubicBezTo>
                    <a:pt x="4666" y="18049"/>
                    <a:pt x="4137" y="18107"/>
                    <a:pt x="3656" y="18107"/>
                  </a:cubicBezTo>
                  <a:cubicBezTo>
                    <a:pt x="3608" y="18107"/>
                    <a:pt x="3608" y="18107"/>
                    <a:pt x="3560" y="18107"/>
                  </a:cubicBezTo>
                  <a:cubicBezTo>
                    <a:pt x="3560" y="14439"/>
                    <a:pt x="3560" y="14439"/>
                    <a:pt x="3560" y="14439"/>
                  </a:cubicBezTo>
                  <a:cubicBezTo>
                    <a:pt x="3512" y="14555"/>
                    <a:pt x="3416" y="14672"/>
                    <a:pt x="3319" y="14788"/>
                  </a:cubicBezTo>
                  <a:cubicBezTo>
                    <a:pt x="2935" y="15254"/>
                    <a:pt x="2453" y="15487"/>
                    <a:pt x="1924" y="15487"/>
                  </a:cubicBezTo>
                  <a:cubicBezTo>
                    <a:pt x="1395" y="15487"/>
                    <a:pt x="914" y="15254"/>
                    <a:pt x="529" y="14788"/>
                  </a:cubicBezTo>
                  <a:cubicBezTo>
                    <a:pt x="192" y="14381"/>
                    <a:pt x="0" y="13798"/>
                    <a:pt x="0" y="13158"/>
                  </a:cubicBezTo>
                  <a:cubicBezTo>
                    <a:pt x="0" y="12518"/>
                    <a:pt x="192" y="11935"/>
                    <a:pt x="529" y="11470"/>
                  </a:cubicBezTo>
                  <a:cubicBezTo>
                    <a:pt x="914" y="11004"/>
                    <a:pt x="1395" y="10771"/>
                    <a:pt x="1924" y="10771"/>
                  </a:cubicBezTo>
                  <a:cubicBezTo>
                    <a:pt x="2453" y="10771"/>
                    <a:pt x="2935" y="11004"/>
                    <a:pt x="3319" y="11470"/>
                  </a:cubicBezTo>
                  <a:cubicBezTo>
                    <a:pt x="3416" y="11586"/>
                    <a:pt x="3512" y="11702"/>
                    <a:pt x="3560" y="11819"/>
                  </a:cubicBezTo>
                  <a:lnTo>
                    <a:pt x="3560" y="9082"/>
                  </a:lnTo>
                  <a:close/>
                </a:path>
              </a:pathLst>
            </a:custGeom>
            <a:solidFill>
              <a:schemeClr val="accent3"/>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96" name="Google Shape;2396;p34"/>
            <p:cNvSpPr/>
            <p:nvPr/>
          </p:nvSpPr>
          <p:spPr>
            <a:xfrm>
              <a:off x="6064776" y="1838975"/>
              <a:ext cx="1982988" cy="2369963"/>
            </a:xfrm>
            <a:custGeom>
              <a:avLst/>
              <a:gdLst/>
              <a:ahLst/>
              <a:cxnLst/>
              <a:rect l="l" t="t" r="r" b="b"/>
              <a:pathLst>
                <a:path w="21600" h="21600" extrusionOk="0">
                  <a:moveTo>
                    <a:pt x="18135" y="18210"/>
                  </a:moveTo>
                  <a:cubicBezTo>
                    <a:pt x="14785" y="18210"/>
                    <a:pt x="14785" y="18210"/>
                    <a:pt x="14785" y="18210"/>
                  </a:cubicBezTo>
                  <a:cubicBezTo>
                    <a:pt x="14785" y="18210"/>
                    <a:pt x="14843" y="18258"/>
                    <a:pt x="14843" y="18258"/>
                  </a:cubicBezTo>
                  <a:cubicBezTo>
                    <a:pt x="15305" y="18646"/>
                    <a:pt x="15536" y="19130"/>
                    <a:pt x="15536" y="19663"/>
                  </a:cubicBezTo>
                  <a:cubicBezTo>
                    <a:pt x="15536" y="20196"/>
                    <a:pt x="15305" y="20680"/>
                    <a:pt x="14843" y="21019"/>
                  </a:cubicBezTo>
                  <a:cubicBezTo>
                    <a:pt x="14381" y="21406"/>
                    <a:pt x="13861" y="21600"/>
                    <a:pt x="13168" y="21600"/>
                  </a:cubicBezTo>
                  <a:cubicBezTo>
                    <a:pt x="12533" y="21600"/>
                    <a:pt x="12013" y="21406"/>
                    <a:pt x="11551" y="21019"/>
                  </a:cubicBezTo>
                  <a:cubicBezTo>
                    <a:pt x="11089" y="20680"/>
                    <a:pt x="10858" y="20196"/>
                    <a:pt x="10858" y="19663"/>
                  </a:cubicBezTo>
                  <a:cubicBezTo>
                    <a:pt x="10858" y="19130"/>
                    <a:pt x="11089" y="18646"/>
                    <a:pt x="11551" y="18258"/>
                  </a:cubicBezTo>
                  <a:cubicBezTo>
                    <a:pt x="11551" y="18258"/>
                    <a:pt x="11551" y="18210"/>
                    <a:pt x="11551" y="18210"/>
                  </a:cubicBezTo>
                  <a:cubicBezTo>
                    <a:pt x="9125" y="18210"/>
                    <a:pt x="9125" y="18210"/>
                    <a:pt x="9125" y="18210"/>
                  </a:cubicBezTo>
                  <a:cubicBezTo>
                    <a:pt x="9125" y="18210"/>
                    <a:pt x="9125" y="18161"/>
                    <a:pt x="9125" y="18113"/>
                  </a:cubicBezTo>
                  <a:cubicBezTo>
                    <a:pt x="9125" y="16030"/>
                    <a:pt x="8201" y="14190"/>
                    <a:pt x="6411" y="12737"/>
                  </a:cubicBezTo>
                  <a:cubicBezTo>
                    <a:pt x="4678" y="11236"/>
                    <a:pt x="2483" y="10461"/>
                    <a:pt x="0" y="10461"/>
                  </a:cubicBezTo>
                  <a:cubicBezTo>
                    <a:pt x="0" y="8282"/>
                    <a:pt x="0" y="8282"/>
                    <a:pt x="0" y="8282"/>
                  </a:cubicBezTo>
                  <a:cubicBezTo>
                    <a:pt x="58" y="8378"/>
                    <a:pt x="116" y="8427"/>
                    <a:pt x="173" y="8475"/>
                  </a:cubicBezTo>
                  <a:cubicBezTo>
                    <a:pt x="635" y="8863"/>
                    <a:pt x="1213" y="9057"/>
                    <a:pt x="1848" y="9057"/>
                  </a:cubicBezTo>
                  <a:cubicBezTo>
                    <a:pt x="2483" y="9057"/>
                    <a:pt x="3061" y="8863"/>
                    <a:pt x="3523" y="8475"/>
                  </a:cubicBezTo>
                  <a:cubicBezTo>
                    <a:pt x="3985" y="8088"/>
                    <a:pt x="4216" y="7652"/>
                    <a:pt x="4216" y="7071"/>
                  </a:cubicBezTo>
                  <a:cubicBezTo>
                    <a:pt x="4216" y="6538"/>
                    <a:pt x="3985" y="6102"/>
                    <a:pt x="3523" y="5715"/>
                  </a:cubicBezTo>
                  <a:cubicBezTo>
                    <a:pt x="3061" y="5327"/>
                    <a:pt x="2483" y="5134"/>
                    <a:pt x="1848" y="5134"/>
                  </a:cubicBezTo>
                  <a:cubicBezTo>
                    <a:pt x="1213" y="5134"/>
                    <a:pt x="635" y="5327"/>
                    <a:pt x="173" y="5715"/>
                  </a:cubicBezTo>
                  <a:cubicBezTo>
                    <a:pt x="116" y="5763"/>
                    <a:pt x="58" y="5812"/>
                    <a:pt x="0" y="5909"/>
                  </a:cubicBezTo>
                  <a:cubicBezTo>
                    <a:pt x="0" y="2954"/>
                    <a:pt x="0" y="2954"/>
                    <a:pt x="0" y="2954"/>
                  </a:cubicBezTo>
                  <a:cubicBezTo>
                    <a:pt x="58" y="2954"/>
                    <a:pt x="58" y="2954"/>
                    <a:pt x="116" y="2954"/>
                  </a:cubicBezTo>
                  <a:cubicBezTo>
                    <a:pt x="693" y="2954"/>
                    <a:pt x="1271" y="2954"/>
                    <a:pt x="1848" y="3003"/>
                  </a:cubicBezTo>
                  <a:cubicBezTo>
                    <a:pt x="3870" y="0"/>
                    <a:pt x="3870" y="0"/>
                    <a:pt x="3870" y="0"/>
                  </a:cubicBezTo>
                  <a:cubicBezTo>
                    <a:pt x="5025" y="194"/>
                    <a:pt x="6180" y="387"/>
                    <a:pt x="7277" y="726"/>
                  </a:cubicBezTo>
                  <a:cubicBezTo>
                    <a:pt x="7277" y="4165"/>
                    <a:pt x="7277" y="4165"/>
                    <a:pt x="7277" y="4165"/>
                  </a:cubicBezTo>
                  <a:cubicBezTo>
                    <a:pt x="8490" y="4601"/>
                    <a:pt x="9645" y="5134"/>
                    <a:pt x="10742" y="5812"/>
                  </a:cubicBezTo>
                  <a:cubicBezTo>
                    <a:pt x="14207" y="4068"/>
                    <a:pt x="14207" y="4068"/>
                    <a:pt x="14207" y="4068"/>
                  </a:cubicBezTo>
                  <a:cubicBezTo>
                    <a:pt x="14670" y="4407"/>
                    <a:pt x="15132" y="4746"/>
                    <a:pt x="15594" y="5134"/>
                  </a:cubicBezTo>
                  <a:cubicBezTo>
                    <a:pt x="15940" y="5473"/>
                    <a:pt x="16287" y="5763"/>
                    <a:pt x="16633" y="6102"/>
                  </a:cubicBezTo>
                  <a:cubicBezTo>
                    <a:pt x="14554" y="9008"/>
                    <a:pt x="14554" y="9008"/>
                    <a:pt x="14554" y="9008"/>
                  </a:cubicBezTo>
                  <a:cubicBezTo>
                    <a:pt x="15363" y="9880"/>
                    <a:pt x="16056" y="10848"/>
                    <a:pt x="16633" y="11817"/>
                  </a:cubicBezTo>
                  <a:cubicBezTo>
                    <a:pt x="20734" y="11817"/>
                    <a:pt x="20734" y="11817"/>
                    <a:pt x="20734" y="11817"/>
                  </a:cubicBezTo>
                  <a:cubicBezTo>
                    <a:pt x="21080" y="12737"/>
                    <a:pt x="21369" y="13657"/>
                    <a:pt x="21600" y="14578"/>
                  </a:cubicBezTo>
                  <a:cubicBezTo>
                    <a:pt x="18077" y="16515"/>
                    <a:pt x="18077" y="16515"/>
                    <a:pt x="18077" y="16515"/>
                  </a:cubicBezTo>
                  <a:cubicBezTo>
                    <a:pt x="18135" y="17048"/>
                    <a:pt x="18135" y="17580"/>
                    <a:pt x="18135" y="18113"/>
                  </a:cubicBezTo>
                  <a:cubicBezTo>
                    <a:pt x="18135" y="18161"/>
                    <a:pt x="18135" y="18161"/>
                    <a:pt x="18135" y="18210"/>
                  </a:cubicBezTo>
                  <a:close/>
                </a:path>
              </a:pathLst>
            </a:custGeom>
            <a:solidFill>
              <a:schemeClr val="accent2"/>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97" name="Google Shape;2397;p34"/>
            <p:cNvSpPr/>
            <p:nvPr/>
          </p:nvSpPr>
          <p:spPr>
            <a:xfrm>
              <a:off x="4092254" y="3432893"/>
              <a:ext cx="1972529" cy="2369962"/>
            </a:xfrm>
            <a:custGeom>
              <a:avLst/>
              <a:gdLst/>
              <a:ahLst/>
              <a:cxnLst/>
              <a:rect l="l" t="t" r="r" b="b"/>
              <a:pathLst>
                <a:path w="21600" h="21600" extrusionOk="0">
                  <a:moveTo>
                    <a:pt x="21600" y="11236"/>
                  </a:moveTo>
                  <a:cubicBezTo>
                    <a:pt x="21600" y="13512"/>
                    <a:pt x="21600" y="13512"/>
                    <a:pt x="21600" y="13512"/>
                  </a:cubicBezTo>
                  <a:cubicBezTo>
                    <a:pt x="21542" y="13415"/>
                    <a:pt x="21426" y="13318"/>
                    <a:pt x="21310" y="13222"/>
                  </a:cubicBezTo>
                  <a:cubicBezTo>
                    <a:pt x="20845" y="12834"/>
                    <a:pt x="20265" y="12640"/>
                    <a:pt x="19626" y="12640"/>
                  </a:cubicBezTo>
                  <a:cubicBezTo>
                    <a:pt x="18987" y="12640"/>
                    <a:pt x="18406" y="12834"/>
                    <a:pt x="17942" y="13222"/>
                  </a:cubicBezTo>
                  <a:cubicBezTo>
                    <a:pt x="17535" y="13609"/>
                    <a:pt x="17303" y="14093"/>
                    <a:pt x="17303" y="14626"/>
                  </a:cubicBezTo>
                  <a:cubicBezTo>
                    <a:pt x="17303" y="15159"/>
                    <a:pt x="17535" y="15643"/>
                    <a:pt x="17942" y="15982"/>
                  </a:cubicBezTo>
                  <a:cubicBezTo>
                    <a:pt x="18406" y="16370"/>
                    <a:pt x="18987" y="16563"/>
                    <a:pt x="19626" y="16563"/>
                  </a:cubicBezTo>
                  <a:cubicBezTo>
                    <a:pt x="20265" y="16563"/>
                    <a:pt x="20845" y="16370"/>
                    <a:pt x="21310" y="15982"/>
                  </a:cubicBezTo>
                  <a:cubicBezTo>
                    <a:pt x="21426" y="15885"/>
                    <a:pt x="21542" y="15788"/>
                    <a:pt x="21600" y="15691"/>
                  </a:cubicBezTo>
                  <a:cubicBezTo>
                    <a:pt x="21600" y="18743"/>
                    <a:pt x="21600" y="18743"/>
                    <a:pt x="21600" y="18743"/>
                  </a:cubicBezTo>
                  <a:cubicBezTo>
                    <a:pt x="20961" y="18743"/>
                    <a:pt x="20381" y="18694"/>
                    <a:pt x="19742" y="18646"/>
                  </a:cubicBezTo>
                  <a:cubicBezTo>
                    <a:pt x="17535" y="21600"/>
                    <a:pt x="17535" y="21600"/>
                    <a:pt x="17535" y="21600"/>
                  </a:cubicBezTo>
                  <a:cubicBezTo>
                    <a:pt x="16316" y="21455"/>
                    <a:pt x="15155" y="21164"/>
                    <a:pt x="14052" y="20825"/>
                  </a:cubicBezTo>
                  <a:cubicBezTo>
                    <a:pt x="14342" y="17483"/>
                    <a:pt x="14342" y="17483"/>
                    <a:pt x="14342" y="17483"/>
                  </a:cubicBezTo>
                  <a:cubicBezTo>
                    <a:pt x="13065" y="16999"/>
                    <a:pt x="11845" y="16370"/>
                    <a:pt x="10684" y="15643"/>
                  </a:cubicBezTo>
                  <a:cubicBezTo>
                    <a:pt x="7490" y="17580"/>
                    <a:pt x="7490" y="17580"/>
                    <a:pt x="7490" y="17580"/>
                  </a:cubicBezTo>
                  <a:cubicBezTo>
                    <a:pt x="7026" y="17241"/>
                    <a:pt x="6561" y="16902"/>
                    <a:pt x="6155" y="16563"/>
                  </a:cubicBezTo>
                  <a:cubicBezTo>
                    <a:pt x="5632" y="16127"/>
                    <a:pt x="5168" y="15740"/>
                    <a:pt x="4761" y="15304"/>
                  </a:cubicBezTo>
                  <a:cubicBezTo>
                    <a:pt x="6852" y="12301"/>
                    <a:pt x="6852" y="12301"/>
                    <a:pt x="6852" y="12301"/>
                  </a:cubicBezTo>
                  <a:cubicBezTo>
                    <a:pt x="6097" y="11478"/>
                    <a:pt x="5516" y="10606"/>
                    <a:pt x="4994" y="9638"/>
                  </a:cubicBezTo>
                  <a:cubicBezTo>
                    <a:pt x="871" y="9638"/>
                    <a:pt x="871" y="9638"/>
                    <a:pt x="871" y="9638"/>
                  </a:cubicBezTo>
                  <a:cubicBezTo>
                    <a:pt x="465" y="8717"/>
                    <a:pt x="232" y="7797"/>
                    <a:pt x="0" y="6829"/>
                  </a:cubicBezTo>
                  <a:cubicBezTo>
                    <a:pt x="3600" y="5037"/>
                    <a:pt x="3600" y="5037"/>
                    <a:pt x="3600" y="5037"/>
                  </a:cubicBezTo>
                  <a:cubicBezTo>
                    <a:pt x="3600" y="4746"/>
                    <a:pt x="3542" y="4407"/>
                    <a:pt x="3542" y="4068"/>
                  </a:cubicBezTo>
                  <a:cubicBezTo>
                    <a:pt x="3542" y="3971"/>
                    <a:pt x="3542" y="3826"/>
                    <a:pt x="3542" y="3681"/>
                  </a:cubicBezTo>
                  <a:cubicBezTo>
                    <a:pt x="6852" y="3681"/>
                    <a:pt x="6852" y="3681"/>
                    <a:pt x="6852" y="3681"/>
                  </a:cubicBezTo>
                  <a:cubicBezTo>
                    <a:pt x="6677" y="3584"/>
                    <a:pt x="6503" y="3487"/>
                    <a:pt x="6329" y="3342"/>
                  </a:cubicBezTo>
                  <a:cubicBezTo>
                    <a:pt x="5865" y="2954"/>
                    <a:pt x="5632" y="2518"/>
                    <a:pt x="5632" y="1986"/>
                  </a:cubicBezTo>
                  <a:cubicBezTo>
                    <a:pt x="5632" y="1404"/>
                    <a:pt x="5865" y="969"/>
                    <a:pt x="6329" y="581"/>
                  </a:cubicBezTo>
                  <a:cubicBezTo>
                    <a:pt x="6794" y="194"/>
                    <a:pt x="7374" y="0"/>
                    <a:pt x="8013" y="0"/>
                  </a:cubicBezTo>
                  <a:cubicBezTo>
                    <a:pt x="8652" y="0"/>
                    <a:pt x="9232" y="194"/>
                    <a:pt x="9697" y="581"/>
                  </a:cubicBezTo>
                  <a:cubicBezTo>
                    <a:pt x="10161" y="969"/>
                    <a:pt x="10394" y="1404"/>
                    <a:pt x="10394" y="1986"/>
                  </a:cubicBezTo>
                  <a:cubicBezTo>
                    <a:pt x="10394" y="2518"/>
                    <a:pt x="10161" y="2954"/>
                    <a:pt x="9697" y="3342"/>
                  </a:cubicBezTo>
                  <a:cubicBezTo>
                    <a:pt x="9523" y="3487"/>
                    <a:pt x="9348" y="3584"/>
                    <a:pt x="9174" y="3681"/>
                  </a:cubicBezTo>
                  <a:cubicBezTo>
                    <a:pt x="12426" y="3681"/>
                    <a:pt x="12426" y="3681"/>
                    <a:pt x="12426" y="3681"/>
                  </a:cubicBezTo>
                  <a:cubicBezTo>
                    <a:pt x="12426" y="5763"/>
                    <a:pt x="13297" y="7555"/>
                    <a:pt x="15097" y="9008"/>
                  </a:cubicBezTo>
                  <a:cubicBezTo>
                    <a:pt x="16897" y="10509"/>
                    <a:pt x="19045" y="11236"/>
                    <a:pt x="21600" y="11236"/>
                  </a:cubicBezTo>
                  <a:cubicBezTo>
                    <a:pt x="21600" y="11236"/>
                    <a:pt x="21600" y="11236"/>
                    <a:pt x="21600" y="11236"/>
                  </a:cubicBezTo>
                  <a:close/>
                </a:path>
              </a:pathLst>
            </a:custGeom>
            <a:solidFill>
              <a:schemeClr val="accent4"/>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398" name="Google Shape;2398;p34"/>
            <p:cNvSpPr/>
            <p:nvPr/>
          </p:nvSpPr>
          <p:spPr>
            <a:xfrm>
              <a:off x="4092253" y="1845253"/>
              <a:ext cx="2359504" cy="1991353"/>
            </a:xfrm>
            <a:custGeom>
              <a:avLst/>
              <a:gdLst/>
              <a:ahLst/>
              <a:cxnLst/>
              <a:rect l="l" t="t" r="r" b="b"/>
              <a:pathLst>
                <a:path w="21600" h="21600" extrusionOk="0">
                  <a:moveTo>
                    <a:pt x="18057" y="12384"/>
                  </a:moveTo>
                  <a:cubicBezTo>
                    <a:pt x="18057" y="12384"/>
                    <a:pt x="18057" y="12384"/>
                    <a:pt x="18057" y="12384"/>
                  </a:cubicBezTo>
                  <a:cubicBezTo>
                    <a:pt x="15921" y="12384"/>
                    <a:pt x="14125" y="13306"/>
                    <a:pt x="12620" y="15091"/>
                  </a:cubicBezTo>
                  <a:cubicBezTo>
                    <a:pt x="11116" y="16819"/>
                    <a:pt x="10387" y="19008"/>
                    <a:pt x="10387" y="21485"/>
                  </a:cubicBezTo>
                  <a:cubicBezTo>
                    <a:pt x="10387" y="21542"/>
                    <a:pt x="10387" y="21600"/>
                    <a:pt x="10387" y="21600"/>
                  </a:cubicBezTo>
                  <a:cubicBezTo>
                    <a:pt x="7669" y="21600"/>
                    <a:pt x="7669" y="21600"/>
                    <a:pt x="7669" y="21600"/>
                  </a:cubicBezTo>
                  <a:cubicBezTo>
                    <a:pt x="7815" y="21485"/>
                    <a:pt x="7960" y="21370"/>
                    <a:pt x="8106" y="21197"/>
                  </a:cubicBezTo>
                  <a:cubicBezTo>
                    <a:pt x="8494" y="20736"/>
                    <a:pt x="8689" y="20218"/>
                    <a:pt x="8689" y="19584"/>
                  </a:cubicBezTo>
                  <a:cubicBezTo>
                    <a:pt x="8689" y="18893"/>
                    <a:pt x="8494" y="18374"/>
                    <a:pt x="8106" y="17914"/>
                  </a:cubicBezTo>
                  <a:cubicBezTo>
                    <a:pt x="7718" y="17453"/>
                    <a:pt x="7232" y="17222"/>
                    <a:pt x="6698" y="17222"/>
                  </a:cubicBezTo>
                  <a:cubicBezTo>
                    <a:pt x="6164" y="17222"/>
                    <a:pt x="5679" y="17453"/>
                    <a:pt x="5291" y="17914"/>
                  </a:cubicBezTo>
                  <a:cubicBezTo>
                    <a:pt x="4902" y="18374"/>
                    <a:pt x="4708" y="18893"/>
                    <a:pt x="4708" y="19584"/>
                  </a:cubicBezTo>
                  <a:cubicBezTo>
                    <a:pt x="4708" y="20218"/>
                    <a:pt x="4902" y="20736"/>
                    <a:pt x="5291" y="21197"/>
                  </a:cubicBezTo>
                  <a:cubicBezTo>
                    <a:pt x="5436" y="21370"/>
                    <a:pt x="5582" y="21485"/>
                    <a:pt x="5728" y="21600"/>
                  </a:cubicBezTo>
                  <a:cubicBezTo>
                    <a:pt x="2961" y="21600"/>
                    <a:pt x="2961" y="21600"/>
                    <a:pt x="2961" y="21600"/>
                  </a:cubicBezTo>
                  <a:cubicBezTo>
                    <a:pt x="2961" y="21542"/>
                    <a:pt x="2961" y="21542"/>
                    <a:pt x="2961" y="21485"/>
                  </a:cubicBezTo>
                  <a:cubicBezTo>
                    <a:pt x="2961" y="21370"/>
                    <a:pt x="2961" y="21254"/>
                    <a:pt x="2961" y="21139"/>
                  </a:cubicBezTo>
                  <a:cubicBezTo>
                    <a:pt x="2961" y="20678"/>
                    <a:pt x="3009" y="20160"/>
                    <a:pt x="3009" y="19699"/>
                  </a:cubicBezTo>
                  <a:cubicBezTo>
                    <a:pt x="0" y="17683"/>
                    <a:pt x="0" y="17683"/>
                    <a:pt x="0" y="17683"/>
                  </a:cubicBezTo>
                  <a:cubicBezTo>
                    <a:pt x="194" y="16416"/>
                    <a:pt x="437" y="15149"/>
                    <a:pt x="825" y="13997"/>
                  </a:cubicBezTo>
                  <a:cubicBezTo>
                    <a:pt x="4174" y="14227"/>
                    <a:pt x="4174" y="14227"/>
                    <a:pt x="4174" y="14227"/>
                  </a:cubicBezTo>
                  <a:cubicBezTo>
                    <a:pt x="4611" y="13075"/>
                    <a:pt x="5145" y="12038"/>
                    <a:pt x="5776" y="11002"/>
                  </a:cubicBezTo>
                  <a:cubicBezTo>
                    <a:pt x="4126" y="7315"/>
                    <a:pt x="4126" y="7315"/>
                    <a:pt x="4126" y="7315"/>
                  </a:cubicBezTo>
                  <a:cubicBezTo>
                    <a:pt x="4466" y="6912"/>
                    <a:pt x="4805" y="6451"/>
                    <a:pt x="5145" y="6048"/>
                  </a:cubicBezTo>
                  <a:cubicBezTo>
                    <a:pt x="5485" y="5645"/>
                    <a:pt x="5825" y="5242"/>
                    <a:pt x="6213" y="4838"/>
                  </a:cubicBezTo>
                  <a:cubicBezTo>
                    <a:pt x="9125" y="6912"/>
                    <a:pt x="9125" y="6912"/>
                    <a:pt x="9125" y="6912"/>
                  </a:cubicBezTo>
                  <a:cubicBezTo>
                    <a:pt x="9999" y="6163"/>
                    <a:pt x="10873" y="5530"/>
                    <a:pt x="11795" y="5069"/>
                  </a:cubicBezTo>
                  <a:cubicBezTo>
                    <a:pt x="11795" y="922"/>
                    <a:pt x="11795" y="922"/>
                    <a:pt x="11795" y="922"/>
                  </a:cubicBezTo>
                  <a:cubicBezTo>
                    <a:pt x="12717" y="518"/>
                    <a:pt x="13737" y="230"/>
                    <a:pt x="14707" y="0"/>
                  </a:cubicBezTo>
                  <a:cubicBezTo>
                    <a:pt x="16455" y="3571"/>
                    <a:pt x="16455" y="3571"/>
                    <a:pt x="16455" y="3571"/>
                  </a:cubicBezTo>
                  <a:cubicBezTo>
                    <a:pt x="16989" y="3514"/>
                    <a:pt x="17523" y="3456"/>
                    <a:pt x="18057" y="3456"/>
                  </a:cubicBezTo>
                  <a:cubicBezTo>
                    <a:pt x="18057" y="6970"/>
                    <a:pt x="18057" y="6970"/>
                    <a:pt x="18057" y="6970"/>
                  </a:cubicBezTo>
                  <a:cubicBezTo>
                    <a:pt x="18105" y="6854"/>
                    <a:pt x="18154" y="6797"/>
                    <a:pt x="18202" y="6739"/>
                  </a:cubicBezTo>
                  <a:cubicBezTo>
                    <a:pt x="18591" y="6278"/>
                    <a:pt x="19076" y="6048"/>
                    <a:pt x="19610" y="6048"/>
                  </a:cubicBezTo>
                  <a:cubicBezTo>
                    <a:pt x="20144" y="6048"/>
                    <a:pt x="20629" y="6278"/>
                    <a:pt x="21018" y="6739"/>
                  </a:cubicBezTo>
                  <a:cubicBezTo>
                    <a:pt x="21406" y="7200"/>
                    <a:pt x="21600" y="7718"/>
                    <a:pt x="21600" y="8352"/>
                  </a:cubicBezTo>
                  <a:cubicBezTo>
                    <a:pt x="21600" y="9043"/>
                    <a:pt x="21406" y="9562"/>
                    <a:pt x="21018" y="10022"/>
                  </a:cubicBezTo>
                  <a:cubicBezTo>
                    <a:pt x="20629" y="10483"/>
                    <a:pt x="20144" y="10714"/>
                    <a:pt x="19610" y="10714"/>
                  </a:cubicBezTo>
                  <a:cubicBezTo>
                    <a:pt x="19076" y="10714"/>
                    <a:pt x="18591" y="10483"/>
                    <a:pt x="18202" y="10022"/>
                  </a:cubicBezTo>
                  <a:cubicBezTo>
                    <a:pt x="18154" y="9965"/>
                    <a:pt x="18105" y="9907"/>
                    <a:pt x="18057" y="9792"/>
                  </a:cubicBezTo>
                  <a:lnTo>
                    <a:pt x="18057" y="12384"/>
                  </a:lnTo>
                  <a:close/>
                </a:path>
              </a:pathLst>
            </a:custGeom>
            <a:solidFill>
              <a:schemeClr val="accen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399" name="Google Shape;2399;p34"/>
          <p:cNvSpPr txBox="1"/>
          <p:nvPr/>
        </p:nvSpPr>
        <p:spPr>
          <a:xfrm>
            <a:off x="3686307" y="2207275"/>
            <a:ext cx="495649"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01</a:t>
            </a:r>
            <a:endParaRPr sz="2400">
              <a:solidFill>
                <a:schemeClr val="lt1"/>
              </a:solidFill>
              <a:latin typeface="Calibri"/>
              <a:ea typeface="Calibri"/>
              <a:cs typeface="Calibri"/>
              <a:sym typeface="Calibri"/>
            </a:endParaRPr>
          </a:p>
        </p:txBody>
      </p:sp>
      <p:sp>
        <p:nvSpPr>
          <p:cNvPr id="2400" name="Google Shape;2400;p34"/>
          <p:cNvSpPr txBox="1"/>
          <p:nvPr/>
        </p:nvSpPr>
        <p:spPr>
          <a:xfrm>
            <a:off x="5022389" y="2207275"/>
            <a:ext cx="495649"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02</a:t>
            </a:r>
            <a:endParaRPr sz="2400">
              <a:solidFill>
                <a:schemeClr val="lt1"/>
              </a:solidFill>
              <a:latin typeface="Calibri"/>
              <a:ea typeface="Calibri"/>
              <a:cs typeface="Calibri"/>
              <a:sym typeface="Calibri"/>
            </a:endParaRPr>
          </a:p>
        </p:txBody>
      </p:sp>
      <p:sp>
        <p:nvSpPr>
          <p:cNvPr id="2401" name="Google Shape;2401;p34"/>
          <p:cNvSpPr txBox="1"/>
          <p:nvPr/>
        </p:nvSpPr>
        <p:spPr>
          <a:xfrm>
            <a:off x="3686307" y="3494368"/>
            <a:ext cx="495649"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04</a:t>
            </a:r>
            <a:endParaRPr sz="2400">
              <a:solidFill>
                <a:schemeClr val="lt1"/>
              </a:solidFill>
              <a:latin typeface="Calibri"/>
              <a:ea typeface="Calibri"/>
              <a:cs typeface="Calibri"/>
              <a:sym typeface="Calibri"/>
            </a:endParaRPr>
          </a:p>
        </p:txBody>
      </p:sp>
      <p:sp>
        <p:nvSpPr>
          <p:cNvPr id="2402" name="Google Shape;2402;p34"/>
          <p:cNvSpPr txBox="1"/>
          <p:nvPr/>
        </p:nvSpPr>
        <p:spPr>
          <a:xfrm>
            <a:off x="5022389" y="3494368"/>
            <a:ext cx="495649"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03</a:t>
            </a:r>
            <a:endParaRPr sz="2400">
              <a:solidFill>
                <a:schemeClr val="lt1"/>
              </a:solidFill>
              <a:latin typeface="Calibri"/>
              <a:ea typeface="Calibri"/>
              <a:cs typeface="Calibri"/>
              <a:sym typeface="Calibri"/>
            </a:endParaRPr>
          </a:p>
        </p:txBody>
      </p:sp>
      <p:sp>
        <p:nvSpPr>
          <p:cNvPr id="2403" name="Google Shape;2403;p34"/>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a:p>
        </p:txBody>
      </p:sp>
      <p:sp>
        <p:nvSpPr>
          <p:cNvPr id="2404" name="Google Shape;2404;p34"/>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408"/>
        <p:cNvGrpSpPr/>
        <p:nvPr/>
      </p:nvGrpSpPr>
      <p:grpSpPr>
        <a:xfrm>
          <a:off x="0" y="0"/>
          <a:ext cx="0" cy="0"/>
          <a:chOff x="0" y="0"/>
          <a:chExt cx="0" cy="0"/>
        </a:xfrm>
      </p:grpSpPr>
      <p:grpSp>
        <p:nvGrpSpPr>
          <p:cNvPr id="2409" name="Google Shape;2409;p35"/>
          <p:cNvGrpSpPr/>
          <p:nvPr/>
        </p:nvGrpSpPr>
        <p:grpSpPr>
          <a:xfrm>
            <a:off x="2687480" y="1730829"/>
            <a:ext cx="3769041" cy="3412672"/>
            <a:chOff x="2651205" y="584741"/>
            <a:chExt cx="6867860" cy="6218491"/>
          </a:xfrm>
        </p:grpSpPr>
        <p:sp>
          <p:nvSpPr>
            <p:cNvPr id="2410" name="Google Shape;2410;p35"/>
            <p:cNvSpPr/>
            <p:nvPr/>
          </p:nvSpPr>
          <p:spPr>
            <a:xfrm>
              <a:off x="4082978" y="1417821"/>
              <a:ext cx="1949893" cy="1294516"/>
            </a:xfrm>
            <a:custGeom>
              <a:avLst/>
              <a:gdLst/>
              <a:ahLst/>
              <a:cxnLst/>
              <a:rect l="l" t="t" r="r" b="b"/>
              <a:pathLst>
                <a:path w="21600" h="21600" extrusionOk="0">
                  <a:moveTo>
                    <a:pt x="21600" y="0"/>
                  </a:moveTo>
                  <a:cubicBezTo>
                    <a:pt x="17701" y="79"/>
                    <a:pt x="13810" y="1234"/>
                    <a:pt x="10140" y="3461"/>
                  </a:cubicBezTo>
                  <a:cubicBezTo>
                    <a:pt x="6470" y="5689"/>
                    <a:pt x="3019" y="8988"/>
                    <a:pt x="0" y="13362"/>
                  </a:cubicBezTo>
                  <a:lnTo>
                    <a:pt x="5470" y="21600"/>
                  </a:lnTo>
                  <a:cubicBezTo>
                    <a:pt x="7733" y="18362"/>
                    <a:pt x="10312" y="15914"/>
                    <a:pt x="13051" y="14255"/>
                  </a:cubicBezTo>
                  <a:cubicBezTo>
                    <a:pt x="15790" y="12596"/>
                    <a:pt x="18690" y="11726"/>
                    <a:pt x="21600" y="11648"/>
                  </a:cubicBezTo>
                  <a:lnTo>
                    <a:pt x="21600" y="0"/>
                  </a:lnTo>
                  <a:close/>
                </a:path>
              </a:pathLst>
            </a:cu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1" name="Google Shape;2411;p35"/>
            <p:cNvSpPr/>
            <p:nvPr/>
          </p:nvSpPr>
          <p:spPr>
            <a:xfrm>
              <a:off x="6110280" y="1417821"/>
              <a:ext cx="1969426" cy="1312962"/>
            </a:xfrm>
            <a:custGeom>
              <a:avLst/>
              <a:gdLst/>
              <a:ahLst/>
              <a:cxnLst/>
              <a:rect l="l" t="t" r="r" b="b"/>
              <a:pathLst>
                <a:path w="21600" h="21600" extrusionOk="0">
                  <a:moveTo>
                    <a:pt x="0" y="0"/>
                  </a:moveTo>
                  <a:lnTo>
                    <a:pt x="0" y="11484"/>
                  </a:lnTo>
                  <a:cubicBezTo>
                    <a:pt x="2927" y="11562"/>
                    <a:pt x="5845" y="12443"/>
                    <a:pt x="8595" y="14129"/>
                  </a:cubicBezTo>
                  <a:cubicBezTo>
                    <a:pt x="11346" y="15815"/>
                    <a:pt x="13928" y="18306"/>
                    <a:pt x="16185" y="21600"/>
                  </a:cubicBezTo>
                  <a:lnTo>
                    <a:pt x="21600" y="13478"/>
                  </a:lnTo>
                  <a:cubicBezTo>
                    <a:pt x="18596" y="9063"/>
                    <a:pt x="15150" y="5733"/>
                    <a:pt x="11477" y="3487"/>
                  </a:cubicBezTo>
                  <a:cubicBezTo>
                    <a:pt x="7805" y="1241"/>
                    <a:pt x="3907" y="79"/>
                    <a:pt x="0" y="0"/>
                  </a:cubicBezTo>
                  <a:close/>
                </a:path>
              </a:pathLst>
            </a:cu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2" name="Google Shape;2412;p35"/>
            <p:cNvSpPr/>
            <p:nvPr/>
          </p:nvSpPr>
          <p:spPr>
            <a:xfrm>
              <a:off x="3201809" y="2272512"/>
              <a:ext cx="1319583" cy="1976135"/>
            </a:xfrm>
            <a:custGeom>
              <a:avLst/>
              <a:gdLst/>
              <a:ahLst/>
              <a:cxnLst/>
              <a:rect l="l" t="t" r="r" b="b"/>
              <a:pathLst>
                <a:path w="21600" h="21600" extrusionOk="0">
                  <a:moveTo>
                    <a:pt x="13518" y="0"/>
                  </a:moveTo>
                  <a:cubicBezTo>
                    <a:pt x="9089" y="2999"/>
                    <a:pt x="5749" y="6444"/>
                    <a:pt x="3496" y="10117"/>
                  </a:cubicBezTo>
                  <a:cubicBezTo>
                    <a:pt x="1244" y="13790"/>
                    <a:pt x="79" y="17691"/>
                    <a:pt x="0" y="21600"/>
                  </a:cubicBezTo>
                  <a:lnTo>
                    <a:pt x="11431" y="21600"/>
                  </a:lnTo>
                  <a:cubicBezTo>
                    <a:pt x="11508" y="18668"/>
                    <a:pt x="12395" y="15744"/>
                    <a:pt x="14089" y="12989"/>
                  </a:cubicBezTo>
                  <a:cubicBezTo>
                    <a:pt x="15784" y="10235"/>
                    <a:pt x="18287" y="7650"/>
                    <a:pt x="21600" y="5397"/>
                  </a:cubicBezTo>
                  <a:lnTo>
                    <a:pt x="13518" y="0"/>
                  </a:lnTo>
                  <a:close/>
                </a:path>
              </a:pathLst>
            </a:cu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3" name="Google Shape;2413;p35"/>
            <p:cNvSpPr/>
            <p:nvPr/>
          </p:nvSpPr>
          <p:spPr>
            <a:xfrm>
              <a:off x="7640207" y="2292044"/>
              <a:ext cx="1301134" cy="1956603"/>
            </a:xfrm>
            <a:custGeom>
              <a:avLst/>
              <a:gdLst/>
              <a:ahLst/>
              <a:cxnLst/>
              <a:rect l="l" t="t" r="r" b="b"/>
              <a:pathLst>
                <a:path w="21600" h="21600" extrusionOk="0">
                  <a:moveTo>
                    <a:pt x="8197" y="0"/>
                  </a:moveTo>
                  <a:lnTo>
                    <a:pt x="0" y="5450"/>
                  </a:lnTo>
                  <a:cubicBezTo>
                    <a:pt x="3258" y="7711"/>
                    <a:pt x="5721" y="10292"/>
                    <a:pt x="7389" y="13035"/>
                  </a:cubicBezTo>
                  <a:cubicBezTo>
                    <a:pt x="9057" y="15778"/>
                    <a:pt x="9930" y="18684"/>
                    <a:pt x="10007" y="21600"/>
                  </a:cubicBezTo>
                  <a:lnTo>
                    <a:pt x="21600" y="21600"/>
                  </a:lnTo>
                  <a:cubicBezTo>
                    <a:pt x="21521" y="17698"/>
                    <a:pt x="20363" y="13805"/>
                    <a:pt x="18129" y="10134"/>
                  </a:cubicBezTo>
                  <a:cubicBezTo>
                    <a:pt x="15895" y="6463"/>
                    <a:pt x="12585" y="3014"/>
                    <a:pt x="8197" y="0"/>
                  </a:cubicBezTo>
                  <a:close/>
                </a:path>
              </a:pathLst>
            </a:cu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4" name="Google Shape;2414;p35"/>
            <p:cNvSpPr/>
            <p:nvPr/>
          </p:nvSpPr>
          <p:spPr>
            <a:xfrm>
              <a:off x="3201809" y="4326050"/>
              <a:ext cx="1313072" cy="1969263"/>
            </a:xfrm>
            <a:custGeom>
              <a:avLst/>
              <a:gdLst/>
              <a:ahLst/>
              <a:cxnLst/>
              <a:rect l="l" t="t" r="r" b="b"/>
              <a:pathLst>
                <a:path w="21600" h="21600" extrusionOk="0">
                  <a:moveTo>
                    <a:pt x="0" y="0"/>
                  </a:moveTo>
                  <a:cubicBezTo>
                    <a:pt x="79" y="3907"/>
                    <a:pt x="1241" y="7805"/>
                    <a:pt x="3487" y="11477"/>
                  </a:cubicBezTo>
                  <a:cubicBezTo>
                    <a:pt x="5733" y="15150"/>
                    <a:pt x="9063" y="18596"/>
                    <a:pt x="13478" y="21600"/>
                  </a:cubicBezTo>
                  <a:lnTo>
                    <a:pt x="21600" y="16185"/>
                  </a:lnTo>
                  <a:cubicBezTo>
                    <a:pt x="18306" y="13928"/>
                    <a:pt x="15818" y="11346"/>
                    <a:pt x="14132" y="8595"/>
                  </a:cubicBezTo>
                  <a:cubicBezTo>
                    <a:pt x="12447" y="5845"/>
                    <a:pt x="11565" y="2926"/>
                    <a:pt x="11487" y="0"/>
                  </a:cubicBezTo>
                  <a:lnTo>
                    <a:pt x="0" y="0"/>
                  </a:lnTo>
                  <a:close/>
                </a:path>
              </a:pathLst>
            </a:custGeom>
            <a:solidFill>
              <a:schemeClr val="accent1"/>
            </a:solidFill>
            <a:ln>
              <a:noFill/>
            </a:ln>
          </p:spPr>
          <p:txBody>
            <a:bodyPr spcFirstLastPara="1" wrap="square" lIns="19050" tIns="19050" rIns="19050" bIns="19050" anchor="ctr" anchorCtr="0">
              <a:noAutofit/>
            </a:bodyPr>
            <a:lstStyle/>
            <a:p>
              <a:pPr marL="0" marR="0" lvl="0" indent="0" algn="ctr" rtl="0">
                <a:spcBef>
                  <a:spcPts val="0"/>
                </a:spcBef>
                <a:spcAft>
                  <a:spcPts val="0"/>
                </a:spcAft>
                <a:buNone/>
              </a:pPr>
              <a:endParaRPr sz="1050">
                <a:solidFill>
                  <a:srgbClr val="FFFFFF"/>
                </a:solidFill>
                <a:latin typeface="Calibri"/>
                <a:ea typeface="Calibri"/>
                <a:cs typeface="Calibri"/>
                <a:sym typeface="Calibri"/>
              </a:endParaRPr>
            </a:p>
          </p:txBody>
        </p:sp>
        <p:sp>
          <p:nvSpPr>
            <p:cNvPr id="2415" name="Google Shape;2415;p35"/>
            <p:cNvSpPr/>
            <p:nvPr/>
          </p:nvSpPr>
          <p:spPr>
            <a:xfrm>
              <a:off x="7646718" y="4326050"/>
              <a:ext cx="1294624" cy="1949731"/>
            </a:xfrm>
            <a:custGeom>
              <a:avLst/>
              <a:gdLst/>
              <a:ahLst/>
              <a:cxnLst/>
              <a:rect l="l" t="t" r="r" b="b"/>
              <a:pathLst>
                <a:path w="21600" h="21600" extrusionOk="0">
                  <a:moveTo>
                    <a:pt x="9949" y="0"/>
                  </a:moveTo>
                  <a:cubicBezTo>
                    <a:pt x="9871" y="2910"/>
                    <a:pt x="9003" y="5810"/>
                    <a:pt x="7345" y="8549"/>
                  </a:cubicBezTo>
                  <a:cubicBezTo>
                    <a:pt x="5687" y="11288"/>
                    <a:pt x="3238" y="13867"/>
                    <a:pt x="0" y="16130"/>
                  </a:cubicBezTo>
                  <a:lnTo>
                    <a:pt x="8238" y="21600"/>
                  </a:lnTo>
                  <a:cubicBezTo>
                    <a:pt x="12612" y="18581"/>
                    <a:pt x="15911" y="15130"/>
                    <a:pt x="18139" y="11460"/>
                  </a:cubicBezTo>
                  <a:cubicBezTo>
                    <a:pt x="20366" y="7790"/>
                    <a:pt x="21521" y="3900"/>
                    <a:pt x="21600" y="0"/>
                  </a:cubicBezTo>
                  <a:lnTo>
                    <a:pt x="9949"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6" name="Google Shape;2416;p35"/>
            <p:cNvSpPr/>
            <p:nvPr/>
          </p:nvSpPr>
          <p:spPr>
            <a:xfrm>
              <a:off x="4465324" y="2681231"/>
              <a:ext cx="3212503" cy="2611638"/>
            </a:xfrm>
            <a:custGeom>
              <a:avLst/>
              <a:gdLst/>
              <a:ahLst/>
              <a:cxnLst/>
              <a:rect l="l" t="t" r="r" b="b"/>
              <a:pathLst>
                <a:path w="21600" h="21600" extrusionOk="0">
                  <a:moveTo>
                    <a:pt x="9488" y="0"/>
                  </a:moveTo>
                  <a:lnTo>
                    <a:pt x="9220" y="2060"/>
                  </a:lnTo>
                  <a:cubicBezTo>
                    <a:pt x="8651" y="2180"/>
                    <a:pt x="8090" y="2367"/>
                    <a:pt x="7543" y="2619"/>
                  </a:cubicBezTo>
                  <a:lnTo>
                    <a:pt x="6476" y="1016"/>
                  </a:lnTo>
                  <a:lnTo>
                    <a:pt x="4210" y="2644"/>
                  </a:lnTo>
                  <a:lnTo>
                    <a:pt x="4823" y="4581"/>
                  </a:lnTo>
                  <a:cubicBezTo>
                    <a:pt x="4625" y="4787"/>
                    <a:pt x="4432" y="5001"/>
                    <a:pt x="4245" y="5231"/>
                  </a:cubicBezTo>
                  <a:cubicBezTo>
                    <a:pt x="4055" y="5464"/>
                    <a:pt x="3878" y="5707"/>
                    <a:pt x="3708" y="5955"/>
                  </a:cubicBezTo>
                  <a:lnTo>
                    <a:pt x="2137" y="5201"/>
                  </a:lnTo>
                  <a:lnTo>
                    <a:pt x="811" y="7989"/>
                  </a:lnTo>
                  <a:lnTo>
                    <a:pt x="2116" y="9305"/>
                  </a:lnTo>
                  <a:cubicBezTo>
                    <a:pt x="1914" y="9972"/>
                    <a:pt x="1764" y="10658"/>
                    <a:pt x="1667" y="11353"/>
                  </a:cubicBezTo>
                  <a:lnTo>
                    <a:pt x="0" y="11679"/>
                  </a:lnTo>
                  <a:lnTo>
                    <a:pt x="0" y="14908"/>
                  </a:lnTo>
                  <a:lnTo>
                    <a:pt x="1667" y="15234"/>
                  </a:lnTo>
                  <a:cubicBezTo>
                    <a:pt x="1765" y="15932"/>
                    <a:pt x="1915" y="16620"/>
                    <a:pt x="2118" y="17289"/>
                  </a:cubicBezTo>
                  <a:lnTo>
                    <a:pt x="814" y="18604"/>
                  </a:lnTo>
                  <a:lnTo>
                    <a:pt x="2139" y="21391"/>
                  </a:lnTo>
                  <a:lnTo>
                    <a:pt x="3711" y="20637"/>
                  </a:lnTo>
                  <a:cubicBezTo>
                    <a:pt x="3880" y="20883"/>
                    <a:pt x="4057" y="21124"/>
                    <a:pt x="4245" y="21356"/>
                  </a:cubicBezTo>
                  <a:cubicBezTo>
                    <a:pt x="4315" y="21442"/>
                    <a:pt x="4391" y="21518"/>
                    <a:pt x="4463" y="21600"/>
                  </a:cubicBezTo>
                  <a:lnTo>
                    <a:pt x="6809" y="18715"/>
                  </a:lnTo>
                  <a:cubicBezTo>
                    <a:pt x="6736" y="18634"/>
                    <a:pt x="6660" y="18559"/>
                    <a:pt x="6590" y="18472"/>
                  </a:cubicBezTo>
                  <a:cubicBezTo>
                    <a:pt x="4265" y="15613"/>
                    <a:pt x="4265" y="10976"/>
                    <a:pt x="6590" y="8116"/>
                  </a:cubicBezTo>
                  <a:cubicBezTo>
                    <a:pt x="7753" y="6686"/>
                    <a:pt x="9276" y="5971"/>
                    <a:pt x="10800" y="5971"/>
                  </a:cubicBezTo>
                  <a:cubicBezTo>
                    <a:pt x="12324" y="5971"/>
                    <a:pt x="13847" y="6686"/>
                    <a:pt x="15010" y="8116"/>
                  </a:cubicBezTo>
                  <a:cubicBezTo>
                    <a:pt x="17335" y="10976"/>
                    <a:pt x="17335" y="15613"/>
                    <a:pt x="15010" y="18472"/>
                  </a:cubicBezTo>
                  <a:cubicBezTo>
                    <a:pt x="14983" y="18506"/>
                    <a:pt x="14954" y="18534"/>
                    <a:pt x="14926" y="18567"/>
                  </a:cubicBezTo>
                  <a:lnTo>
                    <a:pt x="17271" y="21450"/>
                  </a:lnTo>
                  <a:cubicBezTo>
                    <a:pt x="17298" y="21418"/>
                    <a:pt x="17328" y="21389"/>
                    <a:pt x="17355" y="21356"/>
                  </a:cubicBezTo>
                  <a:cubicBezTo>
                    <a:pt x="17541" y="21127"/>
                    <a:pt x="17714" y="20890"/>
                    <a:pt x="17881" y="20647"/>
                  </a:cubicBezTo>
                  <a:lnTo>
                    <a:pt x="19456" y="21401"/>
                  </a:lnTo>
                  <a:lnTo>
                    <a:pt x="20782" y="18614"/>
                  </a:lnTo>
                  <a:lnTo>
                    <a:pt x="19478" y="17301"/>
                  </a:lnTo>
                  <a:cubicBezTo>
                    <a:pt x="19683" y="16628"/>
                    <a:pt x="19835" y="15936"/>
                    <a:pt x="19933" y="15234"/>
                  </a:cubicBezTo>
                  <a:lnTo>
                    <a:pt x="21600" y="14908"/>
                  </a:lnTo>
                  <a:lnTo>
                    <a:pt x="21600" y="11679"/>
                  </a:lnTo>
                  <a:lnTo>
                    <a:pt x="19933" y="11353"/>
                  </a:lnTo>
                  <a:cubicBezTo>
                    <a:pt x="19835" y="10655"/>
                    <a:pt x="19685" y="9967"/>
                    <a:pt x="19482" y="9298"/>
                  </a:cubicBezTo>
                  <a:lnTo>
                    <a:pt x="20786" y="7983"/>
                  </a:lnTo>
                  <a:lnTo>
                    <a:pt x="19461" y="5196"/>
                  </a:lnTo>
                  <a:lnTo>
                    <a:pt x="17889" y="5950"/>
                  </a:lnTo>
                  <a:cubicBezTo>
                    <a:pt x="17720" y="5704"/>
                    <a:pt x="17543" y="5463"/>
                    <a:pt x="17355" y="5231"/>
                  </a:cubicBezTo>
                  <a:cubicBezTo>
                    <a:pt x="17167" y="5000"/>
                    <a:pt x="16972" y="4784"/>
                    <a:pt x="16772" y="4577"/>
                  </a:cubicBezTo>
                  <a:lnTo>
                    <a:pt x="17386" y="2641"/>
                  </a:lnTo>
                  <a:lnTo>
                    <a:pt x="15120" y="1011"/>
                  </a:lnTo>
                  <a:lnTo>
                    <a:pt x="14051" y="2616"/>
                  </a:lnTo>
                  <a:cubicBezTo>
                    <a:pt x="13506" y="2366"/>
                    <a:pt x="12947" y="2180"/>
                    <a:pt x="12380" y="2060"/>
                  </a:cubicBezTo>
                  <a:lnTo>
                    <a:pt x="12112" y="0"/>
                  </a:lnTo>
                  <a:lnTo>
                    <a:pt x="9488" y="0"/>
                  </a:lnTo>
                  <a:close/>
                </a:path>
              </a:pathLst>
            </a:custGeom>
            <a:solidFill>
              <a:srgbClr val="D0CECE"/>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17" name="Google Shape;2417;p35"/>
            <p:cNvSpPr/>
            <p:nvPr/>
          </p:nvSpPr>
          <p:spPr>
            <a:xfrm>
              <a:off x="6022388" y="3816668"/>
              <a:ext cx="108082" cy="210362"/>
            </a:xfrm>
            <a:custGeom>
              <a:avLst/>
              <a:gdLst/>
              <a:ahLst/>
              <a:cxnLst/>
              <a:rect l="l" t="t" r="r" b="b"/>
              <a:pathLst>
                <a:path w="21600" h="21600" extrusionOk="0">
                  <a:moveTo>
                    <a:pt x="0" y="0"/>
                  </a:moveTo>
                  <a:lnTo>
                    <a:pt x="0" y="11844"/>
                  </a:lnTo>
                  <a:lnTo>
                    <a:pt x="6566" y="11844"/>
                  </a:lnTo>
                  <a:lnTo>
                    <a:pt x="6566" y="21600"/>
                  </a:lnTo>
                  <a:lnTo>
                    <a:pt x="21600" y="8737"/>
                  </a:lnTo>
                  <a:lnTo>
                    <a:pt x="13036" y="8737"/>
                  </a:lnTo>
                  <a:lnTo>
                    <a:pt x="21600" y="0"/>
                  </a:lnTo>
                  <a:lnTo>
                    <a:pt x="0" y="0"/>
                  </a:lnTo>
                </a:path>
              </a:pathLst>
            </a:custGeom>
            <a:gradFill>
              <a:gsLst>
                <a:gs pos="0">
                  <a:schemeClr val="accent2"/>
                </a:gs>
                <a:gs pos="100000">
                  <a:schemeClr val="accent3"/>
                </a:gs>
              </a:gsLst>
              <a:lin ang="5400000" scaled="0"/>
            </a:gra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b="0">
                <a:solidFill>
                  <a:schemeClr val="accent6"/>
                </a:solidFill>
                <a:latin typeface="Calibri"/>
                <a:ea typeface="Calibri"/>
                <a:cs typeface="Calibri"/>
                <a:sym typeface="Calibri"/>
              </a:endParaRPr>
            </a:p>
          </p:txBody>
        </p:sp>
        <p:grpSp>
          <p:nvGrpSpPr>
            <p:cNvPr id="2418" name="Google Shape;2418;p35"/>
            <p:cNvGrpSpPr/>
            <p:nvPr/>
          </p:nvGrpSpPr>
          <p:grpSpPr>
            <a:xfrm>
              <a:off x="5293737" y="3518856"/>
              <a:ext cx="1555677" cy="3284377"/>
              <a:chOff x="5293737" y="3518856"/>
              <a:chExt cx="1555677" cy="3284377"/>
            </a:xfrm>
          </p:grpSpPr>
          <p:sp>
            <p:nvSpPr>
              <p:cNvPr id="2419" name="Google Shape;2419;p35"/>
              <p:cNvSpPr/>
              <p:nvPr/>
            </p:nvSpPr>
            <p:spPr>
              <a:xfrm>
                <a:off x="5293737" y="3518856"/>
                <a:ext cx="1555677" cy="2149897"/>
              </a:xfrm>
              <a:custGeom>
                <a:avLst/>
                <a:gdLst/>
                <a:ahLst/>
                <a:cxnLst/>
                <a:rect l="l" t="t" r="r" b="b"/>
                <a:pathLst>
                  <a:path w="19679" h="21479" extrusionOk="0">
                    <a:moveTo>
                      <a:pt x="9839" y="0"/>
                    </a:moveTo>
                    <a:cubicBezTo>
                      <a:pt x="7320" y="0"/>
                      <a:pt x="4803" y="759"/>
                      <a:pt x="2882" y="2276"/>
                    </a:cubicBezTo>
                    <a:cubicBezTo>
                      <a:pt x="-961" y="5311"/>
                      <a:pt x="-961" y="10231"/>
                      <a:pt x="2882" y="13266"/>
                    </a:cubicBezTo>
                    <a:cubicBezTo>
                      <a:pt x="3780" y="13975"/>
                      <a:pt x="4809" y="14516"/>
                      <a:pt x="5908" y="14894"/>
                    </a:cubicBezTo>
                    <a:lnTo>
                      <a:pt x="5908" y="15738"/>
                    </a:lnTo>
                    <a:lnTo>
                      <a:pt x="13770" y="16834"/>
                    </a:lnTo>
                    <a:lnTo>
                      <a:pt x="13770" y="14894"/>
                    </a:lnTo>
                    <a:cubicBezTo>
                      <a:pt x="14869" y="14516"/>
                      <a:pt x="15898" y="13975"/>
                      <a:pt x="16796" y="13266"/>
                    </a:cubicBezTo>
                    <a:cubicBezTo>
                      <a:pt x="20639" y="10231"/>
                      <a:pt x="20639" y="5311"/>
                      <a:pt x="16796" y="2276"/>
                    </a:cubicBezTo>
                    <a:cubicBezTo>
                      <a:pt x="14875" y="759"/>
                      <a:pt x="12357" y="0"/>
                      <a:pt x="9839" y="0"/>
                    </a:cubicBezTo>
                    <a:close/>
                    <a:moveTo>
                      <a:pt x="9839" y="758"/>
                    </a:moveTo>
                    <a:cubicBezTo>
                      <a:pt x="12111" y="758"/>
                      <a:pt x="14384" y="1442"/>
                      <a:pt x="16118" y="2812"/>
                    </a:cubicBezTo>
                    <a:cubicBezTo>
                      <a:pt x="19585" y="5550"/>
                      <a:pt x="19585" y="9990"/>
                      <a:pt x="16118" y="12729"/>
                    </a:cubicBezTo>
                    <a:cubicBezTo>
                      <a:pt x="12650" y="15468"/>
                      <a:pt x="7028" y="15468"/>
                      <a:pt x="3560" y="12729"/>
                    </a:cubicBezTo>
                    <a:cubicBezTo>
                      <a:pt x="93" y="9990"/>
                      <a:pt x="93" y="5550"/>
                      <a:pt x="3560" y="2812"/>
                    </a:cubicBezTo>
                    <a:cubicBezTo>
                      <a:pt x="5294" y="1442"/>
                      <a:pt x="7566" y="758"/>
                      <a:pt x="9839" y="758"/>
                    </a:cubicBezTo>
                    <a:close/>
                    <a:moveTo>
                      <a:pt x="5908" y="16402"/>
                    </a:moveTo>
                    <a:lnTo>
                      <a:pt x="5908" y="17182"/>
                    </a:lnTo>
                    <a:lnTo>
                      <a:pt x="13768" y="18277"/>
                    </a:lnTo>
                    <a:cubicBezTo>
                      <a:pt x="13769" y="18231"/>
                      <a:pt x="13769" y="18188"/>
                      <a:pt x="13769" y="18143"/>
                    </a:cubicBezTo>
                    <a:cubicBezTo>
                      <a:pt x="13770" y="18099"/>
                      <a:pt x="13770" y="18053"/>
                      <a:pt x="13770" y="18001"/>
                    </a:cubicBezTo>
                    <a:lnTo>
                      <a:pt x="13770" y="17497"/>
                    </a:lnTo>
                    <a:lnTo>
                      <a:pt x="5908" y="16402"/>
                    </a:lnTo>
                    <a:close/>
                    <a:moveTo>
                      <a:pt x="5908" y="17845"/>
                    </a:moveTo>
                    <a:lnTo>
                      <a:pt x="5908" y="17988"/>
                    </a:lnTo>
                    <a:cubicBezTo>
                      <a:pt x="5908" y="18377"/>
                      <a:pt x="5907" y="18668"/>
                      <a:pt x="5928" y="18914"/>
                    </a:cubicBezTo>
                    <a:cubicBezTo>
                      <a:pt x="5949" y="19160"/>
                      <a:pt x="5990" y="19360"/>
                      <a:pt x="6073" y="19567"/>
                    </a:cubicBezTo>
                    <a:cubicBezTo>
                      <a:pt x="6177" y="19792"/>
                      <a:pt x="6342" y="19995"/>
                      <a:pt x="6552" y="20161"/>
                    </a:cubicBezTo>
                    <a:cubicBezTo>
                      <a:pt x="6762" y="20327"/>
                      <a:pt x="7018" y="20456"/>
                      <a:pt x="7304" y="20538"/>
                    </a:cubicBezTo>
                    <a:cubicBezTo>
                      <a:pt x="7465" y="20579"/>
                      <a:pt x="7627" y="20606"/>
                      <a:pt x="7800" y="20624"/>
                    </a:cubicBezTo>
                    <a:cubicBezTo>
                      <a:pt x="7973" y="20643"/>
                      <a:pt x="8159" y="20653"/>
                      <a:pt x="8368" y="20659"/>
                    </a:cubicBezTo>
                    <a:cubicBezTo>
                      <a:pt x="8443" y="20826"/>
                      <a:pt x="8561" y="20983"/>
                      <a:pt x="8730" y="21116"/>
                    </a:cubicBezTo>
                    <a:cubicBezTo>
                      <a:pt x="9342" y="21600"/>
                      <a:pt x="10336" y="21600"/>
                      <a:pt x="10948" y="21116"/>
                    </a:cubicBezTo>
                    <a:cubicBezTo>
                      <a:pt x="11117" y="20983"/>
                      <a:pt x="11235" y="20826"/>
                      <a:pt x="11310" y="20659"/>
                    </a:cubicBezTo>
                    <a:cubicBezTo>
                      <a:pt x="11520" y="20653"/>
                      <a:pt x="11706" y="20643"/>
                      <a:pt x="11879" y="20624"/>
                    </a:cubicBezTo>
                    <a:cubicBezTo>
                      <a:pt x="12052" y="20606"/>
                      <a:pt x="12214" y="20579"/>
                      <a:pt x="12374" y="20538"/>
                    </a:cubicBezTo>
                    <a:cubicBezTo>
                      <a:pt x="12660" y="20456"/>
                      <a:pt x="12916" y="20327"/>
                      <a:pt x="13126" y="20161"/>
                    </a:cubicBezTo>
                    <a:cubicBezTo>
                      <a:pt x="13336" y="19995"/>
                      <a:pt x="13501" y="19792"/>
                      <a:pt x="13605" y="19567"/>
                    </a:cubicBezTo>
                    <a:cubicBezTo>
                      <a:pt x="13645" y="19467"/>
                      <a:pt x="13675" y="19368"/>
                      <a:pt x="13698" y="19265"/>
                    </a:cubicBezTo>
                    <a:cubicBezTo>
                      <a:pt x="13721" y="19162"/>
                      <a:pt x="13736" y="19054"/>
                      <a:pt x="13747" y="18937"/>
                    </a:cubicBezTo>
                    <a:lnTo>
                      <a:pt x="5908" y="17845"/>
                    </a:lnTo>
                    <a:close/>
                  </a:path>
                </a:pathLst>
              </a:cu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0" name="Google Shape;2420;p35"/>
              <p:cNvSpPr/>
              <p:nvPr/>
            </p:nvSpPr>
            <p:spPr>
              <a:xfrm>
                <a:off x="6017535" y="5728687"/>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1" name="Google Shape;2421;p35"/>
              <p:cNvSpPr/>
              <p:nvPr/>
            </p:nvSpPr>
            <p:spPr>
              <a:xfrm>
                <a:off x="6017535" y="5889766"/>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2" name="Google Shape;2422;p35"/>
              <p:cNvSpPr/>
              <p:nvPr/>
            </p:nvSpPr>
            <p:spPr>
              <a:xfrm>
                <a:off x="6017535" y="6050844"/>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3" name="Google Shape;2423;p35"/>
              <p:cNvSpPr/>
              <p:nvPr/>
            </p:nvSpPr>
            <p:spPr>
              <a:xfrm>
                <a:off x="6017535" y="6211922"/>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4" name="Google Shape;2424;p35"/>
              <p:cNvSpPr/>
              <p:nvPr/>
            </p:nvSpPr>
            <p:spPr>
              <a:xfrm>
                <a:off x="6017535" y="6373001"/>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5" name="Google Shape;2425;p35"/>
              <p:cNvSpPr/>
              <p:nvPr/>
            </p:nvSpPr>
            <p:spPr>
              <a:xfrm>
                <a:off x="6017535" y="6534080"/>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26" name="Google Shape;2426;p35"/>
              <p:cNvSpPr/>
              <p:nvPr/>
            </p:nvSpPr>
            <p:spPr>
              <a:xfrm>
                <a:off x="6017535" y="6695159"/>
                <a:ext cx="108082" cy="108073"/>
              </a:xfrm>
              <a:prstGeom prst="ellipse">
                <a:avLst/>
              </a:prstGeom>
              <a:gradFill>
                <a:gsLst>
                  <a:gs pos="0">
                    <a:schemeClr val="accent1"/>
                  </a:gs>
                  <a:gs pos="100000">
                    <a:schemeClr val="accent2"/>
                  </a:gs>
                </a:gsLst>
                <a:lin ang="5400000" scaled="0"/>
              </a:gra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grpSp>
        <p:sp>
          <p:nvSpPr>
            <p:cNvPr id="2427" name="Google Shape;2427;p35"/>
            <p:cNvSpPr/>
            <p:nvPr/>
          </p:nvSpPr>
          <p:spPr>
            <a:xfrm>
              <a:off x="8727089" y="2539132"/>
              <a:ext cx="788646" cy="318067"/>
            </a:xfrm>
            <a:custGeom>
              <a:avLst/>
              <a:gdLst/>
              <a:ahLst/>
              <a:cxnLst/>
              <a:rect l="l" t="t" r="r" b="b"/>
              <a:pathLst>
                <a:path w="21600" h="21600" extrusionOk="0">
                  <a:moveTo>
                    <a:pt x="0" y="21600"/>
                  </a:moveTo>
                  <a:lnTo>
                    <a:pt x="8712" y="0"/>
                  </a:lnTo>
                  <a:lnTo>
                    <a:pt x="21600" y="0"/>
                  </a:lnTo>
                </a:path>
              </a:pathLst>
            </a:custGeom>
            <a:noFill/>
            <a:ln w="12700" cap="flat" cmpd="sng">
              <a:solidFill>
                <a:srgbClr val="BFBFBF"/>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cxnSp>
          <p:nvCxnSpPr>
            <p:cNvPr id="2428" name="Google Shape;2428;p35"/>
            <p:cNvCxnSpPr/>
            <p:nvPr/>
          </p:nvCxnSpPr>
          <p:spPr>
            <a:xfrm>
              <a:off x="9035812" y="4870280"/>
              <a:ext cx="483253" cy="0"/>
            </a:xfrm>
            <a:prstGeom prst="straightConnector1">
              <a:avLst/>
            </a:prstGeom>
            <a:noFill/>
            <a:ln w="12700" cap="flat" cmpd="sng">
              <a:solidFill>
                <a:srgbClr val="BFBFBF"/>
              </a:solidFill>
              <a:prstDash val="solid"/>
              <a:round/>
              <a:headEnd type="none" w="sm" len="sm"/>
              <a:tailEnd type="none" w="sm" len="sm"/>
            </a:ln>
          </p:spPr>
        </p:cxnSp>
        <p:cxnSp>
          <p:nvCxnSpPr>
            <p:cNvPr id="2429" name="Google Shape;2429;p35"/>
            <p:cNvCxnSpPr/>
            <p:nvPr/>
          </p:nvCxnSpPr>
          <p:spPr>
            <a:xfrm>
              <a:off x="2651205" y="4870280"/>
              <a:ext cx="483253" cy="0"/>
            </a:xfrm>
            <a:prstGeom prst="straightConnector1">
              <a:avLst/>
            </a:prstGeom>
            <a:noFill/>
            <a:ln w="12700" cap="flat" cmpd="sng">
              <a:solidFill>
                <a:srgbClr val="BFBFBF"/>
              </a:solidFill>
              <a:prstDash val="solid"/>
              <a:round/>
              <a:headEnd type="none" w="sm" len="sm"/>
              <a:tailEnd type="none" w="sm" len="sm"/>
            </a:ln>
          </p:spPr>
        </p:cxnSp>
        <p:sp>
          <p:nvSpPr>
            <p:cNvPr id="2430" name="Google Shape;2430;p35"/>
            <p:cNvSpPr/>
            <p:nvPr/>
          </p:nvSpPr>
          <p:spPr>
            <a:xfrm>
              <a:off x="2677250" y="2539132"/>
              <a:ext cx="788723" cy="318067"/>
            </a:xfrm>
            <a:custGeom>
              <a:avLst/>
              <a:gdLst/>
              <a:ahLst/>
              <a:cxnLst/>
              <a:rect l="l" t="t" r="r" b="b"/>
              <a:pathLst>
                <a:path w="21600" h="21600" extrusionOk="0">
                  <a:moveTo>
                    <a:pt x="21600" y="21600"/>
                  </a:moveTo>
                  <a:lnTo>
                    <a:pt x="12888" y="0"/>
                  </a:lnTo>
                  <a:lnTo>
                    <a:pt x="0" y="0"/>
                  </a:lnTo>
                </a:path>
              </a:pathLst>
            </a:custGeom>
            <a:noFill/>
            <a:ln w="12700" cap="flat" cmpd="sng">
              <a:solidFill>
                <a:srgbClr val="BFBFBF"/>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431" name="Google Shape;2431;p35"/>
            <p:cNvSpPr/>
            <p:nvPr/>
          </p:nvSpPr>
          <p:spPr>
            <a:xfrm>
              <a:off x="7090660" y="587865"/>
              <a:ext cx="823203" cy="865581"/>
            </a:xfrm>
            <a:custGeom>
              <a:avLst/>
              <a:gdLst/>
              <a:ahLst/>
              <a:cxnLst/>
              <a:rect l="l" t="t" r="r" b="b"/>
              <a:pathLst>
                <a:path w="21600" h="21600" extrusionOk="0">
                  <a:moveTo>
                    <a:pt x="0" y="21600"/>
                  </a:moveTo>
                  <a:lnTo>
                    <a:pt x="9253" y="0"/>
                  </a:lnTo>
                  <a:lnTo>
                    <a:pt x="21600" y="0"/>
                  </a:lnTo>
                </a:path>
              </a:pathLst>
            </a:custGeom>
            <a:noFill/>
            <a:ln w="12700" cap="flat" cmpd="sng">
              <a:solidFill>
                <a:srgbClr val="BFBFBF"/>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432" name="Google Shape;2432;p35"/>
            <p:cNvSpPr/>
            <p:nvPr/>
          </p:nvSpPr>
          <p:spPr>
            <a:xfrm>
              <a:off x="4233317" y="584741"/>
              <a:ext cx="823215" cy="865581"/>
            </a:xfrm>
            <a:custGeom>
              <a:avLst/>
              <a:gdLst/>
              <a:ahLst/>
              <a:cxnLst/>
              <a:rect l="l" t="t" r="r" b="b"/>
              <a:pathLst>
                <a:path w="21600" h="21600" extrusionOk="0">
                  <a:moveTo>
                    <a:pt x="21600" y="21600"/>
                  </a:moveTo>
                  <a:lnTo>
                    <a:pt x="12347" y="0"/>
                  </a:lnTo>
                  <a:lnTo>
                    <a:pt x="0" y="0"/>
                  </a:lnTo>
                </a:path>
              </a:pathLst>
            </a:custGeom>
            <a:noFill/>
            <a:ln w="12700" cap="flat" cmpd="sng">
              <a:solidFill>
                <a:srgbClr val="BFBFBF"/>
              </a:solidFill>
              <a:prstDash val="solid"/>
              <a:miter lim="400000"/>
              <a:headEnd type="none" w="sm" len="sm"/>
              <a:tailEnd type="none" w="sm" len="sm"/>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2433" name="Google Shape;2433;p35"/>
            <p:cNvSpPr/>
            <p:nvPr/>
          </p:nvSpPr>
          <p:spPr>
            <a:xfrm>
              <a:off x="4475544" y="1972721"/>
              <a:ext cx="1555750" cy="738920"/>
            </a:xfrm>
            <a:custGeom>
              <a:avLst/>
              <a:gdLst/>
              <a:ahLst/>
              <a:cxnLst/>
              <a:rect l="l" t="t" r="r" b="b"/>
              <a:pathLst>
                <a:path w="21600" h="21600" extrusionOk="0">
                  <a:moveTo>
                    <a:pt x="21600" y="0"/>
                  </a:moveTo>
                  <a:cubicBezTo>
                    <a:pt x="13803" y="284"/>
                    <a:pt x="6052" y="6516"/>
                    <a:pt x="0" y="18688"/>
                  </a:cubicBezTo>
                  <a:lnTo>
                    <a:pt x="1383" y="21600"/>
                  </a:lnTo>
                  <a:cubicBezTo>
                    <a:pt x="4220" y="15927"/>
                    <a:pt x="7452" y="11636"/>
                    <a:pt x="10885" y="8729"/>
                  </a:cubicBezTo>
                  <a:cubicBezTo>
                    <a:pt x="14319" y="5823"/>
                    <a:pt x="17953" y="4301"/>
                    <a:pt x="21600" y="4165"/>
                  </a:cubicBezTo>
                  <a:lnTo>
                    <a:pt x="21600"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4" name="Google Shape;2434;p35"/>
            <p:cNvSpPr/>
            <p:nvPr/>
          </p:nvSpPr>
          <p:spPr>
            <a:xfrm>
              <a:off x="6108683" y="1972721"/>
              <a:ext cx="1576586" cy="757175"/>
            </a:xfrm>
            <a:custGeom>
              <a:avLst/>
              <a:gdLst/>
              <a:ahLst/>
              <a:cxnLst/>
              <a:rect l="l" t="t" r="r" b="b"/>
              <a:pathLst>
                <a:path w="21600" h="21600" extrusionOk="0">
                  <a:moveTo>
                    <a:pt x="0" y="0"/>
                  </a:moveTo>
                  <a:lnTo>
                    <a:pt x="0" y="4064"/>
                  </a:lnTo>
                  <a:cubicBezTo>
                    <a:pt x="3656" y="4199"/>
                    <a:pt x="7300" y="5725"/>
                    <a:pt x="10736" y="8649"/>
                  </a:cubicBezTo>
                  <a:cubicBezTo>
                    <a:pt x="14172" y="11573"/>
                    <a:pt x="17398" y="15889"/>
                    <a:pt x="20216" y="21600"/>
                  </a:cubicBezTo>
                  <a:lnTo>
                    <a:pt x="21600" y="18719"/>
                  </a:lnTo>
                  <a:cubicBezTo>
                    <a:pt x="15583" y="6498"/>
                    <a:pt x="7812" y="260"/>
                    <a:pt x="0" y="0"/>
                  </a:cubicBez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5" name="Google Shape;2435;p35"/>
            <p:cNvSpPr/>
            <p:nvPr/>
          </p:nvSpPr>
          <p:spPr>
            <a:xfrm>
              <a:off x="3760375" y="2666004"/>
              <a:ext cx="759421" cy="1581812"/>
            </a:xfrm>
            <a:custGeom>
              <a:avLst/>
              <a:gdLst/>
              <a:ahLst/>
              <a:cxnLst/>
              <a:rect l="l" t="t" r="r" b="b"/>
              <a:pathLst>
                <a:path w="21600" h="21600" extrusionOk="0">
                  <a:moveTo>
                    <a:pt x="18772" y="0"/>
                  </a:moveTo>
                  <a:cubicBezTo>
                    <a:pt x="6504" y="6009"/>
                    <a:pt x="251" y="13785"/>
                    <a:pt x="0" y="21600"/>
                  </a:cubicBezTo>
                  <a:lnTo>
                    <a:pt x="3928" y="21600"/>
                  </a:lnTo>
                  <a:cubicBezTo>
                    <a:pt x="4064" y="17937"/>
                    <a:pt x="5606" y="14284"/>
                    <a:pt x="8551" y="10843"/>
                  </a:cubicBezTo>
                  <a:cubicBezTo>
                    <a:pt x="11495" y="7402"/>
                    <a:pt x="15843" y="4173"/>
                    <a:pt x="21600" y="1357"/>
                  </a:cubicBezTo>
                  <a:lnTo>
                    <a:pt x="18772"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6" name="Google Shape;2436;p35"/>
            <p:cNvSpPr/>
            <p:nvPr/>
          </p:nvSpPr>
          <p:spPr>
            <a:xfrm>
              <a:off x="7638635" y="2683862"/>
              <a:ext cx="744141" cy="1563954"/>
            </a:xfrm>
            <a:custGeom>
              <a:avLst/>
              <a:gdLst/>
              <a:ahLst/>
              <a:cxnLst/>
              <a:rect l="l" t="t" r="r" b="b"/>
              <a:pathLst>
                <a:path w="21600" h="21600" extrusionOk="0">
                  <a:moveTo>
                    <a:pt x="2932" y="0"/>
                  </a:moveTo>
                  <a:lnTo>
                    <a:pt x="0" y="1398"/>
                  </a:lnTo>
                  <a:cubicBezTo>
                    <a:pt x="5696" y="4226"/>
                    <a:pt x="10003" y="7453"/>
                    <a:pt x="12920" y="10885"/>
                  </a:cubicBezTo>
                  <a:cubicBezTo>
                    <a:pt x="15836" y="14317"/>
                    <a:pt x="17363" y="17952"/>
                    <a:pt x="17499" y="21600"/>
                  </a:cubicBezTo>
                  <a:lnTo>
                    <a:pt x="21600" y="21600"/>
                  </a:lnTo>
                  <a:cubicBezTo>
                    <a:pt x="21347" y="13801"/>
                    <a:pt x="15124" y="6043"/>
                    <a:pt x="2932" y="0"/>
                  </a:cubicBez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7" name="Google Shape;2437;p35"/>
            <p:cNvSpPr/>
            <p:nvPr/>
          </p:nvSpPr>
          <p:spPr>
            <a:xfrm>
              <a:off x="3760573" y="4325199"/>
              <a:ext cx="752674" cy="1572288"/>
            </a:xfrm>
            <a:custGeom>
              <a:avLst/>
              <a:gdLst/>
              <a:ahLst/>
              <a:cxnLst/>
              <a:rect l="l" t="t" r="r" b="b"/>
              <a:pathLst>
                <a:path w="21600" h="21600" extrusionOk="0">
                  <a:moveTo>
                    <a:pt x="0" y="0"/>
                  </a:moveTo>
                  <a:cubicBezTo>
                    <a:pt x="291" y="7813"/>
                    <a:pt x="6561" y="15582"/>
                    <a:pt x="18827" y="21600"/>
                  </a:cubicBezTo>
                  <a:lnTo>
                    <a:pt x="21600" y="20272"/>
                  </a:lnTo>
                  <a:cubicBezTo>
                    <a:pt x="15854" y="17447"/>
                    <a:pt x="11516" y="14212"/>
                    <a:pt x="8576" y="10767"/>
                  </a:cubicBezTo>
                  <a:cubicBezTo>
                    <a:pt x="5636" y="7322"/>
                    <a:pt x="4094" y="3665"/>
                    <a:pt x="3958" y="0"/>
                  </a:cubicBezTo>
                  <a:lnTo>
                    <a:pt x="0"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8" name="Google Shape;2438;p35"/>
            <p:cNvSpPr/>
            <p:nvPr/>
          </p:nvSpPr>
          <p:spPr>
            <a:xfrm>
              <a:off x="7645184" y="4325199"/>
              <a:ext cx="737394" cy="1554430"/>
            </a:xfrm>
            <a:custGeom>
              <a:avLst/>
              <a:gdLst/>
              <a:ahLst/>
              <a:cxnLst/>
              <a:rect l="l" t="t" r="r" b="b"/>
              <a:pathLst>
                <a:path w="21600" h="21600" extrusionOk="0">
                  <a:moveTo>
                    <a:pt x="17467" y="0"/>
                  </a:moveTo>
                  <a:cubicBezTo>
                    <a:pt x="17331" y="3650"/>
                    <a:pt x="15804" y="7287"/>
                    <a:pt x="12893" y="10723"/>
                  </a:cubicBezTo>
                  <a:cubicBezTo>
                    <a:pt x="9981" y="14159"/>
                    <a:pt x="5685" y="17393"/>
                    <a:pt x="0" y="20232"/>
                  </a:cubicBezTo>
                  <a:lnTo>
                    <a:pt x="2877" y="21600"/>
                  </a:lnTo>
                  <a:cubicBezTo>
                    <a:pt x="15067" y="15548"/>
                    <a:pt x="21307" y="7797"/>
                    <a:pt x="21600" y="0"/>
                  </a:cubicBezTo>
                  <a:lnTo>
                    <a:pt x="17467" y="0"/>
                  </a:lnTo>
                  <a:close/>
                </a:path>
              </a:pathLst>
            </a:custGeom>
            <a:solidFill>
              <a:schemeClr val="dk1">
                <a:alpha val="6666"/>
              </a:schemeClr>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39" name="Google Shape;2439;p35"/>
            <p:cNvSpPr txBox="1"/>
            <p:nvPr/>
          </p:nvSpPr>
          <p:spPr>
            <a:xfrm>
              <a:off x="3387286" y="4941470"/>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01</a:t>
              </a:r>
              <a:endParaRPr sz="1200">
                <a:solidFill>
                  <a:schemeClr val="lt1"/>
                </a:solidFill>
                <a:latin typeface="Calibri"/>
                <a:ea typeface="Calibri"/>
                <a:cs typeface="Calibri"/>
                <a:sym typeface="Calibri"/>
              </a:endParaRPr>
            </a:p>
          </p:txBody>
        </p:sp>
        <p:sp>
          <p:nvSpPr>
            <p:cNvPr id="2440" name="Google Shape;2440;p35"/>
            <p:cNvSpPr txBox="1"/>
            <p:nvPr/>
          </p:nvSpPr>
          <p:spPr>
            <a:xfrm>
              <a:off x="8118664" y="4941470"/>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06</a:t>
              </a:r>
              <a:endParaRPr sz="1200">
                <a:solidFill>
                  <a:schemeClr val="lt1"/>
                </a:solidFill>
                <a:latin typeface="Calibri"/>
                <a:ea typeface="Calibri"/>
                <a:cs typeface="Calibri"/>
                <a:sym typeface="Calibri"/>
              </a:endParaRPr>
            </a:p>
          </p:txBody>
        </p:sp>
        <p:sp>
          <p:nvSpPr>
            <p:cNvPr id="2441" name="Google Shape;2441;p35"/>
            <p:cNvSpPr txBox="1"/>
            <p:nvPr/>
          </p:nvSpPr>
          <p:spPr>
            <a:xfrm>
              <a:off x="3364965" y="3098975"/>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02</a:t>
              </a:r>
              <a:endParaRPr sz="1200">
                <a:solidFill>
                  <a:schemeClr val="lt1"/>
                </a:solidFill>
                <a:latin typeface="Calibri"/>
                <a:ea typeface="Calibri"/>
                <a:cs typeface="Calibri"/>
                <a:sym typeface="Calibri"/>
              </a:endParaRPr>
            </a:p>
          </p:txBody>
        </p:sp>
        <p:sp>
          <p:nvSpPr>
            <p:cNvPr id="2442" name="Google Shape;2442;p35"/>
            <p:cNvSpPr txBox="1"/>
            <p:nvPr/>
          </p:nvSpPr>
          <p:spPr>
            <a:xfrm>
              <a:off x="8118664" y="3098975"/>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05</a:t>
              </a:r>
              <a:endParaRPr sz="1200">
                <a:solidFill>
                  <a:schemeClr val="lt1"/>
                </a:solidFill>
                <a:latin typeface="Calibri"/>
                <a:ea typeface="Calibri"/>
                <a:cs typeface="Calibri"/>
                <a:sym typeface="Calibri"/>
              </a:endParaRPr>
            </a:p>
          </p:txBody>
        </p:sp>
        <p:sp>
          <p:nvSpPr>
            <p:cNvPr id="2443" name="Google Shape;2443;p35"/>
            <p:cNvSpPr txBox="1"/>
            <p:nvPr/>
          </p:nvSpPr>
          <p:spPr>
            <a:xfrm>
              <a:off x="6714665" y="1723040"/>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04</a:t>
              </a:r>
              <a:endParaRPr sz="1200">
                <a:solidFill>
                  <a:schemeClr val="lt1"/>
                </a:solidFill>
                <a:latin typeface="Calibri"/>
                <a:ea typeface="Calibri"/>
                <a:cs typeface="Calibri"/>
                <a:sym typeface="Calibri"/>
              </a:endParaRPr>
            </a:p>
          </p:txBody>
        </p:sp>
        <p:sp>
          <p:nvSpPr>
            <p:cNvPr id="2444" name="Google Shape;2444;p35"/>
            <p:cNvSpPr txBox="1"/>
            <p:nvPr/>
          </p:nvSpPr>
          <p:spPr>
            <a:xfrm>
              <a:off x="4804942" y="1723040"/>
              <a:ext cx="622747" cy="5047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lt1"/>
                  </a:solidFill>
                  <a:latin typeface="Calibri"/>
                  <a:ea typeface="Calibri"/>
                  <a:cs typeface="Calibri"/>
                  <a:sym typeface="Calibri"/>
                </a:rPr>
                <a:t>03</a:t>
              </a:r>
              <a:endParaRPr sz="1200">
                <a:solidFill>
                  <a:schemeClr val="lt1"/>
                </a:solidFill>
                <a:latin typeface="Calibri"/>
                <a:ea typeface="Calibri"/>
                <a:cs typeface="Calibri"/>
                <a:sym typeface="Calibri"/>
              </a:endParaRPr>
            </a:p>
          </p:txBody>
        </p:sp>
        <p:sp>
          <p:nvSpPr>
            <p:cNvPr id="2445" name="Google Shape;2445;p35"/>
            <p:cNvSpPr txBox="1"/>
            <p:nvPr/>
          </p:nvSpPr>
          <p:spPr>
            <a:xfrm>
              <a:off x="5553235" y="4394675"/>
              <a:ext cx="1017077" cy="42061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a:solidFill>
                    <a:schemeClr val="accent1"/>
                  </a:solidFill>
                  <a:latin typeface="Calibri"/>
                  <a:ea typeface="Calibri"/>
                  <a:cs typeface="Calibri"/>
                  <a:sym typeface="Calibri"/>
                </a:rPr>
                <a:t>ENERGY</a:t>
              </a:r>
              <a:endParaRPr sz="900">
                <a:solidFill>
                  <a:schemeClr val="accent1"/>
                </a:solidFill>
                <a:latin typeface="Calibri"/>
                <a:ea typeface="Calibri"/>
                <a:cs typeface="Calibri"/>
                <a:sym typeface="Calibri"/>
              </a:endParaRPr>
            </a:p>
          </p:txBody>
        </p:sp>
        <p:sp>
          <p:nvSpPr>
            <p:cNvPr id="2446" name="Google Shape;2446;p35"/>
            <p:cNvSpPr/>
            <p:nvPr/>
          </p:nvSpPr>
          <p:spPr>
            <a:xfrm>
              <a:off x="5694902" y="4003115"/>
              <a:ext cx="733743" cy="45228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13">
                  <a:solidFill>
                    <a:schemeClr val="accent1"/>
                  </a:solidFill>
                  <a:latin typeface="Calibri"/>
                  <a:ea typeface="Calibri"/>
                  <a:cs typeface="Calibri"/>
                  <a:sym typeface="Calibri"/>
                </a:rPr>
                <a:t>ECO</a:t>
              </a:r>
              <a:endParaRPr sz="1013">
                <a:solidFill>
                  <a:schemeClr val="accent1"/>
                </a:solidFill>
                <a:latin typeface="Calibri"/>
                <a:ea typeface="Calibri"/>
                <a:cs typeface="Calibri"/>
                <a:sym typeface="Calibri"/>
              </a:endParaRPr>
            </a:p>
          </p:txBody>
        </p:sp>
      </p:grpSp>
      <p:sp>
        <p:nvSpPr>
          <p:cNvPr id="2447" name="Google Shape;2447;p35"/>
          <p:cNvSpPr txBox="1"/>
          <p:nvPr/>
        </p:nvSpPr>
        <p:spPr>
          <a:xfrm>
            <a:off x="2305025" y="1586182"/>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448" name="Google Shape;2448;p35"/>
          <p:cNvSpPr txBox="1"/>
          <p:nvPr/>
        </p:nvSpPr>
        <p:spPr>
          <a:xfrm>
            <a:off x="1678026" y="1828290"/>
            <a:ext cx="1802195"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49" name="Google Shape;2449;p35"/>
          <p:cNvSpPr txBox="1"/>
          <p:nvPr/>
        </p:nvSpPr>
        <p:spPr>
          <a:xfrm>
            <a:off x="1427582" y="2657068"/>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450" name="Google Shape;2450;p35"/>
          <p:cNvSpPr txBox="1"/>
          <p:nvPr/>
        </p:nvSpPr>
        <p:spPr>
          <a:xfrm>
            <a:off x="800582" y="2899175"/>
            <a:ext cx="1802195"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51" name="Google Shape;2451;p35"/>
          <p:cNvSpPr txBox="1"/>
          <p:nvPr/>
        </p:nvSpPr>
        <p:spPr>
          <a:xfrm>
            <a:off x="1414067" y="3955750"/>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452" name="Google Shape;2452;p35"/>
          <p:cNvSpPr txBox="1"/>
          <p:nvPr/>
        </p:nvSpPr>
        <p:spPr>
          <a:xfrm>
            <a:off x="787068" y="4197858"/>
            <a:ext cx="1802195"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53" name="Google Shape;2453;p35"/>
          <p:cNvSpPr txBox="1"/>
          <p:nvPr/>
        </p:nvSpPr>
        <p:spPr>
          <a:xfrm>
            <a:off x="5666608" y="1590643"/>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4"/>
                </a:solidFill>
                <a:latin typeface="Calibri"/>
                <a:ea typeface="Calibri"/>
                <a:cs typeface="Calibri"/>
                <a:sym typeface="Calibri"/>
              </a:rPr>
              <a:t>Insert title here</a:t>
            </a:r>
            <a:endParaRPr/>
          </a:p>
        </p:txBody>
      </p:sp>
      <p:sp>
        <p:nvSpPr>
          <p:cNvPr id="2454" name="Google Shape;2454;p35"/>
          <p:cNvSpPr txBox="1"/>
          <p:nvPr/>
        </p:nvSpPr>
        <p:spPr>
          <a:xfrm>
            <a:off x="5655557" y="1832751"/>
            <a:ext cx="18021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55" name="Google Shape;2455;p35"/>
          <p:cNvSpPr txBox="1"/>
          <p:nvPr/>
        </p:nvSpPr>
        <p:spPr>
          <a:xfrm>
            <a:off x="6639166" y="2657068"/>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5"/>
                </a:solidFill>
                <a:latin typeface="Calibri"/>
                <a:ea typeface="Calibri"/>
                <a:cs typeface="Calibri"/>
                <a:sym typeface="Calibri"/>
              </a:rPr>
              <a:t>Insert title here</a:t>
            </a:r>
            <a:endParaRPr/>
          </a:p>
        </p:txBody>
      </p:sp>
      <p:sp>
        <p:nvSpPr>
          <p:cNvPr id="2456" name="Google Shape;2456;p35"/>
          <p:cNvSpPr txBox="1"/>
          <p:nvPr/>
        </p:nvSpPr>
        <p:spPr>
          <a:xfrm>
            <a:off x="6639166" y="2899175"/>
            <a:ext cx="18021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57" name="Google Shape;2457;p35"/>
          <p:cNvSpPr txBox="1"/>
          <p:nvPr/>
        </p:nvSpPr>
        <p:spPr>
          <a:xfrm>
            <a:off x="6639166" y="3955750"/>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6"/>
                </a:solidFill>
                <a:latin typeface="Calibri"/>
                <a:ea typeface="Calibri"/>
                <a:cs typeface="Calibri"/>
                <a:sym typeface="Calibri"/>
              </a:rPr>
              <a:t>Insert title here</a:t>
            </a:r>
            <a:endParaRPr/>
          </a:p>
        </p:txBody>
      </p:sp>
      <p:sp>
        <p:nvSpPr>
          <p:cNvPr id="2458" name="Google Shape;2458;p35"/>
          <p:cNvSpPr txBox="1"/>
          <p:nvPr/>
        </p:nvSpPr>
        <p:spPr>
          <a:xfrm>
            <a:off x="6634324" y="4197858"/>
            <a:ext cx="18021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59" name="Google Shape;2459;p35"/>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sz="1350">
              <a:solidFill>
                <a:srgbClr val="BFBFBF"/>
              </a:solidFill>
              <a:latin typeface="Calibri"/>
              <a:ea typeface="Calibri"/>
              <a:cs typeface="Calibri"/>
              <a:sym typeface="Calibri"/>
            </a:endParaRPr>
          </a:p>
        </p:txBody>
      </p:sp>
      <p:sp>
        <p:nvSpPr>
          <p:cNvPr id="2460" name="Google Shape;2460;p35"/>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sz="3300" b="1">
              <a:solidFill>
                <a:srgbClr val="595959"/>
              </a:solidFill>
              <a:latin typeface="Calibri"/>
              <a:ea typeface="Calibri"/>
              <a:cs typeface="Calibri"/>
              <a:sym typeface="Calibri"/>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464"/>
        <p:cNvGrpSpPr/>
        <p:nvPr/>
      </p:nvGrpSpPr>
      <p:grpSpPr>
        <a:xfrm>
          <a:off x="0" y="0"/>
          <a:ext cx="0" cy="0"/>
          <a:chOff x="0" y="0"/>
          <a:chExt cx="0" cy="0"/>
        </a:xfrm>
      </p:grpSpPr>
      <p:grpSp>
        <p:nvGrpSpPr>
          <p:cNvPr id="2465" name="Google Shape;2465;p36"/>
          <p:cNvGrpSpPr/>
          <p:nvPr/>
        </p:nvGrpSpPr>
        <p:grpSpPr>
          <a:xfrm>
            <a:off x="2984909" y="1557049"/>
            <a:ext cx="3150666" cy="3150551"/>
            <a:chOff x="3979878" y="2076065"/>
            <a:chExt cx="4200888" cy="4200734"/>
          </a:xfrm>
        </p:grpSpPr>
        <p:sp>
          <p:nvSpPr>
            <p:cNvPr id="2466" name="Google Shape;2466;p36"/>
            <p:cNvSpPr/>
            <p:nvPr/>
          </p:nvSpPr>
          <p:spPr>
            <a:xfrm>
              <a:off x="5055465" y="3151654"/>
              <a:ext cx="2049723" cy="2049732"/>
            </a:xfrm>
            <a:custGeom>
              <a:avLst/>
              <a:gdLst/>
              <a:ahLst/>
              <a:cxnLst/>
              <a:rect l="l" t="t" r="r" b="b"/>
              <a:pathLst>
                <a:path w="21600" h="21600" extrusionOk="0">
                  <a:moveTo>
                    <a:pt x="9488" y="0"/>
                  </a:moveTo>
                  <a:lnTo>
                    <a:pt x="9220" y="1675"/>
                  </a:lnTo>
                  <a:cubicBezTo>
                    <a:pt x="8651" y="1773"/>
                    <a:pt x="8090" y="1925"/>
                    <a:pt x="7543" y="2129"/>
                  </a:cubicBezTo>
                  <a:lnTo>
                    <a:pt x="6476" y="826"/>
                  </a:lnTo>
                  <a:lnTo>
                    <a:pt x="4210" y="2150"/>
                  </a:lnTo>
                  <a:lnTo>
                    <a:pt x="4823" y="3725"/>
                  </a:lnTo>
                  <a:cubicBezTo>
                    <a:pt x="4625" y="3892"/>
                    <a:pt x="4432" y="4066"/>
                    <a:pt x="4245" y="4253"/>
                  </a:cubicBezTo>
                  <a:cubicBezTo>
                    <a:pt x="4055" y="4443"/>
                    <a:pt x="3878" y="4640"/>
                    <a:pt x="3708" y="4841"/>
                  </a:cubicBezTo>
                  <a:lnTo>
                    <a:pt x="2137" y="4228"/>
                  </a:lnTo>
                  <a:lnTo>
                    <a:pt x="811" y="6495"/>
                  </a:lnTo>
                  <a:lnTo>
                    <a:pt x="2116" y="7565"/>
                  </a:lnTo>
                  <a:cubicBezTo>
                    <a:pt x="1914" y="8108"/>
                    <a:pt x="1764" y="8665"/>
                    <a:pt x="1667" y="9230"/>
                  </a:cubicBezTo>
                  <a:lnTo>
                    <a:pt x="0" y="9495"/>
                  </a:lnTo>
                  <a:lnTo>
                    <a:pt x="0" y="12121"/>
                  </a:lnTo>
                  <a:lnTo>
                    <a:pt x="1667" y="12386"/>
                  </a:lnTo>
                  <a:cubicBezTo>
                    <a:pt x="1765" y="12953"/>
                    <a:pt x="1915" y="13512"/>
                    <a:pt x="2118" y="14057"/>
                  </a:cubicBezTo>
                  <a:lnTo>
                    <a:pt x="814" y="15126"/>
                  </a:lnTo>
                  <a:lnTo>
                    <a:pt x="2139" y="17391"/>
                  </a:lnTo>
                  <a:lnTo>
                    <a:pt x="3711" y="16778"/>
                  </a:lnTo>
                  <a:cubicBezTo>
                    <a:pt x="3880" y="16979"/>
                    <a:pt x="4057" y="17174"/>
                    <a:pt x="4245" y="17363"/>
                  </a:cubicBezTo>
                  <a:cubicBezTo>
                    <a:pt x="4433" y="17551"/>
                    <a:pt x="4628" y="17726"/>
                    <a:pt x="4828" y="17895"/>
                  </a:cubicBezTo>
                  <a:lnTo>
                    <a:pt x="4214" y="19468"/>
                  </a:lnTo>
                  <a:lnTo>
                    <a:pt x="6480" y="20793"/>
                  </a:lnTo>
                  <a:lnTo>
                    <a:pt x="7549" y="19490"/>
                  </a:lnTo>
                  <a:cubicBezTo>
                    <a:pt x="8095" y="19694"/>
                    <a:pt x="8656" y="19844"/>
                    <a:pt x="9224" y="19941"/>
                  </a:cubicBezTo>
                  <a:lnTo>
                    <a:pt x="9488" y="21600"/>
                  </a:lnTo>
                  <a:lnTo>
                    <a:pt x="12112" y="21600"/>
                  </a:lnTo>
                  <a:lnTo>
                    <a:pt x="12376" y="19941"/>
                  </a:lnTo>
                  <a:cubicBezTo>
                    <a:pt x="12941" y="19844"/>
                    <a:pt x="13498" y="19696"/>
                    <a:pt x="14041" y="19494"/>
                  </a:cubicBezTo>
                  <a:lnTo>
                    <a:pt x="15111" y="20797"/>
                  </a:lnTo>
                  <a:lnTo>
                    <a:pt x="17377" y="19473"/>
                  </a:lnTo>
                  <a:lnTo>
                    <a:pt x="16765" y="17901"/>
                  </a:lnTo>
                  <a:cubicBezTo>
                    <a:pt x="16967" y="17731"/>
                    <a:pt x="17165" y="17553"/>
                    <a:pt x="17355" y="17363"/>
                  </a:cubicBezTo>
                  <a:cubicBezTo>
                    <a:pt x="17541" y="17177"/>
                    <a:pt x="17714" y="16984"/>
                    <a:pt x="17881" y="16787"/>
                  </a:cubicBezTo>
                  <a:lnTo>
                    <a:pt x="19456" y="17400"/>
                  </a:lnTo>
                  <a:lnTo>
                    <a:pt x="20782" y="15134"/>
                  </a:lnTo>
                  <a:lnTo>
                    <a:pt x="19478" y="14066"/>
                  </a:lnTo>
                  <a:cubicBezTo>
                    <a:pt x="19683" y="13519"/>
                    <a:pt x="19835" y="12956"/>
                    <a:pt x="19933" y="12386"/>
                  </a:cubicBezTo>
                  <a:lnTo>
                    <a:pt x="21600" y="12121"/>
                  </a:lnTo>
                  <a:lnTo>
                    <a:pt x="21600" y="9495"/>
                  </a:lnTo>
                  <a:lnTo>
                    <a:pt x="19933" y="9230"/>
                  </a:lnTo>
                  <a:cubicBezTo>
                    <a:pt x="19835" y="8663"/>
                    <a:pt x="19685" y="8104"/>
                    <a:pt x="19482" y="7559"/>
                  </a:cubicBezTo>
                  <a:lnTo>
                    <a:pt x="20786" y="6490"/>
                  </a:lnTo>
                  <a:lnTo>
                    <a:pt x="19461" y="4225"/>
                  </a:lnTo>
                  <a:lnTo>
                    <a:pt x="17889" y="4838"/>
                  </a:lnTo>
                  <a:cubicBezTo>
                    <a:pt x="17720" y="4637"/>
                    <a:pt x="17543" y="4441"/>
                    <a:pt x="17355" y="4253"/>
                  </a:cubicBezTo>
                  <a:cubicBezTo>
                    <a:pt x="17167" y="4065"/>
                    <a:pt x="16972" y="3890"/>
                    <a:pt x="16772" y="3721"/>
                  </a:cubicBezTo>
                  <a:lnTo>
                    <a:pt x="17386" y="2148"/>
                  </a:lnTo>
                  <a:lnTo>
                    <a:pt x="15120" y="822"/>
                  </a:lnTo>
                  <a:lnTo>
                    <a:pt x="14051" y="2127"/>
                  </a:lnTo>
                  <a:cubicBezTo>
                    <a:pt x="13506" y="1923"/>
                    <a:pt x="12947" y="1772"/>
                    <a:pt x="12380" y="1675"/>
                  </a:cubicBezTo>
                  <a:lnTo>
                    <a:pt x="12112" y="0"/>
                  </a:lnTo>
                  <a:lnTo>
                    <a:pt x="9488" y="0"/>
                  </a:lnTo>
                  <a:close/>
                  <a:moveTo>
                    <a:pt x="10800" y="4855"/>
                  </a:moveTo>
                  <a:cubicBezTo>
                    <a:pt x="12324" y="4855"/>
                    <a:pt x="13847" y="5436"/>
                    <a:pt x="15010" y="6598"/>
                  </a:cubicBezTo>
                  <a:cubicBezTo>
                    <a:pt x="17335" y="8924"/>
                    <a:pt x="17335" y="12693"/>
                    <a:pt x="15010" y="15019"/>
                  </a:cubicBezTo>
                  <a:cubicBezTo>
                    <a:pt x="12685" y="17344"/>
                    <a:pt x="8915" y="17344"/>
                    <a:pt x="6590" y="15019"/>
                  </a:cubicBezTo>
                  <a:cubicBezTo>
                    <a:pt x="4265" y="12693"/>
                    <a:pt x="4265" y="8924"/>
                    <a:pt x="6590" y="6598"/>
                  </a:cubicBezTo>
                  <a:cubicBezTo>
                    <a:pt x="7753" y="5436"/>
                    <a:pt x="9276" y="4855"/>
                    <a:pt x="10800" y="4855"/>
                  </a:cubicBezTo>
                  <a:close/>
                </a:path>
              </a:pathLst>
            </a:custGeom>
            <a:solidFill>
              <a:srgbClr val="D0CECE"/>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67" name="Google Shape;2467;p36"/>
            <p:cNvSpPr/>
            <p:nvPr/>
          </p:nvSpPr>
          <p:spPr>
            <a:xfrm>
              <a:off x="4620800" y="2076065"/>
              <a:ext cx="1434811" cy="1095299"/>
            </a:xfrm>
            <a:custGeom>
              <a:avLst/>
              <a:gdLst/>
              <a:ahLst/>
              <a:cxnLst/>
              <a:rect l="l" t="t" r="r" b="b"/>
              <a:pathLst>
                <a:path w="21600" h="21600" extrusionOk="0">
                  <a:moveTo>
                    <a:pt x="21600" y="0"/>
                  </a:moveTo>
                  <a:cubicBezTo>
                    <a:pt x="13799" y="119"/>
                    <a:pt x="6029" y="3996"/>
                    <a:pt x="0" y="11631"/>
                  </a:cubicBezTo>
                  <a:lnTo>
                    <a:pt x="7610" y="21600"/>
                  </a:lnTo>
                  <a:cubicBezTo>
                    <a:pt x="11536" y="16715"/>
                    <a:pt x="16553" y="14218"/>
                    <a:pt x="21600" y="14101"/>
                  </a:cubicBezTo>
                  <a:lnTo>
                    <a:pt x="21600" y="0"/>
                  </a:lnTo>
                  <a:close/>
                </a:path>
              </a:pathLst>
            </a:cu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68" name="Google Shape;2468;p36"/>
            <p:cNvSpPr/>
            <p:nvPr/>
          </p:nvSpPr>
          <p:spPr>
            <a:xfrm>
              <a:off x="6105033" y="2076065"/>
              <a:ext cx="1447166" cy="1106958"/>
            </a:xfrm>
            <a:custGeom>
              <a:avLst/>
              <a:gdLst/>
              <a:ahLst/>
              <a:cxnLst/>
              <a:rect l="l" t="t" r="r" b="b"/>
              <a:pathLst>
                <a:path w="21600" h="21600" extrusionOk="0">
                  <a:moveTo>
                    <a:pt x="0" y="0"/>
                  </a:moveTo>
                  <a:lnTo>
                    <a:pt x="0" y="13953"/>
                  </a:lnTo>
                  <a:cubicBezTo>
                    <a:pt x="5083" y="14070"/>
                    <a:pt x="10136" y="16615"/>
                    <a:pt x="14055" y="21600"/>
                  </a:cubicBezTo>
                  <a:lnTo>
                    <a:pt x="21600" y="11736"/>
                  </a:lnTo>
                  <a:cubicBezTo>
                    <a:pt x="15597" y="4028"/>
                    <a:pt x="7813" y="119"/>
                    <a:pt x="0" y="0"/>
                  </a:cubicBezTo>
                  <a:close/>
                </a:path>
              </a:pathLst>
            </a:cu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69" name="Google Shape;2469;p36"/>
            <p:cNvSpPr/>
            <p:nvPr/>
          </p:nvSpPr>
          <p:spPr>
            <a:xfrm>
              <a:off x="3979878" y="2700458"/>
              <a:ext cx="1111304" cy="1451349"/>
            </a:xfrm>
            <a:custGeom>
              <a:avLst/>
              <a:gdLst/>
              <a:ahLst/>
              <a:cxnLst/>
              <a:rect l="l" t="t" r="r" b="b"/>
              <a:pathLst>
                <a:path w="21600" h="21600" extrusionOk="0">
                  <a:moveTo>
                    <a:pt x="11774" y="0"/>
                  </a:moveTo>
                  <a:cubicBezTo>
                    <a:pt x="4042" y="5994"/>
                    <a:pt x="119" y="13781"/>
                    <a:pt x="0" y="21600"/>
                  </a:cubicBezTo>
                  <a:lnTo>
                    <a:pt x="13898" y="21600"/>
                  </a:lnTo>
                  <a:cubicBezTo>
                    <a:pt x="14016" y="16504"/>
                    <a:pt x="16580" y="11440"/>
                    <a:pt x="21600" y="7524"/>
                  </a:cubicBezTo>
                  <a:lnTo>
                    <a:pt x="11774" y="0"/>
                  </a:lnTo>
                  <a:close/>
                </a:path>
              </a:pathLst>
            </a:custGeom>
            <a:solidFill>
              <a:schemeClr val="accent1"/>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0" name="Google Shape;2470;p36"/>
            <p:cNvSpPr/>
            <p:nvPr/>
          </p:nvSpPr>
          <p:spPr>
            <a:xfrm>
              <a:off x="7081121" y="2712814"/>
              <a:ext cx="1099645" cy="1438994"/>
            </a:xfrm>
            <a:custGeom>
              <a:avLst/>
              <a:gdLst/>
              <a:ahLst/>
              <a:cxnLst/>
              <a:rect l="l" t="t" r="r" b="b"/>
              <a:pathLst>
                <a:path w="21600" h="21600" extrusionOk="0">
                  <a:moveTo>
                    <a:pt x="9930" y="0"/>
                  </a:moveTo>
                  <a:lnTo>
                    <a:pt x="0" y="7588"/>
                  </a:lnTo>
                  <a:cubicBezTo>
                    <a:pt x="4920" y="11512"/>
                    <a:pt x="7441" y="16540"/>
                    <a:pt x="7558" y="21600"/>
                  </a:cubicBezTo>
                  <a:lnTo>
                    <a:pt x="21600" y="21600"/>
                  </a:lnTo>
                  <a:cubicBezTo>
                    <a:pt x="21481" y="13793"/>
                    <a:pt x="17589" y="6021"/>
                    <a:pt x="9930" y="0"/>
                  </a:cubicBezTo>
                  <a:close/>
                </a:path>
              </a:pathLst>
            </a:custGeom>
            <a:solidFill>
              <a:schemeClr val="accent2"/>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1" name="Google Shape;2471;p36"/>
            <p:cNvSpPr/>
            <p:nvPr/>
          </p:nvSpPr>
          <p:spPr>
            <a:xfrm>
              <a:off x="3979878" y="4201230"/>
              <a:ext cx="1106953" cy="1446999"/>
            </a:xfrm>
            <a:custGeom>
              <a:avLst/>
              <a:gdLst/>
              <a:ahLst/>
              <a:cxnLst/>
              <a:rect l="l" t="t" r="r" b="b"/>
              <a:pathLst>
                <a:path w="21600" h="21600" extrusionOk="0">
                  <a:moveTo>
                    <a:pt x="0" y="0"/>
                  </a:moveTo>
                  <a:cubicBezTo>
                    <a:pt x="119" y="7815"/>
                    <a:pt x="4031" y="15597"/>
                    <a:pt x="11739" y="21600"/>
                  </a:cubicBezTo>
                  <a:lnTo>
                    <a:pt x="21600" y="14056"/>
                  </a:lnTo>
                  <a:cubicBezTo>
                    <a:pt x="16615" y="10137"/>
                    <a:pt x="14070" y="5083"/>
                    <a:pt x="13953" y="0"/>
                  </a:cubicBezTo>
                  <a:lnTo>
                    <a:pt x="0" y="0"/>
                  </a:lnTo>
                  <a:close/>
                </a:path>
              </a:pathLst>
            </a:custGeom>
            <a:solidFill>
              <a:schemeClr val="accent6"/>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2" name="Google Shape;2472;p36"/>
            <p:cNvSpPr/>
            <p:nvPr/>
          </p:nvSpPr>
          <p:spPr>
            <a:xfrm>
              <a:off x="7085472" y="4201230"/>
              <a:ext cx="1095294" cy="1434643"/>
            </a:xfrm>
            <a:custGeom>
              <a:avLst/>
              <a:gdLst/>
              <a:ahLst/>
              <a:cxnLst/>
              <a:rect l="l" t="t" r="r" b="b"/>
              <a:pathLst>
                <a:path w="21600" h="21600" extrusionOk="0">
                  <a:moveTo>
                    <a:pt x="7502" y="0"/>
                  </a:moveTo>
                  <a:cubicBezTo>
                    <a:pt x="7385" y="5048"/>
                    <a:pt x="4885" y="10065"/>
                    <a:pt x="0" y="13991"/>
                  </a:cubicBezTo>
                  <a:lnTo>
                    <a:pt x="9966" y="21600"/>
                  </a:lnTo>
                  <a:cubicBezTo>
                    <a:pt x="17601" y="15571"/>
                    <a:pt x="21480" y="7802"/>
                    <a:pt x="21600" y="0"/>
                  </a:cubicBezTo>
                  <a:lnTo>
                    <a:pt x="7502" y="0"/>
                  </a:lnTo>
                  <a:close/>
                </a:path>
              </a:pathLst>
            </a:custGeom>
            <a:solidFill>
              <a:schemeClr val="accent3"/>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3" name="Google Shape;2473;p36"/>
            <p:cNvSpPr/>
            <p:nvPr/>
          </p:nvSpPr>
          <p:spPr>
            <a:xfrm>
              <a:off x="6105033" y="5165664"/>
              <a:ext cx="1451343" cy="1111135"/>
            </a:xfrm>
            <a:custGeom>
              <a:avLst/>
              <a:gdLst/>
              <a:ahLst/>
              <a:cxnLst/>
              <a:rect l="l" t="t" r="r" b="b"/>
              <a:pathLst>
                <a:path w="21600" h="21600" extrusionOk="0">
                  <a:moveTo>
                    <a:pt x="14076" y="0"/>
                  </a:moveTo>
                  <a:cubicBezTo>
                    <a:pt x="10160" y="5021"/>
                    <a:pt x="5096" y="7589"/>
                    <a:pt x="0" y="7706"/>
                  </a:cubicBezTo>
                  <a:lnTo>
                    <a:pt x="0" y="21600"/>
                  </a:lnTo>
                  <a:cubicBezTo>
                    <a:pt x="7819" y="21481"/>
                    <a:pt x="15606" y="17560"/>
                    <a:pt x="21600" y="9827"/>
                  </a:cubicBezTo>
                  <a:lnTo>
                    <a:pt x="14076" y="0"/>
                  </a:lnTo>
                  <a:close/>
                </a:path>
              </a:pathLst>
            </a:custGeom>
            <a:solidFill>
              <a:schemeClr val="accent4"/>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4" name="Google Shape;2474;p36"/>
            <p:cNvSpPr/>
            <p:nvPr/>
          </p:nvSpPr>
          <p:spPr>
            <a:xfrm>
              <a:off x="4616624" y="5177323"/>
              <a:ext cx="1438987" cy="1099476"/>
            </a:xfrm>
            <a:custGeom>
              <a:avLst/>
              <a:gdLst/>
              <a:ahLst/>
              <a:cxnLst/>
              <a:rect l="l" t="t" r="r" b="b"/>
              <a:pathLst>
                <a:path w="21600" h="21600" extrusionOk="0">
                  <a:moveTo>
                    <a:pt x="7588" y="0"/>
                  </a:moveTo>
                  <a:lnTo>
                    <a:pt x="0" y="9932"/>
                  </a:lnTo>
                  <a:cubicBezTo>
                    <a:pt x="6020" y="17591"/>
                    <a:pt x="13793" y="21481"/>
                    <a:pt x="21600" y="21600"/>
                  </a:cubicBezTo>
                  <a:lnTo>
                    <a:pt x="21600" y="7559"/>
                  </a:lnTo>
                  <a:cubicBezTo>
                    <a:pt x="16540" y="7442"/>
                    <a:pt x="11512" y="4920"/>
                    <a:pt x="7588" y="0"/>
                  </a:cubicBezTo>
                  <a:close/>
                </a:path>
              </a:pathLst>
            </a:custGeom>
            <a:solidFill>
              <a:schemeClr val="accent5"/>
            </a:solidFill>
            <a:ln>
              <a:noFill/>
            </a:ln>
          </p:spPr>
          <p:txBody>
            <a:bodyPr spcFirstLastPara="1" wrap="square" lIns="19050" tIns="19050" rIns="19050" bIns="19050" anchor="ctr" anchorCtr="0">
              <a:noAutofit/>
            </a:bodyPr>
            <a:lstStyle/>
            <a:p>
              <a:pPr marL="0" marR="0" lvl="0" indent="0" algn="l" rtl="0">
                <a:spcBef>
                  <a:spcPts val="0"/>
                </a:spcBef>
                <a:spcAft>
                  <a:spcPts val="0"/>
                </a:spcAft>
                <a:buNone/>
              </a:pPr>
              <a:endParaRPr sz="1200">
                <a:solidFill>
                  <a:srgbClr val="FFFFFF"/>
                </a:solidFill>
                <a:latin typeface="Calibri"/>
                <a:ea typeface="Calibri"/>
                <a:cs typeface="Calibri"/>
                <a:sym typeface="Calibri"/>
              </a:endParaRPr>
            </a:p>
          </p:txBody>
        </p:sp>
        <p:sp>
          <p:nvSpPr>
            <p:cNvPr id="2475" name="Google Shape;2475;p36"/>
            <p:cNvSpPr txBox="1"/>
            <p:nvPr/>
          </p:nvSpPr>
          <p:spPr>
            <a:xfrm>
              <a:off x="5542291" y="3927734"/>
              <a:ext cx="1076071" cy="497572"/>
            </a:xfrm>
            <a:prstGeom prst="rect">
              <a:avLst/>
            </a:prstGeom>
            <a:noFill/>
            <a:ln>
              <a:noFill/>
            </a:ln>
          </p:spPr>
          <p:txBody>
            <a:bodyPr spcFirstLastPara="1" wrap="square" lIns="19050" tIns="19050" rIns="19050" bIns="19050" anchor="ctr" anchorCtr="0">
              <a:spAutoFit/>
            </a:bodyPr>
            <a:lstStyle/>
            <a:p>
              <a:pPr marL="0" marR="0" lvl="0" indent="0" algn="ctr" rtl="0">
                <a:spcBef>
                  <a:spcPts val="0"/>
                </a:spcBef>
                <a:spcAft>
                  <a:spcPts val="0"/>
                </a:spcAft>
                <a:buNone/>
              </a:pPr>
              <a:r>
                <a:rPr lang="en-US" sz="1500">
                  <a:solidFill>
                    <a:schemeClr val="accent1"/>
                  </a:solidFill>
                  <a:latin typeface="Calibri"/>
                  <a:ea typeface="Calibri"/>
                  <a:cs typeface="Calibri"/>
                  <a:sym typeface="Calibri"/>
                </a:rPr>
                <a:t>GEAR</a:t>
              </a:r>
              <a:endParaRPr/>
            </a:p>
            <a:p>
              <a:pPr marL="0" marR="0" lvl="0" indent="0" algn="ctr" rtl="0">
                <a:spcBef>
                  <a:spcPts val="0"/>
                </a:spcBef>
                <a:spcAft>
                  <a:spcPts val="0"/>
                </a:spcAft>
                <a:buNone/>
              </a:pPr>
              <a:r>
                <a:rPr lang="en-US" sz="675">
                  <a:solidFill>
                    <a:schemeClr val="accent1"/>
                  </a:solidFill>
                  <a:latin typeface="Calibri"/>
                  <a:ea typeface="Calibri"/>
                  <a:cs typeface="Calibri"/>
                  <a:sym typeface="Calibri"/>
                </a:rPr>
                <a:t>Infographic</a:t>
              </a:r>
              <a:endParaRPr/>
            </a:p>
          </p:txBody>
        </p:sp>
        <p:sp>
          <p:nvSpPr>
            <p:cNvPr id="2476" name="Google Shape;2476;p36"/>
            <p:cNvSpPr txBox="1"/>
            <p:nvPr/>
          </p:nvSpPr>
          <p:spPr>
            <a:xfrm>
              <a:off x="4164790" y="4570482"/>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06</a:t>
              </a:r>
              <a:endParaRPr sz="900">
                <a:solidFill>
                  <a:schemeClr val="lt1"/>
                </a:solidFill>
                <a:latin typeface="Calibri"/>
                <a:ea typeface="Calibri"/>
                <a:cs typeface="Calibri"/>
                <a:sym typeface="Calibri"/>
              </a:endParaRPr>
            </a:p>
          </p:txBody>
        </p:sp>
        <p:sp>
          <p:nvSpPr>
            <p:cNvPr id="2477" name="Google Shape;2477;p36"/>
            <p:cNvSpPr txBox="1"/>
            <p:nvPr/>
          </p:nvSpPr>
          <p:spPr>
            <a:xfrm>
              <a:off x="7408370" y="4570482"/>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03</a:t>
              </a:r>
              <a:endParaRPr sz="900">
                <a:solidFill>
                  <a:schemeClr val="lt1"/>
                </a:solidFill>
                <a:latin typeface="Calibri"/>
                <a:ea typeface="Calibri"/>
                <a:cs typeface="Calibri"/>
                <a:sym typeface="Calibri"/>
              </a:endParaRPr>
            </a:p>
          </p:txBody>
        </p:sp>
        <p:sp>
          <p:nvSpPr>
            <p:cNvPr id="2478" name="Google Shape;2478;p36"/>
            <p:cNvSpPr txBox="1"/>
            <p:nvPr/>
          </p:nvSpPr>
          <p:spPr>
            <a:xfrm>
              <a:off x="6494101" y="5538556"/>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04</a:t>
              </a:r>
              <a:endParaRPr sz="900">
                <a:solidFill>
                  <a:schemeClr val="lt1"/>
                </a:solidFill>
                <a:latin typeface="Calibri"/>
                <a:ea typeface="Calibri"/>
                <a:cs typeface="Calibri"/>
                <a:sym typeface="Calibri"/>
              </a:endParaRPr>
            </a:p>
          </p:txBody>
        </p:sp>
        <p:sp>
          <p:nvSpPr>
            <p:cNvPr id="2479" name="Google Shape;2479;p36"/>
            <p:cNvSpPr txBox="1"/>
            <p:nvPr/>
          </p:nvSpPr>
          <p:spPr>
            <a:xfrm>
              <a:off x="5086831" y="5538556"/>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05</a:t>
              </a:r>
              <a:endParaRPr sz="900">
                <a:solidFill>
                  <a:schemeClr val="lt1"/>
                </a:solidFill>
                <a:latin typeface="Calibri"/>
                <a:ea typeface="Calibri"/>
                <a:cs typeface="Calibri"/>
                <a:sym typeface="Calibri"/>
              </a:endParaRPr>
            </a:p>
          </p:txBody>
        </p:sp>
        <p:sp>
          <p:nvSpPr>
            <p:cNvPr id="2480" name="Google Shape;2480;p36"/>
            <p:cNvSpPr txBox="1"/>
            <p:nvPr/>
          </p:nvSpPr>
          <p:spPr>
            <a:xfrm>
              <a:off x="6494101" y="2335364"/>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01</a:t>
              </a:r>
              <a:endParaRPr sz="900">
                <a:solidFill>
                  <a:schemeClr val="lt1"/>
                </a:solidFill>
                <a:latin typeface="Calibri"/>
                <a:ea typeface="Calibri"/>
                <a:cs typeface="Calibri"/>
                <a:sym typeface="Calibri"/>
              </a:endParaRPr>
            </a:p>
          </p:txBody>
        </p:sp>
        <p:sp>
          <p:nvSpPr>
            <p:cNvPr id="2481" name="Google Shape;2481;p36"/>
            <p:cNvSpPr txBox="1"/>
            <p:nvPr/>
          </p:nvSpPr>
          <p:spPr>
            <a:xfrm>
              <a:off x="5086831" y="2335364"/>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08</a:t>
              </a:r>
              <a:endParaRPr sz="900">
                <a:solidFill>
                  <a:schemeClr val="lt1"/>
                </a:solidFill>
                <a:latin typeface="Calibri"/>
                <a:ea typeface="Calibri"/>
                <a:cs typeface="Calibri"/>
                <a:sym typeface="Calibri"/>
              </a:endParaRPr>
            </a:p>
          </p:txBody>
        </p:sp>
        <p:sp>
          <p:nvSpPr>
            <p:cNvPr id="2482" name="Google Shape;2482;p36"/>
            <p:cNvSpPr txBox="1"/>
            <p:nvPr/>
          </p:nvSpPr>
          <p:spPr>
            <a:xfrm>
              <a:off x="7385510" y="3272707"/>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02</a:t>
              </a:r>
              <a:endParaRPr sz="900">
                <a:solidFill>
                  <a:schemeClr val="lt1"/>
                </a:solidFill>
                <a:latin typeface="Calibri"/>
                <a:ea typeface="Calibri"/>
                <a:cs typeface="Calibri"/>
                <a:sym typeface="Calibri"/>
              </a:endParaRPr>
            </a:p>
          </p:txBody>
        </p:sp>
        <p:sp>
          <p:nvSpPr>
            <p:cNvPr id="2483" name="Google Shape;2483;p36"/>
            <p:cNvSpPr txBox="1"/>
            <p:nvPr/>
          </p:nvSpPr>
          <p:spPr>
            <a:xfrm>
              <a:off x="4182509" y="3272707"/>
              <a:ext cx="545448" cy="4924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STEP</a:t>
              </a:r>
              <a:endParaRPr/>
            </a:p>
            <a:p>
              <a:pPr marL="0" marR="0" lvl="0" indent="0" algn="ctr" rtl="0">
                <a:spcBef>
                  <a:spcPts val="0"/>
                </a:spcBef>
                <a:spcAft>
                  <a:spcPts val="0"/>
                </a:spcAft>
                <a:buNone/>
              </a:pPr>
              <a:r>
                <a:rPr lang="en-US" sz="900">
                  <a:solidFill>
                    <a:schemeClr val="lt1"/>
                  </a:solidFill>
                  <a:latin typeface="Calibri"/>
                  <a:ea typeface="Calibri"/>
                  <a:cs typeface="Calibri"/>
                  <a:sym typeface="Calibri"/>
                </a:rPr>
                <a:t>07</a:t>
              </a:r>
              <a:endParaRPr sz="900">
                <a:solidFill>
                  <a:schemeClr val="lt1"/>
                </a:solidFill>
                <a:latin typeface="Calibri"/>
                <a:ea typeface="Calibri"/>
                <a:cs typeface="Calibri"/>
                <a:sym typeface="Calibri"/>
              </a:endParaRPr>
            </a:p>
          </p:txBody>
        </p:sp>
      </p:grpSp>
      <p:sp>
        <p:nvSpPr>
          <p:cNvPr id="2484" name="Google Shape;2484;p36"/>
          <p:cNvSpPr txBox="1"/>
          <p:nvPr/>
        </p:nvSpPr>
        <p:spPr>
          <a:xfrm>
            <a:off x="546772" y="1671675"/>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485" name="Google Shape;2485;p36"/>
          <p:cNvSpPr txBox="1"/>
          <p:nvPr/>
        </p:nvSpPr>
        <p:spPr>
          <a:xfrm>
            <a:off x="546772" y="1942760"/>
            <a:ext cx="1854866"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86" name="Google Shape;2486;p36"/>
          <p:cNvSpPr txBox="1"/>
          <p:nvPr/>
        </p:nvSpPr>
        <p:spPr>
          <a:xfrm>
            <a:off x="546772" y="2811110"/>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487" name="Google Shape;2487;p36"/>
          <p:cNvSpPr txBox="1"/>
          <p:nvPr/>
        </p:nvSpPr>
        <p:spPr>
          <a:xfrm>
            <a:off x="546772" y="3082195"/>
            <a:ext cx="1854866"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88" name="Google Shape;2488;p36"/>
          <p:cNvSpPr txBox="1"/>
          <p:nvPr/>
        </p:nvSpPr>
        <p:spPr>
          <a:xfrm>
            <a:off x="546772" y="3950546"/>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489" name="Google Shape;2489;p36"/>
          <p:cNvSpPr txBox="1"/>
          <p:nvPr/>
        </p:nvSpPr>
        <p:spPr>
          <a:xfrm>
            <a:off x="546772" y="4221631"/>
            <a:ext cx="1854866"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90" name="Google Shape;2490;p36"/>
          <p:cNvSpPr txBox="1"/>
          <p:nvPr/>
        </p:nvSpPr>
        <p:spPr>
          <a:xfrm>
            <a:off x="7422035" y="1671675"/>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4"/>
                </a:solidFill>
                <a:latin typeface="Calibri"/>
                <a:ea typeface="Calibri"/>
                <a:cs typeface="Calibri"/>
                <a:sym typeface="Calibri"/>
              </a:rPr>
              <a:t>Insert title here</a:t>
            </a:r>
            <a:endParaRPr/>
          </a:p>
        </p:txBody>
      </p:sp>
      <p:sp>
        <p:nvSpPr>
          <p:cNvPr id="2491" name="Google Shape;2491;p36"/>
          <p:cNvSpPr txBox="1"/>
          <p:nvPr/>
        </p:nvSpPr>
        <p:spPr>
          <a:xfrm>
            <a:off x="6742364" y="1942760"/>
            <a:ext cx="1854866"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92" name="Google Shape;2492;p36"/>
          <p:cNvSpPr txBox="1"/>
          <p:nvPr/>
        </p:nvSpPr>
        <p:spPr>
          <a:xfrm>
            <a:off x="7422035" y="2811110"/>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5"/>
                </a:solidFill>
                <a:latin typeface="Calibri"/>
                <a:ea typeface="Calibri"/>
                <a:cs typeface="Calibri"/>
                <a:sym typeface="Calibri"/>
              </a:rPr>
              <a:t>Insert title here</a:t>
            </a:r>
            <a:endParaRPr/>
          </a:p>
        </p:txBody>
      </p:sp>
      <p:sp>
        <p:nvSpPr>
          <p:cNvPr id="2493" name="Google Shape;2493;p36"/>
          <p:cNvSpPr txBox="1"/>
          <p:nvPr/>
        </p:nvSpPr>
        <p:spPr>
          <a:xfrm>
            <a:off x="6742364" y="3082195"/>
            <a:ext cx="1854866"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94" name="Google Shape;2494;p36"/>
          <p:cNvSpPr txBox="1"/>
          <p:nvPr/>
        </p:nvSpPr>
        <p:spPr>
          <a:xfrm>
            <a:off x="7422035" y="3950546"/>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6"/>
                </a:solidFill>
                <a:latin typeface="Calibri"/>
                <a:ea typeface="Calibri"/>
                <a:cs typeface="Calibri"/>
                <a:sym typeface="Calibri"/>
              </a:rPr>
              <a:t>Insert title here</a:t>
            </a:r>
            <a:endParaRPr/>
          </a:p>
        </p:txBody>
      </p:sp>
      <p:sp>
        <p:nvSpPr>
          <p:cNvPr id="2495" name="Google Shape;2495;p36"/>
          <p:cNvSpPr txBox="1"/>
          <p:nvPr/>
        </p:nvSpPr>
        <p:spPr>
          <a:xfrm>
            <a:off x="6742364" y="4221631"/>
            <a:ext cx="1854866"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496" name="Google Shape;2496;p36"/>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sz="1350">
              <a:solidFill>
                <a:srgbClr val="BFBFBF"/>
              </a:solidFill>
              <a:latin typeface="Calibri"/>
              <a:ea typeface="Calibri"/>
              <a:cs typeface="Calibri"/>
              <a:sym typeface="Calibri"/>
            </a:endParaRPr>
          </a:p>
        </p:txBody>
      </p:sp>
      <p:sp>
        <p:nvSpPr>
          <p:cNvPr id="2497" name="Google Shape;2497;p36"/>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sz="3300" b="1">
              <a:solidFill>
                <a:srgbClr val="595959"/>
              </a:solidFill>
              <a:latin typeface="Calibri"/>
              <a:ea typeface="Calibri"/>
              <a:cs typeface="Calibri"/>
              <a:sym typeface="Calibri"/>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501"/>
        <p:cNvGrpSpPr/>
        <p:nvPr/>
      </p:nvGrpSpPr>
      <p:grpSpPr>
        <a:xfrm>
          <a:off x="0" y="0"/>
          <a:ext cx="0" cy="0"/>
          <a:chOff x="0" y="0"/>
          <a:chExt cx="0" cy="0"/>
        </a:xfrm>
      </p:grpSpPr>
      <p:grpSp>
        <p:nvGrpSpPr>
          <p:cNvPr id="2502" name="Google Shape;2502;p37"/>
          <p:cNvGrpSpPr/>
          <p:nvPr/>
        </p:nvGrpSpPr>
        <p:grpSpPr>
          <a:xfrm>
            <a:off x="3737163" y="2609066"/>
            <a:ext cx="1250014" cy="1252095"/>
            <a:chOff x="162568" y="177766"/>
            <a:chExt cx="1894676" cy="1897830"/>
          </a:xfrm>
        </p:grpSpPr>
        <p:sp>
          <p:nvSpPr>
            <p:cNvPr id="2503" name="Google Shape;2503;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3"/>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04" name="Google Shape;2504;p37"/>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05" name="Google Shape;2505;p37"/>
          <p:cNvGrpSpPr/>
          <p:nvPr/>
        </p:nvGrpSpPr>
        <p:grpSpPr>
          <a:xfrm>
            <a:off x="3171956" y="2009047"/>
            <a:ext cx="918017" cy="919544"/>
            <a:chOff x="162568" y="177766"/>
            <a:chExt cx="1894676" cy="1897830"/>
          </a:xfrm>
        </p:grpSpPr>
        <p:sp>
          <p:nvSpPr>
            <p:cNvPr id="2506" name="Google Shape;2506;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2"/>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07" name="Google Shape;2507;p37"/>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08" name="Google Shape;2508;p37"/>
          <p:cNvGrpSpPr/>
          <p:nvPr/>
        </p:nvGrpSpPr>
        <p:grpSpPr>
          <a:xfrm>
            <a:off x="2608774" y="2626277"/>
            <a:ext cx="775732" cy="777023"/>
            <a:chOff x="162568" y="177766"/>
            <a:chExt cx="1894676" cy="1897830"/>
          </a:xfrm>
        </p:grpSpPr>
        <p:sp>
          <p:nvSpPr>
            <p:cNvPr id="2509" name="Google Shape;2509;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10" name="Google Shape;2510;p37"/>
            <p:cNvSpPr/>
            <p:nvPr/>
          </p:nvSpPr>
          <p:spPr>
            <a:xfrm rot="10800000" flipH="1">
              <a:off x="401728" y="417765"/>
              <a:ext cx="1418029" cy="1418904"/>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11" name="Google Shape;2511;p37"/>
          <p:cNvGrpSpPr/>
          <p:nvPr/>
        </p:nvGrpSpPr>
        <p:grpSpPr>
          <a:xfrm>
            <a:off x="4413049" y="1797878"/>
            <a:ext cx="995994" cy="997652"/>
            <a:chOff x="162568" y="177766"/>
            <a:chExt cx="1894676" cy="1897830"/>
          </a:xfrm>
        </p:grpSpPr>
        <p:sp>
          <p:nvSpPr>
            <p:cNvPr id="2512" name="Google Shape;2512;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4"/>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13" name="Google Shape;2513;p37"/>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14" name="Google Shape;2514;p37"/>
          <p:cNvGrpSpPr/>
          <p:nvPr/>
        </p:nvGrpSpPr>
        <p:grpSpPr>
          <a:xfrm>
            <a:off x="5353211" y="2082425"/>
            <a:ext cx="834830" cy="836219"/>
            <a:chOff x="162568" y="177766"/>
            <a:chExt cx="1894676" cy="1897830"/>
          </a:xfrm>
        </p:grpSpPr>
        <p:sp>
          <p:nvSpPr>
            <p:cNvPr id="2515" name="Google Shape;2515;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5"/>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16" name="Google Shape;2516;p37"/>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17" name="Google Shape;2517;p37"/>
          <p:cNvGrpSpPr/>
          <p:nvPr/>
        </p:nvGrpSpPr>
        <p:grpSpPr>
          <a:xfrm>
            <a:off x="5665985" y="2817004"/>
            <a:ext cx="834830" cy="836219"/>
            <a:chOff x="162568" y="177766"/>
            <a:chExt cx="1894676" cy="1897830"/>
          </a:xfrm>
        </p:grpSpPr>
        <p:sp>
          <p:nvSpPr>
            <p:cNvPr id="2518" name="Google Shape;2518;p37"/>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6"/>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19" name="Google Shape;2519;p37"/>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cxnSp>
        <p:nvCxnSpPr>
          <p:cNvPr id="2520" name="Google Shape;2520;p37"/>
          <p:cNvCxnSpPr>
            <a:stCxn id="2521" idx="6"/>
          </p:cNvCxnSpPr>
          <p:nvPr/>
        </p:nvCxnSpPr>
        <p:spPr>
          <a:xfrm rot="10800000" flipH="1">
            <a:off x="2070519" y="3014888"/>
            <a:ext cx="394500" cy="446700"/>
          </a:xfrm>
          <a:prstGeom prst="bentConnector3">
            <a:avLst>
              <a:gd name="adj1" fmla="val 50017"/>
            </a:avLst>
          </a:prstGeom>
          <a:noFill/>
          <a:ln w="12700" cap="flat" cmpd="sng">
            <a:solidFill>
              <a:srgbClr val="BFBFBF"/>
            </a:solidFill>
            <a:prstDash val="dash"/>
            <a:miter lim="800000"/>
            <a:headEnd type="none" w="sm" len="sm"/>
            <a:tailEnd type="triangle" w="med" len="med"/>
          </a:ln>
        </p:spPr>
      </p:cxnSp>
      <p:cxnSp>
        <p:nvCxnSpPr>
          <p:cNvPr id="2522" name="Google Shape;2522;p37"/>
          <p:cNvCxnSpPr>
            <a:stCxn id="2523" idx="0"/>
          </p:cNvCxnSpPr>
          <p:nvPr/>
        </p:nvCxnSpPr>
        <p:spPr>
          <a:xfrm rot="-5400000">
            <a:off x="3838956" y="3582828"/>
            <a:ext cx="140100" cy="807900"/>
          </a:xfrm>
          <a:prstGeom prst="bentConnector2">
            <a:avLst/>
          </a:prstGeom>
          <a:noFill/>
          <a:ln w="12700" cap="flat" cmpd="sng">
            <a:solidFill>
              <a:srgbClr val="BFBFBF"/>
            </a:solidFill>
            <a:prstDash val="dash"/>
            <a:miter lim="800000"/>
            <a:headEnd type="none" w="sm" len="sm"/>
            <a:tailEnd type="triangle" w="med" len="med"/>
          </a:ln>
        </p:spPr>
      </p:cxnSp>
      <p:cxnSp>
        <p:nvCxnSpPr>
          <p:cNvPr id="2524" name="Google Shape;2524;p37"/>
          <p:cNvCxnSpPr/>
          <p:nvPr/>
        </p:nvCxnSpPr>
        <p:spPr>
          <a:xfrm flipH="1">
            <a:off x="4910908" y="1256634"/>
            <a:ext cx="1257000" cy="485400"/>
          </a:xfrm>
          <a:prstGeom prst="bentConnector2">
            <a:avLst/>
          </a:prstGeom>
          <a:noFill/>
          <a:ln w="12700" cap="flat" cmpd="sng">
            <a:solidFill>
              <a:srgbClr val="BFBFBF"/>
            </a:solidFill>
            <a:prstDash val="dash"/>
            <a:miter lim="800000"/>
            <a:headEnd type="none" w="sm" len="sm"/>
            <a:tailEnd type="triangle" w="med" len="med"/>
          </a:ln>
        </p:spPr>
      </p:cxnSp>
      <p:cxnSp>
        <p:nvCxnSpPr>
          <p:cNvPr id="2525" name="Google Shape;2525;p37"/>
          <p:cNvCxnSpPr>
            <a:stCxn id="2526" idx="2"/>
          </p:cNvCxnSpPr>
          <p:nvPr/>
        </p:nvCxnSpPr>
        <p:spPr>
          <a:xfrm rot="10800000">
            <a:off x="6103072" y="3747242"/>
            <a:ext cx="690900" cy="205200"/>
          </a:xfrm>
          <a:prstGeom prst="bentConnector2">
            <a:avLst/>
          </a:prstGeom>
          <a:noFill/>
          <a:ln w="12700" cap="flat" cmpd="sng">
            <a:solidFill>
              <a:srgbClr val="BFBFBF"/>
            </a:solidFill>
            <a:prstDash val="dash"/>
            <a:miter lim="800000"/>
            <a:headEnd type="none" w="sm" len="sm"/>
            <a:tailEnd type="triangle" w="med" len="med"/>
          </a:ln>
        </p:spPr>
      </p:cxnSp>
      <p:cxnSp>
        <p:nvCxnSpPr>
          <p:cNvPr id="2527" name="Google Shape;2527;p37"/>
          <p:cNvCxnSpPr>
            <a:stCxn id="2528" idx="6"/>
          </p:cNvCxnSpPr>
          <p:nvPr/>
        </p:nvCxnSpPr>
        <p:spPr>
          <a:xfrm>
            <a:off x="2715912" y="1462016"/>
            <a:ext cx="919500" cy="466800"/>
          </a:xfrm>
          <a:prstGeom prst="bentConnector2">
            <a:avLst/>
          </a:prstGeom>
          <a:noFill/>
          <a:ln w="12700" cap="flat" cmpd="sng">
            <a:solidFill>
              <a:srgbClr val="BFBFBF"/>
            </a:solidFill>
            <a:prstDash val="dash"/>
            <a:miter lim="800000"/>
            <a:headEnd type="none" w="sm" len="sm"/>
            <a:tailEnd type="triangle" w="med" len="med"/>
          </a:ln>
        </p:spPr>
      </p:cxnSp>
      <p:sp>
        <p:nvSpPr>
          <p:cNvPr id="2528" name="Google Shape;2528;p37"/>
          <p:cNvSpPr/>
          <p:nvPr/>
        </p:nvSpPr>
        <p:spPr>
          <a:xfrm>
            <a:off x="2633089" y="1420604"/>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529" name="Google Shape;2529;p37"/>
          <p:cNvSpPr/>
          <p:nvPr/>
        </p:nvSpPr>
        <p:spPr>
          <a:xfrm>
            <a:off x="7034353" y="2401734"/>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526" name="Google Shape;2526;p37"/>
          <p:cNvSpPr/>
          <p:nvPr/>
        </p:nvSpPr>
        <p:spPr>
          <a:xfrm>
            <a:off x="6793972" y="3911030"/>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523" name="Google Shape;2523;p37"/>
          <p:cNvSpPr/>
          <p:nvPr/>
        </p:nvSpPr>
        <p:spPr>
          <a:xfrm>
            <a:off x="3463645" y="4056828"/>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521" name="Google Shape;2521;p37"/>
          <p:cNvSpPr/>
          <p:nvPr/>
        </p:nvSpPr>
        <p:spPr>
          <a:xfrm>
            <a:off x="1987696" y="3420176"/>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30" name="Google Shape;2530;p37"/>
          <p:cNvCxnSpPr>
            <a:stCxn id="2529" idx="2"/>
          </p:cNvCxnSpPr>
          <p:nvPr/>
        </p:nvCxnSpPr>
        <p:spPr>
          <a:xfrm flipH="1">
            <a:off x="6282853" y="2443145"/>
            <a:ext cx="751500" cy="7800"/>
          </a:xfrm>
          <a:prstGeom prst="straightConnector1">
            <a:avLst/>
          </a:prstGeom>
          <a:noFill/>
          <a:ln w="12700" cap="flat" cmpd="sng">
            <a:solidFill>
              <a:srgbClr val="BFBFBF"/>
            </a:solidFill>
            <a:prstDash val="dash"/>
            <a:miter lim="800000"/>
            <a:headEnd type="none" w="sm" len="sm"/>
            <a:tailEnd type="triangle" w="med" len="med"/>
          </a:ln>
        </p:spPr>
      </p:cxnSp>
      <p:sp>
        <p:nvSpPr>
          <p:cNvPr id="2531" name="Google Shape;2531;p37"/>
          <p:cNvSpPr/>
          <p:nvPr/>
        </p:nvSpPr>
        <p:spPr>
          <a:xfrm>
            <a:off x="3535856" y="2354839"/>
            <a:ext cx="190218" cy="227957"/>
          </a:xfrm>
          <a:custGeom>
            <a:avLst/>
            <a:gdLst/>
            <a:ahLst/>
            <a:cxnLst/>
            <a:rect l="l" t="t" r="r" b="b"/>
            <a:pathLst>
              <a:path w="21600" h="21600" extrusionOk="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2" name="Google Shape;2532;p37"/>
          <p:cNvSpPr/>
          <p:nvPr/>
        </p:nvSpPr>
        <p:spPr>
          <a:xfrm>
            <a:off x="2908555" y="2926705"/>
            <a:ext cx="176168" cy="176165"/>
          </a:xfrm>
          <a:custGeom>
            <a:avLst/>
            <a:gdLst/>
            <a:ahLst/>
            <a:cxnLst/>
            <a:rect l="l" t="t" r="r" b="b"/>
            <a:pathLst>
              <a:path w="21600" h="21600" extrusionOk="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3" name="Google Shape;2533;p37"/>
          <p:cNvSpPr/>
          <p:nvPr/>
        </p:nvSpPr>
        <p:spPr>
          <a:xfrm>
            <a:off x="5985682" y="3132861"/>
            <a:ext cx="195437" cy="204504"/>
          </a:xfrm>
          <a:custGeom>
            <a:avLst/>
            <a:gdLst/>
            <a:ahLst/>
            <a:cxnLst/>
            <a:rect l="l" t="t" r="r" b="b"/>
            <a:pathLst>
              <a:path w="21600" h="21600" extrusionOk="0">
                <a:moveTo>
                  <a:pt x="21600" y="15020"/>
                </a:moveTo>
                <a:lnTo>
                  <a:pt x="21600" y="12986"/>
                </a:lnTo>
                <a:lnTo>
                  <a:pt x="12524" y="7618"/>
                </a:lnTo>
                <a:lnTo>
                  <a:pt x="12524" y="1645"/>
                </a:lnTo>
                <a:cubicBezTo>
                  <a:pt x="12524" y="822"/>
                  <a:pt x="11662" y="0"/>
                  <a:pt x="10800" y="0"/>
                </a:cubicBezTo>
                <a:cubicBezTo>
                  <a:pt x="9938" y="0"/>
                  <a:pt x="9076" y="822"/>
                  <a:pt x="9076" y="1645"/>
                </a:cubicBezTo>
                <a:lnTo>
                  <a:pt x="9076" y="7618"/>
                </a:lnTo>
                <a:lnTo>
                  <a:pt x="0" y="12986"/>
                </a:lnTo>
                <a:lnTo>
                  <a:pt x="0" y="15020"/>
                </a:lnTo>
                <a:lnTo>
                  <a:pt x="9076" y="12337"/>
                </a:lnTo>
                <a:lnTo>
                  <a:pt x="9076" y="18310"/>
                </a:lnTo>
                <a:lnTo>
                  <a:pt x="6897" y="19955"/>
                </a:lnTo>
                <a:lnTo>
                  <a:pt x="6897" y="21600"/>
                </a:lnTo>
                <a:lnTo>
                  <a:pt x="10800" y="20604"/>
                </a:lnTo>
                <a:lnTo>
                  <a:pt x="14657" y="21600"/>
                </a:lnTo>
                <a:lnTo>
                  <a:pt x="14657" y="19955"/>
                </a:lnTo>
                <a:lnTo>
                  <a:pt x="12524" y="18310"/>
                </a:lnTo>
                <a:lnTo>
                  <a:pt x="12524" y="12337"/>
                </a:lnTo>
                <a:lnTo>
                  <a:pt x="21600" y="15020"/>
                </a:lnTo>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4" name="Google Shape;2534;p37"/>
          <p:cNvSpPr/>
          <p:nvPr/>
        </p:nvSpPr>
        <p:spPr>
          <a:xfrm>
            <a:off x="4816704" y="2198025"/>
            <a:ext cx="188684" cy="197358"/>
          </a:xfrm>
          <a:custGeom>
            <a:avLst/>
            <a:gdLst/>
            <a:ahLst/>
            <a:cxnLst/>
            <a:rect l="l" t="t" r="r" b="b"/>
            <a:pathLst>
              <a:path w="21600" h="21600" extrusionOk="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5" name="Google Shape;2535;p37"/>
          <p:cNvSpPr/>
          <p:nvPr/>
        </p:nvSpPr>
        <p:spPr>
          <a:xfrm>
            <a:off x="4191217" y="3072653"/>
            <a:ext cx="341906" cy="324921"/>
          </a:xfrm>
          <a:custGeom>
            <a:avLst/>
            <a:gdLst/>
            <a:ahLst/>
            <a:cxnLst/>
            <a:rect l="l" t="t" r="r" b="b"/>
            <a:pathLst>
              <a:path w="21600" h="21600" extrusionOk="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6" name="Google Shape;2536;p37"/>
          <p:cNvSpPr/>
          <p:nvPr/>
        </p:nvSpPr>
        <p:spPr>
          <a:xfrm>
            <a:off x="5675549" y="2404621"/>
            <a:ext cx="190155" cy="191825"/>
          </a:xfrm>
          <a:custGeom>
            <a:avLst/>
            <a:gdLst/>
            <a:ahLst/>
            <a:cxnLst/>
            <a:rect l="l" t="t" r="r" b="b"/>
            <a:pathLst>
              <a:path w="21600" h="21600" extrusionOk="0">
                <a:moveTo>
                  <a:pt x="21600" y="4286"/>
                </a:moveTo>
                <a:lnTo>
                  <a:pt x="16675" y="0"/>
                </a:lnTo>
                <a:lnTo>
                  <a:pt x="15206" y="1629"/>
                </a:lnTo>
                <a:lnTo>
                  <a:pt x="20174" y="5700"/>
                </a:lnTo>
                <a:lnTo>
                  <a:pt x="21600" y="4286"/>
                </a:lnTo>
                <a:close/>
                <a:moveTo>
                  <a:pt x="6394" y="1629"/>
                </a:moveTo>
                <a:lnTo>
                  <a:pt x="4925" y="214"/>
                </a:lnTo>
                <a:lnTo>
                  <a:pt x="0" y="4286"/>
                </a:lnTo>
                <a:lnTo>
                  <a:pt x="1469" y="5700"/>
                </a:lnTo>
                <a:lnTo>
                  <a:pt x="6394" y="1629"/>
                </a:lnTo>
                <a:close/>
                <a:moveTo>
                  <a:pt x="11318" y="6729"/>
                </a:moveTo>
                <a:lnTo>
                  <a:pt x="9677" y="6729"/>
                </a:lnTo>
                <a:lnTo>
                  <a:pt x="9677" y="13071"/>
                </a:lnTo>
                <a:lnTo>
                  <a:pt x="14818" y="16114"/>
                </a:lnTo>
                <a:lnTo>
                  <a:pt x="15638" y="14871"/>
                </a:lnTo>
                <a:lnTo>
                  <a:pt x="11318" y="12257"/>
                </a:lnTo>
                <a:lnTo>
                  <a:pt x="11318" y="6729"/>
                </a:lnTo>
                <a:close/>
                <a:moveTo>
                  <a:pt x="10714" y="2443"/>
                </a:moveTo>
                <a:cubicBezTo>
                  <a:pt x="5357" y="2443"/>
                  <a:pt x="1037" y="6729"/>
                  <a:pt x="1037" y="12043"/>
                </a:cubicBezTo>
                <a:cubicBezTo>
                  <a:pt x="1037" y="17357"/>
                  <a:pt x="5270" y="21600"/>
                  <a:pt x="10714" y="21600"/>
                </a:cubicBezTo>
                <a:cubicBezTo>
                  <a:pt x="16157" y="21600"/>
                  <a:pt x="20347" y="17357"/>
                  <a:pt x="20347" y="12043"/>
                </a:cubicBezTo>
                <a:cubicBezTo>
                  <a:pt x="20347" y="6729"/>
                  <a:pt x="16243" y="2443"/>
                  <a:pt x="10714" y="2443"/>
                </a:cubicBezTo>
                <a:close/>
                <a:moveTo>
                  <a:pt x="10714" y="19371"/>
                </a:moveTo>
                <a:cubicBezTo>
                  <a:pt x="6610" y="19371"/>
                  <a:pt x="3283" y="16200"/>
                  <a:pt x="3283" y="12043"/>
                </a:cubicBezTo>
                <a:cubicBezTo>
                  <a:pt x="3283" y="7843"/>
                  <a:pt x="6480" y="4500"/>
                  <a:pt x="10714" y="4500"/>
                </a:cubicBezTo>
                <a:cubicBezTo>
                  <a:pt x="14904" y="4500"/>
                  <a:pt x="18317" y="7843"/>
                  <a:pt x="18317" y="12043"/>
                </a:cubicBezTo>
                <a:cubicBezTo>
                  <a:pt x="18317" y="16200"/>
                  <a:pt x="15034" y="19371"/>
                  <a:pt x="10714" y="19371"/>
                </a:cubicBezTo>
                <a:close/>
              </a:path>
            </a:pathLst>
          </a:custGeom>
          <a:solidFill>
            <a:srgbClr val="595959"/>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37" name="Google Shape;2537;p37"/>
          <p:cNvSpPr txBox="1"/>
          <p:nvPr/>
        </p:nvSpPr>
        <p:spPr>
          <a:xfrm>
            <a:off x="1342128" y="1297488"/>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538" name="Google Shape;2538;p37"/>
          <p:cNvSpPr txBox="1"/>
          <p:nvPr/>
        </p:nvSpPr>
        <p:spPr>
          <a:xfrm>
            <a:off x="811528" y="1568573"/>
            <a:ext cx="1705795"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39" name="Google Shape;2539;p37"/>
          <p:cNvSpPr txBox="1"/>
          <p:nvPr/>
        </p:nvSpPr>
        <p:spPr>
          <a:xfrm>
            <a:off x="705317" y="3331470"/>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540" name="Google Shape;2540;p37"/>
          <p:cNvSpPr txBox="1"/>
          <p:nvPr/>
        </p:nvSpPr>
        <p:spPr>
          <a:xfrm>
            <a:off x="174717" y="3602555"/>
            <a:ext cx="1705795" cy="389402"/>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41" name="Google Shape;2541;p37"/>
          <p:cNvSpPr txBox="1"/>
          <p:nvPr/>
        </p:nvSpPr>
        <p:spPr>
          <a:xfrm>
            <a:off x="6448590" y="1375876"/>
            <a:ext cx="17057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42" name="Google Shape;2542;p37"/>
          <p:cNvSpPr txBox="1"/>
          <p:nvPr/>
        </p:nvSpPr>
        <p:spPr>
          <a:xfrm>
            <a:off x="6983977" y="3790382"/>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6"/>
                </a:solidFill>
                <a:latin typeface="Calibri"/>
                <a:ea typeface="Calibri"/>
                <a:cs typeface="Calibri"/>
                <a:sym typeface="Calibri"/>
              </a:rPr>
              <a:t>Insert title here</a:t>
            </a:r>
            <a:endParaRPr/>
          </a:p>
        </p:txBody>
      </p:sp>
      <p:sp>
        <p:nvSpPr>
          <p:cNvPr id="2543" name="Google Shape;2543;p37"/>
          <p:cNvSpPr txBox="1"/>
          <p:nvPr/>
        </p:nvSpPr>
        <p:spPr>
          <a:xfrm>
            <a:off x="6983978" y="4061467"/>
            <a:ext cx="17057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44" name="Google Shape;2544;p37"/>
          <p:cNvSpPr txBox="1"/>
          <p:nvPr/>
        </p:nvSpPr>
        <p:spPr>
          <a:xfrm>
            <a:off x="7252181" y="2311125"/>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5"/>
                </a:solidFill>
                <a:latin typeface="Calibri"/>
                <a:ea typeface="Calibri"/>
                <a:cs typeface="Calibri"/>
                <a:sym typeface="Calibri"/>
              </a:rPr>
              <a:t>Insert title here</a:t>
            </a:r>
            <a:endParaRPr/>
          </a:p>
        </p:txBody>
      </p:sp>
      <p:sp>
        <p:nvSpPr>
          <p:cNvPr id="2545" name="Google Shape;2545;p37"/>
          <p:cNvSpPr txBox="1"/>
          <p:nvPr/>
        </p:nvSpPr>
        <p:spPr>
          <a:xfrm>
            <a:off x="7252182" y="2582210"/>
            <a:ext cx="1705795" cy="389402"/>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46" name="Google Shape;2546;p37"/>
          <p:cNvSpPr txBox="1"/>
          <p:nvPr/>
        </p:nvSpPr>
        <p:spPr>
          <a:xfrm>
            <a:off x="2915901" y="4223872"/>
            <a:ext cx="1175194"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547" name="Google Shape;2547;p37"/>
          <p:cNvSpPr txBox="1"/>
          <p:nvPr/>
        </p:nvSpPr>
        <p:spPr>
          <a:xfrm>
            <a:off x="2650601" y="4494958"/>
            <a:ext cx="1705795" cy="389402"/>
          </a:xfrm>
          <a:prstGeom prst="rect">
            <a:avLst/>
          </a:prstGeom>
          <a:noFill/>
          <a:ln>
            <a:noFill/>
          </a:ln>
        </p:spPr>
        <p:txBody>
          <a:bodyPr spcFirstLastPara="1" wrap="square" lIns="91425" tIns="45700" rIns="91425" bIns="45700" anchor="t" anchorCtr="0">
            <a:spAutoFit/>
          </a:bodyPr>
          <a:lstStyle/>
          <a:p>
            <a:pPr marL="0" marR="0" lvl="0" indent="0" algn="ct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48" name="Google Shape;2548;p37"/>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a:p>
        </p:txBody>
      </p:sp>
      <p:sp>
        <p:nvSpPr>
          <p:cNvPr id="2549" name="Google Shape;2549;p37"/>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553"/>
        <p:cNvGrpSpPr/>
        <p:nvPr/>
      </p:nvGrpSpPr>
      <p:grpSpPr>
        <a:xfrm>
          <a:off x="0" y="0"/>
          <a:ext cx="0" cy="0"/>
          <a:chOff x="0" y="0"/>
          <a:chExt cx="0" cy="0"/>
        </a:xfrm>
      </p:grpSpPr>
      <p:grpSp>
        <p:nvGrpSpPr>
          <p:cNvPr id="2554" name="Google Shape;2554;p38"/>
          <p:cNvGrpSpPr/>
          <p:nvPr/>
        </p:nvGrpSpPr>
        <p:grpSpPr>
          <a:xfrm>
            <a:off x="4849888" y="4016421"/>
            <a:ext cx="834830" cy="836219"/>
            <a:chOff x="162568" y="177766"/>
            <a:chExt cx="1894676" cy="1897830"/>
          </a:xfrm>
        </p:grpSpPr>
        <p:sp>
          <p:nvSpPr>
            <p:cNvPr id="2555" name="Google Shape;2555;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6"/>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56" name="Google Shape;2556;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57" name="Google Shape;2557;p38"/>
          <p:cNvGrpSpPr/>
          <p:nvPr/>
        </p:nvGrpSpPr>
        <p:grpSpPr>
          <a:xfrm>
            <a:off x="4651549" y="2609378"/>
            <a:ext cx="1250014" cy="1252095"/>
            <a:chOff x="162568" y="177766"/>
            <a:chExt cx="1894676" cy="1897830"/>
          </a:xfrm>
        </p:grpSpPr>
        <p:sp>
          <p:nvSpPr>
            <p:cNvPr id="2558" name="Google Shape;2558;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4"/>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59" name="Google Shape;2559;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60" name="Google Shape;2560;p38"/>
          <p:cNvGrpSpPr/>
          <p:nvPr/>
        </p:nvGrpSpPr>
        <p:grpSpPr>
          <a:xfrm>
            <a:off x="4399118" y="1526167"/>
            <a:ext cx="918017" cy="919544"/>
            <a:chOff x="162568" y="177766"/>
            <a:chExt cx="1894676" cy="1897830"/>
          </a:xfrm>
        </p:grpSpPr>
        <p:sp>
          <p:nvSpPr>
            <p:cNvPr id="2561" name="Google Shape;2561;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2"/>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62" name="Google Shape;2562;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63" name="Google Shape;2563;p38"/>
          <p:cNvGrpSpPr/>
          <p:nvPr/>
        </p:nvGrpSpPr>
        <p:grpSpPr>
          <a:xfrm>
            <a:off x="3671790" y="1320451"/>
            <a:ext cx="775732" cy="777023"/>
            <a:chOff x="162568" y="177766"/>
            <a:chExt cx="1894676" cy="1897830"/>
          </a:xfrm>
        </p:grpSpPr>
        <p:sp>
          <p:nvSpPr>
            <p:cNvPr id="2564" name="Google Shape;2564;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65" name="Google Shape;2565;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66" name="Google Shape;2566;p38"/>
          <p:cNvGrpSpPr/>
          <p:nvPr/>
        </p:nvGrpSpPr>
        <p:grpSpPr>
          <a:xfrm>
            <a:off x="3788897" y="2247263"/>
            <a:ext cx="995994" cy="997652"/>
            <a:chOff x="162568" y="177766"/>
            <a:chExt cx="1894676" cy="1897830"/>
          </a:xfrm>
        </p:grpSpPr>
        <p:sp>
          <p:nvSpPr>
            <p:cNvPr id="2567" name="Google Shape;2567;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3"/>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68" name="Google Shape;2568;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569" name="Google Shape;2569;p38"/>
          <p:cNvGrpSpPr/>
          <p:nvPr/>
        </p:nvGrpSpPr>
        <p:grpSpPr>
          <a:xfrm>
            <a:off x="4141755" y="3557495"/>
            <a:ext cx="834830" cy="836219"/>
            <a:chOff x="162568" y="177766"/>
            <a:chExt cx="1894676" cy="1897830"/>
          </a:xfrm>
        </p:grpSpPr>
        <p:sp>
          <p:nvSpPr>
            <p:cNvPr id="2570" name="Google Shape;2570;p38"/>
            <p:cNvSpPr/>
            <p:nvPr/>
          </p:nvSpPr>
          <p:spPr>
            <a:xfrm rot="10800000" flipH="1">
              <a:off x="162568" y="177766"/>
              <a:ext cx="1894676" cy="1897830"/>
            </a:xfrm>
            <a:custGeom>
              <a:avLst/>
              <a:gdLst/>
              <a:ahLst/>
              <a:cxnLst/>
              <a:rect l="l" t="t"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5"/>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71" name="Google Shape;2571;p38"/>
            <p:cNvSpPr/>
            <p:nvPr/>
          </p:nvSpPr>
          <p:spPr>
            <a:xfrm rot="10800000" flipH="1">
              <a:off x="401728" y="417765"/>
              <a:ext cx="1418029" cy="1418905"/>
            </a:xfrm>
            <a:prstGeom prst="ellipse">
              <a:avLst/>
            </a:prstGeom>
            <a:solidFill>
              <a:schemeClr val="l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572" name="Google Shape;2572;p38"/>
          <p:cNvSpPr/>
          <p:nvPr/>
        </p:nvSpPr>
        <p:spPr>
          <a:xfrm>
            <a:off x="2325808" y="1648645"/>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73" name="Google Shape;2573;p38"/>
          <p:cNvCxnSpPr>
            <a:stCxn id="2572" idx="6"/>
          </p:cNvCxnSpPr>
          <p:nvPr/>
        </p:nvCxnSpPr>
        <p:spPr>
          <a:xfrm>
            <a:off x="2408631" y="1690056"/>
            <a:ext cx="973800" cy="0"/>
          </a:xfrm>
          <a:prstGeom prst="straightConnector1">
            <a:avLst/>
          </a:prstGeom>
          <a:noFill/>
          <a:ln w="12700" cap="flat" cmpd="sng">
            <a:solidFill>
              <a:srgbClr val="BFBFBF"/>
            </a:solidFill>
            <a:prstDash val="dash"/>
            <a:miter lim="800000"/>
            <a:headEnd type="none" w="sm" len="sm"/>
            <a:tailEnd type="triangle" w="med" len="med"/>
          </a:ln>
        </p:spPr>
      </p:cxnSp>
      <p:sp>
        <p:nvSpPr>
          <p:cNvPr id="2574" name="Google Shape;2574;p38"/>
          <p:cNvSpPr/>
          <p:nvPr/>
        </p:nvSpPr>
        <p:spPr>
          <a:xfrm>
            <a:off x="2584909" y="2804812"/>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75" name="Google Shape;2575;p38"/>
          <p:cNvCxnSpPr>
            <a:stCxn id="2574" idx="6"/>
          </p:cNvCxnSpPr>
          <p:nvPr/>
        </p:nvCxnSpPr>
        <p:spPr>
          <a:xfrm>
            <a:off x="2667732" y="2846223"/>
            <a:ext cx="852000" cy="0"/>
          </a:xfrm>
          <a:prstGeom prst="straightConnector1">
            <a:avLst/>
          </a:prstGeom>
          <a:noFill/>
          <a:ln w="12700" cap="flat" cmpd="sng">
            <a:solidFill>
              <a:srgbClr val="BFBFBF"/>
            </a:solidFill>
            <a:prstDash val="dash"/>
            <a:miter lim="800000"/>
            <a:headEnd type="none" w="sm" len="sm"/>
            <a:tailEnd type="triangle" w="med" len="med"/>
          </a:ln>
        </p:spPr>
      </p:cxnSp>
      <p:sp>
        <p:nvSpPr>
          <p:cNvPr id="2576" name="Google Shape;2576;p38"/>
          <p:cNvSpPr/>
          <p:nvPr/>
        </p:nvSpPr>
        <p:spPr>
          <a:xfrm>
            <a:off x="3238736" y="3960980"/>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77" name="Google Shape;2577;p38"/>
          <p:cNvCxnSpPr>
            <a:stCxn id="2576" idx="6"/>
          </p:cNvCxnSpPr>
          <p:nvPr/>
        </p:nvCxnSpPr>
        <p:spPr>
          <a:xfrm>
            <a:off x="3321559" y="4002392"/>
            <a:ext cx="585900" cy="0"/>
          </a:xfrm>
          <a:prstGeom prst="straightConnector1">
            <a:avLst/>
          </a:prstGeom>
          <a:noFill/>
          <a:ln w="12700" cap="flat" cmpd="sng">
            <a:solidFill>
              <a:srgbClr val="BFBFBF"/>
            </a:solidFill>
            <a:prstDash val="dash"/>
            <a:miter lim="800000"/>
            <a:headEnd type="none" w="sm" len="sm"/>
            <a:tailEnd type="triangle" w="med" len="med"/>
          </a:ln>
        </p:spPr>
      </p:cxnSp>
      <p:sp>
        <p:nvSpPr>
          <p:cNvPr id="2578" name="Google Shape;2578;p38"/>
          <p:cNvSpPr/>
          <p:nvPr/>
        </p:nvSpPr>
        <p:spPr>
          <a:xfrm>
            <a:off x="6100977" y="1900456"/>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79" name="Google Shape;2579;p38"/>
          <p:cNvCxnSpPr>
            <a:stCxn id="2578" idx="2"/>
          </p:cNvCxnSpPr>
          <p:nvPr/>
        </p:nvCxnSpPr>
        <p:spPr>
          <a:xfrm rot="10800000">
            <a:off x="5434677" y="1941868"/>
            <a:ext cx="666300" cy="0"/>
          </a:xfrm>
          <a:prstGeom prst="straightConnector1">
            <a:avLst/>
          </a:prstGeom>
          <a:noFill/>
          <a:ln w="12700" cap="flat" cmpd="sng">
            <a:solidFill>
              <a:srgbClr val="BFBFBF"/>
            </a:solidFill>
            <a:prstDash val="dash"/>
            <a:miter lim="800000"/>
            <a:headEnd type="none" w="sm" len="sm"/>
            <a:tailEnd type="triangle" w="med" len="med"/>
          </a:ln>
        </p:spPr>
      </p:cxnSp>
      <p:sp>
        <p:nvSpPr>
          <p:cNvPr id="2580" name="Google Shape;2580;p38"/>
          <p:cNvSpPr/>
          <p:nvPr/>
        </p:nvSpPr>
        <p:spPr>
          <a:xfrm>
            <a:off x="6725577" y="3140060"/>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81" name="Google Shape;2581;p38"/>
          <p:cNvCxnSpPr>
            <a:stCxn id="2580" idx="2"/>
          </p:cNvCxnSpPr>
          <p:nvPr/>
        </p:nvCxnSpPr>
        <p:spPr>
          <a:xfrm rot="10800000">
            <a:off x="6059277" y="3181471"/>
            <a:ext cx="666300" cy="0"/>
          </a:xfrm>
          <a:prstGeom prst="straightConnector1">
            <a:avLst/>
          </a:prstGeom>
          <a:noFill/>
          <a:ln w="12700" cap="flat" cmpd="sng">
            <a:solidFill>
              <a:srgbClr val="BFBFBF"/>
            </a:solidFill>
            <a:prstDash val="dash"/>
            <a:miter lim="800000"/>
            <a:headEnd type="none" w="sm" len="sm"/>
            <a:tailEnd type="triangle" w="med" len="med"/>
          </a:ln>
        </p:spPr>
      </p:cxnSp>
      <p:sp>
        <p:nvSpPr>
          <p:cNvPr id="2582" name="Google Shape;2582;p38"/>
          <p:cNvSpPr/>
          <p:nvPr/>
        </p:nvSpPr>
        <p:spPr>
          <a:xfrm>
            <a:off x="6567791" y="4325862"/>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cxnSp>
        <p:nvCxnSpPr>
          <p:cNvPr id="2583" name="Google Shape;2583;p38"/>
          <p:cNvCxnSpPr>
            <a:stCxn id="2582" idx="2"/>
          </p:cNvCxnSpPr>
          <p:nvPr/>
        </p:nvCxnSpPr>
        <p:spPr>
          <a:xfrm rot="10800000">
            <a:off x="5901491" y="4367274"/>
            <a:ext cx="666300" cy="0"/>
          </a:xfrm>
          <a:prstGeom prst="straightConnector1">
            <a:avLst/>
          </a:prstGeom>
          <a:noFill/>
          <a:ln w="12700" cap="flat" cmpd="sng">
            <a:solidFill>
              <a:srgbClr val="BFBFBF"/>
            </a:solidFill>
            <a:prstDash val="dash"/>
            <a:miter lim="800000"/>
            <a:headEnd type="none" w="sm" len="sm"/>
            <a:tailEnd type="triangle" w="med" len="med"/>
          </a:ln>
        </p:spPr>
      </p:cxnSp>
      <p:sp>
        <p:nvSpPr>
          <p:cNvPr id="2584" name="Google Shape;2584;p38"/>
          <p:cNvSpPr/>
          <p:nvPr/>
        </p:nvSpPr>
        <p:spPr>
          <a:xfrm>
            <a:off x="3961285" y="1600501"/>
            <a:ext cx="196742" cy="216920"/>
          </a:xfrm>
          <a:custGeom>
            <a:avLst/>
            <a:gdLst/>
            <a:ahLst/>
            <a:cxnLst/>
            <a:rect l="l" t="t" r="r" b="b"/>
            <a:pathLst>
              <a:path w="195" h="215" extrusionOk="0">
                <a:moveTo>
                  <a:pt x="33" y="0"/>
                </a:moveTo>
                <a:lnTo>
                  <a:pt x="40" y="3"/>
                </a:lnTo>
                <a:lnTo>
                  <a:pt x="50" y="10"/>
                </a:lnTo>
                <a:lnTo>
                  <a:pt x="59" y="23"/>
                </a:lnTo>
                <a:lnTo>
                  <a:pt x="70" y="36"/>
                </a:lnTo>
                <a:lnTo>
                  <a:pt x="81" y="53"/>
                </a:lnTo>
                <a:lnTo>
                  <a:pt x="195" y="46"/>
                </a:lnTo>
                <a:lnTo>
                  <a:pt x="195" y="60"/>
                </a:lnTo>
                <a:lnTo>
                  <a:pt x="169" y="70"/>
                </a:lnTo>
                <a:lnTo>
                  <a:pt x="170" y="74"/>
                </a:lnTo>
                <a:lnTo>
                  <a:pt x="171" y="78"/>
                </a:lnTo>
                <a:lnTo>
                  <a:pt x="167" y="81"/>
                </a:lnTo>
                <a:lnTo>
                  <a:pt x="166" y="81"/>
                </a:lnTo>
                <a:lnTo>
                  <a:pt x="165" y="80"/>
                </a:lnTo>
                <a:lnTo>
                  <a:pt x="164" y="78"/>
                </a:lnTo>
                <a:lnTo>
                  <a:pt x="161" y="76"/>
                </a:lnTo>
                <a:lnTo>
                  <a:pt x="159" y="74"/>
                </a:lnTo>
                <a:lnTo>
                  <a:pt x="128" y="83"/>
                </a:lnTo>
                <a:lnTo>
                  <a:pt x="131" y="88"/>
                </a:lnTo>
                <a:lnTo>
                  <a:pt x="133" y="94"/>
                </a:lnTo>
                <a:lnTo>
                  <a:pt x="128" y="97"/>
                </a:lnTo>
                <a:lnTo>
                  <a:pt x="128" y="97"/>
                </a:lnTo>
                <a:lnTo>
                  <a:pt x="127" y="95"/>
                </a:lnTo>
                <a:lnTo>
                  <a:pt x="125" y="93"/>
                </a:lnTo>
                <a:lnTo>
                  <a:pt x="122" y="91"/>
                </a:lnTo>
                <a:lnTo>
                  <a:pt x="119" y="87"/>
                </a:lnTo>
                <a:lnTo>
                  <a:pt x="104" y="93"/>
                </a:lnTo>
                <a:lnTo>
                  <a:pt x="119" y="120"/>
                </a:lnTo>
                <a:lnTo>
                  <a:pt x="131" y="144"/>
                </a:lnTo>
                <a:lnTo>
                  <a:pt x="142" y="164"/>
                </a:lnTo>
                <a:lnTo>
                  <a:pt x="181" y="173"/>
                </a:lnTo>
                <a:lnTo>
                  <a:pt x="183" y="180"/>
                </a:lnTo>
                <a:lnTo>
                  <a:pt x="152" y="184"/>
                </a:lnTo>
                <a:lnTo>
                  <a:pt x="152" y="185"/>
                </a:lnTo>
                <a:lnTo>
                  <a:pt x="145" y="188"/>
                </a:lnTo>
                <a:lnTo>
                  <a:pt x="130" y="215"/>
                </a:lnTo>
                <a:lnTo>
                  <a:pt x="124" y="211"/>
                </a:lnTo>
                <a:lnTo>
                  <a:pt x="131" y="173"/>
                </a:lnTo>
                <a:lnTo>
                  <a:pt x="104" y="140"/>
                </a:lnTo>
                <a:lnTo>
                  <a:pt x="79" y="109"/>
                </a:lnTo>
                <a:lnTo>
                  <a:pt x="69" y="120"/>
                </a:lnTo>
                <a:lnTo>
                  <a:pt x="71" y="123"/>
                </a:lnTo>
                <a:lnTo>
                  <a:pt x="73" y="127"/>
                </a:lnTo>
                <a:lnTo>
                  <a:pt x="74" y="131"/>
                </a:lnTo>
                <a:lnTo>
                  <a:pt x="74" y="132"/>
                </a:lnTo>
                <a:lnTo>
                  <a:pt x="74" y="133"/>
                </a:lnTo>
                <a:lnTo>
                  <a:pt x="70" y="135"/>
                </a:lnTo>
                <a:lnTo>
                  <a:pt x="65" y="132"/>
                </a:lnTo>
                <a:lnTo>
                  <a:pt x="62" y="128"/>
                </a:lnTo>
                <a:lnTo>
                  <a:pt x="41" y="151"/>
                </a:lnTo>
                <a:lnTo>
                  <a:pt x="42" y="155"/>
                </a:lnTo>
                <a:lnTo>
                  <a:pt x="44" y="158"/>
                </a:lnTo>
                <a:lnTo>
                  <a:pt x="45" y="161"/>
                </a:lnTo>
                <a:lnTo>
                  <a:pt x="45" y="162"/>
                </a:lnTo>
                <a:lnTo>
                  <a:pt x="41" y="164"/>
                </a:lnTo>
                <a:lnTo>
                  <a:pt x="38" y="162"/>
                </a:lnTo>
                <a:lnTo>
                  <a:pt x="34" y="158"/>
                </a:lnTo>
                <a:lnTo>
                  <a:pt x="12" y="183"/>
                </a:lnTo>
                <a:lnTo>
                  <a:pt x="0" y="177"/>
                </a:lnTo>
                <a:lnTo>
                  <a:pt x="50" y="71"/>
                </a:lnTo>
                <a:lnTo>
                  <a:pt x="39" y="54"/>
                </a:lnTo>
                <a:lnTo>
                  <a:pt x="30" y="40"/>
                </a:lnTo>
                <a:lnTo>
                  <a:pt x="24" y="26"/>
                </a:lnTo>
                <a:lnTo>
                  <a:pt x="21" y="15"/>
                </a:lnTo>
                <a:lnTo>
                  <a:pt x="22" y="7"/>
                </a:lnTo>
                <a:lnTo>
                  <a:pt x="25" y="1"/>
                </a:lnTo>
                <a:lnTo>
                  <a:pt x="33"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585" name="Google Shape;2585;p38"/>
          <p:cNvSpPr/>
          <p:nvPr/>
        </p:nvSpPr>
        <p:spPr>
          <a:xfrm>
            <a:off x="4430157" y="3853000"/>
            <a:ext cx="258026" cy="245208"/>
          </a:xfrm>
          <a:custGeom>
            <a:avLst/>
            <a:gdLst/>
            <a:ahLst/>
            <a:cxnLst/>
            <a:rect l="l" t="t" r="r" b="b"/>
            <a:pathLst>
              <a:path w="21600" h="21600" extrusionOk="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86" name="Google Shape;2586;p38"/>
          <p:cNvSpPr/>
          <p:nvPr/>
        </p:nvSpPr>
        <p:spPr>
          <a:xfrm>
            <a:off x="4754779" y="1872574"/>
            <a:ext cx="190218" cy="227957"/>
          </a:xfrm>
          <a:custGeom>
            <a:avLst/>
            <a:gdLst/>
            <a:ahLst/>
            <a:cxnLst/>
            <a:rect l="l" t="t" r="r" b="b"/>
            <a:pathLst>
              <a:path w="21600" h="21600" extrusionOk="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87" name="Google Shape;2587;p38"/>
          <p:cNvSpPr/>
          <p:nvPr/>
        </p:nvSpPr>
        <p:spPr>
          <a:xfrm>
            <a:off x="5101816" y="3060689"/>
            <a:ext cx="349478" cy="349472"/>
          </a:xfrm>
          <a:custGeom>
            <a:avLst/>
            <a:gdLst/>
            <a:ahLst/>
            <a:cxnLst/>
            <a:rect l="l" t="t" r="r" b="b"/>
            <a:pathLst>
              <a:path w="21600" h="21600" extrusionOk="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88" name="Google Shape;2588;p38"/>
          <p:cNvSpPr/>
          <p:nvPr/>
        </p:nvSpPr>
        <p:spPr>
          <a:xfrm>
            <a:off x="5172961" y="4335851"/>
            <a:ext cx="188684" cy="197358"/>
          </a:xfrm>
          <a:custGeom>
            <a:avLst/>
            <a:gdLst/>
            <a:ahLst/>
            <a:cxnLst/>
            <a:rect l="l" t="t" r="r" b="b"/>
            <a:pathLst>
              <a:path w="21600" h="21600" extrusionOk="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89" name="Google Shape;2589;p38"/>
          <p:cNvSpPr/>
          <p:nvPr/>
        </p:nvSpPr>
        <p:spPr>
          <a:xfrm>
            <a:off x="4165730" y="2623862"/>
            <a:ext cx="242328" cy="244455"/>
          </a:xfrm>
          <a:custGeom>
            <a:avLst/>
            <a:gdLst/>
            <a:ahLst/>
            <a:cxnLst/>
            <a:rect l="l" t="t" r="r" b="b"/>
            <a:pathLst>
              <a:path w="21600" h="21600" extrusionOk="0">
                <a:moveTo>
                  <a:pt x="21600" y="4286"/>
                </a:moveTo>
                <a:lnTo>
                  <a:pt x="16675" y="0"/>
                </a:lnTo>
                <a:lnTo>
                  <a:pt x="15206" y="1629"/>
                </a:lnTo>
                <a:lnTo>
                  <a:pt x="20174" y="5700"/>
                </a:lnTo>
                <a:lnTo>
                  <a:pt x="21600" y="4286"/>
                </a:lnTo>
                <a:close/>
                <a:moveTo>
                  <a:pt x="6394" y="1629"/>
                </a:moveTo>
                <a:lnTo>
                  <a:pt x="4925" y="214"/>
                </a:lnTo>
                <a:lnTo>
                  <a:pt x="0" y="4286"/>
                </a:lnTo>
                <a:lnTo>
                  <a:pt x="1469" y="5700"/>
                </a:lnTo>
                <a:lnTo>
                  <a:pt x="6394" y="1629"/>
                </a:lnTo>
                <a:close/>
                <a:moveTo>
                  <a:pt x="11318" y="6729"/>
                </a:moveTo>
                <a:lnTo>
                  <a:pt x="9677" y="6729"/>
                </a:lnTo>
                <a:lnTo>
                  <a:pt x="9677" y="13071"/>
                </a:lnTo>
                <a:lnTo>
                  <a:pt x="14818" y="16114"/>
                </a:lnTo>
                <a:lnTo>
                  <a:pt x="15638" y="14871"/>
                </a:lnTo>
                <a:lnTo>
                  <a:pt x="11318" y="12257"/>
                </a:lnTo>
                <a:lnTo>
                  <a:pt x="11318" y="6729"/>
                </a:lnTo>
                <a:close/>
                <a:moveTo>
                  <a:pt x="10714" y="2443"/>
                </a:moveTo>
                <a:cubicBezTo>
                  <a:pt x="5357" y="2443"/>
                  <a:pt x="1037" y="6729"/>
                  <a:pt x="1037" y="12043"/>
                </a:cubicBezTo>
                <a:cubicBezTo>
                  <a:pt x="1037" y="17357"/>
                  <a:pt x="5270" y="21600"/>
                  <a:pt x="10714" y="21600"/>
                </a:cubicBezTo>
                <a:cubicBezTo>
                  <a:pt x="16157" y="21600"/>
                  <a:pt x="20347" y="17357"/>
                  <a:pt x="20347" y="12043"/>
                </a:cubicBezTo>
                <a:cubicBezTo>
                  <a:pt x="20347" y="6729"/>
                  <a:pt x="16243" y="2443"/>
                  <a:pt x="10714" y="2443"/>
                </a:cubicBezTo>
                <a:close/>
                <a:moveTo>
                  <a:pt x="10714" y="19371"/>
                </a:moveTo>
                <a:cubicBezTo>
                  <a:pt x="6610" y="19371"/>
                  <a:pt x="3283" y="16200"/>
                  <a:pt x="3283" y="12043"/>
                </a:cubicBezTo>
                <a:cubicBezTo>
                  <a:pt x="3283" y="7843"/>
                  <a:pt x="6480" y="4500"/>
                  <a:pt x="10714" y="4500"/>
                </a:cubicBezTo>
                <a:cubicBezTo>
                  <a:pt x="14904" y="4500"/>
                  <a:pt x="18317" y="7843"/>
                  <a:pt x="18317" y="12043"/>
                </a:cubicBezTo>
                <a:cubicBezTo>
                  <a:pt x="18317" y="16200"/>
                  <a:pt x="15034" y="19371"/>
                  <a:pt x="10714" y="19371"/>
                </a:cubicBezTo>
                <a:close/>
              </a:path>
            </a:pathLst>
          </a:custGeom>
          <a:solidFill>
            <a:srgbClr val="7F7F7F"/>
          </a:solidFill>
          <a:ln>
            <a:noFill/>
          </a:ln>
        </p:spPr>
        <p:txBody>
          <a:bodyPr spcFirstLastPara="1" wrap="square" lIns="17125" tIns="45700" rIns="17125" bIns="45700"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590" name="Google Shape;2590;p38"/>
          <p:cNvSpPr txBox="1"/>
          <p:nvPr/>
        </p:nvSpPr>
        <p:spPr>
          <a:xfrm>
            <a:off x="6255972" y="1792170"/>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2"/>
                </a:solidFill>
                <a:latin typeface="Calibri"/>
                <a:ea typeface="Calibri"/>
                <a:cs typeface="Calibri"/>
                <a:sym typeface="Calibri"/>
              </a:rPr>
              <a:t>Insert title here</a:t>
            </a:r>
            <a:endParaRPr/>
          </a:p>
        </p:txBody>
      </p:sp>
      <p:sp>
        <p:nvSpPr>
          <p:cNvPr id="2591" name="Google Shape;2591;p38"/>
          <p:cNvSpPr txBox="1"/>
          <p:nvPr/>
        </p:nvSpPr>
        <p:spPr>
          <a:xfrm>
            <a:off x="6255972" y="2063255"/>
            <a:ext cx="1628507" cy="541751"/>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92" name="Google Shape;2592;p38"/>
          <p:cNvSpPr txBox="1"/>
          <p:nvPr/>
        </p:nvSpPr>
        <p:spPr>
          <a:xfrm>
            <a:off x="6872263" y="3024422"/>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4"/>
                </a:solidFill>
                <a:latin typeface="Calibri"/>
                <a:ea typeface="Calibri"/>
                <a:cs typeface="Calibri"/>
                <a:sym typeface="Calibri"/>
              </a:rPr>
              <a:t>Insert title here</a:t>
            </a:r>
            <a:endParaRPr/>
          </a:p>
        </p:txBody>
      </p:sp>
      <p:sp>
        <p:nvSpPr>
          <p:cNvPr id="2593" name="Google Shape;2593;p38"/>
          <p:cNvSpPr txBox="1"/>
          <p:nvPr/>
        </p:nvSpPr>
        <p:spPr>
          <a:xfrm>
            <a:off x="6872263" y="3295507"/>
            <a:ext cx="1628507" cy="541751"/>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94" name="Google Shape;2594;p38"/>
          <p:cNvSpPr txBox="1"/>
          <p:nvPr/>
        </p:nvSpPr>
        <p:spPr>
          <a:xfrm>
            <a:off x="6737269" y="4224011"/>
            <a:ext cx="1175194"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accent6"/>
                </a:solidFill>
                <a:latin typeface="Calibri"/>
                <a:ea typeface="Calibri"/>
                <a:cs typeface="Calibri"/>
                <a:sym typeface="Calibri"/>
              </a:rPr>
              <a:t>Insert title here</a:t>
            </a:r>
            <a:endParaRPr/>
          </a:p>
        </p:txBody>
      </p:sp>
      <p:sp>
        <p:nvSpPr>
          <p:cNvPr id="2595" name="Google Shape;2595;p38"/>
          <p:cNvSpPr txBox="1"/>
          <p:nvPr/>
        </p:nvSpPr>
        <p:spPr>
          <a:xfrm>
            <a:off x="6737269" y="4495096"/>
            <a:ext cx="1628507" cy="541751"/>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96" name="Google Shape;2596;p38"/>
          <p:cNvSpPr txBox="1"/>
          <p:nvPr/>
        </p:nvSpPr>
        <p:spPr>
          <a:xfrm>
            <a:off x="1091328" y="1550057"/>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1"/>
                </a:solidFill>
                <a:latin typeface="Calibri"/>
                <a:ea typeface="Calibri"/>
                <a:cs typeface="Calibri"/>
                <a:sym typeface="Calibri"/>
              </a:rPr>
              <a:t>Insert title here</a:t>
            </a:r>
            <a:endParaRPr/>
          </a:p>
        </p:txBody>
      </p:sp>
      <p:sp>
        <p:nvSpPr>
          <p:cNvPr id="2597" name="Google Shape;2597;p38"/>
          <p:cNvSpPr txBox="1"/>
          <p:nvPr/>
        </p:nvSpPr>
        <p:spPr>
          <a:xfrm>
            <a:off x="638016" y="1821142"/>
            <a:ext cx="1628507" cy="541751"/>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598" name="Google Shape;2598;p38"/>
          <p:cNvSpPr txBox="1"/>
          <p:nvPr/>
        </p:nvSpPr>
        <p:spPr>
          <a:xfrm>
            <a:off x="1322885" y="2679596"/>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3"/>
                </a:solidFill>
                <a:latin typeface="Calibri"/>
                <a:ea typeface="Calibri"/>
                <a:cs typeface="Calibri"/>
                <a:sym typeface="Calibri"/>
              </a:rPr>
              <a:t>Insert title here</a:t>
            </a:r>
            <a:endParaRPr/>
          </a:p>
        </p:txBody>
      </p:sp>
      <p:sp>
        <p:nvSpPr>
          <p:cNvPr id="2599" name="Google Shape;2599;p38"/>
          <p:cNvSpPr txBox="1"/>
          <p:nvPr/>
        </p:nvSpPr>
        <p:spPr>
          <a:xfrm>
            <a:off x="869572" y="2950681"/>
            <a:ext cx="1628507" cy="541751"/>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600" name="Google Shape;2600;p38"/>
          <p:cNvSpPr txBox="1"/>
          <p:nvPr/>
        </p:nvSpPr>
        <p:spPr>
          <a:xfrm>
            <a:off x="1984659" y="3832892"/>
            <a:ext cx="1175195"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accent5"/>
                </a:solidFill>
                <a:latin typeface="Calibri"/>
                <a:ea typeface="Calibri"/>
                <a:cs typeface="Calibri"/>
                <a:sym typeface="Calibri"/>
              </a:rPr>
              <a:t>Insert title here</a:t>
            </a:r>
            <a:endParaRPr/>
          </a:p>
        </p:txBody>
      </p:sp>
      <p:sp>
        <p:nvSpPr>
          <p:cNvPr id="2601" name="Google Shape;2601;p38"/>
          <p:cNvSpPr txBox="1"/>
          <p:nvPr/>
        </p:nvSpPr>
        <p:spPr>
          <a:xfrm>
            <a:off x="1531347" y="4103977"/>
            <a:ext cx="1628507" cy="541751"/>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chemeClr val="dk1"/>
                </a:solidFill>
                <a:latin typeface="Calibri"/>
                <a:ea typeface="Calibri"/>
                <a:cs typeface="Calibri"/>
                <a:sym typeface="Calibri"/>
              </a:rPr>
              <a:t>Perspiciatis unde omnis iste natus voluptatem rem aperiam.</a:t>
            </a:r>
            <a:endParaRPr/>
          </a:p>
        </p:txBody>
      </p:sp>
      <p:sp>
        <p:nvSpPr>
          <p:cNvPr id="2602" name="Google Shape;2602;p38"/>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sz="1350">
              <a:solidFill>
                <a:srgbClr val="BFBFBF"/>
              </a:solidFill>
              <a:latin typeface="Calibri"/>
              <a:ea typeface="Calibri"/>
              <a:cs typeface="Calibri"/>
              <a:sym typeface="Calibri"/>
            </a:endParaRPr>
          </a:p>
        </p:txBody>
      </p:sp>
      <p:sp>
        <p:nvSpPr>
          <p:cNvPr id="2603" name="Google Shape;2603;p38"/>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sz="3300" b="1">
              <a:solidFill>
                <a:srgbClr val="595959"/>
              </a:solidFill>
              <a:latin typeface="Calibri"/>
              <a:ea typeface="Calibri"/>
              <a:cs typeface="Calibri"/>
              <a:sym typeface="Calibri"/>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607"/>
        <p:cNvGrpSpPr/>
        <p:nvPr/>
      </p:nvGrpSpPr>
      <p:grpSpPr>
        <a:xfrm>
          <a:off x="0" y="0"/>
          <a:ext cx="0" cy="0"/>
          <a:chOff x="0" y="0"/>
          <a:chExt cx="0" cy="0"/>
        </a:xfrm>
      </p:grpSpPr>
      <p:grpSp>
        <p:nvGrpSpPr>
          <p:cNvPr id="2608" name="Google Shape;2608;p39"/>
          <p:cNvGrpSpPr/>
          <p:nvPr/>
        </p:nvGrpSpPr>
        <p:grpSpPr>
          <a:xfrm>
            <a:off x="716901" y="1169252"/>
            <a:ext cx="3736084" cy="4266493"/>
            <a:chOff x="6326153" y="1169343"/>
            <a:chExt cx="4981445" cy="5688657"/>
          </a:xfrm>
        </p:grpSpPr>
        <p:sp>
          <p:nvSpPr>
            <p:cNvPr id="2609" name="Google Shape;2609;p39"/>
            <p:cNvSpPr/>
            <p:nvPr/>
          </p:nvSpPr>
          <p:spPr>
            <a:xfrm>
              <a:off x="8189301" y="4173178"/>
              <a:ext cx="2055548" cy="2684822"/>
            </a:xfrm>
            <a:custGeom>
              <a:avLst/>
              <a:gdLst/>
              <a:ahLst/>
              <a:cxnLst/>
              <a:rect l="l" t="t" r="r" b="b"/>
              <a:pathLst>
                <a:path w="1728" h="2257" extrusionOk="0">
                  <a:moveTo>
                    <a:pt x="617" y="0"/>
                  </a:moveTo>
                  <a:lnTo>
                    <a:pt x="835" y="0"/>
                  </a:lnTo>
                  <a:lnTo>
                    <a:pt x="949" y="26"/>
                  </a:lnTo>
                  <a:lnTo>
                    <a:pt x="1064" y="52"/>
                  </a:lnTo>
                  <a:lnTo>
                    <a:pt x="1179" y="75"/>
                  </a:lnTo>
                  <a:lnTo>
                    <a:pt x="1223" y="84"/>
                  </a:lnTo>
                  <a:lnTo>
                    <a:pt x="1262" y="98"/>
                  </a:lnTo>
                  <a:lnTo>
                    <a:pt x="1299" y="117"/>
                  </a:lnTo>
                  <a:lnTo>
                    <a:pt x="1334" y="139"/>
                  </a:lnTo>
                  <a:lnTo>
                    <a:pt x="1368" y="164"/>
                  </a:lnTo>
                  <a:lnTo>
                    <a:pt x="1401" y="190"/>
                  </a:lnTo>
                  <a:lnTo>
                    <a:pt x="1433" y="219"/>
                  </a:lnTo>
                  <a:lnTo>
                    <a:pt x="1466" y="249"/>
                  </a:lnTo>
                  <a:lnTo>
                    <a:pt x="1499" y="279"/>
                  </a:lnTo>
                  <a:lnTo>
                    <a:pt x="1533" y="310"/>
                  </a:lnTo>
                  <a:lnTo>
                    <a:pt x="1504" y="297"/>
                  </a:lnTo>
                  <a:lnTo>
                    <a:pt x="1479" y="287"/>
                  </a:lnTo>
                  <a:lnTo>
                    <a:pt x="1457" y="278"/>
                  </a:lnTo>
                  <a:lnTo>
                    <a:pt x="1436" y="268"/>
                  </a:lnTo>
                  <a:lnTo>
                    <a:pt x="1431" y="275"/>
                  </a:lnTo>
                  <a:lnTo>
                    <a:pt x="1529" y="364"/>
                  </a:lnTo>
                  <a:lnTo>
                    <a:pt x="1525" y="373"/>
                  </a:lnTo>
                  <a:lnTo>
                    <a:pt x="1513" y="371"/>
                  </a:lnTo>
                  <a:lnTo>
                    <a:pt x="1500" y="367"/>
                  </a:lnTo>
                  <a:lnTo>
                    <a:pt x="1486" y="363"/>
                  </a:lnTo>
                  <a:lnTo>
                    <a:pt x="1466" y="358"/>
                  </a:lnTo>
                  <a:lnTo>
                    <a:pt x="1474" y="409"/>
                  </a:lnTo>
                  <a:lnTo>
                    <a:pt x="1482" y="456"/>
                  </a:lnTo>
                  <a:lnTo>
                    <a:pt x="1494" y="502"/>
                  </a:lnTo>
                  <a:lnTo>
                    <a:pt x="1507" y="539"/>
                  </a:lnTo>
                  <a:lnTo>
                    <a:pt x="1521" y="576"/>
                  </a:lnTo>
                  <a:lnTo>
                    <a:pt x="1537" y="614"/>
                  </a:lnTo>
                  <a:lnTo>
                    <a:pt x="1547" y="652"/>
                  </a:lnTo>
                  <a:lnTo>
                    <a:pt x="1553" y="689"/>
                  </a:lnTo>
                  <a:lnTo>
                    <a:pt x="1555" y="728"/>
                  </a:lnTo>
                  <a:lnTo>
                    <a:pt x="1555" y="767"/>
                  </a:lnTo>
                  <a:lnTo>
                    <a:pt x="1557" y="808"/>
                  </a:lnTo>
                  <a:lnTo>
                    <a:pt x="1574" y="797"/>
                  </a:lnTo>
                  <a:lnTo>
                    <a:pt x="1592" y="787"/>
                  </a:lnTo>
                  <a:lnTo>
                    <a:pt x="1592" y="792"/>
                  </a:lnTo>
                  <a:lnTo>
                    <a:pt x="1592" y="796"/>
                  </a:lnTo>
                  <a:lnTo>
                    <a:pt x="1592" y="800"/>
                  </a:lnTo>
                  <a:lnTo>
                    <a:pt x="1592" y="801"/>
                  </a:lnTo>
                  <a:lnTo>
                    <a:pt x="1591" y="804"/>
                  </a:lnTo>
                  <a:lnTo>
                    <a:pt x="1571" y="822"/>
                  </a:lnTo>
                  <a:lnTo>
                    <a:pt x="1559" y="841"/>
                  </a:lnTo>
                  <a:lnTo>
                    <a:pt x="1557" y="862"/>
                  </a:lnTo>
                  <a:lnTo>
                    <a:pt x="1563" y="882"/>
                  </a:lnTo>
                  <a:lnTo>
                    <a:pt x="1579" y="906"/>
                  </a:lnTo>
                  <a:lnTo>
                    <a:pt x="1602" y="937"/>
                  </a:lnTo>
                  <a:lnTo>
                    <a:pt x="1626" y="970"/>
                  </a:lnTo>
                  <a:lnTo>
                    <a:pt x="1649" y="1002"/>
                  </a:lnTo>
                  <a:lnTo>
                    <a:pt x="1677" y="1029"/>
                  </a:lnTo>
                  <a:lnTo>
                    <a:pt x="1698" y="1050"/>
                  </a:lnTo>
                  <a:lnTo>
                    <a:pt x="1712" y="1067"/>
                  </a:lnTo>
                  <a:lnTo>
                    <a:pt x="1723" y="1083"/>
                  </a:lnTo>
                  <a:lnTo>
                    <a:pt x="1728" y="1096"/>
                  </a:lnTo>
                  <a:lnTo>
                    <a:pt x="1727" y="1109"/>
                  </a:lnTo>
                  <a:lnTo>
                    <a:pt x="1719" y="1122"/>
                  </a:lnTo>
                  <a:lnTo>
                    <a:pt x="1706" y="1135"/>
                  </a:lnTo>
                  <a:lnTo>
                    <a:pt x="1686" y="1148"/>
                  </a:lnTo>
                  <a:lnTo>
                    <a:pt x="1661" y="1163"/>
                  </a:lnTo>
                  <a:lnTo>
                    <a:pt x="1659" y="1164"/>
                  </a:lnTo>
                  <a:lnTo>
                    <a:pt x="1656" y="1165"/>
                  </a:lnTo>
                  <a:lnTo>
                    <a:pt x="1655" y="1168"/>
                  </a:lnTo>
                  <a:lnTo>
                    <a:pt x="1653" y="1169"/>
                  </a:lnTo>
                  <a:lnTo>
                    <a:pt x="1652" y="1169"/>
                  </a:lnTo>
                  <a:lnTo>
                    <a:pt x="1652" y="1169"/>
                  </a:lnTo>
                  <a:lnTo>
                    <a:pt x="1661" y="1211"/>
                  </a:lnTo>
                  <a:lnTo>
                    <a:pt x="1669" y="1227"/>
                  </a:lnTo>
                  <a:lnTo>
                    <a:pt x="1681" y="1241"/>
                  </a:lnTo>
                  <a:lnTo>
                    <a:pt x="1687" y="1249"/>
                  </a:lnTo>
                  <a:lnTo>
                    <a:pt x="1697" y="1257"/>
                  </a:lnTo>
                  <a:lnTo>
                    <a:pt x="1702" y="1266"/>
                  </a:lnTo>
                  <a:lnTo>
                    <a:pt x="1703" y="1278"/>
                  </a:lnTo>
                  <a:lnTo>
                    <a:pt x="1699" y="1284"/>
                  </a:lnTo>
                  <a:lnTo>
                    <a:pt x="1694" y="1291"/>
                  </a:lnTo>
                  <a:lnTo>
                    <a:pt x="1686" y="1296"/>
                  </a:lnTo>
                  <a:lnTo>
                    <a:pt x="1678" y="1303"/>
                  </a:lnTo>
                  <a:lnTo>
                    <a:pt x="1683" y="1305"/>
                  </a:lnTo>
                  <a:lnTo>
                    <a:pt x="1687" y="1309"/>
                  </a:lnTo>
                  <a:lnTo>
                    <a:pt x="1690" y="1313"/>
                  </a:lnTo>
                  <a:lnTo>
                    <a:pt x="1693" y="1318"/>
                  </a:lnTo>
                  <a:lnTo>
                    <a:pt x="1693" y="1322"/>
                  </a:lnTo>
                  <a:lnTo>
                    <a:pt x="1694" y="1325"/>
                  </a:lnTo>
                  <a:lnTo>
                    <a:pt x="1694" y="1328"/>
                  </a:lnTo>
                  <a:lnTo>
                    <a:pt x="1693" y="1331"/>
                  </a:lnTo>
                  <a:lnTo>
                    <a:pt x="1691" y="1333"/>
                  </a:lnTo>
                  <a:lnTo>
                    <a:pt x="1691" y="1337"/>
                  </a:lnTo>
                  <a:lnTo>
                    <a:pt x="1690" y="1339"/>
                  </a:lnTo>
                  <a:lnTo>
                    <a:pt x="1689" y="1342"/>
                  </a:lnTo>
                  <a:lnTo>
                    <a:pt x="1686" y="1343"/>
                  </a:lnTo>
                  <a:lnTo>
                    <a:pt x="1685" y="1347"/>
                  </a:lnTo>
                  <a:lnTo>
                    <a:pt x="1683" y="1348"/>
                  </a:lnTo>
                  <a:lnTo>
                    <a:pt x="1681" y="1351"/>
                  </a:lnTo>
                  <a:lnTo>
                    <a:pt x="1681" y="1351"/>
                  </a:lnTo>
                  <a:lnTo>
                    <a:pt x="1677" y="1355"/>
                  </a:lnTo>
                  <a:lnTo>
                    <a:pt x="1676" y="1356"/>
                  </a:lnTo>
                  <a:lnTo>
                    <a:pt x="1660" y="1375"/>
                  </a:lnTo>
                  <a:lnTo>
                    <a:pt x="1652" y="1393"/>
                  </a:lnTo>
                  <a:lnTo>
                    <a:pt x="1649" y="1413"/>
                  </a:lnTo>
                  <a:lnTo>
                    <a:pt x="1649" y="1434"/>
                  </a:lnTo>
                  <a:lnTo>
                    <a:pt x="1652" y="1453"/>
                  </a:lnTo>
                  <a:lnTo>
                    <a:pt x="1655" y="1474"/>
                  </a:lnTo>
                  <a:lnTo>
                    <a:pt x="1656" y="1495"/>
                  </a:lnTo>
                  <a:lnTo>
                    <a:pt x="1653" y="1515"/>
                  </a:lnTo>
                  <a:lnTo>
                    <a:pt x="1647" y="1536"/>
                  </a:lnTo>
                  <a:lnTo>
                    <a:pt x="1636" y="1551"/>
                  </a:lnTo>
                  <a:lnTo>
                    <a:pt x="1623" y="1564"/>
                  </a:lnTo>
                  <a:lnTo>
                    <a:pt x="1606" y="1574"/>
                  </a:lnTo>
                  <a:lnTo>
                    <a:pt x="1587" y="1580"/>
                  </a:lnTo>
                  <a:lnTo>
                    <a:pt x="1566" y="1583"/>
                  </a:lnTo>
                  <a:lnTo>
                    <a:pt x="1545" y="1584"/>
                  </a:lnTo>
                  <a:lnTo>
                    <a:pt x="1494" y="1579"/>
                  </a:lnTo>
                  <a:lnTo>
                    <a:pt x="1443" y="1574"/>
                  </a:lnTo>
                  <a:lnTo>
                    <a:pt x="1392" y="1568"/>
                  </a:lnTo>
                  <a:lnTo>
                    <a:pt x="1351" y="1568"/>
                  </a:lnTo>
                  <a:lnTo>
                    <a:pt x="1314" y="1574"/>
                  </a:lnTo>
                  <a:lnTo>
                    <a:pt x="1282" y="1582"/>
                  </a:lnTo>
                  <a:lnTo>
                    <a:pt x="1254" y="1595"/>
                  </a:lnTo>
                  <a:lnTo>
                    <a:pt x="1229" y="1613"/>
                  </a:lnTo>
                  <a:lnTo>
                    <a:pt x="1210" y="1635"/>
                  </a:lnTo>
                  <a:lnTo>
                    <a:pt x="1193" y="1663"/>
                  </a:lnTo>
                  <a:lnTo>
                    <a:pt x="1179" y="1697"/>
                  </a:lnTo>
                  <a:lnTo>
                    <a:pt x="1172" y="1736"/>
                  </a:lnTo>
                  <a:lnTo>
                    <a:pt x="1164" y="1792"/>
                  </a:lnTo>
                  <a:lnTo>
                    <a:pt x="1157" y="1850"/>
                  </a:lnTo>
                  <a:lnTo>
                    <a:pt x="1155" y="1909"/>
                  </a:lnTo>
                  <a:lnTo>
                    <a:pt x="1156" y="1966"/>
                  </a:lnTo>
                  <a:lnTo>
                    <a:pt x="1161" y="2023"/>
                  </a:lnTo>
                  <a:lnTo>
                    <a:pt x="1172" y="2078"/>
                  </a:lnTo>
                  <a:lnTo>
                    <a:pt x="1186" y="2120"/>
                  </a:lnTo>
                  <a:lnTo>
                    <a:pt x="1206" y="2159"/>
                  </a:lnTo>
                  <a:lnTo>
                    <a:pt x="1229" y="2197"/>
                  </a:lnTo>
                  <a:lnTo>
                    <a:pt x="1255" y="2235"/>
                  </a:lnTo>
                  <a:lnTo>
                    <a:pt x="1271" y="2257"/>
                  </a:lnTo>
                  <a:lnTo>
                    <a:pt x="281" y="2257"/>
                  </a:lnTo>
                  <a:lnTo>
                    <a:pt x="281" y="2254"/>
                  </a:lnTo>
                  <a:lnTo>
                    <a:pt x="297" y="2215"/>
                  </a:lnTo>
                  <a:lnTo>
                    <a:pt x="314" y="2178"/>
                  </a:lnTo>
                  <a:lnTo>
                    <a:pt x="334" y="2142"/>
                  </a:lnTo>
                  <a:lnTo>
                    <a:pt x="355" y="2105"/>
                  </a:lnTo>
                  <a:lnTo>
                    <a:pt x="377" y="2070"/>
                  </a:lnTo>
                  <a:lnTo>
                    <a:pt x="399" y="2038"/>
                  </a:lnTo>
                  <a:lnTo>
                    <a:pt x="423" y="2008"/>
                  </a:lnTo>
                  <a:lnTo>
                    <a:pt x="448" y="1978"/>
                  </a:lnTo>
                  <a:lnTo>
                    <a:pt x="484" y="1930"/>
                  </a:lnTo>
                  <a:lnTo>
                    <a:pt x="513" y="1877"/>
                  </a:lnTo>
                  <a:lnTo>
                    <a:pt x="534" y="1824"/>
                  </a:lnTo>
                  <a:lnTo>
                    <a:pt x="550" y="1769"/>
                  </a:lnTo>
                  <a:lnTo>
                    <a:pt x="559" y="1710"/>
                  </a:lnTo>
                  <a:lnTo>
                    <a:pt x="563" y="1648"/>
                  </a:lnTo>
                  <a:lnTo>
                    <a:pt x="562" y="1585"/>
                  </a:lnTo>
                  <a:lnTo>
                    <a:pt x="542" y="1604"/>
                  </a:lnTo>
                  <a:lnTo>
                    <a:pt x="525" y="1619"/>
                  </a:lnTo>
                  <a:lnTo>
                    <a:pt x="509" y="1635"/>
                  </a:lnTo>
                  <a:lnTo>
                    <a:pt x="509" y="1599"/>
                  </a:lnTo>
                  <a:lnTo>
                    <a:pt x="505" y="1563"/>
                  </a:lnTo>
                  <a:lnTo>
                    <a:pt x="499" y="1530"/>
                  </a:lnTo>
                  <a:lnTo>
                    <a:pt x="488" y="1499"/>
                  </a:lnTo>
                  <a:lnTo>
                    <a:pt x="473" y="1472"/>
                  </a:lnTo>
                  <a:lnTo>
                    <a:pt x="454" y="1447"/>
                  </a:lnTo>
                  <a:lnTo>
                    <a:pt x="431" y="1424"/>
                  </a:lnTo>
                  <a:lnTo>
                    <a:pt x="405" y="1406"/>
                  </a:lnTo>
                  <a:lnTo>
                    <a:pt x="342" y="1369"/>
                  </a:lnTo>
                  <a:lnTo>
                    <a:pt x="284" y="1328"/>
                  </a:lnTo>
                  <a:lnTo>
                    <a:pt x="233" y="1282"/>
                  </a:lnTo>
                  <a:lnTo>
                    <a:pt x="186" y="1233"/>
                  </a:lnTo>
                  <a:lnTo>
                    <a:pt x="145" y="1181"/>
                  </a:lnTo>
                  <a:lnTo>
                    <a:pt x="109" y="1126"/>
                  </a:lnTo>
                  <a:lnTo>
                    <a:pt x="79" y="1068"/>
                  </a:lnTo>
                  <a:lnTo>
                    <a:pt x="52" y="1009"/>
                  </a:lnTo>
                  <a:lnTo>
                    <a:pt x="33" y="949"/>
                  </a:lnTo>
                  <a:lnTo>
                    <a:pt x="17" y="886"/>
                  </a:lnTo>
                  <a:lnTo>
                    <a:pt x="7" y="824"/>
                  </a:lnTo>
                  <a:lnTo>
                    <a:pt x="1" y="759"/>
                  </a:lnTo>
                  <a:lnTo>
                    <a:pt x="0" y="695"/>
                  </a:lnTo>
                  <a:lnTo>
                    <a:pt x="5" y="632"/>
                  </a:lnTo>
                  <a:lnTo>
                    <a:pt x="14" y="568"/>
                  </a:lnTo>
                  <a:lnTo>
                    <a:pt x="29" y="507"/>
                  </a:lnTo>
                  <a:lnTo>
                    <a:pt x="47" y="445"/>
                  </a:lnTo>
                  <a:lnTo>
                    <a:pt x="71" y="386"/>
                  </a:lnTo>
                  <a:lnTo>
                    <a:pt x="98" y="329"/>
                  </a:lnTo>
                  <a:lnTo>
                    <a:pt x="131" y="272"/>
                  </a:lnTo>
                  <a:lnTo>
                    <a:pt x="114" y="271"/>
                  </a:lnTo>
                  <a:lnTo>
                    <a:pt x="94" y="270"/>
                  </a:lnTo>
                  <a:lnTo>
                    <a:pt x="69" y="268"/>
                  </a:lnTo>
                  <a:lnTo>
                    <a:pt x="94" y="255"/>
                  </a:lnTo>
                  <a:lnTo>
                    <a:pt x="111" y="242"/>
                  </a:lnTo>
                  <a:lnTo>
                    <a:pt x="122" y="228"/>
                  </a:lnTo>
                  <a:lnTo>
                    <a:pt x="127" y="212"/>
                  </a:lnTo>
                  <a:lnTo>
                    <a:pt x="128" y="196"/>
                  </a:lnTo>
                  <a:lnTo>
                    <a:pt x="127" y="181"/>
                  </a:lnTo>
                  <a:lnTo>
                    <a:pt x="122" y="164"/>
                  </a:lnTo>
                  <a:lnTo>
                    <a:pt x="117" y="147"/>
                  </a:lnTo>
                  <a:lnTo>
                    <a:pt x="111" y="130"/>
                  </a:lnTo>
                  <a:lnTo>
                    <a:pt x="106" y="114"/>
                  </a:lnTo>
                  <a:lnTo>
                    <a:pt x="119" y="130"/>
                  </a:lnTo>
                  <a:lnTo>
                    <a:pt x="131" y="145"/>
                  </a:lnTo>
                  <a:lnTo>
                    <a:pt x="145" y="164"/>
                  </a:lnTo>
                  <a:lnTo>
                    <a:pt x="160" y="183"/>
                  </a:lnTo>
                  <a:lnTo>
                    <a:pt x="178" y="206"/>
                  </a:lnTo>
                  <a:lnTo>
                    <a:pt x="178" y="97"/>
                  </a:lnTo>
                  <a:lnTo>
                    <a:pt x="179" y="97"/>
                  </a:lnTo>
                  <a:lnTo>
                    <a:pt x="182" y="96"/>
                  </a:lnTo>
                  <a:lnTo>
                    <a:pt x="185" y="96"/>
                  </a:lnTo>
                  <a:lnTo>
                    <a:pt x="187" y="96"/>
                  </a:lnTo>
                  <a:lnTo>
                    <a:pt x="194" y="123"/>
                  </a:lnTo>
                  <a:lnTo>
                    <a:pt x="202" y="151"/>
                  </a:lnTo>
                  <a:lnTo>
                    <a:pt x="211" y="182"/>
                  </a:lnTo>
                  <a:lnTo>
                    <a:pt x="259" y="143"/>
                  </a:lnTo>
                  <a:lnTo>
                    <a:pt x="312" y="107"/>
                  </a:lnTo>
                  <a:lnTo>
                    <a:pt x="364" y="77"/>
                  </a:lnTo>
                  <a:lnTo>
                    <a:pt x="419" y="52"/>
                  </a:lnTo>
                  <a:lnTo>
                    <a:pt x="477" y="33"/>
                  </a:lnTo>
                  <a:lnTo>
                    <a:pt x="537" y="18"/>
                  </a:lnTo>
                  <a:lnTo>
                    <a:pt x="576" y="9"/>
                  </a:lnTo>
                  <a:lnTo>
                    <a:pt x="617"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0" name="Google Shape;2610;p39"/>
            <p:cNvSpPr/>
            <p:nvPr/>
          </p:nvSpPr>
          <p:spPr>
            <a:xfrm rot="10800000" flipH="1">
              <a:off x="6326153" y="3445786"/>
              <a:ext cx="1778636" cy="1778634"/>
            </a:xfrm>
            <a:custGeom>
              <a:avLst/>
              <a:gdLst/>
              <a:ahLst/>
              <a:cxnLst/>
              <a:rect l="l" t="t"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3"/>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1" name="Google Shape;2611;p39"/>
            <p:cNvSpPr/>
            <p:nvPr/>
          </p:nvSpPr>
          <p:spPr>
            <a:xfrm rot="10800000" flipH="1">
              <a:off x="10081171" y="3501008"/>
              <a:ext cx="1226427" cy="1226425"/>
            </a:xfrm>
            <a:custGeom>
              <a:avLst/>
              <a:gdLst/>
              <a:ahLst/>
              <a:cxnLst/>
              <a:rect l="l" t="t"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4"/>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2" name="Google Shape;2612;p39"/>
            <p:cNvSpPr/>
            <p:nvPr/>
          </p:nvSpPr>
          <p:spPr>
            <a:xfrm rot="10800000" flipH="1">
              <a:off x="8719231" y="2599897"/>
              <a:ext cx="1007922" cy="1007920"/>
            </a:xfrm>
            <a:custGeom>
              <a:avLst/>
              <a:gdLst/>
              <a:ahLst/>
              <a:cxnLst/>
              <a:rect l="l" t="t"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1"/>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3" name="Google Shape;2613;p39"/>
            <p:cNvSpPr/>
            <p:nvPr/>
          </p:nvSpPr>
          <p:spPr>
            <a:xfrm>
              <a:off x="7850238" y="2838654"/>
              <a:ext cx="1324707" cy="1324707"/>
            </a:xfrm>
            <a:custGeom>
              <a:avLst/>
              <a:gdLst/>
              <a:ahLst/>
              <a:cxnLst/>
              <a:rect l="l" t="t" r="r" b="b"/>
              <a:pathLst>
                <a:path w="120000" h="120000" extrusionOk="0">
                  <a:moveTo>
                    <a:pt x="82172" y="20631"/>
                  </a:moveTo>
                  <a:lnTo>
                    <a:pt x="93317" y="10640"/>
                  </a:lnTo>
                  <a:lnTo>
                    <a:pt x="102824" y="18618"/>
                  </a:lnTo>
                  <a:lnTo>
                    <a:pt x="94921" y="31328"/>
                  </a:lnTo>
                  <a:lnTo>
                    <a:pt x="94921" y="31328"/>
                  </a:lnTo>
                  <a:cubicBezTo>
                    <a:pt x="98060" y="35151"/>
                    <a:pt x="100550" y="39464"/>
                    <a:pt x="102291" y="44093"/>
                  </a:cubicBezTo>
                  <a:lnTo>
                    <a:pt x="117250" y="43604"/>
                  </a:lnTo>
                  <a:lnTo>
                    <a:pt x="119405" y="55827"/>
                  </a:lnTo>
                  <a:lnTo>
                    <a:pt x="105181" y="60483"/>
                  </a:lnTo>
                  <a:cubicBezTo>
                    <a:pt x="105128" y="65429"/>
                    <a:pt x="104263" y="70333"/>
                    <a:pt x="102621" y="74999"/>
                  </a:cubicBezTo>
                  <a:lnTo>
                    <a:pt x="114395" y="84239"/>
                  </a:lnTo>
                  <a:lnTo>
                    <a:pt x="108189" y="94988"/>
                  </a:lnTo>
                  <a:lnTo>
                    <a:pt x="94300" y="89412"/>
                  </a:lnTo>
                  <a:cubicBezTo>
                    <a:pt x="91080" y="93167"/>
                    <a:pt x="87266" y="96368"/>
                    <a:pt x="83009" y="98886"/>
                  </a:cubicBezTo>
                  <a:lnTo>
                    <a:pt x="86088" y="113533"/>
                  </a:lnTo>
                  <a:lnTo>
                    <a:pt x="74426" y="117778"/>
                  </a:lnTo>
                  <a:lnTo>
                    <a:pt x="67370" y="104578"/>
                  </a:lnTo>
                  <a:cubicBezTo>
                    <a:pt x="62490" y="105385"/>
                    <a:pt x="57510" y="105385"/>
                    <a:pt x="52630" y="104578"/>
                  </a:cubicBezTo>
                  <a:lnTo>
                    <a:pt x="45574" y="117778"/>
                  </a:lnTo>
                  <a:lnTo>
                    <a:pt x="33912" y="113533"/>
                  </a:lnTo>
                  <a:lnTo>
                    <a:pt x="36991" y="98886"/>
                  </a:lnTo>
                  <a:cubicBezTo>
                    <a:pt x="32734" y="96368"/>
                    <a:pt x="28920" y="93167"/>
                    <a:pt x="25700" y="89412"/>
                  </a:cubicBezTo>
                  <a:lnTo>
                    <a:pt x="11811" y="94988"/>
                  </a:lnTo>
                  <a:lnTo>
                    <a:pt x="5605" y="84239"/>
                  </a:lnTo>
                  <a:lnTo>
                    <a:pt x="17379" y="74999"/>
                  </a:lnTo>
                  <a:cubicBezTo>
                    <a:pt x="15737" y="70333"/>
                    <a:pt x="14872" y="65429"/>
                    <a:pt x="14819" y="60483"/>
                  </a:cubicBezTo>
                  <a:lnTo>
                    <a:pt x="595" y="55827"/>
                  </a:lnTo>
                  <a:lnTo>
                    <a:pt x="2750" y="43604"/>
                  </a:lnTo>
                  <a:lnTo>
                    <a:pt x="17709" y="44093"/>
                  </a:lnTo>
                  <a:lnTo>
                    <a:pt x="17709" y="44093"/>
                  </a:lnTo>
                  <a:cubicBezTo>
                    <a:pt x="19450" y="39464"/>
                    <a:pt x="21940" y="35151"/>
                    <a:pt x="25079" y="31328"/>
                  </a:cubicBezTo>
                  <a:lnTo>
                    <a:pt x="17176" y="18618"/>
                  </a:lnTo>
                  <a:lnTo>
                    <a:pt x="26683" y="10640"/>
                  </a:lnTo>
                  <a:lnTo>
                    <a:pt x="37828" y="20631"/>
                  </a:lnTo>
                  <a:cubicBezTo>
                    <a:pt x="42138" y="18203"/>
                    <a:pt x="46817" y="16500"/>
                    <a:pt x="51679" y="15589"/>
                  </a:cubicBezTo>
                  <a:lnTo>
                    <a:pt x="53794" y="773"/>
                  </a:lnTo>
                  <a:lnTo>
                    <a:pt x="66206" y="773"/>
                  </a:lnTo>
                  <a:lnTo>
                    <a:pt x="68321" y="15589"/>
                  </a:lnTo>
                  <a:lnTo>
                    <a:pt x="68321" y="15589"/>
                  </a:lnTo>
                  <a:cubicBezTo>
                    <a:pt x="73183" y="16500"/>
                    <a:pt x="77862" y="18203"/>
                    <a:pt x="82172" y="20631"/>
                  </a:cubicBez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9"/>
            <p:cNvSpPr/>
            <p:nvPr/>
          </p:nvSpPr>
          <p:spPr>
            <a:xfrm>
              <a:off x="9805067" y="2433937"/>
              <a:ext cx="1049196" cy="1049196"/>
            </a:xfrm>
            <a:custGeom>
              <a:avLst/>
              <a:gdLst/>
              <a:ahLst/>
              <a:cxnLst/>
              <a:rect l="l" t="t" r="r" b="b"/>
              <a:pathLst>
                <a:path w="120000" h="120000" extrusionOk="0">
                  <a:moveTo>
                    <a:pt x="82172" y="20631"/>
                  </a:moveTo>
                  <a:lnTo>
                    <a:pt x="93317" y="10640"/>
                  </a:lnTo>
                  <a:lnTo>
                    <a:pt x="102824" y="18618"/>
                  </a:lnTo>
                  <a:lnTo>
                    <a:pt x="94921" y="31328"/>
                  </a:lnTo>
                  <a:lnTo>
                    <a:pt x="94921" y="31328"/>
                  </a:lnTo>
                  <a:cubicBezTo>
                    <a:pt x="98060" y="35151"/>
                    <a:pt x="100550" y="39464"/>
                    <a:pt x="102291" y="44093"/>
                  </a:cubicBezTo>
                  <a:lnTo>
                    <a:pt x="117250" y="43604"/>
                  </a:lnTo>
                  <a:lnTo>
                    <a:pt x="119405" y="55827"/>
                  </a:lnTo>
                  <a:lnTo>
                    <a:pt x="105181" y="60483"/>
                  </a:lnTo>
                  <a:cubicBezTo>
                    <a:pt x="105128" y="65429"/>
                    <a:pt x="104263" y="70333"/>
                    <a:pt x="102621" y="74999"/>
                  </a:cubicBezTo>
                  <a:lnTo>
                    <a:pt x="114395" y="84239"/>
                  </a:lnTo>
                  <a:lnTo>
                    <a:pt x="108189" y="94988"/>
                  </a:lnTo>
                  <a:lnTo>
                    <a:pt x="94300" y="89412"/>
                  </a:lnTo>
                  <a:cubicBezTo>
                    <a:pt x="91080" y="93167"/>
                    <a:pt x="87266" y="96368"/>
                    <a:pt x="83009" y="98886"/>
                  </a:cubicBezTo>
                  <a:lnTo>
                    <a:pt x="86088" y="113533"/>
                  </a:lnTo>
                  <a:lnTo>
                    <a:pt x="74426" y="117778"/>
                  </a:lnTo>
                  <a:lnTo>
                    <a:pt x="67370" y="104578"/>
                  </a:lnTo>
                  <a:cubicBezTo>
                    <a:pt x="62490" y="105385"/>
                    <a:pt x="57510" y="105385"/>
                    <a:pt x="52630" y="104578"/>
                  </a:cubicBezTo>
                  <a:lnTo>
                    <a:pt x="45574" y="117778"/>
                  </a:lnTo>
                  <a:lnTo>
                    <a:pt x="33912" y="113533"/>
                  </a:lnTo>
                  <a:lnTo>
                    <a:pt x="36991" y="98886"/>
                  </a:lnTo>
                  <a:cubicBezTo>
                    <a:pt x="32734" y="96368"/>
                    <a:pt x="28920" y="93167"/>
                    <a:pt x="25700" y="89412"/>
                  </a:cubicBezTo>
                  <a:lnTo>
                    <a:pt x="11811" y="94988"/>
                  </a:lnTo>
                  <a:lnTo>
                    <a:pt x="5605" y="84239"/>
                  </a:lnTo>
                  <a:lnTo>
                    <a:pt x="17379" y="74999"/>
                  </a:lnTo>
                  <a:cubicBezTo>
                    <a:pt x="15737" y="70333"/>
                    <a:pt x="14872" y="65429"/>
                    <a:pt x="14819" y="60483"/>
                  </a:cubicBezTo>
                  <a:lnTo>
                    <a:pt x="595" y="55827"/>
                  </a:lnTo>
                  <a:lnTo>
                    <a:pt x="2750" y="43604"/>
                  </a:lnTo>
                  <a:lnTo>
                    <a:pt x="17709" y="44093"/>
                  </a:lnTo>
                  <a:lnTo>
                    <a:pt x="17709" y="44093"/>
                  </a:lnTo>
                  <a:cubicBezTo>
                    <a:pt x="19450" y="39464"/>
                    <a:pt x="21940" y="35151"/>
                    <a:pt x="25079" y="31328"/>
                  </a:cubicBezTo>
                  <a:lnTo>
                    <a:pt x="17176" y="18618"/>
                  </a:lnTo>
                  <a:lnTo>
                    <a:pt x="26683" y="10640"/>
                  </a:lnTo>
                  <a:lnTo>
                    <a:pt x="37828" y="20631"/>
                  </a:lnTo>
                  <a:cubicBezTo>
                    <a:pt x="42138" y="18203"/>
                    <a:pt x="46817" y="16500"/>
                    <a:pt x="51679" y="15589"/>
                  </a:cubicBezTo>
                  <a:lnTo>
                    <a:pt x="53794" y="773"/>
                  </a:lnTo>
                  <a:lnTo>
                    <a:pt x="66206" y="773"/>
                  </a:lnTo>
                  <a:lnTo>
                    <a:pt x="68321" y="15589"/>
                  </a:lnTo>
                  <a:lnTo>
                    <a:pt x="68321" y="15589"/>
                  </a:lnTo>
                  <a:cubicBezTo>
                    <a:pt x="73183" y="16500"/>
                    <a:pt x="77862" y="18203"/>
                    <a:pt x="82172" y="20631"/>
                  </a:cubicBezTo>
                  <a:close/>
                </a:path>
              </a:pathLst>
            </a:custGeom>
            <a:solidFill>
              <a:schemeClr val="accent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9"/>
            <p:cNvSpPr/>
            <p:nvPr/>
          </p:nvSpPr>
          <p:spPr>
            <a:xfrm>
              <a:off x="6743773" y="2463759"/>
              <a:ext cx="865419" cy="865420"/>
            </a:xfrm>
            <a:custGeom>
              <a:avLst/>
              <a:gdLst/>
              <a:ahLst/>
              <a:cxnLst/>
              <a:rect l="l" t="t" r="r" b="b"/>
              <a:pathLst>
                <a:path w="21600" h="21600" extrusionOk="0">
                  <a:moveTo>
                    <a:pt x="15885" y="18154"/>
                  </a:moveTo>
                  <a:cubicBezTo>
                    <a:pt x="15212" y="17860"/>
                    <a:pt x="14498" y="17860"/>
                    <a:pt x="13868" y="18154"/>
                  </a:cubicBezTo>
                  <a:cubicBezTo>
                    <a:pt x="12775" y="18574"/>
                    <a:pt x="12145" y="19625"/>
                    <a:pt x="12229" y="20760"/>
                  </a:cubicBezTo>
                  <a:cubicBezTo>
                    <a:pt x="12271" y="21012"/>
                    <a:pt x="12313" y="21264"/>
                    <a:pt x="12397" y="21474"/>
                  </a:cubicBezTo>
                  <a:cubicBezTo>
                    <a:pt x="11851" y="21558"/>
                    <a:pt x="11346" y="21600"/>
                    <a:pt x="10800" y="21600"/>
                  </a:cubicBezTo>
                  <a:cubicBezTo>
                    <a:pt x="10800" y="21600"/>
                    <a:pt x="10800" y="21600"/>
                    <a:pt x="10800" y="21600"/>
                  </a:cubicBezTo>
                  <a:cubicBezTo>
                    <a:pt x="10296" y="21600"/>
                    <a:pt x="9749" y="21558"/>
                    <a:pt x="9245" y="21474"/>
                  </a:cubicBezTo>
                  <a:cubicBezTo>
                    <a:pt x="9455" y="20844"/>
                    <a:pt x="9455" y="20171"/>
                    <a:pt x="9203" y="19541"/>
                  </a:cubicBezTo>
                  <a:cubicBezTo>
                    <a:pt x="8909" y="18911"/>
                    <a:pt x="8405" y="18406"/>
                    <a:pt x="7774" y="18154"/>
                  </a:cubicBezTo>
                  <a:cubicBezTo>
                    <a:pt x="7102" y="17860"/>
                    <a:pt x="6388" y="17860"/>
                    <a:pt x="5757" y="18154"/>
                  </a:cubicBezTo>
                  <a:cubicBezTo>
                    <a:pt x="5379" y="18280"/>
                    <a:pt x="5043" y="18532"/>
                    <a:pt x="4749" y="18868"/>
                  </a:cubicBezTo>
                  <a:cubicBezTo>
                    <a:pt x="4581" y="19037"/>
                    <a:pt x="4454" y="19247"/>
                    <a:pt x="4370" y="19457"/>
                  </a:cubicBezTo>
                  <a:cubicBezTo>
                    <a:pt x="3950" y="19163"/>
                    <a:pt x="3530" y="18826"/>
                    <a:pt x="3152" y="18448"/>
                  </a:cubicBezTo>
                  <a:cubicBezTo>
                    <a:pt x="3152" y="18448"/>
                    <a:pt x="3152" y="18448"/>
                    <a:pt x="3152" y="18448"/>
                  </a:cubicBezTo>
                  <a:cubicBezTo>
                    <a:pt x="2774" y="18070"/>
                    <a:pt x="2437" y="17650"/>
                    <a:pt x="2143" y="17230"/>
                  </a:cubicBezTo>
                  <a:cubicBezTo>
                    <a:pt x="2732" y="16977"/>
                    <a:pt x="3194" y="16473"/>
                    <a:pt x="3488" y="15843"/>
                  </a:cubicBezTo>
                  <a:cubicBezTo>
                    <a:pt x="3740" y="15212"/>
                    <a:pt x="3740" y="14498"/>
                    <a:pt x="3488" y="13826"/>
                  </a:cubicBezTo>
                  <a:cubicBezTo>
                    <a:pt x="3026" y="12775"/>
                    <a:pt x="1975" y="12145"/>
                    <a:pt x="840" y="12229"/>
                  </a:cubicBezTo>
                  <a:cubicBezTo>
                    <a:pt x="588" y="12229"/>
                    <a:pt x="336" y="12271"/>
                    <a:pt x="126" y="12355"/>
                  </a:cubicBezTo>
                  <a:cubicBezTo>
                    <a:pt x="42" y="11851"/>
                    <a:pt x="0" y="11346"/>
                    <a:pt x="0" y="10800"/>
                  </a:cubicBezTo>
                  <a:cubicBezTo>
                    <a:pt x="0" y="10800"/>
                    <a:pt x="0" y="10800"/>
                    <a:pt x="0" y="10800"/>
                  </a:cubicBezTo>
                  <a:cubicBezTo>
                    <a:pt x="0" y="10254"/>
                    <a:pt x="42" y="9749"/>
                    <a:pt x="126" y="9203"/>
                  </a:cubicBezTo>
                  <a:cubicBezTo>
                    <a:pt x="756" y="9455"/>
                    <a:pt x="1429" y="9455"/>
                    <a:pt x="2059" y="9203"/>
                  </a:cubicBezTo>
                  <a:cubicBezTo>
                    <a:pt x="2689" y="8909"/>
                    <a:pt x="3194" y="8405"/>
                    <a:pt x="3488" y="7774"/>
                  </a:cubicBezTo>
                  <a:cubicBezTo>
                    <a:pt x="3908" y="6682"/>
                    <a:pt x="3614" y="5505"/>
                    <a:pt x="2732" y="4749"/>
                  </a:cubicBezTo>
                  <a:cubicBezTo>
                    <a:pt x="2563" y="4581"/>
                    <a:pt x="2353" y="4454"/>
                    <a:pt x="2143" y="4370"/>
                  </a:cubicBezTo>
                  <a:cubicBezTo>
                    <a:pt x="2437" y="3908"/>
                    <a:pt x="2774" y="3530"/>
                    <a:pt x="3152" y="3152"/>
                  </a:cubicBezTo>
                  <a:cubicBezTo>
                    <a:pt x="3152" y="3152"/>
                    <a:pt x="3152" y="3152"/>
                    <a:pt x="3152" y="3152"/>
                  </a:cubicBezTo>
                  <a:cubicBezTo>
                    <a:pt x="3530" y="2774"/>
                    <a:pt x="3950" y="2437"/>
                    <a:pt x="4370" y="2101"/>
                  </a:cubicBezTo>
                  <a:cubicBezTo>
                    <a:pt x="4623" y="2732"/>
                    <a:pt x="5127" y="3194"/>
                    <a:pt x="5757" y="3446"/>
                  </a:cubicBezTo>
                  <a:cubicBezTo>
                    <a:pt x="5925" y="3530"/>
                    <a:pt x="6093" y="3572"/>
                    <a:pt x="6261" y="3614"/>
                  </a:cubicBezTo>
                  <a:cubicBezTo>
                    <a:pt x="6766" y="3698"/>
                    <a:pt x="7270" y="3656"/>
                    <a:pt x="7774" y="3446"/>
                  </a:cubicBezTo>
                  <a:cubicBezTo>
                    <a:pt x="7774" y="3446"/>
                    <a:pt x="7774" y="3446"/>
                    <a:pt x="7774" y="3446"/>
                  </a:cubicBezTo>
                  <a:cubicBezTo>
                    <a:pt x="8825" y="3026"/>
                    <a:pt x="9497" y="1975"/>
                    <a:pt x="9371" y="798"/>
                  </a:cubicBezTo>
                  <a:cubicBezTo>
                    <a:pt x="9371" y="714"/>
                    <a:pt x="9371" y="630"/>
                    <a:pt x="9329" y="546"/>
                  </a:cubicBezTo>
                  <a:cubicBezTo>
                    <a:pt x="9329" y="378"/>
                    <a:pt x="9287" y="252"/>
                    <a:pt x="9245" y="84"/>
                  </a:cubicBezTo>
                  <a:cubicBezTo>
                    <a:pt x="9749" y="42"/>
                    <a:pt x="10296" y="0"/>
                    <a:pt x="10800" y="0"/>
                  </a:cubicBezTo>
                  <a:cubicBezTo>
                    <a:pt x="10800" y="0"/>
                    <a:pt x="10800" y="0"/>
                    <a:pt x="10800" y="0"/>
                  </a:cubicBezTo>
                  <a:cubicBezTo>
                    <a:pt x="11346" y="0"/>
                    <a:pt x="11851" y="42"/>
                    <a:pt x="12397" y="84"/>
                  </a:cubicBezTo>
                  <a:cubicBezTo>
                    <a:pt x="12145" y="714"/>
                    <a:pt x="12145" y="1429"/>
                    <a:pt x="12439" y="2017"/>
                  </a:cubicBezTo>
                  <a:cubicBezTo>
                    <a:pt x="12691" y="2689"/>
                    <a:pt x="13195" y="3194"/>
                    <a:pt x="13868" y="3446"/>
                  </a:cubicBezTo>
                  <a:cubicBezTo>
                    <a:pt x="14498" y="3740"/>
                    <a:pt x="15212" y="3740"/>
                    <a:pt x="15885" y="3446"/>
                  </a:cubicBezTo>
                  <a:cubicBezTo>
                    <a:pt x="15885" y="3446"/>
                    <a:pt x="15885" y="3446"/>
                    <a:pt x="15885" y="3446"/>
                  </a:cubicBezTo>
                  <a:cubicBezTo>
                    <a:pt x="16263" y="3320"/>
                    <a:pt x="16599" y="3068"/>
                    <a:pt x="16851" y="2732"/>
                  </a:cubicBezTo>
                  <a:cubicBezTo>
                    <a:pt x="17019" y="2563"/>
                    <a:pt x="17146" y="2353"/>
                    <a:pt x="17272" y="2101"/>
                  </a:cubicBezTo>
                  <a:cubicBezTo>
                    <a:pt x="17692" y="2437"/>
                    <a:pt x="18070" y="2774"/>
                    <a:pt x="18448" y="3152"/>
                  </a:cubicBezTo>
                  <a:cubicBezTo>
                    <a:pt x="18448" y="3152"/>
                    <a:pt x="18448" y="3152"/>
                    <a:pt x="18448" y="3152"/>
                  </a:cubicBezTo>
                  <a:cubicBezTo>
                    <a:pt x="18826" y="3530"/>
                    <a:pt x="19163" y="3908"/>
                    <a:pt x="19499" y="4370"/>
                  </a:cubicBezTo>
                  <a:cubicBezTo>
                    <a:pt x="18868" y="4623"/>
                    <a:pt x="18406" y="5127"/>
                    <a:pt x="18154" y="5757"/>
                  </a:cubicBezTo>
                  <a:cubicBezTo>
                    <a:pt x="17860" y="6388"/>
                    <a:pt x="17860" y="7102"/>
                    <a:pt x="18154" y="7774"/>
                  </a:cubicBezTo>
                  <a:cubicBezTo>
                    <a:pt x="18574" y="8825"/>
                    <a:pt x="19667" y="9455"/>
                    <a:pt x="20802" y="9371"/>
                  </a:cubicBezTo>
                  <a:cubicBezTo>
                    <a:pt x="21054" y="9371"/>
                    <a:pt x="21264" y="9287"/>
                    <a:pt x="21516" y="9203"/>
                  </a:cubicBezTo>
                  <a:cubicBezTo>
                    <a:pt x="21600" y="9749"/>
                    <a:pt x="21600" y="10254"/>
                    <a:pt x="21600" y="10800"/>
                  </a:cubicBezTo>
                  <a:cubicBezTo>
                    <a:pt x="21600" y="10800"/>
                    <a:pt x="21600" y="10800"/>
                    <a:pt x="21600" y="10800"/>
                  </a:cubicBezTo>
                  <a:cubicBezTo>
                    <a:pt x="21600" y="11346"/>
                    <a:pt x="21600" y="11851"/>
                    <a:pt x="21516" y="12355"/>
                  </a:cubicBezTo>
                  <a:cubicBezTo>
                    <a:pt x="20886" y="12145"/>
                    <a:pt x="20213" y="12145"/>
                    <a:pt x="19583" y="12397"/>
                  </a:cubicBezTo>
                  <a:cubicBezTo>
                    <a:pt x="18911" y="12691"/>
                    <a:pt x="18406" y="13195"/>
                    <a:pt x="18154" y="13826"/>
                  </a:cubicBezTo>
                  <a:cubicBezTo>
                    <a:pt x="17692" y="14876"/>
                    <a:pt x="17986" y="16095"/>
                    <a:pt x="18868" y="16851"/>
                  </a:cubicBezTo>
                  <a:cubicBezTo>
                    <a:pt x="19079" y="17019"/>
                    <a:pt x="19247" y="17146"/>
                    <a:pt x="19499" y="17230"/>
                  </a:cubicBezTo>
                  <a:cubicBezTo>
                    <a:pt x="19163" y="17650"/>
                    <a:pt x="18826" y="18070"/>
                    <a:pt x="18448" y="18448"/>
                  </a:cubicBezTo>
                  <a:cubicBezTo>
                    <a:pt x="18448" y="18448"/>
                    <a:pt x="18448" y="18448"/>
                    <a:pt x="18448" y="18448"/>
                  </a:cubicBezTo>
                  <a:cubicBezTo>
                    <a:pt x="18070" y="18826"/>
                    <a:pt x="17692" y="19163"/>
                    <a:pt x="17272" y="19457"/>
                  </a:cubicBezTo>
                  <a:cubicBezTo>
                    <a:pt x="16977" y="18868"/>
                    <a:pt x="16473" y="18406"/>
                    <a:pt x="15885" y="18154"/>
                  </a:cubicBezTo>
                  <a:close/>
                </a:path>
              </a:pathLst>
            </a:custGeom>
            <a:solidFill>
              <a:srgbClr val="A5A5A5"/>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6" name="Google Shape;2616;p39"/>
            <p:cNvSpPr/>
            <p:nvPr/>
          </p:nvSpPr>
          <p:spPr>
            <a:xfrm>
              <a:off x="9408668" y="3570704"/>
              <a:ext cx="552208" cy="552208"/>
            </a:xfrm>
            <a:custGeom>
              <a:avLst/>
              <a:gdLst/>
              <a:ahLst/>
              <a:cxnLst/>
              <a:rect l="l" t="t" r="r" b="b"/>
              <a:pathLst>
                <a:path w="21600" h="21600" extrusionOk="0">
                  <a:moveTo>
                    <a:pt x="15885" y="18154"/>
                  </a:moveTo>
                  <a:cubicBezTo>
                    <a:pt x="15212" y="17860"/>
                    <a:pt x="14498" y="17860"/>
                    <a:pt x="13868" y="18154"/>
                  </a:cubicBezTo>
                  <a:cubicBezTo>
                    <a:pt x="12775" y="18574"/>
                    <a:pt x="12145" y="19625"/>
                    <a:pt x="12229" y="20760"/>
                  </a:cubicBezTo>
                  <a:cubicBezTo>
                    <a:pt x="12271" y="21012"/>
                    <a:pt x="12313" y="21264"/>
                    <a:pt x="12397" y="21474"/>
                  </a:cubicBezTo>
                  <a:cubicBezTo>
                    <a:pt x="11851" y="21558"/>
                    <a:pt x="11346" y="21600"/>
                    <a:pt x="10800" y="21600"/>
                  </a:cubicBezTo>
                  <a:cubicBezTo>
                    <a:pt x="10800" y="21600"/>
                    <a:pt x="10800" y="21600"/>
                    <a:pt x="10800" y="21600"/>
                  </a:cubicBezTo>
                  <a:cubicBezTo>
                    <a:pt x="10296" y="21600"/>
                    <a:pt x="9749" y="21558"/>
                    <a:pt x="9245" y="21474"/>
                  </a:cubicBezTo>
                  <a:cubicBezTo>
                    <a:pt x="9455" y="20844"/>
                    <a:pt x="9455" y="20171"/>
                    <a:pt x="9203" y="19541"/>
                  </a:cubicBezTo>
                  <a:cubicBezTo>
                    <a:pt x="8909" y="18911"/>
                    <a:pt x="8405" y="18406"/>
                    <a:pt x="7774" y="18154"/>
                  </a:cubicBezTo>
                  <a:cubicBezTo>
                    <a:pt x="7102" y="17860"/>
                    <a:pt x="6388" y="17860"/>
                    <a:pt x="5757" y="18154"/>
                  </a:cubicBezTo>
                  <a:cubicBezTo>
                    <a:pt x="5379" y="18280"/>
                    <a:pt x="5043" y="18532"/>
                    <a:pt x="4749" y="18868"/>
                  </a:cubicBezTo>
                  <a:cubicBezTo>
                    <a:pt x="4581" y="19037"/>
                    <a:pt x="4454" y="19247"/>
                    <a:pt x="4370" y="19457"/>
                  </a:cubicBezTo>
                  <a:cubicBezTo>
                    <a:pt x="3950" y="19163"/>
                    <a:pt x="3530" y="18826"/>
                    <a:pt x="3152" y="18448"/>
                  </a:cubicBezTo>
                  <a:cubicBezTo>
                    <a:pt x="3152" y="18448"/>
                    <a:pt x="3152" y="18448"/>
                    <a:pt x="3152" y="18448"/>
                  </a:cubicBezTo>
                  <a:cubicBezTo>
                    <a:pt x="2774" y="18070"/>
                    <a:pt x="2437" y="17650"/>
                    <a:pt x="2143" y="17230"/>
                  </a:cubicBezTo>
                  <a:cubicBezTo>
                    <a:pt x="2732" y="16977"/>
                    <a:pt x="3194" y="16473"/>
                    <a:pt x="3488" y="15843"/>
                  </a:cubicBezTo>
                  <a:cubicBezTo>
                    <a:pt x="3740" y="15212"/>
                    <a:pt x="3740" y="14498"/>
                    <a:pt x="3488" y="13826"/>
                  </a:cubicBezTo>
                  <a:cubicBezTo>
                    <a:pt x="3026" y="12775"/>
                    <a:pt x="1975" y="12145"/>
                    <a:pt x="840" y="12229"/>
                  </a:cubicBezTo>
                  <a:cubicBezTo>
                    <a:pt x="588" y="12229"/>
                    <a:pt x="336" y="12271"/>
                    <a:pt x="126" y="12355"/>
                  </a:cubicBezTo>
                  <a:cubicBezTo>
                    <a:pt x="42" y="11851"/>
                    <a:pt x="0" y="11346"/>
                    <a:pt x="0" y="10800"/>
                  </a:cubicBezTo>
                  <a:cubicBezTo>
                    <a:pt x="0" y="10800"/>
                    <a:pt x="0" y="10800"/>
                    <a:pt x="0" y="10800"/>
                  </a:cubicBezTo>
                  <a:cubicBezTo>
                    <a:pt x="0" y="10254"/>
                    <a:pt x="42" y="9749"/>
                    <a:pt x="126" y="9203"/>
                  </a:cubicBezTo>
                  <a:cubicBezTo>
                    <a:pt x="756" y="9455"/>
                    <a:pt x="1429" y="9455"/>
                    <a:pt x="2059" y="9203"/>
                  </a:cubicBezTo>
                  <a:cubicBezTo>
                    <a:pt x="2689" y="8909"/>
                    <a:pt x="3194" y="8405"/>
                    <a:pt x="3488" y="7774"/>
                  </a:cubicBezTo>
                  <a:cubicBezTo>
                    <a:pt x="3908" y="6682"/>
                    <a:pt x="3614" y="5505"/>
                    <a:pt x="2732" y="4749"/>
                  </a:cubicBezTo>
                  <a:cubicBezTo>
                    <a:pt x="2563" y="4581"/>
                    <a:pt x="2353" y="4454"/>
                    <a:pt x="2143" y="4370"/>
                  </a:cubicBezTo>
                  <a:cubicBezTo>
                    <a:pt x="2437" y="3908"/>
                    <a:pt x="2774" y="3530"/>
                    <a:pt x="3152" y="3152"/>
                  </a:cubicBezTo>
                  <a:cubicBezTo>
                    <a:pt x="3152" y="3152"/>
                    <a:pt x="3152" y="3152"/>
                    <a:pt x="3152" y="3152"/>
                  </a:cubicBezTo>
                  <a:cubicBezTo>
                    <a:pt x="3530" y="2774"/>
                    <a:pt x="3950" y="2437"/>
                    <a:pt x="4370" y="2101"/>
                  </a:cubicBezTo>
                  <a:cubicBezTo>
                    <a:pt x="4623" y="2732"/>
                    <a:pt x="5127" y="3194"/>
                    <a:pt x="5757" y="3446"/>
                  </a:cubicBezTo>
                  <a:cubicBezTo>
                    <a:pt x="5925" y="3530"/>
                    <a:pt x="6093" y="3572"/>
                    <a:pt x="6261" y="3614"/>
                  </a:cubicBezTo>
                  <a:cubicBezTo>
                    <a:pt x="6766" y="3698"/>
                    <a:pt x="7270" y="3656"/>
                    <a:pt x="7774" y="3446"/>
                  </a:cubicBezTo>
                  <a:cubicBezTo>
                    <a:pt x="7774" y="3446"/>
                    <a:pt x="7774" y="3446"/>
                    <a:pt x="7774" y="3446"/>
                  </a:cubicBezTo>
                  <a:cubicBezTo>
                    <a:pt x="8825" y="3026"/>
                    <a:pt x="9497" y="1975"/>
                    <a:pt x="9371" y="798"/>
                  </a:cubicBezTo>
                  <a:cubicBezTo>
                    <a:pt x="9371" y="714"/>
                    <a:pt x="9371" y="630"/>
                    <a:pt x="9329" y="546"/>
                  </a:cubicBezTo>
                  <a:cubicBezTo>
                    <a:pt x="9329" y="378"/>
                    <a:pt x="9287" y="252"/>
                    <a:pt x="9245" y="84"/>
                  </a:cubicBezTo>
                  <a:cubicBezTo>
                    <a:pt x="9749" y="42"/>
                    <a:pt x="10296" y="0"/>
                    <a:pt x="10800" y="0"/>
                  </a:cubicBezTo>
                  <a:cubicBezTo>
                    <a:pt x="10800" y="0"/>
                    <a:pt x="10800" y="0"/>
                    <a:pt x="10800" y="0"/>
                  </a:cubicBezTo>
                  <a:cubicBezTo>
                    <a:pt x="11346" y="0"/>
                    <a:pt x="11851" y="42"/>
                    <a:pt x="12397" y="84"/>
                  </a:cubicBezTo>
                  <a:cubicBezTo>
                    <a:pt x="12145" y="714"/>
                    <a:pt x="12145" y="1429"/>
                    <a:pt x="12439" y="2017"/>
                  </a:cubicBezTo>
                  <a:cubicBezTo>
                    <a:pt x="12691" y="2689"/>
                    <a:pt x="13195" y="3194"/>
                    <a:pt x="13868" y="3446"/>
                  </a:cubicBezTo>
                  <a:cubicBezTo>
                    <a:pt x="14498" y="3740"/>
                    <a:pt x="15212" y="3740"/>
                    <a:pt x="15885" y="3446"/>
                  </a:cubicBezTo>
                  <a:cubicBezTo>
                    <a:pt x="15885" y="3446"/>
                    <a:pt x="15885" y="3446"/>
                    <a:pt x="15885" y="3446"/>
                  </a:cubicBezTo>
                  <a:cubicBezTo>
                    <a:pt x="16263" y="3320"/>
                    <a:pt x="16599" y="3068"/>
                    <a:pt x="16851" y="2732"/>
                  </a:cubicBezTo>
                  <a:cubicBezTo>
                    <a:pt x="17019" y="2563"/>
                    <a:pt x="17146" y="2353"/>
                    <a:pt x="17272" y="2101"/>
                  </a:cubicBezTo>
                  <a:cubicBezTo>
                    <a:pt x="17692" y="2437"/>
                    <a:pt x="18070" y="2774"/>
                    <a:pt x="18448" y="3152"/>
                  </a:cubicBezTo>
                  <a:cubicBezTo>
                    <a:pt x="18448" y="3152"/>
                    <a:pt x="18448" y="3152"/>
                    <a:pt x="18448" y="3152"/>
                  </a:cubicBezTo>
                  <a:cubicBezTo>
                    <a:pt x="18826" y="3530"/>
                    <a:pt x="19163" y="3908"/>
                    <a:pt x="19499" y="4370"/>
                  </a:cubicBezTo>
                  <a:cubicBezTo>
                    <a:pt x="18868" y="4623"/>
                    <a:pt x="18406" y="5127"/>
                    <a:pt x="18154" y="5757"/>
                  </a:cubicBezTo>
                  <a:cubicBezTo>
                    <a:pt x="17860" y="6388"/>
                    <a:pt x="17860" y="7102"/>
                    <a:pt x="18154" y="7774"/>
                  </a:cubicBezTo>
                  <a:cubicBezTo>
                    <a:pt x="18574" y="8825"/>
                    <a:pt x="19667" y="9455"/>
                    <a:pt x="20802" y="9371"/>
                  </a:cubicBezTo>
                  <a:cubicBezTo>
                    <a:pt x="21054" y="9371"/>
                    <a:pt x="21264" y="9287"/>
                    <a:pt x="21516" y="9203"/>
                  </a:cubicBezTo>
                  <a:cubicBezTo>
                    <a:pt x="21600" y="9749"/>
                    <a:pt x="21600" y="10254"/>
                    <a:pt x="21600" y="10800"/>
                  </a:cubicBezTo>
                  <a:cubicBezTo>
                    <a:pt x="21600" y="10800"/>
                    <a:pt x="21600" y="10800"/>
                    <a:pt x="21600" y="10800"/>
                  </a:cubicBezTo>
                  <a:cubicBezTo>
                    <a:pt x="21600" y="11346"/>
                    <a:pt x="21600" y="11851"/>
                    <a:pt x="21516" y="12355"/>
                  </a:cubicBezTo>
                  <a:cubicBezTo>
                    <a:pt x="20886" y="12145"/>
                    <a:pt x="20213" y="12145"/>
                    <a:pt x="19583" y="12397"/>
                  </a:cubicBezTo>
                  <a:cubicBezTo>
                    <a:pt x="18911" y="12691"/>
                    <a:pt x="18406" y="13195"/>
                    <a:pt x="18154" y="13826"/>
                  </a:cubicBezTo>
                  <a:cubicBezTo>
                    <a:pt x="17692" y="14876"/>
                    <a:pt x="17986" y="16095"/>
                    <a:pt x="18868" y="16851"/>
                  </a:cubicBezTo>
                  <a:cubicBezTo>
                    <a:pt x="19079" y="17019"/>
                    <a:pt x="19247" y="17146"/>
                    <a:pt x="19499" y="17230"/>
                  </a:cubicBezTo>
                  <a:cubicBezTo>
                    <a:pt x="19163" y="17650"/>
                    <a:pt x="18826" y="18070"/>
                    <a:pt x="18448" y="18448"/>
                  </a:cubicBezTo>
                  <a:cubicBezTo>
                    <a:pt x="18448" y="18448"/>
                    <a:pt x="18448" y="18448"/>
                    <a:pt x="18448" y="18448"/>
                  </a:cubicBezTo>
                  <a:cubicBezTo>
                    <a:pt x="18070" y="18826"/>
                    <a:pt x="17692" y="19163"/>
                    <a:pt x="17272" y="19457"/>
                  </a:cubicBezTo>
                  <a:cubicBezTo>
                    <a:pt x="16977" y="18868"/>
                    <a:pt x="16473" y="18406"/>
                    <a:pt x="15885" y="18154"/>
                  </a:cubicBezTo>
                  <a:close/>
                </a:path>
              </a:pathLst>
            </a:custGeom>
            <a:solidFill>
              <a:srgbClr val="BFBFBF"/>
            </a:solidFill>
            <a:ln>
              <a:noFill/>
            </a:ln>
          </p:spPr>
          <p:txBody>
            <a:bodyPr spcFirstLastPara="1" wrap="square" lIns="34275" tIns="34275" rIns="342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7" name="Google Shape;2617;p39"/>
            <p:cNvSpPr/>
            <p:nvPr/>
          </p:nvSpPr>
          <p:spPr>
            <a:xfrm>
              <a:off x="9472845" y="2245380"/>
              <a:ext cx="423853" cy="425242"/>
            </a:xfrm>
            <a:custGeom>
              <a:avLst/>
              <a:gdLst/>
              <a:ahLst/>
              <a:cxnLst/>
              <a:rect l="l" t="t" r="r" b="b"/>
              <a:pathLst>
                <a:path w="305" h="306" extrusionOk="0">
                  <a:moveTo>
                    <a:pt x="152" y="67"/>
                  </a:moveTo>
                  <a:lnTo>
                    <a:pt x="130" y="71"/>
                  </a:lnTo>
                  <a:lnTo>
                    <a:pt x="109" y="78"/>
                  </a:lnTo>
                  <a:lnTo>
                    <a:pt x="92" y="92"/>
                  </a:lnTo>
                  <a:lnTo>
                    <a:pt x="79" y="110"/>
                  </a:lnTo>
                  <a:lnTo>
                    <a:pt x="70" y="130"/>
                  </a:lnTo>
                  <a:lnTo>
                    <a:pt x="67" y="153"/>
                  </a:lnTo>
                  <a:lnTo>
                    <a:pt x="70" y="175"/>
                  </a:lnTo>
                  <a:lnTo>
                    <a:pt x="79" y="196"/>
                  </a:lnTo>
                  <a:lnTo>
                    <a:pt x="92" y="213"/>
                  </a:lnTo>
                  <a:lnTo>
                    <a:pt x="109" y="228"/>
                  </a:lnTo>
                  <a:lnTo>
                    <a:pt x="130" y="236"/>
                  </a:lnTo>
                  <a:lnTo>
                    <a:pt x="152" y="240"/>
                  </a:lnTo>
                  <a:lnTo>
                    <a:pt x="176" y="236"/>
                  </a:lnTo>
                  <a:lnTo>
                    <a:pt x="197" y="228"/>
                  </a:lnTo>
                  <a:lnTo>
                    <a:pt x="214" y="213"/>
                  </a:lnTo>
                  <a:lnTo>
                    <a:pt x="227" y="196"/>
                  </a:lnTo>
                  <a:lnTo>
                    <a:pt x="236" y="175"/>
                  </a:lnTo>
                  <a:lnTo>
                    <a:pt x="238" y="153"/>
                  </a:lnTo>
                  <a:lnTo>
                    <a:pt x="236" y="130"/>
                  </a:lnTo>
                  <a:lnTo>
                    <a:pt x="227" y="110"/>
                  </a:lnTo>
                  <a:lnTo>
                    <a:pt x="214" y="92"/>
                  </a:lnTo>
                  <a:lnTo>
                    <a:pt x="197" y="78"/>
                  </a:lnTo>
                  <a:lnTo>
                    <a:pt x="176" y="71"/>
                  </a:lnTo>
                  <a:lnTo>
                    <a:pt x="152" y="67"/>
                  </a:lnTo>
                  <a:close/>
                  <a:moveTo>
                    <a:pt x="134" y="0"/>
                  </a:moveTo>
                  <a:lnTo>
                    <a:pt x="172" y="0"/>
                  </a:lnTo>
                  <a:lnTo>
                    <a:pt x="172" y="30"/>
                  </a:lnTo>
                  <a:lnTo>
                    <a:pt x="198" y="38"/>
                  </a:lnTo>
                  <a:lnTo>
                    <a:pt x="212" y="12"/>
                  </a:lnTo>
                  <a:lnTo>
                    <a:pt x="245" y="30"/>
                  </a:lnTo>
                  <a:lnTo>
                    <a:pt x="231" y="56"/>
                  </a:lnTo>
                  <a:lnTo>
                    <a:pt x="240" y="65"/>
                  </a:lnTo>
                  <a:lnTo>
                    <a:pt x="249" y="75"/>
                  </a:lnTo>
                  <a:lnTo>
                    <a:pt x="275" y="60"/>
                  </a:lnTo>
                  <a:lnTo>
                    <a:pt x="295" y="93"/>
                  </a:lnTo>
                  <a:lnTo>
                    <a:pt x="269" y="109"/>
                  </a:lnTo>
                  <a:lnTo>
                    <a:pt x="275" y="133"/>
                  </a:lnTo>
                  <a:lnTo>
                    <a:pt x="305" y="133"/>
                  </a:lnTo>
                  <a:lnTo>
                    <a:pt x="305" y="171"/>
                  </a:lnTo>
                  <a:lnTo>
                    <a:pt x="275" y="171"/>
                  </a:lnTo>
                  <a:lnTo>
                    <a:pt x="269" y="198"/>
                  </a:lnTo>
                  <a:lnTo>
                    <a:pt x="295" y="213"/>
                  </a:lnTo>
                  <a:lnTo>
                    <a:pt x="275" y="246"/>
                  </a:lnTo>
                  <a:lnTo>
                    <a:pt x="249" y="230"/>
                  </a:lnTo>
                  <a:lnTo>
                    <a:pt x="240" y="241"/>
                  </a:lnTo>
                  <a:lnTo>
                    <a:pt x="231" y="250"/>
                  </a:lnTo>
                  <a:lnTo>
                    <a:pt x="245" y="276"/>
                  </a:lnTo>
                  <a:lnTo>
                    <a:pt x="212" y="295"/>
                  </a:lnTo>
                  <a:lnTo>
                    <a:pt x="198" y="268"/>
                  </a:lnTo>
                  <a:lnTo>
                    <a:pt x="172" y="275"/>
                  </a:lnTo>
                  <a:lnTo>
                    <a:pt x="172" y="306"/>
                  </a:lnTo>
                  <a:lnTo>
                    <a:pt x="134" y="306"/>
                  </a:lnTo>
                  <a:lnTo>
                    <a:pt x="134" y="275"/>
                  </a:lnTo>
                  <a:lnTo>
                    <a:pt x="107" y="268"/>
                  </a:lnTo>
                  <a:lnTo>
                    <a:pt x="93" y="295"/>
                  </a:lnTo>
                  <a:lnTo>
                    <a:pt x="59" y="276"/>
                  </a:lnTo>
                  <a:lnTo>
                    <a:pt x="75" y="250"/>
                  </a:lnTo>
                  <a:lnTo>
                    <a:pt x="64" y="241"/>
                  </a:lnTo>
                  <a:lnTo>
                    <a:pt x="56" y="230"/>
                  </a:lnTo>
                  <a:lnTo>
                    <a:pt x="30" y="246"/>
                  </a:lnTo>
                  <a:lnTo>
                    <a:pt x="11" y="213"/>
                  </a:lnTo>
                  <a:lnTo>
                    <a:pt x="37" y="198"/>
                  </a:lnTo>
                  <a:lnTo>
                    <a:pt x="30" y="171"/>
                  </a:lnTo>
                  <a:lnTo>
                    <a:pt x="0" y="171"/>
                  </a:lnTo>
                  <a:lnTo>
                    <a:pt x="0" y="133"/>
                  </a:lnTo>
                  <a:lnTo>
                    <a:pt x="30" y="133"/>
                  </a:lnTo>
                  <a:lnTo>
                    <a:pt x="37" y="109"/>
                  </a:lnTo>
                  <a:lnTo>
                    <a:pt x="11" y="93"/>
                  </a:lnTo>
                  <a:lnTo>
                    <a:pt x="30" y="60"/>
                  </a:lnTo>
                  <a:lnTo>
                    <a:pt x="56" y="75"/>
                  </a:lnTo>
                  <a:lnTo>
                    <a:pt x="64" y="65"/>
                  </a:lnTo>
                  <a:lnTo>
                    <a:pt x="75" y="56"/>
                  </a:lnTo>
                  <a:lnTo>
                    <a:pt x="59" y="30"/>
                  </a:lnTo>
                  <a:lnTo>
                    <a:pt x="93" y="12"/>
                  </a:lnTo>
                  <a:lnTo>
                    <a:pt x="107" y="38"/>
                  </a:lnTo>
                  <a:lnTo>
                    <a:pt x="134" y="30"/>
                  </a:lnTo>
                  <a:lnTo>
                    <a:pt x="134"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8" name="Google Shape;2618;p39"/>
            <p:cNvSpPr/>
            <p:nvPr/>
          </p:nvSpPr>
          <p:spPr>
            <a:xfrm>
              <a:off x="7422979" y="1169343"/>
              <a:ext cx="1637583" cy="1638690"/>
            </a:xfrm>
            <a:custGeom>
              <a:avLst/>
              <a:gdLst/>
              <a:ahLst/>
              <a:cxnLst/>
              <a:rect l="l" t="t" r="r" b="b"/>
              <a:pathLst>
                <a:path w="1480" h="1481" extrusionOk="0">
                  <a:moveTo>
                    <a:pt x="735" y="407"/>
                  </a:moveTo>
                  <a:lnTo>
                    <a:pt x="687" y="411"/>
                  </a:lnTo>
                  <a:lnTo>
                    <a:pt x="640" y="422"/>
                  </a:lnTo>
                  <a:lnTo>
                    <a:pt x="595" y="439"/>
                  </a:lnTo>
                  <a:lnTo>
                    <a:pt x="555" y="461"/>
                  </a:lnTo>
                  <a:lnTo>
                    <a:pt x="518" y="490"/>
                  </a:lnTo>
                  <a:lnTo>
                    <a:pt x="485" y="522"/>
                  </a:lnTo>
                  <a:lnTo>
                    <a:pt x="456" y="559"/>
                  </a:lnTo>
                  <a:lnTo>
                    <a:pt x="434" y="600"/>
                  </a:lnTo>
                  <a:lnTo>
                    <a:pt x="417" y="644"/>
                  </a:lnTo>
                  <a:lnTo>
                    <a:pt x="407" y="691"/>
                  </a:lnTo>
                  <a:lnTo>
                    <a:pt x="403" y="740"/>
                  </a:lnTo>
                  <a:lnTo>
                    <a:pt x="407" y="789"/>
                  </a:lnTo>
                  <a:lnTo>
                    <a:pt x="417" y="837"/>
                  </a:lnTo>
                  <a:lnTo>
                    <a:pt x="434" y="880"/>
                  </a:lnTo>
                  <a:lnTo>
                    <a:pt x="456" y="920"/>
                  </a:lnTo>
                  <a:lnTo>
                    <a:pt x="485" y="958"/>
                  </a:lnTo>
                  <a:lnTo>
                    <a:pt x="518" y="991"/>
                  </a:lnTo>
                  <a:lnTo>
                    <a:pt x="555" y="1019"/>
                  </a:lnTo>
                  <a:lnTo>
                    <a:pt x="595" y="1042"/>
                  </a:lnTo>
                  <a:lnTo>
                    <a:pt x="640" y="1058"/>
                  </a:lnTo>
                  <a:lnTo>
                    <a:pt x="687" y="1068"/>
                  </a:lnTo>
                  <a:lnTo>
                    <a:pt x="735" y="1072"/>
                  </a:lnTo>
                  <a:lnTo>
                    <a:pt x="785" y="1068"/>
                  </a:lnTo>
                  <a:lnTo>
                    <a:pt x="831" y="1058"/>
                  </a:lnTo>
                  <a:lnTo>
                    <a:pt x="875" y="1042"/>
                  </a:lnTo>
                  <a:lnTo>
                    <a:pt x="916" y="1019"/>
                  </a:lnTo>
                  <a:lnTo>
                    <a:pt x="954" y="991"/>
                  </a:lnTo>
                  <a:lnTo>
                    <a:pt x="987" y="958"/>
                  </a:lnTo>
                  <a:lnTo>
                    <a:pt x="1014" y="920"/>
                  </a:lnTo>
                  <a:lnTo>
                    <a:pt x="1038" y="880"/>
                  </a:lnTo>
                  <a:lnTo>
                    <a:pt x="1053" y="837"/>
                  </a:lnTo>
                  <a:lnTo>
                    <a:pt x="1064" y="789"/>
                  </a:lnTo>
                  <a:lnTo>
                    <a:pt x="1068" y="740"/>
                  </a:lnTo>
                  <a:lnTo>
                    <a:pt x="1064" y="691"/>
                  </a:lnTo>
                  <a:lnTo>
                    <a:pt x="1053" y="644"/>
                  </a:lnTo>
                  <a:lnTo>
                    <a:pt x="1038" y="600"/>
                  </a:lnTo>
                  <a:lnTo>
                    <a:pt x="1014" y="559"/>
                  </a:lnTo>
                  <a:lnTo>
                    <a:pt x="987" y="522"/>
                  </a:lnTo>
                  <a:lnTo>
                    <a:pt x="954" y="490"/>
                  </a:lnTo>
                  <a:lnTo>
                    <a:pt x="916" y="461"/>
                  </a:lnTo>
                  <a:lnTo>
                    <a:pt x="875" y="439"/>
                  </a:lnTo>
                  <a:lnTo>
                    <a:pt x="831" y="422"/>
                  </a:lnTo>
                  <a:lnTo>
                    <a:pt x="785" y="411"/>
                  </a:lnTo>
                  <a:lnTo>
                    <a:pt x="735" y="407"/>
                  </a:lnTo>
                  <a:close/>
                  <a:moveTo>
                    <a:pt x="576" y="0"/>
                  </a:moveTo>
                  <a:lnTo>
                    <a:pt x="896" y="0"/>
                  </a:lnTo>
                  <a:lnTo>
                    <a:pt x="896" y="207"/>
                  </a:lnTo>
                  <a:lnTo>
                    <a:pt x="949" y="225"/>
                  </a:lnTo>
                  <a:lnTo>
                    <a:pt x="998" y="249"/>
                  </a:lnTo>
                  <a:lnTo>
                    <a:pt x="1131" y="117"/>
                  </a:lnTo>
                  <a:lnTo>
                    <a:pt x="1146" y="101"/>
                  </a:lnTo>
                  <a:lnTo>
                    <a:pt x="1163" y="117"/>
                  </a:lnTo>
                  <a:lnTo>
                    <a:pt x="1357" y="310"/>
                  </a:lnTo>
                  <a:lnTo>
                    <a:pt x="1374" y="327"/>
                  </a:lnTo>
                  <a:lnTo>
                    <a:pt x="1357" y="344"/>
                  </a:lnTo>
                  <a:lnTo>
                    <a:pt x="1225" y="475"/>
                  </a:lnTo>
                  <a:lnTo>
                    <a:pt x="1251" y="528"/>
                  </a:lnTo>
                  <a:lnTo>
                    <a:pt x="1271" y="584"/>
                  </a:lnTo>
                  <a:lnTo>
                    <a:pt x="1480" y="584"/>
                  </a:lnTo>
                  <a:lnTo>
                    <a:pt x="1480" y="905"/>
                  </a:lnTo>
                  <a:lnTo>
                    <a:pt x="1457" y="905"/>
                  </a:lnTo>
                  <a:lnTo>
                    <a:pt x="1457" y="905"/>
                  </a:lnTo>
                  <a:lnTo>
                    <a:pt x="1268" y="905"/>
                  </a:lnTo>
                  <a:lnTo>
                    <a:pt x="1250" y="956"/>
                  </a:lnTo>
                  <a:lnTo>
                    <a:pt x="1225" y="1004"/>
                  </a:lnTo>
                  <a:lnTo>
                    <a:pt x="1357" y="1136"/>
                  </a:lnTo>
                  <a:lnTo>
                    <a:pt x="1374" y="1153"/>
                  </a:lnTo>
                  <a:lnTo>
                    <a:pt x="1163" y="1363"/>
                  </a:lnTo>
                  <a:lnTo>
                    <a:pt x="1146" y="1380"/>
                  </a:lnTo>
                  <a:lnTo>
                    <a:pt x="1131" y="1363"/>
                  </a:lnTo>
                  <a:lnTo>
                    <a:pt x="998" y="1231"/>
                  </a:lnTo>
                  <a:lnTo>
                    <a:pt x="951" y="1253"/>
                  </a:lnTo>
                  <a:lnTo>
                    <a:pt x="904" y="1271"/>
                  </a:lnTo>
                  <a:lnTo>
                    <a:pt x="904" y="1481"/>
                  </a:lnTo>
                  <a:lnTo>
                    <a:pt x="583" y="1481"/>
                  </a:lnTo>
                  <a:lnTo>
                    <a:pt x="583" y="1275"/>
                  </a:lnTo>
                  <a:lnTo>
                    <a:pt x="530" y="1257"/>
                  </a:lnTo>
                  <a:lnTo>
                    <a:pt x="477" y="1233"/>
                  </a:lnTo>
                  <a:lnTo>
                    <a:pt x="349" y="1363"/>
                  </a:lnTo>
                  <a:lnTo>
                    <a:pt x="332" y="1380"/>
                  </a:lnTo>
                  <a:lnTo>
                    <a:pt x="315" y="1363"/>
                  </a:lnTo>
                  <a:lnTo>
                    <a:pt x="121" y="1169"/>
                  </a:lnTo>
                  <a:lnTo>
                    <a:pt x="106" y="1153"/>
                  </a:lnTo>
                  <a:lnTo>
                    <a:pt x="121" y="1136"/>
                  </a:lnTo>
                  <a:lnTo>
                    <a:pt x="248" y="1009"/>
                  </a:lnTo>
                  <a:lnTo>
                    <a:pt x="222" y="954"/>
                  </a:lnTo>
                  <a:lnTo>
                    <a:pt x="201" y="897"/>
                  </a:lnTo>
                  <a:lnTo>
                    <a:pt x="0" y="897"/>
                  </a:lnTo>
                  <a:lnTo>
                    <a:pt x="0" y="576"/>
                  </a:lnTo>
                  <a:lnTo>
                    <a:pt x="204" y="576"/>
                  </a:lnTo>
                  <a:lnTo>
                    <a:pt x="223" y="522"/>
                  </a:lnTo>
                  <a:lnTo>
                    <a:pt x="248" y="470"/>
                  </a:lnTo>
                  <a:lnTo>
                    <a:pt x="106" y="327"/>
                  </a:lnTo>
                  <a:lnTo>
                    <a:pt x="121" y="310"/>
                  </a:lnTo>
                  <a:lnTo>
                    <a:pt x="315" y="117"/>
                  </a:lnTo>
                  <a:lnTo>
                    <a:pt x="332" y="101"/>
                  </a:lnTo>
                  <a:lnTo>
                    <a:pt x="349" y="117"/>
                  </a:lnTo>
                  <a:lnTo>
                    <a:pt x="479" y="246"/>
                  </a:lnTo>
                  <a:lnTo>
                    <a:pt x="526" y="224"/>
                  </a:lnTo>
                  <a:lnTo>
                    <a:pt x="576" y="207"/>
                  </a:lnTo>
                  <a:lnTo>
                    <a:pt x="576"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19" name="Google Shape;2619;p39"/>
            <p:cNvSpPr/>
            <p:nvPr/>
          </p:nvSpPr>
          <p:spPr>
            <a:xfrm>
              <a:off x="10203846" y="1370441"/>
              <a:ext cx="981075" cy="981075"/>
            </a:xfrm>
            <a:custGeom>
              <a:avLst/>
              <a:gdLst/>
              <a:ahLst/>
              <a:cxnLst/>
              <a:rect l="l" t="t" r="r" b="b"/>
              <a:pathLst>
                <a:path w="618" h="618" extrusionOk="0">
                  <a:moveTo>
                    <a:pt x="318" y="219"/>
                  </a:moveTo>
                  <a:lnTo>
                    <a:pt x="295" y="219"/>
                  </a:lnTo>
                  <a:lnTo>
                    <a:pt x="273" y="226"/>
                  </a:lnTo>
                  <a:lnTo>
                    <a:pt x="253" y="237"/>
                  </a:lnTo>
                  <a:lnTo>
                    <a:pt x="236" y="254"/>
                  </a:lnTo>
                  <a:lnTo>
                    <a:pt x="224" y="275"/>
                  </a:lnTo>
                  <a:lnTo>
                    <a:pt x="219" y="299"/>
                  </a:lnTo>
                  <a:lnTo>
                    <a:pt x="219" y="323"/>
                  </a:lnTo>
                  <a:lnTo>
                    <a:pt x="226" y="345"/>
                  </a:lnTo>
                  <a:lnTo>
                    <a:pt x="237" y="364"/>
                  </a:lnTo>
                  <a:lnTo>
                    <a:pt x="254" y="381"/>
                  </a:lnTo>
                  <a:lnTo>
                    <a:pt x="275" y="393"/>
                  </a:lnTo>
                  <a:lnTo>
                    <a:pt x="299" y="400"/>
                  </a:lnTo>
                  <a:lnTo>
                    <a:pt x="322" y="398"/>
                  </a:lnTo>
                  <a:lnTo>
                    <a:pt x="345" y="392"/>
                  </a:lnTo>
                  <a:lnTo>
                    <a:pt x="364" y="380"/>
                  </a:lnTo>
                  <a:lnTo>
                    <a:pt x="381" y="363"/>
                  </a:lnTo>
                  <a:lnTo>
                    <a:pt x="393" y="342"/>
                  </a:lnTo>
                  <a:lnTo>
                    <a:pt x="398" y="319"/>
                  </a:lnTo>
                  <a:lnTo>
                    <a:pt x="398" y="295"/>
                  </a:lnTo>
                  <a:lnTo>
                    <a:pt x="392" y="273"/>
                  </a:lnTo>
                  <a:lnTo>
                    <a:pt x="380" y="253"/>
                  </a:lnTo>
                  <a:lnTo>
                    <a:pt x="363" y="236"/>
                  </a:lnTo>
                  <a:lnTo>
                    <a:pt x="342" y="224"/>
                  </a:lnTo>
                  <a:lnTo>
                    <a:pt x="318" y="219"/>
                  </a:lnTo>
                  <a:close/>
                  <a:moveTo>
                    <a:pt x="393" y="0"/>
                  </a:moveTo>
                  <a:lnTo>
                    <a:pt x="449" y="23"/>
                  </a:lnTo>
                  <a:lnTo>
                    <a:pt x="428" y="135"/>
                  </a:lnTo>
                  <a:lnTo>
                    <a:pt x="452" y="154"/>
                  </a:lnTo>
                  <a:lnTo>
                    <a:pt x="472" y="175"/>
                  </a:lnTo>
                  <a:lnTo>
                    <a:pt x="587" y="151"/>
                  </a:lnTo>
                  <a:lnTo>
                    <a:pt x="610" y="206"/>
                  </a:lnTo>
                  <a:lnTo>
                    <a:pt x="516" y="271"/>
                  </a:lnTo>
                  <a:lnTo>
                    <a:pt x="519" y="300"/>
                  </a:lnTo>
                  <a:lnTo>
                    <a:pt x="519" y="329"/>
                  </a:lnTo>
                  <a:lnTo>
                    <a:pt x="618" y="393"/>
                  </a:lnTo>
                  <a:lnTo>
                    <a:pt x="596" y="450"/>
                  </a:lnTo>
                  <a:lnTo>
                    <a:pt x="482" y="429"/>
                  </a:lnTo>
                  <a:lnTo>
                    <a:pt x="464" y="452"/>
                  </a:lnTo>
                  <a:lnTo>
                    <a:pt x="443" y="472"/>
                  </a:lnTo>
                  <a:lnTo>
                    <a:pt x="468" y="587"/>
                  </a:lnTo>
                  <a:lnTo>
                    <a:pt x="413" y="612"/>
                  </a:lnTo>
                  <a:lnTo>
                    <a:pt x="346" y="516"/>
                  </a:lnTo>
                  <a:lnTo>
                    <a:pt x="317" y="520"/>
                  </a:lnTo>
                  <a:lnTo>
                    <a:pt x="288" y="519"/>
                  </a:lnTo>
                  <a:lnTo>
                    <a:pt x="224" y="618"/>
                  </a:lnTo>
                  <a:lnTo>
                    <a:pt x="168" y="596"/>
                  </a:lnTo>
                  <a:lnTo>
                    <a:pt x="189" y="482"/>
                  </a:lnTo>
                  <a:lnTo>
                    <a:pt x="165" y="464"/>
                  </a:lnTo>
                  <a:lnTo>
                    <a:pt x="146" y="443"/>
                  </a:lnTo>
                  <a:lnTo>
                    <a:pt x="30" y="468"/>
                  </a:lnTo>
                  <a:lnTo>
                    <a:pt x="7" y="413"/>
                  </a:lnTo>
                  <a:lnTo>
                    <a:pt x="101" y="346"/>
                  </a:lnTo>
                  <a:lnTo>
                    <a:pt x="99" y="319"/>
                  </a:lnTo>
                  <a:lnTo>
                    <a:pt x="99" y="288"/>
                  </a:lnTo>
                  <a:lnTo>
                    <a:pt x="0" y="224"/>
                  </a:lnTo>
                  <a:lnTo>
                    <a:pt x="23" y="168"/>
                  </a:lnTo>
                  <a:lnTo>
                    <a:pt x="135" y="189"/>
                  </a:lnTo>
                  <a:lnTo>
                    <a:pt x="154" y="167"/>
                  </a:lnTo>
                  <a:lnTo>
                    <a:pt x="174" y="147"/>
                  </a:lnTo>
                  <a:lnTo>
                    <a:pt x="150" y="31"/>
                  </a:lnTo>
                  <a:lnTo>
                    <a:pt x="206" y="7"/>
                  </a:lnTo>
                  <a:lnTo>
                    <a:pt x="271" y="101"/>
                  </a:lnTo>
                  <a:lnTo>
                    <a:pt x="300" y="99"/>
                  </a:lnTo>
                  <a:lnTo>
                    <a:pt x="329" y="100"/>
                  </a:lnTo>
                  <a:lnTo>
                    <a:pt x="393"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20" name="Google Shape;2620;p39"/>
            <p:cNvSpPr/>
            <p:nvPr/>
          </p:nvSpPr>
          <p:spPr>
            <a:xfrm>
              <a:off x="9217075" y="1515988"/>
              <a:ext cx="641821" cy="641821"/>
            </a:xfrm>
            <a:custGeom>
              <a:avLst/>
              <a:gdLst/>
              <a:ahLst/>
              <a:cxnLst/>
              <a:rect l="l" t="t" r="r" b="b"/>
              <a:pathLst>
                <a:path w="618" h="618" extrusionOk="0">
                  <a:moveTo>
                    <a:pt x="300" y="219"/>
                  </a:moveTo>
                  <a:lnTo>
                    <a:pt x="276" y="224"/>
                  </a:lnTo>
                  <a:lnTo>
                    <a:pt x="255" y="236"/>
                  </a:lnTo>
                  <a:lnTo>
                    <a:pt x="238" y="253"/>
                  </a:lnTo>
                  <a:lnTo>
                    <a:pt x="226" y="273"/>
                  </a:lnTo>
                  <a:lnTo>
                    <a:pt x="220" y="295"/>
                  </a:lnTo>
                  <a:lnTo>
                    <a:pt x="220" y="319"/>
                  </a:lnTo>
                  <a:lnTo>
                    <a:pt x="225" y="342"/>
                  </a:lnTo>
                  <a:lnTo>
                    <a:pt x="237" y="363"/>
                  </a:lnTo>
                  <a:lnTo>
                    <a:pt x="254" y="380"/>
                  </a:lnTo>
                  <a:lnTo>
                    <a:pt x="273" y="392"/>
                  </a:lnTo>
                  <a:lnTo>
                    <a:pt x="296" y="398"/>
                  </a:lnTo>
                  <a:lnTo>
                    <a:pt x="319" y="400"/>
                  </a:lnTo>
                  <a:lnTo>
                    <a:pt x="343" y="393"/>
                  </a:lnTo>
                  <a:lnTo>
                    <a:pt x="364" y="381"/>
                  </a:lnTo>
                  <a:lnTo>
                    <a:pt x="381" y="364"/>
                  </a:lnTo>
                  <a:lnTo>
                    <a:pt x="392" y="345"/>
                  </a:lnTo>
                  <a:lnTo>
                    <a:pt x="399" y="323"/>
                  </a:lnTo>
                  <a:lnTo>
                    <a:pt x="399" y="299"/>
                  </a:lnTo>
                  <a:lnTo>
                    <a:pt x="394" y="275"/>
                  </a:lnTo>
                  <a:lnTo>
                    <a:pt x="382" y="254"/>
                  </a:lnTo>
                  <a:lnTo>
                    <a:pt x="365" y="237"/>
                  </a:lnTo>
                  <a:lnTo>
                    <a:pt x="345" y="226"/>
                  </a:lnTo>
                  <a:lnTo>
                    <a:pt x="323" y="219"/>
                  </a:lnTo>
                  <a:lnTo>
                    <a:pt x="300" y="219"/>
                  </a:lnTo>
                  <a:close/>
                  <a:moveTo>
                    <a:pt x="225" y="0"/>
                  </a:moveTo>
                  <a:lnTo>
                    <a:pt x="289" y="100"/>
                  </a:lnTo>
                  <a:lnTo>
                    <a:pt x="318" y="99"/>
                  </a:lnTo>
                  <a:lnTo>
                    <a:pt x="347" y="101"/>
                  </a:lnTo>
                  <a:lnTo>
                    <a:pt x="412" y="7"/>
                  </a:lnTo>
                  <a:lnTo>
                    <a:pt x="468" y="31"/>
                  </a:lnTo>
                  <a:lnTo>
                    <a:pt x="444" y="147"/>
                  </a:lnTo>
                  <a:lnTo>
                    <a:pt x="464" y="167"/>
                  </a:lnTo>
                  <a:lnTo>
                    <a:pt x="483" y="189"/>
                  </a:lnTo>
                  <a:lnTo>
                    <a:pt x="595" y="168"/>
                  </a:lnTo>
                  <a:lnTo>
                    <a:pt x="618" y="224"/>
                  </a:lnTo>
                  <a:lnTo>
                    <a:pt x="519" y="288"/>
                  </a:lnTo>
                  <a:lnTo>
                    <a:pt x="519" y="319"/>
                  </a:lnTo>
                  <a:lnTo>
                    <a:pt x="517" y="346"/>
                  </a:lnTo>
                  <a:lnTo>
                    <a:pt x="611" y="413"/>
                  </a:lnTo>
                  <a:lnTo>
                    <a:pt x="588" y="468"/>
                  </a:lnTo>
                  <a:lnTo>
                    <a:pt x="472" y="443"/>
                  </a:lnTo>
                  <a:lnTo>
                    <a:pt x="453" y="464"/>
                  </a:lnTo>
                  <a:lnTo>
                    <a:pt x="429" y="482"/>
                  </a:lnTo>
                  <a:lnTo>
                    <a:pt x="450" y="596"/>
                  </a:lnTo>
                  <a:lnTo>
                    <a:pt x="394" y="618"/>
                  </a:lnTo>
                  <a:lnTo>
                    <a:pt x="330" y="519"/>
                  </a:lnTo>
                  <a:lnTo>
                    <a:pt x="301" y="520"/>
                  </a:lnTo>
                  <a:lnTo>
                    <a:pt x="272" y="516"/>
                  </a:lnTo>
                  <a:lnTo>
                    <a:pt x="205" y="612"/>
                  </a:lnTo>
                  <a:lnTo>
                    <a:pt x="150" y="587"/>
                  </a:lnTo>
                  <a:lnTo>
                    <a:pt x="175" y="472"/>
                  </a:lnTo>
                  <a:lnTo>
                    <a:pt x="154" y="452"/>
                  </a:lnTo>
                  <a:lnTo>
                    <a:pt x="136" y="429"/>
                  </a:lnTo>
                  <a:lnTo>
                    <a:pt x="22" y="450"/>
                  </a:lnTo>
                  <a:lnTo>
                    <a:pt x="0" y="393"/>
                  </a:lnTo>
                  <a:lnTo>
                    <a:pt x="99" y="329"/>
                  </a:lnTo>
                  <a:lnTo>
                    <a:pt x="99" y="300"/>
                  </a:lnTo>
                  <a:lnTo>
                    <a:pt x="102" y="271"/>
                  </a:lnTo>
                  <a:lnTo>
                    <a:pt x="8" y="206"/>
                  </a:lnTo>
                  <a:lnTo>
                    <a:pt x="31" y="151"/>
                  </a:lnTo>
                  <a:lnTo>
                    <a:pt x="146" y="175"/>
                  </a:lnTo>
                  <a:lnTo>
                    <a:pt x="166" y="154"/>
                  </a:lnTo>
                  <a:lnTo>
                    <a:pt x="190" y="135"/>
                  </a:lnTo>
                  <a:lnTo>
                    <a:pt x="169" y="23"/>
                  </a:lnTo>
                  <a:lnTo>
                    <a:pt x="225" y="0"/>
                  </a:lnTo>
                  <a:close/>
                </a:path>
              </a:pathLst>
            </a:custGeom>
            <a:solidFill>
              <a:srgbClr val="BFBFB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21" name="Google Shape;2621;p39"/>
            <p:cNvSpPr/>
            <p:nvPr/>
          </p:nvSpPr>
          <p:spPr>
            <a:xfrm>
              <a:off x="10531067" y="3815232"/>
              <a:ext cx="319252" cy="615360"/>
            </a:xfrm>
            <a:custGeom>
              <a:avLst/>
              <a:gdLst/>
              <a:ahLst/>
              <a:cxnLst/>
              <a:rect l="l" t="t" r="r" b="b"/>
              <a:pathLst>
                <a:path w="243398" h="468766" extrusionOk="0">
                  <a:moveTo>
                    <a:pt x="179168" y="0"/>
                  </a:moveTo>
                  <a:cubicBezTo>
                    <a:pt x="206776" y="0"/>
                    <a:pt x="228186" y="1127"/>
                    <a:pt x="243398" y="3381"/>
                  </a:cubicBezTo>
                  <a:lnTo>
                    <a:pt x="243398" y="77752"/>
                  </a:lnTo>
                  <a:lnTo>
                    <a:pt x="199169" y="77752"/>
                  </a:lnTo>
                  <a:cubicBezTo>
                    <a:pt x="183018" y="77752"/>
                    <a:pt x="172125" y="81133"/>
                    <a:pt x="166491" y="87894"/>
                  </a:cubicBezTo>
                  <a:cubicBezTo>
                    <a:pt x="160857" y="94655"/>
                    <a:pt x="158040" y="104796"/>
                    <a:pt x="158040" y="118318"/>
                  </a:cubicBezTo>
                  <a:lnTo>
                    <a:pt x="158040" y="171562"/>
                  </a:lnTo>
                  <a:lnTo>
                    <a:pt x="240581" y="171562"/>
                  </a:lnTo>
                  <a:lnTo>
                    <a:pt x="229594" y="254948"/>
                  </a:lnTo>
                  <a:lnTo>
                    <a:pt x="158040" y="254948"/>
                  </a:lnTo>
                  <a:lnTo>
                    <a:pt x="158040" y="468766"/>
                  </a:lnTo>
                  <a:lnTo>
                    <a:pt x="71836" y="468766"/>
                  </a:lnTo>
                  <a:lnTo>
                    <a:pt x="71836" y="254948"/>
                  </a:lnTo>
                  <a:lnTo>
                    <a:pt x="0" y="254948"/>
                  </a:lnTo>
                  <a:lnTo>
                    <a:pt x="0" y="171562"/>
                  </a:lnTo>
                  <a:lnTo>
                    <a:pt x="71836" y="171562"/>
                  </a:lnTo>
                  <a:lnTo>
                    <a:pt x="71836" y="110149"/>
                  </a:lnTo>
                  <a:cubicBezTo>
                    <a:pt x="71836" y="75217"/>
                    <a:pt x="81602" y="48126"/>
                    <a:pt x="101134" y="28875"/>
                  </a:cubicBezTo>
                  <a:cubicBezTo>
                    <a:pt x="120667" y="9625"/>
                    <a:pt x="146677" y="0"/>
                    <a:pt x="179168"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22" name="Google Shape;2622;p39"/>
            <p:cNvSpPr/>
            <p:nvPr/>
          </p:nvSpPr>
          <p:spPr>
            <a:xfrm>
              <a:off x="6837836" y="4028144"/>
              <a:ext cx="755267" cy="613918"/>
            </a:xfrm>
            <a:custGeom>
              <a:avLst/>
              <a:gdLst/>
              <a:ahLst/>
              <a:cxnLst/>
              <a:rect l="l" t="t" r="r" b="b"/>
              <a:pathLst>
                <a:path w="443976" h="360589" extrusionOk="0">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23" name="Google Shape;2623;p39"/>
            <p:cNvSpPr/>
            <p:nvPr/>
          </p:nvSpPr>
          <p:spPr>
            <a:xfrm>
              <a:off x="7838923" y="1593216"/>
              <a:ext cx="790773" cy="791423"/>
            </a:xfrm>
            <a:custGeom>
              <a:avLst/>
              <a:gdLst/>
              <a:ahLst/>
              <a:cxnLst/>
              <a:rect l="l" t="t" r="r" b="b"/>
              <a:pathLst>
                <a:path w="432707" h="432707" extrusionOk="0">
                  <a:moveTo>
                    <a:pt x="216353" y="0"/>
                  </a:moveTo>
                  <a:cubicBezTo>
                    <a:pt x="255605" y="0"/>
                    <a:pt x="291805" y="9672"/>
                    <a:pt x="324952" y="29016"/>
                  </a:cubicBezTo>
                  <a:cubicBezTo>
                    <a:pt x="358100" y="48360"/>
                    <a:pt x="384346" y="74606"/>
                    <a:pt x="403691" y="107754"/>
                  </a:cubicBezTo>
                  <a:cubicBezTo>
                    <a:pt x="423034" y="140902"/>
                    <a:pt x="432707" y="177102"/>
                    <a:pt x="432707" y="216353"/>
                  </a:cubicBezTo>
                  <a:cubicBezTo>
                    <a:pt x="432707" y="255605"/>
                    <a:pt x="423034" y="291805"/>
                    <a:pt x="403691" y="324953"/>
                  </a:cubicBezTo>
                  <a:cubicBezTo>
                    <a:pt x="384346" y="358101"/>
                    <a:pt x="358100" y="384347"/>
                    <a:pt x="324952" y="403691"/>
                  </a:cubicBezTo>
                  <a:cubicBezTo>
                    <a:pt x="291805" y="423035"/>
                    <a:pt x="255605" y="432707"/>
                    <a:pt x="216353" y="432707"/>
                  </a:cubicBezTo>
                  <a:cubicBezTo>
                    <a:pt x="195506" y="432707"/>
                    <a:pt x="175035" y="429702"/>
                    <a:pt x="154940" y="423692"/>
                  </a:cubicBezTo>
                  <a:cubicBezTo>
                    <a:pt x="166021" y="406226"/>
                    <a:pt x="173345" y="390826"/>
                    <a:pt x="176914" y="377492"/>
                  </a:cubicBezTo>
                  <a:cubicBezTo>
                    <a:pt x="178604" y="371106"/>
                    <a:pt x="183675" y="351293"/>
                    <a:pt x="192126" y="318051"/>
                  </a:cubicBezTo>
                  <a:cubicBezTo>
                    <a:pt x="195882" y="325375"/>
                    <a:pt x="202737" y="331714"/>
                    <a:pt x="212691" y="337066"/>
                  </a:cubicBezTo>
                  <a:cubicBezTo>
                    <a:pt x="222644" y="342419"/>
                    <a:pt x="233349" y="345095"/>
                    <a:pt x="244806" y="345095"/>
                  </a:cubicBezTo>
                  <a:cubicBezTo>
                    <a:pt x="267530" y="345095"/>
                    <a:pt x="287813" y="338663"/>
                    <a:pt x="305655" y="325798"/>
                  </a:cubicBezTo>
                  <a:cubicBezTo>
                    <a:pt x="323497" y="312933"/>
                    <a:pt x="337300" y="295232"/>
                    <a:pt x="347066" y="272696"/>
                  </a:cubicBezTo>
                  <a:cubicBezTo>
                    <a:pt x="356832" y="250159"/>
                    <a:pt x="361715" y="224805"/>
                    <a:pt x="361715" y="196634"/>
                  </a:cubicBezTo>
                  <a:cubicBezTo>
                    <a:pt x="361715" y="175224"/>
                    <a:pt x="356128" y="155128"/>
                    <a:pt x="344954" y="136348"/>
                  </a:cubicBezTo>
                  <a:cubicBezTo>
                    <a:pt x="333779" y="117567"/>
                    <a:pt x="317581" y="102261"/>
                    <a:pt x="296359" y="90429"/>
                  </a:cubicBezTo>
                  <a:cubicBezTo>
                    <a:pt x="275136" y="78597"/>
                    <a:pt x="251191" y="72681"/>
                    <a:pt x="224522" y="72681"/>
                  </a:cubicBezTo>
                  <a:cubicBezTo>
                    <a:pt x="204803" y="72681"/>
                    <a:pt x="186398" y="75404"/>
                    <a:pt x="169307" y="80851"/>
                  </a:cubicBezTo>
                  <a:cubicBezTo>
                    <a:pt x="152217" y="86297"/>
                    <a:pt x="137709" y="93528"/>
                    <a:pt x="125783" y="102542"/>
                  </a:cubicBezTo>
                  <a:cubicBezTo>
                    <a:pt x="113857" y="111557"/>
                    <a:pt x="103622" y="121934"/>
                    <a:pt x="95077" y="133672"/>
                  </a:cubicBezTo>
                  <a:cubicBezTo>
                    <a:pt x="86531" y="145410"/>
                    <a:pt x="80240" y="157570"/>
                    <a:pt x="76202" y="170153"/>
                  </a:cubicBezTo>
                  <a:cubicBezTo>
                    <a:pt x="72164" y="182736"/>
                    <a:pt x="70145" y="195319"/>
                    <a:pt x="70145" y="207902"/>
                  </a:cubicBezTo>
                  <a:cubicBezTo>
                    <a:pt x="70145" y="227434"/>
                    <a:pt x="73902" y="244618"/>
                    <a:pt x="81414" y="259455"/>
                  </a:cubicBezTo>
                  <a:cubicBezTo>
                    <a:pt x="88926" y="274292"/>
                    <a:pt x="99912" y="284715"/>
                    <a:pt x="114374" y="290725"/>
                  </a:cubicBezTo>
                  <a:cubicBezTo>
                    <a:pt x="120008" y="292979"/>
                    <a:pt x="123576" y="291101"/>
                    <a:pt x="125079" y="285091"/>
                  </a:cubicBezTo>
                  <a:cubicBezTo>
                    <a:pt x="125454" y="283776"/>
                    <a:pt x="126206" y="280865"/>
                    <a:pt x="127332" y="276358"/>
                  </a:cubicBezTo>
                  <a:cubicBezTo>
                    <a:pt x="128459" y="271850"/>
                    <a:pt x="129210" y="269033"/>
                    <a:pt x="129586" y="267906"/>
                  </a:cubicBezTo>
                  <a:cubicBezTo>
                    <a:pt x="130713" y="263587"/>
                    <a:pt x="129680" y="259549"/>
                    <a:pt x="126488" y="255793"/>
                  </a:cubicBezTo>
                  <a:cubicBezTo>
                    <a:pt x="116909" y="244337"/>
                    <a:pt x="112120" y="230157"/>
                    <a:pt x="112120" y="213255"/>
                  </a:cubicBezTo>
                  <a:cubicBezTo>
                    <a:pt x="112120" y="184896"/>
                    <a:pt x="121933" y="160528"/>
                    <a:pt x="141559" y="140151"/>
                  </a:cubicBezTo>
                  <a:cubicBezTo>
                    <a:pt x="161185" y="119774"/>
                    <a:pt x="186867" y="109585"/>
                    <a:pt x="218607" y="109585"/>
                  </a:cubicBezTo>
                  <a:cubicBezTo>
                    <a:pt x="246965" y="109585"/>
                    <a:pt x="269080" y="117285"/>
                    <a:pt x="284949" y="132686"/>
                  </a:cubicBezTo>
                  <a:cubicBezTo>
                    <a:pt x="300819" y="148086"/>
                    <a:pt x="308754" y="168087"/>
                    <a:pt x="308754" y="192690"/>
                  </a:cubicBezTo>
                  <a:cubicBezTo>
                    <a:pt x="308754" y="224617"/>
                    <a:pt x="302321" y="251755"/>
                    <a:pt x="289457" y="274104"/>
                  </a:cubicBezTo>
                  <a:cubicBezTo>
                    <a:pt x="276592" y="296453"/>
                    <a:pt x="260112" y="307628"/>
                    <a:pt x="240017" y="307628"/>
                  </a:cubicBezTo>
                  <a:cubicBezTo>
                    <a:pt x="228561" y="307628"/>
                    <a:pt x="219358" y="303543"/>
                    <a:pt x="212409" y="295373"/>
                  </a:cubicBezTo>
                  <a:cubicBezTo>
                    <a:pt x="205460" y="287204"/>
                    <a:pt x="203300" y="277391"/>
                    <a:pt x="205930" y="265934"/>
                  </a:cubicBezTo>
                  <a:cubicBezTo>
                    <a:pt x="207432" y="259361"/>
                    <a:pt x="209920" y="250581"/>
                    <a:pt x="213395" y="239595"/>
                  </a:cubicBezTo>
                  <a:cubicBezTo>
                    <a:pt x="216870" y="228608"/>
                    <a:pt x="219686" y="218936"/>
                    <a:pt x="221846" y="210579"/>
                  </a:cubicBezTo>
                  <a:cubicBezTo>
                    <a:pt x="224006" y="202221"/>
                    <a:pt x="225086" y="195131"/>
                    <a:pt x="225086" y="189309"/>
                  </a:cubicBezTo>
                  <a:cubicBezTo>
                    <a:pt x="225086" y="179919"/>
                    <a:pt x="222550" y="172125"/>
                    <a:pt x="217480" y="165927"/>
                  </a:cubicBezTo>
                  <a:cubicBezTo>
                    <a:pt x="212409" y="159730"/>
                    <a:pt x="205178" y="156631"/>
                    <a:pt x="195788" y="156631"/>
                  </a:cubicBezTo>
                  <a:cubicBezTo>
                    <a:pt x="184144" y="156631"/>
                    <a:pt x="174284" y="161983"/>
                    <a:pt x="166209" y="172688"/>
                  </a:cubicBezTo>
                  <a:cubicBezTo>
                    <a:pt x="158133" y="183393"/>
                    <a:pt x="154095" y="196728"/>
                    <a:pt x="154095" y="212691"/>
                  </a:cubicBezTo>
                  <a:cubicBezTo>
                    <a:pt x="154095" y="226401"/>
                    <a:pt x="156443" y="237857"/>
                    <a:pt x="161138" y="247060"/>
                  </a:cubicBezTo>
                  <a:lnTo>
                    <a:pt x="133248" y="364815"/>
                  </a:lnTo>
                  <a:cubicBezTo>
                    <a:pt x="130055" y="377961"/>
                    <a:pt x="128835" y="394582"/>
                    <a:pt x="129586" y="414678"/>
                  </a:cubicBezTo>
                  <a:cubicBezTo>
                    <a:pt x="90898" y="397587"/>
                    <a:pt x="59628" y="371200"/>
                    <a:pt x="35778" y="335517"/>
                  </a:cubicBezTo>
                  <a:cubicBezTo>
                    <a:pt x="11925" y="299834"/>
                    <a:pt x="0" y="260112"/>
                    <a:pt x="0" y="216353"/>
                  </a:cubicBezTo>
                  <a:cubicBezTo>
                    <a:pt x="0" y="177102"/>
                    <a:pt x="9672" y="140902"/>
                    <a:pt x="29016" y="107754"/>
                  </a:cubicBezTo>
                  <a:cubicBezTo>
                    <a:pt x="48359" y="74606"/>
                    <a:pt x="74605" y="48360"/>
                    <a:pt x="107754" y="29016"/>
                  </a:cubicBezTo>
                  <a:cubicBezTo>
                    <a:pt x="140902" y="9672"/>
                    <a:pt x="177101" y="0"/>
                    <a:pt x="216353" y="0"/>
                  </a:cubicBezTo>
                  <a:close/>
                </a:path>
              </a:pathLst>
            </a:custGeom>
            <a:solidFill>
              <a:srgbClr val="A5A5A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24" name="Google Shape;2624;p39"/>
            <p:cNvSpPr/>
            <p:nvPr/>
          </p:nvSpPr>
          <p:spPr>
            <a:xfrm>
              <a:off x="8291829" y="3219680"/>
              <a:ext cx="528924" cy="556796"/>
            </a:xfrm>
            <a:custGeom>
              <a:avLst/>
              <a:gdLst/>
              <a:ahLst/>
              <a:cxnLst/>
              <a:rect l="l" t="t" r="r" b="b"/>
              <a:pathLst>
                <a:path w="445666" h="468766" extrusionOk="0">
                  <a:moveTo>
                    <a:pt x="166491" y="295796"/>
                  </a:moveTo>
                  <a:cubicBezTo>
                    <a:pt x="156537" y="295796"/>
                    <a:pt x="146677" y="296453"/>
                    <a:pt x="136911" y="297768"/>
                  </a:cubicBezTo>
                  <a:cubicBezTo>
                    <a:pt x="127145" y="299083"/>
                    <a:pt x="117051" y="301430"/>
                    <a:pt x="106627" y="304811"/>
                  </a:cubicBezTo>
                  <a:cubicBezTo>
                    <a:pt x="96204" y="308191"/>
                    <a:pt x="87095" y="312511"/>
                    <a:pt x="79302" y="317769"/>
                  </a:cubicBezTo>
                  <a:cubicBezTo>
                    <a:pt x="71507" y="323028"/>
                    <a:pt x="65075" y="330024"/>
                    <a:pt x="60004" y="338757"/>
                  </a:cubicBezTo>
                  <a:cubicBezTo>
                    <a:pt x="54933" y="347490"/>
                    <a:pt x="52398" y="357396"/>
                    <a:pt x="52398" y="368477"/>
                  </a:cubicBezTo>
                  <a:cubicBezTo>
                    <a:pt x="52398" y="381623"/>
                    <a:pt x="55685" y="393221"/>
                    <a:pt x="62258" y="403268"/>
                  </a:cubicBezTo>
                  <a:cubicBezTo>
                    <a:pt x="68831" y="413316"/>
                    <a:pt x="77423" y="421110"/>
                    <a:pt x="88034" y="426650"/>
                  </a:cubicBezTo>
                  <a:cubicBezTo>
                    <a:pt x="98645" y="432191"/>
                    <a:pt x="109820" y="436322"/>
                    <a:pt x="121558" y="439046"/>
                  </a:cubicBezTo>
                  <a:cubicBezTo>
                    <a:pt x="133296" y="441769"/>
                    <a:pt x="145269" y="443131"/>
                    <a:pt x="157476" y="443131"/>
                  </a:cubicBezTo>
                  <a:cubicBezTo>
                    <a:pt x="168369" y="443131"/>
                    <a:pt x="178839" y="441910"/>
                    <a:pt x="188887" y="439468"/>
                  </a:cubicBezTo>
                  <a:cubicBezTo>
                    <a:pt x="198935" y="437027"/>
                    <a:pt x="208230" y="433365"/>
                    <a:pt x="216776" y="428481"/>
                  </a:cubicBezTo>
                  <a:cubicBezTo>
                    <a:pt x="225321" y="423599"/>
                    <a:pt x="232176" y="416743"/>
                    <a:pt x="237341" y="407917"/>
                  </a:cubicBezTo>
                  <a:cubicBezTo>
                    <a:pt x="242505" y="399090"/>
                    <a:pt x="245088" y="388854"/>
                    <a:pt x="245088" y="377210"/>
                  </a:cubicBezTo>
                  <a:cubicBezTo>
                    <a:pt x="245088" y="372515"/>
                    <a:pt x="244431" y="367914"/>
                    <a:pt x="243116" y="363406"/>
                  </a:cubicBezTo>
                  <a:cubicBezTo>
                    <a:pt x="241801" y="358899"/>
                    <a:pt x="240440" y="354955"/>
                    <a:pt x="239032" y="351574"/>
                  </a:cubicBezTo>
                  <a:cubicBezTo>
                    <a:pt x="237623" y="348194"/>
                    <a:pt x="235088" y="344297"/>
                    <a:pt x="231425" y="339884"/>
                  </a:cubicBezTo>
                  <a:cubicBezTo>
                    <a:pt x="227763" y="335470"/>
                    <a:pt x="224992" y="332183"/>
                    <a:pt x="223114" y="330024"/>
                  </a:cubicBezTo>
                  <a:cubicBezTo>
                    <a:pt x="221236" y="327864"/>
                    <a:pt x="217621" y="324624"/>
                    <a:pt x="212269" y="320305"/>
                  </a:cubicBezTo>
                  <a:cubicBezTo>
                    <a:pt x="206916" y="315985"/>
                    <a:pt x="203488" y="313262"/>
                    <a:pt x="201986" y="312135"/>
                  </a:cubicBezTo>
                  <a:cubicBezTo>
                    <a:pt x="200484" y="311008"/>
                    <a:pt x="196586" y="308191"/>
                    <a:pt x="190296" y="303684"/>
                  </a:cubicBezTo>
                  <a:cubicBezTo>
                    <a:pt x="184003" y="299176"/>
                    <a:pt x="180576" y="296735"/>
                    <a:pt x="180013" y="296359"/>
                  </a:cubicBezTo>
                  <a:cubicBezTo>
                    <a:pt x="177007" y="295984"/>
                    <a:pt x="172500" y="295796"/>
                    <a:pt x="166491" y="295796"/>
                  </a:cubicBezTo>
                  <a:close/>
                  <a:moveTo>
                    <a:pt x="356082" y="135221"/>
                  </a:moveTo>
                  <a:lnTo>
                    <a:pt x="385662" y="135221"/>
                  </a:lnTo>
                  <a:lnTo>
                    <a:pt x="385662" y="196352"/>
                  </a:lnTo>
                  <a:lnTo>
                    <a:pt x="445666" y="196352"/>
                  </a:lnTo>
                  <a:lnTo>
                    <a:pt x="445666" y="226777"/>
                  </a:lnTo>
                  <a:lnTo>
                    <a:pt x="385662" y="226777"/>
                  </a:lnTo>
                  <a:lnTo>
                    <a:pt x="385662" y="288471"/>
                  </a:lnTo>
                  <a:lnTo>
                    <a:pt x="356082" y="288471"/>
                  </a:lnTo>
                  <a:lnTo>
                    <a:pt x="356082" y="226777"/>
                  </a:lnTo>
                  <a:lnTo>
                    <a:pt x="296359" y="226777"/>
                  </a:lnTo>
                  <a:lnTo>
                    <a:pt x="296359" y="196352"/>
                  </a:lnTo>
                  <a:lnTo>
                    <a:pt x="356082" y="196352"/>
                  </a:lnTo>
                  <a:close/>
                  <a:moveTo>
                    <a:pt x="137193" y="23100"/>
                  </a:moveTo>
                  <a:cubicBezTo>
                    <a:pt x="129305" y="23100"/>
                    <a:pt x="121558" y="24931"/>
                    <a:pt x="113952" y="28594"/>
                  </a:cubicBezTo>
                  <a:cubicBezTo>
                    <a:pt x="106345" y="32256"/>
                    <a:pt x="100195" y="37186"/>
                    <a:pt x="95500" y="43383"/>
                  </a:cubicBezTo>
                  <a:cubicBezTo>
                    <a:pt x="86673" y="54464"/>
                    <a:pt x="82260" y="69488"/>
                    <a:pt x="82260" y="88457"/>
                  </a:cubicBezTo>
                  <a:cubicBezTo>
                    <a:pt x="82260" y="97096"/>
                    <a:pt x="83198" y="106252"/>
                    <a:pt x="85076" y="115924"/>
                  </a:cubicBezTo>
                  <a:cubicBezTo>
                    <a:pt x="86954" y="125596"/>
                    <a:pt x="89912" y="135268"/>
                    <a:pt x="93950" y="144940"/>
                  </a:cubicBezTo>
                  <a:cubicBezTo>
                    <a:pt x="97988" y="154612"/>
                    <a:pt x="102871" y="163298"/>
                    <a:pt x="108599" y="170998"/>
                  </a:cubicBezTo>
                  <a:cubicBezTo>
                    <a:pt x="114327" y="178698"/>
                    <a:pt x="121370" y="184990"/>
                    <a:pt x="129728" y="189873"/>
                  </a:cubicBezTo>
                  <a:cubicBezTo>
                    <a:pt x="138085" y="194756"/>
                    <a:pt x="147146" y="197197"/>
                    <a:pt x="156913" y="197197"/>
                  </a:cubicBezTo>
                  <a:cubicBezTo>
                    <a:pt x="164049" y="197197"/>
                    <a:pt x="171373" y="195648"/>
                    <a:pt x="178886" y="192549"/>
                  </a:cubicBezTo>
                  <a:cubicBezTo>
                    <a:pt x="186398" y="189450"/>
                    <a:pt x="192596" y="185365"/>
                    <a:pt x="197479" y="180295"/>
                  </a:cubicBezTo>
                  <a:cubicBezTo>
                    <a:pt x="207432" y="169590"/>
                    <a:pt x="212410" y="154659"/>
                    <a:pt x="212410" y="135503"/>
                  </a:cubicBezTo>
                  <a:cubicBezTo>
                    <a:pt x="212410" y="124610"/>
                    <a:pt x="210813" y="112872"/>
                    <a:pt x="207621" y="100289"/>
                  </a:cubicBezTo>
                  <a:cubicBezTo>
                    <a:pt x="204428" y="87706"/>
                    <a:pt x="199873" y="75545"/>
                    <a:pt x="193958" y="63807"/>
                  </a:cubicBezTo>
                  <a:cubicBezTo>
                    <a:pt x="188042" y="52069"/>
                    <a:pt x="180107" y="42351"/>
                    <a:pt x="170153" y="34650"/>
                  </a:cubicBezTo>
                  <a:cubicBezTo>
                    <a:pt x="160199" y="26950"/>
                    <a:pt x="149213" y="23100"/>
                    <a:pt x="137193" y="23100"/>
                  </a:cubicBezTo>
                  <a:close/>
                  <a:moveTo>
                    <a:pt x="180576" y="0"/>
                  </a:moveTo>
                  <a:lnTo>
                    <a:pt x="298331" y="0"/>
                  </a:lnTo>
                  <a:lnTo>
                    <a:pt x="259455" y="24791"/>
                  </a:lnTo>
                  <a:lnTo>
                    <a:pt x="222551" y="24791"/>
                  </a:lnTo>
                  <a:cubicBezTo>
                    <a:pt x="236449" y="36622"/>
                    <a:pt x="246966" y="49112"/>
                    <a:pt x="254103" y="62258"/>
                  </a:cubicBezTo>
                  <a:cubicBezTo>
                    <a:pt x="261239" y="75404"/>
                    <a:pt x="264808" y="90429"/>
                    <a:pt x="264808" y="107332"/>
                  </a:cubicBezTo>
                  <a:cubicBezTo>
                    <a:pt x="264808" y="120854"/>
                    <a:pt x="262507" y="133014"/>
                    <a:pt x="257906" y="143813"/>
                  </a:cubicBezTo>
                  <a:cubicBezTo>
                    <a:pt x="253304" y="154612"/>
                    <a:pt x="247764" y="163345"/>
                    <a:pt x="241285" y="170012"/>
                  </a:cubicBezTo>
                  <a:cubicBezTo>
                    <a:pt x="234806" y="176679"/>
                    <a:pt x="228279" y="182783"/>
                    <a:pt x="221706" y="188323"/>
                  </a:cubicBezTo>
                  <a:cubicBezTo>
                    <a:pt x="215132" y="193864"/>
                    <a:pt x="209545" y="199639"/>
                    <a:pt x="204944" y="205648"/>
                  </a:cubicBezTo>
                  <a:cubicBezTo>
                    <a:pt x="200343" y="211658"/>
                    <a:pt x="198042" y="217856"/>
                    <a:pt x="198042" y="224242"/>
                  </a:cubicBezTo>
                  <a:cubicBezTo>
                    <a:pt x="198042" y="231002"/>
                    <a:pt x="201047" y="237623"/>
                    <a:pt x="207057" y="244102"/>
                  </a:cubicBezTo>
                  <a:cubicBezTo>
                    <a:pt x="213067" y="250581"/>
                    <a:pt x="220344" y="256967"/>
                    <a:pt x="228890" y="263258"/>
                  </a:cubicBezTo>
                  <a:cubicBezTo>
                    <a:pt x="237435" y="269550"/>
                    <a:pt x="245933" y="276452"/>
                    <a:pt x="254385" y="283964"/>
                  </a:cubicBezTo>
                  <a:cubicBezTo>
                    <a:pt x="262836" y="291476"/>
                    <a:pt x="270066" y="301242"/>
                    <a:pt x="276076" y="313262"/>
                  </a:cubicBezTo>
                  <a:cubicBezTo>
                    <a:pt x="282086" y="325282"/>
                    <a:pt x="285091" y="338616"/>
                    <a:pt x="285091" y="353265"/>
                  </a:cubicBezTo>
                  <a:cubicBezTo>
                    <a:pt x="285091" y="370168"/>
                    <a:pt x="280584" y="386413"/>
                    <a:pt x="271569" y="402001"/>
                  </a:cubicBezTo>
                  <a:cubicBezTo>
                    <a:pt x="258047" y="424913"/>
                    <a:pt x="238233" y="441769"/>
                    <a:pt x="212128" y="452568"/>
                  </a:cubicBezTo>
                  <a:cubicBezTo>
                    <a:pt x="186023" y="463366"/>
                    <a:pt x="158039" y="468766"/>
                    <a:pt x="128178" y="468766"/>
                  </a:cubicBezTo>
                  <a:cubicBezTo>
                    <a:pt x="103387" y="468766"/>
                    <a:pt x="80240" y="464869"/>
                    <a:pt x="58737" y="457075"/>
                  </a:cubicBezTo>
                  <a:cubicBezTo>
                    <a:pt x="37233" y="449281"/>
                    <a:pt x="21129" y="436369"/>
                    <a:pt x="10423" y="418340"/>
                  </a:cubicBezTo>
                  <a:cubicBezTo>
                    <a:pt x="3474" y="407071"/>
                    <a:pt x="0" y="394770"/>
                    <a:pt x="0" y="381436"/>
                  </a:cubicBezTo>
                  <a:cubicBezTo>
                    <a:pt x="0" y="366224"/>
                    <a:pt x="4178" y="352138"/>
                    <a:pt x="12536" y="339179"/>
                  </a:cubicBezTo>
                  <a:cubicBezTo>
                    <a:pt x="20893" y="326220"/>
                    <a:pt x="32021" y="315422"/>
                    <a:pt x="45919" y="306783"/>
                  </a:cubicBezTo>
                  <a:cubicBezTo>
                    <a:pt x="70521" y="291382"/>
                    <a:pt x="108459" y="281992"/>
                    <a:pt x="159730" y="278611"/>
                  </a:cubicBezTo>
                  <a:cubicBezTo>
                    <a:pt x="153720" y="270724"/>
                    <a:pt x="149259" y="263775"/>
                    <a:pt x="146349" y="257765"/>
                  </a:cubicBezTo>
                  <a:cubicBezTo>
                    <a:pt x="143437" y="251755"/>
                    <a:pt x="141982" y="244900"/>
                    <a:pt x="141982" y="237200"/>
                  </a:cubicBezTo>
                  <a:cubicBezTo>
                    <a:pt x="141982" y="230439"/>
                    <a:pt x="143954" y="222457"/>
                    <a:pt x="147898" y="213255"/>
                  </a:cubicBezTo>
                  <a:cubicBezTo>
                    <a:pt x="139259" y="214006"/>
                    <a:pt x="132873" y="214382"/>
                    <a:pt x="128742" y="214382"/>
                  </a:cubicBezTo>
                  <a:cubicBezTo>
                    <a:pt x="100946" y="214382"/>
                    <a:pt x="77517" y="205320"/>
                    <a:pt x="58455" y="187196"/>
                  </a:cubicBezTo>
                  <a:cubicBezTo>
                    <a:pt x="39392" y="169073"/>
                    <a:pt x="29861" y="146114"/>
                    <a:pt x="29861" y="118318"/>
                  </a:cubicBezTo>
                  <a:cubicBezTo>
                    <a:pt x="29861" y="102918"/>
                    <a:pt x="33242" y="87988"/>
                    <a:pt x="40003" y="73526"/>
                  </a:cubicBezTo>
                  <a:cubicBezTo>
                    <a:pt x="46764" y="59065"/>
                    <a:pt x="56060" y="46764"/>
                    <a:pt x="67892" y="36622"/>
                  </a:cubicBezTo>
                  <a:cubicBezTo>
                    <a:pt x="82353" y="24227"/>
                    <a:pt x="99491" y="15025"/>
                    <a:pt x="119305" y="9015"/>
                  </a:cubicBezTo>
                  <a:cubicBezTo>
                    <a:pt x="139118" y="3005"/>
                    <a:pt x="159542" y="0"/>
                    <a:pt x="180576"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25" name="Google Shape;2625;p39"/>
            <p:cNvSpPr/>
            <p:nvPr/>
          </p:nvSpPr>
          <p:spPr>
            <a:xfrm>
              <a:off x="10120637" y="2747486"/>
              <a:ext cx="449897" cy="430333"/>
            </a:xfrm>
            <a:custGeom>
              <a:avLst/>
              <a:gdLst/>
              <a:ahLst/>
              <a:cxnLst/>
              <a:rect l="l" t="t" r="r" b="b"/>
              <a:pathLst>
                <a:path w="432707" h="413551" extrusionOk="0">
                  <a:moveTo>
                    <a:pt x="5351" y="134376"/>
                  </a:moveTo>
                  <a:lnTo>
                    <a:pt x="98315" y="134376"/>
                  </a:lnTo>
                  <a:lnTo>
                    <a:pt x="98315" y="413551"/>
                  </a:lnTo>
                  <a:lnTo>
                    <a:pt x="5351" y="413551"/>
                  </a:lnTo>
                  <a:close/>
                  <a:moveTo>
                    <a:pt x="325939" y="127896"/>
                  </a:moveTo>
                  <a:cubicBezTo>
                    <a:pt x="358053" y="127896"/>
                    <a:pt x="383877" y="138554"/>
                    <a:pt x="403409" y="159870"/>
                  </a:cubicBezTo>
                  <a:cubicBezTo>
                    <a:pt x="422941" y="181186"/>
                    <a:pt x="432707" y="212409"/>
                    <a:pt x="432707" y="253539"/>
                  </a:cubicBezTo>
                  <a:lnTo>
                    <a:pt x="432707" y="413550"/>
                  </a:lnTo>
                  <a:lnTo>
                    <a:pt x="340024" y="413550"/>
                  </a:lnTo>
                  <a:lnTo>
                    <a:pt x="340024" y="264243"/>
                  </a:lnTo>
                  <a:cubicBezTo>
                    <a:pt x="340024" y="244524"/>
                    <a:pt x="336221" y="229077"/>
                    <a:pt x="328615" y="217902"/>
                  </a:cubicBezTo>
                  <a:cubicBezTo>
                    <a:pt x="321009" y="206727"/>
                    <a:pt x="309130" y="201140"/>
                    <a:pt x="292978" y="201140"/>
                  </a:cubicBezTo>
                  <a:cubicBezTo>
                    <a:pt x="281147" y="201140"/>
                    <a:pt x="271240" y="204380"/>
                    <a:pt x="263258" y="210859"/>
                  </a:cubicBezTo>
                  <a:cubicBezTo>
                    <a:pt x="255276" y="217339"/>
                    <a:pt x="249313" y="225367"/>
                    <a:pt x="245369" y="234946"/>
                  </a:cubicBezTo>
                  <a:cubicBezTo>
                    <a:pt x="243304" y="240580"/>
                    <a:pt x="242270" y="248186"/>
                    <a:pt x="242270" y="257764"/>
                  </a:cubicBezTo>
                  <a:lnTo>
                    <a:pt x="242270" y="413550"/>
                  </a:lnTo>
                  <a:lnTo>
                    <a:pt x="149588" y="413550"/>
                  </a:lnTo>
                  <a:cubicBezTo>
                    <a:pt x="149963" y="338615"/>
                    <a:pt x="150151" y="277859"/>
                    <a:pt x="150151" y="231283"/>
                  </a:cubicBezTo>
                  <a:cubicBezTo>
                    <a:pt x="150151" y="184707"/>
                    <a:pt x="150057" y="156912"/>
                    <a:pt x="149869" y="147897"/>
                  </a:cubicBezTo>
                  <a:lnTo>
                    <a:pt x="149588" y="134375"/>
                  </a:lnTo>
                  <a:lnTo>
                    <a:pt x="242270" y="134375"/>
                  </a:lnTo>
                  <a:lnTo>
                    <a:pt x="242270" y="174172"/>
                  </a:lnTo>
                  <a:lnTo>
                    <a:pt x="253257" y="159166"/>
                  </a:lnTo>
                  <a:cubicBezTo>
                    <a:pt x="257201" y="154658"/>
                    <a:pt x="262507" y="149775"/>
                    <a:pt x="269174" y="144516"/>
                  </a:cubicBezTo>
                  <a:cubicBezTo>
                    <a:pt x="275841" y="139258"/>
                    <a:pt x="284011" y="135173"/>
                    <a:pt x="293683" y="132262"/>
                  </a:cubicBezTo>
                  <a:cubicBezTo>
                    <a:pt x="303355" y="129351"/>
                    <a:pt x="314107" y="127896"/>
                    <a:pt x="325939" y="127896"/>
                  </a:cubicBezTo>
                  <a:close/>
                  <a:moveTo>
                    <a:pt x="52398" y="0"/>
                  </a:moveTo>
                  <a:cubicBezTo>
                    <a:pt x="67986" y="0"/>
                    <a:pt x="80475" y="4554"/>
                    <a:pt x="89865" y="13663"/>
                  </a:cubicBezTo>
                  <a:cubicBezTo>
                    <a:pt x="99256" y="22772"/>
                    <a:pt x="104045" y="34275"/>
                    <a:pt x="104232" y="48173"/>
                  </a:cubicBezTo>
                  <a:cubicBezTo>
                    <a:pt x="104420" y="61882"/>
                    <a:pt x="99678" y="73339"/>
                    <a:pt x="90006" y="82541"/>
                  </a:cubicBezTo>
                  <a:cubicBezTo>
                    <a:pt x="80334" y="91744"/>
                    <a:pt x="67610" y="96345"/>
                    <a:pt x="51834" y="96345"/>
                  </a:cubicBezTo>
                  <a:lnTo>
                    <a:pt x="51271" y="96345"/>
                  </a:lnTo>
                  <a:cubicBezTo>
                    <a:pt x="35871" y="96345"/>
                    <a:pt x="23476" y="91744"/>
                    <a:pt x="14085" y="82541"/>
                  </a:cubicBezTo>
                  <a:cubicBezTo>
                    <a:pt x="4695" y="73339"/>
                    <a:pt x="0" y="61882"/>
                    <a:pt x="0" y="48173"/>
                  </a:cubicBezTo>
                  <a:cubicBezTo>
                    <a:pt x="0" y="34275"/>
                    <a:pt x="4836" y="22772"/>
                    <a:pt x="14508" y="13663"/>
                  </a:cubicBezTo>
                  <a:cubicBezTo>
                    <a:pt x="24180" y="4554"/>
                    <a:pt x="36810" y="0"/>
                    <a:pt x="52398"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26" name="Google Shape;2626;p39"/>
            <p:cNvSpPr/>
            <p:nvPr/>
          </p:nvSpPr>
          <p:spPr>
            <a:xfrm>
              <a:off x="9049119" y="2985953"/>
              <a:ext cx="335911" cy="264167"/>
            </a:xfrm>
            <a:custGeom>
              <a:avLst/>
              <a:gdLst/>
              <a:ahLst/>
              <a:cxnLst/>
              <a:rect l="l" t="t" r="r" b="b"/>
              <a:pathLst>
                <a:path w="504826" h="396680" extrusionOk="0">
                  <a:moveTo>
                    <a:pt x="426228" y="101417"/>
                  </a:moveTo>
                  <a:cubicBezTo>
                    <a:pt x="450456" y="114751"/>
                    <a:pt x="469611" y="131466"/>
                    <a:pt x="483697" y="151561"/>
                  </a:cubicBezTo>
                  <a:cubicBezTo>
                    <a:pt x="497783" y="171656"/>
                    <a:pt x="504826" y="193254"/>
                    <a:pt x="504826" y="216354"/>
                  </a:cubicBezTo>
                  <a:cubicBezTo>
                    <a:pt x="504826" y="238891"/>
                    <a:pt x="498159" y="259973"/>
                    <a:pt x="484824" y="279598"/>
                  </a:cubicBezTo>
                  <a:cubicBezTo>
                    <a:pt x="471490" y="299224"/>
                    <a:pt x="453179" y="315798"/>
                    <a:pt x="429891" y="329320"/>
                  </a:cubicBezTo>
                  <a:cubicBezTo>
                    <a:pt x="431769" y="333828"/>
                    <a:pt x="433694" y="337960"/>
                    <a:pt x="435666" y="341716"/>
                  </a:cubicBezTo>
                  <a:cubicBezTo>
                    <a:pt x="437638" y="345472"/>
                    <a:pt x="439985" y="349087"/>
                    <a:pt x="442709" y="352561"/>
                  </a:cubicBezTo>
                  <a:cubicBezTo>
                    <a:pt x="445431" y="356036"/>
                    <a:pt x="447545" y="358759"/>
                    <a:pt x="449047" y="360731"/>
                  </a:cubicBezTo>
                  <a:cubicBezTo>
                    <a:pt x="450549" y="362703"/>
                    <a:pt x="452991" y="365473"/>
                    <a:pt x="456371" y="369042"/>
                  </a:cubicBezTo>
                  <a:cubicBezTo>
                    <a:pt x="459752" y="372610"/>
                    <a:pt x="461911" y="374958"/>
                    <a:pt x="462851" y="376084"/>
                  </a:cubicBezTo>
                  <a:cubicBezTo>
                    <a:pt x="463038" y="376272"/>
                    <a:pt x="463415" y="376695"/>
                    <a:pt x="463977" y="377352"/>
                  </a:cubicBezTo>
                  <a:cubicBezTo>
                    <a:pt x="464541" y="378010"/>
                    <a:pt x="464963" y="378479"/>
                    <a:pt x="465245" y="378761"/>
                  </a:cubicBezTo>
                  <a:cubicBezTo>
                    <a:pt x="465527" y="379042"/>
                    <a:pt x="465903" y="379512"/>
                    <a:pt x="466373" y="380169"/>
                  </a:cubicBezTo>
                  <a:cubicBezTo>
                    <a:pt x="466841" y="380827"/>
                    <a:pt x="467171" y="381343"/>
                    <a:pt x="467359" y="381718"/>
                  </a:cubicBezTo>
                  <a:cubicBezTo>
                    <a:pt x="467546" y="382094"/>
                    <a:pt x="467781" y="382564"/>
                    <a:pt x="468063" y="383127"/>
                  </a:cubicBezTo>
                  <a:cubicBezTo>
                    <a:pt x="468345" y="383690"/>
                    <a:pt x="468532" y="384254"/>
                    <a:pt x="468625" y="384817"/>
                  </a:cubicBezTo>
                  <a:cubicBezTo>
                    <a:pt x="468720" y="385381"/>
                    <a:pt x="468767" y="385991"/>
                    <a:pt x="468767" y="386648"/>
                  </a:cubicBezTo>
                  <a:cubicBezTo>
                    <a:pt x="468767" y="387306"/>
                    <a:pt x="468673" y="387916"/>
                    <a:pt x="468485" y="388479"/>
                  </a:cubicBezTo>
                  <a:cubicBezTo>
                    <a:pt x="467921" y="391109"/>
                    <a:pt x="466701" y="393175"/>
                    <a:pt x="464823" y="394677"/>
                  </a:cubicBezTo>
                  <a:cubicBezTo>
                    <a:pt x="462945" y="396180"/>
                    <a:pt x="460879" y="396837"/>
                    <a:pt x="458625" y="396649"/>
                  </a:cubicBezTo>
                  <a:cubicBezTo>
                    <a:pt x="449235" y="395334"/>
                    <a:pt x="441159" y="393832"/>
                    <a:pt x="434398" y="392142"/>
                  </a:cubicBezTo>
                  <a:cubicBezTo>
                    <a:pt x="405476" y="384629"/>
                    <a:pt x="379371" y="372610"/>
                    <a:pt x="356083" y="356083"/>
                  </a:cubicBezTo>
                  <a:cubicBezTo>
                    <a:pt x="339180" y="359088"/>
                    <a:pt x="322653" y="360590"/>
                    <a:pt x="306502" y="360590"/>
                  </a:cubicBezTo>
                  <a:cubicBezTo>
                    <a:pt x="255606" y="360590"/>
                    <a:pt x="211283" y="348195"/>
                    <a:pt x="173535" y="323404"/>
                  </a:cubicBezTo>
                  <a:cubicBezTo>
                    <a:pt x="184427" y="324156"/>
                    <a:pt x="192691" y="324531"/>
                    <a:pt x="198325" y="324531"/>
                  </a:cubicBezTo>
                  <a:cubicBezTo>
                    <a:pt x="228562" y="324531"/>
                    <a:pt x="257578" y="320306"/>
                    <a:pt x="285373" y="311854"/>
                  </a:cubicBezTo>
                  <a:cubicBezTo>
                    <a:pt x="313169" y="303403"/>
                    <a:pt x="337959" y="291290"/>
                    <a:pt x="359745" y="275514"/>
                  </a:cubicBezTo>
                  <a:cubicBezTo>
                    <a:pt x="383221" y="258235"/>
                    <a:pt x="401250" y="238328"/>
                    <a:pt x="413833" y="215791"/>
                  </a:cubicBezTo>
                  <a:cubicBezTo>
                    <a:pt x="426416" y="193254"/>
                    <a:pt x="432708" y="169403"/>
                    <a:pt x="432708" y="144237"/>
                  </a:cubicBezTo>
                  <a:cubicBezTo>
                    <a:pt x="432708" y="129776"/>
                    <a:pt x="430549" y="115502"/>
                    <a:pt x="426228" y="101417"/>
                  </a:cubicBezTo>
                  <a:close/>
                  <a:moveTo>
                    <a:pt x="198324" y="0"/>
                  </a:moveTo>
                  <a:cubicBezTo>
                    <a:pt x="234196" y="0"/>
                    <a:pt x="267390" y="6432"/>
                    <a:pt x="297908" y="19297"/>
                  </a:cubicBezTo>
                  <a:cubicBezTo>
                    <a:pt x="328428" y="32162"/>
                    <a:pt x="352514" y="49675"/>
                    <a:pt x="370168" y="71836"/>
                  </a:cubicBezTo>
                  <a:cubicBezTo>
                    <a:pt x="387821" y="93997"/>
                    <a:pt x="396648" y="118130"/>
                    <a:pt x="396648" y="144236"/>
                  </a:cubicBezTo>
                  <a:cubicBezTo>
                    <a:pt x="396648" y="170341"/>
                    <a:pt x="387821" y="194474"/>
                    <a:pt x="370168" y="216635"/>
                  </a:cubicBezTo>
                  <a:cubicBezTo>
                    <a:pt x="352514" y="238796"/>
                    <a:pt x="328428" y="256310"/>
                    <a:pt x="297908" y="269174"/>
                  </a:cubicBezTo>
                  <a:cubicBezTo>
                    <a:pt x="267390" y="282039"/>
                    <a:pt x="234196" y="288471"/>
                    <a:pt x="198324" y="288471"/>
                  </a:cubicBezTo>
                  <a:cubicBezTo>
                    <a:pt x="182173" y="288471"/>
                    <a:pt x="165646" y="286969"/>
                    <a:pt x="148743" y="283964"/>
                  </a:cubicBezTo>
                  <a:cubicBezTo>
                    <a:pt x="125455" y="300491"/>
                    <a:pt x="99350" y="312511"/>
                    <a:pt x="70428" y="320023"/>
                  </a:cubicBezTo>
                  <a:cubicBezTo>
                    <a:pt x="63666" y="321713"/>
                    <a:pt x="55591" y="323216"/>
                    <a:pt x="46201" y="324530"/>
                  </a:cubicBezTo>
                  <a:lnTo>
                    <a:pt x="45355" y="324530"/>
                  </a:lnTo>
                  <a:cubicBezTo>
                    <a:pt x="43289" y="324530"/>
                    <a:pt x="41364" y="323779"/>
                    <a:pt x="39580" y="322277"/>
                  </a:cubicBezTo>
                  <a:cubicBezTo>
                    <a:pt x="37796" y="320774"/>
                    <a:pt x="36716" y="318802"/>
                    <a:pt x="36341" y="316361"/>
                  </a:cubicBezTo>
                  <a:cubicBezTo>
                    <a:pt x="36153" y="315797"/>
                    <a:pt x="36059" y="315187"/>
                    <a:pt x="36059" y="314530"/>
                  </a:cubicBezTo>
                  <a:cubicBezTo>
                    <a:pt x="36059" y="313872"/>
                    <a:pt x="36105" y="313262"/>
                    <a:pt x="36200" y="312698"/>
                  </a:cubicBezTo>
                  <a:cubicBezTo>
                    <a:pt x="36294" y="312135"/>
                    <a:pt x="36482" y="311571"/>
                    <a:pt x="36763" y="311008"/>
                  </a:cubicBezTo>
                  <a:cubicBezTo>
                    <a:pt x="37045" y="310445"/>
                    <a:pt x="37280" y="309975"/>
                    <a:pt x="37467" y="309600"/>
                  </a:cubicBezTo>
                  <a:cubicBezTo>
                    <a:pt x="37655" y="309224"/>
                    <a:pt x="37984" y="308707"/>
                    <a:pt x="38453" y="308050"/>
                  </a:cubicBezTo>
                  <a:cubicBezTo>
                    <a:pt x="38923" y="307393"/>
                    <a:pt x="39299" y="306923"/>
                    <a:pt x="39580" y="306642"/>
                  </a:cubicBezTo>
                  <a:cubicBezTo>
                    <a:pt x="39862" y="306360"/>
                    <a:pt x="40285" y="305890"/>
                    <a:pt x="40848" y="305233"/>
                  </a:cubicBezTo>
                  <a:cubicBezTo>
                    <a:pt x="41411" y="304576"/>
                    <a:pt x="41787" y="304153"/>
                    <a:pt x="41975" y="303965"/>
                  </a:cubicBezTo>
                  <a:cubicBezTo>
                    <a:pt x="42914" y="302839"/>
                    <a:pt x="45073" y="300491"/>
                    <a:pt x="48454" y="296923"/>
                  </a:cubicBezTo>
                  <a:cubicBezTo>
                    <a:pt x="51835" y="293354"/>
                    <a:pt x="54276" y="290584"/>
                    <a:pt x="55779" y="288612"/>
                  </a:cubicBezTo>
                  <a:cubicBezTo>
                    <a:pt x="57281" y="286640"/>
                    <a:pt x="59394" y="283917"/>
                    <a:pt x="62117" y="280443"/>
                  </a:cubicBezTo>
                  <a:cubicBezTo>
                    <a:pt x="64840" y="276968"/>
                    <a:pt x="67188" y="273353"/>
                    <a:pt x="69160" y="269597"/>
                  </a:cubicBezTo>
                  <a:cubicBezTo>
                    <a:pt x="71132" y="265840"/>
                    <a:pt x="73057" y="261709"/>
                    <a:pt x="74935" y="257202"/>
                  </a:cubicBezTo>
                  <a:cubicBezTo>
                    <a:pt x="51647" y="243680"/>
                    <a:pt x="33336" y="227058"/>
                    <a:pt x="20001" y="207339"/>
                  </a:cubicBezTo>
                  <a:cubicBezTo>
                    <a:pt x="6667" y="187619"/>
                    <a:pt x="0" y="166585"/>
                    <a:pt x="0" y="144236"/>
                  </a:cubicBezTo>
                  <a:cubicBezTo>
                    <a:pt x="0" y="118130"/>
                    <a:pt x="8827" y="93997"/>
                    <a:pt x="26481" y="71836"/>
                  </a:cubicBezTo>
                  <a:cubicBezTo>
                    <a:pt x="44135" y="49675"/>
                    <a:pt x="68221" y="32162"/>
                    <a:pt x="98739" y="19297"/>
                  </a:cubicBezTo>
                  <a:cubicBezTo>
                    <a:pt x="129258" y="6432"/>
                    <a:pt x="162453" y="0"/>
                    <a:pt x="198324" y="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sp>
        <p:nvSpPr>
          <p:cNvPr id="2627" name="Google Shape;2627;p39"/>
          <p:cNvSpPr txBox="1"/>
          <p:nvPr/>
        </p:nvSpPr>
        <p:spPr>
          <a:xfrm>
            <a:off x="387819" y="794615"/>
            <a:ext cx="8368363" cy="366539"/>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BFBFBF"/>
              </a:buClr>
              <a:buSzPts val="1350"/>
              <a:buFont typeface="Arial"/>
              <a:buNone/>
            </a:pPr>
            <a:r>
              <a:rPr lang="en-US" sz="1350">
                <a:solidFill>
                  <a:srgbClr val="BFBFBF"/>
                </a:solidFill>
                <a:latin typeface="Calibri"/>
                <a:ea typeface="Calibri"/>
                <a:cs typeface="Calibri"/>
                <a:sym typeface="Calibri"/>
              </a:rPr>
              <a:t>Type the subtitle of your great here</a:t>
            </a:r>
            <a:endParaRPr sz="1350">
              <a:solidFill>
                <a:srgbClr val="BFBFBF"/>
              </a:solidFill>
              <a:latin typeface="Calibri"/>
              <a:ea typeface="Calibri"/>
              <a:cs typeface="Calibri"/>
              <a:sym typeface="Calibri"/>
            </a:endParaRPr>
          </a:p>
        </p:txBody>
      </p:sp>
      <p:sp>
        <p:nvSpPr>
          <p:cNvPr id="2628" name="Google Shape;2628;p39"/>
          <p:cNvSpPr txBox="1"/>
          <p:nvPr/>
        </p:nvSpPr>
        <p:spPr>
          <a:xfrm>
            <a:off x="381001" y="341314"/>
            <a:ext cx="8368363" cy="495383"/>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rgbClr val="595959"/>
              </a:buClr>
              <a:buSzPts val="3300"/>
              <a:buFont typeface="Calibri"/>
              <a:buNone/>
            </a:pPr>
            <a:r>
              <a:rPr lang="en-US" sz="3300" b="1">
                <a:solidFill>
                  <a:srgbClr val="595959"/>
                </a:solidFill>
                <a:latin typeface="Calibri"/>
                <a:ea typeface="Calibri"/>
                <a:cs typeface="Calibri"/>
                <a:sym typeface="Calibri"/>
              </a:rPr>
              <a:t>Company Infographic</a:t>
            </a:r>
            <a:endParaRPr sz="3300" b="1">
              <a:solidFill>
                <a:srgbClr val="595959"/>
              </a:solidFill>
              <a:latin typeface="Calibri"/>
              <a:ea typeface="Calibri"/>
              <a:cs typeface="Calibri"/>
              <a:sym typeface="Calibri"/>
            </a:endParaRPr>
          </a:p>
        </p:txBody>
      </p:sp>
      <p:sp>
        <p:nvSpPr>
          <p:cNvPr id="2629" name="Google Shape;2629;p39"/>
          <p:cNvSpPr/>
          <p:nvPr/>
        </p:nvSpPr>
        <p:spPr>
          <a:xfrm>
            <a:off x="5074825" y="2738662"/>
            <a:ext cx="1012388" cy="415498"/>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2100" b="1">
                <a:solidFill>
                  <a:schemeClr val="accent1"/>
                </a:solidFill>
                <a:latin typeface="Calibri"/>
                <a:ea typeface="Calibri"/>
                <a:cs typeface="Calibri"/>
                <a:sym typeface="Calibri"/>
              </a:rPr>
              <a:t>58,564</a:t>
            </a:r>
            <a:endParaRPr/>
          </a:p>
        </p:txBody>
      </p:sp>
      <p:cxnSp>
        <p:nvCxnSpPr>
          <p:cNvPr id="2630" name="Google Shape;2630;p39"/>
          <p:cNvCxnSpPr/>
          <p:nvPr/>
        </p:nvCxnSpPr>
        <p:spPr>
          <a:xfrm>
            <a:off x="6087212" y="2821932"/>
            <a:ext cx="0" cy="225878"/>
          </a:xfrm>
          <a:prstGeom prst="straightConnector1">
            <a:avLst/>
          </a:prstGeom>
          <a:noFill/>
          <a:ln w="28575" cap="flat" cmpd="sng">
            <a:solidFill>
              <a:schemeClr val="accent1"/>
            </a:solidFill>
            <a:prstDash val="solid"/>
            <a:miter lim="800000"/>
            <a:headEnd type="none" w="sm" len="sm"/>
            <a:tailEnd type="none" w="sm" len="sm"/>
          </a:ln>
        </p:spPr>
      </p:cxnSp>
      <p:sp>
        <p:nvSpPr>
          <p:cNvPr id="2631" name="Google Shape;2631;p39"/>
          <p:cNvSpPr/>
          <p:nvPr/>
        </p:nvSpPr>
        <p:spPr>
          <a:xfrm>
            <a:off x="6167443" y="2756984"/>
            <a:ext cx="2029655" cy="346249"/>
          </a:xfrm>
          <a:prstGeom prst="rect">
            <a:avLst/>
          </a:prstGeom>
          <a:noFill/>
          <a:ln>
            <a:noFill/>
          </a:ln>
        </p:spPr>
        <p:txBody>
          <a:bodyPr spcFirstLastPara="1" wrap="square" lIns="68575" tIns="34275" rIns="68575" bIns="34275" anchor="t" anchorCtr="0">
            <a:spAutoFit/>
          </a:bodyPr>
          <a:lstStyle/>
          <a:p>
            <a:pPr marL="0" marR="0" lvl="0" indent="0" algn="l" rtl="0">
              <a:spcBef>
                <a:spcPts val="0"/>
              </a:spcBef>
              <a:spcAft>
                <a:spcPts val="0"/>
              </a:spcAft>
              <a:buNone/>
            </a:pPr>
            <a:r>
              <a:rPr lang="en-US" sz="900">
                <a:solidFill>
                  <a:srgbClr val="7F7F7F"/>
                </a:solidFill>
                <a:latin typeface="Calibri"/>
                <a:ea typeface="Calibri"/>
                <a:cs typeface="Calibri"/>
                <a:sym typeface="Calibri"/>
              </a:rPr>
              <a:t>Suitable for all category, Lorem Ipsum is not simply random text. </a:t>
            </a:r>
            <a:endParaRPr sz="900">
              <a:solidFill>
                <a:srgbClr val="7F7F7F"/>
              </a:solidFill>
              <a:latin typeface="Calibri"/>
              <a:ea typeface="Calibri"/>
              <a:cs typeface="Calibri"/>
              <a:sym typeface="Calibri"/>
            </a:endParaRPr>
          </a:p>
        </p:txBody>
      </p:sp>
      <p:sp>
        <p:nvSpPr>
          <p:cNvPr id="2632" name="Google Shape;2632;p39"/>
          <p:cNvSpPr/>
          <p:nvPr/>
        </p:nvSpPr>
        <p:spPr>
          <a:xfrm rot="5400000">
            <a:off x="6262353" y="2496203"/>
            <a:ext cx="93569" cy="2217868"/>
          </a:xfrm>
          <a:prstGeom prst="roundRect">
            <a:avLst>
              <a:gd name="adj" fmla="val 50000"/>
            </a:avLst>
          </a:prstGeom>
          <a:solidFill>
            <a:srgbClr val="7F7F7F">
              <a:alpha val="43921"/>
            </a:srgbClr>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33" name="Google Shape;2633;p39"/>
          <p:cNvSpPr/>
          <p:nvPr/>
        </p:nvSpPr>
        <p:spPr>
          <a:xfrm rot="-5400000" flipH="1">
            <a:off x="5976258" y="2784330"/>
            <a:ext cx="93569" cy="1641611"/>
          </a:xfrm>
          <a:prstGeom prst="roundRect">
            <a:avLst>
              <a:gd name="adj" fmla="val 47564"/>
            </a:avLst>
          </a:prstGeom>
          <a:solidFill>
            <a:schemeClr val="accent1"/>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34" name="Google Shape;2634;p39"/>
          <p:cNvSpPr/>
          <p:nvPr/>
        </p:nvSpPr>
        <p:spPr>
          <a:xfrm>
            <a:off x="5156219" y="3378525"/>
            <a:ext cx="832760" cy="20774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a:solidFill>
                  <a:srgbClr val="7F7F7F"/>
                </a:solidFill>
                <a:latin typeface="Calibri"/>
                <a:ea typeface="Calibri"/>
                <a:cs typeface="Calibri"/>
                <a:sym typeface="Calibri"/>
              </a:rPr>
              <a:t>Insert title here</a:t>
            </a:r>
            <a:endParaRPr/>
          </a:p>
        </p:txBody>
      </p:sp>
      <p:sp>
        <p:nvSpPr>
          <p:cNvPr id="2635" name="Google Shape;2635;p39"/>
          <p:cNvSpPr/>
          <p:nvPr/>
        </p:nvSpPr>
        <p:spPr>
          <a:xfrm>
            <a:off x="7418073" y="3509321"/>
            <a:ext cx="334634" cy="1962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675">
                <a:solidFill>
                  <a:srgbClr val="7F7F7F"/>
                </a:solidFill>
                <a:latin typeface="Calibri"/>
                <a:ea typeface="Calibri"/>
                <a:cs typeface="Calibri"/>
                <a:sym typeface="Calibri"/>
              </a:rPr>
              <a:t>70%</a:t>
            </a:r>
            <a:endParaRPr/>
          </a:p>
        </p:txBody>
      </p:sp>
      <p:sp>
        <p:nvSpPr>
          <p:cNvPr id="2636" name="Google Shape;2636;p39"/>
          <p:cNvSpPr/>
          <p:nvPr/>
        </p:nvSpPr>
        <p:spPr>
          <a:xfrm rot="5400000">
            <a:off x="6262353" y="2908542"/>
            <a:ext cx="93569" cy="2217868"/>
          </a:xfrm>
          <a:prstGeom prst="roundRect">
            <a:avLst>
              <a:gd name="adj" fmla="val 50000"/>
            </a:avLst>
          </a:prstGeom>
          <a:solidFill>
            <a:srgbClr val="7F7F7F">
              <a:alpha val="43921"/>
            </a:srgbClr>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37" name="Google Shape;2637;p39"/>
          <p:cNvSpPr/>
          <p:nvPr/>
        </p:nvSpPr>
        <p:spPr>
          <a:xfrm rot="-5400000" flipH="1">
            <a:off x="6164376" y="3008552"/>
            <a:ext cx="93570" cy="2017848"/>
          </a:xfrm>
          <a:prstGeom prst="roundRect">
            <a:avLst>
              <a:gd name="adj" fmla="val 50000"/>
            </a:avLst>
          </a:prstGeom>
          <a:solidFill>
            <a:schemeClr val="accent1"/>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38" name="Google Shape;2638;p39"/>
          <p:cNvSpPr/>
          <p:nvPr/>
        </p:nvSpPr>
        <p:spPr>
          <a:xfrm>
            <a:off x="5156219" y="3791198"/>
            <a:ext cx="832760" cy="20774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a:solidFill>
                  <a:srgbClr val="7F7F7F"/>
                </a:solidFill>
                <a:latin typeface="Calibri"/>
                <a:ea typeface="Calibri"/>
                <a:cs typeface="Calibri"/>
                <a:sym typeface="Calibri"/>
              </a:rPr>
              <a:t>Insert title here</a:t>
            </a:r>
            <a:endParaRPr/>
          </a:p>
        </p:txBody>
      </p:sp>
      <p:sp>
        <p:nvSpPr>
          <p:cNvPr id="2639" name="Google Shape;2639;p39"/>
          <p:cNvSpPr/>
          <p:nvPr/>
        </p:nvSpPr>
        <p:spPr>
          <a:xfrm>
            <a:off x="7418073" y="3921994"/>
            <a:ext cx="334634" cy="1962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675">
                <a:solidFill>
                  <a:srgbClr val="7F7F7F"/>
                </a:solidFill>
                <a:latin typeface="Calibri"/>
                <a:ea typeface="Calibri"/>
                <a:cs typeface="Calibri"/>
                <a:sym typeface="Calibri"/>
              </a:rPr>
              <a:t>95%</a:t>
            </a:r>
            <a:endParaRPr/>
          </a:p>
        </p:txBody>
      </p:sp>
      <p:sp>
        <p:nvSpPr>
          <p:cNvPr id="2640" name="Google Shape;2640;p39"/>
          <p:cNvSpPr/>
          <p:nvPr/>
        </p:nvSpPr>
        <p:spPr>
          <a:xfrm rot="5400000">
            <a:off x="6262353" y="3321216"/>
            <a:ext cx="93569" cy="2217868"/>
          </a:xfrm>
          <a:prstGeom prst="roundRect">
            <a:avLst>
              <a:gd name="adj" fmla="val 50000"/>
            </a:avLst>
          </a:prstGeom>
          <a:solidFill>
            <a:srgbClr val="7F7F7F">
              <a:alpha val="43921"/>
            </a:srgbClr>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41" name="Google Shape;2641;p39"/>
          <p:cNvSpPr/>
          <p:nvPr/>
        </p:nvSpPr>
        <p:spPr>
          <a:xfrm rot="-5400000" flipH="1">
            <a:off x="6164376" y="3421226"/>
            <a:ext cx="93570" cy="2017848"/>
          </a:xfrm>
          <a:prstGeom prst="roundRect">
            <a:avLst>
              <a:gd name="adj" fmla="val 50000"/>
            </a:avLst>
          </a:prstGeom>
          <a:solidFill>
            <a:schemeClr val="accent1"/>
          </a:solidFill>
          <a:ln>
            <a:noFill/>
          </a:ln>
        </p:spPr>
        <p:txBody>
          <a:bodyPr spcFirstLastPara="1" wrap="square" lIns="68575" tIns="34275" rIns="68575" bIns="34275" anchor="t"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42" name="Google Shape;2642;p39"/>
          <p:cNvSpPr/>
          <p:nvPr/>
        </p:nvSpPr>
        <p:spPr>
          <a:xfrm>
            <a:off x="5156219" y="4203871"/>
            <a:ext cx="832760" cy="20774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750" b="1">
                <a:solidFill>
                  <a:srgbClr val="7F7F7F"/>
                </a:solidFill>
                <a:latin typeface="Calibri"/>
                <a:ea typeface="Calibri"/>
                <a:cs typeface="Calibri"/>
                <a:sym typeface="Calibri"/>
              </a:rPr>
              <a:t>Insert title here</a:t>
            </a:r>
            <a:endParaRPr/>
          </a:p>
        </p:txBody>
      </p:sp>
      <p:sp>
        <p:nvSpPr>
          <p:cNvPr id="2643" name="Google Shape;2643;p39"/>
          <p:cNvSpPr/>
          <p:nvPr/>
        </p:nvSpPr>
        <p:spPr>
          <a:xfrm>
            <a:off x="7418073" y="4334667"/>
            <a:ext cx="334634" cy="1962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675">
                <a:solidFill>
                  <a:srgbClr val="7F7F7F"/>
                </a:solidFill>
                <a:latin typeface="Calibri"/>
                <a:ea typeface="Calibri"/>
                <a:cs typeface="Calibri"/>
                <a:sym typeface="Calibri"/>
              </a:rPr>
              <a:t>95%</a:t>
            </a:r>
            <a:endParaRPr/>
          </a:p>
        </p:txBody>
      </p:sp>
      <p:sp>
        <p:nvSpPr>
          <p:cNvPr id="2644" name="Google Shape;2644;p39"/>
          <p:cNvSpPr/>
          <p:nvPr/>
        </p:nvSpPr>
        <p:spPr>
          <a:xfrm>
            <a:off x="5156220" y="1585472"/>
            <a:ext cx="886031" cy="886031"/>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45" name="Google Shape;2645;p39"/>
          <p:cNvSpPr/>
          <p:nvPr/>
        </p:nvSpPr>
        <p:spPr>
          <a:xfrm>
            <a:off x="6213564" y="1584242"/>
            <a:ext cx="886031" cy="886031"/>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46" name="Google Shape;2646;p39"/>
          <p:cNvSpPr/>
          <p:nvPr/>
        </p:nvSpPr>
        <p:spPr>
          <a:xfrm>
            <a:off x="7270907" y="1584242"/>
            <a:ext cx="886031" cy="886031"/>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647" name="Google Shape;2647;p39"/>
          <p:cNvSpPr/>
          <p:nvPr/>
        </p:nvSpPr>
        <p:spPr>
          <a:xfrm>
            <a:off x="5093041" y="1877217"/>
            <a:ext cx="1012388" cy="3231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500" b="1">
                <a:solidFill>
                  <a:schemeClr val="lt1"/>
                </a:solidFill>
                <a:latin typeface="Calibri"/>
                <a:ea typeface="Calibri"/>
                <a:cs typeface="Calibri"/>
                <a:sym typeface="Calibri"/>
              </a:rPr>
              <a:t>58,564</a:t>
            </a:r>
            <a:endParaRPr/>
          </a:p>
        </p:txBody>
      </p:sp>
      <p:sp>
        <p:nvSpPr>
          <p:cNvPr id="2648" name="Google Shape;2648;p39"/>
          <p:cNvSpPr/>
          <p:nvPr/>
        </p:nvSpPr>
        <p:spPr>
          <a:xfrm>
            <a:off x="6154975" y="1895590"/>
            <a:ext cx="1012388" cy="3231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500" b="1">
                <a:solidFill>
                  <a:schemeClr val="lt1"/>
                </a:solidFill>
                <a:latin typeface="Calibri"/>
                <a:ea typeface="Calibri"/>
                <a:cs typeface="Calibri"/>
                <a:sym typeface="Calibri"/>
              </a:rPr>
              <a:t>58,564</a:t>
            </a:r>
            <a:endParaRPr/>
          </a:p>
        </p:txBody>
      </p:sp>
      <p:sp>
        <p:nvSpPr>
          <p:cNvPr id="2649" name="Google Shape;2649;p39"/>
          <p:cNvSpPr/>
          <p:nvPr/>
        </p:nvSpPr>
        <p:spPr>
          <a:xfrm>
            <a:off x="7207728" y="1877217"/>
            <a:ext cx="1012388" cy="3231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500" b="1">
                <a:solidFill>
                  <a:schemeClr val="lt1"/>
                </a:solidFill>
                <a:latin typeface="Calibri"/>
                <a:ea typeface="Calibri"/>
                <a:cs typeface="Calibri"/>
                <a:sym typeface="Calibri"/>
              </a:rPr>
              <a:t>58,564</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8" name="Google Shape;258;p4"/>
          <p:cNvSpPr/>
          <p:nvPr/>
        </p:nvSpPr>
        <p:spPr>
          <a:xfrm>
            <a:off x="5591547" y="1290947"/>
            <a:ext cx="2266252" cy="3660682"/>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200">
                <a:solidFill>
                  <a:srgbClr val="262626"/>
                </a:solidFill>
                <a:latin typeface="Arial"/>
                <a:ea typeface="Arial"/>
                <a:cs typeface="Arial"/>
                <a:sym typeface="Arial"/>
              </a:rPr>
              <a:t>Your content is here, or by copying your text, select Paste in this box and choose to keep only the text.</a:t>
            </a:r>
            <a:endParaRPr/>
          </a:p>
          <a:p>
            <a:pPr marL="0" marR="0" lvl="0" indent="0" algn="l" rtl="0">
              <a:lnSpc>
                <a:spcPct val="150000"/>
              </a:lnSpc>
              <a:spcBef>
                <a:spcPts val="0"/>
              </a:spcBef>
              <a:spcAft>
                <a:spcPts val="0"/>
              </a:spcAft>
              <a:buNone/>
            </a:pPr>
            <a:r>
              <a:rPr lang="en-US" sz="1200">
                <a:solidFill>
                  <a:srgbClr val="262626"/>
                </a:solidFill>
                <a:latin typeface="Arial"/>
                <a:ea typeface="Arial"/>
                <a:cs typeface="Arial"/>
                <a:sym typeface="Arial"/>
              </a:rPr>
              <a:t>Your content is here, or by copying your text, select Paste in this box and choose to keep only the text.</a:t>
            </a:r>
            <a:endParaRPr/>
          </a:p>
          <a:p>
            <a:pPr marL="0" marR="0" lvl="0" indent="0" algn="l" rtl="0">
              <a:lnSpc>
                <a:spcPct val="150000"/>
              </a:lnSpc>
              <a:spcBef>
                <a:spcPts val="0"/>
              </a:spcBef>
              <a:spcAft>
                <a:spcPts val="0"/>
              </a:spcAft>
              <a:buNone/>
            </a:pPr>
            <a:r>
              <a:rPr lang="en-US" sz="1200">
                <a:solidFill>
                  <a:srgbClr val="262626"/>
                </a:solidFill>
                <a:latin typeface="Arial"/>
                <a:ea typeface="Arial"/>
                <a:cs typeface="Arial"/>
                <a:sym typeface="Arial"/>
              </a:rPr>
              <a:t>Your content is here, or by copying your text, select Paste in this box and choose to keep only the text.</a:t>
            </a:r>
            <a:endParaRPr sz="1200">
              <a:solidFill>
                <a:srgbClr val="262626"/>
              </a:solidFill>
              <a:latin typeface="Arial"/>
              <a:ea typeface="Arial"/>
              <a:cs typeface="Arial"/>
              <a:sym typeface="Arial"/>
            </a:endParaRPr>
          </a:p>
          <a:p>
            <a:pPr marL="0" marR="0" lvl="0" indent="0" algn="l" rtl="0">
              <a:lnSpc>
                <a:spcPct val="150000"/>
              </a:lnSpc>
              <a:spcBef>
                <a:spcPts val="0"/>
              </a:spcBef>
              <a:spcAft>
                <a:spcPts val="0"/>
              </a:spcAft>
              <a:buNone/>
            </a:pPr>
            <a:endParaRPr sz="1200">
              <a:solidFill>
                <a:srgbClr val="262626"/>
              </a:solidFill>
              <a:latin typeface="Arial"/>
              <a:ea typeface="Arial"/>
              <a:cs typeface="Arial"/>
              <a:sym typeface="Arial"/>
            </a:endParaRPr>
          </a:p>
        </p:txBody>
      </p:sp>
      <p:sp>
        <p:nvSpPr>
          <p:cNvPr id="259" name="Google Shape;259;p4"/>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260" name="Google Shape;260;p4"/>
          <p:cNvGrpSpPr/>
          <p:nvPr/>
        </p:nvGrpSpPr>
        <p:grpSpPr>
          <a:xfrm>
            <a:off x="886566" y="1465204"/>
            <a:ext cx="4343839" cy="2988553"/>
            <a:chOff x="7638729" y="3357067"/>
            <a:chExt cx="1100003" cy="756800"/>
          </a:xfrm>
        </p:grpSpPr>
        <p:sp>
          <p:nvSpPr>
            <p:cNvPr id="261" name="Google Shape;261;p4"/>
            <p:cNvSpPr/>
            <p:nvPr/>
          </p:nvSpPr>
          <p:spPr>
            <a:xfrm>
              <a:off x="7638729" y="3568267"/>
              <a:ext cx="1082403" cy="545600"/>
            </a:xfrm>
            <a:custGeom>
              <a:avLst/>
              <a:gdLst/>
              <a:ahLst/>
              <a:cxnLst/>
              <a:rect l="l" t="t" r="r" b="b"/>
              <a:pathLst>
                <a:path w="511" h="258" extrusionOk="0">
                  <a:moveTo>
                    <a:pt x="471" y="122"/>
                  </a:moveTo>
                  <a:cubicBezTo>
                    <a:pt x="470" y="124"/>
                    <a:pt x="468" y="128"/>
                    <a:pt x="469" y="129"/>
                  </a:cubicBezTo>
                  <a:cubicBezTo>
                    <a:pt x="481" y="144"/>
                    <a:pt x="484" y="163"/>
                    <a:pt x="489" y="181"/>
                  </a:cubicBezTo>
                  <a:cubicBezTo>
                    <a:pt x="491" y="191"/>
                    <a:pt x="492" y="201"/>
                    <a:pt x="493" y="211"/>
                  </a:cubicBezTo>
                  <a:cubicBezTo>
                    <a:pt x="493" y="217"/>
                    <a:pt x="490" y="223"/>
                    <a:pt x="489" y="229"/>
                  </a:cubicBezTo>
                  <a:cubicBezTo>
                    <a:pt x="492" y="228"/>
                    <a:pt x="495" y="227"/>
                    <a:pt x="499" y="225"/>
                  </a:cubicBezTo>
                  <a:cubicBezTo>
                    <a:pt x="506" y="221"/>
                    <a:pt x="509" y="222"/>
                    <a:pt x="510" y="230"/>
                  </a:cubicBezTo>
                  <a:cubicBezTo>
                    <a:pt x="511" y="234"/>
                    <a:pt x="511" y="238"/>
                    <a:pt x="511" y="241"/>
                  </a:cubicBezTo>
                  <a:cubicBezTo>
                    <a:pt x="511" y="248"/>
                    <a:pt x="507" y="251"/>
                    <a:pt x="501" y="251"/>
                  </a:cubicBezTo>
                  <a:cubicBezTo>
                    <a:pt x="490" y="251"/>
                    <a:pt x="479" y="251"/>
                    <a:pt x="469" y="251"/>
                  </a:cubicBezTo>
                  <a:cubicBezTo>
                    <a:pt x="455" y="251"/>
                    <a:pt x="442" y="249"/>
                    <a:pt x="429" y="250"/>
                  </a:cubicBezTo>
                  <a:cubicBezTo>
                    <a:pt x="367" y="258"/>
                    <a:pt x="305" y="253"/>
                    <a:pt x="244" y="254"/>
                  </a:cubicBezTo>
                  <a:cubicBezTo>
                    <a:pt x="181" y="255"/>
                    <a:pt x="119" y="254"/>
                    <a:pt x="56" y="254"/>
                  </a:cubicBezTo>
                  <a:cubicBezTo>
                    <a:pt x="56" y="254"/>
                    <a:pt x="55" y="254"/>
                    <a:pt x="54" y="253"/>
                  </a:cubicBezTo>
                  <a:cubicBezTo>
                    <a:pt x="52" y="246"/>
                    <a:pt x="53" y="241"/>
                    <a:pt x="61" y="237"/>
                  </a:cubicBezTo>
                  <a:cubicBezTo>
                    <a:pt x="68" y="234"/>
                    <a:pt x="75" y="230"/>
                    <a:pt x="80" y="225"/>
                  </a:cubicBezTo>
                  <a:cubicBezTo>
                    <a:pt x="90" y="216"/>
                    <a:pt x="101" y="214"/>
                    <a:pt x="113" y="216"/>
                  </a:cubicBezTo>
                  <a:cubicBezTo>
                    <a:pt x="129" y="218"/>
                    <a:pt x="141" y="213"/>
                    <a:pt x="154" y="203"/>
                  </a:cubicBezTo>
                  <a:cubicBezTo>
                    <a:pt x="176" y="185"/>
                    <a:pt x="199" y="170"/>
                    <a:pt x="222" y="152"/>
                  </a:cubicBezTo>
                  <a:cubicBezTo>
                    <a:pt x="212" y="145"/>
                    <a:pt x="202" y="138"/>
                    <a:pt x="192" y="130"/>
                  </a:cubicBezTo>
                  <a:cubicBezTo>
                    <a:pt x="172" y="116"/>
                    <a:pt x="151" y="101"/>
                    <a:pt x="130" y="86"/>
                  </a:cubicBezTo>
                  <a:cubicBezTo>
                    <a:pt x="126" y="83"/>
                    <a:pt x="120" y="82"/>
                    <a:pt x="115" y="81"/>
                  </a:cubicBezTo>
                  <a:cubicBezTo>
                    <a:pt x="87" y="81"/>
                    <a:pt x="59" y="82"/>
                    <a:pt x="31" y="81"/>
                  </a:cubicBezTo>
                  <a:cubicBezTo>
                    <a:pt x="22" y="81"/>
                    <a:pt x="19" y="84"/>
                    <a:pt x="17" y="92"/>
                  </a:cubicBezTo>
                  <a:cubicBezTo>
                    <a:pt x="16" y="94"/>
                    <a:pt x="15" y="97"/>
                    <a:pt x="14" y="100"/>
                  </a:cubicBezTo>
                  <a:cubicBezTo>
                    <a:pt x="9" y="98"/>
                    <a:pt x="5" y="97"/>
                    <a:pt x="0" y="95"/>
                  </a:cubicBezTo>
                  <a:cubicBezTo>
                    <a:pt x="6" y="77"/>
                    <a:pt x="12" y="60"/>
                    <a:pt x="18" y="41"/>
                  </a:cubicBezTo>
                  <a:cubicBezTo>
                    <a:pt x="23" y="44"/>
                    <a:pt x="29" y="45"/>
                    <a:pt x="31" y="48"/>
                  </a:cubicBezTo>
                  <a:cubicBezTo>
                    <a:pt x="32" y="51"/>
                    <a:pt x="29" y="57"/>
                    <a:pt x="28" y="62"/>
                  </a:cubicBezTo>
                  <a:cubicBezTo>
                    <a:pt x="50" y="62"/>
                    <a:pt x="72" y="62"/>
                    <a:pt x="95" y="62"/>
                  </a:cubicBezTo>
                  <a:cubicBezTo>
                    <a:pt x="86" y="40"/>
                    <a:pt x="89" y="21"/>
                    <a:pt x="110" y="8"/>
                  </a:cubicBezTo>
                  <a:cubicBezTo>
                    <a:pt x="123" y="0"/>
                    <a:pt x="139" y="0"/>
                    <a:pt x="152" y="10"/>
                  </a:cubicBezTo>
                  <a:cubicBezTo>
                    <a:pt x="170" y="23"/>
                    <a:pt x="173" y="41"/>
                    <a:pt x="164" y="62"/>
                  </a:cubicBezTo>
                  <a:cubicBezTo>
                    <a:pt x="234" y="62"/>
                    <a:pt x="303" y="62"/>
                    <a:pt x="372" y="62"/>
                  </a:cubicBezTo>
                  <a:cubicBezTo>
                    <a:pt x="364" y="41"/>
                    <a:pt x="367" y="22"/>
                    <a:pt x="385" y="9"/>
                  </a:cubicBezTo>
                  <a:cubicBezTo>
                    <a:pt x="398" y="0"/>
                    <a:pt x="418" y="1"/>
                    <a:pt x="429" y="9"/>
                  </a:cubicBezTo>
                  <a:cubicBezTo>
                    <a:pt x="446" y="21"/>
                    <a:pt x="449" y="35"/>
                    <a:pt x="442" y="62"/>
                  </a:cubicBezTo>
                  <a:cubicBezTo>
                    <a:pt x="463" y="62"/>
                    <a:pt x="484" y="62"/>
                    <a:pt x="505" y="62"/>
                  </a:cubicBezTo>
                  <a:cubicBezTo>
                    <a:pt x="505" y="69"/>
                    <a:pt x="505" y="74"/>
                    <a:pt x="505" y="81"/>
                  </a:cubicBezTo>
                  <a:cubicBezTo>
                    <a:pt x="480" y="81"/>
                    <a:pt x="455" y="81"/>
                    <a:pt x="427" y="81"/>
                  </a:cubicBezTo>
                  <a:cubicBezTo>
                    <a:pt x="432" y="89"/>
                    <a:pt x="436" y="95"/>
                    <a:pt x="439" y="102"/>
                  </a:cubicBezTo>
                  <a:cubicBezTo>
                    <a:pt x="441" y="108"/>
                    <a:pt x="440" y="115"/>
                    <a:pt x="441" y="122"/>
                  </a:cubicBezTo>
                  <a:cubicBezTo>
                    <a:pt x="439" y="112"/>
                    <a:pt x="445" y="105"/>
                    <a:pt x="451" y="99"/>
                  </a:cubicBezTo>
                  <a:cubicBezTo>
                    <a:pt x="459" y="104"/>
                    <a:pt x="468" y="111"/>
                    <a:pt x="471" y="122"/>
                  </a:cubicBezTo>
                  <a:close/>
                  <a:moveTo>
                    <a:pt x="259" y="152"/>
                  </a:moveTo>
                  <a:cubicBezTo>
                    <a:pt x="261" y="153"/>
                    <a:pt x="261" y="154"/>
                    <a:pt x="262" y="155"/>
                  </a:cubicBezTo>
                  <a:cubicBezTo>
                    <a:pt x="285" y="172"/>
                    <a:pt x="309" y="189"/>
                    <a:pt x="331" y="206"/>
                  </a:cubicBezTo>
                  <a:cubicBezTo>
                    <a:pt x="341" y="214"/>
                    <a:pt x="352" y="218"/>
                    <a:pt x="364" y="216"/>
                  </a:cubicBezTo>
                  <a:cubicBezTo>
                    <a:pt x="377" y="214"/>
                    <a:pt x="388" y="217"/>
                    <a:pt x="398" y="226"/>
                  </a:cubicBezTo>
                  <a:cubicBezTo>
                    <a:pt x="402" y="231"/>
                    <a:pt x="409" y="233"/>
                    <a:pt x="414" y="238"/>
                  </a:cubicBezTo>
                  <a:cubicBezTo>
                    <a:pt x="418" y="241"/>
                    <a:pt x="423" y="243"/>
                    <a:pt x="427" y="239"/>
                  </a:cubicBezTo>
                  <a:cubicBezTo>
                    <a:pt x="429" y="237"/>
                    <a:pt x="429" y="232"/>
                    <a:pt x="428" y="228"/>
                  </a:cubicBezTo>
                  <a:cubicBezTo>
                    <a:pt x="426" y="218"/>
                    <a:pt x="423" y="208"/>
                    <a:pt x="421" y="198"/>
                  </a:cubicBezTo>
                  <a:cubicBezTo>
                    <a:pt x="419" y="186"/>
                    <a:pt x="423" y="182"/>
                    <a:pt x="435" y="184"/>
                  </a:cubicBezTo>
                  <a:cubicBezTo>
                    <a:pt x="441" y="185"/>
                    <a:pt x="447" y="188"/>
                    <a:pt x="453" y="190"/>
                  </a:cubicBezTo>
                  <a:cubicBezTo>
                    <a:pt x="451" y="179"/>
                    <a:pt x="449" y="168"/>
                    <a:pt x="448" y="158"/>
                  </a:cubicBezTo>
                  <a:cubicBezTo>
                    <a:pt x="448" y="151"/>
                    <a:pt x="446" y="147"/>
                    <a:pt x="440" y="144"/>
                  </a:cubicBezTo>
                  <a:cubicBezTo>
                    <a:pt x="418" y="129"/>
                    <a:pt x="404" y="109"/>
                    <a:pt x="400" y="81"/>
                  </a:cubicBezTo>
                  <a:cubicBezTo>
                    <a:pt x="390" y="81"/>
                    <a:pt x="380" y="82"/>
                    <a:pt x="370" y="81"/>
                  </a:cubicBezTo>
                  <a:cubicBezTo>
                    <a:pt x="362" y="81"/>
                    <a:pt x="355" y="83"/>
                    <a:pt x="349" y="88"/>
                  </a:cubicBezTo>
                  <a:cubicBezTo>
                    <a:pt x="335" y="98"/>
                    <a:pt x="321" y="107"/>
                    <a:pt x="308" y="117"/>
                  </a:cubicBezTo>
                  <a:cubicBezTo>
                    <a:pt x="292" y="129"/>
                    <a:pt x="276" y="140"/>
                    <a:pt x="259" y="152"/>
                  </a:cubicBezTo>
                  <a:close/>
                  <a:moveTo>
                    <a:pt x="68" y="240"/>
                  </a:moveTo>
                  <a:cubicBezTo>
                    <a:pt x="181" y="240"/>
                    <a:pt x="294" y="240"/>
                    <a:pt x="407" y="240"/>
                  </a:cubicBezTo>
                  <a:cubicBezTo>
                    <a:pt x="392" y="224"/>
                    <a:pt x="376" y="217"/>
                    <a:pt x="354" y="222"/>
                  </a:cubicBezTo>
                  <a:cubicBezTo>
                    <a:pt x="359" y="225"/>
                    <a:pt x="363" y="228"/>
                    <a:pt x="369" y="233"/>
                  </a:cubicBezTo>
                  <a:cubicBezTo>
                    <a:pt x="362" y="233"/>
                    <a:pt x="358" y="233"/>
                    <a:pt x="353" y="234"/>
                  </a:cubicBezTo>
                  <a:cubicBezTo>
                    <a:pt x="344" y="234"/>
                    <a:pt x="335" y="235"/>
                    <a:pt x="327" y="227"/>
                  </a:cubicBezTo>
                  <a:cubicBezTo>
                    <a:pt x="322" y="221"/>
                    <a:pt x="314" y="221"/>
                    <a:pt x="306" y="221"/>
                  </a:cubicBezTo>
                  <a:cubicBezTo>
                    <a:pt x="261" y="221"/>
                    <a:pt x="215" y="221"/>
                    <a:pt x="170" y="221"/>
                  </a:cubicBezTo>
                  <a:cubicBezTo>
                    <a:pt x="166" y="221"/>
                    <a:pt x="161" y="222"/>
                    <a:pt x="158" y="225"/>
                  </a:cubicBezTo>
                  <a:cubicBezTo>
                    <a:pt x="145" y="237"/>
                    <a:pt x="130" y="234"/>
                    <a:pt x="112" y="233"/>
                  </a:cubicBezTo>
                  <a:cubicBezTo>
                    <a:pt x="118" y="228"/>
                    <a:pt x="122" y="225"/>
                    <a:pt x="126" y="222"/>
                  </a:cubicBezTo>
                  <a:cubicBezTo>
                    <a:pt x="103" y="216"/>
                    <a:pt x="85" y="225"/>
                    <a:pt x="68" y="240"/>
                  </a:cubicBezTo>
                  <a:close/>
                  <a:moveTo>
                    <a:pt x="319" y="82"/>
                  </a:moveTo>
                  <a:cubicBezTo>
                    <a:pt x="266" y="82"/>
                    <a:pt x="215" y="82"/>
                    <a:pt x="162" y="82"/>
                  </a:cubicBezTo>
                  <a:cubicBezTo>
                    <a:pt x="189" y="101"/>
                    <a:pt x="215" y="120"/>
                    <a:pt x="241" y="139"/>
                  </a:cubicBezTo>
                  <a:cubicBezTo>
                    <a:pt x="267" y="120"/>
                    <a:pt x="293" y="101"/>
                    <a:pt x="319" y="82"/>
                  </a:cubicBezTo>
                  <a:close/>
                  <a:moveTo>
                    <a:pt x="308" y="216"/>
                  </a:moveTo>
                  <a:cubicBezTo>
                    <a:pt x="308" y="215"/>
                    <a:pt x="308" y="214"/>
                    <a:pt x="308" y="214"/>
                  </a:cubicBezTo>
                  <a:cubicBezTo>
                    <a:pt x="286" y="198"/>
                    <a:pt x="263" y="182"/>
                    <a:pt x="241" y="165"/>
                  </a:cubicBezTo>
                  <a:cubicBezTo>
                    <a:pt x="218" y="182"/>
                    <a:pt x="195" y="198"/>
                    <a:pt x="173" y="214"/>
                  </a:cubicBezTo>
                  <a:cubicBezTo>
                    <a:pt x="173" y="214"/>
                    <a:pt x="173" y="215"/>
                    <a:pt x="173" y="216"/>
                  </a:cubicBezTo>
                  <a:cubicBezTo>
                    <a:pt x="218" y="216"/>
                    <a:pt x="263" y="216"/>
                    <a:pt x="308" y="216"/>
                  </a:cubicBezTo>
                  <a:close/>
                  <a:moveTo>
                    <a:pt x="400" y="46"/>
                  </a:moveTo>
                  <a:cubicBezTo>
                    <a:pt x="401" y="46"/>
                    <a:pt x="402" y="47"/>
                    <a:pt x="403" y="48"/>
                  </a:cubicBezTo>
                  <a:cubicBezTo>
                    <a:pt x="401" y="52"/>
                    <a:pt x="398" y="57"/>
                    <a:pt x="396" y="62"/>
                  </a:cubicBezTo>
                  <a:cubicBezTo>
                    <a:pt x="406" y="63"/>
                    <a:pt x="400" y="51"/>
                    <a:pt x="408" y="49"/>
                  </a:cubicBezTo>
                  <a:cubicBezTo>
                    <a:pt x="409" y="52"/>
                    <a:pt x="410" y="55"/>
                    <a:pt x="412" y="57"/>
                  </a:cubicBezTo>
                  <a:cubicBezTo>
                    <a:pt x="413" y="59"/>
                    <a:pt x="414" y="61"/>
                    <a:pt x="416" y="63"/>
                  </a:cubicBezTo>
                  <a:cubicBezTo>
                    <a:pt x="417" y="62"/>
                    <a:pt x="417" y="62"/>
                    <a:pt x="418" y="61"/>
                  </a:cubicBezTo>
                  <a:cubicBezTo>
                    <a:pt x="416" y="56"/>
                    <a:pt x="414" y="52"/>
                    <a:pt x="412" y="47"/>
                  </a:cubicBezTo>
                  <a:cubicBezTo>
                    <a:pt x="412" y="47"/>
                    <a:pt x="413" y="46"/>
                    <a:pt x="414" y="46"/>
                  </a:cubicBezTo>
                  <a:cubicBezTo>
                    <a:pt x="418" y="48"/>
                    <a:pt x="423" y="51"/>
                    <a:pt x="427" y="54"/>
                  </a:cubicBezTo>
                  <a:cubicBezTo>
                    <a:pt x="425" y="57"/>
                    <a:pt x="423" y="59"/>
                    <a:pt x="421" y="62"/>
                  </a:cubicBezTo>
                  <a:cubicBezTo>
                    <a:pt x="430" y="60"/>
                    <a:pt x="435" y="50"/>
                    <a:pt x="434" y="37"/>
                  </a:cubicBezTo>
                  <a:cubicBezTo>
                    <a:pt x="432" y="23"/>
                    <a:pt x="420" y="14"/>
                    <a:pt x="405" y="15"/>
                  </a:cubicBezTo>
                  <a:cubicBezTo>
                    <a:pt x="390" y="16"/>
                    <a:pt x="379" y="28"/>
                    <a:pt x="380" y="43"/>
                  </a:cubicBezTo>
                  <a:cubicBezTo>
                    <a:pt x="381" y="54"/>
                    <a:pt x="385" y="61"/>
                    <a:pt x="393" y="61"/>
                  </a:cubicBezTo>
                  <a:cubicBezTo>
                    <a:pt x="391" y="59"/>
                    <a:pt x="389" y="57"/>
                    <a:pt x="387" y="53"/>
                  </a:cubicBezTo>
                  <a:cubicBezTo>
                    <a:pt x="392" y="51"/>
                    <a:pt x="396" y="48"/>
                    <a:pt x="400" y="46"/>
                  </a:cubicBezTo>
                  <a:close/>
                  <a:moveTo>
                    <a:pt x="144" y="62"/>
                  </a:moveTo>
                  <a:cubicBezTo>
                    <a:pt x="152" y="61"/>
                    <a:pt x="158" y="51"/>
                    <a:pt x="157" y="39"/>
                  </a:cubicBezTo>
                  <a:cubicBezTo>
                    <a:pt x="156" y="25"/>
                    <a:pt x="143" y="14"/>
                    <a:pt x="128" y="15"/>
                  </a:cubicBezTo>
                  <a:cubicBezTo>
                    <a:pt x="114" y="15"/>
                    <a:pt x="103" y="27"/>
                    <a:pt x="102" y="41"/>
                  </a:cubicBezTo>
                  <a:cubicBezTo>
                    <a:pt x="102" y="52"/>
                    <a:pt x="108" y="61"/>
                    <a:pt x="115" y="61"/>
                  </a:cubicBezTo>
                  <a:cubicBezTo>
                    <a:pt x="114" y="59"/>
                    <a:pt x="112" y="57"/>
                    <a:pt x="109" y="53"/>
                  </a:cubicBezTo>
                  <a:cubicBezTo>
                    <a:pt x="115" y="51"/>
                    <a:pt x="119" y="48"/>
                    <a:pt x="124" y="46"/>
                  </a:cubicBezTo>
                  <a:cubicBezTo>
                    <a:pt x="124" y="47"/>
                    <a:pt x="125" y="47"/>
                    <a:pt x="126" y="48"/>
                  </a:cubicBezTo>
                  <a:cubicBezTo>
                    <a:pt x="123" y="53"/>
                    <a:pt x="121" y="57"/>
                    <a:pt x="118" y="62"/>
                  </a:cubicBezTo>
                  <a:cubicBezTo>
                    <a:pt x="129" y="63"/>
                    <a:pt x="123" y="51"/>
                    <a:pt x="129" y="50"/>
                  </a:cubicBezTo>
                  <a:cubicBezTo>
                    <a:pt x="137" y="50"/>
                    <a:pt x="130" y="63"/>
                    <a:pt x="140" y="62"/>
                  </a:cubicBezTo>
                  <a:cubicBezTo>
                    <a:pt x="138" y="57"/>
                    <a:pt x="136" y="52"/>
                    <a:pt x="134" y="48"/>
                  </a:cubicBezTo>
                  <a:cubicBezTo>
                    <a:pt x="135" y="47"/>
                    <a:pt x="135" y="46"/>
                    <a:pt x="136" y="46"/>
                  </a:cubicBezTo>
                  <a:cubicBezTo>
                    <a:pt x="140" y="48"/>
                    <a:pt x="145" y="51"/>
                    <a:pt x="150" y="53"/>
                  </a:cubicBezTo>
                  <a:cubicBezTo>
                    <a:pt x="147" y="57"/>
                    <a:pt x="146" y="59"/>
                    <a:pt x="144" y="6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2" name="Google Shape;262;p4"/>
            <p:cNvSpPr/>
            <p:nvPr/>
          </p:nvSpPr>
          <p:spPr>
            <a:xfrm>
              <a:off x="7744329" y="3357067"/>
              <a:ext cx="994403" cy="325603"/>
            </a:xfrm>
            <a:custGeom>
              <a:avLst/>
              <a:gdLst/>
              <a:ahLst/>
              <a:cxnLst/>
              <a:rect l="l" t="t" r="r" b="b"/>
              <a:pathLst>
                <a:path w="467" h="152" extrusionOk="0">
                  <a:moveTo>
                    <a:pt x="127" y="148"/>
                  </a:moveTo>
                  <a:cubicBezTo>
                    <a:pt x="124" y="110"/>
                    <a:pt x="108" y="92"/>
                    <a:pt x="78" y="93"/>
                  </a:cubicBezTo>
                  <a:cubicBezTo>
                    <a:pt x="50" y="93"/>
                    <a:pt x="34" y="112"/>
                    <a:pt x="32" y="147"/>
                  </a:cubicBezTo>
                  <a:cubicBezTo>
                    <a:pt x="27" y="147"/>
                    <a:pt x="21" y="147"/>
                    <a:pt x="16" y="146"/>
                  </a:cubicBezTo>
                  <a:cubicBezTo>
                    <a:pt x="5" y="145"/>
                    <a:pt x="0" y="136"/>
                    <a:pt x="2" y="124"/>
                  </a:cubicBezTo>
                  <a:cubicBezTo>
                    <a:pt x="4" y="113"/>
                    <a:pt x="6" y="103"/>
                    <a:pt x="8" y="93"/>
                  </a:cubicBezTo>
                  <a:cubicBezTo>
                    <a:pt x="9" y="90"/>
                    <a:pt x="12" y="88"/>
                    <a:pt x="14" y="87"/>
                  </a:cubicBezTo>
                  <a:cubicBezTo>
                    <a:pt x="23" y="82"/>
                    <a:pt x="32" y="77"/>
                    <a:pt x="41" y="72"/>
                  </a:cubicBezTo>
                  <a:cubicBezTo>
                    <a:pt x="41" y="72"/>
                    <a:pt x="41" y="71"/>
                    <a:pt x="41" y="70"/>
                  </a:cubicBezTo>
                  <a:cubicBezTo>
                    <a:pt x="33" y="69"/>
                    <a:pt x="25" y="69"/>
                    <a:pt x="17" y="68"/>
                  </a:cubicBezTo>
                  <a:cubicBezTo>
                    <a:pt x="16" y="67"/>
                    <a:pt x="15" y="66"/>
                    <a:pt x="15" y="65"/>
                  </a:cubicBezTo>
                  <a:cubicBezTo>
                    <a:pt x="17" y="64"/>
                    <a:pt x="19" y="64"/>
                    <a:pt x="21" y="62"/>
                  </a:cubicBezTo>
                  <a:cubicBezTo>
                    <a:pt x="37" y="52"/>
                    <a:pt x="52" y="42"/>
                    <a:pt x="66" y="30"/>
                  </a:cubicBezTo>
                  <a:cubicBezTo>
                    <a:pt x="85" y="14"/>
                    <a:pt x="106" y="7"/>
                    <a:pt x="129" y="4"/>
                  </a:cubicBezTo>
                  <a:cubicBezTo>
                    <a:pt x="165" y="0"/>
                    <a:pt x="200" y="0"/>
                    <a:pt x="236" y="7"/>
                  </a:cubicBezTo>
                  <a:cubicBezTo>
                    <a:pt x="247" y="9"/>
                    <a:pt x="258" y="13"/>
                    <a:pt x="268" y="18"/>
                  </a:cubicBezTo>
                  <a:cubicBezTo>
                    <a:pt x="292" y="30"/>
                    <a:pt x="316" y="44"/>
                    <a:pt x="340" y="55"/>
                  </a:cubicBezTo>
                  <a:cubicBezTo>
                    <a:pt x="351" y="60"/>
                    <a:pt x="363" y="62"/>
                    <a:pt x="375" y="65"/>
                  </a:cubicBezTo>
                  <a:cubicBezTo>
                    <a:pt x="392" y="69"/>
                    <a:pt x="409" y="73"/>
                    <a:pt x="426" y="78"/>
                  </a:cubicBezTo>
                  <a:cubicBezTo>
                    <a:pt x="428" y="78"/>
                    <a:pt x="430" y="79"/>
                    <a:pt x="434" y="81"/>
                  </a:cubicBezTo>
                  <a:cubicBezTo>
                    <a:pt x="426" y="82"/>
                    <a:pt x="419" y="82"/>
                    <a:pt x="413" y="83"/>
                  </a:cubicBezTo>
                  <a:cubicBezTo>
                    <a:pt x="412" y="84"/>
                    <a:pt x="412" y="85"/>
                    <a:pt x="412" y="86"/>
                  </a:cubicBezTo>
                  <a:cubicBezTo>
                    <a:pt x="417" y="88"/>
                    <a:pt x="423" y="91"/>
                    <a:pt x="428" y="93"/>
                  </a:cubicBezTo>
                  <a:cubicBezTo>
                    <a:pt x="432" y="94"/>
                    <a:pt x="436" y="93"/>
                    <a:pt x="440" y="93"/>
                  </a:cubicBezTo>
                  <a:cubicBezTo>
                    <a:pt x="456" y="95"/>
                    <a:pt x="461" y="100"/>
                    <a:pt x="464" y="116"/>
                  </a:cubicBezTo>
                  <a:cubicBezTo>
                    <a:pt x="467" y="132"/>
                    <a:pt x="456" y="152"/>
                    <a:pt x="436" y="150"/>
                  </a:cubicBezTo>
                  <a:cubicBezTo>
                    <a:pt x="426" y="149"/>
                    <a:pt x="415" y="150"/>
                    <a:pt x="405" y="150"/>
                  </a:cubicBezTo>
                  <a:cubicBezTo>
                    <a:pt x="402" y="110"/>
                    <a:pt x="387" y="92"/>
                    <a:pt x="357" y="93"/>
                  </a:cubicBezTo>
                  <a:cubicBezTo>
                    <a:pt x="328" y="93"/>
                    <a:pt x="312" y="111"/>
                    <a:pt x="310" y="148"/>
                  </a:cubicBezTo>
                  <a:cubicBezTo>
                    <a:pt x="249" y="148"/>
                    <a:pt x="189" y="148"/>
                    <a:pt x="127" y="148"/>
                  </a:cubicBezTo>
                  <a:close/>
                  <a:moveTo>
                    <a:pt x="311" y="64"/>
                  </a:moveTo>
                  <a:cubicBezTo>
                    <a:pt x="274" y="33"/>
                    <a:pt x="234" y="15"/>
                    <a:pt x="185" y="19"/>
                  </a:cubicBezTo>
                  <a:cubicBezTo>
                    <a:pt x="189" y="34"/>
                    <a:pt x="192" y="49"/>
                    <a:pt x="196" y="64"/>
                  </a:cubicBezTo>
                  <a:cubicBezTo>
                    <a:pt x="234" y="64"/>
                    <a:pt x="272" y="64"/>
                    <a:pt x="311" y="64"/>
                  </a:cubicBezTo>
                  <a:close/>
                  <a:moveTo>
                    <a:pt x="181" y="64"/>
                  </a:moveTo>
                  <a:cubicBezTo>
                    <a:pt x="178" y="51"/>
                    <a:pt x="176" y="38"/>
                    <a:pt x="173" y="24"/>
                  </a:cubicBezTo>
                  <a:cubicBezTo>
                    <a:pt x="173" y="20"/>
                    <a:pt x="170" y="19"/>
                    <a:pt x="166" y="19"/>
                  </a:cubicBezTo>
                  <a:cubicBezTo>
                    <a:pt x="152" y="20"/>
                    <a:pt x="139" y="21"/>
                    <a:pt x="125" y="22"/>
                  </a:cubicBezTo>
                  <a:cubicBezTo>
                    <a:pt x="97" y="23"/>
                    <a:pt x="87" y="46"/>
                    <a:pt x="72" y="64"/>
                  </a:cubicBezTo>
                  <a:cubicBezTo>
                    <a:pt x="109" y="64"/>
                    <a:pt x="145" y="64"/>
                    <a:pt x="181" y="6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3" name="Google Shape;263;p4"/>
            <p:cNvSpPr/>
            <p:nvPr/>
          </p:nvSpPr>
          <p:spPr>
            <a:xfrm>
              <a:off x="8597927" y="3753064"/>
              <a:ext cx="70400" cy="79203"/>
            </a:xfrm>
            <a:custGeom>
              <a:avLst/>
              <a:gdLst/>
              <a:ahLst/>
              <a:cxnLst/>
              <a:rect l="l" t="t" r="r" b="b"/>
              <a:pathLst>
                <a:path w="33" h="41" extrusionOk="0">
                  <a:moveTo>
                    <a:pt x="20" y="35"/>
                  </a:moveTo>
                  <a:cubicBezTo>
                    <a:pt x="17" y="24"/>
                    <a:pt x="8" y="17"/>
                    <a:pt x="0" y="12"/>
                  </a:cubicBezTo>
                  <a:cubicBezTo>
                    <a:pt x="3" y="8"/>
                    <a:pt x="6" y="3"/>
                    <a:pt x="11" y="3"/>
                  </a:cubicBezTo>
                  <a:cubicBezTo>
                    <a:pt x="23" y="0"/>
                    <a:pt x="33" y="15"/>
                    <a:pt x="29" y="27"/>
                  </a:cubicBezTo>
                  <a:cubicBezTo>
                    <a:pt x="27" y="31"/>
                    <a:pt x="27" y="35"/>
                    <a:pt x="27" y="41"/>
                  </a:cubicBezTo>
                  <a:cubicBezTo>
                    <a:pt x="24" y="39"/>
                    <a:pt x="22" y="37"/>
                    <a:pt x="20" y="3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4" name="Google Shape;264;p4"/>
            <p:cNvSpPr/>
            <p:nvPr/>
          </p:nvSpPr>
          <p:spPr>
            <a:xfrm>
              <a:off x="8184329" y="3735464"/>
              <a:ext cx="413603" cy="343203"/>
            </a:xfrm>
            <a:custGeom>
              <a:avLst/>
              <a:gdLst/>
              <a:ahLst/>
              <a:cxnLst/>
              <a:rect l="l" t="t" r="r" b="b"/>
              <a:pathLst>
                <a:path w="194" h="162" extrusionOk="0">
                  <a:moveTo>
                    <a:pt x="0" y="71"/>
                  </a:moveTo>
                  <a:cubicBezTo>
                    <a:pt x="17" y="59"/>
                    <a:pt x="33" y="48"/>
                    <a:pt x="49" y="36"/>
                  </a:cubicBezTo>
                  <a:cubicBezTo>
                    <a:pt x="62" y="26"/>
                    <a:pt x="76" y="17"/>
                    <a:pt x="90" y="7"/>
                  </a:cubicBezTo>
                  <a:cubicBezTo>
                    <a:pt x="96" y="2"/>
                    <a:pt x="103" y="0"/>
                    <a:pt x="111" y="0"/>
                  </a:cubicBezTo>
                  <a:cubicBezTo>
                    <a:pt x="121" y="1"/>
                    <a:pt x="131" y="0"/>
                    <a:pt x="141" y="0"/>
                  </a:cubicBezTo>
                  <a:cubicBezTo>
                    <a:pt x="145" y="28"/>
                    <a:pt x="159" y="48"/>
                    <a:pt x="181" y="63"/>
                  </a:cubicBezTo>
                  <a:cubicBezTo>
                    <a:pt x="187" y="66"/>
                    <a:pt x="189" y="70"/>
                    <a:pt x="189" y="77"/>
                  </a:cubicBezTo>
                  <a:cubicBezTo>
                    <a:pt x="190" y="87"/>
                    <a:pt x="192" y="98"/>
                    <a:pt x="194" y="109"/>
                  </a:cubicBezTo>
                  <a:cubicBezTo>
                    <a:pt x="188" y="107"/>
                    <a:pt x="182" y="104"/>
                    <a:pt x="176" y="103"/>
                  </a:cubicBezTo>
                  <a:cubicBezTo>
                    <a:pt x="164" y="101"/>
                    <a:pt x="160" y="105"/>
                    <a:pt x="162" y="117"/>
                  </a:cubicBezTo>
                  <a:cubicBezTo>
                    <a:pt x="164" y="127"/>
                    <a:pt x="167" y="137"/>
                    <a:pt x="169" y="147"/>
                  </a:cubicBezTo>
                  <a:cubicBezTo>
                    <a:pt x="170" y="151"/>
                    <a:pt x="170" y="156"/>
                    <a:pt x="168" y="158"/>
                  </a:cubicBezTo>
                  <a:cubicBezTo>
                    <a:pt x="164" y="162"/>
                    <a:pt x="159" y="160"/>
                    <a:pt x="155" y="157"/>
                  </a:cubicBezTo>
                  <a:cubicBezTo>
                    <a:pt x="150" y="152"/>
                    <a:pt x="143" y="150"/>
                    <a:pt x="139" y="145"/>
                  </a:cubicBezTo>
                  <a:cubicBezTo>
                    <a:pt x="129" y="136"/>
                    <a:pt x="118" y="133"/>
                    <a:pt x="105" y="135"/>
                  </a:cubicBezTo>
                  <a:cubicBezTo>
                    <a:pt x="93" y="137"/>
                    <a:pt x="82" y="133"/>
                    <a:pt x="72" y="125"/>
                  </a:cubicBezTo>
                  <a:cubicBezTo>
                    <a:pt x="50" y="108"/>
                    <a:pt x="26" y="91"/>
                    <a:pt x="3" y="74"/>
                  </a:cubicBezTo>
                  <a:cubicBezTo>
                    <a:pt x="2" y="73"/>
                    <a:pt x="2" y="72"/>
                    <a:pt x="0" y="71"/>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5" name="Google Shape;265;p4"/>
            <p:cNvSpPr/>
            <p:nvPr/>
          </p:nvSpPr>
          <p:spPr>
            <a:xfrm>
              <a:off x="7779529" y="4025867"/>
              <a:ext cx="721600" cy="44003"/>
            </a:xfrm>
            <a:custGeom>
              <a:avLst/>
              <a:gdLst/>
              <a:ahLst/>
              <a:cxnLst/>
              <a:rect l="l" t="t" r="r" b="b"/>
              <a:pathLst>
                <a:path w="339" h="24" extrusionOk="0">
                  <a:moveTo>
                    <a:pt x="0" y="24"/>
                  </a:moveTo>
                  <a:cubicBezTo>
                    <a:pt x="17" y="9"/>
                    <a:pt x="35" y="0"/>
                    <a:pt x="58" y="6"/>
                  </a:cubicBezTo>
                  <a:cubicBezTo>
                    <a:pt x="54" y="9"/>
                    <a:pt x="50" y="12"/>
                    <a:pt x="44" y="17"/>
                  </a:cubicBezTo>
                  <a:cubicBezTo>
                    <a:pt x="62" y="18"/>
                    <a:pt x="77" y="21"/>
                    <a:pt x="90" y="9"/>
                  </a:cubicBezTo>
                  <a:cubicBezTo>
                    <a:pt x="93" y="6"/>
                    <a:pt x="98" y="5"/>
                    <a:pt x="102" y="5"/>
                  </a:cubicBezTo>
                  <a:cubicBezTo>
                    <a:pt x="147" y="5"/>
                    <a:pt x="193" y="5"/>
                    <a:pt x="238" y="5"/>
                  </a:cubicBezTo>
                  <a:cubicBezTo>
                    <a:pt x="246" y="5"/>
                    <a:pt x="254" y="5"/>
                    <a:pt x="259" y="11"/>
                  </a:cubicBezTo>
                  <a:cubicBezTo>
                    <a:pt x="267" y="19"/>
                    <a:pt x="276" y="18"/>
                    <a:pt x="285" y="18"/>
                  </a:cubicBezTo>
                  <a:cubicBezTo>
                    <a:pt x="290" y="17"/>
                    <a:pt x="294" y="17"/>
                    <a:pt x="301" y="17"/>
                  </a:cubicBezTo>
                  <a:cubicBezTo>
                    <a:pt x="295" y="12"/>
                    <a:pt x="291" y="9"/>
                    <a:pt x="286" y="6"/>
                  </a:cubicBezTo>
                  <a:cubicBezTo>
                    <a:pt x="308" y="1"/>
                    <a:pt x="324" y="8"/>
                    <a:pt x="339" y="24"/>
                  </a:cubicBezTo>
                  <a:cubicBezTo>
                    <a:pt x="226" y="24"/>
                    <a:pt x="113" y="24"/>
                    <a:pt x="0" y="2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6" name="Google Shape;266;p4"/>
            <p:cNvSpPr/>
            <p:nvPr/>
          </p:nvSpPr>
          <p:spPr>
            <a:xfrm>
              <a:off x="7981927" y="3735464"/>
              <a:ext cx="334400" cy="123200"/>
            </a:xfrm>
            <a:custGeom>
              <a:avLst/>
              <a:gdLst/>
              <a:ahLst/>
              <a:cxnLst/>
              <a:rect l="l" t="t" r="r" b="b"/>
              <a:pathLst>
                <a:path w="157" h="57" extrusionOk="0">
                  <a:moveTo>
                    <a:pt x="157" y="0"/>
                  </a:moveTo>
                  <a:cubicBezTo>
                    <a:pt x="131" y="19"/>
                    <a:pt x="105" y="38"/>
                    <a:pt x="79" y="57"/>
                  </a:cubicBezTo>
                  <a:cubicBezTo>
                    <a:pt x="53" y="38"/>
                    <a:pt x="27" y="19"/>
                    <a:pt x="0" y="0"/>
                  </a:cubicBezTo>
                  <a:cubicBezTo>
                    <a:pt x="53" y="0"/>
                    <a:pt x="104" y="0"/>
                    <a:pt x="157"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7" name="Google Shape;267;p4"/>
            <p:cNvSpPr/>
            <p:nvPr/>
          </p:nvSpPr>
          <p:spPr>
            <a:xfrm>
              <a:off x="8008329" y="3911464"/>
              <a:ext cx="281600" cy="114403"/>
            </a:xfrm>
            <a:custGeom>
              <a:avLst/>
              <a:gdLst/>
              <a:ahLst/>
              <a:cxnLst/>
              <a:rect l="l" t="t" r="r" b="b"/>
              <a:pathLst>
                <a:path w="135" h="51" extrusionOk="0">
                  <a:moveTo>
                    <a:pt x="135" y="51"/>
                  </a:moveTo>
                  <a:cubicBezTo>
                    <a:pt x="90" y="51"/>
                    <a:pt x="45" y="51"/>
                    <a:pt x="0" y="51"/>
                  </a:cubicBezTo>
                  <a:cubicBezTo>
                    <a:pt x="0" y="50"/>
                    <a:pt x="0" y="49"/>
                    <a:pt x="0" y="49"/>
                  </a:cubicBezTo>
                  <a:cubicBezTo>
                    <a:pt x="22" y="33"/>
                    <a:pt x="45" y="17"/>
                    <a:pt x="68" y="0"/>
                  </a:cubicBezTo>
                  <a:cubicBezTo>
                    <a:pt x="90" y="17"/>
                    <a:pt x="113" y="33"/>
                    <a:pt x="135" y="49"/>
                  </a:cubicBezTo>
                  <a:cubicBezTo>
                    <a:pt x="135" y="49"/>
                    <a:pt x="135" y="50"/>
                    <a:pt x="135" y="51"/>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8" name="Google Shape;268;p4"/>
            <p:cNvSpPr/>
            <p:nvPr/>
          </p:nvSpPr>
          <p:spPr>
            <a:xfrm>
              <a:off x="8439527" y="3594664"/>
              <a:ext cx="123200" cy="105600"/>
            </a:xfrm>
            <a:custGeom>
              <a:avLst/>
              <a:gdLst/>
              <a:ahLst/>
              <a:cxnLst/>
              <a:rect l="l" t="t" r="r" b="b"/>
              <a:pathLst>
                <a:path w="56" h="49" extrusionOk="0">
                  <a:moveTo>
                    <a:pt x="21" y="32"/>
                  </a:moveTo>
                  <a:cubicBezTo>
                    <a:pt x="17" y="34"/>
                    <a:pt x="13" y="37"/>
                    <a:pt x="8" y="39"/>
                  </a:cubicBezTo>
                  <a:cubicBezTo>
                    <a:pt x="10" y="43"/>
                    <a:pt x="12" y="45"/>
                    <a:pt x="14" y="47"/>
                  </a:cubicBezTo>
                  <a:cubicBezTo>
                    <a:pt x="6" y="47"/>
                    <a:pt x="2" y="40"/>
                    <a:pt x="1" y="29"/>
                  </a:cubicBezTo>
                  <a:cubicBezTo>
                    <a:pt x="0" y="14"/>
                    <a:pt x="11" y="2"/>
                    <a:pt x="26" y="1"/>
                  </a:cubicBezTo>
                  <a:cubicBezTo>
                    <a:pt x="41" y="0"/>
                    <a:pt x="53" y="9"/>
                    <a:pt x="55" y="23"/>
                  </a:cubicBezTo>
                  <a:cubicBezTo>
                    <a:pt x="56" y="36"/>
                    <a:pt x="51" y="46"/>
                    <a:pt x="42" y="48"/>
                  </a:cubicBezTo>
                  <a:cubicBezTo>
                    <a:pt x="44" y="45"/>
                    <a:pt x="46" y="43"/>
                    <a:pt x="48" y="40"/>
                  </a:cubicBezTo>
                  <a:cubicBezTo>
                    <a:pt x="44" y="37"/>
                    <a:pt x="39" y="34"/>
                    <a:pt x="35" y="32"/>
                  </a:cubicBezTo>
                  <a:cubicBezTo>
                    <a:pt x="34" y="32"/>
                    <a:pt x="33" y="33"/>
                    <a:pt x="33" y="33"/>
                  </a:cubicBezTo>
                  <a:cubicBezTo>
                    <a:pt x="35" y="38"/>
                    <a:pt x="37" y="42"/>
                    <a:pt x="39" y="47"/>
                  </a:cubicBezTo>
                  <a:cubicBezTo>
                    <a:pt x="38" y="48"/>
                    <a:pt x="38" y="48"/>
                    <a:pt x="37" y="49"/>
                  </a:cubicBezTo>
                  <a:cubicBezTo>
                    <a:pt x="35" y="47"/>
                    <a:pt x="34" y="45"/>
                    <a:pt x="33" y="43"/>
                  </a:cubicBezTo>
                  <a:cubicBezTo>
                    <a:pt x="31" y="41"/>
                    <a:pt x="30" y="38"/>
                    <a:pt x="29" y="35"/>
                  </a:cubicBezTo>
                  <a:cubicBezTo>
                    <a:pt x="21" y="37"/>
                    <a:pt x="27" y="49"/>
                    <a:pt x="17" y="48"/>
                  </a:cubicBezTo>
                  <a:cubicBezTo>
                    <a:pt x="19" y="43"/>
                    <a:pt x="22" y="38"/>
                    <a:pt x="24" y="34"/>
                  </a:cubicBezTo>
                  <a:cubicBezTo>
                    <a:pt x="23" y="33"/>
                    <a:pt x="22" y="32"/>
                    <a:pt x="21" y="32"/>
                  </a:cubicBezTo>
                  <a:close/>
                  <a:moveTo>
                    <a:pt x="51" y="22"/>
                  </a:moveTo>
                  <a:cubicBezTo>
                    <a:pt x="45" y="23"/>
                    <a:pt x="40" y="25"/>
                    <a:pt x="35" y="26"/>
                  </a:cubicBezTo>
                  <a:cubicBezTo>
                    <a:pt x="35" y="27"/>
                    <a:pt x="35" y="28"/>
                    <a:pt x="35" y="29"/>
                  </a:cubicBezTo>
                  <a:cubicBezTo>
                    <a:pt x="40" y="31"/>
                    <a:pt x="45" y="32"/>
                    <a:pt x="51" y="34"/>
                  </a:cubicBezTo>
                  <a:cubicBezTo>
                    <a:pt x="51" y="29"/>
                    <a:pt x="51" y="26"/>
                    <a:pt x="51" y="22"/>
                  </a:cubicBezTo>
                  <a:close/>
                  <a:moveTo>
                    <a:pt x="5" y="22"/>
                  </a:moveTo>
                  <a:cubicBezTo>
                    <a:pt x="5" y="26"/>
                    <a:pt x="5" y="30"/>
                    <a:pt x="5" y="34"/>
                  </a:cubicBezTo>
                  <a:cubicBezTo>
                    <a:pt x="11" y="32"/>
                    <a:pt x="16" y="30"/>
                    <a:pt x="21" y="29"/>
                  </a:cubicBezTo>
                  <a:cubicBezTo>
                    <a:pt x="21" y="28"/>
                    <a:pt x="21" y="27"/>
                    <a:pt x="21" y="25"/>
                  </a:cubicBezTo>
                  <a:cubicBezTo>
                    <a:pt x="16" y="24"/>
                    <a:pt x="11" y="23"/>
                    <a:pt x="5" y="22"/>
                  </a:cubicBezTo>
                  <a:close/>
                  <a:moveTo>
                    <a:pt x="22" y="5"/>
                  </a:moveTo>
                  <a:cubicBezTo>
                    <a:pt x="24" y="11"/>
                    <a:pt x="25" y="16"/>
                    <a:pt x="27" y="21"/>
                  </a:cubicBezTo>
                  <a:cubicBezTo>
                    <a:pt x="28" y="21"/>
                    <a:pt x="29" y="20"/>
                    <a:pt x="30" y="20"/>
                  </a:cubicBezTo>
                  <a:cubicBezTo>
                    <a:pt x="31" y="15"/>
                    <a:pt x="33" y="11"/>
                    <a:pt x="34" y="5"/>
                  </a:cubicBezTo>
                  <a:cubicBezTo>
                    <a:pt x="30" y="5"/>
                    <a:pt x="27" y="5"/>
                    <a:pt x="22" y="5"/>
                  </a:cubicBezTo>
                  <a:close/>
                  <a:moveTo>
                    <a:pt x="32" y="22"/>
                  </a:moveTo>
                  <a:cubicBezTo>
                    <a:pt x="33" y="22"/>
                    <a:pt x="34" y="23"/>
                    <a:pt x="35" y="24"/>
                  </a:cubicBezTo>
                  <a:cubicBezTo>
                    <a:pt x="39" y="21"/>
                    <a:pt x="43" y="19"/>
                    <a:pt x="49" y="15"/>
                  </a:cubicBezTo>
                  <a:cubicBezTo>
                    <a:pt x="46" y="12"/>
                    <a:pt x="44" y="10"/>
                    <a:pt x="40" y="6"/>
                  </a:cubicBezTo>
                  <a:cubicBezTo>
                    <a:pt x="37" y="13"/>
                    <a:pt x="35" y="17"/>
                    <a:pt x="32" y="22"/>
                  </a:cubicBezTo>
                  <a:close/>
                  <a:moveTo>
                    <a:pt x="16" y="7"/>
                  </a:moveTo>
                  <a:cubicBezTo>
                    <a:pt x="13" y="11"/>
                    <a:pt x="11" y="13"/>
                    <a:pt x="8" y="16"/>
                  </a:cubicBezTo>
                  <a:cubicBezTo>
                    <a:pt x="13" y="19"/>
                    <a:pt x="18" y="21"/>
                    <a:pt x="22" y="24"/>
                  </a:cubicBezTo>
                  <a:cubicBezTo>
                    <a:pt x="23" y="23"/>
                    <a:pt x="23" y="22"/>
                    <a:pt x="24" y="21"/>
                  </a:cubicBezTo>
                  <a:cubicBezTo>
                    <a:pt x="22" y="17"/>
                    <a:pt x="19" y="13"/>
                    <a:pt x="16" y="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69" name="Google Shape;269;p4"/>
            <p:cNvSpPr/>
            <p:nvPr/>
          </p:nvSpPr>
          <p:spPr>
            <a:xfrm>
              <a:off x="7858727" y="3594664"/>
              <a:ext cx="114403" cy="105600"/>
            </a:xfrm>
            <a:custGeom>
              <a:avLst/>
              <a:gdLst/>
              <a:ahLst/>
              <a:cxnLst/>
              <a:rect l="l" t="t" r="r" b="b"/>
              <a:pathLst>
                <a:path w="56" h="49" extrusionOk="0">
                  <a:moveTo>
                    <a:pt x="42" y="48"/>
                  </a:moveTo>
                  <a:cubicBezTo>
                    <a:pt x="44" y="45"/>
                    <a:pt x="45" y="43"/>
                    <a:pt x="48" y="39"/>
                  </a:cubicBezTo>
                  <a:cubicBezTo>
                    <a:pt x="43" y="37"/>
                    <a:pt x="38" y="34"/>
                    <a:pt x="34" y="32"/>
                  </a:cubicBezTo>
                  <a:cubicBezTo>
                    <a:pt x="33" y="32"/>
                    <a:pt x="33" y="33"/>
                    <a:pt x="32" y="34"/>
                  </a:cubicBezTo>
                  <a:cubicBezTo>
                    <a:pt x="34" y="38"/>
                    <a:pt x="36" y="43"/>
                    <a:pt x="38" y="48"/>
                  </a:cubicBezTo>
                  <a:cubicBezTo>
                    <a:pt x="28" y="49"/>
                    <a:pt x="35" y="36"/>
                    <a:pt x="27" y="36"/>
                  </a:cubicBezTo>
                  <a:cubicBezTo>
                    <a:pt x="21" y="37"/>
                    <a:pt x="27" y="49"/>
                    <a:pt x="16" y="48"/>
                  </a:cubicBezTo>
                  <a:cubicBezTo>
                    <a:pt x="19" y="43"/>
                    <a:pt x="21" y="39"/>
                    <a:pt x="24" y="34"/>
                  </a:cubicBezTo>
                  <a:cubicBezTo>
                    <a:pt x="23" y="33"/>
                    <a:pt x="22" y="33"/>
                    <a:pt x="22" y="32"/>
                  </a:cubicBezTo>
                  <a:cubicBezTo>
                    <a:pt x="17" y="34"/>
                    <a:pt x="13" y="37"/>
                    <a:pt x="7" y="39"/>
                  </a:cubicBezTo>
                  <a:cubicBezTo>
                    <a:pt x="10" y="43"/>
                    <a:pt x="12" y="45"/>
                    <a:pt x="13" y="47"/>
                  </a:cubicBezTo>
                  <a:cubicBezTo>
                    <a:pt x="6" y="47"/>
                    <a:pt x="0" y="38"/>
                    <a:pt x="0" y="27"/>
                  </a:cubicBezTo>
                  <a:cubicBezTo>
                    <a:pt x="1" y="13"/>
                    <a:pt x="12" y="1"/>
                    <a:pt x="26" y="1"/>
                  </a:cubicBezTo>
                  <a:cubicBezTo>
                    <a:pt x="41" y="0"/>
                    <a:pt x="54" y="11"/>
                    <a:pt x="55" y="25"/>
                  </a:cubicBezTo>
                  <a:cubicBezTo>
                    <a:pt x="56" y="37"/>
                    <a:pt x="50" y="47"/>
                    <a:pt x="42" y="48"/>
                  </a:cubicBezTo>
                  <a:close/>
                  <a:moveTo>
                    <a:pt x="52" y="34"/>
                  </a:moveTo>
                  <a:cubicBezTo>
                    <a:pt x="51" y="29"/>
                    <a:pt x="50" y="24"/>
                    <a:pt x="50" y="24"/>
                  </a:cubicBezTo>
                  <a:cubicBezTo>
                    <a:pt x="45" y="24"/>
                    <a:pt x="40" y="25"/>
                    <a:pt x="35" y="25"/>
                  </a:cubicBezTo>
                  <a:cubicBezTo>
                    <a:pt x="35" y="27"/>
                    <a:pt x="35" y="28"/>
                    <a:pt x="35" y="29"/>
                  </a:cubicBezTo>
                  <a:cubicBezTo>
                    <a:pt x="40" y="31"/>
                    <a:pt x="44" y="32"/>
                    <a:pt x="52" y="34"/>
                  </a:cubicBezTo>
                  <a:close/>
                  <a:moveTo>
                    <a:pt x="22" y="5"/>
                  </a:moveTo>
                  <a:cubicBezTo>
                    <a:pt x="23" y="10"/>
                    <a:pt x="25" y="15"/>
                    <a:pt x="26" y="20"/>
                  </a:cubicBezTo>
                  <a:cubicBezTo>
                    <a:pt x="27" y="20"/>
                    <a:pt x="28" y="20"/>
                    <a:pt x="29" y="20"/>
                  </a:cubicBezTo>
                  <a:cubicBezTo>
                    <a:pt x="31" y="16"/>
                    <a:pt x="32" y="11"/>
                    <a:pt x="34" y="5"/>
                  </a:cubicBezTo>
                  <a:cubicBezTo>
                    <a:pt x="29" y="5"/>
                    <a:pt x="26" y="5"/>
                    <a:pt x="22" y="5"/>
                  </a:cubicBezTo>
                  <a:close/>
                  <a:moveTo>
                    <a:pt x="5" y="34"/>
                  </a:moveTo>
                  <a:cubicBezTo>
                    <a:pt x="11" y="32"/>
                    <a:pt x="16" y="30"/>
                    <a:pt x="21" y="29"/>
                  </a:cubicBezTo>
                  <a:cubicBezTo>
                    <a:pt x="20" y="28"/>
                    <a:pt x="20" y="26"/>
                    <a:pt x="20" y="25"/>
                  </a:cubicBezTo>
                  <a:cubicBezTo>
                    <a:pt x="15" y="24"/>
                    <a:pt x="10" y="23"/>
                    <a:pt x="5" y="23"/>
                  </a:cubicBezTo>
                  <a:cubicBezTo>
                    <a:pt x="5" y="27"/>
                    <a:pt x="5" y="29"/>
                    <a:pt x="5" y="34"/>
                  </a:cubicBezTo>
                  <a:close/>
                  <a:moveTo>
                    <a:pt x="39" y="7"/>
                  </a:moveTo>
                  <a:cubicBezTo>
                    <a:pt x="36" y="13"/>
                    <a:pt x="34" y="17"/>
                    <a:pt x="32" y="22"/>
                  </a:cubicBezTo>
                  <a:cubicBezTo>
                    <a:pt x="32" y="23"/>
                    <a:pt x="33" y="23"/>
                    <a:pt x="34" y="24"/>
                  </a:cubicBezTo>
                  <a:cubicBezTo>
                    <a:pt x="39" y="21"/>
                    <a:pt x="43" y="19"/>
                    <a:pt x="48" y="15"/>
                  </a:cubicBezTo>
                  <a:cubicBezTo>
                    <a:pt x="45" y="12"/>
                    <a:pt x="43" y="10"/>
                    <a:pt x="39" y="7"/>
                  </a:cubicBezTo>
                  <a:close/>
                  <a:moveTo>
                    <a:pt x="7" y="16"/>
                  </a:moveTo>
                  <a:cubicBezTo>
                    <a:pt x="13" y="19"/>
                    <a:pt x="17" y="21"/>
                    <a:pt x="22" y="24"/>
                  </a:cubicBezTo>
                  <a:cubicBezTo>
                    <a:pt x="23" y="23"/>
                    <a:pt x="23" y="22"/>
                    <a:pt x="24" y="21"/>
                  </a:cubicBezTo>
                  <a:cubicBezTo>
                    <a:pt x="21" y="17"/>
                    <a:pt x="18" y="12"/>
                    <a:pt x="15" y="8"/>
                  </a:cubicBezTo>
                  <a:cubicBezTo>
                    <a:pt x="14" y="9"/>
                    <a:pt x="13" y="10"/>
                    <a:pt x="12" y="10"/>
                  </a:cubicBezTo>
                  <a:cubicBezTo>
                    <a:pt x="11" y="12"/>
                    <a:pt x="10" y="13"/>
                    <a:pt x="7" y="1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0" name="Google Shape;270;p4"/>
            <p:cNvSpPr/>
            <p:nvPr/>
          </p:nvSpPr>
          <p:spPr>
            <a:xfrm>
              <a:off x="8140327" y="3392267"/>
              <a:ext cx="264000" cy="96803"/>
            </a:xfrm>
            <a:custGeom>
              <a:avLst/>
              <a:gdLst/>
              <a:ahLst/>
              <a:cxnLst/>
              <a:rect l="l" t="t" r="r" b="b"/>
              <a:pathLst>
                <a:path w="126" h="49" extrusionOk="0">
                  <a:moveTo>
                    <a:pt x="126" y="49"/>
                  </a:moveTo>
                  <a:cubicBezTo>
                    <a:pt x="87" y="49"/>
                    <a:pt x="49" y="49"/>
                    <a:pt x="11" y="49"/>
                  </a:cubicBezTo>
                  <a:cubicBezTo>
                    <a:pt x="7" y="34"/>
                    <a:pt x="4" y="19"/>
                    <a:pt x="0" y="4"/>
                  </a:cubicBezTo>
                  <a:cubicBezTo>
                    <a:pt x="49" y="0"/>
                    <a:pt x="89" y="18"/>
                    <a:pt x="126" y="4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1" name="Google Shape;271;p4"/>
            <p:cNvSpPr/>
            <p:nvPr/>
          </p:nvSpPr>
          <p:spPr>
            <a:xfrm>
              <a:off x="7893927" y="3401064"/>
              <a:ext cx="237603" cy="88000"/>
            </a:xfrm>
            <a:custGeom>
              <a:avLst/>
              <a:gdLst/>
              <a:ahLst/>
              <a:cxnLst/>
              <a:rect l="l" t="t" r="r" b="b"/>
              <a:pathLst>
                <a:path w="109" h="45" extrusionOk="0">
                  <a:moveTo>
                    <a:pt x="109" y="45"/>
                  </a:moveTo>
                  <a:cubicBezTo>
                    <a:pt x="73" y="45"/>
                    <a:pt x="37" y="45"/>
                    <a:pt x="0" y="45"/>
                  </a:cubicBezTo>
                  <a:cubicBezTo>
                    <a:pt x="15" y="27"/>
                    <a:pt x="25" y="4"/>
                    <a:pt x="53" y="3"/>
                  </a:cubicBezTo>
                  <a:cubicBezTo>
                    <a:pt x="67" y="2"/>
                    <a:pt x="80" y="1"/>
                    <a:pt x="94" y="0"/>
                  </a:cubicBezTo>
                  <a:cubicBezTo>
                    <a:pt x="98" y="0"/>
                    <a:pt x="101" y="1"/>
                    <a:pt x="101" y="5"/>
                  </a:cubicBezTo>
                  <a:cubicBezTo>
                    <a:pt x="104" y="19"/>
                    <a:pt x="106" y="32"/>
                    <a:pt x="109" y="4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2" name="Google Shape;272;p4"/>
            <p:cNvSpPr/>
            <p:nvPr/>
          </p:nvSpPr>
          <p:spPr>
            <a:xfrm>
              <a:off x="8518730" y="3638667"/>
              <a:ext cx="35200" cy="26403"/>
            </a:xfrm>
            <a:custGeom>
              <a:avLst/>
              <a:gdLst/>
              <a:ahLst/>
              <a:cxnLst/>
              <a:rect l="l" t="t" r="r" b="b"/>
              <a:pathLst>
                <a:path w="16" h="12" extrusionOk="0">
                  <a:moveTo>
                    <a:pt x="16" y="0"/>
                  </a:moveTo>
                  <a:cubicBezTo>
                    <a:pt x="16" y="4"/>
                    <a:pt x="16" y="7"/>
                    <a:pt x="16" y="12"/>
                  </a:cubicBezTo>
                  <a:cubicBezTo>
                    <a:pt x="10" y="10"/>
                    <a:pt x="5" y="9"/>
                    <a:pt x="0" y="7"/>
                  </a:cubicBezTo>
                  <a:cubicBezTo>
                    <a:pt x="0" y="6"/>
                    <a:pt x="0" y="5"/>
                    <a:pt x="0" y="4"/>
                  </a:cubicBezTo>
                  <a:cubicBezTo>
                    <a:pt x="5" y="3"/>
                    <a:pt x="10" y="1"/>
                    <a:pt x="16"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3" name="Google Shape;273;p4"/>
            <p:cNvSpPr/>
            <p:nvPr/>
          </p:nvSpPr>
          <p:spPr>
            <a:xfrm>
              <a:off x="8457127" y="3638667"/>
              <a:ext cx="26403" cy="26403"/>
            </a:xfrm>
            <a:custGeom>
              <a:avLst/>
              <a:gdLst/>
              <a:ahLst/>
              <a:cxnLst/>
              <a:rect l="l" t="t" r="r" b="b"/>
              <a:pathLst>
                <a:path w="16" h="12" extrusionOk="0">
                  <a:moveTo>
                    <a:pt x="0" y="0"/>
                  </a:moveTo>
                  <a:cubicBezTo>
                    <a:pt x="6" y="1"/>
                    <a:pt x="11" y="2"/>
                    <a:pt x="16" y="3"/>
                  </a:cubicBezTo>
                  <a:cubicBezTo>
                    <a:pt x="16" y="5"/>
                    <a:pt x="16" y="6"/>
                    <a:pt x="16" y="7"/>
                  </a:cubicBezTo>
                  <a:cubicBezTo>
                    <a:pt x="11" y="8"/>
                    <a:pt x="6" y="10"/>
                    <a:pt x="0" y="12"/>
                  </a:cubicBezTo>
                  <a:cubicBezTo>
                    <a:pt x="0" y="8"/>
                    <a:pt x="0" y="4"/>
                    <a:pt x="0"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4" name="Google Shape;274;p4"/>
            <p:cNvSpPr/>
            <p:nvPr/>
          </p:nvSpPr>
          <p:spPr>
            <a:xfrm>
              <a:off x="8492327" y="3603467"/>
              <a:ext cx="26403" cy="35200"/>
            </a:xfrm>
            <a:custGeom>
              <a:avLst/>
              <a:gdLst/>
              <a:ahLst/>
              <a:cxnLst/>
              <a:rect l="l" t="t" r="r" b="b"/>
              <a:pathLst>
                <a:path w="12" h="16" extrusionOk="0">
                  <a:moveTo>
                    <a:pt x="0" y="0"/>
                  </a:moveTo>
                  <a:cubicBezTo>
                    <a:pt x="5" y="0"/>
                    <a:pt x="8" y="0"/>
                    <a:pt x="12" y="0"/>
                  </a:cubicBezTo>
                  <a:cubicBezTo>
                    <a:pt x="11" y="6"/>
                    <a:pt x="9" y="10"/>
                    <a:pt x="8" y="15"/>
                  </a:cubicBezTo>
                  <a:cubicBezTo>
                    <a:pt x="7" y="15"/>
                    <a:pt x="6" y="16"/>
                    <a:pt x="5" y="16"/>
                  </a:cubicBezTo>
                  <a:cubicBezTo>
                    <a:pt x="3" y="11"/>
                    <a:pt x="2" y="6"/>
                    <a:pt x="0"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5" name="Google Shape;275;p4"/>
            <p:cNvSpPr/>
            <p:nvPr/>
          </p:nvSpPr>
          <p:spPr>
            <a:xfrm>
              <a:off x="8509927" y="3603467"/>
              <a:ext cx="35200" cy="44003"/>
            </a:xfrm>
            <a:custGeom>
              <a:avLst/>
              <a:gdLst/>
              <a:ahLst/>
              <a:cxnLst/>
              <a:rect l="l" t="t" r="r" b="b"/>
              <a:pathLst>
                <a:path w="17" h="18" extrusionOk="0">
                  <a:moveTo>
                    <a:pt x="0" y="16"/>
                  </a:moveTo>
                  <a:cubicBezTo>
                    <a:pt x="3" y="11"/>
                    <a:pt x="5" y="7"/>
                    <a:pt x="8" y="0"/>
                  </a:cubicBezTo>
                  <a:cubicBezTo>
                    <a:pt x="12" y="4"/>
                    <a:pt x="14" y="6"/>
                    <a:pt x="17" y="9"/>
                  </a:cubicBezTo>
                  <a:cubicBezTo>
                    <a:pt x="11" y="13"/>
                    <a:pt x="7" y="15"/>
                    <a:pt x="3" y="18"/>
                  </a:cubicBezTo>
                  <a:cubicBezTo>
                    <a:pt x="2" y="17"/>
                    <a:pt x="1" y="16"/>
                    <a:pt x="0" y="1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6" name="Google Shape;276;p4"/>
            <p:cNvSpPr/>
            <p:nvPr/>
          </p:nvSpPr>
          <p:spPr>
            <a:xfrm>
              <a:off x="8457127" y="3612264"/>
              <a:ext cx="35200" cy="35200"/>
            </a:xfrm>
            <a:custGeom>
              <a:avLst/>
              <a:gdLst/>
              <a:ahLst/>
              <a:cxnLst/>
              <a:rect l="l" t="t" r="r" b="b"/>
              <a:pathLst>
                <a:path w="16" h="17" extrusionOk="0">
                  <a:moveTo>
                    <a:pt x="8" y="0"/>
                  </a:moveTo>
                  <a:cubicBezTo>
                    <a:pt x="11" y="6"/>
                    <a:pt x="14" y="10"/>
                    <a:pt x="16" y="14"/>
                  </a:cubicBezTo>
                  <a:cubicBezTo>
                    <a:pt x="15" y="15"/>
                    <a:pt x="15" y="16"/>
                    <a:pt x="14" y="17"/>
                  </a:cubicBezTo>
                  <a:cubicBezTo>
                    <a:pt x="10" y="14"/>
                    <a:pt x="5" y="12"/>
                    <a:pt x="0" y="9"/>
                  </a:cubicBezTo>
                  <a:cubicBezTo>
                    <a:pt x="3" y="6"/>
                    <a:pt x="5" y="4"/>
                    <a:pt x="8"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7" name="Google Shape;277;p4"/>
            <p:cNvSpPr/>
            <p:nvPr/>
          </p:nvSpPr>
          <p:spPr>
            <a:xfrm>
              <a:off x="7929127" y="3647464"/>
              <a:ext cx="35200" cy="17600"/>
            </a:xfrm>
            <a:custGeom>
              <a:avLst/>
              <a:gdLst/>
              <a:ahLst/>
              <a:cxnLst/>
              <a:rect l="l" t="t" r="r" b="b"/>
              <a:pathLst>
                <a:path w="17" h="10" extrusionOk="0">
                  <a:moveTo>
                    <a:pt x="17" y="10"/>
                  </a:moveTo>
                  <a:cubicBezTo>
                    <a:pt x="9" y="8"/>
                    <a:pt x="5" y="7"/>
                    <a:pt x="0" y="5"/>
                  </a:cubicBezTo>
                  <a:cubicBezTo>
                    <a:pt x="0" y="4"/>
                    <a:pt x="0" y="3"/>
                    <a:pt x="0" y="1"/>
                  </a:cubicBezTo>
                  <a:cubicBezTo>
                    <a:pt x="5" y="1"/>
                    <a:pt x="10" y="0"/>
                    <a:pt x="15" y="0"/>
                  </a:cubicBezTo>
                  <a:cubicBezTo>
                    <a:pt x="15" y="0"/>
                    <a:pt x="16" y="5"/>
                    <a:pt x="17" y="1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 name="Google Shape;278;p4"/>
            <p:cNvSpPr/>
            <p:nvPr/>
          </p:nvSpPr>
          <p:spPr>
            <a:xfrm>
              <a:off x="7902729" y="3603467"/>
              <a:ext cx="26403" cy="35200"/>
            </a:xfrm>
            <a:custGeom>
              <a:avLst/>
              <a:gdLst/>
              <a:ahLst/>
              <a:cxnLst/>
              <a:rect l="l" t="t" r="r" b="b"/>
              <a:pathLst>
                <a:path w="12" h="15" extrusionOk="0">
                  <a:moveTo>
                    <a:pt x="0" y="0"/>
                  </a:moveTo>
                  <a:cubicBezTo>
                    <a:pt x="4" y="0"/>
                    <a:pt x="7" y="0"/>
                    <a:pt x="12" y="0"/>
                  </a:cubicBezTo>
                  <a:cubicBezTo>
                    <a:pt x="10" y="6"/>
                    <a:pt x="9" y="11"/>
                    <a:pt x="7" y="15"/>
                  </a:cubicBezTo>
                  <a:cubicBezTo>
                    <a:pt x="6" y="15"/>
                    <a:pt x="5" y="15"/>
                    <a:pt x="4" y="15"/>
                  </a:cubicBezTo>
                  <a:cubicBezTo>
                    <a:pt x="3" y="10"/>
                    <a:pt x="1" y="5"/>
                    <a:pt x="0"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 name="Google Shape;279;p4"/>
            <p:cNvSpPr/>
            <p:nvPr/>
          </p:nvSpPr>
          <p:spPr>
            <a:xfrm>
              <a:off x="7867529" y="3647464"/>
              <a:ext cx="35200" cy="17600"/>
            </a:xfrm>
            <a:custGeom>
              <a:avLst/>
              <a:gdLst/>
              <a:ahLst/>
              <a:cxnLst/>
              <a:rect l="l" t="t" r="r" b="b"/>
              <a:pathLst>
                <a:path w="16" h="11" extrusionOk="0">
                  <a:moveTo>
                    <a:pt x="0" y="11"/>
                  </a:moveTo>
                  <a:cubicBezTo>
                    <a:pt x="0" y="6"/>
                    <a:pt x="0" y="4"/>
                    <a:pt x="0" y="0"/>
                  </a:cubicBezTo>
                  <a:cubicBezTo>
                    <a:pt x="5" y="0"/>
                    <a:pt x="10" y="1"/>
                    <a:pt x="15" y="2"/>
                  </a:cubicBezTo>
                  <a:cubicBezTo>
                    <a:pt x="15" y="3"/>
                    <a:pt x="15" y="5"/>
                    <a:pt x="16" y="6"/>
                  </a:cubicBezTo>
                  <a:cubicBezTo>
                    <a:pt x="11" y="7"/>
                    <a:pt x="6" y="9"/>
                    <a:pt x="0" y="1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 name="Google Shape;280;p4"/>
            <p:cNvSpPr/>
            <p:nvPr/>
          </p:nvSpPr>
          <p:spPr>
            <a:xfrm>
              <a:off x="7920329" y="3612264"/>
              <a:ext cx="35200" cy="35200"/>
            </a:xfrm>
            <a:custGeom>
              <a:avLst/>
              <a:gdLst/>
              <a:ahLst/>
              <a:cxnLst/>
              <a:rect l="l" t="t" r="r" b="b"/>
              <a:pathLst>
                <a:path w="16" h="17" extrusionOk="0">
                  <a:moveTo>
                    <a:pt x="7" y="0"/>
                  </a:moveTo>
                  <a:cubicBezTo>
                    <a:pt x="11" y="3"/>
                    <a:pt x="13" y="5"/>
                    <a:pt x="16" y="8"/>
                  </a:cubicBezTo>
                  <a:cubicBezTo>
                    <a:pt x="11" y="12"/>
                    <a:pt x="7" y="14"/>
                    <a:pt x="2" y="17"/>
                  </a:cubicBezTo>
                  <a:cubicBezTo>
                    <a:pt x="1" y="16"/>
                    <a:pt x="0" y="16"/>
                    <a:pt x="0" y="15"/>
                  </a:cubicBezTo>
                  <a:cubicBezTo>
                    <a:pt x="2" y="10"/>
                    <a:pt x="4" y="6"/>
                    <a:pt x="7"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 name="Google Shape;281;p4"/>
            <p:cNvSpPr/>
            <p:nvPr/>
          </p:nvSpPr>
          <p:spPr>
            <a:xfrm>
              <a:off x="7867529" y="3612264"/>
              <a:ext cx="35200" cy="35200"/>
            </a:xfrm>
            <a:custGeom>
              <a:avLst/>
              <a:gdLst/>
              <a:ahLst/>
              <a:cxnLst/>
              <a:rect l="l" t="t" r="r" b="b"/>
              <a:pathLst>
                <a:path w="17" h="16" extrusionOk="0">
                  <a:moveTo>
                    <a:pt x="0" y="8"/>
                  </a:moveTo>
                  <a:cubicBezTo>
                    <a:pt x="3" y="5"/>
                    <a:pt x="4" y="4"/>
                    <a:pt x="5" y="2"/>
                  </a:cubicBezTo>
                  <a:cubicBezTo>
                    <a:pt x="6" y="2"/>
                    <a:pt x="7" y="1"/>
                    <a:pt x="8" y="0"/>
                  </a:cubicBezTo>
                  <a:cubicBezTo>
                    <a:pt x="11" y="4"/>
                    <a:pt x="14" y="9"/>
                    <a:pt x="17" y="13"/>
                  </a:cubicBezTo>
                  <a:cubicBezTo>
                    <a:pt x="16" y="14"/>
                    <a:pt x="16" y="15"/>
                    <a:pt x="15" y="16"/>
                  </a:cubicBezTo>
                  <a:cubicBezTo>
                    <a:pt x="10" y="13"/>
                    <a:pt x="6" y="11"/>
                    <a:pt x="0" y="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9"/>
                                        </p:tgtEl>
                                        <p:attrNameLst>
                                          <p:attrName>style.visibility</p:attrName>
                                        </p:attrNameLst>
                                      </p:cBhvr>
                                      <p:to>
                                        <p:strVal val="visible"/>
                                      </p:to>
                                    </p:set>
                                    <p:animEffect transition="in" filter="fade">
                                      <p:cBhvr>
                                        <p:cTn id="7" dur="500"/>
                                        <p:tgtEl>
                                          <p:spTgt spid="25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58"/>
                                        </p:tgtEl>
                                        <p:attrNameLst>
                                          <p:attrName>style.visibility</p:attrName>
                                        </p:attrNameLst>
                                      </p:cBhvr>
                                      <p:to>
                                        <p:strVal val="visible"/>
                                      </p:to>
                                    </p:set>
                                    <p:animEffect transition="in" filter="fade">
                                      <p:cBhvr>
                                        <p:cTn id="11"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654"/>
        <p:cNvGrpSpPr/>
        <p:nvPr/>
      </p:nvGrpSpPr>
      <p:grpSpPr>
        <a:xfrm>
          <a:off x="0" y="0"/>
          <a:ext cx="0" cy="0"/>
          <a:chOff x="0" y="0"/>
          <a:chExt cx="0" cy="0"/>
        </a:xfrm>
      </p:grpSpPr>
      <p:sp>
        <p:nvSpPr>
          <p:cNvPr id="2655" name="Google Shape;2655;p40"/>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2656" name="Google Shape;2656;p40"/>
          <p:cNvGrpSpPr/>
          <p:nvPr/>
        </p:nvGrpSpPr>
        <p:grpSpPr>
          <a:xfrm>
            <a:off x="3470709" y="1205936"/>
            <a:ext cx="2517114" cy="3167003"/>
            <a:chOff x="3152576" y="3856750"/>
            <a:chExt cx="4652687" cy="5853954"/>
          </a:xfrm>
        </p:grpSpPr>
        <p:grpSp>
          <p:nvGrpSpPr>
            <p:cNvPr id="2657" name="Google Shape;2657;p40"/>
            <p:cNvGrpSpPr/>
            <p:nvPr/>
          </p:nvGrpSpPr>
          <p:grpSpPr>
            <a:xfrm>
              <a:off x="3152576" y="3892095"/>
              <a:ext cx="4652687" cy="5818609"/>
              <a:chOff x="7285138" y="9379074"/>
              <a:chExt cx="1343025" cy="1679575"/>
            </a:xfrm>
          </p:grpSpPr>
          <p:sp>
            <p:nvSpPr>
              <p:cNvPr id="2658" name="Google Shape;2658;p40"/>
              <p:cNvSpPr/>
              <p:nvPr/>
            </p:nvSpPr>
            <p:spPr>
              <a:xfrm>
                <a:off x="7516913" y="10871324"/>
                <a:ext cx="165100" cy="187325"/>
              </a:xfrm>
              <a:custGeom>
                <a:avLst/>
                <a:gdLst/>
                <a:ahLst/>
                <a:cxnLst/>
                <a:rect l="l" t="t" r="r" b="b"/>
                <a:pathLst>
                  <a:path w="52" h="59" extrusionOk="0">
                    <a:moveTo>
                      <a:pt x="42" y="34"/>
                    </a:moveTo>
                    <a:cubicBezTo>
                      <a:pt x="42" y="29"/>
                      <a:pt x="41" y="22"/>
                      <a:pt x="43" y="10"/>
                    </a:cubicBezTo>
                    <a:cubicBezTo>
                      <a:pt x="43" y="6"/>
                      <a:pt x="44" y="3"/>
                      <a:pt x="45" y="0"/>
                    </a:cubicBezTo>
                    <a:cubicBezTo>
                      <a:pt x="31" y="2"/>
                      <a:pt x="17" y="3"/>
                      <a:pt x="9" y="4"/>
                    </a:cubicBezTo>
                    <a:cubicBezTo>
                      <a:pt x="9" y="6"/>
                      <a:pt x="9" y="8"/>
                      <a:pt x="10" y="10"/>
                    </a:cubicBezTo>
                    <a:cubicBezTo>
                      <a:pt x="11" y="22"/>
                      <a:pt x="10" y="29"/>
                      <a:pt x="10" y="34"/>
                    </a:cubicBezTo>
                    <a:cubicBezTo>
                      <a:pt x="4" y="38"/>
                      <a:pt x="0" y="44"/>
                      <a:pt x="0" y="51"/>
                    </a:cubicBezTo>
                    <a:cubicBezTo>
                      <a:pt x="0" y="59"/>
                      <a:pt x="12" y="57"/>
                      <a:pt x="26" y="57"/>
                    </a:cubicBezTo>
                    <a:cubicBezTo>
                      <a:pt x="41" y="57"/>
                      <a:pt x="52" y="59"/>
                      <a:pt x="52" y="51"/>
                    </a:cubicBezTo>
                    <a:cubicBezTo>
                      <a:pt x="52" y="44"/>
                      <a:pt x="48" y="38"/>
                      <a:pt x="42" y="34"/>
                    </a:cubicBezTo>
                    <a:close/>
                  </a:path>
                </a:pathLst>
              </a:custGeom>
              <a:solidFill>
                <a:srgbClr val="BDC3C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59" name="Google Shape;2659;p40"/>
              <p:cNvSpPr/>
              <p:nvPr/>
            </p:nvSpPr>
            <p:spPr>
              <a:xfrm>
                <a:off x="7824888" y="10487149"/>
                <a:ext cx="44450" cy="190500"/>
              </a:xfrm>
              <a:custGeom>
                <a:avLst/>
                <a:gdLst/>
                <a:ahLst/>
                <a:cxnLst/>
                <a:rect l="l" t="t" r="r" b="b"/>
                <a:pathLst>
                  <a:path w="14" h="60" extrusionOk="0">
                    <a:moveTo>
                      <a:pt x="4" y="0"/>
                    </a:moveTo>
                    <a:cubicBezTo>
                      <a:pt x="4" y="3"/>
                      <a:pt x="3" y="7"/>
                      <a:pt x="2" y="10"/>
                    </a:cubicBezTo>
                    <a:cubicBezTo>
                      <a:pt x="0" y="27"/>
                      <a:pt x="1" y="45"/>
                      <a:pt x="7" y="60"/>
                    </a:cubicBezTo>
                    <a:cubicBezTo>
                      <a:pt x="12" y="47"/>
                      <a:pt x="14" y="32"/>
                      <a:pt x="14" y="22"/>
                    </a:cubicBezTo>
                    <a:cubicBezTo>
                      <a:pt x="14" y="16"/>
                      <a:pt x="14" y="11"/>
                      <a:pt x="14" y="5"/>
                    </a:cubicBezTo>
                    <a:lnTo>
                      <a:pt x="4" y="0"/>
                    </a:lnTo>
                    <a:close/>
                  </a:path>
                </a:pathLst>
              </a:custGeom>
              <a:solidFill>
                <a:srgbClr val="BDC3C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60" name="Google Shape;2660;p40"/>
              <p:cNvSpPr/>
              <p:nvPr/>
            </p:nvSpPr>
            <p:spPr>
              <a:xfrm>
                <a:off x="7285138" y="9379074"/>
                <a:ext cx="688975" cy="1352550"/>
              </a:xfrm>
              <a:custGeom>
                <a:avLst/>
                <a:gdLst/>
                <a:ahLst/>
                <a:cxnLst/>
                <a:rect l="l" t="t" r="r" b="b"/>
                <a:pathLst>
                  <a:path w="217" h="426" extrusionOk="0">
                    <a:moveTo>
                      <a:pt x="209" y="244"/>
                    </a:moveTo>
                    <a:cubicBezTo>
                      <a:pt x="208" y="239"/>
                      <a:pt x="208" y="239"/>
                      <a:pt x="208" y="239"/>
                    </a:cubicBezTo>
                    <a:cubicBezTo>
                      <a:pt x="208" y="237"/>
                      <a:pt x="208" y="235"/>
                      <a:pt x="208" y="233"/>
                    </a:cubicBezTo>
                    <a:cubicBezTo>
                      <a:pt x="208" y="233"/>
                      <a:pt x="208" y="233"/>
                      <a:pt x="208" y="233"/>
                    </a:cubicBezTo>
                    <a:cubicBezTo>
                      <a:pt x="201" y="228"/>
                      <a:pt x="186" y="218"/>
                      <a:pt x="152" y="215"/>
                    </a:cubicBezTo>
                    <a:cubicBezTo>
                      <a:pt x="146" y="215"/>
                      <a:pt x="147" y="201"/>
                      <a:pt x="151" y="194"/>
                    </a:cubicBezTo>
                    <a:cubicBezTo>
                      <a:pt x="190" y="180"/>
                      <a:pt x="217" y="144"/>
                      <a:pt x="217" y="100"/>
                    </a:cubicBezTo>
                    <a:cubicBezTo>
                      <a:pt x="217" y="45"/>
                      <a:pt x="172" y="0"/>
                      <a:pt x="117" y="0"/>
                    </a:cubicBezTo>
                    <a:cubicBezTo>
                      <a:pt x="62" y="0"/>
                      <a:pt x="17" y="45"/>
                      <a:pt x="17" y="100"/>
                    </a:cubicBezTo>
                    <a:cubicBezTo>
                      <a:pt x="17" y="151"/>
                      <a:pt x="54" y="192"/>
                      <a:pt x="102" y="199"/>
                    </a:cubicBezTo>
                    <a:cubicBezTo>
                      <a:pt x="107" y="205"/>
                      <a:pt x="107" y="215"/>
                      <a:pt x="104" y="215"/>
                    </a:cubicBezTo>
                    <a:cubicBezTo>
                      <a:pt x="75" y="222"/>
                      <a:pt x="7" y="246"/>
                      <a:pt x="2" y="273"/>
                    </a:cubicBezTo>
                    <a:cubicBezTo>
                      <a:pt x="0" y="284"/>
                      <a:pt x="10" y="293"/>
                      <a:pt x="23" y="309"/>
                    </a:cubicBezTo>
                    <a:cubicBezTo>
                      <a:pt x="23" y="309"/>
                      <a:pt x="23" y="309"/>
                      <a:pt x="23" y="309"/>
                    </a:cubicBezTo>
                    <a:cubicBezTo>
                      <a:pt x="29" y="316"/>
                      <a:pt x="34" y="322"/>
                      <a:pt x="36" y="326"/>
                    </a:cubicBezTo>
                    <a:cubicBezTo>
                      <a:pt x="37" y="329"/>
                      <a:pt x="47" y="343"/>
                      <a:pt x="47" y="343"/>
                    </a:cubicBezTo>
                    <a:cubicBezTo>
                      <a:pt x="47" y="344"/>
                      <a:pt x="48" y="352"/>
                      <a:pt x="48" y="352"/>
                    </a:cubicBezTo>
                    <a:cubicBezTo>
                      <a:pt x="48" y="357"/>
                      <a:pt x="48" y="357"/>
                      <a:pt x="48" y="357"/>
                    </a:cubicBezTo>
                    <a:cubicBezTo>
                      <a:pt x="48" y="359"/>
                      <a:pt x="50" y="361"/>
                      <a:pt x="52" y="361"/>
                    </a:cubicBezTo>
                    <a:cubicBezTo>
                      <a:pt x="54" y="361"/>
                      <a:pt x="56" y="359"/>
                      <a:pt x="56" y="357"/>
                    </a:cubicBezTo>
                    <a:cubicBezTo>
                      <a:pt x="56" y="357"/>
                      <a:pt x="56" y="351"/>
                      <a:pt x="56" y="351"/>
                    </a:cubicBezTo>
                    <a:cubicBezTo>
                      <a:pt x="54" y="343"/>
                      <a:pt x="54" y="343"/>
                      <a:pt x="54" y="343"/>
                    </a:cubicBezTo>
                    <a:cubicBezTo>
                      <a:pt x="56" y="348"/>
                      <a:pt x="56" y="348"/>
                      <a:pt x="56" y="348"/>
                    </a:cubicBezTo>
                    <a:cubicBezTo>
                      <a:pt x="56" y="348"/>
                      <a:pt x="56" y="348"/>
                      <a:pt x="56" y="348"/>
                    </a:cubicBezTo>
                    <a:cubicBezTo>
                      <a:pt x="57" y="357"/>
                      <a:pt x="57" y="357"/>
                      <a:pt x="57" y="357"/>
                    </a:cubicBezTo>
                    <a:cubicBezTo>
                      <a:pt x="56" y="360"/>
                      <a:pt x="56" y="360"/>
                      <a:pt x="56" y="360"/>
                    </a:cubicBezTo>
                    <a:cubicBezTo>
                      <a:pt x="56" y="362"/>
                      <a:pt x="57" y="364"/>
                      <a:pt x="59" y="365"/>
                    </a:cubicBezTo>
                    <a:cubicBezTo>
                      <a:pt x="61" y="365"/>
                      <a:pt x="62" y="364"/>
                      <a:pt x="63" y="362"/>
                    </a:cubicBezTo>
                    <a:cubicBezTo>
                      <a:pt x="64" y="359"/>
                      <a:pt x="64" y="354"/>
                      <a:pt x="65" y="349"/>
                    </a:cubicBezTo>
                    <a:cubicBezTo>
                      <a:pt x="65" y="349"/>
                      <a:pt x="65" y="348"/>
                      <a:pt x="64" y="347"/>
                    </a:cubicBezTo>
                    <a:cubicBezTo>
                      <a:pt x="64" y="345"/>
                      <a:pt x="63" y="343"/>
                      <a:pt x="62" y="341"/>
                    </a:cubicBezTo>
                    <a:cubicBezTo>
                      <a:pt x="62" y="340"/>
                      <a:pt x="62" y="340"/>
                      <a:pt x="62" y="340"/>
                    </a:cubicBezTo>
                    <a:cubicBezTo>
                      <a:pt x="63" y="340"/>
                      <a:pt x="64" y="344"/>
                      <a:pt x="65" y="346"/>
                    </a:cubicBezTo>
                    <a:cubicBezTo>
                      <a:pt x="66" y="335"/>
                      <a:pt x="67" y="323"/>
                      <a:pt x="68" y="314"/>
                    </a:cubicBezTo>
                    <a:cubicBezTo>
                      <a:pt x="68" y="311"/>
                      <a:pt x="68" y="309"/>
                      <a:pt x="68" y="306"/>
                    </a:cubicBezTo>
                    <a:cubicBezTo>
                      <a:pt x="63" y="304"/>
                      <a:pt x="57" y="302"/>
                      <a:pt x="51" y="303"/>
                    </a:cubicBezTo>
                    <a:cubicBezTo>
                      <a:pt x="51" y="301"/>
                      <a:pt x="50" y="299"/>
                      <a:pt x="48" y="298"/>
                    </a:cubicBezTo>
                    <a:cubicBezTo>
                      <a:pt x="43" y="289"/>
                      <a:pt x="35" y="278"/>
                      <a:pt x="35" y="276"/>
                    </a:cubicBezTo>
                    <a:cubicBezTo>
                      <a:pt x="36" y="274"/>
                      <a:pt x="66" y="273"/>
                      <a:pt x="74" y="268"/>
                    </a:cubicBezTo>
                    <a:cubicBezTo>
                      <a:pt x="73" y="279"/>
                      <a:pt x="75" y="296"/>
                      <a:pt x="74" y="314"/>
                    </a:cubicBezTo>
                    <a:cubicBezTo>
                      <a:pt x="72" y="333"/>
                      <a:pt x="69" y="368"/>
                      <a:pt x="69" y="368"/>
                    </a:cubicBezTo>
                    <a:cubicBezTo>
                      <a:pt x="69" y="368"/>
                      <a:pt x="66" y="396"/>
                      <a:pt x="69" y="413"/>
                    </a:cubicBezTo>
                    <a:cubicBezTo>
                      <a:pt x="69" y="417"/>
                      <a:pt x="70" y="422"/>
                      <a:pt x="71" y="426"/>
                    </a:cubicBezTo>
                    <a:cubicBezTo>
                      <a:pt x="76" y="424"/>
                      <a:pt x="81" y="423"/>
                      <a:pt x="85" y="420"/>
                    </a:cubicBezTo>
                    <a:cubicBezTo>
                      <a:pt x="92" y="416"/>
                      <a:pt x="101" y="412"/>
                      <a:pt x="110" y="409"/>
                    </a:cubicBezTo>
                    <a:cubicBezTo>
                      <a:pt x="111" y="400"/>
                      <a:pt x="112" y="393"/>
                      <a:pt x="114" y="388"/>
                    </a:cubicBezTo>
                    <a:cubicBezTo>
                      <a:pt x="114" y="386"/>
                      <a:pt x="113" y="384"/>
                      <a:pt x="113" y="383"/>
                    </a:cubicBezTo>
                    <a:cubicBezTo>
                      <a:pt x="113" y="377"/>
                      <a:pt x="113" y="377"/>
                      <a:pt x="113" y="377"/>
                    </a:cubicBezTo>
                    <a:cubicBezTo>
                      <a:pt x="113" y="372"/>
                      <a:pt x="116" y="367"/>
                      <a:pt x="121" y="366"/>
                    </a:cubicBezTo>
                    <a:cubicBezTo>
                      <a:pt x="127" y="365"/>
                      <a:pt x="127" y="365"/>
                      <a:pt x="127" y="365"/>
                    </a:cubicBezTo>
                    <a:cubicBezTo>
                      <a:pt x="129" y="365"/>
                      <a:pt x="133" y="364"/>
                      <a:pt x="136" y="364"/>
                    </a:cubicBezTo>
                    <a:cubicBezTo>
                      <a:pt x="139" y="364"/>
                      <a:pt x="139" y="364"/>
                      <a:pt x="139" y="364"/>
                    </a:cubicBezTo>
                    <a:cubicBezTo>
                      <a:pt x="140" y="361"/>
                      <a:pt x="140" y="361"/>
                      <a:pt x="140" y="361"/>
                    </a:cubicBezTo>
                    <a:cubicBezTo>
                      <a:pt x="136" y="360"/>
                      <a:pt x="136" y="360"/>
                      <a:pt x="136" y="360"/>
                    </a:cubicBezTo>
                    <a:cubicBezTo>
                      <a:pt x="133" y="360"/>
                      <a:pt x="130" y="358"/>
                      <a:pt x="127" y="357"/>
                    </a:cubicBezTo>
                    <a:cubicBezTo>
                      <a:pt x="122" y="355"/>
                      <a:pt x="122" y="355"/>
                      <a:pt x="122" y="355"/>
                    </a:cubicBezTo>
                    <a:cubicBezTo>
                      <a:pt x="118" y="353"/>
                      <a:pt x="115" y="348"/>
                      <a:pt x="116" y="343"/>
                    </a:cubicBezTo>
                    <a:cubicBezTo>
                      <a:pt x="117" y="338"/>
                      <a:pt x="117" y="338"/>
                      <a:pt x="117" y="338"/>
                    </a:cubicBezTo>
                    <a:cubicBezTo>
                      <a:pt x="118" y="333"/>
                      <a:pt x="123" y="329"/>
                      <a:pt x="128" y="329"/>
                    </a:cubicBezTo>
                    <a:cubicBezTo>
                      <a:pt x="128" y="329"/>
                      <a:pt x="128" y="329"/>
                      <a:pt x="128" y="329"/>
                    </a:cubicBezTo>
                    <a:cubicBezTo>
                      <a:pt x="134" y="329"/>
                      <a:pt x="134" y="329"/>
                      <a:pt x="134" y="329"/>
                    </a:cubicBezTo>
                    <a:cubicBezTo>
                      <a:pt x="136" y="330"/>
                      <a:pt x="140" y="330"/>
                      <a:pt x="142" y="331"/>
                    </a:cubicBezTo>
                    <a:cubicBezTo>
                      <a:pt x="146" y="331"/>
                      <a:pt x="146" y="331"/>
                      <a:pt x="146" y="331"/>
                    </a:cubicBezTo>
                    <a:cubicBezTo>
                      <a:pt x="147" y="329"/>
                      <a:pt x="147" y="329"/>
                      <a:pt x="147" y="329"/>
                    </a:cubicBezTo>
                    <a:cubicBezTo>
                      <a:pt x="144" y="327"/>
                      <a:pt x="144" y="327"/>
                      <a:pt x="144" y="327"/>
                    </a:cubicBezTo>
                    <a:cubicBezTo>
                      <a:pt x="142" y="326"/>
                      <a:pt x="138" y="324"/>
                      <a:pt x="136" y="322"/>
                    </a:cubicBezTo>
                    <a:cubicBezTo>
                      <a:pt x="132" y="319"/>
                      <a:pt x="132" y="319"/>
                      <a:pt x="132" y="319"/>
                    </a:cubicBezTo>
                    <a:cubicBezTo>
                      <a:pt x="128" y="316"/>
                      <a:pt x="126" y="310"/>
                      <a:pt x="129" y="306"/>
                    </a:cubicBezTo>
                    <a:cubicBezTo>
                      <a:pt x="131" y="301"/>
                      <a:pt x="131" y="301"/>
                      <a:pt x="131" y="301"/>
                    </a:cubicBezTo>
                    <a:cubicBezTo>
                      <a:pt x="133" y="297"/>
                      <a:pt x="137" y="295"/>
                      <a:pt x="141" y="295"/>
                    </a:cubicBezTo>
                    <a:cubicBezTo>
                      <a:pt x="142" y="295"/>
                      <a:pt x="143" y="295"/>
                      <a:pt x="144" y="295"/>
                    </a:cubicBezTo>
                    <a:cubicBezTo>
                      <a:pt x="149" y="297"/>
                      <a:pt x="149" y="297"/>
                      <a:pt x="149" y="297"/>
                    </a:cubicBezTo>
                    <a:cubicBezTo>
                      <a:pt x="152" y="297"/>
                      <a:pt x="155" y="299"/>
                      <a:pt x="158" y="300"/>
                    </a:cubicBezTo>
                    <a:cubicBezTo>
                      <a:pt x="161" y="302"/>
                      <a:pt x="161" y="302"/>
                      <a:pt x="161" y="302"/>
                    </a:cubicBezTo>
                    <a:cubicBezTo>
                      <a:pt x="162" y="299"/>
                      <a:pt x="162" y="299"/>
                      <a:pt x="162" y="299"/>
                    </a:cubicBezTo>
                    <a:cubicBezTo>
                      <a:pt x="160" y="297"/>
                      <a:pt x="160" y="297"/>
                      <a:pt x="160" y="297"/>
                    </a:cubicBezTo>
                    <a:cubicBezTo>
                      <a:pt x="158" y="295"/>
                      <a:pt x="155" y="292"/>
                      <a:pt x="153" y="290"/>
                    </a:cubicBezTo>
                    <a:cubicBezTo>
                      <a:pt x="150" y="286"/>
                      <a:pt x="150" y="286"/>
                      <a:pt x="150" y="286"/>
                    </a:cubicBezTo>
                    <a:cubicBezTo>
                      <a:pt x="147" y="282"/>
                      <a:pt x="147" y="276"/>
                      <a:pt x="151" y="272"/>
                    </a:cubicBezTo>
                    <a:cubicBezTo>
                      <a:pt x="154" y="268"/>
                      <a:pt x="154" y="268"/>
                      <a:pt x="154" y="268"/>
                    </a:cubicBezTo>
                    <a:cubicBezTo>
                      <a:pt x="156" y="266"/>
                      <a:pt x="159" y="265"/>
                      <a:pt x="162" y="265"/>
                    </a:cubicBezTo>
                    <a:cubicBezTo>
                      <a:pt x="164" y="265"/>
                      <a:pt x="166" y="265"/>
                      <a:pt x="168" y="266"/>
                    </a:cubicBezTo>
                    <a:cubicBezTo>
                      <a:pt x="172" y="269"/>
                      <a:pt x="172" y="269"/>
                      <a:pt x="172" y="269"/>
                    </a:cubicBezTo>
                    <a:cubicBezTo>
                      <a:pt x="175" y="270"/>
                      <a:pt x="178" y="272"/>
                      <a:pt x="180" y="274"/>
                    </a:cubicBezTo>
                    <a:cubicBezTo>
                      <a:pt x="181" y="275"/>
                      <a:pt x="181" y="275"/>
                      <a:pt x="181" y="275"/>
                    </a:cubicBezTo>
                    <a:cubicBezTo>
                      <a:pt x="181" y="272"/>
                      <a:pt x="180" y="270"/>
                      <a:pt x="180" y="268"/>
                    </a:cubicBezTo>
                    <a:cubicBezTo>
                      <a:pt x="179" y="266"/>
                      <a:pt x="179" y="265"/>
                      <a:pt x="178" y="264"/>
                    </a:cubicBezTo>
                    <a:cubicBezTo>
                      <a:pt x="176" y="259"/>
                      <a:pt x="176" y="259"/>
                      <a:pt x="176" y="259"/>
                    </a:cubicBezTo>
                    <a:cubicBezTo>
                      <a:pt x="174" y="254"/>
                      <a:pt x="176" y="248"/>
                      <a:pt x="180" y="246"/>
                    </a:cubicBezTo>
                    <a:cubicBezTo>
                      <a:pt x="184" y="242"/>
                      <a:pt x="184" y="242"/>
                      <a:pt x="184" y="242"/>
                    </a:cubicBezTo>
                    <a:cubicBezTo>
                      <a:pt x="186" y="241"/>
                      <a:pt x="188" y="241"/>
                      <a:pt x="190" y="241"/>
                    </a:cubicBezTo>
                    <a:cubicBezTo>
                      <a:pt x="193" y="241"/>
                      <a:pt x="196" y="242"/>
                      <a:pt x="198" y="244"/>
                    </a:cubicBezTo>
                    <a:cubicBezTo>
                      <a:pt x="202" y="248"/>
                      <a:pt x="202" y="248"/>
                      <a:pt x="202" y="248"/>
                    </a:cubicBezTo>
                    <a:cubicBezTo>
                      <a:pt x="204" y="249"/>
                      <a:pt x="206" y="253"/>
                      <a:pt x="208" y="255"/>
                    </a:cubicBezTo>
                    <a:cubicBezTo>
                      <a:pt x="210" y="258"/>
                      <a:pt x="210" y="258"/>
                      <a:pt x="210" y="258"/>
                    </a:cubicBezTo>
                    <a:cubicBezTo>
                      <a:pt x="212" y="256"/>
                      <a:pt x="212" y="256"/>
                      <a:pt x="212" y="256"/>
                    </a:cubicBezTo>
                    <a:cubicBezTo>
                      <a:pt x="211" y="253"/>
                      <a:pt x="211" y="253"/>
                      <a:pt x="211" y="253"/>
                    </a:cubicBezTo>
                    <a:cubicBezTo>
                      <a:pt x="210" y="250"/>
                      <a:pt x="209" y="247"/>
                      <a:pt x="209" y="244"/>
                    </a:cubicBezTo>
                    <a:close/>
                  </a:path>
                </a:pathLst>
              </a:custGeom>
              <a:solidFill>
                <a:srgbClr val="BDC3C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61" name="Google Shape;2661;p40"/>
              <p:cNvSpPr/>
              <p:nvPr/>
            </p:nvSpPr>
            <p:spPr>
              <a:xfrm>
                <a:off x="7345463" y="10620499"/>
                <a:ext cx="415925" cy="434975"/>
              </a:xfrm>
              <a:custGeom>
                <a:avLst/>
                <a:gdLst/>
                <a:ahLst/>
                <a:cxnLst/>
                <a:rect l="l" t="t" r="r" b="b"/>
                <a:pathLst>
                  <a:path w="131" h="137" extrusionOk="0">
                    <a:moveTo>
                      <a:pt x="127" y="36"/>
                    </a:moveTo>
                    <a:cubicBezTo>
                      <a:pt x="124" y="37"/>
                      <a:pt x="120" y="38"/>
                      <a:pt x="118" y="38"/>
                    </a:cubicBezTo>
                    <a:cubicBezTo>
                      <a:pt x="112" y="38"/>
                      <a:pt x="112" y="38"/>
                      <a:pt x="112" y="38"/>
                    </a:cubicBezTo>
                    <a:cubicBezTo>
                      <a:pt x="112" y="39"/>
                      <a:pt x="112" y="39"/>
                      <a:pt x="111" y="39"/>
                    </a:cubicBezTo>
                    <a:cubicBezTo>
                      <a:pt x="107" y="39"/>
                      <a:pt x="102" y="35"/>
                      <a:pt x="101" y="31"/>
                    </a:cubicBezTo>
                    <a:cubicBezTo>
                      <a:pt x="99" y="25"/>
                      <a:pt x="99" y="25"/>
                      <a:pt x="99" y="25"/>
                    </a:cubicBezTo>
                    <a:cubicBezTo>
                      <a:pt x="98" y="21"/>
                      <a:pt x="100" y="15"/>
                      <a:pt x="105" y="13"/>
                    </a:cubicBezTo>
                    <a:cubicBezTo>
                      <a:pt x="110" y="10"/>
                      <a:pt x="110" y="10"/>
                      <a:pt x="110" y="10"/>
                    </a:cubicBezTo>
                    <a:cubicBezTo>
                      <a:pt x="112" y="9"/>
                      <a:pt x="116" y="8"/>
                      <a:pt x="118" y="7"/>
                    </a:cubicBezTo>
                    <a:cubicBezTo>
                      <a:pt x="122" y="6"/>
                      <a:pt x="122" y="6"/>
                      <a:pt x="122" y="6"/>
                    </a:cubicBezTo>
                    <a:cubicBezTo>
                      <a:pt x="121" y="3"/>
                      <a:pt x="121" y="3"/>
                      <a:pt x="121" y="3"/>
                    </a:cubicBezTo>
                    <a:cubicBezTo>
                      <a:pt x="117" y="3"/>
                      <a:pt x="117" y="3"/>
                      <a:pt x="117" y="3"/>
                    </a:cubicBezTo>
                    <a:cubicBezTo>
                      <a:pt x="117" y="3"/>
                      <a:pt x="117" y="3"/>
                      <a:pt x="116" y="3"/>
                    </a:cubicBezTo>
                    <a:cubicBezTo>
                      <a:pt x="114" y="3"/>
                      <a:pt x="111" y="3"/>
                      <a:pt x="108" y="3"/>
                    </a:cubicBezTo>
                    <a:cubicBezTo>
                      <a:pt x="103" y="2"/>
                      <a:pt x="103" y="2"/>
                      <a:pt x="103" y="2"/>
                    </a:cubicBezTo>
                    <a:cubicBezTo>
                      <a:pt x="101" y="2"/>
                      <a:pt x="100" y="1"/>
                      <a:pt x="98" y="0"/>
                    </a:cubicBezTo>
                    <a:cubicBezTo>
                      <a:pt x="97" y="5"/>
                      <a:pt x="96" y="12"/>
                      <a:pt x="96" y="21"/>
                    </a:cubicBezTo>
                    <a:cubicBezTo>
                      <a:pt x="92" y="22"/>
                      <a:pt x="78" y="29"/>
                      <a:pt x="71" y="33"/>
                    </a:cubicBezTo>
                    <a:cubicBezTo>
                      <a:pt x="61" y="39"/>
                      <a:pt x="44" y="43"/>
                      <a:pt x="36" y="43"/>
                    </a:cubicBezTo>
                    <a:cubicBezTo>
                      <a:pt x="36" y="43"/>
                      <a:pt x="36" y="43"/>
                      <a:pt x="36" y="43"/>
                    </a:cubicBezTo>
                    <a:cubicBezTo>
                      <a:pt x="33" y="43"/>
                      <a:pt x="31" y="43"/>
                      <a:pt x="30" y="43"/>
                    </a:cubicBezTo>
                    <a:cubicBezTo>
                      <a:pt x="0" y="45"/>
                      <a:pt x="12" y="81"/>
                      <a:pt x="17" y="97"/>
                    </a:cubicBezTo>
                    <a:cubicBezTo>
                      <a:pt x="22" y="113"/>
                      <a:pt x="27" y="137"/>
                      <a:pt x="39" y="136"/>
                    </a:cubicBezTo>
                    <a:cubicBezTo>
                      <a:pt x="51" y="136"/>
                      <a:pt x="60" y="118"/>
                      <a:pt x="54" y="105"/>
                    </a:cubicBezTo>
                    <a:cubicBezTo>
                      <a:pt x="52" y="102"/>
                      <a:pt x="49" y="99"/>
                      <a:pt x="48" y="91"/>
                    </a:cubicBezTo>
                    <a:cubicBezTo>
                      <a:pt x="47" y="88"/>
                      <a:pt x="42" y="76"/>
                      <a:pt x="60" y="76"/>
                    </a:cubicBezTo>
                    <a:cubicBezTo>
                      <a:pt x="70" y="76"/>
                      <a:pt x="94" y="75"/>
                      <a:pt x="117" y="66"/>
                    </a:cubicBezTo>
                    <a:cubicBezTo>
                      <a:pt x="114" y="62"/>
                      <a:pt x="114" y="62"/>
                      <a:pt x="114" y="62"/>
                    </a:cubicBezTo>
                    <a:cubicBezTo>
                      <a:pt x="112" y="58"/>
                      <a:pt x="113" y="52"/>
                      <a:pt x="117" y="49"/>
                    </a:cubicBezTo>
                    <a:cubicBezTo>
                      <a:pt x="121" y="45"/>
                      <a:pt x="121" y="45"/>
                      <a:pt x="121" y="45"/>
                    </a:cubicBezTo>
                    <a:cubicBezTo>
                      <a:pt x="123" y="43"/>
                      <a:pt x="126" y="41"/>
                      <a:pt x="128" y="40"/>
                    </a:cubicBezTo>
                    <a:cubicBezTo>
                      <a:pt x="131" y="38"/>
                      <a:pt x="131" y="38"/>
                      <a:pt x="131" y="38"/>
                    </a:cubicBezTo>
                    <a:cubicBezTo>
                      <a:pt x="130" y="35"/>
                      <a:pt x="130" y="35"/>
                      <a:pt x="130" y="35"/>
                    </a:cubicBezTo>
                    <a:lnTo>
                      <a:pt x="127" y="36"/>
                    </a:lnTo>
                    <a:close/>
                  </a:path>
                </a:pathLst>
              </a:custGeom>
              <a:solidFill>
                <a:srgbClr val="BDC3C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62" name="Google Shape;2662;p40"/>
              <p:cNvSpPr/>
              <p:nvPr/>
            </p:nvSpPr>
            <p:spPr>
              <a:xfrm>
                <a:off x="7961413" y="10271249"/>
                <a:ext cx="200025" cy="215900"/>
              </a:xfrm>
              <a:custGeom>
                <a:avLst/>
                <a:gdLst/>
                <a:ahLst/>
                <a:cxnLst/>
                <a:rect l="l" t="t" r="r" b="b"/>
                <a:pathLst>
                  <a:path w="63" h="68" extrusionOk="0">
                    <a:moveTo>
                      <a:pt x="60" y="36"/>
                    </a:moveTo>
                    <a:cubicBezTo>
                      <a:pt x="60" y="36"/>
                      <a:pt x="60" y="35"/>
                      <a:pt x="57" y="29"/>
                    </a:cubicBezTo>
                    <a:cubicBezTo>
                      <a:pt x="56" y="27"/>
                      <a:pt x="49" y="23"/>
                      <a:pt x="40" y="24"/>
                    </a:cubicBezTo>
                    <a:cubicBezTo>
                      <a:pt x="35" y="17"/>
                      <a:pt x="29" y="8"/>
                      <a:pt x="24" y="0"/>
                    </a:cubicBezTo>
                    <a:cubicBezTo>
                      <a:pt x="16" y="3"/>
                      <a:pt x="8" y="7"/>
                      <a:pt x="1" y="12"/>
                    </a:cubicBezTo>
                    <a:cubicBezTo>
                      <a:pt x="6" y="19"/>
                      <a:pt x="12" y="26"/>
                      <a:pt x="15" y="31"/>
                    </a:cubicBezTo>
                    <a:cubicBezTo>
                      <a:pt x="12" y="33"/>
                      <a:pt x="10" y="35"/>
                      <a:pt x="7" y="37"/>
                    </a:cubicBezTo>
                    <a:cubicBezTo>
                      <a:pt x="0" y="43"/>
                      <a:pt x="2" y="50"/>
                      <a:pt x="8" y="54"/>
                    </a:cubicBezTo>
                    <a:cubicBezTo>
                      <a:pt x="11" y="56"/>
                      <a:pt x="19" y="53"/>
                      <a:pt x="19" y="53"/>
                    </a:cubicBezTo>
                    <a:cubicBezTo>
                      <a:pt x="25" y="50"/>
                      <a:pt x="22" y="42"/>
                      <a:pt x="16" y="44"/>
                    </a:cubicBezTo>
                    <a:cubicBezTo>
                      <a:pt x="14" y="45"/>
                      <a:pt x="12" y="45"/>
                      <a:pt x="11" y="44"/>
                    </a:cubicBezTo>
                    <a:cubicBezTo>
                      <a:pt x="11" y="43"/>
                      <a:pt x="15" y="44"/>
                      <a:pt x="18" y="43"/>
                    </a:cubicBezTo>
                    <a:cubicBezTo>
                      <a:pt x="20" y="42"/>
                      <a:pt x="26" y="45"/>
                      <a:pt x="28" y="48"/>
                    </a:cubicBezTo>
                    <a:cubicBezTo>
                      <a:pt x="31" y="55"/>
                      <a:pt x="35" y="63"/>
                      <a:pt x="35" y="63"/>
                    </a:cubicBezTo>
                    <a:cubicBezTo>
                      <a:pt x="38" y="68"/>
                      <a:pt x="45" y="64"/>
                      <a:pt x="42" y="59"/>
                    </a:cubicBezTo>
                    <a:cubicBezTo>
                      <a:pt x="42" y="59"/>
                      <a:pt x="38" y="51"/>
                      <a:pt x="35" y="45"/>
                    </a:cubicBezTo>
                    <a:cubicBezTo>
                      <a:pt x="36" y="45"/>
                      <a:pt x="37" y="46"/>
                      <a:pt x="38" y="47"/>
                    </a:cubicBezTo>
                    <a:cubicBezTo>
                      <a:pt x="41" y="54"/>
                      <a:pt x="45" y="62"/>
                      <a:pt x="45" y="62"/>
                    </a:cubicBezTo>
                    <a:cubicBezTo>
                      <a:pt x="48" y="67"/>
                      <a:pt x="55" y="64"/>
                      <a:pt x="52" y="58"/>
                    </a:cubicBezTo>
                    <a:cubicBezTo>
                      <a:pt x="52" y="58"/>
                      <a:pt x="48" y="49"/>
                      <a:pt x="44" y="42"/>
                    </a:cubicBezTo>
                    <a:cubicBezTo>
                      <a:pt x="44" y="42"/>
                      <a:pt x="43" y="40"/>
                      <a:pt x="42" y="39"/>
                    </a:cubicBezTo>
                    <a:cubicBezTo>
                      <a:pt x="44" y="40"/>
                      <a:pt x="45" y="41"/>
                      <a:pt x="46" y="42"/>
                    </a:cubicBezTo>
                    <a:cubicBezTo>
                      <a:pt x="50" y="49"/>
                      <a:pt x="52" y="55"/>
                      <a:pt x="52" y="55"/>
                    </a:cubicBezTo>
                    <a:cubicBezTo>
                      <a:pt x="55" y="60"/>
                      <a:pt x="62" y="56"/>
                      <a:pt x="59" y="51"/>
                    </a:cubicBezTo>
                    <a:cubicBezTo>
                      <a:pt x="59" y="51"/>
                      <a:pt x="55" y="42"/>
                      <a:pt x="52" y="36"/>
                    </a:cubicBezTo>
                    <a:cubicBezTo>
                      <a:pt x="51" y="35"/>
                      <a:pt x="50" y="34"/>
                      <a:pt x="49" y="33"/>
                    </a:cubicBezTo>
                    <a:cubicBezTo>
                      <a:pt x="50" y="33"/>
                      <a:pt x="52" y="34"/>
                      <a:pt x="52" y="35"/>
                    </a:cubicBezTo>
                    <a:cubicBezTo>
                      <a:pt x="56" y="42"/>
                      <a:pt x="54" y="39"/>
                      <a:pt x="54" y="39"/>
                    </a:cubicBezTo>
                    <a:cubicBezTo>
                      <a:pt x="57" y="44"/>
                      <a:pt x="63" y="41"/>
                      <a:pt x="60" y="36"/>
                    </a:cubicBezTo>
                    <a:close/>
                  </a:path>
                </a:pathLst>
              </a:custGeom>
              <a:solidFill>
                <a:srgbClr val="BDC3C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63" name="Google Shape;2663;p40"/>
              <p:cNvSpPr/>
              <p:nvPr/>
            </p:nvSpPr>
            <p:spPr>
              <a:xfrm>
                <a:off x="7662963" y="10087099"/>
                <a:ext cx="965200" cy="965200"/>
              </a:xfrm>
              <a:custGeom>
                <a:avLst/>
                <a:gdLst/>
                <a:ahLst/>
                <a:cxnLst/>
                <a:rect l="l" t="t" r="r" b="b"/>
                <a:pathLst>
                  <a:path w="304" h="304" extrusionOk="0">
                    <a:moveTo>
                      <a:pt x="301" y="158"/>
                    </a:moveTo>
                    <a:cubicBezTo>
                      <a:pt x="295" y="157"/>
                      <a:pt x="295" y="157"/>
                      <a:pt x="295" y="157"/>
                    </a:cubicBezTo>
                    <a:cubicBezTo>
                      <a:pt x="293" y="156"/>
                      <a:pt x="290" y="156"/>
                      <a:pt x="288" y="155"/>
                    </a:cubicBezTo>
                    <a:cubicBezTo>
                      <a:pt x="282" y="155"/>
                      <a:pt x="282" y="155"/>
                      <a:pt x="282" y="155"/>
                    </a:cubicBezTo>
                    <a:cubicBezTo>
                      <a:pt x="280" y="155"/>
                      <a:pt x="278" y="153"/>
                      <a:pt x="278" y="151"/>
                    </a:cubicBezTo>
                    <a:cubicBezTo>
                      <a:pt x="278" y="145"/>
                      <a:pt x="278" y="145"/>
                      <a:pt x="278" y="145"/>
                    </a:cubicBezTo>
                    <a:cubicBezTo>
                      <a:pt x="278" y="143"/>
                      <a:pt x="280" y="141"/>
                      <a:pt x="282" y="141"/>
                    </a:cubicBezTo>
                    <a:cubicBezTo>
                      <a:pt x="287" y="140"/>
                      <a:pt x="287" y="140"/>
                      <a:pt x="287" y="140"/>
                    </a:cubicBezTo>
                    <a:cubicBezTo>
                      <a:pt x="289" y="139"/>
                      <a:pt x="293" y="139"/>
                      <a:pt x="295" y="138"/>
                    </a:cubicBezTo>
                    <a:cubicBezTo>
                      <a:pt x="300" y="136"/>
                      <a:pt x="300" y="136"/>
                      <a:pt x="300" y="136"/>
                    </a:cubicBezTo>
                    <a:cubicBezTo>
                      <a:pt x="302" y="135"/>
                      <a:pt x="303" y="133"/>
                      <a:pt x="303" y="131"/>
                    </a:cubicBezTo>
                    <a:cubicBezTo>
                      <a:pt x="302" y="125"/>
                      <a:pt x="302" y="125"/>
                      <a:pt x="302" y="125"/>
                    </a:cubicBezTo>
                    <a:cubicBezTo>
                      <a:pt x="302" y="123"/>
                      <a:pt x="300" y="121"/>
                      <a:pt x="298" y="121"/>
                    </a:cubicBezTo>
                    <a:cubicBezTo>
                      <a:pt x="292" y="121"/>
                      <a:pt x="292" y="121"/>
                      <a:pt x="292" y="121"/>
                    </a:cubicBezTo>
                    <a:cubicBezTo>
                      <a:pt x="290" y="121"/>
                      <a:pt x="286" y="121"/>
                      <a:pt x="284" y="122"/>
                    </a:cubicBezTo>
                    <a:cubicBezTo>
                      <a:pt x="279" y="123"/>
                      <a:pt x="279" y="123"/>
                      <a:pt x="279" y="123"/>
                    </a:cubicBezTo>
                    <a:cubicBezTo>
                      <a:pt x="277" y="123"/>
                      <a:pt x="275" y="121"/>
                      <a:pt x="274" y="119"/>
                    </a:cubicBezTo>
                    <a:cubicBezTo>
                      <a:pt x="273" y="114"/>
                      <a:pt x="273" y="114"/>
                      <a:pt x="273" y="114"/>
                    </a:cubicBezTo>
                    <a:cubicBezTo>
                      <a:pt x="272" y="112"/>
                      <a:pt x="273" y="110"/>
                      <a:pt x="275" y="109"/>
                    </a:cubicBezTo>
                    <a:cubicBezTo>
                      <a:pt x="280" y="107"/>
                      <a:pt x="280" y="107"/>
                      <a:pt x="280" y="107"/>
                    </a:cubicBezTo>
                    <a:cubicBezTo>
                      <a:pt x="282" y="106"/>
                      <a:pt x="285" y="104"/>
                      <a:pt x="287" y="103"/>
                    </a:cubicBezTo>
                    <a:cubicBezTo>
                      <a:pt x="291" y="100"/>
                      <a:pt x="291" y="100"/>
                      <a:pt x="291" y="100"/>
                    </a:cubicBezTo>
                    <a:cubicBezTo>
                      <a:pt x="293" y="99"/>
                      <a:pt x="294" y="96"/>
                      <a:pt x="293" y="94"/>
                    </a:cubicBezTo>
                    <a:cubicBezTo>
                      <a:pt x="291" y="89"/>
                      <a:pt x="291" y="89"/>
                      <a:pt x="291" y="89"/>
                    </a:cubicBezTo>
                    <a:cubicBezTo>
                      <a:pt x="290" y="87"/>
                      <a:pt x="287" y="86"/>
                      <a:pt x="285" y="86"/>
                    </a:cubicBezTo>
                    <a:cubicBezTo>
                      <a:pt x="280" y="87"/>
                      <a:pt x="280" y="87"/>
                      <a:pt x="280" y="87"/>
                    </a:cubicBezTo>
                    <a:cubicBezTo>
                      <a:pt x="278" y="88"/>
                      <a:pt x="275" y="89"/>
                      <a:pt x="273" y="90"/>
                    </a:cubicBezTo>
                    <a:cubicBezTo>
                      <a:pt x="268" y="92"/>
                      <a:pt x="268" y="92"/>
                      <a:pt x="268" y="92"/>
                    </a:cubicBezTo>
                    <a:cubicBezTo>
                      <a:pt x="266" y="93"/>
                      <a:pt x="263" y="92"/>
                      <a:pt x="262" y="90"/>
                    </a:cubicBezTo>
                    <a:cubicBezTo>
                      <a:pt x="259" y="85"/>
                      <a:pt x="259" y="85"/>
                      <a:pt x="259" y="85"/>
                    </a:cubicBezTo>
                    <a:cubicBezTo>
                      <a:pt x="258" y="83"/>
                      <a:pt x="259" y="81"/>
                      <a:pt x="260" y="79"/>
                    </a:cubicBezTo>
                    <a:cubicBezTo>
                      <a:pt x="265" y="76"/>
                      <a:pt x="265" y="76"/>
                      <a:pt x="265" y="76"/>
                    </a:cubicBezTo>
                    <a:cubicBezTo>
                      <a:pt x="266" y="75"/>
                      <a:pt x="269" y="72"/>
                      <a:pt x="270" y="71"/>
                    </a:cubicBezTo>
                    <a:cubicBezTo>
                      <a:pt x="274" y="67"/>
                      <a:pt x="274" y="67"/>
                      <a:pt x="274" y="67"/>
                    </a:cubicBezTo>
                    <a:cubicBezTo>
                      <a:pt x="275" y="65"/>
                      <a:pt x="275" y="62"/>
                      <a:pt x="274" y="61"/>
                    </a:cubicBezTo>
                    <a:cubicBezTo>
                      <a:pt x="271" y="56"/>
                      <a:pt x="271" y="56"/>
                      <a:pt x="271" y="56"/>
                    </a:cubicBezTo>
                    <a:cubicBezTo>
                      <a:pt x="269" y="55"/>
                      <a:pt x="267" y="54"/>
                      <a:pt x="265" y="55"/>
                    </a:cubicBezTo>
                    <a:cubicBezTo>
                      <a:pt x="260" y="58"/>
                      <a:pt x="260" y="58"/>
                      <a:pt x="260" y="58"/>
                    </a:cubicBezTo>
                    <a:cubicBezTo>
                      <a:pt x="258" y="59"/>
                      <a:pt x="255" y="60"/>
                      <a:pt x="253" y="62"/>
                    </a:cubicBezTo>
                    <a:cubicBezTo>
                      <a:pt x="249" y="65"/>
                      <a:pt x="249" y="65"/>
                      <a:pt x="249" y="65"/>
                    </a:cubicBezTo>
                    <a:cubicBezTo>
                      <a:pt x="247" y="66"/>
                      <a:pt x="245" y="66"/>
                      <a:pt x="243" y="65"/>
                    </a:cubicBezTo>
                    <a:cubicBezTo>
                      <a:pt x="239" y="61"/>
                      <a:pt x="239" y="61"/>
                      <a:pt x="239" y="61"/>
                    </a:cubicBezTo>
                    <a:cubicBezTo>
                      <a:pt x="238" y="59"/>
                      <a:pt x="238" y="57"/>
                      <a:pt x="239" y="55"/>
                    </a:cubicBezTo>
                    <a:cubicBezTo>
                      <a:pt x="242" y="51"/>
                      <a:pt x="242" y="51"/>
                      <a:pt x="242" y="51"/>
                    </a:cubicBezTo>
                    <a:cubicBezTo>
                      <a:pt x="244" y="49"/>
                      <a:pt x="245" y="46"/>
                      <a:pt x="246" y="44"/>
                    </a:cubicBezTo>
                    <a:cubicBezTo>
                      <a:pt x="249" y="39"/>
                      <a:pt x="249" y="39"/>
                      <a:pt x="249" y="39"/>
                    </a:cubicBezTo>
                    <a:cubicBezTo>
                      <a:pt x="250" y="37"/>
                      <a:pt x="249" y="35"/>
                      <a:pt x="248" y="33"/>
                    </a:cubicBezTo>
                    <a:cubicBezTo>
                      <a:pt x="243" y="30"/>
                      <a:pt x="243" y="30"/>
                      <a:pt x="243" y="30"/>
                    </a:cubicBezTo>
                    <a:cubicBezTo>
                      <a:pt x="242" y="28"/>
                      <a:pt x="239" y="29"/>
                      <a:pt x="237" y="30"/>
                    </a:cubicBezTo>
                    <a:cubicBezTo>
                      <a:pt x="233" y="34"/>
                      <a:pt x="233" y="34"/>
                      <a:pt x="233" y="34"/>
                    </a:cubicBezTo>
                    <a:cubicBezTo>
                      <a:pt x="231" y="35"/>
                      <a:pt x="229" y="38"/>
                      <a:pt x="228" y="39"/>
                    </a:cubicBezTo>
                    <a:cubicBezTo>
                      <a:pt x="225" y="44"/>
                      <a:pt x="225" y="44"/>
                      <a:pt x="225" y="44"/>
                    </a:cubicBezTo>
                    <a:cubicBezTo>
                      <a:pt x="223" y="45"/>
                      <a:pt x="221" y="46"/>
                      <a:pt x="219" y="45"/>
                    </a:cubicBezTo>
                    <a:cubicBezTo>
                      <a:pt x="214" y="42"/>
                      <a:pt x="214" y="42"/>
                      <a:pt x="214" y="42"/>
                    </a:cubicBezTo>
                    <a:cubicBezTo>
                      <a:pt x="212" y="41"/>
                      <a:pt x="211" y="38"/>
                      <a:pt x="212" y="36"/>
                    </a:cubicBezTo>
                    <a:cubicBezTo>
                      <a:pt x="214" y="31"/>
                      <a:pt x="214" y="31"/>
                      <a:pt x="214" y="31"/>
                    </a:cubicBezTo>
                    <a:cubicBezTo>
                      <a:pt x="215" y="29"/>
                      <a:pt x="216" y="26"/>
                      <a:pt x="217" y="24"/>
                    </a:cubicBezTo>
                    <a:cubicBezTo>
                      <a:pt x="218" y="19"/>
                      <a:pt x="218" y="19"/>
                      <a:pt x="218" y="19"/>
                    </a:cubicBezTo>
                    <a:cubicBezTo>
                      <a:pt x="218" y="17"/>
                      <a:pt x="217" y="14"/>
                      <a:pt x="215" y="13"/>
                    </a:cubicBezTo>
                    <a:cubicBezTo>
                      <a:pt x="210" y="11"/>
                      <a:pt x="210" y="11"/>
                      <a:pt x="210" y="11"/>
                    </a:cubicBezTo>
                    <a:cubicBezTo>
                      <a:pt x="208" y="10"/>
                      <a:pt x="205" y="11"/>
                      <a:pt x="204" y="13"/>
                    </a:cubicBezTo>
                    <a:cubicBezTo>
                      <a:pt x="201" y="17"/>
                      <a:pt x="201" y="17"/>
                      <a:pt x="201" y="17"/>
                    </a:cubicBezTo>
                    <a:cubicBezTo>
                      <a:pt x="200" y="19"/>
                      <a:pt x="198" y="22"/>
                      <a:pt x="197" y="24"/>
                    </a:cubicBezTo>
                    <a:cubicBezTo>
                      <a:pt x="195" y="29"/>
                      <a:pt x="195" y="29"/>
                      <a:pt x="195" y="29"/>
                    </a:cubicBezTo>
                    <a:cubicBezTo>
                      <a:pt x="194" y="31"/>
                      <a:pt x="192" y="32"/>
                      <a:pt x="190" y="31"/>
                    </a:cubicBezTo>
                    <a:cubicBezTo>
                      <a:pt x="185" y="30"/>
                      <a:pt x="185" y="30"/>
                      <a:pt x="185" y="30"/>
                    </a:cubicBezTo>
                    <a:cubicBezTo>
                      <a:pt x="183" y="29"/>
                      <a:pt x="181" y="27"/>
                      <a:pt x="181" y="25"/>
                    </a:cubicBezTo>
                    <a:cubicBezTo>
                      <a:pt x="182" y="20"/>
                      <a:pt x="182" y="20"/>
                      <a:pt x="182" y="20"/>
                    </a:cubicBezTo>
                    <a:cubicBezTo>
                      <a:pt x="183" y="18"/>
                      <a:pt x="183" y="14"/>
                      <a:pt x="183" y="12"/>
                    </a:cubicBezTo>
                    <a:cubicBezTo>
                      <a:pt x="183" y="7"/>
                      <a:pt x="183" y="7"/>
                      <a:pt x="183" y="7"/>
                    </a:cubicBezTo>
                    <a:cubicBezTo>
                      <a:pt x="183" y="4"/>
                      <a:pt x="181" y="2"/>
                      <a:pt x="179" y="2"/>
                    </a:cubicBezTo>
                    <a:cubicBezTo>
                      <a:pt x="173" y="1"/>
                      <a:pt x="173" y="1"/>
                      <a:pt x="173" y="1"/>
                    </a:cubicBezTo>
                    <a:cubicBezTo>
                      <a:pt x="171" y="1"/>
                      <a:pt x="169" y="2"/>
                      <a:pt x="168" y="4"/>
                    </a:cubicBezTo>
                    <a:cubicBezTo>
                      <a:pt x="166" y="9"/>
                      <a:pt x="166" y="9"/>
                      <a:pt x="166" y="9"/>
                    </a:cubicBezTo>
                    <a:cubicBezTo>
                      <a:pt x="165" y="11"/>
                      <a:pt x="165" y="15"/>
                      <a:pt x="164" y="17"/>
                    </a:cubicBezTo>
                    <a:cubicBezTo>
                      <a:pt x="163" y="22"/>
                      <a:pt x="163" y="22"/>
                      <a:pt x="163" y="22"/>
                    </a:cubicBezTo>
                    <a:cubicBezTo>
                      <a:pt x="163" y="24"/>
                      <a:pt x="161" y="26"/>
                      <a:pt x="159" y="26"/>
                    </a:cubicBezTo>
                    <a:cubicBezTo>
                      <a:pt x="153" y="26"/>
                      <a:pt x="153" y="26"/>
                      <a:pt x="153" y="26"/>
                    </a:cubicBezTo>
                    <a:cubicBezTo>
                      <a:pt x="151" y="26"/>
                      <a:pt x="149" y="24"/>
                      <a:pt x="149" y="22"/>
                    </a:cubicBezTo>
                    <a:cubicBezTo>
                      <a:pt x="148" y="16"/>
                      <a:pt x="148" y="16"/>
                      <a:pt x="148" y="16"/>
                    </a:cubicBezTo>
                    <a:cubicBezTo>
                      <a:pt x="148" y="14"/>
                      <a:pt x="148" y="11"/>
                      <a:pt x="147" y="9"/>
                    </a:cubicBezTo>
                    <a:cubicBezTo>
                      <a:pt x="146" y="3"/>
                      <a:pt x="146" y="3"/>
                      <a:pt x="146" y="3"/>
                    </a:cubicBezTo>
                    <a:cubicBezTo>
                      <a:pt x="145" y="1"/>
                      <a:pt x="143" y="0"/>
                      <a:pt x="140" y="0"/>
                    </a:cubicBezTo>
                    <a:cubicBezTo>
                      <a:pt x="135" y="1"/>
                      <a:pt x="135" y="1"/>
                      <a:pt x="135" y="1"/>
                    </a:cubicBezTo>
                    <a:cubicBezTo>
                      <a:pt x="133" y="1"/>
                      <a:pt x="131" y="3"/>
                      <a:pt x="131" y="5"/>
                    </a:cubicBezTo>
                    <a:cubicBezTo>
                      <a:pt x="130" y="10"/>
                      <a:pt x="130" y="10"/>
                      <a:pt x="130" y="10"/>
                    </a:cubicBezTo>
                    <a:cubicBezTo>
                      <a:pt x="130" y="12"/>
                      <a:pt x="130" y="16"/>
                      <a:pt x="130" y="18"/>
                    </a:cubicBezTo>
                    <a:cubicBezTo>
                      <a:pt x="131" y="23"/>
                      <a:pt x="131" y="23"/>
                      <a:pt x="131" y="23"/>
                    </a:cubicBezTo>
                    <a:cubicBezTo>
                      <a:pt x="131" y="26"/>
                      <a:pt x="129" y="28"/>
                      <a:pt x="127" y="28"/>
                    </a:cubicBezTo>
                    <a:cubicBezTo>
                      <a:pt x="122" y="29"/>
                      <a:pt x="122" y="29"/>
                      <a:pt x="122" y="29"/>
                    </a:cubicBezTo>
                    <a:cubicBezTo>
                      <a:pt x="120" y="30"/>
                      <a:pt x="117" y="29"/>
                      <a:pt x="117" y="27"/>
                    </a:cubicBezTo>
                    <a:cubicBezTo>
                      <a:pt x="115" y="22"/>
                      <a:pt x="115" y="22"/>
                      <a:pt x="115" y="22"/>
                    </a:cubicBezTo>
                    <a:cubicBezTo>
                      <a:pt x="114" y="20"/>
                      <a:pt x="113" y="16"/>
                      <a:pt x="112" y="14"/>
                    </a:cubicBezTo>
                    <a:cubicBezTo>
                      <a:pt x="109" y="10"/>
                      <a:pt x="109" y="10"/>
                      <a:pt x="109" y="10"/>
                    </a:cubicBezTo>
                    <a:cubicBezTo>
                      <a:pt x="108" y="8"/>
                      <a:pt x="105" y="7"/>
                      <a:pt x="103" y="8"/>
                    </a:cubicBezTo>
                    <a:cubicBezTo>
                      <a:pt x="98" y="10"/>
                      <a:pt x="98" y="10"/>
                      <a:pt x="98" y="10"/>
                    </a:cubicBezTo>
                    <a:cubicBezTo>
                      <a:pt x="96" y="10"/>
                      <a:pt x="94" y="13"/>
                      <a:pt x="95" y="15"/>
                    </a:cubicBezTo>
                    <a:cubicBezTo>
                      <a:pt x="96" y="20"/>
                      <a:pt x="96" y="20"/>
                      <a:pt x="96" y="20"/>
                    </a:cubicBezTo>
                    <a:cubicBezTo>
                      <a:pt x="96" y="22"/>
                      <a:pt x="97" y="26"/>
                      <a:pt x="98" y="28"/>
                    </a:cubicBezTo>
                    <a:cubicBezTo>
                      <a:pt x="99" y="33"/>
                      <a:pt x="99" y="33"/>
                      <a:pt x="99" y="33"/>
                    </a:cubicBezTo>
                    <a:cubicBezTo>
                      <a:pt x="100" y="35"/>
                      <a:pt x="99" y="37"/>
                      <a:pt x="97" y="38"/>
                    </a:cubicBezTo>
                    <a:cubicBezTo>
                      <a:pt x="92" y="41"/>
                      <a:pt x="92" y="41"/>
                      <a:pt x="92" y="41"/>
                    </a:cubicBezTo>
                    <a:cubicBezTo>
                      <a:pt x="90" y="42"/>
                      <a:pt x="88" y="41"/>
                      <a:pt x="87" y="39"/>
                    </a:cubicBezTo>
                    <a:cubicBezTo>
                      <a:pt x="84" y="35"/>
                      <a:pt x="84" y="35"/>
                      <a:pt x="84" y="35"/>
                    </a:cubicBezTo>
                    <a:cubicBezTo>
                      <a:pt x="82" y="33"/>
                      <a:pt x="80" y="30"/>
                      <a:pt x="79" y="29"/>
                    </a:cubicBezTo>
                    <a:cubicBezTo>
                      <a:pt x="75" y="25"/>
                      <a:pt x="75" y="25"/>
                      <a:pt x="75" y="25"/>
                    </a:cubicBezTo>
                    <a:cubicBezTo>
                      <a:pt x="73" y="23"/>
                      <a:pt x="71" y="23"/>
                      <a:pt x="69" y="24"/>
                    </a:cubicBezTo>
                    <a:cubicBezTo>
                      <a:pt x="64" y="27"/>
                      <a:pt x="64" y="27"/>
                      <a:pt x="64" y="27"/>
                    </a:cubicBezTo>
                    <a:cubicBezTo>
                      <a:pt x="62" y="29"/>
                      <a:pt x="62" y="31"/>
                      <a:pt x="62" y="33"/>
                    </a:cubicBezTo>
                    <a:cubicBezTo>
                      <a:pt x="65" y="38"/>
                      <a:pt x="65" y="38"/>
                      <a:pt x="65" y="38"/>
                    </a:cubicBezTo>
                    <a:cubicBezTo>
                      <a:pt x="66" y="40"/>
                      <a:pt x="67" y="43"/>
                      <a:pt x="69" y="45"/>
                    </a:cubicBezTo>
                    <a:cubicBezTo>
                      <a:pt x="71" y="50"/>
                      <a:pt x="71" y="50"/>
                      <a:pt x="71" y="50"/>
                    </a:cubicBezTo>
                    <a:cubicBezTo>
                      <a:pt x="73" y="51"/>
                      <a:pt x="72" y="54"/>
                      <a:pt x="71" y="55"/>
                    </a:cubicBezTo>
                    <a:cubicBezTo>
                      <a:pt x="67" y="59"/>
                      <a:pt x="67" y="59"/>
                      <a:pt x="67" y="59"/>
                    </a:cubicBezTo>
                    <a:cubicBezTo>
                      <a:pt x="65" y="61"/>
                      <a:pt x="62" y="61"/>
                      <a:pt x="61" y="59"/>
                    </a:cubicBezTo>
                    <a:cubicBezTo>
                      <a:pt x="57" y="56"/>
                      <a:pt x="57" y="56"/>
                      <a:pt x="57" y="56"/>
                    </a:cubicBezTo>
                    <a:cubicBezTo>
                      <a:pt x="55" y="54"/>
                      <a:pt x="52" y="52"/>
                      <a:pt x="50" y="51"/>
                    </a:cubicBezTo>
                    <a:cubicBezTo>
                      <a:pt x="46" y="48"/>
                      <a:pt x="46" y="48"/>
                      <a:pt x="46" y="48"/>
                    </a:cubicBezTo>
                    <a:cubicBezTo>
                      <a:pt x="44" y="47"/>
                      <a:pt x="41" y="47"/>
                      <a:pt x="40" y="49"/>
                    </a:cubicBezTo>
                    <a:cubicBezTo>
                      <a:pt x="36" y="53"/>
                      <a:pt x="36" y="53"/>
                      <a:pt x="36" y="53"/>
                    </a:cubicBezTo>
                    <a:cubicBezTo>
                      <a:pt x="35" y="55"/>
                      <a:pt x="34" y="58"/>
                      <a:pt x="36" y="59"/>
                    </a:cubicBezTo>
                    <a:cubicBezTo>
                      <a:pt x="39" y="64"/>
                      <a:pt x="39" y="64"/>
                      <a:pt x="39" y="64"/>
                    </a:cubicBezTo>
                    <a:cubicBezTo>
                      <a:pt x="41" y="65"/>
                      <a:pt x="43" y="68"/>
                      <a:pt x="45" y="69"/>
                    </a:cubicBezTo>
                    <a:cubicBezTo>
                      <a:pt x="49" y="73"/>
                      <a:pt x="49" y="73"/>
                      <a:pt x="49" y="73"/>
                    </a:cubicBezTo>
                    <a:cubicBezTo>
                      <a:pt x="50" y="74"/>
                      <a:pt x="50" y="77"/>
                      <a:pt x="49" y="79"/>
                    </a:cubicBezTo>
                    <a:cubicBezTo>
                      <a:pt x="46" y="83"/>
                      <a:pt x="46" y="83"/>
                      <a:pt x="46" y="83"/>
                    </a:cubicBezTo>
                    <a:cubicBezTo>
                      <a:pt x="45" y="85"/>
                      <a:pt x="42" y="86"/>
                      <a:pt x="40" y="85"/>
                    </a:cubicBezTo>
                    <a:cubicBezTo>
                      <a:pt x="36" y="82"/>
                      <a:pt x="36" y="82"/>
                      <a:pt x="36" y="82"/>
                    </a:cubicBezTo>
                    <a:cubicBezTo>
                      <a:pt x="34" y="81"/>
                      <a:pt x="31" y="80"/>
                      <a:pt x="28" y="79"/>
                    </a:cubicBezTo>
                    <a:cubicBezTo>
                      <a:pt x="23" y="78"/>
                      <a:pt x="23" y="78"/>
                      <a:pt x="23" y="78"/>
                    </a:cubicBezTo>
                    <a:cubicBezTo>
                      <a:pt x="21" y="77"/>
                      <a:pt x="19" y="78"/>
                      <a:pt x="18" y="80"/>
                    </a:cubicBezTo>
                    <a:cubicBezTo>
                      <a:pt x="15" y="85"/>
                      <a:pt x="15" y="85"/>
                      <a:pt x="15" y="85"/>
                    </a:cubicBezTo>
                    <a:cubicBezTo>
                      <a:pt x="14" y="87"/>
                      <a:pt x="15" y="90"/>
                      <a:pt x="16" y="91"/>
                    </a:cubicBezTo>
                    <a:cubicBezTo>
                      <a:pt x="21" y="94"/>
                      <a:pt x="21" y="94"/>
                      <a:pt x="21" y="94"/>
                    </a:cubicBezTo>
                    <a:cubicBezTo>
                      <a:pt x="23" y="96"/>
                      <a:pt x="26" y="98"/>
                      <a:pt x="27" y="99"/>
                    </a:cubicBezTo>
                    <a:cubicBezTo>
                      <a:pt x="32" y="101"/>
                      <a:pt x="32" y="101"/>
                      <a:pt x="32" y="101"/>
                    </a:cubicBezTo>
                    <a:cubicBezTo>
                      <a:pt x="34" y="102"/>
                      <a:pt x="35" y="105"/>
                      <a:pt x="34" y="107"/>
                    </a:cubicBezTo>
                    <a:cubicBezTo>
                      <a:pt x="32" y="112"/>
                      <a:pt x="32" y="112"/>
                      <a:pt x="32" y="112"/>
                    </a:cubicBezTo>
                    <a:cubicBezTo>
                      <a:pt x="32" y="114"/>
                      <a:pt x="29" y="115"/>
                      <a:pt x="27" y="115"/>
                    </a:cubicBezTo>
                    <a:cubicBezTo>
                      <a:pt x="22" y="114"/>
                      <a:pt x="22" y="114"/>
                      <a:pt x="22" y="114"/>
                    </a:cubicBezTo>
                    <a:cubicBezTo>
                      <a:pt x="20" y="113"/>
                      <a:pt x="16" y="113"/>
                      <a:pt x="14" y="112"/>
                    </a:cubicBezTo>
                    <a:cubicBezTo>
                      <a:pt x="9" y="112"/>
                      <a:pt x="9" y="112"/>
                      <a:pt x="9" y="112"/>
                    </a:cubicBezTo>
                    <a:cubicBezTo>
                      <a:pt x="7" y="112"/>
                      <a:pt x="5" y="114"/>
                      <a:pt x="4" y="116"/>
                    </a:cubicBezTo>
                    <a:cubicBezTo>
                      <a:pt x="3" y="121"/>
                      <a:pt x="3" y="121"/>
                      <a:pt x="3" y="121"/>
                    </a:cubicBezTo>
                    <a:cubicBezTo>
                      <a:pt x="2" y="124"/>
                      <a:pt x="4" y="126"/>
                      <a:pt x="6" y="127"/>
                    </a:cubicBezTo>
                    <a:cubicBezTo>
                      <a:pt x="11" y="129"/>
                      <a:pt x="11" y="129"/>
                      <a:pt x="11" y="129"/>
                    </a:cubicBezTo>
                    <a:cubicBezTo>
                      <a:pt x="13" y="130"/>
                      <a:pt x="16" y="131"/>
                      <a:pt x="18" y="131"/>
                    </a:cubicBezTo>
                    <a:cubicBezTo>
                      <a:pt x="23" y="133"/>
                      <a:pt x="23" y="133"/>
                      <a:pt x="23" y="133"/>
                    </a:cubicBezTo>
                    <a:cubicBezTo>
                      <a:pt x="25" y="133"/>
                      <a:pt x="27" y="135"/>
                      <a:pt x="27" y="137"/>
                    </a:cubicBezTo>
                    <a:cubicBezTo>
                      <a:pt x="26" y="143"/>
                      <a:pt x="26" y="143"/>
                      <a:pt x="26" y="143"/>
                    </a:cubicBezTo>
                    <a:cubicBezTo>
                      <a:pt x="26" y="145"/>
                      <a:pt x="24" y="147"/>
                      <a:pt x="22" y="147"/>
                    </a:cubicBezTo>
                    <a:cubicBezTo>
                      <a:pt x="17" y="147"/>
                      <a:pt x="17" y="147"/>
                      <a:pt x="17" y="147"/>
                    </a:cubicBezTo>
                    <a:cubicBezTo>
                      <a:pt x="15" y="147"/>
                      <a:pt x="11" y="148"/>
                      <a:pt x="9" y="148"/>
                    </a:cubicBezTo>
                    <a:cubicBezTo>
                      <a:pt x="4" y="149"/>
                      <a:pt x="4" y="149"/>
                      <a:pt x="4" y="149"/>
                    </a:cubicBezTo>
                    <a:cubicBezTo>
                      <a:pt x="1" y="150"/>
                      <a:pt x="0" y="152"/>
                      <a:pt x="0" y="154"/>
                    </a:cubicBezTo>
                    <a:cubicBezTo>
                      <a:pt x="0" y="159"/>
                      <a:pt x="0" y="159"/>
                      <a:pt x="0" y="159"/>
                    </a:cubicBezTo>
                    <a:cubicBezTo>
                      <a:pt x="0" y="162"/>
                      <a:pt x="2" y="164"/>
                      <a:pt x="4" y="164"/>
                    </a:cubicBezTo>
                    <a:cubicBezTo>
                      <a:pt x="9" y="165"/>
                      <a:pt x="9" y="165"/>
                      <a:pt x="9" y="165"/>
                    </a:cubicBezTo>
                    <a:cubicBezTo>
                      <a:pt x="12" y="165"/>
                      <a:pt x="15" y="165"/>
                      <a:pt x="17" y="165"/>
                    </a:cubicBezTo>
                    <a:cubicBezTo>
                      <a:pt x="22" y="165"/>
                      <a:pt x="22" y="165"/>
                      <a:pt x="22" y="165"/>
                    </a:cubicBezTo>
                    <a:cubicBezTo>
                      <a:pt x="25" y="165"/>
                      <a:pt x="27" y="167"/>
                      <a:pt x="27" y="169"/>
                    </a:cubicBezTo>
                    <a:cubicBezTo>
                      <a:pt x="28" y="174"/>
                      <a:pt x="28" y="174"/>
                      <a:pt x="28" y="174"/>
                    </a:cubicBezTo>
                    <a:cubicBezTo>
                      <a:pt x="28" y="177"/>
                      <a:pt x="27" y="179"/>
                      <a:pt x="25" y="179"/>
                    </a:cubicBezTo>
                    <a:cubicBezTo>
                      <a:pt x="20" y="181"/>
                      <a:pt x="20" y="181"/>
                      <a:pt x="20" y="181"/>
                    </a:cubicBezTo>
                    <a:cubicBezTo>
                      <a:pt x="18" y="181"/>
                      <a:pt x="14" y="183"/>
                      <a:pt x="12" y="184"/>
                    </a:cubicBezTo>
                    <a:cubicBezTo>
                      <a:pt x="8" y="186"/>
                      <a:pt x="8" y="186"/>
                      <a:pt x="8" y="186"/>
                    </a:cubicBezTo>
                    <a:cubicBezTo>
                      <a:pt x="6" y="187"/>
                      <a:pt x="4" y="190"/>
                      <a:pt x="5" y="192"/>
                    </a:cubicBezTo>
                    <a:cubicBezTo>
                      <a:pt x="7" y="197"/>
                      <a:pt x="7" y="197"/>
                      <a:pt x="7" y="197"/>
                    </a:cubicBezTo>
                    <a:cubicBezTo>
                      <a:pt x="7" y="199"/>
                      <a:pt x="10" y="201"/>
                      <a:pt x="12" y="201"/>
                    </a:cubicBezTo>
                    <a:cubicBezTo>
                      <a:pt x="17" y="200"/>
                      <a:pt x="17" y="200"/>
                      <a:pt x="17" y="200"/>
                    </a:cubicBezTo>
                    <a:cubicBezTo>
                      <a:pt x="19" y="200"/>
                      <a:pt x="23" y="199"/>
                      <a:pt x="25" y="198"/>
                    </a:cubicBezTo>
                    <a:cubicBezTo>
                      <a:pt x="30" y="197"/>
                      <a:pt x="30" y="197"/>
                      <a:pt x="30" y="197"/>
                    </a:cubicBezTo>
                    <a:cubicBezTo>
                      <a:pt x="32" y="196"/>
                      <a:pt x="34" y="198"/>
                      <a:pt x="35" y="200"/>
                    </a:cubicBezTo>
                    <a:cubicBezTo>
                      <a:pt x="37" y="205"/>
                      <a:pt x="37" y="205"/>
                      <a:pt x="37" y="205"/>
                    </a:cubicBezTo>
                    <a:cubicBezTo>
                      <a:pt x="38" y="207"/>
                      <a:pt x="37" y="209"/>
                      <a:pt x="36" y="210"/>
                    </a:cubicBezTo>
                    <a:cubicBezTo>
                      <a:pt x="31" y="213"/>
                      <a:pt x="31" y="213"/>
                      <a:pt x="31" y="213"/>
                    </a:cubicBezTo>
                    <a:cubicBezTo>
                      <a:pt x="29" y="214"/>
                      <a:pt x="26" y="216"/>
                      <a:pt x="25" y="218"/>
                    </a:cubicBezTo>
                    <a:cubicBezTo>
                      <a:pt x="21" y="221"/>
                      <a:pt x="21" y="221"/>
                      <a:pt x="21" y="221"/>
                    </a:cubicBezTo>
                    <a:cubicBezTo>
                      <a:pt x="19" y="222"/>
                      <a:pt x="18" y="225"/>
                      <a:pt x="20" y="227"/>
                    </a:cubicBezTo>
                    <a:cubicBezTo>
                      <a:pt x="22" y="232"/>
                      <a:pt x="22" y="232"/>
                      <a:pt x="22" y="232"/>
                    </a:cubicBezTo>
                    <a:cubicBezTo>
                      <a:pt x="24" y="234"/>
                      <a:pt x="26" y="235"/>
                      <a:pt x="28" y="234"/>
                    </a:cubicBezTo>
                    <a:cubicBezTo>
                      <a:pt x="33" y="232"/>
                      <a:pt x="33" y="232"/>
                      <a:pt x="33" y="232"/>
                    </a:cubicBezTo>
                    <a:cubicBezTo>
                      <a:pt x="35" y="231"/>
                      <a:pt x="39" y="230"/>
                      <a:pt x="40" y="229"/>
                    </a:cubicBezTo>
                    <a:cubicBezTo>
                      <a:pt x="45" y="226"/>
                      <a:pt x="45" y="226"/>
                      <a:pt x="45" y="226"/>
                    </a:cubicBezTo>
                    <a:cubicBezTo>
                      <a:pt x="47" y="225"/>
                      <a:pt x="49" y="225"/>
                      <a:pt x="51" y="227"/>
                    </a:cubicBezTo>
                    <a:cubicBezTo>
                      <a:pt x="54" y="231"/>
                      <a:pt x="54" y="231"/>
                      <a:pt x="54" y="231"/>
                    </a:cubicBezTo>
                    <a:cubicBezTo>
                      <a:pt x="55" y="233"/>
                      <a:pt x="55" y="236"/>
                      <a:pt x="54" y="237"/>
                    </a:cubicBezTo>
                    <a:cubicBezTo>
                      <a:pt x="50" y="241"/>
                      <a:pt x="50" y="241"/>
                      <a:pt x="50" y="241"/>
                    </a:cubicBezTo>
                    <a:cubicBezTo>
                      <a:pt x="49" y="243"/>
                      <a:pt x="46" y="245"/>
                      <a:pt x="45" y="247"/>
                    </a:cubicBezTo>
                    <a:cubicBezTo>
                      <a:pt x="42" y="252"/>
                      <a:pt x="42" y="252"/>
                      <a:pt x="42" y="252"/>
                    </a:cubicBezTo>
                    <a:cubicBezTo>
                      <a:pt x="41" y="253"/>
                      <a:pt x="41" y="256"/>
                      <a:pt x="42" y="258"/>
                    </a:cubicBezTo>
                    <a:cubicBezTo>
                      <a:pt x="46" y="262"/>
                      <a:pt x="46" y="262"/>
                      <a:pt x="46" y="262"/>
                    </a:cubicBezTo>
                    <a:cubicBezTo>
                      <a:pt x="48" y="263"/>
                      <a:pt x="51" y="263"/>
                      <a:pt x="52" y="262"/>
                    </a:cubicBezTo>
                    <a:cubicBezTo>
                      <a:pt x="57" y="259"/>
                      <a:pt x="57" y="259"/>
                      <a:pt x="57" y="259"/>
                    </a:cubicBezTo>
                    <a:cubicBezTo>
                      <a:pt x="59" y="258"/>
                      <a:pt x="61" y="256"/>
                      <a:pt x="63" y="254"/>
                    </a:cubicBezTo>
                    <a:cubicBezTo>
                      <a:pt x="67" y="250"/>
                      <a:pt x="67" y="250"/>
                      <a:pt x="67" y="250"/>
                    </a:cubicBezTo>
                    <a:cubicBezTo>
                      <a:pt x="68" y="249"/>
                      <a:pt x="71" y="249"/>
                      <a:pt x="73" y="250"/>
                    </a:cubicBezTo>
                    <a:cubicBezTo>
                      <a:pt x="77" y="253"/>
                      <a:pt x="77" y="253"/>
                      <a:pt x="77" y="253"/>
                    </a:cubicBezTo>
                    <a:cubicBezTo>
                      <a:pt x="79" y="255"/>
                      <a:pt x="79" y="257"/>
                      <a:pt x="78" y="259"/>
                    </a:cubicBezTo>
                    <a:cubicBezTo>
                      <a:pt x="75" y="264"/>
                      <a:pt x="75" y="264"/>
                      <a:pt x="75" y="264"/>
                    </a:cubicBezTo>
                    <a:cubicBezTo>
                      <a:pt x="74" y="265"/>
                      <a:pt x="73" y="269"/>
                      <a:pt x="72" y="271"/>
                    </a:cubicBezTo>
                    <a:cubicBezTo>
                      <a:pt x="70" y="276"/>
                      <a:pt x="70" y="276"/>
                      <a:pt x="70" y="276"/>
                    </a:cubicBezTo>
                    <a:cubicBezTo>
                      <a:pt x="69" y="278"/>
                      <a:pt x="70" y="281"/>
                      <a:pt x="72" y="282"/>
                    </a:cubicBezTo>
                    <a:cubicBezTo>
                      <a:pt x="77" y="284"/>
                      <a:pt x="77" y="284"/>
                      <a:pt x="77" y="284"/>
                    </a:cubicBezTo>
                    <a:cubicBezTo>
                      <a:pt x="79" y="286"/>
                      <a:pt x="82" y="285"/>
                      <a:pt x="83" y="283"/>
                    </a:cubicBezTo>
                    <a:cubicBezTo>
                      <a:pt x="87" y="279"/>
                      <a:pt x="87" y="279"/>
                      <a:pt x="87" y="279"/>
                    </a:cubicBezTo>
                    <a:cubicBezTo>
                      <a:pt x="88" y="278"/>
                      <a:pt x="90" y="275"/>
                      <a:pt x="91" y="273"/>
                    </a:cubicBezTo>
                    <a:cubicBezTo>
                      <a:pt x="94" y="269"/>
                      <a:pt x="94" y="269"/>
                      <a:pt x="94" y="269"/>
                    </a:cubicBezTo>
                    <a:cubicBezTo>
                      <a:pt x="95" y="267"/>
                      <a:pt x="97" y="266"/>
                      <a:pt x="99" y="267"/>
                    </a:cubicBezTo>
                    <a:cubicBezTo>
                      <a:pt x="104" y="269"/>
                      <a:pt x="104" y="269"/>
                      <a:pt x="104" y="269"/>
                    </a:cubicBezTo>
                    <a:cubicBezTo>
                      <a:pt x="106" y="270"/>
                      <a:pt x="108" y="272"/>
                      <a:pt x="107" y="274"/>
                    </a:cubicBezTo>
                    <a:cubicBezTo>
                      <a:pt x="106" y="279"/>
                      <a:pt x="106" y="279"/>
                      <a:pt x="106" y="279"/>
                    </a:cubicBezTo>
                    <a:cubicBezTo>
                      <a:pt x="105" y="281"/>
                      <a:pt x="104" y="285"/>
                      <a:pt x="104" y="287"/>
                    </a:cubicBezTo>
                    <a:cubicBezTo>
                      <a:pt x="104" y="292"/>
                      <a:pt x="104" y="292"/>
                      <a:pt x="104" y="292"/>
                    </a:cubicBezTo>
                    <a:cubicBezTo>
                      <a:pt x="103" y="295"/>
                      <a:pt x="105" y="297"/>
                      <a:pt x="107" y="297"/>
                    </a:cubicBezTo>
                    <a:cubicBezTo>
                      <a:pt x="112" y="299"/>
                      <a:pt x="112" y="299"/>
                      <a:pt x="112" y="299"/>
                    </a:cubicBezTo>
                    <a:cubicBezTo>
                      <a:pt x="114" y="300"/>
                      <a:pt x="117" y="298"/>
                      <a:pt x="118" y="297"/>
                    </a:cubicBezTo>
                    <a:cubicBezTo>
                      <a:pt x="120" y="292"/>
                      <a:pt x="120" y="292"/>
                      <a:pt x="120" y="292"/>
                    </a:cubicBezTo>
                    <a:cubicBezTo>
                      <a:pt x="121" y="290"/>
                      <a:pt x="123" y="286"/>
                      <a:pt x="123" y="284"/>
                    </a:cubicBezTo>
                    <a:cubicBezTo>
                      <a:pt x="125" y="279"/>
                      <a:pt x="125" y="279"/>
                      <a:pt x="125" y="279"/>
                    </a:cubicBezTo>
                    <a:cubicBezTo>
                      <a:pt x="125" y="277"/>
                      <a:pt x="128" y="276"/>
                      <a:pt x="130" y="276"/>
                    </a:cubicBezTo>
                    <a:cubicBezTo>
                      <a:pt x="130" y="276"/>
                      <a:pt x="130" y="276"/>
                      <a:pt x="132" y="277"/>
                    </a:cubicBezTo>
                    <a:cubicBezTo>
                      <a:pt x="135" y="277"/>
                      <a:pt x="135" y="277"/>
                      <a:pt x="135" y="277"/>
                    </a:cubicBezTo>
                    <a:cubicBezTo>
                      <a:pt x="137" y="277"/>
                      <a:pt x="139" y="279"/>
                      <a:pt x="139" y="282"/>
                    </a:cubicBezTo>
                    <a:cubicBezTo>
                      <a:pt x="139" y="287"/>
                      <a:pt x="139" y="287"/>
                      <a:pt x="139" y="287"/>
                    </a:cubicBezTo>
                    <a:cubicBezTo>
                      <a:pt x="139" y="289"/>
                      <a:pt x="139" y="293"/>
                      <a:pt x="139" y="295"/>
                    </a:cubicBezTo>
                    <a:cubicBezTo>
                      <a:pt x="140" y="300"/>
                      <a:pt x="140" y="300"/>
                      <a:pt x="140" y="300"/>
                    </a:cubicBezTo>
                    <a:cubicBezTo>
                      <a:pt x="140" y="302"/>
                      <a:pt x="142" y="304"/>
                      <a:pt x="145" y="304"/>
                    </a:cubicBezTo>
                    <a:cubicBezTo>
                      <a:pt x="150" y="304"/>
                      <a:pt x="150" y="304"/>
                      <a:pt x="150" y="304"/>
                    </a:cubicBezTo>
                    <a:cubicBezTo>
                      <a:pt x="152" y="304"/>
                      <a:pt x="154" y="303"/>
                      <a:pt x="155" y="300"/>
                    </a:cubicBezTo>
                    <a:cubicBezTo>
                      <a:pt x="156" y="295"/>
                      <a:pt x="156" y="295"/>
                      <a:pt x="156" y="295"/>
                    </a:cubicBezTo>
                    <a:cubicBezTo>
                      <a:pt x="157" y="293"/>
                      <a:pt x="157" y="290"/>
                      <a:pt x="157" y="287"/>
                    </a:cubicBezTo>
                    <a:cubicBezTo>
                      <a:pt x="157" y="282"/>
                      <a:pt x="157" y="282"/>
                      <a:pt x="157" y="282"/>
                    </a:cubicBezTo>
                    <a:cubicBezTo>
                      <a:pt x="157" y="280"/>
                      <a:pt x="159" y="278"/>
                      <a:pt x="161" y="278"/>
                    </a:cubicBezTo>
                    <a:cubicBezTo>
                      <a:pt x="167" y="277"/>
                      <a:pt x="167" y="277"/>
                      <a:pt x="167" y="277"/>
                    </a:cubicBezTo>
                    <a:cubicBezTo>
                      <a:pt x="169" y="277"/>
                      <a:pt x="171" y="279"/>
                      <a:pt x="172" y="281"/>
                    </a:cubicBezTo>
                    <a:cubicBezTo>
                      <a:pt x="173" y="286"/>
                      <a:pt x="173" y="286"/>
                      <a:pt x="173" y="286"/>
                    </a:cubicBezTo>
                    <a:cubicBezTo>
                      <a:pt x="173" y="288"/>
                      <a:pt x="174" y="291"/>
                      <a:pt x="175" y="293"/>
                    </a:cubicBezTo>
                    <a:cubicBezTo>
                      <a:pt x="177" y="298"/>
                      <a:pt x="177" y="298"/>
                      <a:pt x="177" y="298"/>
                    </a:cubicBezTo>
                    <a:cubicBezTo>
                      <a:pt x="178" y="300"/>
                      <a:pt x="181" y="302"/>
                      <a:pt x="183" y="301"/>
                    </a:cubicBezTo>
                    <a:cubicBezTo>
                      <a:pt x="188" y="300"/>
                      <a:pt x="188" y="300"/>
                      <a:pt x="188" y="300"/>
                    </a:cubicBezTo>
                    <a:cubicBezTo>
                      <a:pt x="190" y="299"/>
                      <a:pt x="192" y="297"/>
                      <a:pt x="192" y="295"/>
                    </a:cubicBezTo>
                    <a:cubicBezTo>
                      <a:pt x="192" y="290"/>
                      <a:pt x="192" y="290"/>
                      <a:pt x="192" y="290"/>
                    </a:cubicBezTo>
                    <a:cubicBezTo>
                      <a:pt x="192" y="288"/>
                      <a:pt x="191" y="284"/>
                      <a:pt x="191" y="282"/>
                    </a:cubicBezTo>
                    <a:cubicBezTo>
                      <a:pt x="189" y="277"/>
                      <a:pt x="189" y="277"/>
                      <a:pt x="189" y="277"/>
                    </a:cubicBezTo>
                    <a:cubicBezTo>
                      <a:pt x="189" y="275"/>
                      <a:pt x="190" y="272"/>
                      <a:pt x="192" y="272"/>
                    </a:cubicBezTo>
                    <a:cubicBezTo>
                      <a:pt x="197" y="270"/>
                      <a:pt x="197" y="270"/>
                      <a:pt x="197" y="270"/>
                    </a:cubicBezTo>
                    <a:cubicBezTo>
                      <a:pt x="199" y="269"/>
                      <a:pt x="202" y="270"/>
                      <a:pt x="203" y="272"/>
                    </a:cubicBezTo>
                    <a:cubicBezTo>
                      <a:pt x="205" y="277"/>
                      <a:pt x="205" y="277"/>
                      <a:pt x="205" y="277"/>
                    </a:cubicBezTo>
                    <a:cubicBezTo>
                      <a:pt x="206" y="278"/>
                      <a:pt x="208" y="281"/>
                      <a:pt x="210" y="283"/>
                    </a:cubicBezTo>
                    <a:cubicBezTo>
                      <a:pt x="213" y="288"/>
                      <a:pt x="213" y="288"/>
                      <a:pt x="213" y="288"/>
                    </a:cubicBezTo>
                    <a:cubicBezTo>
                      <a:pt x="214" y="289"/>
                      <a:pt x="217" y="290"/>
                      <a:pt x="219" y="289"/>
                    </a:cubicBezTo>
                    <a:cubicBezTo>
                      <a:pt x="224" y="286"/>
                      <a:pt x="224" y="286"/>
                      <a:pt x="224" y="286"/>
                    </a:cubicBezTo>
                    <a:cubicBezTo>
                      <a:pt x="226" y="285"/>
                      <a:pt x="227" y="283"/>
                      <a:pt x="226" y="281"/>
                    </a:cubicBezTo>
                    <a:cubicBezTo>
                      <a:pt x="225" y="276"/>
                      <a:pt x="225" y="276"/>
                      <a:pt x="225" y="276"/>
                    </a:cubicBezTo>
                    <a:cubicBezTo>
                      <a:pt x="224" y="273"/>
                      <a:pt x="223" y="270"/>
                      <a:pt x="222" y="268"/>
                    </a:cubicBezTo>
                    <a:cubicBezTo>
                      <a:pt x="219" y="264"/>
                      <a:pt x="219" y="264"/>
                      <a:pt x="219" y="264"/>
                    </a:cubicBezTo>
                    <a:cubicBezTo>
                      <a:pt x="218" y="262"/>
                      <a:pt x="219" y="259"/>
                      <a:pt x="221" y="258"/>
                    </a:cubicBezTo>
                    <a:cubicBezTo>
                      <a:pt x="225" y="255"/>
                      <a:pt x="225" y="255"/>
                      <a:pt x="225" y="255"/>
                    </a:cubicBezTo>
                    <a:cubicBezTo>
                      <a:pt x="227" y="254"/>
                      <a:pt x="230" y="254"/>
                      <a:pt x="231" y="255"/>
                    </a:cubicBezTo>
                    <a:cubicBezTo>
                      <a:pt x="235" y="259"/>
                      <a:pt x="235" y="259"/>
                      <a:pt x="235" y="259"/>
                    </a:cubicBezTo>
                    <a:cubicBezTo>
                      <a:pt x="236" y="261"/>
                      <a:pt x="239" y="263"/>
                      <a:pt x="240" y="265"/>
                    </a:cubicBezTo>
                    <a:cubicBezTo>
                      <a:pt x="245" y="268"/>
                      <a:pt x="245" y="268"/>
                      <a:pt x="245" y="268"/>
                    </a:cubicBezTo>
                    <a:cubicBezTo>
                      <a:pt x="246" y="270"/>
                      <a:pt x="249" y="269"/>
                      <a:pt x="251" y="268"/>
                    </a:cubicBezTo>
                    <a:cubicBezTo>
                      <a:pt x="255" y="264"/>
                      <a:pt x="255" y="264"/>
                      <a:pt x="255" y="264"/>
                    </a:cubicBezTo>
                    <a:cubicBezTo>
                      <a:pt x="257" y="263"/>
                      <a:pt x="257" y="260"/>
                      <a:pt x="256" y="258"/>
                    </a:cubicBezTo>
                    <a:cubicBezTo>
                      <a:pt x="253" y="254"/>
                      <a:pt x="253" y="254"/>
                      <a:pt x="253" y="254"/>
                    </a:cubicBezTo>
                    <a:cubicBezTo>
                      <a:pt x="252" y="252"/>
                      <a:pt x="250" y="249"/>
                      <a:pt x="248" y="247"/>
                    </a:cubicBezTo>
                    <a:cubicBezTo>
                      <a:pt x="245" y="243"/>
                      <a:pt x="245" y="243"/>
                      <a:pt x="245" y="243"/>
                    </a:cubicBezTo>
                    <a:cubicBezTo>
                      <a:pt x="243" y="242"/>
                      <a:pt x="244" y="239"/>
                      <a:pt x="245" y="237"/>
                    </a:cubicBezTo>
                    <a:cubicBezTo>
                      <a:pt x="249" y="233"/>
                      <a:pt x="249" y="233"/>
                      <a:pt x="249" y="233"/>
                    </a:cubicBezTo>
                    <a:cubicBezTo>
                      <a:pt x="250" y="232"/>
                      <a:pt x="253" y="231"/>
                      <a:pt x="254" y="233"/>
                    </a:cubicBezTo>
                    <a:cubicBezTo>
                      <a:pt x="259" y="235"/>
                      <a:pt x="259" y="235"/>
                      <a:pt x="259" y="235"/>
                    </a:cubicBezTo>
                    <a:cubicBezTo>
                      <a:pt x="261" y="237"/>
                      <a:pt x="264" y="238"/>
                      <a:pt x="266" y="239"/>
                    </a:cubicBezTo>
                    <a:cubicBezTo>
                      <a:pt x="271" y="241"/>
                      <a:pt x="271" y="241"/>
                      <a:pt x="271" y="241"/>
                    </a:cubicBezTo>
                    <a:cubicBezTo>
                      <a:pt x="273" y="242"/>
                      <a:pt x="275" y="242"/>
                      <a:pt x="277" y="240"/>
                    </a:cubicBezTo>
                    <a:cubicBezTo>
                      <a:pt x="280" y="235"/>
                      <a:pt x="280" y="235"/>
                      <a:pt x="280" y="235"/>
                    </a:cubicBezTo>
                    <a:cubicBezTo>
                      <a:pt x="281" y="233"/>
                      <a:pt x="281" y="231"/>
                      <a:pt x="279" y="229"/>
                    </a:cubicBezTo>
                    <a:cubicBezTo>
                      <a:pt x="275" y="225"/>
                      <a:pt x="275" y="225"/>
                      <a:pt x="275" y="225"/>
                    </a:cubicBezTo>
                    <a:cubicBezTo>
                      <a:pt x="274" y="224"/>
                      <a:pt x="271" y="222"/>
                      <a:pt x="269" y="220"/>
                    </a:cubicBezTo>
                    <a:cubicBezTo>
                      <a:pt x="265" y="217"/>
                      <a:pt x="265" y="217"/>
                      <a:pt x="265" y="217"/>
                    </a:cubicBezTo>
                    <a:cubicBezTo>
                      <a:pt x="263" y="216"/>
                      <a:pt x="262" y="214"/>
                      <a:pt x="263" y="212"/>
                    </a:cubicBezTo>
                    <a:cubicBezTo>
                      <a:pt x="266" y="207"/>
                      <a:pt x="266" y="207"/>
                      <a:pt x="266" y="207"/>
                    </a:cubicBezTo>
                    <a:cubicBezTo>
                      <a:pt x="267" y="205"/>
                      <a:pt x="269" y="204"/>
                      <a:pt x="271" y="205"/>
                    </a:cubicBezTo>
                    <a:cubicBezTo>
                      <a:pt x="276" y="206"/>
                      <a:pt x="276" y="206"/>
                      <a:pt x="276" y="206"/>
                    </a:cubicBezTo>
                    <a:cubicBezTo>
                      <a:pt x="278" y="207"/>
                      <a:pt x="282" y="208"/>
                      <a:pt x="284" y="208"/>
                    </a:cubicBezTo>
                    <a:cubicBezTo>
                      <a:pt x="289" y="209"/>
                      <a:pt x="289" y="209"/>
                      <a:pt x="289" y="209"/>
                    </a:cubicBezTo>
                    <a:cubicBezTo>
                      <a:pt x="291" y="210"/>
                      <a:pt x="294" y="208"/>
                      <a:pt x="295" y="206"/>
                    </a:cubicBezTo>
                    <a:cubicBezTo>
                      <a:pt x="296" y="201"/>
                      <a:pt x="296" y="201"/>
                      <a:pt x="296" y="201"/>
                    </a:cubicBezTo>
                    <a:cubicBezTo>
                      <a:pt x="297" y="199"/>
                      <a:pt x="296" y="196"/>
                      <a:pt x="294" y="195"/>
                    </a:cubicBezTo>
                    <a:cubicBezTo>
                      <a:pt x="290" y="192"/>
                      <a:pt x="290" y="192"/>
                      <a:pt x="290" y="192"/>
                    </a:cubicBezTo>
                    <a:cubicBezTo>
                      <a:pt x="288" y="191"/>
                      <a:pt x="284" y="190"/>
                      <a:pt x="282" y="189"/>
                    </a:cubicBezTo>
                    <a:cubicBezTo>
                      <a:pt x="278" y="187"/>
                      <a:pt x="278" y="187"/>
                      <a:pt x="278" y="187"/>
                    </a:cubicBezTo>
                    <a:cubicBezTo>
                      <a:pt x="275" y="187"/>
                      <a:pt x="274" y="184"/>
                      <a:pt x="275" y="182"/>
                    </a:cubicBezTo>
                    <a:cubicBezTo>
                      <a:pt x="276" y="177"/>
                      <a:pt x="276" y="177"/>
                      <a:pt x="276" y="177"/>
                    </a:cubicBezTo>
                    <a:cubicBezTo>
                      <a:pt x="276" y="175"/>
                      <a:pt x="278" y="173"/>
                      <a:pt x="281" y="173"/>
                    </a:cubicBezTo>
                    <a:cubicBezTo>
                      <a:pt x="286" y="174"/>
                      <a:pt x="286" y="174"/>
                      <a:pt x="286" y="174"/>
                    </a:cubicBezTo>
                    <a:cubicBezTo>
                      <a:pt x="288" y="174"/>
                      <a:pt x="292" y="174"/>
                      <a:pt x="294" y="174"/>
                    </a:cubicBezTo>
                    <a:cubicBezTo>
                      <a:pt x="299" y="173"/>
                      <a:pt x="299" y="173"/>
                      <a:pt x="299" y="173"/>
                    </a:cubicBezTo>
                    <a:cubicBezTo>
                      <a:pt x="301" y="173"/>
                      <a:pt x="303" y="171"/>
                      <a:pt x="304" y="169"/>
                    </a:cubicBezTo>
                    <a:cubicBezTo>
                      <a:pt x="304" y="163"/>
                      <a:pt x="304" y="163"/>
                      <a:pt x="304" y="163"/>
                    </a:cubicBezTo>
                    <a:cubicBezTo>
                      <a:pt x="304" y="161"/>
                      <a:pt x="303" y="159"/>
                      <a:pt x="301" y="158"/>
                    </a:cubicBezTo>
                    <a:close/>
                    <a:moveTo>
                      <a:pt x="154" y="46"/>
                    </a:moveTo>
                    <a:cubicBezTo>
                      <a:pt x="149" y="78"/>
                      <a:pt x="149" y="78"/>
                      <a:pt x="149" y="78"/>
                    </a:cubicBezTo>
                    <a:cubicBezTo>
                      <a:pt x="152" y="80"/>
                      <a:pt x="155" y="82"/>
                      <a:pt x="156" y="84"/>
                    </a:cubicBezTo>
                    <a:cubicBezTo>
                      <a:pt x="158" y="88"/>
                      <a:pt x="159" y="90"/>
                      <a:pt x="160" y="92"/>
                    </a:cubicBezTo>
                    <a:cubicBezTo>
                      <a:pt x="161" y="95"/>
                      <a:pt x="161" y="99"/>
                      <a:pt x="159" y="102"/>
                    </a:cubicBezTo>
                    <a:cubicBezTo>
                      <a:pt x="159" y="102"/>
                      <a:pt x="158" y="103"/>
                      <a:pt x="157" y="104"/>
                    </a:cubicBezTo>
                    <a:cubicBezTo>
                      <a:pt x="158" y="105"/>
                      <a:pt x="158" y="106"/>
                      <a:pt x="158" y="106"/>
                    </a:cubicBezTo>
                    <a:cubicBezTo>
                      <a:pt x="160" y="110"/>
                      <a:pt x="160" y="114"/>
                      <a:pt x="158" y="117"/>
                    </a:cubicBezTo>
                    <a:cubicBezTo>
                      <a:pt x="157" y="119"/>
                      <a:pt x="155" y="120"/>
                      <a:pt x="152" y="121"/>
                    </a:cubicBezTo>
                    <a:cubicBezTo>
                      <a:pt x="152" y="122"/>
                      <a:pt x="152" y="123"/>
                      <a:pt x="151" y="124"/>
                    </a:cubicBezTo>
                    <a:cubicBezTo>
                      <a:pt x="149" y="127"/>
                      <a:pt x="146" y="129"/>
                      <a:pt x="142" y="129"/>
                    </a:cubicBezTo>
                    <a:cubicBezTo>
                      <a:pt x="141" y="129"/>
                      <a:pt x="140" y="128"/>
                      <a:pt x="138" y="128"/>
                    </a:cubicBezTo>
                    <a:cubicBezTo>
                      <a:pt x="137" y="129"/>
                      <a:pt x="134" y="130"/>
                      <a:pt x="132" y="129"/>
                    </a:cubicBezTo>
                    <a:cubicBezTo>
                      <a:pt x="128" y="129"/>
                      <a:pt x="125" y="127"/>
                      <a:pt x="124" y="124"/>
                    </a:cubicBezTo>
                    <a:cubicBezTo>
                      <a:pt x="123" y="124"/>
                      <a:pt x="123" y="124"/>
                      <a:pt x="123" y="124"/>
                    </a:cubicBezTo>
                    <a:cubicBezTo>
                      <a:pt x="123" y="123"/>
                      <a:pt x="123" y="123"/>
                      <a:pt x="123" y="123"/>
                    </a:cubicBezTo>
                    <a:cubicBezTo>
                      <a:pt x="123" y="123"/>
                      <a:pt x="121" y="119"/>
                      <a:pt x="119" y="114"/>
                    </a:cubicBezTo>
                    <a:cubicBezTo>
                      <a:pt x="118" y="115"/>
                      <a:pt x="117" y="116"/>
                      <a:pt x="115" y="116"/>
                    </a:cubicBezTo>
                    <a:cubicBezTo>
                      <a:pt x="114" y="117"/>
                      <a:pt x="108" y="119"/>
                      <a:pt x="104" y="118"/>
                    </a:cubicBezTo>
                    <a:cubicBezTo>
                      <a:pt x="102" y="118"/>
                      <a:pt x="100" y="118"/>
                      <a:pt x="98" y="117"/>
                    </a:cubicBezTo>
                    <a:cubicBezTo>
                      <a:pt x="94" y="114"/>
                      <a:pt x="91" y="109"/>
                      <a:pt x="91" y="104"/>
                    </a:cubicBezTo>
                    <a:cubicBezTo>
                      <a:pt x="65" y="91"/>
                      <a:pt x="65" y="91"/>
                      <a:pt x="65" y="91"/>
                    </a:cubicBezTo>
                    <a:cubicBezTo>
                      <a:pt x="85" y="63"/>
                      <a:pt x="118" y="45"/>
                      <a:pt x="154" y="46"/>
                    </a:cubicBezTo>
                    <a:close/>
                    <a:moveTo>
                      <a:pt x="67" y="216"/>
                    </a:moveTo>
                    <a:cubicBezTo>
                      <a:pt x="51" y="194"/>
                      <a:pt x="43" y="165"/>
                      <a:pt x="47" y="135"/>
                    </a:cubicBezTo>
                    <a:cubicBezTo>
                      <a:pt x="48" y="129"/>
                      <a:pt x="50" y="123"/>
                      <a:pt x="52" y="117"/>
                    </a:cubicBezTo>
                    <a:cubicBezTo>
                      <a:pt x="89" y="136"/>
                      <a:pt x="89" y="136"/>
                      <a:pt x="89" y="136"/>
                    </a:cubicBezTo>
                    <a:cubicBezTo>
                      <a:pt x="89" y="138"/>
                      <a:pt x="88" y="140"/>
                      <a:pt x="88" y="142"/>
                    </a:cubicBezTo>
                    <a:cubicBezTo>
                      <a:pt x="85" y="158"/>
                      <a:pt x="89" y="173"/>
                      <a:pt x="97" y="186"/>
                    </a:cubicBezTo>
                    <a:lnTo>
                      <a:pt x="67" y="216"/>
                    </a:lnTo>
                    <a:close/>
                    <a:moveTo>
                      <a:pt x="136" y="257"/>
                    </a:moveTo>
                    <a:cubicBezTo>
                      <a:pt x="118" y="254"/>
                      <a:pt x="102" y="247"/>
                      <a:pt x="88" y="237"/>
                    </a:cubicBezTo>
                    <a:cubicBezTo>
                      <a:pt x="118" y="207"/>
                      <a:pt x="118" y="207"/>
                      <a:pt x="118" y="207"/>
                    </a:cubicBezTo>
                    <a:cubicBezTo>
                      <a:pt x="125" y="212"/>
                      <a:pt x="133" y="215"/>
                      <a:pt x="142" y="216"/>
                    </a:cubicBezTo>
                    <a:cubicBezTo>
                      <a:pt x="151" y="218"/>
                      <a:pt x="159" y="217"/>
                      <a:pt x="168" y="215"/>
                    </a:cubicBezTo>
                    <a:cubicBezTo>
                      <a:pt x="187" y="252"/>
                      <a:pt x="187" y="252"/>
                      <a:pt x="187" y="252"/>
                    </a:cubicBezTo>
                    <a:cubicBezTo>
                      <a:pt x="171" y="258"/>
                      <a:pt x="153" y="259"/>
                      <a:pt x="136" y="257"/>
                    </a:cubicBezTo>
                    <a:close/>
                    <a:moveTo>
                      <a:pt x="177" y="92"/>
                    </a:moveTo>
                    <a:cubicBezTo>
                      <a:pt x="183" y="51"/>
                      <a:pt x="183" y="51"/>
                      <a:pt x="183" y="51"/>
                    </a:cubicBezTo>
                    <a:cubicBezTo>
                      <a:pt x="217" y="61"/>
                      <a:pt x="243" y="88"/>
                      <a:pt x="254" y="121"/>
                    </a:cubicBezTo>
                    <a:cubicBezTo>
                      <a:pt x="212" y="127"/>
                      <a:pt x="212" y="127"/>
                      <a:pt x="212" y="127"/>
                    </a:cubicBezTo>
                    <a:cubicBezTo>
                      <a:pt x="206" y="111"/>
                      <a:pt x="193" y="98"/>
                      <a:pt x="177" y="92"/>
                    </a:cubicBezTo>
                    <a:close/>
                    <a:moveTo>
                      <a:pt x="257" y="168"/>
                    </a:moveTo>
                    <a:cubicBezTo>
                      <a:pt x="252" y="198"/>
                      <a:pt x="236" y="223"/>
                      <a:pt x="213" y="239"/>
                    </a:cubicBezTo>
                    <a:cubicBezTo>
                      <a:pt x="194" y="202"/>
                      <a:pt x="194" y="202"/>
                      <a:pt x="194" y="202"/>
                    </a:cubicBezTo>
                    <a:cubicBezTo>
                      <a:pt x="206" y="192"/>
                      <a:pt x="214" y="178"/>
                      <a:pt x="216" y="162"/>
                    </a:cubicBezTo>
                    <a:cubicBezTo>
                      <a:pt x="217" y="160"/>
                      <a:pt x="217" y="158"/>
                      <a:pt x="217" y="157"/>
                    </a:cubicBezTo>
                    <a:cubicBezTo>
                      <a:pt x="258" y="150"/>
                      <a:pt x="258" y="150"/>
                      <a:pt x="258" y="150"/>
                    </a:cubicBezTo>
                    <a:cubicBezTo>
                      <a:pt x="258" y="156"/>
                      <a:pt x="258" y="162"/>
                      <a:pt x="257" y="168"/>
                    </a:cubicBezTo>
                    <a:close/>
                  </a:path>
                </a:pathLst>
              </a:custGeom>
              <a:solidFill>
                <a:srgbClr val="35637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664" name="Google Shape;2664;p40"/>
            <p:cNvSpPr/>
            <p:nvPr/>
          </p:nvSpPr>
          <p:spPr>
            <a:xfrm rot="10800000">
              <a:off x="3278160" y="3856750"/>
              <a:ext cx="2135669" cy="1941517"/>
            </a:xfrm>
            <a:prstGeom prst="ellipse">
              <a:avLst/>
            </a:prstGeom>
            <a:gradFill>
              <a:gsLst>
                <a:gs pos="0">
                  <a:srgbClr val="FFFFFF">
                    <a:alpha val="0"/>
                  </a:srgbClr>
                </a:gs>
                <a:gs pos="100000">
                  <a:srgbClr val="FFFFFF">
                    <a:alpha val="41960"/>
                  </a:srgbClr>
                </a:gs>
              </a:gsLst>
              <a:lin ang="54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013">
                  <a:solidFill>
                    <a:schemeClr val="lt1"/>
                  </a:solidFill>
                  <a:latin typeface="Calibri"/>
                  <a:ea typeface="Calibri"/>
                  <a:cs typeface="Calibri"/>
                  <a:sym typeface="Calibri"/>
                </a:rPr>
                <a:t> </a:t>
              </a:r>
              <a:endParaRPr/>
            </a:p>
          </p:txBody>
        </p:sp>
      </p:grpSp>
      <p:sp>
        <p:nvSpPr>
          <p:cNvPr id="2665" name="Google Shape;2665;p40"/>
          <p:cNvSpPr/>
          <p:nvPr/>
        </p:nvSpPr>
        <p:spPr>
          <a:xfrm>
            <a:off x="589795" y="3252142"/>
            <a:ext cx="369675" cy="369675"/>
          </a:xfrm>
          <a:prstGeom prst="ellipse">
            <a:avLst/>
          </a:prstGeom>
          <a:solidFill>
            <a:schemeClr val="accent3"/>
          </a:solidFill>
          <a:ln w="38100" cap="flat" cmpd="thickThin">
            <a:solidFill>
              <a:schemeClr val="lt1"/>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66" name="Google Shape;2666;p40"/>
          <p:cNvSpPr/>
          <p:nvPr/>
        </p:nvSpPr>
        <p:spPr>
          <a:xfrm>
            <a:off x="6888325" y="3252142"/>
            <a:ext cx="369675" cy="369675"/>
          </a:xfrm>
          <a:prstGeom prst="ellipse">
            <a:avLst/>
          </a:prstGeom>
          <a:solidFill>
            <a:schemeClr val="accent4"/>
          </a:solidFill>
          <a:ln w="38100" cap="flat" cmpd="thickThin">
            <a:solidFill>
              <a:schemeClr val="lt1"/>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67" name="Google Shape;2667;p40"/>
          <p:cNvSpPr/>
          <p:nvPr/>
        </p:nvSpPr>
        <p:spPr>
          <a:xfrm>
            <a:off x="589795" y="1811161"/>
            <a:ext cx="369675" cy="369675"/>
          </a:xfrm>
          <a:prstGeom prst="ellipse">
            <a:avLst/>
          </a:prstGeom>
          <a:solidFill>
            <a:schemeClr val="accent1"/>
          </a:solidFill>
          <a:ln w="38100" cap="flat" cmpd="thickThin">
            <a:solidFill>
              <a:schemeClr val="lt1"/>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sp>
        <p:nvSpPr>
          <p:cNvPr id="2668" name="Google Shape;2668;p40"/>
          <p:cNvSpPr txBox="1"/>
          <p:nvPr/>
        </p:nvSpPr>
        <p:spPr>
          <a:xfrm>
            <a:off x="1227429" y="1933557"/>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1"/>
                </a:solidFill>
                <a:latin typeface="Calibri"/>
                <a:ea typeface="Calibri"/>
                <a:cs typeface="Calibri"/>
                <a:sym typeface="Calibri"/>
              </a:rPr>
              <a:t>SAMPLE TEXT</a:t>
            </a:r>
            <a:endParaRPr/>
          </a:p>
        </p:txBody>
      </p:sp>
      <p:sp>
        <p:nvSpPr>
          <p:cNvPr id="2669" name="Google Shape;2669;p40"/>
          <p:cNvSpPr txBox="1"/>
          <p:nvPr/>
        </p:nvSpPr>
        <p:spPr>
          <a:xfrm flipH="1">
            <a:off x="631150" y="2212523"/>
            <a:ext cx="1688818" cy="830740"/>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100">
                <a:solidFill>
                  <a:schemeClr val="dk1"/>
                </a:solidFill>
                <a:latin typeface="Calibri"/>
                <a:ea typeface="Calibri"/>
                <a:cs typeface="Calibri"/>
                <a:sym typeface="Calibri"/>
              </a:rPr>
              <a:t>Lorem ipsum dolor sit amet, consectetur adipiscing elit, sed do eiusmod Lorem ipsum dolor</a:t>
            </a:r>
            <a:endParaRPr/>
          </a:p>
        </p:txBody>
      </p:sp>
      <p:sp>
        <p:nvSpPr>
          <p:cNvPr id="2670" name="Google Shape;2670;p40"/>
          <p:cNvSpPr txBox="1"/>
          <p:nvPr/>
        </p:nvSpPr>
        <p:spPr>
          <a:xfrm>
            <a:off x="7494817" y="1933557"/>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1"/>
                </a:solidFill>
                <a:latin typeface="Calibri"/>
                <a:ea typeface="Calibri"/>
                <a:cs typeface="Calibri"/>
                <a:sym typeface="Calibri"/>
              </a:rPr>
              <a:t>SAMPLE TEXT</a:t>
            </a:r>
            <a:endParaRPr/>
          </a:p>
        </p:txBody>
      </p:sp>
      <p:sp>
        <p:nvSpPr>
          <p:cNvPr id="2671" name="Google Shape;2671;p40"/>
          <p:cNvSpPr txBox="1"/>
          <p:nvPr/>
        </p:nvSpPr>
        <p:spPr>
          <a:xfrm flipH="1">
            <a:off x="6898538" y="2212523"/>
            <a:ext cx="1688818" cy="830740"/>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100">
                <a:solidFill>
                  <a:schemeClr val="dk1"/>
                </a:solidFill>
                <a:latin typeface="Calibri"/>
                <a:ea typeface="Calibri"/>
                <a:cs typeface="Calibri"/>
                <a:sym typeface="Calibri"/>
              </a:rPr>
              <a:t>Lorem ipsum dolor sit amet, consectetur adipiscing elit, sed do eiusmod Lorem ipsum dolor</a:t>
            </a:r>
            <a:endParaRPr/>
          </a:p>
        </p:txBody>
      </p:sp>
      <p:sp>
        <p:nvSpPr>
          <p:cNvPr id="2672" name="Google Shape;2672;p40"/>
          <p:cNvSpPr txBox="1"/>
          <p:nvPr/>
        </p:nvSpPr>
        <p:spPr>
          <a:xfrm>
            <a:off x="1227429" y="3416031"/>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1"/>
                </a:solidFill>
                <a:latin typeface="Calibri"/>
                <a:ea typeface="Calibri"/>
                <a:cs typeface="Calibri"/>
                <a:sym typeface="Calibri"/>
              </a:rPr>
              <a:t>SAMPLE TEXT</a:t>
            </a:r>
            <a:endParaRPr/>
          </a:p>
        </p:txBody>
      </p:sp>
      <p:sp>
        <p:nvSpPr>
          <p:cNvPr id="2673" name="Google Shape;2673;p40"/>
          <p:cNvSpPr txBox="1"/>
          <p:nvPr/>
        </p:nvSpPr>
        <p:spPr>
          <a:xfrm flipH="1">
            <a:off x="631150" y="3694998"/>
            <a:ext cx="1688818" cy="830740"/>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100">
                <a:solidFill>
                  <a:schemeClr val="dk1"/>
                </a:solidFill>
                <a:latin typeface="Calibri"/>
                <a:ea typeface="Calibri"/>
                <a:cs typeface="Calibri"/>
                <a:sym typeface="Calibri"/>
              </a:rPr>
              <a:t>Lorem ipsum dolor sit amet, consectetur adipiscing elit, sed do eiusmod Lorem ipsum dolor</a:t>
            </a:r>
            <a:endParaRPr sz="1100">
              <a:solidFill>
                <a:schemeClr val="dk1"/>
              </a:solidFill>
              <a:latin typeface="Calibri"/>
              <a:ea typeface="Calibri"/>
              <a:cs typeface="Calibri"/>
              <a:sym typeface="Calibri"/>
            </a:endParaRPr>
          </a:p>
        </p:txBody>
      </p:sp>
      <p:sp>
        <p:nvSpPr>
          <p:cNvPr id="2674" name="Google Shape;2674;p40"/>
          <p:cNvSpPr txBox="1"/>
          <p:nvPr/>
        </p:nvSpPr>
        <p:spPr>
          <a:xfrm>
            <a:off x="7494817" y="3416031"/>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1"/>
                </a:solidFill>
                <a:latin typeface="Calibri"/>
                <a:ea typeface="Calibri"/>
                <a:cs typeface="Calibri"/>
                <a:sym typeface="Calibri"/>
              </a:rPr>
              <a:t>SAMPLE TEXT</a:t>
            </a:r>
            <a:endParaRPr/>
          </a:p>
        </p:txBody>
      </p:sp>
      <p:sp>
        <p:nvSpPr>
          <p:cNvPr id="2675" name="Google Shape;2675;p40"/>
          <p:cNvSpPr txBox="1"/>
          <p:nvPr/>
        </p:nvSpPr>
        <p:spPr>
          <a:xfrm flipH="1">
            <a:off x="6898538" y="3694998"/>
            <a:ext cx="1688818" cy="830740"/>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100">
                <a:solidFill>
                  <a:schemeClr val="dk1"/>
                </a:solidFill>
                <a:latin typeface="Calibri"/>
                <a:ea typeface="Calibri"/>
                <a:cs typeface="Calibri"/>
                <a:sym typeface="Calibri"/>
              </a:rPr>
              <a:t>Lorem ipsum dolor sit amet, consectetur adipiscing elit, sed do eiusmod Lorem ipsum dolor</a:t>
            </a:r>
            <a:endParaRPr sz="1100">
              <a:solidFill>
                <a:schemeClr val="dk1"/>
              </a:solidFill>
              <a:latin typeface="Calibri"/>
              <a:ea typeface="Calibri"/>
              <a:cs typeface="Calibri"/>
              <a:sym typeface="Calibri"/>
            </a:endParaRPr>
          </a:p>
        </p:txBody>
      </p:sp>
      <p:sp>
        <p:nvSpPr>
          <p:cNvPr id="2676" name="Google Shape;2676;p40"/>
          <p:cNvSpPr/>
          <p:nvPr/>
        </p:nvSpPr>
        <p:spPr>
          <a:xfrm>
            <a:off x="6888325" y="1811161"/>
            <a:ext cx="369675" cy="369675"/>
          </a:xfrm>
          <a:prstGeom prst="ellipse">
            <a:avLst/>
          </a:prstGeom>
          <a:solidFill>
            <a:schemeClr val="accent2"/>
          </a:solidFill>
          <a:ln w="38100" cap="flat" cmpd="thickThin">
            <a:solidFill>
              <a:schemeClr val="lt1"/>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Calibri"/>
              <a:ea typeface="Calibri"/>
              <a:cs typeface="Calibri"/>
              <a:sym typeface="Calibri"/>
            </a:endParaRPr>
          </a:p>
        </p:txBody>
      </p:sp>
      <p:grpSp>
        <p:nvGrpSpPr>
          <p:cNvPr id="2677" name="Google Shape;2677;p40"/>
          <p:cNvGrpSpPr/>
          <p:nvPr/>
        </p:nvGrpSpPr>
        <p:grpSpPr>
          <a:xfrm>
            <a:off x="6967246" y="3324576"/>
            <a:ext cx="218433" cy="219525"/>
            <a:chOff x="6367169" y="4917121"/>
            <a:chExt cx="571717" cy="574576"/>
          </a:xfrm>
        </p:grpSpPr>
        <p:sp>
          <p:nvSpPr>
            <p:cNvPr id="2678" name="Google Shape;2678;p40"/>
            <p:cNvSpPr/>
            <p:nvPr/>
          </p:nvSpPr>
          <p:spPr>
            <a:xfrm>
              <a:off x="6517246" y="5020030"/>
              <a:ext cx="142929" cy="190096"/>
            </a:xfrm>
            <a:custGeom>
              <a:avLst/>
              <a:gdLst/>
              <a:ahLst/>
              <a:cxnLst/>
              <a:rect l="l" t="t" r="r" b="b"/>
              <a:pathLst>
                <a:path w="85" h="113" extrusionOk="0">
                  <a:moveTo>
                    <a:pt x="74" y="78"/>
                  </a:moveTo>
                  <a:cubicBezTo>
                    <a:pt x="70" y="78"/>
                    <a:pt x="71" y="78"/>
                    <a:pt x="71" y="74"/>
                  </a:cubicBezTo>
                  <a:cubicBezTo>
                    <a:pt x="71" y="0"/>
                    <a:pt x="71" y="0"/>
                    <a:pt x="71" y="0"/>
                  </a:cubicBezTo>
                  <a:cubicBezTo>
                    <a:pt x="0" y="113"/>
                    <a:pt x="0" y="113"/>
                    <a:pt x="0" y="113"/>
                  </a:cubicBezTo>
                  <a:cubicBezTo>
                    <a:pt x="57" y="113"/>
                    <a:pt x="57" y="113"/>
                    <a:pt x="57" y="113"/>
                  </a:cubicBezTo>
                  <a:cubicBezTo>
                    <a:pt x="85" y="78"/>
                    <a:pt x="85" y="78"/>
                    <a:pt x="85" y="78"/>
                  </a:cubicBezTo>
                  <a:lnTo>
                    <a:pt x="74" y="78"/>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79" name="Google Shape;2679;p40"/>
            <p:cNvSpPr/>
            <p:nvPr/>
          </p:nvSpPr>
          <p:spPr>
            <a:xfrm>
              <a:off x="6645882" y="5151525"/>
              <a:ext cx="128636" cy="188667"/>
            </a:xfrm>
            <a:custGeom>
              <a:avLst/>
              <a:gdLst/>
              <a:ahLst/>
              <a:cxnLst/>
              <a:rect l="l" t="t" r="r" b="b"/>
              <a:pathLst>
                <a:path w="76" h="112" extrusionOk="0">
                  <a:moveTo>
                    <a:pt x="5" y="38"/>
                  </a:moveTo>
                  <a:cubicBezTo>
                    <a:pt x="5" y="112"/>
                    <a:pt x="5" y="112"/>
                    <a:pt x="5" y="112"/>
                  </a:cubicBezTo>
                  <a:cubicBezTo>
                    <a:pt x="76" y="0"/>
                    <a:pt x="76" y="0"/>
                    <a:pt x="76" y="0"/>
                  </a:cubicBezTo>
                  <a:cubicBezTo>
                    <a:pt x="28" y="0"/>
                    <a:pt x="28" y="0"/>
                    <a:pt x="28" y="0"/>
                  </a:cubicBezTo>
                  <a:cubicBezTo>
                    <a:pt x="0" y="31"/>
                    <a:pt x="0" y="31"/>
                    <a:pt x="0" y="31"/>
                  </a:cubicBezTo>
                  <a:cubicBezTo>
                    <a:pt x="3" y="32"/>
                    <a:pt x="5" y="35"/>
                    <a:pt x="5" y="38"/>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0" name="Google Shape;2680;p40"/>
            <p:cNvSpPr/>
            <p:nvPr/>
          </p:nvSpPr>
          <p:spPr>
            <a:xfrm>
              <a:off x="6367169" y="4917121"/>
              <a:ext cx="571717" cy="574576"/>
            </a:xfrm>
            <a:custGeom>
              <a:avLst/>
              <a:gdLst/>
              <a:ahLst/>
              <a:cxnLst/>
              <a:rect l="l" t="t" r="r" b="b"/>
              <a:pathLst>
                <a:path w="340" h="341" extrusionOk="0">
                  <a:moveTo>
                    <a:pt x="170" y="0"/>
                  </a:moveTo>
                  <a:cubicBezTo>
                    <a:pt x="76" y="0"/>
                    <a:pt x="0" y="76"/>
                    <a:pt x="0" y="170"/>
                  </a:cubicBezTo>
                  <a:cubicBezTo>
                    <a:pt x="0" y="264"/>
                    <a:pt x="76" y="341"/>
                    <a:pt x="170" y="341"/>
                  </a:cubicBezTo>
                  <a:cubicBezTo>
                    <a:pt x="264" y="341"/>
                    <a:pt x="340" y="264"/>
                    <a:pt x="340" y="170"/>
                  </a:cubicBezTo>
                  <a:cubicBezTo>
                    <a:pt x="340" y="76"/>
                    <a:pt x="264" y="0"/>
                    <a:pt x="170" y="0"/>
                  </a:cubicBezTo>
                  <a:close/>
                  <a:moveTo>
                    <a:pt x="267" y="69"/>
                  </a:moveTo>
                  <a:cubicBezTo>
                    <a:pt x="208" y="128"/>
                    <a:pt x="208" y="128"/>
                    <a:pt x="208" y="128"/>
                  </a:cubicBezTo>
                  <a:cubicBezTo>
                    <a:pt x="255" y="128"/>
                    <a:pt x="255" y="128"/>
                    <a:pt x="255" y="128"/>
                  </a:cubicBezTo>
                  <a:cubicBezTo>
                    <a:pt x="258" y="128"/>
                    <a:pt x="260" y="129"/>
                    <a:pt x="261" y="132"/>
                  </a:cubicBezTo>
                  <a:cubicBezTo>
                    <a:pt x="263" y="134"/>
                    <a:pt x="262" y="137"/>
                    <a:pt x="261" y="139"/>
                  </a:cubicBezTo>
                  <a:cubicBezTo>
                    <a:pt x="169" y="278"/>
                    <a:pt x="169" y="278"/>
                    <a:pt x="169" y="278"/>
                  </a:cubicBezTo>
                  <a:cubicBezTo>
                    <a:pt x="167" y="280"/>
                    <a:pt x="165" y="281"/>
                    <a:pt x="163" y="281"/>
                  </a:cubicBezTo>
                  <a:cubicBezTo>
                    <a:pt x="162" y="281"/>
                    <a:pt x="163" y="281"/>
                    <a:pt x="163" y="281"/>
                  </a:cubicBezTo>
                  <a:cubicBezTo>
                    <a:pt x="160" y="280"/>
                    <a:pt x="160" y="277"/>
                    <a:pt x="160" y="274"/>
                  </a:cubicBezTo>
                  <a:cubicBezTo>
                    <a:pt x="160" y="185"/>
                    <a:pt x="160" y="185"/>
                    <a:pt x="160" y="185"/>
                  </a:cubicBezTo>
                  <a:cubicBezTo>
                    <a:pt x="152" y="185"/>
                    <a:pt x="152" y="185"/>
                    <a:pt x="152" y="185"/>
                  </a:cubicBezTo>
                  <a:cubicBezTo>
                    <a:pt x="90" y="246"/>
                    <a:pt x="90" y="246"/>
                    <a:pt x="90" y="246"/>
                  </a:cubicBezTo>
                  <a:cubicBezTo>
                    <a:pt x="88" y="248"/>
                    <a:pt x="87" y="248"/>
                    <a:pt x="85" y="248"/>
                  </a:cubicBezTo>
                  <a:cubicBezTo>
                    <a:pt x="83" y="248"/>
                    <a:pt x="81" y="248"/>
                    <a:pt x="80" y="246"/>
                  </a:cubicBezTo>
                  <a:cubicBezTo>
                    <a:pt x="77" y="244"/>
                    <a:pt x="77" y="239"/>
                    <a:pt x="80" y="236"/>
                  </a:cubicBezTo>
                  <a:cubicBezTo>
                    <a:pt x="132" y="185"/>
                    <a:pt x="132" y="185"/>
                    <a:pt x="132" y="185"/>
                  </a:cubicBezTo>
                  <a:cubicBezTo>
                    <a:pt x="77" y="185"/>
                    <a:pt x="77" y="185"/>
                    <a:pt x="77" y="185"/>
                  </a:cubicBezTo>
                  <a:cubicBezTo>
                    <a:pt x="74" y="185"/>
                    <a:pt x="72" y="183"/>
                    <a:pt x="71" y="181"/>
                  </a:cubicBezTo>
                  <a:cubicBezTo>
                    <a:pt x="69" y="179"/>
                    <a:pt x="69" y="176"/>
                    <a:pt x="71" y="174"/>
                  </a:cubicBezTo>
                  <a:cubicBezTo>
                    <a:pt x="157" y="32"/>
                    <a:pt x="157" y="32"/>
                    <a:pt x="157" y="32"/>
                  </a:cubicBezTo>
                  <a:cubicBezTo>
                    <a:pt x="158" y="29"/>
                    <a:pt x="162" y="28"/>
                    <a:pt x="165" y="29"/>
                  </a:cubicBezTo>
                  <a:cubicBezTo>
                    <a:pt x="168" y="29"/>
                    <a:pt x="171" y="32"/>
                    <a:pt x="171" y="35"/>
                  </a:cubicBezTo>
                  <a:cubicBezTo>
                    <a:pt x="171" y="128"/>
                    <a:pt x="171" y="128"/>
                    <a:pt x="171" y="128"/>
                  </a:cubicBezTo>
                  <a:cubicBezTo>
                    <a:pt x="188" y="128"/>
                    <a:pt x="188" y="128"/>
                    <a:pt x="188" y="128"/>
                  </a:cubicBezTo>
                  <a:cubicBezTo>
                    <a:pt x="257" y="59"/>
                    <a:pt x="257" y="59"/>
                    <a:pt x="257" y="59"/>
                  </a:cubicBezTo>
                  <a:cubicBezTo>
                    <a:pt x="260" y="56"/>
                    <a:pt x="264" y="56"/>
                    <a:pt x="267" y="59"/>
                  </a:cubicBezTo>
                  <a:cubicBezTo>
                    <a:pt x="270" y="62"/>
                    <a:pt x="270" y="66"/>
                    <a:pt x="267" y="69"/>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681" name="Google Shape;2681;p40"/>
          <p:cNvGrpSpPr/>
          <p:nvPr/>
        </p:nvGrpSpPr>
        <p:grpSpPr>
          <a:xfrm>
            <a:off x="697905" y="3326447"/>
            <a:ext cx="197684" cy="211335"/>
            <a:chOff x="5243745" y="4924267"/>
            <a:chExt cx="517404" cy="553137"/>
          </a:xfrm>
        </p:grpSpPr>
        <p:sp>
          <p:nvSpPr>
            <p:cNvPr id="2682" name="Google Shape;2682;p40"/>
            <p:cNvSpPr/>
            <p:nvPr/>
          </p:nvSpPr>
          <p:spPr>
            <a:xfrm>
              <a:off x="5243745" y="4924267"/>
              <a:ext cx="421642" cy="553137"/>
            </a:xfrm>
            <a:custGeom>
              <a:avLst/>
              <a:gdLst/>
              <a:ahLst/>
              <a:cxnLst/>
              <a:rect l="l" t="t" r="r" b="b"/>
              <a:pathLst>
                <a:path w="251" h="329" extrusionOk="0">
                  <a:moveTo>
                    <a:pt x="249" y="128"/>
                  </a:moveTo>
                  <a:cubicBezTo>
                    <a:pt x="248" y="125"/>
                    <a:pt x="246" y="124"/>
                    <a:pt x="243" y="124"/>
                  </a:cubicBezTo>
                  <a:cubicBezTo>
                    <a:pt x="125" y="124"/>
                    <a:pt x="125" y="124"/>
                    <a:pt x="125" y="124"/>
                  </a:cubicBezTo>
                  <a:cubicBezTo>
                    <a:pt x="125" y="8"/>
                    <a:pt x="125" y="8"/>
                    <a:pt x="125" y="8"/>
                  </a:cubicBezTo>
                  <a:cubicBezTo>
                    <a:pt x="125" y="4"/>
                    <a:pt x="125" y="2"/>
                    <a:pt x="122" y="1"/>
                  </a:cubicBezTo>
                  <a:cubicBezTo>
                    <a:pt x="119" y="0"/>
                    <a:pt x="117" y="1"/>
                    <a:pt x="115" y="4"/>
                  </a:cubicBezTo>
                  <a:cubicBezTo>
                    <a:pt x="2" y="198"/>
                    <a:pt x="2" y="198"/>
                    <a:pt x="2" y="198"/>
                  </a:cubicBezTo>
                  <a:cubicBezTo>
                    <a:pt x="0" y="200"/>
                    <a:pt x="0" y="206"/>
                    <a:pt x="2" y="208"/>
                  </a:cubicBezTo>
                  <a:cubicBezTo>
                    <a:pt x="3" y="211"/>
                    <a:pt x="6" y="215"/>
                    <a:pt x="8" y="215"/>
                  </a:cubicBezTo>
                  <a:cubicBezTo>
                    <a:pt x="114" y="215"/>
                    <a:pt x="114" y="215"/>
                    <a:pt x="114" y="215"/>
                  </a:cubicBezTo>
                  <a:cubicBezTo>
                    <a:pt x="114" y="322"/>
                    <a:pt x="114" y="322"/>
                    <a:pt x="114" y="322"/>
                  </a:cubicBezTo>
                  <a:cubicBezTo>
                    <a:pt x="114" y="326"/>
                    <a:pt x="117" y="328"/>
                    <a:pt x="120" y="329"/>
                  </a:cubicBezTo>
                  <a:cubicBezTo>
                    <a:pt x="120" y="329"/>
                    <a:pt x="121" y="329"/>
                    <a:pt x="122" y="329"/>
                  </a:cubicBezTo>
                  <a:cubicBezTo>
                    <a:pt x="125" y="329"/>
                    <a:pt x="127" y="328"/>
                    <a:pt x="128" y="326"/>
                  </a:cubicBezTo>
                  <a:cubicBezTo>
                    <a:pt x="249" y="135"/>
                    <a:pt x="249" y="135"/>
                    <a:pt x="249" y="135"/>
                  </a:cubicBezTo>
                  <a:cubicBezTo>
                    <a:pt x="250" y="133"/>
                    <a:pt x="251" y="130"/>
                    <a:pt x="249" y="128"/>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3" name="Google Shape;2683;p40"/>
            <p:cNvSpPr/>
            <p:nvPr/>
          </p:nvSpPr>
          <p:spPr>
            <a:xfrm>
              <a:off x="5592492" y="5190115"/>
              <a:ext cx="168657" cy="218682"/>
            </a:xfrm>
            <a:custGeom>
              <a:avLst/>
              <a:gdLst/>
              <a:ahLst/>
              <a:cxnLst/>
              <a:rect l="l" t="t" r="r" b="b"/>
              <a:pathLst>
                <a:path w="101" h="130" extrusionOk="0">
                  <a:moveTo>
                    <a:pt x="100" y="119"/>
                  </a:moveTo>
                  <a:cubicBezTo>
                    <a:pt x="57" y="6"/>
                    <a:pt x="57" y="6"/>
                    <a:pt x="57" y="6"/>
                  </a:cubicBezTo>
                  <a:cubicBezTo>
                    <a:pt x="55" y="0"/>
                    <a:pt x="46" y="0"/>
                    <a:pt x="44" y="6"/>
                  </a:cubicBezTo>
                  <a:cubicBezTo>
                    <a:pt x="1" y="119"/>
                    <a:pt x="1" y="119"/>
                    <a:pt x="1" y="119"/>
                  </a:cubicBezTo>
                  <a:cubicBezTo>
                    <a:pt x="0" y="123"/>
                    <a:pt x="2" y="127"/>
                    <a:pt x="5" y="128"/>
                  </a:cubicBezTo>
                  <a:cubicBezTo>
                    <a:pt x="9" y="130"/>
                    <a:pt x="13" y="127"/>
                    <a:pt x="14" y="123"/>
                  </a:cubicBezTo>
                  <a:cubicBezTo>
                    <a:pt x="26" y="91"/>
                    <a:pt x="26" y="91"/>
                    <a:pt x="26" y="91"/>
                  </a:cubicBezTo>
                  <a:cubicBezTo>
                    <a:pt x="75" y="91"/>
                    <a:pt x="75" y="91"/>
                    <a:pt x="75" y="91"/>
                  </a:cubicBezTo>
                  <a:cubicBezTo>
                    <a:pt x="86" y="123"/>
                    <a:pt x="86" y="123"/>
                    <a:pt x="86" y="123"/>
                  </a:cubicBezTo>
                  <a:cubicBezTo>
                    <a:pt x="87" y="126"/>
                    <a:pt x="90" y="128"/>
                    <a:pt x="93" y="128"/>
                  </a:cubicBezTo>
                  <a:cubicBezTo>
                    <a:pt x="94" y="128"/>
                    <a:pt x="95" y="128"/>
                    <a:pt x="95" y="128"/>
                  </a:cubicBezTo>
                  <a:cubicBezTo>
                    <a:pt x="99" y="127"/>
                    <a:pt x="101" y="123"/>
                    <a:pt x="100" y="119"/>
                  </a:cubicBezTo>
                  <a:close/>
                  <a:moveTo>
                    <a:pt x="31" y="80"/>
                  </a:moveTo>
                  <a:cubicBezTo>
                    <a:pt x="50" y="29"/>
                    <a:pt x="50" y="29"/>
                    <a:pt x="50" y="29"/>
                  </a:cubicBezTo>
                  <a:cubicBezTo>
                    <a:pt x="69" y="80"/>
                    <a:pt x="69" y="80"/>
                    <a:pt x="69" y="80"/>
                  </a:cubicBezTo>
                  <a:lnTo>
                    <a:pt x="31" y="8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684" name="Google Shape;2684;p40"/>
          <p:cNvGrpSpPr/>
          <p:nvPr/>
        </p:nvGrpSpPr>
        <p:grpSpPr>
          <a:xfrm>
            <a:off x="6967246" y="1877944"/>
            <a:ext cx="218433" cy="218433"/>
            <a:chOff x="6367169" y="3776545"/>
            <a:chExt cx="571717" cy="571717"/>
          </a:xfrm>
        </p:grpSpPr>
        <p:sp>
          <p:nvSpPr>
            <p:cNvPr id="2685" name="Google Shape;2685;p40"/>
            <p:cNvSpPr/>
            <p:nvPr/>
          </p:nvSpPr>
          <p:spPr>
            <a:xfrm>
              <a:off x="6740215" y="3902322"/>
              <a:ext cx="52884" cy="48596"/>
            </a:xfrm>
            <a:custGeom>
              <a:avLst/>
              <a:gdLst/>
              <a:ahLst/>
              <a:cxnLst/>
              <a:rect l="l" t="t" r="r" b="b"/>
              <a:pathLst>
                <a:path w="31" h="29" extrusionOk="0">
                  <a:moveTo>
                    <a:pt x="19" y="0"/>
                  </a:moveTo>
                  <a:cubicBezTo>
                    <a:pt x="15" y="1"/>
                    <a:pt x="11" y="3"/>
                    <a:pt x="7" y="7"/>
                  </a:cubicBezTo>
                  <a:cubicBezTo>
                    <a:pt x="0" y="14"/>
                    <a:pt x="0" y="14"/>
                    <a:pt x="0" y="14"/>
                  </a:cubicBezTo>
                  <a:cubicBezTo>
                    <a:pt x="15" y="29"/>
                    <a:pt x="15" y="29"/>
                    <a:pt x="15" y="29"/>
                  </a:cubicBezTo>
                  <a:cubicBezTo>
                    <a:pt x="22" y="22"/>
                    <a:pt x="22" y="22"/>
                    <a:pt x="22" y="22"/>
                  </a:cubicBezTo>
                  <a:cubicBezTo>
                    <a:pt x="29" y="15"/>
                    <a:pt x="31" y="6"/>
                    <a:pt x="27" y="2"/>
                  </a:cubicBezTo>
                  <a:cubicBezTo>
                    <a:pt x="25" y="0"/>
                    <a:pt x="22" y="0"/>
                    <a:pt x="19"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6" name="Google Shape;2686;p40"/>
            <p:cNvSpPr/>
            <p:nvPr/>
          </p:nvSpPr>
          <p:spPr>
            <a:xfrm>
              <a:off x="6655887" y="3942343"/>
              <a:ext cx="92905" cy="92905"/>
            </a:xfrm>
            <a:custGeom>
              <a:avLst/>
              <a:gdLst/>
              <a:ahLst/>
              <a:cxnLst/>
              <a:rect l="l" t="t" r="r" b="b"/>
              <a:pathLst>
                <a:path w="65" h="65" extrusionOk="0">
                  <a:moveTo>
                    <a:pt x="47" y="0"/>
                  </a:moveTo>
                  <a:lnTo>
                    <a:pt x="46" y="1"/>
                  </a:lnTo>
                  <a:lnTo>
                    <a:pt x="46" y="1"/>
                  </a:lnTo>
                  <a:lnTo>
                    <a:pt x="46" y="1"/>
                  </a:lnTo>
                  <a:lnTo>
                    <a:pt x="0" y="47"/>
                  </a:lnTo>
                  <a:lnTo>
                    <a:pt x="18" y="65"/>
                  </a:lnTo>
                  <a:lnTo>
                    <a:pt x="65" y="18"/>
                  </a:lnTo>
                  <a:lnTo>
                    <a:pt x="47"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7" name="Google Shape;2687;p40"/>
            <p:cNvSpPr/>
            <p:nvPr/>
          </p:nvSpPr>
          <p:spPr>
            <a:xfrm>
              <a:off x="6511528" y="4110999"/>
              <a:ext cx="68606" cy="68606"/>
            </a:xfrm>
            <a:custGeom>
              <a:avLst/>
              <a:gdLst/>
              <a:ahLst/>
              <a:cxnLst/>
              <a:rect l="l" t="t" r="r" b="b"/>
              <a:pathLst>
                <a:path w="48" h="48" extrusionOk="0">
                  <a:moveTo>
                    <a:pt x="31" y="0"/>
                  </a:moveTo>
                  <a:lnTo>
                    <a:pt x="21" y="9"/>
                  </a:lnTo>
                  <a:lnTo>
                    <a:pt x="0" y="48"/>
                  </a:lnTo>
                  <a:lnTo>
                    <a:pt x="39" y="27"/>
                  </a:lnTo>
                  <a:lnTo>
                    <a:pt x="48" y="18"/>
                  </a:lnTo>
                  <a:lnTo>
                    <a:pt x="31"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8" name="Google Shape;2688;p40"/>
            <p:cNvSpPr/>
            <p:nvPr/>
          </p:nvSpPr>
          <p:spPr>
            <a:xfrm>
              <a:off x="6572988" y="4026671"/>
              <a:ext cx="91475" cy="92905"/>
            </a:xfrm>
            <a:custGeom>
              <a:avLst/>
              <a:gdLst/>
              <a:ahLst/>
              <a:cxnLst/>
              <a:rect l="l" t="t" r="r" b="b"/>
              <a:pathLst>
                <a:path w="64" h="65" extrusionOk="0">
                  <a:moveTo>
                    <a:pt x="17" y="65"/>
                  </a:moveTo>
                  <a:lnTo>
                    <a:pt x="64" y="18"/>
                  </a:lnTo>
                  <a:lnTo>
                    <a:pt x="47" y="0"/>
                  </a:lnTo>
                  <a:lnTo>
                    <a:pt x="0" y="47"/>
                  </a:lnTo>
                  <a:lnTo>
                    <a:pt x="17" y="65"/>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89" name="Google Shape;2689;p40"/>
            <p:cNvSpPr/>
            <p:nvPr/>
          </p:nvSpPr>
          <p:spPr>
            <a:xfrm>
              <a:off x="6444351" y="3853726"/>
              <a:ext cx="420212" cy="400202"/>
            </a:xfrm>
            <a:custGeom>
              <a:avLst/>
              <a:gdLst/>
              <a:ahLst/>
              <a:cxnLst/>
              <a:rect l="l" t="t" r="r" b="b"/>
              <a:pathLst>
                <a:path w="250" h="238" extrusionOk="0">
                  <a:moveTo>
                    <a:pt x="250" y="50"/>
                  </a:moveTo>
                  <a:cubicBezTo>
                    <a:pt x="250" y="22"/>
                    <a:pt x="237" y="0"/>
                    <a:pt x="209" y="0"/>
                  </a:cubicBezTo>
                  <a:cubicBezTo>
                    <a:pt x="50" y="0"/>
                    <a:pt x="50" y="0"/>
                    <a:pt x="50" y="0"/>
                  </a:cubicBezTo>
                  <a:cubicBezTo>
                    <a:pt x="22" y="0"/>
                    <a:pt x="0" y="22"/>
                    <a:pt x="0" y="50"/>
                  </a:cubicBezTo>
                  <a:cubicBezTo>
                    <a:pt x="0" y="187"/>
                    <a:pt x="0" y="187"/>
                    <a:pt x="0" y="187"/>
                  </a:cubicBezTo>
                  <a:cubicBezTo>
                    <a:pt x="0" y="215"/>
                    <a:pt x="22" y="238"/>
                    <a:pt x="50" y="238"/>
                  </a:cubicBezTo>
                  <a:cubicBezTo>
                    <a:pt x="209" y="238"/>
                    <a:pt x="209" y="238"/>
                    <a:pt x="209" y="238"/>
                  </a:cubicBezTo>
                  <a:cubicBezTo>
                    <a:pt x="237" y="238"/>
                    <a:pt x="250" y="215"/>
                    <a:pt x="250" y="187"/>
                  </a:cubicBezTo>
                  <a:lnTo>
                    <a:pt x="250" y="50"/>
                  </a:lnTo>
                  <a:close/>
                  <a:moveTo>
                    <a:pt x="208" y="61"/>
                  </a:moveTo>
                  <a:cubicBezTo>
                    <a:pt x="190" y="79"/>
                    <a:pt x="190" y="79"/>
                    <a:pt x="190" y="79"/>
                  </a:cubicBezTo>
                  <a:cubicBezTo>
                    <a:pt x="82" y="187"/>
                    <a:pt x="82" y="187"/>
                    <a:pt x="82" y="187"/>
                  </a:cubicBezTo>
                  <a:cubicBezTo>
                    <a:pt x="81" y="188"/>
                    <a:pt x="81" y="188"/>
                    <a:pt x="80" y="188"/>
                  </a:cubicBezTo>
                  <a:cubicBezTo>
                    <a:pt x="26" y="218"/>
                    <a:pt x="26" y="218"/>
                    <a:pt x="26" y="218"/>
                  </a:cubicBezTo>
                  <a:cubicBezTo>
                    <a:pt x="25" y="219"/>
                    <a:pt x="23" y="219"/>
                    <a:pt x="22" y="219"/>
                  </a:cubicBezTo>
                  <a:cubicBezTo>
                    <a:pt x="20" y="219"/>
                    <a:pt x="19" y="218"/>
                    <a:pt x="17" y="217"/>
                  </a:cubicBezTo>
                  <a:cubicBezTo>
                    <a:pt x="15" y="215"/>
                    <a:pt x="15" y="211"/>
                    <a:pt x="16" y="208"/>
                  </a:cubicBezTo>
                  <a:cubicBezTo>
                    <a:pt x="46" y="154"/>
                    <a:pt x="46" y="154"/>
                    <a:pt x="46" y="154"/>
                  </a:cubicBezTo>
                  <a:cubicBezTo>
                    <a:pt x="46" y="153"/>
                    <a:pt x="46" y="153"/>
                    <a:pt x="47" y="152"/>
                  </a:cubicBezTo>
                  <a:cubicBezTo>
                    <a:pt x="156" y="43"/>
                    <a:pt x="156" y="43"/>
                    <a:pt x="156" y="43"/>
                  </a:cubicBezTo>
                  <a:cubicBezTo>
                    <a:pt x="173" y="26"/>
                    <a:pt x="173" y="26"/>
                    <a:pt x="173" y="26"/>
                  </a:cubicBezTo>
                  <a:cubicBezTo>
                    <a:pt x="179" y="20"/>
                    <a:pt x="186" y="16"/>
                    <a:pt x="193" y="15"/>
                  </a:cubicBezTo>
                  <a:cubicBezTo>
                    <a:pt x="201" y="14"/>
                    <a:pt x="208" y="16"/>
                    <a:pt x="213" y="21"/>
                  </a:cubicBezTo>
                  <a:cubicBezTo>
                    <a:pt x="223" y="31"/>
                    <a:pt x="221" y="48"/>
                    <a:pt x="208" y="6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690" name="Google Shape;2690;p40"/>
            <p:cNvSpPr/>
            <p:nvPr/>
          </p:nvSpPr>
          <p:spPr>
            <a:xfrm>
              <a:off x="6367169" y="3776545"/>
              <a:ext cx="571717" cy="571717"/>
            </a:xfrm>
            <a:custGeom>
              <a:avLst/>
              <a:gdLst/>
              <a:ahLst/>
              <a:cxnLst/>
              <a:rect l="l" t="t" r="r" b="b"/>
              <a:pathLst>
                <a:path w="340" h="340" extrusionOk="0">
                  <a:moveTo>
                    <a:pt x="275" y="0"/>
                  </a:moveTo>
                  <a:cubicBezTo>
                    <a:pt x="65" y="0"/>
                    <a:pt x="65" y="0"/>
                    <a:pt x="65" y="0"/>
                  </a:cubicBezTo>
                  <a:cubicBezTo>
                    <a:pt x="29" y="0"/>
                    <a:pt x="0" y="29"/>
                    <a:pt x="0" y="65"/>
                  </a:cubicBezTo>
                  <a:cubicBezTo>
                    <a:pt x="0" y="276"/>
                    <a:pt x="0" y="276"/>
                    <a:pt x="0" y="276"/>
                  </a:cubicBezTo>
                  <a:cubicBezTo>
                    <a:pt x="0" y="311"/>
                    <a:pt x="29" y="340"/>
                    <a:pt x="65" y="340"/>
                  </a:cubicBezTo>
                  <a:cubicBezTo>
                    <a:pt x="275" y="340"/>
                    <a:pt x="275" y="340"/>
                    <a:pt x="275" y="340"/>
                  </a:cubicBezTo>
                  <a:cubicBezTo>
                    <a:pt x="311" y="340"/>
                    <a:pt x="340" y="311"/>
                    <a:pt x="340" y="276"/>
                  </a:cubicBezTo>
                  <a:cubicBezTo>
                    <a:pt x="340" y="65"/>
                    <a:pt x="340" y="65"/>
                    <a:pt x="340" y="65"/>
                  </a:cubicBezTo>
                  <a:cubicBezTo>
                    <a:pt x="340" y="29"/>
                    <a:pt x="311" y="0"/>
                    <a:pt x="275" y="0"/>
                  </a:cubicBezTo>
                  <a:close/>
                  <a:moveTo>
                    <a:pt x="306" y="233"/>
                  </a:moveTo>
                  <a:cubicBezTo>
                    <a:pt x="306" y="271"/>
                    <a:pt x="287" y="295"/>
                    <a:pt x="255" y="295"/>
                  </a:cubicBezTo>
                  <a:cubicBezTo>
                    <a:pt x="96" y="295"/>
                    <a:pt x="96" y="295"/>
                    <a:pt x="96" y="295"/>
                  </a:cubicBezTo>
                  <a:cubicBezTo>
                    <a:pt x="62" y="295"/>
                    <a:pt x="34" y="267"/>
                    <a:pt x="34" y="233"/>
                  </a:cubicBezTo>
                  <a:cubicBezTo>
                    <a:pt x="34" y="96"/>
                    <a:pt x="34" y="96"/>
                    <a:pt x="34" y="96"/>
                  </a:cubicBezTo>
                  <a:cubicBezTo>
                    <a:pt x="34" y="62"/>
                    <a:pt x="62" y="34"/>
                    <a:pt x="96" y="34"/>
                  </a:cubicBezTo>
                  <a:cubicBezTo>
                    <a:pt x="255" y="34"/>
                    <a:pt x="255" y="34"/>
                    <a:pt x="255" y="34"/>
                  </a:cubicBezTo>
                  <a:cubicBezTo>
                    <a:pt x="287" y="34"/>
                    <a:pt x="306" y="58"/>
                    <a:pt x="306" y="96"/>
                  </a:cubicBezTo>
                  <a:lnTo>
                    <a:pt x="306" y="233"/>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691" name="Google Shape;2691;p40"/>
          <p:cNvSpPr/>
          <p:nvPr/>
        </p:nvSpPr>
        <p:spPr>
          <a:xfrm>
            <a:off x="645259" y="1877944"/>
            <a:ext cx="218979" cy="218433"/>
          </a:xfrm>
          <a:custGeom>
            <a:avLst/>
            <a:gdLst/>
            <a:ahLst/>
            <a:cxnLst/>
            <a:rect l="l" t="t" r="r" b="b"/>
            <a:pathLst>
              <a:path w="341" h="340" extrusionOk="0">
                <a:moveTo>
                  <a:pt x="330" y="261"/>
                </a:moveTo>
                <a:cubicBezTo>
                  <a:pt x="273" y="261"/>
                  <a:pt x="273" y="261"/>
                  <a:pt x="273" y="261"/>
                </a:cubicBezTo>
                <a:cubicBezTo>
                  <a:pt x="273" y="86"/>
                  <a:pt x="273" y="86"/>
                  <a:pt x="273" y="86"/>
                </a:cubicBezTo>
                <a:cubicBezTo>
                  <a:pt x="321" y="38"/>
                  <a:pt x="321" y="38"/>
                  <a:pt x="321" y="38"/>
                </a:cubicBezTo>
                <a:cubicBezTo>
                  <a:pt x="325" y="34"/>
                  <a:pt x="325" y="27"/>
                  <a:pt x="321" y="22"/>
                </a:cubicBezTo>
                <a:cubicBezTo>
                  <a:pt x="317" y="18"/>
                  <a:pt x="309" y="18"/>
                  <a:pt x="305" y="22"/>
                </a:cubicBezTo>
                <a:cubicBezTo>
                  <a:pt x="259" y="68"/>
                  <a:pt x="259" y="68"/>
                  <a:pt x="259" y="68"/>
                </a:cubicBezTo>
                <a:cubicBezTo>
                  <a:pt x="91" y="68"/>
                  <a:pt x="91" y="68"/>
                  <a:pt x="91" y="68"/>
                </a:cubicBezTo>
                <a:cubicBezTo>
                  <a:pt x="91" y="11"/>
                  <a:pt x="91" y="11"/>
                  <a:pt x="91" y="11"/>
                </a:cubicBezTo>
                <a:cubicBezTo>
                  <a:pt x="91" y="5"/>
                  <a:pt x="86" y="0"/>
                  <a:pt x="80" y="0"/>
                </a:cubicBezTo>
                <a:cubicBezTo>
                  <a:pt x="74" y="0"/>
                  <a:pt x="69" y="5"/>
                  <a:pt x="69" y="11"/>
                </a:cubicBezTo>
                <a:cubicBezTo>
                  <a:pt x="69" y="68"/>
                  <a:pt x="69" y="68"/>
                  <a:pt x="69" y="68"/>
                </a:cubicBezTo>
                <a:cubicBezTo>
                  <a:pt x="12" y="68"/>
                  <a:pt x="12" y="68"/>
                  <a:pt x="12" y="68"/>
                </a:cubicBezTo>
                <a:cubicBezTo>
                  <a:pt x="6" y="68"/>
                  <a:pt x="0" y="73"/>
                  <a:pt x="0" y="79"/>
                </a:cubicBezTo>
                <a:cubicBezTo>
                  <a:pt x="0" y="86"/>
                  <a:pt x="6" y="91"/>
                  <a:pt x="12" y="91"/>
                </a:cubicBezTo>
                <a:cubicBezTo>
                  <a:pt x="69" y="91"/>
                  <a:pt x="69" y="91"/>
                  <a:pt x="69" y="91"/>
                </a:cubicBezTo>
                <a:cubicBezTo>
                  <a:pt x="69" y="272"/>
                  <a:pt x="69" y="272"/>
                  <a:pt x="69" y="272"/>
                </a:cubicBezTo>
                <a:cubicBezTo>
                  <a:pt x="69" y="279"/>
                  <a:pt x="74" y="284"/>
                  <a:pt x="80" y="284"/>
                </a:cubicBezTo>
                <a:cubicBezTo>
                  <a:pt x="250" y="284"/>
                  <a:pt x="250" y="284"/>
                  <a:pt x="250" y="284"/>
                </a:cubicBezTo>
                <a:cubicBezTo>
                  <a:pt x="250" y="329"/>
                  <a:pt x="250" y="329"/>
                  <a:pt x="250" y="329"/>
                </a:cubicBezTo>
                <a:cubicBezTo>
                  <a:pt x="250" y="335"/>
                  <a:pt x="255" y="340"/>
                  <a:pt x="261" y="340"/>
                </a:cubicBezTo>
                <a:cubicBezTo>
                  <a:pt x="268" y="340"/>
                  <a:pt x="273" y="335"/>
                  <a:pt x="273" y="329"/>
                </a:cubicBezTo>
                <a:cubicBezTo>
                  <a:pt x="273" y="284"/>
                  <a:pt x="273" y="284"/>
                  <a:pt x="273" y="284"/>
                </a:cubicBezTo>
                <a:cubicBezTo>
                  <a:pt x="330" y="284"/>
                  <a:pt x="330" y="284"/>
                  <a:pt x="330" y="284"/>
                </a:cubicBezTo>
                <a:cubicBezTo>
                  <a:pt x="336" y="284"/>
                  <a:pt x="341" y="279"/>
                  <a:pt x="341" y="272"/>
                </a:cubicBezTo>
                <a:cubicBezTo>
                  <a:pt x="341" y="266"/>
                  <a:pt x="336" y="261"/>
                  <a:pt x="330" y="261"/>
                </a:cubicBezTo>
                <a:close/>
                <a:moveTo>
                  <a:pt x="236" y="91"/>
                </a:moveTo>
                <a:cubicBezTo>
                  <a:pt x="91" y="235"/>
                  <a:pt x="91" y="235"/>
                  <a:pt x="91" y="235"/>
                </a:cubicBezTo>
                <a:cubicBezTo>
                  <a:pt x="91" y="91"/>
                  <a:pt x="91" y="91"/>
                  <a:pt x="91" y="91"/>
                </a:cubicBezTo>
                <a:lnTo>
                  <a:pt x="236" y="91"/>
                </a:lnTo>
                <a:close/>
                <a:moveTo>
                  <a:pt x="97" y="261"/>
                </a:moveTo>
                <a:cubicBezTo>
                  <a:pt x="250" y="109"/>
                  <a:pt x="250" y="109"/>
                  <a:pt x="250" y="109"/>
                </a:cubicBezTo>
                <a:cubicBezTo>
                  <a:pt x="250" y="261"/>
                  <a:pt x="250" y="261"/>
                  <a:pt x="250" y="261"/>
                </a:cubicBezTo>
                <a:lnTo>
                  <a:pt x="97" y="261"/>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55"/>
                                        </p:tgtEl>
                                        <p:attrNameLst>
                                          <p:attrName>style.visibility</p:attrName>
                                        </p:attrNameLst>
                                      </p:cBhvr>
                                      <p:to>
                                        <p:strVal val="visible"/>
                                      </p:to>
                                    </p:set>
                                    <p:anim calcmode="lin" valueType="num">
                                      <p:cBhvr additive="base">
                                        <p:cTn id="7" dur="500"/>
                                        <p:tgtEl>
                                          <p:spTgt spid="265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696"/>
        <p:cNvGrpSpPr/>
        <p:nvPr/>
      </p:nvGrpSpPr>
      <p:grpSpPr>
        <a:xfrm>
          <a:off x="0" y="0"/>
          <a:ext cx="0" cy="0"/>
          <a:chOff x="0" y="0"/>
          <a:chExt cx="0" cy="0"/>
        </a:xfrm>
      </p:grpSpPr>
      <p:sp>
        <p:nvSpPr>
          <p:cNvPr id="2697" name="Google Shape;2697;p41"/>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2698" name="Google Shape;2698;p41"/>
          <p:cNvGrpSpPr/>
          <p:nvPr/>
        </p:nvGrpSpPr>
        <p:grpSpPr>
          <a:xfrm>
            <a:off x="4864445" y="1108711"/>
            <a:ext cx="3805170" cy="3522701"/>
            <a:chOff x="887031" y="4050482"/>
            <a:chExt cx="8641467" cy="7999983"/>
          </a:xfrm>
        </p:grpSpPr>
        <p:grpSp>
          <p:nvGrpSpPr>
            <p:cNvPr id="2699" name="Google Shape;2699;p41"/>
            <p:cNvGrpSpPr/>
            <p:nvPr/>
          </p:nvGrpSpPr>
          <p:grpSpPr>
            <a:xfrm>
              <a:off x="887031" y="4122490"/>
              <a:ext cx="8641467" cy="7927975"/>
              <a:chOff x="-1704976" y="-1420813"/>
              <a:chExt cx="8248650" cy="7207250"/>
            </a:xfrm>
          </p:grpSpPr>
          <p:sp>
            <p:nvSpPr>
              <p:cNvPr id="2700" name="Google Shape;2700;p41"/>
              <p:cNvSpPr/>
              <p:nvPr/>
            </p:nvSpPr>
            <p:spPr>
              <a:xfrm>
                <a:off x="571499" y="735012"/>
                <a:ext cx="5972175" cy="5051425"/>
              </a:xfrm>
              <a:custGeom>
                <a:avLst/>
                <a:gdLst/>
                <a:ahLst/>
                <a:cxnLst/>
                <a:rect l="l" t="t" r="r" b="b"/>
                <a:pathLst>
                  <a:path w="1880" h="1591" extrusionOk="0">
                    <a:moveTo>
                      <a:pt x="1858" y="1233"/>
                    </a:moveTo>
                    <a:cubicBezTo>
                      <a:pt x="1837" y="1019"/>
                      <a:pt x="1652" y="1007"/>
                      <a:pt x="1548" y="964"/>
                    </a:cubicBezTo>
                    <a:cubicBezTo>
                      <a:pt x="1550" y="559"/>
                      <a:pt x="1412" y="472"/>
                      <a:pt x="1362" y="407"/>
                    </a:cubicBezTo>
                    <a:cubicBezTo>
                      <a:pt x="1396" y="317"/>
                      <a:pt x="1302" y="287"/>
                      <a:pt x="1302" y="220"/>
                    </a:cubicBezTo>
                    <a:cubicBezTo>
                      <a:pt x="1302" y="153"/>
                      <a:pt x="1306" y="107"/>
                      <a:pt x="1132" y="53"/>
                    </a:cubicBezTo>
                    <a:cubicBezTo>
                      <a:pt x="957" y="0"/>
                      <a:pt x="822" y="51"/>
                      <a:pt x="553" y="131"/>
                    </a:cubicBezTo>
                    <a:cubicBezTo>
                      <a:pt x="284" y="211"/>
                      <a:pt x="169" y="424"/>
                      <a:pt x="145" y="424"/>
                    </a:cubicBezTo>
                    <a:cubicBezTo>
                      <a:pt x="73" y="429"/>
                      <a:pt x="0" y="475"/>
                      <a:pt x="0" y="475"/>
                    </a:cubicBezTo>
                    <a:cubicBezTo>
                      <a:pt x="61" y="619"/>
                      <a:pt x="61" y="619"/>
                      <a:pt x="61" y="619"/>
                    </a:cubicBezTo>
                    <a:cubicBezTo>
                      <a:pt x="61" y="619"/>
                      <a:pt x="92" y="608"/>
                      <a:pt x="140" y="595"/>
                    </a:cubicBezTo>
                    <a:cubicBezTo>
                      <a:pt x="188" y="581"/>
                      <a:pt x="220" y="512"/>
                      <a:pt x="284" y="504"/>
                    </a:cubicBezTo>
                    <a:cubicBezTo>
                      <a:pt x="348" y="496"/>
                      <a:pt x="382" y="457"/>
                      <a:pt x="421" y="440"/>
                    </a:cubicBezTo>
                    <a:cubicBezTo>
                      <a:pt x="460" y="423"/>
                      <a:pt x="497" y="372"/>
                      <a:pt x="530" y="417"/>
                    </a:cubicBezTo>
                    <a:cubicBezTo>
                      <a:pt x="564" y="463"/>
                      <a:pt x="838" y="620"/>
                      <a:pt x="958" y="664"/>
                    </a:cubicBezTo>
                    <a:cubicBezTo>
                      <a:pt x="777" y="781"/>
                      <a:pt x="697" y="899"/>
                      <a:pt x="634" y="1035"/>
                    </a:cubicBezTo>
                    <a:cubicBezTo>
                      <a:pt x="572" y="1171"/>
                      <a:pt x="470" y="1128"/>
                      <a:pt x="369" y="1060"/>
                    </a:cubicBezTo>
                    <a:cubicBezTo>
                      <a:pt x="268" y="992"/>
                      <a:pt x="165" y="955"/>
                      <a:pt x="101" y="967"/>
                    </a:cubicBezTo>
                    <a:cubicBezTo>
                      <a:pt x="37" y="979"/>
                      <a:pt x="69" y="1041"/>
                      <a:pt x="69" y="1041"/>
                    </a:cubicBezTo>
                    <a:cubicBezTo>
                      <a:pt x="165" y="1227"/>
                      <a:pt x="425" y="1439"/>
                      <a:pt x="568" y="1515"/>
                    </a:cubicBezTo>
                    <a:cubicBezTo>
                      <a:pt x="710" y="1591"/>
                      <a:pt x="765" y="1301"/>
                      <a:pt x="796" y="1221"/>
                    </a:cubicBezTo>
                    <a:cubicBezTo>
                      <a:pt x="826" y="1141"/>
                      <a:pt x="908" y="981"/>
                      <a:pt x="969" y="953"/>
                    </a:cubicBezTo>
                    <a:cubicBezTo>
                      <a:pt x="1030" y="925"/>
                      <a:pt x="1146" y="848"/>
                      <a:pt x="1177" y="800"/>
                    </a:cubicBezTo>
                    <a:cubicBezTo>
                      <a:pt x="1242" y="812"/>
                      <a:pt x="1258" y="799"/>
                      <a:pt x="1258" y="799"/>
                    </a:cubicBezTo>
                    <a:cubicBezTo>
                      <a:pt x="1258" y="799"/>
                      <a:pt x="1298" y="844"/>
                      <a:pt x="1318" y="1011"/>
                    </a:cubicBezTo>
                    <a:cubicBezTo>
                      <a:pt x="1338" y="1177"/>
                      <a:pt x="1412" y="1173"/>
                      <a:pt x="1509" y="1187"/>
                    </a:cubicBezTo>
                    <a:cubicBezTo>
                      <a:pt x="1606" y="1200"/>
                      <a:pt x="1590" y="1241"/>
                      <a:pt x="1581" y="1321"/>
                    </a:cubicBezTo>
                    <a:cubicBezTo>
                      <a:pt x="1432" y="1424"/>
                      <a:pt x="1476" y="1499"/>
                      <a:pt x="1628" y="1499"/>
                    </a:cubicBezTo>
                    <a:cubicBezTo>
                      <a:pt x="1780" y="1499"/>
                      <a:pt x="1880" y="1447"/>
                      <a:pt x="1858" y="1233"/>
                    </a:cubicBezTo>
                    <a:close/>
                    <a:moveTo>
                      <a:pt x="1147" y="286"/>
                    </a:moveTo>
                    <a:cubicBezTo>
                      <a:pt x="1112" y="269"/>
                      <a:pt x="1069" y="265"/>
                      <a:pt x="1069" y="265"/>
                    </a:cubicBezTo>
                    <a:cubicBezTo>
                      <a:pt x="1098" y="260"/>
                      <a:pt x="1147" y="247"/>
                      <a:pt x="1147" y="247"/>
                    </a:cubicBezTo>
                    <a:cubicBezTo>
                      <a:pt x="1147" y="247"/>
                      <a:pt x="1144" y="255"/>
                      <a:pt x="1147" y="286"/>
                    </a:cubicBezTo>
                    <a:close/>
                  </a:path>
                </a:pathLst>
              </a:custGeom>
              <a:gradFill>
                <a:gsLst>
                  <a:gs pos="0">
                    <a:srgbClr val="BCBCBC"/>
                  </a:gs>
                  <a:gs pos="100000">
                    <a:srgbClr val="E1E1E1"/>
                  </a:gs>
                </a:gsLst>
                <a:lin ang="102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1" name="Google Shape;2701;p41"/>
              <p:cNvSpPr/>
              <p:nvPr/>
            </p:nvSpPr>
            <p:spPr>
              <a:xfrm>
                <a:off x="4579937" y="2830512"/>
                <a:ext cx="1922463" cy="2422525"/>
              </a:xfrm>
              <a:custGeom>
                <a:avLst/>
                <a:gdLst/>
                <a:ahLst/>
                <a:cxnLst/>
                <a:rect l="l" t="t" r="r" b="b"/>
                <a:pathLst>
                  <a:path w="605" h="763" extrusionOk="0">
                    <a:moveTo>
                      <a:pt x="596" y="573"/>
                    </a:moveTo>
                    <a:cubicBezTo>
                      <a:pt x="575" y="361"/>
                      <a:pt x="394" y="347"/>
                      <a:pt x="290" y="305"/>
                    </a:cubicBezTo>
                    <a:cubicBezTo>
                      <a:pt x="290" y="306"/>
                      <a:pt x="291" y="306"/>
                      <a:pt x="291" y="306"/>
                    </a:cubicBezTo>
                    <a:cubicBezTo>
                      <a:pt x="289" y="305"/>
                      <a:pt x="287" y="305"/>
                      <a:pt x="286" y="304"/>
                    </a:cubicBezTo>
                    <a:cubicBezTo>
                      <a:pt x="287" y="173"/>
                      <a:pt x="273" y="75"/>
                      <a:pt x="252" y="0"/>
                    </a:cubicBezTo>
                    <a:cubicBezTo>
                      <a:pt x="226" y="43"/>
                      <a:pt x="183" y="61"/>
                      <a:pt x="183" y="61"/>
                    </a:cubicBezTo>
                    <a:cubicBezTo>
                      <a:pt x="183" y="61"/>
                      <a:pt x="103" y="130"/>
                      <a:pt x="0" y="143"/>
                    </a:cubicBezTo>
                    <a:cubicBezTo>
                      <a:pt x="9" y="157"/>
                      <a:pt x="40" y="212"/>
                      <a:pt x="56" y="351"/>
                    </a:cubicBezTo>
                    <a:cubicBezTo>
                      <a:pt x="61" y="387"/>
                      <a:pt x="68" y="415"/>
                      <a:pt x="77" y="436"/>
                    </a:cubicBezTo>
                    <a:cubicBezTo>
                      <a:pt x="77" y="437"/>
                      <a:pt x="77" y="437"/>
                      <a:pt x="77" y="437"/>
                    </a:cubicBezTo>
                    <a:cubicBezTo>
                      <a:pt x="77" y="436"/>
                      <a:pt x="76" y="436"/>
                      <a:pt x="76" y="436"/>
                    </a:cubicBezTo>
                    <a:cubicBezTo>
                      <a:pt x="109" y="516"/>
                      <a:pt x="171" y="516"/>
                      <a:pt x="247" y="527"/>
                    </a:cubicBezTo>
                    <a:cubicBezTo>
                      <a:pt x="344" y="540"/>
                      <a:pt x="328" y="581"/>
                      <a:pt x="319" y="661"/>
                    </a:cubicBezTo>
                    <a:cubicBezTo>
                      <a:pt x="319" y="661"/>
                      <a:pt x="416" y="688"/>
                      <a:pt x="459" y="664"/>
                    </a:cubicBezTo>
                    <a:cubicBezTo>
                      <a:pt x="557" y="665"/>
                      <a:pt x="566" y="762"/>
                      <a:pt x="566" y="763"/>
                    </a:cubicBezTo>
                    <a:cubicBezTo>
                      <a:pt x="593" y="722"/>
                      <a:pt x="605" y="661"/>
                      <a:pt x="596" y="573"/>
                    </a:cubicBezTo>
                    <a:close/>
                  </a:path>
                </a:pathLst>
              </a:custGeom>
              <a:gradFill>
                <a:gsLst>
                  <a:gs pos="0">
                    <a:srgbClr val="828282">
                      <a:alpha val="12941"/>
                    </a:srgbClr>
                  </a:gs>
                  <a:gs pos="100000">
                    <a:srgbClr val="BCBCBC"/>
                  </a:gs>
                </a:gsLst>
                <a:lin ang="66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2" name="Google Shape;2702;p41"/>
              <p:cNvSpPr/>
              <p:nvPr/>
            </p:nvSpPr>
            <p:spPr>
              <a:xfrm>
                <a:off x="2528887" y="750887"/>
                <a:ext cx="2476500" cy="1431925"/>
              </a:xfrm>
              <a:custGeom>
                <a:avLst/>
                <a:gdLst/>
                <a:ahLst/>
                <a:cxnLst/>
                <a:rect l="l" t="t" r="r" b="b"/>
                <a:pathLst>
                  <a:path w="780" h="451" extrusionOk="0">
                    <a:moveTo>
                      <a:pt x="746" y="402"/>
                    </a:moveTo>
                    <a:cubicBezTo>
                      <a:pt x="780" y="312"/>
                      <a:pt x="686" y="282"/>
                      <a:pt x="686" y="215"/>
                    </a:cubicBezTo>
                    <a:cubicBezTo>
                      <a:pt x="686" y="148"/>
                      <a:pt x="690" y="102"/>
                      <a:pt x="516" y="48"/>
                    </a:cubicBezTo>
                    <a:cubicBezTo>
                      <a:pt x="358" y="0"/>
                      <a:pt x="233" y="37"/>
                      <a:pt x="12" y="103"/>
                    </a:cubicBezTo>
                    <a:cubicBezTo>
                      <a:pt x="0" y="149"/>
                      <a:pt x="10" y="203"/>
                      <a:pt x="52" y="263"/>
                    </a:cubicBezTo>
                    <a:cubicBezTo>
                      <a:pt x="187" y="451"/>
                      <a:pt x="370" y="382"/>
                      <a:pt x="350" y="343"/>
                    </a:cubicBezTo>
                    <a:cubicBezTo>
                      <a:pt x="330" y="304"/>
                      <a:pt x="350" y="283"/>
                      <a:pt x="350" y="283"/>
                    </a:cubicBezTo>
                    <a:cubicBezTo>
                      <a:pt x="350" y="283"/>
                      <a:pt x="432" y="247"/>
                      <a:pt x="508" y="272"/>
                    </a:cubicBezTo>
                    <a:cubicBezTo>
                      <a:pt x="511" y="273"/>
                      <a:pt x="514" y="274"/>
                      <a:pt x="517" y="275"/>
                    </a:cubicBezTo>
                    <a:cubicBezTo>
                      <a:pt x="486" y="263"/>
                      <a:pt x="453" y="260"/>
                      <a:pt x="453" y="260"/>
                    </a:cubicBezTo>
                    <a:cubicBezTo>
                      <a:pt x="482" y="255"/>
                      <a:pt x="531" y="242"/>
                      <a:pt x="531" y="242"/>
                    </a:cubicBezTo>
                    <a:cubicBezTo>
                      <a:pt x="531" y="242"/>
                      <a:pt x="528" y="250"/>
                      <a:pt x="531" y="280"/>
                    </a:cubicBezTo>
                    <a:cubicBezTo>
                      <a:pt x="671" y="332"/>
                      <a:pt x="752" y="409"/>
                      <a:pt x="752" y="409"/>
                    </a:cubicBezTo>
                    <a:cubicBezTo>
                      <a:pt x="750" y="406"/>
                      <a:pt x="748" y="404"/>
                      <a:pt x="746" y="402"/>
                    </a:cubicBezTo>
                    <a:close/>
                  </a:path>
                </a:pathLst>
              </a:custGeom>
              <a:gradFill>
                <a:gsLst>
                  <a:gs pos="0">
                    <a:srgbClr val="828282">
                      <a:alpha val="45882"/>
                    </a:srgbClr>
                  </a:gs>
                  <a:gs pos="100000">
                    <a:srgbClr val="BCBCBC">
                      <a:alpha val="0"/>
                    </a:srgbClr>
                  </a:gs>
                </a:gsLst>
                <a:lin ang="84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3" name="Google Shape;2703;p41"/>
              <p:cNvSpPr/>
              <p:nvPr/>
            </p:nvSpPr>
            <p:spPr>
              <a:xfrm>
                <a:off x="761999" y="3763962"/>
                <a:ext cx="1865313" cy="1822450"/>
              </a:xfrm>
              <a:custGeom>
                <a:avLst/>
                <a:gdLst/>
                <a:ahLst/>
                <a:cxnLst/>
                <a:rect l="l" t="t" r="r" b="b"/>
                <a:pathLst>
                  <a:path w="587" h="574" extrusionOk="0">
                    <a:moveTo>
                      <a:pt x="94" y="66"/>
                    </a:moveTo>
                    <a:cubicBezTo>
                      <a:pt x="0" y="0"/>
                      <a:pt x="1" y="56"/>
                      <a:pt x="1" y="56"/>
                    </a:cubicBezTo>
                    <a:cubicBezTo>
                      <a:pt x="1" y="56"/>
                      <a:pt x="1" y="56"/>
                      <a:pt x="1" y="56"/>
                    </a:cubicBezTo>
                    <a:cubicBezTo>
                      <a:pt x="1" y="72"/>
                      <a:pt x="9" y="87"/>
                      <a:pt x="9" y="87"/>
                    </a:cubicBezTo>
                    <a:cubicBezTo>
                      <a:pt x="105" y="273"/>
                      <a:pt x="365" y="485"/>
                      <a:pt x="508" y="561"/>
                    </a:cubicBezTo>
                    <a:cubicBezTo>
                      <a:pt x="514" y="564"/>
                      <a:pt x="520" y="567"/>
                      <a:pt x="526" y="569"/>
                    </a:cubicBezTo>
                    <a:cubicBezTo>
                      <a:pt x="529" y="569"/>
                      <a:pt x="531" y="570"/>
                      <a:pt x="534" y="571"/>
                    </a:cubicBezTo>
                    <a:cubicBezTo>
                      <a:pt x="547" y="574"/>
                      <a:pt x="560" y="574"/>
                      <a:pt x="572" y="571"/>
                    </a:cubicBezTo>
                    <a:cubicBezTo>
                      <a:pt x="587" y="556"/>
                      <a:pt x="558" y="508"/>
                      <a:pt x="523" y="471"/>
                    </a:cubicBezTo>
                    <a:cubicBezTo>
                      <a:pt x="438" y="372"/>
                      <a:pt x="188" y="132"/>
                      <a:pt x="94" y="66"/>
                    </a:cubicBezTo>
                    <a:close/>
                  </a:path>
                </a:pathLst>
              </a:custGeom>
              <a:gradFill>
                <a:gsLst>
                  <a:gs pos="0">
                    <a:srgbClr val="828282"/>
                  </a:gs>
                  <a:gs pos="100000">
                    <a:srgbClr val="BCBCBC"/>
                  </a:gs>
                </a:gsLst>
                <a:lin ang="108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4" name="Google Shape;2704;p41"/>
              <p:cNvSpPr/>
              <p:nvPr/>
            </p:nvSpPr>
            <p:spPr>
              <a:xfrm>
                <a:off x="2938462" y="2840037"/>
                <a:ext cx="1377950" cy="1095375"/>
              </a:xfrm>
              <a:custGeom>
                <a:avLst/>
                <a:gdLst/>
                <a:ahLst/>
                <a:cxnLst/>
                <a:rect l="l" t="t" r="r" b="b"/>
                <a:pathLst>
                  <a:path w="434" h="345" extrusionOk="0">
                    <a:moveTo>
                      <a:pt x="165" y="345"/>
                    </a:moveTo>
                    <a:cubicBezTo>
                      <a:pt x="185" y="319"/>
                      <a:pt x="206" y="299"/>
                      <a:pt x="224" y="290"/>
                    </a:cubicBezTo>
                    <a:cubicBezTo>
                      <a:pt x="285" y="262"/>
                      <a:pt x="401" y="185"/>
                      <a:pt x="432" y="137"/>
                    </a:cubicBezTo>
                    <a:cubicBezTo>
                      <a:pt x="433" y="137"/>
                      <a:pt x="434" y="137"/>
                      <a:pt x="434" y="137"/>
                    </a:cubicBezTo>
                    <a:cubicBezTo>
                      <a:pt x="319" y="116"/>
                      <a:pt x="255" y="34"/>
                      <a:pt x="255" y="34"/>
                    </a:cubicBezTo>
                    <a:cubicBezTo>
                      <a:pt x="226" y="4"/>
                      <a:pt x="211" y="0"/>
                      <a:pt x="211" y="0"/>
                    </a:cubicBezTo>
                    <a:cubicBezTo>
                      <a:pt x="212" y="0"/>
                      <a:pt x="212" y="1"/>
                      <a:pt x="213" y="1"/>
                    </a:cubicBezTo>
                    <a:cubicBezTo>
                      <a:pt x="119" y="62"/>
                      <a:pt x="52" y="124"/>
                      <a:pt x="0" y="188"/>
                    </a:cubicBezTo>
                    <a:cubicBezTo>
                      <a:pt x="28" y="249"/>
                      <a:pt x="89" y="297"/>
                      <a:pt x="165" y="345"/>
                    </a:cubicBezTo>
                    <a:close/>
                  </a:path>
                </a:pathLst>
              </a:custGeom>
              <a:gradFill>
                <a:gsLst>
                  <a:gs pos="0">
                    <a:srgbClr val="828282">
                      <a:alpha val="45882"/>
                    </a:srgbClr>
                  </a:gs>
                  <a:gs pos="100000">
                    <a:srgbClr val="BCBCBC">
                      <a:alpha val="0"/>
                    </a:srgbClr>
                  </a:gs>
                </a:gsLst>
                <a:lin ang="78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5" name="Google Shape;2705;p41"/>
              <p:cNvSpPr/>
              <p:nvPr/>
            </p:nvSpPr>
            <p:spPr>
              <a:xfrm>
                <a:off x="4325937" y="3278187"/>
                <a:ext cx="25400" cy="3175"/>
              </a:xfrm>
              <a:custGeom>
                <a:avLst/>
                <a:gdLst/>
                <a:ahLst/>
                <a:cxnLst/>
                <a:rect l="l" t="t" r="r" b="b"/>
                <a:pathLst>
                  <a:path w="8" h="1" extrusionOk="0">
                    <a:moveTo>
                      <a:pt x="0" y="0"/>
                    </a:moveTo>
                    <a:cubicBezTo>
                      <a:pt x="3" y="0"/>
                      <a:pt x="5" y="1"/>
                      <a:pt x="8" y="1"/>
                    </a:cubicBezTo>
                    <a:cubicBezTo>
                      <a:pt x="5" y="1"/>
                      <a:pt x="2" y="0"/>
                      <a:pt x="0" y="0"/>
                    </a:cubicBezTo>
                    <a:close/>
                  </a:path>
                </a:pathLst>
              </a:custGeom>
              <a:solidFill>
                <a:srgbClr val="E1E1E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6" name="Google Shape;2706;p41"/>
              <p:cNvSpPr/>
              <p:nvPr/>
            </p:nvSpPr>
            <p:spPr>
              <a:xfrm>
                <a:off x="4364037" y="3284537"/>
                <a:ext cx="98425" cy="6350"/>
              </a:xfrm>
              <a:custGeom>
                <a:avLst/>
                <a:gdLst/>
                <a:ahLst/>
                <a:cxnLst/>
                <a:rect l="l" t="t" r="r" b="b"/>
                <a:pathLst>
                  <a:path w="31" h="2" extrusionOk="0">
                    <a:moveTo>
                      <a:pt x="31" y="2"/>
                    </a:moveTo>
                    <a:cubicBezTo>
                      <a:pt x="24" y="2"/>
                      <a:pt x="17" y="2"/>
                      <a:pt x="10" y="1"/>
                    </a:cubicBezTo>
                    <a:cubicBezTo>
                      <a:pt x="7" y="0"/>
                      <a:pt x="3" y="0"/>
                      <a:pt x="0" y="0"/>
                    </a:cubicBezTo>
                    <a:cubicBezTo>
                      <a:pt x="12" y="1"/>
                      <a:pt x="23" y="2"/>
                      <a:pt x="31" y="2"/>
                    </a:cubicBezTo>
                    <a:close/>
                  </a:path>
                </a:pathLst>
              </a:custGeom>
              <a:solidFill>
                <a:srgbClr val="E1E1E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7" name="Google Shape;2707;p41"/>
              <p:cNvSpPr/>
              <p:nvPr/>
            </p:nvSpPr>
            <p:spPr>
              <a:xfrm>
                <a:off x="4579937" y="2830512"/>
                <a:ext cx="923925" cy="1520825"/>
              </a:xfrm>
              <a:custGeom>
                <a:avLst/>
                <a:gdLst/>
                <a:ahLst/>
                <a:cxnLst/>
                <a:rect l="l" t="t" r="r" b="b"/>
                <a:pathLst>
                  <a:path w="291" h="479" extrusionOk="0">
                    <a:moveTo>
                      <a:pt x="208" y="432"/>
                    </a:moveTo>
                    <a:cubicBezTo>
                      <a:pt x="282" y="398"/>
                      <a:pt x="291" y="339"/>
                      <a:pt x="290" y="305"/>
                    </a:cubicBezTo>
                    <a:cubicBezTo>
                      <a:pt x="290" y="306"/>
                      <a:pt x="291" y="306"/>
                      <a:pt x="291" y="306"/>
                    </a:cubicBezTo>
                    <a:cubicBezTo>
                      <a:pt x="289" y="305"/>
                      <a:pt x="287" y="305"/>
                      <a:pt x="286" y="304"/>
                    </a:cubicBezTo>
                    <a:cubicBezTo>
                      <a:pt x="287" y="173"/>
                      <a:pt x="273" y="75"/>
                      <a:pt x="252" y="0"/>
                    </a:cubicBezTo>
                    <a:cubicBezTo>
                      <a:pt x="226" y="43"/>
                      <a:pt x="183" y="61"/>
                      <a:pt x="183" y="61"/>
                    </a:cubicBezTo>
                    <a:cubicBezTo>
                      <a:pt x="183" y="61"/>
                      <a:pt x="103" y="130"/>
                      <a:pt x="0" y="143"/>
                    </a:cubicBezTo>
                    <a:cubicBezTo>
                      <a:pt x="9" y="157"/>
                      <a:pt x="40" y="212"/>
                      <a:pt x="56" y="351"/>
                    </a:cubicBezTo>
                    <a:cubicBezTo>
                      <a:pt x="61" y="387"/>
                      <a:pt x="68" y="415"/>
                      <a:pt x="77" y="436"/>
                    </a:cubicBezTo>
                    <a:cubicBezTo>
                      <a:pt x="79" y="440"/>
                      <a:pt x="105" y="479"/>
                      <a:pt x="208" y="432"/>
                    </a:cubicBezTo>
                    <a:close/>
                  </a:path>
                </a:pathLst>
              </a:custGeom>
              <a:gradFill>
                <a:gsLst>
                  <a:gs pos="0">
                    <a:srgbClr val="828282">
                      <a:alpha val="45882"/>
                    </a:srgbClr>
                  </a:gs>
                  <a:gs pos="100000">
                    <a:srgbClr val="BCBCBC">
                      <a:alpha val="0"/>
                    </a:srgbClr>
                  </a:gs>
                </a:gsLst>
                <a:lin ang="78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8" name="Google Shape;2708;p41"/>
              <p:cNvSpPr/>
              <p:nvPr/>
            </p:nvSpPr>
            <p:spPr>
              <a:xfrm>
                <a:off x="-1704976" y="-293688"/>
                <a:ext cx="2751138" cy="3622675"/>
              </a:xfrm>
              <a:custGeom>
                <a:avLst/>
                <a:gdLst/>
                <a:ahLst/>
                <a:cxnLst/>
                <a:rect l="l" t="t" r="r" b="b"/>
                <a:pathLst>
                  <a:path w="866" h="1141" extrusionOk="0">
                    <a:moveTo>
                      <a:pt x="495" y="209"/>
                    </a:moveTo>
                    <a:cubicBezTo>
                      <a:pt x="397" y="65"/>
                      <a:pt x="243" y="0"/>
                      <a:pt x="150" y="63"/>
                    </a:cubicBezTo>
                    <a:cubicBezTo>
                      <a:pt x="148" y="65"/>
                      <a:pt x="146" y="67"/>
                      <a:pt x="143" y="68"/>
                    </a:cubicBezTo>
                    <a:cubicBezTo>
                      <a:pt x="100" y="97"/>
                      <a:pt x="100" y="97"/>
                      <a:pt x="100" y="97"/>
                    </a:cubicBezTo>
                    <a:cubicBezTo>
                      <a:pt x="98" y="99"/>
                      <a:pt x="95" y="100"/>
                      <a:pt x="93" y="102"/>
                    </a:cubicBezTo>
                    <a:cubicBezTo>
                      <a:pt x="91" y="104"/>
                      <a:pt x="88" y="106"/>
                      <a:pt x="86" y="107"/>
                    </a:cubicBezTo>
                    <a:cubicBezTo>
                      <a:pt x="86" y="107"/>
                      <a:pt x="86" y="107"/>
                      <a:pt x="86" y="107"/>
                    </a:cubicBezTo>
                    <a:cubicBezTo>
                      <a:pt x="86" y="107"/>
                      <a:pt x="86" y="107"/>
                      <a:pt x="86" y="107"/>
                    </a:cubicBezTo>
                    <a:cubicBezTo>
                      <a:pt x="0" y="174"/>
                      <a:pt x="6" y="336"/>
                      <a:pt x="101" y="476"/>
                    </a:cubicBezTo>
                    <a:cubicBezTo>
                      <a:pt x="197" y="618"/>
                      <a:pt x="350" y="683"/>
                      <a:pt x="443" y="623"/>
                    </a:cubicBezTo>
                    <a:cubicBezTo>
                      <a:pt x="443" y="623"/>
                      <a:pt x="443" y="623"/>
                      <a:pt x="443" y="623"/>
                    </a:cubicBezTo>
                    <a:cubicBezTo>
                      <a:pt x="435" y="628"/>
                      <a:pt x="435" y="628"/>
                      <a:pt x="435" y="628"/>
                    </a:cubicBezTo>
                    <a:cubicBezTo>
                      <a:pt x="506" y="732"/>
                      <a:pt x="506" y="732"/>
                      <a:pt x="506" y="732"/>
                    </a:cubicBezTo>
                    <a:cubicBezTo>
                      <a:pt x="496" y="739"/>
                      <a:pt x="496" y="739"/>
                      <a:pt x="496" y="739"/>
                    </a:cubicBezTo>
                    <a:cubicBezTo>
                      <a:pt x="769" y="1141"/>
                      <a:pt x="769" y="1141"/>
                      <a:pt x="769" y="1141"/>
                    </a:cubicBezTo>
                    <a:cubicBezTo>
                      <a:pt x="866" y="1076"/>
                      <a:pt x="866" y="1076"/>
                      <a:pt x="866" y="1076"/>
                    </a:cubicBezTo>
                    <a:cubicBezTo>
                      <a:pt x="593" y="674"/>
                      <a:pt x="593" y="674"/>
                      <a:pt x="593" y="674"/>
                    </a:cubicBezTo>
                    <a:cubicBezTo>
                      <a:pt x="583" y="680"/>
                      <a:pt x="583" y="680"/>
                      <a:pt x="583" y="680"/>
                    </a:cubicBezTo>
                    <a:cubicBezTo>
                      <a:pt x="512" y="576"/>
                      <a:pt x="512" y="576"/>
                      <a:pt x="512" y="576"/>
                    </a:cubicBezTo>
                    <a:cubicBezTo>
                      <a:pt x="505" y="580"/>
                      <a:pt x="505" y="580"/>
                      <a:pt x="505" y="580"/>
                    </a:cubicBezTo>
                    <a:cubicBezTo>
                      <a:pt x="505" y="580"/>
                      <a:pt x="505" y="580"/>
                      <a:pt x="505" y="580"/>
                    </a:cubicBezTo>
                    <a:cubicBezTo>
                      <a:pt x="595" y="516"/>
                      <a:pt x="591" y="351"/>
                      <a:pt x="495" y="209"/>
                    </a:cubicBezTo>
                    <a:close/>
                    <a:moveTo>
                      <a:pt x="472" y="598"/>
                    </a:moveTo>
                    <a:cubicBezTo>
                      <a:pt x="470" y="599"/>
                      <a:pt x="470" y="599"/>
                      <a:pt x="470" y="599"/>
                    </a:cubicBezTo>
                    <a:cubicBezTo>
                      <a:pt x="470" y="599"/>
                      <a:pt x="471" y="598"/>
                      <a:pt x="471" y="598"/>
                    </a:cubicBezTo>
                    <a:cubicBezTo>
                      <a:pt x="378" y="631"/>
                      <a:pt x="245" y="565"/>
                      <a:pt x="158" y="437"/>
                    </a:cubicBezTo>
                    <a:cubicBezTo>
                      <a:pt x="71" y="309"/>
                      <a:pt x="59" y="161"/>
                      <a:pt x="124" y="86"/>
                    </a:cubicBezTo>
                    <a:cubicBezTo>
                      <a:pt x="218" y="54"/>
                      <a:pt x="350" y="119"/>
                      <a:pt x="437" y="248"/>
                    </a:cubicBezTo>
                    <a:cubicBezTo>
                      <a:pt x="524" y="376"/>
                      <a:pt x="536" y="523"/>
                      <a:pt x="471" y="598"/>
                    </a:cubicBezTo>
                    <a:cubicBezTo>
                      <a:pt x="471" y="598"/>
                      <a:pt x="472" y="598"/>
                      <a:pt x="472" y="59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09" name="Google Shape;2709;p41"/>
              <p:cNvSpPr/>
              <p:nvPr/>
            </p:nvSpPr>
            <p:spPr>
              <a:xfrm>
                <a:off x="571499" y="1452562"/>
                <a:ext cx="1893888" cy="1247775"/>
              </a:xfrm>
              <a:custGeom>
                <a:avLst/>
                <a:gdLst/>
                <a:ahLst/>
                <a:cxnLst/>
                <a:rect l="l" t="t" r="r" b="b"/>
                <a:pathLst>
                  <a:path w="596" h="393" extrusionOk="0">
                    <a:moveTo>
                      <a:pt x="61" y="393"/>
                    </a:moveTo>
                    <a:cubicBezTo>
                      <a:pt x="61" y="393"/>
                      <a:pt x="92" y="382"/>
                      <a:pt x="140" y="369"/>
                    </a:cubicBezTo>
                    <a:cubicBezTo>
                      <a:pt x="188" y="355"/>
                      <a:pt x="220" y="286"/>
                      <a:pt x="284" y="278"/>
                    </a:cubicBezTo>
                    <a:cubicBezTo>
                      <a:pt x="348" y="270"/>
                      <a:pt x="382" y="231"/>
                      <a:pt x="421" y="214"/>
                    </a:cubicBezTo>
                    <a:cubicBezTo>
                      <a:pt x="460" y="197"/>
                      <a:pt x="497" y="146"/>
                      <a:pt x="530" y="191"/>
                    </a:cubicBezTo>
                    <a:cubicBezTo>
                      <a:pt x="539" y="203"/>
                      <a:pt x="563" y="221"/>
                      <a:pt x="596" y="244"/>
                    </a:cubicBezTo>
                    <a:cubicBezTo>
                      <a:pt x="596" y="244"/>
                      <a:pt x="596" y="244"/>
                      <a:pt x="596" y="244"/>
                    </a:cubicBezTo>
                    <a:cubicBezTo>
                      <a:pt x="596" y="244"/>
                      <a:pt x="434" y="120"/>
                      <a:pt x="356" y="0"/>
                    </a:cubicBezTo>
                    <a:cubicBezTo>
                      <a:pt x="225" y="91"/>
                      <a:pt x="162" y="198"/>
                      <a:pt x="145" y="198"/>
                    </a:cubicBezTo>
                    <a:cubicBezTo>
                      <a:pt x="73" y="203"/>
                      <a:pt x="0" y="249"/>
                      <a:pt x="0" y="249"/>
                    </a:cubicBezTo>
                    <a:lnTo>
                      <a:pt x="61" y="393"/>
                    </a:lnTo>
                    <a:close/>
                  </a:path>
                </a:pathLst>
              </a:custGeom>
              <a:gradFill>
                <a:gsLst>
                  <a:gs pos="0">
                    <a:srgbClr val="828282">
                      <a:alpha val="69803"/>
                    </a:srgbClr>
                  </a:gs>
                  <a:gs pos="100000">
                    <a:srgbClr val="BCBCBC"/>
                  </a:gs>
                </a:gsLst>
                <a:lin ang="108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10" name="Google Shape;2710;p41"/>
              <p:cNvSpPr/>
              <p:nvPr/>
            </p:nvSpPr>
            <p:spPr>
              <a:xfrm>
                <a:off x="241299" y="-1420813"/>
                <a:ext cx="2967038" cy="2965450"/>
              </a:xfrm>
              <a:prstGeom prst="ellipse">
                <a:avLst/>
              </a:prstGeom>
              <a:gradFill>
                <a:gsLst>
                  <a:gs pos="0">
                    <a:srgbClr val="828282"/>
                  </a:gs>
                  <a:gs pos="100000">
                    <a:srgbClr val="E1E1E1"/>
                  </a:gs>
                </a:gsLst>
                <a:lin ang="27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11" name="Google Shape;2711;p41"/>
              <p:cNvSpPr/>
              <p:nvPr/>
            </p:nvSpPr>
            <p:spPr>
              <a:xfrm>
                <a:off x="-155576" y="2058987"/>
                <a:ext cx="1195388" cy="1206500"/>
              </a:xfrm>
              <a:custGeom>
                <a:avLst/>
                <a:gdLst/>
                <a:ahLst/>
                <a:cxnLst/>
                <a:rect l="l" t="t" r="r" b="b"/>
                <a:pathLst>
                  <a:path w="376" h="380" extrusionOk="0">
                    <a:moveTo>
                      <a:pt x="151" y="12"/>
                    </a:moveTo>
                    <a:cubicBezTo>
                      <a:pt x="151" y="12"/>
                      <a:pt x="0" y="58"/>
                      <a:pt x="36" y="155"/>
                    </a:cubicBezTo>
                    <a:cubicBezTo>
                      <a:pt x="72" y="253"/>
                      <a:pt x="114" y="380"/>
                      <a:pt x="245" y="332"/>
                    </a:cubicBezTo>
                    <a:cubicBezTo>
                      <a:pt x="376" y="284"/>
                      <a:pt x="312" y="115"/>
                      <a:pt x="235" y="24"/>
                    </a:cubicBezTo>
                    <a:cubicBezTo>
                      <a:pt x="205" y="0"/>
                      <a:pt x="151" y="12"/>
                      <a:pt x="151" y="12"/>
                    </a:cubicBezTo>
                    <a:close/>
                  </a:path>
                </a:pathLst>
              </a:custGeom>
              <a:gradFill>
                <a:gsLst>
                  <a:gs pos="0">
                    <a:srgbClr val="828282"/>
                  </a:gs>
                  <a:gs pos="100000">
                    <a:srgbClr val="BCBCBC"/>
                  </a:gs>
                </a:gsLst>
                <a:lin ang="10800000" scaled="0"/>
              </a:gra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712" name="Google Shape;2712;p41"/>
            <p:cNvSpPr/>
            <p:nvPr/>
          </p:nvSpPr>
          <p:spPr>
            <a:xfrm rot="10800000">
              <a:off x="2831755" y="4050482"/>
              <a:ext cx="2972725" cy="2702478"/>
            </a:xfrm>
            <a:prstGeom prst="ellipse">
              <a:avLst/>
            </a:prstGeom>
            <a:gradFill>
              <a:gsLst>
                <a:gs pos="0">
                  <a:srgbClr val="FFFFFF">
                    <a:alpha val="0"/>
                  </a:srgbClr>
                </a:gs>
                <a:gs pos="100000">
                  <a:srgbClr val="FFFFFF">
                    <a:alpha val="41960"/>
                  </a:srgbClr>
                </a:gs>
              </a:gsLst>
              <a:lin ang="54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grpSp>
        <p:nvGrpSpPr>
          <p:cNvPr id="2713" name="Google Shape;2713;p41"/>
          <p:cNvGrpSpPr/>
          <p:nvPr/>
        </p:nvGrpSpPr>
        <p:grpSpPr>
          <a:xfrm>
            <a:off x="474385" y="3801738"/>
            <a:ext cx="5058668" cy="845820"/>
            <a:chOff x="4204761" y="3658694"/>
            <a:chExt cx="6744890" cy="1127760"/>
          </a:xfrm>
        </p:grpSpPr>
        <p:sp>
          <p:nvSpPr>
            <p:cNvPr id="2714" name="Google Shape;2714;p41"/>
            <p:cNvSpPr/>
            <p:nvPr/>
          </p:nvSpPr>
          <p:spPr>
            <a:xfrm>
              <a:off x="4212992" y="3658694"/>
              <a:ext cx="6736659" cy="1127760"/>
            </a:xfrm>
            <a:custGeom>
              <a:avLst/>
              <a:gdLst/>
              <a:ahLst/>
              <a:cxnLst/>
              <a:rect l="l" t="t" r="r" b="b"/>
              <a:pathLst>
                <a:path w="6736659" h="1127760" extrusionOk="0">
                  <a:moveTo>
                    <a:pt x="289560" y="0"/>
                  </a:moveTo>
                  <a:lnTo>
                    <a:pt x="6736659" y="0"/>
                  </a:lnTo>
                  <a:lnTo>
                    <a:pt x="6736659" y="1127760"/>
                  </a:lnTo>
                  <a:lnTo>
                    <a:pt x="0" y="1123950"/>
                  </a:lnTo>
                  <a:lnTo>
                    <a:pt x="289560" y="0"/>
                  </a:lnTo>
                  <a:close/>
                </a:path>
              </a:pathLst>
            </a:custGeom>
            <a:solidFill>
              <a:schemeClr val="lt1"/>
            </a:solidFill>
            <a:ln>
              <a:noFill/>
            </a:ln>
            <a:effectLst>
              <a:outerShdw blurRad="127000" sx="102000" sy="102000" algn="ctr" rotWithShape="0">
                <a:srgbClr val="000000">
                  <a:alpha val="2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15" name="Google Shape;2715;p41"/>
            <p:cNvSpPr/>
            <p:nvPr/>
          </p:nvSpPr>
          <p:spPr>
            <a:xfrm>
              <a:off x="4385469" y="3658694"/>
              <a:ext cx="2948393" cy="1127760"/>
            </a:xfrm>
            <a:prstGeom prst="parallelogram">
              <a:avLst>
                <a:gd name="adj" fmla="val 26119"/>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16" name="Google Shape;2716;p41"/>
            <p:cNvSpPr/>
            <p:nvPr/>
          </p:nvSpPr>
          <p:spPr>
            <a:xfrm>
              <a:off x="4204761" y="3658694"/>
              <a:ext cx="2948393" cy="1127760"/>
            </a:xfrm>
            <a:prstGeom prst="parallelogram">
              <a:avLst>
                <a:gd name="adj" fmla="val 26119"/>
              </a:avLst>
            </a:prstGeom>
            <a:solidFill>
              <a:schemeClr val="accent5"/>
            </a:solidFill>
            <a:ln>
              <a:noFill/>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grpSp>
        <p:nvGrpSpPr>
          <p:cNvPr id="2717" name="Google Shape;2717;p41"/>
          <p:cNvGrpSpPr/>
          <p:nvPr/>
        </p:nvGrpSpPr>
        <p:grpSpPr>
          <a:xfrm>
            <a:off x="483396" y="2705278"/>
            <a:ext cx="5058668" cy="845820"/>
            <a:chOff x="4540427" y="2196747"/>
            <a:chExt cx="6744890" cy="1127760"/>
          </a:xfrm>
        </p:grpSpPr>
        <p:sp>
          <p:nvSpPr>
            <p:cNvPr id="2718" name="Google Shape;2718;p41"/>
            <p:cNvSpPr/>
            <p:nvPr/>
          </p:nvSpPr>
          <p:spPr>
            <a:xfrm>
              <a:off x="4548658" y="2196747"/>
              <a:ext cx="6736659" cy="1127760"/>
            </a:xfrm>
            <a:custGeom>
              <a:avLst/>
              <a:gdLst/>
              <a:ahLst/>
              <a:cxnLst/>
              <a:rect l="l" t="t" r="r" b="b"/>
              <a:pathLst>
                <a:path w="6736659" h="1127760" extrusionOk="0">
                  <a:moveTo>
                    <a:pt x="289560" y="0"/>
                  </a:moveTo>
                  <a:lnTo>
                    <a:pt x="6736659" y="0"/>
                  </a:lnTo>
                  <a:lnTo>
                    <a:pt x="6736659" y="1127760"/>
                  </a:lnTo>
                  <a:lnTo>
                    <a:pt x="0" y="1123950"/>
                  </a:lnTo>
                  <a:lnTo>
                    <a:pt x="289560" y="0"/>
                  </a:lnTo>
                  <a:close/>
                </a:path>
              </a:pathLst>
            </a:custGeom>
            <a:solidFill>
              <a:schemeClr val="lt1"/>
            </a:solidFill>
            <a:ln>
              <a:noFill/>
            </a:ln>
            <a:effectLst>
              <a:outerShdw blurRad="127000" sx="102000" sy="102000" algn="ctr" rotWithShape="0">
                <a:srgbClr val="000000">
                  <a:alpha val="2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19" name="Google Shape;2719;p41"/>
            <p:cNvSpPr/>
            <p:nvPr/>
          </p:nvSpPr>
          <p:spPr>
            <a:xfrm>
              <a:off x="4721135" y="2196747"/>
              <a:ext cx="2948393" cy="1127760"/>
            </a:xfrm>
            <a:prstGeom prst="parallelogram">
              <a:avLst>
                <a:gd name="adj" fmla="val 26119"/>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20" name="Google Shape;2720;p41"/>
            <p:cNvSpPr/>
            <p:nvPr/>
          </p:nvSpPr>
          <p:spPr>
            <a:xfrm>
              <a:off x="4540427" y="2196747"/>
              <a:ext cx="2948393" cy="1127760"/>
            </a:xfrm>
            <a:prstGeom prst="parallelogram">
              <a:avLst>
                <a:gd name="adj" fmla="val 26119"/>
              </a:avLst>
            </a:prstGeom>
            <a:solidFill>
              <a:schemeClr val="accent4"/>
            </a:solidFill>
            <a:ln>
              <a:noFill/>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grpSp>
        <p:nvGrpSpPr>
          <p:cNvPr id="2721" name="Google Shape;2721;p41"/>
          <p:cNvGrpSpPr/>
          <p:nvPr/>
        </p:nvGrpSpPr>
        <p:grpSpPr>
          <a:xfrm>
            <a:off x="472978" y="1608818"/>
            <a:ext cx="5058668" cy="845820"/>
            <a:chOff x="4872235" y="734800"/>
            <a:chExt cx="6744890" cy="1127760"/>
          </a:xfrm>
        </p:grpSpPr>
        <p:sp>
          <p:nvSpPr>
            <p:cNvPr id="2722" name="Google Shape;2722;p41"/>
            <p:cNvSpPr/>
            <p:nvPr/>
          </p:nvSpPr>
          <p:spPr>
            <a:xfrm>
              <a:off x="4880466" y="734800"/>
              <a:ext cx="6736659" cy="1127760"/>
            </a:xfrm>
            <a:custGeom>
              <a:avLst/>
              <a:gdLst/>
              <a:ahLst/>
              <a:cxnLst/>
              <a:rect l="l" t="t" r="r" b="b"/>
              <a:pathLst>
                <a:path w="6736659" h="1127760" extrusionOk="0">
                  <a:moveTo>
                    <a:pt x="289560" y="0"/>
                  </a:moveTo>
                  <a:lnTo>
                    <a:pt x="6736659" y="0"/>
                  </a:lnTo>
                  <a:lnTo>
                    <a:pt x="6736659" y="1127760"/>
                  </a:lnTo>
                  <a:lnTo>
                    <a:pt x="0" y="1123950"/>
                  </a:lnTo>
                  <a:lnTo>
                    <a:pt x="289560" y="0"/>
                  </a:lnTo>
                  <a:close/>
                </a:path>
              </a:pathLst>
            </a:custGeom>
            <a:solidFill>
              <a:schemeClr val="lt1"/>
            </a:solidFill>
            <a:ln>
              <a:noFill/>
            </a:ln>
            <a:effectLst>
              <a:outerShdw blurRad="127000" sx="102000" sy="102000" algn="ctr" rotWithShape="0">
                <a:srgbClr val="000000">
                  <a:alpha val="2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23" name="Google Shape;2723;p41"/>
            <p:cNvSpPr/>
            <p:nvPr/>
          </p:nvSpPr>
          <p:spPr>
            <a:xfrm>
              <a:off x="5052943" y="734800"/>
              <a:ext cx="2948393" cy="1127760"/>
            </a:xfrm>
            <a:prstGeom prst="parallelogram">
              <a:avLst>
                <a:gd name="adj" fmla="val 2611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2724" name="Google Shape;2724;p41"/>
            <p:cNvSpPr/>
            <p:nvPr/>
          </p:nvSpPr>
          <p:spPr>
            <a:xfrm>
              <a:off x="4872235" y="734800"/>
              <a:ext cx="2948393" cy="1127760"/>
            </a:xfrm>
            <a:prstGeom prst="parallelogram">
              <a:avLst>
                <a:gd name="adj" fmla="val 26119"/>
              </a:avLst>
            </a:prstGeom>
            <a:solidFill>
              <a:schemeClr val="accent2"/>
            </a:solidFill>
            <a:ln>
              <a:noFill/>
            </a:ln>
            <a:effectLst>
              <a:outerShdw blurRad="50800" dist="38100" algn="l" rotWithShape="0">
                <a:srgbClr val="000000">
                  <a:alpha val="40000"/>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sp>
        <p:nvSpPr>
          <p:cNvPr id="2725" name="Google Shape;2725;p41"/>
          <p:cNvSpPr txBox="1"/>
          <p:nvPr/>
        </p:nvSpPr>
        <p:spPr>
          <a:xfrm flipH="1">
            <a:off x="2909514" y="1728760"/>
            <a:ext cx="2532421" cy="590996"/>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050">
                <a:solidFill>
                  <a:schemeClr val="dk1"/>
                </a:solidFill>
                <a:latin typeface="Calibri"/>
                <a:ea typeface="Calibri"/>
                <a:cs typeface="Calibri"/>
                <a:sym typeface="Calibri"/>
              </a:rPr>
              <a:t>Lorem ipsum dolor sit amet, consectetur adipiscing elit, sed do eiusmod tempor incididunt ut labore et dolore magna</a:t>
            </a:r>
            <a:endParaRPr sz="1050">
              <a:solidFill>
                <a:schemeClr val="dk1"/>
              </a:solidFill>
              <a:latin typeface="Calibri"/>
              <a:ea typeface="Calibri"/>
              <a:cs typeface="Calibri"/>
              <a:sym typeface="Calibri"/>
            </a:endParaRPr>
          </a:p>
        </p:txBody>
      </p:sp>
      <p:grpSp>
        <p:nvGrpSpPr>
          <p:cNvPr id="2726" name="Google Shape;2726;p41"/>
          <p:cNvGrpSpPr/>
          <p:nvPr/>
        </p:nvGrpSpPr>
        <p:grpSpPr>
          <a:xfrm>
            <a:off x="757315" y="2974217"/>
            <a:ext cx="440606" cy="310599"/>
            <a:chOff x="5834063" y="3311525"/>
            <a:chExt cx="3443288" cy="2427287"/>
          </a:xfrm>
        </p:grpSpPr>
        <p:sp>
          <p:nvSpPr>
            <p:cNvPr id="2727" name="Google Shape;2727;p41"/>
            <p:cNvSpPr/>
            <p:nvPr/>
          </p:nvSpPr>
          <p:spPr>
            <a:xfrm>
              <a:off x="6129338" y="3311525"/>
              <a:ext cx="3148013" cy="1814512"/>
            </a:xfrm>
            <a:custGeom>
              <a:avLst/>
              <a:gdLst/>
              <a:ahLst/>
              <a:cxnLst/>
              <a:rect l="l" t="t" r="r" b="b"/>
              <a:pathLst>
                <a:path w="3965" h="2287" extrusionOk="0">
                  <a:moveTo>
                    <a:pt x="3063" y="367"/>
                  </a:moveTo>
                  <a:lnTo>
                    <a:pt x="3063" y="775"/>
                  </a:lnTo>
                  <a:lnTo>
                    <a:pt x="3060" y="862"/>
                  </a:lnTo>
                  <a:lnTo>
                    <a:pt x="3052" y="945"/>
                  </a:lnTo>
                  <a:lnTo>
                    <a:pt x="3040" y="1028"/>
                  </a:lnTo>
                  <a:lnTo>
                    <a:pt x="3256" y="1028"/>
                  </a:lnTo>
                  <a:lnTo>
                    <a:pt x="3305" y="1025"/>
                  </a:lnTo>
                  <a:lnTo>
                    <a:pt x="3353" y="1015"/>
                  </a:lnTo>
                  <a:lnTo>
                    <a:pt x="3397" y="998"/>
                  </a:lnTo>
                  <a:lnTo>
                    <a:pt x="3439" y="975"/>
                  </a:lnTo>
                  <a:lnTo>
                    <a:pt x="3477" y="947"/>
                  </a:lnTo>
                  <a:lnTo>
                    <a:pt x="3510" y="914"/>
                  </a:lnTo>
                  <a:lnTo>
                    <a:pt x="3538" y="877"/>
                  </a:lnTo>
                  <a:lnTo>
                    <a:pt x="3560" y="837"/>
                  </a:lnTo>
                  <a:lnTo>
                    <a:pt x="3577" y="792"/>
                  </a:lnTo>
                  <a:lnTo>
                    <a:pt x="3588" y="747"/>
                  </a:lnTo>
                  <a:lnTo>
                    <a:pt x="3592" y="697"/>
                  </a:lnTo>
                  <a:lnTo>
                    <a:pt x="3588" y="649"/>
                  </a:lnTo>
                  <a:lnTo>
                    <a:pt x="3577" y="603"/>
                  </a:lnTo>
                  <a:lnTo>
                    <a:pt x="3560" y="558"/>
                  </a:lnTo>
                  <a:lnTo>
                    <a:pt x="3538" y="518"/>
                  </a:lnTo>
                  <a:lnTo>
                    <a:pt x="3510" y="481"/>
                  </a:lnTo>
                  <a:lnTo>
                    <a:pt x="3477" y="448"/>
                  </a:lnTo>
                  <a:lnTo>
                    <a:pt x="3439" y="420"/>
                  </a:lnTo>
                  <a:lnTo>
                    <a:pt x="3397" y="398"/>
                  </a:lnTo>
                  <a:lnTo>
                    <a:pt x="3353" y="381"/>
                  </a:lnTo>
                  <a:lnTo>
                    <a:pt x="3305" y="370"/>
                  </a:lnTo>
                  <a:lnTo>
                    <a:pt x="3256" y="367"/>
                  </a:lnTo>
                  <a:lnTo>
                    <a:pt x="3063" y="367"/>
                  </a:lnTo>
                  <a:close/>
                  <a:moveTo>
                    <a:pt x="2043" y="0"/>
                  </a:moveTo>
                  <a:lnTo>
                    <a:pt x="3256" y="0"/>
                  </a:lnTo>
                  <a:lnTo>
                    <a:pt x="3333" y="4"/>
                  </a:lnTo>
                  <a:lnTo>
                    <a:pt x="3408" y="16"/>
                  </a:lnTo>
                  <a:lnTo>
                    <a:pt x="3481" y="35"/>
                  </a:lnTo>
                  <a:lnTo>
                    <a:pt x="3548" y="62"/>
                  </a:lnTo>
                  <a:lnTo>
                    <a:pt x="3613" y="95"/>
                  </a:lnTo>
                  <a:lnTo>
                    <a:pt x="3674" y="135"/>
                  </a:lnTo>
                  <a:lnTo>
                    <a:pt x="3731" y="179"/>
                  </a:lnTo>
                  <a:lnTo>
                    <a:pt x="3782" y="230"/>
                  </a:lnTo>
                  <a:lnTo>
                    <a:pt x="3828" y="285"/>
                  </a:lnTo>
                  <a:lnTo>
                    <a:pt x="3868" y="345"/>
                  </a:lnTo>
                  <a:lnTo>
                    <a:pt x="3901" y="409"/>
                  </a:lnTo>
                  <a:lnTo>
                    <a:pt x="3929" y="477"/>
                  </a:lnTo>
                  <a:lnTo>
                    <a:pt x="3947" y="548"/>
                  </a:lnTo>
                  <a:lnTo>
                    <a:pt x="3961" y="621"/>
                  </a:lnTo>
                  <a:lnTo>
                    <a:pt x="3965" y="697"/>
                  </a:lnTo>
                  <a:lnTo>
                    <a:pt x="3961" y="774"/>
                  </a:lnTo>
                  <a:lnTo>
                    <a:pt x="3947" y="847"/>
                  </a:lnTo>
                  <a:lnTo>
                    <a:pt x="3929" y="918"/>
                  </a:lnTo>
                  <a:lnTo>
                    <a:pt x="3901" y="986"/>
                  </a:lnTo>
                  <a:lnTo>
                    <a:pt x="3868" y="1050"/>
                  </a:lnTo>
                  <a:lnTo>
                    <a:pt x="3828" y="1110"/>
                  </a:lnTo>
                  <a:lnTo>
                    <a:pt x="3782" y="1165"/>
                  </a:lnTo>
                  <a:lnTo>
                    <a:pt x="3731" y="1216"/>
                  </a:lnTo>
                  <a:lnTo>
                    <a:pt x="3674" y="1260"/>
                  </a:lnTo>
                  <a:lnTo>
                    <a:pt x="3613" y="1300"/>
                  </a:lnTo>
                  <a:lnTo>
                    <a:pt x="3548" y="1334"/>
                  </a:lnTo>
                  <a:lnTo>
                    <a:pt x="3481" y="1360"/>
                  </a:lnTo>
                  <a:lnTo>
                    <a:pt x="3409" y="1379"/>
                  </a:lnTo>
                  <a:lnTo>
                    <a:pt x="3333" y="1391"/>
                  </a:lnTo>
                  <a:lnTo>
                    <a:pt x="3256" y="1395"/>
                  </a:lnTo>
                  <a:lnTo>
                    <a:pt x="2928" y="1395"/>
                  </a:lnTo>
                  <a:lnTo>
                    <a:pt x="2882" y="1487"/>
                  </a:lnTo>
                  <a:lnTo>
                    <a:pt x="2831" y="1574"/>
                  </a:lnTo>
                  <a:lnTo>
                    <a:pt x="2774" y="1658"/>
                  </a:lnTo>
                  <a:lnTo>
                    <a:pt x="2711" y="1736"/>
                  </a:lnTo>
                  <a:lnTo>
                    <a:pt x="2645" y="1812"/>
                  </a:lnTo>
                  <a:lnTo>
                    <a:pt x="2572" y="1883"/>
                  </a:lnTo>
                  <a:lnTo>
                    <a:pt x="2495" y="1948"/>
                  </a:lnTo>
                  <a:lnTo>
                    <a:pt x="2414" y="2010"/>
                  </a:lnTo>
                  <a:lnTo>
                    <a:pt x="2330" y="2064"/>
                  </a:lnTo>
                  <a:lnTo>
                    <a:pt x="2241" y="2114"/>
                  </a:lnTo>
                  <a:lnTo>
                    <a:pt x="2148" y="2159"/>
                  </a:lnTo>
                  <a:lnTo>
                    <a:pt x="2052" y="2197"/>
                  </a:lnTo>
                  <a:lnTo>
                    <a:pt x="1953" y="2228"/>
                  </a:lnTo>
                  <a:lnTo>
                    <a:pt x="1851" y="2254"/>
                  </a:lnTo>
                  <a:lnTo>
                    <a:pt x="1747" y="2271"/>
                  </a:lnTo>
                  <a:lnTo>
                    <a:pt x="1640" y="2283"/>
                  </a:lnTo>
                  <a:lnTo>
                    <a:pt x="1531" y="2287"/>
                  </a:lnTo>
                  <a:lnTo>
                    <a:pt x="1417" y="2283"/>
                  </a:lnTo>
                  <a:lnTo>
                    <a:pt x="1304" y="2270"/>
                  </a:lnTo>
                  <a:lnTo>
                    <a:pt x="1196" y="2250"/>
                  </a:lnTo>
                  <a:lnTo>
                    <a:pt x="1088" y="2223"/>
                  </a:lnTo>
                  <a:lnTo>
                    <a:pt x="985" y="2187"/>
                  </a:lnTo>
                  <a:lnTo>
                    <a:pt x="885" y="2146"/>
                  </a:lnTo>
                  <a:lnTo>
                    <a:pt x="789" y="2098"/>
                  </a:lnTo>
                  <a:lnTo>
                    <a:pt x="697" y="2044"/>
                  </a:lnTo>
                  <a:lnTo>
                    <a:pt x="610" y="1982"/>
                  </a:lnTo>
                  <a:lnTo>
                    <a:pt x="526" y="1915"/>
                  </a:lnTo>
                  <a:lnTo>
                    <a:pt x="448" y="1844"/>
                  </a:lnTo>
                  <a:lnTo>
                    <a:pt x="375" y="1768"/>
                  </a:lnTo>
                  <a:lnTo>
                    <a:pt x="307" y="1685"/>
                  </a:lnTo>
                  <a:lnTo>
                    <a:pt x="246" y="1599"/>
                  </a:lnTo>
                  <a:lnTo>
                    <a:pt x="191" y="1508"/>
                  </a:lnTo>
                  <a:lnTo>
                    <a:pt x="142" y="1413"/>
                  </a:lnTo>
                  <a:lnTo>
                    <a:pt x="99" y="1314"/>
                  </a:lnTo>
                  <a:lnTo>
                    <a:pt x="65" y="1212"/>
                  </a:lnTo>
                  <a:lnTo>
                    <a:pt x="37" y="1107"/>
                  </a:lnTo>
                  <a:lnTo>
                    <a:pt x="16" y="999"/>
                  </a:lnTo>
                  <a:lnTo>
                    <a:pt x="4" y="889"/>
                  </a:lnTo>
                  <a:lnTo>
                    <a:pt x="0" y="775"/>
                  </a:lnTo>
                  <a:lnTo>
                    <a:pt x="0" y="0"/>
                  </a:lnTo>
                  <a:lnTo>
                    <a:pt x="2043" y="0"/>
                  </a:lnTo>
                  <a:lnTo>
                    <a:pt x="2043"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28" name="Google Shape;2728;p41"/>
            <p:cNvSpPr/>
            <p:nvPr/>
          </p:nvSpPr>
          <p:spPr>
            <a:xfrm>
              <a:off x="5834063" y="5260975"/>
              <a:ext cx="3022600" cy="477837"/>
            </a:xfrm>
            <a:custGeom>
              <a:avLst/>
              <a:gdLst/>
              <a:ahLst/>
              <a:cxnLst/>
              <a:rect l="l" t="t" r="r" b="b"/>
              <a:pathLst>
                <a:path w="3808" h="601" extrusionOk="0">
                  <a:moveTo>
                    <a:pt x="0" y="0"/>
                  </a:moveTo>
                  <a:lnTo>
                    <a:pt x="3808" y="0"/>
                  </a:lnTo>
                  <a:lnTo>
                    <a:pt x="3514" y="476"/>
                  </a:lnTo>
                  <a:lnTo>
                    <a:pt x="3492" y="504"/>
                  </a:lnTo>
                  <a:lnTo>
                    <a:pt x="3465" y="530"/>
                  </a:lnTo>
                  <a:lnTo>
                    <a:pt x="3433" y="554"/>
                  </a:lnTo>
                  <a:lnTo>
                    <a:pt x="3397" y="574"/>
                  </a:lnTo>
                  <a:lnTo>
                    <a:pt x="3360" y="588"/>
                  </a:lnTo>
                  <a:lnTo>
                    <a:pt x="3323" y="597"/>
                  </a:lnTo>
                  <a:lnTo>
                    <a:pt x="3287" y="601"/>
                  </a:lnTo>
                  <a:lnTo>
                    <a:pt x="521" y="601"/>
                  </a:lnTo>
                  <a:lnTo>
                    <a:pt x="485" y="597"/>
                  </a:lnTo>
                  <a:lnTo>
                    <a:pt x="448" y="588"/>
                  </a:lnTo>
                  <a:lnTo>
                    <a:pt x="411" y="574"/>
                  </a:lnTo>
                  <a:lnTo>
                    <a:pt x="377" y="554"/>
                  </a:lnTo>
                  <a:lnTo>
                    <a:pt x="343" y="530"/>
                  </a:lnTo>
                  <a:lnTo>
                    <a:pt x="317" y="504"/>
                  </a:lnTo>
                  <a:lnTo>
                    <a:pt x="294" y="476"/>
                  </a:lnTo>
                  <a:lnTo>
                    <a:pt x="0"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729" name="Google Shape;2729;p41"/>
          <p:cNvGrpSpPr/>
          <p:nvPr/>
        </p:nvGrpSpPr>
        <p:grpSpPr>
          <a:xfrm>
            <a:off x="754668" y="1858238"/>
            <a:ext cx="327980" cy="325146"/>
            <a:chOff x="5848350" y="3216275"/>
            <a:chExt cx="1654176" cy="1639888"/>
          </a:xfrm>
        </p:grpSpPr>
        <p:sp>
          <p:nvSpPr>
            <p:cNvPr id="2730" name="Google Shape;2730;p41"/>
            <p:cNvSpPr/>
            <p:nvPr/>
          </p:nvSpPr>
          <p:spPr>
            <a:xfrm>
              <a:off x="5848350" y="3681413"/>
              <a:ext cx="1320800" cy="1174750"/>
            </a:xfrm>
            <a:custGeom>
              <a:avLst/>
              <a:gdLst/>
              <a:ahLst/>
              <a:cxnLst/>
              <a:rect l="l" t="t" r="r" b="b"/>
              <a:pathLst>
                <a:path w="3330" h="2958" extrusionOk="0">
                  <a:moveTo>
                    <a:pt x="1025" y="347"/>
                  </a:moveTo>
                  <a:lnTo>
                    <a:pt x="954" y="351"/>
                  </a:lnTo>
                  <a:lnTo>
                    <a:pt x="884" y="362"/>
                  </a:lnTo>
                  <a:lnTo>
                    <a:pt x="816" y="380"/>
                  </a:lnTo>
                  <a:lnTo>
                    <a:pt x="751" y="405"/>
                  </a:lnTo>
                  <a:lnTo>
                    <a:pt x="691" y="437"/>
                  </a:lnTo>
                  <a:lnTo>
                    <a:pt x="634" y="474"/>
                  </a:lnTo>
                  <a:lnTo>
                    <a:pt x="582" y="517"/>
                  </a:lnTo>
                  <a:lnTo>
                    <a:pt x="533" y="564"/>
                  </a:lnTo>
                  <a:lnTo>
                    <a:pt x="491" y="617"/>
                  </a:lnTo>
                  <a:lnTo>
                    <a:pt x="454" y="673"/>
                  </a:lnTo>
                  <a:lnTo>
                    <a:pt x="422" y="734"/>
                  </a:lnTo>
                  <a:lnTo>
                    <a:pt x="397" y="797"/>
                  </a:lnTo>
                  <a:lnTo>
                    <a:pt x="378" y="864"/>
                  </a:lnTo>
                  <a:lnTo>
                    <a:pt x="366" y="934"/>
                  </a:lnTo>
                  <a:lnTo>
                    <a:pt x="362" y="1006"/>
                  </a:lnTo>
                  <a:lnTo>
                    <a:pt x="366" y="1034"/>
                  </a:lnTo>
                  <a:lnTo>
                    <a:pt x="377" y="1057"/>
                  </a:lnTo>
                  <a:lnTo>
                    <a:pt x="393" y="1078"/>
                  </a:lnTo>
                  <a:lnTo>
                    <a:pt x="414" y="1096"/>
                  </a:lnTo>
                  <a:lnTo>
                    <a:pt x="439" y="1106"/>
                  </a:lnTo>
                  <a:lnTo>
                    <a:pt x="467" y="1110"/>
                  </a:lnTo>
                  <a:lnTo>
                    <a:pt x="495" y="1106"/>
                  </a:lnTo>
                  <a:lnTo>
                    <a:pt x="520" y="1096"/>
                  </a:lnTo>
                  <a:lnTo>
                    <a:pt x="541" y="1078"/>
                  </a:lnTo>
                  <a:lnTo>
                    <a:pt x="557" y="1057"/>
                  </a:lnTo>
                  <a:lnTo>
                    <a:pt x="568" y="1034"/>
                  </a:lnTo>
                  <a:lnTo>
                    <a:pt x="572" y="1006"/>
                  </a:lnTo>
                  <a:lnTo>
                    <a:pt x="575" y="944"/>
                  </a:lnTo>
                  <a:lnTo>
                    <a:pt x="587" y="886"/>
                  </a:lnTo>
                  <a:lnTo>
                    <a:pt x="607" y="830"/>
                  </a:lnTo>
                  <a:lnTo>
                    <a:pt x="634" y="779"/>
                  </a:lnTo>
                  <a:lnTo>
                    <a:pt x="667" y="730"/>
                  </a:lnTo>
                  <a:lnTo>
                    <a:pt x="705" y="687"/>
                  </a:lnTo>
                  <a:lnTo>
                    <a:pt x="749" y="648"/>
                  </a:lnTo>
                  <a:lnTo>
                    <a:pt x="796" y="616"/>
                  </a:lnTo>
                  <a:lnTo>
                    <a:pt x="849" y="589"/>
                  </a:lnTo>
                  <a:lnTo>
                    <a:pt x="905" y="571"/>
                  </a:lnTo>
                  <a:lnTo>
                    <a:pt x="964" y="559"/>
                  </a:lnTo>
                  <a:lnTo>
                    <a:pt x="1025" y="554"/>
                  </a:lnTo>
                  <a:lnTo>
                    <a:pt x="1053" y="551"/>
                  </a:lnTo>
                  <a:lnTo>
                    <a:pt x="1078" y="541"/>
                  </a:lnTo>
                  <a:lnTo>
                    <a:pt x="1099" y="523"/>
                  </a:lnTo>
                  <a:lnTo>
                    <a:pt x="1115" y="502"/>
                  </a:lnTo>
                  <a:lnTo>
                    <a:pt x="1126" y="479"/>
                  </a:lnTo>
                  <a:lnTo>
                    <a:pt x="1130" y="451"/>
                  </a:lnTo>
                  <a:lnTo>
                    <a:pt x="1126" y="424"/>
                  </a:lnTo>
                  <a:lnTo>
                    <a:pt x="1115" y="399"/>
                  </a:lnTo>
                  <a:lnTo>
                    <a:pt x="1099" y="378"/>
                  </a:lnTo>
                  <a:lnTo>
                    <a:pt x="1078" y="360"/>
                  </a:lnTo>
                  <a:lnTo>
                    <a:pt x="1053" y="350"/>
                  </a:lnTo>
                  <a:lnTo>
                    <a:pt x="1025" y="347"/>
                  </a:lnTo>
                  <a:close/>
                  <a:moveTo>
                    <a:pt x="914" y="0"/>
                  </a:moveTo>
                  <a:lnTo>
                    <a:pt x="996" y="3"/>
                  </a:lnTo>
                  <a:lnTo>
                    <a:pt x="1078" y="15"/>
                  </a:lnTo>
                  <a:lnTo>
                    <a:pt x="1159" y="32"/>
                  </a:lnTo>
                  <a:lnTo>
                    <a:pt x="1236" y="57"/>
                  </a:lnTo>
                  <a:lnTo>
                    <a:pt x="1311" y="88"/>
                  </a:lnTo>
                  <a:lnTo>
                    <a:pt x="1384" y="126"/>
                  </a:lnTo>
                  <a:lnTo>
                    <a:pt x="1453" y="171"/>
                  </a:lnTo>
                  <a:lnTo>
                    <a:pt x="1519" y="222"/>
                  </a:lnTo>
                  <a:lnTo>
                    <a:pt x="1580" y="280"/>
                  </a:lnTo>
                  <a:lnTo>
                    <a:pt x="1664" y="366"/>
                  </a:lnTo>
                  <a:lnTo>
                    <a:pt x="1750" y="280"/>
                  </a:lnTo>
                  <a:lnTo>
                    <a:pt x="1811" y="222"/>
                  </a:lnTo>
                  <a:lnTo>
                    <a:pt x="1877" y="171"/>
                  </a:lnTo>
                  <a:lnTo>
                    <a:pt x="1946" y="126"/>
                  </a:lnTo>
                  <a:lnTo>
                    <a:pt x="2018" y="88"/>
                  </a:lnTo>
                  <a:lnTo>
                    <a:pt x="2093" y="57"/>
                  </a:lnTo>
                  <a:lnTo>
                    <a:pt x="2171" y="32"/>
                  </a:lnTo>
                  <a:lnTo>
                    <a:pt x="2250" y="15"/>
                  </a:lnTo>
                  <a:lnTo>
                    <a:pt x="2332" y="3"/>
                  </a:lnTo>
                  <a:lnTo>
                    <a:pt x="2416" y="0"/>
                  </a:lnTo>
                  <a:lnTo>
                    <a:pt x="2498" y="3"/>
                  </a:lnTo>
                  <a:lnTo>
                    <a:pt x="2577" y="13"/>
                  </a:lnTo>
                  <a:lnTo>
                    <a:pt x="2655" y="30"/>
                  </a:lnTo>
                  <a:lnTo>
                    <a:pt x="2731" y="55"/>
                  </a:lnTo>
                  <a:lnTo>
                    <a:pt x="2803" y="86"/>
                  </a:lnTo>
                  <a:lnTo>
                    <a:pt x="2875" y="122"/>
                  </a:lnTo>
                  <a:lnTo>
                    <a:pt x="2941" y="166"/>
                  </a:lnTo>
                  <a:lnTo>
                    <a:pt x="3004" y="214"/>
                  </a:lnTo>
                  <a:lnTo>
                    <a:pt x="3064" y="270"/>
                  </a:lnTo>
                  <a:lnTo>
                    <a:pt x="3117" y="329"/>
                  </a:lnTo>
                  <a:lnTo>
                    <a:pt x="3165" y="392"/>
                  </a:lnTo>
                  <a:lnTo>
                    <a:pt x="3207" y="458"/>
                  </a:lnTo>
                  <a:lnTo>
                    <a:pt x="3243" y="526"/>
                  </a:lnTo>
                  <a:lnTo>
                    <a:pt x="3272" y="597"/>
                  </a:lnTo>
                  <a:lnTo>
                    <a:pt x="3296" y="669"/>
                  </a:lnTo>
                  <a:lnTo>
                    <a:pt x="3313" y="744"/>
                  </a:lnTo>
                  <a:lnTo>
                    <a:pt x="3325" y="819"/>
                  </a:lnTo>
                  <a:lnTo>
                    <a:pt x="3330" y="896"/>
                  </a:lnTo>
                  <a:lnTo>
                    <a:pt x="3330" y="972"/>
                  </a:lnTo>
                  <a:lnTo>
                    <a:pt x="3323" y="1047"/>
                  </a:lnTo>
                  <a:lnTo>
                    <a:pt x="3310" y="1123"/>
                  </a:lnTo>
                  <a:lnTo>
                    <a:pt x="3292" y="1197"/>
                  </a:lnTo>
                  <a:lnTo>
                    <a:pt x="3268" y="1271"/>
                  </a:lnTo>
                  <a:lnTo>
                    <a:pt x="3237" y="1342"/>
                  </a:lnTo>
                  <a:lnTo>
                    <a:pt x="3200" y="1411"/>
                  </a:lnTo>
                  <a:lnTo>
                    <a:pt x="3158" y="1478"/>
                  </a:lnTo>
                  <a:lnTo>
                    <a:pt x="3109" y="1541"/>
                  </a:lnTo>
                  <a:lnTo>
                    <a:pt x="3055" y="1602"/>
                  </a:lnTo>
                  <a:lnTo>
                    <a:pt x="1752" y="2922"/>
                  </a:lnTo>
                  <a:lnTo>
                    <a:pt x="1733" y="2938"/>
                  </a:lnTo>
                  <a:lnTo>
                    <a:pt x="1711" y="2950"/>
                  </a:lnTo>
                  <a:lnTo>
                    <a:pt x="1688" y="2957"/>
                  </a:lnTo>
                  <a:lnTo>
                    <a:pt x="1666" y="2958"/>
                  </a:lnTo>
                  <a:lnTo>
                    <a:pt x="1642" y="2957"/>
                  </a:lnTo>
                  <a:lnTo>
                    <a:pt x="1619" y="2950"/>
                  </a:lnTo>
                  <a:lnTo>
                    <a:pt x="1597" y="2938"/>
                  </a:lnTo>
                  <a:lnTo>
                    <a:pt x="1578" y="2922"/>
                  </a:lnTo>
                  <a:lnTo>
                    <a:pt x="275" y="1602"/>
                  </a:lnTo>
                  <a:lnTo>
                    <a:pt x="221" y="1541"/>
                  </a:lnTo>
                  <a:lnTo>
                    <a:pt x="172" y="1478"/>
                  </a:lnTo>
                  <a:lnTo>
                    <a:pt x="130" y="1411"/>
                  </a:lnTo>
                  <a:lnTo>
                    <a:pt x="93" y="1342"/>
                  </a:lnTo>
                  <a:lnTo>
                    <a:pt x="62" y="1271"/>
                  </a:lnTo>
                  <a:lnTo>
                    <a:pt x="38" y="1197"/>
                  </a:lnTo>
                  <a:lnTo>
                    <a:pt x="20" y="1123"/>
                  </a:lnTo>
                  <a:lnTo>
                    <a:pt x="7" y="1047"/>
                  </a:lnTo>
                  <a:lnTo>
                    <a:pt x="0" y="972"/>
                  </a:lnTo>
                  <a:lnTo>
                    <a:pt x="0" y="896"/>
                  </a:lnTo>
                  <a:lnTo>
                    <a:pt x="5" y="819"/>
                  </a:lnTo>
                  <a:lnTo>
                    <a:pt x="17" y="744"/>
                  </a:lnTo>
                  <a:lnTo>
                    <a:pt x="34" y="669"/>
                  </a:lnTo>
                  <a:lnTo>
                    <a:pt x="58" y="597"/>
                  </a:lnTo>
                  <a:lnTo>
                    <a:pt x="87" y="526"/>
                  </a:lnTo>
                  <a:lnTo>
                    <a:pt x="123" y="458"/>
                  </a:lnTo>
                  <a:lnTo>
                    <a:pt x="164" y="392"/>
                  </a:lnTo>
                  <a:lnTo>
                    <a:pt x="212" y="329"/>
                  </a:lnTo>
                  <a:lnTo>
                    <a:pt x="266" y="270"/>
                  </a:lnTo>
                  <a:lnTo>
                    <a:pt x="325" y="214"/>
                  </a:lnTo>
                  <a:lnTo>
                    <a:pt x="389" y="166"/>
                  </a:lnTo>
                  <a:lnTo>
                    <a:pt x="455" y="122"/>
                  </a:lnTo>
                  <a:lnTo>
                    <a:pt x="525" y="86"/>
                  </a:lnTo>
                  <a:lnTo>
                    <a:pt x="599" y="55"/>
                  </a:lnTo>
                  <a:lnTo>
                    <a:pt x="675" y="30"/>
                  </a:lnTo>
                  <a:lnTo>
                    <a:pt x="753" y="13"/>
                  </a:lnTo>
                  <a:lnTo>
                    <a:pt x="832" y="3"/>
                  </a:lnTo>
                  <a:lnTo>
                    <a:pt x="914"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31" name="Google Shape;2731;p41"/>
            <p:cNvSpPr/>
            <p:nvPr/>
          </p:nvSpPr>
          <p:spPr>
            <a:xfrm>
              <a:off x="6218238" y="3216275"/>
              <a:ext cx="1284288" cy="781050"/>
            </a:xfrm>
            <a:custGeom>
              <a:avLst/>
              <a:gdLst/>
              <a:ahLst/>
              <a:cxnLst/>
              <a:rect l="l" t="t" r="r" b="b"/>
              <a:pathLst>
                <a:path w="3236" h="1966" extrusionOk="0">
                  <a:moveTo>
                    <a:pt x="887" y="0"/>
                  </a:moveTo>
                  <a:lnTo>
                    <a:pt x="968" y="4"/>
                  </a:lnTo>
                  <a:lnTo>
                    <a:pt x="1047" y="14"/>
                  </a:lnTo>
                  <a:lnTo>
                    <a:pt x="1126" y="32"/>
                  </a:lnTo>
                  <a:lnTo>
                    <a:pt x="1201" y="55"/>
                  </a:lnTo>
                  <a:lnTo>
                    <a:pt x="1274" y="87"/>
                  </a:lnTo>
                  <a:lnTo>
                    <a:pt x="1345" y="124"/>
                  </a:lnTo>
                  <a:lnTo>
                    <a:pt x="1411" y="167"/>
                  </a:lnTo>
                  <a:lnTo>
                    <a:pt x="1475" y="217"/>
                  </a:lnTo>
                  <a:lnTo>
                    <a:pt x="1534" y="272"/>
                  </a:lnTo>
                  <a:lnTo>
                    <a:pt x="1618" y="356"/>
                  </a:lnTo>
                  <a:lnTo>
                    <a:pt x="1700" y="272"/>
                  </a:lnTo>
                  <a:lnTo>
                    <a:pt x="1759" y="217"/>
                  </a:lnTo>
                  <a:lnTo>
                    <a:pt x="1823" y="167"/>
                  </a:lnTo>
                  <a:lnTo>
                    <a:pt x="1890" y="124"/>
                  </a:lnTo>
                  <a:lnTo>
                    <a:pt x="1960" y="87"/>
                  </a:lnTo>
                  <a:lnTo>
                    <a:pt x="2033" y="55"/>
                  </a:lnTo>
                  <a:lnTo>
                    <a:pt x="2110" y="32"/>
                  </a:lnTo>
                  <a:lnTo>
                    <a:pt x="2187" y="14"/>
                  </a:lnTo>
                  <a:lnTo>
                    <a:pt x="2266" y="4"/>
                  </a:lnTo>
                  <a:lnTo>
                    <a:pt x="2347" y="0"/>
                  </a:lnTo>
                  <a:lnTo>
                    <a:pt x="2426" y="4"/>
                  </a:lnTo>
                  <a:lnTo>
                    <a:pt x="2504" y="13"/>
                  </a:lnTo>
                  <a:lnTo>
                    <a:pt x="2579" y="30"/>
                  </a:lnTo>
                  <a:lnTo>
                    <a:pt x="2654" y="54"/>
                  </a:lnTo>
                  <a:lnTo>
                    <a:pt x="2724" y="83"/>
                  </a:lnTo>
                  <a:lnTo>
                    <a:pt x="2792" y="120"/>
                  </a:lnTo>
                  <a:lnTo>
                    <a:pt x="2857" y="160"/>
                  </a:lnTo>
                  <a:lnTo>
                    <a:pt x="2919" y="209"/>
                  </a:lnTo>
                  <a:lnTo>
                    <a:pt x="2976" y="262"/>
                  </a:lnTo>
                  <a:lnTo>
                    <a:pt x="3029" y="320"/>
                  </a:lnTo>
                  <a:lnTo>
                    <a:pt x="3076" y="381"/>
                  </a:lnTo>
                  <a:lnTo>
                    <a:pt x="3115" y="444"/>
                  </a:lnTo>
                  <a:lnTo>
                    <a:pt x="3151" y="512"/>
                  </a:lnTo>
                  <a:lnTo>
                    <a:pt x="3179" y="580"/>
                  </a:lnTo>
                  <a:lnTo>
                    <a:pt x="3203" y="651"/>
                  </a:lnTo>
                  <a:lnTo>
                    <a:pt x="3218" y="723"/>
                  </a:lnTo>
                  <a:lnTo>
                    <a:pt x="3230" y="797"/>
                  </a:lnTo>
                  <a:lnTo>
                    <a:pt x="3236" y="871"/>
                  </a:lnTo>
                  <a:lnTo>
                    <a:pt x="3234" y="944"/>
                  </a:lnTo>
                  <a:lnTo>
                    <a:pt x="3229" y="1018"/>
                  </a:lnTo>
                  <a:lnTo>
                    <a:pt x="3216" y="1092"/>
                  </a:lnTo>
                  <a:lnTo>
                    <a:pt x="3199" y="1164"/>
                  </a:lnTo>
                  <a:lnTo>
                    <a:pt x="3175" y="1235"/>
                  </a:lnTo>
                  <a:lnTo>
                    <a:pt x="3144" y="1305"/>
                  </a:lnTo>
                  <a:lnTo>
                    <a:pt x="3109" y="1372"/>
                  </a:lnTo>
                  <a:lnTo>
                    <a:pt x="3068" y="1436"/>
                  </a:lnTo>
                  <a:lnTo>
                    <a:pt x="3020" y="1498"/>
                  </a:lnTo>
                  <a:lnTo>
                    <a:pt x="2967" y="1557"/>
                  </a:lnTo>
                  <a:lnTo>
                    <a:pt x="2562" y="1966"/>
                  </a:lnTo>
                  <a:lnTo>
                    <a:pt x="2550" y="1889"/>
                  </a:lnTo>
                  <a:lnTo>
                    <a:pt x="2533" y="1811"/>
                  </a:lnTo>
                  <a:lnTo>
                    <a:pt x="2511" y="1735"/>
                  </a:lnTo>
                  <a:lnTo>
                    <a:pt x="2483" y="1660"/>
                  </a:lnTo>
                  <a:lnTo>
                    <a:pt x="2449" y="1586"/>
                  </a:lnTo>
                  <a:lnTo>
                    <a:pt x="2718" y="1314"/>
                  </a:lnTo>
                  <a:lnTo>
                    <a:pt x="2759" y="1266"/>
                  </a:lnTo>
                  <a:lnTo>
                    <a:pt x="2795" y="1216"/>
                  </a:lnTo>
                  <a:lnTo>
                    <a:pt x="2826" y="1164"/>
                  </a:lnTo>
                  <a:lnTo>
                    <a:pt x="2849" y="1109"/>
                  </a:lnTo>
                  <a:lnTo>
                    <a:pt x="2868" y="1052"/>
                  </a:lnTo>
                  <a:lnTo>
                    <a:pt x="2880" y="994"/>
                  </a:lnTo>
                  <a:lnTo>
                    <a:pt x="2886" y="936"/>
                  </a:lnTo>
                  <a:lnTo>
                    <a:pt x="2886" y="878"/>
                  </a:lnTo>
                  <a:lnTo>
                    <a:pt x="2882" y="819"/>
                  </a:lnTo>
                  <a:lnTo>
                    <a:pt x="2871" y="763"/>
                  </a:lnTo>
                  <a:lnTo>
                    <a:pt x="2853" y="706"/>
                  </a:lnTo>
                  <a:lnTo>
                    <a:pt x="2831" y="652"/>
                  </a:lnTo>
                  <a:lnTo>
                    <a:pt x="2803" y="601"/>
                  </a:lnTo>
                  <a:lnTo>
                    <a:pt x="2767" y="551"/>
                  </a:lnTo>
                  <a:lnTo>
                    <a:pt x="2728" y="505"/>
                  </a:lnTo>
                  <a:lnTo>
                    <a:pt x="2683" y="464"/>
                  </a:lnTo>
                  <a:lnTo>
                    <a:pt x="2634" y="430"/>
                  </a:lnTo>
                  <a:lnTo>
                    <a:pt x="2581" y="400"/>
                  </a:lnTo>
                  <a:lnTo>
                    <a:pt x="2525" y="377"/>
                  </a:lnTo>
                  <a:lnTo>
                    <a:pt x="2468" y="360"/>
                  </a:lnTo>
                  <a:lnTo>
                    <a:pt x="2409" y="350"/>
                  </a:lnTo>
                  <a:lnTo>
                    <a:pt x="2347" y="347"/>
                  </a:lnTo>
                  <a:lnTo>
                    <a:pt x="2283" y="351"/>
                  </a:lnTo>
                  <a:lnTo>
                    <a:pt x="2221" y="362"/>
                  </a:lnTo>
                  <a:lnTo>
                    <a:pt x="2161" y="379"/>
                  </a:lnTo>
                  <a:lnTo>
                    <a:pt x="2103" y="404"/>
                  </a:lnTo>
                  <a:lnTo>
                    <a:pt x="2049" y="434"/>
                  </a:lnTo>
                  <a:lnTo>
                    <a:pt x="1997" y="472"/>
                  </a:lnTo>
                  <a:lnTo>
                    <a:pt x="1950" y="514"/>
                  </a:lnTo>
                  <a:lnTo>
                    <a:pt x="1868" y="598"/>
                  </a:lnTo>
                  <a:lnTo>
                    <a:pt x="1618" y="852"/>
                  </a:lnTo>
                  <a:lnTo>
                    <a:pt x="1368" y="598"/>
                  </a:lnTo>
                  <a:lnTo>
                    <a:pt x="1286" y="514"/>
                  </a:lnTo>
                  <a:lnTo>
                    <a:pt x="1238" y="472"/>
                  </a:lnTo>
                  <a:lnTo>
                    <a:pt x="1186" y="434"/>
                  </a:lnTo>
                  <a:lnTo>
                    <a:pt x="1131" y="404"/>
                  </a:lnTo>
                  <a:lnTo>
                    <a:pt x="1074" y="379"/>
                  </a:lnTo>
                  <a:lnTo>
                    <a:pt x="1013" y="362"/>
                  </a:lnTo>
                  <a:lnTo>
                    <a:pt x="951" y="351"/>
                  </a:lnTo>
                  <a:lnTo>
                    <a:pt x="887" y="347"/>
                  </a:lnTo>
                  <a:lnTo>
                    <a:pt x="827" y="350"/>
                  </a:lnTo>
                  <a:lnTo>
                    <a:pt x="767" y="360"/>
                  </a:lnTo>
                  <a:lnTo>
                    <a:pt x="709" y="377"/>
                  </a:lnTo>
                  <a:lnTo>
                    <a:pt x="655" y="400"/>
                  </a:lnTo>
                  <a:lnTo>
                    <a:pt x="602" y="430"/>
                  </a:lnTo>
                  <a:lnTo>
                    <a:pt x="553" y="464"/>
                  </a:lnTo>
                  <a:lnTo>
                    <a:pt x="508" y="505"/>
                  </a:lnTo>
                  <a:lnTo>
                    <a:pt x="465" y="552"/>
                  </a:lnTo>
                  <a:lnTo>
                    <a:pt x="431" y="604"/>
                  </a:lnTo>
                  <a:lnTo>
                    <a:pt x="402" y="658"/>
                  </a:lnTo>
                  <a:lnTo>
                    <a:pt x="378" y="714"/>
                  </a:lnTo>
                  <a:lnTo>
                    <a:pt x="362" y="772"/>
                  </a:lnTo>
                  <a:lnTo>
                    <a:pt x="352" y="831"/>
                  </a:lnTo>
                  <a:lnTo>
                    <a:pt x="348" y="892"/>
                  </a:lnTo>
                  <a:lnTo>
                    <a:pt x="350" y="951"/>
                  </a:lnTo>
                  <a:lnTo>
                    <a:pt x="358" y="1011"/>
                  </a:lnTo>
                  <a:lnTo>
                    <a:pt x="373" y="1070"/>
                  </a:lnTo>
                  <a:lnTo>
                    <a:pt x="284" y="1042"/>
                  </a:lnTo>
                  <a:lnTo>
                    <a:pt x="193" y="1019"/>
                  </a:lnTo>
                  <a:lnTo>
                    <a:pt x="100" y="1006"/>
                  </a:lnTo>
                  <a:lnTo>
                    <a:pt x="5" y="999"/>
                  </a:lnTo>
                  <a:lnTo>
                    <a:pt x="0" y="928"/>
                  </a:lnTo>
                  <a:lnTo>
                    <a:pt x="1" y="855"/>
                  </a:lnTo>
                  <a:lnTo>
                    <a:pt x="6" y="784"/>
                  </a:lnTo>
                  <a:lnTo>
                    <a:pt x="18" y="711"/>
                  </a:lnTo>
                  <a:lnTo>
                    <a:pt x="35" y="642"/>
                  </a:lnTo>
                  <a:lnTo>
                    <a:pt x="59" y="573"/>
                  </a:lnTo>
                  <a:lnTo>
                    <a:pt x="87" y="506"/>
                  </a:lnTo>
                  <a:lnTo>
                    <a:pt x="121" y="441"/>
                  </a:lnTo>
                  <a:lnTo>
                    <a:pt x="161" y="379"/>
                  </a:lnTo>
                  <a:lnTo>
                    <a:pt x="207" y="318"/>
                  </a:lnTo>
                  <a:lnTo>
                    <a:pt x="258" y="262"/>
                  </a:lnTo>
                  <a:lnTo>
                    <a:pt x="316" y="209"/>
                  </a:lnTo>
                  <a:lnTo>
                    <a:pt x="377" y="160"/>
                  </a:lnTo>
                  <a:lnTo>
                    <a:pt x="443" y="120"/>
                  </a:lnTo>
                  <a:lnTo>
                    <a:pt x="510" y="83"/>
                  </a:lnTo>
                  <a:lnTo>
                    <a:pt x="582" y="54"/>
                  </a:lnTo>
                  <a:lnTo>
                    <a:pt x="656" y="30"/>
                  </a:lnTo>
                  <a:lnTo>
                    <a:pt x="731" y="13"/>
                  </a:lnTo>
                  <a:lnTo>
                    <a:pt x="808" y="4"/>
                  </a:lnTo>
                  <a:lnTo>
                    <a:pt x="887"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2732" name="Google Shape;2732;p41"/>
          <p:cNvGrpSpPr/>
          <p:nvPr/>
        </p:nvGrpSpPr>
        <p:grpSpPr>
          <a:xfrm>
            <a:off x="777006" y="4062361"/>
            <a:ext cx="284645" cy="324575"/>
            <a:chOff x="5880101" y="3230563"/>
            <a:chExt cx="2195512" cy="2503488"/>
          </a:xfrm>
        </p:grpSpPr>
        <p:sp>
          <p:nvSpPr>
            <p:cNvPr id="2733" name="Google Shape;2733;p41"/>
            <p:cNvSpPr/>
            <p:nvPr/>
          </p:nvSpPr>
          <p:spPr>
            <a:xfrm>
              <a:off x="6740525" y="3230563"/>
              <a:ext cx="482600" cy="223838"/>
            </a:xfrm>
            <a:custGeom>
              <a:avLst/>
              <a:gdLst/>
              <a:ahLst/>
              <a:cxnLst/>
              <a:rect l="l" t="t" r="r" b="b"/>
              <a:pathLst>
                <a:path w="610" h="282" extrusionOk="0">
                  <a:moveTo>
                    <a:pt x="79" y="0"/>
                  </a:moveTo>
                  <a:lnTo>
                    <a:pt x="531" y="0"/>
                  </a:lnTo>
                  <a:lnTo>
                    <a:pt x="552" y="3"/>
                  </a:lnTo>
                  <a:lnTo>
                    <a:pt x="571" y="11"/>
                  </a:lnTo>
                  <a:lnTo>
                    <a:pt x="587" y="23"/>
                  </a:lnTo>
                  <a:lnTo>
                    <a:pt x="600" y="40"/>
                  </a:lnTo>
                  <a:lnTo>
                    <a:pt x="608" y="58"/>
                  </a:lnTo>
                  <a:lnTo>
                    <a:pt x="610" y="79"/>
                  </a:lnTo>
                  <a:lnTo>
                    <a:pt x="610" y="203"/>
                  </a:lnTo>
                  <a:lnTo>
                    <a:pt x="608" y="224"/>
                  </a:lnTo>
                  <a:lnTo>
                    <a:pt x="600" y="243"/>
                  </a:lnTo>
                  <a:lnTo>
                    <a:pt x="587" y="259"/>
                  </a:lnTo>
                  <a:lnTo>
                    <a:pt x="571" y="272"/>
                  </a:lnTo>
                  <a:lnTo>
                    <a:pt x="552" y="280"/>
                  </a:lnTo>
                  <a:lnTo>
                    <a:pt x="531" y="282"/>
                  </a:lnTo>
                  <a:lnTo>
                    <a:pt x="79" y="282"/>
                  </a:lnTo>
                  <a:lnTo>
                    <a:pt x="58" y="280"/>
                  </a:lnTo>
                  <a:lnTo>
                    <a:pt x="39" y="272"/>
                  </a:lnTo>
                  <a:lnTo>
                    <a:pt x="23" y="259"/>
                  </a:lnTo>
                  <a:lnTo>
                    <a:pt x="11" y="243"/>
                  </a:lnTo>
                  <a:lnTo>
                    <a:pt x="3" y="224"/>
                  </a:lnTo>
                  <a:lnTo>
                    <a:pt x="0" y="203"/>
                  </a:lnTo>
                  <a:lnTo>
                    <a:pt x="0" y="79"/>
                  </a:lnTo>
                  <a:lnTo>
                    <a:pt x="3" y="58"/>
                  </a:lnTo>
                  <a:lnTo>
                    <a:pt x="11" y="40"/>
                  </a:lnTo>
                  <a:lnTo>
                    <a:pt x="23" y="23"/>
                  </a:lnTo>
                  <a:lnTo>
                    <a:pt x="39" y="11"/>
                  </a:lnTo>
                  <a:lnTo>
                    <a:pt x="58" y="3"/>
                  </a:lnTo>
                  <a:lnTo>
                    <a:pt x="79"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34" name="Google Shape;2734;p41"/>
            <p:cNvSpPr/>
            <p:nvPr/>
          </p:nvSpPr>
          <p:spPr>
            <a:xfrm>
              <a:off x="5880101" y="3535363"/>
              <a:ext cx="2195512" cy="2198688"/>
            </a:xfrm>
            <a:custGeom>
              <a:avLst/>
              <a:gdLst/>
              <a:ahLst/>
              <a:cxnLst/>
              <a:rect l="l" t="t" r="r" b="b"/>
              <a:pathLst>
                <a:path w="2766" h="2769" extrusionOk="0">
                  <a:moveTo>
                    <a:pt x="1383" y="0"/>
                  </a:moveTo>
                  <a:lnTo>
                    <a:pt x="1479" y="3"/>
                  </a:lnTo>
                  <a:lnTo>
                    <a:pt x="1571" y="13"/>
                  </a:lnTo>
                  <a:lnTo>
                    <a:pt x="1662" y="28"/>
                  </a:lnTo>
                  <a:lnTo>
                    <a:pt x="1751" y="50"/>
                  </a:lnTo>
                  <a:lnTo>
                    <a:pt x="1838" y="77"/>
                  </a:lnTo>
                  <a:lnTo>
                    <a:pt x="1922" y="109"/>
                  </a:lnTo>
                  <a:lnTo>
                    <a:pt x="2003" y="147"/>
                  </a:lnTo>
                  <a:lnTo>
                    <a:pt x="2081" y="189"/>
                  </a:lnTo>
                  <a:lnTo>
                    <a:pt x="2156" y="237"/>
                  </a:lnTo>
                  <a:lnTo>
                    <a:pt x="2228" y="289"/>
                  </a:lnTo>
                  <a:lnTo>
                    <a:pt x="2296" y="345"/>
                  </a:lnTo>
                  <a:lnTo>
                    <a:pt x="2361" y="406"/>
                  </a:lnTo>
                  <a:lnTo>
                    <a:pt x="2421" y="470"/>
                  </a:lnTo>
                  <a:lnTo>
                    <a:pt x="2478" y="539"/>
                  </a:lnTo>
                  <a:lnTo>
                    <a:pt x="2530" y="610"/>
                  </a:lnTo>
                  <a:lnTo>
                    <a:pt x="2577" y="686"/>
                  </a:lnTo>
                  <a:lnTo>
                    <a:pt x="2620" y="764"/>
                  </a:lnTo>
                  <a:lnTo>
                    <a:pt x="2657" y="846"/>
                  </a:lnTo>
                  <a:lnTo>
                    <a:pt x="2690" y="930"/>
                  </a:lnTo>
                  <a:lnTo>
                    <a:pt x="2717" y="1017"/>
                  </a:lnTo>
                  <a:lnTo>
                    <a:pt x="2738" y="1106"/>
                  </a:lnTo>
                  <a:lnTo>
                    <a:pt x="2754" y="1197"/>
                  </a:lnTo>
                  <a:lnTo>
                    <a:pt x="2763" y="1290"/>
                  </a:lnTo>
                  <a:lnTo>
                    <a:pt x="2766" y="1384"/>
                  </a:lnTo>
                  <a:lnTo>
                    <a:pt x="2763" y="1479"/>
                  </a:lnTo>
                  <a:lnTo>
                    <a:pt x="2754" y="1571"/>
                  </a:lnTo>
                  <a:lnTo>
                    <a:pt x="2738" y="1663"/>
                  </a:lnTo>
                  <a:lnTo>
                    <a:pt x="2717" y="1752"/>
                  </a:lnTo>
                  <a:lnTo>
                    <a:pt x="2690" y="1839"/>
                  </a:lnTo>
                  <a:lnTo>
                    <a:pt x="2657" y="1923"/>
                  </a:lnTo>
                  <a:lnTo>
                    <a:pt x="2620" y="2004"/>
                  </a:lnTo>
                  <a:lnTo>
                    <a:pt x="2577" y="2082"/>
                  </a:lnTo>
                  <a:lnTo>
                    <a:pt x="2530" y="2157"/>
                  </a:lnTo>
                  <a:lnTo>
                    <a:pt x="2478" y="2229"/>
                  </a:lnTo>
                  <a:lnTo>
                    <a:pt x="2421" y="2298"/>
                  </a:lnTo>
                  <a:lnTo>
                    <a:pt x="2361" y="2362"/>
                  </a:lnTo>
                  <a:lnTo>
                    <a:pt x="2296" y="2423"/>
                  </a:lnTo>
                  <a:lnTo>
                    <a:pt x="2228" y="2480"/>
                  </a:lnTo>
                  <a:lnTo>
                    <a:pt x="2156" y="2532"/>
                  </a:lnTo>
                  <a:lnTo>
                    <a:pt x="2081" y="2580"/>
                  </a:lnTo>
                  <a:lnTo>
                    <a:pt x="2003" y="2622"/>
                  </a:lnTo>
                  <a:lnTo>
                    <a:pt x="1922" y="2660"/>
                  </a:lnTo>
                  <a:lnTo>
                    <a:pt x="1838" y="2692"/>
                  </a:lnTo>
                  <a:lnTo>
                    <a:pt x="1751" y="2719"/>
                  </a:lnTo>
                  <a:lnTo>
                    <a:pt x="1662" y="2740"/>
                  </a:lnTo>
                  <a:lnTo>
                    <a:pt x="1571" y="2756"/>
                  </a:lnTo>
                  <a:lnTo>
                    <a:pt x="1479" y="2765"/>
                  </a:lnTo>
                  <a:lnTo>
                    <a:pt x="1383" y="2769"/>
                  </a:lnTo>
                  <a:lnTo>
                    <a:pt x="1289" y="2765"/>
                  </a:lnTo>
                  <a:lnTo>
                    <a:pt x="1196" y="2756"/>
                  </a:lnTo>
                  <a:lnTo>
                    <a:pt x="1105" y="2740"/>
                  </a:lnTo>
                  <a:lnTo>
                    <a:pt x="1016" y="2719"/>
                  </a:lnTo>
                  <a:lnTo>
                    <a:pt x="929" y="2692"/>
                  </a:lnTo>
                  <a:lnTo>
                    <a:pt x="845" y="2660"/>
                  </a:lnTo>
                  <a:lnTo>
                    <a:pt x="764" y="2622"/>
                  </a:lnTo>
                  <a:lnTo>
                    <a:pt x="686" y="2580"/>
                  </a:lnTo>
                  <a:lnTo>
                    <a:pt x="611" y="2532"/>
                  </a:lnTo>
                  <a:lnTo>
                    <a:pt x="539" y="2480"/>
                  </a:lnTo>
                  <a:lnTo>
                    <a:pt x="470" y="2423"/>
                  </a:lnTo>
                  <a:lnTo>
                    <a:pt x="406" y="2362"/>
                  </a:lnTo>
                  <a:lnTo>
                    <a:pt x="345" y="2298"/>
                  </a:lnTo>
                  <a:lnTo>
                    <a:pt x="289" y="2229"/>
                  </a:lnTo>
                  <a:lnTo>
                    <a:pt x="237" y="2157"/>
                  </a:lnTo>
                  <a:lnTo>
                    <a:pt x="189" y="2082"/>
                  </a:lnTo>
                  <a:lnTo>
                    <a:pt x="147" y="2004"/>
                  </a:lnTo>
                  <a:lnTo>
                    <a:pt x="109" y="1923"/>
                  </a:lnTo>
                  <a:lnTo>
                    <a:pt x="77" y="1839"/>
                  </a:lnTo>
                  <a:lnTo>
                    <a:pt x="50" y="1752"/>
                  </a:lnTo>
                  <a:lnTo>
                    <a:pt x="29" y="1663"/>
                  </a:lnTo>
                  <a:lnTo>
                    <a:pt x="13" y="1571"/>
                  </a:lnTo>
                  <a:lnTo>
                    <a:pt x="4" y="1479"/>
                  </a:lnTo>
                  <a:lnTo>
                    <a:pt x="0" y="1384"/>
                  </a:lnTo>
                  <a:lnTo>
                    <a:pt x="3" y="1293"/>
                  </a:lnTo>
                  <a:lnTo>
                    <a:pt x="12" y="1204"/>
                  </a:lnTo>
                  <a:lnTo>
                    <a:pt x="27" y="1116"/>
                  </a:lnTo>
                  <a:lnTo>
                    <a:pt x="47" y="1031"/>
                  </a:lnTo>
                  <a:lnTo>
                    <a:pt x="72" y="947"/>
                  </a:lnTo>
                  <a:lnTo>
                    <a:pt x="102" y="866"/>
                  </a:lnTo>
                  <a:lnTo>
                    <a:pt x="137" y="787"/>
                  </a:lnTo>
                  <a:lnTo>
                    <a:pt x="177" y="710"/>
                  </a:lnTo>
                  <a:lnTo>
                    <a:pt x="221" y="637"/>
                  </a:lnTo>
                  <a:lnTo>
                    <a:pt x="269" y="567"/>
                  </a:lnTo>
                  <a:lnTo>
                    <a:pt x="322" y="500"/>
                  </a:lnTo>
                  <a:lnTo>
                    <a:pt x="379" y="436"/>
                  </a:lnTo>
                  <a:lnTo>
                    <a:pt x="604" y="728"/>
                  </a:lnTo>
                  <a:lnTo>
                    <a:pt x="561" y="783"/>
                  </a:lnTo>
                  <a:lnTo>
                    <a:pt x="522" y="841"/>
                  </a:lnTo>
                  <a:lnTo>
                    <a:pt x="487" y="902"/>
                  </a:lnTo>
                  <a:lnTo>
                    <a:pt x="456" y="964"/>
                  </a:lnTo>
                  <a:lnTo>
                    <a:pt x="429" y="1030"/>
                  </a:lnTo>
                  <a:lnTo>
                    <a:pt x="406" y="1097"/>
                  </a:lnTo>
                  <a:lnTo>
                    <a:pt x="389" y="1166"/>
                  </a:lnTo>
                  <a:lnTo>
                    <a:pt x="376" y="1237"/>
                  </a:lnTo>
                  <a:lnTo>
                    <a:pt x="368" y="1310"/>
                  </a:lnTo>
                  <a:lnTo>
                    <a:pt x="365" y="1384"/>
                  </a:lnTo>
                  <a:lnTo>
                    <a:pt x="368" y="1464"/>
                  </a:lnTo>
                  <a:lnTo>
                    <a:pt x="377" y="1542"/>
                  </a:lnTo>
                  <a:lnTo>
                    <a:pt x="392" y="1619"/>
                  </a:lnTo>
                  <a:lnTo>
                    <a:pt x="413" y="1693"/>
                  </a:lnTo>
                  <a:lnTo>
                    <a:pt x="438" y="1765"/>
                  </a:lnTo>
                  <a:lnTo>
                    <a:pt x="469" y="1834"/>
                  </a:lnTo>
                  <a:lnTo>
                    <a:pt x="505" y="1900"/>
                  </a:lnTo>
                  <a:lnTo>
                    <a:pt x="545" y="1963"/>
                  </a:lnTo>
                  <a:lnTo>
                    <a:pt x="590" y="2023"/>
                  </a:lnTo>
                  <a:lnTo>
                    <a:pt x="639" y="2080"/>
                  </a:lnTo>
                  <a:lnTo>
                    <a:pt x="692" y="2133"/>
                  </a:lnTo>
                  <a:lnTo>
                    <a:pt x="748" y="2182"/>
                  </a:lnTo>
                  <a:lnTo>
                    <a:pt x="808" y="2226"/>
                  </a:lnTo>
                  <a:lnTo>
                    <a:pt x="872" y="2267"/>
                  </a:lnTo>
                  <a:lnTo>
                    <a:pt x="938" y="2302"/>
                  </a:lnTo>
                  <a:lnTo>
                    <a:pt x="1007" y="2333"/>
                  </a:lnTo>
                  <a:lnTo>
                    <a:pt x="1079" y="2359"/>
                  </a:lnTo>
                  <a:lnTo>
                    <a:pt x="1153" y="2379"/>
                  </a:lnTo>
                  <a:lnTo>
                    <a:pt x="1229" y="2394"/>
                  </a:lnTo>
                  <a:lnTo>
                    <a:pt x="1307" y="2403"/>
                  </a:lnTo>
                  <a:lnTo>
                    <a:pt x="1387" y="2406"/>
                  </a:lnTo>
                  <a:lnTo>
                    <a:pt x="1468" y="2403"/>
                  </a:lnTo>
                  <a:lnTo>
                    <a:pt x="1546" y="2394"/>
                  </a:lnTo>
                  <a:lnTo>
                    <a:pt x="1622" y="2379"/>
                  </a:lnTo>
                  <a:lnTo>
                    <a:pt x="1696" y="2359"/>
                  </a:lnTo>
                  <a:lnTo>
                    <a:pt x="1767" y="2333"/>
                  </a:lnTo>
                  <a:lnTo>
                    <a:pt x="1837" y="2302"/>
                  </a:lnTo>
                  <a:lnTo>
                    <a:pt x="1903" y="2267"/>
                  </a:lnTo>
                  <a:lnTo>
                    <a:pt x="1966" y="2226"/>
                  </a:lnTo>
                  <a:lnTo>
                    <a:pt x="2026" y="2182"/>
                  </a:lnTo>
                  <a:lnTo>
                    <a:pt x="2083" y="2133"/>
                  </a:lnTo>
                  <a:lnTo>
                    <a:pt x="2136" y="2080"/>
                  </a:lnTo>
                  <a:lnTo>
                    <a:pt x="2184" y="2023"/>
                  </a:lnTo>
                  <a:lnTo>
                    <a:pt x="2229" y="1963"/>
                  </a:lnTo>
                  <a:lnTo>
                    <a:pt x="2270" y="1900"/>
                  </a:lnTo>
                  <a:lnTo>
                    <a:pt x="2305" y="1834"/>
                  </a:lnTo>
                  <a:lnTo>
                    <a:pt x="2336" y="1765"/>
                  </a:lnTo>
                  <a:lnTo>
                    <a:pt x="2362" y="1693"/>
                  </a:lnTo>
                  <a:lnTo>
                    <a:pt x="2382" y="1619"/>
                  </a:lnTo>
                  <a:lnTo>
                    <a:pt x="2397" y="1542"/>
                  </a:lnTo>
                  <a:lnTo>
                    <a:pt x="2406" y="1464"/>
                  </a:lnTo>
                  <a:lnTo>
                    <a:pt x="2409" y="1384"/>
                  </a:lnTo>
                  <a:lnTo>
                    <a:pt x="2406" y="1304"/>
                  </a:lnTo>
                  <a:lnTo>
                    <a:pt x="2397" y="1226"/>
                  </a:lnTo>
                  <a:lnTo>
                    <a:pt x="2382" y="1150"/>
                  </a:lnTo>
                  <a:lnTo>
                    <a:pt x="2362" y="1076"/>
                  </a:lnTo>
                  <a:lnTo>
                    <a:pt x="2336" y="1004"/>
                  </a:lnTo>
                  <a:lnTo>
                    <a:pt x="2305" y="935"/>
                  </a:lnTo>
                  <a:lnTo>
                    <a:pt x="2270" y="869"/>
                  </a:lnTo>
                  <a:lnTo>
                    <a:pt x="2229" y="806"/>
                  </a:lnTo>
                  <a:lnTo>
                    <a:pt x="2184" y="744"/>
                  </a:lnTo>
                  <a:lnTo>
                    <a:pt x="2136" y="688"/>
                  </a:lnTo>
                  <a:lnTo>
                    <a:pt x="2083" y="635"/>
                  </a:lnTo>
                  <a:lnTo>
                    <a:pt x="2026" y="586"/>
                  </a:lnTo>
                  <a:lnTo>
                    <a:pt x="1966" y="541"/>
                  </a:lnTo>
                  <a:lnTo>
                    <a:pt x="1903" y="501"/>
                  </a:lnTo>
                  <a:lnTo>
                    <a:pt x="1837" y="465"/>
                  </a:lnTo>
                  <a:lnTo>
                    <a:pt x="1767" y="435"/>
                  </a:lnTo>
                  <a:lnTo>
                    <a:pt x="1696" y="409"/>
                  </a:lnTo>
                  <a:lnTo>
                    <a:pt x="1622" y="388"/>
                  </a:lnTo>
                  <a:lnTo>
                    <a:pt x="1546" y="374"/>
                  </a:lnTo>
                  <a:lnTo>
                    <a:pt x="1468" y="365"/>
                  </a:lnTo>
                  <a:lnTo>
                    <a:pt x="1387" y="361"/>
                  </a:lnTo>
                  <a:lnTo>
                    <a:pt x="1309" y="364"/>
                  </a:lnTo>
                  <a:lnTo>
                    <a:pt x="1232" y="373"/>
                  </a:lnTo>
                  <a:lnTo>
                    <a:pt x="1158" y="388"/>
                  </a:lnTo>
                  <a:lnTo>
                    <a:pt x="1085" y="407"/>
                  </a:lnTo>
                  <a:lnTo>
                    <a:pt x="1015" y="432"/>
                  </a:lnTo>
                  <a:lnTo>
                    <a:pt x="947" y="462"/>
                  </a:lnTo>
                  <a:lnTo>
                    <a:pt x="881" y="496"/>
                  </a:lnTo>
                  <a:lnTo>
                    <a:pt x="819" y="535"/>
                  </a:lnTo>
                  <a:lnTo>
                    <a:pt x="760" y="579"/>
                  </a:lnTo>
                  <a:lnTo>
                    <a:pt x="704" y="626"/>
                  </a:lnTo>
                  <a:lnTo>
                    <a:pt x="403" y="409"/>
                  </a:lnTo>
                  <a:lnTo>
                    <a:pt x="463" y="352"/>
                  </a:lnTo>
                  <a:lnTo>
                    <a:pt x="525" y="300"/>
                  </a:lnTo>
                  <a:lnTo>
                    <a:pt x="591" y="250"/>
                  </a:lnTo>
                  <a:lnTo>
                    <a:pt x="660" y="205"/>
                  </a:lnTo>
                  <a:lnTo>
                    <a:pt x="731" y="164"/>
                  </a:lnTo>
                  <a:lnTo>
                    <a:pt x="806" y="127"/>
                  </a:lnTo>
                  <a:lnTo>
                    <a:pt x="882" y="94"/>
                  </a:lnTo>
                  <a:lnTo>
                    <a:pt x="961" y="66"/>
                  </a:lnTo>
                  <a:lnTo>
                    <a:pt x="1042" y="43"/>
                  </a:lnTo>
                  <a:lnTo>
                    <a:pt x="1125" y="25"/>
                  </a:lnTo>
                  <a:lnTo>
                    <a:pt x="1209" y="11"/>
                  </a:lnTo>
                  <a:lnTo>
                    <a:pt x="1295" y="3"/>
                  </a:lnTo>
                  <a:lnTo>
                    <a:pt x="1383"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2735" name="Google Shape;2735;p41"/>
            <p:cNvSpPr/>
            <p:nvPr/>
          </p:nvSpPr>
          <p:spPr>
            <a:xfrm>
              <a:off x="6319838" y="3971926"/>
              <a:ext cx="1325562" cy="1327150"/>
            </a:xfrm>
            <a:custGeom>
              <a:avLst/>
              <a:gdLst/>
              <a:ahLst/>
              <a:cxnLst/>
              <a:rect l="l" t="t" r="r" b="b"/>
              <a:pathLst>
                <a:path w="1671" h="1672" extrusionOk="0">
                  <a:moveTo>
                    <a:pt x="835" y="0"/>
                  </a:moveTo>
                  <a:lnTo>
                    <a:pt x="908" y="3"/>
                  </a:lnTo>
                  <a:lnTo>
                    <a:pt x="978" y="12"/>
                  </a:lnTo>
                  <a:lnTo>
                    <a:pt x="1046" y="27"/>
                  </a:lnTo>
                  <a:lnTo>
                    <a:pt x="1112" y="47"/>
                  </a:lnTo>
                  <a:lnTo>
                    <a:pt x="1176" y="72"/>
                  </a:lnTo>
                  <a:lnTo>
                    <a:pt x="1237" y="103"/>
                  </a:lnTo>
                  <a:lnTo>
                    <a:pt x="1295" y="138"/>
                  </a:lnTo>
                  <a:lnTo>
                    <a:pt x="1350" y="177"/>
                  </a:lnTo>
                  <a:lnTo>
                    <a:pt x="1401" y="221"/>
                  </a:lnTo>
                  <a:lnTo>
                    <a:pt x="1449" y="270"/>
                  </a:lnTo>
                  <a:lnTo>
                    <a:pt x="1493" y="321"/>
                  </a:lnTo>
                  <a:lnTo>
                    <a:pt x="1533" y="376"/>
                  </a:lnTo>
                  <a:lnTo>
                    <a:pt x="1568" y="434"/>
                  </a:lnTo>
                  <a:lnTo>
                    <a:pt x="1598" y="495"/>
                  </a:lnTo>
                  <a:lnTo>
                    <a:pt x="1623" y="559"/>
                  </a:lnTo>
                  <a:lnTo>
                    <a:pt x="1644" y="625"/>
                  </a:lnTo>
                  <a:lnTo>
                    <a:pt x="1658" y="694"/>
                  </a:lnTo>
                  <a:lnTo>
                    <a:pt x="1667" y="764"/>
                  </a:lnTo>
                  <a:lnTo>
                    <a:pt x="1671" y="836"/>
                  </a:lnTo>
                  <a:lnTo>
                    <a:pt x="1667" y="908"/>
                  </a:lnTo>
                  <a:lnTo>
                    <a:pt x="1658" y="978"/>
                  </a:lnTo>
                  <a:lnTo>
                    <a:pt x="1644" y="1046"/>
                  </a:lnTo>
                  <a:lnTo>
                    <a:pt x="1623" y="1113"/>
                  </a:lnTo>
                  <a:lnTo>
                    <a:pt x="1598" y="1177"/>
                  </a:lnTo>
                  <a:lnTo>
                    <a:pt x="1568" y="1238"/>
                  </a:lnTo>
                  <a:lnTo>
                    <a:pt x="1533" y="1296"/>
                  </a:lnTo>
                  <a:lnTo>
                    <a:pt x="1493" y="1351"/>
                  </a:lnTo>
                  <a:lnTo>
                    <a:pt x="1449" y="1403"/>
                  </a:lnTo>
                  <a:lnTo>
                    <a:pt x="1401" y="1450"/>
                  </a:lnTo>
                  <a:lnTo>
                    <a:pt x="1350" y="1494"/>
                  </a:lnTo>
                  <a:lnTo>
                    <a:pt x="1295" y="1534"/>
                  </a:lnTo>
                  <a:lnTo>
                    <a:pt x="1237" y="1569"/>
                  </a:lnTo>
                  <a:lnTo>
                    <a:pt x="1176" y="1599"/>
                  </a:lnTo>
                  <a:lnTo>
                    <a:pt x="1112" y="1625"/>
                  </a:lnTo>
                  <a:lnTo>
                    <a:pt x="1046" y="1645"/>
                  </a:lnTo>
                  <a:lnTo>
                    <a:pt x="978" y="1660"/>
                  </a:lnTo>
                  <a:lnTo>
                    <a:pt x="908" y="1669"/>
                  </a:lnTo>
                  <a:lnTo>
                    <a:pt x="835" y="1672"/>
                  </a:lnTo>
                  <a:lnTo>
                    <a:pt x="763" y="1669"/>
                  </a:lnTo>
                  <a:lnTo>
                    <a:pt x="692" y="1660"/>
                  </a:lnTo>
                  <a:lnTo>
                    <a:pt x="624" y="1645"/>
                  </a:lnTo>
                  <a:lnTo>
                    <a:pt x="558" y="1625"/>
                  </a:lnTo>
                  <a:lnTo>
                    <a:pt x="494" y="1599"/>
                  </a:lnTo>
                  <a:lnTo>
                    <a:pt x="433" y="1569"/>
                  </a:lnTo>
                  <a:lnTo>
                    <a:pt x="375" y="1534"/>
                  </a:lnTo>
                  <a:lnTo>
                    <a:pt x="320" y="1494"/>
                  </a:lnTo>
                  <a:lnTo>
                    <a:pt x="269" y="1450"/>
                  </a:lnTo>
                  <a:lnTo>
                    <a:pt x="221" y="1403"/>
                  </a:lnTo>
                  <a:lnTo>
                    <a:pt x="177" y="1351"/>
                  </a:lnTo>
                  <a:lnTo>
                    <a:pt x="138" y="1296"/>
                  </a:lnTo>
                  <a:lnTo>
                    <a:pt x="103" y="1238"/>
                  </a:lnTo>
                  <a:lnTo>
                    <a:pt x="72" y="1177"/>
                  </a:lnTo>
                  <a:lnTo>
                    <a:pt x="47" y="1113"/>
                  </a:lnTo>
                  <a:lnTo>
                    <a:pt x="26" y="1046"/>
                  </a:lnTo>
                  <a:lnTo>
                    <a:pt x="12" y="978"/>
                  </a:lnTo>
                  <a:lnTo>
                    <a:pt x="3" y="908"/>
                  </a:lnTo>
                  <a:lnTo>
                    <a:pt x="0" y="836"/>
                  </a:lnTo>
                  <a:lnTo>
                    <a:pt x="3" y="766"/>
                  </a:lnTo>
                  <a:lnTo>
                    <a:pt x="11" y="697"/>
                  </a:lnTo>
                  <a:lnTo>
                    <a:pt x="25" y="631"/>
                  </a:lnTo>
                  <a:lnTo>
                    <a:pt x="45" y="566"/>
                  </a:lnTo>
                  <a:lnTo>
                    <a:pt x="69" y="504"/>
                  </a:lnTo>
                  <a:lnTo>
                    <a:pt x="98" y="444"/>
                  </a:lnTo>
                  <a:lnTo>
                    <a:pt x="132" y="387"/>
                  </a:lnTo>
                  <a:lnTo>
                    <a:pt x="170" y="333"/>
                  </a:lnTo>
                  <a:lnTo>
                    <a:pt x="669" y="979"/>
                  </a:lnTo>
                  <a:lnTo>
                    <a:pt x="670" y="979"/>
                  </a:lnTo>
                  <a:lnTo>
                    <a:pt x="691" y="1003"/>
                  </a:lnTo>
                  <a:lnTo>
                    <a:pt x="716" y="1023"/>
                  </a:lnTo>
                  <a:lnTo>
                    <a:pt x="744" y="1040"/>
                  </a:lnTo>
                  <a:lnTo>
                    <a:pt x="775" y="1053"/>
                  </a:lnTo>
                  <a:lnTo>
                    <a:pt x="807" y="1061"/>
                  </a:lnTo>
                  <a:lnTo>
                    <a:pt x="841" y="1063"/>
                  </a:lnTo>
                  <a:lnTo>
                    <a:pt x="878" y="1060"/>
                  </a:lnTo>
                  <a:lnTo>
                    <a:pt x="911" y="1052"/>
                  </a:lnTo>
                  <a:lnTo>
                    <a:pt x="943" y="1039"/>
                  </a:lnTo>
                  <a:lnTo>
                    <a:pt x="971" y="1021"/>
                  </a:lnTo>
                  <a:lnTo>
                    <a:pt x="997" y="999"/>
                  </a:lnTo>
                  <a:lnTo>
                    <a:pt x="1019" y="974"/>
                  </a:lnTo>
                  <a:lnTo>
                    <a:pt x="1036" y="945"/>
                  </a:lnTo>
                  <a:lnTo>
                    <a:pt x="1050" y="914"/>
                  </a:lnTo>
                  <a:lnTo>
                    <a:pt x="1058" y="880"/>
                  </a:lnTo>
                  <a:lnTo>
                    <a:pt x="1061" y="845"/>
                  </a:lnTo>
                  <a:lnTo>
                    <a:pt x="1058" y="812"/>
                  </a:lnTo>
                  <a:lnTo>
                    <a:pt x="1051" y="780"/>
                  </a:lnTo>
                  <a:lnTo>
                    <a:pt x="1039" y="750"/>
                  </a:lnTo>
                  <a:lnTo>
                    <a:pt x="1023" y="723"/>
                  </a:lnTo>
                  <a:lnTo>
                    <a:pt x="1003" y="698"/>
                  </a:lnTo>
                  <a:lnTo>
                    <a:pt x="980" y="677"/>
                  </a:lnTo>
                  <a:lnTo>
                    <a:pt x="954" y="659"/>
                  </a:lnTo>
                  <a:lnTo>
                    <a:pt x="955" y="658"/>
                  </a:lnTo>
                  <a:lnTo>
                    <a:pt x="306" y="189"/>
                  </a:lnTo>
                  <a:lnTo>
                    <a:pt x="356" y="152"/>
                  </a:lnTo>
                  <a:lnTo>
                    <a:pt x="408" y="118"/>
                  </a:lnTo>
                  <a:lnTo>
                    <a:pt x="463" y="88"/>
                  </a:lnTo>
                  <a:lnTo>
                    <a:pt x="520" y="62"/>
                  </a:lnTo>
                  <a:lnTo>
                    <a:pt x="579" y="40"/>
                  </a:lnTo>
                  <a:lnTo>
                    <a:pt x="640" y="23"/>
                  </a:lnTo>
                  <a:lnTo>
                    <a:pt x="704" y="10"/>
                  </a:lnTo>
                  <a:lnTo>
                    <a:pt x="768" y="2"/>
                  </a:lnTo>
                  <a:lnTo>
                    <a:pt x="835"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2736" name="Google Shape;2736;p41"/>
          <p:cNvSpPr txBox="1"/>
          <p:nvPr/>
        </p:nvSpPr>
        <p:spPr>
          <a:xfrm>
            <a:off x="1269459" y="1920766"/>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2"/>
                </a:solidFill>
                <a:latin typeface="Calibri"/>
                <a:ea typeface="Calibri"/>
                <a:cs typeface="Calibri"/>
                <a:sym typeface="Calibri"/>
              </a:rPr>
              <a:t>SAMPLE TEXT</a:t>
            </a:r>
            <a:endParaRPr/>
          </a:p>
        </p:txBody>
      </p:sp>
      <p:sp>
        <p:nvSpPr>
          <p:cNvPr id="2737" name="Google Shape;2737;p41"/>
          <p:cNvSpPr txBox="1"/>
          <p:nvPr/>
        </p:nvSpPr>
        <p:spPr>
          <a:xfrm flipH="1">
            <a:off x="2989288" y="2853584"/>
            <a:ext cx="2532421" cy="590996"/>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050">
                <a:solidFill>
                  <a:schemeClr val="dk1"/>
                </a:solidFill>
                <a:latin typeface="Calibri"/>
                <a:ea typeface="Calibri"/>
                <a:cs typeface="Calibri"/>
                <a:sym typeface="Calibri"/>
              </a:rPr>
              <a:t>Lorem ipsum dolor sit amet, consectetur adipiscing elit, sed do eiusmod tempor incididunt ut labore et dolore magna</a:t>
            </a:r>
            <a:endParaRPr sz="1050">
              <a:solidFill>
                <a:schemeClr val="dk1"/>
              </a:solidFill>
              <a:latin typeface="Calibri"/>
              <a:ea typeface="Calibri"/>
              <a:cs typeface="Calibri"/>
              <a:sym typeface="Calibri"/>
            </a:endParaRPr>
          </a:p>
        </p:txBody>
      </p:sp>
      <p:sp>
        <p:nvSpPr>
          <p:cNvPr id="2738" name="Google Shape;2738;p41"/>
          <p:cNvSpPr txBox="1"/>
          <p:nvPr/>
        </p:nvSpPr>
        <p:spPr>
          <a:xfrm>
            <a:off x="1349233" y="3045590"/>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2"/>
                </a:solidFill>
                <a:latin typeface="Calibri"/>
                <a:ea typeface="Calibri"/>
                <a:cs typeface="Calibri"/>
                <a:sym typeface="Calibri"/>
              </a:rPr>
              <a:t>SAMPLE TEXT</a:t>
            </a:r>
            <a:endParaRPr/>
          </a:p>
        </p:txBody>
      </p:sp>
      <p:sp>
        <p:nvSpPr>
          <p:cNvPr id="2739" name="Google Shape;2739;p41"/>
          <p:cNvSpPr txBox="1"/>
          <p:nvPr/>
        </p:nvSpPr>
        <p:spPr>
          <a:xfrm flipH="1">
            <a:off x="2950569" y="3925697"/>
            <a:ext cx="2532421" cy="590996"/>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1050">
                <a:solidFill>
                  <a:schemeClr val="dk1"/>
                </a:solidFill>
                <a:latin typeface="Calibri"/>
                <a:ea typeface="Calibri"/>
                <a:cs typeface="Calibri"/>
                <a:sym typeface="Calibri"/>
              </a:rPr>
              <a:t>Lorem ipsum dolor sit amet, consectetur adipiscing elit, sed do eiusmod tempor incididunt ut labore et dolore magna</a:t>
            </a:r>
            <a:endParaRPr sz="1050">
              <a:solidFill>
                <a:schemeClr val="dk1"/>
              </a:solidFill>
              <a:latin typeface="Calibri"/>
              <a:ea typeface="Calibri"/>
              <a:cs typeface="Calibri"/>
              <a:sym typeface="Calibri"/>
            </a:endParaRPr>
          </a:p>
        </p:txBody>
      </p:sp>
      <p:sp>
        <p:nvSpPr>
          <p:cNvPr id="2740" name="Google Shape;2740;p41"/>
          <p:cNvSpPr txBox="1"/>
          <p:nvPr/>
        </p:nvSpPr>
        <p:spPr>
          <a:xfrm>
            <a:off x="1310514" y="4117703"/>
            <a:ext cx="851643" cy="184666"/>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cap="none">
                <a:solidFill>
                  <a:schemeClr val="dk2"/>
                </a:solidFill>
                <a:latin typeface="Calibri"/>
                <a:ea typeface="Calibri"/>
                <a:cs typeface="Calibri"/>
                <a:sym typeface="Calibri"/>
              </a:rPr>
              <a:t>SAMPLE TEXT</a:t>
            </a:r>
            <a:endParaRPr/>
          </a:p>
        </p:txBody>
      </p:sp>
      <p:sp>
        <p:nvSpPr>
          <p:cNvPr id="2741" name="Google Shape;2741;p41"/>
          <p:cNvSpPr txBox="1"/>
          <p:nvPr/>
        </p:nvSpPr>
        <p:spPr>
          <a:xfrm flipH="1">
            <a:off x="494228" y="983128"/>
            <a:ext cx="4835913" cy="333425"/>
          </a:xfrm>
          <a:prstGeom prst="rect">
            <a:avLst/>
          </a:prstGeom>
          <a:noFill/>
          <a:ln>
            <a:noFill/>
          </a:ln>
        </p:spPr>
        <p:txBody>
          <a:bodyPr spcFirstLastPara="1" wrap="square" lIns="0" tIns="0" rIns="0" bIns="0" anchor="t" anchorCtr="0">
            <a:spAutoFit/>
          </a:bodyPr>
          <a:lstStyle/>
          <a:p>
            <a:pPr marL="0" marR="0" lvl="0" indent="0" algn="l" rtl="0">
              <a:lnSpc>
                <a:spcPct val="125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sed do eiusmod tempor incididunt ut labore et dolore magna aliqua. Ut enim ad minim</a:t>
            </a:r>
            <a:endParaRPr sz="900">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97"/>
                                        </p:tgtEl>
                                        <p:attrNameLst>
                                          <p:attrName>style.visibility</p:attrName>
                                        </p:attrNameLst>
                                      </p:cBhvr>
                                      <p:to>
                                        <p:strVal val="visible"/>
                                      </p:to>
                                    </p:set>
                                    <p:anim calcmode="lin" valueType="num">
                                      <p:cBhvr additive="base">
                                        <p:cTn id="7" dur="500"/>
                                        <p:tgtEl>
                                          <p:spTgt spid="269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745"/>
        <p:cNvGrpSpPr/>
        <p:nvPr/>
      </p:nvGrpSpPr>
      <p:grpSpPr>
        <a:xfrm>
          <a:off x="0" y="0"/>
          <a:ext cx="0" cy="0"/>
          <a:chOff x="0" y="0"/>
          <a:chExt cx="0" cy="0"/>
        </a:xfrm>
      </p:grpSpPr>
      <p:grpSp>
        <p:nvGrpSpPr>
          <p:cNvPr id="2746" name="Google Shape;2746;p42"/>
          <p:cNvGrpSpPr/>
          <p:nvPr/>
        </p:nvGrpSpPr>
        <p:grpSpPr>
          <a:xfrm rot="4351113">
            <a:off x="3846143" y="1506689"/>
            <a:ext cx="3469502" cy="2455469"/>
            <a:chOff x="786304" y="908720"/>
            <a:chExt cx="7314087" cy="5176398"/>
          </a:xfrm>
        </p:grpSpPr>
        <p:sp>
          <p:nvSpPr>
            <p:cNvPr id="2747" name="Google Shape;2747;p42"/>
            <p:cNvSpPr/>
            <p:nvPr/>
          </p:nvSpPr>
          <p:spPr>
            <a:xfrm rot="-2853595">
              <a:off x="3554196" y="1119903"/>
              <a:ext cx="1014413" cy="1003300"/>
            </a:xfrm>
            <a:custGeom>
              <a:avLst/>
              <a:gdLst/>
              <a:ahLst/>
              <a:cxnLst/>
              <a:rect l="l" t="t" r="r" b="b"/>
              <a:pathLst>
                <a:path w="21600" h="21356" fill="none" extrusionOk="0">
                  <a:moveTo>
                    <a:pt x="3237" y="-1"/>
                  </a:moveTo>
                  <a:cubicBezTo>
                    <a:pt x="13795" y="1600"/>
                    <a:pt x="21600" y="10676"/>
                    <a:pt x="21600" y="21356"/>
                  </a:cubicBezTo>
                </a:path>
                <a:path w="21600" h="21356" extrusionOk="0">
                  <a:moveTo>
                    <a:pt x="3237" y="-1"/>
                  </a:moveTo>
                  <a:cubicBezTo>
                    <a:pt x="13795" y="1600"/>
                    <a:pt x="21600" y="10676"/>
                    <a:pt x="21600" y="21356"/>
                  </a:cubicBezTo>
                  <a:lnTo>
                    <a:pt x="0" y="21356"/>
                  </a:lnTo>
                  <a:lnTo>
                    <a:pt x="3237" y="-1"/>
                  </a:lnTo>
                  <a:close/>
                </a:path>
              </a:pathLst>
            </a:custGeom>
            <a:noFill/>
            <a:ln w="9525" cap="flat" cmpd="sng">
              <a:solidFill>
                <a:srgbClr val="7F7F7F"/>
              </a:solidFill>
              <a:prstDash val="dot"/>
              <a:round/>
              <a:headEnd type="none" w="sm" len="sm"/>
              <a:tailEnd type="none" w="sm" len="sm"/>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48" name="Google Shape;2748;p42"/>
            <p:cNvSpPr/>
            <p:nvPr/>
          </p:nvSpPr>
          <p:spPr>
            <a:xfrm rot="-324743">
              <a:off x="4204278" y="1579484"/>
              <a:ext cx="2628900" cy="2630487"/>
            </a:xfrm>
            <a:custGeom>
              <a:avLst/>
              <a:gdLst/>
              <a:ahLst/>
              <a:cxnLst/>
              <a:rect l="l" t="t" r="r" b="b"/>
              <a:pathLst>
                <a:path w="1816" h="1816" extrusionOk="0">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chemeClr val="accent2"/>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49" name="Google Shape;2749;p42"/>
            <p:cNvSpPr/>
            <p:nvPr/>
          </p:nvSpPr>
          <p:spPr>
            <a:xfrm rot="-324743">
              <a:off x="940378" y="1649334"/>
              <a:ext cx="3429000" cy="3429000"/>
            </a:xfrm>
            <a:custGeom>
              <a:avLst/>
              <a:gdLst/>
              <a:ahLst/>
              <a:cxnLst/>
              <a:rect l="l" t="t" r="r" b="b"/>
              <a:pathLst>
                <a:path w="2622" h="2622" extrusionOk="0">
                  <a:moveTo>
                    <a:pt x="2622" y="1382"/>
                  </a:moveTo>
                  <a:lnTo>
                    <a:pt x="2622" y="1240"/>
                  </a:lnTo>
                  <a:lnTo>
                    <a:pt x="2520" y="1240"/>
                  </a:lnTo>
                  <a:lnTo>
                    <a:pt x="2516" y="1196"/>
                  </a:lnTo>
                  <a:lnTo>
                    <a:pt x="2512" y="1152"/>
                  </a:lnTo>
                  <a:lnTo>
                    <a:pt x="2506" y="1110"/>
                  </a:lnTo>
                  <a:lnTo>
                    <a:pt x="2498" y="1068"/>
                  </a:lnTo>
                  <a:lnTo>
                    <a:pt x="2596" y="1040"/>
                  </a:lnTo>
                  <a:lnTo>
                    <a:pt x="2560" y="904"/>
                  </a:lnTo>
                  <a:lnTo>
                    <a:pt x="2460" y="930"/>
                  </a:lnTo>
                  <a:lnTo>
                    <a:pt x="2446" y="888"/>
                  </a:lnTo>
                  <a:lnTo>
                    <a:pt x="2430" y="848"/>
                  </a:lnTo>
                  <a:lnTo>
                    <a:pt x="2412" y="808"/>
                  </a:lnTo>
                  <a:lnTo>
                    <a:pt x="2394" y="768"/>
                  </a:lnTo>
                  <a:lnTo>
                    <a:pt x="2482" y="718"/>
                  </a:lnTo>
                  <a:lnTo>
                    <a:pt x="2412" y="594"/>
                  </a:lnTo>
                  <a:lnTo>
                    <a:pt x="2322" y="646"/>
                  </a:lnTo>
                  <a:lnTo>
                    <a:pt x="2298" y="610"/>
                  </a:lnTo>
                  <a:lnTo>
                    <a:pt x="2272" y="574"/>
                  </a:lnTo>
                  <a:lnTo>
                    <a:pt x="2244" y="540"/>
                  </a:lnTo>
                  <a:lnTo>
                    <a:pt x="2216" y="508"/>
                  </a:lnTo>
                  <a:lnTo>
                    <a:pt x="2290" y="434"/>
                  </a:lnTo>
                  <a:lnTo>
                    <a:pt x="2188" y="334"/>
                  </a:lnTo>
                  <a:lnTo>
                    <a:pt x="2116" y="406"/>
                  </a:lnTo>
                  <a:lnTo>
                    <a:pt x="2082" y="378"/>
                  </a:lnTo>
                  <a:lnTo>
                    <a:pt x="2048" y="352"/>
                  </a:lnTo>
                  <a:lnTo>
                    <a:pt x="2014" y="326"/>
                  </a:lnTo>
                  <a:lnTo>
                    <a:pt x="1978" y="300"/>
                  </a:lnTo>
                  <a:lnTo>
                    <a:pt x="2028" y="212"/>
                  </a:lnTo>
                  <a:lnTo>
                    <a:pt x="1906" y="140"/>
                  </a:lnTo>
                  <a:lnTo>
                    <a:pt x="1854" y="230"/>
                  </a:lnTo>
                  <a:lnTo>
                    <a:pt x="1816" y="210"/>
                  </a:lnTo>
                  <a:lnTo>
                    <a:pt x="1776" y="194"/>
                  </a:lnTo>
                  <a:lnTo>
                    <a:pt x="1734" y="178"/>
                  </a:lnTo>
                  <a:lnTo>
                    <a:pt x="1694" y="162"/>
                  </a:lnTo>
                  <a:lnTo>
                    <a:pt x="1720" y="64"/>
                  </a:lnTo>
                  <a:lnTo>
                    <a:pt x="1582" y="26"/>
                  </a:lnTo>
                  <a:lnTo>
                    <a:pt x="1556" y="126"/>
                  </a:lnTo>
                  <a:lnTo>
                    <a:pt x="1514" y="118"/>
                  </a:lnTo>
                  <a:lnTo>
                    <a:pt x="1470" y="112"/>
                  </a:lnTo>
                  <a:lnTo>
                    <a:pt x="1426" y="106"/>
                  </a:lnTo>
                  <a:lnTo>
                    <a:pt x="1382" y="104"/>
                  </a:lnTo>
                  <a:lnTo>
                    <a:pt x="1382" y="0"/>
                  </a:lnTo>
                  <a:lnTo>
                    <a:pt x="1240" y="0"/>
                  </a:lnTo>
                  <a:lnTo>
                    <a:pt x="1240" y="104"/>
                  </a:lnTo>
                  <a:lnTo>
                    <a:pt x="1196" y="106"/>
                  </a:lnTo>
                  <a:lnTo>
                    <a:pt x="1154" y="112"/>
                  </a:lnTo>
                  <a:lnTo>
                    <a:pt x="1110" y="118"/>
                  </a:lnTo>
                  <a:lnTo>
                    <a:pt x="1068" y="126"/>
                  </a:lnTo>
                  <a:lnTo>
                    <a:pt x="1042" y="26"/>
                  </a:lnTo>
                  <a:lnTo>
                    <a:pt x="904" y="64"/>
                  </a:lnTo>
                  <a:lnTo>
                    <a:pt x="930" y="162"/>
                  </a:lnTo>
                  <a:lnTo>
                    <a:pt x="890" y="178"/>
                  </a:lnTo>
                  <a:lnTo>
                    <a:pt x="848" y="194"/>
                  </a:lnTo>
                  <a:lnTo>
                    <a:pt x="808" y="210"/>
                  </a:lnTo>
                  <a:lnTo>
                    <a:pt x="770" y="230"/>
                  </a:lnTo>
                  <a:lnTo>
                    <a:pt x="718" y="140"/>
                  </a:lnTo>
                  <a:lnTo>
                    <a:pt x="594" y="212"/>
                  </a:lnTo>
                  <a:lnTo>
                    <a:pt x="646" y="300"/>
                  </a:lnTo>
                  <a:lnTo>
                    <a:pt x="610" y="326"/>
                  </a:lnTo>
                  <a:lnTo>
                    <a:pt x="576" y="352"/>
                  </a:lnTo>
                  <a:lnTo>
                    <a:pt x="542" y="378"/>
                  </a:lnTo>
                  <a:lnTo>
                    <a:pt x="508" y="406"/>
                  </a:lnTo>
                  <a:lnTo>
                    <a:pt x="436" y="334"/>
                  </a:lnTo>
                  <a:lnTo>
                    <a:pt x="334" y="434"/>
                  </a:lnTo>
                  <a:lnTo>
                    <a:pt x="408" y="508"/>
                  </a:lnTo>
                  <a:lnTo>
                    <a:pt x="378" y="540"/>
                  </a:lnTo>
                  <a:lnTo>
                    <a:pt x="352" y="574"/>
                  </a:lnTo>
                  <a:lnTo>
                    <a:pt x="326" y="610"/>
                  </a:lnTo>
                  <a:lnTo>
                    <a:pt x="302" y="646"/>
                  </a:lnTo>
                  <a:lnTo>
                    <a:pt x="212" y="594"/>
                  </a:lnTo>
                  <a:lnTo>
                    <a:pt x="140" y="718"/>
                  </a:lnTo>
                  <a:lnTo>
                    <a:pt x="230" y="768"/>
                  </a:lnTo>
                  <a:lnTo>
                    <a:pt x="212" y="808"/>
                  </a:lnTo>
                  <a:lnTo>
                    <a:pt x="194" y="848"/>
                  </a:lnTo>
                  <a:lnTo>
                    <a:pt x="178" y="888"/>
                  </a:lnTo>
                  <a:lnTo>
                    <a:pt x="164" y="930"/>
                  </a:lnTo>
                  <a:lnTo>
                    <a:pt x="64" y="904"/>
                  </a:lnTo>
                  <a:lnTo>
                    <a:pt x="26" y="1040"/>
                  </a:lnTo>
                  <a:lnTo>
                    <a:pt x="126" y="1068"/>
                  </a:lnTo>
                  <a:lnTo>
                    <a:pt x="118" y="1110"/>
                  </a:lnTo>
                  <a:lnTo>
                    <a:pt x="112" y="1152"/>
                  </a:lnTo>
                  <a:lnTo>
                    <a:pt x="108" y="1196"/>
                  </a:lnTo>
                  <a:lnTo>
                    <a:pt x="104" y="1240"/>
                  </a:lnTo>
                  <a:lnTo>
                    <a:pt x="0" y="1240"/>
                  </a:lnTo>
                  <a:lnTo>
                    <a:pt x="0" y="1382"/>
                  </a:lnTo>
                  <a:lnTo>
                    <a:pt x="104" y="1382"/>
                  </a:lnTo>
                  <a:lnTo>
                    <a:pt x="108" y="1426"/>
                  </a:lnTo>
                  <a:lnTo>
                    <a:pt x="112" y="1470"/>
                  </a:lnTo>
                  <a:lnTo>
                    <a:pt x="118" y="1512"/>
                  </a:lnTo>
                  <a:lnTo>
                    <a:pt x="126" y="1556"/>
                  </a:lnTo>
                  <a:lnTo>
                    <a:pt x="26" y="1582"/>
                  </a:lnTo>
                  <a:lnTo>
                    <a:pt x="64" y="1720"/>
                  </a:lnTo>
                  <a:lnTo>
                    <a:pt x="164" y="1692"/>
                  </a:lnTo>
                  <a:lnTo>
                    <a:pt x="178" y="1734"/>
                  </a:lnTo>
                  <a:lnTo>
                    <a:pt x="194" y="1774"/>
                  </a:lnTo>
                  <a:lnTo>
                    <a:pt x="212" y="1814"/>
                  </a:lnTo>
                  <a:lnTo>
                    <a:pt x="230" y="1854"/>
                  </a:lnTo>
                  <a:lnTo>
                    <a:pt x="140" y="1906"/>
                  </a:lnTo>
                  <a:lnTo>
                    <a:pt x="212" y="2028"/>
                  </a:lnTo>
                  <a:lnTo>
                    <a:pt x="302" y="1978"/>
                  </a:lnTo>
                  <a:lnTo>
                    <a:pt x="326" y="2014"/>
                  </a:lnTo>
                  <a:lnTo>
                    <a:pt x="352" y="2048"/>
                  </a:lnTo>
                  <a:lnTo>
                    <a:pt x="378" y="2082"/>
                  </a:lnTo>
                  <a:lnTo>
                    <a:pt x="408" y="2116"/>
                  </a:lnTo>
                  <a:lnTo>
                    <a:pt x="334" y="2188"/>
                  </a:lnTo>
                  <a:lnTo>
                    <a:pt x="436" y="2288"/>
                  </a:lnTo>
                  <a:lnTo>
                    <a:pt x="508" y="2216"/>
                  </a:lnTo>
                  <a:lnTo>
                    <a:pt x="542" y="2244"/>
                  </a:lnTo>
                  <a:lnTo>
                    <a:pt x="576" y="2272"/>
                  </a:lnTo>
                  <a:lnTo>
                    <a:pt x="610" y="2298"/>
                  </a:lnTo>
                  <a:lnTo>
                    <a:pt x="646" y="2322"/>
                  </a:lnTo>
                  <a:lnTo>
                    <a:pt x="594" y="2412"/>
                  </a:lnTo>
                  <a:lnTo>
                    <a:pt x="718" y="2482"/>
                  </a:lnTo>
                  <a:lnTo>
                    <a:pt x="770" y="2394"/>
                  </a:lnTo>
                  <a:lnTo>
                    <a:pt x="808" y="2412"/>
                  </a:lnTo>
                  <a:lnTo>
                    <a:pt x="848" y="2430"/>
                  </a:lnTo>
                  <a:lnTo>
                    <a:pt x="890" y="2446"/>
                  </a:lnTo>
                  <a:lnTo>
                    <a:pt x="930" y="2460"/>
                  </a:lnTo>
                  <a:lnTo>
                    <a:pt x="904" y="2560"/>
                  </a:lnTo>
                  <a:lnTo>
                    <a:pt x="1042" y="2596"/>
                  </a:lnTo>
                  <a:lnTo>
                    <a:pt x="1068" y="2498"/>
                  </a:lnTo>
                  <a:lnTo>
                    <a:pt x="1110" y="2504"/>
                  </a:lnTo>
                  <a:lnTo>
                    <a:pt x="1154" y="2512"/>
                  </a:lnTo>
                  <a:lnTo>
                    <a:pt x="1196" y="2516"/>
                  </a:lnTo>
                  <a:lnTo>
                    <a:pt x="1240" y="2520"/>
                  </a:lnTo>
                  <a:lnTo>
                    <a:pt x="1240" y="2622"/>
                  </a:lnTo>
                  <a:lnTo>
                    <a:pt x="1382" y="2622"/>
                  </a:lnTo>
                  <a:lnTo>
                    <a:pt x="1382" y="2520"/>
                  </a:lnTo>
                  <a:lnTo>
                    <a:pt x="1426" y="2516"/>
                  </a:lnTo>
                  <a:lnTo>
                    <a:pt x="1470" y="2512"/>
                  </a:lnTo>
                  <a:lnTo>
                    <a:pt x="1514" y="2504"/>
                  </a:lnTo>
                  <a:lnTo>
                    <a:pt x="1556" y="2498"/>
                  </a:lnTo>
                  <a:lnTo>
                    <a:pt x="1582" y="2596"/>
                  </a:lnTo>
                  <a:lnTo>
                    <a:pt x="1720" y="2560"/>
                  </a:lnTo>
                  <a:lnTo>
                    <a:pt x="1694" y="2460"/>
                  </a:lnTo>
                  <a:lnTo>
                    <a:pt x="1734" y="2446"/>
                  </a:lnTo>
                  <a:lnTo>
                    <a:pt x="1776" y="2430"/>
                  </a:lnTo>
                  <a:lnTo>
                    <a:pt x="1816" y="2412"/>
                  </a:lnTo>
                  <a:lnTo>
                    <a:pt x="1854" y="2394"/>
                  </a:lnTo>
                  <a:lnTo>
                    <a:pt x="1906" y="2482"/>
                  </a:lnTo>
                  <a:lnTo>
                    <a:pt x="2028" y="2412"/>
                  </a:lnTo>
                  <a:lnTo>
                    <a:pt x="1978" y="2322"/>
                  </a:lnTo>
                  <a:lnTo>
                    <a:pt x="2014" y="2298"/>
                  </a:lnTo>
                  <a:lnTo>
                    <a:pt x="2048" y="2272"/>
                  </a:lnTo>
                  <a:lnTo>
                    <a:pt x="2082" y="2244"/>
                  </a:lnTo>
                  <a:lnTo>
                    <a:pt x="2116" y="2216"/>
                  </a:lnTo>
                  <a:lnTo>
                    <a:pt x="2188" y="2288"/>
                  </a:lnTo>
                  <a:lnTo>
                    <a:pt x="2290" y="2188"/>
                  </a:lnTo>
                  <a:lnTo>
                    <a:pt x="2216" y="2116"/>
                  </a:lnTo>
                  <a:lnTo>
                    <a:pt x="2244" y="2082"/>
                  </a:lnTo>
                  <a:lnTo>
                    <a:pt x="2272" y="2048"/>
                  </a:lnTo>
                  <a:lnTo>
                    <a:pt x="2298" y="2014"/>
                  </a:lnTo>
                  <a:lnTo>
                    <a:pt x="2322" y="1978"/>
                  </a:lnTo>
                  <a:lnTo>
                    <a:pt x="2412" y="2028"/>
                  </a:lnTo>
                  <a:lnTo>
                    <a:pt x="2482" y="1906"/>
                  </a:lnTo>
                  <a:lnTo>
                    <a:pt x="2394" y="1854"/>
                  </a:lnTo>
                  <a:lnTo>
                    <a:pt x="2412" y="1814"/>
                  </a:lnTo>
                  <a:lnTo>
                    <a:pt x="2430" y="1774"/>
                  </a:lnTo>
                  <a:lnTo>
                    <a:pt x="2446" y="1734"/>
                  </a:lnTo>
                  <a:lnTo>
                    <a:pt x="2460" y="1692"/>
                  </a:lnTo>
                  <a:lnTo>
                    <a:pt x="2560" y="1720"/>
                  </a:lnTo>
                  <a:lnTo>
                    <a:pt x="2596" y="1582"/>
                  </a:lnTo>
                  <a:lnTo>
                    <a:pt x="2498" y="1556"/>
                  </a:lnTo>
                  <a:lnTo>
                    <a:pt x="2506" y="1512"/>
                  </a:lnTo>
                  <a:lnTo>
                    <a:pt x="2512" y="1470"/>
                  </a:lnTo>
                  <a:lnTo>
                    <a:pt x="2516" y="1426"/>
                  </a:lnTo>
                  <a:lnTo>
                    <a:pt x="2520" y="1382"/>
                  </a:lnTo>
                  <a:lnTo>
                    <a:pt x="2622" y="1382"/>
                  </a:lnTo>
                  <a:close/>
                  <a:moveTo>
                    <a:pt x="1312" y="2420"/>
                  </a:moveTo>
                  <a:lnTo>
                    <a:pt x="1312" y="2420"/>
                  </a:lnTo>
                  <a:lnTo>
                    <a:pt x="1254" y="2420"/>
                  </a:lnTo>
                  <a:lnTo>
                    <a:pt x="1198" y="2416"/>
                  </a:lnTo>
                  <a:lnTo>
                    <a:pt x="1142" y="2408"/>
                  </a:lnTo>
                  <a:lnTo>
                    <a:pt x="1088" y="2398"/>
                  </a:lnTo>
                  <a:lnTo>
                    <a:pt x="1034" y="2386"/>
                  </a:lnTo>
                  <a:lnTo>
                    <a:pt x="982" y="2370"/>
                  </a:lnTo>
                  <a:lnTo>
                    <a:pt x="930" y="2354"/>
                  </a:lnTo>
                  <a:lnTo>
                    <a:pt x="880" y="2334"/>
                  </a:lnTo>
                  <a:lnTo>
                    <a:pt x="830" y="2312"/>
                  </a:lnTo>
                  <a:lnTo>
                    <a:pt x="782" y="2286"/>
                  </a:lnTo>
                  <a:lnTo>
                    <a:pt x="736" y="2260"/>
                  </a:lnTo>
                  <a:lnTo>
                    <a:pt x="692" y="2232"/>
                  </a:lnTo>
                  <a:lnTo>
                    <a:pt x="648" y="2200"/>
                  </a:lnTo>
                  <a:lnTo>
                    <a:pt x="606" y="2168"/>
                  </a:lnTo>
                  <a:lnTo>
                    <a:pt x="566" y="2132"/>
                  </a:lnTo>
                  <a:lnTo>
                    <a:pt x="528" y="2096"/>
                  </a:lnTo>
                  <a:lnTo>
                    <a:pt x="490" y="2058"/>
                  </a:lnTo>
                  <a:lnTo>
                    <a:pt x="456" y="2018"/>
                  </a:lnTo>
                  <a:lnTo>
                    <a:pt x="422" y="1976"/>
                  </a:lnTo>
                  <a:lnTo>
                    <a:pt x="392" y="1932"/>
                  </a:lnTo>
                  <a:lnTo>
                    <a:pt x="362" y="1886"/>
                  </a:lnTo>
                  <a:lnTo>
                    <a:pt x="336" y="1840"/>
                  </a:lnTo>
                  <a:lnTo>
                    <a:pt x="312" y="1792"/>
                  </a:lnTo>
                  <a:lnTo>
                    <a:pt x="290" y="1744"/>
                  </a:lnTo>
                  <a:lnTo>
                    <a:pt x="270" y="1692"/>
                  </a:lnTo>
                  <a:lnTo>
                    <a:pt x="252" y="1642"/>
                  </a:lnTo>
                  <a:lnTo>
                    <a:pt x="238" y="1588"/>
                  </a:lnTo>
                  <a:lnTo>
                    <a:pt x="224" y="1534"/>
                  </a:lnTo>
                  <a:lnTo>
                    <a:pt x="216" y="1480"/>
                  </a:lnTo>
                  <a:lnTo>
                    <a:pt x="208" y="1424"/>
                  </a:lnTo>
                  <a:lnTo>
                    <a:pt x="204" y="1368"/>
                  </a:lnTo>
                  <a:lnTo>
                    <a:pt x="202" y="1312"/>
                  </a:lnTo>
                  <a:lnTo>
                    <a:pt x="204" y="1254"/>
                  </a:lnTo>
                  <a:lnTo>
                    <a:pt x="208" y="1198"/>
                  </a:lnTo>
                  <a:lnTo>
                    <a:pt x="216" y="1142"/>
                  </a:lnTo>
                  <a:lnTo>
                    <a:pt x="224" y="1088"/>
                  </a:lnTo>
                  <a:lnTo>
                    <a:pt x="238" y="1034"/>
                  </a:lnTo>
                  <a:lnTo>
                    <a:pt x="252" y="982"/>
                  </a:lnTo>
                  <a:lnTo>
                    <a:pt x="270" y="930"/>
                  </a:lnTo>
                  <a:lnTo>
                    <a:pt x="290" y="880"/>
                  </a:lnTo>
                  <a:lnTo>
                    <a:pt x="312" y="830"/>
                  </a:lnTo>
                  <a:lnTo>
                    <a:pt x="336" y="782"/>
                  </a:lnTo>
                  <a:lnTo>
                    <a:pt x="362" y="736"/>
                  </a:lnTo>
                  <a:lnTo>
                    <a:pt x="392" y="692"/>
                  </a:lnTo>
                  <a:lnTo>
                    <a:pt x="422" y="648"/>
                  </a:lnTo>
                  <a:lnTo>
                    <a:pt x="456" y="606"/>
                  </a:lnTo>
                  <a:lnTo>
                    <a:pt x="490" y="566"/>
                  </a:lnTo>
                  <a:lnTo>
                    <a:pt x="528" y="526"/>
                  </a:lnTo>
                  <a:lnTo>
                    <a:pt x="566" y="490"/>
                  </a:lnTo>
                  <a:lnTo>
                    <a:pt x="606" y="456"/>
                  </a:lnTo>
                  <a:lnTo>
                    <a:pt x="648" y="422"/>
                  </a:lnTo>
                  <a:lnTo>
                    <a:pt x="692" y="392"/>
                  </a:lnTo>
                  <a:lnTo>
                    <a:pt x="736" y="362"/>
                  </a:lnTo>
                  <a:lnTo>
                    <a:pt x="782" y="336"/>
                  </a:lnTo>
                  <a:lnTo>
                    <a:pt x="830" y="312"/>
                  </a:lnTo>
                  <a:lnTo>
                    <a:pt x="880" y="290"/>
                  </a:lnTo>
                  <a:lnTo>
                    <a:pt x="930" y="270"/>
                  </a:lnTo>
                  <a:lnTo>
                    <a:pt x="982" y="252"/>
                  </a:lnTo>
                  <a:lnTo>
                    <a:pt x="1034" y="236"/>
                  </a:lnTo>
                  <a:lnTo>
                    <a:pt x="1088" y="224"/>
                  </a:lnTo>
                  <a:lnTo>
                    <a:pt x="1142" y="214"/>
                  </a:lnTo>
                  <a:lnTo>
                    <a:pt x="1198" y="208"/>
                  </a:lnTo>
                  <a:lnTo>
                    <a:pt x="1254" y="204"/>
                  </a:lnTo>
                  <a:lnTo>
                    <a:pt x="1312" y="202"/>
                  </a:lnTo>
                  <a:lnTo>
                    <a:pt x="1368" y="204"/>
                  </a:lnTo>
                  <a:lnTo>
                    <a:pt x="1426" y="208"/>
                  </a:lnTo>
                  <a:lnTo>
                    <a:pt x="1480" y="214"/>
                  </a:lnTo>
                  <a:lnTo>
                    <a:pt x="1536" y="224"/>
                  </a:lnTo>
                  <a:lnTo>
                    <a:pt x="1588" y="236"/>
                  </a:lnTo>
                  <a:lnTo>
                    <a:pt x="1642" y="252"/>
                  </a:lnTo>
                  <a:lnTo>
                    <a:pt x="1694" y="270"/>
                  </a:lnTo>
                  <a:lnTo>
                    <a:pt x="1744" y="290"/>
                  </a:lnTo>
                  <a:lnTo>
                    <a:pt x="1792" y="312"/>
                  </a:lnTo>
                  <a:lnTo>
                    <a:pt x="1840" y="336"/>
                  </a:lnTo>
                  <a:lnTo>
                    <a:pt x="1886" y="362"/>
                  </a:lnTo>
                  <a:lnTo>
                    <a:pt x="1932" y="392"/>
                  </a:lnTo>
                  <a:lnTo>
                    <a:pt x="1976" y="422"/>
                  </a:lnTo>
                  <a:lnTo>
                    <a:pt x="2018" y="456"/>
                  </a:lnTo>
                  <a:lnTo>
                    <a:pt x="2058" y="490"/>
                  </a:lnTo>
                  <a:lnTo>
                    <a:pt x="2096" y="526"/>
                  </a:lnTo>
                  <a:lnTo>
                    <a:pt x="2132" y="566"/>
                  </a:lnTo>
                  <a:lnTo>
                    <a:pt x="2168" y="606"/>
                  </a:lnTo>
                  <a:lnTo>
                    <a:pt x="2200" y="648"/>
                  </a:lnTo>
                  <a:lnTo>
                    <a:pt x="2232" y="692"/>
                  </a:lnTo>
                  <a:lnTo>
                    <a:pt x="2260" y="736"/>
                  </a:lnTo>
                  <a:lnTo>
                    <a:pt x="2288" y="782"/>
                  </a:lnTo>
                  <a:lnTo>
                    <a:pt x="2312" y="830"/>
                  </a:lnTo>
                  <a:lnTo>
                    <a:pt x="2334" y="880"/>
                  </a:lnTo>
                  <a:lnTo>
                    <a:pt x="2354" y="930"/>
                  </a:lnTo>
                  <a:lnTo>
                    <a:pt x="2372" y="982"/>
                  </a:lnTo>
                  <a:lnTo>
                    <a:pt x="2386" y="1034"/>
                  </a:lnTo>
                  <a:lnTo>
                    <a:pt x="2398" y="1088"/>
                  </a:lnTo>
                  <a:lnTo>
                    <a:pt x="2408" y="1142"/>
                  </a:lnTo>
                  <a:lnTo>
                    <a:pt x="2416" y="1198"/>
                  </a:lnTo>
                  <a:lnTo>
                    <a:pt x="2420" y="1254"/>
                  </a:lnTo>
                  <a:lnTo>
                    <a:pt x="2422" y="1312"/>
                  </a:lnTo>
                  <a:lnTo>
                    <a:pt x="2420" y="1368"/>
                  </a:lnTo>
                  <a:lnTo>
                    <a:pt x="2416" y="1424"/>
                  </a:lnTo>
                  <a:lnTo>
                    <a:pt x="2408" y="1480"/>
                  </a:lnTo>
                  <a:lnTo>
                    <a:pt x="2398" y="1534"/>
                  </a:lnTo>
                  <a:lnTo>
                    <a:pt x="2386" y="1588"/>
                  </a:lnTo>
                  <a:lnTo>
                    <a:pt x="2372" y="1642"/>
                  </a:lnTo>
                  <a:lnTo>
                    <a:pt x="2354" y="1692"/>
                  </a:lnTo>
                  <a:lnTo>
                    <a:pt x="2334" y="1744"/>
                  </a:lnTo>
                  <a:lnTo>
                    <a:pt x="2312" y="1792"/>
                  </a:lnTo>
                  <a:lnTo>
                    <a:pt x="2288" y="1840"/>
                  </a:lnTo>
                  <a:lnTo>
                    <a:pt x="2260" y="1886"/>
                  </a:lnTo>
                  <a:lnTo>
                    <a:pt x="2232" y="1932"/>
                  </a:lnTo>
                  <a:lnTo>
                    <a:pt x="2200" y="1976"/>
                  </a:lnTo>
                  <a:lnTo>
                    <a:pt x="2168" y="2018"/>
                  </a:lnTo>
                  <a:lnTo>
                    <a:pt x="2132" y="2058"/>
                  </a:lnTo>
                  <a:lnTo>
                    <a:pt x="2096" y="2096"/>
                  </a:lnTo>
                  <a:lnTo>
                    <a:pt x="2058" y="2132"/>
                  </a:lnTo>
                  <a:lnTo>
                    <a:pt x="2018" y="2168"/>
                  </a:lnTo>
                  <a:lnTo>
                    <a:pt x="1976" y="2200"/>
                  </a:lnTo>
                  <a:lnTo>
                    <a:pt x="1932" y="2232"/>
                  </a:lnTo>
                  <a:lnTo>
                    <a:pt x="1886" y="2260"/>
                  </a:lnTo>
                  <a:lnTo>
                    <a:pt x="1840" y="2286"/>
                  </a:lnTo>
                  <a:lnTo>
                    <a:pt x="1792" y="2312"/>
                  </a:lnTo>
                  <a:lnTo>
                    <a:pt x="1744" y="2334"/>
                  </a:lnTo>
                  <a:lnTo>
                    <a:pt x="1694" y="2354"/>
                  </a:lnTo>
                  <a:lnTo>
                    <a:pt x="1642" y="2370"/>
                  </a:lnTo>
                  <a:lnTo>
                    <a:pt x="1588" y="2386"/>
                  </a:lnTo>
                  <a:lnTo>
                    <a:pt x="1536" y="2398"/>
                  </a:lnTo>
                  <a:lnTo>
                    <a:pt x="1480" y="2408"/>
                  </a:lnTo>
                  <a:lnTo>
                    <a:pt x="1426" y="2416"/>
                  </a:lnTo>
                  <a:lnTo>
                    <a:pt x="1368" y="2420"/>
                  </a:lnTo>
                  <a:lnTo>
                    <a:pt x="1312" y="2420"/>
                  </a:lnTo>
                  <a:close/>
                </a:path>
              </a:pathLst>
            </a:custGeom>
            <a:solidFill>
              <a:srgbClr val="356377"/>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0" name="Google Shape;2750;p42"/>
            <p:cNvSpPr/>
            <p:nvPr/>
          </p:nvSpPr>
          <p:spPr>
            <a:xfrm rot="-324743">
              <a:off x="1307091" y="2016046"/>
              <a:ext cx="2695575" cy="2693988"/>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1" name="Google Shape;2751;p42"/>
            <p:cNvSpPr/>
            <p:nvPr/>
          </p:nvSpPr>
          <p:spPr>
            <a:xfrm rot="-324743">
              <a:off x="4617028" y="1993821"/>
              <a:ext cx="1801813" cy="1801813"/>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2" name="Google Shape;2752;p42"/>
            <p:cNvSpPr/>
            <p:nvPr/>
          </p:nvSpPr>
          <p:spPr>
            <a:xfrm rot="-324743">
              <a:off x="5693353" y="3676571"/>
              <a:ext cx="2303463" cy="2305050"/>
            </a:xfrm>
            <a:custGeom>
              <a:avLst/>
              <a:gdLst/>
              <a:ahLst/>
              <a:cxnLst/>
              <a:rect l="l" t="t" r="r" b="b"/>
              <a:pathLst>
                <a:path w="1816" h="1816" extrusionOk="0">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chemeClr val="accent3"/>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3" name="Google Shape;2753;p42"/>
            <p:cNvSpPr/>
            <p:nvPr/>
          </p:nvSpPr>
          <p:spPr>
            <a:xfrm rot="-324743">
              <a:off x="6055303" y="4040109"/>
              <a:ext cx="1577975" cy="1577975"/>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4" name="Google Shape;2754;p42"/>
            <p:cNvSpPr/>
            <p:nvPr/>
          </p:nvSpPr>
          <p:spPr>
            <a:xfrm rot="7501686">
              <a:off x="4141572" y="3609103"/>
              <a:ext cx="1906587" cy="1549400"/>
            </a:xfrm>
            <a:custGeom>
              <a:avLst/>
              <a:gdLst/>
              <a:ahLst/>
              <a:cxnLst/>
              <a:rect l="l" t="t" r="r" b="b"/>
              <a:pathLst>
                <a:path w="21600" h="15695" fill="none" extrusionOk="0">
                  <a:moveTo>
                    <a:pt x="14840" y="-1"/>
                  </a:moveTo>
                  <a:cubicBezTo>
                    <a:pt x="19155" y="4079"/>
                    <a:pt x="21600" y="9756"/>
                    <a:pt x="21600" y="15695"/>
                  </a:cubicBezTo>
                </a:path>
                <a:path w="21600" h="15695" extrusionOk="0">
                  <a:moveTo>
                    <a:pt x="14840" y="-1"/>
                  </a:moveTo>
                  <a:cubicBezTo>
                    <a:pt x="19155" y="4079"/>
                    <a:pt x="21600" y="9756"/>
                    <a:pt x="21600" y="15695"/>
                  </a:cubicBezTo>
                  <a:lnTo>
                    <a:pt x="0" y="15695"/>
                  </a:lnTo>
                  <a:lnTo>
                    <a:pt x="14840" y="-1"/>
                  </a:lnTo>
                  <a:close/>
                </a:path>
              </a:pathLst>
            </a:custGeom>
            <a:noFill/>
            <a:ln w="9525" cap="flat" cmpd="sng">
              <a:solidFill>
                <a:srgbClr val="7F7F7F"/>
              </a:solidFill>
              <a:prstDash val="dot"/>
              <a:round/>
              <a:headEnd type="none" w="sm" len="sm"/>
              <a:tailEnd type="none" w="sm" len="sm"/>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sp>
          <p:nvSpPr>
            <p:cNvPr id="2755" name="Google Shape;2755;p42"/>
            <p:cNvSpPr/>
            <p:nvPr/>
          </p:nvSpPr>
          <p:spPr>
            <a:xfrm rot="256945">
              <a:off x="7018916" y="2744709"/>
              <a:ext cx="620712" cy="898525"/>
            </a:xfrm>
            <a:custGeom>
              <a:avLst/>
              <a:gdLst/>
              <a:ahLst/>
              <a:cxnLst/>
              <a:rect l="l" t="t" r="r" b="b"/>
              <a:pathLst>
                <a:path w="21600" h="31203" fill="none" extrusionOk="0">
                  <a:moveTo>
                    <a:pt x="3237" y="-1"/>
                  </a:moveTo>
                  <a:cubicBezTo>
                    <a:pt x="13795" y="1600"/>
                    <a:pt x="21600" y="10676"/>
                    <a:pt x="21600" y="21356"/>
                  </a:cubicBezTo>
                  <a:cubicBezTo>
                    <a:pt x="21600" y="24780"/>
                    <a:pt x="20785" y="28155"/>
                    <a:pt x="19224" y="31202"/>
                  </a:cubicBezTo>
                </a:path>
                <a:path w="21600" h="31203" extrusionOk="0">
                  <a:moveTo>
                    <a:pt x="3237" y="-1"/>
                  </a:moveTo>
                  <a:cubicBezTo>
                    <a:pt x="13795" y="1600"/>
                    <a:pt x="21600" y="10676"/>
                    <a:pt x="21600" y="21356"/>
                  </a:cubicBezTo>
                  <a:cubicBezTo>
                    <a:pt x="21600" y="24780"/>
                    <a:pt x="20785" y="28155"/>
                    <a:pt x="19224" y="31202"/>
                  </a:cubicBezTo>
                  <a:lnTo>
                    <a:pt x="0" y="21356"/>
                  </a:lnTo>
                  <a:lnTo>
                    <a:pt x="3237" y="-1"/>
                  </a:lnTo>
                  <a:close/>
                </a:path>
              </a:pathLst>
            </a:custGeom>
            <a:noFill/>
            <a:ln w="9525" cap="flat" cmpd="sng">
              <a:solidFill>
                <a:srgbClr val="7F7F7F"/>
              </a:solidFill>
              <a:prstDash val="dot"/>
              <a:round/>
              <a:headEnd type="none" w="sm" len="sm"/>
              <a:tailEnd type="none" w="sm" len="sm"/>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640">
                <a:solidFill>
                  <a:srgbClr val="A5A5A5"/>
                </a:solidFill>
                <a:latin typeface="Arial"/>
                <a:ea typeface="Arial"/>
                <a:cs typeface="Arial"/>
                <a:sym typeface="Arial"/>
              </a:endParaRPr>
            </a:p>
          </p:txBody>
        </p:sp>
      </p:grpSp>
      <p:sp>
        <p:nvSpPr>
          <p:cNvPr id="2756" name="Google Shape;2756;p42"/>
          <p:cNvSpPr txBox="1"/>
          <p:nvPr/>
        </p:nvSpPr>
        <p:spPr>
          <a:xfrm>
            <a:off x="6431381" y="1671949"/>
            <a:ext cx="1299743" cy="364727"/>
          </a:xfrm>
          <a:prstGeom prst="rect">
            <a:avLst/>
          </a:prstGeom>
          <a:noFill/>
          <a:ln>
            <a:noFill/>
          </a:ln>
        </p:spPr>
        <p:txBody>
          <a:bodyPr spcFirstLastPara="1" wrap="square" lIns="75000" tIns="37500" rIns="75000" bIns="37500" anchor="t" anchorCtr="0">
            <a:noAutofit/>
          </a:bodyPr>
          <a:lstStyle/>
          <a:p>
            <a:pPr marL="0" marR="0" lvl="0" indent="0" algn="ctr"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2757" name="Google Shape;2757;p42"/>
          <p:cNvSpPr txBox="1"/>
          <p:nvPr/>
        </p:nvSpPr>
        <p:spPr>
          <a:xfrm>
            <a:off x="6180787" y="4108940"/>
            <a:ext cx="1299743" cy="364727"/>
          </a:xfrm>
          <a:prstGeom prst="rect">
            <a:avLst/>
          </a:prstGeom>
          <a:noFill/>
          <a:ln>
            <a:noFill/>
          </a:ln>
        </p:spPr>
        <p:txBody>
          <a:bodyPr spcFirstLastPara="1" wrap="square" lIns="75000" tIns="37500" rIns="75000" bIns="37500" anchor="t" anchorCtr="0">
            <a:noAutofit/>
          </a:bodyPr>
          <a:lstStyle/>
          <a:p>
            <a:pPr marL="0" marR="0" lvl="0" indent="0" algn="ctr"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sp>
        <p:nvSpPr>
          <p:cNvPr id="2758" name="Google Shape;2758;p42"/>
          <p:cNvSpPr txBox="1"/>
          <p:nvPr/>
        </p:nvSpPr>
        <p:spPr>
          <a:xfrm>
            <a:off x="4184613" y="2930259"/>
            <a:ext cx="704664" cy="364727"/>
          </a:xfrm>
          <a:prstGeom prst="rect">
            <a:avLst/>
          </a:prstGeom>
          <a:noFill/>
          <a:ln>
            <a:noFill/>
          </a:ln>
        </p:spPr>
        <p:txBody>
          <a:bodyPr spcFirstLastPara="1" wrap="square" lIns="75000" tIns="37500" rIns="75000" bIns="37500" anchor="t" anchorCtr="0">
            <a:noAutofit/>
          </a:bodyPr>
          <a:lstStyle/>
          <a:p>
            <a:pPr marL="0" marR="0" lvl="0" indent="0" algn="ctr"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the text content</a:t>
            </a:r>
            <a:endParaRPr sz="1200">
              <a:solidFill>
                <a:schemeClr val="dk1"/>
              </a:solidFill>
              <a:latin typeface="Calibri"/>
              <a:ea typeface="Calibri"/>
              <a:cs typeface="Calibri"/>
              <a:sym typeface="Calibri"/>
            </a:endParaRPr>
          </a:p>
        </p:txBody>
      </p:sp>
      <p:grpSp>
        <p:nvGrpSpPr>
          <p:cNvPr id="2759" name="Google Shape;2759;p42"/>
          <p:cNvGrpSpPr/>
          <p:nvPr/>
        </p:nvGrpSpPr>
        <p:grpSpPr>
          <a:xfrm>
            <a:off x="5178295" y="3848458"/>
            <a:ext cx="310545" cy="310545"/>
            <a:chOff x="5607370" y="3562829"/>
            <a:chExt cx="587140" cy="587140"/>
          </a:xfrm>
        </p:grpSpPr>
        <p:sp>
          <p:nvSpPr>
            <p:cNvPr id="2760" name="Google Shape;2760;p42"/>
            <p:cNvSpPr/>
            <p:nvPr/>
          </p:nvSpPr>
          <p:spPr>
            <a:xfrm>
              <a:off x="5746497" y="3702123"/>
              <a:ext cx="308897" cy="308544"/>
            </a:xfrm>
            <a:custGeom>
              <a:avLst/>
              <a:gdLst/>
              <a:ahLst/>
              <a:cxnLst/>
              <a:rect l="l" t="t" r="r" b="b"/>
              <a:pathLst>
                <a:path w="371" h="370" extrusionOk="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2761" name="Google Shape;2761;p42"/>
            <p:cNvSpPr/>
            <p:nvPr/>
          </p:nvSpPr>
          <p:spPr>
            <a:xfrm>
              <a:off x="5607370" y="3562829"/>
              <a:ext cx="587140" cy="587140"/>
            </a:xfrm>
            <a:custGeom>
              <a:avLst/>
              <a:gdLst/>
              <a:ahLst/>
              <a:cxnLst/>
              <a:rect l="l" t="t" r="r" b="b"/>
              <a:pathLst>
                <a:path w="384" h="384" extrusionOk="0">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grpSp>
      <p:grpSp>
        <p:nvGrpSpPr>
          <p:cNvPr id="2762" name="Google Shape;2762;p42"/>
          <p:cNvGrpSpPr/>
          <p:nvPr/>
        </p:nvGrpSpPr>
        <p:grpSpPr>
          <a:xfrm>
            <a:off x="5176818" y="1645716"/>
            <a:ext cx="446039" cy="446039"/>
            <a:chOff x="6665323" y="3562825"/>
            <a:chExt cx="587140" cy="587140"/>
          </a:xfrm>
        </p:grpSpPr>
        <p:sp>
          <p:nvSpPr>
            <p:cNvPr id="2763" name="Google Shape;2763;p42"/>
            <p:cNvSpPr/>
            <p:nvPr/>
          </p:nvSpPr>
          <p:spPr>
            <a:xfrm>
              <a:off x="6808144" y="3735126"/>
              <a:ext cx="301499" cy="242538"/>
            </a:xfrm>
            <a:custGeom>
              <a:avLst/>
              <a:gdLst/>
              <a:ahLst/>
              <a:cxnLst/>
              <a:rect l="l" t="t" r="r" b="b"/>
              <a:pathLst>
                <a:path w="400" h="322" extrusionOk="0">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2764" name="Google Shape;2764;p42"/>
            <p:cNvSpPr/>
            <p:nvPr/>
          </p:nvSpPr>
          <p:spPr>
            <a:xfrm>
              <a:off x="6665323" y="3562825"/>
              <a:ext cx="587140" cy="587140"/>
            </a:xfrm>
            <a:custGeom>
              <a:avLst/>
              <a:gdLst/>
              <a:ahLst/>
              <a:cxnLst/>
              <a:rect l="l" t="t" r="r" b="b"/>
              <a:pathLst>
                <a:path w="384" h="384" extrusionOk="0">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grpSp>
      <p:grpSp>
        <p:nvGrpSpPr>
          <p:cNvPr id="2765" name="Google Shape;2765;p42"/>
          <p:cNvGrpSpPr/>
          <p:nvPr/>
        </p:nvGrpSpPr>
        <p:grpSpPr>
          <a:xfrm>
            <a:off x="5851208" y="2966501"/>
            <a:ext cx="310545" cy="310545"/>
            <a:chOff x="7740352" y="3562825"/>
            <a:chExt cx="587140" cy="587140"/>
          </a:xfrm>
        </p:grpSpPr>
        <p:sp>
          <p:nvSpPr>
            <p:cNvPr id="2766" name="Google Shape;2766;p42"/>
            <p:cNvSpPr/>
            <p:nvPr/>
          </p:nvSpPr>
          <p:spPr>
            <a:xfrm>
              <a:off x="7740352" y="3562825"/>
              <a:ext cx="587140" cy="587140"/>
            </a:xfrm>
            <a:custGeom>
              <a:avLst/>
              <a:gdLst/>
              <a:ahLst/>
              <a:cxnLst/>
              <a:rect l="l" t="t" r="r" b="b"/>
              <a:pathLst>
                <a:path w="384" h="384" extrusionOk="0">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sp>
          <p:nvSpPr>
            <p:cNvPr id="2767" name="Google Shape;2767;p42"/>
            <p:cNvSpPr/>
            <p:nvPr/>
          </p:nvSpPr>
          <p:spPr>
            <a:xfrm>
              <a:off x="7931746" y="3722078"/>
              <a:ext cx="204352" cy="268635"/>
            </a:xfrm>
            <a:custGeom>
              <a:avLst/>
              <a:gdLst/>
              <a:ahLst/>
              <a:cxnLst/>
              <a:rect l="l" t="t" r="r" b="b"/>
              <a:pathLst>
                <a:path w="256" h="336" extrusionOk="0">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lt1"/>
            </a:solid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None/>
              </a:pPr>
              <a:endParaRPr sz="1200">
                <a:solidFill>
                  <a:schemeClr val="dk1"/>
                </a:solidFill>
                <a:latin typeface="Calibri"/>
                <a:ea typeface="Calibri"/>
                <a:cs typeface="Calibri"/>
                <a:sym typeface="Calibri"/>
              </a:endParaRPr>
            </a:p>
          </p:txBody>
        </p:sp>
      </p:grpSp>
      <p:sp>
        <p:nvSpPr>
          <p:cNvPr id="2768" name="Google Shape;2768;p42"/>
          <p:cNvSpPr txBox="1"/>
          <p:nvPr/>
        </p:nvSpPr>
        <p:spPr>
          <a:xfrm>
            <a:off x="599091" y="1548823"/>
            <a:ext cx="3426154" cy="383078"/>
          </a:xfrm>
          <a:prstGeom prst="rect">
            <a:avLst/>
          </a:prstGeom>
          <a:no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sp>
        <p:nvSpPr>
          <p:cNvPr id="2769" name="Google Shape;2769;p42"/>
          <p:cNvSpPr txBox="1"/>
          <p:nvPr/>
        </p:nvSpPr>
        <p:spPr>
          <a:xfrm>
            <a:off x="599090" y="2373684"/>
            <a:ext cx="3426154" cy="383078"/>
          </a:xfrm>
          <a:prstGeom prst="rect">
            <a:avLst/>
          </a:prstGeom>
          <a:no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sp>
        <p:nvSpPr>
          <p:cNvPr id="2770" name="Google Shape;2770;p42"/>
          <p:cNvSpPr txBox="1"/>
          <p:nvPr/>
        </p:nvSpPr>
        <p:spPr>
          <a:xfrm>
            <a:off x="599091" y="3198544"/>
            <a:ext cx="3426154" cy="383078"/>
          </a:xfrm>
          <a:prstGeom prst="rect">
            <a:avLst/>
          </a:prstGeom>
          <a:noFill/>
          <a:ln>
            <a:noFill/>
          </a:ln>
        </p:spPr>
        <p:txBody>
          <a:bodyPr spcFirstLastPara="1" wrap="square" lIns="75000" tIns="37500" rIns="75000" bIns="37500" anchor="t" anchorCtr="0">
            <a:noAutofit/>
          </a:bodyPr>
          <a:lstStyle/>
          <a:p>
            <a:pPr marL="0" marR="0" lvl="0" indent="0" algn="just" rtl="0">
              <a:lnSpc>
                <a:spcPct val="120000"/>
              </a:lnSpc>
              <a:spcBef>
                <a:spcPts val="0"/>
              </a:spcBef>
              <a:spcAft>
                <a:spcPts val="0"/>
              </a:spcAft>
              <a:buClr>
                <a:schemeClr val="dk1"/>
              </a:buClr>
              <a:buSzPts val="1200"/>
              <a:buFont typeface="Arial"/>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sp>
        <p:nvSpPr>
          <p:cNvPr id="2771" name="Google Shape;2771;p42"/>
          <p:cNvSpPr txBox="1"/>
          <p:nvPr/>
        </p:nvSpPr>
        <p:spPr>
          <a:xfrm>
            <a:off x="604976" y="4023403"/>
            <a:ext cx="3465600" cy="725138"/>
          </a:xfrm>
          <a:prstGeom prst="rect">
            <a:avLst/>
          </a:prstGeom>
          <a:noFill/>
          <a:ln>
            <a:noFill/>
          </a:ln>
        </p:spPr>
        <p:txBody>
          <a:bodyPr spcFirstLastPara="1" wrap="square" lIns="91425" tIns="45700" rIns="118125" bIns="29525" anchor="t" anchorCtr="0">
            <a:spAutoFit/>
          </a:bodyPr>
          <a:lstStyle/>
          <a:p>
            <a:pPr marL="0" marR="0" lvl="0" indent="0" algn="just" rtl="0">
              <a:lnSpc>
                <a:spcPct val="120000"/>
              </a:lnSpc>
              <a:spcBef>
                <a:spcPts val="0"/>
              </a:spcBef>
              <a:spcAft>
                <a:spcPts val="0"/>
              </a:spcAft>
              <a:buNone/>
            </a:pPr>
            <a:r>
              <a:rPr lang="en-US" sz="1200">
                <a:solidFill>
                  <a:schemeClr val="dk1"/>
                </a:solidFill>
                <a:latin typeface="Calibri"/>
                <a:ea typeface="Calibri"/>
                <a:cs typeface="Calibri"/>
                <a:sym typeface="Calibri"/>
              </a:rPr>
              <a:t>Please replace text, click add relevant headline, modify the text content, also can copy your content to this directly.。</a:t>
            </a:r>
            <a:endParaRPr sz="1200">
              <a:solidFill>
                <a:schemeClr val="dk1"/>
              </a:solidFill>
              <a:latin typeface="Calibri"/>
              <a:ea typeface="Calibri"/>
              <a:cs typeface="Calibri"/>
              <a:sym typeface="Calibri"/>
            </a:endParaRPr>
          </a:p>
        </p:txBody>
      </p:sp>
      <p:sp>
        <p:nvSpPr>
          <p:cNvPr id="2772" name="Google Shape;2772;p42"/>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46"/>
                                        </p:tgtEl>
                                        <p:attrNameLst>
                                          <p:attrName>style.visibility</p:attrName>
                                        </p:attrNameLst>
                                      </p:cBhvr>
                                      <p:to>
                                        <p:strVal val="visible"/>
                                      </p:to>
                                    </p:set>
                                    <p:animEffect transition="in" filter="fade">
                                      <p:cBhvr>
                                        <p:cTn id="7" dur="2400"/>
                                        <p:tgtEl>
                                          <p:spTgt spid="2746"/>
                                        </p:tgtEl>
                                      </p:cBhvr>
                                    </p:animEffect>
                                  </p:childTnLst>
                                </p:cTn>
                              </p:par>
                              <p:par>
                                <p:cTn id="8" presetID="23" presetClass="entr" presetSubtype="16" fill="hold" nodeType="withEffect">
                                  <p:stCondLst>
                                    <p:cond delay="2500"/>
                                  </p:stCondLst>
                                  <p:childTnLst>
                                    <p:set>
                                      <p:cBhvr>
                                        <p:cTn id="9" dur="1" fill="hold">
                                          <p:stCondLst>
                                            <p:cond delay="0"/>
                                          </p:stCondLst>
                                        </p:cTn>
                                        <p:tgtEl>
                                          <p:spTgt spid="2762"/>
                                        </p:tgtEl>
                                        <p:attrNameLst>
                                          <p:attrName>style.visibility</p:attrName>
                                        </p:attrNameLst>
                                      </p:cBhvr>
                                      <p:to>
                                        <p:strVal val="visible"/>
                                      </p:to>
                                    </p:set>
                                    <p:anim calcmode="lin" valueType="num">
                                      <p:cBhvr additive="base">
                                        <p:cTn id="10" dur="500"/>
                                        <p:tgtEl>
                                          <p:spTgt spid="2762"/>
                                        </p:tgtEl>
                                        <p:attrNameLst>
                                          <p:attrName>ppt_w</p:attrName>
                                        </p:attrNameLst>
                                      </p:cBhvr>
                                      <p:tavLst>
                                        <p:tav tm="0">
                                          <p:val>
                                            <p:strVal val="0"/>
                                          </p:val>
                                        </p:tav>
                                        <p:tav tm="100000">
                                          <p:val>
                                            <p:strVal val="#ppt_w"/>
                                          </p:val>
                                        </p:tav>
                                      </p:tavLst>
                                    </p:anim>
                                    <p:anim calcmode="lin" valueType="num">
                                      <p:cBhvr additive="base">
                                        <p:cTn id="11" dur="500"/>
                                        <p:tgtEl>
                                          <p:spTgt spid="2762"/>
                                        </p:tgtEl>
                                        <p:attrNameLst>
                                          <p:attrName>ppt_h</p:attrName>
                                        </p:attrNameLst>
                                      </p:cBhvr>
                                      <p:tavLst>
                                        <p:tav tm="0">
                                          <p:val>
                                            <p:strVal val="0"/>
                                          </p:val>
                                        </p:tav>
                                        <p:tav tm="100000">
                                          <p:val>
                                            <p:strVal val="#ppt_h"/>
                                          </p:val>
                                        </p:tav>
                                      </p:tavLst>
                                    </p:anim>
                                  </p:childTnLst>
                                </p:cTn>
                              </p:par>
                              <p:par>
                                <p:cTn id="12" presetID="23" presetClass="entr" presetSubtype="16" fill="hold" nodeType="withEffect">
                                  <p:stCondLst>
                                    <p:cond delay="3000"/>
                                  </p:stCondLst>
                                  <p:childTnLst>
                                    <p:set>
                                      <p:cBhvr>
                                        <p:cTn id="13" dur="1" fill="hold">
                                          <p:stCondLst>
                                            <p:cond delay="0"/>
                                          </p:stCondLst>
                                        </p:cTn>
                                        <p:tgtEl>
                                          <p:spTgt spid="2765"/>
                                        </p:tgtEl>
                                        <p:attrNameLst>
                                          <p:attrName>style.visibility</p:attrName>
                                        </p:attrNameLst>
                                      </p:cBhvr>
                                      <p:to>
                                        <p:strVal val="visible"/>
                                      </p:to>
                                    </p:set>
                                    <p:anim calcmode="lin" valueType="num">
                                      <p:cBhvr additive="base">
                                        <p:cTn id="14" dur="500"/>
                                        <p:tgtEl>
                                          <p:spTgt spid="2765"/>
                                        </p:tgtEl>
                                        <p:attrNameLst>
                                          <p:attrName>ppt_w</p:attrName>
                                        </p:attrNameLst>
                                      </p:cBhvr>
                                      <p:tavLst>
                                        <p:tav tm="0">
                                          <p:val>
                                            <p:strVal val="0"/>
                                          </p:val>
                                        </p:tav>
                                        <p:tav tm="100000">
                                          <p:val>
                                            <p:strVal val="#ppt_w"/>
                                          </p:val>
                                        </p:tav>
                                      </p:tavLst>
                                    </p:anim>
                                    <p:anim calcmode="lin" valueType="num">
                                      <p:cBhvr additive="base">
                                        <p:cTn id="15" dur="500"/>
                                        <p:tgtEl>
                                          <p:spTgt spid="2765"/>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3500"/>
                                  </p:stCondLst>
                                  <p:childTnLst>
                                    <p:set>
                                      <p:cBhvr>
                                        <p:cTn id="17" dur="1" fill="hold">
                                          <p:stCondLst>
                                            <p:cond delay="0"/>
                                          </p:stCondLst>
                                        </p:cTn>
                                        <p:tgtEl>
                                          <p:spTgt spid="2759"/>
                                        </p:tgtEl>
                                        <p:attrNameLst>
                                          <p:attrName>style.visibility</p:attrName>
                                        </p:attrNameLst>
                                      </p:cBhvr>
                                      <p:to>
                                        <p:strVal val="visible"/>
                                      </p:to>
                                    </p:set>
                                    <p:anim calcmode="lin" valueType="num">
                                      <p:cBhvr additive="base">
                                        <p:cTn id="18" dur="500"/>
                                        <p:tgtEl>
                                          <p:spTgt spid="2759"/>
                                        </p:tgtEl>
                                        <p:attrNameLst>
                                          <p:attrName>ppt_w</p:attrName>
                                        </p:attrNameLst>
                                      </p:cBhvr>
                                      <p:tavLst>
                                        <p:tav tm="0">
                                          <p:val>
                                            <p:strVal val="0"/>
                                          </p:val>
                                        </p:tav>
                                        <p:tav tm="100000">
                                          <p:val>
                                            <p:strVal val="#ppt_w"/>
                                          </p:val>
                                        </p:tav>
                                      </p:tavLst>
                                    </p:anim>
                                    <p:anim calcmode="lin" valueType="num">
                                      <p:cBhvr additive="base">
                                        <p:cTn id="19" dur="500"/>
                                        <p:tgtEl>
                                          <p:spTgt spid="2759"/>
                                        </p:tgtEl>
                                        <p:attrNameLst>
                                          <p:attrName>ppt_h</p:attrName>
                                        </p:attrNameLst>
                                      </p:cBhvr>
                                      <p:tavLst>
                                        <p:tav tm="0">
                                          <p:val>
                                            <p:strVal val="0"/>
                                          </p:val>
                                        </p:tav>
                                        <p:tav tm="100000">
                                          <p:val>
                                            <p:strVal val="#ppt_h"/>
                                          </p:val>
                                        </p:tav>
                                      </p:tavLst>
                                    </p:anim>
                                  </p:childTnLst>
                                </p:cTn>
                              </p:par>
                              <p:par>
                                <p:cTn id="20" presetID="10" presetClass="entr" presetSubtype="0" fill="hold" nodeType="withEffect">
                                  <p:stCondLst>
                                    <p:cond delay="4000"/>
                                  </p:stCondLst>
                                  <p:childTnLst>
                                    <p:set>
                                      <p:cBhvr>
                                        <p:cTn id="21" dur="1" fill="hold">
                                          <p:stCondLst>
                                            <p:cond delay="0"/>
                                          </p:stCondLst>
                                        </p:cTn>
                                        <p:tgtEl>
                                          <p:spTgt spid="2758"/>
                                        </p:tgtEl>
                                        <p:attrNameLst>
                                          <p:attrName>style.visibility</p:attrName>
                                        </p:attrNameLst>
                                      </p:cBhvr>
                                      <p:to>
                                        <p:strVal val="visible"/>
                                      </p:to>
                                    </p:set>
                                    <p:animEffect transition="in" filter="fade">
                                      <p:cBhvr>
                                        <p:cTn id="22" dur="500"/>
                                        <p:tgtEl>
                                          <p:spTgt spid="2758"/>
                                        </p:tgtEl>
                                      </p:cBhvr>
                                    </p:animEffect>
                                  </p:childTnLst>
                                </p:cTn>
                              </p:par>
                              <p:par>
                                <p:cTn id="23" presetID="10" presetClass="entr" presetSubtype="0" fill="hold" nodeType="withEffect">
                                  <p:stCondLst>
                                    <p:cond delay="4000"/>
                                  </p:stCondLst>
                                  <p:childTnLst>
                                    <p:set>
                                      <p:cBhvr>
                                        <p:cTn id="24" dur="1" fill="hold">
                                          <p:stCondLst>
                                            <p:cond delay="0"/>
                                          </p:stCondLst>
                                        </p:cTn>
                                        <p:tgtEl>
                                          <p:spTgt spid="2756"/>
                                        </p:tgtEl>
                                        <p:attrNameLst>
                                          <p:attrName>style.visibility</p:attrName>
                                        </p:attrNameLst>
                                      </p:cBhvr>
                                      <p:to>
                                        <p:strVal val="visible"/>
                                      </p:to>
                                    </p:set>
                                    <p:animEffect transition="in" filter="fade">
                                      <p:cBhvr>
                                        <p:cTn id="25" dur="500"/>
                                        <p:tgtEl>
                                          <p:spTgt spid="2756"/>
                                        </p:tgtEl>
                                      </p:cBhvr>
                                    </p:animEffect>
                                  </p:childTnLst>
                                </p:cTn>
                              </p:par>
                              <p:par>
                                <p:cTn id="26" presetID="10" presetClass="entr" presetSubtype="0" fill="hold" nodeType="withEffect">
                                  <p:stCondLst>
                                    <p:cond delay="4000"/>
                                  </p:stCondLst>
                                  <p:childTnLst>
                                    <p:set>
                                      <p:cBhvr>
                                        <p:cTn id="27" dur="1" fill="hold">
                                          <p:stCondLst>
                                            <p:cond delay="0"/>
                                          </p:stCondLst>
                                        </p:cTn>
                                        <p:tgtEl>
                                          <p:spTgt spid="2757"/>
                                        </p:tgtEl>
                                        <p:attrNameLst>
                                          <p:attrName>style.visibility</p:attrName>
                                        </p:attrNameLst>
                                      </p:cBhvr>
                                      <p:to>
                                        <p:strVal val="visible"/>
                                      </p:to>
                                    </p:set>
                                    <p:animEffect transition="in" filter="fade">
                                      <p:cBhvr>
                                        <p:cTn id="28" dur="500"/>
                                        <p:tgtEl>
                                          <p:spTgt spid="2757"/>
                                        </p:tgtEl>
                                      </p:cBhvr>
                                    </p:animEffect>
                                  </p:childTnLst>
                                </p:cTn>
                              </p:par>
                            </p:childTnLst>
                          </p:cTn>
                        </p:par>
                        <p:par>
                          <p:cTn id="29" fill="hold">
                            <p:stCondLst>
                              <p:cond delay="2400"/>
                            </p:stCondLst>
                            <p:childTnLst>
                              <p:par>
                                <p:cTn id="30" presetID="10" presetClass="entr" presetSubtype="0" fill="hold" nodeType="afterEffect">
                                  <p:stCondLst>
                                    <p:cond delay="0"/>
                                  </p:stCondLst>
                                  <p:childTnLst>
                                    <p:set>
                                      <p:cBhvr>
                                        <p:cTn id="31" dur="1" fill="hold">
                                          <p:stCondLst>
                                            <p:cond delay="0"/>
                                          </p:stCondLst>
                                        </p:cTn>
                                        <p:tgtEl>
                                          <p:spTgt spid="2768"/>
                                        </p:tgtEl>
                                        <p:attrNameLst>
                                          <p:attrName>style.visibility</p:attrName>
                                        </p:attrNameLst>
                                      </p:cBhvr>
                                      <p:to>
                                        <p:strVal val="visible"/>
                                      </p:to>
                                    </p:set>
                                    <p:animEffect transition="in" filter="fade">
                                      <p:cBhvr>
                                        <p:cTn id="32" dur="500"/>
                                        <p:tgtEl>
                                          <p:spTgt spid="2768"/>
                                        </p:tgtEl>
                                      </p:cBhvr>
                                    </p:animEffect>
                                  </p:childTnLst>
                                </p:cTn>
                              </p:par>
                            </p:childTnLst>
                          </p:cTn>
                        </p:par>
                        <p:par>
                          <p:cTn id="33" fill="hold">
                            <p:stCondLst>
                              <p:cond delay="2900"/>
                            </p:stCondLst>
                            <p:childTnLst>
                              <p:par>
                                <p:cTn id="34" presetID="10" presetClass="entr" presetSubtype="0" fill="hold" nodeType="afterEffect">
                                  <p:stCondLst>
                                    <p:cond delay="0"/>
                                  </p:stCondLst>
                                  <p:childTnLst>
                                    <p:set>
                                      <p:cBhvr>
                                        <p:cTn id="35" dur="1" fill="hold">
                                          <p:stCondLst>
                                            <p:cond delay="0"/>
                                          </p:stCondLst>
                                        </p:cTn>
                                        <p:tgtEl>
                                          <p:spTgt spid="2769"/>
                                        </p:tgtEl>
                                        <p:attrNameLst>
                                          <p:attrName>style.visibility</p:attrName>
                                        </p:attrNameLst>
                                      </p:cBhvr>
                                      <p:to>
                                        <p:strVal val="visible"/>
                                      </p:to>
                                    </p:set>
                                    <p:animEffect transition="in" filter="fade">
                                      <p:cBhvr>
                                        <p:cTn id="36" dur="500"/>
                                        <p:tgtEl>
                                          <p:spTgt spid="2769"/>
                                        </p:tgtEl>
                                      </p:cBhvr>
                                    </p:animEffect>
                                  </p:childTnLst>
                                </p:cTn>
                              </p:par>
                            </p:childTnLst>
                          </p:cTn>
                        </p:par>
                        <p:par>
                          <p:cTn id="37" fill="hold">
                            <p:stCondLst>
                              <p:cond delay="3400"/>
                            </p:stCondLst>
                            <p:childTnLst>
                              <p:par>
                                <p:cTn id="38" presetID="10" presetClass="entr" presetSubtype="0" fill="hold" nodeType="afterEffect">
                                  <p:stCondLst>
                                    <p:cond delay="0"/>
                                  </p:stCondLst>
                                  <p:childTnLst>
                                    <p:set>
                                      <p:cBhvr>
                                        <p:cTn id="39" dur="1" fill="hold">
                                          <p:stCondLst>
                                            <p:cond delay="0"/>
                                          </p:stCondLst>
                                        </p:cTn>
                                        <p:tgtEl>
                                          <p:spTgt spid="2770"/>
                                        </p:tgtEl>
                                        <p:attrNameLst>
                                          <p:attrName>style.visibility</p:attrName>
                                        </p:attrNameLst>
                                      </p:cBhvr>
                                      <p:to>
                                        <p:strVal val="visible"/>
                                      </p:to>
                                    </p:set>
                                    <p:animEffect transition="in" filter="fade">
                                      <p:cBhvr>
                                        <p:cTn id="40" dur="500"/>
                                        <p:tgtEl>
                                          <p:spTgt spid="2770"/>
                                        </p:tgtEl>
                                      </p:cBhvr>
                                    </p:animEffect>
                                  </p:childTnLst>
                                </p:cTn>
                              </p:par>
                              <p:par>
                                <p:cTn id="41" presetID="2" presetClass="entr" presetSubtype="4" fill="hold" nodeType="withEffect">
                                  <p:stCondLst>
                                    <p:cond delay="500"/>
                                  </p:stCondLst>
                                  <p:childTnLst>
                                    <p:set>
                                      <p:cBhvr>
                                        <p:cTn id="42" dur="1" fill="hold">
                                          <p:stCondLst>
                                            <p:cond delay="0"/>
                                          </p:stCondLst>
                                        </p:cTn>
                                        <p:tgtEl>
                                          <p:spTgt spid="2771"/>
                                        </p:tgtEl>
                                        <p:attrNameLst>
                                          <p:attrName>style.visibility</p:attrName>
                                        </p:attrNameLst>
                                      </p:cBhvr>
                                      <p:to>
                                        <p:strVal val="visible"/>
                                      </p:to>
                                    </p:set>
                                    <p:anim calcmode="lin" valueType="num">
                                      <p:cBhvr additive="base">
                                        <p:cTn id="43" dur="500"/>
                                        <p:tgtEl>
                                          <p:spTgt spid="2771"/>
                                        </p:tgtEl>
                                        <p:attrNameLst>
                                          <p:attrName>ppt_y</p:attrName>
                                        </p:attrNameLst>
                                      </p:cBhvr>
                                      <p:tavLst>
                                        <p:tav tm="0">
                                          <p:val>
                                            <p:strVal val="#ppt_y+1"/>
                                          </p:val>
                                        </p:tav>
                                        <p:tav tm="100000">
                                          <p:val>
                                            <p:strVal val="#ppt_y"/>
                                          </p:val>
                                        </p:tav>
                                      </p:tavLst>
                                    </p:anim>
                                  </p:childTnLst>
                                </p:cTn>
                              </p:par>
                            </p:childTnLst>
                          </p:cTn>
                        </p:par>
                        <p:par>
                          <p:cTn id="44" fill="hold">
                            <p:stCondLst>
                              <p:cond delay="3900"/>
                            </p:stCondLst>
                            <p:childTnLst>
                              <p:par>
                                <p:cTn id="45" presetID="10" presetClass="entr" presetSubtype="0" fill="hold" nodeType="afterEffect">
                                  <p:stCondLst>
                                    <p:cond delay="0"/>
                                  </p:stCondLst>
                                  <p:childTnLst>
                                    <p:set>
                                      <p:cBhvr>
                                        <p:cTn id="46" dur="1" fill="hold">
                                          <p:stCondLst>
                                            <p:cond delay="0"/>
                                          </p:stCondLst>
                                        </p:cTn>
                                        <p:tgtEl>
                                          <p:spTgt spid="2772"/>
                                        </p:tgtEl>
                                        <p:attrNameLst>
                                          <p:attrName>style.visibility</p:attrName>
                                        </p:attrNameLst>
                                      </p:cBhvr>
                                      <p:to>
                                        <p:strVal val="visible"/>
                                      </p:to>
                                    </p:set>
                                    <p:animEffect transition="in" filter="fade">
                                      <p:cBhvr>
                                        <p:cTn id="47" dur="500"/>
                                        <p:tgtEl>
                                          <p:spTgt spid="27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grpSp>
        <p:nvGrpSpPr>
          <p:cNvPr id="2778" name="Google Shape;2778;p43"/>
          <p:cNvGrpSpPr/>
          <p:nvPr/>
        </p:nvGrpSpPr>
        <p:grpSpPr>
          <a:xfrm>
            <a:off x="5454208" y="2110536"/>
            <a:ext cx="1664504" cy="1612831"/>
            <a:chOff x="1490126" y="3031398"/>
            <a:chExt cx="2232358" cy="2163056"/>
          </a:xfrm>
        </p:grpSpPr>
        <p:sp>
          <p:nvSpPr>
            <p:cNvPr id="2779" name="Google Shape;2779;p43"/>
            <p:cNvSpPr/>
            <p:nvPr/>
          </p:nvSpPr>
          <p:spPr>
            <a:xfrm>
              <a:off x="3154630" y="3477097"/>
              <a:ext cx="567854" cy="1273113"/>
            </a:xfrm>
            <a:custGeom>
              <a:avLst/>
              <a:gdLst/>
              <a:ahLst/>
              <a:cxnLst/>
              <a:rect l="l" t="t" r="r" b="b"/>
              <a:pathLst>
                <a:path w="447" h="1035" extrusionOk="0">
                  <a:moveTo>
                    <a:pt x="140" y="1035"/>
                  </a:moveTo>
                  <a:cubicBezTo>
                    <a:pt x="164" y="1008"/>
                    <a:pt x="185" y="981"/>
                    <a:pt x="205" y="951"/>
                  </a:cubicBezTo>
                  <a:cubicBezTo>
                    <a:pt x="221" y="928"/>
                    <a:pt x="221" y="928"/>
                    <a:pt x="221" y="928"/>
                  </a:cubicBezTo>
                  <a:cubicBezTo>
                    <a:pt x="344" y="978"/>
                    <a:pt x="344" y="978"/>
                    <a:pt x="344" y="978"/>
                  </a:cubicBezTo>
                  <a:cubicBezTo>
                    <a:pt x="447" y="721"/>
                    <a:pt x="447" y="721"/>
                    <a:pt x="447" y="721"/>
                  </a:cubicBezTo>
                  <a:cubicBezTo>
                    <a:pt x="324" y="672"/>
                    <a:pt x="324" y="672"/>
                    <a:pt x="324" y="672"/>
                  </a:cubicBezTo>
                  <a:cubicBezTo>
                    <a:pt x="329" y="644"/>
                    <a:pt x="329" y="644"/>
                    <a:pt x="329" y="644"/>
                  </a:cubicBezTo>
                  <a:cubicBezTo>
                    <a:pt x="344" y="555"/>
                    <a:pt x="343" y="464"/>
                    <a:pt x="326" y="374"/>
                  </a:cubicBezTo>
                  <a:cubicBezTo>
                    <a:pt x="321" y="347"/>
                    <a:pt x="321" y="347"/>
                    <a:pt x="321" y="347"/>
                  </a:cubicBezTo>
                  <a:cubicBezTo>
                    <a:pt x="443" y="294"/>
                    <a:pt x="443" y="294"/>
                    <a:pt x="443" y="294"/>
                  </a:cubicBezTo>
                  <a:cubicBezTo>
                    <a:pt x="334" y="40"/>
                    <a:pt x="334" y="40"/>
                    <a:pt x="334" y="40"/>
                  </a:cubicBezTo>
                  <a:cubicBezTo>
                    <a:pt x="212" y="92"/>
                    <a:pt x="212" y="92"/>
                    <a:pt x="212" y="92"/>
                  </a:cubicBezTo>
                  <a:cubicBezTo>
                    <a:pt x="196" y="70"/>
                    <a:pt x="196" y="70"/>
                    <a:pt x="196" y="70"/>
                  </a:cubicBezTo>
                  <a:cubicBezTo>
                    <a:pt x="179" y="45"/>
                    <a:pt x="160" y="22"/>
                    <a:pt x="140" y="0"/>
                  </a:cubicBezTo>
                  <a:cubicBezTo>
                    <a:pt x="0" y="138"/>
                    <a:pt x="0" y="138"/>
                    <a:pt x="0" y="138"/>
                  </a:cubicBezTo>
                  <a:cubicBezTo>
                    <a:pt x="40" y="184"/>
                    <a:pt x="73" y="236"/>
                    <a:pt x="97" y="292"/>
                  </a:cubicBezTo>
                  <a:cubicBezTo>
                    <a:pt x="184" y="496"/>
                    <a:pt x="144" y="731"/>
                    <a:pt x="0" y="896"/>
                  </a:cubicBezTo>
                  <a:lnTo>
                    <a:pt x="140" y="1035"/>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0" name="Google Shape;2780;p43"/>
            <p:cNvSpPr/>
            <p:nvPr/>
          </p:nvSpPr>
          <p:spPr>
            <a:xfrm>
              <a:off x="1948315" y="4644783"/>
              <a:ext cx="1315229" cy="549671"/>
            </a:xfrm>
            <a:custGeom>
              <a:avLst/>
              <a:gdLst/>
              <a:ahLst/>
              <a:cxnLst/>
              <a:rect l="l" t="t" r="r" b="b"/>
              <a:pathLst>
                <a:path w="1035" h="447" extrusionOk="0">
                  <a:moveTo>
                    <a:pt x="0" y="139"/>
                  </a:moveTo>
                  <a:cubicBezTo>
                    <a:pt x="26" y="163"/>
                    <a:pt x="54" y="185"/>
                    <a:pt x="83" y="205"/>
                  </a:cubicBezTo>
                  <a:cubicBezTo>
                    <a:pt x="106" y="220"/>
                    <a:pt x="106" y="220"/>
                    <a:pt x="106" y="220"/>
                  </a:cubicBezTo>
                  <a:cubicBezTo>
                    <a:pt x="57" y="344"/>
                    <a:pt x="57" y="344"/>
                    <a:pt x="57" y="344"/>
                  </a:cubicBezTo>
                  <a:cubicBezTo>
                    <a:pt x="313" y="447"/>
                    <a:pt x="313" y="447"/>
                    <a:pt x="313" y="447"/>
                  </a:cubicBezTo>
                  <a:cubicBezTo>
                    <a:pt x="363" y="324"/>
                    <a:pt x="363" y="324"/>
                    <a:pt x="363" y="324"/>
                  </a:cubicBezTo>
                  <a:cubicBezTo>
                    <a:pt x="390" y="328"/>
                    <a:pt x="390" y="328"/>
                    <a:pt x="390" y="328"/>
                  </a:cubicBezTo>
                  <a:cubicBezTo>
                    <a:pt x="480" y="343"/>
                    <a:pt x="571" y="342"/>
                    <a:pt x="661" y="325"/>
                  </a:cubicBezTo>
                  <a:cubicBezTo>
                    <a:pt x="688" y="320"/>
                    <a:pt x="688" y="320"/>
                    <a:pt x="688" y="320"/>
                  </a:cubicBezTo>
                  <a:cubicBezTo>
                    <a:pt x="740" y="442"/>
                    <a:pt x="740" y="442"/>
                    <a:pt x="740" y="442"/>
                  </a:cubicBezTo>
                  <a:cubicBezTo>
                    <a:pt x="994" y="334"/>
                    <a:pt x="994" y="334"/>
                    <a:pt x="994" y="334"/>
                  </a:cubicBezTo>
                  <a:cubicBezTo>
                    <a:pt x="942" y="212"/>
                    <a:pt x="942" y="212"/>
                    <a:pt x="942" y="212"/>
                  </a:cubicBezTo>
                  <a:cubicBezTo>
                    <a:pt x="965" y="196"/>
                    <a:pt x="965" y="196"/>
                    <a:pt x="965" y="196"/>
                  </a:cubicBezTo>
                  <a:cubicBezTo>
                    <a:pt x="989" y="178"/>
                    <a:pt x="1013" y="160"/>
                    <a:pt x="1035" y="139"/>
                  </a:cubicBezTo>
                  <a:cubicBezTo>
                    <a:pt x="897" y="0"/>
                    <a:pt x="897" y="0"/>
                    <a:pt x="897" y="0"/>
                  </a:cubicBezTo>
                  <a:cubicBezTo>
                    <a:pt x="851" y="40"/>
                    <a:pt x="799" y="72"/>
                    <a:pt x="743" y="96"/>
                  </a:cubicBezTo>
                  <a:cubicBezTo>
                    <a:pt x="539" y="183"/>
                    <a:pt x="303" y="144"/>
                    <a:pt x="139" y="0"/>
                  </a:cubicBezTo>
                  <a:lnTo>
                    <a:pt x="0" y="139"/>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1" name="Google Shape;2781;p43"/>
            <p:cNvSpPr/>
            <p:nvPr/>
          </p:nvSpPr>
          <p:spPr>
            <a:xfrm>
              <a:off x="1490126" y="3477097"/>
              <a:ext cx="567854" cy="1273113"/>
            </a:xfrm>
            <a:custGeom>
              <a:avLst/>
              <a:gdLst/>
              <a:ahLst/>
              <a:cxnLst/>
              <a:rect l="l" t="t" r="r" b="b"/>
              <a:pathLst>
                <a:path w="447" h="1035" extrusionOk="0">
                  <a:moveTo>
                    <a:pt x="307" y="0"/>
                  </a:moveTo>
                  <a:cubicBezTo>
                    <a:pt x="283" y="26"/>
                    <a:pt x="262" y="54"/>
                    <a:pt x="242" y="83"/>
                  </a:cubicBezTo>
                  <a:cubicBezTo>
                    <a:pt x="226" y="106"/>
                    <a:pt x="226" y="106"/>
                    <a:pt x="226" y="106"/>
                  </a:cubicBezTo>
                  <a:cubicBezTo>
                    <a:pt x="103" y="56"/>
                    <a:pt x="103" y="56"/>
                    <a:pt x="103" y="56"/>
                  </a:cubicBezTo>
                  <a:cubicBezTo>
                    <a:pt x="0" y="313"/>
                    <a:pt x="0" y="313"/>
                    <a:pt x="0" y="313"/>
                  </a:cubicBezTo>
                  <a:cubicBezTo>
                    <a:pt x="123" y="362"/>
                    <a:pt x="123" y="362"/>
                    <a:pt x="123" y="362"/>
                  </a:cubicBezTo>
                  <a:cubicBezTo>
                    <a:pt x="118" y="390"/>
                    <a:pt x="118" y="390"/>
                    <a:pt x="118" y="390"/>
                  </a:cubicBezTo>
                  <a:cubicBezTo>
                    <a:pt x="103" y="480"/>
                    <a:pt x="104" y="571"/>
                    <a:pt x="121" y="660"/>
                  </a:cubicBezTo>
                  <a:cubicBezTo>
                    <a:pt x="126" y="688"/>
                    <a:pt x="126" y="688"/>
                    <a:pt x="126" y="688"/>
                  </a:cubicBezTo>
                  <a:cubicBezTo>
                    <a:pt x="4" y="740"/>
                    <a:pt x="4" y="740"/>
                    <a:pt x="4" y="740"/>
                  </a:cubicBezTo>
                  <a:cubicBezTo>
                    <a:pt x="113" y="994"/>
                    <a:pt x="113" y="994"/>
                    <a:pt x="113" y="994"/>
                  </a:cubicBezTo>
                  <a:cubicBezTo>
                    <a:pt x="235" y="942"/>
                    <a:pt x="235" y="942"/>
                    <a:pt x="235" y="942"/>
                  </a:cubicBezTo>
                  <a:cubicBezTo>
                    <a:pt x="251" y="965"/>
                    <a:pt x="251" y="965"/>
                    <a:pt x="251" y="965"/>
                  </a:cubicBezTo>
                  <a:cubicBezTo>
                    <a:pt x="268" y="989"/>
                    <a:pt x="287" y="1012"/>
                    <a:pt x="307" y="1035"/>
                  </a:cubicBezTo>
                  <a:cubicBezTo>
                    <a:pt x="447" y="896"/>
                    <a:pt x="447" y="896"/>
                    <a:pt x="447" y="896"/>
                  </a:cubicBezTo>
                  <a:cubicBezTo>
                    <a:pt x="407" y="850"/>
                    <a:pt x="374" y="799"/>
                    <a:pt x="350" y="742"/>
                  </a:cubicBezTo>
                  <a:cubicBezTo>
                    <a:pt x="263" y="539"/>
                    <a:pt x="303" y="303"/>
                    <a:pt x="447" y="138"/>
                  </a:cubicBezTo>
                  <a:lnTo>
                    <a:pt x="307"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2" name="Google Shape;2782;p43"/>
            <p:cNvSpPr/>
            <p:nvPr/>
          </p:nvSpPr>
          <p:spPr>
            <a:xfrm>
              <a:off x="1948315" y="3031398"/>
              <a:ext cx="1315229" cy="551125"/>
            </a:xfrm>
            <a:custGeom>
              <a:avLst/>
              <a:gdLst/>
              <a:ahLst/>
              <a:cxnLst/>
              <a:rect l="l" t="t" r="r" b="b"/>
              <a:pathLst>
                <a:path w="1035" h="448" extrusionOk="0">
                  <a:moveTo>
                    <a:pt x="1035" y="308"/>
                  </a:moveTo>
                  <a:cubicBezTo>
                    <a:pt x="1009" y="284"/>
                    <a:pt x="981" y="262"/>
                    <a:pt x="952" y="242"/>
                  </a:cubicBezTo>
                  <a:cubicBezTo>
                    <a:pt x="929" y="227"/>
                    <a:pt x="929" y="227"/>
                    <a:pt x="929" y="227"/>
                  </a:cubicBezTo>
                  <a:cubicBezTo>
                    <a:pt x="978" y="103"/>
                    <a:pt x="978" y="103"/>
                    <a:pt x="978" y="103"/>
                  </a:cubicBezTo>
                  <a:cubicBezTo>
                    <a:pt x="722" y="0"/>
                    <a:pt x="722" y="0"/>
                    <a:pt x="722" y="0"/>
                  </a:cubicBezTo>
                  <a:cubicBezTo>
                    <a:pt x="672" y="124"/>
                    <a:pt x="672" y="124"/>
                    <a:pt x="672" y="124"/>
                  </a:cubicBezTo>
                  <a:cubicBezTo>
                    <a:pt x="645" y="119"/>
                    <a:pt x="645" y="119"/>
                    <a:pt x="645" y="119"/>
                  </a:cubicBezTo>
                  <a:cubicBezTo>
                    <a:pt x="555" y="104"/>
                    <a:pt x="464" y="105"/>
                    <a:pt x="374" y="122"/>
                  </a:cubicBezTo>
                  <a:cubicBezTo>
                    <a:pt x="347" y="127"/>
                    <a:pt x="347" y="127"/>
                    <a:pt x="347" y="127"/>
                  </a:cubicBezTo>
                  <a:cubicBezTo>
                    <a:pt x="295" y="5"/>
                    <a:pt x="295" y="5"/>
                    <a:pt x="295" y="5"/>
                  </a:cubicBezTo>
                  <a:cubicBezTo>
                    <a:pt x="41" y="113"/>
                    <a:pt x="41" y="113"/>
                    <a:pt x="41" y="113"/>
                  </a:cubicBezTo>
                  <a:cubicBezTo>
                    <a:pt x="93" y="235"/>
                    <a:pt x="93" y="235"/>
                    <a:pt x="93" y="235"/>
                  </a:cubicBezTo>
                  <a:cubicBezTo>
                    <a:pt x="70" y="252"/>
                    <a:pt x="70" y="252"/>
                    <a:pt x="70" y="252"/>
                  </a:cubicBezTo>
                  <a:cubicBezTo>
                    <a:pt x="46" y="269"/>
                    <a:pt x="22" y="288"/>
                    <a:pt x="0" y="308"/>
                  </a:cubicBezTo>
                  <a:cubicBezTo>
                    <a:pt x="139" y="447"/>
                    <a:pt x="139" y="447"/>
                    <a:pt x="139" y="447"/>
                  </a:cubicBezTo>
                  <a:cubicBezTo>
                    <a:pt x="184" y="407"/>
                    <a:pt x="236" y="375"/>
                    <a:pt x="292" y="351"/>
                  </a:cubicBezTo>
                  <a:cubicBezTo>
                    <a:pt x="496" y="264"/>
                    <a:pt x="732" y="303"/>
                    <a:pt x="896" y="448"/>
                  </a:cubicBezTo>
                  <a:lnTo>
                    <a:pt x="1035" y="308"/>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783" name="Google Shape;2783;p43"/>
          <p:cNvGrpSpPr/>
          <p:nvPr/>
        </p:nvGrpSpPr>
        <p:grpSpPr>
          <a:xfrm>
            <a:off x="4753996" y="2512920"/>
            <a:ext cx="439411" cy="426067"/>
            <a:chOff x="1671899" y="824437"/>
            <a:chExt cx="439411" cy="426067"/>
          </a:xfrm>
        </p:grpSpPr>
        <p:sp>
          <p:nvSpPr>
            <p:cNvPr id="2784" name="Google Shape;2784;p43"/>
            <p:cNvSpPr/>
            <p:nvPr/>
          </p:nvSpPr>
          <p:spPr>
            <a:xfrm>
              <a:off x="1671899" y="824437"/>
              <a:ext cx="439411" cy="426067"/>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5"/>
                    <a:pt x="287" y="273"/>
                    <a:pt x="298" y="258"/>
                  </a:cubicBezTo>
                  <a:cubicBezTo>
                    <a:pt x="322" y="267"/>
                    <a:pt x="322" y="267"/>
                    <a:pt x="322" y="267"/>
                  </a:cubicBezTo>
                  <a:cubicBezTo>
                    <a:pt x="346" y="207"/>
                    <a:pt x="346" y="207"/>
                    <a:pt x="346" y="207"/>
                  </a:cubicBezTo>
                  <a:cubicBezTo>
                    <a:pt x="322" y="198"/>
                    <a:pt x="322" y="198"/>
                    <a:pt x="322" y="198"/>
                  </a:cubicBezTo>
                  <a:cubicBezTo>
                    <a:pt x="325" y="180"/>
                    <a:pt x="324" y="162"/>
                    <a:pt x="321" y="145"/>
                  </a:cubicBezTo>
                  <a:cubicBezTo>
                    <a:pt x="345" y="134"/>
                    <a:pt x="345" y="134"/>
                    <a:pt x="345" y="134"/>
                  </a:cubicBezTo>
                  <a:cubicBezTo>
                    <a:pt x="320" y="75"/>
                    <a:pt x="320" y="75"/>
                    <a:pt x="320" y="75"/>
                  </a:cubicBezTo>
                  <a:cubicBezTo>
                    <a:pt x="296" y="85"/>
                    <a:pt x="296" y="85"/>
                    <a:pt x="296" y="85"/>
                  </a:cubicBezTo>
                  <a:cubicBezTo>
                    <a:pt x="285" y="70"/>
                    <a:pt x="273" y="58"/>
                    <a:pt x="258" y="48"/>
                  </a:cubicBezTo>
                  <a:cubicBezTo>
                    <a:pt x="268" y="24"/>
                    <a:pt x="268" y="24"/>
                    <a:pt x="268" y="24"/>
                  </a:cubicBezTo>
                  <a:cubicBezTo>
                    <a:pt x="208" y="0"/>
                    <a:pt x="208" y="0"/>
                    <a:pt x="208" y="0"/>
                  </a:cubicBezTo>
                  <a:cubicBezTo>
                    <a:pt x="198" y="24"/>
                    <a:pt x="198" y="24"/>
                    <a:pt x="198" y="24"/>
                  </a:cubicBezTo>
                  <a:cubicBezTo>
                    <a:pt x="190" y="22"/>
                    <a:pt x="181" y="22"/>
                    <a:pt x="173" y="22"/>
                  </a:cubicBezTo>
                  <a:cubicBezTo>
                    <a:pt x="173" y="44"/>
                    <a:pt x="173" y="44"/>
                    <a:pt x="173" y="44"/>
                  </a:cubicBezTo>
                  <a:cubicBezTo>
                    <a:pt x="224" y="45"/>
                    <a:pt x="271" y="75"/>
                    <a:pt x="291" y="122"/>
                  </a:cubicBezTo>
                  <a:cubicBezTo>
                    <a:pt x="318" y="187"/>
                    <a:pt x="288" y="263"/>
                    <a:pt x="223" y="291"/>
                  </a:cubicBezTo>
                  <a:cubicBezTo>
                    <a:pt x="207" y="297"/>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0"/>
                    <a:pt x="50" y="260"/>
                    <a:pt x="50" y="260"/>
                  </a:cubicBezTo>
                  <a:cubicBezTo>
                    <a:pt x="60" y="275"/>
                    <a:pt x="73" y="287"/>
                    <a:pt x="88" y="297"/>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0"/>
                    <a:pt x="55" y="223"/>
                  </a:cubicBezTo>
                  <a:cubicBezTo>
                    <a:pt x="27" y="158"/>
                    <a:pt x="58" y="83"/>
                    <a:pt x="123" y="55"/>
                  </a:cubicBezTo>
                  <a:cubicBezTo>
                    <a:pt x="123" y="55"/>
                    <a:pt x="123" y="55"/>
                    <a:pt x="123" y="55"/>
                  </a:cubicBezTo>
                  <a:cubicBezTo>
                    <a:pt x="139" y="48"/>
                    <a:pt x="155" y="44"/>
                    <a:pt x="173" y="44"/>
                  </a:cubicBezTo>
                  <a:cubicBezTo>
                    <a:pt x="173" y="44"/>
                    <a:pt x="173" y="44"/>
                    <a:pt x="173" y="44"/>
                  </a:cubicBezTo>
                  <a:cubicBezTo>
                    <a:pt x="173" y="22"/>
                    <a:pt x="173" y="22"/>
                    <a:pt x="173" y="22"/>
                  </a:cubicBezTo>
                  <a:cubicBezTo>
                    <a:pt x="163" y="22"/>
                    <a:pt x="154" y="23"/>
                    <a:pt x="145" y="24"/>
                  </a:cubicBezTo>
                  <a:cubicBezTo>
                    <a:pt x="135" y="0"/>
                    <a:pt x="135" y="0"/>
                    <a:pt x="135" y="0"/>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5"/>
                    <a:pt x="21" y="183"/>
                    <a:pt x="25" y="201"/>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5" name="Google Shape;2785;p43"/>
            <p:cNvSpPr/>
            <p:nvPr/>
          </p:nvSpPr>
          <p:spPr>
            <a:xfrm>
              <a:off x="1771799" y="947313"/>
              <a:ext cx="235104" cy="150505"/>
            </a:xfrm>
            <a:custGeom>
              <a:avLst/>
              <a:gdLst/>
              <a:ahLst/>
              <a:cxnLst/>
              <a:rect l="l" t="t" r="r" b="b"/>
              <a:pathLst>
                <a:path w="185" h="122" extrusionOk="0">
                  <a:moveTo>
                    <a:pt x="30" y="122"/>
                  </a:moveTo>
                  <a:cubicBezTo>
                    <a:pt x="13" y="122"/>
                    <a:pt x="0" y="109"/>
                    <a:pt x="0" y="92"/>
                  </a:cubicBezTo>
                  <a:cubicBezTo>
                    <a:pt x="0" y="76"/>
                    <a:pt x="13" y="62"/>
                    <a:pt x="30" y="62"/>
                  </a:cubicBezTo>
                  <a:cubicBezTo>
                    <a:pt x="30" y="28"/>
                    <a:pt x="58" y="0"/>
                    <a:pt x="93" y="0"/>
                  </a:cubicBezTo>
                  <a:cubicBezTo>
                    <a:pt x="127" y="0"/>
                    <a:pt x="155" y="28"/>
                    <a:pt x="155" y="62"/>
                  </a:cubicBezTo>
                  <a:cubicBezTo>
                    <a:pt x="172" y="62"/>
                    <a:pt x="185" y="76"/>
                    <a:pt x="185" y="92"/>
                  </a:cubicBezTo>
                  <a:cubicBezTo>
                    <a:pt x="185" y="109"/>
                    <a:pt x="172" y="122"/>
                    <a:pt x="155" y="122"/>
                  </a:cubicBezTo>
                  <a:cubicBezTo>
                    <a:pt x="140" y="122"/>
                    <a:pt x="140" y="122"/>
                    <a:pt x="140" y="122"/>
                  </a:cubicBezTo>
                  <a:cubicBezTo>
                    <a:pt x="140" y="62"/>
                    <a:pt x="140" y="62"/>
                    <a:pt x="140" y="62"/>
                  </a:cubicBezTo>
                  <a:cubicBezTo>
                    <a:pt x="140" y="36"/>
                    <a:pt x="119" y="14"/>
                    <a:pt x="93" y="14"/>
                  </a:cubicBezTo>
                  <a:cubicBezTo>
                    <a:pt x="66" y="14"/>
                    <a:pt x="45" y="36"/>
                    <a:pt x="45" y="62"/>
                  </a:cubicBezTo>
                  <a:cubicBezTo>
                    <a:pt x="45" y="122"/>
                    <a:pt x="45" y="122"/>
                    <a:pt x="45" y="122"/>
                  </a:cubicBezTo>
                  <a:lnTo>
                    <a:pt x="30" y="122"/>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786" name="Google Shape;2786;p43"/>
          <p:cNvGrpSpPr/>
          <p:nvPr/>
        </p:nvGrpSpPr>
        <p:grpSpPr>
          <a:xfrm>
            <a:off x="5265697" y="3410408"/>
            <a:ext cx="310217" cy="300283"/>
            <a:chOff x="4448826" y="1261411"/>
            <a:chExt cx="310217" cy="300283"/>
          </a:xfrm>
        </p:grpSpPr>
        <p:sp>
          <p:nvSpPr>
            <p:cNvPr id="2787" name="Google Shape;2787;p43"/>
            <p:cNvSpPr/>
            <p:nvPr/>
          </p:nvSpPr>
          <p:spPr>
            <a:xfrm>
              <a:off x="4448826" y="1261411"/>
              <a:ext cx="310217" cy="300283"/>
            </a:xfrm>
            <a:custGeom>
              <a:avLst/>
              <a:gdLst/>
              <a:ahLst/>
              <a:cxnLst/>
              <a:rect l="l" t="t" r="r" b="b"/>
              <a:pathLst>
                <a:path w="244" h="244" extrusionOk="0">
                  <a:moveTo>
                    <a:pt x="122" y="229"/>
                  </a:moveTo>
                  <a:cubicBezTo>
                    <a:pt x="128" y="229"/>
                    <a:pt x="135" y="228"/>
                    <a:pt x="142" y="227"/>
                  </a:cubicBezTo>
                  <a:cubicBezTo>
                    <a:pt x="149" y="244"/>
                    <a:pt x="149" y="244"/>
                    <a:pt x="149" y="244"/>
                  </a:cubicBezTo>
                  <a:cubicBezTo>
                    <a:pt x="191" y="226"/>
                    <a:pt x="191" y="226"/>
                    <a:pt x="191" y="226"/>
                  </a:cubicBezTo>
                  <a:cubicBezTo>
                    <a:pt x="184" y="209"/>
                    <a:pt x="184" y="209"/>
                    <a:pt x="184" y="209"/>
                  </a:cubicBezTo>
                  <a:cubicBezTo>
                    <a:pt x="194" y="202"/>
                    <a:pt x="203" y="193"/>
                    <a:pt x="210" y="182"/>
                  </a:cubicBezTo>
                  <a:cubicBezTo>
                    <a:pt x="227" y="189"/>
                    <a:pt x="227" y="189"/>
                    <a:pt x="227" y="189"/>
                  </a:cubicBezTo>
                  <a:cubicBezTo>
                    <a:pt x="244" y="147"/>
                    <a:pt x="244" y="147"/>
                    <a:pt x="244" y="147"/>
                  </a:cubicBezTo>
                  <a:cubicBezTo>
                    <a:pt x="227" y="140"/>
                    <a:pt x="227" y="140"/>
                    <a:pt x="227" y="140"/>
                  </a:cubicBezTo>
                  <a:cubicBezTo>
                    <a:pt x="229" y="127"/>
                    <a:pt x="229" y="115"/>
                    <a:pt x="227" y="102"/>
                  </a:cubicBezTo>
                  <a:cubicBezTo>
                    <a:pt x="244" y="95"/>
                    <a:pt x="244" y="95"/>
                    <a:pt x="244" y="95"/>
                  </a:cubicBezTo>
                  <a:cubicBezTo>
                    <a:pt x="226" y="53"/>
                    <a:pt x="226" y="53"/>
                    <a:pt x="226" y="53"/>
                  </a:cubicBezTo>
                  <a:cubicBezTo>
                    <a:pt x="209" y="60"/>
                    <a:pt x="209" y="60"/>
                    <a:pt x="209" y="60"/>
                  </a:cubicBezTo>
                  <a:cubicBezTo>
                    <a:pt x="201" y="50"/>
                    <a:pt x="192" y="41"/>
                    <a:pt x="182" y="34"/>
                  </a:cubicBezTo>
                  <a:cubicBezTo>
                    <a:pt x="189" y="17"/>
                    <a:pt x="189" y="17"/>
                    <a:pt x="189" y="17"/>
                  </a:cubicBezTo>
                  <a:cubicBezTo>
                    <a:pt x="146" y="0"/>
                    <a:pt x="146" y="0"/>
                    <a:pt x="146" y="0"/>
                  </a:cubicBezTo>
                  <a:cubicBezTo>
                    <a:pt x="139" y="17"/>
                    <a:pt x="139" y="17"/>
                    <a:pt x="139" y="17"/>
                  </a:cubicBezTo>
                  <a:cubicBezTo>
                    <a:pt x="134" y="16"/>
                    <a:pt x="128" y="16"/>
                    <a:pt x="122" y="16"/>
                  </a:cubicBezTo>
                  <a:cubicBezTo>
                    <a:pt x="122" y="32"/>
                    <a:pt x="122" y="32"/>
                    <a:pt x="122" y="32"/>
                  </a:cubicBezTo>
                  <a:cubicBezTo>
                    <a:pt x="158" y="32"/>
                    <a:pt x="191" y="53"/>
                    <a:pt x="205" y="87"/>
                  </a:cubicBezTo>
                  <a:cubicBezTo>
                    <a:pt x="225" y="133"/>
                    <a:pt x="203" y="186"/>
                    <a:pt x="157" y="205"/>
                  </a:cubicBezTo>
                  <a:cubicBezTo>
                    <a:pt x="146" y="210"/>
                    <a:pt x="134" y="213"/>
                    <a:pt x="122" y="213"/>
                  </a:cubicBezTo>
                  <a:cubicBezTo>
                    <a:pt x="122" y="213"/>
                    <a:pt x="122" y="213"/>
                    <a:pt x="122" y="213"/>
                  </a:cubicBezTo>
                  <a:lnTo>
                    <a:pt x="122" y="229"/>
                  </a:lnTo>
                  <a:close/>
                  <a:moveTo>
                    <a:pt x="17" y="142"/>
                  </a:moveTo>
                  <a:cubicBezTo>
                    <a:pt x="0" y="149"/>
                    <a:pt x="0" y="149"/>
                    <a:pt x="0" y="149"/>
                  </a:cubicBezTo>
                  <a:cubicBezTo>
                    <a:pt x="18" y="191"/>
                    <a:pt x="18" y="191"/>
                    <a:pt x="18" y="191"/>
                  </a:cubicBezTo>
                  <a:cubicBezTo>
                    <a:pt x="35" y="184"/>
                    <a:pt x="35" y="184"/>
                    <a:pt x="35" y="184"/>
                  </a:cubicBezTo>
                  <a:cubicBezTo>
                    <a:pt x="42" y="194"/>
                    <a:pt x="51" y="203"/>
                    <a:pt x="62" y="210"/>
                  </a:cubicBezTo>
                  <a:cubicBezTo>
                    <a:pt x="55" y="227"/>
                    <a:pt x="55" y="227"/>
                    <a:pt x="55" y="227"/>
                  </a:cubicBezTo>
                  <a:cubicBezTo>
                    <a:pt x="97" y="244"/>
                    <a:pt x="97" y="244"/>
                    <a:pt x="97" y="244"/>
                  </a:cubicBezTo>
                  <a:cubicBezTo>
                    <a:pt x="104" y="227"/>
                    <a:pt x="104" y="227"/>
                    <a:pt x="104" y="227"/>
                  </a:cubicBezTo>
                  <a:cubicBezTo>
                    <a:pt x="110" y="228"/>
                    <a:pt x="116" y="229"/>
                    <a:pt x="122" y="229"/>
                  </a:cubicBezTo>
                  <a:cubicBezTo>
                    <a:pt x="122" y="213"/>
                    <a:pt x="122" y="213"/>
                    <a:pt x="122" y="213"/>
                  </a:cubicBezTo>
                  <a:cubicBezTo>
                    <a:pt x="86" y="213"/>
                    <a:pt x="53" y="191"/>
                    <a:pt x="39" y="158"/>
                  </a:cubicBezTo>
                  <a:cubicBezTo>
                    <a:pt x="19" y="112"/>
                    <a:pt x="40" y="59"/>
                    <a:pt x="86" y="39"/>
                  </a:cubicBezTo>
                  <a:cubicBezTo>
                    <a:pt x="86" y="39"/>
                    <a:pt x="86" y="39"/>
                    <a:pt x="86" y="39"/>
                  </a:cubicBezTo>
                  <a:cubicBezTo>
                    <a:pt x="98" y="34"/>
                    <a:pt x="110" y="32"/>
                    <a:pt x="122" y="32"/>
                  </a:cubicBezTo>
                  <a:cubicBezTo>
                    <a:pt x="122" y="32"/>
                    <a:pt x="122" y="32"/>
                    <a:pt x="122" y="32"/>
                  </a:cubicBezTo>
                  <a:cubicBezTo>
                    <a:pt x="122" y="16"/>
                    <a:pt x="122" y="16"/>
                    <a:pt x="122" y="16"/>
                  </a:cubicBezTo>
                  <a:cubicBezTo>
                    <a:pt x="115" y="16"/>
                    <a:pt x="109" y="16"/>
                    <a:pt x="102" y="18"/>
                  </a:cubicBezTo>
                  <a:cubicBezTo>
                    <a:pt x="95" y="1"/>
                    <a:pt x="95" y="1"/>
                    <a:pt x="95" y="1"/>
                  </a:cubicBezTo>
                  <a:cubicBezTo>
                    <a:pt x="53" y="19"/>
                    <a:pt x="53" y="19"/>
                    <a:pt x="53" y="19"/>
                  </a:cubicBezTo>
                  <a:cubicBezTo>
                    <a:pt x="60" y="36"/>
                    <a:pt x="60" y="36"/>
                    <a:pt x="60" y="36"/>
                  </a:cubicBezTo>
                  <a:cubicBezTo>
                    <a:pt x="50" y="43"/>
                    <a:pt x="41" y="52"/>
                    <a:pt x="34" y="62"/>
                  </a:cubicBezTo>
                  <a:cubicBezTo>
                    <a:pt x="17" y="55"/>
                    <a:pt x="17" y="55"/>
                    <a:pt x="17" y="55"/>
                  </a:cubicBezTo>
                  <a:cubicBezTo>
                    <a:pt x="0" y="98"/>
                    <a:pt x="0" y="98"/>
                    <a:pt x="0" y="98"/>
                  </a:cubicBezTo>
                  <a:cubicBezTo>
                    <a:pt x="17" y="105"/>
                    <a:pt x="17" y="105"/>
                    <a:pt x="17" y="105"/>
                  </a:cubicBezTo>
                  <a:cubicBezTo>
                    <a:pt x="15" y="117"/>
                    <a:pt x="15" y="130"/>
                    <a:pt x="17" y="142"/>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8" name="Google Shape;2788;p43"/>
            <p:cNvSpPr/>
            <p:nvPr/>
          </p:nvSpPr>
          <p:spPr>
            <a:xfrm>
              <a:off x="4532952" y="1455540"/>
              <a:ext cx="51828" cy="34900"/>
            </a:xfrm>
            <a:prstGeom prst="ellipse">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89" name="Google Shape;2789;p43"/>
            <p:cNvSpPr/>
            <p:nvPr/>
          </p:nvSpPr>
          <p:spPr>
            <a:xfrm>
              <a:off x="4572011" y="1373380"/>
              <a:ext cx="12769" cy="99610"/>
            </a:xfrm>
            <a:prstGeom prst="rect">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0" name="Google Shape;2790;p43"/>
            <p:cNvSpPr/>
            <p:nvPr/>
          </p:nvSpPr>
          <p:spPr>
            <a:xfrm>
              <a:off x="4572011" y="1329029"/>
              <a:ext cx="82624" cy="58894"/>
            </a:xfrm>
            <a:custGeom>
              <a:avLst/>
              <a:gdLst/>
              <a:ahLst/>
              <a:cxnLst/>
              <a:rect l="l" t="t" r="r" b="b"/>
              <a:pathLst>
                <a:path w="110" h="81" extrusionOk="0">
                  <a:moveTo>
                    <a:pt x="110" y="0"/>
                  </a:moveTo>
                  <a:lnTo>
                    <a:pt x="0" y="32"/>
                  </a:lnTo>
                  <a:lnTo>
                    <a:pt x="0" y="81"/>
                  </a:lnTo>
                  <a:lnTo>
                    <a:pt x="110" y="49"/>
                  </a:lnTo>
                  <a:lnTo>
                    <a:pt x="110" y="0"/>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1" name="Google Shape;2791;p43"/>
            <p:cNvSpPr/>
            <p:nvPr/>
          </p:nvSpPr>
          <p:spPr>
            <a:xfrm>
              <a:off x="4602808" y="1432274"/>
              <a:ext cx="51828" cy="34900"/>
            </a:xfrm>
            <a:prstGeom prst="ellipse">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2" name="Google Shape;2792;p43"/>
            <p:cNvSpPr/>
            <p:nvPr/>
          </p:nvSpPr>
          <p:spPr>
            <a:xfrm>
              <a:off x="4641866" y="1350114"/>
              <a:ext cx="12769" cy="99610"/>
            </a:xfrm>
            <a:prstGeom prst="rect">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793" name="Google Shape;2793;p43"/>
          <p:cNvGrpSpPr/>
          <p:nvPr/>
        </p:nvGrpSpPr>
        <p:grpSpPr>
          <a:xfrm>
            <a:off x="6162899" y="1526237"/>
            <a:ext cx="375215" cy="363200"/>
            <a:chOff x="4840165" y="1218513"/>
            <a:chExt cx="259140" cy="250842"/>
          </a:xfrm>
        </p:grpSpPr>
        <p:sp>
          <p:nvSpPr>
            <p:cNvPr id="2794" name="Google Shape;2794;p43"/>
            <p:cNvSpPr/>
            <p:nvPr/>
          </p:nvSpPr>
          <p:spPr>
            <a:xfrm>
              <a:off x="4840165" y="1218513"/>
              <a:ext cx="259140" cy="250842"/>
            </a:xfrm>
            <a:custGeom>
              <a:avLst/>
              <a:gdLst/>
              <a:ahLst/>
              <a:cxnLst/>
              <a:rect l="l" t="t" r="r" b="b"/>
              <a:pathLst>
                <a:path w="204" h="204" extrusionOk="0">
                  <a:moveTo>
                    <a:pt x="102" y="191"/>
                  </a:moveTo>
                  <a:cubicBezTo>
                    <a:pt x="107" y="191"/>
                    <a:pt x="113" y="190"/>
                    <a:pt x="118" y="189"/>
                  </a:cubicBezTo>
                  <a:cubicBezTo>
                    <a:pt x="124" y="203"/>
                    <a:pt x="124" y="203"/>
                    <a:pt x="124" y="203"/>
                  </a:cubicBezTo>
                  <a:cubicBezTo>
                    <a:pt x="160" y="188"/>
                    <a:pt x="160" y="188"/>
                    <a:pt x="160" y="188"/>
                  </a:cubicBezTo>
                  <a:cubicBezTo>
                    <a:pt x="153" y="174"/>
                    <a:pt x="153" y="174"/>
                    <a:pt x="153" y="174"/>
                  </a:cubicBezTo>
                  <a:cubicBezTo>
                    <a:pt x="162" y="168"/>
                    <a:pt x="169" y="160"/>
                    <a:pt x="175" y="152"/>
                  </a:cubicBezTo>
                  <a:cubicBezTo>
                    <a:pt x="190" y="157"/>
                    <a:pt x="190" y="157"/>
                    <a:pt x="190" y="157"/>
                  </a:cubicBezTo>
                  <a:cubicBezTo>
                    <a:pt x="204" y="122"/>
                    <a:pt x="204" y="122"/>
                    <a:pt x="204" y="122"/>
                  </a:cubicBezTo>
                  <a:cubicBezTo>
                    <a:pt x="190" y="116"/>
                    <a:pt x="190" y="116"/>
                    <a:pt x="190" y="116"/>
                  </a:cubicBezTo>
                  <a:cubicBezTo>
                    <a:pt x="191" y="106"/>
                    <a:pt x="191" y="95"/>
                    <a:pt x="189" y="85"/>
                  </a:cubicBezTo>
                  <a:cubicBezTo>
                    <a:pt x="203" y="79"/>
                    <a:pt x="203" y="79"/>
                    <a:pt x="203" y="79"/>
                  </a:cubicBezTo>
                  <a:cubicBezTo>
                    <a:pt x="188" y="44"/>
                    <a:pt x="188" y="44"/>
                    <a:pt x="188" y="44"/>
                  </a:cubicBezTo>
                  <a:cubicBezTo>
                    <a:pt x="174" y="50"/>
                    <a:pt x="174" y="50"/>
                    <a:pt x="174" y="50"/>
                  </a:cubicBezTo>
                  <a:cubicBezTo>
                    <a:pt x="168" y="41"/>
                    <a:pt x="161" y="34"/>
                    <a:pt x="152" y="28"/>
                  </a:cubicBezTo>
                  <a:cubicBezTo>
                    <a:pt x="158" y="14"/>
                    <a:pt x="158" y="14"/>
                    <a:pt x="158" y="14"/>
                  </a:cubicBezTo>
                  <a:cubicBezTo>
                    <a:pt x="122" y="0"/>
                    <a:pt x="122" y="0"/>
                    <a:pt x="122" y="0"/>
                  </a:cubicBezTo>
                  <a:cubicBezTo>
                    <a:pt x="117" y="14"/>
                    <a:pt x="117" y="14"/>
                    <a:pt x="117" y="14"/>
                  </a:cubicBezTo>
                  <a:cubicBezTo>
                    <a:pt x="112" y="13"/>
                    <a:pt x="107" y="13"/>
                    <a:pt x="102" y="13"/>
                  </a:cubicBezTo>
                  <a:cubicBezTo>
                    <a:pt x="102" y="26"/>
                    <a:pt x="102" y="26"/>
                    <a:pt x="102" y="26"/>
                  </a:cubicBezTo>
                  <a:cubicBezTo>
                    <a:pt x="132" y="26"/>
                    <a:pt x="159" y="44"/>
                    <a:pt x="171" y="72"/>
                  </a:cubicBezTo>
                  <a:cubicBezTo>
                    <a:pt x="188" y="110"/>
                    <a:pt x="170" y="155"/>
                    <a:pt x="131" y="171"/>
                  </a:cubicBezTo>
                  <a:cubicBezTo>
                    <a:pt x="122" y="175"/>
                    <a:pt x="112" y="177"/>
                    <a:pt x="102" y="177"/>
                  </a:cubicBezTo>
                  <a:cubicBezTo>
                    <a:pt x="102" y="177"/>
                    <a:pt x="102" y="177"/>
                    <a:pt x="102" y="177"/>
                  </a:cubicBezTo>
                  <a:lnTo>
                    <a:pt x="102" y="191"/>
                  </a:lnTo>
                  <a:close/>
                  <a:moveTo>
                    <a:pt x="14" y="118"/>
                  </a:moveTo>
                  <a:cubicBezTo>
                    <a:pt x="0" y="124"/>
                    <a:pt x="0" y="124"/>
                    <a:pt x="0" y="124"/>
                  </a:cubicBezTo>
                  <a:cubicBezTo>
                    <a:pt x="15" y="159"/>
                    <a:pt x="15" y="159"/>
                    <a:pt x="15" y="159"/>
                  </a:cubicBezTo>
                  <a:cubicBezTo>
                    <a:pt x="29" y="153"/>
                    <a:pt x="29" y="153"/>
                    <a:pt x="29" y="153"/>
                  </a:cubicBezTo>
                  <a:cubicBezTo>
                    <a:pt x="35" y="162"/>
                    <a:pt x="43" y="169"/>
                    <a:pt x="52" y="175"/>
                  </a:cubicBezTo>
                  <a:cubicBezTo>
                    <a:pt x="46" y="189"/>
                    <a:pt x="46" y="189"/>
                    <a:pt x="46" y="189"/>
                  </a:cubicBezTo>
                  <a:cubicBezTo>
                    <a:pt x="81" y="204"/>
                    <a:pt x="81" y="204"/>
                    <a:pt x="81" y="204"/>
                  </a:cubicBezTo>
                  <a:cubicBezTo>
                    <a:pt x="87" y="189"/>
                    <a:pt x="87" y="189"/>
                    <a:pt x="87" y="189"/>
                  </a:cubicBezTo>
                  <a:cubicBezTo>
                    <a:pt x="92" y="190"/>
                    <a:pt x="97" y="191"/>
                    <a:pt x="102" y="191"/>
                  </a:cubicBezTo>
                  <a:cubicBezTo>
                    <a:pt x="102" y="177"/>
                    <a:pt x="102" y="177"/>
                    <a:pt x="102" y="177"/>
                  </a:cubicBezTo>
                  <a:cubicBezTo>
                    <a:pt x="71" y="177"/>
                    <a:pt x="44" y="159"/>
                    <a:pt x="32" y="131"/>
                  </a:cubicBezTo>
                  <a:cubicBezTo>
                    <a:pt x="16" y="93"/>
                    <a:pt x="34" y="48"/>
                    <a:pt x="72" y="32"/>
                  </a:cubicBezTo>
                  <a:cubicBezTo>
                    <a:pt x="72" y="32"/>
                    <a:pt x="72" y="32"/>
                    <a:pt x="72" y="32"/>
                  </a:cubicBezTo>
                  <a:cubicBezTo>
                    <a:pt x="82" y="28"/>
                    <a:pt x="92" y="26"/>
                    <a:pt x="102" y="26"/>
                  </a:cubicBezTo>
                  <a:cubicBezTo>
                    <a:pt x="102" y="26"/>
                    <a:pt x="102" y="26"/>
                    <a:pt x="102" y="26"/>
                  </a:cubicBezTo>
                  <a:cubicBezTo>
                    <a:pt x="102" y="13"/>
                    <a:pt x="102" y="13"/>
                    <a:pt x="102" y="13"/>
                  </a:cubicBezTo>
                  <a:cubicBezTo>
                    <a:pt x="96" y="13"/>
                    <a:pt x="91" y="13"/>
                    <a:pt x="85" y="14"/>
                  </a:cubicBezTo>
                  <a:cubicBezTo>
                    <a:pt x="79" y="0"/>
                    <a:pt x="79" y="0"/>
                    <a:pt x="79" y="0"/>
                  </a:cubicBezTo>
                  <a:cubicBezTo>
                    <a:pt x="44" y="15"/>
                    <a:pt x="44" y="15"/>
                    <a:pt x="44" y="15"/>
                  </a:cubicBezTo>
                  <a:cubicBezTo>
                    <a:pt x="50" y="29"/>
                    <a:pt x="50" y="29"/>
                    <a:pt x="50" y="29"/>
                  </a:cubicBezTo>
                  <a:cubicBezTo>
                    <a:pt x="42" y="35"/>
                    <a:pt x="34" y="43"/>
                    <a:pt x="28" y="51"/>
                  </a:cubicBezTo>
                  <a:cubicBezTo>
                    <a:pt x="14" y="46"/>
                    <a:pt x="14" y="46"/>
                    <a:pt x="14" y="46"/>
                  </a:cubicBezTo>
                  <a:cubicBezTo>
                    <a:pt x="0" y="81"/>
                    <a:pt x="0" y="81"/>
                    <a:pt x="0" y="81"/>
                  </a:cubicBezTo>
                  <a:cubicBezTo>
                    <a:pt x="14" y="87"/>
                    <a:pt x="14" y="87"/>
                    <a:pt x="14" y="87"/>
                  </a:cubicBezTo>
                  <a:cubicBezTo>
                    <a:pt x="12" y="97"/>
                    <a:pt x="12" y="108"/>
                    <a:pt x="14" y="118"/>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5" name="Google Shape;2795;p43"/>
            <p:cNvSpPr/>
            <p:nvPr/>
          </p:nvSpPr>
          <p:spPr>
            <a:xfrm>
              <a:off x="4880726" y="1284677"/>
              <a:ext cx="178018" cy="111970"/>
            </a:xfrm>
            <a:custGeom>
              <a:avLst/>
              <a:gdLst/>
              <a:ahLst/>
              <a:cxnLst/>
              <a:rect l="l" t="t" r="r" b="b"/>
              <a:pathLst>
                <a:path w="140" h="91" extrusionOk="0">
                  <a:moveTo>
                    <a:pt x="70" y="91"/>
                  </a:moveTo>
                  <a:cubicBezTo>
                    <a:pt x="70" y="91"/>
                    <a:pt x="52" y="84"/>
                    <a:pt x="32" y="57"/>
                  </a:cubicBezTo>
                  <a:cubicBezTo>
                    <a:pt x="0" y="14"/>
                    <a:pt x="60" y="0"/>
                    <a:pt x="70" y="27"/>
                  </a:cubicBezTo>
                  <a:cubicBezTo>
                    <a:pt x="80" y="0"/>
                    <a:pt x="140" y="14"/>
                    <a:pt x="107" y="57"/>
                  </a:cubicBezTo>
                  <a:cubicBezTo>
                    <a:pt x="87" y="84"/>
                    <a:pt x="70" y="91"/>
                    <a:pt x="70" y="91"/>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796" name="Google Shape;2796;p43"/>
          <p:cNvGrpSpPr/>
          <p:nvPr/>
        </p:nvGrpSpPr>
        <p:grpSpPr>
          <a:xfrm>
            <a:off x="7437994" y="2375069"/>
            <a:ext cx="576064" cy="553228"/>
            <a:chOff x="1435293" y="1174161"/>
            <a:chExt cx="190787" cy="183224"/>
          </a:xfrm>
        </p:grpSpPr>
        <p:sp>
          <p:nvSpPr>
            <p:cNvPr id="2797" name="Google Shape;2797;p43"/>
            <p:cNvSpPr/>
            <p:nvPr/>
          </p:nvSpPr>
          <p:spPr>
            <a:xfrm>
              <a:off x="1435293" y="1174161"/>
              <a:ext cx="190787" cy="183224"/>
            </a:xfrm>
            <a:custGeom>
              <a:avLst/>
              <a:gdLst/>
              <a:ahLst/>
              <a:cxnLst/>
              <a:rect l="l" t="t" r="r" b="b"/>
              <a:pathLst>
                <a:path w="150" h="149" extrusionOk="0">
                  <a:moveTo>
                    <a:pt x="75" y="140"/>
                  </a:moveTo>
                  <a:cubicBezTo>
                    <a:pt x="79" y="140"/>
                    <a:pt x="83" y="139"/>
                    <a:pt x="87" y="139"/>
                  </a:cubicBezTo>
                  <a:cubicBezTo>
                    <a:pt x="92" y="149"/>
                    <a:pt x="92" y="149"/>
                    <a:pt x="92" y="149"/>
                  </a:cubicBezTo>
                  <a:cubicBezTo>
                    <a:pt x="118" y="138"/>
                    <a:pt x="118" y="138"/>
                    <a:pt x="118" y="138"/>
                  </a:cubicBezTo>
                  <a:cubicBezTo>
                    <a:pt x="113" y="128"/>
                    <a:pt x="113" y="128"/>
                    <a:pt x="113" y="128"/>
                  </a:cubicBezTo>
                  <a:cubicBezTo>
                    <a:pt x="120" y="123"/>
                    <a:pt x="125" y="118"/>
                    <a:pt x="129" y="111"/>
                  </a:cubicBezTo>
                  <a:cubicBezTo>
                    <a:pt x="140" y="116"/>
                    <a:pt x="140" y="116"/>
                    <a:pt x="140" y="116"/>
                  </a:cubicBezTo>
                  <a:cubicBezTo>
                    <a:pt x="150" y="90"/>
                    <a:pt x="150" y="90"/>
                    <a:pt x="150" y="90"/>
                  </a:cubicBezTo>
                  <a:cubicBezTo>
                    <a:pt x="140" y="85"/>
                    <a:pt x="140" y="85"/>
                    <a:pt x="140" y="85"/>
                  </a:cubicBezTo>
                  <a:cubicBezTo>
                    <a:pt x="141" y="78"/>
                    <a:pt x="141" y="70"/>
                    <a:pt x="140" y="62"/>
                  </a:cubicBezTo>
                  <a:cubicBezTo>
                    <a:pt x="150" y="58"/>
                    <a:pt x="150" y="58"/>
                    <a:pt x="150" y="58"/>
                  </a:cubicBezTo>
                  <a:cubicBezTo>
                    <a:pt x="139" y="32"/>
                    <a:pt x="139" y="32"/>
                    <a:pt x="139" y="32"/>
                  </a:cubicBezTo>
                  <a:cubicBezTo>
                    <a:pt x="129" y="37"/>
                    <a:pt x="129" y="37"/>
                    <a:pt x="129" y="37"/>
                  </a:cubicBezTo>
                  <a:cubicBezTo>
                    <a:pt x="124" y="30"/>
                    <a:pt x="119" y="25"/>
                    <a:pt x="112" y="21"/>
                  </a:cubicBezTo>
                  <a:cubicBezTo>
                    <a:pt x="116" y="10"/>
                    <a:pt x="116" y="10"/>
                    <a:pt x="116" y="10"/>
                  </a:cubicBezTo>
                  <a:cubicBezTo>
                    <a:pt x="90" y="0"/>
                    <a:pt x="90" y="0"/>
                    <a:pt x="90" y="0"/>
                  </a:cubicBezTo>
                  <a:cubicBezTo>
                    <a:pt x="86" y="10"/>
                    <a:pt x="86" y="10"/>
                    <a:pt x="86" y="10"/>
                  </a:cubicBezTo>
                  <a:cubicBezTo>
                    <a:pt x="83" y="10"/>
                    <a:pt x="79" y="9"/>
                    <a:pt x="75" y="9"/>
                  </a:cubicBezTo>
                  <a:cubicBezTo>
                    <a:pt x="75" y="19"/>
                    <a:pt x="75" y="19"/>
                    <a:pt x="75" y="19"/>
                  </a:cubicBezTo>
                  <a:cubicBezTo>
                    <a:pt x="98" y="19"/>
                    <a:pt x="118" y="32"/>
                    <a:pt x="126" y="53"/>
                  </a:cubicBezTo>
                  <a:cubicBezTo>
                    <a:pt x="138" y="81"/>
                    <a:pt x="125" y="114"/>
                    <a:pt x="97" y="126"/>
                  </a:cubicBezTo>
                  <a:cubicBezTo>
                    <a:pt x="90" y="129"/>
                    <a:pt x="83" y="130"/>
                    <a:pt x="75" y="130"/>
                  </a:cubicBezTo>
                  <a:cubicBezTo>
                    <a:pt x="75" y="130"/>
                    <a:pt x="75" y="130"/>
                    <a:pt x="75" y="130"/>
                  </a:cubicBezTo>
                  <a:lnTo>
                    <a:pt x="75" y="140"/>
                  </a:lnTo>
                  <a:close/>
                  <a:moveTo>
                    <a:pt x="11" y="87"/>
                  </a:moveTo>
                  <a:cubicBezTo>
                    <a:pt x="1" y="91"/>
                    <a:pt x="1" y="91"/>
                    <a:pt x="1" y="91"/>
                  </a:cubicBezTo>
                  <a:cubicBezTo>
                    <a:pt x="12" y="117"/>
                    <a:pt x="12" y="117"/>
                    <a:pt x="12" y="117"/>
                  </a:cubicBezTo>
                  <a:cubicBezTo>
                    <a:pt x="22" y="112"/>
                    <a:pt x="22" y="112"/>
                    <a:pt x="22" y="112"/>
                  </a:cubicBezTo>
                  <a:cubicBezTo>
                    <a:pt x="27" y="119"/>
                    <a:pt x="32" y="124"/>
                    <a:pt x="39" y="128"/>
                  </a:cubicBezTo>
                  <a:cubicBezTo>
                    <a:pt x="34" y="139"/>
                    <a:pt x="34" y="139"/>
                    <a:pt x="34" y="139"/>
                  </a:cubicBezTo>
                  <a:cubicBezTo>
                    <a:pt x="60" y="149"/>
                    <a:pt x="60" y="149"/>
                    <a:pt x="60" y="149"/>
                  </a:cubicBezTo>
                  <a:cubicBezTo>
                    <a:pt x="65" y="139"/>
                    <a:pt x="65" y="139"/>
                    <a:pt x="65" y="139"/>
                  </a:cubicBezTo>
                  <a:cubicBezTo>
                    <a:pt x="68" y="140"/>
                    <a:pt x="72" y="140"/>
                    <a:pt x="75" y="140"/>
                  </a:cubicBezTo>
                  <a:cubicBezTo>
                    <a:pt x="75" y="130"/>
                    <a:pt x="75" y="130"/>
                    <a:pt x="75" y="130"/>
                  </a:cubicBezTo>
                  <a:cubicBezTo>
                    <a:pt x="53" y="130"/>
                    <a:pt x="33" y="117"/>
                    <a:pt x="24" y="96"/>
                  </a:cubicBezTo>
                  <a:cubicBezTo>
                    <a:pt x="12" y="68"/>
                    <a:pt x="25" y="36"/>
                    <a:pt x="54" y="24"/>
                  </a:cubicBezTo>
                  <a:cubicBezTo>
                    <a:pt x="54" y="24"/>
                    <a:pt x="54" y="24"/>
                    <a:pt x="54" y="24"/>
                  </a:cubicBezTo>
                  <a:cubicBezTo>
                    <a:pt x="61" y="21"/>
                    <a:pt x="68" y="19"/>
                    <a:pt x="75" y="19"/>
                  </a:cubicBezTo>
                  <a:cubicBezTo>
                    <a:pt x="75" y="19"/>
                    <a:pt x="75" y="19"/>
                    <a:pt x="75" y="19"/>
                  </a:cubicBezTo>
                  <a:cubicBezTo>
                    <a:pt x="75" y="9"/>
                    <a:pt x="75" y="9"/>
                    <a:pt x="75" y="9"/>
                  </a:cubicBezTo>
                  <a:cubicBezTo>
                    <a:pt x="71" y="9"/>
                    <a:pt x="67" y="10"/>
                    <a:pt x="63" y="10"/>
                  </a:cubicBezTo>
                  <a:cubicBezTo>
                    <a:pt x="59" y="0"/>
                    <a:pt x="59" y="0"/>
                    <a:pt x="59" y="0"/>
                  </a:cubicBezTo>
                  <a:cubicBezTo>
                    <a:pt x="33" y="11"/>
                    <a:pt x="33" y="11"/>
                    <a:pt x="33" y="11"/>
                  </a:cubicBezTo>
                  <a:cubicBezTo>
                    <a:pt x="37" y="21"/>
                    <a:pt x="37" y="21"/>
                    <a:pt x="37" y="21"/>
                  </a:cubicBezTo>
                  <a:cubicBezTo>
                    <a:pt x="31" y="26"/>
                    <a:pt x="26" y="31"/>
                    <a:pt x="21" y="38"/>
                  </a:cubicBezTo>
                  <a:cubicBezTo>
                    <a:pt x="11" y="34"/>
                    <a:pt x="11" y="34"/>
                    <a:pt x="11" y="34"/>
                  </a:cubicBezTo>
                  <a:cubicBezTo>
                    <a:pt x="0" y="60"/>
                    <a:pt x="0" y="60"/>
                    <a:pt x="0" y="60"/>
                  </a:cubicBezTo>
                  <a:cubicBezTo>
                    <a:pt x="11" y="64"/>
                    <a:pt x="11" y="64"/>
                    <a:pt x="11" y="64"/>
                  </a:cubicBezTo>
                  <a:cubicBezTo>
                    <a:pt x="10" y="71"/>
                    <a:pt x="10" y="79"/>
                    <a:pt x="11" y="87"/>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8" name="Google Shape;2798;p43"/>
            <p:cNvSpPr/>
            <p:nvPr/>
          </p:nvSpPr>
          <p:spPr>
            <a:xfrm>
              <a:off x="1517917" y="1235236"/>
              <a:ext cx="26290" cy="26175"/>
            </a:xfrm>
            <a:prstGeom prst="ellipse">
              <a:avLst/>
            </a:pr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799" name="Google Shape;2799;p43"/>
            <p:cNvSpPr/>
            <p:nvPr/>
          </p:nvSpPr>
          <p:spPr>
            <a:xfrm>
              <a:off x="1492379" y="1211242"/>
              <a:ext cx="76615" cy="114151"/>
            </a:xfrm>
            <a:custGeom>
              <a:avLst/>
              <a:gdLst/>
              <a:ahLst/>
              <a:cxnLst/>
              <a:rect l="l" t="t" r="r" b="b"/>
              <a:pathLst>
                <a:path w="60" h="93" extrusionOk="0">
                  <a:moveTo>
                    <a:pt x="30" y="8"/>
                  </a:moveTo>
                  <a:cubicBezTo>
                    <a:pt x="43" y="8"/>
                    <a:pt x="53" y="18"/>
                    <a:pt x="53" y="30"/>
                  </a:cubicBezTo>
                  <a:cubicBezTo>
                    <a:pt x="53" y="41"/>
                    <a:pt x="45" y="50"/>
                    <a:pt x="35" y="52"/>
                  </a:cubicBezTo>
                  <a:cubicBezTo>
                    <a:pt x="34" y="56"/>
                    <a:pt x="34" y="56"/>
                    <a:pt x="34" y="56"/>
                  </a:cubicBezTo>
                  <a:cubicBezTo>
                    <a:pt x="34" y="56"/>
                    <a:pt x="34" y="56"/>
                    <a:pt x="34" y="56"/>
                  </a:cubicBezTo>
                  <a:cubicBezTo>
                    <a:pt x="33" y="60"/>
                    <a:pt x="33" y="60"/>
                    <a:pt x="33" y="60"/>
                  </a:cubicBezTo>
                  <a:cubicBezTo>
                    <a:pt x="30" y="70"/>
                    <a:pt x="30" y="70"/>
                    <a:pt x="30" y="70"/>
                  </a:cubicBezTo>
                  <a:cubicBezTo>
                    <a:pt x="30" y="92"/>
                    <a:pt x="30" y="92"/>
                    <a:pt x="30" y="92"/>
                  </a:cubicBezTo>
                  <a:cubicBezTo>
                    <a:pt x="39" y="59"/>
                    <a:pt x="39" y="59"/>
                    <a:pt x="39" y="59"/>
                  </a:cubicBezTo>
                  <a:cubicBezTo>
                    <a:pt x="51" y="55"/>
                    <a:pt x="60" y="44"/>
                    <a:pt x="60" y="30"/>
                  </a:cubicBezTo>
                  <a:cubicBezTo>
                    <a:pt x="60" y="14"/>
                    <a:pt x="47" y="0"/>
                    <a:pt x="30" y="0"/>
                  </a:cubicBezTo>
                  <a:lnTo>
                    <a:pt x="30" y="8"/>
                  </a:lnTo>
                  <a:close/>
                  <a:moveTo>
                    <a:pt x="30" y="70"/>
                  </a:moveTo>
                  <a:cubicBezTo>
                    <a:pt x="30" y="71"/>
                    <a:pt x="30" y="71"/>
                    <a:pt x="30" y="71"/>
                  </a:cubicBezTo>
                  <a:cubicBezTo>
                    <a:pt x="27" y="60"/>
                    <a:pt x="27" y="60"/>
                    <a:pt x="27" y="60"/>
                  </a:cubicBezTo>
                  <a:cubicBezTo>
                    <a:pt x="27" y="57"/>
                    <a:pt x="27" y="57"/>
                    <a:pt x="27" y="57"/>
                  </a:cubicBezTo>
                  <a:cubicBezTo>
                    <a:pt x="25" y="52"/>
                    <a:pt x="25" y="52"/>
                    <a:pt x="25" y="52"/>
                  </a:cubicBezTo>
                  <a:cubicBezTo>
                    <a:pt x="15" y="50"/>
                    <a:pt x="8" y="41"/>
                    <a:pt x="8" y="30"/>
                  </a:cubicBezTo>
                  <a:cubicBezTo>
                    <a:pt x="8" y="18"/>
                    <a:pt x="18" y="8"/>
                    <a:pt x="30" y="8"/>
                  </a:cubicBezTo>
                  <a:cubicBezTo>
                    <a:pt x="30" y="0"/>
                    <a:pt x="30" y="0"/>
                    <a:pt x="30" y="0"/>
                  </a:cubicBezTo>
                  <a:cubicBezTo>
                    <a:pt x="14" y="0"/>
                    <a:pt x="0" y="14"/>
                    <a:pt x="0" y="30"/>
                  </a:cubicBezTo>
                  <a:cubicBezTo>
                    <a:pt x="0" y="44"/>
                    <a:pt x="9" y="55"/>
                    <a:pt x="21" y="59"/>
                  </a:cubicBezTo>
                  <a:cubicBezTo>
                    <a:pt x="30" y="93"/>
                    <a:pt x="30" y="93"/>
                    <a:pt x="30" y="93"/>
                  </a:cubicBezTo>
                  <a:cubicBezTo>
                    <a:pt x="30" y="92"/>
                    <a:pt x="30" y="92"/>
                    <a:pt x="30" y="92"/>
                  </a:cubicBezTo>
                  <a:lnTo>
                    <a:pt x="30" y="7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2800" name="Google Shape;2800;p43"/>
          <p:cNvGrpSpPr/>
          <p:nvPr/>
        </p:nvGrpSpPr>
        <p:grpSpPr>
          <a:xfrm>
            <a:off x="5580773" y="3614808"/>
            <a:ext cx="3565707" cy="1126970"/>
            <a:chOff x="4168776" y="4452938"/>
            <a:chExt cx="7536061" cy="2460625"/>
          </a:xfrm>
        </p:grpSpPr>
        <p:sp>
          <p:nvSpPr>
            <p:cNvPr id="2801" name="Google Shape;2801;p43"/>
            <p:cNvSpPr/>
            <p:nvPr/>
          </p:nvSpPr>
          <p:spPr>
            <a:xfrm>
              <a:off x="4168776" y="4619625"/>
              <a:ext cx="5645150" cy="2293938"/>
            </a:xfrm>
            <a:custGeom>
              <a:avLst/>
              <a:gdLst/>
              <a:ahLst/>
              <a:cxnLst/>
              <a:rect l="l" t="t" r="r" b="b"/>
              <a:pathLst>
                <a:path w="2102" h="854" extrusionOk="0">
                  <a:moveTo>
                    <a:pt x="1887" y="0"/>
                  </a:moveTo>
                  <a:cubicBezTo>
                    <a:pt x="1767" y="3"/>
                    <a:pt x="1450" y="65"/>
                    <a:pt x="1370" y="78"/>
                  </a:cubicBezTo>
                  <a:cubicBezTo>
                    <a:pt x="1253" y="61"/>
                    <a:pt x="1140" y="86"/>
                    <a:pt x="1044" y="176"/>
                  </a:cubicBezTo>
                  <a:cubicBezTo>
                    <a:pt x="948" y="265"/>
                    <a:pt x="906" y="320"/>
                    <a:pt x="906" y="320"/>
                  </a:cubicBezTo>
                  <a:cubicBezTo>
                    <a:pt x="906" y="320"/>
                    <a:pt x="870" y="340"/>
                    <a:pt x="834" y="352"/>
                  </a:cubicBezTo>
                  <a:cubicBezTo>
                    <a:pt x="799" y="364"/>
                    <a:pt x="779" y="380"/>
                    <a:pt x="779" y="380"/>
                  </a:cubicBezTo>
                  <a:cubicBezTo>
                    <a:pt x="779" y="380"/>
                    <a:pt x="709" y="362"/>
                    <a:pt x="674" y="367"/>
                  </a:cubicBezTo>
                  <a:cubicBezTo>
                    <a:pt x="638" y="372"/>
                    <a:pt x="627" y="363"/>
                    <a:pt x="584" y="358"/>
                  </a:cubicBezTo>
                  <a:cubicBezTo>
                    <a:pt x="541" y="352"/>
                    <a:pt x="499" y="359"/>
                    <a:pt x="468" y="353"/>
                  </a:cubicBezTo>
                  <a:cubicBezTo>
                    <a:pt x="436" y="347"/>
                    <a:pt x="385" y="335"/>
                    <a:pt x="351" y="336"/>
                  </a:cubicBezTo>
                  <a:cubicBezTo>
                    <a:pt x="318" y="336"/>
                    <a:pt x="306" y="341"/>
                    <a:pt x="306" y="341"/>
                  </a:cubicBezTo>
                  <a:cubicBezTo>
                    <a:pt x="306" y="341"/>
                    <a:pt x="264" y="302"/>
                    <a:pt x="241" y="292"/>
                  </a:cubicBezTo>
                  <a:cubicBezTo>
                    <a:pt x="219" y="281"/>
                    <a:pt x="197" y="259"/>
                    <a:pt x="197" y="259"/>
                  </a:cubicBezTo>
                  <a:cubicBezTo>
                    <a:pt x="197" y="259"/>
                    <a:pt x="158" y="199"/>
                    <a:pt x="91" y="205"/>
                  </a:cubicBezTo>
                  <a:cubicBezTo>
                    <a:pt x="24" y="211"/>
                    <a:pt x="21" y="251"/>
                    <a:pt x="37" y="271"/>
                  </a:cubicBezTo>
                  <a:cubicBezTo>
                    <a:pt x="53" y="291"/>
                    <a:pt x="55" y="297"/>
                    <a:pt x="55" y="297"/>
                  </a:cubicBezTo>
                  <a:cubicBezTo>
                    <a:pt x="55" y="297"/>
                    <a:pt x="0" y="332"/>
                    <a:pt x="32" y="367"/>
                  </a:cubicBezTo>
                  <a:cubicBezTo>
                    <a:pt x="64" y="402"/>
                    <a:pt x="91" y="417"/>
                    <a:pt x="112" y="444"/>
                  </a:cubicBezTo>
                  <a:cubicBezTo>
                    <a:pt x="133" y="470"/>
                    <a:pt x="207" y="522"/>
                    <a:pt x="273" y="570"/>
                  </a:cubicBezTo>
                  <a:cubicBezTo>
                    <a:pt x="339" y="618"/>
                    <a:pt x="391" y="661"/>
                    <a:pt x="443" y="685"/>
                  </a:cubicBezTo>
                  <a:cubicBezTo>
                    <a:pt x="495" y="708"/>
                    <a:pt x="614" y="715"/>
                    <a:pt x="684" y="740"/>
                  </a:cubicBezTo>
                  <a:cubicBezTo>
                    <a:pt x="753" y="765"/>
                    <a:pt x="808" y="802"/>
                    <a:pt x="849" y="828"/>
                  </a:cubicBezTo>
                  <a:cubicBezTo>
                    <a:pt x="889" y="854"/>
                    <a:pt x="1137" y="726"/>
                    <a:pt x="1259" y="654"/>
                  </a:cubicBezTo>
                  <a:cubicBezTo>
                    <a:pt x="1380" y="582"/>
                    <a:pt x="1684" y="439"/>
                    <a:pt x="1893" y="464"/>
                  </a:cubicBezTo>
                  <a:cubicBezTo>
                    <a:pt x="2102" y="489"/>
                    <a:pt x="2057" y="10"/>
                    <a:pt x="1887" y="0"/>
                  </a:cubicBezTo>
                  <a:close/>
                </a:path>
              </a:pathLst>
            </a:custGeom>
            <a:solidFill>
              <a:srgbClr val="DCAC9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2" name="Google Shape;2802;p43"/>
            <p:cNvSpPr/>
            <p:nvPr/>
          </p:nvSpPr>
          <p:spPr>
            <a:xfrm>
              <a:off x="4168776" y="5154613"/>
              <a:ext cx="5459413" cy="1758950"/>
            </a:xfrm>
            <a:custGeom>
              <a:avLst/>
              <a:gdLst/>
              <a:ahLst/>
              <a:cxnLst/>
              <a:rect l="l" t="t" r="r" b="b"/>
              <a:pathLst>
                <a:path w="2033" h="655" extrusionOk="0">
                  <a:moveTo>
                    <a:pt x="779" y="181"/>
                  </a:moveTo>
                  <a:cubicBezTo>
                    <a:pt x="779" y="181"/>
                    <a:pt x="709" y="163"/>
                    <a:pt x="674" y="168"/>
                  </a:cubicBezTo>
                  <a:cubicBezTo>
                    <a:pt x="638" y="173"/>
                    <a:pt x="627" y="164"/>
                    <a:pt x="584" y="159"/>
                  </a:cubicBezTo>
                  <a:cubicBezTo>
                    <a:pt x="541" y="153"/>
                    <a:pt x="499" y="160"/>
                    <a:pt x="468" y="154"/>
                  </a:cubicBezTo>
                  <a:cubicBezTo>
                    <a:pt x="436" y="148"/>
                    <a:pt x="385" y="136"/>
                    <a:pt x="351" y="137"/>
                  </a:cubicBezTo>
                  <a:cubicBezTo>
                    <a:pt x="318" y="137"/>
                    <a:pt x="306" y="142"/>
                    <a:pt x="306" y="142"/>
                  </a:cubicBezTo>
                  <a:cubicBezTo>
                    <a:pt x="265" y="111"/>
                    <a:pt x="240" y="91"/>
                    <a:pt x="197" y="60"/>
                  </a:cubicBezTo>
                  <a:cubicBezTo>
                    <a:pt x="197" y="60"/>
                    <a:pt x="158" y="0"/>
                    <a:pt x="91" y="6"/>
                  </a:cubicBezTo>
                  <a:cubicBezTo>
                    <a:pt x="24" y="12"/>
                    <a:pt x="21" y="52"/>
                    <a:pt x="37" y="72"/>
                  </a:cubicBezTo>
                  <a:cubicBezTo>
                    <a:pt x="53" y="92"/>
                    <a:pt x="55" y="98"/>
                    <a:pt x="55" y="98"/>
                  </a:cubicBezTo>
                  <a:cubicBezTo>
                    <a:pt x="55" y="98"/>
                    <a:pt x="0" y="133"/>
                    <a:pt x="32" y="168"/>
                  </a:cubicBezTo>
                  <a:cubicBezTo>
                    <a:pt x="64" y="203"/>
                    <a:pt x="91" y="218"/>
                    <a:pt x="112" y="245"/>
                  </a:cubicBezTo>
                  <a:cubicBezTo>
                    <a:pt x="133" y="271"/>
                    <a:pt x="207" y="323"/>
                    <a:pt x="273" y="371"/>
                  </a:cubicBezTo>
                  <a:cubicBezTo>
                    <a:pt x="339" y="419"/>
                    <a:pt x="391" y="462"/>
                    <a:pt x="443" y="486"/>
                  </a:cubicBezTo>
                  <a:cubicBezTo>
                    <a:pt x="495" y="509"/>
                    <a:pt x="614" y="516"/>
                    <a:pt x="684" y="541"/>
                  </a:cubicBezTo>
                  <a:cubicBezTo>
                    <a:pt x="753" y="566"/>
                    <a:pt x="808" y="603"/>
                    <a:pt x="849" y="629"/>
                  </a:cubicBezTo>
                  <a:cubicBezTo>
                    <a:pt x="889" y="655"/>
                    <a:pt x="1137" y="527"/>
                    <a:pt x="1259" y="455"/>
                  </a:cubicBezTo>
                  <a:cubicBezTo>
                    <a:pt x="1380" y="383"/>
                    <a:pt x="1753" y="249"/>
                    <a:pt x="1893" y="265"/>
                  </a:cubicBezTo>
                  <a:cubicBezTo>
                    <a:pt x="2033" y="282"/>
                    <a:pt x="1990" y="168"/>
                    <a:pt x="2011" y="101"/>
                  </a:cubicBezTo>
                  <a:cubicBezTo>
                    <a:pt x="1979" y="96"/>
                    <a:pt x="1402" y="124"/>
                    <a:pt x="1362" y="142"/>
                  </a:cubicBezTo>
                  <a:cubicBezTo>
                    <a:pt x="1266" y="185"/>
                    <a:pt x="1098" y="278"/>
                    <a:pt x="1065" y="316"/>
                  </a:cubicBezTo>
                  <a:cubicBezTo>
                    <a:pt x="1027" y="359"/>
                    <a:pt x="1118" y="371"/>
                    <a:pt x="1157" y="349"/>
                  </a:cubicBezTo>
                  <a:cubicBezTo>
                    <a:pt x="1223" y="313"/>
                    <a:pt x="1146" y="451"/>
                    <a:pt x="1050" y="510"/>
                  </a:cubicBezTo>
                  <a:cubicBezTo>
                    <a:pt x="955" y="569"/>
                    <a:pt x="899" y="604"/>
                    <a:pt x="865" y="580"/>
                  </a:cubicBezTo>
                  <a:cubicBezTo>
                    <a:pt x="832" y="557"/>
                    <a:pt x="719" y="508"/>
                    <a:pt x="629" y="510"/>
                  </a:cubicBezTo>
                  <a:cubicBezTo>
                    <a:pt x="539" y="512"/>
                    <a:pt x="640" y="485"/>
                    <a:pt x="684" y="476"/>
                  </a:cubicBezTo>
                  <a:cubicBezTo>
                    <a:pt x="728" y="467"/>
                    <a:pt x="796" y="442"/>
                    <a:pt x="811" y="453"/>
                  </a:cubicBezTo>
                  <a:cubicBezTo>
                    <a:pt x="827" y="463"/>
                    <a:pt x="837" y="474"/>
                    <a:pt x="835" y="454"/>
                  </a:cubicBezTo>
                  <a:cubicBezTo>
                    <a:pt x="833" y="433"/>
                    <a:pt x="836" y="427"/>
                    <a:pt x="879" y="416"/>
                  </a:cubicBezTo>
                  <a:cubicBezTo>
                    <a:pt x="922" y="406"/>
                    <a:pt x="909" y="416"/>
                    <a:pt x="934" y="413"/>
                  </a:cubicBezTo>
                  <a:cubicBezTo>
                    <a:pt x="958" y="410"/>
                    <a:pt x="1063" y="401"/>
                    <a:pt x="1114" y="379"/>
                  </a:cubicBezTo>
                  <a:cubicBezTo>
                    <a:pt x="1165" y="358"/>
                    <a:pt x="1161" y="343"/>
                    <a:pt x="1078" y="372"/>
                  </a:cubicBezTo>
                  <a:cubicBezTo>
                    <a:pt x="995" y="400"/>
                    <a:pt x="946" y="381"/>
                    <a:pt x="835" y="410"/>
                  </a:cubicBezTo>
                  <a:cubicBezTo>
                    <a:pt x="724" y="440"/>
                    <a:pt x="595" y="483"/>
                    <a:pt x="515" y="484"/>
                  </a:cubicBezTo>
                  <a:cubicBezTo>
                    <a:pt x="434" y="486"/>
                    <a:pt x="416" y="442"/>
                    <a:pt x="406" y="411"/>
                  </a:cubicBezTo>
                  <a:cubicBezTo>
                    <a:pt x="396" y="379"/>
                    <a:pt x="414" y="346"/>
                    <a:pt x="453" y="311"/>
                  </a:cubicBezTo>
                  <a:cubicBezTo>
                    <a:pt x="493" y="277"/>
                    <a:pt x="548" y="249"/>
                    <a:pt x="597" y="237"/>
                  </a:cubicBezTo>
                  <a:cubicBezTo>
                    <a:pt x="646" y="224"/>
                    <a:pt x="730" y="205"/>
                    <a:pt x="779" y="181"/>
                  </a:cubicBezTo>
                  <a:close/>
                </a:path>
              </a:pathLst>
            </a:custGeom>
            <a:solidFill>
              <a:srgbClr val="BC907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3" name="Google Shape;2803;p43"/>
            <p:cNvSpPr/>
            <p:nvPr/>
          </p:nvSpPr>
          <p:spPr>
            <a:xfrm>
              <a:off x="5246688" y="5159375"/>
              <a:ext cx="3379788" cy="1325563"/>
            </a:xfrm>
            <a:custGeom>
              <a:avLst/>
              <a:gdLst/>
              <a:ahLst/>
              <a:cxnLst/>
              <a:rect l="l" t="t" r="r" b="b"/>
              <a:pathLst>
                <a:path w="1259" h="493" extrusionOk="0">
                  <a:moveTo>
                    <a:pt x="1218" y="75"/>
                  </a:moveTo>
                  <a:cubicBezTo>
                    <a:pt x="1152" y="64"/>
                    <a:pt x="1063" y="0"/>
                    <a:pt x="1019" y="37"/>
                  </a:cubicBezTo>
                  <a:cubicBezTo>
                    <a:pt x="974" y="74"/>
                    <a:pt x="793" y="186"/>
                    <a:pt x="742" y="193"/>
                  </a:cubicBezTo>
                  <a:cubicBezTo>
                    <a:pt x="691" y="200"/>
                    <a:pt x="693" y="290"/>
                    <a:pt x="612" y="310"/>
                  </a:cubicBezTo>
                  <a:cubicBezTo>
                    <a:pt x="531" y="330"/>
                    <a:pt x="415" y="320"/>
                    <a:pt x="356" y="305"/>
                  </a:cubicBezTo>
                  <a:cubicBezTo>
                    <a:pt x="297" y="290"/>
                    <a:pt x="260" y="312"/>
                    <a:pt x="237" y="354"/>
                  </a:cubicBezTo>
                  <a:cubicBezTo>
                    <a:pt x="214" y="397"/>
                    <a:pt x="210" y="361"/>
                    <a:pt x="185" y="334"/>
                  </a:cubicBezTo>
                  <a:cubicBezTo>
                    <a:pt x="160" y="308"/>
                    <a:pt x="91" y="309"/>
                    <a:pt x="53" y="328"/>
                  </a:cubicBezTo>
                  <a:cubicBezTo>
                    <a:pt x="14" y="347"/>
                    <a:pt x="0" y="399"/>
                    <a:pt x="14" y="429"/>
                  </a:cubicBezTo>
                  <a:cubicBezTo>
                    <a:pt x="29" y="460"/>
                    <a:pt x="59" y="483"/>
                    <a:pt x="59" y="483"/>
                  </a:cubicBezTo>
                  <a:cubicBezTo>
                    <a:pt x="166" y="493"/>
                    <a:pt x="166" y="493"/>
                    <a:pt x="166" y="493"/>
                  </a:cubicBezTo>
                  <a:cubicBezTo>
                    <a:pt x="283" y="463"/>
                    <a:pt x="283" y="463"/>
                    <a:pt x="283" y="463"/>
                  </a:cubicBezTo>
                  <a:cubicBezTo>
                    <a:pt x="479" y="401"/>
                    <a:pt x="479" y="401"/>
                    <a:pt x="479" y="401"/>
                  </a:cubicBezTo>
                  <a:cubicBezTo>
                    <a:pt x="611" y="388"/>
                    <a:pt x="611" y="388"/>
                    <a:pt x="611" y="388"/>
                  </a:cubicBezTo>
                  <a:cubicBezTo>
                    <a:pt x="726" y="361"/>
                    <a:pt x="726" y="361"/>
                    <a:pt x="726" y="361"/>
                  </a:cubicBezTo>
                  <a:cubicBezTo>
                    <a:pt x="726" y="361"/>
                    <a:pt x="788" y="333"/>
                    <a:pt x="760" y="341"/>
                  </a:cubicBezTo>
                  <a:cubicBezTo>
                    <a:pt x="732" y="350"/>
                    <a:pt x="669" y="351"/>
                    <a:pt x="701" y="318"/>
                  </a:cubicBezTo>
                  <a:cubicBezTo>
                    <a:pt x="732" y="285"/>
                    <a:pt x="942" y="165"/>
                    <a:pt x="984" y="158"/>
                  </a:cubicBezTo>
                  <a:cubicBezTo>
                    <a:pt x="1026" y="152"/>
                    <a:pt x="1120" y="146"/>
                    <a:pt x="1186" y="126"/>
                  </a:cubicBezTo>
                  <a:cubicBezTo>
                    <a:pt x="1252" y="105"/>
                    <a:pt x="1259" y="75"/>
                    <a:pt x="1218" y="75"/>
                  </a:cubicBezTo>
                  <a:close/>
                </a:path>
              </a:pathLst>
            </a:custGeom>
            <a:solidFill>
              <a:srgbClr val="BC907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4" name="Google Shape;2804;p43"/>
            <p:cNvSpPr/>
            <p:nvPr/>
          </p:nvSpPr>
          <p:spPr>
            <a:xfrm>
              <a:off x="5229226" y="6022975"/>
              <a:ext cx="558800" cy="431800"/>
            </a:xfrm>
            <a:custGeom>
              <a:avLst/>
              <a:gdLst/>
              <a:ahLst/>
              <a:cxnLst/>
              <a:rect l="l" t="t" r="r" b="b"/>
              <a:pathLst>
                <a:path w="208" h="161" extrusionOk="0">
                  <a:moveTo>
                    <a:pt x="194" y="45"/>
                  </a:moveTo>
                  <a:cubicBezTo>
                    <a:pt x="205" y="78"/>
                    <a:pt x="208" y="118"/>
                    <a:pt x="145" y="133"/>
                  </a:cubicBezTo>
                  <a:cubicBezTo>
                    <a:pt x="83" y="148"/>
                    <a:pt x="44" y="161"/>
                    <a:pt x="23" y="110"/>
                  </a:cubicBezTo>
                  <a:cubicBezTo>
                    <a:pt x="0" y="55"/>
                    <a:pt x="42" y="7"/>
                    <a:pt x="111" y="3"/>
                  </a:cubicBezTo>
                  <a:cubicBezTo>
                    <a:pt x="181" y="0"/>
                    <a:pt x="186" y="21"/>
                    <a:pt x="194" y="45"/>
                  </a:cubicBezTo>
                  <a:close/>
                </a:path>
              </a:pathLst>
            </a:custGeom>
            <a:solidFill>
              <a:srgbClr val="EAC1A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5" name="Google Shape;2805;p43"/>
            <p:cNvSpPr/>
            <p:nvPr/>
          </p:nvSpPr>
          <p:spPr>
            <a:xfrm>
              <a:off x="5146676" y="5578475"/>
              <a:ext cx="1017588" cy="236538"/>
            </a:xfrm>
            <a:custGeom>
              <a:avLst/>
              <a:gdLst/>
              <a:ahLst/>
              <a:cxnLst/>
              <a:rect l="l" t="t" r="r" b="b"/>
              <a:pathLst>
                <a:path w="379" h="88" extrusionOk="0">
                  <a:moveTo>
                    <a:pt x="343" y="34"/>
                  </a:moveTo>
                  <a:cubicBezTo>
                    <a:pt x="306" y="44"/>
                    <a:pt x="265" y="61"/>
                    <a:pt x="226" y="73"/>
                  </a:cubicBezTo>
                  <a:cubicBezTo>
                    <a:pt x="186" y="84"/>
                    <a:pt x="161" y="88"/>
                    <a:pt x="138" y="76"/>
                  </a:cubicBezTo>
                  <a:cubicBezTo>
                    <a:pt x="114" y="64"/>
                    <a:pt x="47" y="24"/>
                    <a:pt x="23" y="12"/>
                  </a:cubicBezTo>
                  <a:cubicBezTo>
                    <a:pt x="0" y="0"/>
                    <a:pt x="72" y="2"/>
                    <a:pt x="86" y="7"/>
                  </a:cubicBezTo>
                  <a:cubicBezTo>
                    <a:pt x="101" y="13"/>
                    <a:pt x="91" y="49"/>
                    <a:pt x="108" y="34"/>
                  </a:cubicBezTo>
                  <a:cubicBezTo>
                    <a:pt x="126" y="19"/>
                    <a:pt x="181" y="20"/>
                    <a:pt x="217" y="19"/>
                  </a:cubicBezTo>
                  <a:cubicBezTo>
                    <a:pt x="253" y="18"/>
                    <a:pt x="300" y="26"/>
                    <a:pt x="320" y="24"/>
                  </a:cubicBezTo>
                  <a:cubicBezTo>
                    <a:pt x="339" y="22"/>
                    <a:pt x="379" y="34"/>
                    <a:pt x="343" y="34"/>
                  </a:cubicBezTo>
                  <a:close/>
                </a:path>
              </a:pathLst>
            </a:custGeom>
            <a:solidFill>
              <a:srgbClr val="DCAC9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6" name="Google Shape;2806;p43"/>
            <p:cNvSpPr/>
            <p:nvPr/>
          </p:nvSpPr>
          <p:spPr>
            <a:xfrm>
              <a:off x="4276726" y="5399088"/>
              <a:ext cx="1122363" cy="931863"/>
            </a:xfrm>
            <a:custGeom>
              <a:avLst/>
              <a:gdLst/>
              <a:ahLst/>
              <a:cxnLst/>
              <a:rect l="l" t="t" r="r" b="b"/>
              <a:pathLst>
                <a:path w="418" h="347" extrusionOk="0">
                  <a:moveTo>
                    <a:pt x="418" y="200"/>
                  </a:moveTo>
                  <a:cubicBezTo>
                    <a:pt x="406" y="200"/>
                    <a:pt x="395" y="202"/>
                    <a:pt x="379" y="220"/>
                  </a:cubicBezTo>
                  <a:cubicBezTo>
                    <a:pt x="363" y="239"/>
                    <a:pt x="392" y="192"/>
                    <a:pt x="373" y="178"/>
                  </a:cubicBezTo>
                  <a:cubicBezTo>
                    <a:pt x="354" y="164"/>
                    <a:pt x="353" y="164"/>
                    <a:pt x="339" y="170"/>
                  </a:cubicBezTo>
                  <a:cubicBezTo>
                    <a:pt x="325" y="175"/>
                    <a:pt x="324" y="141"/>
                    <a:pt x="298" y="126"/>
                  </a:cubicBezTo>
                  <a:cubicBezTo>
                    <a:pt x="273" y="110"/>
                    <a:pt x="261" y="113"/>
                    <a:pt x="227" y="123"/>
                  </a:cubicBezTo>
                  <a:cubicBezTo>
                    <a:pt x="193" y="132"/>
                    <a:pt x="275" y="101"/>
                    <a:pt x="176" y="48"/>
                  </a:cubicBezTo>
                  <a:cubicBezTo>
                    <a:pt x="115" y="15"/>
                    <a:pt x="43" y="0"/>
                    <a:pt x="21" y="15"/>
                  </a:cubicBezTo>
                  <a:cubicBezTo>
                    <a:pt x="0" y="29"/>
                    <a:pt x="28" y="81"/>
                    <a:pt x="56" y="100"/>
                  </a:cubicBezTo>
                  <a:cubicBezTo>
                    <a:pt x="83" y="119"/>
                    <a:pt x="151" y="193"/>
                    <a:pt x="173" y="209"/>
                  </a:cubicBezTo>
                  <a:cubicBezTo>
                    <a:pt x="194" y="224"/>
                    <a:pt x="295" y="301"/>
                    <a:pt x="320" y="324"/>
                  </a:cubicBezTo>
                  <a:cubicBezTo>
                    <a:pt x="346" y="347"/>
                    <a:pt x="360" y="341"/>
                    <a:pt x="354" y="305"/>
                  </a:cubicBezTo>
                  <a:cubicBezTo>
                    <a:pt x="348" y="269"/>
                    <a:pt x="376" y="244"/>
                    <a:pt x="418" y="200"/>
                  </a:cubicBezTo>
                  <a:close/>
                </a:path>
              </a:pathLst>
            </a:custGeom>
            <a:solidFill>
              <a:srgbClr val="DCAC9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7" name="Google Shape;2807;p43"/>
            <p:cNvSpPr/>
            <p:nvPr/>
          </p:nvSpPr>
          <p:spPr>
            <a:xfrm>
              <a:off x="4287838" y="5151438"/>
              <a:ext cx="587375" cy="395288"/>
            </a:xfrm>
            <a:custGeom>
              <a:avLst/>
              <a:gdLst/>
              <a:ahLst/>
              <a:cxnLst/>
              <a:rect l="l" t="t" r="r" b="b"/>
              <a:pathLst>
                <a:path w="219" h="147" extrusionOk="0">
                  <a:moveTo>
                    <a:pt x="30" y="23"/>
                  </a:moveTo>
                  <a:cubicBezTo>
                    <a:pt x="0" y="41"/>
                    <a:pt x="6" y="63"/>
                    <a:pt x="20" y="85"/>
                  </a:cubicBezTo>
                  <a:cubicBezTo>
                    <a:pt x="53" y="75"/>
                    <a:pt x="186" y="117"/>
                    <a:pt x="209" y="147"/>
                  </a:cubicBezTo>
                  <a:cubicBezTo>
                    <a:pt x="219" y="113"/>
                    <a:pt x="177" y="99"/>
                    <a:pt x="133" y="56"/>
                  </a:cubicBezTo>
                  <a:cubicBezTo>
                    <a:pt x="112" y="35"/>
                    <a:pt x="71" y="0"/>
                    <a:pt x="30" y="23"/>
                  </a:cubicBezTo>
                  <a:close/>
                </a:path>
              </a:pathLst>
            </a:custGeom>
            <a:solidFill>
              <a:srgbClr val="DCAC9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8" name="Google Shape;2808;p43"/>
            <p:cNvSpPr/>
            <p:nvPr/>
          </p:nvSpPr>
          <p:spPr>
            <a:xfrm>
              <a:off x="4940301" y="5546725"/>
              <a:ext cx="474663" cy="328613"/>
            </a:xfrm>
            <a:custGeom>
              <a:avLst/>
              <a:gdLst/>
              <a:ahLst/>
              <a:cxnLst/>
              <a:rect l="l" t="t" r="r" b="b"/>
              <a:pathLst>
                <a:path w="177" h="122" extrusionOk="0">
                  <a:moveTo>
                    <a:pt x="18" y="35"/>
                  </a:moveTo>
                  <a:cubicBezTo>
                    <a:pt x="39" y="44"/>
                    <a:pt x="120" y="93"/>
                    <a:pt x="145" y="108"/>
                  </a:cubicBezTo>
                  <a:cubicBezTo>
                    <a:pt x="171" y="122"/>
                    <a:pt x="177" y="105"/>
                    <a:pt x="162" y="89"/>
                  </a:cubicBezTo>
                  <a:cubicBezTo>
                    <a:pt x="146" y="73"/>
                    <a:pt x="0" y="0"/>
                    <a:pt x="18" y="35"/>
                  </a:cubicBezTo>
                  <a:close/>
                </a:path>
              </a:pathLst>
            </a:custGeom>
            <a:solidFill>
              <a:srgbClr val="DCAC9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09" name="Google Shape;2809;p43"/>
            <p:cNvSpPr/>
            <p:nvPr/>
          </p:nvSpPr>
          <p:spPr>
            <a:xfrm>
              <a:off x="5942013" y="5992813"/>
              <a:ext cx="331788" cy="327025"/>
            </a:xfrm>
            <a:custGeom>
              <a:avLst/>
              <a:gdLst/>
              <a:ahLst/>
              <a:cxnLst/>
              <a:rect l="l" t="t" r="r" b="b"/>
              <a:pathLst>
                <a:path w="124" h="122" extrusionOk="0">
                  <a:moveTo>
                    <a:pt x="109" y="106"/>
                  </a:moveTo>
                  <a:cubicBezTo>
                    <a:pt x="112" y="80"/>
                    <a:pt x="107" y="44"/>
                    <a:pt x="89" y="16"/>
                  </a:cubicBezTo>
                  <a:cubicBezTo>
                    <a:pt x="123" y="44"/>
                    <a:pt x="124" y="80"/>
                    <a:pt x="109" y="106"/>
                  </a:cubicBezTo>
                  <a:close/>
                  <a:moveTo>
                    <a:pt x="46" y="121"/>
                  </a:moveTo>
                  <a:cubicBezTo>
                    <a:pt x="46" y="119"/>
                    <a:pt x="46" y="119"/>
                    <a:pt x="46" y="119"/>
                  </a:cubicBezTo>
                  <a:cubicBezTo>
                    <a:pt x="47" y="120"/>
                    <a:pt x="47" y="121"/>
                    <a:pt x="48" y="122"/>
                  </a:cubicBezTo>
                  <a:cubicBezTo>
                    <a:pt x="47" y="122"/>
                    <a:pt x="47" y="121"/>
                    <a:pt x="46" y="121"/>
                  </a:cubicBezTo>
                  <a:close/>
                  <a:moveTo>
                    <a:pt x="46" y="41"/>
                  </a:moveTo>
                  <a:cubicBezTo>
                    <a:pt x="46" y="6"/>
                    <a:pt x="46" y="6"/>
                    <a:pt x="46" y="6"/>
                  </a:cubicBezTo>
                  <a:cubicBezTo>
                    <a:pt x="47" y="4"/>
                    <a:pt x="48" y="2"/>
                    <a:pt x="49" y="0"/>
                  </a:cubicBezTo>
                  <a:cubicBezTo>
                    <a:pt x="49" y="20"/>
                    <a:pt x="68" y="90"/>
                    <a:pt x="76" y="103"/>
                  </a:cubicBezTo>
                  <a:cubicBezTo>
                    <a:pt x="63" y="96"/>
                    <a:pt x="51" y="67"/>
                    <a:pt x="46" y="41"/>
                  </a:cubicBezTo>
                  <a:close/>
                  <a:moveTo>
                    <a:pt x="46" y="6"/>
                  </a:moveTo>
                  <a:cubicBezTo>
                    <a:pt x="46" y="41"/>
                    <a:pt x="46" y="41"/>
                    <a:pt x="46" y="41"/>
                  </a:cubicBezTo>
                  <a:cubicBezTo>
                    <a:pt x="43" y="27"/>
                    <a:pt x="43" y="14"/>
                    <a:pt x="46" y="6"/>
                  </a:cubicBezTo>
                  <a:close/>
                  <a:moveTo>
                    <a:pt x="46" y="119"/>
                  </a:moveTo>
                  <a:cubicBezTo>
                    <a:pt x="30" y="92"/>
                    <a:pt x="16" y="39"/>
                    <a:pt x="16" y="9"/>
                  </a:cubicBezTo>
                  <a:cubicBezTo>
                    <a:pt x="0" y="43"/>
                    <a:pt x="11" y="99"/>
                    <a:pt x="46" y="121"/>
                  </a:cubicBezTo>
                  <a:lnTo>
                    <a:pt x="46" y="119"/>
                  </a:lnTo>
                  <a:close/>
                </a:path>
              </a:pathLst>
            </a:custGeom>
            <a:solidFill>
              <a:srgbClr val="7E615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0" name="Google Shape;2810;p43"/>
            <p:cNvSpPr/>
            <p:nvPr/>
          </p:nvSpPr>
          <p:spPr>
            <a:xfrm>
              <a:off x="5316538" y="6059488"/>
              <a:ext cx="1993900" cy="631825"/>
            </a:xfrm>
            <a:custGeom>
              <a:avLst/>
              <a:gdLst/>
              <a:ahLst/>
              <a:cxnLst/>
              <a:rect l="l" t="t" r="r" b="b"/>
              <a:pathLst>
                <a:path w="743" h="235" extrusionOk="0">
                  <a:moveTo>
                    <a:pt x="0" y="114"/>
                  </a:moveTo>
                  <a:cubicBezTo>
                    <a:pt x="31" y="147"/>
                    <a:pt x="116" y="166"/>
                    <a:pt x="289" y="105"/>
                  </a:cubicBezTo>
                  <a:cubicBezTo>
                    <a:pt x="462" y="43"/>
                    <a:pt x="673" y="44"/>
                    <a:pt x="708" y="22"/>
                  </a:cubicBezTo>
                  <a:cubicBezTo>
                    <a:pt x="743" y="0"/>
                    <a:pt x="696" y="54"/>
                    <a:pt x="508" y="65"/>
                  </a:cubicBezTo>
                  <a:cubicBezTo>
                    <a:pt x="320" y="76"/>
                    <a:pt x="123" y="235"/>
                    <a:pt x="0" y="114"/>
                  </a:cubicBezTo>
                  <a:close/>
                </a:path>
              </a:pathLst>
            </a:custGeom>
            <a:solidFill>
              <a:srgbClr val="7E615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1" name="Google Shape;2811;p43"/>
            <p:cNvSpPr/>
            <p:nvPr/>
          </p:nvSpPr>
          <p:spPr>
            <a:xfrm>
              <a:off x="5203826" y="5627688"/>
              <a:ext cx="912813" cy="311150"/>
            </a:xfrm>
            <a:custGeom>
              <a:avLst/>
              <a:gdLst/>
              <a:ahLst/>
              <a:cxnLst/>
              <a:rect l="l" t="t" r="r" b="b"/>
              <a:pathLst>
                <a:path w="340" h="116" extrusionOk="0">
                  <a:moveTo>
                    <a:pt x="340" y="26"/>
                  </a:moveTo>
                  <a:cubicBezTo>
                    <a:pt x="286" y="47"/>
                    <a:pt x="219" y="57"/>
                    <a:pt x="188" y="66"/>
                  </a:cubicBezTo>
                  <a:cubicBezTo>
                    <a:pt x="156" y="76"/>
                    <a:pt x="132" y="90"/>
                    <a:pt x="111" y="103"/>
                  </a:cubicBezTo>
                  <a:cubicBezTo>
                    <a:pt x="90" y="116"/>
                    <a:pt x="139" y="95"/>
                    <a:pt x="112" y="75"/>
                  </a:cubicBezTo>
                  <a:cubicBezTo>
                    <a:pt x="85" y="54"/>
                    <a:pt x="64" y="37"/>
                    <a:pt x="32" y="19"/>
                  </a:cubicBezTo>
                  <a:cubicBezTo>
                    <a:pt x="0" y="0"/>
                    <a:pt x="105" y="59"/>
                    <a:pt x="128" y="69"/>
                  </a:cubicBezTo>
                  <a:cubicBezTo>
                    <a:pt x="151" y="79"/>
                    <a:pt x="270" y="38"/>
                    <a:pt x="340" y="26"/>
                  </a:cubicBezTo>
                  <a:close/>
                </a:path>
              </a:pathLst>
            </a:custGeom>
            <a:solidFill>
              <a:srgbClr val="7E615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2" name="Google Shape;2812;p43"/>
            <p:cNvSpPr/>
            <p:nvPr/>
          </p:nvSpPr>
          <p:spPr>
            <a:xfrm>
              <a:off x="7826376" y="4684713"/>
              <a:ext cx="1320800" cy="1260475"/>
            </a:xfrm>
            <a:custGeom>
              <a:avLst/>
              <a:gdLst/>
              <a:ahLst/>
              <a:cxnLst/>
              <a:rect l="l" t="t" r="r" b="b"/>
              <a:pathLst>
                <a:path w="492" h="469" extrusionOk="0">
                  <a:moveTo>
                    <a:pt x="212" y="18"/>
                  </a:moveTo>
                  <a:cubicBezTo>
                    <a:pt x="205" y="158"/>
                    <a:pt x="196" y="211"/>
                    <a:pt x="114" y="205"/>
                  </a:cubicBezTo>
                  <a:cubicBezTo>
                    <a:pt x="31" y="200"/>
                    <a:pt x="0" y="294"/>
                    <a:pt x="125" y="323"/>
                  </a:cubicBezTo>
                  <a:cubicBezTo>
                    <a:pt x="220" y="345"/>
                    <a:pt x="224" y="419"/>
                    <a:pt x="276" y="469"/>
                  </a:cubicBezTo>
                  <a:cubicBezTo>
                    <a:pt x="276" y="469"/>
                    <a:pt x="492" y="61"/>
                    <a:pt x="315" y="5"/>
                  </a:cubicBezTo>
                  <a:cubicBezTo>
                    <a:pt x="298" y="0"/>
                    <a:pt x="236" y="14"/>
                    <a:pt x="212" y="18"/>
                  </a:cubicBezTo>
                  <a:close/>
                </a:path>
              </a:pathLst>
            </a:custGeom>
            <a:solidFill>
              <a:srgbClr val="BC907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3" name="Google Shape;2813;p43"/>
            <p:cNvSpPr/>
            <p:nvPr/>
          </p:nvSpPr>
          <p:spPr>
            <a:xfrm>
              <a:off x="8420101" y="4649788"/>
              <a:ext cx="609600" cy="1695450"/>
            </a:xfrm>
            <a:custGeom>
              <a:avLst/>
              <a:gdLst/>
              <a:ahLst/>
              <a:cxnLst/>
              <a:rect l="l" t="t" r="r" b="b"/>
              <a:pathLst>
                <a:path w="227" h="631" extrusionOk="0">
                  <a:moveTo>
                    <a:pt x="79" y="11"/>
                  </a:moveTo>
                  <a:cubicBezTo>
                    <a:pt x="62" y="0"/>
                    <a:pt x="15" y="22"/>
                    <a:pt x="15" y="22"/>
                  </a:cubicBezTo>
                  <a:cubicBezTo>
                    <a:pt x="0" y="99"/>
                    <a:pt x="41" y="473"/>
                    <a:pt x="86" y="624"/>
                  </a:cubicBezTo>
                  <a:cubicBezTo>
                    <a:pt x="86" y="624"/>
                    <a:pt x="136" y="631"/>
                    <a:pt x="181" y="571"/>
                  </a:cubicBezTo>
                  <a:cubicBezTo>
                    <a:pt x="227" y="512"/>
                    <a:pt x="211" y="58"/>
                    <a:pt x="79" y="11"/>
                  </a:cubicBezTo>
                  <a:close/>
                </a:path>
              </a:pathLst>
            </a:custGeom>
            <a:solidFill>
              <a:srgbClr val="DCF2FD"/>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4" name="Google Shape;2814;p43"/>
            <p:cNvSpPr/>
            <p:nvPr/>
          </p:nvSpPr>
          <p:spPr>
            <a:xfrm>
              <a:off x="8521701" y="4452938"/>
              <a:ext cx="3183136" cy="1884363"/>
            </a:xfrm>
            <a:custGeom>
              <a:avLst/>
              <a:gdLst/>
              <a:ahLst/>
              <a:cxnLst/>
              <a:rect l="l" t="t" r="r" b="b"/>
              <a:pathLst>
                <a:path w="646" h="701" extrusionOk="0">
                  <a:moveTo>
                    <a:pt x="416" y="27"/>
                  </a:moveTo>
                  <a:cubicBezTo>
                    <a:pt x="397" y="28"/>
                    <a:pt x="379" y="28"/>
                    <a:pt x="363" y="28"/>
                  </a:cubicBezTo>
                  <a:cubicBezTo>
                    <a:pt x="229" y="24"/>
                    <a:pt x="69" y="61"/>
                    <a:pt x="34" y="64"/>
                  </a:cubicBezTo>
                  <a:cubicBezTo>
                    <a:pt x="0" y="68"/>
                    <a:pt x="7" y="126"/>
                    <a:pt x="13" y="232"/>
                  </a:cubicBezTo>
                  <a:cubicBezTo>
                    <a:pt x="18" y="337"/>
                    <a:pt x="62" y="669"/>
                    <a:pt x="72" y="701"/>
                  </a:cubicBezTo>
                  <a:cubicBezTo>
                    <a:pt x="190" y="695"/>
                    <a:pt x="303" y="693"/>
                    <a:pt x="410" y="693"/>
                  </a:cubicBezTo>
                  <a:cubicBezTo>
                    <a:pt x="646" y="697"/>
                    <a:pt x="646" y="697"/>
                    <a:pt x="646" y="697"/>
                  </a:cubicBezTo>
                  <a:cubicBezTo>
                    <a:pt x="646" y="0"/>
                    <a:pt x="646" y="0"/>
                    <a:pt x="646" y="0"/>
                  </a:cubicBezTo>
                  <a:lnTo>
                    <a:pt x="416" y="27"/>
                  </a:lnTo>
                  <a:close/>
                </a:path>
              </a:pathLst>
            </a:custGeom>
            <a:solidFill>
              <a:srgbClr val="7F7F7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5" name="Google Shape;2815;p43"/>
            <p:cNvSpPr/>
            <p:nvPr/>
          </p:nvSpPr>
          <p:spPr>
            <a:xfrm>
              <a:off x="8567735" y="4498975"/>
              <a:ext cx="3137100" cy="1781175"/>
            </a:xfrm>
            <a:custGeom>
              <a:avLst/>
              <a:gdLst/>
              <a:ahLst/>
              <a:cxnLst/>
              <a:rect l="l" t="t" r="r" b="b"/>
              <a:pathLst>
                <a:path w="629" h="663" extrusionOk="0">
                  <a:moveTo>
                    <a:pt x="629" y="0"/>
                  </a:moveTo>
                  <a:cubicBezTo>
                    <a:pt x="603" y="1"/>
                    <a:pt x="419" y="27"/>
                    <a:pt x="345" y="25"/>
                  </a:cubicBezTo>
                  <a:cubicBezTo>
                    <a:pt x="271" y="23"/>
                    <a:pt x="66" y="57"/>
                    <a:pt x="33" y="60"/>
                  </a:cubicBezTo>
                  <a:cubicBezTo>
                    <a:pt x="0" y="63"/>
                    <a:pt x="7" y="119"/>
                    <a:pt x="12" y="219"/>
                  </a:cubicBezTo>
                  <a:cubicBezTo>
                    <a:pt x="18" y="319"/>
                    <a:pt x="59" y="632"/>
                    <a:pt x="69" y="663"/>
                  </a:cubicBezTo>
                  <a:cubicBezTo>
                    <a:pt x="110" y="647"/>
                    <a:pt x="252" y="643"/>
                    <a:pt x="420" y="645"/>
                  </a:cubicBezTo>
                  <a:cubicBezTo>
                    <a:pt x="629" y="653"/>
                    <a:pt x="629" y="653"/>
                    <a:pt x="629" y="653"/>
                  </a:cubicBezTo>
                  <a:lnTo>
                    <a:pt x="629" y="0"/>
                  </a:ln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6" name="Google Shape;2816;p43"/>
            <p:cNvSpPr/>
            <p:nvPr/>
          </p:nvSpPr>
          <p:spPr>
            <a:xfrm>
              <a:off x="8763001" y="5589588"/>
              <a:ext cx="1096963" cy="120650"/>
            </a:xfrm>
            <a:custGeom>
              <a:avLst/>
              <a:gdLst/>
              <a:ahLst/>
              <a:cxnLst/>
              <a:rect l="l" t="t" r="r" b="b"/>
              <a:pathLst>
                <a:path w="408" h="45" extrusionOk="0">
                  <a:moveTo>
                    <a:pt x="0" y="45"/>
                  </a:moveTo>
                  <a:cubicBezTo>
                    <a:pt x="140" y="18"/>
                    <a:pt x="310" y="6"/>
                    <a:pt x="408" y="0"/>
                  </a:cubicBezTo>
                  <a:cubicBezTo>
                    <a:pt x="315" y="23"/>
                    <a:pt x="146" y="37"/>
                    <a:pt x="0" y="45"/>
                  </a:cubicBezTo>
                  <a:close/>
                </a:path>
              </a:pathLst>
            </a:custGeom>
            <a:solidFill>
              <a:srgbClr val="7F7F7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7" name="Google Shape;2817;p43"/>
            <p:cNvSpPr/>
            <p:nvPr/>
          </p:nvSpPr>
          <p:spPr>
            <a:xfrm>
              <a:off x="9120188" y="5356225"/>
              <a:ext cx="279400" cy="244475"/>
            </a:xfrm>
            <a:custGeom>
              <a:avLst/>
              <a:gdLst/>
              <a:ahLst/>
              <a:cxnLst/>
              <a:rect l="l" t="t" r="r" b="b"/>
              <a:pathLst>
                <a:path w="104" h="91" extrusionOk="0">
                  <a:moveTo>
                    <a:pt x="70" y="4"/>
                  </a:moveTo>
                  <a:cubicBezTo>
                    <a:pt x="64" y="1"/>
                    <a:pt x="58" y="0"/>
                    <a:pt x="52" y="0"/>
                  </a:cubicBezTo>
                  <a:cubicBezTo>
                    <a:pt x="52" y="10"/>
                    <a:pt x="52" y="10"/>
                    <a:pt x="52" y="10"/>
                  </a:cubicBezTo>
                  <a:cubicBezTo>
                    <a:pt x="56" y="10"/>
                    <a:pt x="61" y="11"/>
                    <a:pt x="66" y="13"/>
                  </a:cubicBezTo>
                  <a:cubicBezTo>
                    <a:pt x="83" y="21"/>
                    <a:pt x="91" y="42"/>
                    <a:pt x="84" y="59"/>
                  </a:cubicBezTo>
                  <a:cubicBezTo>
                    <a:pt x="78" y="73"/>
                    <a:pt x="65" y="80"/>
                    <a:pt x="52" y="80"/>
                  </a:cubicBezTo>
                  <a:cubicBezTo>
                    <a:pt x="52" y="91"/>
                    <a:pt x="52" y="91"/>
                    <a:pt x="52" y="91"/>
                  </a:cubicBezTo>
                  <a:cubicBezTo>
                    <a:pt x="69" y="91"/>
                    <a:pt x="86" y="81"/>
                    <a:pt x="94" y="64"/>
                  </a:cubicBezTo>
                  <a:cubicBezTo>
                    <a:pt x="104" y="41"/>
                    <a:pt x="93" y="14"/>
                    <a:pt x="70" y="4"/>
                  </a:cubicBezTo>
                  <a:close/>
                  <a:moveTo>
                    <a:pt x="52" y="0"/>
                  </a:moveTo>
                  <a:cubicBezTo>
                    <a:pt x="34" y="0"/>
                    <a:pt x="17" y="10"/>
                    <a:pt x="10" y="27"/>
                  </a:cubicBezTo>
                  <a:cubicBezTo>
                    <a:pt x="0" y="50"/>
                    <a:pt x="10" y="77"/>
                    <a:pt x="33" y="87"/>
                  </a:cubicBezTo>
                  <a:cubicBezTo>
                    <a:pt x="39" y="90"/>
                    <a:pt x="46" y="91"/>
                    <a:pt x="52" y="91"/>
                  </a:cubicBezTo>
                  <a:cubicBezTo>
                    <a:pt x="52" y="80"/>
                    <a:pt x="52" y="80"/>
                    <a:pt x="52" y="80"/>
                  </a:cubicBezTo>
                  <a:cubicBezTo>
                    <a:pt x="47" y="80"/>
                    <a:pt x="42" y="79"/>
                    <a:pt x="38" y="77"/>
                  </a:cubicBezTo>
                  <a:cubicBezTo>
                    <a:pt x="20" y="70"/>
                    <a:pt x="12" y="49"/>
                    <a:pt x="20" y="31"/>
                  </a:cubicBezTo>
                  <a:cubicBezTo>
                    <a:pt x="25" y="18"/>
                    <a:pt x="38" y="10"/>
                    <a:pt x="52" y="10"/>
                  </a:cubicBezTo>
                  <a:lnTo>
                    <a:pt x="52" y="0"/>
                  </a:lnTo>
                  <a:close/>
                </a:path>
              </a:pathLst>
            </a:custGeom>
            <a:solidFill>
              <a:srgbClr val="7F7F7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8" name="Google Shape;2818;p43"/>
            <p:cNvSpPr/>
            <p:nvPr/>
          </p:nvSpPr>
          <p:spPr>
            <a:xfrm>
              <a:off x="9247188" y="5418138"/>
              <a:ext cx="53975" cy="53975"/>
            </a:xfrm>
            <a:custGeom>
              <a:avLst/>
              <a:gdLst/>
              <a:ahLst/>
              <a:cxnLst/>
              <a:rect l="l" t="t" r="r" b="b"/>
              <a:pathLst>
                <a:path w="20" h="20" extrusionOk="0">
                  <a:moveTo>
                    <a:pt x="14" y="2"/>
                  </a:moveTo>
                  <a:cubicBezTo>
                    <a:pt x="9" y="0"/>
                    <a:pt x="4" y="2"/>
                    <a:pt x="2" y="6"/>
                  </a:cubicBezTo>
                  <a:cubicBezTo>
                    <a:pt x="0" y="11"/>
                    <a:pt x="2" y="16"/>
                    <a:pt x="7" y="18"/>
                  </a:cubicBezTo>
                  <a:cubicBezTo>
                    <a:pt x="11" y="20"/>
                    <a:pt x="16" y="18"/>
                    <a:pt x="18" y="13"/>
                  </a:cubicBezTo>
                  <a:cubicBezTo>
                    <a:pt x="20" y="9"/>
                    <a:pt x="18" y="4"/>
                    <a:pt x="14" y="2"/>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19" name="Google Shape;2819;p43"/>
            <p:cNvSpPr/>
            <p:nvPr/>
          </p:nvSpPr>
          <p:spPr>
            <a:xfrm>
              <a:off x="9217026" y="5484813"/>
              <a:ext cx="53975" cy="53975"/>
            </a:xfrm>
            <a:custGeom>
              <a:avLst/>
              <a:gdLst/>
              <a:ahLst/>
              <a:cxnLst/>
              <a:rect l="l" t="t" r="r" b="b"/>
              <a:pathLst>
                <a:path w="20" h="20" extrusionOk="0">
                  <a:moveTo>
                    <a:pt x="14" y="2"/>
                  </a:moveTo>
                  <a:cubicBezTo>
                    <a:pt x="9" y="0"/>
                    <a:pt x="4" y="2"/>
                    <a:pt x="2" y="7"/>
                  </a:cubicBezTo>
                  <a:cubicBezTo>
                    <a:pt x="0" y="11"/>
                    <a:pt x="2" y="16"/>
                    <a:pt x="7" y="18"/>
                  </a:cubicBezTo>
                  <a:cubicBezTo>
                    <a:pt x="11" y="20"/>
                    <a:pt x="16" y="18"/>
                    <a:pt x="18" y="14"/>
                  </a:cubicBezTo>
                  <a:cubicBezTo>
                    <a:pt x="20" y="9"/>
                    <a:pt x="18" y="4"/>
                    <a:pt x="14" y="2"/>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0" name="Google Shape;2820;p43"/>
            <p:cNvSpPr/>
            <p:nvPr/>
          </p:nvSpPr>
          <p:spPr>
            <a:xfrm>
              <a:off x="9421813" y="5324475"/>
              <a:ext cx="260350" cy="244475"/>
            </a:xfrm>
            <a:custGeom>
              <a:avLst/>
              <a:gdLst/>
              <a:ahLst/>
              <a:cxnLst/>
              <a:rect l="l" t="t" r="r" b="b"/>
              <a:pathLst>
                <a:path w="97" h="91" extrusionOk="0">
                  <a:moveTo>
                    <a:pt x="94" y="39"/>
                  </a:moveTo>
                  <a:cubicBezTo>
                    <a:pt x="91" y="16"/>
                    <a:pt x="71" y="0"/>
                    <a:pt x="48" y="0"/>
                  </a:cubicBezTo>
                  <a:cubicBezTo>
                    <a:pt x="48" y="10"/>
                    <a:pt x="48" y="10"/>
                    <a:pt x="48" y="10"/>
                  </a:cubicBezTo>
                  <a:cubicBezTo>
                    <a:pt x="66" y="10"/>
                    <a:pt x="81" y="23"/>
                    <a:pt x="83" y="40"/>
                  </a:cubicBezTo>
                  <a:cubicBezTo>
                    <a:pt x="86" y="60"/>
                    <a:pt x="72" y="77"/>
                    <a:pt x="53" y="80"/>
                  </a:cubicBezTo>
                  <a:cubicBezTo>
                    <a:pt x="52" y="80"/>
                    <a:pt x="50" y="80"/>
                    <a:pt x="48" y="80"/>
                  </a:cubicBezTo>
                  <a:cubicBezTo>
                    <a:pt x="48" y="91"/>
                    <a:pt x="48" y="91"/>
                    <a:pt x="48" y="91"/>
                  </a:cubicBezTo>
                  <a:cubicBezTo>
                    <a:pt x="51" y="91"/>
                    <a:pt x="53" y="91"/>
                    <a:pt x="55" y="91"/>
                  </a:cubicBezTo>
                  <a:cubicBezTo>
                    <a:pt x="80" y="87"/>
                    <a:pt x="97" y="64"/>
                    <a:pt x="94" y="39"/>
                  </a:cubicBezTo>
                  <a:close/>
                  <a:moveTo>
                    <a:pt x="48" y="0"/>
                  </a:moveTo>
                  <a:cubicBezTo>
                    <a:pt x="46" y="0"/>
                    <a:pt x="44" y="0"/>
                    <a:pt x="42" y="0"/>
                  </a:cubicBezTo>
                  <a:cubicBezTo>
                    <a:pt x="17" y="3"/>
                    <a:pt x="0" y="27"/>
                    <a:pt x="3" y="52"/>
                  </a:cubicBezTo>
                  <a:cubicBezTo>
                    <a:pt x="6" y="74"/>
                    <a:pt x="26" y="91"/>
                    <a:pt x="48" y="91"/>
                  </a:cubicBezTo>
                  <a:cubicBezTo>
                    <a:pt x="48" y="80"/>
                    <a:pt x="48" y="80"/>
                    <a:pt x="48" y="80"/>
                  </a:cubicBezTo>
                  <a:cubicBezTo>
                    <a:pt x="31" y="80"/>
                    <a:pt x="16" y="68"/>
                    <a:pt x="14" y="50"/>
                  </a:cubicBezTo>
                  <a:cubicBezTo>
                    <a:pt x="11" y="31"/>
                    <a:pt x="25" y="13"/>
                    <a:pt x="44" y="11"/>
                  </a:cubicBezTo>
                  <a:cubicBezTo>
                    <a:pt x="45" y="10"/>
                    <a:pt x="47" y="10"/>
                    <a:pt x="48" y="10"/>
                  </a:cubicBezTo>
                  <a:lnTo>
                    <a:pt x="48" y="0"/>
                  </a:lnTo>
                  <a:close/>
                </a:path>
              </a:pathLst>
            </a:custGeom>
            <a:solidFill>
              <a:srgbClr val="7F7F7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1" name="Google Shape;2821;p43"/>
            <p:cNvSpPr/>
            <p:nvPr/>
          </p:nvSpPr>
          <p:spPr>
            <a:xfrm>
              <a:off x="9564688" y="5414963"/>
              <a:ext cx="50800" cy="50800"/>
            </a:xfrm>
            <a:custGeom>
              <a:avLst/>
              <a:gdLst/>
              <a:ahLst/>
              <a:cxnLst/>
              <a:rect l="l" t="t" r="r" b="b"/>
              <a:pathLst>
                <a:path w="19" h="19" extrusionOk="0">
                  <a:moveTo>
                    <a:pt x="18" y="8"/>
                  </a:moveTo>
                  <a:cubicBezTo>
                    <a:pt x="17" y="3"/>
                    <a:pt x="13" y="0"/>
                    <a:pt x="8" y="1"/>
                  </a:cubicBezTo>
                  <a:cubicBezTo>
                    <a:pt x="3" y="1"/>
                    <a:pt x="0" y="6"/>
                    <a:pt x="1" y="11"/>
                  </a:cubicBezTo>
                  <a:cubicBezTo>
                    <a:pt x="1" y="15"/>
                    <a:pt x="6" y="19"/>
                    <a:pt x="10" y="18"/>
                  </a:cubicBezTo>
                  <a:cubicBezTo>
                    <a:pt x="15" y="17"/>
                    <a:pt x="19" y="13"/>
                    <a:pt x="18" y="8"/>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2" name="Google Shape;2822;p43"/>
            <p:cNvSpPr/>
            <p:nvPr/>
          </p:nvSpPr>
          <p:spPr>
            <a:xfrm>
              <a:off x="9488488" y="5426075"/>
              <a:ext cx="50800" cy="50800"/>
            </a:xfrm>
            <a:custGeom>
              <a:avLst/>
              <a:gdLst/>
              <a:ahLst/>
              <a:cxnLst/>
              <a:rect l="l" t="t" r="r" b="b"/>
              <a:pathLst>
                <a:path w="19" h="19" extrusionOk="0">
                  <a:moveTo>
                    <a:pt x="18" y="8"/>
                  </a:moveTo>
                  <a:cubicBezTo>
                    <a:pt x="18" y="3"/>
                    <a:pt x="13" y="0"/>
                    <a:pt x="9" y="0"/>
                  </a:cubicBezTo>
                  <a:cubicBezTo>
                    <a:pt x="4" y="1"/>
                    <a:pt x="0" y="6"/>
                    <a:pt x="1" y="10"/>
                  </a:cubicBezTo>
                  <a:cubicBezTo>
                    <a:pt x="2" y="15"/>
                    <a:pt x="6" y="19"/>
                    <a:pt x="11" y="18"/>
                  </a:cubicBezTo>
                  <a:cubicBezTo>
                    <a:pt x="16" y="17"/>
                    <a:pt x="19" y="13"/>
                    <a:pt x="18" y="8"/>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3" name="Google Shape;2823;p43"/>
            <p:cNvSpPr/>
            <p:nvPr/>
          </p:nvSpPr>
          <p:spPr>
            <a:xfrm>
              <a:off x="8812213" y="5372100"/>
              <a:ext cx="252413" cy="244475"/>
            </a:xfrm>
            <a:custGeom>
              <a:avLst/>
              <a:gdLst/>
              <a:ahLst/>
              <a:cxnLst/>
              <a:rect l="l" t="t" r="r" b="b"/>
              <a:pathLst>
                <a:path w="94" h="91" extrusionOk="0">
                  <a:moveTo>
                    <a:pt x="93" y="48"/>
                  </a:moveTo>
                  <a:cubicBezTo>
                    <a:pt x="94" y="23"/>
                    <a:pt x="75" y="1"/>
                    <a:pt x="49" y="0"/>
                  </a:cubicBezTo>
                  <a:cubicBezTo>
                    <a:pt x="49" y="0"/>
                    <a:pt x="48" y="0"/>
                    <a:pt x="47" y="0"/>
                  </a:cubicBezTo>
                  <a:cubicBezTo>
                    <a:pt x="47" y="11"/>
                    <a:pt x="47" y="11"/>
                    <a:pt x="47" y="11"/>
                  </a:cubicBezTo>
                  <a:cubicBezTo>
                    <a:pt x="48" y="11"/>
                    <a:pt x="48" y="11"/>
                    <a:pt x="49" y="11"/>
                  </a:cubicBezTo>
                  <a:cubicBezTo>
                    <a:pt x="68" y="12"/>
                    <a:pt x="83" y="28"/>
                    <a:pt x="82" y="47"/>
                  </a:cubicBezTo>
                  <a:cubicBezTo>
                    <a:pt x="81" y="66"/>
                    <a:pt x="66" y="81"/>
                    <a:pt x="47" y="81"/>
                  </a:cubicBezTo>
                  <a:cubicBezTo>
                    <a:pt x="47" y="91"/>
                    <a:pt x="47" y="91"/>
                    <a:pt x="47" y="91"/>
                  </a:cubicBezTo>
                  <a:cubicBezTo>
                    <a:pt x="71" y="91"/>
                    <a:pt x="92" y="72"/>
                    <a:pt x="93" y="48"/>
                  </a:cubicBezTo>
                  <a:close/>
                  <a:moveTo>
                    <a:pt x="47" y="0"/>
                  </a:moveTo>
                  <a:cubicBezTo>
                    <a:pt x="23" y="0"/>
                    <a:pt x="3" y="19"/>
                    <a:pt x="1" y="43"/>
                  </a:cubicBezTo>
                  <a:cubicBezTo>
                    <a:pt x="0" y="69"/>
                    <a:pt x="20" y="90"/>
                    <a:pt x="45" y="91"/>
                  </a:cubicBezTo>
                  <a:cubicBezTo>
                    <a:pt x="46" y="91"/>
                    <a:pt x="46" y="91"/>
                    <a:pt x="47" y="91"/>
                  </a:cubicBezTo>
                  <a:cubicBezTo>
                    <a:pt x="47" y="81"/>
                    <a:pt x="47" y="81"/>
                    <a:pt x="47" y="81"/>
                  </a:cubicBezTo>
                  <a:cubicBezTo>
                    <a:pt x="47" y="81"/>
                    <a:pt x="46" y="81"/>
                    <a:pt x="45" y="81"/>
                  </a:cubicBezTo>
                  <a:cubicBezTo>
                    <a:pt x="26" y="80"/>
                    <a:pt x="11" y="63"/>
                    <a:pt x="12" y="44"/>
                  </a:cubicBezTo>
                  <a:cubicBezTo>
                    <a:pt x="13" y="25"/>
                    <a:pt x="29" y="11"/>
                    <a:pt x="47" y="11"/>
                  </a:cubicBezTo>
                  <a:lnTo>
                    <a:pt x="47" y="0"/>
                  </a:lnTo>
                  <a:close/>
                </a:path>
              </a:pathLst>
            </a:custGeom>
            <a:solidFill>
              <a:srgbClr val="7F7F7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4" name="Google Shape;2824;p43"/>
            <p:cNvSpPr/>
            <p:nvPr/>
          </p:nvSpPr>
          <p:spPr>
            <a:xfrm>
              <a:off x="8951913" y="5472113"/>
              <a:ext cx="47625" cy="47625"/>
            </a:xfrm>
            <a:custGeom>
              <a:avLst/>
              <a:gdLst/>
              <a:ahLst/>
              <a:cxnLst/>
              <a:rect l="l" t="t" r="r" b="b"/>
              <a:pathLst>
                <a:path w="18" h="18" extrusionOk="0">
                  <a:moveTo>
                    <a:pt x="18" y="10"/>
                  </a:moveTo>
                  <a:cubicBezTo>
                    <a:pt x="18" y="5"/>
                    <a:pt x="14" y="1"/>
                    <a:pt x="9" y="1"/>
                  </a:cubicBezTo>
                  <a:cubicBezTo>
                    <a:pt x="5" y="0"/>
                    <a:pt x="0" y="4"/>
                    <a:pt x="0" y="9"/>
                  </a:cubicBezTo>
                  <a:cubicBezTo>
                    <a:pt x="0" y="14"/>
                    <a:pt x="4" y="18"/>
                    <a:pt x="9" y="18"/>
                  </a:cubicBezTo>
                  <a:cubicBezTo>
                    <a:pt x="13" y="18"/>
                    <a:pt x="17" y="15"/>
                    <a:pt x="18" y="10"/>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2825" name="Google Shape;2825;p43"/>
            <p:cNvSpPr/>
            <p:nvPr/>
          </p:nvSpPr>
          <p:spPr>
            <a:xfrm>
              <a:off x="8877301" y="5468938"/>
              <a:ext cx="47625" cy="49213"/>
            </a:xfrm>
            <a:custGeom>
              <a:avLst/>
              <a:gdLst/>
              <a:ahLst/>
              <a:cxnLst/>
              <a:rect l="l" t="t" r="r" b="b"/>
              <a:pathLst>
                <a:path w="18" h="18" extrusionOk="0">
                  <a:moveTo>
                    <a:pt x="18" y="9"/>
                  </a:moveTo>
                  <a:cubicBezTo>
                    <a:pt x="18" y="5"/>
                    <a:pt x="14" y="1"/>
                    <a:pt x="10" y="0"/>
                  </a:cubicBezTo>
                  <a:cubicBezTo>
                    <a:pt x="5" y="0"/>
                    <a:pt x="1" y="4"/>
                    <a:pt x="0" y="9"/>
                  </a:cubicBezTo>
                  <a:cubicBezTo>
                    <a:pt x="0" y="13"/>
                    <a:pt x="4" y="18"/>
                    <a:pt x="9" y="18"/>
                  </a:cubicBezTo>
                  <a:cubicBezTo>
                    <a:pt x="14" y="18"/>
                    <a:pt x="18" y="14"/>
                    <a:pt x="18" y="9"/>
                  </a:cubicBezTo>
                  <a:close/>
                </a:path>
              </a:pathLst>
            </a:custGeom>
            <a:solidFill>
              <a:srgbClr val="0F283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
        <p:nvSpPr>
          <p:cNvPr id="2826" name="Google Shape;2826;p43"/>
          <p:cNvSpPr/>
          <p:nvPr/>
        </p:nvSpPr>
        <p:spPr>
          <a:xfrm>
            <a:off x="6003140" y="2715263"/>
            <a:ext cx="594637" cy="447449"/>
          </a:xfrm>
          <a:custGeom>
            <a:avLst/>
            <a:gdLst/>
            <a:ahLst/>
            <a:cxnLst/>
            <a:rect l="l" t="t" r="r" b="b"/>
            <a:pathLst>
              <a:path w="128" h="96" extrusionOk="0">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nvGrpSpPr>
          <p:cNvPr id="2827" name="Google Shape;2827;p43"/>
          <p:cNvGrpSpPr/>
          <p:nvPr/>
        </p:nvGrpSpPr>
        <p:grpSpPr>
          <a:xfrm>
            <a:off x="447056" y="1638575"/>
            <a:ext cx="3375789" cy="1076688"/>
            <a:chOff x="5997871" y="1534934"/>
            <a:chExt cx="2318545" cy="1076688"/>
          </a:xfrm>
        </p:grpSpPr>
        <p:sp>
          <p:nvSpPr>
            <p:cNvPr id="2828" name="Google Shape;2828;p43"/>
            <p:cNvSpPr/>
            <p:nvPr/>
          </p:nvSpPr>
          <p:spPr>
            <a:xfrm>
              <a:off x="5997871" y="1534934"/>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829" name="Google Shape;2829;p43"/>
            <p:cNvSpPr/>
            <p:nvPr/>
          </p:nvSpPr>
          <p:spPr>
            <a:xfrm>
              <a:off x="6012160" y="1745551"/>
              <a:ext cx="2304256" cy="866071"/>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b="0">
                  <a:solidFill>
                    <a:srgbClr val="7F7F7F"/>
                  </a:solidFill>
                  <a:latin typeface="Arial"/>
                  <a:ea typeface="Arial"/>
                  <a:cs typeface="Arial"/>
                  <a:sym typeface="Arial"/>
                </a:rPr>
                <a:t>Please replace text, click add relevant headline, modify the text content, also can copy your content to this directly.</a:t>
              </a:r>
              <a:endParaRPr sz="1200" b="0">
                <a:solidFill>
                  <a:srgbClr val="7F7F7F"/>
                </a:solidFill>
                <a:latin typeface="Arial"/>
                <a:ea typeface="Arial"/>
                <a:cs typeface="Arial"/>
                <a:sym typeface="Arial"/>
              </a:endParaRPr>
            </a:p>
          </p:txBody>
        </p:sp>
      </p:grpSp>
      <p:grpSp>
        <p:nvGrpSpPr>
          <p:cNvPr id="2830" name="Google Shape;2830;p43"/>
          <p:cNvGrpSpPr/>
          <p:nvPr/>
        </p:nvGrpSpPr>
        <p:grpSpPr>
          <a:xfrm>
            <a:off x="460717" y="2669567"/>
            <a:ext cx="3375789" cy="1076688"/>
            <a:chOff x="5997871" y="1534934"/>
            <a:chExt cx="2318545" cy="1076688"/>
          </a:xfrm>
        </p:grpSpPr>
        <p:sp>
          <p:nvSpPr>
            <p:cNvPr id="2831" name="Google Shape;2831;p43"/>
            <p:cNvSpPr/>
            <p:nvPr/>
          </p:nvSpPr>
          <p:spPr>
            <a:xfrm>
              <a:off x="5997871" y="1534934"/>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832" name="Google Shape;2832;p43"/>
            <p:cNvSpPr/>
            <p:nvPr/>
          </p:nvSpPr>
          <p:spPr>
            <a:xfrm>
              <a:off x="6012160" y="1745551"/>
              <a:ext cx="2304256" cy="866071"/>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b="0">
                  <a:solidFill>
                    <a:srgbClr val="7F7F7F"/>
                  </a:solidFill>
                  <a:latin typeface="Arial"/>
                  <a:ea typeface="Arial"/>
                  <a:cs typeface="Arial"/>
                  <a:sym typeface="Arial"/>
                </a:rPr>
                <a:t>Please replace text, click add relevant headline, modify the text content, also can copy your content to this directly.</a:t>
              </a:r>
              <a:endParaRPr sz="1200" b="0">
                <a:solidFill>
                  <a:srgbClr val="7F7F7F"/>
                </a:solidFill>
                <a:latin typeface="Arial"/>
                <a:ea typeface="Arial"/>
                <a:cs typeface="Arial"/>
                <a:sym typeface="Arial"/>
              </a:endParaRPr>
            </a:p>
          </p:txBody>
        </p:sp>
      </p:grpSp>
      <p:grpSp>
        <p:nvGrpSpPr>
          <p:cNvPr id="2833" name="Google Shape;2833;p43"/>
          <p:cNvGrpSpPr/>
          <p:nvPr/>
        </p:nvGrpSpPr>
        <p:grpSpPr>
          <a:xfrm>
            <a:off x="476483" y="3759230"/>
            <a:ext cx="3375789" cy="1076688"/>
            <a:chOff x="5997871" y="1534934"/>
            <a:chExt cx="2318545" cy="1076688"/>
          </a:xfrm>
        </p:grpSpPr>
        <p:sp>
          <p:nvSpPr>
            <p:cNvPr id="2834" name="Google Shape;2834;p43"/>
            <p:cNvSpPr/>
            <p:nvPr/>
          </p:nvSpPr>
          <p:spPr>
            <a:xfrm>
              <a:off x="5997871" y="1534934"/>
              <a:ext cx="1270392" cy="184666"/>
            </a:xfrm>
            <a:custGeom>
              <a:avLst/>
              <a:gdLst/>
              <a:ahLst/>
              <a:cxnLst/>
              <a:rect l="l" t="t" r="r" b="b"/>
              <a:pathLst>
                <a:path w="21600" h="21600" extrusionOk="0">
                  <a:moveTo>
                    <a:pt x="0" y="0"/>
                  </a:moveTo>
                  <a:lnTo>
                    <a:pt x="21600" y="0"/>
                  </a:lnTo>
                  <a:lnTo>
                    <a:pt x="21600" y="21600"/>
                  </a:lnTo>
                  <a:lnTo>
                    <a:pt x="0" y="21600"/>
                  </a:lnTo>
                  <a:close/>
                </a:path>
              </a:pathLst>
            </a:cu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b="0">
                  <a:solidFill>
                    <a:srgbClr val="7F7F7F"/>
                  </a:solidFill>
                  <a:latin typeface="Arial"/>
                  <a:ea typeface="Arial"/>
                  <a:cs typeface="Arial"/>
                  <a:sym typeface="Arial"/>
                </a:rPr>
                <a:t>Title text</a:t>
              </a:r>
              <a:endParaRPr sz="1200" b="0">
                <a:solidFill>
                  <a:srgbClr val="7F7F7F"/>
                </a:solidFill>
                <a:latin typeface="Arial"/>
                <a:ea typeface="Arial"/>
                <a:cs typeface="Arial"/>
                <a:sym typeface="Arial"/>
              </a:endParaRPr>
            </a:p>
          </p:txBody>
        </p:sp>
        <p:sp>
          <p:nvSpPr>
            <p:cNvPr id="2835" name="Google Shape;2835;p43"/>
            <p:cNvSpPr/>
            <p:nvPr/>
          </p:nvSpPr>
          <p:spPr>
            <a:xfrm>
              <a:off x="6012160" y="1745551"/>
              <a:ext cx="2304256" cy="866071"/>
            </a:xfrm>
            <a:custGeom>
              <a:avLst/>
              <a:gdLst/>
              <a:ahLst/>
              <a:cxnLst/>
              <a:rect l="l" t="t" r="r" b="b"/>
              <a:pathLst>
                <a:path w="21600" h="21600" extrusionOk="0">
                  <a:moveTo>
                    <a:pt x="0" y="0"/>
                  </a:moveTo>
                  <a:lnTo>
                    <a:pt x="21599" y="0"/>
                  </a:lnTo>
                  <a:lnTo>
                    <a:pt x="21599" y="21600"/>
                  </a:lnTo>
                  <a:lnTo>
                    <a:pt x="0" y="21600"/>
                  </a:lnTo>
                  <a:close/>
                </a:path>
              </a:pathLst>
            </a:custGeom>
            <a:noFill/>
            <a:ln>
              <a:noFill/>
            </a:ln>
          </p:spPr>
          <p:txBody>
            <a:bodyPr spcFirstLastPara="1" wrap="square" lIns="0" tIns="0" rIns="0" bIns="0" anchor="t" anchorCtr="0">
              <a:spAutoFit/>
            </a:bodyPr>
            <a:lstStyle/>
            <a:p>
              <a:pPr marL="0" marR="0" lvl="0" indent="0" algn="l" rtl="0">
                <a:lnSpc>
                  <a:spcPct val="120000"/>
                </a:lnSpc>
                <a:spcBef>
                  <a:spcPts val="0"/>
                </a:spcBef>
                <a:spcAft>
                  <a:spcPts val="0"/>
                </a:spcAft>
                <a:buNone/>
              </a:pPr>
              <a:r>
                <a:rPr lang="en-US" sz="1200" b="0">
                  <a:solidFill>
                    <a:srgbClr val="7F7F7F"/>
                  </a:solidFill>
                  <a:latin typeface="Arial"/>
                  <a:ea typeface="Arial"/>
                  <a:cs typeface="Arial"/>
                  <a:sym typeface="Arial"/>
                </a:rPr>
                <a:t>Please replace text, click add relevant headline, modify the text content, also can copy your content to this directly.</a:t>
              </a:r>
              <a:endParaRPr sz="1200" b="0">
                <a:solidFill>
                  <a:srgbClr val="7F7F7F"/>
                </a:solidFill>
                <a:latin typeface="Arial"/>
                <a:ea typeface="Arial"/>
                <a:cs typeface="Arial"/>
                <a:sym typeface="Arial"/>
              </a:endParaRPr>
            </a:p>
          </p:txBody>
        </p:sp>
      </p:grpSp>
      <p:sp>
        <p:nvSpPr>
          <p:cNvPr id="2836" name="Google Shape;2836;p43"/>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00"/>
                                        </p:tgtEl>
                                        <p:attrNameLst>
                                          <p:attrName>style.visibility</p:attrName>
                                        </p:attrNameLst>
                                      </p:cBhvr>
                                      <p:to>
                                        <p:strVal val="visible"/>
                                      </p:to>
                                    </p:set>
                                    <p:animEffect transition="in" filter="fade">
                                      <p:cBhvr>
                                        <p:cTn id="7" dur="1000"/>
                                        <p:tgtEl>
                                          <p:spTgt spid="280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778"/>
                                        </p:tgtEl>
                                        <p:attrNameLst>
                                          <p:attrName>style.visibility</p:attrName>
                                        </p:attrNameLst>
                                      </p:cBhvr>
                                      <p:to>
                                        <p:strVal val="visible"/>
                                      </p:to>
                                    </p:set>
                                    <p:animEffect transition="in" filter="fade">
                                      <p:cBhvr>
                                        <p:cTn id="11" dur="2000"/>
                                        <p:tgtEl>
                                          <p:spTgt spid="2778"/>
                                        </p:tgtEl>
                                      </p:cBhvr>
                                    </p:animEffect>
                                  </p:childTnLst>
                                </p:cTn>
                              </p:par>
                            </p:childTnLst>
                          </p:cTn>
                        </p:par>
                        <p:par>
                          <p:cTn id="12" fill="hold">
                            <p:stCondLst>
                              <p:cond delay="3000"/>
                            </p:stCondLst>
                            <p:childTnLst>
                              <p:par>
                                <p:cTn id="13" presetID="23" presetClass="entr" presetSubtype="16" fill="hold" nodeType="afterEffect">
                                  <p:stCondLst>
                                    <p:cond delay="0"/>
                                  </p:stCondLst>
                                  <p:childTnLst>
                                    <p:set>
                                      <p:cBhvr>
                                        <p:cTn id="14" dur="1" fill="hold">
                                          <p:stCondLst>
                                            <p:cond delay="0"/>
                                          </p:stCondLst>
                                        </p:cTn>
                                        <p:tgtEl>
                                          <p:spTgt spid="2826"/>
                                        </p:tgtEl>
                                        <p:attrNameLst>
                                          <p:attrName>style.visibility</p:attrName>
                                        </p:attrNameLst>
                                      </p:cBhvr>
                                      <p:to>
                                        <p:strVal val="visible"/>
                                      </p:to>
                                    </p:set>
                                    <p:anim calcmode="lin" valueType="num">
                                      <p:cBhvr additive="base">
                                        <p:cTn id="15" dur="500"/>
                                        <p:tgtEl>
                                          <p:spTgt spid="2826"/>
                                        </p:tgtEl>
                                        <p:attrNameLst>
                                          <p:attrName>ppt_w</p:attrName>
                                        </p:attrNameLst>
                                      </p:cBhvr>
                                      <p:tavLst>
                                        <p:tav tm="0">
                                          <p:val>
                                            <p:strVal val="0"/>
                                          </p:val>
                                        </p:tav>
                                        <p:tav tm="100000">
                                          <p:val>
                                            <p:strVal val="#ppt_w"/>
                                          </p:val>
                                        </p:tav>
                                      </p:tavLst>
                                    </p:anim>
                                    <p:anim calcmode="lin" valueType="num">
                                      <p:cBhvr additive="base">
                                        <p:cTn id="16" dur="500"/>
                                        <p:tgtEl>
                                          <p:spTgt spid="2826"/>
                                        </p:tgtEl>
                                        <p:attrNameLst>
                                          <p:attrName>ppt_h</p:attrName>
                                        </p:attrNameLst>
                                      </p:cBhvr>
                                      <p:tavLst>
                                        <p:tav tm="0">
                                          <p:val>
                                            <p:strVal val="0"/>
                                          </p:val>
                                        </p:tav>
                                        <p:tav tm="100000">
                                          <p:val>
                                            <p:strVal val="#ppt_h"/>
                                          </p:val>
                                        </p:tav>
                                      </p:tavLst>
                                    </p:anim>
                                  </p:childTnLst>
                                </p:cTn>
                              </p:par>
                            </p:childTnLst>
                          </p:cTn>
                        </p:par>
                        <p:par>
                          <p:cTn id="17" fill="hold">
                            <p:stCondLst>
                              <p:cond delay="3500"/>
                            </p:stCondLst>
                            <p:childTnLst>
                              <p:par>
                                <p:cTn id="18" presetID="10" presetClass="entr" presetSubtype="0" fill="hold" nodeType="afterEffect">
                                  <p:stCondLst>
                                    <p:cond delay="0"/>
                                  </p:stCondLst>
                                  <p:childTnLst>
                                    <p:set>
                                      <p:cBhvr>
                                        <p:cTn id="19" dur="1" fill="hold">
                                          <p:stCondLst>
                                            <p:cond delay="0"/>
                                          </p:stCondLst>
                                        </p:cTn>
                                        <p:tgtEl>
                                          <p:spTgt spid="2786"/>
                                        </p:tgtEl>
                                        <p:attrNameLst>
                                          <p:attrName>style.visibility</p:attrName>
                                        </p:attrNameLst>
                                      </p:cBhvr>
                                      <p:to>
                                        <p:strVal val="visible"/>
                                      </p:to>
                                    </p:set>
                                    <p:animEffect transition="in" filter="fade">
                                      <p:cBhvr>
                                        <p:cTn id="20" dur="500"/>
                                        <p:tgtEl>
                                          <p:spTgt spid="2786"/>
                                        </p:tgtEl>
                                      </p:cBhvr>
                                    </p:animEffect>
                                  </p:childTnLst>
                                </p:cTn>
                              </p:par>
                              <p:par>
                                <p:cTn id="21" presetID="10" presetClass="entr" presetSubtype="0" fill="hold" nodeType="withEffect">
                                  <p:stCondLst>
                                    <p:cond delay="200"/>
                                  </p:stCondLst>
                                  <p:childTnLst>
                                    <p:set>
                                      <p:cBhvr>
                                        <p:cTn id="22" dur="1" fill="hold">
                                          <p:stCondLst>
                                            <p:cond delay="0"/>
                                          </p:stCondLst>
                                        </p:cTn>
                                        <p:tgtEl>
                                          <p:spTgt spid="2793"/>
                                        </p:tgtEl>
                                        <p:attrNameLst>
                                          <p:attrName>style.visibility</p:attrName>
                                        </p:attrNameLst>
                                      </p:cBhvr>
                                      <p:to>
                                        <p:strVal val="visible"/>
                                      </p:to>
                                    </p:set>
                                    <p:animEffect transition="in" filter="fade">
                                      <p:cBhvr>
                                        <p:cTn id="23" dur="500"/>
                                        <p:tgtEl>
                                          <p:spTgt spid="2793"/>
                                        </p:tgtEl>
                                      </p:cBhvr>
                                    </p:animEffect>
                                  </p:childTnLst>
                                </p:cTn>
                              </p:par>
                              <p:par>
                                <p:cTn id="24" presetID="10" presetClass="entr" presetSubtype="0" fill="hold" nodeType="withEffect">
                                  <p:stCondLst>
                                    <p:cond delay="400"/>
                                  </p:stCondLst>
                                  <p:childTnLst>
                                    <p:set>
                                      <p:cBhvr>
                                        <p:cTn id="25" dur="1" fill="hold">
                                          <p:stCondLst>
                                            <p:cond delay="0"/>
                                          </p:stCondLst>
                                        </p:cTn>
                                        <p:tgtEl>
                                          <p:spTgt spid="2796"/>
                                        </p:tgtEl>
                                        <p:attrNameLst>
                                          <p:attrName>style.visibility</p:attrName>
                                        </p:attrNameLst>
                                      </p:cBhvr>
                                      <p:to>
                                        <p:strVal val="visible"/>
                                      </p:to>
                                    </p:set>
                                    <p:animEffect transition="in" filter="fade">
                                      <p:cBhvr>
                                        <p:cTn id="26" dur="500"/>
                                        <p:tgtEl>
                                          <p:spTgt spid="2796"/>
                                        </p:tgtEl>
                                      </p:cBhvr>
                                    </p:animEffect>
                                  </p:childTnLst>
                                </p:cTn>
                              </p:par>
                              <p:par>
                                <p:cTn id="27" presetID="10" presetClass="entr" presetSubtype="0" fill="hold" nodeType="withEffect">
                                  <p:stCondLst>
                                    <p:cond delay="600"/>
                                  </p:stCondLst>
                                  <p:childTnLst>
                                    <p:set>
                                      <p:cBhvr>
                                        <p:cTn id="28" dur="1" fill="hold">
                                          <p:stCondLst>
                                            <p:cond delay="0"/>
                                          </p:stCondLst>
                                        </p:cTn>
                                        <p:tgtEl>
                                          <p:spTgt spid="2783"/>
                                        </p:tgtEl>
                                        <p:attrNameLst>
                                          <p:attrName>style.visibility</p:attrName>
                                        </p:attrNameLst>
                                      </p:cBhvr>
                                      <p:to>
                                        <p:strVal val="visible"/>
                                      </p:to>
                                    </p:set>
                                    <p:animEffect transition="in" filter="fade">
                                      <p:cBhvr>
                                        <p:cTn id="29" dur="500"/>
                                        <p:tgtEl>
                                          <p:spTgt spid="2783"/>
                                        </p:tgtEl>
                                      </p:cBhvr>
                                    </p:animEffect>
                                  </p:childTnLst>
                                </p:cTn>
                              </p:par>
                            </p:childTnLst>
                          </p:cTn>
                        </p:par>
                        <p:par>
                          <p:cTn id="30" fill="hold">
                            <p:stCondLst>
                              <p:cond delay="4000"/>
                            </p:stCondLst>
                            <p:childTnLst>
                              <p:par>
                                <p:cTn id="31" presetID="8" presetClass="emph" presetSubtype="0" fill="hold" nodeType="afterEffect">
                                  <p:stCondLst>
                                    <p:cond delay="0"/>
                                  </p:stCondLst>
                                  <p:childTnLst>
                                    <p:animRot by="-21600000">
                                      <p:cBhvr>
                                        <p:cTn id="32" dur="2000" fill="hold"/>
                                        <p:tgtEl>
                                          <p:spTgt spid="2778"/>
                                        </p:tgtEl>
                                        <p:attrNameLst>
                                          <p:attrName>r</p:attrName>
                                        </p:attrNameLst>
                                      </p:cBhvr>
                                    </p:animRot>
                                  </p:childTnLst>
                                </p:cTn>
                              </p:par>
                              <p:par>
                                <p:cTn id="33" presetID="10" presetClass="entr" presetSubtype="0" fill="hold" nodeType="withEffect">
                                  <p:stCondLst>
                                    <p:cond delay="0"/>
                                  </p:stCondLst>
                                  <p:childTnLst>
                                    <p:set>
                                      <p:cBhvr>
                                        <p:cTn id="34" dur="1" fill="hold">
                                          <p:stCondLst>
                                            <p:cond delay="0"/>
                                          </p:stCondLst>
                                        </p:cTn>
                                        <p:tgtEl>
                                          <p:spTgt spid="2827"/>
                                        </p:tgtEl>
                                        <p:attrNameLst>
                                          <p:attrName>style.visibility</p:attrName>
                                        </p:attrNameLst>
                                      </p:cBhvr>
                                      <p:to>
                                        <p:strVal val="visible"/>
                                      </p:to>
                                    </p:set>
                                    <p:animEffect transition="in" filter="fade">
                                      <p:cBhvr>
                                        <p:cTn id="35" dur="500"/>
                                        <p:tgtEl>
                                          <p:spTgt spid="2827"/>
                                        </p:tgtEl>
                                      </p:cBhvr>
                                    </p:animEffect>
                                  </p:childTnLst>
                                </p:cTn>
                              </p:par>
                              <p:par>
                                <p:cTn id="36" presetID="10" presetClass="entr" presetSubtype="0" fill="hold" nodeType="withEffect">
                                  <p:stCondLst>
                                    <p:cond delay="0"/>
                                  </p:stCondLst>
                                  <p:childTnLst>
                                    <p:set>
                                      <p:cBhvr>
                                        <p:cTn id="37" dur="1" fill="hold">
                                          <p:stCondLst>
                                            <p:cond delay="0"/>
                                          </p:stCondLst>
                                        </p:cTn>
                                        <p:tgtEl>
                                          <p:spTgt spid="2830"/>
                                        </p:tgtEl>
                                        <p:attrNameLst>
                                          <p:attrName>style.visibility</p:attrName>
                                        </p:attrNameLst>
                                      </p:cBhvr>
                                      <p:to>
                                        <p:strVal val="visible"/>
                                      </p:to>
                                    </p:set>
                                    <p:animEffect transition="in" filter="fade">
                                      <p:cBhvr>
                                        <p:cTn id="38" dur="500"/>
                                        <p:tgtEl>
                                          <p:spTgt spid="2830"/>
                                        </p:tgtEl>
                                      </p:cBhvr>
                                    </p:animEffect>
                                  </p:childTnLst>
                                </p:cTn>
                              </p:par>
                              <p:par>
                                <p:cTn id="39" presetID="10" presetClass="entr" presetSubtype="0" fill="hold" nodeType="withEffect">
                                  <p:stCondLst>
                                    <p:cond delay="0"/>
                                  </p:stCondLst>
                                  <p:childTnLst>
                                    <p:set>
                                      <p:cBhvr>
                                        <p:cTn id="40" dur="1" fill="hold">
                                          <p:stCondLst>
                                            <p:cond delay="0"/>
                                          </p:stCondLst>
                                        </p:cTn>
                                        <p:tgtEl>
                                          <p:spTgt spid="2833"/>
                                        </p:tgtEl>
                                        <p:attrNameLst>
                                          <p:attrName>style.visibility</p:attrName>
                                        </p:attrNameLst>
                                      </p:cBhvr>
                                      <p:to>
                                        <p:strVal val="visible"/>
                                      </p:to>
                                    </p:set>
                                    <p:animEffect transition="in" filter="fade">
                                      <p:cBhvr>
                                        <p:cTn id="41" dur="500"/>
                                        <p:tgtEl>
                                          <p:spTgt spid="2833"/>
                                        </p:tgtEl>
                                      </p:cBhvr>
                                    </p:animEffect>
                                  </p:childTnLst>
                                </p:cTn>
                              </p:par>
                            </p:childTnLst>
                          </p:cTn>
                        </p:par>
                        <p:par>
                          <p:cTn id="42" fill="hold">
                            <p:stCondLst>
                              <p:cond delay="6000"/>
                            </p:stCondLst>
                            <p:childTnLst>
                              <p:par>
                                <p:cTn id="43" presetID="2" presetClass="entr" presetSubtype="8" fill="hold" nodeType="afterEffect">
                                  <p:stCondLst>
                                    <p:cond delay="0"/>
                                  </p:stCondLst>
                                  <p:childTnLst>
                                    <p:set>
                                      <p:cBhvr>
                                        <p:cTn id="44" dur="1" fill="hold">
                                          <p:stCondLst>
                                            <p:cond delay="0"/>
                                          </p:stCondLst>
                                        </p:cTn>
                                        <p:tgtEl>
                                          <p:spTgt spid="2836"/>
                                        </p:tgtEl>
                                        <p:attrNameLst>
                                          <p:attrName>style.visibility</p:attrName>
                                        </p:attrNameLst>
                                      </p:cBhvr>
                                      <p:to>
                                        <p:strVal val="visible"/>
                                      </p:to>
                                    </p:set>
                                    <p:anim calcmode="lin" valueType="num">
                                      <p:cBhvr additive="base">
                                        <p:cTn id="45" dur="500"/>
                                        <p:tgtEl>
                                          <p:spTgt spid="283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cxnSp>
        <p:nvCxnSpPr>
          <p:cNvPr id="2841" name="Google Shape;2841;p44"/>
          <p:cNvCxnSpPr/>
          <p:nvPr/>
        </p:nvCxnSpPr>
        <p:spPr>
          <a:xfrm>
            <a:off x="5079158" y="2346365"/>
            <a:ext cx="812400" cy="226500"/>
          </a:xfrm>
          <a:prstGeom prst="bentConnector3">
            <a:avLst>
              <a:gd name="adj1" fmla="val 49996"/>
            </a:avLst>
          </a:prstGeom>
          <a:noFill/>
          <a:ln w="9525" cap="flat" cmpd="sng">
            <a:solidFill>
              <a:srgbClr val="A5A5A5"/>
            </a:solidFill>
            <a:prstDash val="dot"/>
            <a:miter lim="800000"/>
            <a:headEnd type="oval" w="med" len="med"/>
            <a:tailEnd type="oval" w="med" len="med"/>
          </a:ln>
        </p:spPr>
      </p:cxnSp>
      <p:cxnSp>
        <p:nvCxnSpPr>
          <p:cNvPr id="2842" name="Google Shape;2842;p44"/>
          <p:cNvCxnSpPr/>
          <p:nvPr/>
        </p:nvCxnSpPr>
        <p:spPr>
          <a:xfrm rot="10800000" flipH="1">
            <a:off x="5066074" y="1656451"/>
            <a:ext cx="812400" cy="226500"/>
          </a:xfrm>
          <a:prstGeom prst="bentConnector3">
            <a:avLst>
              <a:gd name="adj1" fmla="val 49996"/>
            </a:avLst>
          </a:prstGeom>
          <a:noFill/>
          <a:ln w="9525" cap="flat" cmpd="sng">
            <a:solidFill>
              <a:srgbClr val="A5A5A5"/>
            </a:solidFill>
            <a:prstDash val="dot"/>
            <a:miter lim="800000"/>
            <a:headEnd type="oval" w="med" len="med"/>
            <a:tailEnd type="oval" w="med" len="med"/>
          </a:ln>
        </p:spPr>
      </p:cxnSp>
      <p:cxnSp>
        <p:nvCxnSpPr>
          <p:cNvPr id="2843" name="Google Shape;2843;p44"/>
          <p:cNvCxnSpPr/>
          <p:nvPr/>
        </p:nvCxnSpPr>
        <p:spPr>
          <a:xfrm flipH="1">
            <a:off x="3248701" y="2363589"/>
            <a:ext cx="812400" cy="226500"/>
          </a:xfrm>
          <a:prstGeom prst="bentConnector3">
            <a:avLst>
              <a:gd name="adj1" fmla="val 49996"/>
            </a:avLst>
          </a:prstGeom>
          <a:noFill/>
          <a:ln w="9525" cap="flat" cmpd="sng">
            <a:solidFill>
              <a:srgbClr val="A5A5A5"/>
            </a:solidFill>
            <a:prstDash val="dot"/>
            <a:miter lim="800000"/>
            <a:headEnd type="oval" w="med" len="med"/>
            <a:tailEnd type="oval" w="med" len="med"/>
          </a:ln>
        </p:spPr>
      </p:cxnSp>
      <p:grpSp>
        <p:nvGrpSpPr>
          <p:cNvPr id="2844" name="Google Shape;2844;p44"/>
          <p:cNvGrpSpPr/>
          <p:nvPr/>
        </p:nvGrpSpPr>
        <p:grpSpPr>
          <a:xfrm>
            <a:off x="5932621" y="1330600"/>
            <a:ext cx="2818709" cy="657019"/>
            <a:chOff x="7699508" y="2223969"/>
            <a:chExt cx="3283266" cy="765303"/>
          </a:xfrm>
        </p:grpSpPr>
        <p:sp>
          <p:nvSpPr>
            <p:cNvPr id="2845" name="Google Shape;2845;p44"/>
            <p:cNvSpPr/>
            <p:nvPr/>
          </p:nvSpPr>
          <p:spPr>
            <a:xfrm rot="5400000">
              <a:off x="9371697" y="1378195"/>
              <a:ext cx="765300" cy="2456854"/>
            </a:xfrm>
            <a:prstGeom prst="round2SameRect">
              <a:avLst>
                <a:gd name="adj1" fmla="val 50000"/>
                <a:gd name="adj2" fmla="val 0"/>
              </a:avLst>
            </a:prstGeom>
            <a:solidFill>
              <a:schemeClr val="accent3"/>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sp>
          <p:nvSpPr>
            <p:cNvPr id="2846" name="Google Shape;2846;p44"/>
            <p:cNvSpPr/>
            <p:nvPr/>
          </p:nvSpPr>
          <p:spPr>
            <a:xfrm rot="-5400000">
              <a:off x="7730064" y="2193413"/>
              <a:ext cx="765300" cy="826412"/>
            </a:xfrm>
            <a:prstGeom prst="round2SameRect">
              <a:avLst>
                <a:gd name="adj1" fmla="val 50000"/>
                <a:gd name="adj2" fmla="val 0"/>
              </a:avLst>
            </a:prstGeom>
            <a:solidFill>
              <a:srgbClr val="BFBFBF"/>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grpSp>
      <p:grpSp>
        <p:nvGrpSpPr>
          <p:cNvPr id="2847" name="Google Shape;2847;p44"/>
          <p:cNvGrpSpPr/>
          <p:nvPr/>
        </p:nvGrpSpPr>
        <p:grpSpPr>
          <a:xfrm>
            <a:off x="5932621" y="2248020"/>
            <a:ext cx="2818709" cy="657017"/>
            <a:chOff x="7699508" y="3292593"/>
            <a:chExt cx="3283266" cy="765302"/>
          </a:xfrm>
        </p:grpSpPr>
        <p:sp>
          <p:nvSpPr>
            <p:cNvPr id="2848" name="Google Shape;2848;p44"/>
            <p:cNvSpPr/>
            <p:nvPr/>
          </p:nvSpPr>
          <p:spPr>
            <a:xfrm rot="5400000">
              <a:off x="9371697" y="2446818"/>
              <a:ext cx="765300" cy="2456854"/>
            </a:xfrm>
            <a:prstGeom prst="round2SameRect">
              <a:avLst>
                <a:gd name="adj1" fmla="val 50000"/>
                <a:gd name="adj2" fmla="val 0"/>
              </a:avLst>
            </a:prstGeom>
            <a:solidFill>
              <a:schemeClr val="accent4"/>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sp>
          <p:nvSpPr>
            <p:cNvPr id="2849" name="Google Shape;2849;p44"/>
            <p:cNvSpPr/>
            <p:nvPr/>
          </p:nvSpPr>
          <p:spPr>
            <a:xfrm rot="-5400000">
              <a:off x="7730064" y="3262037"/>
              <a:ext cx="765300" cy="826412"/>
            </a:xfrm>
            <a:prstGeom prst="round2SameRect">
              <a:avLst>
                <a:gd name="adj1" fmla="val 50000"/>
                <a:gd name="adj2" fmla="val 0"/>
              </a:avLst>
            </a:prstGeom>
            <a:solidFill>
              <a:srgbClr val="BFBFBF"/>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grpSp>
      <p:grpSp>
        <p:nvGrpSpPr>
          <p:cNvPr id="2850" name="Google Shape;2850;p44"/>
          <p:cNvGrpSpPr/>
          <p:nvPr/>
        </p:nvGrpSpPr>
        <p:grpSpPr>
          <a:xfrm>
            <a:off x="392670" y="1341500"/>
            <a:ext cx="2818709" cy="657017"/>
            <a:chOff x="1246506" y="2236667"/>
            <a:chExt cx="3283266" cy="765302"/>
          </a:xfrm>
        </p:grpSpPr>
        <p:sp>
          <p:nvSpPr>
            <p:cNvPr id="2851" name="Google Shape;2851;p44"/>
            <p:cNvSpPr/>
            <p:nvPr/>
          </p:nvSpPr>
          <p:spPr>
            <a:xfrm rot="-5400000">
              <a:off x="2092283" y="1390890"/>
              <a:ext cx="765300" cy="2456854"/>
            </a:xfrm>
            <a:prstGeom prst="round2SameRect">
              <a:avLst>
                <a:gd name="adj1" fmla="val 50000"/>
                <a:gd name="adj2" fmla="val 0"/>
              </a:avLst>
            </a:prstGeom>
            <a:solidFill>
              <a:schemeClr val="accent1"/>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sp>
          <p:nvSpPr>
            <p:cNvPr id="2852" name="Google Shape;2852;p44"/>
            <p:cNvSpPr/>
            <p:nvPr/>
          </p:nvSpPr>
          <p:spPr>
            <a:xfrm rot="5400000">
              <a:off x="3733916" y="2206113"/>
              <a:ext cx="765300" cy="826412"/>
            </a:xfrm>
            <a:prstGeom prst="round2SameRect">
              <a:avLst>
                <a:gd name="adj1" fmla="val 50000"/>
                <a:gd name="adj2" fmla="val 0"/>
              </a:avLst>
            </a:prstGeom>
            <a:solidFill>
              <a:srgbClr val="BFBFBF"/>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grpSp>
      <p:grpSp>
        <p:nvGrpSpPr>
          <p:cNvPr id="2853" name="Google Shape;2853;p44"/>
          <p:cNvGrpSpPr/>
          <p:nvPr/>
        </p:nvGrpSpPr>
        <p:grpSpPr>
          <a:xfrm>
            <a:off x="392670" y="2258923"/>
            <a:ext cx="2818709" cy="657019"/>
            <a:chOff x="1246506" y="3305290"/>
            <a:chExt cx="3283266" cy="765303"/>
          </a:xfrm>
        </p:grpSpPr>
        <p:sp>
          <p:nvSpPr>
            <p:cNvPr id="2854" name="Google Shape;2854;p44"/>
            <p:cNvSpPr/>
            <p:nvPr/>
          </p:nvSpPr>
          <p:spPr>
            <a:xfrm rot="-5400000">
              <a:off x="2092283" y="2459513"/>
              <a:ext cx="765300" cy="2456854"/>
            </a:xfrm>
            <a:prstGeom prst="round2SameRect">
              <a:avLst>
                <a:gd name="adj1" fmla="val 50000"/>
                <a:gd name="adj2" fmla="val 0"/>
              </a:avLst>
            </a:prstGeom>
            <a:solidFill>
              <a:schemeClr val="accent2"/>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sp>
          <p:nvSpPr>
            <p:cNvPr id="2855" name="Google Shape;2855;p44"/>
            <p:cNvSpPr/>
            <p:nvPr/>
          </p:nvSpPr>
          <p:spPr>
            <a:xfrm rot="5400000">
              <a:off x="3733916" y="3274737"/>
              <a:ext cx="765300" cy="826412"/>
            </a:xfrm>
            <a:prstGeom prst="round2SameRect">
              <a:avLst>
                <a:gd name="adj1" fmla="val 50000"/>
                <a:gd name="adj2" fmla="val 0"/>
              </a:avLst>
            </a:prstGeom>
            <a:solidFill>
              <a:srgbClr val="BFBFBF"/>
            </a:solidFill>
            <a:ln>
              <a:noFill/>
            </a:ln>
          </p:spPr>
          <p:txBody>
            <a:bodyPr spcFirstLastPara="1" wrap="square" lIns="91425" tIns="45700" rIns="91425" bIns="45700" anchor="ctr" anchorCtr="0">
              <a:noAutofit/>
            </a:bodyPr>
            <a:lstStyle/>
            <a:p>
              <a:pPr marL="0" marR="0" lvl="0" indent="0" algn="just" rtl="0">
                <a:lnSpc>
                  <a:spcPct val="120000"/>
                </a:lnSpc>
                <a:spcBef>
                  <a:spcPts val="0"/>
                </a:spcBef>
                <a:spcAft>
                  <a:spcPts val="0"/>
                </a:spcAft>
                <a:buNone/>
              </a:pPr>
              <a:endParaRPr sz="1200">
                <a:solidFill>
                  <a:schemeClr val="lt1"/>
                </a:solidFill>
                <a:latin typeface="Arial"/>
                <a:ea typeface="Arial"/>
                <a:cs typeface="Arial"/>
                <a:sym typeface="Arial"/>
              </a:endParaRPr>
            </a:p>
          </p:txBody>
        </p:sp>
      </p:grpSp>
      <p:cxnSp>
        <p:nvCxnSpPr>
          <p:cNvPr id="2856" name="Google Shape;2856;p44"/>
          <p:cNvCxnSpPr/>
          <p:nvPr/>
        </p:nvCxnSpPr>
        <p:spPr>
          <a:xfrm rot="10800000">
            <a:off x="3248701" y="1673674"/>
            <a:ext cx="812400" cy="226500"/>
          </a:xfrm>
          <a:prstGeom prst="bentConnector3">
            <a:avLst>
              <a:gd name="adj1" fmla="val 49996"/>
            </a:avLst>
          </a:prstGeom>
          <a:noFill/>
          <a:ln w="9525" cap="flat" cmpd="sng">
            <a:solidFill>
              <a:srgbClr val="A5A5A5"/>
            </a:solidFill>
            <a:prstDash val="dot"/>
            <a:miter lim="800000"/>
            <a:headEnd type="oval" w="med" len="med"/>
            <a:tailEnd type="oval" w="med" len="med"/>
          </a:ln>
        </p:spPr>
      </p:cxnSp>
      <p:sp>
        <p:nvSpPr>
          <p:cNvPr id="2857" name="Google Shape;2857;p44"/>
          <p:cNvSpPr/>
          <p:nvPr/>
        </p:nvSpPr>
        <p:spPr>
          <a:xfrm>
            <a:off x="3635838" y="1176181"/>
            <a:ext cx="925603" cy="923504"/>
          </a:xfrm>
          <a:custGeom>
            <a:avLst/>
            <a:gdLst/>
            <a:ahLst/>
            <a:cxnLst/>
            <a:rect l="l" t="t" r="r" b="b"/>
            <a:pathLst>
              <a:path w="372" h="371" extrusionOk="0">
                <a:moveTo>
                  <a:pt x="372" y="0"/>
                </a:moveTo>
                <a:cubicBezTo>
                  <a:pt x="325" y="0"/>
                  <a:pt x="325" y="0"/>
                  <a:pt x="325" y="0"/>
                </a:cubicBezTo>
                <a:cubicBezTo>
                  <a:pt x="325" y="73"/>
                  <a:pt x="325" y="73"/>
                  <a:pt x="325" y="73"/>
                </a:cubicBezTo>
                <a:cubicBezTo>
                  <a:pt x="304" y="77"/>
                  <a:pt x="282" y="83"/>
                  <a:pt x="263" y="90"/>
                </a:cubicBezTo>
                <a:cubicBezTo>
                  <a:pt x="226" y="26"/>
                  <a:pt x="226" y="26"/>
                  <a:pt x="226" y="26"/>
                </a:cubicBezTo>
                <a:cubicBezTo>
                  <a:pt x="145" y="73"/>
                  <a:pt x="145" y="73"/>
                  <a:pt x="145" y="73"/>
                </a:cubicBezTo>
                <a:cubicBezTo>
                  <a:pt x="182" y="136"/>
                  <a:pt x="182" y="136"/>
                  <a:pt x="182" y="136"/>
                </a:cubicBezTo>
                <a:cubicBezTo>
                  <a:pt x="166" y="150"/>
                  <a:pt x="150" y="166"/>
                  <a:pt x="137" y="183"/>
                </a:cubicBezTo>
                <a:cubicBezTo>
                  <a:pt x="73" y="146"/>
                  <a:pt x="73" y="146"/>
                  <a:pt x="73" y="146"/>
                </a:cubicBezTo>
                <a:cubicBezTo>
                  <a:pt x="28" y="225"/>
                  <a:pt x="28" y="225"/>
                  <a:pt x="28" y="225"/>
                </a:cubicBezTo>
                <a:cubicBezTo>
                  <a:pt x="91" y="262"/>
                  <a:pt x="91" y="262"/>
                  <a:pt x="91" y="262"/>
                </a:cubicBezTo>
                <a:cubicBezTo>
                  <a:pt x="82" y="283"/>
                  <a:pt x="78" y="303"/>
                  <a:pt x="74" y="325"/>
                </a:cubicBezTo>
                <a:cubicBezTo>
                  <a:pt x="0" y="325"/>
                  <a:pt x="0" y="325"/>
                  <a:pt x="0" y="325"/>
                </a:cubicBezTo>
                <a:cubicBezTo>
                  <a:pt x="0" y="371"/>
                  <a:pt x="0" y="371"/>
                  <a:pt x="0" y="371"/>
                </a:cubicBezTo>
                <a:cubicBezTo>
                  <a:pt x="372" y="371"/>
                  <a:pt x="372" y="371"/>
                  <a:pt x="372" y="371"/>
                </a:cubicBezTo>
                <a:lnTo>
                  <a:pt x="372" y="0"/>
                </a:lnTo>
                <a:close/>
              </a:path>
            </a:pathLst>
          </a:custGeom>
          <a:solidFill>
            <a:schemeClr val="accen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58" name="Google Shape;2858;p44"/>
          <p:cNvSpPr/>
          <p:nvPr/>
        </p:nvSpPr>
        <p:spPr>
          <a:xfrm>
            <a:off x="4561442" y="1176181"/>
            <a:ext cx="924554" cy="923504"/>
          </a:xfrm>
          <a:custGeom>
            <a:avLst/>
            <a:gdLst/>
            <a:ahLst/>
            <a:cxnLst/>
            <a:rect l="l" t="t" r="r" b="b"/>
            <a:pathLst>
              <a:path w="371" h="371" extrusionOk="0">
                <a:moveTo>
                  <a:pt x="0" y="0"/>
                </a:moveTo>
                <a:cubicBezTo>
                  <a:pt x="46" y="0"/>
                  <a:pt x="46" y="0"/>
                  <a:pt x="46" y="0"/>
                </a:cubicBezTo>
                <a:cubicBezTo>
                  <a:pt x="46" y="73"/>
                  <a:pt x="46" y="73"/>
                  <a:pt x="46" y="73"/>
                </a:cubicBezTo>
                <a:cubicBezTo>
                  <a:pt x="67" y="77"/>
                  <a:pt x="89" y="83"/>
                  <a:pt x="108" y="90"/>
                </a:cubicBezTo>
                <a:cubicBezTo>
                  <a:pt x="145" y="26"/>
                  <a:pt x="145" y="26"/>
                  <a:pt x="145" y="26"/>
                </a:cubicBezTo>
                <a:cubicBezTo>
                  <a:pt x="226" y="73"/>
                  <a:pt x="226" y="73"/>
                  <a:pt x="226" y="73"/>
                </a:cubicBezTo>
                <a:cubicBezTo>
                  <a:pt x="189" y="136"/>
                  <a:pt x="189" y="136"/>
                  <a:pt x="189" y="136"/>
                </a:cubicBezTo>
                <a:cubicBezTo>
                  <a:pt x="206" y="150"/>
                  <a:pt x="221" y="166"/>
                  <a:pt x="234" y="183"/>
                </a:cubicBezTo>
                <a:cubicBezTo>
                  <a:pt x="298" y="146"/>
                  <a:pt x="298" y="146"/>
                  <a:pt x="298" y="146"/>
                </a:cubicBezTo>
                <a:cubicBezTo>
                  <a:pt x="344" y="225"/>
                  <a:pt x="344" y="225"/>
                  <a:pt x="344" y="225"/>
                </a:cubicBezTo>
                <a:cubicBezTo>
                  <a:pt x="281" y="262"/>
                  <a:pt x="281" y="262"/>
                  <a:pt x="281" y="262"/>
                </a:cubicBezTo>
                <a:cubicBezTo>
                  <a:pt x="289" y="283"/>
                  <a:pt x="294" y="303"/>
                  <a:pt x="297" y="325"/>
                </a:cubicBezTo>
                <a:cubicBezTo>
                  <a:pt x="371" y="325"/>
                  <a:pt x="371" y="325"/>
                  <a:pt x="371" y="325"/>
                </a:cubicBezTo>
                <a:cubicBezTo>
                  <a:pt x="371" y="371"/>
                  <a:pt x="371" y="371"/>
                  <a:pt x="371" y="371"/>
                </a:cubicBezTo>
                <a:cubicBezTo>
                  <a:pt x="0" y="371"/>
                  <a:pt x="0" y="371"/>
                  <a:pt x="0" y="371"/>
                </a:cubicBezTo>
                <a:lnTo>
                  <a:pt x="0" y="0"/>
                </a:lnTo>
                <a:close/>
              </a:path>
            </a:pathLst>
          </a:custGeom>
          <a:solidFill>
            <a:schemeClr val="accent3"/>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59" name="Google Shape;2859;p44"/>
          <p:cNvSpPr/>
          <p:nvPr/>
        </p:nvSpPr>
        <p:spPr>
          <a:xfrm>
            <a:off x="4561442" y="2099688"/>
            <a:ext cx="924554" cy="922456"/>
          </a:xfrm>
          <a:custGeom>
            <a:avLst/>
            <a:gdLst/>
            <a:ahLst/>
            <a:cxnLst/>
            <a:rect l="l" t="t" r="r" b="b"/>
            <a:pathLst>
              <a:path w="371" h="371" extrusionOk="0">
                <a:moveTo>
                  <a:pt x="0" y="371"/>
                </a:moveTo>
                <a:cubicBezTo>
                  <a:pt x="46" y="371"/>
                  <a:pt x="46" y="371"/>
                  <a:pt x="46" y="371"/>
                </a:cubicBezTo>
                <a:cubicBezTo>
                  <a:pt x="46" y="299"/>
                  <a:pt x="46" y="299"/>
                  <a:pt x="46" y="299"/>
                </a:cubicBezTo>
                <a:cubicBezTo>
                  <a:pt x="67" y="295"/>
                  <a:pt x="89" y="289"/>
                  <a:pt x="108" y="282"/>
                </a:cubicBezTo>
                <a:cubicBezTo>
                  <a:pt x="145" y="345"/>
                  <a:pt x="145" y="345"/>
                  <a:pt x="145" y="345"/>
                </a:cubicBezTo>
                <a:cubicBezTo>
                  <a:pt x="226" y="299"/>
                  <a:pt x="226" y="299"/>
                  <a:pt x="226" y="299"/>
                </a:cubicBezTo>
                <a:cubicBezTo>
                  <a:pt x="189" y="236"/>
                  <a:pt x="189" y="236"/>
                  <a:pt x="189" y="236"/>
                </a:cubicBezTo>
                <a:cubicBezTo>
                  <a:pt x="206" y="221"/>
                  <a:pt x="221" y="206"/>
                  <a:pt x="234" y="189"/>
                </a:cubicBezTo>
                <a:cubicBezTo>
                  <a:pt x="298" y="226"/>
                  <a:pt x="298" y="226"/>
                  <a:pt x="298" y="226"/>
                </a:cubicBezTo>
                <a:cubicBezTo>
                  <a:pt x="344" y="146"/>
                  <a:pt x="344" y="146"/>
                  <a:pt x="344" y="146"/>
                </a:cubicBezTo>
                <a:cubicBezTo>
                  <a:pt x="281" y="109"/>
                  <a:pt x="281" y="109"/>
                  <a:pt x="281" y="109"/>
                </a:cubicBezTo>
                <a:cubicBezTo>
                  <a:pt x="289" y="89"/>
                  <a:pt x="294" y="69"/>
                  <a:pt x="297" y="46"/>
                </a:cubicBezTo>
                <a:cubicBezTo>
                  <a:pt x="371" y="46"/>
                  <a:pt x="371" y="46"/>
                  <a:pt x="371" y="46"/>
                </a:cubicBezTo>
                <a:cubicBezTo>
                  <a:pt x="371" y="0"/>
                  <a:pt x="371" y="0"/>
                  <a:pt x="371" y="0"/>
                </a:cubicBezTo>
                <a:cubicBezTo>
                  <a:pt x="0" y="0"/>
                  <a:pt x="0" y="0"/>
                  <a:pt x="0" y="0"/>
                </a:cubicBezTo>
                <a:lnTo>
                  <a:pt x="0" y="371"/>
                </a:lnTo>
                <a:close/>
              </a:path>
            </a:pathLst>
          </a:custGeom>
          <a:solidFill>
            <a:schemeClr val="accent4"/>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0" name="Google Shape;2860;p44"/>
          <p:cNvSpPr/>
          <p:nvPr/>
        </p:nvSpPr>
        <p:spPr>
          <a:xfrm>
            <a:off x="3635838" y="2099688"/>
            <a:ext cx="925603" cy="922456"/>
          </a:xfrm>
          <a:custGeom>
            <a:avLst/>
            <a:gdLst/>
            <a:ahLst/>
            <a:cxnLst/>
            <a:rect l="l" t="t" r="r" b="b"/>
            <a:pathLst>
              <a:path w="372" h="371" extrusionOk="0">
                <a:moveTo>
                  <a:pt x="372" y="371"/>
                </a:moveTo>
                <a:cubicBezTo>
                  <a:pt x="325" y="371"/>
                  <a:pt x="325" y="371"/>
                  <a:pt x="325" y="371"/>
                </a:cubicBezTo>
                <a:cubicBezTo>
                  <a:pt x="325" y="299"/>
                  <a:pt x="325" y="299"/>
                  <a:pt x="325" y="299"/>
                </a:cubicBezTo>
                <a:cubicBezTo>
                  <a:pt x="304" y="295"/>
                  <a:pt x="282" y="289"/>
                  <a:pt x="263" y="282"/>
                </a:cubicBezTo>
                <a:cubicBezTo>
                  <a:pt x="226" y="345"/>
                  <a:pt x="226" y="345"/>
                  <a:pt x="226" y="345"/>
                </a:cubicBezTo>
                <a:cubicBezTo>
                  <a:pt x="145" y="299"/>
                  <a:pt x="145" y="299"/>
                  <a:pt x="145" y="299"/>
                </a:cubicBezTo>
                <a:cubicBezTo>
                  <a:pt x="182" y="236"/>
                  <a:pt x="182" y="236"/>
                  <a:pt x="182" y="236"/>
                </a:cubicBezTo>
                <a:cubicBezTo>
                  <a:pt x="166" y="221"/>
                  <a:pt x="150" y="206"/>
                  <a:pt x="137" y="189"/>
                </a:cubicBezTo>
                <a:cubicBezTo>
                  <a:pt x="73" y="226"/>
                  <a:pt x="73" y="226"/>
                  <a:pt x="73" y="226"/>
                </a:cubicBezTo>
                <a:cubicBezTo>
                  <a:pt x="28" y="146"/>
                  <a:pt x="28" y="146"/>
                  <a:pt x="28" y="146"/>
                </a:cubicBezTo>
                <a:cubicBezTo>
                  <a:pt x="91" y="109"/>
                  <a:pt x="91" y="109"/>
                  <a:pt x="91" y="109"/>
                </a:cubicBezTo>
                <a:cubicBezTo>
                  <a:pt x="82" y="89"/>
                  <a:pt x="78" y="69"/>
                  <a:pt x="74" y="46"/>
                </a:cubicBezTo>
                <a:cubicBezTo>
                  <a:pt x="0" y="46"/>
                  <a:pt x="0" y="46"/>
                  <a:pt x="0" y="46"/>
                </a:cubicBezTo>
                <a:cubicBezTo>
                  <a:pt x="0" y="0"/>
                  <a:pt x="0" y="0"/>
                  <a:pt x="0" y="0"/>
                </a:cubicBezTo>
                <a:cubicBezTo>
                  <a:pt x="372" y="0"/>
                  <a:pt x="372" y="0"/>
                  <a:pt x="372" y="0"/>
                </a:cubicBezTo>
                <a:lnTo>
                  <a:pt x="372" y="371"/>
                </a:lnTo>
                <a:close/>
              </a:path>
            </a:pathLst>
          </a:custGeom>
          <a:solidFill>
            <a:schemeClr val="accent2"/>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1" name="Google Shape;2861;p44"/>
          <p:cNvSpPr/>
          <p:nvPr/>
        </p:nvSpPr>
        <p:spPr>
          <a:xfrm>
            <a:off x="2593615" y="1475655"/>
            <a:ext cx="424304" cy="376991"/>
          </a:xfrm>
          <a:custGeom>
            <a:avLst/>
            <a:gdLst/>
            <a:ahLst/>
            <a:cxnLst/>
            <a:rect l="l" t="t" r="r" b="b"/>
            <a:pathLst>
              <a:path w="134" h="119" extrusionOk="0">
                <a:moveTo>
                  <a:pt x="133" y="16"/>
                </a:moveTo>
                <a:cubicBezTo>
                  <a:pt x="121" y="5"/>
                  <a:pt x="121" y="5"/>
                  <a:pt x="121" y="5"/>
                </a:cubicBezTo>
                <a:cubicBezTo>
                  <a:pt x="119" y="3"/>
                  <a:pt x="117" y="3"/>
                  <a:pt x="115" y="5"/>
                </a:cubicBezTo>
                <a:cubicBezTo>
                  <a:pt x="114" y="6"/>
                  <a:pt x="114" y="7"/>
                  <a:pt x="114" y="8"/>
                </a:cubicBezTo>
                <a:cubicBezTo>
                  <a:pt x="113" y="8"/>
                  <a:pt x="112" y="8"/>
                  <a:pt x="111" y="9"/>
                </a:cubicBezTo>
                <a:cubicBezTo>
                  <a:pt x="111" y="9"/>
                  <a:pt x="111" y="9"/>
                  <a:pt x="111" y="9"/>
                </a:cubicBezTo>
                <a:cubicBezTo>
                  <a:pt x="81" y="39"/>
                  <a:pt x="81" y="39"/>
                  <a:pt x="81" y="39"/>
                </a:cubicBezTo>
                <a:cubicBezTo>
                  <a:pt x="81" y="42"/>
                  <a:pt x="80" y="45"/>
                  <a:pt x="79" y="47"/>
                </a:cubicBezTo>
                <a:cubicBezTo>
                  <a:pt x="82" y="50"/>
                  <a:pt x="82" y="50"/>
                  <a:pt x="82" y="50"/>
                </a:cubicBezTo>
                <a:cubicBezTo>
                  <a:pt x="82" y="50"/>
                  <a:pt x="82" y="50"/>
                  <a:pt x="82" y="50"/>
                </a:cubicBezTo>
                <a:cubicBezTo>
                  <a:pt x="83" y="51"/>
                  <a:pt x="83" y="51"/>
                  <a:pt x="83" y="51"/>
                </a:cubicBezTo>
                <a:cubicBezTo>
                  <a:pt x="76" y="57"/>
                  <a:pt x="76" y="57"/>
                  <a:pt x="76" y="57"/>
                </a:cubicBezTo>
                <a:cubicBezTo>
                  <a:pt x="54" y="35"/>
                  <a:pt x="54" y="35"/>
                  <a:pt x="54" y="35"/>
                </a:cubicBezTo>
                <a:cubicBezTo>
                  <a:pt x="56" y="26"/>
                  <a:pt x="54" y="17"/>
                  <a:pt x="47" y="10"/>
                </a:cubicBezTo>
                <a:cubicBezTo>
                  <a:pt x="40" y="3"/>
                  <a:pt x="30" y="0"/>
                  <a:pt x="21" y="3"/>
                </a:cubicBezTo>
                <a:cubicBezTo>
                  <a:pt x="36" y="18"/>
                  <a:pt x="36" y="18"/>
                  <a:pt x="36" y="18"/>
                </a:cubicBezTo>
                <a:cubicBezTo>
                  <a:pt x="32" y="32"/>
                  <a:pt x="32" y="32"/>
                  <a:pt x="32" y="32"/>
                </a:cubicBezTo>
                <a:cubicBezTo>
                  <a:pt x="18" y="36"/>
                  <a:pt x="18" y="36"/>
                  <a:pt x="18" y="36"/>
                </a:cubicBezTo>
                <a:cubicBezTo>
                  <a:pt x="3" y="21"/>
                  <a:pt x="3" y="21"/>
                  <a:pt x="3" y="21"/>
                </a:cubicBezTo>
                <a:cubicBezTo>
                  <a:pt x="0" y="30"/>
                  <a:pt x="3" y="40"/>
                  <a:pt x="10" y="47"/>
                </a:cubicBezTo>
                <a:cubicBezTo>
                  <a:pt x="17" y="54"/>
                  <a:pt x="27" y="56"/>
                  <a:pt x="36" y="53"/>
                </a:cubicBezTo>
                <a:cubicBezTo>
                  <a:pt x="37" y="53"/>
                  <a:pt x="37" y="53"/>
                  <a:pt x="37" y="53"/>
                </a:cubicBezTo>
                <a:cubicBezTo>
                  <a:pt x="58" y="75"/>
                  <a:pt x="58" y="75"/>
                  <a:pt x="58" y="75"/>
                </a:cubicBezTo>
                <a:cubicBezTo>
                  <a:pt x="38" y="96"/>
                  <a:pt x="38" y="96"/>
                  <a:pt x="38" y="96"/>
                </a:cubicBezTo>
                <a:cubicBezTo>
                  <a:pt x="36" y="95"/>
                  <a:pt x="36" y="95"/>
                  <a:pt x="36" y="95"/>
                </a:cubicBezTo>
                <a:cubicBezTo>
                  <a:pt x="31" y="99"/>
                  <a:pt x="31" y="99"/>
                  <a:pt x="31" y="99"/>
                </a:cubicBezTo>
                <a:cubicBezTo>
                  <a:pt x="21" y="115"/>
                  <a:pt x="21" y="115"/>
                  <a:pt x="21" y="115"/>
                </a:cubicBezTo>
                <a:cubicBezTo>
                  <a:pt x="23" y="117"/>
                  <a:pt x="23" y="117"/>
                  <a:pt x="23" y="117"/>
                </a:cubicBezTo>
                <a:cubicBezTo>
                  <a:pt x="39" y="107"/>
                  <a:pt x="39" y="107"/>
                  <a:pt x="39" y="107"/>
                </a:cubicBezTo>
                <a:cubicBezTo>
                  <a:pt x="43" y="101"/>
                  <a:pt x="43" y="101"/>
                  <a:pt x="43" y="101"/>
                </a:cubicBezTo>
                <a:cubicBezTo>
                  <a:pt x="42" y="100"/>
                  <a:pt x="42" y="100"/>
                  <a:pt x="42" y="100"/>
                </a:cubicBezTo>
                <a:cubicBezTo>
                  <a:pt x="63" y="80"/>
                  <a:pt x="63" y="80"/>
                  <a:pt x="63" y="80"/>
                </a:cubicBezTo>
                <a:cubicBezTo>
                  <a:pt x="98" y="115"/>
                  <a:pt x="98" y="115"/>
                  <a:pt x="98" y="115"/>
                </a:cubicBezTo>
                <a:cubicBezTo>
                  <a:pt x="101" y="117"/>
                  <a:pt x="104" y="119"/>
                  <a:pt x="107" y="119"/>
                </a:cubicBezTo>
                <a:cubicBezTo>
                  <a:pt x="110" y="119"/>
                  <a:pt x="113" y="117"/>
                  <a:pt x="116" y="115"/>
                </a:cubicBezTo>
                <a:cubicBezTo>
                  <a:pt x="121" y="110"/>
                  <a:pt x="121" y="102"/>
                  <a:pt x="116" y="97"/>
                </a:cubicBezTo>
                <a:cubicBezTo>
                  <a:pt x="81" y="62"/>
                  <a:pt x="81" y="62"/>
                  <a:pt x="81" y="62"/>
                </a:cubicBezTo>
                <a:cubicBezTo>
                  <a:pt x="87" y="56"/>
                  <a:pt x="87" y="56"/>
                  <a:pt x="87" y="56"/>
                </a:cubicBezTo>
                <a:cubicBezTo>
                  <a:pt x="90" y="59"/>
                  <a:pt x="90" y="59"/>
                  <a:pt x="90" y="59"/>
                </a:cubicBezTo>
                <a:cubicBezTo>
                  <a:pt x="92" y="57"/>
                  <a:pt x="95" y="56"/>
                  <a:pt x="98" y="57"/>
                </a:cubicBezTo>
                <a:cubicBezTo>
                  <a:pt x="128" y="26"/>
                  <a:pt x="128" y="26"/>
                  <a:pt x="128" y="26"/>
                </a:cubicBezTo>
                <a:cubicBezTo>
                  <a:pt x="128" y="26"/>
                  <a:pt x="128" y="26"/>
                  <a:pt x="128" y="26"/>
                </a:cubicBezTo>
                <a:cubicBezTo>
                  <a:pt x="128" y="26"/>
                  <a:pt x="128" y="26"/>
                  <a:pt x="128" y="26"/>
                </a:cubicBezTo>
                <a:cubicBezTo>
                  <a:pt x="129" y="25"/>
                  <a:pt x="129" y="24"/>
                  <a:pt x="129" y="23"/>
                </a:cubicBezTo>
                <a:cubicBezTo>
                  <a:pt x="130" y="24"/>
                  <a:pt x="132" y="23"/>
                  <a:pt x="133" y="22"/>
                </a:cubicBezTo>
                <a:cubicBezTo>
                  <a:pt x="134" y="21"/>
                  <a:pt x="134" y="18"/>
                  <a:pt x="133" y="16"/>
                </a:cubicBezTo>
                <a:close/>
                <a:moveTo>
                  <a:pt x="108" y="103"/>
                </a:moveTo>
                <a:cubicBezTo>
                  <a:pt x="111" y="103"/>
                  <a:pt x="113" y="106"/>
                  <a:pt x="113" y="108"/>
                </a:cubicBezTo>
                <a:cubicBezTo>
                  <a:pt x="113" y="111"/>
                  <a:pt x="111" y="113"/>
                  <a:pt x="108" y="113"/>
                </a:cubicBezTo>
                <a:cubicBezTo>
                  <a:pt x="105" y="113"/>
                  <a:pt x="103" y="111"/>
                  <a:pt x="103" y="108"/>
                </a:cubicBezTo>
                <a:cubicBezTo>
                  <a:pt x="103" y="106"/>
                  <a:pt x="105" y="103"/>
                  <a:pt x="108" y="103"/>
                </a:cubicBezTo>
                <a:close/>
                <a:moveTo>
                  <a:pt x="91" y="41"/>
                </a:moveTo>
                <a:cubicBezTo>
                  <a:pt x="89" y="39"/>
                  <a:pt x="89" y="39"/>
                  <a:pt x="89" y="39"/>
                </a:cubicBezTo>
                <a:cubicBezTo>
                  <a:pt x="112" y="17"/>
                  <a:pt x="112" y="17"/>
                  <a:pt x="112" y="17"/>
                </a:cubicBezTo>
                <a:cubicBezTo>
                  <a:pt x="114" y="19"/>
                  <a:pt x="114" y="19"/>
                  <a:pt x="114" y="19"/>
                </a:cubicBezTo>
                <a:lnTo>
                  <a:pt x="91" y="41"/>
                </a:lnTo>
                <a:close/>
                <a:moveTo>
                  <a:pt x="98" y="48"/>
                </a:moveTo>
                <a:cubicBezTo>
                  <a:pt x="96" y="47"/>
                  <a:pt x="96" y="47"/>
                  <a:pt x="96" y="47"/>
                </a:cubicBezTo>
                <a:cubicBezTo>
                  <a:pt x="119" y="24"/>
                  <a:pt x="119" y="24"/>
                  <a:pt x="119" y="24"/>
                </a:cubicBezTo>
                <a:cubicBezTo>
                  <a:pt x="121" y="26"/>
                  <a:pt x="121" y="26"/>
                  <a:pt x="121" y="26"/>
                </a:cubicBezTo>
                <a:lnTo>
                  <a:pt x="98" y="48"/>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grpSp>
        <p:nvGrpSpPr>
          <p:cNvPr id="2862" name="Google Shape;2862;p44"/>
          <p:cNvGrpSpPr/>
          <p:nvPr/>
        </p:nvGrpSpPr>
        <p:grpSpPr>
          <a:xfrm>
            <a:off x="2606357" y="2374734"/>
            <a:ext cx="412541" cy="409915"/>
            <a:chOff x="7392564" y="5336936"/>
            <a:chExt cx="556472" cy="552928"/>
          </a:xfrm>
        </p:grpSpPr>
        <p:sp>
          <p:nvSpPr>
            <p:cNvPr id="2863" name="Google Shape;2863;p44"/>
            <p:cNvSpPr/>
            <p:nvPr/>
          </p:nvSpPr>
          <p:spPr>
            <a:xfrm>
              <a:off x="7392564" y="5740999"/>
              <a:ext cx="148865" cy="148865"/>
            </a:xfrm>
            <a:custGeom>
              <a:avLst/>
              <a:gdLst/>
              <a:ahLst/>
              <a:cxnLst/>
              <a:rect l="l" t="t" r="r" b="b"/>
              <a:pathLst>
                <a:path w="42" h="42" extrusionOk="0">
                  <a:moveTo>
                    <a:pt x="19" y="1"/>
                  </a:moveTo>
                  <a:lnTo>
                    <a:pt x="0" y="42"/>
                  </a:lnTo>
                  <a:lnTo>
                    <a:pt x="42" y="24"/>
                  </a:lnTo>
                  <a:lnTo>
                    <a:pt x="42" y="24"/>
                  </a:lnTo>
                  <a:lnTo>
                    <a:pt x="19" y="0"/>
                  </a:lnTo>
                  <a:lnTo>
                    <a:pt x="19" y="1"/>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4" name="Google Shape;2864;p44"/>
            <p:cNvSpPr/>
            <p:nvPr/>
          </p:nvSpPr>
          <p:spPr>
            <a:xfrm>
              <a:off x="7477630" y="5383014"/>
              <a:ext cx="368619" cy="375707"/>
            </a:xfrm>
            <a:custGeom>
              <a:avLst/>
              <a:gdLst/>
              <a:ahLst/>
              <a:cxnLst/>
              <a:rect l="l" t="t" r="r" b="b"/>
              <a:pathLst>
                <a:path w="104" h="106" extrusionOk="0">
                  <a:moveTo>
                    <a:pt x="94" y="0"/>
                  </a:moveTo>
                  <a:lnTo>
                    <a:pt x="0" y="96"/>
                  </a:lnTo>
                  <a:lnTo>
                    <a:pt x="9" y="106"/>
                  </a:lnTo>
                  <a:lnTo>
                    <a:pt x="104" y="10"/>
                  </a:lnTo>
                  <a:lnTo>
                    <a:pt x="94" y="0"/>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5" name="Google Shape;2865;p44"/>
            <p:cNvSpPr/>
            <p:nvPr/>
          </p:nvSpPr>
          <p:spPr>
            <a:xfrm>
              <a:off x="7527252" y="5439725"/>
              <a:ext cx="368619" cy="368619"/>
            </a:xfrm>
            <a:custGeom>
              <a:avLst/>
              <a:gdLst/>
              <a:ahLst/>
              <a:cxnLst/>
              <a:rect l="l" t="t" r="r" b="b"/>
              <a:pathLst>
                <a:path w="104" h="104" extrusionOk="0">
                  <a:moveTo>
                    <a:pt x="95" y="0"/>
                  </a:moveTo>
                  <a:lnTo>
                    <a:pt x="0" y="94"/>
                  </a:lnTo>
                  <a:lnTo>
                    <a:pt x="10" y="104"/>
                  </a:lnTo>
                  <a:lnTo>
                    <a:pt x="104" y="9"/>
                  </a:lnTo>
                  <a:lnTo>
                    <a:pt x="95" y="0"/>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6" name="Google Shape;2866;p44"/>
            <p:cNvSpPr/>
            <p:nvPr/>
          </p:nvSpPr>
          <p:spPr>
            <a:xfrm>
              <a:off x="7835615" y="5336936"/>
              <a:ext cx="113421" cy="109878"/>
            </a:xfrm>
            <a:custGeom>
              <a:avLst/>
              <a:gdLst/>
              <a:ahLst/>
              <a:cxnLst/>
              <a:rect l="l" t="t" r="r" b="b"/>
              <a:pathLst>
                <a:path w="26" h="26" extrusionOk="0">
                  <a:moveTo>
                    <a:pt x="17" y="8"/>
                  </a:moveTo>
                  <a:cubicBezTo>
                    <a:pt x="9" y="0"/>
                    <a:pt x="0" y="7"/>
                    <a:pt x="0" y="7"/>
                  </a:cubicBezTo>
                  <a:cubicBezTo>
                    <a:pt x="19" y="26"/>
                    <a:pt x="19" y="26"/>
                    <a:pt x="19" y="26"/>
                  </a:cubicBezTo>
                  <a:cubicBezTo>
                    <a:pt x="19" y="26"/>
                    <a:pt x="26" y="17"/>
                    <a:pt x="17" y="8"/>
                  </a:cubicBez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grpSp>
      <p:grpSp>
        <p:nvGrpSpPr>
          <p:cNvPr id="2867" name="Google Shape;2867;p44"/>
          <p:cNvGrpSpPr/>
          <p:nvPr/>
        </p:nvGrpSpPr>
        <p:grpSpPr>
          <a:xfrm>
            <a:off x="6217542" y="1465558"/>
            <a:ext cx="264972" cy="355229"/>
            <a:chOff x="8025047" y="2676140"/>
            <a:chExt cx="308642" cy="413776"/>
          </a:xfrm>
        </p:grpSpPr>
        <p:sp>
          <p:nvSpPr>
            <p:cNvPr id="2868" name="Google Shape;2868;p44"/>
            <p:cNvSpPr/>
            <p:nvPr/>
          </p:nvSpPr>
          <p:spPr>
            <a:xfrm>
              <a:off x="8025047" y="2676140"/>
              <a:ext cx="233759" cy="413776"/>
            </a:xfrm>
            <a:custGeom>
              <a:avLst/>
              <a:gdLst/>
              <a:ahLst/>
              <a:cxnLst/>
              <a:rect l="l" t="t" r="r" b="b"/>
              <a:pathLst>
                <a:path w="73" h="129" extrusionOk="0">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69" name="Google Shape;2869;p44"/>
            <p:cNvSpPr/>
            <p:nvPr/>
          </p:nvSpPr>
          <p:spPr>
            <a:xfrm>
              <a:off x="8159041" y="2753123"/>
              <a:ext cx="174648" cy="166585"/>
            </a:xfrm>
            <a:custGeom>
              <a:avLst/>
              <a:gdLst/>
              <a:ahLst/>
              <a:cxnLst/>
              <a:rect l="l" t="t" r="r" b="b"/>
              <a:pathLst>
                <a:path w="65" h="62" extrusionOk="0">
                  <a:moveTo>
                    <a:pt x="0" y="44"/>
                  </a:moveTo>
                  <a:lnTo>
                    <a:pt x="8" y="44"/>
                  </a:lnTo>
                  <a:lnTo>
                    <a:pt x="0" y="62"/>
                  </a:lnTo>
                  <a:lnTo>
                    <a:pt x="22" y="44"/>
                  </a:lnTo>
                  <a:lnTo>
                    <a:pt x="65" y="44"/>
                  </a:lnTo>
                  <a:lnTo>
                    <a:pt x="65" y="0"/>
                  </a:lnTo>
                  <a:lnTo>
                    <a:pt x="0" y="0"/>
                  </a:lnTo>
                  <a:lnTo>
                    <a:pt x="0" y="44"/>
                  </a:ln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grpSp>
      <p:sp>
        <p:nvSpPr>
          <p:cNvPr id="2870" name="Google Shape;2870;p44"/>
          <p:cNvSpPr/>
          <p:nvPr/>
        </p:nvSpPr>
        <p:spPr>
          <a:xfrm>
            <a:off x="6117541" y="2369304"/>
            <a:ext cx="400687" cy="415345"/>
          </a:xfrm>
          <a:custGeom>
            <a:avLst/>
            <a:gdLst/>
            <a:ahLst/>
            <a:cxnLst/>
            <a:rect l="l" t="t" r="r" b="b"/>
            <a:pathLst>
              <a:path w="137" h="142" extrusionOk="0">
                <a:moveTo>
                  <a:pt x="99" y="57"/>
                </a:moveTo>
                <a:cubicBezTo>
                  <a:pt x="137" y="57"/>
                  <a:pt x="137" y="57"/>
                  <a:pt x="137" y="57"/>
                </a:cubicBezTo>
                <a:cubicBezTo>
                  <a:pt x="130" y="29"/>
                  <a:pt x="105" y="7"/>
                  <a:pt x="76" y="4"/>
                </a:cubicBezTo>
                <a:cubicBezTo>
                  <a:pt x="74" y="2"/>
                  <a:pt x="72" y="0"/>
                  <a:pt x="69" y="0"/>
                </a:cubicBezTo>
                <a:cubicBezTo>
                  <a:pt x="66" y="0"/>
                  <a:pt x="64" y="2"/>
                  <a:pt x="62" y="4"/>
                </a:cubicBezTo>
                <a:cubicBezTo>
                  <a:pt x="32" y="7"/>
                  <a:pt x="7" y="28"/>
                  <a:pt x="0" y="57"/>
                </a:cubicBezTo>
                <a:cubicBezTo>
                  <a:pt x="39" y="57"/>
                  <a:pt x="39" y="57"/>
                  <a:pt x="39" y="57"/>
                </a:cubicBezTo>
                <a:cubicBezTo>
                  <a:pt x="39" y="24"/>
                  <a:pt x="58" y="8"/>
                  <a:pt x="62" y="5"/>
                </a:cubicBezTo>
                <a:cubicBezTo>
                  <a:pt x="62" y="5"/>
                  <a:pt x="62" y="5"/>
                  <a:pt x="62" y="6"/>
                </a:cubicBezTo>
                <a:cubicBezTo>
                  <a:pt x="41" y="32"/>
                  <a:pt x="44" y="57"/>
                  <a:pt x="44" y="57"/>
                </a:cubicBezTo>
                <a:cubicBezTo>
                  <a:pt x="64" y="57"/>
                  <a:pt x="64" y="57"/>
                  <a:pt x="64" y="57"/>
                </a:cubicBezTo>
                <a:cubicBezTo>
                  <a:pt x="64" y="123"/>
                  <a:pt x="64" y="123"/>
                  <a:pt x="64" y="123"/>
                </a:cubicBezTo>
                <a:cubicBezTo>
                  <a:pt x="64" y="125"/>
                  <a:pt x="64" y="125"/>
                  <a:pt x="64" y="125"/>
                </a:cubicBezTo>
                <a:cubicBezTo>
                  <a:pt x="64" y="130"/>
                  <a:pt x="64" y="130"/>
                  <a:pt x="64" y="130"/>
                </a:cubicBezTo>
                <a:cubicBezTo>
                  <a:pt x="64" y="137"/>
                  <a:pt x="69" y="142"/>
                  <a:pt x="76" y="142"/>
                </a:cubicBezTo>
                <a:cubicBezTo>
                  <a:pt x="82" y="142"/>
                  <a:pt x="88" y="137"/>
                  <a:pt x="88" y="130"/>
                </a:cubicBezTo>
                <a:cubicBezTo>
                  <a:pt x="88" y="125"/>
                  <a:pt x="88" y="125"/>
                  <a:pt x="88" y="125"/>
                </a:cubicBezTo>
                <a:cubicBezTo>
                  <a:pt x="79" y="125"/>
                  <a:pt x="79" y="125"/>
                  <a:pt x="79" y="125"/>
                </a:cubicBezTo>
                <a:cubicBezTo>
                  <a:pt x="79" y="127"/>
                  <a:pt x="79" y="127"/>
                  <a:pt x="79" y="127"/>
                </a:cubicBezTo>
                <a:cubicBezTo>
                  <a:pt x="79" y="130"/>
                  <a:pt x="79" y="130"/>
                  <a:pt x="79" y="130"/>
                </a:cubicBezTo>
                <a:cubicBezTo>
                  <a:pt x="79" y="132"/>
                  <a:pt x="78" y="134"/>
                  <a:pt x="76" y="134"/>
                </a:cubicBezTo>
                <a:cubicBezTo>
                  <a:pt x="74" y="134"/>
                  <a:pt x="72" y="132"/>
                  <a:pt x="72" y="130"/>
                </a:cubicBezTo>
                <a:cubicBezTo>
                  <a:pt x="72" y="127"/>
                  <a:pt x="72" y="127"/>
                  <a:pt x="72" y="127"/>
                </a:cubicBezTo>
                <a:cubicBezTo>
                  <a:pt x="72" y="125"/>
                  <a:pt x="72" y="125"/>
                  <a:pt x="72" y="125"/>
                </a:cubicBezTo>
                <a:cubicBezTo>
                  <a:pt x="72" y="112"/>
                  <a:pt x="72" y="112"/>
                  <a:pt x="72" y="112"/>
                </a:cubicBezTo>
                <a:cubicBezTo>
                  <a:pt x="72" y="57"/>
                  <a:pt x="72" y="57"/>
                  <a:pt x="72" y="57"/>
                </a:cubicBezTo>
                <a:cubicBezTo>
                  <a:pt x="94" y="57"/>
                  <a:pt x="94" y="57"/>
                  <a:pt x="94" y="57"/>
                </a:cubicBezTo>
                <a:cubicBezTo>
                  <a:pt x="94" y="57"/>
                  <a:pt x="97" y="32"/>
                  <a:pt x="76" y="6"/>
                </a:cubicBezTo>
                <a:cubicBezTo>
                  <a:pt x="76" y="5"/>
                  <a:pt x="76" y="5"/>
                  <a:pt x="76" y="5"/>
                </a:cubicBezTo>
                <a:cubicBezTo>
                  <a:pt x="80" y="8"/>
                  <a:pt x="99" y="24"/>
                  <a:pt x="99" y="57"/>
                </a:cubicBezTo>
                <a:close/>
              </a:path>
            </a:pathLst>
          </a:custGeom>
          <a:solidFill>
            <a:schemeClr val="lt1"/>
          </a:solidFill>
          <a:ln>
            <a:noFill/>
          </a:ln>
        </p:spPr>
        <p:txBody>
          <a:bodyPr spcFirstLastPara="1" wrap="square" lIns="79375" tIns="39675" rIns="79375" bIns="39675" anchor="t" anchorCtr="0">
            <a:noAutofit/>
          </a:bodyPr>
          <a:lstStyle/>
          <a:p>
            <a:pPr marL="0" marR="0" lvl="0" indent="0" algn="just" rtl="0">
              <a:lnSpc>
                <a:spcPct val="120000"/>
              </a:lnSpc>
              <a:spcBef>
                <a:spcPts val="0"/>
              </a:spcBef>
              <a:spcAft>
                <a:spcPts val="0"/>
              </a:spcAft>
              <a:buNone/>
            </a:pPr>
            <a:endParaRPr sz="1200">
              <a:solidFill>
                <a:schemeClr val="dk1"/>
              </a:solidFill>
              <a:latin typeface="Arial"/>
              <a:ea typeface="Arial"/>
              <a:cs typeface="Arial"/>
              <a:sym typeface="Arial"/>
            </a:endParaRPr>
          </a:p>
        </p:txBody>
      </p:sp>
      <p:sp>
        <p:nvSpPr>
          <p:cNvPr id="2871" name="Google Shape;2871;p44"/>
          <p:cNvSpPr txBox="1"/>
          <p:nvPr/>
        </p:nvSpPr>
        <p:spPr>
          <a:xfrm>
            <a:off x="6943879" y="1493336"/>
            <a:ext cx="1386534" cy="461665"/>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lt1"/>
              </a:buClr>
              <a:buSzPts val="1200"/>
              <a:buFont typeface="Arial"/>
              <a:buNone/>
            </a:pPr>
            <a:r>
              <a:rPr lang="en-US" sz="1200">
                <a:solidFill>
                  <a:schemeClr val="lt1"/>
                </a:solidFill>
                <a:latin typeface="Microsoft Yahei"/>
                <a:ea typeface="Microsoft Yahei"/>
                <a:cs typeface="Microsoft Yahei"/>
                <a:sym typeface="Microsoft Yahei"/>
              </a:rPr>
              <a:t>Please replace the text content</a:t>
            </a:r>
            <a:endParaRPr sz="1200">
              <a:solidFill>
                <a:schemeClr val="lt1"/>
              </a:solidFill>
              <a:latin typeface="Microsoft Yahei"/>
              <a:ea typeface="Microsoft Yahei"/>
              <a:cs typeface="Microsoft Yahei"/>
              <a:sym typeface="Microsoft Yahei"/>
            </a:endParaRPr>
          </a:p>
        </p:txBody>
      </p:sp>
      <p:sp>
        <p:nvSpPr>
          <p:cNvPr id="2872" name="Google Shape;2872;p44"/>
          <p:cNvSpPr txBox="1"/>
          <p:nvPr/>
        </p:nvSpPr>
        <p:spPr>
          <a:xfrm>
            <a:off x="6943918" y="2382489"/>
            <a:ext cx="1386932" cy="461665"/>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lt1"/>
              </a:buClr>
              <a:buSzPts val="1200"/>
              <a:buFont typeface="Arial"/>
              <a:buNone/>
            </a:pPr>
            <a:r>
              <a:rPr lang="en-US" sz="1200">
                <a:solidFill>
                  <a:schemeClr val="lt1"/>
                </a:solidFill>
                <a:latin typeface="Microsoft Yahei"/>
                <a:ea typeface="Microsoft Yahei"/>
                <a:cs typeface="Microsoft Yahei"/>
                <a:sym typeface="Microsoft Yahei"/>
              </a:rPr>
              <a:t>Please replace the text content</a:t>
            </a:r>
            <a:endParaRPr sz="1200">
              <a:solidFill>
                <a:schemeClr val="lt1"/>
              </a:solidFill>
              <a:latin typeface="Microsoft Yahei"/>
              <a:ea typeface="Microsoft Yahei"/>
              <a:cs typeface="Microsoft Yahei"/>
              <a:sym typeface="Microsoft Yahei"/>
            </a:endParaRPr>
          </a:p>
        </p:txBody>
      </p:sp>
      <p:sp>
        <p:nvSpPr>
          <p:cNvPr id="2873" name="Google Shape;2873;p44"/>
          <p:cNvSpPr txBox="1"/>
          <p:nvPr/>
        </p:nvSpPr>
        <p:spPr>
          <a:xfrm>
            <a:off x="392669" y="3170428"/>
            <a:ext cx="2818709" cy="108767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200">
                <a:solidFill>
                  <a:srgbClr val="A5A5A5"/>
                </a:solidFill>
                <a:latin typeface="Arial"/>
                <a:ea typeface="Arial"/>
                <a:cs typeface="Arial"/>
                <a:sym typeface="Arial"/>
              </a:rPr>
              <a:t>Please replace the text content, Click to add related headline text, modify the text content, you can also copy your content diWord content, you can also copy your content directly here.</a:t>
            </a:r>
            <a:endParaRPr/>
          </a:p>
        </p:txBody>
      </p:sp>
      <p:sp>
        <p:nvSpPr>
          <p:cNvPr id="2874" name="Google Shape;2874;p44"/>
          <p:cNvSpPr txBox="1"/>
          <p:nvPr/>
        </p:nvSpPr>
        <p:spPr>
          <a:xfrm>
            <a:off x="5990896" y="3170428"/>
            <a:ext cx="2760434" cy="1087670"/>
          </a:xfrm>
          <a:prstGeom prst="rect">
            <a:avLst/>
          </a:prstGeom>
          <a:noFill/>
          <a:ln>
            <a:noFill/>
          </a:ln>
        </p:spPr>
        <p:txBody>
          <a:bodyPr spcFirstLastPara="1" wrap="square" lIns="0" tIns="0" rIns="0" bIns="0" anchor="t" anchorCtr="0">
            <a:spAutoFit/>
          </a:bodyPr>
          <a:lstStyle/>
          <a:p>
            <a:pPr marL="0" marR="0" lvl="0" indent="0" algn="just" rtl="0">
              <a:lnSpc>
                <a:spcPct val="120000"/>
              </a:lnSpc>
              <a:spcBef>
                <a:spcPts val="0"/>
              </a:spcBef>
              <a:spcAft>
                <a:spcPts val="0"/>
              </a:spcAft>
              <a:buNone/>
            </a:pPr>
            <a:r>
              <a:rPr lang="en-US" sz="1200">
                <a:solidFill>
                  <a:srgbClr val="A5A5A5"/>
                </a:solidFill>
                <a:latin typeface="Arial"/>
                <a:ea typeface="Arial"/>
                <a:cs typeface="Arial"/>
                <a:sym typeface="Arial"/>
              </a:rPr>
              <a:t>Please replace the text content, Click to add related headline text, modify the text content, you can also copy your content diWord content, you can also copy your content directly here.</a:t>
            </a:r>
            <a:endParaRPr/>
          </a:p>
        </p:txBody>
      </p:sp>
      <p:sp>
        <p:nvSpPr>
          <p:cNvPr id="2875" name="Google Shape;2875;p44"/>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2876" name="Google Shape;2876;p44"/>
          <p:cNvSpPr txBox="1"/>
          <p:nvPr/>
        </p:nvSpPr>
        <p:spPr>
          <a:xfrm>
            <a:off x="1068846" y="1500134"/>
            <a:ext cx="1386534" cy="461665"/>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lt1"/>
              </a:buClr>
              <a:buSzPts val="1200"/>
              <a:buFont typeface="Arial"/>
              <a:buNone/>
            </a:pPr>
            <a:r>
              <a:rPr lang="en-US" sz="1200">
                <a:solidFill>
                  <a:schemeClr val="lt1"/>
                </a:solidFill>
                <a:latin typeface="Microsoft Yahei"/>
                <a:ea typeface="Microsoft Yahei"/>
                <a:cs typeface="Microsoft Yahei"/>
                <a:sym typeface="Microsoft Yahei"/>
              </a:rPr>
              <a:t>Please replace the text content</a:t>
            </a:r>
            <a:endParaRPr sz="1200">
              <a:solidFill>
                <a:schemeClr val="lt1"/>
              </a:solidFill>
              <a:latin typeface="Microsoft Yahei"/>
              <a:ea typeface="Microsoft Yahei"/>
              <a:cs typeface="Microsoft Yahei"/>
              <a:sym typeface="Microsoft Yahei"/>
            </a:endParaRPr>
          </a:p>
        </p:txBody>
      </p:sp>
      <p:sp>
        <p:nvSpPr>
          <p:cNvPr id="2877" name="Google Shape;2877;p44"/>
          <p:cNvSpPr txBox="1"/>
          <p:nvPr/>
        </p:nvSpPr>
        <p:spPr>
          <a:xfrm>
            <a:off x="1068885" y="2389287"/>
            <a:ext cx="1386932" cy="461665"/>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lt1"/>
              </a:buClr>
              <a:buSzPts val="1200"/>
              <a:buFont typeface="Arial"/>
              <a:buNone/>
            </a:pPr>
            <a:r>
              <a:rPr lang="en-US" sz="1200">
                <a:solidFill>
                  <a:schemeClr val="lt1"/>
                </a:solidFill>
                <a:latin typeface="Microsoft Yahei"/>
                <a:ea typeface="Microsoft Yahei"/>
                <a:cs typeface="Microsoft Yahei"/>
                <a:sym typeface="Microsoft Yahei"/>
              </a:rPr>
              <a:t>Please replace the text content</a:t>
            </a:r>
            <a:endParaRPr sz="1200">
              <a:solidFill>
                <a:schemeClr val="lt1"/>
              </a:solidFill>
              <a:latin typeface="Microsoft Yahei"/>
              <a:ea typeface="Microsoft Yahei"/>
              <a:cs typeface="Microsoft Yahei"/>
              <a:sym typeface="Microsoft Yahe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75"/>
                                        </p:tgtEl>
                                        <p:attrNameLst>
                                          <p:attrName>style.visibility</p:attrName>
                                        </p:attrNameLst>
                                      </p:cBhvr>
                                      <p:to>
                                        <p:strVal val="visible"/>
                                      </p:to>
                                    </p:set>
                                    <p:anim calcmode="lin" valueType="num">
                                      <p:cBhvr additive="base">
                                        <p:cTn id="7" dur="500"/>
                                        <p:tgtEl>
                                          <p:spTgt spid="287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882"/>
        <p:cNvGrpSpPr/>
        <p:nvPr/>
      </p:nvGrpSpPr>
      <p:grpSpPr>
        <a:xfrm>
          <a:off x="0" y="0"/>
          <a:ext cx="0" cy="0"/>
          <a:chOff x="0" y="0"/>
          <a:chExt cx="0" cy="0"/>
        </a:xfrm>
      </p:grpSpPr>
      <p:sp>
        <p:nvSpPr>
          <p:cNvPr id="2883" name="Google Shape;2883;p45"/>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
        <p:nvSpPr>
          <p:cNvPr id="2884" name="Google Shape;2884;p45"/>
          <p:cNvSpPr/>
          <p:nvPr/>
        </p:nvSpPr>
        <p:spPr>
          <a:xfrm>
            <a:off x="0" y="6760904"/>
            <a:ext cx="12192000" cy="97095"/>
          </a:xfrm>
          <a:prstGeom prst="rect">
            <a:avLst/>
          </a:prstGeom>
          <a:solidFill>
            <a:schemeClr val="accent1"/>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595959"/>
              </a:solidFill>
              <a:latin typeface="Arial"/>
              <a:ea typeface="Arial"/>
              <a:cs typeface="Arial"/>
              <a:sym typeface="Arial"/>
            </a:endParaRPr>
          </a:p>
        </p:txBody>
      </p:sp>
      <p:grpSp>
        <p:nvGrpSpPr>
          <p:cNvPr id="2885" name="Google Shape;2885;p45"/>
          <p:cNvGrpSpPr/>
          <p:nvPr/>
        </p:nvGrpSpPr>
        <p:grpSpPr>
          <a:xfrm>
            <a:off x="505537" y="970240"/>
            <a:ext cx="8132925" cy="3882973"/>
            <a:chOff x="1436744" y="1482619"/>
            <a:chExt cx="9447157" cy="4510439"/>
          </a:xfrm>
        </p:grpSpPr>
        <p:grpSp>
          <p:nvGrpSpPr>
            <p:cNvPr id="2886" name="Google Shape;2886;p45"/>
            <p:cNvGrpSpPr/>
            <p:nvPr/>
          </p:nvGrpSpPr>
          <p:grpSpPr>
            <a:xfrm>
              <a:off x="8307801" y="2922540"/>
              <a:ext cx="2576100" cy="2598894"/>
              <a:chOff x="3858531" y="3360399"/>
              <a:chExt cx="1738396" cy="1753780"/>
            </a:xfrm>
          </p:grpSpPr>
          <p:grpSp>
            <p:nvGrpSpPr>
              <p:cNvPr id="2887" name="Google Shape;2887;p45"/>
              <p:cNvGrpSpPr/>
              <p:nvPr/>
            </p:nvGrpSpPr>
            <p:grpSpPr>
              <a:xfrm>
                <a:off x="3858531" y="3360399"/>
                <a:ext cx="1738396" cy="1753780"/>
                <a:chOff x="7642225" y="458787"/>
                <a:chExt cx="3408363" cy="3438525"/>
              </a:xfrm>
            </p:grpSpPr>
            <p:sp>
              <p:nvSpPr>
                <p:cNvPr id="2888" name="Google Shape;2888;p45"/>
                <p:cNvSpPr/>
                <p:nvPr/>
              </p:nvSpPr>
              <p:spPr>
                <a:xfrm>
                  <a:off x="7642225" y="458787"/>
                  <a:ext cx="3408363" cy="3438525"/>
                </a:xfrm>
                <a:custGeom>
                  <a:avLst/>
                  <a:gdLst/>
                  <a:ahLst/>
                  <a:cxnLst/>
                  <a:rect l="l" t="t" r="r" b="b"/>
                  <a:pathLst>
                    <a:path w="908" h="916" extrusionOk="0">
                      <a:moveTo>
                        <a:pt x="908" y="489"/>
                      </a:moveTo>
                      <a:cubicBezTo>
                        <a:pt x="908" y="398"/>
                        <a:pt x="908" y="398"/>
                        <a:pt x="908" y="398"/>
                      </a:cubicBezTo>
                      <a:cubicBezTo>
                        <a:pt x="804" y="365"/>
                        <a:pt x="804" y="365"/>
                        <a:pt x="804" y="365"/>
                      </a:cubicBezTo>
                      <a:cubicBezTo>
                        <a:pt x="802" y="355"/>
                        <a:pt x="800" y="346"/>
                        <a:pt x="796" y="336"/>
                      </a:cubicBezTo>
                      <a:cubicBezTo>
                        <a:pt x="870" y="257"/>
                        <a:pt x="870" y="257"/>
                        <a:pt x="870" y="257"/>
                      </a:cubicBezTo>
                      <a:cubicBezTo>
                        <a:pt x="825" y="178"/>
                        <a:pt x="825" y="178"/>
                        <a:pt x="825" y="178"/>
                      </a:cubicBezTo>
                      <a:cubicBezTo>
                        <a:pt x="717" y="202"/>
                        <a:pt x="717" y="202"/>
                        <a:pt x="717" y="202"/>
                      </a:cubicBezTo>
                      <a:cubicBezTo>
                        <a:pt x="710" y="195"/>
                        <a:pt x="703" y="188"/>
                        <a:pt x="695" y="182"/>
                      </a:cubicBezTo>
                      <a:cubicBezTo>
                        <a:pt x="719" y="76"/>
                        <a:pt x="719" y="76"/>
                        <a:pt x="719" y="76"/>
                      </a:cubicBezTo>
                      <a:cubicBezTo>
                        <a:pt x="641" y="31"/>
                        <a:pt x="641" y="31"/>
                        <a:pt x="641" y="31"/>
                      </a:cubicBezTo>
                      <a:cubicBezTo>
                        <a:pt x="559" y="106"/>
                        <a:pt x="559" y="106"/>
                        <a:pt x="559" y="106"/>
                      </a:cubicBezTo>
                      <a:cubicBezTo>
                        <a:pt x="549" y="103"/>
                        <a:pt x="539" y="100"/>
                        <a:pt x="529" y="98"/>
                      </a:cubicBezTo>
                      <a:cubicBezTo>
                        <a:pt x="498" y="0"/>
                        <a:pt x="498" y="0"/>
                        <a:pt x="498" y="0"/>
                      </a:cubicBezTo>
                      <a:cubicBezTo>
                        <a:pt x="407" y="0"/>
                        <a:pt x="407" y="0"/>
                        <a:pt x="407" y="0"/>
                      </a:cubicBezTo>
                      <a:cubicBezTo>
                        <a:pt x="375" y="100"/>
                        <a:pt x="375" y="100"/>
                        <a:pt x="375" y="100"/>
                      </a:cubicBezTo>
                      <a:cubicBezTo>
                        <a:pt x="365" y="103"/>
                        <a:pt x="354" y="106"/>
                        <a:pt x="344" y="109"/>
                      </a:cubicBezTo>
                      <a:cubicBezTo>
                        <a:pt x="268" y="40"/>
                        <a:pt x="268" y="40"/>
                        <a:pt x="268" y="40"/>
                      </a:cubicBezTo>
                      <a:cubicBezTo>
                        <a:pt x="190" y="86"/>
                        <a:pt x="190" y="86"/>
                        <a:pt x="190" y="86"/>
                      </a:cubicBezTo>
                      <a:cubicBezTo>
                        <a:pt x="212" y="189"/>
                        <a:pt x="212" y="189"/>
                        <a:pt x="212" y="189"/>
                      </a:cubicBezTo>
                      <a:cubicBezTo>
                        <a:pt x="204" y="196"/>
                        <a:pt x="197" y="204"/>
                        <a:pt x="190" y="212"/>
                      </a:cubicBezTo>
                      <a:cubicBezTo>
                        <a:pt x="89" y="190"/>
                        <a:pt x="89" y="190"/>
                        <a:pt x="89" y="190"/>
                      </a:cubicBezTo>
                      <a:cubicBezTo>
                        <a:pt x="44" y="268"/>
                        <a:pt x="44" y="268"/>
                        <a:pt x="44" y="268"/>
                      </a:cubicBezTo>
                      <a:cubicBezTo>
                        <a:pt x="115" y="346"/>
                        <a:pt x="115" y="346"/>
                        <a:pt x="115" y="346"/>
                      </a:cubicBezTo>
                      <a:cubicBezTo>
                        <a:pt x="112" y="356"/>
                        <a:pt x="107" y="366"/>
                        <a:pt x="105" y="376"/>
                      </a:cubicBezTo>
                      <a:cubicBezTo>
                        <a:pt x="0" y="409"/>
                        <a:pt x="0" y="409"/>
                        <a:pt x="0" y="409"/>
                      </a:cubicBezTo>
                      <a:cubicBezTo>
                        <a:pt x="0" y="499"/>
                        <a:pt x="0" y="499"/>
                        <a:pt x="0" y="499"/>
                      </a:cubicBezTo>
                      <a:cubicBezTo>
                        <a:pt x="108" y="533"/>
                        <a:pt x="108" y="533"/>
                        <a:pt x="108" y="533"/>
                      </a:cubicBezTo>
                      <a:cubicBezTo>
                        <a:pt x="110" y="542"/>
                        <a:pt x="114" y="552"/>
                        <a:pt x="117" y="561"/>
                      </a:cubicBezTo>
                      <a:cubicBezTo>
                        <a:pt x="44" y="641"/>
                        <a:pt x="44" y="641"/>
                        <a:pt x="44" y="641"/>
                      </a:cubicBezTo>
                      <a:cubicBezTo>
                        <a:pt x="90" y="719"/>
                        <a:pt x="90" y="719"/>
                        <a:pt x="90" y="719"/>
                      </a:cubicBezTo>
                      <a:cubicBezTo>
                        <a:pt x="198" y="695"/>
                        <a:pt x="198" y="695"/>
                        <a:pt x="198" y="695"/>
                      </a:cubicBezTo>
                      <a:cubicBezTo>
                        <a:pt x="205" y="702"/>
                        <a:pt x="212" y="709"/>
                        <a:pt x="220" y="716"/>
                      </a:cubicBezTo>
                      <a:cubicBezTo>
                        <a:pt x="196" y="822"/>
                        <a:pt x="196" y="822"/>
                        <a:pt x="196" y="822"/>
                      </a:cubicBezTo>
                      <a:cubicBezTo>
                        <a:pt x="274" y="867"/>
                        <a:pt x="274" y="867"/>
                        <a:pt x="274" y="867"/>
                      </a:cubicBezTo>
                      <a:cubicBezTo>
                        <a:pt x="356" y="792"/>
                        <a:pt x="356" y="792"/>
                        <a:pt x="356" y="792"/>
                      </a:cubicBezTo>
                      <a:cubicBezTo>
                        <a:pt x="365" y="795"/>
                        <a:pt x="375" y="801"/>
                        <a:pt x="384" y="803"/>
                      </a:cubicBezTo>
                      <a:cubicBezTo>
                        <a:pt x="417" y="916"/>
                        <a:pt x="417" y="916"/>
                        <a:pt x="417" y="916"/>
                      </a:cubicBezTo>
                      <a:cubicBezTo>
                        <a:pt x="508" y="916"/>
                        <a:pt x="508" y="916"/>
                        <a:pt x="508" y="916"/>
                      </a:cubicBezTo>
                      <a:cubicBezTo>
                        <a:pt x="543" y="801"/>
                        <a:pt x="543" y="801"/>
                        <a:pt x="543" y="801"/>
                      </a:cubicBezTo>
                      <a:cubicBezTo>
                        <a:pt x="552" y="799"/>
                        <a:pt x="560" y="794"/>
                        <a:pt x="569" y="791"/>
                      </a:cubicBezTo>
                      <a:cubicBezTo>
                        <a:pt x="652" y="867"/>
                        <a:pt x="652" y="867"/>
                        <a:pt x="652" y="867"/>
                      </a:cubicBezTo>
                      <a:cubicBezTo>
                        <a:pt x="731" y="821"/>
                        <a:pt x="731" y="821"/>
                        <a:pt x="731" y="821"/>
                      </a:cubicBezTo>
                      <a:cubicBezTo>
                        <a:pt x="705" y="708"/>
                        <a:pt x="705" y="708"/>
                        <a:pt x="705" y="708"/>
                      </a:cubicBezTo>
                      <a:cubicBezTo>
                        <a:pt x="712" y="701"/>
                        <a:pt x="718" y="694"/>
                        <a:pt x="724" y="688"/>
                      </a:cubicBezTo>
                      <a:cubicBezTo>
                        <a:pt x="835" y="713"/>
                        <a:pt x="835" y="713"/>
                        <a:pt x="835" y="713"/>
                      </a:cubicBezTo>
                      <a:cubicBezTo>
                        <a:pt x="880" y="635"/>
                        <a:pt x="880" y="635"/>
                        <a:pt x="880" y="635"/>
                      </a:cubicBezTo>
                      <a:cubicBezTo>
                        <a:pt x="801" y="549"/>
                        <a:pt x="801" y="549"/>
                        <a:pt x="801" y="549"/>
                      </a:cubicBezTo>
                      <a:cubicBezTo>
                        <a:pt x="804" y="540"/>
                        <a:pt x="805" y="531"/>
                        <a:pt x="806" y="521"/>
                      </a:cubicBezTo>
                      <a:cubicBezTo>
                        <a:pt x="908" y="489"/>
                        <a:pt x="908" y="489"/>
                        <a:pt x="908" y="489"/>
                      </a:cubicBezTo>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89" name="Google Shape;2889;p45"/>
                <p:cNvSpPr/>
                <p:nvPr/>
              </p:nvSpPr>
              <p:spPr>
                <a:xfrm>
                  <a:off x="8321675" y="1104900"/>
                  <a:ext cx="2079625" cy="2079625"/>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90" name="Google Shape;2890;p45"/>
                <p:cNvSpPr/>
                <p:nvPr/>
              </p:nvSpPr>
              <p:spPr>
                <a:xfrm>
                  <a:off x="8370888" y="1157287"/>
                  <a:ext cx="1978025" cy="1974850"/>
                </a:xfrm>
                <a:prstGeom prst="ellipse">
                  <a:avLst/>
                </a:pr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91" name="Google Shape;2891;p45"/>
                <p:cNvSpPr/>
                <p:nvPr/>
              </p:nvSpPr>
              <p:spPr>
                <a:xfrm>
                  <a:off x="8524875" y="1306512"/>
                  <a:ext cx="1670050" cy="1674813"/>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sp>
            <p:nvSpPr>
              <p:cNvPr id="2892" name="Google Shape;2892;p45"/>
              <p:cNvSpPr/>
              <p:nvPr/>
            </p:nvSpPr>
            <p:spPr>
              <a:xfrm>
                <a:off x="4562017" y="4070088"/>
                <a:ext cx="345188" cy="345277"/>
              </a:xfrm>
              <a:custGeom>
                <a:avLst/>
                <a:gdLst/>
                <a:ahLst/>
                <a:cxnLst/>
                <a:rect l="l" t="t" r="r" b="b"/>
                <a:pathLst>
                  <a:path w="21600" h="21600" extrusionOk="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accent4"/>
              </a:solidFill>
              <a:ln>
                <a:noFill/>
              </a:ln>
            </p:spPr>
            <p:txBody>
              <a:bodyPr spcFirstLastPara="1" wrap="square" lIns="50775" tIns="50775" rIns="50775" bIns="50775" anchor="ctr"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grpSp>
          <p:nvGrpSpPr>
            <p:cNvPr id="2893" name="Google Shape;2893;p45"/>
            <p:cNvGrpSpPr/>
            <p:nvPr/>
          </p:nvGrpSpPr>
          <p:grpSpPr>
            <a:xfrm>
              <a:off x="5622466" y="1544835"/>
              <a:ext cx="3010288" cy="3010284"/>
              <a:chOff x="2729019" y="4698810"/>
              <a:chExt cx="1433954" cy="1433954"/>
            </a:xfrm>
          </p:grpSpPr>
          <p:grpSp>
            <p:nvGrpSpPr>
              <p:cNvPr id="2894" name="Google Shape;2894;p45"/>
              <p:cNvGrpSpPr/>
              <p:nvPr/>
            </p:nvGrpSpPr>
            <p:grpSpPr>
              <a:xfrm>
                <a:off x="2729019" y="4698810"/>
                <a:ext cx="1433954" cy="1433954"/>
                <a:chOff x="5427663" y="3082925"/>
                <a:chExt cx="2811463" cy="2811463"/>
              </a:xfrm>
            </p:grpSpPr>
            <p:sp>
              <p:nvSpPr>
                <p:cNvPr id="2895" name="Google Shape;2895;p45"/>
                <p:cNvSpPr/>
                <p:nvPr/>
              </p:nvSpPr>
              <p:spPr>
                <a:xfrm>
                  <a:off x="5427663" y="3082925"/>
                  <a:ext cx="2811463" cy="2811463"/>
                </a:xfrm>
                <a:custGeom>
                  <a:avLst/>
                  <a:gdLst/>
                  <a:ahLst/>
                  <a:cxnLst/>
                  <a:rect l="l" t="t" r="r" b="b"/>
                  <a:pathLst>
                    <a:path w="749" h="749" extrusionOk="0">
                      <a:moveTo>
                        <a:pt x="737" y="461"/>
                      </a:moveTo>
                      <a:cubicBezTo>
                        <a:pt x="749" y="387"/>
                        <a:pt x="749" y="387"/>
                        <a:pt x="749" y="387"/>
                      </a:cubicBezTo>
                      <a:cubicBezTo>
                        <a:pt x="670" y="347"/>
                        <a:pt x="670" y="347"/>
                        <a:pt x="670" y="347"/>
                      </a:cubicBezTo>
                      <a:cubicBezTo>
                        <a:pt x="669" y="338"/>
                        <a:pt x="669" y="330"/>
                        <a:pt x="668" y="322"/>
                      </a:cubicBezTo>
                      <a:cubicBezTo>
                        <a:pt x="738" y="268"/>
                        <a:pt x="738" y="268"/>
                        <a:pt x="738" y="268"/>
                      </a:cubicBezTo>
                      <a:cubicBezTo>
                        <a:pt x="712" y="198"/>
                        <a:pt x="712" y="198"/>
                        <a:pt x="712" y="198"/>
                      </a:cubicBezTo>
                      <a:cubicBezTo>
                        <a:pt x="621" y="203"/>
                        <a:pt x="621" y="203"/>
                        <a:pt x="621" y="203"/>
                      </a:cubicBezTo>
                      <a:cubicBezTo>
                        <a:pt x="616" y="196"/>
                        <a:pt x="612" y="189"/>
                        <a:pt x="606" y="183"/>
                      </a:cubicBezTo>
                      <a:cubicBezTo>
                        <a:pt x="640" y="101"/>
                        <a:pt x="640" y="101"/>
                        <a:pt x="640" y="101"/>
                      </a:cubicBezTo>
                      <a:cubicBezTo>
                        <a:pt x="582" y="53"/>
                        <a:pt x="582" y="53"/>
                        <a:pt x="582" y="53"/>
                      </a:cubicBezTo>
                      <a:cubicBezTo>
                        <a:pt x="506" y="103"/>
                        <a:pt x="506" y="103"/>
                        <a:pt x="506" y="103"/>
                      </a:cubicBezTo>
                      <a:cubicBezTo>
                        <a:pt x="498" y="100"/>
                        <a:pt x="490" y="97"/>
                        <a:pt x="482" y="94"/>
                      </a:cubicBezTo>
                      <a:cubicBezTo>
                        <a:pt x="470" y="12"/>
                        <a:pt x="470" y="12"/>
                        <a:pt x="470" y="12"/>
                      </a:cubicBezTo>
                      <a:cubicBezTo>
                        <a:pt x="396" y="0"/>
                        <a:pt x="396" y="0"/>
                        <a:pt x="396" y="0"/>
                      </a:cubicBezTo>
                      <a:cubicBezTo>
                        <a:pt x="357" y="76"/>
                        <a:pt x="357" y="76"/>
                        <a:pt x="357" y="76"/>
                      </a:cubicBezTo>
                      <a:cubicBezTo>
                        <a:pt x="348" y="77"/>
                        <a:pt x="339" y="77"/>
                        <a:pt x="331" y="78"/>
                      </a:cubicBezTo>
                      <a:cubicBezTo>
                        <a:pt x="278" y="12"/>
                        <a:pt x="278" y="12"/>
                        <a:pt x="278" y="12"/>
                      </a:cubicBezTo>
                      <a:cubicBezTo>
                        <a:pt x="208" y="38"/>
                        <a:pt x="208" y="38"/>
                        <a:pt x="208" y="38"/>
                      </a:cubicBezTo>
                      <a:cubicBezTo>
                        <a:pt x="213" y="124"/>
                        <a:pt x="213" y="124"/>
                        <a:pt x="213" y="124"/>
                      </a:cubicBezTo>
                      <a:cubicBezTo>
                        <a:pt x="206" y="129"/>
                        <a:pt x="198" y="135"/>
                        <a:pt x="192" y="140"/>
                      </a:cubicBezTo>
                      <a:cubicBezTo>
                        <a:pt x="113" y="109"/>
                        <a:pt x="113" y="109"/>
                        <a:pt x="113" y="109"/>
                      </a:cubicBezTo>
                      <a:cubicBezTo>
                        <a:pt x="66" y="167"/>
                        <a:pt x="66" y="167"/>
                        <a:pt x="66" y="167"/>
                      </a:cubicBezTo>
                      <a:cubicBezTo>
                        <a:pt x="113" y="239"/>
                        <a:pt x="113" y="239"/>
                        <a:pt x="113" y="239"/>
                      </a:cubicBezTo>
                      <a:cubicBezTo>
                        <a:pt x="109" y="247"/>
                        <a:pt x="105" y="255"/>
                        <a:pt x="101" y="263"/>
                      </a:cubicBezTo>
                      <a:cubicBezTo>
                        <a:pt x="12" y="275"/>
                        <a:pt x="12" y="275"/>
                        <a:pt x="12" y="275"/>
                      </a:cubicBezTo>
                      <a:cubicBezTo>
                        <a:pt x="0" y="349"/>
                        <a:pt x="0" y="349"/>
                        <a:pt x="0" y="349"/>
                      </a:cubicBezTo>
                      <a:cubicBezTo>
                        <a:pt x="83" y="390"/>
                        <a:pt x="83" y="390"/>
                        <a:pt x="83" y="390"/>
                      </a:cubicBezTo>
                      <a:cubicBezTo>
                        <a:pt x="83" y="398"/>
                        <a:pt x="85" y="406"/>
                        <a:pt x="86" y="414"/>
                      </a:cubicBezTo>
                      <a:cubicBezTo>
                        <a:pt x="16" y="469"/>
                        <a:pt x="16" y="469"/>
                        <a:pt x="16" y="469"/>
                      </a:cubicBezTo>
                      <a:cubicBezTo>
                        <a:pt x="43" y="539"/>
                        <a:pt x="43" y="539"/>
                        <a:pt x="43" y="539"/>
                      </a:cubicBezTo>
                      <a:cubicBezTo>
                        <a:pt x="134" y="534"/>
                        <a:pt x="134" y="534"/>
                        <a:pt x="134" y="534"/>
                      </a:cubicBezTo>
                      <a:cubicBezTo>
                        <a:pt x="139" y="541"/>
                        <a:pt x="143" y="547"/>
                        <a:pt x="149" y="554"/>
                      </a:cubicBezTo>
                      <a:cubicBezTo>
                        <a:pt x="115" y="636"/>
                        <a:pt x="115" y="636"/>
                        <a:pt x="115" y="636"/>
                      </a:cubicBezTo>
                      <a:cubicBezTo>
                        <a:pt x="173" y="684"/>
                        <a:pt x="173" y="684"/>
                        <a:pt x="173" y="684"/>
                      </a:cubicBezTo>
                      <a:cubicBezTo>
                        <a:pt x="249" y="634"/>
                        <a:pt x="249" y="634"/>
                        <a:pt x="249" y="634"/>
                      </a:cubicBezTo>
                      <a:cubicBezTo>
                        <a:pt x="256" y="637"/>
                        <a:pt x="264" y="641"/>
                        <a:pt x="271" y="644"/>
                      </a:cubicBezTo>
                      <a:cubicBezTo>
                        <a:pt x="283" y="737"/>
                        <a:pt x="283" y="737"/>
                        <a:pt x="283" y="737"/>
                      </a:cubicBezTo>
                      <a:cubicBezTo>
                        <a:pt x="357" y="749"/>
                        <a:pt x="357" y="749"/>
                        <a:pt x="357" y="749"/>
                      </a:cubicBezTo>
                      <a:cubicBezTo>
                        <a:pt x="400" y="663"/>
                        <a:pt x="400" y="663"/>
                        <a:pt x="400" y="663"/>
                      </a:cubicBezTo>
                      <a:cubicBezTo>
                        <a:pt x="408" y="662"/>
                        <a:pt x="415" y="661"/>
                        <a:pt x="423" y="660"/>
                      </a:cubicBezTo>
                      <a:cubicBezTo>
                        <a:pt x="480" y="734"/>
                        <a:pt x="480" y="734"/>
                        <a:pt x="480" y="734"/>
                      </a:cubicBezTo>
                      <a:cubicBezTo>
                        <a:pt x="550" y="707"/>
                        <a:pt x="550" y="707"/>
                        <a:pt x="550" y="707"/>
                      </a:cubicBezTo>
                      <a:cubicBezTo>
                        <a:pt x="544" y="611"/>
                        <a:pt x="544" y="611"/>
                        <a:pt x="544" y="611"/>
                      </a:cubicBezTo>
                      <a:cubicBezTo>
                        <a:pt x="550" y="607"/>
                        <a:pt x="556" y="603"/>
                        <a:pt x="562" y="598"/>
                      </a:cubicBezTo>
                      <a:cubicBezTo>
                        <a:pt x="649" y="633"/>
                        <a:pt x="649" y="633"/>
                        <a:pt x="649" y="633"/>
                      </a:cubicBezTo>
                      <a:cubicBezTo>
                        <a:pt x="696" y="576"/>
                        <a:pt x="696" y="576"/>
                        <a:pt x="696" y="576"/>
                      </a:cubicBezTo>
                      <a:cubicBezTo>
                        <a:pt x="643" y="496"/>
                        <a:pt x="643" y="496"/>
                        <a:pt x="643" y="496"/>
                      </a:cubicBezTo>
                      <a:cubicBezTo>
                        <a:pt x="647" y="489"/>
                        <a:pt x="648" y="481"/>
                        <a:pt x="651" y="474"/>
                      </a:cubicBezTo>
                      <a:cubicBezTo>
                        <a:pt x="737" y="461"/>
                        <a:pt x="737" y="461"/>
                        <a:pt x="737" y="461"/>
                      </a:cubicBezTo>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96" name="Google Shape;2896;p45"/>
                <p:cNvSpPr/>
                <p:nvPr/>
              </p:nvSpPr>
              <p:spPr>
                <a:xfrm>
                  <a:off x="5922963" y="3544887"/>
                  <a:ext cx="1843088" cy="1843088"/>
                </a:xfrm>
                <a:custGeom>
                  <a:avLst/>
                  <a:gdLst/>
                  <a:ahLst/>
                  <a:cxnLst/>
                  <a:rect l="l" t="t" r="r" b="b"/>
                  <a:pathLst>
                    <a:path w="491" h="491" extrusionOk="0">
                      <a:moveTo>
                        <a:pt x="471" y="282"/>
                      </a:moveTo>
                      <a:cubicBezTo>
                        <a:pt x="450" y="407"/>
                        <a:pt x="333" y="491"/>
                        <a:pt x="209" y="470"/>
                      </a:cubicBezTo>
                      <a:cubicBezTo>
                        <a:pt x="84" y="450"/>
                        <a:pt x="0" y="333"/>
                        <a:pt x="21" y="209"/>
                      </a:cubicBezTo>
                      <a:cubicBezTo>
                        <a:pt x="41" y="84"/>
                        <a:pt x="158" y="0"/>
                        <a:pt x="282" y="20"/>
                      </a:cubicBezTo>
                      <a:cubicBezTo>
                        <a:pt x="407" y="41"/>
                        <a:pt x="491" y="158"/>
                        <a:pt x="471" y="282"/>
                      </a:cubicBezTo>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97" name="Google Shape;2897;p45"/>
                <p:cNvSpPr/>
                <p:nvPr/>
              </p:nvSpPr>
              <p:spPr>
                <a:xfrm>
                  <a:off x="5969000" y="3589337"/>
                  <a:ext cx="1752600" cy="1752600"/>
                </a:xfrm>
                <a:custGeom>
                  <a:avLst/>
                  <a:gdLst/>
                  <a:ahLst/>
                  <a:cxnLst/>
                  <a:rect l="l" t="t" r="r" b="b"/>
                  <a:pathLst>
                    <a:path w="467" h="467" extrusionOk="0">
                      <a:moveTo>
                        <a:pt x="447" y="269"/>
                      </a:moveTo>
                      <a:cubicBezTo>
                        <a:pt x="428" y="387"/>
                        <a:pt x="317" y="467"/>
                        <a:pt x="198" y="447"/>
                      </a:cubicBezTo>
                      <a:cubicBezTo>
                        <a:pt x="80" y="428"/>
                        <a:pt x="0" y="316"/>
                        <a:pt x="20" y="198"/>
                      </a:cubicBezTo>
                      <a:cubicBezTo>
                        <a:pt x="39" y="80"/>
                        <a:pt x="151" y="0"/>
                        <a:pt x="269" y="20"/>
                      </a:cubicBezTo>
                      <a:cubicBezTo>
                        <a:pt x="387" y="39"/>
                        <a:pt x="467" y="150"/>
                        <a:pt x="447" y="269"/>
                      </a:cubicBezTo>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898" name="Google Shape;2898;p45"/>
                <p:cNvSpPr/>
                <p:nvPr/>
              </p:nvSpPr>
              <p:spPr>
                <a:xfrm>
                  <a:off x="6103938" y="3724275"/>
                  <a:ext cx="1482725" cy="1482725"/>
                </a:xfrm>
                <a:custGeom>
                  <a:avLst/>
                  <a:gdLst/>
                  <a:ahLst/>
                  <a:cxnLst/>
                  <a:rect l="l" t="t" r="r" b="b"/>
                  <a:pathLst>
                    <a:path w="395" h="395" extrusionOk="0">
                      <a:moveTo>
                        <a:pt x="378" y="227"/>
                      </a:moveTo>
                      <a:cubicBezTo>
                        <a:pt x="362" y="327"/>
                        <a:pt x="268" y="395"/>
                        <a:pt x="168" y="378"/>
                      </a:cubicBezTo>
                      <a:cubicBezTo>
                        <a:pt x="68" y="362"/>
                        <a:pt x="0" y="268"/>
                        <a:pt x="17" y="168"/>
                      </a:cubicBezTo>
                      <a:cubicBezTo>
                        <a:pt x="33" y="68"/>
                        <a:pt x="127" y="0"/>
                        <a:pt x="227" y="17"/>
                      </a:cubicBezTo>
                      <a:cubicBezTo>
                        <a:pt x="327" y="33"/>
                        <a:pt x="395" y="127"/>
                        <a:pt x="378" y="22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sp>
            <p:nvSpPr>
              <p:cNvPr id="2899" name="Google Shape;2899;p45"/>
              <p:cNvSpPr/>
              <p:nvPr/>
            </p:nvSpPr>
            <p:spPr>
              <a:xfrm>
                <a:off x="3263134" y="5218142"/>
                <a:ext cx="363293" cy="364845"/>
              </a:xfrm>
              <a:custGeom>
                <a:avLst/>
                <a:gdLst/>
                <a:ahLst/>
                <a:cxnLst/>
                <a:rect l="l" t="t" r="r" b="b"/>
                <a:pathLst>
                  <a:path w="21600" h="21600" extrusionOk="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accent3"/>
              </a:solidFill>
              <a:ln>
                <a:noFill/>
              </a:ln>
            </p:spPr>
            <p:txBody>
              <a:bodyPr spcFirstLastPara="1" wrap="square" lIns="101575" tIns="101575" rIns="101575" bIns="101575" anchor="ctr"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grpSp>
          <p:nvGrpSpPr>
            <p:cNvPr id="2900" name="Google Shape;2900;p45"/>
            <p:cNvGrpSpPr/>
            <p:nvPr/>
          </p:nvGrpSpPr>
          <p:grpSpPr>
            <a:xfrm>
              <a:off x="3359741" y="3241578"/>
              <a:ext cx="2733304" cy="2751480"/>
              <a:chOff x="2556556" y="3452703"/>
              <a:chExt cx="1095505" cy="1102792"/>
            </a:xfrm>
          </p:grpSpPr>
          <p:grpSp>
            <p:nvGrpSpPr>
              <p:cNvPr id="2901" name="Google Shape;2901;p45"/>
              <p:cNvGrpSpPr/>
              <p:nvPr/>
            </p:nvGrpSpPr>
            <p:grpSpPr>
              <a:xfrm>
                <a:off x="2556556" y="3452703"/>
                <a:ext cx="1095505" cy="1102792"/>
                <a:chOff x="5089525" y="639762"/>
                <a:chExt cx="2147888" cy="2162175"/>
              </a:xfrm>
            </p:grpSpPr>
            <p:sp>
              <p:nvSpPr>
                <p:cNvPr id="2902" name="Google Shape;2902;p45"/>
                <p:cNvSpPr/>
                <p:nvPr/>
              </p:nvSpPr>
              <p:spPr>
                <a:xfrm>
                  <a:off x="5089525" y="639762"/>
                  <a:ext cx="2147888" cy="2162175"/>
                </a:xfrm>
                <a:custGeom>
                  <a:avLst/>
                  <a:gdLst/>
                  <a:ahLst/>
                  <a:cxnLst/>
                  <a:rect l="l" t="t" r="r" b="b"/>
                  <a:pathLst>
                    <a:path w="572" h="576" extrusionOk="0">
                      <a:moveTo>
                        <a:pt x="572" y="309"/>
                      </a:moveTo>
                      <a:cubicBezTo>
                        <a:pt x="572" y="251"/>
                        <a:pt x="572" y="251"/>
                        <a:pt x="572" y="251"/>
                      </a:cubicBezTo>
                      <a:cubicBezTo>
                        <a:pt x="507" y="230"/>
                        <a:pt x="507" y="230"/>
                        <a:pt x="507" y="230"/>
                      </a:cubicBezTo>
                      <a:cubicBezTo>
                        <a:pt x="506" y="224"/>
                        <a:pt x="505" y="218"/>
                        <a:pt x="503" y="212"/>
                      </a:cubicBezTo>
                      <a:cubicBezTo>
                        <a:pt x="550" y="162"/>
                        <a:pt x="550" y="162"/>
                        <a:pt x="550" y="162"/>
                      </a:cubicBezTo>
                      <a:cubicBezTo>
                        <a:pt x="521" y="112"/>
                        <a:pt x="521" y="112"/>
                        <a:pt x="521" y="112"/>
                      </a:cubicBezTo>
                      <a:cubicBezTo>
                        <a:pt x="453" y="127"/>
                        <a:pt x="453" y="127"/>
                        <a:pt x="453" y="127"/>
                      </a:cubicBezTo>
                      <a:cubicBezTo>
                        <a:pt x="448" y="122"/>
                        <a:pt x="444" y="118"/>
                        <a:pt x="439" y="114"/>
                      </a:cubicBezTo>
                      <a:cubicBezTo>
                        <a:pt x="454" y="47"/>
                        <a:pt x="454" y="47"/>
                        <a:pt x="454" y="47"/>
                      </a:cubicBezTo>
                      <a:cubicBezTo>
                        <a:pt x="405" y="18"/>
                        <a:pt x="405" y="18"/>
                        <a:pt x="405" y="18"/>
                      </a:cubicBezTo>
                      <a:cubicBezTo>
                        <a:pt x="353" y="65"/>
                        <a:pt x="353" y="65"/>
                        <a:pt x="353" y="65"/>
                      </a:cubicBezTo>
                      <a:cubicBezTo>
                        <a:pt x="346" y="64"/>
                        <a:pt x="340" y="63"/>
                        <a:pt x="334" y="61"/>
                      </a:cubicBezTo>
                      <a:cubicBezTo>
                        <a:pt x="314" y="0"/>
                        <a:pt x="314" y="0"/>
                        <a:pt x="314" y="0"/>
                      </a:cubicBezTo>
                      <a:cubicBezTo>
                        <a:pt x="256" y="0"/>
                        <a:pt x="256" y="0"/>
                        <a:pt x="256" y="0"/>
                      </a:cubicBezTo>
                      <a:cubicBezTo>
                        <a:pt x="236" y="63"/>
                        <a:pt x="236" y="63"/>
                        <a:pt x="236" y="63"/>
                      </a:cubicBezTo>
                      <a:cubicBezTo>
                        <a:pt x="229" y="65"/>
                        <a:pt x="223" y="66"/>
                        <a:pt x="216" y="68"/>
                      </a:cubicBezTo>
                      <a:cubicBezTo>
                        <a:pt x="168" y="24"/>
                        <a:pt x="168" y="24"/>
                        <a:pt x="168" y="24"/>
                      </a:cubicBezTo>
                      <a:cubicBezTo>
                        <a:pt x="118" y="53"/>
                        <a:pt x="118" y="53"/>
                        <a:pt x="118" y="53"/>
                      </a:cubicBezTo>
                      <a:cubicBezTo>
                        <a:pt x="132" y="118"/>
                        <a:pt x="132" y="118"/>
                        <a:pt x="132" y="118"/>
                      </a:cubicBezTo>
                      <a:cubicBezTo>
                        <a:pt x="127" y="123"/>
                        <a:pt x="123" y="128"/>
                        <a:pt x="118" y="133"/>
                      </a:cubicBezTo>
                      <a:cubicBezTo>
                        <a:pt x="54" y="119"/>
                        <a:pt x="54" y="119"/>
                        <a:pt x="54" y="119"/>
                      </a:cubicBezTo>
                      <a:cubicBezTo>
                        <a:pt x="26" y="169"/>
                        <a:pt x="26" y="169"/>
                        <a:pt x="26" y="169"/>
                      </a:cubicBezTo>
                      <a:cubicBezTo>
                        <a:pt x="71" y="218"/>
                        <a:pt x="71" y="218"/>
                        <a:pt x="71" y="218"/>
                      </a:cubicBezTo>
                      <a:cubicBezTo>
                        <a:pt x="69" y="224"/>
                        <a:pt x="67" y="231"/>
                        <a:pt x="66" y="237"/>
                      </a:cubicBezTo>
                      <a:cubicBezTo>
                        <a:pt x="0" y="258"/>
                        <a:pt x="0" y="258"/>
                        <a:pt x="0" y="258"/>
                      </a:cubicBezTo>
                      <a:cubicBezTo>
                        <a:pt x="0" y="315"/>
                        <a:pt x="0" y="315"/>
                        <a:pt x="0" y="315"/>
                      </a:cubicBezTo>
                      <a:cubicBezTo>
                        <a:pt x="67" y="337"/>
                        <a:pt x="67" y="337"/>
                        <a:pt x="67" y="337"/>
                      </a:cubicBezTo>
                      <a:cubicBezTo>
                        <a:pt x="69" y="343"/>
                        <a:pt x="70" y="349"/>
                        <a:pt x="72" y="355"/>
                      </a:cubicBezTo>
                      <a:cubicBezTo>
                        <a:pt x="26" y="405"/>
                        <a:pt x="26" y="405"/>
                        <a:pt x="26" y="405"/>
                      </a:cubicBezTo>
                      <a:cubicBezTo>
                        <a:pt x="55" y="455"/>
                        <a:pt x="55" y="455"/>
                        <a:pt x="55" y="455"/>
                      </a:cubicBezTo>
                      <a:cubicBezTo>
                        <a:pt x="123" y="440"/>
                        <a:pt x="123" y="440"/>
                        <a:pt x="123" y="440"/>
                      </a:cubicBezTo>
                      <a:cubicBezTo>
                        <a:pt x="128" y="444"/>
                        <a:pt x="132" y="449"/>
                        <a:pt x="137" y="453"/>
                      </a:cubicBezTo>
                      <a:cubicBezTo>
                        <a:pt x="122" y="520"/>
                        <a:pt x="122" y="520"/>
                        <a:pt x="122" y="520"/>
                      </a:cubicBezTo>
                      <a:cubicBezTo>
                        <a:pt x="172" y="549"/>
                        <a:pt x="172" y="549"/>
                        <a:pt x="172" y="549"/>
                      </a:cubicBezTo>
                      <a:cubicBezTo>
                        <a:pt x="224" y="501"/>
                        <a:pt x="224" y="501"/>
                        <a:pt x="224" y="501"/>
                      </a:cubicBezTo>
                      <a:cubicBezTo>
                        <a:pt x="230" y="503"/>
                        <a:pt x="236" y="505"/>
                        <a:pt x="242" y="507"/>
                      </a:cubicBezTo>
                      <a:cubicBezTo>
                        <a:pt x="263" y="576"/>
                        <a:pt x="263" y="576"/>
                        <a:pt x="263" y="576"/>
                      </a:cubicBezTo>
                      <a:cubicBezTo>
                        <a:pt x="320" y="576"/>
                        <a:pt x="320" y="576"/>
                        <a:pt x="320" y="576"/>
                      </a:cubicBezTo>
                      <a:cubicBezTo>
                        <a:pt x="342" y="505"/>
                        <a:pt x="342" y="505"/>
                        <a:pt x="342" y="505"/>
                      </a:cubicBezTo>
                      <a:cubicBezTo>
                        <a:pt x="348" y="503"/>
                        <a:pt x="354" y="501"/>
                        <a:pt x="359" y="500"/>
                      </a:cubicBezTo>
                      <a:cubicBezTo>
                        <a:pt x="412" y="549"/>
                        <a:pt x="412" y="549"/>
                        <a:pt x="412" y="549"/>
                      </a:cubicBezTo>
                      <a:cubicBezTo>
                        <a:pt x="462" y="520"/>
                        <a:pt x="462" y="520"/>
                        <a:pt x="462" y="520"/>
                      </a:cubicBezTo>
                      <a:cubicBezTo>
                        <a:pt x="445" y="448"/>
                        <a:pt x="445" y="448"/>
                        <a:pt x="445" y="448"/>
                      </a:cubicBezTo>
                      <a:cubicBezTo>
                        <a:pt x="450" y="444"/>
                        <a:pt x="454" y="439"/>
                        <a:pt x="458" y="435"/>
                      </a:cubicBezTo>
                      <a:cubicBezTo>
                        <a:pt x="528" y="451"/>
                        <a:pt x="528" y="451"/>
                        <a:pt x="528" y="451"/>
                      </a:cubicBezTo>
                      <a:cubicBezTo>
                        <a:pt x="556" y="401"/>
                        <a:pt x="556" y="401"/>
                        <a:pt x="556" y="401"/>
                      </a:cubicBezTo>
                      <a:cubicBezTo>
                        <a:pt x="506" y="347"/>
                        <a:pt x="506" y="347"/>
                        <a:pt x="506" y="347"/>
                      </a:cubicBezTo>
                      <a:cubicBezTo>
                        <a:pt x="508" y="341"/>
                        <a:pt x="507" y="335"/>
                        <a:pt x="509" y="329"/>
                      </a:cubicBezTo>
                      <a:cubicBezTo>
                        <a:pt x="572" y="309"/>
                        <a:pt x="572" y="309"/>
                        <a:pt x="572" y="309"/>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03" name="Google Shape;2903;p45"/>
                <p:cNvSpPr/>
                <p:nvPr/>
              </p:nvSpPr>
              <p:spPr>
                <a:xfrm>
                  <a:off x="5510213" y="1041400"/>
                  <a:ext cx="1320800" cy="1320800"/>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04" name="Google Shape;2904;p45"/>
                <p:cNvSpPr/>
                <p:nvPr/>
              </p:nvSpPr>
              <p:spPr>
                <a:xfrm>
                  <a:off x="5543550" y="1074737"/>
                  <a:ext cx="1254125" cy="1257300"/>
                </a:xfrm>
                <a:prstGeom prst="ellipse">
                  <a:avLst/>
                </a:pr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05" name="Google Shape;2905;p45"/>
                <p:cNvSpPr/>
                <p:nvPr/>
              </p:nvSpPr>
              <p:spPr>
                <a:xfrm>
                  <a:off x="5641975" y="1171575"/>
                  <a:ext cx="1062038" cy="1063625"/>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sp>
            <p:nvSpPr>
              <p:cNvPr id="2906" name="Google Shape;2906;p45"/>
              <p:cNvSpPr/>
              <p:nvPr/>
            </p:nvSpPr>
            <p:spPr>
              <a:xfrm>
                <a:off x="3014033" y="3842992"/>
                <a:ext cx="195933" cy="307788"/>
              </a:xfrm>
              <a:custGeom>
                <a:avLst/>
                <a:gdLst/>
                <a:ahLst/>
                <a:cxnLst/>
                <a:rect l="l" t="t" r="r" b="b"/>
                <a:pathLst>
                  <a:path w="657" h="1032" extrusionOk="0">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2"/>
              </a:solidFill>
              <a:ln>
                <a:noFill/>
              </a:ln>
            </p:spPr>
            <p:txBody>
              <a:bodyPr spcFirstLastPara="1" wrap="square" lIns="182825" tIns="91400" rIns="182825" bIns="91400" anchor="ctr"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grpSp>
          <p:nvGrpSpPr>
            <p:cNvPr id="2907" name="Google Shape;2907;p45"/>
            <p:cNvGrpSpPr/>
            <p:nvPr/>
          </p:nvGrpSpPr>
          <p:grpSpPr>
            <a:xfrm>
              <a:off x="1436744" y="2647531"/>
              <a:ext cx="2098768" cy="2118944"/>
              <a:chOff x="1071592" y="3590350"/>
              <a:chExt cx="842073" cy="850170"/>
            </a:xfrm>
          </p:grpSpPr>
          <p:grpSp>
            <p:nvGrpSpPr>
              <p:cNvPr id="2908" name="Google Shape;2908;p45"/>
              <p:cNvGrpSpPr/>
              <p:nvPr/>
            </p:nvGrpSpPr>
            <p:grpSpPr>
              <a:xfrm>
                <a:off x="1071592" y="3590350"/>
                <a:ext cx="842073" cy="850170"/>
                <a:chOff x="2178050" y="909637"/>
                <a:chExt cx="1651000" cy="1666875"/>
              </a:xfrm>
            </p:grpSpPr>
            <p:sp>
              <p:nvSpPr>
                <p:cNvPr id="2909" name="Google Shape;2909;p45"/>
                <p:cNvSpPr/>
                <p:nvPr/>
              </p:nvSpPr>
              <p:spPr>
                <a:xfrm>
                  <a:off x="2178050" y="909637"/>
                  <a:ext cx="1651000" cy="1666875"/>
                </a:xfrm>
                <a:custGeom>
                  <a:avLst/>
                  <a:gdLst/>
                  <a:ahLst/>
                  <a:cxnLst/>
                  <a:rect l="l" t="t" r="r" b="b"/>
                  <a:pathLst>
                    <a:path w="440" h="444" extrusionOk="0">
                      <a:moveTo>
                        <a:pt x="440" y="237"/>
                      </a:moveTo>
                      <a:cubicBezTo>
                        <a:pt x="440" y="192"/>
                        <a:pt x="440" y="192"/>
                        <a:pt x="440" y="192"/>
                      </a:cubicBezTo>
                      <a:cubicBezTo>
                        <a:pt x="389" y="176"/>
                        <a:pt x="389" y="176"/>
                        <a:pt x="389" y="176"/>
                      </a:cubicBezTo>
                      <a:cubicBezTo>
                        <a:pt x="388" y="171"/>
                        <a:pt x="388" y="166"/>
                        <a:pt x="386" y="162"/>
                      </a:cubicBezTo>
                      <a:cubicBezTo>
                        <a:pt x="423" y="123"/>
                        <a:pt x="423" y="123"/>
                        <a:pt x="423" y="123"/>
                      </a:cubicBezTo>
                      <a:cubicBezTo>
                        <a:pt x="400" y="84"/>
                        <a:pt x="400" y="84"/>
                        <a:pt x="400" y="84"/>
                      </a:cubicBezTo>
                      <a:cubicBezTo>
                        <a:pt x="347" y="96"/>
                        <a:pt x="347" y="96"/>
                        <a:pt x="347" y="96"/>
                      </a:cubicBezTo>
                      <a:cubicBezTo>
                        <a:pt x="344" y="92"/>
                        <a:pt x="340" y="89"/>
                        <a:pt x="337" y="86"/>
                      </a:cubicBezTo>
                      <a:cubicBezTo>
                        <a:pt x="348" y="34"/>
                        <a:pt x="348" y="34"/>
                        <a:pt x="348" y="34"/>
                      </a:cubicBezTo>
                      <a:cubicBezTo>
                        <a:pt x="310" y="11"/>
                        <a:pt x="310" y="11"/>
                        <a:pt x="310" y="11"/>
                      </a:cubicBezTo>
                      <a:cubicBezTo>
                        <a:pt x="270" y="48"/>
                        <a:pt x="270" y="48"/>
                        <a:pt x="270" y="48"/>
                      </a:cubicBezTo>
                      <a:cubicBezTo>
                        <a:pt x="265" y="47"/>
                        <a:pt x="260" y="47"/>
                        <a:pt x="255" y="46"/>
                      </a:cubicBezTo>
                      <a:cubicBezTo>
                        <a:pt x="240" y="0"/>
                        <a:pt x="240" y="0"/>
                        <a:pt x="240" y="0"/>
                      </a:cubicBezTo>
                      <a:cubicBezTo>
                        <a:pt x="195" y="0"/>
                        <a:pt x="195" y="0"/>
                        <a:pt x="195" y="0"/>
                      </a:cubicBezTo>
                      <a:cubicBezTo>
                        <a:pt x="179" y="48"/>
                        <a:pt x="179" y="48"/>
                        <a:pt x="179" y="48"/>
                      </a:cubicBezTo>
                      <a:cubicBezTo>
                        <a:pt x="174" y="49"/>
                        <a:pt x="169" y="49"/>
                        <a:pt x="164" y="51"/>
                      </a:cubicBezTo>
                      <a:cubicBezTo>
                        <a:pt x="126" y="16"/>
                        <a:pt x="126" y="16"/>
                        <a:pt x="126" y="16"/>
                      </a:cubicBezTo>
                      <a:cubicBezTo>
                        <a:pt x="88" y="39"/>
                        <a:pt x="88" y="39"/>
                        <a:pt x="88" y="39"/>
                      </a:cubicBezTo>
                      <a:cubicBezTo>
                        <a:pt x="99" y="89"/>
                        <a:pt x="99" y="89"/>
                        <a:pt x="99" y="89"/>
                      </a:cubicBezTo>
                      <a:cubicBezTo>
                        <a:pt x="95" y="93"/>
                        <a:pt x="91" y="96"/>
                        <a:pt x="88" y="100"/>
                      </a:cubicBezTo>
                      <a:cubicBezTo>
                        <a:pt x="38" y="90"/>
                        <a:pt x="38" y="90"/>
                        <a:pt x="38" y="90"/>
                      </a:cubicBezTo>
                      <a:cubicBezTo>
                        <a:pt x="16" y="128"/>
                        <a:pt x="16" y="128"/>
                        <a:pt x="16" y="128"/>
                      </a:cubicBezTo>
                      <a:cubicBezTo>
                        <a:pt x="51" y="167"/>
                        <a:pt x="51" y="167"/>
                        <a:pt x="51" y="167"/>
                      </a:cubicBezTo>
                      <a:cubicBezTo>
                        <a:pt x="49" y="171"/>
                        <a:pt x="50" y="176"/>
                        <a:pt x="49" y="182"/>
                      </a:cubicBezTo>
                      <a:cubicBezTo>
                        <a:pt x="0" y="197"/>
                        <a:pt x="0" y="197"/>
                        <a:pt x="0" y="197"/>
                      </a:cubicBezTo>
                      <a:cubicBezTo>
                        <a:pt x="0" y="242"/>
                        <a:pt x="0" y="242"/>
                        <a:pt x="0" y="242"/>
                      </a:cubicBezTo>
                      <a:cubicBezTo>
                        <a:pt x="50" y="258"/>
                        <a:pt x="50" y="258"/>
                        <a:pt x="50" y="258"/>
                      </a:cubicBezTo>
                      <a:cubicBezTo>
                        <a:pt x="51" y="263"/>
                        <a:pt x="52" y="268"/>
                        <a:pt x="53" y="273"/>
                      </a:cubicBezTo>
                      <a:cubicBezTo>
                        <a:pt x="17" y="312"/>
                        <a:pt x="17" y="312"/>
                        <a:pt x="17" y="312"/>
                      </a:cubicBezTo>
                      <a:cubicBezTo>
                        <a:pt x="39" y="350"/>
                        <a:pt x="39" y="350"/>
                        <a:pt x="39" y="350"/>
                      </a:cubicBezTo>
                      <a:cubicBezTo>
                        <a:pt x="92" y="338"/>
                        <a:pt x="92" y="338"/>
                        <a:pt x="92" y="338"/>
                      </a:cubicBezTo>
                      <a:cubicBezTo>
                        <a:pt x="95" y="342"/>
                        <a:pt x="99" y="345"/>
                        <a:pt x="103" y="349"/>
                      </a:cubicBezTo>
                      <a:cubicBezTo>
                        <a:pt x="91" y="401"/>
                        <a:pt x="91" y="401"/>
                        <a:pt x="91" y="401"/>
                      </a:cubicBezTo>
                      <a:cubicBezTo>
                        <a:pt x="130" y="423"/>
                        <a:pt x="130" y="423"/>
                        <a:pt x="130" y="423"/>
                      </a:cubicBezTo>
                      <a:cubicBezTo>
                        <a:pt x="170" y="386"/>
                        <a:pt x="170" y="386"/>
                        <a:pt x="170" y="386"/>
                      </a:cubicBezTo>
                      <a:cubicBezTo>
                        <a:pt x="174" y="387"/>
                        <a:pt x="179" y="389"/>
                        <a:pt x="184" y="390"/>
                      </a:cubicBezTo>
                      <a:cubicBezTo>
                        <a:pt x="200" y="444"/>
                        <a:pt x="200" y="444"/>
                        <a:pt x="200" y="444"/>
                      </a:cubicBezTo>
                      <a:cubicBezTo>
                        <a:pt x="244" y="444"/>
                        <a:pt x="244" y="444"/>
                        <a:pt x="244" y="444"/>
                      </a:cubicBezTo>
                      <a:cubicBezTo>
                        <a:pt x="261" y="389"/>
                        <a:pt x="261" y="389"/>
                        <a:pt x="261" y="389"/>
                      </a:cubicBezTo>
                      <a:cubicBezTo>
                        <a:pt x="266" y="388"/>
                        <a:pt x="270" y="386"/>
                        <a:pt x="275" y="385"/>
                      </a:cubicBezTo>
                      <a:cubicBezTo>
                        <a:pt x="315" y="423"/>
                        <a:pt x="315" y="423"/>
                        <a:pt x="315" y="423"/>
                      </a:cubicBezTo>
                      <a:cubicBezTo>
                        <a:pt x="354" y="400"/>
                        <a:pt x="354" y="400"/>
                        <a:pt x="354" y="400"/>
                      </a:cubicBezTo>
                      <a:cubicBezTo>
                        <a:pt x="341" y="344"/>
                        <a:pt x="341" y="344"/>
                        <a:pt x="341" y="344"/>
                      </a:cubicBezTo>
                      <a:cubicBezTo>
                        <a:pt x="345" y="341"/>
                        <a:pt x="348" y="338"/>
                        <a:pt x="351" y="335"/>
                      </a:cubicBezTo>
                      <a:cubicBezTo>
                        <a:pt x="405" y="347"/>
                        <a:pt x="405" y="347"/>
                        <a:pt x="405" y="347"/>
                      </a:cubicBezTo>
                      <a:cubicBezTo>
                        <a:pt x="428" y="309"/>
                        <a:pt x="428" y="309"/>
                        <a:pt x="428" y="309"/>
                      </a:cubicBezTo>
                      <a:cubicBezTo>
                        <a:pt x="389" y="267"/>
                        <a:pt x="389" y="267"/>
                        <a:pt x="389" y="267"/>
                      </a:cubicBezTo>
                      <a:cubicBezTo>
                        <a:pt x="390" y="262"/>
                        <a:pt x="390" y="257"/>
                        <a:pt x="391" y="253"/>
                      </a:cubicBezTo>
                      <a:cubicBezTo>
                        <a:pt x="440" y="237"/>
                        <a:pt x="440" y="237"/>
                        <a:pt x="440" y="237"/>
                      </a:cubicBezTo>
                    </a:path>
                  </a:pathLst>
                </a:custGeom>
                <a:solidFill>
                  <a:srgbClr val="35637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10" name="Google Shape;2910;p45"/>
                <p:cNvSpPr/>
                <p:nvPr/>
              </p:nvSpPr>
              <p:spPr>
                <a:xfrm>
                  <a:off x="2489200" y="1212850"/>
                  <a:ext cx="1023938" cy="1025525"/>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11" name="Google Shape;2911;p45"/>
                <p:cNvSpPr/>
                <p:nvPr/>
              </p:nvSpPr>
              <p:spPr>
                <a:xfrm>
                  <a:off x="2514600" y="1239837"/>
                  <a:ext cx="973138" cy="971550"/>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sp>
              <p:nvSpPr>
                <p:cNvPr id="2912" name="Google Shape;2912;p45"/>
                <p:cNvSpPr/>
                <p:nvPr/>
              </p:nvSpPr>
              <p:spPr>
                <a:xfrm>
                  <a:off x="2590800" y="1314450"/>
                  <a:ext cx="820738" cy="822325"/>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sp>
            <p:nvSpPr>
              <p:cNvPr id="2913" name="Google Shape;2913;p45"/>
              <p:cNvSpPr/>
              <p:nvPr/>
            </p:nvSpPr>
            <p:spPr>
              <a:xfrm>
                <a:off x="1391053" y="3942017"/>
                <a:ext cx="214666" cy="166267"/>
              </a:xfrm>
              <a:custGeom>
                <a:avLst/>
                <a:gdLst/>
                <a:ahLst/>
                <a:cxnLst/>
                <a:rect l="l" t="t" r="r" b="b"/>
                <a:pathLst>
                  <a:path w="996" h="770" extrusionOk="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rgbClr val="356377"/>
              </a:solidFill>
              <a:ln>
                <a:noFill/>
              </a:ln>
            </p:spPr>
            <p:txBody>
              <a:bodyPr spcFirstLastPara="1" wrap="square" lIns="182825" tIns="91400" rIns="182825" bIns="91400" anchor="ctr" anchorCtr="0">
                <a:noAutofit/>
              </a:bodyPr>
              <a:lstStyle/>
              <a:p>
                <a:pPr marL="0" marR="0" lvl="0" indent="0" algn="l" rtl="0">
                  <a:lnSpc>
                    <a:spcPct val="100000"/>
                  </a:lnSpc>
                  <a:spcBef>
                    <a:spcPts val="0"/>
                  </a:spcBef>
                  <a:spcAft>
                    <a:spcPts val="0"/>
                  </a:spcAft>
                  <a:buClr>
                    <a:schemeClr val="dk1"/>
                  </a:buClr>
                  <a:buSzPts val="1200"/>
                  <a:buFont typeface="Calibri"/>
                  <a:buNone/>
                </a:pPr>
                <a:endParaRPr sz="1200" b="0" i="0" u="none" strike="noStrike" cap="none">
                  <a:solidFill>
                    <a:schemeClr val="dk1"/>
                  </a:solidFill>
                  <a:latin typeface="Calibri"/>
                  <a:ea typeface="Calibri"/>
                  <a:cs typeface="Calibri"/>
                  <a:sym typeface="Calibri"/>
                </a:endParaRPr>
              </a:p>
            </p:txBody>
          </p:sp>
        </p:grpSp>
        <p:grpSp>
          <p:nvGrpSpPr>
            <p:cNvPr id="2914" name="Google Shape;2914;p45"/>
            <p:cNvGrpSpPr/>
            <p:nvPr/>
          </p:nvGrpSpPr>
          <p:grpSpPr>
            <a:xfrm>
              <a:off x="1492295" y="1482619"/>
              <a:ext cx="1987756" cy="1060617"/>
              <a:chOff x="8274122" y="2372461"/>
              <a:chExt cx="2153060" cy="1148820"/>
            </a:xfrm>
          </p:grpSpPr>
          <p:sp>
            <p:nvSpPr>
              <p:cNvPr id="2915" name="Google Shape;2915;p45"/>
              <p:cNvSpPr txBox="1"/>
              <p:nvPr/>
            </p:nvSpPr>
            <p:spPr>
              <a:xfrm flipH="1">
                <a:off x="8274122" y="2372461"/>
                <a:ext cx="2153059" cy="367359"/>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Option One</a:t>
                </a:r>
                <a:endParaRPr sz="1200" b="1">
                  <a:solidFill>
                    <a:schemeClr val="dk1"/>
                  </a:solidFill>
                  <a:latin typeface="Calibri"/>
                  <a:ea typeface="Calibri"/>
                  <a:cs typeface="Calibri"/>
                  <a:sym typeface="Calibri"/>
                </a:endParaRPr>
              </a:p>
            </p:txBody>
          </p:sp>
          <p:sp>
            <p:nvSpPr>
              <p:cNvPr id="2916" name="Google Shape;2916;p45"/>
              <p:cNvSpPr txBox="1"/>
              <p:nvPr/>
            </p:nvSpPr>
            <p:spPr>
              <a:xfrm flipH="1">
                <a:off x="8274122" y="2708070"/>
                <a:ext cx="2153058" cy="81321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Calibri"/>
                    <a:ea typeface="Calibri"/>
                    <a:cs typeface="Calibri"/>
                    <a:sym typeface="Calibri"/>
                  </a:rPr>
                  <a:t>Lorem ipsum dolor sit amet put any thing here please</a:t>
                </a:r>
                <a:endParaRPr sz="1200" b="1">
                  <a:solidFill>
                    <a:schemeClr val="dk1"/>
                  </a:solidFill>
                  <a:latin typeface="Calibri"/>
                  <a:ea typeface="Calibri"/>
                  <a:cs typeface="Calibri"/>
                  <a:sym typeface="Calibri"/>
                </a:endParaRPr>
              </a:p>
            </p:txBody>
          </p:sp>
        </p:grpSp>
        <p:grpSp>
          <p:nvGrpSpPr>
            <p:cNvPr id="2917" name="Google Shape;2917;p45"/>
            <p:cNvGrpSpPr/>
            <p:nvPr/>
          </p:nvGrpSpPr>
          <p:grpSpPr>
            <a:xfrm>
              <a:off x="3687158" y="1978874"/>
              <a:ext cx="1987756" cy="1060617"/>
              <a:chOff x="8274122" y="2413729"/>
              <a:chExt cx="2153060" cy="1148820"/>
            </a:xfrm>
          </p:grpSpPr>
          <p:sp>
            <p:nvSpPr>
              <p:cNvPr id="2918" name="Google Shape;2918;p45"/>
              <p:cNvSpPr txBox="1"/>
              <p:nvPr/>
            </p:nvSpPr>
            <p:spPr>
              <a:xfrm flipH="1">
                <a:off x="8274122" y="2413729"/>
                <a:ext cx="2153059" cy="367359"/>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Option Two</a:t>
                </a:r>
                <a:endParaRPr sz="1200" b="1">
                  <a:solidFill>
                    <a:schemeClr val="dk1"/>
                  </a:solidFill>
                  <a:latin typeface="Calibri"/>
                  <a:ea typeface="Calibri"/>
                  <a:cs typeface="Calibri"/>
                  <a:sym typeface="Calibri"/>
                </a:endParaRPr>
              </a:p>
            </p:txBody>
          </p:sp>
          <p:sp>
            <p:nvSpPr>
              <p:cNvPr id="2919" name="Google Shape;2919;p45"/>
              <p:cNvSpPr txBox="1"/>
              <p:nvPr/>
            </p:nvSpPr>
            <p:spPr>
              <a:xfrm flipH="1">
                <a:off x="8274122" y="2749338"/>
                <a:ext cx="2153058" cy="81321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Calibri"/>
                    <a:ea typeface="Calibri"/>
                    <a:cs typeface="Calibri"/>
                    <a:sym typeface="Calibri"/>
                  </a:rPr>
                  <a:t>Lorem ipsum dolor sit amet put any thing here please</a:t>
                </a:r>
                <a:endParaRPr sz="1200" b="1">
                  <a:solidFill>
                    <a:schemeClr val="dk1"/>
                  </a:solidFill>
                  <a:latin typeface="Calibri"/>
                  <a:ea typeface="Calibri"/>
                  <a:cs typeface="Calibri"/>
                  <a:sym typeface="Calibri"/>
                </a:endParaRPr>
              </a:p>
            </p:txBody>
          </p:sp>
        </p:grpSp>
        <p:grpSp>
          <p:nvGrpSpPr>
            <p:cNvPr id="2920" name="Google Shape;2920;p45"/>
            <p:cNvGrpSpPr/>
            <p:nvPr/>
          </p:nvGrpSpPr>
          <p:grpSpPr>
            <a:xfrm>
              <a:off x="6190005" y="4864960"/>
              <a:ext cx="1987756" cy="1060619"/>
              <a:chOff x="8274122" y="2475629"/>
              <a:chExt cx="2153060" cy="1148822"/>
            </a:xfrm>
          </p:grpSpPr>
          <p:sp>
            <p:nvSpPr>
              <p:cNvPr id="2921" name="Google Shape;2921;p45"/>
              <p:cNvSpPr txBox="1"/>
              <p:nvPr/>
            </p:nvSpPr>
            <p:spPr>
              <a:xfrm flipH="1">
                <a:off x="8274122" y="2475629"/>
                <a:ext cx="2153059" cy="367359"/>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Option Three</a:t>
                </a:r>
                <a:endParaRPr sz="1200" b="1">
                  <a:solidFill>
                    <a:schemeClr val="dk1"/>
                  </a:solidFill>
                  <a:latin typeface="Calibri"/>
                  <a:ea typeface="Calibri"/>
                  <a:cs typeface="Calibri"/>
                  <a:sym typeface="Calibri"/>
                </a:endParaRPr>
              </a:p>
            </p:txBody>
          </p:sp>
          <p:sp>
            <p:nvSpPr>
              <p:cNvPr id="2922" name="Google Shape;2922;p45"/>
              <p:cNvSpPr txBox="1"/>
              <p:nvPr/>
            </p:nvSpPr>
            <p:spPr>
              <a:xfrm flipH="1">
                <a:off x="8274122" y="2811241"/>
                <a:ext cx="2153058" cy="8132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Calibri"/>
                    <a:ea typeface="Calibri"/>
                    <a:cs typeface="Calibri"/>
                    <a:sym typeface="Calibri"/>
                  </a:rPr>
                  <a:t>Lorem ipsum dolor sit amet put any thing here please</a:t>
                </a:r>
                <a:endParaRPr sz="1200" b="1">
                  <a:solidFill>
                    <a:schemeClr val="dk1"/>
                  </a:solidFill>
                  <a:latin typeface="Calibri"/>
                  <a:ea typeface="Calibri"/>
                  <a:cs typeface="Calibri"/>
                  <a:sym typeface="Calibri"/>
                </a:endParaRPr>
              </a:p>
            </p:txBody>
          </p:sp>
        </p:grpSp>
        <p:grpSp>
          <p:nvGrpSpPr>
            <p:cNvPr id="2923" name="Google Shape;2923;p45"/>
            <p:cNvGrpSpPr/>
            <p:nvPr/>
          </p:nvGrpSpPr>
          <p:grpSpPr>
            <a:xfrm>
              <a:off x="8601972" y="1708504"/>
              <a:ext cx="1987756" cy="1060617"/>
              <a:chOff x="8274122" y="2413729"/>
              <a:chExt cx="2153060" cy="1148820"/>
            </a:xfrm>
          </p:grpSpPr>
          <p:sp>
            <p:nvSpPr>
              <p:cNvPr id="2924" name="Google Shape;2924;p45"/>
              <p:cNvSpPr txBox="1"/>
              <p:nvPr/>
            </p:nvSpPr>
            <p:spPr>
              <a:xfrm flipH="1">
                <a:off x="8274122" y="2413729"/>
                <a:ext cx="2153059" cy="367359"/>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Option Four</a:t>
                </a:r>
                <a:endParaRPr sz="1200" b="1">
                  <a:solidFill>
                    <a:schemeClr val="dk1"/>
                  </a:solidFill>
                  <a:latin typeface="Calibri"/>
                  <a:ea typeface="Calibri"/>
                  <a:cs typeface="Calibri"/>
                  <a:sym typeface="Calibri"/>
                </a:endParaRPr>
              </a:p>
            </p:txBody>
          </p:sp>
          <p:sp>
            <p:nvSpPr>
              <p:cNvPr id="2925" name="Google Shape;2925;p45"/>
              <p:cNvSpPr txBox="1"/>
              <p:nvPr/>
            </p:nvSpPr>
            <p:spPr>
              <a:xfrm flipH="1">
                <a:off x="8274122" y="2749338"/>
                <a:ext cx="2153058" cy="81321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Calibri"/>
                    <a:ea typeface="Calibri"/>
                    <a:cs typeface="Calibri"/>
                    <a:sym typeface="Calibri"/>
                  </a:rPr>
                  <a:t>Lorem ipsum dolor sit amet put any thing here please</a:t>
                </a:r>
                <a:endParaRPr sz="1200" b="1">
                  <a:solidFill>
                    <a:schemeClr val="dk1"/>
                  </a:solidFill>
                  <a:latin typeface="Calibri"/>
                  <a:ea typeface="Calibri"/>
                  <a:cs typeface="Calibri"/>
                  <a:sym typeface="Calibri"/>
                </a:endParaRPr>
              </a:p>
            </p:txBody>
          </p:sp>
        </p:grpSp>
        <p:cxnSp>
          <p:nvCxnSpPr>
            <p:cNvPr id="2926" name="Google Shape;2926;p45"/>
            <p:cNvCxnSpPr/>
            <p:nvPr/>
          </p:nvCxnSpPr>
          <p:spPr>
            <a:xfrm>
              <a:off x="7183883" y="4083368"/>
              <a:ext cx="0" cy="614362"/>
            </a:xfrm>
            <a:prstGeom prst="straightConnector1">
              <a:avLst/>
            </a:prstGeom>
            <a:noFill/>
            <a:ln w="9525" cap="flat" cmpd="sng">
              <a:solidFill>
                <a:srgbClr val="FFFFFF"/>
              </a:solidFill>
              <a:prstDash val="solid"/>
              <a:miter lim="800000"/>
              <a:headEnd type="oval" w="med" len="med"/>
              <a:tailEnd type="oval" w="med" len="med"/>
            </a:ln>
          </p:spPr>
        </p:cxnSp>
        <p:cxnSp>
          <p:nvCxnSpPr>
            <p:cNvPr id="2927" name="Google Shape;2927;p45"/>
            <p:cNvCxnSpPr/>
            <p:nvPr/>
          </p:nvCxnSpPr>
          <p:spPr>
            <a:xfrm>
              <a:off x="4681036" y="2978738"/>
              <a:ext cx="0" cy="422239"/>
            </a:xfrm>
            <a:prstGeom prst="straightConnector1">
              <a:avLst/>
            </a:prstGeom>
            <a:noFill/>
            <a:ln w="9525" cap="flat" cmpd="sng">
              <a:solidFill>
                <a:srgbClr val="FFFFFF"/>
              </a:solidFill>
              <a:prstDash val="solid"/>
              <a:miter lim="800000"/>
              <a:headEnd type="oval" w="med" len="med"/>
              <a:tailEnd type="oval" w="med" len="med"/>
            </a:ln>
          </p:spPr>
        </p:cxnSp>
        <p:cxnSp>
          <p:nvCxnSpPr>
            <p:cNvPr id="2928" name="Google Shape;2928;p45"/>
            <p:cNvCxnSpPr/>
            <p:nvPr/>
          </p:nvCxnSpPr>
          <p:spPr>
            <a:xfrm>
              <a:off x="2486174" y="2399030"/>
              <a:ext cx="0" cy="366647"/>
            </a:xfrm>
            <a:prstGeom prst="straightConnector1">
              <a:avLst/>
            </a:prstGeom>
            <a:noFill/>
            <a:ln w="9525" cap="flat" cmpd="sng">
              <a:solidFill>
                <a:srgbClr val="FFFFFF"/>
              </a:solidFill>
              <a:prstDash val="solid"/>
              <a:miter lim="800000"/>
              <a:headEnd type="oval" w="med" len="med"/>
              <a:tailEnd type="oval" w="med" len="med"/>
            </a:ln>
          </p:spPr>
        </p:cxnSp>
        <p:cxnSp>
          <p:nvCxnSpPr>
            <p:cNvPr id="2929" name="Google Shape;2929;p45"/>
            <p:cNvCxnSpPr/>
            <p:nvPr/>
          </p:nvCxnSpPr>
          <p:spPr>
            <a:xfrm>
              <a:off x="9595851" y="2604629"/>
              <a:ext cx="0" cy="582903"/>
            </a:xfrm>
            <a:prstGeom prst="straightConnector1">
              <a:avLst/>
            </a:prstGeom>
            <a:noFill/>
            <a:ln w="9525" cap="flat" cmpd="sng">
              <a:solidFill>
                <a:srgbClr val="FFFFFF"/>
              </a:solidFill>
              <a:prstDash val="solid"/>
              <a:miter lim="800000"/>
              <a:headEnd type="oval" w="med" len="med"/>
              <a:tailEnd type="oval" w="med" len="med"/>
            </a:ln>
          </p:spPr>
        </p:cxn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83"/>
                                        </p:tgtEl>
                                        <p:attrNameLst>
                                          <p:attrName>style.visibility</p:attrName>
                                        </p:attrNameLst>
                                      </p:cBhvr>
                                      <p:to>
                                        <p:strVal val="visible"/>
                                      </p:to>
                                    </p:set>
                                    <p:animEffect transition="in" filter="fade">
                                      <p:cBhvr>
                                        <p:cTn id="7" dur="500"/>
                                        <p:tgtEl>
                                          <p:spTgt spid="2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933"/>
        <p:cNvGrpSpPr/>
        <p:nvPr/>
      </p:nvGrpSpPr>
      <p:grpSpPr>
        <a:xfrm>
          <a:off x="0" y="0"/>
          <a:ext cx="0" cy="0"/>
          <a:chOff x="0" y="0"/>
          <a:chExt cx="0" cy="0"/>
        </a:xfrm>
      </p:grpSpPr>
      <p:sp>
        <p:nvSpPr>
          <p:cNvPr id="2934" name="Google Shape;2934;p46"/>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2935" name="Google Shape;2935;p46"/>
          <p:cNvSpPr/>
          <p:nvPr/>
        </p:nvSpPr>
        <p:spPr>
          <a:xfrm>
            <a:off x="4265005" y="1400176"/>
            <a:ext cx="714104" cy="2891045"/>
          </a:xfrm>
          <a:custGeom>
            <a:avLst/>
            <a:gdLst/>
            <a:ahLst/>
            <a:cxnLst/>
            <a:rect l="l" t="t" r="r" b="b"/>
            <a:pathLst>
              <a:path w="85" h="344" extrusionOk="0">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36" name="Google Shape;2936;p46"/>
          <p:cNvSpPr/>
          <p:nvPr/>
        </p:nvSpPr>
        <p:spPr>
          <a:xfrm flipH="1">
            <a:off x="3400425" y="1433646"/>
            <a:ext cx="865662" cy="2909755"/>
          </a:xfrm>
          <a:custGeom>
            <a:avLst/>
            <a:gdLst/>
            <a:ahLst/>
            <a:cxnLst/>
            <a:rect l="l" t="t" r="r" b="b"/>
            <a:pathLst>
              <a:path w="111" h="351" extrusionOk="0">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37" name="Google Shape;2937;p46"/>
          <p:cNvSpPr/>
          <p:nvPr/>
        </p:nvSpPr>
        <p:spPr>
          <a:xfrm>
            <a:off x="4908790" y="1453440"/>
            <a:ext cx="1234836" cy="2826782"/>
          </a:xfrm>
          <a:custGeom>
            <a:avLst/>
            <a:gdLst/>
            <a:ahLst/>
            <a:cxnLst/>
            <a:rect l="l" t="t" r="r" b="b"/>
            <a:pathLst>
              <a:path w="149" h="341" extrusionOk="0">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nvGrpSpPr>
          <p:cNvPr id="2938" name="Google Shape;2938;p46"/>
          <p:cNvGrpSpPr/>
          <p:nvPr/>
        </p:nvGrpSpPr>
        <p:grpSpPr>
          <a:xfrm>
            <a:off x="800100" y="1028700"/>
            <a:ext cx="2400300" cy="2385791"/>
            <a:chOff x="2408237" y="3429000"/>
            <a:chExt cx="6400800" cy="6362107"/>
          </a:xfrm>
        </p:grpSpPr>
        <p:sp>
          <p:nvSpPr>
            <p:cNvPr id="2939" name="Google Shape;2939;p46"/>
            <p:cNvSpPr/>
            <p:nvPr/>
          </p:nvSpPr>
          <p:spPr>
            <a:xfrm>
              <a:off x="2408237" y="3429000"/>
              <a:ext cx="6400800" cy="6362107"/>
            </a:xfrm>
            <a:custGeom>
              <a:avLst/>
              <a:gdLst/>
              <a:ahLst/>
              <a:cxnLst/>
              <a:rect l="l" t="t" r="r" b="b"/>
              <a:pathLst>
                <a:path w="806" h="806" extrusionOk="0">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0" name="Google Shape;2940;p46"/>
            <p:cNvSpPr txBox="1"/>
            <p:nvPr/>
          </p:nvSpPr>
          <p:spPr>
            <a:xfrm>
              <a:off x="4443320" y="6295258"/>
              <a:ext cx="2381848" cy="73866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accent5"/>
                  </a:solidFill>
                  <a:latin typeface="Lato"/>
                  <a:ea typeface="Lato"/>
                  <a:cs typeface="Lato"/>
                  <a:sym typeface="Lato"/>
                </a:rPr>
                <a:t>Data Here</a:t>
              </a:r>
              <a:endParaRPr sz="1200" b="1">
                <a:solidFill>
                  <a:schemeClr val="accent5"/>
                </a:solidFill>
                <a:latin typeface="Lato"/>
                <a:ea typeface="Lato"/>
                <a:cs typeface="Lato"/>
                <a:sym typeface="Lato"/>
              </a:endParaRPr>
            </a:p>
          </p:txBody>
        </p:sp>
        <p:sp>
          <p:nvSpPr>
            <p:cNvPr id="2941" name="Google Shape;2941;p46"/>
            <p:cNvSpPr txBox="1"/>
            <p:nvPr/>
          </p:nvSpPr>
          <p:spPr>
            <a:xfrm>
              <a:off x="3782213" y="6923444"/>
              <a:ext cx="3636496" cy="1329557"/>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7F7F7F"/>
                  </a:solidFill>
                  <a:latin typeface="Lato"/>
                  <a:ea typeface="Lato"/>
                  <a:cs typeface="Lato"/>
                  <a:sym typeface="Lato"/>
                </a:rPr>
                <a:t>Lorem Ipsum has two main data statistical important.</a:t>
              </a:r>
              <a:endParaRPr/>
            </a:p>
          </p:txBody>
        </p:sp>
        <p:grpSp>
          <p:nvGrpSpPr>
            <p:cNvPr id="2942" name="Google Shape;2942;p46"/>
            <p:cNvGrpSpPr/>
            <p:nvPr/>
          </p:nvGrpSpPr>
          <p:grpSpPr>
            <a:xfrm>
              <a:off x="5053147" y="5106450"/>
              <a:ext cx="1012690" cy="1015210"/>
              <a:chOff x="17129509" y="11525195"/>
              <a:chExt cx="638175" cy="639763"/>
            </a:xfrm>
          </p:grpSpPr>
          <p:sp>
            <p:nvSpPr>
              <p:cNvPr id="2943" name="Google Shape;2943;p46"/>
              <p:cNvSpPr/>
              <p:nvPr/>
            </p:nvSpPr>
            <p:spPr>
              <a:xfrm>
                <a:off x="17129509" y="11525195"/>
                <a:ext cx="638175" cy="639763"/>
              </a:xfrm>
              <a:custGeom>
                <a:avLst/>
                <a:gdLst/>
                <a:ahLst/>
                <a:cxnLst/>
                <a:rect l="l" t="t" r="r" b="b"/>
                <a:pathLst>
                  <a:path w="67" h="67" extrusionOk="0">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4" name="Google Shape;2944;p46"/>
              <p:cNvSpPr/>
              <p:nvPr/>
            </p:nvSpPr>
            <p:spPr>
              <a:xfrm>
                <a:off x="17253334" y="11936358"/>
                <a:ext cx="104775" cy="104775"/>
              </a:xfrm>
              <a:custGeom>
                <a:avLst/>
                <a:gdLst/>
                <a:ahLst/>
                <a:cxnLst/>
                <a:rect l="l" t="t" r="r" b="b"/>
                <a:pathLst>
                  <a:path w="11" h="11" extrusionOk="0">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5" name="Google Shape;2945;p46"/>
              <p:cNvSpPr/>
              <p:nvPr/>
            </p:nvSpPr>
            <p:spPr>
              <a:xfrm>
                <a:off x="17396209" y="11936358"/>
                <a:ext cx="95250" cy="104775"/>
              </a:xfrm>
              <a:custGeom>
                <a:avLst/>
                <a:gdLst/>
                <a:ahLst/>
                <a:cxnLst/>
                <a:rect l="l" t="t" r="r" b="b"/>
                <a:pathLst>
                  <a:path w="10" h="11" extrusionOk="0">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6" name="Google Shape;2946;p46"/>
              <p:cNvSpPr/>
              <p:nvPr/>
            </p:nvSpPr>
            <p:spPr>
              <a:xfrm>
                <a:off x="17529559" y="11936358"/>
                <a:ext cx="104775" cy="104775"/>
              </a:xfrm>
              <a:custGeom>
                <a:avLst/>
                <a:gdLst/>
                <a:ahLst/>
                <a:cxnLst/>
                <a:rect l="l" t="t" r="r" b="b"/>
                <a:pathLst>
                  <a:path w="11" h="11" extrusionOk="0">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7" name="Google Shape;2947;p46"/>
              <p:cNvSpPr/>
              <p:nvPr/>
            </p:nvSpPr>
            <p:spPr>
              <a:xfrm>
                <a:off x="17253334" y="11803008"/>
                <a:ext cx="104775" cy="95250"/>
              </a:xfrm>
              <a:custGeom>
                <a:avLst/>
                <a:gdLst/>
                <a:ahLst/>
                <a:cxnLst/>
                <a:rect l="l" t="t" r="r" b="b"/>
                <a:pathLst>
                  <a:path w="11" h="10" extrusionOk="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8" name="Google Shape;2948;p46"/>
              <p:cNvSpPr/>
              <p:nvPr/>
            </p:nvSpPr>
            <p:spPr>
              <a:xfrm>
                <a:off x="17396209" y="11803008"/>
                <a:ext cx="95250" cy="95250"/>
              </a:xfrm>
              <a:custGeom>
                <a:avLst/>
                <a:gdLst/>
                <a:ahLst/>
                <a:cxnLst/>
                <a:rect l="l" t="t" r="r" b="b"/>
                <a:pathLst>
                  <a:path w="10" h="10" extrusionOk="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49" name="Google Shape;2949;p46"/>
              <p:cNvSpPr/>
              <p:nvPr/>
            </p:nvSpPr>
            <p:spPr>
              <a:xfrm>
                <a:off x="17529559" y="11803008"/>
                <a:ext cx="104775" cy="95250"/>
              </a:xfrm>
              <a:custGeom>
                <a:avLst/>
                <a:gdLst/>
                <a:ahLst/>
                <a:cxnLst/>
                <a:rect l="l" t="t" r="r" b="b"/>
                <a:pathLst>
                  <a:path w="11" h="10" extrusionOk="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grpSp>
        <p:nvGrpSpPr>
          <p:cNvPr id="2950" name="Google Shape;2950;p46"/>
          <p:cNvGrpSpPr/>
          <p:nvPr/>
        </p:nvGrpSpPr>
        <p:grpSpPr>
          <a:xfrm>
            <a:off x="6000750" y="1000125"/>
            <a:ext cx="2400300" cy="2385791"/>
            <a:chOff x="15667038" y="3467693"/>
            <a:chExt cx="6400800" cy="6362107"/>
          </a:xfrm>
        </p:grpSpPr>
        <p:sp>
          <p:nvSpPr>
            <p:cNvPr id="2951" name="Google Shape;2951;p46"/>
            <p:cNvSpPr/>
            <p:nvPr/>
          </p:nvSpPr>
          <p:spPr>
            <a:xfrm>
              <a:off x="15667038" y="3467693"/>
              <a:ext cx="6400800" cy="6362107"/>
            </a:xfrm>
            <a:custGeom>
              <a:avLst/>
              <a:gdLst/>
              <a:ahLst/>
              <a:cxnLst/>
              <a:rect l="l" t="t" r="r" b="b"/>
              <a:pathLst>
                <a:path w="806" h="806" extrusionOk="0">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52" name="Google Shape;2952;p46"/>
            <p:cNvSpPr txBox="1"/>
            <p:nvPr/>
          </p:nvSpPr>
          <p:spPr>
            <a:xfrm>
              <a:off x="17702120" y="6333951"/>
              <a:ext cx="2381848" cy="73866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accent6"/>
                  </a:solidFill>
                  <a:latin typeface="Lato"/>
                  <a:ea typeface="Lato"/>
                  <a:cs typeface="Lato"/>
                  <a:sym typeface="Lato"/>
                </a:rPr>
                <a:t>Data Here</a:t>
              </a:r>
              <a:endParaRPr sz="1200" b="1">
                <a:solidFill>
                  <a:schemeClr val="accent6"/>
                </a:solidFill>
                <a:latin typeface="Lato"/>
                <a:ea typeface="Lato"/>
                <a:cs typeface="Lato"/>
                <a:sym typeface="Lato"/>
              </a:endParaRPr>
            </a:p>
          </p:txBody>
        </p:sp>
        <p:sp>
          <p:nvSpPr>
            <p:cNvPr id="2953" name="Google Shape;2953;p46"/>
            <p:cNvSpPr txBox="1"/>
            <p:nvPr/>
          </p:nvSpPr>
          <p:spPr>
            <a:xfrm>
              <a:off x="17041013" y="6962137"/>
              <a:ext cx="3636496" cy="1329557"/>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7F7F7F"/>
                  </a:solidFill>
                  <a:latin typeface="Lato"/>
                  <a:ea typeface="Lato"/>
                  <a:cs typeface="Lato"/>
                  <a:sym typeface="Lato"/>
                </a:rPr>
                <a:t>Lorem Ipsum has two main data statistical important.</a:t>
              </a:r>
              <a:endParaRPr/>
            </a:p>
          </p:txBody>
        </p:sp>
        <p:grpSp>
          <p:nvGrpSpPr>
            <p:cNvPr id="2954" name="Google Shape;2954;p46"/>
            <p:cNvGrpSpPr/>
            <p:nvPr/>
          </p:nvGrpSpPr>
          <p:grpSpPr>
            <a:xfrm>
              <a:off x="18461842" y="5111646"/>
              <a:ext cx="710395" cy="1060554"/>
              <a:chOff x="9260948" y="10553700"/>
              <a:chExt cx="447675" cy="668338"/>
            </a:xfrm>
          </p:grpSpPr>
          <p:sp>
            <p:nvSpPr>
              <p:cNvPr id="2955" name="Google Shape;2955;p46"/>
              <p:cNvSpPr/>
              <p:nvPr/>
            </p:nvSpPr>
            <p:spPr>
              <a:xfrm>
                <a:off x="9260948" y="10553700"/>
                <a:ext cx="447675" cy="668338"/>
              </a:xfrm>
              <a:custGeom>
                <a:avLst/>
                <a:gdLst/>
                <a:ahLst/>
                <a:cxnLst/>
                <a:rect l="l" t="t" r="r" b="b"/>
                <a:pathLst>
                  <a:path w="47" h="70" extrusionOk="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56" name="Google Shape;2956;p46"/>
              <p:cNvSpPr/>
              <p:nvPr/>
            </p:nvSpPr>
            <p:spPr>
              <a:xfrm>
                <a:off x="9508598" y="10726737"/>
                <a:ext cx="66675" cy="66675"/>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57" name="Google Shape;2957;p46"/>
              <p:cNvSpPr/>
              <p:nvPr/>
            </p:nvSpPr>
            <p:spPr>
              <a:xfrm>
                <a:off x="9480023" y="10793412"/>
                <a:ext cx="38100" cy="38100"/>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2958" name="Google Shape;2958;p46"/>
              <p:cNvSpPr/>
              <p:nvPr/>
            </p:nvSpPr>
            <p:spPr>
              <a:xfrm>
                <a:off x="9499073" y="10936287"/>
                <a:ext cx="28575" cy="38100"/>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sp>
        <p:nvSpPr>
          <p:cNvPr id="2959" name="Google Shape;2959;p46"/>
          <p:cNvSpPr/>
          <p:nvPr/>
        </p:nvSpPr>
        <p:spPr>
          <a:xfrm rot="10800000" flipH="1">
            <a:off x="1291508" y="3903799"/>
            <a:ext cx="72065" cy="537080"/>
          </a:xfrm>
          <a:prstGeom prst="round2SameRect">
            <a:avLst>
              <a:gd name="adj1" fmla="val 50000"/>
              <a:gd name="adj2" fmla="val 50000"/>
            </a:avLst>
          </a:prstGeom>
          <a:solidFill>
            <a:schemeClr val="accent5"/>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2960" name="Google Shape;2960;p46"/>
          <p:cNvSpPr txBox="1"/>
          <p:nvPr/>
        </p:nvSpPr>
        <p:spPr>
          <a:xfrm>
            <a:off x="1406635" y="3926417"/>
            <a:ext cx="1272392" cy="498584"/>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rgbClr val="7F7F7F"/>
                </a:solidFill>
                <a:latin typeface="Lato"/>
                <a:ea typeface="Lato"/>
                <a:cs typeface="Lato"/>
                <a:sym typeface="Lato"/>
              </a:rPr>
              <a:t>Lorem Ipsum has two main data statistical this methodologies.</a:t>
            </a:r>
            <a:endParaRPr/>
          </a:p>
        </p:txBody>
      </p:sp>
      <p:sp>
        <p:nvSpPr>
          <p:cNvPr id="2961" name="Google Shape;2961;p46"/>
          <p:cNvSpPr txBox="1"/>
          <p:nvPr/>
        </p:nvSpPr>
        <p:spPr>
          <a:xfrm>
            <a:off x="1447354" y="3543301"/>
            <a:ext cx="1231673" cy="5078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700" b="1">
                <a:solidFill>
                  <a:schemeClr val="accent5"/>
                </a:solidFill>
                <a:latin typeface="Lato Black"/>
                <a:ea typeface="Lato Black"/>
                <a:cs typeface="Lato Black"/>
                <a:sym typeface="Lato Black"/>
              </a:rPr>
              <a:t>43%</a:t>
            </a:r>
            <a:endParaRPr/>
          </a:p>
        </p:txBody>
      </p:sp>
      <p:sp>
        <p:nvSpPr>
          <p:cNvPr id="2962" name="Google Shape;2962;p46"/>
          <p:cNvSpPr/>
          <p:nvPr/>
        </p:nvSpPr>
        <p:spPr>
          <a:xfrm rot="10800000" flipH="1">
            <a:off x="6727782" y="3903799"/>
            <a:ext cx="72065" cy="537080"/>
          </a:xfrm>
          <a:prstGeom prst="round2SameRect">
            <a:avLst>
              <a:gd name="adj1" fmla="val 50000"/>
              <a:gd name="adj2" fmla="val 50000"/>
            </a:avLst>
          </a:prstGeom>
          <a:solidFill>
            <a:schemeClr val="accent6"/>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2963" name="Google Shape;2963;p46"/>
          <p:cNvSpPr txBox="1"/>
          <p:nvPr/>
        </p:nvSpPr>
        <p:spPr>
          <a:xfrm>
            <a:off x="6842909" y="3926417"/>
            <a:ext cx="1272392" cy="498584"/>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rgbClr val="7F7F7F"/>
                </a:solidFill>
                <a:latin typeface="Lato"/>
                <a:ea typeface="Lato"/>
                <a:cs typeface="Lato"/>
                <a:sym typeface="Lato"/>
              </a:rPr>
              <a:t>Lorem Ipsum has two main data statistical this methodologies.</a:t>
            </a:r>
            <a:endParaRPr/>
          </a:p>
        </p:txBody>
      </p:sp>
      <p:sp>
        <p:nvSpPr>
          <p:cNvPr id="2964" name="Google Shape;2964;p46"/>
          <p:cNvSpPr txBox="1"/>
          <p:nvPr/>
        </p:nvSpPr>
        <p:spPr>
          <a:xfrm>
            <a:off x="6883628" y="3543301"/>
            <a:ext cx="1231673" cy="5078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700" b="1">
                <a:solidFill>
                  <a:schemeClr val="accent6"/>
                </a:solidFill>
                <a:latin typeface="Lato Black"/>
                <a:ea typeface="Lato Black"/>
                <a:cs typeface="Lato Black"/>
                <a:sym typeface="Lato Black"/>
              </a:rPr>
              <a:t>59%</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34"/>
                                        </p:tgtEl>
                                        <p:attrNameLst>
                                          <p:attrName>style.visibility</p:attrName>
                                        </p:attrNameLst>
                                      </p:cBhvr>
                                      <p:to>
                                        <p:strVal val="visible"/>
                                      </p:to>
                                    </p:set>
                                    <p:anim calcmode="lin" valueType="num">
                                      <p:cBhvr additive="base">
                                        <p:cTn id="7" dur="500"/>
                                        <p:tgtEl>
                                          <p:spTgt spid="2934"/>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935"/>
                                        </p:tgtEl>
                                        <p:attrNameLst>
                                          <p:attrName>style.visibility</p:attrName>
                                        </p:attrNameLst>
                                      </p:cBhvr>
                                      <p:to>
                                        <p:strVal val="visible"/>
                                      </p:to>
                                    </p:set>
                                    <p:anim calcmode="lin" valueType="num">
                                      <p:cBhvr additive="base">
                                        <p:cTn id="11" dur="500"/>
                                        <p:tgtEl>
                                          <p:spTgt spid="2935"/>
                                        </p:tgtEl>
                                        <p:attrNameLst>
                                          <p:attrName>ppt_w</p:attrName>
                                        </p:attrNameLst>
                                      </p:cBhvr>
                                      <p:tavLst>
                                        <p:tav tm="0">
                                          <p:val>
                                            <p:strVal val="0"/>
                                          </p:val>
                                        </p:tav>
                                        <p:tav tm="100000">
                                          <p:val>
                                            <p:strVal val="#ppt_w"/>
                                          </p:val>
                                        </p:tav>
                                      </p:tavLst>
                                    </p:anim>
                                    <p:anim calcmode="lin" valueType="num">
                                      <p:cBhvr additive="base">
                                        <p:cTn id="12" dur="500"/>
                                        <p:tgtEl>
                                          <p:spTgt spid="2935"/>
                                        </p:tgtEl>
                                        <p:attrNameLst>
                                          <p:attrName>ppt_h</p:attrName>
                                        </p:attrNameLst>
                                      </p:cBhvr>
                                      <p:tavLst>
                                        <p:tav tm="0">
                                          <p:val>
                                            <p:str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36"/>
                                        </p:tgtEl>
                                        <p:attrNameLst>
                                          <p:attrName>style.visibility</p:attrName>
                                        </p:attrNameLst>
                                      </p:cBhvr>
                                      <p:to>
                                        <p:strVal val="visible"/>
                                      </p:to>
                                    </p:set>
                                    <p:anim calcmode="lin" valueType="num">
                                      <p:cBhvr additive="base">
                                        <p:cTn id="16" dur="500"/>
                                        <p:tgtEl>
                                          <p:spTgt spid="2936"/>
                                        </p:tgtEl>
                                        <p:attrNameLst>
                                          <p:attrName>ppt_w</p:attrName>
                                        </p:attrNameLst>
                                      </p:cBhvr>
                                      <p:tavLst>
                                        <p:tav tm="0">
                                          <p:val>
                                            <p:strVal val="0"/>
                                          </p:val>
                                        </p:tav>
                                        <p:tav tm="100000">
                                          <p:val>
                                            <p:strVal val="#ppt_w"/>
                                          </p:val>
                                        </p:tav>
                                      </p:tavLst>
                                    </p:anim>
                                    <p:anim calcmode="lin" valueType="num">
                                      <p:cBhvr additive="base">
                                        <p:cTn id="17" dur="500"/>
                                        <p:tgtEl>
                                          <p:spTgt spid="2936"/>
                                        </p:tgtEl>
                                        <p:attrNameLst>
                                          <p:attrName>ppt_h</p:attrName>
                                        </p:attrNameLst>
                                      </p:cBhvr>
                                      <p:tavLst>
                                        <p:tav tm="0">
                                          <p:val>
                                            <p:str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2937"/>
                                        </p:tgtEl>
                                        <p:attrNameLst>
                                          <p:attrName>style.visibility</p:attrName>
                                        </p:attrNameLst>
                                      </p:cBhvr>
                                      <p:to>
                                        <p:strVal val="visible"/>
                                      </p:to>
                                    </p:set>
                                    <p:anim calcmode="lin" valueType="num">
                                      <p:cBhvr additive="base">
                                        <p:cTn id="21" dur="500"/>
                                        <p:tgtEl>
                                          <p:spTgt spid="2937"/>
                                        </p:tgtEl>
                                        <p:attrNameLst>
                                          <p:attrName>ppt_w</p:attrName>
                                        </p:attrNameLst>
                                      </p:cBhvr>
                                      <p:tavLst>
                                        <p:tav tm="0">
                                          <p:val>
                                            <p:strVal val="0"/>
                                          </p:val>
                                        </p:tav>
                                        <p:tav tm="100000">
                                          <p:val>
                                            <p:strVal val="#ppt_w"/>
                                          </p:val>
                                        </p:tav>
                                      </p:tavLst>
                                    </p:anim>
                                    <p:anim calcmode="lin" valueType="num">
                                      <p:cBhvr additive="base">
                                        <p:cTn id="22" dur="500"/>
                                        <p:tgtEl>
                                          <p:spTgt spid="2937"/>
                                        </p:tgtEl>
                                        <p:attrNameLst>
                                          <p:attrName>ppt_h</p:attrName>
                                        </p:attrNameLst>
                                      </p:cBhvr>
                                      <p:tavLst>
                                        <p:tav tm="0">
                                          <p:val>
                                            <p:strVal val="0"/>
                                          </p:val>
                                        </p:tav>
                                        <p:tav tm="100000">
                                          <p:val>
                                            <p:strVal val="#ppt_h"/>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938"/>
                                        </p:tgtEl>
                                        <p:attrNameLst>
                                          <p:attrName>style.visibility</p:attrName>
                                        </p:attrNameLst>
                                      </p:cBhvr>
                                      <p:to>
                                        <p:strVal val="visible"/>
                                      </p:to>
                                    </p:set>
                                    <p:animEffect transition="in" filter="fade">
                                      <p:cBhvr>
                                        <p:cTn id="26" dur="500"/>
                                        <p:tgtEl>
                                          <p:spTgt spid="293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50"/>
                                        </p:tgtEl>
                                        <p:attrNameLst>
                                          <p:attrName>style.visibility</p:attrName>
                                        </p:attrNameLst>
                                      </p:cBhvr>
                                      <p:to>
                                        <p:strVal val="visible"/>
                                      </p:to>
                                    </p:set>
                                    <p:animEffect transition="in" filter="fade">
                                      <p:cBhvr>
                                        <p:cTn id="30" dur="500"/>
                                        <p:tgtEl>
                                          <p:spTgt spid="2950"/>
                                        </p:tgtEl>
                                      </p:cBhvr>
                                    </p:animEffect>
                                  </p:childTnLst>
                                </p:cTn>
                              </p:par>
                            </p:childTnLst>
                          </p:cTn>
                        </p:par>
                        <p:par>
                          <p:cTn id="31" fill="hold">
                            <p:stCondLst>
                              <p:cond delay="3000"/>
                            </p:stCondLst>
                            <p:childTnLst>
                              <p:par>
                                <p:cTn id="32" presetID="23" presetClass="entr" presetSubtype="16" fill="hold" nodeType="afterEffect">
                                  <p:stCondLst>
                                    <p:cond delay="0"/>
                                  </p:stCondLst>
                                  <p:childTnLst>
                                    <p:set>
                                      <p:cBhvr>
                                        <p:cTn id="33" dur="1" fill="hold">
                                          <p:stCondLst>
                                            <p:cond delay="0"/>
                                          </p:stCondLst>
                                        </p:cTn>
                                        <p:tgtEl>
                                          <p:spTgt spid="2959"/>
                                        </p:tgtEl>
                                        <p:attrNameLst>
                                          <p:attrName>style.visibility</p:attrName>
                                        </p:attrNameLst>
                                      </p:cBhvr>
                                      <p:to>
                                        <p:strVal val="visible"/>
                                      </p:to>
                                    </p:set>
                                    <p:anim calcmode="lin" valueType="num">
                                      <p:cBhvr additive="base">
                                        <p:cTn id="34" dur="500"/>
                                        <p:tgtEl>
                                          <p:spTgt spid="2959"/>
                                        </p:tgtEl>
                                        <p:attrNameLst>
                                          <p:attrName>ppt_w</p:attrName>
                                        </p:attrNameLst>
                                      </p:cBhvr>
                                      <p:tavLst>
                                        <p:tav tm="0">
                                          <p:val>
                                            <p:strVal val="0"/>
                                          </p:val>
                                        </p:tav>
                                        <p:tav tm="100000">
                                          <p:val>
                                            <p:strVal val="#ppt_w"/>
                                          </p:val>
                                        </p:tav>
                                      </p:tavLst>
                                    </p:anim>
                                    <p:anim calcmode="lin" valueType="num">
                                      <p:cBhvr additive="base">
                                        <p:cTn id="35" dur="500"/>
                                        <p:tgtEl>
                                          <p:spTgt spid="2959"/>
                                        </p:tgtEl>
                                        <p:attrNameLst>
                                          <p:attrName>ppt_h</p:attrName>
                                        </p:attrNameLst>
                                      </p:cBhvr>
                                      <p:tavLst>
                                        <p:tav tm="0">
                                          <p:val>
                                            <p:strVal val="0"/>
                                          </p:val>
                                        </p:tav>
                                        <p:tav tm="100000">
                                          <p:val>
                                            <p:strVal val="#ppt_h"/>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2960"/>
                                        </p:tgtEl>
                                        <p:attrNameLst>
                                          <p:attrName>style.visibility</p:attrName>
                                        </p:attrNameLst>
                                      </p:cBhvr>
                                      <p:to>
                                        <p:strVal val="visible"/>
                                      </p:to>
                                    </p:set>
                                    <p:animEffect transition="in" filter="fade">
                                      <p:cBhvr>
                                        <p:cTn id="39" dur="500"/>
                                        <p:tgtEl>
                                          <p:spTgt spid="2960"/>
                                        </p:tgtEl>
                                      </p:cBhvr>
                                    </p:animEffec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961"/>
                                        </p:tgtEl>
                                        <p:attrNameLst>
                                          <p:attrName>style.visibility</p:attrName>
                                        </p:attrNameLst>
                                      </p:cBhvr>
                                      <p:to>
                                        <p:strVal val="visible"/>
                                      </p:to>
                                    </p:set>
                                    <p:animEffect transition="in" filter="fade">
                                      <p:cBhvr>
                                        <p:cTn id="43" dur="500"/>
                                        <p:tgtEl>
                                          <p:spTgt spid="2961"/>
                                        </p:tgtEl>
                                      </p:cBhvr>
                                    </p:animEffect>
                                  </p:childTnLst>
                                </p:cTn>
                              </p:par>
                            </p:childTnLst>
                          </p:cTn>
                        </p:par>
                        <p:par>
                          <p:cTn id="44" fill="hold">
                            <p:stCondLst>
                              <p:cond delay="4500"/>
                            </p:stCondLst>
                            <p:childTnLst>
                              <p:par>
                                <p:cTn id="45" presetID="23" presetClass="entr" presetSubtype="16" fill="hold" nodeType="afterEffect">
                                  <p:stCondLst>
                                    <p:cond delay="0"/>
                                  </p:stCondLst>
                                  <p:childTnLst>
                                    <p:set>
                                      <p:cBhvr>
                                        <p:cTn id="46" dur="1" fill="hold">
                                          <p:stCondLst>
                                            <p:cond delay="0"/>
                                          </p:stCondLst>
                                        </p:cTn>
                                        <p:tgtEl>
                                          <p:spTgt spid="2962"/>
                                        </p:tgtEl>
                                        <p:attrNameLst>
                                          <p:attrName>style.visibility</p:attrName>
                                        </p:attrNameLst>
                                      </p:cBhvr>
                                      <p:to>
                                        <p:strVal val="visible"/>
                                      </p:to>
                                    </p:set>
                                    <p:anim calcmode="lin" valueType="num">
                                      <p:cBhvr additive="base">
                                        <p:cTn id="47" dur="500"/>
                                        <p:tgtEl>
                                          <p:spTgt spid="2962"/>
                                        </p:tgtEl>
                                        <p:attrNameLst>
                                          <p:attrName>ppt_w</p:attrName>
                                        </p:attrNameLst>
                                      </p:cBhvr>
                                      <p:tavLst>
                                        <p:tav tm="0">
                                          <p:val>
                                            <p:strVal val="0"/>
                                          </p:val>
                                        </p:tav>
                                        <p:tav tm="100000">
                                          <p:val>
                                            <p:strVal val="#ppt_w"/>
                                          </p:val>
                                        </p:tav>
                                      </p:tavLst>
                                    </p:anim>
                                    <p:anim calcmode="lin" valueType="num">
                                      <p:cBhvr additive="base">
                                        <p:cTn id="48" dur="500"/>
                                        <p:tgtEl>
                                          <p:spTgt spid="2962"/>
                                        </p:tgtEl>
                                        <p:attrNameLst>
                                          <p:attrName>ppt_h</p:attrName>
                                        </p:attrNameLst>
                                      </p:cBhvr>
                                      <p:tavLst>
                                        <p:tav tm="0">
                                          <p:val>
                                            <p:strVal val="0"/>
                                          </p:val>
                                        </p:tav>
                                        <p:tav tm="100000">
                                          <p:val>
                                            <p:strVal val="#ppt_h"/>
                                          </p:val>
                                        </p:tav>
                                      </p:tavLst>
                                    </p:anim>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2963"/>
                                        </p:tgtEl>
                                        <p:attrNameLst>
                                          <p:attrName>style.visibility</p:attrName>
                                        </p:attrNameLst>
                                      </p:cBhvr>
                                      <p:to>
                                        <p:strVal val="visible"/>
                                      </p:to>
                                    </p:set>
                                    <p:animEffect transition="in" filter="fade">
                                      <p:cBhvr>
                                        <p:cTn id="52" dur="500"/>
                                        <p:tgtEl>
                                          <p:spTgt spid="2963"/>
                                        </p:tgtEl>
                                      </p:cBhvr>
                                    </p:animEffect>
                                  </p:childTnLst>
                                </p:cTn>
                              </p:par>
                            </p:childTnLst>
                          </p:cTn>
                        </p:par>
                        <p:par>
                          <p:cTn id="53" fill="hold">
                            <p:stCondLst>
                              <p:cond delay="5500"/>
                            </p:stCondLst>
                            <p:childTnLst>
                              <p:par>
                                <p:cTn id="54" presetID="10" presetClass="entr" presetSubtype="0" fill="hold" nodeType="afterEffect">
                                  <p:stCondLst>
                                    <p:cond delay="0"/>
                                  </p:stCondLst>
                                  <p:childTnLst>
                                    <p:set>
                                      <p:cBhvr>
                                        <p:cTn id="55" dur="1" fill="hold">
                                          <p:stCondLst>
                                            <p:cond delay="0"/>
                                          </p:stCondLst>
                                        </p:cTn>
                                        <p:tgtEl>
                                          <p:spTgt spid="2964"/>
                                        </p:tgtEl>
                                        <p:attrNameLst>
                                          <p:attrName>style.visibility</p:attrName>
                                        </p:attrNameLst>
                                      </p:cBhvr>
                                      <p:to>
                                        <p:strVal val="visible"/>
                                      </p:to>
                                    </p:set>
                                    <p:animEffect transition="in" filter="fade">
                                      <p:cBhvr>
                                        <p:cTn id="56" dur="500"/>
                                        <p:tgtEl>
                                          <p:spTgt spid="29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968"/>
        <p:cNvGrpSpPr/>
        <p:nvPr/>
      </p:nvGrpSpPr>
      <p:grpSpPr>
        <a:xfrm>
          <a:off x="0" y="0"/>
          <a:ext cx="0" cy="0"/>
          <a:chOff x="0" y="0"/>
          <a:chExt cx="0" cy="0"/>
        </a:xfrm>
      </p:grpSpPr>
      <p:sp>
        <p:nvSpPr>
          <p:cNvPr id="2969" name="Google Shape;2969;p47"/>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2970" name="Google Shape;2970;p47"/>
          <p:cNvSpPr/>
          <p:nvPr/>
        </p:nvSpPr>
        <p:spPr>
          <a:xfrm>
            <a:off x="982229" y="2362091"/>
            <a:ext cx="1427272" cy="41147"/>
          </a:xfrm>
          <a:prstGeom prst="roundRect">
            <a:avLst>
              <a:gd name="adj" fmla="val 50000"/>
            </a:avLst>
          </a:prstGeom>
          <a:solidFill>
            <a:schemeClr val="accent2"/>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dk1"/>
              </a:solidFill>
              <a:latin typeface="Calibri"/>
              <a:ea typeface="Calibri"/>
              <a:cs typeface="Calibri"/>
              <a:sym typeface="Calibri"/>
            </a:endParaRPr>
          </a:p>
        </p:txBody>
      </p:sp>
      <p:sp>
        <p:nvSpPr>
          <p:cNvPr id="2971" name="Google Shape;2971;p47"/>
          <p:cNvSpPr/>
          <p:nvPr/>
        </p:nvSpPr>
        <p:spPr>
          <a:xfrm>
            <a:off x="2877095" y="2362091"/>
            <a:ext cx="1427272" cy="41147"/>
          </a:xfrm>
          <a:prstGeom prst="roundRect">
            <a:avLst>
              <a:gd name="adj" fmla="val 50000"/>
            </a:avLst>
          </a:prstGeom>
          <a:solidFill>
            <a:schemeClr val="accent3"/>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dk1"/>
              </a:solidFill>
              <a:latin typeface="Calibri"/>
              <a:ea typeface="Calibri"/>
              <a:cs typeface="Calibri"/>
              <a:sym typeface="Calibri"/>
            </a:endParaRPr>
          </a:p>
        </p:txBody>
      </p:sp>
      <p:sp>
        <p:nvSpPr>
          <p:cNvPr id="2972" name="Google Shape;2972;p47"/>
          <p:cNvSpPr/>
          <p:nvPr/>
        </p:nvSpPr>
        <p:spPr>
          <a:xfrm>
            <a:off x="4865498" y="2362091"/>
            <a:ext cx="1427272" cy="41147"/>
          </a:xfrm>
          <a:prstGeom prst="roundRect">
            <a:avLst>
              <a:gd name="adj" fmla="val 50000"/>
            </a:avLst>
          </a:prstGeom>
          <a:solidFill>
            <a:schemeClr val="accent4"/>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dk1"/>
              </a:solidFill>
              <a:latin typeface="Calibri"/>
              <a:ea typeface="Calibri"/>
              <a:cs typeface="Calibri"/>
              <a:sym typeface="Calibri"/>
            </a:endParaRPr>
          </a:p>
        </p:txBody>
      </p:sp>
      <p:sp>
        <p:nvSpPr>
          <p:cNvPr id="2973" name="Google Shape;2973;p47"/>
          <p:cNvSpPr/>
          <p:nvPr/>
        </p:nvSpPr>
        <p:spPr>
          <a:xfrm>
            <a:off x="6727838" y="2362091"/>
            <a:ext cx="1427272" cy="41147"/>
          </a:xfrm>
          <a:prstGeom prst="roundRect">
            <a:avLst>
              <a:gd name="adj" fmla="val 50000"/>
            </a:avLst>
          </a:prstGeom>
          <a:solidFill>
            <a:srgbClr val="356377"/>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dk1"/>
              </a:solidFill>
              <a:latin typeface="Calibri"/>
              <a:ea typeface="Calibri"/>
              <a:cs typeface="Calibri"/>
              <a:sym typeface="Calibri"/>
            </a:endParaRPr>
          </a:p>
        </p:txBody>
      </p:sp>
      <p:grpSp>
        <p:nvGrpSpPr>
          <p:cNvPr id="2974" name="Google Shape;2974;p47"/>
          <p:cNvGrpSpPr/>
          <p:nvPr/>
        </p:nvGrpSpPr>
        <p:grpSpPr>
          <a:xfrm flipH="1">
            <a:off x="1155427" y="1771299"/>
            <a:ext cx="1124847" cy="501458"/>
            <a:chOff x="1928" y="1901"/>
            <a:chExt cx="10283" cy="4611"/>
          </a:xfrm>
        </p:grpSpPr>
        <p:sp>
          <p:nvSpPr>
            <p:cNvPr id="2975" name="Google Shape;2975;p47"/>
            <p:cNvSpPr/>
            <p:nvPr/>
          </p:nvSpPr>
          <p:spPr>
            <a:xfrm>
              <a:off x="3178" y="4901"/>
              <a:ext cx="1611" cy="1611"/>
            </a:xfrm>
            <a:custGeom>
              <a:avLst/>
              <a:gdLst/>
              <a:ahLst/>
              <a:cxnLst/>
              <a:rect l="l" t="t" r="r" b="b"/>
              <a:pathLst>
                <a:path w="7108" h="7107" extrusionOk="0">
                  <a:moveTo>
                    <a:pt x="3555" y="0"/>
                  </a:moveTo>
                  <a:lnTo>
                    <a:pt x="3555" y="0"/>
                  </a:lnTo>
                  <a:cubicBezTo>
                    <a:pt x="1591" y="0"/>
                    <a:pt x="0" y="1590"/>
                    <a:pt x="0" y="3552"/>
                  </a:cubicBezTo>
                  <a:cubicBezTo>
                    <a:pt x="0" y="5514"/>
                    <a:pt x="1591" y="7106"/>
                    <a:pt x="3555" y="7106"/>
                  </a:cubicBezTo>
                  <a:cubicBezTo>
                    <a:pt x="5517" y="7106"/>
                    <a:pt x="7107" y="5514"/>
                    <a:pt x="7107" y="3552"/>
                  </a:cubicBezTo>
                  <a:cubicBezTo>
                    <a:pt x="7107" y="1590"/>
                    <a:pt x="5517" y="0"/>
                    <a:pt x="3555" y="0"/>
                  </a:cubicBezTo>
                  <a:close/>
                  <a:moveTo>
                    <a:pt x="3555" y="6102"/>
                  </a:moveTo>
                  <a:lnTo>
                    <a:pt x="3555" y="6102"/>
                  </a:lnTo>
                  <a:cubicBezTo>
                    <a:pt x="2158" y="6102"/>
                    <a:pt x="1025" y="4969"/>
                    <a:pt x="1025" y="3552"/>
                  </a:cubicBezTo>
                  <a:cubicBezTo>
                    <a:pt x="1025" y="2158"/>
                    <a:pt x="2158" y="1001"/>
                    <a:pt x="3555" y="1001"/>
                  </a:cubicBezTo>
                  <a:cubicBezTo>
                    <a:pt x="4972" y="1001"/>
                    <a:pt x="6105" y="2158"/>
                    <a:pt x="6105" y="3552"/>
                  </a:cubicBezTo>
                  <a:cubicBezTo>
                    <a:pt x="6105" y="4969"/>
                    <a:pt x="4972" y="6102"/>
                    <a:pt x="3555" y="610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76" name="Google Shape;2976;p47"/>
            <p:cNvSpPr/>
            <p:nvPr/>
          </p:nvSpPr>
          <p:spPr>
            <a:xfrm>
              <a:off x="3524" y="5247"/>
              <a:ext cx="919" cy="918"/>
            </a:xfrm>
            <a:custGeom>
              <a:avLst/>
              <a:gdLst/>
              <a:ahLst/>
              <a:cxnLst/>
              <a:rect l="l" t="t" r="r" b="b"/>
              <a:pathLst>
                <a:path w="4056" h="4054" extrusionOk="0">
                  <a:moveTo>
                    <a:pt x="2029" y="0"/>
                  </a:moveTo>
                  <a:lnTo>
                    <a:pt x="2029" y="0"/>
                  </a:lnTo>
                  <a:cubicBezTo>
                    <a:pt x="916" y="0"/>
                    <a:pt x="0" y="914"/>
                    <a:pt x="0" y="2027"/>
                  </a:cubicBezTo>
                  <a:cubicBezTo>
                    <a:pt x="0" y="3160"/>
                    <a:pt x="916" y="4053"/>
                    <a:pt x="2029" y="4053"/>
                  </a:cubicBezTo>
                  <a:cubicBezTo>
                    <a:pt x="3162" y="4053"/>
                    <a:pt x="4055" y="3160"/>
                    <a:pt x="4055" y="2027"/>
                  </a:cubicBezTo>
                  <a:cubicBezTo>
                    <a:pt x="4055" y="914"/>
                    <a:pt x="3162" y="0"/>
                    <a:pt x="2029" y="0"/>
                  </a:cubicBezTo>
                  <a:close/>
                  <a:moveTo>
                    <a:pt x="1701" y="393"/>
                  </a:moveTo>
                  <a:lnTo>
                    <a:pt x="1701" y="393"/>
                  </a:lnTo>
                  <a:cubicBezTo>
                    <a:pt x="2290" y="393"/>
                    <a:pt x="2290" y="393"/>
                    <a:pt x="2290" y="393"/>
                  </a:cubicBezTo>
                  <a:cubicBezTo>
                    <a:pt x="2290" y="633"/>
                    <a:pt x="2290" y="633"/>
                    <a:pt x="2290" y="633"/>
                  </a:cubicBezTo>
                  <a:cubicBezTo>
                    <a:pt x="1701" y="633"/>
                    <a:pt x="1701" y="633"/>
                    <a:pt x="1701" y="633"/>
                  </a:cubicBezTo>
                  <a:lnTo>
                    <a:pt x="1701" y="393"/>
                  </a:lnTo>
                  <a:close/>
                  <a:moveTo>
                    <a:pt x="720" y="981"/>
                  </a:moveTo>
                  <a:lnTo>
                    <a:pt x="720" y="981"/>
                  </a:lnTo>
                  <a:cubicBezTo>
                    <a:pt x="937" y="1113"/>
                    <a:pt x="937" y="1113"/>
                    <a:pt x="937" y="1113"/>
                  </a:cubicBezTo>
                  <a:cubicBezTo>
                    <a:pt x="655" y="1614"/>
                    <a:pt x="655" y="1614"/>
                    <a:pt x="655" y="1614"/>
                  </a:cubicBezTo>
                  <a:cubicBezTo>
                    <a:pt x="436" y="1482"/>
                    <a:pt x="436" y="1482"/>
                    <a:pt x="436" y="1482"/>
                  </a:cubicBezTo>
                  <a:lnTo>
                    <a:pt x="720" y="981"/>
                  </a:lnTo>
                  <a:close/>
                  <a:moveTo>
                    <a:pt x="764" y="3139"/>
                  </a:moveTo>
                  <a:lnTo>
                    <a:pt x="764" y="3139"/>
                  </a:lnTo>
                  <a:cubicBezTo>
                    <a:pt x="480" y="2638"/>
                    <a:pt x="480" y="2638"/>
                    <a:pt x="480" y="2638"/>
                  </a:cubicBezTo>
                  <a:cubicBezTo>
                    <a:pt x="699" y="2507"/>
                    <a:pt x="699" y="2507"/>
                    <a:pt x="699" y="2507"/>
                  </a:cubicBezTo>
                  <a:cubicBezTo>
                    <a:pt x="981" y="3008"/>
                    <a:pt x="981" y="3008"/>
                    <a:pt x="981" y="3008"/>
                  </a:cubicBezTo>
                  <a:lnTo>
                    <a:pt x="764" y="3139"/>
                  </a:lnTo>
                  <a:close/>
                  <a:moveTo>
                    <a:pt x="2354" y="3684"/>
                  </a:moveTo>
                  <a:lnTo>
                    <a:pt x="2354" y="3684"/>
                  </a:lnTo>
                  <a:cubicBezTo>
                    <a:pt x="1789" y="3684"/>
                    <a:pt x="1789" y="3684"/>
                    <a:pt x="1789" y="3684"/>
                  </a:cubicBezTo>
                  <a:cubicBezTo>
                    <a:pt x="1789" y="3423"/>
                    <a:pt x="1789" y="3423"/>
                    <a:pt x="1789" y="3423"/>
                  </a:cubicBezTo>
                  <a:cubicBezTo>
                    <a:pt x="2354" y="3423"/>
                    <a:pt x="2354" y="3423"/>
                    <a:pt x="2354" y="3423"/>
                  </a:cubicBezTo>
                  <a:lnTo>
                    <a:pt x="2354" y="3684"/>
                  </a:lnTo>
                  <a:close/>
                  <a:moveTo>
                    <a:pt x="2029" y="2768"/>
                  </a:moveTo>
                  <a:lnTo>
                    <a:pt x="2029" y="2768"/>
                  </a:lnTo>
                  <a:cubicBezTo>
                    <a:pt x="1613" y="2768"/>
                    <a:pt x="1286" y="2442"/>
                    <a:pt x="1286" y="2027"/>
                  </a:cubicBezTo>
                  <a:cubicBezTo>
                    <a:pt x="1286" y="1614"/>
                    <a:pt x="1613" y="1286"/>
                    <a:pt x="2029" y="1286"/>
                  </a:cubicBezTo>
                  <a:cubicBezTo>
                    <a:pt x="2442" y="1286"/>
                    <a:pt x="2770" y="1614"/>
                    <a:pt x="2770" y="2027"/>
                  </a:cubicBezTo>
                  <a:cubicBezTo>
                    <a:pt x="2770" y="2442"/>
                    <a:pt x="2442" y="2768"/>
                    <a:pt x="2029" y="2768"/>
                  </a:cubicBezTo>
                  <a:close/>
                  <a:moveTo>
                    <a:pt x="3291" y="914"/>
                  </a:moveTo>
                  <a:lnTo>
                    <a:pt x="3291" y="914"/>
                  </a:lnTo>
                  <a:cubicBezTo>
                    <a:pt x="3598" y="1417"/>
                    <a:pt x="3598" y="1417"/>
                    <a:pt x="3598" y="1417"/>
                  </a:cubicBezTo>
                  <a:cubicBezTo>
                    <a:pt x="3379" y="1549"/>
                    <a:pt x="3379" y="1549"/>
                    <a:pt x="3379" y="1549"/>
                  </a:cubicBezTo>
                  <a:cubicBezTo>
                    <a:pt x="3074" y="1046"/>
                    <a:pt x="3074" y="1046"/>
                    <a:pt x="3074" y="1046"/>
                  </a:cubicBezTo>
                  <a:lnTo>
                    <a:pt x="3291" y="914"/>
                  </a:lnTo>
                  <a:close/>
                  <a:moveTo>
                    <a:pt x="3335" y="3072"/>
                  </a:moveTo>
                  <a:lnTo>
                    <a:pt x="3335" y="3072"/>
                  </a:lnTo>
                  <a:cubicBezTo>
                    <a:pt x="3118" y="2943"/>
                    <a:pt x="3118" y="2943"/>
                    <a:pt x="3118" y="2943"/>
                  </a:cubicBezTo>
                  <a:cubicBezTo>
                    <a:pt x="3402" y="2442"/>
                    <a:pt x="3402" y="2442"/>
                    <a:pt x="3402" y="2442"/>
                  </a:cubicBezTo>
                  <a:cubicBezTo>
                    <a:pt x="3619" y="2571"/>
                    <a:pt x="3619" y="2571"/>
                    <a:pt x="3619" y="2571"/>
                  </a:cubicBezTo>
                  <a:lnTo>
                    <a:pt x="3335" y="30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77" name="Google Shape;2977;p47"/>
            <p:cNvSpPr/>
            <p:nvPr/>
          </p:nvSpPr>
          <p:spPr>
            <a:xfrm>
              <a:off x="8641" y="4901"/>
              <a:ext cx="1611" cy="1611"/>
            </a:xfrm>
            <a:custGeom>
              <a:avLst/>
              <a:gdLst/>
              <a:ahLst/>
              <a:cxnLst/>
              <a:rect l="l" t="t" r="r" b="b"/>
              <a:pathLst>
                <a:path w="7108" h="7107" extrusionOk="0">
                  <a:moveTo>
                    <a:pt x="5256" y="436"/>
                  </a:moveTo>
                  <a:lnTo>
                    <a:pt x="5256" y="436"/>
                  </a:lnTo>
                  <a:cubicBezTo>
                    <a:pt x="4753" y="173"/>
                    <a:pt x="4164" y="0"/>
                    <a:pt x="3555" y="0"/>
                  </a:cubicBezTo>
                  <a:cubicBezTo>
                    <a:pt x="2923" y="0"/>
                    <a:pt x="2334" y="173"/>
                    <a:pt x="1831" y="436"/>
                  </a:cubicBezTo>
                  <a:cubicBezTo>
                    <a:pt x="741" y="1045"/>
                    <a:pt x="0" y="2222"/>
                    <a:pt x="0" y="3552"/>
                  </a:cubicBezTo>
                  <a:cubicBezTo>
                    <a:pt x="0" y="5514"/>
                    <a:pt x="1593" y="7106"/>
                    <a:pt x="3555" y="7106"/>
                  </a:cubicBezTo>
                  <a:cubicBezTo>
                    <a:pt x="5517" y="7106"/>
                    <a:pt x="7107" y="5514"/>
                    <a:pt x="7107" y="3552"/>
                  </a:cubicBezTo>
                  <a:cubicBezTo>
                    <a:pt x="7107" y="2222"/>
                    <a:pt x="6366" y="1045"/>
                    <a:pt x="5256" y="436"/>
                  </a:cubicBezTo>
                  <a:close/>
                  <a:moveTo>
                    <a:pt x="3555" y="6102"/>
                  </a:moveTo>
                  <a:lnTo>
                    <a:pt x="3555" y="6102"/>
                  </a:lnTo>
                  <a:cubicBezTo>
                    <a:pt x="2138" y="6102"/>
                    <a:pt x="1004" y="4969"/>
                    <a:pt x="1004" y="3552"/>
                  </a:cubicBezTo>
                  <a:cubicBezTo>
                    <a:pt x="1004" y="2158"/>
                    <a:pt x="2138" y="1001"/>
                    <a:pt x="3555" y="1001"/>
                  </a:cubicBezTo>
                  <a:cubicBezTo>
                    <a:pt x="4949" y="1001"/>
                    <a:pt x="6082" y="2158"/>
                    <a:pt x="6082" y="3552"/>
                  </a:cubicBezTo>
                  <a:cubicBezTo>
                    <a:pt x="6082" y="4969"/>
                    <a:pt x="4949" y="6102"/>
                    <a:pt x="3555" y="610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78" name="Google Shape;2978;p47"/>
            <p:cNvSpPr/>
            <p:nvPr/>
          </p:nvSpPr>
          <p:spPr>
            <a:xfrm>
              <a:off x="8987" y="5247"/>
              <a:ext cx="919" cy="918"/>
            </a:xfrm>
            <a:custGeom>
              <a:avLst/>
              <a:gdLst/>
              <a:ahLst/>
              <a:cxnLst/>
              <a:rect l="l" t="t" r="r" b="b"/>
              <a:pathLst>
                <a:path w="4057" h="4054" extrusionOk="0">
                  <a:moveTo>
                    <a:pt x="2029" y="0"/>
                  </a:moveTo>
                  <a:lnTo>
                    <a:pt x="2029" y="0"/>
                  </a:lnTo>
                  <a:cubicBezTo>
                    <a:pt x="896" y="0"/>
                    <a:pt x="0" y="914"/>
                    <a:pt x="0" y="2027"/>
                  </a:cubicBezTo>
                  <a:cubicBezTo>
                    <a:pt x="0" y="3160"/>
                    <a:pt x="896" y="4053"/>
                    <a:pt x="2029" y="4053"/>
                  </a:cubicBezTo>
                  <a:cubicBezTo>
                    <a:pt x="3139" y="4053"/>
                    <a:pt x="4056" y="3160"/>
                    <a:pt x="4056" y="2027"/>
                  </a:cubicBezTo>
                  <a:cubicBezTo>
                    <a:pt x="4056" y="914"/>
                    <a:pt x="3139" y="0"/>
                    <a:pt x="2029" y="0"/>
                  </a:cubicBezTo>
                  <a:close/>
                  <a:moveTo>
                    <a:pt x="1701" y="393"/>
                  </a:moveTo>
                  <a:lnTo>
                    <a:pt x="1701" y="393"/>
                  </a:lnTo>
                  <a:cubicBezTo>
                    <a:pt x="2269" y="393"/>
                    <a:pt x="2269" y="393"/>
                    <a:pt x="2269" y="393"/>
                  </a:cubicBezTo>
                  <a:cubicBezTo>
                    <a:pt x="2269" y="633"/>
                    <a:pt x="2269" y="633"/>
                    <a:pt x="2269" y="633"/>
                  </a:cubicBezTo>
                  <a:cubicBezTo>
                    <a:pt x="1701" y="633"/>
                    <a:pt x="1701" y="633"/>
                    <a:pt x="1701" y="633"/>
                  </a:cubicBezTo>
                  <a:lnTo>
                    <a:pt x="1701" y="393"/>
                  </a:lnTo>
                  <a:close/>
                  <a:moveTo>
                    <a:pt x="720" y="981"/>
                  </a:moveTo>
                  <a:lnTo>
                    <a:pt x="720" y="981"/>
                  </a:lnTo>
                  <a:cubicBezTo>
                    <a:pt x="940" y="1113"/>
                    <a:pt x="940" y="1113"/>
                    <a:pt x="940" y="1113"/>
                  </a:cubicBezTo>
                  <a:cubicBezTo>
                    <a:pt x="656" y="1614"/>
                    <a:pt x="656" y="1614"/>
                    <a:pt x="656" y="1614"/>
                  </a:cubicBezTo>
                  <a:cubicBezTo>
                    <a:pt x="436" y="1482"/>
                    <a:pt x="436" y="1482"/>
                    <a:pt x="436" y="1482"/>
                  </a:cubicBezTo>
                  <a:lnTo>
                    <a:pt x="720" y="981"/>
                  </a:lnTo>
                  <a:close/>
                  <a:moveTo>
                    <a:pt x="764" y="3139"/>
                  </a:moveTo>
                  <a:lnTo>
                    <a:pt x="764" y="3139"/>
                  </a:lnTo>
                  <a:cubicBezTo>
                    <a:pt x="459" y="2638"/>
                    <a:pt x="459" y="2638"/>
                    <a:pt x="459" y="2638"/>
                  </a:cubicBezTo>
                  <a:cubicBezTo>
                    <a:pt x="676" y="2507"/>
                    <a:pt x="676" y="2507"/>
                    <a:pt x="676" y="2507"/>
                  </a:cubicBezTo>
                  <a:cubicBezTo>
                    <a:pt x="960" y="3008"/>
                    <a:pt x="960" y="3008"/>
                    <a:pt x="960" y="3008"/>
                  </a:cubicBezTo>
                  <a:lnTo>
                    <a:pt x="764" y="3139"/>
                  </a:lnTo>
                  <a:close/>
                  <a:moveTo>
                    <a:pt x="2334" y="3684"/>
                  </a:moveTo>
                  <a:lnTo>
                    <a:pt x="2334" y="3684"/>
                  </a:lnTo>
                  <a:cubicBezTo>
                    <a:pt x="1766" y="3684"/>
                    <a:pt x="1766" y="3684"/>
                    <a:pt x="1766" y="3684"/>
                  </a:cubicBezTo>
                  <a:cubicBezTo>
                    <a:pt x="1766" y="3423"/>
                    <a:pt x="1766" y="3423"/>
                    <a:pt x="1766" y="3423"/>
                  </a:cubicBezTo>
                  <a:cubicBezTo>
                    <a:pt x="2334" y="3423"/>
                    <a:pt x="2334" y="3423"/>
                    <a:pt x="2334" y="3423"/>
                  </a:cubicBezTo>
                  <a:lnTo>
                    <a:pt x="2334" y="3684"/>
                  </a:lnTo>
                  <a:close/>
                  <a:moveTo>
                    <a:pt x="2029" y="2768"/>
                  </a:moveTo>
                  <a:lnTo>
                    <a:pt x="2029" y="2768"/>
                  </a:lnTo>
                  <a:cubicBezTo>
                    <a:pt x="1614" y="2768"/>
                    <a:pt x="1288" y="2442"/>
                    <a:pt x="1288" y="2027"/>
                  </a:cubicBezTo>
                  <a:cubicBezTo>
                    <a:pt x="1288" y="1614"/>
                    <a:pt x="1614" y="1286"/>
                    <a:pt x="2029" y="1286"/>
                  </a:cubicBezTo>
                  <a:cubicBezTo>
                    <a:pt x="2421" y="1286"/>
                    <a:pt x="2770" y="1614"/>
                    <a:pt x="2770" y="2027"/>
                  </a:cubicBezTo>
                  <a:cubicBezTo>
                    <a:pt x="2770" y="2442"/>
                    <a:pt x="2421" y="2768"/>
                    <a:pt x="2029" y="2768"/>
                  </a:cubicBezTo>
                  <a:close/>
                  <a:moveTo>
                    <a:pt x="3294" y="914"/>
                  </a:moveTo>
                  <a:lnTo>
                    <a:pt x="3294" y="914"/>
                  </a:lnTo>
                  <a:cubicBezTo>
                    <a:pt x="3575" y="1417"/>
                    <a:pt x="3575" y="1417"/>
                    <a:pt x="3575" y="1417"/>
                  </a:cubicBezTo>
                  <a:cubicBezTo>
                    <a:pt x="3358" y="1549"/>
                    <a:pt x="3358" y="1549"/>
                    <a:pt x="3358" y="1549"/>
                  </a:cubicBezTo>
                  <a:cubicBezTo>
                    <a:pt x="3075" y="1046"/>
                    <a:pt x="3075" y="1046"/>
                    <a:pt x="3075" y="1046"/>
                  </a:cubicBezTo>
                  <a:lnTo>
                    <a:pt x="3294" y="914"/>
                  </a:lnTo>
                  <a:close/>
                  <a:moveTo>
                    <a:pt x="3315" y="3072"/>
                  </a:moveTo>
                  <a:lnTo>
                    <a:pt x="3315" y="3072"/>
                  </a:lnTo>
                  <a:cubicBezTo>
                    <a:pt x="3095" y="2943"/>
                    <a:pt x="3095" y="2943"/>
                    <a:pt x="3095" y="2943"/>
                  </a:cubicBezTo>
                  <a:cubicBezTo>
                    <a:pt x="3402" y="2442"/>
                    <a:pt x="3402" y="2442"/>
                    <a:pt x="3402" y="2442"/>
                  </a:cubicBezTo>
                  <a:cubicBezTo>
                    <a:pt x="3619" y="2571"/>
                    <a:pt x="3619" y="2571"/>
                    <a:pt x="3619" y="2571"/>
                  </a:cubicBezTo>
                  <a:lnTo>
                    <a:pt x="3315" y="3072"/>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79" name="Google Shape;2979;p47"/>
            <p:cNvSpPr/>
            <p:nvPr/>
          </p:nvSpPr>
          <p:spPr>
            <a:xfrm>
              <a:off x="1928" y="2044"/>
              <a:ext cx="3020" cy="3608"/>
            </a:xfrm>
            <a:custGeom>
              <a:avLst/>
              <a:gdLst/>
              <a:ahLst/>
              <a:cxnLst/>
              <a:rect l="l" t="t" r="r" b="b"/>
              <a:pathLst>
                <a:path w="13323" h="15913" extrusionOk="0">
                  <a:moveTo>
                    <a:pt x="13212" y="850"/>
                  </a:moveTo>
                  <a:lnTo>
                    <a:pt x="13212" y="850"/>
                  </a:lnTo>
                  <a:cubicBezTo>
                    <a:pt x="13124" y="109"/>
                    <a:pt x="12058" y="0"/>
                    <a:pt x="12058" y="0"/>
                  </a:cubicBezTo>
                  <a:cubicBezTo>
                    <a:pt x="12058" y="0"/>
                    <a:pt x="7414" y="0"/>
                    <a:pt x="6149" y="0"/>
                  </a:cubicBezTo>
                  <a:cubicBezTo>
                    <a:pt x="4884" y="0"/>
                    <a:pt x="4427" y="718"/>
                    <a:pt x="4427" y="718"/>
                  </a:cubicBezTo>
                  <a:cubicBezTo>
                    <a:pt x="2225" y="3880"/>
                    <a:pt x="1200" y="5971"/>
                    <a:pt x="720" y="7259"/>
                  </a:cubicBezTo>
                  <a:cubicBezTo>
                    <a:pt x="720" y="7280"/>
                    <a:pt x="720" y="7280"/>
                    <a:pt x="720" y="7280"/>
                  </a:cubicBezTo>
                  <a:cubicBezTo>
                    <a:pt x="699" y="7303"/>
                    <a:pt x="699" y="7324"/>
                    <a:pt x="676" y="7347"/>
                  </a:cubicBezTo>
                  <a:cubicBezTo>
                    <a:pt x="284" y="8436"/>
                    <a:pt x="307" y="8916"/>
                    <a:pt x="307" y="8916"/>
                  </a:cubicBezTo>
                  <a:cubicBezTo>
                    <a:pt x="307" y="8916"/>
                    <a:pt x="307" y="10049"/>
                    <a:pt x="307" y="11051"/>
                  </a:cubicBezTo>
                  <a:cubicBezTo>
                    <a:pt x="1332" y="11051"/>
                    <a:pt x="1332" y="11051"/>
                    <a:pt x="1332" y="11051"/>
                  </a:cubicBezTo>
                  <a:cubicBezTo>
                    <a:pt x="1332" y="13470"/>
                    <a:pt x="1332" y="13470"/>
                    <a:pt x="1332" y="13470"/>
                  </a:cubicBezTo>
                  <a:cubicBezTo>
                    <a:pt x="568" y="13470"/>
                    <a:pt x="568" y="13470"/>
                    <a:pt x="568" y="13470"/>
                  </a:cubicBezTo>
                  <a:cubicBezTo>
                    <a:pt x="0" y="13514"/>
                    <a:pt x="154" y="14495"/>
                    <a:pt x="154" y="14495"/>
                  </a:cubicBezTo>
                  <a:cubicBezTo>
                    <a:pt x="88" y="15847"/>
                    <a:pt x="1592" y="15912"/>
                    <a:pt x="1592" y="15912"/>
                  </a:cubicBezTo>
                  <a:cubicBezTo>
                    <a:pt x="4884" y="15912"/>
                    <a:pt x="4884" y="15912"/>
                    <a:pt x="4884" y="15912"/>
                  </a:cubicBezTo>
                  <a:cubicBezTo>
                    <a:pt x="5015" y="15912"/>
                    <a:pt x="5103" y="15674"/>
                    <a:pt x="5103" y="15674"/>
                  </a:cubicBezTo>
                  <a:cubicBezTo>
                    <a:pt x="5103" y="15674"/>
                    <a:pt x="5255" y="15039"/>
                    <a:pt x="6061" y="13581"/>
                  </a:cubicBezTo>
                  <a:cubicBezTo>
                    <a:pt x="6846" y="12120"/>
                    <a:pt x="9396" y="12295"/>
                    <a:pt x="9396" y="12295"/>
                  </a:cubicBezTo>
                  <a:cubicBezTo>
                    <a:pt x="12362" y="12295"/>
                    <a:pt x="12362" y="12295"/>
                    <a:pt x="12362" y="12295"/>
                  </a:cubicBezTo>
                  <a:cubicBezTo>
                    <a:pt x="13256" y="12295"/>
                    <a:pt x="13212" y="11880"/>
                    <a:pt x="13212" y="11880"/>
                  </a:cubicBezTo>
                  <a:cubicBezTo>
                    <a:pt x="13212" y="11880"/>
                    <a:pt x="13322" y="1570"/>
                    <a:pt x="13212" y="850"/>
                  </a:cubicBezTo>
                  <a:close/>
                  <a:moveTo>
                    <a:pt x="8090" y="5994"/>
                  </a:moveTo>
                  <a:lnTo>
                    <a:pt x="8090" y="5994"/>
                  </a:lnTo>
                  <a:cubicBezTo>
                    <a:pt x="7393" y="5994"/>
                    <a:pt x="6693" y="6562"/>
                    <a:pt x="6693" y="6562"/>
                  </a:cubicBezTo>
                  <a:cubicBezTo>
                    <a:pt x="6693" y="6562"/>
                    <a:pt x="5364" y="7739"/>
                    <a:pt x="4863" y="8196"/>
                  </a:cubicBezTo>
                  <a:cubicBezTo>
                    <a:pt x="4339" y="8676"/>
                    <a:pt x="3751" y="8741"/>
                    <a:pt x="3751" y="8741"/>
                  </a:cubicBezTo>
                  <a:cubicBezTo>
                    <a:pt x="2966" y="8741"/>
                    <a:pt x="2966" y="8741"/>
                    <a:pt x="2966" y="8741"/>
                  </a:cubicBezTo>
                  <a:cubicBezTo>
                    <a:pt x="2006" y="8741"/>
                    <a:pt x="2137" y="7956"/>
                    <a:pt x="2137" y="7956"/>
                  </a:cubicBezTo>
                  <a:cubicBezTo>
                    <a:pt x="2137" y="7956"/>
                    <a:pt x="2137" y="6954"/>
                    <a:pt x="2137" y="6823"/>
                  </a:cubicBezTo>
                  <a:cubicBezTo>
                    <a:pt x="2137" y="6671"/>
                    <a:pt x="2356" y="5537"/>
                    <a:pt x="2356" y="5537"/>
                  </a:cubicBezTo>
                  <a:cubicBezTo>
                    <a:pt x="2356" y="5537"/>
                    <a:pt x="4011" y="2595"/>
                    <a:pt x="4471" y="1854"/>
                  </a:cubicBezTo>
                  <a:cubicBezTo>
                    <a:pt x="4951" y="1134"/>
                    <a:pt x="6061" y="1154"/>
                    <a:pt x="6061" y="1154"/>
                  </a:cubicBezTo>
                  <a:cubicBezTo>
                    <a:pt x="6061" y="1154"/>
                    <a:pt x="10313" y="1154"/>
                    <a:pt x="10968" y="1154"/>
                  </a:cubicBezTo>
                  <a:cubicBezTo>
                    <a:pt x="11621" y="1154"/>
                    <a:pt x="11577" y="1634"/>
                    <a:pt x="11577" y="1634"/>
                  </a:cubicBezTo>
                  <a:cubicBezTo>
                    <a:pt x="11577" y="5406"/>
                    <a:pt x="11577" y="5406"/>
                    <a:pt x="11577" y="5406"/>
                  </a:cubicBezTo>
                  <a:cubicBezTo>
                    <a:pt x="11577" y="6190"/>
                    <a:pt x="10989" y="5994"/>
                    <a:pt x="10989" y="5994"/>
                  </a:cubicBezTo>
                  <a:cubicBezTo>
                    <a:pt x="10989" y="5994"/>
                    <a:pt x="8808" y="5994"/>
                    <a:pt x="8090" y="5994"/>
                  </a:cubicBezTo>
                  <a:close/>
                  <a:moveTo>
                    <a:pt x="11577" y="9546"/>
                  </a:moveTo>
                  <a:lnTo>
                    <a:pt x="11577" y="9546"/>
                  </a:lnTo>
                  <a:cubicBezTo>
                    <a:pt x="11577" y="9701"/>
                    <a:pt x="11446" y="9830"/>
                    <a:pt x="11294" y="9830"/>
                  </a:cubicBezTo>
                  <a:cubicBezTo>
                    <a:pt x="10008" y="9830"/>
                    <a:pt x="10008" y="9830"/>
                    <a:pt x="10008" y="9830"/>
                  </a:cubicBezTo>
                  <a:cubicBezTo>
                    <a:pt x="9856" y="9830"/>
                    <a:pt x="9724" y="9701"/>
                    <a:pt x="9724" y="9546"/>
                  </a:cubicBezTo>
                  <a:cubicBezTo>
                    <a:pt x="9724" y="9221"/>
                    <a:pt x="9724" y="9221"/>
                    <a:pt x="9724" y="9221"/>
                  </a:cubicBezTo>
                  <a:cubicBezTo>
                    <a:pt x="9724" y="9069"/>
                    <a:pt x="9856" y="8937"/>
                    <a:pt x="10008" y="8937"/>
                  </a:cubicBezTo>
                  <a:cubicBezTo>
                    <a:pt x="11294" y="8937"/>
                    <a:pt x="11294" y="8937"/>
                    <a:pt x="11294" y="8937"/>
                  </a:cubicBezTo>
                  <a:cubicBezTo>
                    <a:pt x="11446" y="8937"/>
                    <a:pt x="11577" y="9069"/>
                    <a:pt x="11577" y="9221"/>
                  </a:cubicBezTo>
                  <a:lnTo>
                    <a:pt x="11577" y="954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0" name="Google Shape;2980;p47"/>
            <p:cNvSpPr/>
            <p:nvPr/>
          </p:nvSpPr>
          <p:spPr>
            <a:xfrm>
              <a:off x="1962" y="2884"/>
              <a:ext cx="162" cy="652"/>
            </a:xfrm>
            <a:custGeom>
              <a:avLst/>
              <a:gdLst/>
              <a:ahLst/>
              <a:cxnLst/>
              <a:rect l="l" t="t" r="r" b="b"/>
              <a:pathLst>
                <a:path w="719" h="2879" extrusionOk="0">
                  <a:moveTo>
                    <a:pt x="718" y="2594"/>
                  </a:moveTo>
                  <a:lnTo>
                    <a:pt x="718" y="2594"/>
                  </a:lnTo>
                  <a:cubicBezTo>
                    <a:pt x="718" y="2746"/>
                    <a:pt x="587" y="2878"/>
                    <a:pt x="437" y="2878"/>
                  </a:cubicBezTo>
                  <a:cubicBezTo>
                    <a:pt x="282" y="2878"/>
                    <a:pt x="282" y="2878"/>
                    <a:pt x="282" y="2878"/>
                  </a:cubicBezTo>
                  <a:cubicBezTo>
                    <a:pt x="130" y="2878"/>
                    <a:pt x="0" y="2746"/>
                    <a:pt x="0" y="2594"/>
                  </a:cubicBezTo>
                  <a:cubicBezTo>
                    <a:pt x="130" y="307"/>
                    <a:pt x="130" y="307"/>
                    <a:pt x="130" y="307"/>
                  </a:cubicBezTo>
                  <a:cubicBezTo>
                    <a:pt x="130" y="131"/>
                    <a:pt x="282" y="0"/>
                    <a:pt x="437" y="0"/>
                  </a:cubicBezTo>
                  <a:lnTo>
                    <a:pt x="437" y="0"/>
                  </a:lnTo>
                  <a:cubicBezTo>
                    <a:pt x="587" y="0"/>
                    <a:pt x="718" y="131"/>
                    <a:pt x="718" y="284"/>
                  </a:cubicBezTo>
                  <a:lnTo>
                    <a:pt x="718" y="2594"/>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1" name="Google Shape;2981;p47"/>
            <p:cNvSpPr/>
            <p:nvPr/>
          </p:nvSpPr>
          <p:spPr>
            <a:xfrm>
              <a:off x="2007" y="3537"/>
              <a:ext cx="83" cy="172"/>
            </a:xfrm>
            <a:custGeom>
              <a:avLst/>
              <a:gdLst/>
              <a:ahLst/>
              <a:cxnLst/>
              <a:rect l="l" t="t" r="r" b="b"/>
              <a:pathLst>
                <a:path w="370" h="765" extrusionOk="0">
                  <a:moveTo>
                    <a:pt x="325" y="764"/>
                  </a:moveTo>
                  <a:lnTo>
                    <a:pt x="325" y="764"/>
                  </a:lnTo>
                  <a:cubicBezTo>
                    <a:pt x="260" y="764"/>
                    <a:pt x="217" y="741"/>
                    <a:pt x="173" y="697"/>
                  </a:cubicBezTo>
                  <a:cubicBezTo>
                    <a:pt x="0" y="501"/>
                    <a:pt x="41" y="23"/>
                    <a:pt x="41" y="0"/>
                  </a:cubicBezTo>
                  <a:cubicBezTo>
                    <a:pt x="129" y="0"/>
                    <a:pt x="129" y="0"/>
                    <a:pt x="129" y="0"/>
                  </a:cubicBezTo>
                  <a:cubicBezTo>
                    <a:pt x="129" y="131"/>
                    <a:pt x="129" y="501"/>
                    <a:pt x="240" y="632"/>
                  </a:cubicBezTo>
                  <a:cubicBezTo>
                    <a:pt x="281" y="653"/>
                    <a:pt x="325" y="676"/>
                    <a:pt x="369" y="676"/>
                  </a:cubicBezTo>
                  <a:lnTo>
                    <a:pt x="325" y="764"/>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2" name="Google Shape;2982;p47"/>
            <p:cNvSpPr/>
            <p:nvPr/>
          </p:nvSpPr>
          <p:spPr>
            <a:xfrm>
              <a:off x="4380" y="4832"/>
              <a:ext cx="613" cy="1102"/>
            </a:xfrm>
            <a:custGeom>
              <a:avLst/>
              <a:gdLst/>
              <a:ahLst/>
              <a:cxnLst/>
              <a:rect l="l" t="t" r="r" b="b"/>
              <a:pathLst>
                <a:path w="2707" h="4862" extrusionOk="0">
                  <a:moveTo>
                    <a:pt x="2311" y="4861"/>
                  </a:moveTo>
                  <a:lnTo>
                    <a:pt x="2311" y="4861"/>
                  </a:lnTo>
                  <a:cubicBezTo>
                    <a:pt x="2311" y="4794"/>
                    <a:pt x="2311" y="4817"/>
                    <a:pt x="2311" y="4665"/>
                  </a:cubicBezTo>
                  <a:cubicBezTo>
                    <a:pt x="2334" y="4228"/>
                    <a:pt x="2399" y="3224"/>
                    <a:pt x="1898" y="2179"/>
                  </a:cubicBezTo>
                  <a:cubicBezTo>
                    <a:pt x="1265" y="826"/>
                    <a:pt x="24" y="0"/>
                    <a:pt x="0" y="0"/>
                  </a:cubicBezTo>
                  <a:cubicBezTo>
                    <a:pt x="481" y="0"/>
                    <a:pt x="481" y="0"/>
                    <a:pt x="481" y="0"/>
                  </a:cubicBezTo>
                  <a:cubicBezTo>
                    <a:pt x="524" y="21"/>
                    <a:pt x="1485" y="653"/>
                    <a:pt x="2161" y="2047"/>
                  </a:cubicBezTo>
                  <a:cubicBezTo>
                    <a:pt x="2706" y="3181"/>
                    <a:pt x="2618" y="4228"/>
                    <a:pt x="2595" y="4685"/>
                  </a:cubicBezTo>
                  <a:cubicBezTo>
                    <a:pt x="2595" y="4750"/>
                    <a:pt x="2595" y="4838"/>
                    <a:pt x="2595" y="4861"/>
                  </a:cubicBezTo>
                  <a:cubicBezTo>
                    <a:pt x="2595" y="4861"/>
                    <a:pt x="2595" y="4861"/>
                    <a:pt x="2574" y="4861"/>
                  </a:cubicBezTo>
                  <a:lnTo>
                    <a:pt x="2311" y="4861"/>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3" name="Google Shape;2983;p47"/>
            <p:cNvSpPr/>
            <p:nvPr/>
          </p:nvSpPr>
          <p:spPr>
            <a:xfrm>
              <a:off x="5082" y="4659"/>
              <a:ext cx="6441" cy="341"/>
            </a:xfrm>
            <a:custGeom>
              <a:avLst/>
              <a:gdLst/>
              <a:ahLst/>
              <a:cxnLst/>
              <a:rect l="l" t="t" r="r" b="b"/>
              <a:pathLst>
                <a:path w="28409" h="1506" extrusionOk="0">
                  <a:moveTo>
                    <a:pt x="28408" y="1505"/>
                  </a:moveTo>
                  <a:lnTo>
                    <a:pt x="0" y="1505"/>
                  </a:lnTo>
                  <a:lnTo>
                    <a:pt x="0" y="0"/>
                  </a:lnTo>
                  <a:lnTo>
                    <a:pt x="28408" y="0"/>
                  </a:lnTo>
                  <a:lnTo>
                    <a:pt x="28408" y="1505"/>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4" name="Google Shape;2984;p47"/>
            <p:cNvSpPr/>
            <p:nvPr/>
          </p:nvSpPr>
          <p:spPr>
            <a:xfrm>
              <a:off x="6234" y="4837"/>
              <a:ext cx="1493" cy="706"/>
            </a:xfrm>
            <a:custGeom>
              <a:avLst/>
              <a:gdLst/>
              <a:ahLst/>
              <a:cxnLst/>
              <a:rect l="l" t="t" r="r" b="b"/>
              <a:pathLst>
                <a:path w="6586" h="3119" extrusionOk="0">
                  <a:moveTo>
                    <a:pt x="6585" y="3118"/>
                  </a:moveTo>
                  <a:lnTo>
                    <a:pt x="0" y="3118"/>
                  </a:lnTo>
                  <a:lnTo>
                    <a:pt x="0" y="0"/>
                  </a:lnTo>
                  <a:lnTo>
                    <a:pt x="6585" y="0"/>
                  </a:lnTo>
                  <a:lnTo>
                    <a:pt x="6585" y="3118"/>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5" name="Google Shape;2985;p47"/>
            <p:cNvSpPr/>
            <p:nvPr/>
          </p:nvSpPr>
          <p:spPr>
            <a:xfrm>
              <a:off x="5260" y="5000"/>
              <a:ext cx="494" cy="493"/>
            </a:xfrm>
            <a:custGeom>
              <a:avLst/>
              <a:gdLst/>
              <a:ahLst/>
              <a:cxnLst/>
              <a:rect l="l" t="t" r="r" b="b"/>
              <a:pathLst>
                <a:path w="2183" h="2180" extrusionOk="0">
                  <a:moveTo>
                    <a:pt x="0" y="1089"/>
                  </a:moveTo>
                  <a:lnTo>
                    <a:pt x="0" y="1089"/>
                  </a:lnTo>
                  <a:cubicBezTo>
                    <a:pt x="0" y="501"/>
                    <a:pt x="504" y="0"/>
                    <a:pt x="1092" y="0"/>
                  </a:cubicBezTo>
                  <a:cubicBezTo>
                    <a:pt x="1681" y="0"/>
                    <a:pt x="2182" y="501"/>
                    <a:pt x="2182" y="1089"/>
                  </a:cubicBezTo>
                  <a:cubicBezTo>
                    <a:pt x="2182" y="1699"/>
                    <a:pt x="1681" y="2179"/>
                    <a:pt x="1092" y="2179"/>
                  </a:cubicBezTo>
                  <a:cubicBezTo>
                    <a:pt x="504" y="2179"/>
                    <a:pt x="0" y="1699"/>
                    <a:pt x="0" y="108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6" name="Google Shape;2986;p47"/>
            <p:cNvSpPr/>
            <p:nvPr/>
          </p:nvSpPr>
          <p:spPr>
            <a:xfrm>
              <a:off x="10120" y="5045"/>
              <a:ext cx="1151" cy="291"/>
            </a:xfrm>
            <a:custGeom>
              <a:avLst/>
              <a:gdLst/>
              <a:ahLst/>
              <a:cxnLst/>
              <a:rect l="l" t="t" r="r" b="b"/>
              <a:pathLst>
                <a:path w="5081" h="1287" extrusionOk="0">
                  <a:moveTo>
                    <a:pt x="5080" y="741"/>
                  </a:moveTo>
                  <a:lnTo>
                    <a:pt x="5080" y="741"/>
                  </a:lnTo>
                  <a:cubicBezTo>
                    <a:pt x="5080" y="1046"/>
                    <a:pt x="4819" y="1286"/>
                    <a:pt x="4514" y="1286"/>
                  </a:cubicBezTo>
                  <a:cubicBezTo>
                    <a:pt x="567" y="1286"/>
                    <a:pt x="567" y="1286"/>
                    <a:pt x="567" y="1286"/>
                  </a:cubicBezTo>
                  <a:cubicBezTo>
                    <a:pt x="263" y="1286"/>
                    <a:pt x="0" y="1046"/>
                    <a:pt x="0" y="741"/>
                  </a:cubicBezTo>
                  <a:cubicBezTo>
                    <a:pt x="0" y="545"/>
                    <a:pt x="0" y="545"/>
                    <a:pt x="0" y="545"/>
                  </a:cubicBezTo>
                  <a:cubicBezTo>
                    <a:pt x="0" y="238"/>
                    <a:pt x="263" y="0"/>
                    <a:pt x="567" y="0"/>
                  </a:cubicBezTo>
                  <a:cubicBezTo>
                    <a:pt x="4514" y="0"/>
                    <a:pt x="4514" y="0"/>
                    <a:pt x="4514" y="0"/>
                  </a:cubicBezTo>
                  <a:cubicBezTo>
                    <a:pt x="4819" y="0"/>
                    <a:pt x="5080" y="238"/>
                    <a:pt x="5080" y="545"/>
                  </a:cubicBezTo>
                  <a:lnTo>
                    <a:pt x="5080" y="741"/>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7" name="Google Shape;2987;p47"/>
            <p:cNvSpPr/>
            <p:nvPr/>
          </p:nvSpPr>
          <p:spPr>
            <a:xfrm>
              <a:off x="9962" y="4635"/>
              <a:ext cx="701" cy="1111"/>
            </a:xfrm>
            <a:custGeom>
              <a:avLst/>
              <a:gdLst/>
              <a:ahLst/>
              <a:cxnLst/>
              <a:rect l="l" t="t" r="r" b="b"/>
              <a:pathLst>
                <a:path w="3096" h="4905" extrusionOk="0">
                  <a:moveTo>
                    <a:pt x="2811" y="4904"/>
                  </a:moveTo>
                  <a:lnTo>
                    <a:pt x="2811" y="4904"/>
                  </a:lnTo>
                  <a:cubicBezTo>
                    <a:pt x="2811" y="4881"/>
                    <a:pt x="2790" y="3616"/>
                    <a:pt x="2398" y="2354"/>
                  </a:cubicBezTo>
                  <a:cubicBezTo>
                    <a:pt x="2026" y="1112"/>
                    <a:pt x="20" y="129"/>
                    <a:pt x="0" y="108"/>
                  </a:cubicBezTo>
                  <a:cubicBezTo>
                    <a:pt x="327" y="0"/>
                    <a:pt x="327" y="0"/>
                    <a:pt x="327" y="0"/>
                  </a:cubicBezTo>
                  <a:cubicBezTo>
                    <a:pt x="415" y="20"/>
                    <a:pt x="2245" y="893"/>
                    <a:pt x="2659" y="2266"/>
                  </a:cubicBezTo>
                  <a:cubicBezTo>
                    <a:pt x="3074" y="3575"/>
                    <a:pt x="3095" y="4837"/>
                    <a:pt x="3095" y="4881"/>
                  </a:cubicBezTo>
                  <a:lnTo>
                    <a:pt x="2811" y="4904"/>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8" name="Google Shape;2988;p47"/>
            <p:cNvSpPr/>
            <p:nvPr/>
          </p:nvSpPr>
          <p:spPr>
            <a:xfrm>
              <a:off x="8518" y="4629"/>
              <a:ext cx="439" cy="543"/>
            </a:xfrm>
            <a:custGeom>
              <a:avLst/>
              <a:gdLst/>
              <a:ahLst/>
              <a:cxnLst/>
              <a:rect l="l" t="t" r="r" b="b"/>
              <a:pathLst>
                <a:path w="1942" h="2399" extrusionOk="0">
                  <a:moveTo>
                    <a:pt x="261" y="2398"/>
                  </a:moveTo>
                  <a:lnTo>
                    <a:pt x="261" y="2398"/>
                  </a:lnTo>
                  <a:cubicBezTo>
                    <a:pt x="0" y="2310"/>
                    <a:pt x="0" y="2310"/>
                    <a:pt x="0" y="2310"/>
                  </a:cubicBezTo>
                  <a:cubicBezTo>
                    <a:pt x="64" y="2070"/>
                    <a:pt x="741" y="0"/>
                    <a:pt x="1722" y="0"/>
                  </a:cubicBezTo>
                  <a:cubicBezTo>
                    <a:pt x="1941" y="131"/>
                    <a:pt x="1941" y="131"/>
                    <a:pt x="1941" y="131"/>
                  </a:cubicBezTo>
                  <a:cubicBezTo>
                    <a:pt x="1265" y="131"/>
                    <a:pt x="436" y="1809"/>
                    <a:pt x="261" y="2398"/>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89" name="Google Shape;2989;p47"/>
            <p:cNvSpPr/>
            <p:nvPr/>
          </p:nvSpPr>
          <p:spPr>
            <a:xfrm>
              <a:off x="5161" y="4412"/>
              <a:ext cx="7049" cy="246"/>
            </a:xfrm>
            <a:custGeom>
              <a:avLst/>
              <a:gdLst/>
              <a:ahLst/>
              <a:cxnLst/>
              <a:rect l="l" t="t" r="r" b="b"/>
              <a:pathLst>
                <a:path w="31089" h="1090" extrusionOk="0">
                  <a:moveTo>
                    <a:pt x="0" y="0"/>
                  </a:moveTo>
                  <a:lnTo>
                    <a:pt x="31088" y="0"/>
                  </a:lnTo>
                  <a:lnTo>
                    <a:pt x="31088" y="1089"/>
                  </a:lnTo>
                  <a:lnTo>
                    <a:pt x="0" y="1089"/>
                  </a:lnTo>
                  <a:lnTo>
                    <a:pt x="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0" name="Google Shape;2990;p47"/>
            <p:cNvSpPr/>
            <p:nvPr/>
          </p:nvSpPr>
          <p:spPr>
            <a:xfrm>
              <a:off x="5161" y="1901"/>
              <a:ext cx="187" cy="2757"/>
            </a:xfrm>
            <a:custGeom>
              <a:avLst/>
              <a:gdLst/>
              <a:ahLst/>
              <a:cxnLst/>
              <a:rect l="l" t="t" r="r" b="b"/>
              <a:pathLst>
                <a:path w="829" h="12164" extrusionOk="0">
                  <a:moveTo>
                    <a:pt x="828" y="0"/>
                  </a:moveTo>
                  <a:lnTo>
                    <a:pt x="0" y="0"/>
                  </a:lnTo>
                  <a:lnTo>
                    <a:pt x="0" y="12163"/>
                  </a:lnTo>
                  <a:lnTo>
                    <a:pt x="828" y="12163"/>
                  </a:lnTo>
                  <a:lnTo>
                    <a:pt x="828"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1" name="Google Shape;2991;p47"/>
            <p:cNvSpPr/>
            <p:nvPr/>
          </p:nvSpPr>
          <p:spPr>
            <a:xfrm>
              <a:off x="5349" y="4026"/>
              <a:ext cx="6861" cy="246"/>
            </a:xfrm>
            <a:custGeom>
              <a:avLst/>
              <a:gdLst/>
              <a:ahLst/>
              <a:cxnLst/>
              <a:rect l="l" t="t" r="r" b="b"/>
              <a:pathLst>
                <a:path w="30261" h="1090" extrusionOk="0">
                  <a:moveTo>
                    <a:pt x="30260" y="0"/>
                  </a:moveTo>
                  <a:lnTo>
                    <a:pt x="0" y="0"/>
                  </a:lnTo>
                  <a:lnTo>
                    <a:pt x="0" y="1089"/>
                  </a:lnTo>
                  <a:lnTo>
                    <a:pt x="30260" y="1089"/>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2" name="Google Shape;2992;p47"/>
            <p:cNvSpPr/>
            <p:nvPr/>
          </p:nvSpPr>
          <p:spPr>
            <a:xfrm>
              <a:off x="5349" y="4071"/>
              <a:ext cx="6861" cy="49"/>
            </a:xfrm>
            <a:custGeom>
              <a:avLst/>
              <a:gdLst/>
              <a:ahLst/>
              <a:cxnLst/>
              <a:rect l="l" t="t" r="r" b="b"/>
              <a:pathLst>
                <a:path w="30261" h="220" extrusionOk="0">
                  <a:moveTo>
                    <a:pt x="30260" y="0"/>
                  </a:moveTo>
                  <a:lnTo>
                    <a:pt x="0" y="0"/>
                  </a:lnTo>
                  <a:lnTo>
                    <a:pt x="0" y="219"/>
                  </a:lnTo>
                  <a:lnTo>
                    <a:pt x="30260" y="219"/>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3" name="Google Shape;2993;p47"/>
            <p:cNvSpPr/>
            <p:nvPr/>
          </p:nvSpPr>
          <p:spPr>
            <a:xfrm>
              <a:off x="5349" y="4174"/>
              <a:ext cx="6861" cy="49"/>
            </a:xfrm>
            <a:custGeom>
              <a:avLst/>
              <a:gdLst/>
              <a:ahLst/>
              <a:cxnLst/>
              <a:rect l="l" t="t" r="r" b="b"/>
              <a:pathLst>
                <a:path w="30261" h="220" extrusionOk="0">
                  <a:moveTo>
                    <a:pt x="30260" y="0"/>
                  </a:moveTo>
                  <a:lnTo>
                    <a:pt x="0" y="0"/>
                  </a:lnTo>
                  <a:lnTo>
                    <a:pt x="0" y="219"/>
                  </a:lnTo>
                  <a:lnTo>
                    <a:pt x="30260" y="219"/>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4" name="Google Shape;2994;p47"/>
            <p:cNvSpPr/>
            <p:nvPr/>
          </p:nvSpPr>
          <p:spPr>
            <a:xfrm>
              <a:off x="5349" y="2182"/>
              <a:ext cx="6861" cy="246"/>
            </a:xfrm>
            <a:custGeom>
              <a:avLst/>
              <a:gdLst/>
              <a:ahLst/>
              <a:cxnLst/>
              <a:rect l="l" t="t" r="r" b="b"/>
              <a:pathLst>
                <a:path w="30261" h="1090" extrusionOk="0">
                  <a:moveTo>
                    <a:pt x="30260" y="0"/>
                  </a:moveTo>
                  <a:lnTo>
                    <a:pt x="0" y="0"/>
                  </a:lnTo>
                  <a:lnTo>
                    <a:pt x="0" y="1089"/>
                  </a:lnTo>
                  <a:lnTo>
                    <a:pt x="30260" y="1089"/>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5" name="Google Shape;2995;p47"/>
            <p:cNvSpPr/>
            <p:nvPr/>
          </p:nvSpPr>
          <p:spPr>
            <a:xfrm>
              <a:off x="5349" y="2227"/>
              <a:ext cx="6861" cy="44"/>
            </a:xfrm>
            <a:custGeom>
              <a:avLst/>
              <a:gdLst/>
              <a:ahLst/>
              <a:cxnLst/>
              <a:rect l="l" t="t" r="r" b="b"/>
              <a:pathLst>
                <a:path w="30261" h="197" extrusionOk="0">
                  <a:moveTo>
                    <a:pt x="30260" y="0"/>
                  </a:moveTo>
                  <a:lnTo>
                    <a:pt x="0" y="0"/>
                  </a:lnTo>
                  <a:lnTo>
                    <a:pt x="0" y="196"/>
                  </a:lnTo>
                  <a:lnTo>
                    <a:pt x="30260" y="196"/>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6" name="Google Shape;2996;p47"/>
            <p:cNvSpPr/>
            <p:nvPr/>
          </p:nvSpPr>
          <p:spPr>
            <a:xfrm>
              <a:off x="5349" y="2331"/>
              <a:ext cx="6861" cy="49"/>
            </a:xfrm>
            <a:custGeom>
              <a:avLst/>
              <a:gdLst/>
              <a:ahLst/>
              <a:cxnLst/>
              <a:rect l="l" t="t" r="r" b="b"/>
              <a:pathLst>
                <a:path w="30261" h="220" extrusionOk="0">
                  <a:moveTo>
                    <a:pt x="30260" y="0"/>
                  </a:moveTo>
                  <a:lnTo>
                    <a:pt x="0" y="0"/>
                  </a:lnTo>
                  <a:lnTo>
                    <a:pt x="0" y="219"/>
                  </a:lnTo>
                  <a:lnTo>
                    <a:pt x="30260" y="219"/>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7" name="Google Shape;2997;p47"/>
            <p:cNvSpPr/>
            <p:nvPr/>
          </p:nvSpPr>
          <p:spPr>
            <a:xfrm>
              <a:off x="5349" y="2805"/>
              <a:ext cx="6861" cy="247"/>
            </a:xfrm>
            <a:custGeom>
              <a:avLst/>
              <a:gdLst/>
              <a:ahLst/>
              <a:cxnLst/>
              <a:rect l="l" t="t" r="r" b="b"/>
              <a:pathLst>
                <a:path w="30261" h="1093" extrusionOk="0">
                  <a:moveTo>
                    <a:pt x="30260" y="0"/>
                  </a:moveTo>
                  <a:lnTo>
                    <a:pt x="0" y="0"/>
                  </a:lnTo>
                  <a:lnTo>
                    <a:pt x="0" y="1092"/>
                  </a:lnTo>
                  <a:lnTo>
                    <a:pt x="30260" y="1092"/>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8" name="Google Shape;2998;p47"/>
            <p:cNvSpPr/>
            <p:nvPr/>
          </p:nvSpPr>
          <p:spPr>
            <a:xfrm>
              <a:off x="5349" y="2850"/>
              <a:ext cx="6861" cy="49"/>
            </a:xfrm>
            <a:custGeom>
              <a:avLst/>
              <a:gdLst/>
              <a:ahLst/>
              <a:cxnLst/>
              <a:rect l="l" t="t" r="r" b="b"/>
              <a:pathLst>
                <a:path w="30261" h="221" extrusionOk="0">
                  <a:moveTo>
                    <a:pt x="30260" y="0"/>
                  </a:moveTo>
                  <a:lnTo>
                    <a:pt x="0" y="0"/>
                  </a:lnTo>
                  <a:lnTo>
                    <a:pt x="0" y="220"/>
                  </a:lnTo>
                  <a:lnTo>
                    <a:pt x="30260" y="220"/>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2999" name="Google Shape;2999;p47"/>
            <p:cNvSpPr/>
            <p:nvPr/>
          </p:nvSpPr>
          <p:spPr>
            <a:xfrm>
              <a:off x="5349" y="2954"/>
              <a:ext cx="6861" cy="48"/>
            </a:xfrm>
            <a:custGeom>
              <a:avLst/>
              <a:gdLst/>
              <a:ahLst/>
              <a:cxnLst/>
              <a:rect l="l" t="t" r="r" b="b"/>
              <a:pathLst>
                <a:path w="30261" h="218" extrusionOk="0">
                  <a:moveTo>
                    <a:pt x="30260" y="0"/>
                  </a:moveTo>
                  <a:lnTo>
                    <a:pt x="0" y="0"/>
                  </a:lnTo>
                  <a:lnTo>
                    <a:pt x="0" y="217"/>
                  </a:lnTo>
                  <a:lnTo>
                    <a:pt x="30260" y="217"/>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0" name="Google Shape;3000;p47"/>
            <p:cNvSpPr/>
            <p:nvPr/>
          </p:nvSpPr>
          <p:spPr>
            <a:xfrm>
              <a:off x="5349" y="3438"/>
              <a:ext cx="6861" cy="241"/>
            </a:xfrm>
            <a:custGeom>
              <a:avLst/>
              <a:gdLst/>
              <a:ahLst/>
              <a:cxnLst/>
              <a:rect l="l" t="t" r="r" b="b"/>
              <a:pathLst>
                <a:path w="30261" h="1069" extrusionOk="0">
                  <a:moveTo>
                    <a:pt x="30260" y="0"/>
                  </a:moveTo>
                  <a:lnTo>
                    <a:pt x="0" y="0"/>
                  </a:lnTo>
                  <a:lnTo>
                    <a:pt x="0" y="1068"/>
                  </a:lnTo>
                  <a:lnTo>
                    <a:pt x="30260" y="1068"/>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1" name="Google Shape;3001;p47"/>
            <p:cNvSpPr/>
            <p:nvPr/>
          </p:nvSpPr>
          <p:spPr>
            <a:xfrm>
              <a:off x="5349" y="3483"/>
              <a:ext cx="6861" cy="44"/>
            </a:xfrm>
            <a:custGeom>
              <a:avLst/>
              <a:gdLst/>
              <a:ahLst/>
              <a:cxnLst/>
              <a:rect l="l" t="t" r="r" b="b"/>
              <a:pathLst>
                <a:path w="30261" h="197" extrusionOk="0">
                  <a:moveTo>
                    <a:pt x="30260" y="0"/>
                  </a:moveTo>
                  <a:lnTo>
                    <a:pt x="0" y="0"/>
                  </a:lnTo>
                  <a:lnTo>
                    <a:pt x="0" y="196"/>
                  </a:lnTo>
                  <a:lnTo>
                    <a:pt x="30260" y="196"/>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2" name="Google Shape;3002;p47"/>
            <p:cNvSpPr/>
            <p:nvPr/>
          </p:nvSpPr>
          <p:spPr>
            <a:xfrm>
              <a:off x="5349" y="3587"/>
              <a:ext cx="6861" cy="43"/>
            </a:xfrm>
            <a:custGeom>
              <a:avLst/>
              <a:gdLst/>
              <a:ahLst/>
              <a:cxnLst/>
              <a:rect l="l" t="t" r="r" b="b"/>
              <a:pathLst>
                <a:path w="30261" h="195" extrusionOk="0">
                  <a:moveTo>
                    <a:pt x="30260" y="0"/>
                  </a:moveTo>
                  <a:lnTo>
                    <a:pt x="0" y="0"/>
                  </a:lnTo>
                  <a:lnTo>
                    <a:pt x="0" y="194"/>
                  </a:lnTo>
                  <a:lnTo>
                    <a:pt x="30260" y="194"/>
                  </a:lnTo>
                  <a:lnTo>
                    <a:pt x="3026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3" name="Google Shape;3003;p47"/>
            <p:cNvSpPr/>
            <p:nvPr/>
          </p:nvSpPr>
          <p:spPr>
            <a:xfrm>
              <a:off x="5819" y="2182"/>
              <a:ext cx="163" cy="2476"/>
            </a:xfrm>
            <a:custGeom>
              <a:avLst/>
              <a:gdLst/>
              <a:ahLst/>
              <a:cxnLst/>
              <a:rect l="l" t="t" r="r" b="b"/>
              <a:pathLst>
                <a:path w="721" h="10922" extrusionOk="0">
                  <a:moveTo>
                    <a:pt x="720" y="0"/>
                  </a:moveTo>
                  <a:lnTo>
                    <a:pt x="0" y="0"/>
                  </a:lnTo>
                  <a:lnTo>
                    <a:pt x="0" y="10921"/>
                  </a:lnTo>
                  <a:lnTo>
                    <a:pt x="720" y="10921"/>
                  </a:lnTo>
                  <a:lnTo>
                    <a:pt x="72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4" name="Google Shape;3004;p47"/>
            <p:cNvSpPr/>
            <p:nvPr/>
          </p:nvSpPr>
          <p:spPr>
            <a:xfrm>
              <a:off x="6595" y="2182"/>
              <a:ext cx="167" cy="2476"/>
            </a:xfrm>
            <a:custGeom>
              <a:avLst/>
              <a:gdLst/>
              <a:ahLst/>
              <a:cxnLst/>
              <a:rect l="l" t="t" r="r" b="b"/>
              <a:pathLst>
                <a:path w="741" h="10922" extrusionOk="0">
                  <a:moveTo>
                    <a:pt x="740" y="0"/>
                  </a:moveTo>
                  <a:lnTo>
                    <a:pt x="0" y="0"/>
                  </a:lnTo>
                  <a:lnTo>
                    <a:pt x="0" y="10921"/>
                  </a:lnTo>
                  <a:lnTo>
                    <a:pt x="740" y="10921"/>
                  </a:lnTo>
                  <a:lnTo>
                    <a:pt x="74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5" name="Google Shape;3005;p47"/>
            <p:cNvSpPr/>
            <p:nvPr/>
          </p:nvSpPr>
          <p:spPr>
            <a:xfrm>
              <a:off x="7376" y="2182"/>
              <a:ext cx="163" cy="2476"/>
            </a:xfrm>
            <a:custGeom>
              <a:avLst/>
              <a:gdLst/>
              <a:ahLst/>
              <a:cxnLst/>
              <a:rect l="l" t="t" r="r" b="b"/>
              <a:pathLst>
                <a:path w="721" h="10922" extrusionOk="0">
                  <a:moveTo>
                    <a:pt x="720" y="0"/>
                  </a:moveTo>
                  <a:lnTo>
                    <a:pt x="0" y="0"/>
                  </a:lnTo>
                  <a:lnTo>
                    <a:pt x="0" y="10921"/>
                  </a:lnTo>
                  <a:lnTo>
                    <a:pt x="720" y="10921"/>
                  </a:lnTo>
                  <a:lnTo>
                    <a:pt x="72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6" name="Google Shape;3006;p47"/>
            <p:cNvSpPr/>
            <p:nvPr/>
          </p:nvSpPr>
          <p:spPr>
            <a:xfrm>
              <a:off x="8152" y="2182"/>
              <a:ext cx="167" cy="2476"/>
            </a:xfrm>
            <a:custGeom>
              <a:avLst/>
              <a:gdLst/>
              <a:ahLst/>
              <a:cxnLst/>
              <a:rect l="l" t="t" r="r" b="b"/>
              <a:pathLst>
                <a:path w="742" h="10922" extrusionOk="0">
                  <a:moveTo>
                    <a:pt x="741" y="0"/>
                  </a:moveTo>
                  <a:lnTo>
                    <a:pt x="0" y="0"/>
                  </a:lnTo>
                  <a:lnTo>
                    <a:pt x="0" y="10921"/>
                  </a:lnTo>
                  <a:lnTo>
                    <a:pt x="741" y="10921"/>
                  </a:lnTo>
                  <a:lnTo>
                    <a:pt x="741"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7" name="Google Shape;3007;p47"/>
            <p:cNvSpPr/>
            <p:nvPr/>
          </p:nvSpPr>
          <p:spPr>
            <a:xfrm>
              <a:off x="8933" y="2182"/>
              <a:ext cx="163" cy="2476"/>
            </a:xfrm>
            <a:custGeom>
              <a:avLst/>
              <a:gdLst/>
              <a:ahLst/>
              <a:cxnLst/>
              <a:rect l="l" t="t" r="r" b="b"/>
              <a:pathLst>
                <a:path w="721" h="10922" extrusionOk="0">
                  <a:moveTo>
                    <a:pt x="720" y="0"/>
                  </a:moveTo>
                  <a:lnTo>
                    <a:pt x="0" y="0"/>
                  </a:lnTo>
                  <a:lnTo>
                    <a:pt x="0" y="10921"/>
                  </a:lnTo>
                  <a:lnTo>
                    <a:pt x="720" y="10921"/>
                  </a:lnTo>
                  <a:lnTo>
                    <a:pt x="72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8" name="Google Shape;3008;p47"/>
            <p:cNvSpPr/>
            <p:nvPr/>
          </p:nvSpPr>
          <p:spPr>
            <a:xfrm>
              <a:off x="9709" y="2182"/>
              <a:ext cx="168" cy="2476"/>
            </a:xfrm>
            <a:custGeom>
              <a:avLst/>
              <a:gdLst/>
              <a:ahLst/>
              <a:cxnLst/>
              <a:rect l="l" t="t" r="r" b="b"/>
              <a:pathLst>
                <a:path w="744" h="10922" extrusionOk="0">
                  <a:moveTo>
                    <a:pt x="743" y="0"/>
                  </a:moveTo>
                  <a:lnTo>
                    <a:pt x="0" y="0"/>
                  </a:lnTo>
                  <a:lnTo>
                    <a:pt x="0" y="10921"/>
                  </a:lnTo>
                  <a:lnTo>
                    <a:pt x="743" y="10921"/>
                  </a:lnTo>
                  <a:lnTo>
                    <a:pt x="743"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09" name="Google Shape;3009;p47"/>
            <p:cNvSpPr/>
            <p:nvPr/>
          </p:nvSpPr>
          <p:spPr>
            <a:xfrm>
              <a:off x="10491" y="2182"/>
              <a:ext cx="162" cy="2476"/>
            </a:xfrm>
            <a:custGeom>
              <a:avLst/>
              <a:gdLst/>
              <a:ahLst/>
              <a:cxnLst/>
              <a:rect l="l" t="t" r="r" b="b"/>
              <a:pathLst>
                <a:path w="719" h="10922" extrusionOk="0">
                  <a:moveTo>
                    <a:pt x="718" y="0"/>
                  </a:moveTo>
                  <a:lnTo>
                    <a:pt x="0" y="0"/>
                  </a:lnTo>
                  <a:lnTo>
                    <a:pt x="0" y="10921"/>
                  </a:lnTo>
                  <a:lnTo>
                    <a:pt x="718" y="10921"/>
                  </a:lnTo>
                  <a:lnTo>
                    <a:pt x="718"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0" name="Google Shape;3010;p47"/>
            <p:cNvSpPr/>
            <p:nvPr/>
          </p:nvSpPr>
          <p:spPr>
            <a:xfrm>
              <a:off x="11267" y="2182"/>
              <a:ext cx="167" cy="2476"/>
            </a:xfrm>
            <a:custGeom>
              <a:avLst/>
              <a:gdLst/>
              <a:ahLst/>
              <a:cxnLst/>
              <a:rect l="l" t="t" r="r" b="b"/>
              <a:pathLst>
                <a:path w="742" h="10922" extrusionOk="0">
                  <a:moveTo>
                    <a:pt x="741" y="0"/>
                  </a:moveTo>
                  <a:lnTo>
                    <a:pt x="0" y="0"/>
                  </a:lnTo>
                  <a:lnTo>
                    <a:pt x="0" y="10921"/>
                  </a:lnTo>
                  <a:lnTo>
                    <a:pt x="741" y="10921"/>
                  </a:lnTo>
                  <a:lnTo>
                    <a:pt x="741"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1" name="Google Shape;3011;p47"/>
            <p:cNvSpPr/>
            <p:nvPr/>
          </p:nvSpPr>
          <p:spPr>
            <a:xfrm>
              <a:off x="12048" y="2182"/>
              <a:ext cx="163" cy="2476"/>
            </a:xfrm>
            <a:custGeom>
              <a:avLst/>
              <a:gdLst/>
              <a:ahLst/>
              <a:cxnLst/>
              <a:rect l="l" t="t" r="r" b="b"/>
              <a:pathLst>
                <a:path w="721" h="10922" extrusionOk="0">
                  <a:moveTo>
                    <a:pt x="720" y="0"/>
                  </a:moveTo>
                  <a:lnTo>
                    <a:pt x="0" y="0"/>
                  </a:lnTo>
                  <a:lnTo>
                    <a:pt x="0" y="10921"/>
                  </a:lnTo>
                  <a:lnTo>
                    <a:pt x="720" y="10921"/>
                  </a:lnTo>
                  <a:lnTo>
                    <a:pt x="720" y="0"/>
                  </a:lnTo>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012" name="Google Shape;3012;p47"/>
          <p:cNvGrpSpPr/>
          <p:nvPr/>
        </p:nvGrpSpPr>
        <p:grpSpPr>
          <a:xfrm>
            <a:off x="3109465" y="1721082"/>
            <a:ext cx="945356" cy="562633"/>
            <a:chOff x="2765" y="2056"/>
            <a:chExt cx="7141" cy="4250"/>
          </a:xfrm>
        </p:grpSpPr>
        <p:sp>
          <p:nvSpPr>
            <p:cNvPr id="3013" name="Google Shape;3013;p47"/>
            <p:cNvSpPr/>
            <p:nvPr/>
          </p:nvSpPr>
          <p:spPr>
            <a:xfrm>
              <a:off x="2941" y="3980"/>
              <a:ext cx="3536" cy="462"/>
            </a:xfrm>
            <a:custGeom>
              <a:avLst/>
              <a:gdLst/>
              <a:ahLst/>
              <a:cxnLst/>
              <a:rect l="l" t="t" r="r" b="b"/>
              <a:pathLst>
                <a:path w="15596" h="2043" extrusionOk="0">
                  <a:moveTo>
                    <a:pt x="15595" y="671"/>
                  </a:moveTo>
                  <a:lnTo>
                    <a:pt x="15595" y="671"/>
                  </a:lnTo>
                  <a:cubicBezTo>
                    <a:pt x="13844" y="671"/>
                    <a:pt x="13844" y="671"/>
                    <a:pt x="13844" y="671"/>
                  </a:cubicBezTo>
                  <a:cubicBezTo>
                    <a:pt x="13828" y="671"/>
                    <a:pt x="13828" y="671"/>
                    <a:pt x="13828" y="671"/>
                  </a:cubicBezTo>
                  <a:cubicBezTo>
                    <a:pt x="14133" y="960"/>
                    <a:pt x="14164" y="1325"/>
                    <a:pt x="14164" y="1325"/>
                  </a:cubicBezTo>
                  <a:cubicBezTo>
                    <a:pt x="14164" y="2010"/>
                    <a:pt x="14164" y="2010"/>
                    <a:pt x="14164" y="2010"/>
                  </a:cubicBezTo>
                  <a:cubicBezTo>
                    <a:pt x="13981" y="2010"/>
                    <a:pt x="13981" y="2010"/>
                    <a:pt x="13981" y="2010"/>
                  </a:cubicBezTo>
                  <a:cubicBezTo>
                    <a:pt x="14027" y="1889"/>
                    <a:pt x="14042" y="1767"/>
                    <a:pt x="14042" y="1645"/>
                  </a:cubicBezTo>
                  <a:cubicBezTo>
                    <a:pt x="14042" y="1417"/>
                    <a:pt x="13981" y="1203"/>
                    <a:pt x="13858" y="1021"/>
                  </a:cubicBezTo>
                  <a:cubicBezTo>
                    <a:pt x="13797" y="899"/>
                    <a:pt x="13707" y="807"/>
                    <a:pt x="13600" y="716"/>
                  </a:cubicBezTo>
                  <a:cubicBezTo>
                    <a:pt x="13555" y="671"/>
                    <a:pt x="13479" y="626"/>
                    <a:pt x="13418" y="595"/>
                  </a:cubicBezTo>
                  <a:cubicBezTo>
                    <a:pt x="13402" y="534"/>
                    <a:pt x="13402" y="534"/>
                    <a:pt x="13402" y="534"/>
                  </a:cubicBezTo>
                  <a:cubicBezTo>
                    <a:pt x="12153" y="534"/>
                    <a:pt x="12153" y="534"/>
                    <a:pt x="12153" y="534"/>
                  </a:cubicBezTo>
                  <a:cubicBezTo>
                    <a:pt x="12138" y="687"/>
                    <a:pt x="12138" y="687"/>
                    <a:pt x="12138" y="687"/>
                  </a:cubicBezTo>
                  <a:cubicBezTo>
                    <a:pt x="12124" y="701"/>
                    <a:pt x="12108" y="716"/>
                    <a:pt x="12092" y="716"/>
                  </a:cubicBezTo>
                  <a:cubicBezTo>
                    <a:pt x="11833" y="946"/>
                    <a:pt x="11665" y="1264"/>
                    <a:pt x="11665" y="1645"/>
                  </a:cubicBezTo>
                  <a:cubicBezTo>
                    <a:pt x="11665" y="1767"/>
                    <a:pt x="11682" y="1889"/>
                    <a:pt x="11712" y="2010"/>
                  </a:cubicBezTo>
                  <a:cubicBezTo>
                    <a:pt x="11453" y="2010"/>
                    <a:pt x="11453" y="2010"/>
                    <a:pt x="11453" y="2010"/>
                  </a:cubicBezTo>
                  <a:cubicBezTo>
                    <a:pt x="11453" y="1325"/>
                    <a:pt x="11453" y="1325"/>
                    <a:pt x="11453" y="1325"/>
                  </a:cubicBezTo>
                  <a:cubicBezTo>
                    <a:pt x="11453" y="1325"/>
                    <a:pt x="11498" y="838"/>
                    <a:pt x="11940" y="534"/>
                  </a:cubicBezTo>
                  <a:cubicBezTo>
                    <a:pt x="3426" y="534"/>
                    <a:pt x="3426" y="534"/>
                    <a:pt x="3426" y="534"/>
                  </a:cubicBezTo>
                  <a:cubicBezTo>
                    <a:pt x="3731" y="838"/>
                    <a:pt x="3762" y="1203"/>
                    <a:pt x="3762" y="1203"/>
                  </a:cubicBezTo>
                  <a:cubicBezTo>
                    <a:pt x="3762" y="2010"/>
                    <a:pt x="3762" y="2010"/>
                    <a:pt x="3762" y="2010"/>
                  </a:cubicBezTo>
                  <a:cubicBezTo>
                    <a:pt x="3548" y="2010"/>
                    <a:pt x="3548" y="2010"/>
                    <a:pt x="3548" y="2010"/>
                  </a:cubicBezTo>
                  <a:cubicBezTo>
                    <a:pt x="3609" y="1859"/>
                    <a:pt x="3640" y="1692"/>
                    <a:pt x="3640" y="1523"/>
                  </a:cubicBezTo>
                  <a:cubicBezTo>
                    <a:pt x="3640" y="1294"/>
                    <a:pt x="3578" y="1082"/>
                    <a:pt x="3472" y="899"/>
                  </a:cubicBezTo>
                  <a:cubicBezTo>
                    <a:pt x="3397" y="793"/>
                    <a:pt x="3305" y="687"/>
                    <a:pt x="3213" y="610"/>
                  </a:cubicBezTo>
                  <a:cubicBezTo>
                    <a:pt x="3183" y="595"/>
                    <a:pt x="3168" y="579"/>
                    <a:pt x="3136" y="565"/>
                  </a:cubicBezTo>
                  <a:cubicBezTo>
                    <a:pt x="3136" y="534"/>
                    <a:pt x="3136" y="534"/>
                    <a:pt x="3136" y="534"/>
                  </a:cubicBezTo>
                  <a:cubicBezTo>
                    <a:pt x="2284" y="534"/>
                    <a:pt x="2284" y="534"/>
                    <a:pt x="2284" y="534"/>
                  </a:cubicBezTo>
                  <a:cubicBezTo>
                    <a:pt x="2070" y="397"/>
                    <a:pt x="2070" y="397"/>
                    <a:pt x="2070" y="397"/>
                  </a:cubicBezTo>
                  <a:cubicBezTo>
                    <a:pt x="2025" y="412"/>
                    <a:pt x="1979" y="442"/>
                    <a:pt x="1934" y="457"/>
                  </a:cubicBezTo>
                  <a:cubicBezTo>
                    <a:pt x="1964" y="320"/>
                    <a:pt x="1964" y="320"/>
                    <a:pt x="1964" y="320"/>
                  </a:cubicBezTo>
                  <a:cubicBezTo>
                    <a:pt x="1873" y="259"/>
                    <a:pt x="1873" y="259"/>
                    <a:pt x="1873" y="259"/>
                  </a:cubicBezTo>
                  <a:cubicBezTo>
                    <a:pt x="1858" y="259"/>
                    <a:pt x="1858" y="259"/>
                    <a:pt x="1858" y="259"/>
                  </a:cubicBezTo>
                  <a:cubicBezTo>
                    <a:pt x="1492" y="0"/>
                    <a:pt x="1492" y="0"/>
                    <a:pt x="1492" y="0"/>
                  </a:cubicBezTo>
                  <a:cubicBezTo>
                    <a:pt x="381" y="0"/>
                    <a:pt x="381" y="0"/>
                    <a:pt x="381" y="0"/>
                  </a:cubicBezTo>
                  <a:cubicBezTo>
                    <a:pt x="46" y="306"/>
                    <a:pt x="46" y="306"/>
                    <a:pt x="46" y="306"/>
                  </a:cubicBezTo>
                  <a:cubicBezTo>
                    <a:pt x="46" y="306"/>
                    <a:pt x="0" y="381"/>
                    <a:pt x="0" y="473"/>
                  </a:cubicBezTo>
                  <a:cubicBezTo>
                    <a:pt x="0" y="548"/>
                    <a:pt x="0" y="640"/>
                    <a:pt x="0" y="640"/>
                  </a:cubicBezTo>
                  <a:cubicBezTo>
                    <a:pt x="0" y="640"/>
                    <a:pt x="136" y="946"/>
                    <a:pt x="136" y="1005"/>
                  </a:cubicBezTo>
                  <a:cubicBezTo>
                    <a:pt x="122" y="1066"/>
                    <a:pt x="136" y="1325"/>
                    <a:pt x="136" y="1325"/>
                  </a:cubicBezTo>
                  <a:cubicBezTo>
                    <a:pt x="136" y="1325"/>
                    <a:pt x="152" y="1372"/>
                    <a:pt x="244" y="1433"/>
                  </a:cubicBezTo>
                  <a:cubicBezTo>
                    <a:pt x="350" y="1478"/>
                    <a:pt x="929" y="1767"/>
                    <a:pt x="943" y="1798"/>
                  </a:cubicBezTo>
                  <a:cubicBezTo>
                    <a:pt x="959" y="1812"/>
                    <a:pt x="1233" y="1950"/>
                    <a:pt x="1340" y="2010"/>
                  </a:cubicBezTo>
                  <a:cubicBezTo>
                    <a:pt x="1355" y="2010"/>
                    <a:pt x="1355" y="2010"/>
                    <a:pt x="1371" y="2026"/>
                  </a:cubicBezTo>
                  <a:cubicBezTo>
                    <a:pt x="1385" y="2026"/>
                    <a:pt x="1402" y="2042"/>
                    <a:pt x="1402" y="2042"/>
                  </a:cubicBezTo>
                  <a:cubicBezTo>
                    <a:pt x="1858" y="2042"/>
                    <a:pt x="1858" y="2042"/>
                    <a:pt x="1858" y="2042"/>
                  </a:cubicBezTo>
                  <a:cubicBezTo>
                    <a:pt x="1842" y="2026"/>
                    <a:pt x="1842" y="2010"/>
                    <a:pt x="1828" y="2010"/>
                  </a:cubicBezTo>
                  <a:cubicBezTo>
                    <a:pt x="1813" y="1981"/>
                    <a:pt x="1797" y="1950"/>
                    <a:pt x="1781" y="1920"/>
                  </a:cubicBezTo>
                  <a:cubicBezTo>
                    <a:pt x="1766" y="1920"/>
                    <a:pt x="1766" y="1904"/>
                    <a:pt x="1752" y="1889"/>
                  </a:cubicBezTo>
                  <a:cubicBezTo>
                    <a:pt x="1752" y="1873"/>
                    <a:pt x="1736" y="1859"/>
                    <a:pt x="1736" y="1843"/>
                  </a:cubicBezTo>
                  <a:cubicBezTo>
                    <a:pt x="1736" y="1843"/>
                    <a:pt x="1721" y="1828"/>
                    <a:pt x="1721" y="1812"/>
                  </a:cubicBezTo>
                  <a:cubicBezTo>
                    <a:pt x="1705" y="1767"/>
                    <a:pt x="1691" y="1722"/>
                    <a:pt x="1691" y="1692"/>
                  </a:cubicBezTo>
                  <a:cubicBezTo>
                    <a:pt x="1675" y="1661"/>
                    <a:pt x="1675" y="1630"/>
                    <a:pt x="1675" y="1614"/>
                  </a:cubicBezTo>
                  <a:cubicBezTo>
                    <a:pt x="1675" y="1569"/>
                    <a:pt x="1675" y="1539"/>
                    <a:pt x="1675" y="1494"/>
                  </a:cubicBezTo>
                  <a:cubicBezTo>
                    <a:pt x="1675" y="1478"/>
                    <a:pt x="1675" y="1478"/>
                    <a:pt x="1675" y="1462"/>
                  </a:cubicBezTo>
                  <a:cubicBezTo>
                    <a:pt x="2025" y="1630"/>
                    <a:pt x="2025" y="1630"/>
                    <a:pt x="2025" y="1630"/>
                  </a:cubicBezTo>
                  <a:cubicBezTo>
                    <a:pt x="2070" y="1753"/>
                    <a:pt x="2070" y="1753"/>
                    <a:pt x="2070" y="1753"/>
                  </a:cubicBezTo>
                  <a:cubicBezTo>
                    <a:pt x="1934" y="2010"/>
                    <a:pt x="1934" y="2010"/>
                    <a:pt x="1934" y="2010"/>
                  </a:cubicBezTo>
                  <a:cubicBezTo>
                    <a:pt x="1903" y="2042"/>
                    <a:pt x="1903" y="2042"/>
                    <a:pt x="1903" y="2042"/>
                  </a:cubicBezTo>
                  <a:cubicBezTo>
                    <a:pt x="2056" y="2042"/>
                    <a:pt x="2056" y="2042"/>
                    <a:pt x="2056" y="2042"/>
                  </a:cubicBezTo>
                  <a:cubicBezTo>
                    <a:pt x="2070" y="2010"/>
                    <a:pt x="2070" y="2010"/>
                    <a:pt x="2070" y="2010"/>
                  </a:cubicBezTo>
                  <a:cubicBezTo>
                    <a:pt x="2270" y="1692"/>
                    <a:pt x="2270" y="1692"/>
                    <a:pt x="2270" y="1692"/>
                  </a:cubicBezTo>
                  <a:cubicBezTo>
                    <a:pt x="2390" y="1783"/>
                    <a:pt x="2390" y="1783"/>
                    <a:pt x="2390" y="1783"/>
                  </a:cubicBezTo>
                  <a:cubicBezTo>
                    <a:pt x="2223" y="2010"/>
                    <a:pt x="2223" y="2010"/>
                    <a:pt x="2223" y="2010"/>
                  </a:cubicBezTo>
                  <a:cubicBezTo>
                    <a:pt x="2193" y="2042"/>
                    <a:pt x="2193" y="2042"/>
                    <a:pt x="2193" y="2042"/>
                  </a:cubicBezTo>
                  <a:cubicBezTo>
                    <a:pt x="2345" y="2042"/>
                    <a:pt x="2345" y="2042"/>
                    <a:pt x="2345" y="2042"/>
                  </a:cubicBezTo>
                  <a:cubicBezTo>
                    <a:pt x="2376" y="2010"/>
                    <a:pt x="2376" y="2010"/>
                    <a:pt x="2376" y="2010"/>
                  </a:cubicBezTo>
                  <a:cubicBezTo>
                    <a:pt x="2421" y="1965"/>
                    <a:pt x="2421" y="1965"/>
                    <a:pt x="2421" y="1965"/>
                  </a:cubicBezTo>
                  <a:cubicBezTo>
                    <a:pt x="2543" y="1950"/>
                    <a:pt x="2543" y="1950"/>
                    <a:pt x="2543" y="1950"/>
                  </a:cubicBezTo>
                  <a:cubicBezTo>
                    <a:pt x="2588" y="2010"/>
                    <a:pt x="2588" y="2010"/>
                    <a:pt x="2588" y="2010"/>
                  </a:cubicBezTo>
                  <a:cubicBezTo>
                    <a:pt x="2620" y="2042"/>
                    <a:pt x="2620" y="2042"/>
                    <a:pt x="2620" y="2042"/>
                  </a:cubicBezTo>
                  <a:cubicBezTo>
                    <a:pt x="2787" y="2042"/>
                    <a:pt x="2787" y="2042"/>
                    <a:pt x="2787" y="2042"/>
                  </a:cubicBezTo>
                  <a:cubicBezTo>
                    <a:pt x="2757" y="2010"/>
                    <a:pt x="2757" y="2010"/>
                    <a:pt x="2757" y="2010"/>
                  </a:cubicBezTo>
                  <a:cubicBezTo>
                    <a:pt x="2543" y="1753"/>
                    <a:pt x="2543" y="1753"/>
                    <a:pt x="2543" y="1753"/>
                  </a:cubicBezTo>
                  <a:cubicBezTo>
                    <a:pt x="2680" y="1661"/>
                    <a:pt x="2680" y="1661"/>
                    <a:pt x="2680" y="1661"/>
                  </a:cubicBezTo>
                  <a:cubicBezTo>
                    <a:pt x="2910" y="2010"/>
                    <a:pt x="2910" y="2010"/>
                    <a:pt x="2910" y="2010"/>
                  </a:cubicBezTo>
                  <a:cubicBezTo>
                    <a:pt x="2924" y="2042"/>
                    <a:pt x="2924" y="2042"/>
                    <a:pt x="2924" y="2042"/>
                  </a:cubicBezTo>
                  <a:cubicBezTo>
                    <a:pt x="12169" y="2042"/>
                    <a:pt x="12169" y="2042"/>
                    <a:pt x="12169" y="2042"/>
                  </a:cubicBezTo>
                  <a:cubicBezTo>
                    <a:pt x="12169" y="2026"/>
                    <a:pt x="12153" y="2010"/>
                    <a:pt x="12153" y="2010"/>
                  </a:cubicBezTo>
                  <a:cubicBezTo>
                    <a:pt x="12138" y="1981"/>
                    <a:pt x="12124" y="1950"/>
                    <a:pt x="12124" y="1920"/>
                  </a:cubicBezTo>
                  <a:lnTo>
                    <a:pt x="12124" y="1920"/>
                  </a:lnTo>
                  <a:cubicBezTo>
                    <a:pt x="12108" y="1904"/>
                    <a:pt x="12108" y="1904"/>
                    <a:pt x="12108" y="1889"/>
                  </a:cubicBezTo>
                  <a:lnTo>
                    <a:pt x="12108" y="1873"/>
                  </a:lnTo>
                  <a:cubicBezTo>
                    <a:pt x="12092" y="1873"/>
                    <a:pt x="12092" y="1859"/>
                    <a:pt x="12092" y="1859"/>
                  </a:cubicBezTo>
                  <a:cubicBezTo>
                    <a:pt x="12092" y="1828"/>
                    <a:pt x="12077" y="1783"/>
                    <a:pt x="12077" y="1753"/>
                  </a:cubicBezTo>
                  <a:cubicBezTo>
                    <a:pt x="12077" y="1737"/>
                    <a:pt x="12063" y="1722"/>
                    <a:pt x="12063" y="1706"/>
                  </a:cubicBezTo>
                  <a:cubicBezTo>
                    <a:pt x="12063" y="1675"/>
                    <a:pt x="12063" y="1645"/>
                    <a:pt x="12063" y="1600"/>
                  </a:cubicBezTo>
                  <a:cubicBezTo>
                    <a:pt x="12063" y="1600"/>
                    <a:pt x="12063" y="1584"/>
                    <a:pt x="12063" y="1569"/>
                  </a:cubicBezTo>
                  <a:cubicBezTo>
                    <a:pt x="12153" y="1614"/>
                    <a:pt x="12153" y="1614"/>
                    <a:pt x="12153" y="1614"/>
                  </a:cubicBezTo>
                  <a:cubicBezTo>
                    <a:pt x="12428" y="1737"/>
                    <a:pt x="12428" y="1737"/>
                    <a:pt x="12428" y="1737"/>
                  </a:cubicBezTo>
                  <a:cubicBezTo>
                    <a:pt x="12473" y="1859"/>
                    <a:pt x="12473" y="1859"/>
                    <a:pt x="12473" y="1859"/>
                  </a:cubicBezTo>
                  <a:cubicBezTo>
                    <a:pt x="12397" y="2010"/>
                    <a:pt x="12397" y="2010"/>
                    <a:pt x="12397" y="2010"/>
                  </a:cubicBezTo>
                  <a:cubicBezTo>
                    <a:pt x="12366" y="2042"/>
                    <a:pt x="12366" y="2042"/>
                    <a:pt x="12366" y="2042"/>
                  </a:cubicBezTo>
                  <a:cubicBezTo>
                    <a:pt x="12519" y="2042"/>
                    <a:pt x="12519" y="2042"/>
                    <a:pt x="12519" y="2042"/>
                  </a:cubicBezTo>
                  <a:cubicBezTo>
                    <a:pt x="12534" y="2010"/>
                    <a:pt x="12534" y="2010"/>
                    <a:pt x="12534" y="2010"/>
                  </a:cubicBezTo>
                  <a:cubicBezTo>
                    <a:pt x="12656" y="1798"/>
                    <a:pt x="12656" y="1798"/>
                    <a:pt x="12656" y="1798"/>
                  </a:cubicBezTo>
                  <a:cubicBezTo>
                    <a:pt x="12792" y="1904"/>
                    <a:pt x="12792" y="1904"/>
                    <a:pt x="12792" y="1904"/>
                  </a:cubicBezTo>
                  <a:cubicBezTo>
                    <a:pt x="12701" y="2010"/>
                    <a:pt x="12701" y="2010"/>
                    <a:pt x="12701" y="2010"/>
                  </a:cubicBezTo>
                  <a:cubicBezTo>
                    <a:pt x="12686" y="2042"/>
                    <a:pt x="12686" y="2042"/>
                    <a:pt x="12686" y="2042"/>
                  </a:cubicBezTo>
                  <a:cubicBezTo>
                    <a:pt x="13082" y="2042"/>
                    <a:pt x="13082" y="2042"/>
                    <a:pt x="13082" y="2042"/>
                  </a:cubicBezTo>
                  <a:cubicBezTo>
                    <a:pt x="13051" y="2010"/>
                    <a:pt x="13051" y="2010"/>
                    <a:pt x="13051" y="2010"/>
                  </a:cubicBezTo>
                  <a:cubicBezTo>
                    <a:pt x="12945" y="1873"/>
                    <a:pt x="12945" y="1873"/>
                    <a:pt x="12945" y="1873"/>
                  </a:cubicBezTo>
                  <a:cubicBezTo>
                    <a:pt x="13067" y="1783"/>
                    <a:pt x="13067" y="1783"/>
                    <a:pt x="13067" y="1783"/>
                  </a:cubicBezTo>
                  <a:cubicBezTo>
                    <a:pt x="13220" y="2010"/>
                    <a:pt x="13220" y="2010"/>
                    <a:pt x="13220" y="2010"/>
                  </a:cubicBezTo>
                  <a:cubicBezTo>
                    <a:pt x="13249" y="2042"/>
                    <a:pt x="13249" y="2042"/>
                    <a:pt x="13249" y="2042"/>
                  </a:cubicBezTo>
                  <a:cubicBezTo>
                    <a:pt x="13371" y="2042"/>
                    <a:pt x="13371" y="2042"/>
                    <a:pt x="13371" y="2042"/>
                  </a:cubicBezTo>
                  <a:cubicBezTo>
                    <a:pt x="13357" y="2010"/>
                    <a:pt x="13357" y="2010"/>
                    <a:pt x="13357" y="2010"/>
                  </a:cubicBezTo>
                  <a:cubicBezTo>
                    <a:pt x="13249" y="1812"/>
                    <a:pt x="13249" y="1812"/>
                    <a:pt x="13249" y="1812"/>
                  </a:cubicBezTo>
                  <a:cubicBezTo>
                    <a:pt x="13280" y="1692"/>
                    <a:pt x="13280" y="1692"/>
                    <a:pt x="13280" y="1692"/>
                  </a:cubicBezTo>
                  <a:cubicBezTo>
                    <a:pt x="13571" y="1553"/>
                    <a:pt x="13571" y="1553"/>
                    <a:pt x="13571" y="1553"/>
                  </a:cubicBezTo>
                  <a:cubicBezTo>
                    <a:pt x="13630" y="1539"/>
                    <a:pt x="13630" y="1539"/>
                    <a:pt x="13630" y="1539"/>
                  </a:cubicBezTo>
                  <a:cubicBezTo>
                    <a:pt x="13630" y="1584"/>
                    <a:pt x="13630" y="1630"/>
                    <a:pt x="13630" y="1675"/>
                  </a:cubicBezTo>
                  <a:cubicBezTo>
                    <a:pt x="13630" y="1706"/>
                    <a:pt x="13630" y="1722"/>
                    <a:pt x="13630" y="1753"/>
                  </a:cubicBezTo>
                  <a:cubicBezTo>
                    <a:pt x="13630" y="1767"/>
                    <a:pt x="13630" y="1783"/>
                    <a:pt x="13616" y="1798"/>
                  </a:cubicBezTo>
                  <a:cubicBezTo>
                    <a:pt x="13616" y="1843"/>
                    <a:pt x="13600" y="1889"/>
                    <a:pt x="13585" y="1934"/>
                  </a:cubicBezTo>
                  <a:cubicBezTo>
                    <a:pt x="13571" y="1950"/>
                    <a:pt x="13555" y="1981"/>
                    <a:pt x="13555" y="1995"/>
                  </a:cubicBezTo>
                  <a:cubicBezTo>
                    <a:pt x="13555" y="1995"/>
                    <a:pt x="13555" y="1995"/>
                    <a:pt x="13555" y="2010"/>
                  </a:cubicBezTo>
                  <a:cubicBezTo>
                    <a:pt x="13538" y="2010"/>
                    <a:pt x="13538" y="2026"/>
                    <a:pt x="13524" y="2042"/>
                  </a:cubicBezTo>
                  <a:cubicBezTo>
                    <a:pt x="14209" y="2042"/>
                    <a:pt x="14209" y="2042"/>
                    <a:pt x="14209" y="2042"/>
                  </a:cubicBezTo>
                  <a:cubicBezTo>
                    <a:pt x="14209" y="2042"/>
                    <a:pt x="14834" y="1965"/>
                    <a:pt x="15154" y="1753"/>
                  </a:cubicBezTo>
                  <a:cubicBezTo>
                    <a:pt x="15489" y="1553"/>
                    <a:pt x="15489" y="1553"/>
                    <a:pt x="15489" y="1553"/>
                  </a:cubicBezTo>
                  <a:cubicBezTo>
                    <a:pt x="15489" y="1494"/>
                    <a:pt x="15489" y="1494"/>
                    <a:pt x="15489" y="1494"/>
                  </a:cubicBezTo>
                  <a:cubicBezTo>
                    <a:pt x="15489" y="1494"/>
                    <a:pt x="15474" y="1494"/>
                    <a:pt x="15458" y="1494"/>
                  </a:cubicBezTo>
                  <a:cubicBezTo>
                    <a:pt x="15352" y="1494"/>
                    <a:pt x="15275" y="1417"/>
                    <a:pt x="15275" y="1311"/>
                  </a:cubicBezTo>
                  <a:cubicBezTo>
                    <a:pt x="15275" y="1219"/>
                    <a:pt x="15352" y="1127"/>
                    <a:pt x="15458" y="1127"/>
                  </a:cubicBezTo>
                  <a:cubicBezTo>
                    <a:pt x="15489" y="1127"/>
                    <a:pt x="15519" y="1143"/>
                    <a:pt x="15534" y="1158"/>
                  </a:cubicBezTo>
                  <a:cubicBezTo>
                    <a:pt x="15595" y="716"/>
                    <a:pt x="15595" y="716"/>
                    <a:pt x="15595" y="716"/>
                  </a:cubicBezTo>
                  <a:cubicBezTo>
                    <a:pt x="15595" y="716"/>
                    <a:pt x="15595" y="701"/>
                    <a:pt x="15595" y="671"/>
                  </a:cubicBezTo>
                  <a:close/>
                  <a:moveTo>
                    <a:pt x="2361" y="1280"/>
                  </a:moveTo>
                  <a:lnTo>
                    <a:pt x="2361" y="1280"/>
                  </a:lnTo>
                  <a:cubicBezTo>
                    <a:pt x="2376" y="746"/>
                    <a:pt x="2376" y="746"/>
                    <a:pt x="2376" y="746"/>
                  </a:cubicBezTo>
                  <a:cubicBezTo>
                    <a:pt x="2406" y="746"/>
                    <a:pt x="2437" y="746"/>
                    <a:pt x="2467" y="746"/>
                  </a:cubicBezTo>
                  <a:cubicBezTo>
                    <a:pt x="2512" y="1280"/>
                    <a:pt x="2512" y="1280"/>
                    <a:pt x="2512" y="1280"/>
                  </a:cubicBezTo>
                  <a:lnTo>
                    <a:pt x="2361" y="1280"/>
                  </a:lnTo>
                  <a:close/>
                  <a:moveTo>
                    <a:pt x="2482" y="1386"/>
                  </a:moveTo>
                  <a:lnTo>
                    <a:pt x="2482" y="1386"/>
                  </a:lnTo>
                  <a:cubicBezTo>
                    <a:pt x="2482" y="1402"/>
                    <a:pt x="2467" y="1417"/>
                    <a:pt x="2451" y="1417"/>
                  </a:cubicBezTo>
                  <a:cubicBezTo>
                    <a:pt x="2437" y="1417"/>
                    <a:pt x="2421" y="1402"/>
                    <a:pt x="2421" y="1386"/>
                  </a:cubicBezTo>
                  <a:cubicBezTo>
                    <a:pt x="2421" y="1372"/>
                    <a:pt x="2437" y="1356"/>
                    <a:pt x="2451" y="1356"/>
                  </a:cubicBezTo>
                  <a:cubicBezTo>
                    <a:pt x="2467" y="1356"/>
                    <a:pt x="2482" y="1372"/>
                    <a:pt x="2482" y="1386"/>
                  </a:cubicBezTo>
                  <a:close/>
                  <a:moveTo>
                    <a:pt x="1065" y="1859"/>
                  </a:moveTo>
                  <a:lnTo>
                    <a:pt x="1065" y="1859"/>
                  </a:lnTo>
                  <a:cubicBezTo>
                    <a:pt x="1065" y="1203"/>
                    <a:pt x="1065" y="1203"/>
                    <a:pt x="1065" y="1203"/>
                  </a:cubicBezTo>
                  <a:cubicBezTo>
                    <a:pt x="1065" y="1203"/>
                    <a:pt x="1127" y="503"/>
                    <a:pt x="1858" y="275"/>
                  </a:cubicBezTo>
                  <a:cubicBezTo>
                    <a:pt x="1781" y="548"/>
                    <a:pt x="1781" y="548"/>
                    <a:pt x="1781" y="548"/>
                  </a:cubicBezTo>
                  <a:cubicBezTo>
                    <a:pt x="1752" y="565"/>
                    <a:pt x="1721" y="595"/>
                    <a:pt x="1691" y="610"/>
                  </a:cubicBezTo>
                  <a:cubicBezTo>
                    <a:pt x="1430" y="823"/>
                    <a:pt x="1265" y="1158"/>
                    <a:pt x="1265" y="1523"/>
                  </a:cubicBezTo>
                  <a:cubicBezTo>
                    <a:pt x="1265" y="1692"/>
                    <a:pt x="1294" y="1843"/>
                    <a:pt x="1355" y="1981"/>
                  </a:cubicBezTo>
                  <a:lnTo>
                    <a:pt x="1355" y="1981"/>
                  </a:lnTo>
                  <a:cubicBezTo>
                    <a:pt x="1340" y="1995"/>
                    <a:pt x="1340" y="1995"/>
                    <a:pt x="1340" y="1995"/>
                  </a:cubicBezTo>
                  <a:cubicBezTo>
                    <a:pt x="1310" y="1981"/>
                    <a:pt x="1173" y="1920"/>
                    <a:pt x="1065" y="1859"/>
                  </a:cubicBezTo>
                  <a:close/>
                  <a:moveTo>
                    <a:pt x="2193" y="1539"/>
                  </a:moveTo>
                  <a:lnTo>
                    <a:pt x="2193" y="1539"/>
                  </a:lnTo>
                  <a:cubicBezTo>
                    <a:pt x="1691" y="1356"/>
                    <a:pt x="1691" y="1356"/>
                    <a:pt x="1691" y="1356"/>
                  </a:cubicBezTo>
                  <a:cubicBezTo>
                    <a:pt x="1691" y="1325"/>
                    <a:pt x="1705" y="1294"/>
                    <a:pt x="1721" y="1264"/>
                  </a:cubicBezTo>
                  <a:cubicBezTo>
                    <a:pt x="2239" y="1402"/>
                    <a:pt x="2239" y="1402"/>
                    <a:pt x="2239" y="1402"/>
                  </a:cubicBezTo>
                  <a:lnTo>
                    <a:pt x="2193" y="1539"/>
                  </a:lnTo>
                  <a:close/>
                  <a:moveTo>
                    <a:pt x="2223" y="1158"/>
                  </a:moveTo>
                  <a:lnTo>
                    <a:pt x="2223" y="1158"/>
                  </a:lnTo>
                  <a:cubicBezTo>
                    <a:pt x="2131" y="1235"/>
                    <a:pt x="2131" y="1235"/>
                    <a:pt x="2131" y="1235"/>
                  </a:cubicBezTo>
                  <a:cubicBezTo>
                    <a:pt x="1766" y="1158"/>
                    <a:pt x="1766" y="1158"/>
                    <a:pt x="1766" y="1158"/>
                  </a:cubicBezTo>
                  <a:cubicBezTo>
                    <a:pt x="1873" y="960"/>
                    <a:pt x="2056" y="807"/>
                    <a:pt x="2270" y="762"/>
                  </a:cubicBezTo>
                  <a:lnTo>
                    <a:pt x="2223" y="1158"/>
                  </a:lnTo>
                  <a:close/>
                  <a:moveTo>
                    <a:pt x="2315" y="1508"/>
                  </a:moveTo>
                  <a:lnTo>
                    <a:pt x="2315" y="1508"/>
                  </a:lnTo>
                  <a:cubicBezTo>
                    <a:pt x="2300" y="1508"/>
                    <a:pt x="2284" y="1494"/>
                    <a:pt x="2284" y="1478"/>
                  </a:cubicBezTo>
                  <a:cubicBezTo>
                    <a:pt x="2300" y="1462"/>
                    <a:pt x="2315" y="1447"/>
                    <a:pt x="2329" y="1447"/>
                  </a:cubicBezTo>
                  <a:cubicBezTo>
                    <a:pt x="2345" y="1462"/>
                    <a:pt x="2361" y="1478"/>
                    <a:pt x="2345" y="1494"/>
                  </a:cubicBezTo>
                  <a:cubicBezTo>
                    <a:pt x="2345" y="1508"/>
                    <a:pt x="2329" y="1523"/>
                    <a:pt x="2315" y="1508"/>
                  </a:cubicBezTo>
                  <a:close/>
                  <a:moveTo>
                    <a:pt x="2390" y="1661"/>
                  </a:moveTo>
                  <a:lnTo>
                    <a:pt x="2390" y="1661"/>
                  </a:lnTo>
                  <a:cubicBezTo>
                    <a:pt x="2390" y="1675"/>
                    <a:pt x="2361" y="1675"/>
                    <a:pt x="2345" y="1661"/>
                  </a:cubicBezTo>
                  <a:cubicBezTo>
                    <a:pt x="2329" y="1661"/>
                    <a:pt x="2329" y="1645"/>
                    <a:pt x="2345" y="1630"/>
                  </a:cubicBezTo>
                  <a:cubicBezTo>
                    <a:pt x="2361" y="1614"/>
                    <a:pt x="2376" y="1600"/>
                    <a:pt x="2390" y="1614"/>
                  </a:cubicBezTo>
                  <a:cubicBezTo>
                    <a:pt x="2406" y="1630"/>
                    <a:pt x="2406" y="1645"/>
                    <a:pt x="2390" y="1661"/>
                  </a:cubicBezTo>
                  <a:close/>
                  <a:moveTo>
                    <a:pt x="2361" y="1523"/>
                  </a:moveTo>
                  <a:lnTo>
                    <a:pt x="2361" y="1523"/>
                  </a:lnTo>
                  <a:cubicBezTo>
                    <a:pt x="2361" y="1478"/>
                    <a:pt x="2406" y="1433"/>
                    <a:pt x="2451" y="1433"/>
                  </a:cubicBezTo>
                  <a:cubicBezTo>
                    <a:pt x="2512" y="1433"/>
                    <a:pt x="2559" y="1478"/>
                    <a:pt x="2559" y="1523"/>
                  </a:cubicBezTo>
                  <a:cubicBezTo>
                    <a:pt x="2559" y="1584"/>
                    <a:pt x="2512" y="1630"/>
                    <a:pt x="2451" y="1630"/>
                  </a:cubicBezTo>
                  <a:cubicBezTo>
                    <a:pt x="2406" y="1630"/>
                    <a:pt x="2361" y="1584"/>
                    <a:pt x="2361" y="1523"/>
                  </a:cubicBezTo>
                  <a:close/>
                  <a:moveTo>
                    <a:pt x="2559" y="1661"/>
                  </a:moveTo>
                  <a:lnTo>
                    <a:pt x="2559" y="1661"/>
                  </a:lnTo>
                  <a:cubicBezTo>
                    <a:pt x="2543" y="1675"/>
                    <a:pt x="2529" y="1675"/>
                    <a:pt x="2512" y="1661"/>
                  </a:cubicBezTo>
                  <a:cubicBezTo>
                    <a:pt x="2498" y="1645"/>
                    <a:pt x="2512" y="1630"/>
                    <a:pt x="2512" y="1614"/>
                  </a:cubicBezTo>
                  <a:cubicBezTo>
                    <a:pt x="2529" y="1600"/>
                    <a:pt x="2559" y="1614"/>
                    <a:pt x="2559" y="1630"/>
                  </a:cubicBezTo>
                  <a:cubicBezTo>
                    <a:pt x="2574" y="1645"/>
                    <a:pt x="2574" y="1661"/>
                    <a:pt x="2559" y="1661"/>
                  </a:cubicBezTo>
                  <a:close/>
                  <a:moveTo>
                    <a:pt x="2604" y="1508"/>
                  </a:moveTo>
                  <a:lnTo>
                    <a:pt x="2604" y="1508"/>
                  </a:lnTo>
                  <a:cubicBezTo>
                    <a:pt x="2588" y="1523"/>
                    <a:pt x="2559" y="1508"/>
                    <a:pt x="2559" y="1494"/>
                  </a:cubicBezTo>
                  <a:cubicBezTo>
                    <a:pt x="2559" y="1478"/>
                    <a:pt x="2559" y="1462"/>
                    <a:pt x="2574" y="1447"/>
                  </a:cubicBezTo>
                  <a:cubicBezTo>
                    <a:pt x="2604" y="1447"/>
                    <a:pt x="2620" y="1462"/>
                    <a:pt x="2620" y="1478"/>
                  </a:cubicBezTo>
                  <a:cubicBezTo>
                    <a:pt x="2620" y="1494"/>
                    <a:pt x="2620" y="1508"/>
                    <a:pt x="2604" y="1508"/>
                  </a:cubicBezTo>
                  <a:close/>
                  <a:moveTo>
                    <a:pt x="2588" y="762"/>
                  </a:moveTo>
                  <a:lnTo>
                    <a:pt x="2588" y="762"/>
                  </a:lnTo>
                  <a:cubicBezTo>
                    <a:pt x="2620" y="762"/>
                    <a:pt x="2635" y="762"/>
                    <a:pt x="2665" y="777"/>
                  </a:cubicBezTo>
                  <a:lnTo>
                    <a:pt x="2680" y="777"/>
                  </a:lnTo>
                  <a:cubicBezTo>
                    <a:pt x="2696" y="777"/>
                    <a:pt x="2710" y="793"/>
                    <a:pt x="2741" y="793"/>
                  </a:cubicBezTo>
                  <a:cubicBezTo>
                    <a:pt x="2741" y="807"/>
                    <a:pt x="2757" y="807"/>
                    <a:pt x="2771" y="807"/>
                  </a:cubicBezTo>
                  <a:lnTo>
                    <a:pt x="2771" y="807"/>
                  </a:lnTo>
                  <a:cubicBezTo>
                    <a:pt x="2787" y="823"/>
                    <a:pt x="2802" y="823"/>
                    <a:pt x="2802" y="823"/>
                  </a:cubicBezTo>
                  <a:cubicBezTo>
                    <a:pt x="2818" y="823"/>
                    <a:pt x="2818" y="823"/>
                    <a:pt x="2818" y="838"/>
                  </a:cubicBezTo>
                  <a:lnTo>
                    <a:pt x="2832" y="838"/>
                  </a:lnTo>
                  <a:cubicBezTo>
                    <a:pt x="2877" y="868"/>
                    <a:pt x="2924" y="899"/>
                    <a:pt x="2969" y="929"/>
                  </a:cubicBezTo>
                  <a:cubicBezTo>
                    <a:pt x="2985" y="946"/>
                    <a:pt x="3016" y="975"/>
                    <a:pt x="3030" y="991"/>
                  </a:cubicBezTo>
                  <a:lnTo>
                    <a:pt x="3030" y="991"/>
                  </a:lnTo>
                  <a:cubicBezTo>
                    <a:pt x="3046" y="1005"/>
                    <a:pt x="3061" y="1021"/>
                    <a:pt x="3077" y="1052"/>
                  </a:cubicBezTo>
                  <a:lnTo>
                    <a:pt x="3077" y="1052"/>
                  </a:lnTo>
                  <a:lnTo>
                    <a:pt x="3077" y="1052"/>
                  </a:lnTo>
                  <a:lnTo>
                    <a:pt x="3077" y="1052"/>
                  </a:lnTo>
                  <a:lnTo>
                    <a:pt x="3077" y="1052"/>
                  </a:lnTo>
                  <a:cubicBezTo>
                    <a:pt x="3091" y="1082"/>
                    <a:pt x="3107" y="1097"/>
                    <a:pt x="3122" y="1127"/>
                  </a:cubicBezTo>
                  <a:cubicBezTo>
                    <a:pt x="3091" y="1127"/>
                    <a:pt x="3091" y="1127"/>
                    <a:pt x="3091" y="1127"/>
                  </a:cubicBezTo>
                  <a:cubicBezTo>
                    <a:pt x="2741" y="1203"/>
                    <a:pt x="2741" y="1203"/>
                    <a:pt x="2741" y="1203"/>
                  </a:cubicBezTo>
                  <a:cubicBezTo>
                    <a:pt x="2635" y="1127"/>
                    <a:pt x="2635" y="1127"/>
                    <a:pt x="2635" y="1127"/>
                  </a:cubicBezTo>
                  <a:lnTo>
                    <a:pt x="2588" y="762"/>
                  </a:lnTo>
                  <a:close/>
                  <a:moveTo>
                    <a:pt x="2649" y="1356"/>
                  </a:moveTo>
                  <a:lnTo>
                    <a:pt x="2649" y="1356"/>
                  </a:lnTo>
                  <a:cubicBezTo>
                    <a:pt x="3091" y="1235"/>
                    <a:pt x="3091" y="1235"/>
                    <a:pt x="3091" y="1235"/>
                  </a:cubicBezTo>
                  <a:cubicBezTo>
                    <a:pt x="3168" y="1219"/>
                    <a:pt x="3168" y="1219"/>
                    <a:pt x="3168" y="1219"/>
                  </a:cubicBezTo>
                  <a:cubicBezTo>
                    <a:pt x="3168" y="1219"/>
                    <a:pt x="3197" y="1264"/>
                    <a:pt x="3197" y="1294"/>
                  </a:cubicBezTo>
                  <a:cubicBezTo>
                    <a:pt x="3107" y="1341"/>
                    <a:pt x="3107" y="1341"/>
                    <a:pt x="3107" y="1341"/>
                  </a:cubicBezTo>
                  <a:cubicBezTo>
                    <a:pt x="2710" y="1508"/>
                    <a:pt x="2710" y="1508"/>
                    <a:pt x="2710" y="1508"/>
                  </a:cubicBezTo>
                  <a:lnTo>
                    <a:pt x="2649" y="1356"/>
                  </a:lnTo>
                  <a:close/>
                  <a:moveTo>
                    <a:pt x="3030" y="2010"/>
                  </a:moveTo>
                  <a:lnTo>
                    <a:pt x="3030" y="2010"/>
                  </a:lnTo>
                  <a:cubicBezTo>
                    <a:pt x="2848" y="1692"/>
                    <a:pt x="2848" y="1692"/>
                    <a:pt x="2848" y="1692"/>
                  </a:cubicBezTo>
                  <a:cubicBezTo>
                    <a:pt x="2877" y="1569"/>
                    <a:pt x="2877" y="1569"/>
                    <a:pt x="2877" y="1569"/>
                  </a:cubicBezTo>
                  <a:cubicBezTo>
                    <a:pt x="3122" y="1462"/>
                    <a:pt x="3122" y="1462"/>
                    <a:pt x="3122" y="1462"/>
                  </a:cubicBezTo>
                  <a:cubicBezTo>
                    <a:pt x="3228" y="1417"/>
                    <a:pt x="3228" y="1417"/>
                    <a:pt x="3228" y="1417"/>
                  </a:cubicBezTo>
                  <a:cubicBezTo>
                    <a:pt x="3244" y="1462"/>
                    <a:pt x="3244" y="1508"/>
                    <a:pt x="3244" y="1569"/>
                  </a:cubicBezTo>
                  <a:cubicBezTo>
                    <a:pt x="3228" y="1630"/>
                    <a:pt x="3228" y="1692"/>
                    <a:pt x="3213" y="1737"/>
                  </a:cubicBezTo>
                  <a:cubicBezTo>
                    <a:pt x="3197" y="1753"/>
                    <a:pt x="3197" y="1767"/>
                    <a:pt x="3197" y="1783"/>
                  </a:cubicBezTo>
                  <a:cubicBezTo>
                    <a:pt x="3197" y="1783"/>
                    <a:pt x="3197" y="1798"/>
                    <a:pt x="3183" y="1798"/>
                  </a:cubicBezTo>
                  <a:cubicBezTo>
                    <a:pt x="3183" y="1828"/>
                    <a:pt x="3168" y="1843"/>
                    <a:pt x="3168" y="1859"/>
                  </a:cubicBezTo>
                  <a:lnTo>
                    <a:pt x="3168" y="1859"/>
                  </a:lnTo>
                  <a:cubicBezTo>
                    <a:pt x="3152" y="1873"/>
                    <a:pt x="3152" y="1889"/>
                    <a:pt x="3136" y="1904"/>
                  </a:cubicBezTo>
                  <a:cubicBezTo>
                    <a:pt x="3136" y="1920"/>
                    <a:pt x="3122" y="1934"/>
                    <a:pt x="3122" y="1934"/>
                  </a:cubicBezTo>
                  <a:cubicBezTo>
                    <a:pt x="3107" y="1950"/>
                    <a:pt x="3107" y="1965"/>
                    <a:pt x="3091" y="1981"/>
                  </a:cubicBezTo>
                  <a:cubicBezTo>
                    <a:pt x="3091" y="1981"/>
                    <a:pt x="3077" y="1995"/>
                    <a:pt x="3077" y="2010"/>
                  </a:cubicBezTo>
                  <a:lnTo>
                    <a:pt x="3030" y="2010"/>
                  </a:lnTo>
                  <a:close/>
                  <a:moveTo>
                    <a:pt x="12747" y="1402"/>
                  </a:moveTo>
                  <a:lnTo>
                    <a:pt x="12747" y="1402"/>
                  </a:lnTo>
                  <a:cubicBezTo>
                    <a:pt x="12778" y="854"/>
                    <a:pt x="12778" y="854"/>
                    <a:pt x="12778" y="854"/>
                  </a:cubicBezTo>
                  <a:cubicBezTo>
                    <a:pt x="12809" y="854"/>
                    <a:pt x="12839" y="854"/>
                    <a:pt x="12870" y="854"/>
                  </a:cubicBezTo>
                  <a:cubicBezTo>
                    <a:pt x="12915" y="1402"/>
                    <a:pt x="12915" y="1402"/>
                    <a:pt x="12915" y="1402"/>
                  </a:cubicBezTo>
                  <a:lnTo>
                    <a:pt x="12747" y="1402"/>
                  </a:lnTo>
                  <a:close/>
                  <a:moveTo>
                    <a:pt x="12884" y="1494"/>
                  </a:moveTo>
                  <a:lnTo>
                    <a:pt x="12884" y="1494"/>
                  </a:lnTo>
                  <a:cubicBezTo>
                    <a:pt x="12884" y="1523"/>
                    <a:pt x="12870" y="1539"/>
                    <a:pt x="12854" y="1539"/>
                  </a:cubicBezTo>
                  <a:cubicBezTo>
                    <a:pt x="12839" y="1539"/>
                    <a:pt x="12823" y="1523"/>
                    <a:pt x="12823" y="1494"/>
                  </a:cubicBezTo>
                  <a:cubicBezTo>
                    <a:pt x="12823" y="1478"/>
                    <a:pt x="12839" y="1462"/>
                    <a:pt x="12854" y="1462"/>
                  </a:cubicBezTo>
                  <a:cubicBezTo>
                    <a:pt x="12870" y="1462"/>
                    <a:pt x="12884" y="1478"/>
                    <a:pt x="12884" y="1494"/>
                  </a:cubicBezTo>
                  <a:close/>
                  <a:moveTo>
                    <a:pt x="12854" y="1539"/>
                  </a:moveTo>
                  <a:lnTo>
                    <a:pt x="12854" y="1539"/>
                  </a:lnTo>
                  <a:cubicBezTo>
                    <a:pt x="12900" y="1539"/>
                    <a:pt x="12945" y="1584"/>
                    <a:pt x="12945" y="1645"/>
                  </a:cubicBezTo>
                  <a:cubicBezTo>
                    <a:pt x="12945" y="1692"/>
                    <a:pt x="12900" y="1737"/>
                    <a:pt x="12854" y="1737"/>
                  </a:cubicBezTo>
                  <a:cubicBezTo>
                    <a:pt x="12792" y="1737"/>
                    <a:pt x="12747" y="1692"/>
                    <a:pt x="12747" y="1645"/>
                  </a:cubicBezTo>
                  <a:cubicBezTo>
                    <a:pt x="12747" y="1584"/>
                    <a:pt x="12792" y="1539"/>
                    <a:pt x="12854" y="1539"/>
                  </a:cubicBezTo>
                  <a:close/>
                  <a:moveTo>
                    <a:pt x="12275" y="565"/>
                  </a:moveTo>
                  <a:lnTo>
                    <a:pt x="12275" y="565"/>
                  </a:lnTo>
                  <a:cubicBezTo>
                    <a:pt x="12381" y="548"/>
                    <a:pt x="12381" y="548"/>
                    <a:pt x="12381" y="548"/>
                  </a:cubicBezTo>
                  <a:cubicBezTo>
                    <a:pt x="12336" y="565"/>
                    <a:pt x="12305" y="579"/>
                    <a:pt x="12260" y="610"/>
                  </a:cubicBezTo>
                  <a:lnTo>
                    <a:pt x="12275" y="565"/>
                  </a:lnTo>
                  <a:close/>
                  <a:moveTo>
                    <a:pt x="12580" y="1661"/>
                  </a:moveTo>
                  <a:lnTo>
                    <a:pt x="12580" y="1661"/>
                  </a:lnTo>
                  <a:cubicBezTo>
                    <a:pt x="12169" y="1508"/>
                    <a:pt x="12169" y="1508"/>
                    <a:pt x="12169" y="1508"/>
                  </a:cubicBezTo>
                  <a:cubicBezTo>
                    <a:pt x="12077" y="1478"/>
                    <a:pt x="12077" y="1478"/>
                    <a:pt x="12077" y="1478"/>
                  </a:cubicBezTo>
                  <a:cubicBezTo>
                    <a:pt x="12092" y="1447"/>
                    <a:pt x="12092" y="1417"/>
                    <a:pt x="12108" y="1386"/>
                  </a:cubicBezTo>
                  <a:cubicBezTo>
                    <a:pt x="12169" y="1402"/>
                    <a:pt x="12169" y="1402"/>
                    <a:pt x="12169" y="1402"/>
                  </a:cubicBezTo>
                  <a:cubicBezTo>
                    <a:pt x="12640" y="1508"/>
                    <a:pt x="12640" y="1508"/>
                    <a:pt x="12640" y="1508"/>
                  </a:cubicBezTo>
                  <a:lnTo>
                    <a:pt x="12580" y="1661"/>
                  </a:lnTo>
                  <a:close/>
                  <a:moveTo>
                    <a:pt x="12625" y="1264"/>
                  </a:moveTo>
                  <a:lnTo>
                    <a:pt x="12625" y="1264"/>
                  </a:lnTo>
                  <a:cubicBezTo>
                    <a:pt x="12534" y="1356"/>
                    <a:pt x="12534" y="1356"/>
                    <a:pt x="12534" y="1356"/>
                  </a:cubicBezTo>
                  <a:cubicBezTo>
                    <a:pt x="12183" y="1280"/>
                    <a:pt x="12183" y="1280"/>
                    <a:pt x="12183" y="1280"/>
                  </a:cubicBezTo>
                  <a:cubicBezTo>
                    <a:pt x="12199" y="1203"/>
                    <a:pt x="12199" y="1203"/>
                    <a:pt x="12199" y="1203"/>
                  </a:cubicBezTo>
                  <a:lnTo>
                    <a:pt x="12199" y="1203"/>
                  </a:lnTo>
                  <a:lnTo>
                    <a:pt x="12199" y="1203"/>
                  </a:lnTo>
                  <a:lnTo>
                    <a:pt x="12199" y="1203"/>
                  </a:lnTo>
                  <a:cubicBezTo>
                    <a:pt x="12214" y="1188"/>
                    <a:pt x="12230" y="1158"/>
                    <a:pt x="12244" y="1143"/>
                  </a:cubicBezTo>
                  <a:lnTo>
                    <a:pt x="12260" y="1127"/>
                  </a:lnTo>
                  <a:cubicBezTo>
                    <a:pt x="12275" y="1113"/>
                    <a:pt x="12275" y="1097"/>
                    <a:pt x="12291" y="1097"/>
                  </a:cubicBezTo>
                  <a:cubicBezTo>
                    <a:pt x="12305" y="1082"/>
                    <a:pt x="12321" y="1066"/>
                    <a:pt x="12336" y="1052"/>
                  </a:cubicBezTo>
                  <a:cubicBezTo>
                    <a:pt x="12352" y="1036"/>
                    <a:pt x="12366" y="1021"/>
                    <a:pt x="12381" y="1005"/>
                  </a:cubicBezTo>
                  <a:cubicBezTo>
                    <a:pt x="12397" y="1005"/>
                    <a:pt x="12413" y="991"/>
                    <a:pt x="12428" y="975"/>
                  </a:cubicBezTo>
                  <a:cubicBezTo>
                    <a:pt x="12442" y="975"/>
                    <a:pt x="12442" y="975"/>
                    <a:pt x="12458" y="960"/>
                  </a:cubicBezTo>
                  <a:cubicBezTo>
                    <a:pt x="12473" y="946"/>
                    <a:pt x="12489" y="946"/>
                    <a:pt x="12519" y="929"/>
                  </a:cubicBezTo>
                  <a:cubicBezTo>
                    <a:pt x="12534" y="929"/>
                    <a:pt x="12550" y="913"/>
                    <a:pt x="12564" y="913"/>
                  </a:cubicBezTo>
                  <a:lnTo>
                    <a:pt x="12564" y="913"/>
                  </a:lnTo>
                  <a:cubicBezTo>
                    <a:pt x="12580" y="899"/>
                    <a:pt x="12595" y="899"/>
                    <a:pt x="12595" y="899"/>
                  </a:cubicBezTo>
                  <a:cubicBezTo>
                    <a:pt x="12625" y="884"/>
                    <a:pt x="12640" y="884"/>
                    <a:pt x="12672" y="868"/>
                  </a:cubicBezTo>
                  <a:lnTo>
                    <a:pt x="12625" y="1264"/>
                  </a:lnTo>
                  <a:close/>
                  <a:moveTo>
                    <a:pt x="12701" y="1630"/>
                  </a:moveTo>
                  <a:lnTo>
                    <a:pt x="12701" y="1630"/>
                  </a:lnTo>
                  <a:cubicBezTo>
                    <a:pt x="12686" y="1630"/>
                    <a:pt x="12672" y="1600"/>
                    <a:pt x="12686" y="1584"/>
                  </a:cubicBezTo>
                  <a:cubicBezTo>
                    <a:pt x="12686" y="1569"/>
                    <a:pt x="12701" y="1569"/>
                    <a:pt x="12731" y="1569"/>
                  </a:cubicBezTo>
                  <a:cubicBezTo>
                    <a:pt x="12747" y="1569"/>
                    <a:pt x="12747" y="1584"/>
                    <a:pt x="12747" y="1600"/>
                  </a:cubicBezTo>
                  <a:cubicBezTo>
                    <a:pt x="12747" y="1630"/>
                    <a:pt x="12717" y="1630"/>
                    <a:pt x="12701" y="1630"/>
                  </a:cubicBezTo>
                  <a:close/>
                  <a:moveTo>
                    <a:pt x="12747" y="1783"/>
                  </a:moveTo>
                  <a:lnTo>
                    <a:pt x="12747" y="1783"/>
                  </a:lnTo>
                  <a:cubicBezTo>
                    <a:pt x="12731" y="1767"/>
                    <a:pt x="12731" y="1753"/>
                    <a:pt x="12747" y="1737"/>
                  </a:cubicBezTo>
                  <a:cubicBezTo>
                    <a:pt x="12747" y="1722"/>
                    <a:pt x="12778" y="1722"/>
                    <a:pt x="12792" y="1737"/>
                  </a:cubicBezTo>
                  <a:cubicBezTo>
                    <a:pt x="12792" y="1737"/>
                    <a:pt x="12809" y="1767"/>
                    <a:pt x="12792" y="1783"/>
                  </a:cubicBezTo>
                  <a:cubicBezTo>
                    <a:pt x="12778" y="1783"/>
                    <a:pt x="12762" y="1798"/>
                    <a:pt x="12747" y="1783"/>
                  </a:cubicBezTo>
                  <a:close/>
                  <a:moveTo>
                    <a:pt x="12945" y="1783"/>
                  </a:moveTo>
                  <a:lnTo>
                    <a:pt x="12945" y="1783"/>
                  </a:lnTo>
                  <a:cubicBezTo>
                    <a:pt x="12945" y="1798"/>
                    <a:pt x="12915" y="1783"/>
                    <a:pt x="12915" y="1783"/>
                  </a:cubicBezTo>
                  <a:cubicBezTo>
                    <a:pt x="12900" y="1767"/>
                    <a:pt x="12900" y="1737"/>
                    <a:pt x="12915" y="1737"/>
                  </a:cubicBezTo>
                  <a:cubicBezTo>
                    <a:pt x="12929" y="1722"/>
                    <a:pt x="12945" y="1722"/>
                    <a:pt x="12961" y="1737"/>
                  </a:cubicBezTo>
                  <a:cubicBezTo>
                    <a:pt x="12976" y="1753"/>
                    <a:pt x="12961" y="1767"/>
                    <a:pt x="12945" y="1783"/>
                  </a:cubicBezTo>
                  <a:close/>
                  <a:moveTo>
                    <a:pt x="12990" y="1630"/>
                  </a:moveTo>
                  <a:lnTo>
                    <a:pt x="12990" y="1630"/>
                  </a:lnTo>
                  <a:cubicBezTo>
                    <a:pt x="12976" y="1630"/>
                    <a:pt x="12961" y="1630"/>
                    <a:pt x="12961" y="1600"/>
                  </a:cubicBezTo>
                  <a:cubicBezTo>
                    <a:pt x="12945" y="1584"/>
                    <a:pt x="12961" y="1569"/>
                    <a:pt x="12976" y="1569"/>
                  </a:cubicBezTo>
                  <a:cubicBezTo>
                    <a:pt x="12990" y="1569"/>
                    <a:pt x="13006" y="1569"/>
                    <a:pt x="13021" y="1584"/>
                  </a:cubicBezTo>
                  <a:cubicBezTo>
                    <a:pt x="13021" y="1600"/>
                    <a:pt x="13006" y="1630"/>
                    <a:pt x="12990" y="1630"/>
                  </a:cubicBezTo>
                  <a:close/>
                  <a:moveTo>
                    <a:pt x="12990" y="868"/>
                  </a:moveTo>
                  <a:lnTo>
                    <a:pt x="12990" y="868"/>
                  </a:lnTo>
                  <a:cubicBezTo>
                    <a:pt x="13006" y="868"/>
                    <a:pt x="13037" y="884"/>
                    <a:pt x="13051" y="884"/>
                  </a:cubicBezTo>
                  <a:cubicBezTo>
                    <a:pt x="13067" y="884"/>
                    <a:pt x="13082" y="884"/>
                    <a:pt x="13082" y="899"/>
                  </a:cubicBezTo>
                  <a:cubicBezTo>
                    <a:pt x="13112" y="899"/>
                    <a:pt x="13129" y="913"/>
                    <a:pt x="13143" y="913"/>
                  </a:cubicBezTo>
                  <a:cubicBezTo>
                    <a:pt x="13159" y="913"/>
                    <a:pt x="13159" y="913"/>
                    <a:pt x="13174" y="929"/>
                  </a:cubicBezTo>
                  <a:lnTo>
                    <a:pt x="13174" y="929"/>
                  </a:lnTo>
                  <a:cubicBezTo>
                    <a:pt x="13188" y="929"/>
                    <a:pt x="13188" y="929"/>
                    <a:pt x="13204" y="946"/>
                  </a:cubicBezTo>
                  <a:lnTo>
                    <a:pt x="13220" y="946"/>
                  </a:lnTo>
                  <a:lnTo>
                    <a:pt x="13235" y="960"/>
                  </a:lnTo>
                  <a:cubicBezTo>
                    <a:pt x="13296" y="991"/>
                    <a:pt x="13341" y="1021"/>
                    <a:pt x="13387" y="1066"/>
                  </a:cubicBezTo>
                  <a:cubicBezTo>
                    <a:pt x="13402" y="1082"/>
                    <a:pt x="13402" y="1082"/>
                    <a:pt x="13402" y="1097"/>
                  </a:cubicBezTo>
                  <a:cubicBezTo>
                    <a:pt x="13418" y="1097"/>
                    <a:pt x="13432" y="1113"/>
                    <a:pt x="13448" y="1127"/>
                  </a:cubicBezTo>
                  <a:lnTo>
                    <a:pt x="13448" y="1127"/>
                  </a:lnTo>
                  <a:cubicBezTo>
                    <a:pt x="13463" y="1143"/>
                    <a:pt x="13479" y="1158"/>
                    <a:pt x="13479" y="1174"/>
                  </a:cubicBezTo>
                  <a:cubicBezTo>
                    <a:pt x="13493" y="1188"/>
                    <a:pt x="13510" y="1219"/>
                    <a:pt x="13524" y="1235"/>
                  </a:cubicBezTo>
                  <a:cubicBezTo>
                    <a:pt x="13479" y="1249"/>
                    <a:pt x="13479" y="1249"/>
                    <a:pt x="13479" y="1249"/>
                  </a:cubicBezTo>
                  <a:cubicBezTo>
                    <a:pt x="13129" y="1311"/>
                    <a:pt x="13129" y="1311"/>
                    <a:pt x="13129" y="1311"/>
                  </a:cubicBezTo>
                  <a:cubicBezTo>
                    <a:pt x="13021" y="1249"/>
                    <a:pt x="13021" y="1249"/>
                    <a:pt x="13021" y="1249"/>
                  </a:cubicBezTo>
                  <a:lnTo>
                    <a:pt x="12990" y="868"/>
                  </a:lnTo>
                  <a:close/>
                  <a:moveTo>
                    <a:pt x="13538" y="1447"/>
                  </a:moveTo>
                  <a:lnTo>
                    <a:pt x="13538" y="1447"/>
                  </a:lnTo>
                  <a:cubicBezTo>
                    <a:pt x="13098" y="1614"/>
                    <a:pt x="13098" y="1614"/>
                    <a:pt x="13098" y="1614"/>
                  </a:cubicBezTo>
                  <a:cubicBezTo>
                    <a:pt x="13051" y="1478"/>
                    <a:pt x="13051" y="1478"/>
                    <a:pt x="13051" y="1478"/>
                  </a:cubicBezTo>
                  <a:cubicBezTo>
                    <a:pt x="13510" y="1341"/>
                    <a:pt x="13510" y="1341"/>
                    <a:pt x="13510" y="1341"/>
                  </a:cubicBezTo>
                  <a:cubicBezTo>
                    <a:pt x="13571" y="1325"/>
                    <a:pt x="13571" y="1325"/>
                    <a:pt x="13571" y="1325"/>
                  </a:cubicBezTo>
                  <a:cubicBezTo>
                    <a:pt x="13571" y="1325"/>
                    <a:pt x="13600" y="1386"/>
                    <a:pt x="13600" y="1417"/>
                  </a:cubicBezTo>
                  <a:lnTo>
                    <a:pt x="13538" y="1447"/>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4" name="Google Shape;3014;p47"/>
            <p:cNvSpPr/>
            <p:nvPr/>
          </p:nvSpPr>
          <p:spPr>
            <a:xfrm>
              <a:off x="3027" y="3375"/>
              <a:ext cx="3449" cy="756"/>
            </a:xfrm>
            <a:custGeom>
              <a:avLst/>
              <a:gdLst/>
              <a:ahLst/>
              <a:cxnLst/>
              <a:rect l="l" t="t" r="r" b="b"/>
              <a:pathLst>
                <a:path w="15215" h="3336" extrusionOk="0">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2604" y="151"/>
                  </a:moveTo>
                  <a:lnTo>
                    <a:pt x="2604" y="151"/>
                  </a:lnTo>
                  <a:lnTo>
                    <a:pt x="2604" y="151"/>
                  </a:lnTo>
                  <a:cubicBezTo>
                    <a:pt x="2619" y="151"/>
                    <a:pt x="2635" y="137"/>
                    <a:pt x="2635" y="137"/>
                  </a:cubicBezTo>
                  <a:cubicBezTo>
                    <a:pt x="2635" y="137"/>
                    <a:pt x="2619" y="137"/>
                    <a:pt x="2604" y="151"/>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15122" y="3198"/>
                  </a:moveTo>
                  <a:lnTo>
                    <a:pt x="15122" y="3198"/>
                  </a:lnTo>
                  <a:cubicBezTo>
                    <a:pt x="15002" y="3076"/>
                    <a:pt x="14940" y="3000"/>
                    <a:pt x="14940" y="3000"/>
                  </a:cubicBezTo>
                  <a:cubicBezTo>
                    <a:pt x="14940" y="3000"/>
                    <a:pt x="14407" y="3000"/>
                    <a:pt x="13965" y="2741"/>
                  </a:cubicBezTo>
                  <a:cubicBezTo>
                    <a:pt x="13965" y="2741"/>
                    <a:pt x="13889" y="2664"/>
                    <a:pt x="13995" y="2558"/>
                  </a:cubicBezTo>
                  <a:cubicBezTo>
                    <a:pt x="14087" y="2466"/>
                    <a:pt x="14376" y="2421"/>
                    <a:pt x="14407" y="2421"/>
                  </a:cubicBezTo>
                  <a:cubicBezTo>
                    <a:pt x="14331" y="2375"/>
                    <a:pt x="14254" y="2330"/>
                    <a:pt x="14164" y="2299"/>
                  </a:cubicBezTo>
                  <a:cubicBezTo>
                    <a:pt x="13767" y="2177"/>
                    <a:pt x="12534" y="1918"/>
                    <a:pt x="11635" y="1766"/>
                  </a:cubicBezTo>
                  <a:lnTo>
                    <a:pt x="11635" y="1766"/>
                  </a:lnTo>
                  <a:cubicBezTo>
                    <a:pt x="11574" y="1751"/>
                    <a:pt x="11513" y="1735"/>
                    <a:pt x="11452" y="1735"/>
                  </a:cubicBezTo>
                  <a:cubicBezTo>
                    <a:pt x="11103" y="1659"/>
                    <a:pt x="10828" y="1629"/>
                    <a:pt x="10706" y="1614"/>
                  </a:cubicBezTo>
                  <a:cubicBezTo>
                    <a:pt x="10706" y="1614"/>
                    <a:pt x="10493" y="1568"/>
                    <a:pt x="10296" y="1431"/>
                  </a:cubicBezTo>
                  <a:cubicBezTo>
                    <a:pt x="10082" y="1294"/>
                    <a:pt x="8741" y="502"/>
                    <a:pt x="8162" y="335"/>
                  </a:cubicBezTo>
                  <a:cubicBezTo>
                    <a:pt x="7599" y="167"/>
                    <a:pt x="6837" y="15"/>
                    <a:pt x="6701" y="0"/>
                  </a:cubicBezTo>
                  <a:cubicBezTo>
                    <a:pt x="6564" y="0"/>
                    <a:pt x="6564" y="0"/>
                    <a:pt x="6564" y="0"/>
                  </a:cubicBezTo>
                  <a:cubicBezTo>
                    <a:pt x="4234" y="0"/>
                    <a:pt x="4234" y="0"/>
                    <a:pt x="4234" y="0"/>
                  </a:cubicBezTo>
                  <a:cubicBezTo>
                    <a:pt x="4234" y="0"/>
                    <a:pt x="3183" y="45"/>
                    <a:pt x="2696" y="137"/>
                  </a:cubicBezTo>
                  <a:cubicBezTo>
                    <a:pt x="2680" y="137"/>
                    <a:pt x="2604" y="227"/>
                    <a:pt x="2467" y="365"/>
                  </a:cubicBezTo>
                  <a:cubicBezTo>
                    <a:pt x="2467" y="304"/>
                    <a:pt x="2482" y="259"/>
                    <a:pt x="2482" y="212"/>
                  </a:cubicBezTo>
                  <a:cubicBezTo>
                    <a:pt x="2451" y="227"/>
                    <a:pt x="2406" y="243"/>
                    <a:pt x="2345" y="274"/>
                  </a:cubicBezTo>
                  <a:cubicBezTo>
                    <a:pt x="2345" y="349"/>
                    <a:pt x="2329" y="410"/>
                    <a:pt x="2315" y="487"/>
                  </a:cubicBezTo>
                  <a:cubicBezTo>
                    <a:pt x="2131" y="655"/>
                    <a:pt x="1889" y="836"/>
                    <a:pt x="1598" y="989"/>
                  </a:cubicBezTo>
                  <a:cubicBezTo>
                    <a:pt x="959" y="1370"/>
                    <a:pt x="303" y="1568"/>
                    <a:pt x="258" y="1523"/>
                  </a:cubicBezTo>
                  <a:cubicBezTo>
                    <a:pt x="228" y="1537"/>
                    <a:pt x="213" y="1553"/>
                    <a:pt x="183" y="1568"/>
                  </a:cubicBezTo>
                  <a:cubicBezTo>
                    <a:pt x="183" y="1568"/>
                    <a:pt x="14" y="1645"/>
                    <a:pt x="0" y="1735"/>
                  </a:cubicBezTo>
                  <a:cubicBezTo>
                    <a:pt x="0" y="1782"/>
                    <a:pt x="0" y="1965"/>
                    <a:pt x="0" y="2163"/>
                  </a:cubicBezTo>
                  <a:lnTo>
                    <a:pt x="0" y="2163"/>
                  </a:lnTo>
                  <a:cubicBezTo>
                    <a:pt x="334" y="2163"/>
                    <a:pt x="609" y="2269"/>
                    <a:pt x="609" y="2391"/>
                  </a:cubicBezTo>
                  <a:cubicBezTo>
                    <a:pt x="609" y="2513"/>
                    <a:pt x="334" y="2603"/>
                    <a:pt x="0" y="2603"/>
                  </a:cubicBezTo>
                  <a:lnTo>
                    <a:pt x="0" y="2603"/>
                  </a:lnTo>
                  <a:cubicBezTo>
                    <a:pt x="0" y="2650"/>
                    <a:pt x="0" y="2664"/>
                    <a:pt x="0" y="2664"/>
                  </a:cubicBezTo>
                  <a:cubicBezTo>
                    <a:pt x="1111" y="2664"/>
                    <a:pt x="1111" y="2664"/>
                    <a:pt x="1111" y="2664"/>
                  </a:cubicBezTo>
                  <a:cubicBezTo>
                    <a:pt x="1477" y="2923"/>
                    <a:pt x="1477" y="2923"/>
                    <a:pt x="1477" y="2923"/>
                  </a:cubicBezTo>
                  <a:cubicBezTo>
                    <a:pt x="1492" y="2923"/>
                    <a:pt x="1492" y="2923"/>
                    <a:pt x="1492" y="2923"/>
                  </a:cubicBezTo>
                  <a:cubicBezTo>
                    <a:pt x="1583" y="2984"/>
                    <a:pt x="1583" y="2984"/>
                    <a:pt x="1583" y="2984"/>
                  </a:cubicBezTo>
                  <a:cubicBezTo>
                    <a:pt x="1614" y="2893"/>
                    <a:pt x="1614" y="2893"/>
                    <a:pt x="1614" y="2893"/>
                  </a:cubicBezTo>
                  <a:cubicBezTo>
                    <a:pt x="1705" y="2878"/>
                    <a:pt x="1797" y="2862"/>
                    <a:pt x="1889" y="2862"/>
                  </a:cubicBezTo>
                  <a:lnTo>
                    <a:pt x="1889" y="2862"/>
                  </a:lnTo>
                  <a:cubicBezTo>
                    <a:pt x="2604" y="2954"/>
                    <a:pt x="2604" y="2954"/>
                    <a:pt x="2604" y="2954"/>
                  </a:cubicBezTo>
                  <a:cubicBezTo>
                    <a:pt x="2635" y="3137"/>
                    <a:pt x="2635" y="3137"/>
                    <a:pt x="2635" y="3137"/>
                  </a:cubicBezTo>
                  <a:cubicBezTo>
                    <a:pt x="2467" y="3045"/>
                    <a:pt x="2268" y="3000"/>
                    <a:pt x="2070" y="3000"/>
                  </a:cubicBezTo>
                  <a:cubicBezTo>
                    <a:pt x="1934" y="3000"/>
                    <a:pt x="1812" y="3029"/>
                    <a:pt x="1689" y="3061"/>
                  </a:cubicBezTo>
                  <a:cubicBezTo>
                    <a:pt x="1903" y="3198"/>
                    <a:pt x="1903" y="3198"/>
                    <a:pt x="1903" y="3198"/>
                  </a:cubicBezTo>
                  <a:cubicBezTo>
                    <a:pt x="2755" y="3198"/>
                    <a:pt x="2755" y="3198"/>
                    <a:pt x="2755" y="3198"/>
                  </a:cubicBezTo>
                  <a:cubicBezTo>
                    <a:pt x="2741" y="2984"/>
                    <a:pt x="2741" y="2984"/>
                    <a:pt x="2741" y="2984"/>
                  </a:cubicBezTo>
                  <a:cubicBezTo>
                    <a:pt x="2847" y="3045"/>
                    <a:pt x="2939" y="3106"/>
                    <a:pt x="3016" y="3167"/>
                  </a:cubicBezTo>
                  <a:cubicBezTo>
                    <a:pt x="3030" y="3182"/>
                    <a:pt x="3045" y="3198"/>
                    <a:pt x="3045" y="3198"/>
                  </a:cubicBezTo>
                  <a:cubicBezTo>
                    <a:pt x="11559" y="3198"/>
                    <a:pt x="11559" y="3198"/>
                    <a:pt x="11559" y="3198"/>
                  </a:cubicBezTo>
                  <a:cubicBezTo>
                    <a:pt x="11574" y="3198"/>
                    <a:pt x="11590" y="3182"/>
                    <a:pt x="11604" y="3167"/>
                  </a:cubicBezTo>
                  <a:cubicBezTo>
                    <a:pt x="11757" y="3076"/>
                    <a:pt x="11971" y="3000"/>
                    <a:pt x="12244" y="2970"/>
                  </a:cubicBezTo>
                  <a:cubicBezTo>
                    <a:pt x="12259" y="3000"/>
                    <a:pt x="12275" y="3029"/>
                    <a:pt x="12291" y="3045"/>
                  </a:cubicBezTo>
                  <a:cubicBezTo>
                    <a:pt x="11772" y="3121"/>
                    <a:pt x="11772" y="3121"/>
                    <a:pt x="11772" y="3121"/>
                  </a:cubicBezTo>
                  <a:cubicBezTo>
                    <a:pt x="11772" y="3198"/>
                    <a:pt x="11772" y="3198"/>
                    <a:pt x="11772" y="3198"/>
                  </a:cubicBezTo>
                  <a:cubicBezTo>
                    <a:pt x="13021" y="3198"/>
                    <a:pt x="13021" y="3198"/>
                    <a:pt x="13021" y="3198"/>
                  </a:cubicBezTo>
                  <a:cubicBezTo>
                    <a:pt x="12960" y="3045"/>
                    <a:pt x="12960" y="3045"/>
                    <a:pt x="12960" y="3045"/>
                  </a:cubicBezTo>
                  <a:cubicBezTo>
                    <a:pt x="13157" y="3106"/>
                    <a:pt x="13310" y="3198"/>
                    <a:pt x="13432" y="3304"/>
                  </a:cubicBezTo>
                  <a:cubicBezTo>
                    <a:pt x="13432" y="3304"/>
                    <a:pt x="13447" y="3319"/>
                    <a:pt x="13447" y="3335"/>
                  </a:cubicBezTo>
                  <a:cubicBezTo>
                    <a:pt x="13463" y="3335"/>
                    <a:pt x="13463" y="3335"/>
                    <a:pt x="13463" y="3335"/>
                  </a:cubicBezTo>
                  <a:cubicBezTo>
                    <a:pt x="15214" y="3335"/>
                    <a:pt x="15214" y="3335"/>
                    <a:pt x="15214" y="3335"/>
                  </a:cubicBezTo>
                  <a:cubicBezTo>
                    <a:pt x="15199" y="3304"/>
                    <a:pt x="15183" y="3259"/>
                    <a:pt x="15122" y="3198"/>
                  </a:cubicBezTo>
                  <a:close/>
                  <a:moveTo>
                    <a:pt x="3487" y="2254"/>
                  </a:moveTo>
                  <a:lnTo>
                    <a:pt x="3487" y="2254"/>
                  </a:lnTo>
                  <a:cubicBezTo>
                    <a:pt x="2985" y="2254"/>
                    <a:pt x="2985" y="2254"/>
                    <a:pt x="2985" y="2254"/>
                  </a:cubicBezTo>
                  <a:cubicBezTo>
                    <a:pt x="2939" y="2254"/>
                    <a:pt x="2908" y="2208"/>
                    <a:pt x="2908" y="2163"/>
                  </a:cubicBezTo>
                  <a:cubicBezTo>
                    <a:pt x="2908" y="2116"/>
                    <a:pt x="2939" y="2085"/>
                    <a:pt x="2985" y="2085"/>
                  </a:cubicBezTo>
                  <a:cubicBezTo>
                    <a:pt x="3487" y="2085"/>
                    <a:pt x="3487" y="2085"/>
                    <a:pt x="3487" y="2085"/>
                  </a:cubicBezTo>
                  <a:cubicBezTo>
                    <a:pt x="3533" y="2085"/>
                    <a:pt x="3564" y="2116"/>
                    <a:pt x="3564" y="2163"/>
                  </a:cubicBezTo>
                  <a:cubicBezTo>
                    <a:pt x="3564" y="2208"/>
                    <a:pt x="3533" y="2254"/>
                    <a:pt x="3487" y="2254"/>
                  </a:cubicBezTo>
                  <a:close/>
                  <a:moveTo>
                    <a:pt x="7341" y="2254"/>
                  </a:moveTo>
                  <a:lnTo>
                    <a:pt x="7341" y="2254"/>
                  </a:lnTo>
                  <a:cubicBezTo>
                    <a:pt x="6837" y="2254"/>
                    <a:pt x="6837" y="2254"/>
                    <a:pt x="6837" y="2254"/>
                  </a:cubicBezTo>
                  <a:cubicBezTo>
                    <a:pt x="6792" y="2254"/>
                    <a:pt x="6762" y="2208"/>
                    <a:pt x="6762" y="2163"/>
                  </a:cubicBezTo>
                  <a:cubicBezTo>
                    <a:pt x="6762" y="2116"/>
                    <a:pt x="6792" y="2085"/>
                    <a:pt x="6837" y="2085"/>
                  </a:cubicBezTo>
                  <a:cubicBezTo>
                    <a:pt x="7341" y="2085"/>
                    <a:pt x="7341" y="2085"/>
                    <a:pt x="7341" y="2085"/>
                  </a:cubicBezTo>
                  <a:cubicBezTo>
                    <a:pt x="7386" y="2085"/>
                    <a:pt x="7416" y="2116"/>
                    <a:pt x="7416" y="2163"/>
                  </a:cubicBezTo>
                  <a:cubicBezTo>
                    <a:pt x="7416" y="2208"/>
                    <a:pt x="7386" y="2254"/>
                    <a:pt x="7341" y="2254"/>
                  </a:cubicBezTo>
                  <a:close/>
                  <a:moveTo>
                    <a:pt x="6350" y="1782"/>
                  </a:moveTo>
                  <a:lnTo>
                    <a:pt x="6350" y="1782"/>
                  </a:lnTo>
                  <a:cubicBezTo>
                    <a:pt x="2680" y="1568"/>
                    <a:pt x="2680" y="1568"/>
                    <a:pt x="2680" y="1568"/>
                  </a:cubicBezTo>
                  <a:cubicBezTo>
                    <a:pt x="2771" y="1325"/>
                    <a:pt x="2939" y="975"/>
                    <a:pt x="3289" y="655"/>
                  </a:cubicBezTo>
                  <a:cubicBezTo>
                    <a:pt x="3670" y="319"/>
                    <a:pt x="4644" y="151"/>
                    <a:pt x="4644" y="151"/>
                  </a:cubicBezTo>
                  <a:cubicBezTo>
                    <a:pt x="6030" y="151"/>
                    <a:pt x="6030" y="151"/>
                    <a:pt x="6030" y="151"/>
                  </a:cubicBezTo>
                  <a:cubicBezTo>
                    <a:pt x="6030" y="151"/>
                    <a:pt x="6898" y="151"/>
                    <a:pt x="7371" y="259"/>
                  </a:cubicBezTo>
                  <a:cubicBezTo>
                    <a:pt x="7858" y="365"/>
                    <a:pt x="9670" y="1126"/>
                    <a:pt x="10051" y="1568"/>
                  </a:cubicBezTo>
                  <a:cubicBezTo>
                    <a:pt x="10310" y="1857"/>
                    <a:pt x="10355" y="1949"/>
                    <a:pt x="10371" y="2010"/>
                  </a:cubicBezTo>
                  <a:lnTo>
                    <a:pt x="6350" y="1782"/>
                  </a:lnTo>
                  <a:close/>
                  <a:moveTo>
                    <a:pt x="12381" y="2970"/>
                  </a:moveTo>
                  <a:lnTo>
                    <a:pt x="12381" y="2970"/>
                  </a:lnTo>
                  <a:cubicBezTo>
                    <a:pt x="12397" y="2970"/>
                    <a:pt x="12411" y="2970"/>
                    <a:pt x="12428" y="2970"/>
                  </a:cubicBezTo>
                  <a:cubicBezTo>
                    <a:pt x="12548" y="2970"/>
                    <a:pt x="12640" y="2970"/>
                    <a:pt x="12748" y="2984"/>
                  </a:cubicBezTo>
                  <a:cubicBezTo>
                    <a:pt x="12411" y="3029"/>
                    <a:pt x="12411" y="3029"/>
                    <a:pt x="12411" y="3029"/>
                  </a:cubicBezTo>
                  <a:cubicBezTo>
                    <a:pt x="12411" y="3015"/>
                    <a:pt x="12397" y="2984"/>
                    <a:pt x="12381" y="2970"/>
                  </a:cubicBezTo>
                  <a:close/>
                  <a:moveTo>
                    <a:pt x="12625" y="3121"/>
                  </a:moveTo>
                  <a:lnTo>
                    <a:pt x="12625" y="3121"/>
                  </a:lnTo>
                  <a:cubicBezTo>
                    <a:pt x="12854" y="3090"/>
                    <a:pt x="12854" y="3090"/>
                    <a:pt x="12854" y="3090"/>
                  </a:cubicBezTo>
                  <a:cubicBezTo>
                    <a:pt x="12884" y="3182"/>
                    <a:pt x="12884" y="3182"/>
                    <a:pt x="12884" y="3182"/>
                  </a:cubicBezTo>
                  <a:cubicBezTo>
                    <a:pt x="12807" y="3167"/>
                    <a:pt x="12717" y="3137"/>
                    <a:pt x="12625" y="3121"/>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5" name="Google Shape;3015;p47"/>
            <p:cNvSpPr/>
            <p:nvPr/>
          </p:nvSpPr>
          <p:spPr>
            <a:xfrm>
              <a:off x="5100" y="3659"/>
              <a:ext cx="179" cy="148"/>
            </a:xfrm>
            <a:custGeom>
              <a:avLst/>
              <a:gdLst/>
              <a:ahLst/>
              <a:cxnLst/>
              <a:rect l="l" t="t" r="r" b="b"/>
              <a:pathLst>
                <a:path w="792" h="657" extrusionOk="0">
                  <a:moveTo>
                    <a:pt x="791" y="473"/>
                  </a:moveTo>
                  <a:lnTo>
                    <a:pt x="791" y="473"/>
                  </a:lnTo>
                  <a:cubicBezTo>
                    <a:pt x="791" y="548"/>
                    <a:pt x="791" y="548"/>
                    <a:pt x="791" y="548"/>
                  </a:cubicBezTo>
                  <a:cubicBezTo>
                    <a:pt x="791" y="548"/>
                    <a:pt x="746" y="609"/>
                    <a:pt x="396" y="640"/>
                  </a:cubicBezTo>
                  <a:cubicBezTo>
                    <a:pt x="60" y="656"/>
                    <a:pt x="15" y="473"/>
                    <a:pt x="15" y="473"/>
                  </a:cubicBezTo>
                  <a:cubicBezTo>
                    <a:pt x="15" y="473"/>
                    <a:pt x="0" y="366"/>
                    <a:pt x="15" y="244"/>
                  </a:cubicBezTo>
                  <a:cubicBezTo>
                    <a:pt x="31" y="122"/>
                    <a:pt x="182" y="77"/>
                    <a:pt x="259" y="61"/>
                  </a:cubicBezTo>
                  <a:cubicBezTo>
                    <a:pt x="685" y="0"/>
                    <a:pt x="791" y="473"/>
                    <a:pt x="791" y="473"/>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6" name="Google Shape;3016;p47"/>
            <p:cNvSpPr/>
            <p:nvPr/>
          </p:nvSpPr>
          <p:spPr>
            <a:xfrm>
              <a:off x="4467" y="3780"/>
              <a:ext cx="911" cy="583"/>
            </a:xfrm>
            <a:custGeom>
              <a:avLst/>
              <a:gdLst/>
              <a:ahLst/>
              <a:cxnLst/>
              <a:rect l="l" t="t" r="r" b="b"/>
              <a:pathLst>
                <a:path w="4022" h="2575" extrusionOk="0">
                  <a:moveTo>
                    <a:pt x="4021" y="228"/>
                  </a:moveTo>
                  <a:lnTo>
                    <a:pt x="4021" y="228"/>
                  </a:lnTo>
                  <a:cubicBezTo>
                    <a:pt x="0" y="0"/>
                    <a:pt x="0" y="0"/>
                    <a:pt x="0" y="0"/>
                  </a:cubicBezTo>
                  <a:cubicBezTo>
                    <a:pt x="0" y="2574"/>
                    <a:pt x="0" y="2574"/>
                    <a:pt x="0" y="2574"/>
                  </a:cubicBezTo>
                  <a:cubicBezTo>
                    <a:pt x="4021" y="2574"/>
                    <a:pt x="4021" y="2574"/>
                    <a:pt x="4021" y="2574"/>
                  </a:cubicBezTo>
                  <a:cubicBezTo>
                    <a:pt x="4021" y="2574"/>
                    <a:pt x="4021" y="1995"/>
                    <a:pt x="4021" y="1416"/>
                  </a:cubicBezTo>
                  <a:cubicBezTo>
                    <a:pt x="4021" y="320"/>
                    <a:pt x="4021" y="320"/>
                    <a:pt x="4021" y="320"/>
                  </a:cubicBezTo>
                  <a:cubicBezTo>
                    <a:pt x="4021" y="289"/>
                    <a:pt x="4021" y="258"/>
                    <a:pt x="4021" y="228"/>
                  </a:cubicBezTo>
                  <a:close/>
                  <a:moveTo>
                    <a:pt x="487" y="303"/>
                  </a:moveTo>
                  <a:lnTo>
                    <a:pt x="487" y="303"/>
                  </a:lnTo>
                  <a:cubicBezTo>
                    <a:pt x="991" y="303"/>
                    <a:pt x="991" y="303"/>
                    <a:pt x="991" y="303"/>
                  </a:cubicBezTo>
                  <a:cubicBezTo>
                    <a:pt x="1036" y="303"/>
                    <a:pt x="1066" y="334"/>
                    <a:pt x="1066" y="381"/>
                  </a:cubicBezTo>
                  <a:cubicBezTo>
                    <a:pt x="1066" y="426"/>
                    <a:pt x="1036" y="472"/>
                    <a:pt x="991" y="472"/>
                  </a:cubicBezTo>
                  <a:cubicBezTo>
                    <a:pt x="487" y="472"/>
                    <a:pt x="487" y="472"/>
                    <a:pt x="487" y="472"/>
                  </a:cubicBezTo>
                  <a:cubicBezTo>
                    <a:pt x="442" y="472"/>
                    <a:pt x="412" y="426"/>
                    <a:pt x="412" y="381"/>
                  </a:cubicBezTo>
                  <a:cubicBezTo>
                    <a:pt x="412" y="334"/>
                    <a:pt x="442" y="303"/>
                    <a:pt x="487" y="303"/>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7" name="Google Shape;3017;p47"/>
            <p:cNvSpPr/>
            <p:nvPr/>
          </p:nvSpPr>
          <p:spPr>
            <a:xfrm>
              <a:off x="3604" y="3731"/>
              <a:ext cx="863" cy="631"/>
            </a:xfrm>
            <a:custGeom>
              <a:avLst/>
              <a:gdLst/>
              <a:ahLst/>
              <a:cxnLst/>
              <a:rect l="l" t="t" r="r" b="b"/>
              <a:pathLst>
                <a:path w="3808" h="2789" extrusionOk="0">
                  <a:moveTo>
                    <a:pt x="137" y="0"/>
                  </a:moveTo>
                  <a:lnTo>
                    <a:pt x="137" y="0"/>
                  </a:lnTo>
                  <a:cubicBezTo>
                    <a:pt x="137" y="30"/>
                    <a:pt x="122" y="61"/>
                    <a:pt x="122" y="91"/>
                  </a:cubicBezTo>
                  <a:cubicBezTo>
                    <a:pt x="45" y="336"/>
                    <a:pt x="31" y="960"/>
                    <a:pt x="0" y="1157"/>
                  </a:cubicBezTo>
                  <a:cubicBezTo>
                    <a:pt x="0" y="1157"/>
                    <a:pt x="473" y="1341"/>
                    <a:pt x="732" y="1630"/>
                  </a:cubicBezTo>
                  <a:cubicBezTo>
                    <a:pt x="793" y="1706"/>
                    <a:pt x="852" y="1767"/>
                    <a:pt x="883" y="1842"/>
                  </a:cubicBezTo>
                  <a:cubicBezTo>
                    <a:pt x="1066" y="2254"/>
                    <a:pt x="1142" y="2788"/>
                    <a:pt x="1142" y="2788"/>
                  </a:cubicBezTo>
                  <a:cubicBezTo>
                    <a:pt x="3807" y="2788"/>
                    <a:pt x="3807" y="2788"/>
                    <a:pt x="3807" y="2788"/>
                  </a:cubicBezTo>
                  <a:cubicBezTo>
                    <a:pt x="3807" y="214"/>
                    <a:pt x="3807" y="214"/>
                    <a:pt x="3807" y="214"/>
                  </a:cubicBezTo>
                  <a:lnTo>
                    <a:pt x="137" y="0"/>
                  </a:lnTo>
                  <a:close/>
                  <a:moveTo>
                    <a:pt x="442" y="686"/>
                  </a:moveTo>
                  <a:lnTo>
                    <a:pt x="442" y="686"/>
                  </a:lnTo>
                  <a:cubicBezTo>
                    <a:pt x="396" y="686"/>
                    <a:pt x="365" y="640"/>
                    <a:pt x="365" y="595"/>
                  </a:cubicBezTo>
                  <a:cubicBezTo>
                    <a:pt x="365" y="548"/>
                    <a:pt x="396" y="517"/>
                    <a:pt x="442" y="517"/>
                  </a:cubicBezTo>
                  <a:cubicBezTo>
                    <a:pt x="944" y="517"/>
                    <a:pt x="944" y="517"/>
                    <a:pt x="944" y="517"/>
                  </a:cubicBezTo>
                  <a:cubicBezTo>
                    <a:pt x="990" y="517"/>
                    <a:pt x="1021" y="548"/>
                    <a:pt x="1021" y="595"/>
                  </a:cubicBezTo>
                  <a:cubicBezTo>
                    <a:pt x="1021" y="640"/>
                    <a:pt x="990" y="686"/>
                    <a:pt x="944" y="686"/>
                  </a:cubicBezTo>
                  <a:lnTo>
                    <a:pt x="442" y="686"/>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8" name="Google Shape;3018;p47"/>
            <p:cNvSpPr/>
            <p:nvPr/>
          </p:nvSpPr>
          <p:spPr>
            <a:xfrm>
              <a:off x="5586" y="4049"/>
              <a:ext cx="538" cy="386"/>
            </a:xfrm>
            <a:custGeom>
              <a:avLst/>
              <a:gdLst/>
              <a:ahLst/>
              <a:cxnLst/>
              <a:rect l="l" t="t" r="r" b="b"/>
              <a:pathLst>
                <a:path w="2378" h="1705" extrusionOk="0">
                  <a:moveTo>
                    <a:pt x="2193" y="715"/>
                  </a:moveTo>
                  <a:lnTo>
                    <a:pt x="2193" y="715"/>
                  </a:lnTo>
                  <a:cubicBezTo>
                    <a:pt x="2132" y="593"/>
                    <a:pt x="2042" y="501"/>
                    <a:pt x="1935" y="410"/>
                  </a:cubicBezTo>
                  <a:cubicBezTo>
                    <a:pt x="1890" y="365"/>
                    <a:pt x="1814" y="320"/>
                    <a:pt x="1753" y="289"/>
                  </a:cubicBezTo>
                  <a:cubicBezTo>
                    <a:pt x="1737" y="228"/>
                    <a:pt x="1737" y="228"/>
                    <a:pt x="1737" y="228"/>
                  </a:cubicBezTo>
                  <a:cubicBezTo>
                    <a:pt x="1676" y="75"/>
                    <a:pt x="1676" y="75"/>
                    <a:pt x="1676" y="75"/>
                  </a:cubicBezTo>
                  <a:cubicBezTo>
                    <a:pt x="1615" y="45"/>
                    <a:pt x="1539" y="30"/>
                    <a:pt x="1464" y="14"/>
                  </a:cubicBezTo>
                  <a:lnTo>
                    <a:pt x="1464" y="14"/>
                  </a:lnTo>
                  <a:cubicBezTo>
                    <a:pt x="1127" y="59"/>
                    <a:pt x="1127" y="59"/>
                    <a:pt x="1127" y="59"/>
                  </a:cubicBezTo>
                  <a:cubicBezTo>
                    <a:pt x="1127" y="45"/>
                    <a:pt x="1113" y="14"/>
                    <a:pt x="1097" y="0"/>
                  </a:cubicBezTo>
                  <a:cubicBezTo>
                    <a:pt x="1052" y="0"/>
                    <a:pt x="1007" y="0"/>
                    <a:pt x="960" y="0"/>
                  </a:cubicBezTo>
                  <a:cubicBezTo>
                    <a:pt x="975" y="30"/>
                    <a:pt x="991" y="59"/>
                    <a:pt x="1007" y="75"/>
                  </a:cubicBezTo>
                  <a:cubicBezTo>
                    <a:pt x="488" y="151"/>
                    <a:pt x="488" y="151"/>
                    <a:pt x="488" y="151"/>
                  </a:cubicBezTo>
                  <a:cubicBezTo>
                    <a:pt x="488" y="228"/>
                    <a:pt x="488" y="228"/>
                    <a:pt x="488" y="228"/>
                  </a:cubicBezTo>
                  <a:cubicBezTo>
                    <a:pt x="473" y="381"/>
                    <a:pt x="473" y="381"/>
                    <a:pt x="473" y="381"/>
                  </a:cubicBezTo>
                  <a:cubicBezTo>
                    <a:pt x="459" y="395"/>
                    <a:pt x="443" y="410"/>
                    <a:pt x="427" y="410"/>
                  </a:cubicBezTo>
                  <a:cubicBezTo>
                    <a:pt x="168" y="640"/>
                    <a:pt x="0" y="958"/>
                    <a:pt x="0" y="1339"/>
                  </a:cubicBezTo>
                  <a:cubicBezTo>
                    <a:pt x="0" y="1461"/>
                    <a:pt x="17" y="1583"/>
                    <a:pt x="47" y="1704"/>
                  </a:cubicBezTo>
                  <a:cubicBezTo>
                    <a:pt x="488" y="1704"/>
                    <a:pt x="488" y="1704"/>
                    <a:pt x="488" y="1704"/>
                  </a:cubicBezTo>
                  <a:cubicBezTo>
                    <a:pt x="473" y="1675"/>
                    <a:pt x="459" y="1644"/>
                    <a:pt x="459" y="1614"/>
                  </a:cubicBezTo>
                  <a:lnTo>
                    <a:pt x="459" y="1614"/>
                  </a:lnTo>
                  <a:cubicBezTo>
                    <a:pt x="443" y="1598"/>
                    <a:pt x="443" y="1598"/>
                    <a:pt x="443" y="1583"/>
                  </a:cubicBezTo>
                  <a:lnTo>
                    <a:pt x="443" y="1567"/>
                  </a:lnTo>
                  <a:cubicBezTo>
                    <a:pt x="427" y="1567"/>
                    <a:pt x="427" y="1553"/>
                    <a:pt x="427" y="1553"/>
                  </a:cubicBezTo>
                  <a:cubicBezTo>
                    <a:pt x="427" y="1522"/>
                    <a:pt x="412" y="1477"/>
                    <a:pt x="412" y="1447"/>
                  </a:cubicBezTo>
                  <a:cubicBezTo>
                    <a:pt x="412" y="1431"/>
                    <a:pt x="398" y="1416"/>
                    <a:pt x="398" y="1400"/>
                  </a:cubicBezTo>
                  <a:cubicBezTo>
                    <a:pt x="398" y="1369"/>
                    <a:pt x="398" y="1339"/>
                    <a:pt x="398" y="1294"/>
                  </a:cubicBezTo>
                  <a:cubicBezTo>
                    <a:pt x="398" y="1294"/>
                    <a:pt x="398" y="1278"/>
                    <a:pt x="398" y="1263"/>
                  </a:cubicBezTo>
                  <a:cubicBezTo>
                    <a:pt x="488" y="1308"/>
                    <a:pt x="488" y="1308"/>
                    <a:pt x="488" y="1308"/>
                  </a:cubicBezTo>
                  <a:cubicBezTo>
                    <a:pt x="763" y="1431"/>
                    <a:pt x="763" y="1431"/>
                    <a:pt x="763" y="1431"/>
                  </a:cubicBezTo>
                  <a:cubicBezTo>
                    <a:pt x="808" y="1553"/>
                    <a:pt x="808" y="1553"/>
                    <a:pt x="808" y="1553"/>
                  </a:cubicBezTo>
                  <a:cubicBezTo>
                    <a:pt x="732" y="1704"/>
                    <a:pt x="732" y="1704"/>
                    <a:pt x="732" y="1704"/>
                  </a:cubicBezTo>
                  <a:cubicBezTo>
                    <a:pt x="869" y="1704"/>
                    <a:pt x="869" y="1704"/>
                    <a:pt x="869" y="1704"/>
                  </a:cubicBezTo>
                  <a:cubicBezTo>
                    <a:pt x="991" y="1492"/>
                    <a:pt x="991" y="1492"/>
                    <a:pt x="991" y="1492"/>
                  </a:cubicBezTo>
                  <a:cubicBezTo>
                    <a:pt x="1127" y="1598"/>
                    <a:pt x="1127" y="1598"/>
                    <a:pt x="1127" y="1598"/>
                  </a:cubicBezTo>
                  <a:cubicBezTo>
                    <a:pt x="1036" y="1704"/>
                    <a:pt x="1036" y="1704"/>
                    <a:pt x="1036" y="1704"/>
                  </a:cubicBezTo>
                  <a:cubicBezTo>
                    <a:pt x="1386" y="1704"/>
                    <a:pt x="1386" y="1704"/>
                    <a:pt x="1386" y="1704"/>
                  </a:cubicBezTo>
                  <a:cubicBezTo>
                    <a:pt x="1280" y="1567"/>
                    <a:pt x="1280" y="1567"/>
                    <a:pt x="1280" y="1567"/>
                  </a:cubicBezTo>
                  <a:cubicBezTo>
                    <a:pt x="1402" y="1477"/>
                    <a:pt x="1402" y="1477"/>
                    <a:pt x="1402" y="1477"/>
                  </a:cubicBezTo>
                  <a:cubicBezTo>
                    <a:pt x="1555" y="1704"/>
                    <a:pt x="1555" y="1704"/>
                    <a:pt x="1555" y="1704"/>
                  </a:cubicBezTo>
                  <a:cubicBezTo>
                    <a:pt x="1692" y="1704"/>
                    <a:pt x="1692" y="1704"/>
                    <a:pt x="1692" y="1704"/>
                  </a:cubicBezTo>
                  <a:cubicBezTo>
                    <a:pt x="1584" y="1506"/>
                    <a:pt x="1584" y="1506"/>
                    <a:pt x="1584" y="1506"/>
                  </a:cubicBezTo>
                  <a:cubicBezTo>
                    <a:pt x="1615" y="1386"/>
                    <a:pt x="1615" y="1386"/>
                    <a:pt x="1615" y="1386"/>
                  </a:cubicBezTo>
                  <a:cubicBezTo>
                    <a:pt x="1906" y="1247"/>
                    <a:pt x="1906" y="1247"/>
                    <a:pt x="1906" y="1247"/>
                  </a:cubicBezTo>
                  <a:cubicBezTo>
                    <a:pt x="1965" y="1233"/>
                    <a:pt x="1965" y="1233"/>
                    <a:pt x="1965" y="1233"/>
                  </a:cubicBezTo>
                  <a:cubicBezTo>
                    <a:pt x="1965" y="1278"/>
                    <a:pt x="1965" y="1324"/>
                    <a:pt x="1965" y="1369"/>
                  </a:cubicBezTo>
                  <a:cubicBezTo>
                    <a:pt x="1965" y="1400"/>
                    <a:pt x="1965" y="1416"/>
                    <a:pt x="1965" y="1447"/>
                  </a:cubicBezTo>
                  <a:cubicBezTo>
                    <a:pt x="1965" y="1461"/>
                    <a:pt x="1965" y="1477"/>
                    <a:pt x="1951" y="1492"/>
                  </a:cubicBezTo>
                  <a:cubicBezTo>
                    <a:pt x="1951" y="1537"/>
                    <a:pt x="1935" y="1583"/>
                    <a:pt x="1920" y="1628"/>
                  </a:cubicBezTo>
                  <a:cubicBezTo>
                    <a:pt x="1906" y="1644"/>
                    <a:pt x="1890" y="1675"/>
                    <a:pt x="1890" y="1689"/>
                  </a:cubicBezTo>
                  <a:cubicBezTo>
                    <a:pt x="1890" y="1689"/>
                    <a:pt x="1890" y="1689"/>
                    <a:pt x="1890" y="1704"/>
                  </a:cubicBezTo>
                  <a:cubicBezTo>
                    <a:pt x="2316" y="1704"/>
                    <a:pt x="2316" y="1704"/>
                    <a:pt x="2316" y="1704"/>
                  </a:cubicBezTo>
                  <a:cubicBezTo>
                    <a:pt x="2362" y="1583"/>
                    <a:pt x="2377" y="1461"/>
                    <a:pt x="2377" y="1339"/>
                  </a:cubicBezTo>
                  <a:cubicBezTo>
                    <a:pt x="2377" y="1111"/>
                    <a:pt x="2316" y="897"/>
                    <a:pt x="2193" y="715"/>
                  </a:cubicBezTo>
                  <a:close/>
                  <a:moveTo>
                    <a:pt x="1082" y="1096"/>
                  </a:moveTo>
                  <a:lnTo>
                    <a:pt x="1082" y="1096"/>
                  </a:lnTo>
                  <a:cubicBezTo>
                    <a:pt x="1113" y="548"/>
                    <a:pt x="1113" y="548"/>
                    <a:pt x="1113" y="548"/>
                  </a:cubicBezTo>
                  <a:cubicBezTo>
                    <a:pt x="1144" y="548"/>
                    <a:pt x="1174" y="548"/>
                    <a:pt x="1205" y="548"/>
                  </a:cubicBezTo>
                  <a:cubicBezTo>
                    <a:pt x="1250" y="1096"/>
                    <a:pt x="1250" y="1096"/>
                    <a:pt x="1250" y="1096"/>
                  </a:cubicBezTo>
                  <a:lnTo>
                    <a:pt x="1082" y="1096"/>
                  </a:lnTo>
                  <a:close/>
                  <a:moveTo>
                    <a:pt x="1219" y="1188"/>
                  </a:moveTo>
                  <a:lnTo>
                    <a:pt x="1219" y="1188"/>
                  </a:lnTo>
                  <a:cubicBezTo>
                    <a:pt x="1219" y="1217"/>
                    <a:pt x="1205" y="1233"/>
                    <a:pt x="1189" y="1233"/>
                  </a:cubicBezTo>
                  <a:cubicBezTo>
                    <a:pt x="1174" y="1233"/>
                    <a:pt x="1158" y="1217"/>
                    <a:pt x="1158" y="1188"/>
                  </a:cubicBezTo>
                  <a:cubicBezTo>
                    <a:pt x="1158" y="1172"/>
                    <a:pt x="1174" y="1156"/>
                    <a:pt x="1189" y="1156"/>
                  </a:cubicBezTo>
                  <a:cubicBezTo>
                    <a:pt x="1205" y="1156"/>
                    <a:pt x="1219" y="1172"/>
                    <a:pt x="1219" y="1188"/>
                  </a:cubicBezTo>
                  <a:close/>
                  <a:moveTo>
                    <a:pt x="1570" y="120"/>
                  </a:moveTo>
                  <a:lnTo>
                    <a:pt x="1570" y="120"/>
                  </a:lnTo>
                  <a:cubicBezTo>
                    <a:pt x="1600" y="212"/>
                    <a:pt x="1600" y="212"/>
                    <a:pt x="1600" y="212"/>
                  </a:cubicBezTo>
                  <a:cubicBezTo>
                    <a:pt x="1523" y="197"/>
                    <a:pt x="1433" y="167"/>
                    <a:pt x="1341" y="151"/>
                  </a:cubicBezTo>
                  <a:lnTo>
                    <a:pt x="1570" y="120"/>
                  </a:lnTo>
                  <a:close/>
                  <a:moveTo>
                    <a:pt x="610" y="259"/>
                  </a:moveTo>
                  <a:lnTo>
                    <a:pt x="610" y="259"/>
                  </a:lnTo>
                  <a:cubicBezTo>
                    <a:pt x="716" y="242"/>
                    <a:pt x="716" y="242"/>
                    <a:pt x="716" y="242"/>
                  </a:cubicBezTo>
                  <a:cubicBezTo>
                    <a:pt x="671" y="259"/>
                    <a:pt x="640" y="273"/>
                    <a:pt x="595" y="304"/>
                  </a:cubicBezTo>
                  <a:lnTo>
                    <a:pt x="610" y="259"/>
                  </a:lnTo>
                  <a:close/>
                  <a:moveTo>
                    <a:pt x="915" y="1355"/>
                  </a:moveTo>
                  <a:lnTo>
                    <a:pt x="915" y="1355"/>
                  </a:lnTo>
                  <a:cubicBezTo>
                    <a:pt x="504" y="1202"/>
                    <a:pt x="504" y="1202"/>
                    <a:pt x="504" y="1202"/>
                  </a:cubicBezTo>
                  <a:cubicBezTo>
                    <a:pt x="412" y="1172"/>
                    <a:pt x="412" y="1172"/>
                    <a:pt x="412" y="1172"/>
                  </a:cubicBezTo>
                  <a:cubicBezTo>
                    <a:pt x="427" y="1141"/>
                    <a:pt x="427" y="1111"/>
                    <a:pt x="443" y="1080"/>
                  </a:cubicBezTo>
                  <a:cubicBezTo>
                    <a:pt x="504" y="1096"/>
                    <a:pt x="504" y="1096"/>
                    <a:pt x="504" y="1096"/>
                  </a:cubicBezTo>
                  <a:cubicBezTo>
                    <a:pt x="975" y="1202"/>
                    <a:pt x="975" y="1202"/>
                    <a:pt x="975" y="1202"/>
                  </a:cubicBezTo>
                  <a:lnTo>
                    <a:pt x="915" y="1355"/>
                  </a:lnTo>
                  <a:close/>
                  <a:moveTo>
                    <a:pt x="960" y="958"/>
                  </a:moveTo>
                  <a:lnTo>
                    <a:pt x="960" y="958"/>
                  </a:lnTo>
                  <a:cubicBezTo>
                    <a:pt x="869" y="1050"/>
                    <a:pt x="869" y="1050"/>
                    <a:pt x="869" y="1050"/>
                  </a:cubicBezTo>
                  <a:cubicBezTo>
                    <a:pt x="518" y="974"/>
                    <a:pt x="518" y="974"/>
                    <a:pt x="518" y="974"/>
                  </a:cubicBezTo>
                  <a:cubicBezTo>
                    <a:pt x="534" y="897"/>
                    <a:pt x="534" y="897"/>
                    <a:pt x="534" y="897"/>
                  </a:cubicBezTo>
                  <a:lnTo>
                    <a:pt x="534" y="897"/>
                  </a:lnTo>
                  <a:lnTo>
                    <a:pt x="534" y="897"/>
                  </a:lnTo>
                  <a:lnTo>
                    <a:pt x="534" y="897"/>
                  </a:lnTo>
                  <a:cubicBezTo>
                    <a:pt x="549" y="882"/>
                    <a:pt x="565" y="852"/>
                    <a:pt x="579" y="837"/>
                  </a:cubicBezTo>
                  <a:lnTo>
                    <a:pt x="595" y="821"/>
                  </a:lnTo>
                  <a:cubicBezTo>
                    <a:pt x="610" y="807"/>
                    <a:pt x="610" y="791"/>
                    <a:pt x="626" y="791"/>
                  </a:cubicBezTo>
                  <a:cubicBezTo>
                    <a:pt x="640" y="776"/>
                    <a:pt x="656" y="760"/>
                    <a:pt x="671" y="746"/>
                  </a:cubicBezTo>
                  <a:cubicBezTo>
                    <a:pt x="687" y="730"/>
                    <a:pt x="701" y="715"/>
                    <a:pt x="716" y="699"/>
                  </a:cubicBezTo>
                  <a:cubicBezTo>
                    <a:pt x="732" y="699"/>
                    <a:pt x="748" y="685"/>
                    <a:pt x="763" y="669"/>
                  </a:cubicBezTo>
                  <a:cubicBezTo>
                    <a:pt x="777" y="669"/>
                    <a:pt x="777" y="669"/>
                    <a:pt x="793" y="654"/>
                  </a:cubicBezTo>
                  <a:cubicBezTo>
                    <a:pt x="808" y="640"/>
                    <a:pt x="824" y="640"/>
                    <a:pt x="854" y="623"/>
                  </a:cubicBezTo>
                  <a:cubicBezTo>
                    <a:pt x="869" y="623"/>
                    <a:pt x="885" y="607"/>
                    <a:pt x="899" y="607"/>
                  </a:cubicBezTo>
                  <a:lnTo>
                    <a:pt x="899" y="607"/>
                  </a:lnTo>
                  <a:cubicBezTo>
                    <a:pt x="915" y="593"/>
                    <a:pt x="930" y="593"/>
                    <a:pt x="930" y="593"/>
                  </a:cubicBezTo>
                  <a:cubicBezTo>
                    <a:pt x="960" y="578"/>
                    <a:pt x="975" y="578"/>
                    <a:pt x="1007" y="562"/>
                  </a:cubicBezTo>
                  <a:lnTo>
                    <a:pt x="960" y="958"/>
                  </a:lnTo>
                  <a:close/>
                  <a:moveTo>
                    <a:pt x="1036" y="1324"/>
                  </a:moveTo>
                  <a:lnTo>
                    <a:pt x="1036" y="1324"/>
                  </a:lnTo>
                  <a:cubicBezTo>
                    <a:pt x="1021" y="1324"/>
                    <a:pt x="1007" y="1294"/>
                    <a:pt x="1021" y="1278"/>
                  </a:cubicBezTo>
                  <a:cubicBezTo>
                    <a:pt x="1021" y="1263"/>
                    <a:pt x="1036" y="1263"/>
                    <a:pt x="1066" y="1263"/>
                  </a:cubicBezTo>
                  <a:cubicBezTo>
                    <a:pt x="1082" y="1263"/>
                    <a:pt x="1082" y="1278"/>
                    <a:pt x="1082" y="1294"/>
                  </a:cubicBezTo>
                  <a:cubicBezTo>
                    <a:pt x="1082" y="1324"/>
                    <a:pt x="1052" y="1324"/>
                    <a:pt x="1036" y="1324"/>
                  </a:cubicBezTo>
                  <a:close/>
                  <a:moveTo>
                    <a:pt x="1127" y="1477"/>
                  </a:moveTo>
                  <a:lnTo>
                    <a:pt x="1127" y="1477"/>
                  </a:lnTo>
                  <a:cubicBezTo>
                    <a:pt x="1113" y="1477"/>
                    <a:pt x="1097" y="1492"/>
                    <a:pt x="1082" y="1477"/>
                  </a:cubicBezTo>
                  <a:cubicBezTo>
                    <a:pt x="1066" y="1461"/>
                    <a:pt x="1066" y="1447"/>
                    <a:pt x="1082" y="1431"/>
                  </a:cubicBezTo>
                  <a:cubicBezTo>
                    <a:pt x="1082" y="1416"/>
                    <a:pt x="1113" y="1416"/>
                    <a:pt x="1127" y="1431"/>
                  </a:cubicBezTo>
                  <a:cubicBezTo>
                    <a:pt x="1127" y="1431"/>
                    <a:pt x="1144" y="1461"/>
                    <a:pt x="1127" y="1477"/>
                  </a:cubicBezTo>
                  <a:close/>
                  <a:moveTo>
                    <a:pt x="1082" y="1339"/>
                  </a:moveTo>
                  <a:lnTo>
                    <a:pt x="1082" y="1339"/>
                  </a:lnTo>
                  <a:cubicBezTo>
                    <a:pt x="1082" y="1278"/>
                    <a:pt x="1127" y="1233"/>
                    <a:pt x="1189" y="1233"/>
                  </a:cubicBezTo>
                  <a:cubicBezTo>
                    <a:pt x="1235" y="1233"/>
                    <a:pt x="1280" y="1278"/>
                    <a:pt x="1280" y="1339"/>
                  </a:cubicBezTo>
                  <a:cubicBezTo>
                    <a:pt x="1280" y="1386"/>
                    <a:pt x="1235" y="1431"/>
                    <a:pt x="1189" y="1431"/>
                  </a:cubicBezTo>
                  <a:cubicBezTo>
                    <a:pt x="1127" y="1431"/>
                    <a:pt x="1082" y="1386"/>
                    <a:pt x="1082" y="1339"/>
                  </a:cubicBezTo>
                  <a:close/>
                  <a:moveTo>
                    <a:pt x="1280" y="1477"/>
                  </a:moveTo>
                  <a:lnTo>
                    <a:pt x="1280" y="1477"/>
                  </a:lnTo>
                  <a:cubicBezTo>
                    <a:pt x="1280" y="1492"/>
                    <a:pt x="1250" y="1477"/>
                    <a:pt x="1250" y="1477"/>
                  </a:cubicBezTo>
                  <a:cubicBezTo>
                    <a:pt x="1235" y="1461"/>
                    <a:pt x="1235" y="1431"/>
                    <a:pt x="1250" y="1431"/>
                  </a:cubicBezTo>
                  <a:cubicBezTo>
                    <a:pt x="1264" y="1416"/>
                    <a:pt x="1280" y="1416"/>
                    <a:pt x="1296" y="1431"/>
                  </a:cubicBezTo>
                  <a:cubicBezTo>
                    <a:pt x="1311" y="1447"/>
                    <a:pt x="1296" y="1461"/>
                    <a:pt x="1280" y="1477"/>
                  </a:cubicBezTo>
                  <a:close/>
                  <a:moveTo>
                    <a:pt x="1325" y="1324"/>
                  </a:moveTo>
                  <a:lnTo>
                    <a:pt x="1325" y="1324"/>
                  </a:lnTo>
                  <a:cubicBezTo>
                    <a:pt x="1311" y="1324"/>
                    <a:pt x="1296" y="1324"/>
                    <a:pt x="1296" y="1294"/>
                  </a:cubicBezTo>
                  <a:cubicBezTo>
                    <a:pt x="1280" y="1278"/>
                    <a:pt x="1296" y="1263"/>
                    <a:pt x="1311" y="1263"/>
                  </a:cubicBezTo>
                  <a:cubicBezTo>
                    <a:pt x="1325" y="1263"/>
                    <a:pt x="1341" y="1263"/>
                    <a:pt x="1356" y="1278"/>
                  </a:cubicBezTo>
                  <a:cubicBezTo>
                    <a:pt x="1356" y="1294"/>
                    <a:pt x="1341" y="1324"/>
                    <a:pt x="1325" y="1324"/>
                  </a:cubicBezTo>
                  <a:close/>
                  <a:moveTo>
                    <a:pt x="1325" y="562"/>
                  </a:moveTo>
                  <a:lnTo>
                    <a:pt x="1325" y="562"/>
                  </a:lnTo>
                  <a:cubicBezTo>
                    <a:pt x="1341" y="562"/>
                    <a:pt x="1372" y="578"/>
                    <a:pt x="1386" y="578"/>
                  </a:cubicBezTo>
                  <a:cubicBezTo>
                    <a:pt x="1402" y="578"/>
                    <a:pt x="1417" y="578"/>
                    <a:pt x="1417" y="593"/>
                  </a:cubicBezTo>
                  <a:cubicBezTo>
                    <a:pt x="1447" y="593"/>
                    <a:pt x="1464" y="607"/>
                    <a:pt x="1478" y="607"/>
                  </a:cubicBezTo>
                  <a:cubicBezTo>
                    <a:pt x="1494" y="607"/>
                    <a:pt x="1494" y="607"/>
                    <a:pt x="1509" y="623"/>
                  </a:cubicBezTo>
                  <a:lnTo>
                    <a:pt x="1509" y="623"/>
                  </a:lnTo>
                  <a:cubicBezTo>
                    <a:pt x="1523" y="623"/>
                    <a:pt x="1523" y="623"/>
                    <a:pt x="1539" y="640"/>
                  </a:cubicBezTo>
                  <a:lnTo>
                    <a:pt x="1555" y="640"/>
                  </a:lnTo>
                  <a:lnTo>
                    <a:pt x="1570" y="654"/>
                  </a:lnTo>
                  <a:cubicBezTo>
                    <a:pt x="1631" y="685"/>
                    <a:pt x="1676" y="715"/>
                    <a:pt x="1722" y="760"/>
                  </a:cubicBezTo>
                  <a:cubicBezTo>
                    <a:pt x="1737" y="776"/>
                    <a:pt x="1737" y="776"/>
                    <a:pt x="1737" y="791"/>
                  </a:cubicBezTo>
                  <a:cubicBezTo>
                    <a:pt x="1753" y="791"/>
                    <a:pt x="1767" y="807"/>
                    <a:pt x="1783" y="821"/>
                  </a:cubicBezTo>
                  <a:lnTo>
                    <a:pt x="1783" y="821"/>
                  </a:lnTo>
                  <a:cubicBezTo>
                    <a:pt x="1798" y="837"/>
                    <a:pt x="1814" y="852"/>
                    <a:pt x="1814" y="868"/>
                  </a:cubicBezTo>
                  <a:cubicBezTo>
                    <a:pt x="1828" y="882"/>
                    <a:pt x="1845" y="913"/>
                    <a:pt x="1859" y="929"/>
                  </a:cubicBezTo>
                  <a:cubicBezTo>
                    <a:pt x="1814" y="943"/>
                    <a:pt x="1814" y="943"/>
                    <a:pt x="1814" y="943"/>
                  </a:cubicBezTo>
                  <a:cubicBezTo>
                    <a:pt x="1464" y="1005"/>
                    <a:pt x="1464" y="1005"/>
                    <a:pt x="1464" y="1005"/>
                  </a:cubicBezTo>
                  <a:cubicBezTo>
                    <a:pt x="1356" y="943"/>
                    <a:pt x="1356" y="943"/>
                    <a:pt x="1356" y="943"/>
                  </a:cubicBezTo>
                  <a:lnTo>
                    <a:pt x="1325" y="562"/>
                  </a:lnTo>
                  <a:close/>
                  <a:moveTo>
                    <a:pt x="1873" y="1141"/>
                  </a:moveTo>
                  <a:lnTo>
                    <a:pt x="1873" y="1141"/>
                  </a:lnTo>
                  <a:cubicBezTo>
                    <a:pt x="1433" y="1308"/>
                    <a:pt x="1433" y="1308"/>
                    <a:pt x="1433" y="1308"/>
                  </a:cubicBezTo>
                  <a:cubicBezTo>
                    <a:pt x="1386" y="1172"/>
                    <a:pt x="1386" y="1172"/>
                    <a:pt x="1386" y="1172"/>
                  </a:cubicBezTo>
                  <a:cubicBezTo>
                    <a:pt x="1845" y="1035"/>
                    <a:pt x="1845" y="1035"/>
                    <a:pt x="1845" y="1035"/>
                  </a:cubicBezTo>
                  <a:cubicBezTo>
                    <a:pt x="1906" y="1019"/>
                    <a:pt x="1906" y="1019"/>
                    <a:pt x="1906" y="1019"/>
                  </a:cubicBezTo>
                  <a:cubicBezTo>
                    <a:pt x="1906" y="1019"/>
                    <a:pt x="1935" y="1080"/>
                    <a:pt x="1935" y="1111"/>
                  </a:cubicBezTo>
                  <a:lnTo>
                    <a:pt x="1873" y="1141"/>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19" name="Google Shape;3019;p47"/>
            <p:cNvSpPr/>
            <p:nvPr/>
          </p:nvSpPr>
          <p:spPr>
            <a:xfrm>
              <a:off x="3228" y="4021"/>
              <a:ext cx="538" cy="413"/>
            </a:xfrm>
            <a:custGeom>
              <a:avLst/>
              <a:gdLst/>
              <a:ahLst/>
              <a:cxnLst/>
              <a:rect l="l" t="t" r="r" b="b"/>
              <a:pathLst>
                <a:path w="2376" h="1827" extrusionOk="0">
                  <a:moveTo>
                    <a:pt x="2207" y="715"/>
                  </a:moveTo>
                  <a:lnTo>
                    <a:pt x="2207" y="715"/>
                  </a:lnTo>
                  <a:cubicBezTo>
                    <a:pt x="2132" y="609"/>
                    <a:pt x="2040" y="503"/>
                    <a:pt x="1948" y="426"/>
                  </a:cubicBezTo>
                  <a:cubicBezTo>
                    <a:pt x="1918" y="411"/>
                    <a:pt x="1903" y="395"/>
                    <a:pt x="1871" y="381"/>
                  </a:cubicBezTo>
                  <a:cubicBezTo>
                    <a:pt x="1871" y="350"/>
                    <a:pt x="1871" y="350"/>
                    <a:pt x="1871" y="350"/>
                  </a:cubicBezTo>
                  <a:cubicBezTo>
                    <a:pt x="1857" y="136"/>
                    <a:pt x="1857" y="136"/>
                    <a:pt x="1857" y="136"/>
                  </a:cubicBezTo>
                  <a:cubicBezTo>
                    <a:pt x="1674" y="61"/>
                    <a:pt x="1445" y="0"/>
                    <a:pt x="1156" y="0"/>
                  </a:cubicBezTo>
                  <a:cubicBezTo>
                    <a:pt x="1096" y="0"/>
                    <a:pt x="1050" y="0"/>
                    <a:pt x="1005" y="14"/>
                  </a:cubicBezTo>
                  <a:cubicBezTo>
                    <a:pt x="1720" y="106"/>
                    <a:pt x="1720" y="106"/>
                    <a:pt x="1720" y="106"/>
                  </a:cubicBezTo>
                  <a:cubicBezTo>
                    <a:pt x="1751" y="289"/>
                    <a:pt x="1751" y="289"/>
                    <a:pt x="1751" y="289"/>
                  </a:cubicBezTo>
                  <a:cubicBezTo>
                    <a:pt x="1583" y="197"/>
                    <a:pt x="1384" y="152"/>
                    <a:pt x="1186" y="152"/>
                  </a:cubicBezTo>
                  <a:cubicBezTo>
                    <a:pt x="1050" y="152"/>
                    <a:pt x="928" y="181"/>
                    <a:pt x="805" y="213"/>
                  </a:cubicBezTo>
                  <a:cubicBezTo>
                    <a:pt x="760" y="228"/>
                    <a:pt x="714" y="258"/>
                    <a:pt x="669" y="273"/>
                  </a:cubicBezTo>
                  <a:cubicBezTo>
                    <a:pt x="699" y="136"/>
                    <a:pt x="699" y="136"/>
                    <a:pt x="699" y="136"/>
                  </a:cubicBezTo>
                  <a:cubicBezTo>
                    <a:pt x="730" y="45"/>
                    <a:pt x="730" y="45"/>
                    <a:pt x="730" y="45"/>
                  </a:cubicBezTo>
                  <a:cubicBezTo>
                    <a:pt x="699" y="61"/>
                    <a:pt x="654" y="61"/>
                    <a:pt x="624" y="75"/>
                  </a:cubicBezTo>
                  <a:cubicBezTo>
                    <a:pt x="608" y="75"/>
                    <a:pt x="608" y="75"/>
                    <a:pt x="608" y="75"/>
                  </a:cubicBezTo>
                  <a:cubicBezTo>
                    <a:pt x="608" y="75"/>
                    <a:pt x="608" y="75"/>
                    <a:pt x="593" y="91"/>
                  </a:cubicBezTo>
                  <a:lnTo>
                    <a:pt x="593" y="91"/>
                  </a:lnTo>
                  <a:cubicBezTo>
                    <a:pt x="516" y="364"/>
                    <a:pt x="516" y="364"/>
                    <a:pt x="516" y="364"/>
                  </a:cubicBezTo>
                  <a:cubicBezTo>
                    <a:pt x="487" y="381"/>
                    <a:pt x="456" y="411"/>
                    <a:pt x="426" y="426"/>
                  </a:cubicBezTo>
                  <a:cubicBezTo>
                    <a:pt x="165" y="639"/>
                    <a:pt x="0" y="974"/>
                    <a:pt x="0" y="1339"/>
                  </a:cubicBezTo>
                  <a:cubicBezTo>
                    <a:pt x="0" y="1508"/>
                    <a:pt x="29" y="1659"/>
                    <a:pt x="90" y="1797"/>
                  </a:cubicBezTo>
                  <a:lnTo>
                    <a:pt x="90" y="1797"/>
                  </a:lnTo>
                  <a:cubicBezTo>
                    <a:pt x="75" y="1811"/>
                    <a:pt x="75" y="1811"/>
                    <a:pt x="75" y="1811"/>
                  </a:cubicBezTo>
                  <a:cubicBezTo>
                    <a:pt x="90" y="1811"/>
                    <a:pt x="90" y="1826"/>
                    <a:pt x="90" y="1826"/>
                  </a:cubicBezTo>
                  <a:cubicBezTo>
                    <a:pt x="563" y="1826"/>
                    <a:pt x="563" y="1826"/>
                    <a:pt x="563" y="1826"/>
                  </a:cubicBezTo>
                  <a:cubicBezTo>
                    <a:pt x="548" y="1797"/>
                    <a:pt x="532" y="1766"/>
                    <a:pt x="516" y="1736"/>
                  </a:cubicBezTo>
                  <a:cubicBezTo>
                    <a:pt x="501" y="1736"/>
                    <a:pt x="501" y="1720"/>
                    <a:pt x="487" y="1705"/>
                  </a:cubicBezTo>
                  <a:cubicBezTo>
                    <a:pt x="487" y="1689"/>
                    <a:pt x="471" y="1675"/>
                    <a:pt x="471" y="1659"/>
                  </a:cubicBezTo>
                  <a:cubicBezTo>
                    <a:pt x="471" y="1659"/>
                    <a:pt x="456" y="1644"/>
                    <a:pt x="456" y="1628"/>
                  </a:cubicBezTo>
                  <a:cubicBezTo>
                    <a:pt x="440" y="1583"/>
                    <a:pt x="426" y="1538"/>
                    <a:pt x="426" y="1508"/>
                  </a:cubicBezTo>
                  <a:cubicBezTo>
                    <a:pt x="410" y="1477"/>
                    <a:pt x="410" y="1446"/>
                    <a:pt x="410" y="1430"/>
                  </a:cubicBezTo>
                  <a:cubicBezTo>
                    <a:pt x="410" y="1385"/>
                    <a:pt x="410" y="1355"/>
                    <a:pt x="410" y="1310"/>
                  </a:cubicBezTo>
                  <a:cubicBezTo>
                    <a:pt x="410" y="1294"/>
                    <a:pt x="410" y="1294"/>
                    <a:pt x="410" y="1278"/>
                  </a:cubicBezTo>
                  <a:cubicBezTo>
                    <a:pt x="760" y="1446"/>
                    <a:pt x="760" y="1446"/>
                    <a:pt x="760" y="1446"/>
                  </a:cubicBezTo>
                  <a:cubicBezTo>
                    <a:pt x="805" y="1569"/>
                    <a:pt x="805" y="1569"/>
                    <a:pt x="805" y="1569"/>
                  </a:cubicBezTo>
                  <a:cubicBezTo>
                    <a:pt x="669" y="1826"/>
                    <a:pt x="669" y="1826"/>
                    <a:pt x="669" y="1826"/>
                  </a:cubicBezTo>
                  <a:cubicBezTo>
                    <a:pt x="805" y="1826"/>
                    <a:pt x="805" y="1826"/>
                    <a:pt x="805" y="1826"/>
                  </a:cubicBezTo>
                  <a:cubicBezTo>
                    <a:pt x="1005" y="1508"/>
                    <a:pt x="1005" y="1508"/>
                    <a:pt x="1005" y="1508"/>
                  </a:cubicBezTo>
                  <a:cubicBezTo>
                    <a:pt x="1125" y="1599"/>
                    <a:pt x="1125" y="1599"/>
                    <a:pt x="1125" y="1599"/>
                  </a:cubicBezTo>
                  <a:cubicBezTo>
                    <a:pt x="958" y="1826"/>
                    <a:pt x="958" y="1826"/>
                    <a:pt x="958" y="1826"/>
                  </a:cubicBezTo>
                  <a:cubicBezTo>
                    <a:pt x="1111" y="1826"/>
                    <a:pt x="1111" y="1826"/>
                    <a:pt x="1111" y="1826"/>
                  </a:cubicBezTo>
                  <a:cubicBezTo>
                    <a:pt x="1156" y="1781"/>
                    <a:pt x="1156" y="1781"/>
                    <a:pt x="1156" y="1781"/>
                  </a:cubicBezTo>
                  <a:cubicBezTo>
                    <a:pt x="1278" y="1766"/>
                    <a:pt x="1278" y="1766"/>
                    <a:pt x="1278" y="1766"/>
                  </a:cubicBezTo>
                  <a:cubicBezTo>
                    <a:pt x="1323" y="1826"/>
                    <a:pt x="1323" y="1826"/>
                    <a:pt x="1323" y="1826"/>
                  </a:cubicBezTo>
                  <a:cubicBezTo>
                    <a:pt x="1492" y="1826"/>
                    <a:pt x="1492" y="1826"/>
                    <a:pt x="1492" y="1826"/>
                  </a:cubicBezTo>
                  <a:cubicBezTo>
                    <a:pt x="1278" y="1569"/>
                    <a:pt x="1278" y="1569"/>
                    <a:pt x="1278" y="1569"/>
                  </a:cubicBezTo>
                  <a:cubicBezTo>
                    <a:pt x="1415" y="1477"/>
                    <a:pt x="1415" y="1477"/>
                    <a:pt x="1415" y="1477"/>
                  </a:cubicBezTo>
                  <a:cubicBezTo>
                    <a:pt x="1645" y="1826"/>
                    <a:pt x="1645" y="1826"/>
                    <a:pt x="1645" y="1826"/>
                  </a:cubicBezTo>
                  <a:cubicBezTo>
                    <a:pt x="1765" y="1826"/>
                    <a:pt x="1765" y="1826"/>
                    <a:pt x="1765" y="1826"/>
                  </a:cubicBezTo>
                  <a:cubicBezTo>
                    <a:pt x="1583" y="1508"/>
                    <a:pt x="1583" y="1508"/>
                    <a:pt x="1583" y="1508"/>
                  </a:cubicBezTo>
                  <a:cubicBezTo>
                    <a:pt x="1612" y="1385"/>
                    <a:pt x="1612" y="1385"/>
                    <a:pt x="1612" y="1385"/>
                  </a:cubicBezTo>
                  <a:cubicBezTo>
                    <a:pt x="1857" y="1278"/>
                    <a:pt x="1857" y="1278"/>
                    <a:pt x="1857" y="1278"/>
                  </a:cubicBezTo>
                  <a:cubicBezTo>
                    <a:pt x="1963" y="1233"/>
                    <a:pt x="1963" y="1233"/>
                    <a:pt x="1963" y="1233"/>
                  </a:cubicBezTo>
                  <a:cubicBezTo>
                    <a:pt x="1979" y="1278"/>
                    <a:pt x="1979" y="1324"/>
                    <a:pt x="1979" y="1385"/>
                  </a:cubicBezTo>
                  <a:cubicBezTo>
                    <a:pt x="1963" y="1446"/>
                    <a:pt x="1963" y="1508"/>
                    <a:pt x="1948" y="1553"/>
                  </a:cubicBezTo>
                  <a:cubicBezTo>
                    <a:pt x="1932" y="1569"/>
                    <a:pt x="1932" y="1583"/>
                    <a:pt x="1932" y="1599"/>
                  </a:cubicBezTo>
                  <a:cubicBezTo>
                    <a:pt x="1932" y="1599"/>
                    <a:pt x="1932" y="1614"/>
                    <a:pt x="1918" y="1614"/>
                  </a:cubicBezTo>
                  <a:cubicBezTo>
                    <a:pt x="1918" y="1644"/>
                    <a:pt x="1903" y="1659"/>
                    <a:pt x="1903" y="1675"/>
                  </a:cubicBezTo>
                  <a:lnTo>
                    <a:pt x="1903" y="1675"/>
                  </a:lnTo>
                  <a:cubicBezTo>
                    <a:pt x="1887" y="1689"/>
                    <a:pt x="1887" y="1705"/>
                    <a:pt x="1871" y="1720"/>
                  </a:cubicBezTo>
                  <a:cubicBezTo>
                    <a:pt x="1871" y="1736"/>
                    <a:pt x="1857" y="1750"/>
                    <a:pt x="1857" y="1750"/>
                  </a:cubicBezTo>
                  <a:cubicBezTo>
                    <a:pt x="1842" y="1766"/>
                    <a:pt x="1842" y="1781"/>
                    <a:pt x="1826" y="1797"/>
                  </a:cubicBezTo>
                  <a:cubicBezTo>
                    <a:pt x="1826" y="1797"/>
                    <a:pt x="1812" y="1811"/>
                    <a:pt x="1812" y="1826"/>
                  </a:cubicBezTo>
                  <a:cubicBezTo>
                    <a:pt x="2283" y="1826"/>
                    <a:pt x="2283" y="1826"/>
                    <a:pt x="2283" y="1826"/>
                  </a:cubicBezTo>
                  <a:cubicBezTo>
                    <a:pt x="2344" y="1675"/>
                    <a:pt x="2375" y="1508"/>
                    <a:pt x="2375" y="1339"/>
                  </a:cubicBezTo>
                  <a:cubicBezTo>
                    <a:pt x="2375" y="1110"/>
                    <a:pt x="2313" y="898"/>
                    <a:pt x="2207" y="715"/>
                  </a:cubicBezTo>
                  <a:close/>
                  <a:moveTo>
                    <a:pt x="1096" y="1096"/>
                  </a:moveTo>
                  <a:lnTo>
                    <a:pt x="1096" y="1096"/>
                  </a:lnTo>
                  <a:cubicBezTo>
                    <a:pt x="1111" y="562"/>
                    <a:pt x="1111" y="562"/>
                    <a:pt x="1111" y="562"/>
                  </a:cubicBezTo>
                  <a:cubicBezTo>
                    <a:pt x="1141" y="562"/>
                    <a:pt x="1172" y="562"/>
                    <a:pt x="1202" y="562"/>
                  </a:cubicBezTo>
                  <a:cubicBezTo>
                    <a:pt x="1247" y="1096"/>
                    <a:pt x="1247" y="1096"/>
                    <a:pt x="1247" y="1096"/>
                  </a:cubicBezTo>
                  <a:lnTo>
                    <a:pt x="1096" y="1096"/>
                  </a:lnTo>
                  <a:close/>
                  <a:moveTo>
                    <a:pt x="1217" y="1202"/>
                  </a:moveTo>
                  <a:lnTo>
                    <a:pt x="1217" y="1202"/>
                  </a:lnTo>
                  <a:cubicBezTo>
                    <a:pt x="1217" y="1218"/>
                    <a:pt x="1202" y="1233"/>
                    <a:pt x="1186" y="1233"/>
                  </a:cubicBezTo>
                  <a:cubicBezTo>
                    <a:pt x="1172" y="1233"/>
                    <a:pt x="1156" y="1218"/>
                    <a:pt x="1156" y="1202"/>
                  </a:cubicBezTo>
                  <a:cubicBezTo>
                    <a:pt x="1156" y="1188"/>
                    <a:pt x="1172" y="1172"/>
                    <a:pt x="1186" y="1172"/>
                  </a:cubicBezTo>
                  <a:cubicBezTo>
                    <a:pt x="1202" y="1172"/>
                    <a:pt x="1217" y="1188"/>
                    <a:pt x="1217" y="1202"/>
                  </a:cubicBezTo>
                  <a:close/>
                  <a:moveTo>
                    <a:pt x="928" y="1355"/>
                  </a:moveTo>
                  <a:lnTo>
                    <a:pt x="928" y="1355"/>
                  </a:lnTo>
                  <a:cubicBezTo>
                    <a:pt x="426" y="1172"/>
                    <a:pt x="426" y="1172"/>
                    <a:pt x="426" y="1172"/>
                  </a:cubicBezTo>
                  <a:cubicBezTo>
                    <a:pt x="426" y="1141"/>
                    <a:pt x="440" y="1110"/>
                    <a:pt x="456" y="1080"/>
                  </a:cubicBezTo>
                  <a:cubicBezTo>
                    <a:pt x="974" y="1218"/>
                    <a:pt x="974" y="1218"/>
                    <a:pt x="974" y="1218"/>
                  </a:cubicBezTo>
                  <a:lnTo>
                    <a:pt x="928" y="1355"/>
                  </a:lnTo>
                  <a:close/>
                  <a:moveTo>
                    <a:pt x="958" y="974"/>
                  </a:moveTo>
                  <a:lnTo>
                    <a:pt x="958" y="974"/>
                  </a:lnTo>
                  <a:cubicBezTo>
                    <a:pt x="866" y="1051"/>
                    <a:pt x="866" y="1051"/>
                    <a:pt x="866" y="1051"/>
                  </a:cubicBezTo>
                  <a:cubicBezTo>
                    <a:pt x="501" y="974"/>
                    <a:pt x="501" y="974"/>
                    <a:pt x="501" y="974"/>
                  </a:cubicBezTo>
                  <a:cubicBezTo>
                    <a:pt x="608" y="776"/>
                    <a:pt x="791" y="623"/>
                    <a:pt x="1005" y="578"/>
                  </a:cubicBezTo>
                  <a:lnTo>
                    <a:pt x="958" y="974"/>
                  </a:lnTo>
                  <a:close/>
                  <a:moveTo>
                    <a:pt x="1050" y="1324"/>
                  </a:moveTo>
                  <a:lnTo>
                    <a:pt x="1050" y="1324"/>
                  </a:lnTo>
                  <a:cubicBezTo>
                    <a:pt x="1035" y="1324"/>
                    <a:pt x="1019" y="1310"/>
                    <a:pt x="1019" y="1294"/>
                  </a:cubicBezTo>
                  <a:cubicBezTo>
                    <a:pt x="1035" y="1278"/>
                    <a:pt x="1050" y="1263"/>
                    <a:pt x="1064" y="1263"/>
                  </a:cubicBezTo>
                  <a:cubicBezTo>
                    <a:pt x="1080" y="1278"/>
                    <a:pt x="1096" y="1294"/>
                    <a:pt x="1080" y="1310"/>
                  </a:cubicBezTo>
                  <a:cubicBezTo>
                    <a:pt x="1080" y="1324"/>
                    <a:pt x="1064" y="1339"/>
                    <a:pt x="1050" y="1324"/>
                  </a:cubicBezTo>
                  <a:close/>
                  <a:moveTo>
                    <a:pt x="1125" y="1477"/>
                  </a:moveTo>
                  <a:lnTo>
                    <a:pt x="1125" y="1477"/>
                  </a:lnTo>
                  <a:cubicBezTo>
                    <a:pt x="1125" y="1491"/>
                    <a:pt x="1096" y="1491"/>
                    <a:pt x="1080" y="1477"/>
                  </a:cubicBezTo>
                  <a:cubicBezTo>
                    <a:pt x="1064" y="1477"/>
                    <a:pt x="1064" y="1461"/>
                    <a:pt x="1080" y="1446"/>
                  </a:cubicBezTo>
                  <a:cubicBezTo>
                    <a:pt x="1096" y="1430"/>
                    <a:pt x="1111" y="1416"/>
                    <a:pt x="1125" y="1430"/>
                  </a:cubicBezTo>
                  <a:cubicBezTo>
                    <a:pt x="1141" y="1446"/>
                    <a:pt x="1141" y="1461"/>
                    <a:pt x="1125" y="1477"/>
                  </a:cubicBezTo>
                  <a:close/>
                  <a:moveTo>
                    <a:pt x="1096" y="1339"/>
                  </a:moveTo>
                  <a:lnTo>
                    <a:pt x="1096" y="1339"/>
                  </a:lnTo>
                  <a:cubicBezTo>
                    <a:pt x="1096" y="1294"/>
                    <a:pt x="1141" y="1249"/>
                    <a:pt x="1186" y="1249"/>
                  </a:cubicBezTo>
                  <a:cubicBezTo>
                    <a:pt x="1247" y="1249"/>
                    <a:pt x="1294" y="1294"/>
                    <a:pt x="1294" y="1339"/>
                  </a:cubicBezTo>
                  <a:cubicBezTo>
                    <a:pt x="1294" y="1400"/>
                    <a:pt x="1247" y="1446"/>
                    <a:pt x="1186" y="1446"/>
                  </a:cubicBezTo>
                  <a:cubicBezTo>
                    <a:pt x="1141" y="1446"/>
                    <a:pt x="1096" y="1400"/>
                    <a:pt x="1096" y="1339"/>
                  </a:cubicBezTo>
                  <a:close/>
                  <a:moveTo>
                    <a:pt x="1294" y="1477"/>
                  </a:moveTo>
                  <a:lnTo>
                    <a:pt x="1294" y="1477"/>
                  </a:lnTo>
                  <a:cubicBezTo>
                    <a:pt x="1278" y="1491"/>
                    <a:pt x="1264" y="1491"/>
                    <a:pt x="1247" y="1477"/>
                  </a:cubicBezTo>
                  <a:cubicBezTo>
                    <a:pt x="1233" y="1461"/>
                    <a:pt x="1247" y="1446"/>
                    <a:pt x="1247" y="1430"/>
                  </a:cubicBezTo>
                  <a:cubicBezTo>
                    <a:pt x="1264" y="1416"/>
                    <a:pt x="1294" y="1430"/>
                    <a:pt x="1294" y="1446"/>
                  </a:cubicBezTo>
                  <a:cubicBezTo>
                    <a:pt x="1309" y="1461"/>
                    <a:pt x="1309" y="1477"/>
                    <a:pt x="1294" y="1477"/>
                  </a:cubicBezTo>
                  <a:close/>
                  <a:moveTo>
                    <a:pt x="1339" y="1324"/>
                  </a:moveTo>
                  <a:lnTo>
                    <a:pt x="1339" y="1324"/>
                  </a:lnTo>
                  <a:cubicBezTo>
                    <a:pt x="1323" y="1339"/>
                    <a:pt x="1294" y="1324"/>
                    <a:pt x="1294" y="1310"/>
                  </a:cubicBezTo>
                  <a:cubicBezTo>
                    <a:pt x="1294" y="1294"/>
                    <a:pt x="1294" y="1278"/>
                    <a:pt x="1309" y="1263"/>
                  </a:cubicBezTo>
                  <a:cubicBezTo>
                    <a:pt x="1339" y="1263"/>
                    <a:pt x="1355" y="1278"/>
                    <a:pt x="1355" y="1294"/>
                  </a:cubicBezTo>
                  <a:cubicBezTo>
                    <a:pt x="1355" y="1310"/>
                    <a:pt x="1355" y="1324"/>
                    <a:pt x="1339" y="1324"/>
                  </a:cubicBezTo>
                  <a:close/>
                  <a:moveTo>
                    <a:pt x="1323" y="578"/>
                  </a:moveTo>
                  <a:lnTo>
                    <a:pt x="1323" y="578"/>
                  </a:lnTo>
                  <a:cubicBezTo>
                    <a:pt x="1355" y="578"/>
                    <a:pt x="1370" y="578"/>
                    <a:pt x="1400" y="593"/>
                  </a:cubicBezTo>
                  <a:lnTo>
                    <a:pt x="1415" y="593"/>
                  </a:lnTo>
                  <a:cubicBezTo>
                    <a:pt x="1431" y="593"/>
                    <a:pt x="1445" y="609"/>
                    <a:pt x="1476" y="609"/>
                  </a:cubicBezTo>
                  <a:cubicBezTo>
                    <a:pt x="1476" y="623"/>
                    <a:pt x="1492" y="623"/>
                    <a:pt x="1506" y="623"/>
                  </a:cubicBezTo>
                  <a:lnTo>
                    <a:pt x="1506" y="623"/>
                  </a:lnTo>
                  <a:cubicBezTo>
                    <a:pt x="1522" y="639"/>
                    <a:pt x="1537" y="639"/>
                    <a:pt x="1537" y="639"/>
                  </a:cubicBezTo>
                  <a:cubicBezTo>
                    <a:pt x="1553" y="639"/>
                    <a:pt x="1553" y="639"/>
                    <a:pt x="1553" y="654"/>
                  </a:cubicBezTo>
                  <a:lnTo>
                    <a:pt x="1567" y="654"/>
                  </a:lnTo>
                  <a:cubicBezTo>
                    <a:pt x="1612" y="684"/>
                    <a:pt x="1659" y="715"/>
                    <a:pt x="1704" y="745"/>
                  </a:cubicBezTo>
                  <a:cubicBezTo>
                    <a:pt x="1720" y="762"/>
                    <a:pt x="1751" y="791"/>
                    <a:pt x="1765" y="807"/>
                  </a:cubicBezTo>
                  <a:lnTo>
                    <a:pt x="1765" y="807"/>
                  </a:lnTo>
                  <a:cubicBezTo>
                    <a:pt x="1781" y="821"/>
                    <a:pt x="1796" y="837"/>
                    <a:pt x="1812" y="868"/>
                  </a:cubicBezTo>
                  <a:lnTo>
                    <a:pt x="1812" y="868"/>
                  </a:lnTo>
                  <a:lnTo>
                    <a:pt x="1812" y="868"/>
                  </a:lnTo>
                  <a:lnTo>
                    <a:pt x="1812" y="868"/>
                  </a:lnTo>
                  <a:lnTo>
                    <a:pt x="1812" y="868"/>
                  </a:lnTo>
                  <a:cubicBezTo>
                    <a:pt x="1826" y="898"/>
                    <a:pt x="1842" y="913"/>
                    <a:pt x="1857" y="943"/>
                  </a:cubicBezTo>
                  <a:cubicBezTo>
                    <a:pt x="1826" y="943"/>
                    <a:pt x="1826" y="943"/>
                    <a:pt x="1826" y="943"/>
                  </a:cubicBezTo>
                  <a:cubicBezTo>
                    <a:pt x="1476" y="1019"/>
                    <a:pt x="1476" y="1019"/>
                    <a:pt x="1476" y="1019"/>
                  </a:cubicBezTo>
                  <a:cubicBezTo>
                    <a:pt x="1370" y="943"/>
                    <a:pt x="1370" y="943"/>
                    <a:pt x="1370" y="943"/>
                  </a:cubicBezTo>
                  <a:lnTo>
                    <a:pt x="1323" y="578"/>
                  </a:lnTo>
                  <a:close/>
                  <a:moveTo>
                    <a:pt x="1842" y="1157"/>
                  </a:moveTo>
                  <a:lnTo>
                    <a:pt x="1842" y="1157"/>
                  </a:lnTo>
                  <a:cubicBezTo>
                    <a:pt x="1445" y="1324"/>
                    <a:pt x="1445" y="1324"/>
                    <a:pt x="1445" y="1324"/>
                  </a:cubicBezTo>
                  <a:cubicBezTo>
                    <a:pt x="1384" y="1172"/>
                    <a:pt x="1384" y="1172"/>
                    <a:pt x="1384" y="1172"/>
                  </a:cubicBezTo>
                  <a:cubicBezTo>
                    <a:pt x="1826" y="1051"/>
                    <a:pt x="1826" y="1051"/>
                    <a:pt x="1826" y="1051"/>
                  </a:cubicBezTo>
                  <a:cubicBezTo>
                    <a:pt x="1903" y="1035"/>
                    <a:pt x="1903" y="1035"/>
                    <a:pt x="1903" y="1035"/>
                  </a:cubicBezTo>
                  <a:cubicBezTo>
                    <a:pt x="1903" y="1035"/>
                    <a:pt x="1932" y="1080"/>
                    <a:pt x="1932" y="1110"/>
                  </a:cubicBezTo>
                  <a:lnTo>
                    <a:pt x="1842" y="1157"/>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0" name="Google Shape;3020;p47"/>
            <p:cNvSpPr/>
            <p:nvPr/>
          </p:nvSpPr>
          <p:spPr>
            <a:xfrm>
              <a:off x="5100" y="3659"/>
              <a:ext cx="179" cy="148"/>
            </a:xfrm>
            <a:custGeom>
              <a:avLst/>
              <a:gdLst/>
              <a:ahLst/>
              <a:cxnLst/>
              <a:rect l="l" t="t" r="r" b="b"/>
              <a:pathLst>
                <a:path w="792" h="657" extrusionOk="0">
                  <a:moveTo>
                    <a:pt x="791" y="473"/>
                  </a:moveTo>
                  <a:lnTo>
                    <a:pt x="791" y="473"/>
                  </a:lnTo>
                  <a:cubicBezTo>
                    <a:pt x="791" y="548"/>
                    <a:pt x="791" y="548"/>
                    <a:pt x="791" y="548"/>
                  </a:cubicBezTo>
                  <a:cubicBezTo>
                    <a:pt x="791" y="548"/>
                    <a:pt x="746" y="609"/>
                    <a:pt x="396" y="640"/>
                  </a:cubicBezTo>
                  <a:cubicBezTo>
                    <a:pt x="60" y="656"/>
                    <a:pt x="15" y="473"/>
                    <a:pt x="15" y="473"/>
                  </a:cubicBezTo>
                  <a:cubicBezTo>
                    <a:pt x="15" y="473"/>
                    <a:pt x="0" y="366"/>
                    <a:pt x="15" y="244"/>
                  </a:cubicBezTo>
                  <a:cubicBezTo>
                    <a:pt x="31" y="122"/>
                    <a:pt x="182" y="77"/>
                    <a:pt x="259" y="61"/>
                  </a:cubicBezTo>
                  <a:cubicBezTo>
                    <a:pt x="685" y="0"/>
                    <a:pt x="791" y="473"/>
                    <a:pt x="791" y="473"/>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1" name="Google Shape;3021;p47"/>
            <p:cNvSpPr/>
            <p:nvPr/>
          </p:nvSpPr>
          <p:spPr>
            <a:xfrm>
              <a:off x="3086" y="3410"/>
              <a:ext cx="531" cy="310"/>
            </a:xfrm>
            <a:custGeom>
              <a:avLst/>
              <a:gdLst/>
              <a:ahLst/>
              <a:cxnLst/>
              <a:rect l="l" t="t" r="r" b="b"/>
              <a:pathLst>
                <a:path w="2347" h="1373" extrusionOk="0">
                  <a:moveTo>
                    <a:pt x="2346" y="0"/>
                  </a:moveTo>
                  <a:lnTo>
                    <a:pt x="2346" y="0"/>
                  </a:lnTo>
                  <a:cubicBezTo>
                    <a:pt x="2330" y="0"/>
                    <a:pt x="2285" y="31"/>
                    <a:pt x="2224" y="61"/>
                  </a:cubicBezTo>
                  <a:cubicBezTo>
                    <a:pt x="2224" y="108"/>
                    <a:pt x="2209" y="153"/>
                    <a:pt x="2209" y="214"/>
                  </a:cubicBezTo>
                  <a:cubicBezTo>
                    <a:pt x="2163" y="259"/>
                    <a:pt x="2118" y="290"/>
                    <a:pt x="2057" y="336"/>
                  </a:cubicBezTo>
                  <a:cubicBezTo>
                    <a:pt x="2071" y="259"/>
                    <a:pt x="2087" y="198"/>
                    <a:pt x="2087" y="123"/>
                  </a:cubicBezTo>
                  <a:cubicBezTo>
                    <a:pt x="1615" y="381"/>
                    <a:pt x="579" y="946"/>
                    <a:pt x="0" y="1372"/>
                  </a:cubicBezTo>
                  <a:lnTo>
                    <a:pt x="0" y="1356"/>
                  </a:lnTo>
                  <a:cubicBezTo>
                    <a:pt x="579" y="930"/>
                    <a:pt x="1631" y="367"/>
                    <a:pt x="2087" y="123"/>
                  </a:cubicBezTo>
                  <a:cubicBezTo>
                    <a:pt x="2148" y="92"/>
                    <a:pt x="2193" y="76"/>
                    <a:pt x="2224" y="47"/>
                  </a:cubicBezTo>
                  <a:cubicBezTo>
                    <a:pt x="2300" y="16"/>
                    <a:pt x="2330" y="0"/>
                    <a:pt x="2330" y="0"/>
                  </a:cubicBezTo>
                  <a:lnTo>
                    <a:pt x="2346"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2" name="Google Shape;3022;p47"/>
            <p:cNvSpPr/>
            <p:nvPr/>
          </p:nvSpPr>
          <p:spPr>
            <a:xfrm>
              <a:off x="3228" y="4056"/>
              <a:ext cx="538" cy="538"/>
            </a:xfrm>
            <a:custGeom>
              <a:avLst/>
              <a:gdLst/>
              <a:ahLst/>
              <a:cxnLst/>
              <a:rect l="l" t="t" r="r" b="b"/>
              <a:pathLst>
                <a:path w="2376" h="2376" extrusionOk="0">
                  <a:moveTo>
                    <a:pt x="2207" y="563"/>
                  </a:moveTo>
                  <a:lnTo>
                    <a:pt x="2207" y="563"/>
                  </a:lnTo>
                  <a:cubicBezTo>
                    <a:pt x="2132" y="457"/>
                    <a:pt x="2040" y="351"/>
                    <a:pt x="1948" y="274"/>
                  </a:cubicBezTo>
                  <a:cubicBezTo>
                    <a:pt x="1918" y="259"/>
                    <a:pt x="1903" y="243"/>
                    <a:pt x="1871" y="229"/>
                  </a:cubicBezTo>
                  <a:cubicBezTo>
                    <a:pt x="1871" y="212"/>
                    <a:pt x="1857" y="212"/>
                    <a:pt x="1857" y="198"/>
                  </a:cubicBezTo>
                  <a:cubicBezTo>
                    <a:pt x="1826" y="182"/>
                    <a:pt x="1781" y="151"/>
                    <a:pt x="1751" y="137"/>
                  </a:cubicBezTo>
                  <a:cubicBezTo>
                    <a:pt x="1583" y="45"/>
                    <a:pt x="1384" y="0"/>
                    <a:pt x="1186" y="0"/>
                  </a:cubicBezTo>
                  <a:cubicBezTo>
                    <a:pt x="1050" y="0"/>
                    <a:pt x="928" y="29"/>
                    <a:pt x="805" y="61"/>
                  </a:cubicBezTo>
                  <a:cubicBezTo>
                    <a:pt x="760" y="76"/>
                    <a:pt x="714" y="106"/>
                    <a:pt x="669" y="121"/>
                  </a:cubicBezTo>
                  <a:cubicBezTo>
                    <a:pt x="608" y="151"/>
                    <a:pt x="563" y="182"/>
                    <a:pt x="516" y="212"/>
                  </a:cubicBezTo>
                  <a:cubicBezTo>
                    <a:pt x="487" y="229"/>
                    <a:pt x="456" y="259"/>
                    <a:pt x="426" y="274"/>
                  </a:cubicBezTo>
                  <a:cubicBezTo>
                    <a:pt x="165" y="487"/>
                    <a:pt x="0" y="822"/>
                    <a:pt x="0" y="1187"/>
                  </a:cubicBezTo>
                  <a:cubicBezTo>
                    <a:pt x="0" y="1356"/>
                    <a:pt x="29" y="1507"/>
                    <a:pt x="90" y="1645"/>
                  </a:cubicBezTo>
                  <a:lnTo>
                    <a:pt x="90" y="1645"/>
                  </a:lnTo>
                  <a:cubicBezTo>
                    <a:pt x="90" y="1645"/>
                    <a:pt x="90" y="1659"/>
                    <a:pt x="90" y="1674"/>
                  </a:cubicBezTo>
                  <a:cubicBezTo>
                    <a:pt x="106" y="1674"/>
                    <a:pt x="106" y="1674"/>
                    <a:pt x="106" y="1690"/>
                  </a:cubicBezTo>
                  <a:cubicBezTo>
                    <a:pt x="120" y="1720"/>
                    <a:pt x="151" y="1766"/>
                    <a:pt x="165" y="1796"/>
                  </a:cubicBezTo>
                  <a:cubicBezTo>
                    <a:pt x="379" y="2147"/>
                    <a:pt x="760" y="2375"/>
                    <a:pt x="1186" y="2375"/>
                  </a:cubicBezTo>
                  <a:cubicBezTo>
                    <a:pt x="1492" y="2375"/>
                    <a:pt x="1751" y="2269"/>
                    <a:pt x="1963" y="2102"/>
                  </a:cubicBezTo>
                  <a:cubicBezTo>
                    <a:pt x="2010" y="2055"/>
                    <a:pt x="2040" y="2024"/>
                    <a:pt x="2071" y="1979"/>
                  </a:cubicBezTo>
                  <a:cubicBezTo>
                    <a:pt x="2132" y="1934"/>
                    <a:pt x="2161" y="1873"/>
                    <a:pt x="2207" y="1812"/>
                  </a:cubicBezTo>
                  <a:cubicBezTo>
                    <a:pt x="2222" y="1782"/>
                    <a:pt x="2252" y="1735"/>
                    <a:pt x="2268" y="1706"/>
                  </a:cubicBezTo>
                  <a:cubicBezTo>
                    <a:pt x="2268" y="1690"/>
                    <a:pt x="2283" y="1674"/>
                    <a:pt x="2283" y="1674"/>
                  </a:cubicBezTo>
                  <a:cubicBezTo>
                    <a:pt x="2344" y="1523"/>
                    <a:pt x="2375" y="1356"/>
                    <a:pt x="2375" y="1187"/>
                  </a:cubicBezTo>
                  <a:cubicBezTo>
                    <a:pt x="2375" y="958"/>
                    <a:pt x="2313" y="746"/>
                    <a:pt x="2207" y="563"/>
                  </a:cubicBezTo>
                  <a:close/>
                  <a:moveTo>
                    <a:pt x="1186" y="2116"/>
                  </a:moveTo>
                  <a:lnTo>
                    <a:pt x="1186" y="2116"/>
                  </a:lnTo>
                  <a:cubicBezTo>
                    <a:pt x="866" y="2116"/>
                    <a:pt x="593" y="1949"/>
                    <a:pt x="426" y="1706"/>
                  </a:cubicBezTo>
                  <a:cubicBezTo>
                    <a:pt x="410" y="1690"/>
                    <a:pt x="410" y="1674"/>
                    <a:pt x="410" y="1674"/>
                  </a:cubicBezTo>
                  <a:cubicBezTo>
                    <a:pt x="349" y="1584"/>
                    <a:pt x="304" y="1492"/>
                    <a:pt x="288" y="1386"/>
                  </a:cubicBezTo>
                  <a:cubicBezTo>
                    <a:pt x="273" y="1325"/>
                    <a:pt x="273" y="1264"/>
                    <a:pt x="273" y="1187"/>
                  </a:cubicBezTo>
                  <a:cubicBezTo>
                    <a:pt x="273" y="928"/>
                    <a:pt x="379" y="700"/>
                    <a:pt x="548" y="532"/>
                  </a:cubicBezTo>
                  <a:cubicBezTo>
                    <a:pt x="714" y="365"/>
                    <a:pt x="944" y="274"/>
                    <a:pt x="1186" y="274"/>
                  </a:cubicBezTo>
                  <a:cubicBezTo>
                    <a:pt x="1415" y="274"/>
                    <a:pt x="1629" y="351"/>
                    <a:pt x="1781" y="487"/>
                  </a:cubicBezTo>
                  <a:lnTo>
                    <a:pt x="1781" y="487"/>
                  </a:lnTo>
                  <a:cubicBezTo>
                    <a:pt x="1842" y="532"/>
                    <a:pt x="1887" y="593"/>
                    <a:pt x="1932" y="639"/>
                  </a:cubicBezTo>
                  <a:cubicBezTo>
                    <a:pt x="2040" y="791"/>
                    <a:pt x="2116" y="989"/>
                    <a:pt x="2116" y="1187"/>
                  </a:cubicBezTo>
                  <a:cubicBezTo>
                    <a:pt x="2116" y="1325"/>
                    <a:pt x="2085" y="1447"/>
                    <a:pt x="2024" y="1568"/>
                  </a:cubicBezTo>
                  <a:lnTo>
                    <a:pt x="2024" y="1568"/>
                  </a:lnTo>
                  <a:cubicBezTo>
                    <a:pt x="2010" y="1598"/>
                    <a:pt x="1993" y="1629"/>
                    <a:pt x="1979" y="1674"/>
                  </a:cubicBezTo>
                  <a:cubicBezTo>
                    <a:pt x="1963" y="1674"/>
                    <a:pt x="1963" y="1690"/>
                    <a:pt x="1963" y="1706"/>
                  </a:cubicBezTo>
                  <a:cubicBezTo>
                    <a:pt x="1948" y="1706"/>
                    <a:pt x="1932" y="1720"/>
                    <a:pt x="1932" y="1735"/>
                  </a:cubicBezTo>
                  <a:cubicBezTo>
                    <a:pt x="1765" y="1965"/>
                    <a:pt x="1492" y="2116"/>
                    <a:pt x="1186" y="211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3" name="Google Shape;3023;p47"/>
            <p:cNvSpPr/>
            <p:nvPr/>
          </p:nvSpPr>
          <p:spPr>
            <a:xfrm>
              <a:off x="3290" y="4118"/>
              <a:ext cx="417" cy="417"/>
            </a:xfrm>
            <a:custGeom>
              <a:avLst/>
              <a:gdLst/>
              <a:ahLst/>
              <a:cxnLst/>
              <a:rect l="l" t="t" r="r" b="b"/>
              <a:pathLst>
                <a:path w="1844" h="1843" extrusionOk="0">
                  <a:moveTo>
                    <a:pt x="1659" y="365"/>
                  </a:moveTo>
                  <a:lnTo>
                    <a:pt x="1659" y="365"/>
                  </a:lnTo>
                  <a:cubicBezTo>
                    <a:pt x="1614" y="319"/>
                    <a:pt x="1569" y="258"/>
                    <a:pt x="1508" y="213"/>
                  </a:cubicBezTo>
                  <a:lnTo>
                    <a:pt x="1508" y="213"/>
                  </a:lnTo>
                  <a:cubicBezTo>
                    <a:pt x="1356" y="77"/>
                    <a:pt x="1142" y="0"/>
                    <a:pt x="913" y="0"/>
                  </a:cubicBezTo>
                  <a:cubicBezTo>
                    <a:pt x="671" y="0"/>
                    <a:pt x="441" y="91"/>
                    <a:pt x="275" y="258"/>
                  </a:cubicBezTo>
                  <a:cubicBezTo>
                    <a:pt x="106" y="426"/>
                    <a:pt x="0" y="654"/>
                    <a:pt x="0" y="913"/>
                  </a:cubicBezTo>
                  <a:cubicBezTo>
                    <a:pt x="0" y="990"/>
                    <a:pt x="0" y="1051"/>
                    <a:pt x="15" y="1112"/>
                  </a:cubicBezTo>
                  <a:cubicBezTo>
                    <a:pt x="31" y="1218"/>
                    <a:pt x="76" y="1310"/>
                    <a:pt x="137" y="1400"/>
                  </a:cubicBezTo>
                  <a:cubicBezTo>
                    <a:pt x="137" y="1400"/>
                    <a:pt x="137" y="1416"/>
                    <a:pt x="153" y="1432"/>
                  </a:cubicBezTo>
                  <a:cubicBezTo>
                    <a:pt x="320" y="1675"/>
                    <a:pt x="593" y="1842"/>
                    <a:pt x="913" y="1842"/>
                  </a:cubicBezTo>
                  <a:cubicBezTo>
                    <a:pt x="1219" y="1842"/>
                    <a:pt x="1492" y="1691"/>
                    <a:pt x="1659" y="1461"/>
                  </a:cubicBezTo>
                  <a:cubicBezTo>
                    <a:pt x="1659" y="1446"/>
                    <a:pt x="1675" y="1432"/>
                    <a:pt x="1690" y="1432"/>
                  </a:cubicBezTo>
                  <a:cubicBezTo>
                    <a:pt x="1690" y="1416"/>
                    <a:pt x="1690" y="1400"/>
                    <a:pt x="1706" y="1400"/>
                  </a:cubicBezTo>
                  <a:cubicBezTo>
                    <a:pt x="1720" y="1355"/>
                    <a:pt x="1737" y="1324"/>
                    <a:pt x="1751" y="1294"/>
                  </a:cubicBezTo>
                  <a:lnTo>
                    <a:pt x="1751" y="1294"/>
                  </a:lnTo>
                  <a:cubicBezTo>
                    <a:pt x="1812" y="1173"/>
                    <a:pt x="1843" y="1051"/>
                    <a:pt x="1843" y="913"/>
                  </a:cubicBezTo>
                  <a:cubicBezTo>
                    <a:pt x="1843" y="715"/>
                    <a:pt x="1767" y="517"/>
                    <a:pt x="1659" y="365"/>
                  </a:cubicBezTo>
                  <a:close/>
                  <a:moveTo>
                    <a:pt x="1645" y="1340"/>
                  </a:moveTo>
                  <a:lnTo>
                    <a:pt x="1645" y="1340"/>
                  </a:lnTo>
                  <a:lnTo>
                    <a:pt x="1645" y="1340"/>
                  </a:lnTo>
                  <a:cubicBezTo>
                    <a:pt x="1630" y="1355"/>
                    <a:pt x="1614" y="1371"/>
                    <a:pt x="1614" y="1400"/>
                  </a:cubicBezTo>
                  <a:cubicBezTo>
                    <a:pt x="1598" y="1400"/>
                    <a:pt x="1598" y="1416"/>
                    <a:pt x="1584" y="1432"/>
                  </a:cubicBezTo>
                  <a:cubicBezTo>
                    <a:pt x="1431" y="1644"/>
                    <a:pt x="1158" y="1766"/>
                    <a:pt x="883" y="1750"/>
                  </a:cubicBezTo>
                  <a:cubicBezTo>
                    <a:pt x="624" y="1750"/>
                    <a:pt x="396" y="1614"/>
                    <a:pt x="243" y="1432"/>
                  </a:cubicBezTo>
                  <a:cubicBezTo>
                    <a:pt x="243" y="1416"/>
                    <a:pt x="228" y="1400"/>
                    <a:pt x="228" y="1400"/>
                  </a:cubicBezTo>
                  <a:cubicBezTo>
                    <a:pt x="137" y="1263"/>
                    <a:pt x="76" y="1096"/>
                    <a:pt x="76" y="913"/>
                  </a:cubicBezTo>
                  <a:cubicBezTo>
                    <a:pt x="76" y="898"/>
                    <a:pt x="76" y="898"/>
                    <a:pt x="76" y="884"/>
                  </a:cubicBezTo>
                  <a:cubicBezTo>
                    <a:pt x="92" y="731"/>
                    <a:pt x="137" y="578"/>
                    <a:pt x="214" y="456"/>
                  </a:cubicBezTo>
                  <a:lnTo>
                    <a:pt x="214" y="456"/>
                  </a:lnTo>
                  <a:cubicBezTo>
                    <a:pt x="365" y="213"/>
                    <a:pt x="640" y="61"/>
                    <a:pt x="960" y="77"/>
                  </a:cubicBezTo>
                  <a:cubicBezTo>
                    <a:pt x="1172" y="91"/>
                    <a:pt x="1386" y="183"/>
                    <a:pt x="1523" y="336"/>
                  </a:cubicBezTo>
                  <a:cubicBezTo>
                    <a:pt x="1584" y="411"/>
                    <a:pt x="1630" y="487"/>
                    <a:pt x="1675" y="564"/>
                  </a:cubicBezTo>
                  <a:lnTo>
                    <a:pt x="1675" y="564"/>
                  </a:lnTo>
                  <a:cubicBezTo>
                    <a:pt x="1737" y="684"/>
                    <a:pt x="1767" y="823"/>
                    <a:pt x="1751" y="959"/>
                  </a:cubicBezTo>
                  <a:cubicBezTo>
                    <a:pt x="1751" y="1004"/>
                    <a:pt x="1751" y="1051"/>
                    <a:pt x="1737" y="1096"/>
                  </a:cubicBezTo>
                  <a:cubicBezTo>
                    <a:pt x="1720" y="1188"/>
                    <a:pt x="1690" y="1263"/>
                    <a:pt x="1645" y="134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4" name="Google Shape;3024;p47"/>
            <p:cNvSpPr/>
            <p:nvPr/>
          </p:nvSpPr>
          <p:spPr>
            <a:xfrm>
              <a:off x="3307" y="4132"/>
              <a:ext cx="383" cy="386"/>
            </a:xfrm>
            <a:custGeom>
              <a:avLst/>
              <a:gdLst/>
              <a:ahLst/>
              <a:cxnLst/>
              <a:rect l="l" t="t" r="r" b="b"/>
              <a:pathLst>
                <a:path w="1692" h="1706" extrusionOk="0">
                  <a:moveTo>
                    <a:pt x="1599" y="503"/>
                  </a:moveTo>
                  <a:lnTo>
                    <a:pt x="1599" y="503"/>
                  </a:lnTo>
                  <a:lnTo>
                    <a:pt x="1599" y="503"/>
                  </a:lnTo>
                  <a:cubicBezTo>
                    <a:pt x="1554" y="426"/>
                    <a:pt x="1508" y="350"/>
                    <a:pt x="1447" y="275"/>
                  </a:cubicBezTo>
                  <a:cubicBezTo>
                    <a:pt x="1310" y="122"/>
                    <a:pt x="1096" y="30"/>
                    <a:pt x="884" y="16"/>
                  </a:cubicBezTo>
                  <a:cubicBezTo>
                    <a:pt x="564" y="0"/>
                    <a:pt x="289" y="152"/>
                    <a:pt x="138" y="395"/>
                  </a:cubicBezTo>
                  <a:lnTo>
                    <a:pt x="138" y="395"/>
                  </a:lnTo>
                  <a:cubicBezTo>
                    <a:pt x="61" y="517"/>
                    <a:pt x="16" y="670"/>
                    <a:pt x="0" y="823"/>
                  </a:cubicBezTo>
                  <a:cubicBezTo>
                    <a:pt x="0" y="837"/>
                    <a:pt x="0" y="837"/>
                    <a:pt x="0" y="852"/>
                  </a:cubicBezTo>
                  <a:cubicBezTo>
                    <a:pt x="0" y="1035"/>
                    <a:pt x="61" y="1202"/>
                    <a:pt x="152" y="1339"/>
                  </a:cubicBezTo>
                  <a:cubicBezTo>
                    <a:pt x="152" y="1339"/>
                    <a:pt x="167" y="1355"/>
                    <a:pt x="167" y="1371"/>
                  </a:cubicBezTo>
                  <a:cubicBezTo>
                    <a:pt x="320" y="1553"/>
                    <a:pt x="548" y="1689"/>
                    <a:pt x="807" y="1689"/>
                  </a:cubicBezTo>
                  <a:cubicBezTo>
                    <a:pt x="1082" y="1705"/>
                    <a:pt x="1355" y="1583"/>
                    <a:pt x="1508" y="1371"/>
                  </a:cubicBezTo>
                  <a:cubicBezTo>
                    <a:pt x="1522" y="1355"/>
                    <a:pt x="1522" y="1339"/>
                    <a:pt x="1538" y="1339"/>
                  </a:cubicBezTo>
                  <a:cubicBezTo>
                    <a:pt x="1538" y="1310"/>
                    <a:pt x="1554" y="1294"/>
                    <a:pt x="1569" y="1279"/>
                  </a:cubicBezTo>
                  <a:lnTo>
                    <a:pt x="1569" y="1279"/>
                  </a:lnTo>
                  <a:cubicBezTo>
                    <a:pt x="1614" y="1202"/>
                    <a:pt x="1644" y="1127"/>
                    <a:pt x="1661" y="1035"/>
                  </a:cubicBezTo>
                  <a:cubicBezTo>
                    <a:pt x="1675" y="990"/>
                    <a:pt x="1675" y="943"/>
                    <a:pt x="1675" y="898"/>
                  </a:cubicBezTo>
                  <a:cubicBezTo>
                    <a:pt x="1691" y="762"/>
                    <a:pt x="1661" y="623"/>
                    <a:pt x="1599" y="503"/>
                  </a:cubicBezTo>
                  <a:close/>
                  <a:moveTo>
                    <a:pt x="1583" y="623"/>
                  </a:moveTo>
                  <a:lnTo>
                    <a:pt x="1583" y="623"/>
                  </a:lnTo>
                  <a:cubicBezTo>
                    <a:pt x="1493" y="670"/>
                    <a:pt x="1493" y="670"/>
                    <a:pt x="1493" y="670"/>
                  </a:cubicBezTo>
                  <a:cubicBezTo>
                    <a:pt x="1096" y="837"/>
                    <a:pt x="1096" y="837"/>
                    <a:pt x="1096" y="837"/>
                  </a:cubicBezTo>
                  <a:cubicBezTo>
                    <a:pt x="1035" y="685"/>
                    <a:pt x="1035" y="685"/>
                    <a:pt x="1035" y="685"/>
                  </a:cubicBezTo>
                  <a:cubicBezTo>
                    <a:pt x="1477" y="564"/>
                    <a:pt x="1477" y="564"/>
                    <a:pt x="1477" y="564"/>
                  </a:cubicBezTo>
                  <a:cubicBezTo>
                    <a:pt x="1554" y="548"/>
                    <a:pt x="1554" y="548"/>
                    <a:pt x="1554" y="548"/>
                  </a:cubicBezTo>
                  <a:cubicBezTo>
                    <a:pt x="1554" y="548"/>
                    <a:pt x="1583" y="593"/>
                    <a:pt x="1583" y="623"/>
                  </a:cubicBezTo>
                  <a:close/>
                  <a:moveTo>
                    <a:pt x="1051" y="106"/>
                  </a:moveTo>
                  <a:lnTo>
                    <a:pt x="1051" y="106"/>
                  </a:lnTo>
                  <a:lnTo>
                    <a:pt x="1066" y="106"/>
                  </a:lnTo>
                  <a:cubicBezTo>
                    <a:pt x="1082" y="106"/>
                    <a:pt x="1096" y="122"/>
                    <a:pt x="1127" y="122"/>
                  </a:cubicBezTo>
                  <a:cubicBezTo>
                    <a:pt x="1127" y="136"/>
                    <a:pt x="1143" y="136"/>
                    <a:pt x="1157" y="136"/>
                  </a:cubicBezTo>
                  <a:lnTo>
                    <a:pt x="1157" y="136"/>
                  </a:lnTo>
                  <a:cubicBezTo>
                    <a:pt x="1173" y="152"/>
                    <a:pt x="1188" y="152"/>
                    <a:pt x="1188" y="152"/>
                  </a:cubicBezTo>
                  <a:cubicBezTo>
                    <a:pt x="1204" y="152"/>
                    <a:pt x="1204" y="152"/>
                    <a:pt x="1204" y="167"/>
                  </a:cubicBezTo>
                  <a:lnTo>
                    <a:pt x="1218" y="167"/>
                  </a:lnTo>
                  <a:cubicBezTo>
                    <a:pt x="1263" y="197"/>
                    <a:pt x="1310" y="228"/>
                    <a:pt x="1355" y="258"/>
                  </a:cubicBezTo>
                  <a:cubicBezTo>
                    <a:pt x="1371" y="275"/>
                    <a:pt x="1402" y="304"/>
                    <a:pt x="1416" y="320"/>
                  </a:cubicBezTo>
                  <a:lnTo>
                    <a:pt x="1416" y="320"/>
                  </a:lnTo>
                  <a:cubicBezTo>
                    <a:pt x="1432" y="334"/>
                    <a:pt x="1447" y="350"/>
                    <a:pt x="1463" y="381"/>
                  </a:cubicBezTo>
                  <a:lnTo>
                    <a:pt x="1463" y="381"/>
                  </a:lnTo>
                  <a:lnTo>
                    <a:pt x="1463" y="381"/>
                  </a:lnTo>
                  <a:lnTo>
                    <a:pt x="1463" y="381"/>
                  </a:lnTo>
                  <a:lnTo>
                    <a:pt x="1463" y="381"/>
                  </a:lnTo>
                  <a:cubicBezTo>
                    <a:pt x="1477" y="411"/>
                    <a:pt x="1493" y="426"/>
                    <a:pt x="1508" y="456"/>
                  </a:cubicBezTo>
                  <a:cubicBezTo>
                    <a:pt x="1477" y="456"/>
                    <a:pt x="1477" y="456"/>
                    <a:pt x="1477" y="456"/>
                  </a:cubicBezTo>
                  <a:cubicBezTo>
                    <a:pt x="1127" y="532"/>
                    <a:pt x="1127" y="532"/>
                    <a:pt x="1127" y="532"/>
                  </a:cubicBezTo>
                  <a:cubicBezTo>
                    <a:pt x="1021" y="456"/>
                    <a:pt x="1021" y="456"/>
                    <a:pt x="1021" y="456"/>
                  </a:cubicBezTo>
                  <a:cubicBezTo>
                    <a:pt x="974" y="91"/>
                    <a:pt x="974" y="91"/>
                    <a:pt x="974" y="91"/>
                  </a:cubicBezTo>
                  <a:cubicBezTo>
                    <a:pt x="1006" y="91"/>
                    <a:pt x="1021" y="91"/>
                    <a:pt x="1051" y="106"/>
                  </a:cubicBezTo>
                  <a:close/>
                  <a:moveTo>
                    <a:pt x="960" y="776"/>
                  </a:moveTo>
                  <a:lnTo>
                    <a:pt x="960" y="776"/>
                  </a:lnTo>
                  <a:cubicBezTo>
                    <a:pt x="990" y="776"/>
                    <a:pt x="1006" y="791"/>
                    <a:pt x="1006" y="807"/>
                  </a:cubicBezTo>
                  <a:cubicBezTo>
                    <a:pt x="1006" y="823"/>
                    <a:pt x="1006" y="837"/>
                    <a:pt x="990" y="837"/>
                  </a:cubicBezTo>
                  <a:cubicBezTo>
                    <a:pt x="974" y="852"/>
                    <a:pt x="945" y="837"/>
                    <a:pt x="945" y="823"/>
                  </a:cubicBezTo>
                  <a:cubicBezTo>
                    <a:pt x="945" y="807"/>
                    <a:pt x="945" y="791"/>
                    <a:pt x="960" y="776"/>
                  </a:cubicBezTo>
                  <a:close/>
                  <a:moveTo>
                    <a:pt x="945" y="990"/>
                  </a:moveTo>
                  <a:lnTo>
                    <a:pt x="945" y="990"/>
                  </a:lnTo>
                  <a:cubicBezTo>
                    <a:pt x="929" y="1004"/>
                    <a:pt x="915" y="1004"/>
                    <a:pt x="898" y="990"/>
                  </a:cubicBezTo>
                  <a:cubicBezTo>
                    <a:pt x="884" y="974"/>
                    <a:pt x="898" y="959"/>
                    <a:pt x="898" y="943"/>
                  </a:cubicBezTo>
                  <a:cubicBezTo>
                    <a:pt x="915" y="929"/>
                    <a:pt x="945" y="943"/>
                    <a:pt x="945" y="959"/>
                  </a:cubicBezTo>
                  <a:cubicBezTo>
                    <a:pt x="960" y="974"/>
                    <a:pt x="960" y="990"/>
                    <a:pt x="945" y="990"/>
                  </a:cubicBezTo>
                  <a:close/>
                  <a:moveTo>
                    <a:pt x="762" y="75"/>
                  </a:moveTo>
                  <a:lnTo>
                    <a:pt x="762" y="75"/>
                  </a:lnTo>
                  <a:cubicBezTo>
                    <a:pt x="792" y="75"/>
                    <a:pt x="823" y="75"/>
                    <a:pt x="853" y="75"/>
                  </a:cubicBezTo>
                  <a:cubicBezTo>
                    <a:pt x="898" y="609"/>
                    <a:pt x="898" y="609"/>
                    <a:pt x="898" y="609"/>
                  </a:cubicBezTo>
                  <a:cubicBezTo>
                    <a:pt x="747" y="609"/>
                    <a:pt x="747" y="609"/>
                    <a:pt x="747" y="609"/>
                  </a:cubicBezTo>
                  <a:lnTo>
                    <a:pt x="762" y="75"/>
                  </a:lnTo>
                  <a:close/>
                  <a:moveTo>
                    <a:pt x="868" y="715"/>
                  </a:moveTo>
                  <a:lnTo>
                    <a:pt x="868" y="715"/>
                  </a:lnTo>
                  <a:cubicBezTo>
                    <a:pt x="868" y="731"/>
                    <a:pt x="853" y="746"/>
                    <a:pt x="837" y="746"/>
                  </a:cubicBezTo>
                  <a:cubicBezTo>
                    <a:pt x="823" y="746"/>
                    <a:pt x="807" y="731"/>
                    <a:pt x="807" y="715"/>
                  </a:cubicBezTo>
                  <a:cubicBezTo>
                    <a:pt x="807" y="701"/>
                    <a:pt x="823" y="685"/>
                    <a:pt x="837" y="685"/>
                  </a:cubicBezTo>
                  <a:cubicBezTo>
                    <a:pt x="853" y="685"/>
                    <a:pt x="868" y="701"/>
                    <a:pt x="868" y="715"/>
                  </a:cubicBezTo>
                  <a:close/>
                  <a:moveTo>
                    <a:pt x="837" y="762"/>
                  </a:moveTo>
                  <a:lnTo>
                    <a:pt x="837" y="762"/>
                  </a:lnTo>
                  <a:cubicBezTo>
                    <a:pt x="898" y="762"/>
                    <a:pt x="945" y="807"/>
                    <a:pt x="945" y="852"/>
                  </a:cubicBezTo>
                  <a:cubicBezTo>
                    <a:pt x="945" y="913"/>
                    <a:pt x="898" y="959"/>
                    <a:pt x="837" y="959"/>
                  </a:cubicBezTo>
                  <a:cubicBezTo>
                    <a:pt x="792" y="959"/>
                    <a:pt x="747" y="913"/>
                    <a:pt x="747" y="852"/>
                  </a:cubicBezTo>
                  <a:cubicBezTo>
                    <a:pt x="747" y="807"/>
                    <a:pt x="792" y="762"/>
                    <a:pt x="837" y="762"/>
                  </a:cubicBezTo>
                  <a:close/>
                  <a:moveTo>
                    <a:pt x="776" y="990"/>
                  </a:moveTo>
                  <a:lnTo>
                    <a:pt x="776" y="990"/>
                  </a:lnTo>
                  <a:cubicBezTo>
                    <a:pt x="776" y="1004"/>
                    <a:pt x="747" y="1004"/>
                    <a:pt x="731" y="990"/>
                  </a:cubicBezTo>
                  <a:cubicBezTo>
                    <a:pt x="715" y="990"/>
                    <a:pt x="715" y="974"/>
                    <a:pt x="731" y="959"/>
                  </a:cubicBezTo>
                  <a:cubicBezTo>
                    <a:pt x="747" y="943"/>
                    <a:pt x="762" y="929"/>
                    <a:pt x="776" y="943"/>
                  </a:cubicBezTo>
                  <a:cubicBezTo>
                    <a:pt x="792" y="959"/>
                    <a:pt x="792" y="974"/>
                    <a:pt x="776" y="990"/>
                  </a:cubicBezTo>
                  <a:close/>
                  <a:moveTo>
                    <a:pt x="715" y="776"/>
                  </a:moveTo>
                  <a:lnTo>
                    <a:pt x="715" y="776"/>
                  </a:lnTo>
                  <a:cubicBezTo>
                    <a:pt x="731" y="791"/>
                    <a:pt x="747" y="807"/>
                    <a:pt x="731" y="823"/>
                  </a:cubicBezTo>
                  <a:cubicBezTo>
                    <a:pt x="731" y="837"/>
                    <a:pt x="715" y="852"/>
                    <a:pt x="701" y="837"/>
                  </a:cubicBezTo>
                  <a:cubicBezTo>
                    <a:pt x="686" y="837"/>
                    <a:pt x="670" y="823"/>
                    <a:pt x="670" y="807"/>
                  </a:cubicBezTo>
                  <a:cubicBezTo>
                    <a:pt x="686" y="791"/>
                    <a:pt x="701" y="776"/>
                    <a:pt x="715" y="776"/>
                  </a:cubicBezTo>
                  <a:close/>
                  <a:moveTo>
                    <a:pt x="656" y="91"/>
                  </a:moveTo>
                  <a:lnTo>
                    <a:pt x="656" y="91"/>
                  </a:lnTo>
                  <a:cubicBezTo>
                    <a:pt x="609" y="487"/>
                    <a:pt x="609" y="487"/>
                    <a:pt x="609" y="487"/>
                  </a:cubicBezTo>
                  <a:cubicBezTo>
                    <a:pt x="517" y="564"/>
                    <a:pt x="517" y="564"/>
                    <a:pt x="517" y="564"/>
                  </a:cubicBezTo>
                  <a:cubicBezTo>
                    <a:pt x="152" y="487"/>
                    <a:pt x="152" y="487"/>
                    <a:pt x="152" y="487"/>
                  </a:cubicBezTo>
                  <a:cubicBezTo>
                    <a:pt x="259" y="289"/>
                    <a:pt x="442" y="136"/>
                    <a:pt x="656" y="91"/>
                  </a:cubicBezTo>
                  <a:close/>
                  <a:moveTo>
                    <a:pt x="625" y="731"/>
                  </a:moveTo>
                  <a:lnTo>
                    <a:pt x="625" y="731"/>
                  </a:lnTo>
                  <a:cubicBezTo>
                    <a:pt x="579" y="868"/>
                    <a:pt x="579" y="868"/>
                    <a:pt x="579" y="868"/>
                  </a:cubicBezTo>
                  <a:cubicBezTo>
                    <a:pt x="77" y="685"/>
                    <a:pt x="77" y="685"/>
                    <a:pt x="77" y="685"/>
                  </a:cubicBezTo>
                  <a:cubicBezTo>
                    <a:pt x="77" y="654"/>
                    <a:pt x="91" y="623"/>
                    <a:pt x="107" y="593"/>
                  </a:cubicBezTo>
                  <a:lnTo>
                    <a:pt x="625" y="731"/>
                  </a:lnTo>
                  <a:close/>
                  <a:moveTo>
                    <a:pt x="275" y="1400"/>
                  </a:moveTo>
                  <a:lnTo>
                    <a:pt x="275" y="1400"/>
                  </a:lnTo>
                  <a:cubicBezTo>
                    <a:pt x="259" y="1385"/>
                    <a:pt x="244" y="1371"/>
                    <a:pt x="244" y="1371"/>
                  </a:cubicBezTo>
                  <a:cubicBezTo>
                    <a:pt x="228" y="1355"/>
                    <a:pt x="228" y="1339"/>
                    <a:pt x="214" y="1339"/>
                  </a:cubicBezTo>
                  <a:cubicBezTo>
                    <a:pt x="199" y="1310"/>
                    <a:pt x="183" y="1279"/>
                    <a:pt x="167" y="1249"/>
                  </a:cubicBezTo>
                  <a:cubicBezTo>
                    <a:pt x="152" y="1249"/>
                    <a:pt x="152" y="1233"/>
                    <a:pt x="138" y="1218"/>
                  </a:cubicBezTo>
                  <a:cubicBezTo>
                    <a:pt x="138" y="1202"/>
                    <a:pt x="122" y="1188"/>
                    <a:pt x="122" y="1172"/>
                  </a:cubicBezTo>
                  <a:cubicBezTo>
                    <a:pt x="122" y="1172"/>
                    <a:pt x="107" y="1157"/>
                    <a:pt x="107" y="1141"/>
                  </a:cubicBezTo>
                  <a:cubicBezTo>
                    <a:pt x="91" y="1096"/>
                    <a:pt x="77" y="1051"/>
                    <a:pt x="77" y="1021"/>
                  </a:cubicBezTo>
                  <a:cubicBezTo>
                    <a:pt x="61" y="990"/>
                    <a:pt x="61" y="959"/>
                    <a:pt x="61" y="943"/>
                  </a:cubicBezTo>
                  <a:cubicBezTo>
                    <a:pt x="61" y="898"/>
                    <a:pt x="61" y="868"/>
                    <a:pt x="61" y="823"/>
                  </a:cubicBezTo>
                  <a:cubicBezTo>
                    <a:pt x="61" y="807"/>
                    <a:pt x="61" y="807"/>
                    <a:pt x="61" y="791"/>
                  </a:cubicBezTo>
                  <a:cubicBezTo>
                    <a:pt x="411" y="959"/>
                    <a:pt x="411" y="959"/>
                    <a:pt x="411" y="959"/>
                  </a:cubicBezTo>
                  <a:cubicBezTo>
                    <a:pt x="456" y="1082"/>
                    <a:pt x="456" y="1082"/>
                    <a:pt x="456" y="1082"/>
                  </a:cubicBezTo>
                  <a:cubicBezTo>
                    <a:pt x="320" y="1339"/>
                    <a:pt x="320" y="1339"/>
                    <a:pt x="320" y="1339"/>
                  </a:cubicBezTo>
                  <a:cubicBezTo>
                    <a:pt x="289" y="1371"/>
                    <a:pt x="289" y="1371"/>
                    <a:pt x="289" y="1371"/>
                  </a:cubicBezTo>
                  <a:lnTo>
                    <a:pt x="275" y="1400"/>
                  </a:lnTo>
                  <a:close/>
                  <a:moveTo>
                    <a:pt x="365" y="1477"/>
                  </a:moveTo>
                  <a:lnTo>
                    <a:pt x="365" y="1477"/>
                  </a:lnTo>
                  <a:cubicBezTo>
                    <a:pt x="442" y="1371"/>
                    <a:pt x="442" y="1371"/>
                    <a:pt x="442" y="1371"/>
                  </a:cubicBezTo>
                  <a:cubicBezTo>
                    <a:pt x="456" y="1339"/>
                    <a:pt x="456" y="1339"/>
                    <a:pt x="456" y="1339"/>
                  </a:cubicBezTo>
                  <a:cubicBezTo>
                    <a:pt x="656" y="1021"/>
                    <a:pt x="656" y="1021"/>
                    <a:pt x="656" y="1021"/>
                  </a:cubicBezTo>
                  <a:cubicBezTo>
                    <a:pt x="776" y="1112"/>
                    <a:pt x="776" y="1112"/>
                    <a:pt x="776" y="1112"/>
                  </a:cubicBezTo>
                  <a:cubicBezTo>
                    <a:pt x="609" y="1339"/>
                    <a:pt x="609" y="1339"/>
                    <a:pt x="609" y="1339"/>
                  </a:cubicBezTo>
                  <a:cubicBezTo>
                    <a:pt x="579" y="1371"/>
                    <a:pt x="579" y="1371"/>
                    <a:pt x="579" y="1371"/>
                  </a:cubicBezTo>
                  <a:cubicBezTo>
                    <a:pt x="442" y="1538"/>
                    <a:pt x="442" y="1538"/>
                    <a:pt x="442" y="1538"/>
                  </a:cubicBezTo>
                  <a:cubicBezTo>
                    <a:pt x="411" y="1522"/>
                    <a:pt x="397" y="1508"/>
                    <a:pt x="365" y="1477"/>
                  </a:cubicBezTo>
                  <a:close/>
                  <a:moveTo>
                    <a:pt x="807" y="1644"/>
                  </a:moveTo>
                  <a:lnTo>
                    <a:pt x="807" y="1644"/>
                  </a:lnTo>
                  <a:cubicBezTo>
                    <a:pt x="715" y="1644"/>
                    <a:pt x="625" y="1614"/>
                    <a:pt x="534" y="1583"/>
                  </a:cubicBezTo>
                  <a:cubicBezTo>
                    <a:pt x="731" y="1371"/>
                    <a:pt x="731" y="1371"/>
                    <a:pt x="731" y="1371"/>
                  </a:cubicBezTo>
                  <a:cubicBezTo>
                    <a:pt x="762" y="1339"/>
                    <a:pt x="762" y="1339"/>
                    <a:pt x="762" y="1339"/>
                  </a:cubicBezTo>
                  <a:cubicBezTo>
                    <a:pt x="807" y="1294"/>
                    <a:pt x="807" y="1294"/>
                    <a:pt x="807" y="1294"/>
                  </a:cubicBezTo>
                  <a:cubicBezTo>
                    <a:pt x="929" y="1279"/>
                    <a:pt x="929" y="1279"/>
                    <a:pt x="929" y="1279"/>
                  </a:cubicBezTo>
                  <a:cubicBezTo>
                    <a:pt x="974" y="1339"/>
                    <a:pt x="974" y="1339"/>
                    <a:pt x="974" y="1339"/>
                  </a:cubicBezTo>
                  <a:cubicBezTo>
                    <a:pt x="1006" y="1371"/>
                    <a:pt x="1006" y="1371"/>
                    <a:pt x="1006" y="1371"/>
                  </a:cubicBezTo>
                  <a:cubicBezTo>
                    <a:pt x="1188" y="1569"/>
                    <a:pt x="1188" y="1569"/>
                    <a:pt x="1188" y="1569"/>
                  </a:cubicBezTo>
                  <a:cubicBezTo>
                    <a:pt x="1066" y="1614"/>
                    <a:pt x="945" y="1644"/>
                    <a:pt x="807" y="1644"/>
                  </a:cubicBezTo>
                  <a:close/>
                  <a:moveTo>
                    <a:pt x="1280" y="1508"/>
                  </a:moveTo>
                  <a:lnTo>
                    <a:pt x="1280" y="1508"/>
                  </a:lnTo>
                  <a:cubicBezTo>
                    <a:pt x="1173" y="1371"/>
                    <a:pt x="1173" y="1371"/>
                    <a:pt x="1173" y="1371"/>
                  </a:cubicBezTo>
                  <a:cubicBezTo>
                    <a:pt x="1143" y="1339"/>
                    <a:pt x="1143" y="1339"/>
                    <a:pt x="1143" y="1339"/>
                  </a:cubicBezTo>
                  <a:cubicBezTo>
                    <a:pt x="929" y="1082"/>
                    <a:pt x="929" y="1082"/>
                    <a:pt x="929" y="1082"/>
                  </a:cubicBezTo>
                  <a:cubicBezTo>
                    <a:pt x="1066" y="990"/>
                    <a:pt x="1066" y="990"/>
                    <a:pt x="1066" y="990"/>
                  </a:cubicBezTo>
                  <a:cubicBezTo>
                    <a:pt x="1296" y="1339"/>
                    <a:pt x="1296" y="1339"/>
                    <a:pt x="1296" y="1339"/>
                  </a:cubicBezTo>
                  <a:cubicBezTo>
                    <a:pt x="1310" y="1371"/>
                    <a:pt x="1310" y="1371"/>
                    <a:pt x="1310" y="1371"/>
                  </a:cubicBezTo>
                  <a:cubicBezTo>
                    <a:pt x="1355" y="1447"/>
                    <a:pt x="1355" y="1447"/>
                    <a:pt x="1355" y="1447"/>
                  </a:cubicBezTo>
                  <a:cubicBezTo>
                    <a:pt x="1341" y="1461"/>
                    <a:pt x="1310" y="1477"/>
                    <a:pt x="1280" y="1508"/>
                  </a:cubicBezTo>
                  <a:close/>
                  <a:moveTo>
                    <a:pt x="1599" y="1066"/>
                  </a:moveTo>
                  <a:lnTo>
                    <a:pt x="1599" y="1066"/>
                  </a:lnTo>
                  <a:cubicBezTo>
                    <a:pt x="1583" y="1082"/>
                    <a:pt x="1583" y="1096"/>
                    <a:pt x="1583" y="1112"/>
                  </a:cubicBezTo>
                  <a:cubicBezTo>
                    <a:pt x="1583" y="1112"/>
                    <a:pt x="1583" y="1127"/>
                    <a:pt x="1569" y="1127"/>
                  </a:cubicBezTo>
                  <a:cubicBezTo>
                    <a:pt x="1569" y="1157"/>
                    <a:pt x="1554" y="1172"/>
                    <a:pt x="1554" y="1188"/>
                  </a:cubicBezTo>
                  <a:lnTo>
                    <a:pt x="1554" y="1188"/>
                  </a:lnTo>
                  <a:cubicBezTo>
                    <a:pt x="1538" y="1202"/>
                    <a:pt x="1538" y="1218"/>
                    <a:pt x="1522" y="1233"/>
                  </a:cubicBezTo>
                  <a:cubicBezTo>
                    <a:pt x="1522" y="1249"/>
                    <a:pt x="1508" y="1263"/>
                    <a:pt x="1508" y="1263"/>
                  </a:cubicBezTo>
                  <a:cubicBezTo>
                    <a:pt x="1493" y="1279"/>
                    <a:pt x="1493" y="1294"/>
                    <a:pt x="1477" y="1310"/>
                  </a:cubicBezTo>
                  <a:cubicBezTo>
                    <a:pt x="1477" y="1310"/>
                    <a:pt x="1463" y="1324"/>
                    <a:pt x="1463" y="1339"/>
                  </a:cubicBezTo>
                  <a:cubicBezTo>
                    <a:pt x="1463" y="1339"/>
                    <a:pt x="1447" y="1355"/>
                    <a:pt x="1432" y="1371"/>
                  </a:cubicBezTo>
                  <a:lnTo>
                    <a:pt x="1432" y="1371"/>
                  </a:lnTo>
                  <a:lnTo>
                    <a:pt x="1432" y="1371"/>
                  </a:lnTo>
                  <a:cubicBezTo>
                    <a:pt x="1416" y="1339"/>
                    <a:pt x="1416" y="1339"/>
                    <a:pt x="1416" y="1339"/>
                  </a:cubicBezTo>
                  <a:cubicBezTo>
                    <a:pt x="1234" y="1021"/>
                    <a:pt x="1234" y="1021"/>
                    <a:pt x="1234" y="1021"/>
                  </a:cubicBezTo>
                  <a:cubicBezTo>
                    <a:pt x="1263" y="898"/>
                    <a:pt x="1263" y="898"/>
                    <a:pt x="1263" y="898"/>
                  </a:cubicBezTo>
                  <a:cubicBezTo>
                    <a:pt x="1508" y="791"/>
                    <a:pt x="1508" y="791"/>
                    <a:pt x="1508" y="791"/>
                  </a:cubicBezTo>
                  <a:cubicBezTo>
                    <a:pt x="1614" y="746"/>
                    <a:pt x="1614" y="746"/>
                    <a:pt x="1614" y="746"/>
                  </a:cubicBezTo>
                  <a:cubicBezTo>
                    <a:pt x="1630" y="791"/>
                    <a:pt x="1630" y="837"/>
                    <a:pt x="1630" y="898"/>
                  </a:cubicBezTo>
                  <a:cubicBezTo>
                    <a:pt x="1614" y="959"/>
                    <a:pt x="1614" y="1021"/>
                    <a:pt x="1599" y="1066"/>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5" name="Google Shape;3025;p47"/>
            <p:cNvSpPr/>
            <p:nvPr/>
          </p:nvSpPr>
          <p:spPr>
            <a:xfrm>
              <a:off x="3628" y="4435"/>
              <a:ext cx="10" cy="6"/>
            </a:xfrm>
            <a:custGeom>
              <a:avLst/>
              <a:gdLst/>
              <a:ahLst/>
              <a:cxnLst/>
              <a:rect l="l" t="t" r="r" b="b"/>
              <a:pathLst>
                <a:path w="48" h="33" extrusionOk="0">
                  <a:moveTo>
                    <a:pt x="0" y="0"/>
                  </a:moveTo>
                  <a:lnTo>
                    <a:pt x="0" y="0"/>
                  </a:lnTo>
                  <a:cubicBezTo>
                    <a:pt x="47" y="0"/>
                    <a:pt x="47" y="0"/>
                    <a:pt x="47" y="0"/>
                  </a:cubicBezTo>
                  <a:cubicBezTo>
                    <a:pt x="47" y="0"/>
                    <a:pt x="31" y="16"/>
                    <a:pt x="16" y="32"/>
                  </a:cubicBezTo>
                  <a:lnTo>
                    <a:pt x="16" y="32"/>
                  </a:lnTo>
                  <a:lnTo>
                    <a:pt x="16" y="32"/>
                  </a:lnTo>
                  <a:lnTo>
                    <a:pt x="0"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6" name="Google Shape;3026;p47"/>
            <p:cNvSpPr/>
            <p:nvPr/>
          </p:nvSpPr>
          <p:spPr>
            <a:xfrm>
              <a:off x="3659" y="4387"/>
              <a:ext cx="3" cy="13"/>
            </a:xfrm>
            <a:custGeom>
              <a:avLst/>
              <a:gdLst/>
              <a:ahLst/>
              <a:cxnLst/>
              <a:rect l="l" t="t" r="r" b="b"/>
              <a:pathLst>
                <a:path w="16" h="62" extrusionOk="0">
                  <a:moveTo>
                    <a:pt x="0" y="61"/>
                  </a:moveTo>
                  <a:lnTo>
                    <a:pt x="0" y="61"/>
                  </a:lnTo>
                  <a:cubicBezTo>
                    <a:pt x="0" y="45"/>
                    <a:pt x="15" y="30"/>
                    <a:pt x="15" y="0"/>
                  </a:cubicBezTo>
                  <a:cubicBezTo>
                    <a:pt x="15" y="30"/>
                    <a:pt x="0" y="45"/>
                    <a:pt x="0" y="61"/>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7" name="Google Shape;3027;p47"/>
            <p:cNvSpPr/>
            <p:nvPr/>
          </p:nvSpPr>
          <p:spPr>
            <a:xfrm>
              <a:off x="5586" y="4083"/>
              <a:ext cx="538" cy="538"/>
            </a:xfrm>
            <a:custGeom>
              <a:avLst/>
              <a:gdLst/>
              <a:ahLst/>
              <a:cxnLst/>
              <a:rect l="l" t="t" r="r" b="b"/>
              <a:pathLst>
                <a:path w="2378" h="2377" extrusionOk="0">
                  <a:moveTo>
                    <a:pt x="2193" y="564"/>
                  </a:moveTo>
                  <a:lnTo>
                    <a:pt x="2193" y="564"/>
                  </a:lnTo>
                  <a:cubicBezTo>
                    <a:pt x="2132" y="442"/>
                    <a:pt x="2042" y="350"/>
                    <a:pt x="1935" y="259"/>
                  </a:cubicBezTo>
                  <a:cubicBezTo>
                    <a:pt x="1890" y="214"/>
                    <a:pt x="1814" y="169"/>
                    <a:pt x="1753" y="138"/>
                  </a:cubicBezTo>
                  <a:cubicBezTo>
                    <a:pt x="1706" y="122"/>
                    <a:pt x="1676" y="91"/>
                    <a:pt x="1631" y="77"/>
                  </a:cubicBezTo>
                  <a:cubicBezTo>
                    <a:pt x="1631" y="77"/>
                    <a:pt x="1615" y="77"/>
                    <a:pt x="1600" y="61"/>
                  </a:cubicBezTo>
                  <a:cubicBezTo>
                    <a:pt x="1523" y="46"/>
                    <a:pt x="1433" y="16"/>
                    <a:pt x="1341" y="0"/>
                  </a:cubicBezTo>
                  <a:lnTo>
                    <a:pt x="1341" y="0"/>
                  </a:lnTo>
                  <a:cubicBezTo>
                    <a:pt x="1296" y="0"/>
                    <a:pt x="1235" y="0"/>
                    <a:pt x="1189" y="0"/>
                  </a:cubicBezTo>
                  <a:cubicBezTo>
                    <a:pt x="1144" y="0"/>
                    <a:pt x="1097" y="0"/>
                    <a:pt x="1066" y="0"/>
                  </a:cubicBezTo>
                  <a:cubicBezTo>
                    <a:pt x="1052" y="0"/>
                    <a:pt x="1052" y="0"/>
                    <a:pt x="1052" y="0"/>
                  </a:cubicBezTo>
                  <a:lnTo>
                    <a:pt x="1052" y="0"/>
                  </a:lnTo>
                  <a:lnTo>
                    <a:pt x="1052" y="0"/>
                  </a:lnTo>
                  <a:cubicBezTo>
                    <a:pt x="930" y="16"/>
                    <a:pt x="838" y="46"/>
                    <a:pt x="732" y="77"/>
                  </a:cubicBezTo>
                  <a:cubicBezTo>
                    <a:pt x="732" y="91"/>
                    <a:pt x="732" y="91"/>
                    <a:pt x="716" y="91"/>
                  </a:cubicBezTo>
                  <a:lnTo>
                    <a:pt x="716" y="91"/>
                  </a:lnTo>
                  <a:cubicBezTo>
                    <a:pt x="671" y="108"/>
                    <a:pt x="640" y="122"/>
                    <a:pt x="595" y="153"/>
                  </a:cubicBezTo>
                  <a:cubicBezTo>
                    <a:pt x="549" y="169"/>
                    <a:pt x="504" y="198"/>
                    <a:pt x="473" y="230"/>
                  </a:cubicBezTo>
                  <a:cubicBezTo>
                    <a:pt x="459" y="244"/>
                    <a:pt x="443" y="259"/>
                    <a:pt x="427" y="259"/>
                  </a:cubicBezTo>
                  <a:cubicBezTo>
                    <a:pt x="168" y="489"/>
                    <a:pt x="0" y="807"/>
                    <a:pt x="0" y="1188"/>
                  </a:cubicBezTo>
                  <a:cubicBezTo>
                    <a:pt x="0" y="1310"/>
                    <a:pt x="17" y="1432"/>
                    <a:pt x="47" y="1553"/>
                  </a:cubicBezTo>
                  <a:cubicBezTo>
                    <a:pt x="47" y="1553"/>
                    <a:pt x="62" y="1569"/>
                    <a:pt x="62" y="1585"/>
                  </a:cubicBezTo>
                  <a:cubicBezTo>
                    <a:pt x="108" y="1722"/>
                    <a:pt x="184" y="1844"/>
                    <a:pt x="275" y="1950"/>
                  </a:cubicBezTo>
                  <a:cubicBezTo>
                    <a:pt x="306" y="1995"/>
                    <a:pt x="351" y="2026"/>
                    <a:pt x="381" y="2072"/>
                  </a:cubicBezTo>
                  <a:cubicBezTo>
                    <a:pt x="595" y="2254"/>
                    <a:pt x="885" y="2376"/>
                    <a:pt x="1189" y="2376"/>
                  </a:cubicBezTo>
                  <a:cubicBezTo>
                    <a:pt x="1584" y="2376"/>
                    <a:pt x="1920" y="2178"/>
                    <a:pt x="2148" y="1889"/>
                  </a:cubicBezTo>
                  <a:cubicBezTo>
                    <a:pt x="2163" y="1858"/>
                    <a:pt x="2179" y="1844"/>
                    <a:pt x="2193" y="1813"/>
                  </a:cubicBezTo>
                  <a:cubicBezTo>
                    <a:pt x="2210" y="1797"/>
                    <a:pt x="2224" y="1767"/>
                    <a:pt x="2224" y="1752"/>
                  </a:cubicBezTo>
                  <a:cubicBezTo>
                    <a:pt x="2255" y="1706"/>
                    <a:pt x="2285" y="1645"/>
                    <a:pt x="2316" y="1585"/>
                  </a:cubicBezTo>
                  <a:cubicBezTo>
                    <a:pt x="2316" y="1569"/>
                    <a:pt x="2316" y="1553"/>
                    <a:pt x="2316" y="1553"/>
                  </a:cubicBezTo>
                  <a:cubicBezTo>
                    <a:pt x="2362" y="1432"/>
                    <a:pt x="2377" y="1310"/>
                    <a:pt x="2377" y="1188"/>
                  </a:cubicBezTo>
                  <a:cubicBezTo>
                    <a:pt x="2377" y="960"/>
                    <a:pt x="2316" y="746"/>
                    <a:pt x="2193" y="564"/>
                  </a:cubicBezTo>
                  <a:close/>
                  <a:moveTo>
                    <a:pt x="1189" y="2101"/>
                  </a:moveTo>
                  <a:lnTo>
                    <a:pt x="1189" y="2101"/>
                  </a:lnTo>
                  <a:cubicBezTo>
                    <a:pt x="869" y="2101"/>
                    <a:pt x="595" y="1950"/>
                    <a:pt x="427" y="1706"/>
                  </a:cubicBezTo>
                  <a:cubicBezTo>
                    <a:pt x="398" y="1661"/>
                    <a:pt x="381" y="1614"/>
                    <a:pt x="351" y="1585"/>
                  </a:cubicBezTo>
                  <a:cubicBezTo>
                    <a:pt x="351" y="1569"/>
                    <a:pt x="351" y="1553"/>
                    <a:pt x="336" y="1553"/>
                  </a:cubicBezTo>
                  <a:cubicBezTo>
                    <a:pt x="336" y="1538"/>
                    <a:pt x="320" y="1524"/>
                    <a:pt x="320" y="1508"/>
                  </a:cubicBezTo>
                  <a:cubicBezTo>
                    <a:pt x="290" y="1402"/>
                    <a:pt x="259" y="1296"/>
                    <a:pt x="259" y="1188"/>
                  </a:cubicBezTo>
                  <a:cubicBezTo>
                    <a:pt x="259" y="1005"/>
                    <a:pt x="320" y="823"/>
                    <a:pt x="412" y="686"/>
                  </a:cubicBezTo>
                  <a:cubicBezTo>
                    <a:pt x="412" y="670"/>
                    <a:pt x="412" y="670"/>
                    <a:pt x="412" y="670"/>
                  </a:cubicBezTo>
                  <a:cubicBezTo>
                    <a:pt x="459" y="609"/>
                    <a:pt x="504" y="564"/>
                    <a:pt x="565" y="518"/>
                  </a:cubicBezTo>
                  <a:cubicBezTo>
                    <a:pt x="716" y="366"/>
                    <a:pt x="946" y="259"/>
                    <a:pt x="1189" y="259"/>
                  </a:cubicBezTo>
                  <a:cubicBezTo>
                    <a:pt x="1386" y="259"/>
                    <a:pt x="1555" y="320"/>
                    <a:pt x="1706" y="427"/>
                  </a:cubicBezTo>
                  <a:cubicBezTo>
                    <a:pt x="1767" y="472"/>
                    <a:pt x="1828" y="518"/>
                    <a:pt x="1890" y="579"/>
                  </a:cubicBezTo>
                  <a:cubicBezTo>
                    <a:pt x="2026" y="746"/>
                    <a:pt x="2103" y="960"/>
                    <a:pt x="2103" y="1188"/>
                  </a:cubicBezTo>
                  <a:cubicBezTo>
                    <a:pt x="2103" y="1218"/>
                    <a:pt x="2103" y="1265"/>
                    <a:pt x="2103" y="1310"/>
                  </a:cubicBezTo>
                  <a:cubicBezTo>
                    <a:pt x="2087" y="1386"/>
                    <a:pt x="2071" y="1463"/>
                    <a:pt x="2042" y="1538"/>
                  </a:cubicBezTo>
                  <a:cubicBezTo>
                    <a:pt x="2042" y="1538"/>
                    <a:pt x="2026" y="1538"/>
                    <a:pt x="2026" y="1553"/>
                  </a:cubicBezTo>
                  <a:cubicBezTo>
                    <a:pt x="2026" y="1553"/>
                    <a:pt x="2026" y="1569"/>
                    <a:pt x="2012" y="1585"/>
                  </a:cubicBezTo>
                  <a:cubicBezTo>
                    <a:pt x="1873" y="1889"/>
                    <a:pt x="1555" y="2101"/>
                    <a:pt x="1189" y="2101"/>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8" name="Google Shape;3028;p47"/>
            <p:cNvSpPr/>
            <p:nvPr/>
          </p:nvSpPr>
          <p:spPr>
            <a:xfrm>
              <a:off x="5645" y="4142"/>
              <a:ext cx="417" cy="417"/>
            </a:xfrm>
            <a:custGeom>
              <a:avLst/>
              <a:gdLst/>
              <a:ahLst/>
              <a:cxnLst/>
              <a:rect l="l" t="t" r="r" b="b"/>
              <a:pathLst>
                <a:path w="1845" h="1843" extrusionOk="0">
                  <a:moveTo>
                    <a:pt x="1631" y="320"/>
                  </a:moveTo>
                  <a:lnTo>
                    <a:pt x="1631" y="320"/>
                  </a:lnTo>
                  <a:cubicBezTo>
                    <a:pt x="1569" y="259"/>
                    <a:pt x="1508" y="213"/>
                    <a:pt x="1447" y="168"/>
                  </a:cubicBezTo>
                  <a:cubicBezTo>
                    <a:pt x="1296" y="61"/>
                    <a:pt x="1127" y="0"/>
                    <a:pt x="930" y="0"/>
                  </a:cubicBezTo>
                  <a:cubicBezTo>
                    <a:pt x="687" y="0"/>
                    <a:pt x="457" y="107"/>
                    <a:pt x="306" y="259"/>
                  </a:cubicBezTo>
                  <a:cubicBezTo>
                    <a:pt x="245" y="305"/>
                    <a:pt x="200" y="350"/>
                    <a:pt x="153" y="411"/>
                  </a:cubicBezTo>
                  <a:cubicBezTo>
                    <a:pt x="153" y="427"/>
                    <a:pt x="153" y="427"/>
                    <a:pt x="153" y="427"/>
                  </a:cubicBezTo>
                  <a:cubicBezTo>
                    <a:pt x="61" y="564"/>
                    <a:pt x="0" y="746"/>
                    <a:pt x="0" y="929"/>
                  </a:cubicBezTo>
                  <a:cubicBezTo>
                    <a:pt x="0" y="1037"/>
                    <a:pt x="31" y="1143"/>
                    <a:pt x="61" y="1249"/>
                  </a:cubicBezTo>
                  <a:cubicBezTo>
                    <a:pt x="61" y="1265"/>
                    <a:pt x="77" y="1279"/>
                    <a:pt x="77" y="1294"/>
                  </a:cubicBezTo>
                  <a:cubicBezTo>
                    <a:pt x="92" y="1294"/>
                    <a:pt x="92" y="1310"/>
                    <a:pt x="92" y="1326"/>
                  </a:cubicBezTo>
                  <a:cubicBezTo>
                    <a:pt x="122" y="1355"/>
                    <a:pt x="139" y="1402"/>
                    <a:pt x="168" y="1447"/>
                  </a:cubicBezTo>
                  <a:cubicBezTo>
                    <a:pt x="336" y="1691"/>
                    <a:pt x="610" y="1842"/>
                    <a:pt x="930" y="1842"/>
                  </a:cubicBezTo>
                  <a:cubicBezTo>
                    <a:pt x="1296" y="1842"/>
                    <a:pt x="1614" y="1630"/>
                    <a:pt x="1753" y="1326"/>
                  </a:cubicBezTo>
                  <a:cubicBezTo>
                    <a:pt x="1767" y="1310"/>
                    <a:pt x="1767" y="1294"/>
                    <a:pt x="1767" y="1294"/>
                  </a:cubicBezTo>
                  <a:cubicBezTo>
                    <a:pt x="1767" y="1279"/>
                    <a:pt x="1783" y="1279"/>
                    <a:pt x="1783" y="1279"/>
                  </a:cubicBezTo>
                  <a:cubicBezTo>
                    <a:pt x="1812" y="1204"/>
                    <a:pt x="1828" y="1127"/>
                    <a:pt x="1844" y="1051"/>
                  </a:cubicBezTo>
                  <a:cubicBezTo>
                    <a:pt x="1844" y="1006"/>
                    <a:pt x="1844" y="959"/>
                    <a:pt x="1844" y="929"/>
                  </a:cubicBezTo>
                  <a:cubicBezTo>
                    <a:pt x="1844" y="701"/>
                    <a:pt x="1767" y="487"/>
                    <a:pt x="1631" y="320"/>
                  </a:cubicBezTo>
                  <a:close/>
                  <a:moveTo>
                    <a:pt x="1767" y="959"/>
                  </a:moveTo>
                  <a:lnTo>
                    <a:pt x="1767" y="959"/>
                  </a:lnTo>
                  <a:cubicBezTo>
                    <a:pt x="1767" y="1021"/>
                    <a:pt x="1753" y="1082"/>
                    <a:pt x="1737" y="1143"/>
                  </a:cubicBezTo>
                  <a:cubicBezTo>
                    <a:pt x="1722" y="1188"/>
                    <a:pt x="1706" y="1234"/>
                    <a:pt x="1676" y="1294"/>
                  </a:cubicBezTo>
                  <a:cubicBezTo>
                    <a:pt x="1676" y="1294"/>
                    <a:pt x="1676" y="1310"/>
                    <a:pt x="1661" y="1326"/>
                  </a:cubicBezTo>
                  <a:cubicBezTo>
                    <a:pt x="1524" y="1599"/>
                    <a:pt x="1219" y="1783"/>
                    <a:pt x="885" y="1767"/>
                  </a:cubicBezTo>
                  <a:cubicBezTo>
                    <a:pt x="579" y="1752"/>
                    <a:pt x="320" y="1569"/>
                    <a:pt x="184" y="1326"/>
                  </a:cubicBezTo>
                  <a:lnTo>
                    <a:pt x="184" y="1326"/>
                  </a:lnTo>
                  <a:cubicBezTo>
                    <a:pt x="184" y="1310"/>
                    <a:pt x="184" y="1310"/>
                    <a:pt x="184" y="1310"/>
                  </a:cubicBezTo>
                  <a:lnTo>
                    <a:pt x="168" y="1294"/>
                  </a:lnTo>
                  <a:cubicBezTo>
                    <a:pt x="122" y="1204"/>
                    <a:pt x="108" y="1112"/>
                    <a:pt x="92" y="1021"/>
                  </a:cubicBezTo>
                  <a:cubicBezTo>
                    <a:pt x="92" y="976"/>
                    <a:pt x="92" y="929"/>
                    <a:pt x="92" y="884"/>
                  </a:cubicBezTo>
                  <a:cubicBezTo>
                    <a:pt x="92" y="807"/>
                    <a:pt x="108" y="731"/>
                    <a:pt x="139" y="656"/>
                  </a:cubicBezTo>
                  <a:cubicBezTo>
                    <a:pt x="168" y="548"/>
                    <a:pt x="214" y="458"/>
                    <a:pt x="290" y="381"/>
                  </a:cubicBezTo>
                  <a:cubicBezTo>
                    <a:pt x="442" y="197"/>
                    <a:pt x="687" y="77"/>
                    <a:pt x="960" y="91"/>
                  </a:cubicBezTo>
                  <a:cubicBezTo>
                    <a:pt x="1158" y="91"/>
                    <a:pt x="1356" y="183"/>
                    <a:pt x="1494" y="305"/>
                  </a:cubicBezTo>
                  <a:lnTo>
                    <a:pt x="1494" y="305"/>
                  </a:lnTo>
                  <a:cubicBezTo>
                    <a:pt x="1600" y="397"/>
                    <a:pt x="1676" y="519"/>
                    <a:pt x="1722" y="656"/>
                  </a:cubicBezTo>
                  <a:cubicBezTo>
                    <a:pt x="1737" y="731"/>
                    <a:pt x="1737" y="731"/>
                    <a:pt x="1737" y="731"/>
                  </a:cubicBezTo>
                  <a:cubicBezTo>
                    <a:pt x="1753" y="807"/>
                    <a:pt x="1767" y="884"/>
                    <a:pt x="1767" y="95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29" name="Google Shape;3029;p47"/>
            <p:cNvSpPr/>
            <p:nvPr/>
          </p:nvSpPr>
          <p:spPr>
            <a:xfrm>
              <a:off x="5666" y="4159"/>
              <a:ext cx="379" cy="386"/>
            </a:xfrm>
            <a:custGeom>
              <a:avLst/>
              <a:gdLst/>
              <a:ahLst/>
              <a:cxnLst/>
              <a:rect l="l" t="t" r="r" b="b"/>
              <a:pathLst>
                <a:path w="1676" h="1707" extrusionOk="0">
                  <a:moveTo>
                    <a:pt x="1645" y="654"/>
                  </a:moveTo>
                  <a:lnTo>
                    <a:pt x="1645" y="654"/>
                  </a:lnTo>
                  <a:cubicBezTo>
                    <a:pt x="1630" y="579"/>
                    <a:pt x="1630" y="579"/>
                    <a:pt x="1630" y="579"/>
                  </a:cubicBezTo>
                  <a:cubicBezTo>
                    <a:pt x="1584" y="442"/>
                    <a:pt x="1508" y="320"/>
                    <a:pt x="1402" y="228"/>
                  </a:cubicBezTo>
                  <a:lnTo>
                    <a:pt x="1402" y="228"/>
                  </a:lnTo>
                  <a:cubicBezTo>
                    <a:pt x="1264" y="106"/>
                    <a:pt x="1066" y="14"/>
                    <a:pt x="868" y="14"/>
                  </a:cubicBezTo>
                  <a:cubicBezTo>
                    <a:pt x="595" y="0"/>
                    <a:pt x="350" y="120"/>
                    <a:pt x="198" y="304"/>
                  </a:cubicBezTo>
                  <a:cubicBezTo>
                    <a:pt x="122" y="381"/>
                    <a:pt x="76" y="471"/>
                    <a:pt x="47" y="579"/>
                  </a:cubicBezTo>
                  <a:cubicBezTo>
                    <a:pt x="16" y="654"/>
                    <a:pt x="0" y="730"/>
                    <a:pt x="0" y="807"/>
                  </a:cubicBezTo>
                  <a:cubicBezTo>
                    <a:pt x="0" y="852"/>
                    <a:pt x="0" y="899"/>
                    <a:pt x="0" y="944"/>
                  </a:cubicBezTo>
                  <a:cubicBezTo>
                    <a:pt x="16" y="1035"/>
                    <a:pt x="30" y="1127"/>
                    <a:pt x="76" y="1217"/>
                  </a:cubicBezTo>
                  <a:lnTo>
                    <a:pt x="92" y="1233"/>
                  </a:lnTo>
                  <a:cubicBezTo>
                    <a:pt x="92" y="1249"/>
                    <a:pt x="92" y="1249"/>
                    <a:pt x="92" y="1249"/>
                  </a:cubicBezTo>
                  <a:lnTo>
                    <a:pt x="92" y="1249"/>
                  </a:lnTo>
                  <a:cubicBezTo>
                    <a:pt x="228" y="1492"/>
                    <a:pt x="487" y="1675"/>
                    <a:pt x="793" y="1690"/>
                  </a:cubicBezTo>
                  <a:cubicBezTo>
                    <a:pt x="1127" y="1706"/>
                    <a:pt x="1432" y="1522"/>
                    <a:pt x="1569" y="1249"/>
                  </a:cubicBezTo>
                  <a:cubicBezTo>
                    <a:pt x="1584" y="1233"/>
                    <a:pt x="1584" y="1217"/>
                    <a:pt x="1584" y="1217"/>
                  </a:cubicBezTo>
                  <a:cubicBezTo>
                    <a:pt x="1614" y="1157"/>
                    <a:pt x="1630" y="1111"/>
                    <a:pt x="1645" y="1066"/>
                  </a:cubicBezTo>
                  <a:cubicBezTo>
                    <a:pt x="1661" y="1005"/>
                    <a:pt x="1675" y="944"/>
                    <a:pt x="1675" y="882"/>
                  </a:cubicBezTo>
                  <a:cubicBezTo>
                    <a:pt x="1675" y="807"/>
                    <a:pt x="1661" y="730"/>
                    <a:pt x="1645" y="654"/>
                  </a:cubicBezTo>
                  <a:close/>
                  <a:moveTo>
                    <a:pt x="1584" y="624"/>
                  </a:moveTo>
                  <a:lnTo>
                    <a:pt x="1584" y="624"/>
                  </a:lnTo>
                  <a:cubicBezTo>
                    <a:pt x="1522" y="654"/>
                    <a:pt x="1522" y="654"/>
                    <a:pt x="1522" y="654"/>
                  </a:cubicBezTo>
                  <a:cubicBezTo>
                    <a:pt x="1082" y="821"/>
                    <a:pt x="1082" y="821"/>
                    <a:pt x="1082" y="821"/>
                  </a:cubicBezTo>
                  <a:cubicBezTo>
                    <a:pt x="1035" y="685"/>
                    <a:pt x="1035" y="685"/>
                    <a:pt x="1035" y="685"/>
                  </a:cubicBezTo>
                  <a:cubicBezTo>
                    <a:pt x="1494" y="548"/>
                    <a:pt x="1494" y="548"/>
                    <a:pt x="1494" y="548"/>
                  </a:cubicBezTo>
                  <a:cubicBezTo>
                    <a:pt x="1555" y="532"/>
                    <a:pt x="1555" y="532"/>
                    <a:pt x="1555" y="532"/>
                  </a:cubicBezTo>
                  <a:cubicBezTo>
                    <a:pt x="1555" y="532"/>
                    <a:pt x="1584" y="593"/>
                    <a:pt x="1584" y="624"/>
                  </a:cubicBezTo>
                  <a:close/>
                  <a:moveTo>
                    <a:pt x="1035" y="91"/>
                  </a:moveTo>
                  <a:lnTo>
                    <a:pt x="1035" y="91"/>
                  </a:lnTo>
                  <a:cubicBezTo>
                    <a:pt x="1051" y="91"/>
                    <a:pt x="1066" y="91"/>
                    <a:pt x="1066" y="106"/>
                  </a:cubicBezTo>
                  <a:cubicBezTo>
                    <a:pt x="1096" y="106"/>
                    <a:pt x="1113" y="120"/>
                    <a:pt x="1127" y="120"/>
                  </a:cubicBezTo>
                  <a:cubicBezTo>
                    <a:pt x="1143" y="120"/>
                    <a:pt x="1143" y="120"/>
                    <a:pt x="1158" y="136"/>
                  </a:cubicBezTo>
                  <a:lnTo>
                    <a:pt x="1158" y="136"/>
                  </a:lnTo>
                  <a:cubicBezTo>
                    <a:pt x="1172" y="136"/>
                    <a:pt x="1172" y="136"/>
                    <a:pt x="1188" y="153"/>
                  </a:cubicBezTo>
                  <a:lnTo>
                    <a:pt x="1204" y="153"/>
                  </a:lnTo>
                  <a:lnTo>
                    <a:pt x="1219" y="167"/>
                  </a:lnTo>
                  <a:cubicBezTo>
                    <a:pt x="1280" y="198"/>
                    <a:pt x="1325" y="228"/>
                    <a:pt x="1371" y="273"/>
                  </a:cubicBezTo>
                  <a:cubicBezTo>
                    <a:pt x="1386" y="289"/>
                    <a:pt x="1386" y="289"/>
                    <a:pt x="1386" y="304"/>
                  </a:cubicBezTo>
                  <a:cubicBezTo>
                    <a:pt x="1402" y="304"/>
                    <a:pt x="1416" y="320"/>
                    <a:pt x="1432" y="334"/>
                  </a:cubicBezTo>
                  <a:lnTo>
                    <a:pt x="1432" y="334"/>
                  </a:lnTo>
                  <a:cubicBezTo>
                    <a:pt x="1447" y="350"/>
                    <a:pt x="1463" y="365"/>
                    <a:pt x="1463" y="381"/>
                  </a:cubicBezTo>
                  <a:cubicBezTo>
                    <a:pt x="1477" y="395"/>
                    <a:pt x="1494" y="426"/>
                    <a:pt x="1508" y="442"/>
                  </a:cubicBezTo>
                  <a:cubicBezTo>
                    <a:pt x="1463" y="456"/>
                    <a:pt x="1463" y="456"/>
                    <a:pt x="1463" y="456"/>
                  </a:cubicBezTo>
                  <a:cubicBezTo>
                    <a:pt x="1113" y="518"/>
                    <a:pt x="1113" y="518"/>
                    <a:pt x="1113" y="518"/>
                  </a:cubicBezTo>
                  <a:cubicBezTo>
                    <a:pt x="1005" y="456"/>
                    <a:pt x="1005" y="456"/>
                    <a:pt x="1005" y="456"/>
                  </a:cubicBezTo>
                  <a:cubicBezTo>
                    <a:pt x="974" y="75"/>
                    <a:pt x="974" y="75"/>
                    <a:pt x="974" y="75"/>
                  </a:cubicBezTo>
                  <a:cubicBezTo>
                    <a:pt x="990" y="75"/>
                    <a:pt x="1021" y="91"/>
                    <a:pt x="1035" y="91"/>
                  </a:cubicBezTo>
                  <a:close/>
                  <a:moveTo>
                    <a:pt x="960" y="776"/>
                  </a:moveTo>
                  <a:lnTo>
                    <a:pt x="960" y="776"/>
                  </a:lnTo>
                  <a:cubicBezTo>
                    <a:pt x="974" y="776"/>
                    <a:pt x="990" y="776"/>
                    <a:pt x="1005" y="791"/>
                  </a:cubicBezTo>
                  <a:cubicBezTo>
                    <a:pt x="1005" y="807"/>
                    <a:pt x="990" y="837"/>
                    <a:pt x="974" y="837"/>
                  </a:cubicBezTo>
                  <a:cubicBezTo>
                    <a:pt x="960" y="837"/>
                    <a:pt x="945" y="837"/>
                    <a:pt x="945" y="807"/>
                  </a:cubicBezTo>
                  <a:cubicBezTo>
                    <a:pt x="929" y="791"/>
                    <a:pt x="945" y="776"/>
                    <a:pt x="960" y="776"/>
                  </a:cubicBezTo>
                  <a:close/>
                  <a:moveTo>
                    <a:pt x="776" y="990"/>
                  </a:moveTo>
                  <a:lnTo>
                    <a:pt x="776" y="990"/>
                  </a:lnTo>
                  <a:cubicBezTo>
                    <a:pt x="762" y="990"/>
                    <a:pt x="746" y="1005"/>
                    <a:pt x="731" y="990"/>
                  </a:cubicBezTo>
                  <a:cubicBezTo>
                    <a:pt x="715" y="974"/>
                    <a:pt x="715" y="960"/>
                    <a:pt x="731" y="944"/>
                  </a:cubicBezTo>
                  <a:cubicBezTo>
                    <a:pt x="731" y="929"/>
                    <a:pt x="762" y="929"/>
                    <a:pt x="776" y="944"/>
                  </a:cubicBezTo>
                  <a:cubicBezTo>
                    <a:pt x="776" y="944"/>
                    <a:pt x="793" y="974"/>
                    <a:pt x="776" y="990"/>
                  </a:cubicBezTo>
                  <a:close/>
                  <a:moveTo>
                    <a:pt x="899" y="990"/>
                  </a:moveTo>
                  <a:lnTo>
                    <a:pt x="899" y="990"/>
                  </a:lnTo>
                  <a:cubicBezTo>
                    <a:pt x="884" y="974"/>
                    <a:pt x="884" y="944"/>
                    <a:pt x="899" y="944"/>
                  </a:cubicBezTo>
                  <a:cubicBezTo>
                    <a:pt x="913" y="929"/>
                    <a:pt x="929" y="929"/>
                    <a:pt x="945" y="944"/>
                  </a:cubicBezTo>
                  <a:cubicBezTo>
                    <a:pt x="960" y="960"/>
                    <a:pt x="945" y="974"/>
                    <a:pt x="929" y="990"/>
                  </a:cubicBezTo>
                  <a:cubicBezTo>
                    <a:pt x="929" y="1005"/>
                    <a:pt x="899" y="990"/>
                    <a:pt x="899" y="990"/>
                  </a:cubicBezTo>
                  <a:close/>
                  <a:moveTo>
                    <a:pt x="762" y="61"/>
                  </a:moveTo>
                  <a:lnTo>
                    <a:pt x="762" y="61"/>
                  </a:lnTo>
                  <a:cubicBezTo>
                    <a:pt x="793" y="61"/>
                    <a:pt x="823" y="61"/>
                    <a:pt x="854" y="61"/>
                  </a:cubicBezTo>
                  <a:cubicBezTo>
                    <a:pt x="899" y="609"/>
                    <a:pt x="899" y="609"/>
                    <a:pt x="899" y="609"/>
                  </a:cubicBezTo>
                  <a:cubicBezTo>
                    <a:pt x="731" y="609"/>
                    <a:pt x="731" y="609"/>
                    <a:pt x="731" y="609"/>
                  </a:cubicBezTo>
                  <a:lnTo>
                    <a:pt x="762" y="61"/>
                  </a:lnTo>
                  <a:close/>
                  <a:moveTo>
                    <a:pt x="868" y="701"/>
                  </a:moveTo>
                  <a:lnTo>
                    <a:pt x="868" y="701"/>
                  </a:lnTo>
                  <a:cubicBezTo>
                    <a:pt x="868" y="730"/>
                    <a:pt x="854" y="746"/>
                    <a:pt x="838" y="746"/>
                  </a:cubicBezTo>
                  <a:cubicBezTo>
                    <a:pt x="823" y="746"/>
                    <a:pt x="807" y="730"/>
                    <a:pt x="807" y="701"/>
                  </a:cubicBezTo>
                  <a:cubicBezTo>
                    <a:pt x="807" y="685"/>
                    <a:pt x="823" y="669"/>
                    <a:pt x="838" y="669"/>
                  </a:cubicBezTo>
                  <a:cubicBezTo>
                    <a:pt x="854" y="669"/>
                    <a:pt x="868" y="685"/>
                    <a:pt x="868" y="701"/>
                  </a:cubicBezTo>
                  <a:close/>
                  <a:moveTo>
                    <a:pt x="838" y="746"/>
                  </a:moveTo>
                  <a:lnTo>
                    <a:pt x="838" y="746"/>
                  </a:lnTo>
                  <a:cubicBezTo>
                    <a:pt x="884" y="746"/>
                    <a:pt x="929" y="791"/>
                    <a:pt x="929" y="852"/>
                  </a:cubicBezTo>
                  <a:cubicBezTo>
                    <a:pt x="929" y="899"/>
                    <a:pt x="884" y="944"/>
                    <a:pt x="838" y="944"/>
                  </a:cubicBezTo>
                  <a:cubicBezTo>
                    <a:pt x="776" y="944"/>
                    <a:pt x="731" y="899"/>
                    <a:pt x="731" y="852"/>
                  </a:cubicBezTo>
                  <a:cubicBezTo>
                    <a:pt x="731" y="791"/>
                    <a:pt x="776" y="746"/>
                    <a:pt x="838" y="746"/>
                  </a:cubicBezTo>
                  <a:close/>
                  <a:moveTo>
                    <a:pt x="715" y="776"/>
                  </a:moveTo>
                  <a:lnTo>
                    <a:pt x="715" y="776"/>
                  </a:lnTo>
                  <a:cubicBezTo>
                    <a:pt x="731" y="776"/>
                    <a:pt x="731" y="791"/>
                    <a:pt x="731" y="807"/>
                  </a:cubicBezTo>
                  <a:cubicBezTo>
                    <a:pt x="731" y="837"/>
                    <a:pt x="701" y="837"/>
                    <a:pt x="685" y="837"/>
                  </a:cubicBezTo>
                  <a:cubicBezTo>
                    <a:pt x="670" y="837"/>
                    <a:pt x="656" y="807"/>
                    <a:pt x="670" y="791"/>
                  </a:cubicBezTo>
                  <a:cubicBezTo>
                    <a:pt x="670" y="776"/>
                    <a:pt x="685" y="776"/>
                    <a:pt x="715" y="776"/>
                  </a:cubicBezTo>
                  <a:close/>
                  <a:moveTo>
                    <a:pt x="183" y="426"/>
                  </a:moveTo>
                  <a:lnTo>
                    <a:pt x="183" y="426"/>
                  </a:lnTo>
                  <a:lnTo>
                    <a:pt x="183" y="410"/>
                  </a:lnTo>
                  <a:lnTo>
                    <a:pt x="183" y="410"/>
                  </a:lnTo>
                  <a:lnTo>
                    <a:pt x="183" y="410"/>
                  </a:lnTo>
                  <a:lnTo>
                    <a:pt x="183" y="410"/>
                  </a:lnTo>
                  <a:cubicBezTo>
                    <a:pt x="198" y="395"/>
                    <a:pt x="214" y="365"/>
                    <a:pt x="228" y="350"/>
                  </a:cubicBezTo>
                  <a:lnTo>
                    <a:pt x="244" y="334"/>
                  </a:lnTo>
                  <a:cubicBezTo>
                    <a:pt x="259" y="320"/>
                    <a:pt x="259" y="304"/>
                    <a:pt x="275" y="304"/>
                  </a:cubicBezTo>
                  <a:cubicBezTo>
                    <a:pt x="289" y="289"/>
                    <a:pt x="305" y="273"/>
                    <a:pt x="320" y="259"/>
                  </a:cubicBezTo>
                  <a:cubicBezTo>
                    <a:pt x="336" y="243"/>
                    <a:pt x="350" y="228"/>
                    <a:pt x="365" y="212"/>
                  </a:cubicBezTo>
                  <a:cubicBezTo>
                    <a:pt x="381" y="212"/>
                    <a:pt x="397" y="198"/>
                    <a:pt x="412" y="182"/>
                  </a:cubicBezTo>
                  <a:cubicBezTo>
                    <a:pt x="426" y="182"/>
                    <a:pt x="426" y="182"/>
                    <a:pt x="442" y="167"/>
                  </a:cubicBezTo>
                  <a:cubicBezTo>
                    <a:pt x="457" y="153"/>
                    <a:pt x="473" y="153"/>
                    <a:pt x="503" y="136"/>
                  </a:cubicBezTo>
                  <a:cubicBezTo>
                    <a:pt x="518" y="136"/>
                    <a:pt x="534" y="120"/>
                    <a:pt x="548" y="120"/>
                  </a:cubicBezTo>
                  <a:lnTo>
                    <a:pt x="548" y="120"/>
                  </a:lnTo>
                  <a:cubicBezTo>
                    <a:pt x="564" y="106"/>
                    <a:pt x="579" y="106"/>
                    <a:pt x="579" y="106"/>
                  </a:cubicBezTo>
                  <a:cubicBezTo>
                    <a:pt x="609" y="91"/>
                    <a:pt x="624" y="91"/>
                    <a:pt x="656" y="75"/>
                  </a:cubicBezTo>
                  <a:cubicBezTo>
                    <a:pt x="609" y="471"/>
                    <a:pt x="609" y="471"/>
                    <a:pt x="609" y="471"/>
                  </a:cubicBezTo>
                  <a:cubicBezTo>
                    <a:pt x="518" y="563"/>
                    <a:pt x="518" y="563"/>
                    <a:pt x="518" y="563"/>
                  </a:cubicBezTo>
                  <a:cubicBezTo>
                    <a:pt x="167" y="487"/>
                    <a:pt x="167" y="487"/>
                    <a:pt x="167" y="487"/>
                  </a:cubicBezTo>
                  <a:cubicBezTo>
                    <a:pt x="137" y="471"/>
                    <a:pt x="137" y="471"/>
                    <a:pt x="137" y="471"/>
                  </a:cubicBezTo>
                  <a:cubicBezTo>
                    <a:pt x="153" y="456"/>
                    <a:pt x="167" y="442"/>
                    <a:pt x="183" y="426"/>
                  </a:cubicBezTo>
                  <a:close/>
                  <a:moveTo>
                    <a:pt x="92" y="593"/>
                  </a:moveTo>
                  <a:lnTo>
                    <a:pt x="92" y="593"/>
                  </a:lnTo>
                  <a:cubicBezTo>
                    <a:pt x="153" y="609"/>
                    <a:pt x="153" y="609"/>
                    <a:pt x="153" y="609"/>
                  </a:cubicBezTo>
                  <a:cubicBezTo>
                    <a:pt x="624" y="715"/>
                    <a:pt x="624" y="715"/>
                    <a:pt x="624" y="715"/>
                  </a:cubicBezTo>
                  <a:cubicBezTo>
                    <a:pt x="564" y="868"/>
                    <a:pt x="564" y="868"/>
                    <a:pt x="564" y="868"/>
                  </a:cubicBezTo>
                  <a:cubicBezTo>
                    <a:pt x="153" y="715"/>
                    <a:pt x="153" y="715"/>
                    <a:pt x="153" y="715"/>
                  </a:cubicBezTo>
                  <a:cubicBezTo>
                    <a:pt x="61" y="685"/>
                    <a:pt x="61" y="685"/>
                    <a:pt x="61" y="685"/>
                  </a:cubicBezTo>
                  <a:cubicBezTo>
                    <a:pt x="76" y="654"/>
                    <a:pt x="76" y="624"/>
                    <a:pt x="92" y="593"/>
                  </a:cubicBezTo>
                  <a:close/>
                  <a:moveTo>
                    <a:pt x="183" y="1278"/>
                  </a:moveTo>
                  <a:lnTo>
                    <a:pt x="183" y="1278"/>
                  </a:lnTo>
                  <a:cubicBezTo>
                    <a:pt x="167" y="1278"/>
                    <a:pt x="167" y="1263"/>
                    <a:pt x="153" y="1249"/>
                  </a:cubicBezTo>
                  <a:lnTo>
                    <a:pt x="153" y="1249"/>
                  </a:lnTo>
                  <a:cubicBezTo>
                    <a:pt x="153" y="1233"/>
                    <a:pt x="137" y="1217"/>
                    <a:pt x="137" y="1217"/>
                  </a:cubicBezTo>
                  <a:cubicBezTo>
                    <a:pt x="122" y="1188"/>
                    <a:pt x="108" y="1157"/>
                    <a:pt x="108" y="1127"/>
                  </a:cubicBezTo>
                  <a:lnTo>
                    <a:pt x="108" y="1127"/>
                  </a:lnTo>
                  <a:cubicBezTo>
                    <a:pt x="92" y="1111"/>
                    <a:pt x="92" y="1111"/>
                    <a:pt x="92" y="1096"/>
                  </a:cubicBezTo>
                  <a:lnTo>
                    <a:pt x="92" y="1080"/>
                  </a:lnTo>
                  <a:cubicBezTo>
                    <a:pt x="76" y="1080"/>
                    <a:pt x="76" y="1066"/>
                    <a:pt x="76" y="1066"/>
                  </a:cubicBezTo>
                  <a:cubicBezTo>
                    <a:pt x="76" y="1035"/>
                    <a:pt x="61" y="990"/>
                    <a:pt x="61" y="960"/>
                  </a:cubicBezTo>
                  <a:cubicBezTo>
                    <a:pt x="61" y="944"/>
                    <a:pt x="47" y="929"/>
                    <a:pt x="47" y="913"/>
                  </a:cubicBezTo>
                  <a:cubicBezTo>
                    <a:pt x="47" y="882"/>
                    <a:pt x="47" y="852"/>
                    <a:pt x="47" y="807"/>
                  </a:cubicBezTo>
                  <a:cubicBezTo>
                    <a:pt x="47" y="807"/>
                    <a:pt x="47" y="791"/>
                    <a:pt x="47" y="776"/>
                  </a:cubicBezTo>
                  <a:cubicBezTo>
                    <a:pt x="137" y="821"/>
                    <a:pt x="137" y="821"/>
                    <a:pt x="137" y="821"/>
                  </a:cubicBezTo>
                  <a:cubicBezTo>
                    <a:pt x="412" y="944"/>
                    <a:pt x="412" y="944"/>
                    <a:pt x="412" y="944"/>
                  </a:cubicBezTo>
                  <a:cubicBezTo>
                    <a:pt x="457" y="1066"/>
                    <a:pt x="457" y="1066"/>
                    <a:pt x="457" y="1066"/>
                  </a:cubicBezTo>
                  <a:cubicBezTo>
                    <a:pt x="381" y="1217"/>
                    <a:pt x="381" y="1217"/>
                    <a:pt x="381" y="1217"/>
                  </a:cubicBezTo>
                  <a:cubicBezTo>
                    <a:pt x="350" y="1249"/>
                    <a:pt x="350" y="1249"/>
                    <a:pt x="350" y="1249"/>
                  </a:cubicBezTo>
                  <a:cubicBezTo>
                    <a:pt x="275" y="1400"/>
                    <a:pt x="275" y="1400"/>
                    <a:pt x="275" y="1400"/>
                  </a:cubicBezTo>
                  <a:cubicBezTo>
                    <a:pt x="244" y="1355"/>
                    <a:pt x="214" y="1325"/>
                    <a:pt x="183" y="1278"/>
                  </a:cubicBezTo>
                  <a:close/>
                  <a:moveTo>
                    <a:pt x="350" y="1477"/>
                  </a:moveTo>
                  <a:lnTo>
                    <a:pt x="350" y="1477"/>
                  </a:lnTo>
                  <a:cubicBezTo>
                    <a:pt x="503" y="1249"/>
                    <a:pt x="503" y="1249"/>
                    <a:pt x="503" y="1249"/>
                  </a:cubicBezTo>
                  <a:cubicBezTo>
                    <a:pt x="518" y="1217"/>
                    <a:pt x="518" y="1217"/>
                    <a:pt x="518" y="1217"/>
                  </a:cubicBezTo>
                  <a:cubicBezTo>
                    <a:pt x="640" y="1005"/>
                    <a:pt x="640" y="1005"/>
                    <a:pt x="640" y="1005"/>
                  </a:cubicBezTo>
                  <a:cubicBezTo>
                    <a:pt x="776" y="1111"/>
                    <a:pt x="776" y="1111"/>
                    <a:pt x="776" y="1111"/>
                  </a:cubicBezTo>
                  <a:cubicBezTo>
                    <a:pt x="685" y="1217"/>
                    <a:pt x="685" y="1217"/>
                    <a:pt x="685" y="1217"/>
                  </a:cubicBezTo>
                  <a:cubicBezTo>
                    <a:pt x="670" y="1249"/>
                    <a:pt x="670" y="1249"/>
                    <a:pt x="670" y="1249"/>
                  </a:cubicBezTo>
                  <a:cubicBezTo>
                    <a:pt x="442" y="1522"/>
                    <a:pt x="442" y="1522"/>
                    <a:pt x="442" y="1522"/>
                  </a:cubicBezTo>
                  <a:cubicBezTo>
                    <a:pt x="412" y="1508"/>
                    <a:pt x="381" y="1492"/>
                    <a:pt x="350" y="1477"/>
                  </a:cubicBezTo>
                  <a:close/>
                  <a:moveTo>
                    <a:pt x="793" y="1628"/>
                  </a:moveTo>
                  <a:lnTo>
                    <a:pt x="793" y="1628"/>
                  </a:lnTo>
                  <a:cubicBezTo>
                    <a:pt x="701" y="1628"/>
                    <a:pt x="609" y="1614"/>
                    <a:pt x="534" y="1567"/>
                  </a:cubicBezTo>
                  <a:cubicBezTo>
                    <a:pt x="793" y="1278"/>
                    <a:pt x="793" y="1278"/>
                    <a:pt x="793" y="1278"/>
                  </a:cubicBezTo>
                  <a:cubicBezTo>
                    <a:pt x="929" y="1278"/>
                    <a:pt x="929" y="1278"/>
                    <a:pt x="929" y="1278"/>
                  </a:cubicBezTo>
                  <a:cubicBezTo>
                    <a:pt x="1172" y="1553"/>
                    <a:pt x="1172" y="1553"/>
                    <a:pt x="1172" y="1553"/>
                  </a:cubicBezTo>
                  <a:cubicBezTo>
                    <a:pt x="1066" y="1614"/>
                    <a:pt x="929" y="1645"/>
                    <a:pt x="793" y="1628"/>
                  </a:cubicBezTo>
                  <a:close/>
                  <a:moveTo>
                    <a:pt x="1280" y="1492"/>
                  </a:moveTo>
                  <a:lnTo>
                    <a:pt x="1280" y="1492"/>
                  </a:lnTo>
                  <a:cubicBezTo>
                    <a:pt x="1066" y="1249"/>
                    <a:pt x="1066" y="1249"/>
                    <a:pt x="1066" y="1249"/>
                  </a:cubicBezTo>
                  <a:cubicBezTo>
                    <a:pt x="1035" y="1217"/>
                    <a:pt x="1035" y="1217"/>
                    <a:pt x="1035" y="1217"/>
                  </a:cubicBezTo>
                  <a:cubicBezTo>
                    <a:pt x="929" y="1080"/>
                    <a:pt x="929" y="1080"/>
                    <a:pt x="929" y="1080"/>
                  </a:cubicBezTo>
                  <a:cubicBezTo>
                    <a:pt x="1051" y="990"/>
                    <a:pt x="1051" y="990"/>
                    <a:pt x="1051" y="990"/>
                  </a:cubicBezTo>
                  <a:cubicBezTo>
                    <a:pt x="1204" y="1217"/>
                    <a:pt x="1204" y="1217"/>
                    <a:pt x="1204" y="1217"/>
                  </a:cubicBezTo>
                  <a:cubicBezTo>
                    <a:pt x="1233" y="1249"/>
                    <a:pt x="1233" y="1249"/>
                    <a:pt x="1233" y="1249"/>
                  </a:cubicBezTo>
                  <a:cubicBezTo>
                    <a:pt x="1355" y="1431"/>
                    <a:pt x="1355" y="1431"/>
                    <a:pt x="1355" y="1431"/>
                  </a:cubicBezTo>
                  <a:cubicBezTo>
                    <a:pt x="1325" y="1461"/>
                    <a:pt x="1310" y="1477"/>
                    <a:pt x="1280" y="1492"/>
                  </a:cubicBezTo>
                  <a:close/>
                  <a:moveTo>
                    <a:pt x="1600" y="1005"/>
                  </a:moveTo>
                  <a:lnTo>
                    <a:pt x="1600" y="1005"/>
                  </a:lnTo>
                  <a:cubicBezTo>
                    <a:pt x="1600" y="1050"/>
                    <a:pt x="1584" y="1096"/>
                    <a:pt x="1569" y="1141"/>
                  </a:cubicBezTo>
                  <a:cubicBezTo>
                    <a:pt x="1555" y="1157"/>
                    <a:pt x="1555" y="1188"/>
                    <a:pt x="1539" y="1202"/>
                  </a:cubicBezTo>
                  <a:cubicBezTo>
                    <a:pt x="1539" y="1202"/>
                    <a:pt x="1539" y="1202"/>
                    <a:pt x="1539" y="1217"/>
                  </a:cubicBezTo>
                  <a:cubicBezTo>
                    <a:pt x="1522" y="1217"/>
                    <a:pt x="1522" y="1233"/>
                    <a:pt x="1508" y="1249"/>
                  </a:cubicBezTo>
                  <a:cubicBezTo>
                    <a:pt x="1508" y="1263"/>
                    <a:pt x="1494" y="1278"/>
                    <a:pt x="1477" y="1294"/>
                  </a:cubicBezTo>
                  <a:lnTo>
                    <a:pt x="1477" y="1309"/>
                  </a:lnTo>
                  <a:cubicBezTo>
                    <a:pt x="1463" y="1309"/>
                    <a:pt x="1463" y="1325"/>
                    <a:pt x="1463" y="1325"/>
                  </a:cubicBezTo>
                  <a:cubicBezTo>
                    <a:pt x="1447" y="1339"/>
                    <a:pt x="1447" y="1355"/>
                    <a:pt x="1432" y="1370"/>
                  </a:cubicBezTo>
                  <a:cubicBezTo>
                    <a:pt x="1355" y="1249"/>
                    <a:pt x="1355" y="1249"/>
                    <a:pt x="1355" y="1249"/>
                  </a:cubicBezTo>
                  <a:cubicBezTo>
                    <a:pt x="1341" y="1217"/>
                    <a:pt x="1341" y="1217"/>
                    <a:pt x="1341" y="1217"/>
                  </a:cubicBezTo>
                  <a:cubicBezTo>
                    <a:pt x="1233" y="1019"/>
                    <a:pt x="1233" y="1019"/>
                    <a:pt x="1233" y="1019"/>
                  </a:cubicBezTo>
                  <a:cubicBezTo>
                    <a:pt x="1264" y="899"/>
                    <a:pt x="1264" y="899"/>
                    <a:pt x="1264" y="899"/>
                  </a:cubicBezTo>
                  <a:cubicBezTo>
                    <a:pt x="1555" y="760"/>
                    <a:pt x="1555" y="760"/>
                    <a:pt x="1555" y="760"/>
                  </a:cubicBezTo>
                  <a:cubicBezTo>
                    <a:pt x="1614" y="746"/>
                    <a:pt x="1614" y="746"/>
                    <a:pt x="1614" y="746"/>
                  </a:cubicBezTo>
                  <a:cubicBezTo>
                    <a:pt x="1614" y="791"/>
                    <a:pt x="1614" y="837"/>
                    <a:pt x="1614" y="882"/>
                  </a:cubicBezTo>
                  <a:cubicBezTo>
                    <a:pt x="1614" y="913"/>
                    <a:pt x="1614" y="929"/>
                    <a:pt x="1614" y="960"/>
                  </a:cubicBezTo>
                  <a:cubicBezTo>
                    <a:pt x="1614" y="974"/>
                    <a:pt x="1614" y="990"/>
                    <a:pt x="1600" y="100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0" name="Google Shape;3030;p47"/>
            <p:cNvSpPr/>
            <p:nvPr/>
          </p:nvSpPr>
          <p:spPr>
            <a:xfrm>
              <a:off x="5687" y="4408"/>
              <a:ext cx="3" cy="6"/>
            </a:xfrm>
            <a:custGeom>
              <a:avLst/>
              <a:gdLst/>
              <a:ahLst/>
              <a:cxnLst/>
              <a:rect l="l" t="t" r="r" b="b"/>
              <a:pathLst>
                <a:path w="17" h="32" extrusionOk="0">
                  <a:moveTo>
                    <a:pt x="0" y="0"/>
                  </a:moveTo>
                  <a:lnTo>
                    <a:pt x="0" y="0"/>
                  </a:lnTo>
                  <a:cubicBezTo>
                    <a:pt x="0" y="15"/>
                    <a:pt x="0" y="15"/>
                    <a:pt x="16" y="31"/>
                  </a:cubicBezTo>
                  <a:lnTo>
                    <a:pt x="16" y="31"/>
                  </a:lnTo>
                  <a:cubicBezTo>
                    <a:pt x="0" y="31"/>
                    <a:pt x="0" y="15"/>
                    <a:pt x="0" y="0"/>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1" name="Google Shape;3031;p47"/>
            <p:cNvSpPr/>
            <p:nvPr/>
          </p:nvSpPr>
          <p:spPr>
            <a:xfrm>
              <a:off x="5697" y="4252"/>
              <a:ext cx="10" cy="17"/>
            </a:xfrm>
            <a:custGeom>
              <a:avLst/>
              <a:gdLst/>
              <a:ahLst/>
              <a:cxnLst/>
              <a:rect l="l" t="t" r="r" b="b"/>
              <a:pathLst>
                <a:path w="47" h="78" extrusionOk="0">
                  <a:moveTo>
                    <a:pt x="46" y="16"/>
                  </a:moveTo>
                  <a:lnTo>
                    <a:pt x="46" y="16"/>
                  </a:lnTo>
                  <a:lnTo>
                    <a:pt x="46" y="0"/>
                  </a:lnTo>
                  <a:lnTo>
                    <a:pt x="46" y="0"/>
                  </a:lnTo>
                  <a:cubicBezTo>
                    <a:pt x="30" y="77"/>
                    <a:pt x="30" y="77"/>
                    <a:pt x="30" y="77"/>
                  </a:cubicBezTo>
                  <a:cubicBezTo>
                    <a:pt x="0" y="61"/>
                    <a:pt x="0" y="61"/>
                    <a:pt x="0" y="61"/>
                  </a:cubicBezTo>
                  <a:cubicBezTo>
                    <a:pt x="16" y="46"/>
                    <a:pt x="30" y="32"/>
                    <a:pt x="46" y="16"/>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2" name="Google Shape;3032;p47"/>
            <p:cNvSpPr/>
            <p:nvPr/>
          </p:nvSpPr>
          <p:spPr>
            <a:xfrm>
              <a:off x="8519" y="5637"/>
              <a:ext cx="438" cy="138"/>
            </a:xfrm>
            <a:custGeom>
              <a:avLst/>
              <a:gdLst/>
              <a:ahLst/>
              <a:cxnLst/>
              <a:rect l="l" t="t" r="r" b="b"/>
              <a:pathLst>
                <a:path w="1935" h="611" extrusionOk="0">
                  <a:moveTo>
                    <a:pt x="958" y="0"/>
                  </a:moveTo>
                  <a:lnTo>
                    <a:pt x="958" y="0"/>
                  </a:lnTo>
                  <a:cubicBezTo>
                    <a:pt x="532" y="0"/>
                    <a:pt x="167" y="243"/>
                    <a:pt x="0" y="610"/>
                  </a:cubicBezTo>
                  <a:cubicBezTo>
                    <a:pt x="228" y="610"/>
                    <a:pt x="228" y="610"/>
                    <a:pt x="228" y="610"/>
                  </a:cubicBezTo>
                  <a:cubicBezTo>
                    <a:pt x="273" y="518"/>
                    <a:pt x="273" y="518"/>
                    <a:pt x="273" y="518"/>
                  </a:cubicBezTo>
                  <a:cubicBezTo>
                    <a:pt x="395" y="594"/>
                    <a:pt x="395" y="594"/>
                    <a:pt x="395" y="594"/>
                  </a:cubicBezTo>
                  <a:cubicBezTo>
                    <a:pt x="381" y="610"/>
                    <a:pt x="381" y="610"/>
                    <a:pt x="381" y="610"/>
                  </a:cubicBezTo>
                  <a:cubicBezTo>
                    <a:pt x="1553" y="610"/>
                    <a:pt x="1553" y="610"/>
                    <a:pt x="1553" y="610"/>
                  </a:cubicBezTo>
                  <a:cubicBezTo>
                    <a:pt x="1522" y="549"/>
                    <a:pt x="1522" y="549"/>
                    <a:pt x="1522" y="549"/>
                  </a:cubicBezTo>
                  <a:cubicBezTo>
                    <a:pt x="1644" y="488"/>
                    <a:pt x="1644" y="488"/>
                    <a:pt x="1644" y="488"/>
                  </a:cubicBezTo>
                  <a:cubicBezTo>
                    <a:pt x="1705" y="610"/>
                    <a:pt x="1705" y="610"/>
                    <a:pt x="1705" y="610"/>
                  </a:cubicBezTo>
                  <a:cubicBezTo>
                    <a:pt x="1934" y="610"/>
                    <a:pt x="1934" y="610"/>
                    <a:pt x="1934" y="610"/>
                  </a:cubicBezTo>
                  <a:cubicBezTo>
                    <a:pt x="1767" y="243"/>
                    <a:pt x="1400" y="0"/>
                    <a:pt x="958" y="0"/>
                  </a:cubicBezTo>
                  <a:close/>
                  <a:moveTo>
                    <a:pt x="1096" y="335"/>
                  </a:moveTo>
                  <a:lnTo>
                    <a:pt x="1096" y="335"/>
                  </a:lnTo>
                  <a:cubicBezTo>
                    <a:pt x="791" y="335"/>
                    <a:pt x="791" y="335"/>
                    <a:pt x="791" y="335"/>
                  </a:cubicBezTo>
                  <a:cubicBezTo>
                    <a:pt x="791" y="198"/>
                    <a:pt x="791" y="198"/>
                    <a:pt x="791" y="198"/>
                  </a:cubicBezTo>
                  <a:cubicBezTo>
                    <a:pt x="1096" y="198"/>
                    <a:pt x="1096" y="198"/>
                    <a:pt x="1096" y="198"/>
                  </a:cubicBezTo>
                  <a:lnTo>
                    <a:pt x="1096" y="335"/>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3" name="Google Shape;3033;p47"/>
            <p:cNvSpPr/>
            <p:nvPr/>
          </p:nvSpPr>
          <p:spPr>
            <a:xfrm>
              <a:off x="8325" y="5454"/>
              <a:ext cx="825" cy="321"/>
            </a:xfrm>
            <a:custGeom>
              <a:avLst/>
              <a:gdLst/>
              <a:ahLst/>
              <a:cxnLst/>
              <a:rect l="l" t="t" r="r" b="b"/>
              <a:pathLst>
                <a:path w="3641" h="1418" extrusionOk="0">
                  <a:moveTo>
                    <a:pt x="3640" y="1417"/>
                  </a:moveTo>
                  <a:lnTo>
                    <a:pt x="3640" y="1417"/>
                  </a:lnTo>
                  <a:cubicBezTo>
                    <a:pt x="3092" y="1417"/>
                    <a:pt x="3092" y="1417"/>
                    <a:pt x="3092" y="1417"/>
                  </a:cubicBezTo>
                  <a:cubicBezTo>
                    <a:pt x="2894" y="899"/>
                    <a:pt x="2407" y="534"/>
                    <a:pt x="1812" y="534"/>
                  </a:cubicBezTo>
                  <a:cubicBezTo>
                    <a:pt x="1235" y="534"/>
                    <a:pt x="746" y="899"/>
                    <a:pt x="548" y="1417"/>
                  </a:cubicBezTo>
                  <a:cubicBezTo>
                    <a:pt x="0" y="1417"/>
                    <a:pt x="0" y="1417"/>
                    <a:pt x="0" y="1417"/>
                  </a:cubicBezTo>
                  <a:cubicBezTo>
                    <a:pt x="198" y="594"/>
                    <a:pt x="944" y="0"/>
                    <a:pt x="1812" y="0"/>
                  </a:cubicBezTo>
                  <a:cubicBezTo>
                    <a:pt x="2696" y="0"/>
                    <a:pt x="3442" y="594"/>
                    <a:pt x="3640" y="1417"/>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4" name="Google Shape;3034;p47"/>
            <p:cNvSpPr/>
            <p:nvPr/>
          </p:nvSpPr>
          <p:spPr>
            <a:xfrm>
              <a:off x="8198" y="5130"/>
              <a:ext cx="1571" cy="655"/>
            </a:xfrm>
            <a:custGeom>
              <a:avLst/>
              <a:gdLst/>
              <a:ahLst/>
              <a:cxnLst/>
              <a:rect l="l" t="t" r="r" b="b"/>
              <a:pathLst>
                <a:path w="6931" h="2893" extrusionOk="0">
                  <a:moveTo>
                    <a:pt x="6930" y="1125"/>
                  </a:moveTo>
                  <a:lnTo>
                    <a:pt x="6930" y="1125"/>
                  </a:lnTo>
                  <a:cubicBezTo>
                    <a:pt x="6930" y="2040"/>
                    <a:pt x="6930" y="2847"/>
                    <a:pt x="6930" y="2847"/>
                  </a:cubicBezTo>
                  <a:cubicBezTo>
                    <a:pt x="5955" y="2847"/>
                    <a:pt x="5955" y="2847"/>
                    <a:pt x="5955" y="2847"/>
                  </a:cubicBezTo>
                  <a:cubicBezTo>
                    <a:pt x="4341" y="2847"/>
                    <a:pt x="4341" y="2847"/>
                    <a:pt x="4341" y="2847"/>
                  </a:cubicBezTo>
                  <a:cubicBezTo>
                    <a:pt x="4309" y="2480"/>
                    <a:pt x="4188" y="1734"/>
                    <a:pt x="3685" y="1233"/>
                  </a:cubicBezTo>
                  <a:cubicBezTo>
                    <a:pt x="3365" y="897"/>
                    <a:pt x="2923" y="729"/>
                    <a:pt x="2375" y="729"/>
                  </a:cubicBezTo>
                  <a:cubicBezTo>
                    <a:pt x="1843" y="729"/>
                    <a:pt x="1401" y="897"/>
                    <a:pt x="1081" y="1233"/>
                  </a:cubicBezTo>
                  <a:cubicBezTo>
                    <a:pt x="579" y="1734"/>
                    <a:pt x="457" y="2480"/>
                    <a:pt x="426" y="2847"/>
                  </a:cubicBezTo>
                  <a:cubicBezTo>
                    <a:pt x="274" y="2847"/>
                    <a:pt x="274" y="2847"/>
                    <a:pt x="274" y="2847"/>
                  </a:cubicBezTo>
                  <a:cubicBezTo>
                    <a:pt x="274" y="2847"/>
                    <a:pt x="0" y="2892"/>
                    <a:pt x="0" y="2572"/>
                  </a:cubicBezTo>
                  <a:cubicBezTo>
                    <a:pt x="0" y="2451"/>
                    <a:pt x="31" y="1339"/>
                    <a:pt x="76" y="0"/>
                  </a:cubicBezTo>
                  <a:cubicBezTo>
                    <a:pt x="2497" y="0"/>
                    <a:pt x="2497" y="0"/>
                    <a:pt x="2497" y="0"/>
                  </a:cubicBezTo>
                  <a:cubicBezTo>
                    <a:pt x="2497" y="0"/>
                    <a:pt x="3701" y="151"/>
                    <a:pt x="4142" y="1125"/>
                  </a:cubicBezTo>
                  <a:lnTo>
                    <a:pt x="6930" y="1125"/>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5" name="Google Shape;3035;p47"/>
            <p:cNvSpPr/>
            <p:nvPr/>
          </p:nvSpPr>
          <p:spPr>
            <a:xfrm>
              <a:off x="8215" y="3949"/>
              <a:ext cx="1554" cy="1436"/>
            </a:xfrm>
            <a:custGeom>
              <a:avLst/>
              <a:gdLst/>
              <a:ahLst/>
              <a:cxnLst/>
              <a:rect l="l" t="t" r="r" b="b"/>
              <a:pathLst>
                <a:path w="6855" h="6335" extrusionOk="0">
                  <a:moveTo>
                    <a:pt x="6686" y="3197"/>
                  </a:moveTo>
                  <a:lnTo>
                    <a:pt x="6686" y="3197"/>
                  </a:lnTo>
                  <a:cubicBezTo>
                    <a:pt x="6686" y="3197"/>
                    <a:pt x="6122" y="1065"/>
                    <a:pt x="5971" y="562"/>
                  </a:cubicBezTo>
                  <a:cubicBezTo>
                    <a:pt x="5818" y="61"/>
                    <a:pt x="5209" y="0"/>
                    <a:pt x="5209" y="0"/>
                  </a:cubicBezTo>
                  <a:cubicBezTo>
                    <a:pt x="5209" y="0"/>
                    <a:pt x="1797" y="0"/>
                    <a:pt x="1294" y="0"/>
                  </a:cubicBezTo>
                  <a:cubicBezTo>
                    <a:pt x="792" y="0"/>
                    <a:pt x="548" y="275"/>
                    <a:pt x="548" y="275"/>
                  </a:cubicBezTo>
                  <a:cubicBezTo>
                    <a:pt x="275" y="487"/>
                    <a:pt x="106" y="3122"/>
                    <a:pt x="0" y="5209"/>
                  </a:cubicBezTo>
                  <a:cubicBezTo>
                    <a:pt x="2421" y="5209"/>
                    <a:pt x="2421" y="5209"/>
                    <a:pt x="2421" y="5209"/>
                  </a:cubicBezTo>
                  <a:cubicBezTo>
                    <a:pt x="2421" y="5209"/>
                    <a:pt x="3625" y="5360"/>
                    <a:pt x="4066" y="6334"/>
                  </a:cubicBezTo>
                  <a:cubicBezTo>
                    <a:pt x="6854" y="6334"/>
                    <a:pt x="6854" y="6334"/>
                    <a:pt x="6854" y="6334"/>
                  </a:cubicBezTo>
                  <a:cubicBezTo>
                    <a:pt x="6854" y="4035"/>
                    <a:pt x="6854" y="4035"/>
                    <a:pt x="6854" y="4035"/>
                  </a:cubicBezTo>
                  <a:cubicBezTo>
                    <a:pt x="6854" y="3334"/>
                    <a:pt x="6686" y="3197"/>
                    <a:pt x="6686" y="3197"/>
                  </a:cubicBezTo>
                  <a:close/>
                  <a:moveTo>
                    <a:pt x="2955" y="4553"/>
                  </a:moveTo>
                  <a:lnTo>
                    <a:pt x="2955" y="4553"/>
                  </a:lnTo>
                  <a:cubicBezTo>
                    <a:pt x="3625" y="4553"/>
                    <a:pt x="3625" y="4553"/>
                    <a:pt x="3625" y="4553"/>
                  </a:cubicBezTo>
                  <a:cubicBezTo>
                    <a:pt x="3625" y="4736"/>
                    <a:pt x="3625" y="4736"/>
                    <a:pt x="3625" y="4736"/>
                  </a:cubicBezTo>
                  <a:cubicBezTo>
                    <a:pt x="2955" y="4736"/>
                    <a:pt x="2955" y="4736"/>
                    <a:pt x="2955" y="4736"/>
                  </a:cubicBezTo>
                  <a:lnTo>
                    <a:pt x="2955" y="4553"/>
                  </a:lnTo>
                  <a:close/>
                  <a:moveTo>
                    <a:pt x="3289" y="2665"/>
                  </a:moveTo>
                  <a:lnTo>
                    <a:pt x="3289" y="2665"/>
                  </a:lnTo>
                  <a:cubicBezTo>
                    <a:pt x="3289" y="882"/>
                    <a:pt x="3289" y="882"/>
                    <a:pt x="3289" y="882"/>
                  </a:cubicBezTo>
                  <a:cubicBezTo>
                    <a:pt x="3289" y="715"/>
                    <a:pt x="3442" y="578"/>
                    <a:pt x="3640" y="578"/>
                  </a:cubicBezTo>
                  <a:cubicBezTo>
                    <a:pt x="5132" y="578"/>
                    <a:pt x="5132" y="578"/>
                    <a:pt x="5132" y="578"/>
                  </a:cubicBezTo>
                  <a:cubicBezTo>
                    <a:pt x="5331" y="578"/>
                    <a:pt x="5482" y="715"/>
                    <a:pt x="5482" y="882"/>
                  </a:cubicBezTo>
                  <a:cubicBezTo>
                    <a:pt x="5924" y="2938"/>
                    <a:pt x="5924" y="2938"/>
                    <a:pt x="5924" y="2938"/>
                  </a:cubicBezTo>
                  <a:cubicBezTo>
                    <a:pt x="5924" y="3106"/>
                    <a:pt x="5910" y="3274"/>
                    <a:pt x="5711" y="3274"/>
                  </a:cubicBezTo>
                  <a:cubicBezTo>
                    <a:pt x="3640" y="2969"/>
                    <a:pt x="3640" y="2969"/>
                    <a:pt x="3640" y="2969"/>
                  </a:cubicBezTo>
                  <a:cubicBezTo>
                    <a:pt x="3442" y="2969"/>
                    <a:pt x="3289" y="2832"/>
                    <a:pt x="3289" y="2665"/>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6" name="Google Shape;3036;p47"/>
            <p:cNvSpPr/>
            <p:nvPr/>
          </p:nvSpPr>
          <p:spPr>
            <a:xfrm>
              <a:off x="8836" y="4025"/>
              <a:ext cx="846" cy="1308"/>
            </a:xfrm>
            <a:custGeom>
              <a:avLst/>
              <a:gdLst/>
              <a:ahLst/>
              <a:cxnLst/>
              <a:rect l="l" t="t" r="r" b="b"/>
              <a:pathLst>
                <a:path w="3733" h="5773" extrusionOk="0">
                  <a:moveTo>
                    <a:pt x="3579" y="2757"/>
                  </a:moveTo>
                  <a:lnTo>
                    <a:pt x="3579" y="2757"/>
                  </a:lnTo>
                  <a:cubicBezTo>
                    <a:pt x="3579" y="2757"/>
                    <a:pt x="3183" y="1174"/>
                    <a:pt x="3016" y="579"/>
                  </a:cubicBezTo>
                  <a:cubicBezTo>
                    <a:pt x="2847" y="0"/>
                    <a:pt x="2360" y="16"/>
                    <a:pt x="2360" y="16"/>
                  </a:cubicBezTo>
                  <a:cubicBezTo>
                    <a:pt x="214" y="16"/>
                    <a:pt x="214" y="16"/>
                    <a:pt x="214" y="16"/>
                  </a:cubicBezTo>
                  <a:cubicBezTo>
                    <a:pt x="0" y="4675"/>
                    <a:pt x="0" y="4675"/>
                    <a:pt x="0" y="4675"/>
                  </a:cubicBezTo>
                  <a:cubicBezTo>
                    <a:pt x="1158" y="4736"/>
                    <a:pt x="1539" y="5772"/>
                    <a:pt x="1539" y="5772"/>
                  </a:cubicBezTo>
                  <a:cubicBezTo>
                    <a:pt x="3732" y="5772"/>
                    <a:pt x="3732" y="5772"/>
                    <a:pt x="3732" y="5772"/>
                  </a:cubicBezTo>
                  <a:cubicBezTo>
                    <a:pt x="3732" y="5772"/>
                    <a:pt x="3732" y="3715"/>
                    <a:pt x="3732" y="3442"/>
                  </a:cubicBezTo>
                  <a:cubicBezTo>
                    <a:pt x="3732" y="3153"/>
                    <a:pt x="3579" y="2757"/>
                    <a:pt x="3579" y="2757"/>
                  </a:cubicBezTo>
                  <a:close/>
                  <a:moveTo>
                    <a:pt x="884" y="4402"/>
                  </a:moveTo>
                  <a:lnTo>
                    <a:pt x="884" y="4402"/>
                  </a:lnTo>
                  <a:cubicBezTo>
                    <a:pt x="214" y="4402"/>
                    <a:pt x="214" y="4402"/>
                    <a:pt x="214" y="4402"/>
                  </a:cubicBezTo>
                  <a:cubicBezTo>
                    <a:pt x="214" y="4219"/>
                    <a:pt x="214" y="4219"/>
                    <a:pt x="214" y="4219"/>
                  </a:cubicBezTo>
                  <a:cubicBezTo>
                    <a:pt x="884" y="4219"/>
                    <a:pt x="884" y="4219"/>
                    <a:pt x="884" y="4219"/>
                  </a:cubicBezTo>
                  <a:lnTo>
                    <a:pt x="884" y="4402"/>
                  </a:lnTo>
                  <a:close/>
                  <a:moveTo>
                    <a:pt x="2970" y="2940"/>
                  </a:moveTo>
                  <a:lnTo>
                    <a:pt x="2970" y="2940"/>
                  </a:lnTo>
                  <a:cubicBezTo>
                    <a:pt x="899" y="2635"/>
                    <a:pt x="899" y="2635"/>
                    <a:pt x="899" y="2635"/>
                  </a:cubicBezTo>
                  <a:cubicBezTo>
                    <a:pt x="701" y="2635"/>
                    <a:pt x="548" y="2498"/>
                    <a:pt x="548" y="2331"/>
                  </a:cubicBezTo>
                  <a:cubicBezTo>
                    <a:pt x="548" y="548"/>
                    <a:pt x="548" y="548"/>
                    <a:pt x="548" y="548"/>
                  </a:cubicBezTo>
                  <a:cubicBezTo>
                    <a:pt x="548" y="381"/>
                    <a:pt x="701" y="244"/>
                    <a:pt x="899" y="244"/>
                  </a:cubicBezTo>
                  <a:cubicBezTo>
                    <a:pt x="2391" y="244"/>
                    <a:pt x="2391" y="244"/>
                    <a:pt x="2391" y="244"/>
                  </a:cubicBezTo>
                  <a:cubicBezTo>
                    <a:pt x="2590" y="244"/>
                    <a:pt x="2741" y="381"/>
                    <a:pt x="2741" y="548"/>
                  </a:cubicBezTo>
                  <a:cubicBezTo>
                    <a:pt x="3183" y="2604"/>
                    <a:pt x="3183" y="2604"/>
                    <a:pt x="3183" y="2604"/>
                  </a:cubicBezTo>
                  <a:cubicBezTo>
                    <a:pt x="3183" y="2772"/>
                    <a:pt x="3169" y="2940"/>
                    <a:pt x="2970" y="2940"/>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7" name="Google Shape;3037;p47"/>
            <p:cNvSpPr/>
            <p:nvPr/>
          </p:nvSpPr>
          <p:spPr>
            <a:xfrm>
              <a:off x="9807" y="5385"/>
              <a:ext cx="99" cy="438"/>
            </a:xfrm>
            <a:custGeom>
              <a:avLst/>
              <a:gdLst/>
              <a:ahLst/>
              <a:cxnLst/>
              <a:rect l="l" t="t" r="r" b="b"/>
              <a:pathLst>
                <a:path w="443" h="1937" extrusionOk="0">
                  <a:moveTo>
                    <a:pt x="442" y="1706"/>
                  </a:moveTo>
                  <a:lnTo>
                    <a:pt x="442" y="1706"/>
                  </a:lnTo>
                  <a:cubicBezTo>
                    <a:pt x="442" y="1844"/>
                    <a:pt x="334" y="1936"/>
                    <a:pt x="214" y="1936"/>
                  </a:cubicBezTo>
                  <a:lnTo>
                    <a:pt x="214" y="1936"/>
                  </a:lnTo>
                  <a:cubicBezTo>
                    <a:pt x="92" y="1936"/>
                    <a:pt x="0" y="1844"/>
                    <a:pt x="0" y="1706"/>
                  </a:cubicBezTo>
                  <a:cubicBezTo>
                    <a:pt x="0" y="230"/>
                    <a:pt x="0" y="230"/>
                    <a:pt x="0" y="230"/>
                  </a:cubicBezTo>
                  <a:cubicBezTo>
                    <a:pt x="0" y="108"/>
                    <a:pt x="92" y="0"/>
                    <a:pt x="214" y="0"/>
                  </a:cubicBezTo>
                  <a:lnTo>
                    <a:pt x="214" y="0"/>
                  </a:lnTo>
                  <a:cubicBezTo>
                    <a:pt x="334" y="0"/>
                    <a:pt x="442" y="108"/>
                    <a:pt x="442" y="230"/>
                  </a:cubicBezTo>
                  <a:lnTo>
                    <a:pt x="442" y="1706"/>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8" name="Google Shape;3038;p47"/>
            <p:cNvSpPr/>
            <p:nvPr/>
          </p:nvSpPr>
          <p:spPr>
            <a:xfrm>
              <a:off x="8260" y="5261"/>
              <a:ext cx="956" cy="563"/>
            </a:xfrm>
            <a:custGeom>
              <a:avLst/>
              <a:gdLst/>
              <a:ahLst/>
              <a:cxnLst/>
              <a:rect l="l" t="t" r="r" b="b"/>
              <a:pathLst>
                <a:path w="4219" h="2485" extrusionOk="0">
                  <a:moveTo>
                    <a:pt x="4218" y="2484"/>
                  </a:moveTo>
                  <a:lnTo>
                    <a:pt x="4218" y="2484"/>
                  </a:lnTo>
                  <a:cubicBezTo>
                    <a:pt x="4067" y="2484"/>
                    <a:pt x="4067" y="2484"/>
                    <a:pt x="4067" y="2484"/>
                  </a:cubicBezTo>
                  <a:cubicBezTo>
                    <a:pt x="4067" y="2484"/>
                    <a:pt x="4067" y="2406"/>
                    <a:pt x="4067" y="2270"/>
                  </a:cubicBezTo>
                  <a:cubicBezTo>
                    <a:pt x="4035" y="1903"/>
                    <a:pt x="3914" y="1157"/>
                    <a:pt x="3411" y="656"/>
                  </a:cubicBezTo>
                  <a:cubicBezTo>
                    <a:pt x="3091" y="320"/>
                    <a:pt x="2649" y="152"/>
                    <a:pt x="2101" y="152"/>
                  </a:cubicBezTo>
                  <a:cubicBezTo>
                    <a:pt x="1569" y="152"/>
                    <a:pt x="1127" y="320"/>
                    <a:pt x="807" y="656"/>
                  </a:cubicBezTo>
                  <a:cubicBezTo>
                    <a:pt x="305" y="1157"/>
                    <a:pt x="183" y="1903"/>
                    <a:pt x="152" y="2270"/>
                  </a:cubicBezTo>
                  <a:cubicBezTo>
                    <a:pt x="136" y="2406"/>
                    <a:pt x="152" y="2484"/>
                    <a:pt x="152" y="2484"/>
                  </a:cubicBezTo>
                  <a:cubicBezTo>
                    <a:pt x="0" y="2484"/>
                    <a:pt x="0" y="2484"/>
                    <a:pt x="0" y="2484"/>
                  </a:cubicBezTo>
                  <a:cubicBezTo>
                    <a:pt x="0" y="2468"/>
                    <a:pt x="0" y="2392"/>
                    <a:pt x="0" y="2270"/>
                  </a:cubicBezTo>
                  <a:cubicBezTo>
                    <a:pt x="30" y="1889"/>
                    <a:pt x="152" y="1096"/>
                    <a:pt x="701" y="548"/>
                  </a:cubicBezTo>
                  <a:cubicBezTo>
                    <a:pt x="1051" y="183"/>
                    <a:pt x="1524" y="0"/>
                    <a:pt x="2101" y="0"/>
                  </a:cubicBezTo>
                  <a:cubicBezTo>
                    <a:pt x="2696" y="0"/>
                    <a:pt x="3168" y="183"/>
                    <a:pt x="3519" y="548"/>
                  </a:cubicBezTo>
                  <a:cubicBezTo>
                    <a:pt x="4051" y="1096"/>
                    <a:pt x="4188" y="1889"/>
                    <a:pt x="4218" y="2270"/>
                  </a:cubicBezTo>
                  <a:cubicBezTo>
                    <a:pt x="4218" y="2392"/>
                    <a:pt x="4218" y="2468"/>
                    <a:pt x="4218" y="2484"/>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39" name="Google Shape;3039;p47"/>
            <p:cNvSpPr/>
            <p:nvPr/>
          </p:nvSpPr>
          <p:spPr>
            <a:xfrm>
              <a:off x="8311" y="5454"/>
              <a:ext cx="852" cy="852"/>
            </a:xfrm>
            <a:custGeom>
              <a:avLst/>
              <a:gdLst/>
              <a:ahLst/>
              <a:cxnLst/>
              <a:rect l="l" t="t" r="r" b="b"/>
              <a:pathLst>
                <a:path w="3763" h="3763" extrusionOk="0">
                  <a:moveTo>
                    <a:pt x="3701" y="1417"/>
                  </a:moveTo>
                  <a:lnTo>
                    <a:pt x="3701" y="1417"/>
                  </a:lnTo>
                  <a:cubicBezTo>
                    <a:pt x="3503" y="594"/>
                    <a:pt x="2757" y="0"/>
                    <a:pt x="1873" y="0"/>
                  </a:cubicBezTo>
                  <a:cubicBezTo>
                    <a:pt x="1005" y="0"/>
                    <a:pt x="259" y="594"/>
                    <a:pt x="61" y="1417"/>
                  </a:cubicBezTo>
                  <a:cubicBezTo>
                    <a:pt x="16" y="1570"/>
                    <a:pt x="0" y="1721"/>
                    <a:pt x="0" y="1873"/>
                  </a:cubicBezTo>
                  <a:cubicBezTo>
                    <a:pt x="0" y="2925"/>
                    <a:pt x="837" y="3762"/>
                    <a:pt x="1873" y="3762"/>
                  </a:cubicBezTo>
                  <a:cubicBezTo>
                    <a:pt x="2924" y="3762"/>
                    <a:pt x="3762" y="2925"/>
                    <a:pt x="3762" y="1873"/>
                  </a:cubicBezTo>
                  <a:cubicBezTo>
                    <a:pt x="3762" y="1721"/>
                    <a:pt x="3748" y="1570"/>
                    <a:pt x="3701" y="1417"/>
                  </a:cubicBezTo>
                  <a:close/>
                  <a:moveTo>
                    <a:pt x="1873" y="3229"/>
                  </a:moveTo>
                  <a:lnTo>
                    <a:pt x="1873" y="3229"/>
                  </a:lnTo>
                  <a:cubicBezTo>
                    <a:pt x="1143" y="3229"/>
                    <a:pt x="534" y="2619"/>
                    <a:pt x="534" y="1873"/>
                  </a:cubicBezTo>
                  <a:cubicBezTo>
                    <a:pt x="534" y="1721"/>
                    <a:pt x="564" y="1570"/>
                    <a:pt x="609" y="1417"/>
                  </a:cubicBezTo>
                  <a:cubicBezTo>
                    <a:pt x="807" y="899"/>
                    <a:pt x="1296" y="534"/>
                    <a:pt x="1873" y="534"/>
                  </a:cubicBezTo>
                  <a:cubicBezTo>
                    <a:pt x="2468" y="534"/>
                    <a:pt x="2955" y="899"/>
                    <a:pt x="3153" y="1417"/>
                  </a:cubicBezTo>
                  <a:cubicBezTo>
                    <a:pt x="3199" y="1570"/>
                    <a:pt x="3230" y="1721"/>
                    <a:pt x="3230" y="1873"/>
                  </a:cubicBezTo>
                  <a:cubicBezTo>
                    <a:pt x="3230" y="2619"/>
                    <a:pt x="2620" y="3229"/>
                    <a:pt x="1873" y="322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0" name="Google Shape;3040;p47"/>
            <p:cNvSpPr/>
            <p:nvPr/>
          </p:nvSpPr>
          <p:spPr>
            <a:xfrm>
              <a:off x="8494" y="5637"/>
              <a:ext cx="486" cy="486"/>
            </a:xfrm>
            <a:custGeom>
              <a:avLst/>
              <a:gdLst/>
              <a:ahLst/>
              <a:cxnLst/>
              <a:rect l="l" t="t" r="r" b="b"/>
              <a:pathLst>
                <a:path w="2149" h="2149" extrusionOk="0">
                  <a:moveTo>
                    <a:pt x="2042" y="610"/>
                  </a:moveTo>
                  <a:lnTo>
                    <a:pt x="2042" y="610"/>
                  </a:lnTo>
                  <a:cubicBezTo>
                    <a:pt x="1875" y="243"/>
                    <a:pt x="1508" y="0"/>
                    <a:pt x="1066" y="0"/>
                  </a:cubicBezTo>
                  <a:cubicBezTo>
                    <a:pt x="640" y="0"/>
                    <a:pt x="275" y="243"/>
                    <a:pt x="108" y="610"/>
                  </a:cubicBezTo>
                  <a:cubicBezTo>
                    <a:pt x="30" y="746"/>
                    <a:pt x="0" y="914"/>
                    <a:pt x="0" y="1066"/>
                  </a:cubicBezTo>
                  <a:cubicBezTo>
                    <a:pt x="0" y="1661"/>
                    <a:pt x="489" y="2148"/>
                    <a:pt x="1066" y="2148"/>
                  </a:cubicBezTo>
                  <a:cubicBezTo>
                    <a:pt x="1661" y="2148"/>
                    <a:pt x="2148" y="1661"/>
                    <a:pt x="2148" y="1066"/>
                  </a:cubicBezTo>
                  <a:cubicBezTo>
                    <a:pt x="2148" y="914"/>
                    <a:pt x="2117" y="746"/>
                    <a:pt x="2042" y="610"/>
                  </a:cubicBezTo>
                  <a:close/>
                  <a:moveTo>
                    <a:pt x="1752" y="488"/>
                  </a:moveTo>
                  <a:lnTo>
                    <a:pt x="1752" y="488"/>
                  </a:lnTo>
                  <a:cubicBezTo>
                    <a:pt x="1813" y="610"/>
                    <a:pt x="1813" y="610"/>
                    <a:pt x="1813" y="610"/>
                  </a:cubicBezTo>
                  <a:cubicBezTo>
                    <a:pt x="1904" y="746"/>
                    <a:pt x="1904" y="746"/>
                    <a:pt x="1904" y="746"/>
                  </a:cubicBezTo>
                  <a:cubicBezTo>
                    <a:pt x="1783" y="824"/>
                    <a:pt x="1783" y="824"/>
                    <a:pt x="1783" y="824"/>
                  </a:cubicBezTo>
                  <a:cubicBezTo>
                    <a:pt x="1661" y="610"/>
                    <a:pt x="1661" y="610"/>
                    <a:pt x="1661" y="610"/>
                  </a:cubicBezTo>
                  <a:cubicBezTo>
                    <a:pt x="1630" y="549"/>
                    <a:pt x="1630" y="549"/>
                    <a:pt x="1630" y="549"/>
                  </a:cubicBezTo>
                  <a:lnTo>
                    <a:pt x="1752" y="488"/>
                  </a:lnTo>
                  <a:close/>
                  <a:moveTo>
                    <a:pt x="899" y="198"/>
                  </a:moveTo>
                  <a:lnTo>
                    <a:pt x="899" y="198"/>
                  </a:lnTo>
                  <a:cubicBezTo>
                    <a:pt x="1204" y="198"/>
                    <a:pt x="1204" y="198"/>
                    <a:pt x="1204" y="198"/>
                  </a:cubicBezTo>
                  <a:cubicBezTo>
                    <a:pt x="1204" y="335"/>
                    <a:pt x="1204" y="335"/>
                    <a:pt x="1204" y="335"/>
                  </a:cubicBezTo>
                  <a:cubicBezTo>
                    <a:pt x="899" y="335"/>
                    <a:pt x="899" y="335"/>
                    <a:pt x="899" y="335"/>
                  </a:cubicBezTo>
                  <a:lnTo>
                    <a:pt x="899" y="198"/>
                  </a:lnTo>
                  <a:close/>
                  <a:moveTo>
                    <a:pt x="336" y="610"/>
                  </a:moveTo>
                  <a:lnTo>
                    <a:pt x="336" y="610"/>
                  </a:lnTo>
                  <a:cubicBezTo>
                    <a:pt x="381" y="518"/>
                    <a:pt x="381" y="518"/>
                    <a:pt x="381" y="518"/>
                  </a:cubicBezTo>
                  <a:cubicBezTo>
                    <a:pt x="503" y="594"/>
                    <a:pt x="503" y="594"/>
                    <a:pt x="503" y="594"/>
                  </a:cubicBezTo>
                  <a:cubicBezTo>
                    <a:pt x="489" y="610"/>
                    <a:pt x="489" y="610"/>
                    <a:pt x="489" y="610"/>
                  </a:cubicBezTo>
                  <a:cubicBezTo>
                    <a:pt x="350" y="853"/>
                    <a:pt x="350" y="853"/>
                    <a:pt x="350" y="853"/>
                  </a:cubicBezTo>
                  <a:cubicBezTo>
                    <a:pt x="230" y="791"/>
                    <a:pt x="230" y="791"/>
                    <a:pt x="230" y="791"/>
                  </a:cubicBezTo>
                  <a:lnTo>
                    <a:pt x="336" y="610"/>
                  </a:lnTo>
                  <a:close/>
                  <a:moveTo>
                    <a:pt x="397" y="1661"/>
                  </a:moveTo>
                  <a:lnTo>
                    <a:pt x="397" y="1661"/>
                  </a:lnTo>
                  <a:cubicBezTo>
                    <a:pt x="244" y="1401"/>
                    <a:pt x="244" y="1401"/>
                    <a:pt x="244" y="1401"/>
                  </a:cubicBezTo>
                  <a:cubicBezTo>
                    <a:pt x="367" y="1325"/>
                    <a:pt x="367" y="1325"/>
                    <a:pt x="367" y="1325"/>
                  </a:cubicBezTo>
                  <a:cubicBezTo>
                    <a:pt x="518" y="1584"/>
                    <a:pt x="518" y="1584"/>
                    <a:pt x="518" y="1584"/>
                  </a:cubicBezTo>
                  <a:lnTo>
                    <a:pt x="397" y="1661"/>
                  </a:lnTo>
                  <a:close/>
                  <a:moveTo>
                    <a:pt x="1249" y="1949"/>
                  </a:moveTo>
                  <a:lnTo>
                    <a:pt x="1249" y="1949"/>
                  </a:lnTo>
                  <a:cubicBezTo>
                    <a:pt x="945" y="1949"/>
                    <a:pt x="945" y="1949"/>
                    <a:pt x="945" y="1949"/>
                  </a:cubicBezTo>
                  <a:cubicBezTo>
                    <a:pt x="945" y="1812"/>
                    <a:pt x="945" y="1812"/>
                    <a:pt x="945" y="1812"/>
                  </a:cubicBezTo>
                  <a:cubicBezTo>
                    <a:pt x="1249" y="1812"/>
                    <a:pt x="1249" y="1812"/>
                    <a:pt x="1249" y="1812"/>
                  </a:cubicBezTo>
                  <a:lnTo>
                    <a:pt x="1249" y="1949"/>
                  </a:lnTo>
                  <a:close/>
                  <a:moveTo>
                    <a:pt x="1066" y="1462"/>
                  </a:moveTo>
                  <a:lnTo>
                    <a:pt x="1066" y="1462"/>
                  </a:lnTo>
                  <a:cubicBezTo>
                    <a:pt x="854" y="1462"/>
                    <a:pt x="686" y="1295"/>
                    <a:pt x="686" y="1066"/>
                  </a:cubicBezTo>
                  <a:cubicBezTo>
                    <a:pt x="686" y="853"/>
                    <a:pt x="854" y="685"/>
                    <a:pt x="1066" y="685"/>
                  </a:cubicBezTo>
                  <a:cubicBezTo>
                    <a:pt x="1296" y="685"/>
                    <a:pt x="1463" y="853"/>
                    <a:pt x="1463" y="1066"/>
                  </a:cubicBezTo>
                  <a:cubicBezTo>
                    <a:pt x="1463" y="1295"/>
                    <a:pt x="1296" y="1462"/>
                    <a:pt x="1066" y="1462"/>
                  </a:cubicBezTo>
                  <a:close/>
                  <a:moveTo>
                    <a:pt x="1767" y="1631"/>
                  </a:moveTo>
                  <a:lnTo>
                    <a:pt x="1767" y="1631"/>
                  </a:lnTo>
                  <a:cubicBezTo>
                    <a:pt x="1645" y="1554"/>
                    <a:pt x="1645" y="1554"/>
                    <a:pt x="1645" y="1554"/>
                  </a:cubicBezTo>
                  <a:cubicBezTo>
                    <a:pt x="1797" y="1295"/>
                    <a:pt x="1797" y="1295"/>
                    <a:pt x="1797" y="1295"/>
                  </a:cubicBezTo>
                  <a:cubicBezTo>
                    <a:pt x="1920" y="1356"/>
                    <a:pt x="1920" y="1356"/>
                    <a:pt x="1920" y="1356"/>
                  </a:cubicBezTo>
                  <a:lnTo>
                    <a:pt x="1767" y="1631"/>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1" name="Google Shape;3041;p47"/>
            <p:cNvSpPr/>
            <p:nvPr/>
          </p:nvSpPr>
          <p:spPr>
            <a:xfrm>
              <a:off x="4353" y="5454"/>
              <a:ext cx="852" cy="852"/>
            </a:xfrm>
            <a:custGeom>
              <a:avLst/>
              <a:gdLst/>
              <a:ahLst/>
              <a:cxnLst/>
              <a:rect l="l" t="t" r="r" b="b"/>
              <a:pathLst>
                <a:path w="3763" h="3763" extrusionOk="0">
                  <a:moveTo>
                    <a:pt x="3762" y="1737"/>
                  </a:moveTo>
                  <a:lnTo>
                    <a:pt x="3762" y="1737"/>
                  </a:lnTo>
                  <a:cubicBezTo>
                    <a:pt x="3687" y="762"/>
                    <a:pt x="2880" y="0"/>
                    <a:pt x="1889" y="0"/>
                  </a:cubicBezTo>
                  <a:cubicBezTo>
                    <a:pt x="899" y="0"/>
                    <a:pt x="77" y="762"/>
                    <a:pt x="16" y="1737"/>
                  </a:cubicBezTo>
                  <a:cubicBezTo>
                    <a:pt x="0" y="1782"/>
                    <a:pt x="0" y="1828"/>
                    <a:pt x="0" y="1873"/>
                  </a:cubicBezTo>
                  <a:cubicBezTo>
                    <a:pt x="0" y="2925"/>
                    <a:pt x="854" y="3762"/>
                    <a:pt x="1889" y="3762"/>
                  </a:cubicBezTo>
                  <a:cubicBezTo>
                    <a:pt x="2925" y="3762"/>
                    <a:pt x="3762" y="2925"/>
                    <a:pt x="3762" y="1873"/>
                  </a:cubicBezTo>
                  <a:cubicBezTo>
                    <a:pt x="3762" y="1828"/>
                    <a:pt x="3762" y="1782"/>
                    <a:pt x="3762" y="1737"/>
                  </a:cubicBezTo>
                  <a:close/>
                  <a:moveTo>
                    <a:pt x="1889" y="3229"/>
                  </a:moveTo>
                  <a:lnTo>
                    <a:pt x="1889" y="3229"/>
                  </a:lnTo>
                  <a:cubicBezTo>
                    <a:pt x="1143" y="3229"/>
                    <a:pt x="534" y="2619"/>
                    <a:pt x="534" y="1873"/>
                  </a:cubicBezTo>
                  <a:cubicBezTo>
                    <a:pt x="534" y="1828"/>
                    <a:pt x="534" y="1782"/>
                    <a:pt x="548" y="1737"/>
                  </a:cubicBezTo>
                  <a:cubicBezTo>
                    <a:pt x="609" y="1050"/>
                    <a:pt x="1190" y="534"/>
                    <a:pt x="1889" y="534"/>
                  </a:cubicBezTo>
                  <a:cubicBezTo>
                    <a:pt x="2574" y="534"/>
                    <a:pt x="3153" y="1050"/>
                    <a:pt x="3230" y="1737"/>
                  </a:cubicBezTo>
                  <a:cubicBezTo>
                    <a:pt x="3230" y="1782"/>
                    <a:pt x="3230" y="1828"/>
                    <a:pt x="3230" y="1873"/>
                  </a:cubicBezTo>
                  <a:cubicBezTo>
                    <a:pt x="3230" y="2619"/>
                    <a:pt x="2635" y="3229"/>
                    <a:pt x="1889" y="3229"/>
                  </a:cubicBez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2" name="Google Shape;3042;p47"/>
            <p:cNvSpPr/>
            <p:nvPr/>
          </p:nvSpPr>
          <p:spPr>
            <a:xfrm>
              <a:off x="4536" y="5637"/>
              <a:ext cx="486" cy="486"/>
            </a:xfrm>
            <a:custGeom>
              <a:avLst/>
              <a:gdLst/>
              <a:ahLst/>
              <a:cxnLst/>
              <a:rect l="l" t="t" r="r" b="b"/>
              <a:pathLst>
                <a:path w="2149" h="2149" extrusionOk="0">
                  <a:moveTo>
                    <a:pt x="2148" y="930"/>
                  </a:moveTo>
                  <a:lnTo>
                    <a:pt x="2148" y="930"/>
                  </a:lnTo>
                  <a:cubicBezTo>
                    <a:pt x="2073" y="396"/>
                    <a:pt x="1616" y="0"/>
                    <a:pt x="1082" y="0"/>
                  </a:cubicBezTo>
                  <a:cubicBezTo>
                    <a:pt x="534" y="0"/>
                    <a:pt x="77" y="396"/>
                    <a:pt x="16" y="930"/>
                  </a:cubicBezTo>
                  <a:cubicBezTo>
                    <a:pt x="0" y="975"/>
                    <a:pt x="0" y="1021"/>
                    <a:pt x="0" y="1066"/>
                  </a:cubicBezTo>
                  <a:cubicBezTo>
                    <a:pt x="0" y="1661"/>
                    <a:pt x="489" y="2148"/>
                    <a:pt x="1082" y="2148"/>
                  </a:cubicBezTo>
                  <a:cubicBezTo>
                    <a:pt x="1677" y="2148"/>
                    <a:pt x="2148" y="1661"/>
                    <a:pt x="2148" y="1066"/>
                  </a:cubicBezTo>
                  <a:cubicBezTo>
                    <a:pt x="2148" y="1021"/>
                    <a:pt x="2148" y="975"/>
                    <a:pt x="2148" y="930"/>
                  </a:cubicBezTo>
                  <a:close/>
                  <a:moveTo>
                    <a:pt x="1753" y="488"/>
                  </a:moveTo>
                  <a:lnTo>
                    <a:pt x="1753" y="488"/>
                  </a:lnTo>
                  <a:cubicBezTo>
                    <a:pt x="1905" y="746"/>
                    <a:pt x="1905" y="746"/>
                    <a:pt x="1905" y="746"/>
                  </a:cubicBezTo>
                  <a:cubicBezTo>
                    <a:pt x="1783" y="824"/>
                    <a:pt x="1783" y="824"/>
                    <a:pt x="1783" y="824"/>
                  </a:cubicBezTo>
                  <a:cubicBezTo>
                    <a:pt x="1630" y="549"/>
                    <a:pt x="1630" y="549"/>
                    <a:pt x="1630" y="549"/>
                  </a:cubicBezTo>
                  <a:lnTo>
                    <a:pt x="1753" y="488"/>
                  </a:lnTo>
                  <a:close/>
                  <a:moveTo>
                    <a:pt x="899" y="198"/>
                  </a:moveTo>
                  <a:lnTo>
                    <a:pt x="899" y="198"/>
                  </a:lnTo>
                  <a:cubicBezTo>
                    <a:pt x="1204" y="198"/>
                    <a:pt x="1204" y="198"/>
                    <a:pt x="1204" y="198"/>
                  </a:cubicBezTo>
                  <a:cubicBezTo>
                    <a:pt x="1204" y="335"/>
                    <a:pt x="1204" y="335"/>
                    <a:pt x="1204" y="335"/>
                  </a:cubicBezTo>
                  <a:cubicBezTo>
                    <a:pt x="899" y="335"/>
                    <a:pt x="899" y="335"/>
                    <a:pt x="899" y="335"/>
                  </a:cubicBezTo>
                  <a:lnTo>
                    <a:pt x="899" y="198"/>
                  </a:lnTo>
                  <a:close/>
                  <a:moveTo>
                    <a:pt x="383" y="518"/>
                  </a:moveTo>
                  <a:lnTo>
                    <a:pt x="383" y="518"/>
                  </a:lnTo>
                  <a:cubicBezTo>
                    <a:pt x="503" y="594"/>
                    <a:pt x="503" y="594"/>
                    <a:pt x="503" y="594"/>
                  </a:cubicBezTo>
                  <a:cubicBezTo>
                    <a:pt x="351" y="853"/>
                    <a:pt x="351" y="853"/>
                    <a:pt x="351" y="853"/>
                  </a:cubicBezTo>
                  <a:cubicBezTo>
                    <a:pt x="230" y="791"/>
                    <a:pt x="230" y="791"/>
                    <a:pt x="230" y="791"/>
                  </a:cubicBezTo>
                  <a:lnTo>
                    <a:pt x="383" y="518"/>
                  </a:lnTo>
                  <a:close/>
                  <a:moveTo>
                    <a:pt x="412" y="1661"/>
                  </a:moveTo>
                  <a:lnTo>
                    <a:pt x="412" y="1661"/>
                  </a:lnTo>
                  <a:cubicBezTo>
                    <a:pt x="261" y="1401"/>
                    <a:pt x="261" y="1401"/>
                    <a:pt x="261" y="1401"/>
                  </a:cubicBezTo>
                  <a:cubicBezTo>
                    <a:pt x="367" y="1325"/>
                    <a:pt x="367" y="1325"/>
                    <a:pt x="367" y="1325"/>
                  </a:cubicBezTo>
                  <a:cubicBezTo>
                    <a:pt x="519" y="1584"/>
                    <a:pt x="519" y="1584"/>
                    <a:pt x="519" y="1584"/>
                  </a:cubicBezTo>
                  <a:lnTo>
                    <a:pt x="412" y="1661"/>
                  </a:lnTo>
                  <a:close/>
                  <a:moveTo>
                    <a:pt x="1249" y="1949"/>
                  </a:moveTo>
                  <a:lnTo>
                    <a:pt x="1249" y="1949"/>
                  </a:lnTo>
                  <a:cubicBezTo>
                    <a:pt x="945" y="1949"/>
                    <a:pt x="945" y="1949"/>
                    <a:pt x="945" y="1949"/>
                  </a:cubicBezTo>
                  <a:cubicBezTo>
                    <a:pt x="945" y="1812"/>
                    <a:pt x="945" y="1812"/>
                    <a:pt x="945" y="1812"/>
                  </a:cubicBezTo>
                  <a:cubicBezTo>
                    <a:pt x="1249" y="1812"/>
                    <a:pt x="1249" y="1812"/>
                    <a:pt x="1249" y="1812"/>
                  </a:cubicBezTo>
                  <a:lnTo>
                    <a:pt x="1249" y="1949"/>
                  </a:lnTo>
                  <a:close/>
                  <a:moveTo>
                    <a:pt x="1082" y="1462"/>
                  </a:moveTo>
                  <a:lnTo>
                    <a:pt x="1082" y="1462"/>
                  </a:lnTo>
                  <a:cubicBezTo>
                    <a:pt x="854" y="1462"/>
                    <a:pt x="687" y="1295"/>
                    <a:pt x="687" y="1066"/>
                  </a:cubicBezTo>
                  <a:cubicBezTo>
                    <a:pt x="687" y="1052"/>
                    <a:pt x="687" y="1021"/>
                    <a:pt x="687" y="1005"/>
                  </a:cubicBezTo>
                  <a:cubicBezTo>
                    <a:pt x="701" y="975"/>
                    <a:pt x="701" y="944"/>
                    <a:pt x="717" y="930"/>
                  </a:cubicBezTo>
                  <a:cubicBezTo>
                    <a:pt x="717" y="899"/>
                    <a:pt x="732" y="883"/>
                    <a:pt x="748" y="869"/>
                  </a:cubicBezTo>
                  <a:cubicBezTo>
                    <a:pt x="748" y="853"/>
                    <a:pt x="762" y="838"/>
                    <a:pt x="762" y="838"/>
                  </a:cubicBezTo>
                  <a:cubicBezTo>
                    <a:pt x="778" y="824"/>
                    <a:pt x="778" y="808"/>
                    <a:pt x="793" y="808"/>
                  </a:cubicBezTo>
                  <a:cubicBezTo>
                    <a:pt x="793" y="791"/>
                    <a:pt x="809" y="791"/>
                    <a:pt x="809" y="777"/>
                  </a:cubicBezTo>
                  <a:cubicBezTo>
                    <a:pt x="823" y="777"/>
                    <a:pt x="839" y="763"/>
                    <a:pt x="839" y="763"/>
                  </a:cubicBezTo>
                  <a:cubicBezTo>
                    <a:pt x="854" y="746"/>
                    <a:pt x="870" y="732"/>
                    <a:pt x="884" y="732"/>
                  </a:cubicBezTo>
                  <a:cubicBezTo>
                    <a:pt x="899" y="716"/>
                    <a:pt x="915" y="716"/>
                    <a:pt x="931" y="716"/>
                  </a:cubicBezTo>
                  <a:cubicBezTo>
                    <a:pt x="931" y="701"/>
                    <a:pt x="945" y="701"/>
                    <a:pt x="960" y="701"/>
                  </a:cubicBezTo>
                  <a:cubicBezTo>
                    <a:pt x="976" y="701"/>
                    <a:pt x="990" y="685"/>
                    <a:pt x="1007" y="685"/>
                  </a:cubicBezTo>
                  <a:cubicBezTo>
                    <a:pt x="1021" y="685"/>
                    <a:pt x="1052" y="685"/>
                    <a:pt x="1082" y="685"/>
                  </a:cubicBezTo>
                  <a:cubicBezTo>
                    <a:pt x="1113" y="685"/>
                    <a:pt x="1129" y="685"/>
                    <a:pt x="1158" y="685"/>
                  </a:cubicBezTo>
                  <a:cubicBezTo>
                    <a:pt x="1174" y="685"/>
                    <a:pt x="1188" y="701"/>
                    <a:pt x="1188" y="701"/>
                  </a:cubicBezTo>
                  <a:cubicBezTo>
                    <a:pt x="1219" y="701"/>
                    <a:pt x="1235" y="716"/>
                    <a:pt x="1249" y="716"/>
                  </a:cubicBezTo>
                  <a:cubicBezTo>
                    <a:pt x="1265" y="732"/>
                    <a:pt x="1280" y="732"/>
                    <a:pt x="1280" y="746"/>
                  </a:cubicBezTo>
                  <a:cubicBezTo>
                    <a:pt x="1296" y="746"/>
                    <a:pt x="1327" y="763"/>
                    <a:pt x="1341" y="777"/>
                  </a:cubicBezTo>
                  <a:cubicBezTo>
                    <a:pt x="1341" y="791"/>
                    <a:pt x="1357" y="791"/>
                    <a:pt x="1372" y="808"/>
                  </a:cubicBezTo>
                  <a:cubicBezTo>
                    <a:pt x="1388" y="824"/>
                    <a:pt x="1388" y="838"/>
                    <a:pt x="1402" y="853"/>
                  </a:cubicBezTo>
                  <a:cubicBezTo>
                    <a:pt x="1418" y="869"/>
                    <a:pt x="1433" y="899"/>
                    <a:pt x="1433" y="914"/>
                  </a:cubicBezTo>
                  <a:cubicBezTo>
                    <a:pt x="1433" y="914"/>
                    <a:pt x="1433" y="930"/>
                    <a:pt x="1447" y="930"/>
                  </a:cubicBezTo>
                  <a:cubicBezTo>
                    <a:pt x="1447" y="944"/>
                    <a:pt x="1463" y="975"/>
                    <a:pt x="1463" y="1005"/>
                  </a:cubicBezTo>
                  <a:cubicBezTo>
                    <a:pt x="1463" y="1021"/>
                    <a:pt x="1463" y="1052"/>
                    <a:pt x="1463" y="1066"/>
                  </a:cubicBezTo>
                  <a:cubicBezTo>
                    <a:pt x="1463" y="1295"/>
                    <a:pt x="1296" y="1462"/>
                    <a:pt x="1082" y="1462"/>
                  </a:cubicBezTo>
                  <a:close/>
                  <a:moveTo>
                    <a:pt x="1767" y="1631"/>
                  </a:moveTo>
                  <a:lnTo>
                    <a:pt x="1767" y="1631"/>
                  </a:lnTo>
                  <a:cubicBezTo>
                    <a:pt x="1646" y="1554"/>
                    <a:pt x="1646" y="1554"/>
                    <a:pt x="1646" y="1554"/>
                  </a:cubicBezTo>
                  <a:cubicBezTo>
                    <a:pt x="1798" y="1295"/>
                    <a:pt x="1798" y="1295"/>
                    <a:pt x="1798" y="1295"/>
                  </a:cubicBezTo>
                  <a:cubicBezTo>
                    <a:pt x="1920" y="1356"/>
                    <a:pt x="1920" y="1356"/>
                    <a:pt x="1920" y="1356"/>
                  </a:cubicBezTo>
                  <a:lnTo>
                    <a:pt x="1767" y="1631"/>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3" name="Google Shape;3043;p47"/>
            <p:cNvSpPr/>
            <p:nvPr/>
          </p:nvSpPr>
          <p:spPr>
            <a:xfrm>
              <a:off x="4540" y="5637"/>
              <a:ext cx="483" cy="210"/>
            </a:xfrm>
            <a:custGeom>
              <a:avLst/>
              <a:gdLst/>
              <a:ahLst/>
              <a:cxnLst/>
              <a:rect l="l" t="t" r="r" b="b"/>
              <a:pathLst>
                <a:path w="2133" h="931" extrusionOk="0">
                  <a:moveTo>
                    <a:pt x="1066" y="0"/>
                  </a:moveTo>
                  <a:lnTo>
                    <a:pt x="1066" y="0"/>
                  </a:lnTo>
                  <a:cubicBezTo>
                    <a:pt x="518" y="0"/>
                    <a:pt x="61" y="396"/>
                    <a:pt x="0" y="930"/>
                  </a:cubicBezTo>
                  <a:cubicBezTo>
                    <a:pt x="701" y="930"/>
                    <a:pt x="701" y="930"/>
                    <a:pt x="701" y="930"/>
                  </a:cubicBezTo>
                  <a:cubicBezTo>
                    <a:pt x="701" y="899"/>
                    <a:pt x="716" y="883"/>
                    <a:pt x="732" y="869"/>
                  </a:cubicBezTo>
                  <a:cubicBezTo>
                    <a:pt x="732" y="853"/>
                    <a:pt x="746" y="838"/>
                    <a:pt x="746" y="838"/>
                  </a:cubicBezTo>
                  <a:cubicBezTo>
                    <a:pt x="762" y="824"/>
                    <a:pt x="762" y="808"/>
                    <a:pt x="777" y="808"/>
                  </a:cubicBezTo>
                  <a:cubicBezTo>
                    <a:pt x="777" y="791"/>
                    <a:pt x="793" y="791"/>
                    <a:pt x="793" y="777"/>
                  </a:cubicBezTo>
                  <a:cubicBezTo>
                    <a:pt x="807" y="777"/>
                    <a:pt x="823" y="763"/>
                    <a:pt x="823" y="763"/>
                  </a:cubicBezTo>
                  <a:cubicBezTo>
                    <a:pt x="838" y="746"/>
                    <a:pt x="854" y="732"/>
                    <a:pt x="868" y="732"/>
                  </a:cubicBezTo>
                  <a:cubicBezTo>
                    <a:pt x="883" y="716"/>
                    <a:pt x="899" y="716"/>
                    <a:pt x="915" y="716"/>
                  </a:cubicBezTo>
                  <a:cubicBezTo>
                    <a:pt x="915" y="701"/>
                    <a:pt x="929" y="701"/>
                    <a:pt x="944" y="701"/>
                  </a:cubicBezTo>
                  <a:cubicBezTo>
                    <a:pt x="960" y="701"/>
                    <a:pt x="974" y="685"/>
                    <a:pt x="991" y="685"/>
                  </a:cubicBezTo>
                  <a:cubicBezTo>
                    <a:pt x="1005" y="685"/>
                    <a:pt x="1036" y="685"/>
                    <a:pt x="1066" y="685"/>
                  </a:cubicBezTo>
                  <a:cubicBezTo>
                    <a:pt x="1097" y="685"/>
                    <a:pt x="1113" y="685"/>
                    <a:pt x="1142" y="685"/>
                  </a:cubicBezTo>
                  <a:cubicBezTo>
                    <a:pt x="1158" y="685"/>
                    <a:pt x="1172" y="701"/>
                    <a:pt x="1172" y="701"/>
                  </a:cubicBezTo>
                  <a:cubicBezTo>
                    <a:pt x="1203" y="701"/>
                    <a:pt x="1219" y="716"/>
                    <a:pt x="1233" y="716"/>
                  </a:cubicBezTo>
                  <a:cubicBezTo>
                    <a:pt x="1249" y="732"/>
                    <a:pt x="1264" y="732"/>
                    <a:pt x="1264" y="746"/>
                  </a:cubicBezTo>
                  <a:cubicBezTo>
                    <a:pt x="1280" y="746"/>
                    <a:pt x="1311" y="763"/>
                    <a:pt x="1325" y="777"/>
                  </a:cubicBezTo>
                  <a:cubicBezTo>
                    <a:pt x="1325" y="791"/>
                    <a:pt x="1341" y="791"/>
                    <a:pt x="1356" y="808"/>
                  </a:cubicBezTo>
                  <a:cubicBezTo>
                    <a:pt x="1372" y="824"/>
                    <a:pt x="1372" y="838"/>
                    <a:pt x="1386" y="853"/>
                  </a:cubicBezTo>
                  <a:cubicBezTo>
                    <a:pt x="1402" y="869"/>
                    <a:pt x="1417" y="899"/>
                    <a:pt x="1417" y="914"/>
                  </a:cubicBezTo>
                  <a:cubicBezTo>
                    <a:pt x="1417" y="914"/>
                    <a:pt x="1417" y="930"/>
                    <a:pt x="1431" y="930"/>
                  </a:cubicBezTo>
                  <a:cubicBezTo>
                    <a:pt x="2132" y="930"/>
                    <a:pt x="2132" y="930"/>
                    <a:pt x="2132" y="930"/>
                  </a:cubicBezTo>
                  <a:cubicBezTo>
                    <a:pt x="2057" y="396"/>
                    <a:pt x="1600" y="0"/>
                    <a:pt x="1066" y="0"/>
                  </a:cubicBezTo>
                  <a:close/>
                  <a:moveTo>
                    <a:pt x="335" y="853"/>
                  </a:moveTo>
                  <a:lnTo>
                    <a:pt x="335" y="853"/>
                  </a:lnTo>
                  <a:cubicBezTo>
                    <a:pt x="214" y="791"/>
                    <a:pt x="214" y="791"/>
                    <a:pt x="214" y="791"/>
                  </a:cubicBezTo>
                  <a:cubicBezTo>
                    <a:pt x="367" y="518"/>
                    <a:pt x="367" y="518"/>
                    <a:pt x="367" y="518"/>
                  </a:cubicBezTo>
                  <a:cubicBezTo>
                    <a:pt x="487" y="594"/>
                    <a:pt x="487" y="594"/>
                    <a:pt x="487" y="594"/>
                  </a:cubicBezTo>
                  <a:lnTo>
                    <a:pt x="335" y="853"/>
                  </a:lnTo>
                  <a:close/>
                  <a:moveTo>
                    <a:pt x="1188" y="335"/>
                  </a:moveTo>
                  <a:lnTo>
                    <a:pt x="1188" y="335"/>
                  </a:lnTo>
                  <a:cubicBezTo>
                    <a:pt x="883" y="335"/>
                    <a:pt x="883" y="335"/>
                    <a:pt x="883" y="335"/>
                  </a:cubicBezTo>
                  <a:cubicBezTo>
                    <a:pt x="883" y="198"/>
                    <a:pt x="883" y="198"/>
                    <a:pt x="883" y="198"/>
                  </a:cubicBezTo>
                  <a:cubicBezTo>
                    <a:pt x="1188" y="198"/>
                    <a:pt x="1188" y="198"/>
                    <a:pt x="1188" y="198"/>
                  </a:cubicBezTo>
                  <a:lnTo>
                    <a:pt x="1188" y="335"/>
                  </a:lnTo>
                  <a:close/>
                  <a:moveTo>
                    <a:pt x="1614" y="549"/>
                  </a:moveTo>
                  <a:lnTo>
                    <a:pt x="1614" y="549"/>
                  </a:lnTo>
                  <a:cubicBezTo>
                    <a:pt x="1737" y="488"/>
                    <a:pt x="1737" y="488"/>
                    <a:pt x="1737" y="488"/>
                  </a:cubicBezTo>
                  <a:cubicBezTo>
                    <a:pt x="1889" y="746"/>
                    <a:pt x="1889" y="746"/>
                    <a:pt x="1889" y="746"/>
                  </a:cubicBezTo>
                  <a:cubicBezTo>
                    <a:pt x="1767" y="824"/>
                    <a:pt x="1767" y="824"/>
                    <a:pt x="1767" y="824"/>
                  </a:cubicBezTo>
                  <a:lnTo>
                    <a:pt x="1614" y="549"/>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4" name="Google Shape;3044;p47"/>
            <p:cNvSpPr/>
            <p:nvPr/>
          </p:nvSpPr>
          <p:spPr>
            <a:xfrm>
              <a:off x="4064" y="5416"/>
              <a:ext cx="4095" cy="431"/>
            </a:xfrm>
            <a:custGeom>
              <a:avLst/>
              <a:gdLst/>
              <a:ahLst/>
              <a:cxnLst/>
              <a:rect l="l" t="t" r="r" b="b"/>
              <a:pathLst>
                <a:path w="18064" h="1905" extrusionOk="0">
                  <a:moveTo>
                    <a:pt x="18063" y="0"/>
                  </a:moveTo>
                  <a:lnTo>
                    <a:pt x="18063" y="0"/>
                  </a:lnTo>
                  <a:cubicBezTo>
                    <a:pt x="18063" y="1904"/>
                    <a:pt x="18063" y="1904"/>
                    <a:pt x="18063" y="1904"/>
                  </a:cubicBezTo>
                  <a:cubicBezTo>
                    <a:pt x="4508" y="1904"/>
                    <a:pt x="4508" y="1904"/>
                    <a:pt x="4508" y="1904"/>
                  </a:cubicBezTo>
                  <a:cubicBezTo>
                    <a:pt x="4431" y="1217"/>
                    <a:pt x="3852" y="701"/>
                    <a:pt x="3167" y="701"/>
                  </a:cubicBezTo>
                  <a:cubicBezTo>
                    <a:pt x="2468" y="701"/>
                    <a:pt x="1887" y="1217"/>
                    <a:pt x="1826" y="1904"/>
                  </a:cubicBezTo>
                  <a:cubicBezTo>
                    <a:pt x="0" y="1904"/>
                    <a:pt x="0" y="1904"/>
                    <a:pt x="0" y="1904"/>
                  </a:cubicBezTo>
                  <a:cubicBezTo>
                    <a:pt x="0" y="0"/>
                    <a:pt x="0" y="0"/>
                    <a:pt x="0" y="0"/>
                  </a:cubicBezTo>
                  <a:lnTo>
                    <a:pt x="18063"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5" name="Google Shape;3045;p47"/>
            <p:cNvSpPr/>
            <p:nvPr/>
          </p:nvSpPr>
          <p:spPr>
            <a:xfrm>
              <a:off x="7438" y="5223"/>
              <a:ext cx="721" cy="193"/>
            </a:xfrm>
            <a:custGeom>
              <a:avLst/>
              <a:gdLst/>
              <a:ahLst/>
              <a:cxnLst/>
              <a:rect l="l" t="t" r="r" b="b"/>
              <a:pathLst>
                <a:path w="3184" h="854" extrusionOk="0">
                  <a:moveTo>
                    <a:pt x="0" y="0"/>
                  </a:moveTo>
                  <a:lnTo>
                    <a:pt x="3183" y="0"/>
                  </a:lnTo>
                  <a:lnTo>
                    <a:pt x="3183" y="853"/>
                  </a:lnTo>
                  <a:lnTo>
                    <a:pt x="0" y="853"/>
                  </a:lnTo>
                  <a:lnTo>
                    <a:pt x="0"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6" name="Google Shape;3046;p47"/>
            <p:cNvSpPr/>
            <p:nvPr/>
          </p:nvSpPr>
          <p:spPr>
            <a:xfrm>
              <a:off x="2765" y="4619"/>
              <a:ext cx="4651" cy="1156"/>
            </a:xfrm>
            <a:custGeom>
              <a:avLst/>
              <a:gdLst/>
              <a:ahLst/>
              <a:cxnLst/>
              <a:rect l="l" t="t" r="r" b="b"/>
              <a:pathLst>
                <a:path w="20516" h="5102" extrusionOk="0">
                  <a:moveTo>
                    <a:pt x="5727" y="5101"/>
                  </a:moveTo>
                  <a:lnTo>
                    <a:pt x="5727" y="5101"/>
                  </a:lnTo>
                  <a:cubicBezTo>
                    <a:pt x="2437" y="4766"/>
                    <a:pt x="2437" y="4766"/>
                    <a:pt x="2437" y="4766"/>
                  </a:cubicBezTo>
                  <a:cubicBezTo>
                    <a:pt x="2437" y="4766"/>
                    <a:pt x="1341" y="4826"/>
                    <a:pt x="701" y="5101"/>
                  </a:cubicBezTo>
                  <a:cubicBezTo>
                    <a:pt x="0" y="5101"/>
                    <a:pt x="0" y="5101"/>
                    <a:pt x="0" y="5101"/>
                  </a:cubicBezTo>
                  <a:cubicBezTo>
                    <a:pt x="396" y="4324"/>
                    <a:pt x="396" y="4324"/>
                    <a:pt x="396" y="4324"/>
                  </a:cubicBezTo>
                  <a:cubicBezTo>
                    <a:pt x="4904" y="3090"/>
                    <a:pt x="4904" y="3090"/>
                    <a:pt x="4904" y="3090"/>
                  </a:cubicBezTo>
                  <a:cubicBezTo>
                    <a:pt x="4904" y="3090"/>
                    <a:pt x="5331" y="2847"/>
                    <a:pt x="6000" y="2831"/>
                  </a:cubicBezTo>
                  <a:cubicBezTo>
                    <a:pt x="6671" y="2816"/>
                    <a:pt x="20332" y="2831"/>
                    <a:pt x="20332" y="2831"/>
                  </a:cubicBezTo>
                  <a:cubicBezTo>
                    <a:pt x="20332" y="0"/>
                    <a:pt x="20332" y="0"/>
                    <a:pt x="20332" y="0"/>
                  </a:cubicBezTo>
                  <a:cubicBezTo>
                    <a:pt x="20515" y="0"/>
                    <a:pt x="20515" y="0"/>
                    <a:pt x="20515" y="0"/>
                  </a:cubicBezTo>
                  <a:cubicBezTo>
                    <a:pt x="20515" y="3379"/>
                    <a:pt x="20515" y="3379"/>
                    <a:pt x="20515" y="3379"/>
                  </a:cubicBezTo>
                  <a:cubicBezTo>
                    <a:pt x="5727" y="3379"/>
                    <a:pt x="5727" y="3379"/>
                    <a:pt x="5727" y="3379"/>
                  </a:cubicBezTo>
                  <a:cubicBezTo>
                    <a:pt x="1767" y="4475"/>
                    <a:pt x="1767" y="4475"/>
                    <a:pt x="1767" y="4475"/>
                  </a:cubicBezTo>
                  <a:cubicBezTo>
                    <a:pt x="5727" y="4475"/>
                    <a:pt x="5727" y="4475"/>
                    <a:pt x="5727" y="4475"/>
                  </a:cubicBezTo>
                  <a:lnTo>
                    <a:pt x="5727" y="5101"/>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7" name="Google Shape;3047;p47"/>
            <p:cNvSpPr/>
            <p:nvPr/>
          </p:nvSpPr>
          <p:spPr>
            <a:xfrm>
              <a:off x="4674" y="2394"/>
              <a:ext cx="3315" cy="2800"/>
            </a:xfrm>
            <a:custGeom>
              <a:avLst/>
              <a:gdLst/>
              <a:ahLst/>
              <a:cxnLst/>
              <a:rect l="l" t="t" r="r" b="b"/>
              <a:pathLst>
                <a:path w="14622" h="12351" extrusionOk="0">
                  <a:moveTo>
                    <a:pt x="13845" y="12350"/>
                  </a:moveTo>
                  <a:lnTo>
                    <a:pt x="13845" y="12350"/>
                  </a:lnTo>
                  <a:cubicBezTo>
                    <a:pt x="12186" y="12350"/>
                    <a:pt x="12186" y="12350"/>
                    <a:pt x="12186" y="12350"/>
                  </a:cubicBezTo>
                  <a:cubicBezTo>
                    <a:pt x="12186" y="8423"/>
                    <a:pt x="12186" y="8423"/>
                    <a:pt x="12186" y="8423"/>
                  </a:cubicBezTo>
                  <a:cubicBezTo>
                    <a:pt x="13023" y="8423"/>
                    <a:pt x="13023" y="8423"/>
                    <a:pt x="13023" y="8423"/>
                  </a:cubicBezTo>
                  <a:cubicBezTo>
                    <a:pt x="13023" y="8423"/>
                    <a:pt x="13586" y="3762"/>
                    <a:pt x="13555" y="3670"/>
                  </a:cubicBezTo>
                  <a:cubicBezTo>
                    <a:pt x="12840" y="3670"/>
                    <a:pt x="12840" y="3670"/>
                    <a:pt x="12840" y="3670"/>
                  </a:cubicBezTo>
                  <a:cubicBezTo>
                    <a:pt x="12840" y="3670"/>
                    <a:pt x="11880" y="3670"/>
                    <a:pt x="11880" y="2635"/>
                  </a:cubicBezTo>
                  <a:cubicBezTo>
                    <a:pt x="0" y="884"/>
                    <a:pt x="0" y="884"/>
                    <a:pt x="0" y="884"/>
                  </a:cubicBezTo>
                  <a:cubicBezTo>
                    <a:pt x="0" y="0"/>
                    <a:pt x="0" y="0"/>
                    <a:pt x="0" y="0"/>
                  </a:cubicBezTo>
                  <a:cubicBezTo>
                    <a:pt x="12748" y="1508"/>
                    <a:pt x="12748" y="1508"/>
                    <a:pt x="12748" y="1508"/>
                  </a:cubicBezTo>
                  <a:cubicBezTo>
                    <a:pt x="12748" y="1508"/>
                    <a:pt x="14621" y="1661"/>
                    <a:pt x="14499" y="3625"/>
                  </a:cubicBezTo>
                  <a:cubicBezTo>
                    <a:pt x="14379" y="5590"/>
                    <a:pt x="13906" y="9701"/>
                    <a:pt x="13906" y="9701"/>
                  </a:cubicBezTo>
                  <a:cubicBezTo>
                    <a:pt x="14363" y="9701"/>
                    <a:pt x="14363" y="9701"/>
                    <a:pt x="14363" y="9701"/>
                  </a:cubicBezTo>
                  <a:cubicBezTo>
                    <a:pt x="14363" y="12350"/>
                    <a:pt x="14363" y="12350"/>
                    <a:pt x="14363" y="12350"/>
                  </a:cubicBezTo>
                  <a:lnTo>
                    <a:pt x="13845" y="1235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8" name="Google Shape;3048;p47"/>
            <p:cNvSpPr/>
            <p:nvPr/>
          </p:nvSpPr>
          <p:spPr>
            <a:xfrm>
              <a:off x="7472" y="3552"/>
              <a:ext cx="96" cy="752"/>
            </a:xfrm>
            <a:custGeom>
              <a:avLst/>
              <a:gdLst/>
              <a:ahLst/>
              <a:cxnLst/>
              <a:rect l="l" t="t" r="r" b="b"/>
              <a:pathLst>
                <a:path w="428" h="3321" extrusionOk="0">
                  <a:moveTo>
                    <a:pt x="427" y="0"/>
                  </a:moveTo>
                  <a:lnTo>
                    <a:pt x="0" y="0"/>
                  </a:lnTo>
                  <a:lnTo>
                    <a:pt x="0" y="3320"/>
                  </a:lnTo>
                  <a:lnTo>
                    <a:pt x="427" y="3320"/>
                  </a:lnTo>
                  <a:lnTo>
                    <a:pt x="427"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49" name="Google Shape;3049;p47"/>
            <p:cNvSpPr/>
            <p:nvPr/>
          </p:nvSpPr>
          <p:spPr>
            <a:xfrm>
              <a:off x="7493" y="3210"/>
              <a:ext cx="55" cy="341"/>
            </a:xfrm>
            <a:custGeom>
              <a:avLst/>
              <a:gdLst/>
              <a:ahLst/>
              <a:cxnLst/>
              <a:rect l="l" t="t" r="r" b="b"/>
              <a:pathLst>
                <a:path w="246" h="1509" extrusionOk="0">
                  <a:moveTo>
                    <a:pt x="245" y="0"/>
                  </a:moveTo>
                  <a:lnTo>
                    <a:pt x="0" y="0"/>
                  </a:lnTo>
                  <a:lnTo>
                    <a:pt x="0" y="1508"/>
                  </a:lnTo>
                  <a:lnTo>
                    <a:pt x="245" y="1508"/>
                  </a:lnTo>
                  <a:lnTo>
                    <a:pt x="245"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0" name="Google Shape;3050;p47"/>
            <p:cNvSpPr/>
            <p:nvPr/>
          </p:nvSpPr>
          <p:spPr>
            <a:xfrm>
              <a:off x="4070" y="2370"/>
              <a:ext cx="445" cy="776"/>
            </a:xfrm>
            <a:custGeom>
              <a:avLst/>
              <a:gdLst/>
              <a:ahLst/>
              <a:cxnLst/>
              <a:rect l="l" t="t" r="r" b="b"/>
              <a:pathLst>
                <a:path w="1966" h="3427" extrusionOk="0">
                  <a:moveTo>
                    <a:pt x="457" y="3426"/>
                  </a:moveTo>
                  <a:lnTo>
                    <a:pt x="457" y="3426"/>
                  </a:lnTo>
                  <a:cubicBezTo>
                    <a:pt x="290" y="3426"/>
                    <a:pt x="290" y="3426"/>
                    <a:pt x="290" y="3426"/>
                  </a:cubicBezTo>
                  <a:cubicBezTo>
                    <a:pt x="290" y="3411"/>
                    <a:pt x="914" y="2315"/>
                    <a:pt x="335" y="1781"/>
                  </a:cubicBezTo>
                  <a:cubicBezTo>
                    <a:pt x="0" y="1461"/>
                    <a:pt x="123" y="944"/>
                    <a:pt x="426" y="609"/>
                  </a:cubicBezTo>
                  <a:cubicBezTo>
                    <a:pt x="732" y="259"/>
                    <a:pt x="1325" y="0"/>
                    <a:pt x="1965" y="456"/>
                  </a:cubicBezTo>
                  <a:cubicBezTo>
                    <a:pt x="1888" y="548"/>
                    <a:pt x="1888" y="548"/>
                    <a:pt x="1888" y="548"/>
                  </a:cubicBezTo>
                  <a:cubicBezTo>
                    <a:pt x="1309" y="153"/>
                    <a:pt x="791" y="381"/>
                    <a:pt x="518" y="701"/>
                  </a:cubicBezTo>
                  <a:cubicBezTo>
                    <a:pt x="259" y="990"/>
                    <a:pt x="137" y="1431"/>
                    <a:pt x="426" y="1691"/>
                  </a:cubicBezTo>
                  <a:cubicBezTo>
                    <a:pt x="1066" y="2284"/>
                    <a:pt x="488" y="3381"/>
                    <a:pt x="457" y="3426"/>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1" name="Google Shape;3051;p47"/>
            <p:cNvSpPr/>
            <p:nvPr/>
          </p:nvSpPr>
          <p:spPr>
            <a:xfrm>
              <a:off x="4440" y="2764"/>
              <a:ext cx="89" cy="89"/>
            </a:xfrm>
            <a:custGeom>
              <a:avLst/>
              <a:gdLst/>
              <a:ahLst/>
              <a:cxnLst/>
              <a:rect l="l" t="t" r="r" b="b"/>
              <a:pathLst>
                <a:path w="398" h="397" extrusionOk="0">
                  <a:moveTo>
                    <a:pt x="0" y="198"/>
                  </a:moveTo>
                  <a:lnTo>
                    <a:pt x="0" y="198"/>
                  </a:lnTo>
                  <a:cubicBezTo>
                    <a:pt x="0" y="92"/>
                    <a:pt x="92" y="0"/>
                    <a:pt x="199" y="0"/>
                  </a:cubicBezTo>
                  <a:cubicBezTo>
                    <a:pt x="320" y="0"/>
                    <a:pt x="397" y="92"/>
                    <a:pt x="397" y="198"/>
                  </a:cubicBezTo>
                  <a:cubicBezTo>
                    <a:pt x="397" y="320"/>
                    <a:pt x="320" y="396"/>
                    <a:pt x="199" y="396"/>
                  </a:cubicBezTo>
                  <a:cubicBezTo>
                    <a:pt x="92" y="396"/>
                    <a:pt x="0" y="320"/>
                    <a:pt x="0" y="198"/>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2" name="Google Shape;3052;p47"/>
            <p:cNvSpPr/>
            <p:nvPr/>
          </p:nvSpPr>
          <p:spPr>
            <a:xfrm>
              <a:off x="4426" y="2056"/>
              <a:ext cx="282" cy="690"/>
            </a:xfrm>
            <a:custGeom>
              <a:avLst/>
              <a:gdLst/>
              <a:ahLst/>
              <a:cxnLst/>
              <a:rect l="l" t="t" r="r" b="b"/>
              <a:pathLst>
                <a:path w="1250" h="3046" extrusionOk="0">
                  <a:moveTo>
                    <a:pt x="260" y="3045"/>
                  </a:moveTo>
                  <a:lnTo>
                    <a:pt x="260" y="3045"/>
                  </a:lnTo>
                  <a:cubicBezTo>
                    <a:pt x="260" y="3045"/>
                    <a:pt x="0" y="1934"/>
                    <a:pt x="595" y="1600"/>
                  </a:cubicBezTo>
                  <a:cubicBezTo>
                    <a:pt x="595" y="395"/>
                    <a:pt x="595" y="395"/>
                    <a:pt x="595" y="395"/>
                  </a:cubicBezTo>
                  <a:cubicBezTo>
                    <a:pt x="595" y="395"/>
                    <a:pt x="625" y="0"/>
                    <a:pt x="976" y="0"/>
                  </a:cubicBezTo>
                  <a:cubicBezTo>
                    <a:pt x="976" y="0"/>
                    <a:pt x="1249" y="31"/>
                    <a:pt x="1249" y="320"/>
                  </a:cubicBezTo>
                  <a:cubicBezTo>
                    <a:pt x="1249" y="609"/>
                    <a:pt x="1249" y="2421"/>
                    <a:pt x="1249" y="2421"/>
                  </a:cubicBezTo>
                  <a:cubicBezTo>
                    <a:pt x="1249" y="2421"/>
                    <a:pt x="367" y="2421"/>
                    <a:pt x="260" y="3045"/>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3" name="Google Shape;3053;p47"/>
            <p:cNvSpPr/>
            <p:nvPr/>
          </p:nvSpPr>
          <p:spPr>
            <a:xfrm>
              <a:off x="3490" y="3237"/>
              <a:ext cx="134" cy="783"/>
            </a:xfrm>
            <a:custGeom>
              <a:avLst/>
              <a:gdLst/>
              <a:ahLst/>
              <a:cxnLst/>
              <a:rect l="l" t="t" r="r" b="b"/>
              <a:pathLst>
                <a:path w="596" h="3458" extrusionOk="0">
                  <a:moveTo>
                    <a:pt x="595" y="0"/>
                  </a:moveTo>
                  <a:lnTo>
                    <a:pt x="595" y="0"/>
                  </a:lnTo>
                  <a:cubicBezTo>
                    <a:pt x="595" y="0"/>
                    <a:pt x="595" y="0"/>
                    <a:pt x="595" y="14"/>
                  </a:cubicBezTo>
                  <a:cubicBezTo>
                    <a:pt x="579" y="76"/>
                    <a:pt x="518" y="379"/>
                    <a:pt x="442" y="807"/>
                  </a:cubicBezTo>
                  <a:cubicBezTo>
                    <a:pt x="442" y="821"/>
                    <a:pt x="442" y="821"/>
                    <a:pt x="442" y="821"/>
                  </a:cubicBezTo>
                  <a:cubicBezTo>
                    <a:pt x="442" y="868"/>
                    <a:pt x="427" y="913"/>
                    <a:pt x="427" y="974"/>
                  </a:cubicBezTo>
                  <a:cubicBezTo>
                    <a:pt x="305" y="1645"/>
                    <a:pt x="183" y="2542"/>
                    <a:pt x="122" y="3379"/>
                  </a:cubicBezTo>
                  <a:cubicBezTo>
                    <a:pt x="122" y="3412"/>
                    <a:pt x="122" y="3426"/>
                    <a:pt x="122" y="3457"/>
                  </a:cubicBezTo>
                  <a:cubicBezTo>
                    <a:pt x="0" y="3457"/>
                    <a:pt x="0" y="3457"/>
                    <a:pt x="0" y="3457"/>
                  </a:cubicBezTo>
                  <a:cubicBezTo>
                    <a:pt x="0" y="3426"/>
                    <a:pt x="0" y="3395"/>
                    <a:pt x="16" y="3365"/>
                  </a:cubicBezTo>
                  <a:cubicBezTo>
                    <a:pt x="61" y="2588"/>
                    <a:pt x="167" y="1751"/>
                    <a:pt x="275" y="1096"/>
                  </a:cubicBezTo>
                  <a:cubicBezTo>
                    <a:pt x="289" y="1019"/>
                    <a:pt x="305" y="958"/>
                    <a:pt x="305" y="883"/>
                  </a:cubicBezTo>
                  <a:lnTo>
                    <a:pt x="305" y="883"/>
                  </a:lnTo>
                  <a:cubicBezTo>
                    <a:pt x="397" y="395"/>
                    <a:pt x="456" y="61"/>
                    <a:pt x="473" y="0"/>
                  </a:cubicBezTo>
                  <a:lnTo>
                    <a:pt x="473" y="0"/>
                  </a:lnTo>
                  <a:lnTo>
                    <a:pt x="595" y="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4" name="Google Shape;3054;p47"/>
            <p:cNvSpPr/>
            <p:nvPr/>
          </p:nvSpPr>
          <p:spPr>
            <a:xfrm>
              <a:off x="3241" y="3987"/>
              <a:ext cx="459" cy="548"/>
            </a:xfrm>
            <a:custGeom>
              <a:avLst/>
              <a:gdLst/>
              <a:ahLst/>
              <a:cxnLst/>
              <a:rect l="l" t="t" r="r" b="b"/>
              <a:pathLst>
                <a:path w="2027" h="2422" extrusionOk="0">
                  <a:moveTo>
                    <a:pt x="2026" y="2345"/>
                  </a:moveTo>
                  <a:lnTo>
                    <a:pt x="2026" y="2345"/>
                  </a:lnTo>
                  <a:cubicBezTo>
                    <a:pt x="1904" y="2421"/>
                    <a:pt x="1904" y="2421"/>
                    <a:pt x="1904" y="2421"/>
                  </a:cubicBezTo>
                  <a:cubicBezTo>
                    <a:pt x="1904" y="2407"/>
                    <a:pt x="1904" y="2407"/>
                    <a:pt x="1904" y="2407"/>
                  </a:cubicBezTo>
                  <a:cubicBezTo>
                    <a:pt x="1873" y="2040"/>
                    <a:pt x="1873" y="2040"/>
                    <a:pt x="1873" y="2040"/>
                  </a:cubicBezTo>
                  <a:cubicBezTo>
                    <a:pt x="1859" y="2011"/>
                    <a:pt x="1859" y="2011"/>
                    <a:pt x="1859" y="2011"/>
                  </a:cubicBezTo>
                  <a:cubicBezTo>
                    <a:pt x="1859" y="1979"/>
                    <a:pt x="1859" y="1979"/>
                    <a:pt x="1859" y="1979"/>
                  </a:cubicBezTo>
                  <a:cubicBezTo>
                    <a:pt x="1859" y="1919"/>
                    <a:pt x="1859" y="1919"/>
                    <a:pt x="1859" y="1919"/>
                  </a:cubicBezTo>
                  <a:lnTo>
                    <a:pt x="1859" y="1919"/>
                  </a:lnTo>
                  <a:cubicBezTo>
                    <a:pt x="1844" y="1828"/>
                    <a:pt x="1844" y="1828"/>
                    <a:pt x="1844" y="1828"/>
                  </a:cubicBezTo>
                  <a:lnTo>
                    <a:pt x="1844" y="1828"/>
                  </a:lnTo>
                  <a:cubicBezTo>
                    <a:pt x="1844" y="1812"/>
                    <a:pt x="1859" y="1797"/>
                    <a:pt x="1859" y="1767"/>
                  </a:cubicBezTo>
                  <a:cubicBezTo>
                    <a:pt x="1873" y="1767"/>
                    <a:pt x="1873" y="1752"/>
                    <a:pt x="1873" y="1752"/>
                  </a:cubicBezTo>
                  <a:cubicBezTo>
                    <a:pt x="1873" y="1736"/>
                    <a:pt x="1873" y="1722"/>
                    <a:pt x="1889" y="1706"/>
                  </a:cubicBezTo>
                  <a:cubicBezTo>
                    <a:pt x="1904" y="1661"/>
                    <a:pt x="1904" y="1599"/>
                    <a:pt x="1920" y="1538"/>
                  </a:cubicBezTo>
                  <a:cubicBezTo>
                    <a:pt x="1920" y="1477"/>
                    <a:pt x="1920" y="1431"/>
                    <a:pt x="1904" y="1386"/>
                  </a:cubicBezTo>
                  <a:cubicBezTo>
                    <a:pt x="1798" y="1431"/>
                    <a:pt x="1798" y="1431"/>
                    <a:pt x="1798" y="1431"/>
                  </a:cubicBezTo>
                  <a:cubicBezTo>
                    <a:pt x="1783" y="1310"/>
                    <a:pt x="1783" y="1310"/>
                    <a:pt x="1783" y="1310"/>
                  </a:cubicBezTo>
                  <a:cubicBezTo>
                    <a:pt x="1873" y="1263"/>
                    <a:pt x="1873" y="1263"/>
                    <a:pt x="1873" y="1263"/>
                  </a:cubicBezTo>
                  <a:cubicBezTo>
                    <a:pt x="1873" y="1233"/>
                    <a:pt x="1844" y="1188"/>
                    <a:pt x="1844" y="1188"/>
                  </a:cubicBezTo>
                  <a:cubicBezTo>
                    <a:pt x="1767" y="1204"/>
                    <a:pt x="1767" y="1204"/>
                    <a:pt x="1767" y="1204"/>
                  </a:cubicBezTo>
                  <a:cubicBezTo>
                    <a:pt x="1767" y="1096"/>
                    <a:pt x="1767" y="1096"/>
                    <a:pt x="1767" y="1096"/>
                  </a:cubicBezTo>
                  <a:cubicBezTo>
                    <a:pt x="1798" y="1096"/>
                    <a:pt x="1798" y="1096"/>
                    <a:pt x="1798" y="1096"/>
                  </a:cubicBezTo>
                  <a:cubicBezTo>
                    <a:pt x="1783" y="1066"/>
                    <a:pt x="1767" y="1051"/>
                    <a:pt x="1753" y="1021"/>
                  </a:cubicBezTo>
                  <a:lnTo>
                    <a:pt x="1753" y="1021"/>
                  </a:lnTo>
                  <a:lnTo>
                    <a:pt x="1753" y="1021"/>
                  </a:lnTo>
                  <a:lnTo>
                    <a:pt x="1753" y="1021"/>
                  </a:lnTo>
                  <a:lnTo>
                    <a:pt x="1753" y="1021"/>
                  </a:lnTo>
                  <a:cubicBezTo>
                    <a:pt x="1737" y="915"/>
                    <a:pt x="1737" y="915"/>
                    <a:pt x="1737" y="915"/>
                  </a:cubicBezTo>
                  <a:cubicBezTo>
                    <a:pt x="1722" y="792"/>
                    <a:pt x="1722" y="792"/>
                    <a:pt x="1722" y="792"/>
                  </a:cubicBezTo>
                  <a:lnTo>
                    <a:pt x="1722" y="792"/>
                  </a:lnTo>
                  <a:cubicBezTo>
                    <a:pt x="1692" y="503"/>
                    <a:pt x="1692" y="503"/>
                    <a:pt x="1692" y="503"/>
                  </a:cubicBezTo>
                  <a:cubicBezTo>
                    <a:pt x="1692" y="442"/>
                    <a:pt x="1692" y="442"/>
                    <a:pt x="1692" y="442"/>
                  </a:cubicBezTo>
                  <a:cubicBezTo>
                    <a:pt x="1661" y="259"/>
                    <a:pt x="1661" y="259"/>
                    <a:pt x="1661" y="259"/>
                  </a:cubicBezTo>
                  <a:cubicBezTo>
                    <a:pt x="946" y="167"/>
                    <a:pt x="946" y="167"/>
                    <a:pt x="946" y="167"/>
                  </a:cubicBezTo>
                  <a:lnTo>
                    <a:pt x="946" y="167"/>
                  </a:lnTo>
                  <a:cubicBezTo>
                    <a:pt x="701" y="122"/>
                    <a:pt x="701" y="122"/>
                    <a:pt x="701" y="122"/>
                  </a:cubicBezTo>
                  <a:cubicBezTo>
                    <a:pt x="671" y="198"/>
                    <a:pt x="671" y="198"/>
                    <a:pt x="671" y="198"/>
                  </a:cubicBezTo>
                  <a:cubicBezTo>
                    <a:pt x="640" y="289"/>
                    <a:pt x="640" y="289"/>
                    <a:pt x="640" y="289"/>
                  </a:cubicBezTo>
                  <a:cubicBezTo>
                    <a:pt x="610" y="426"/>
                    <a:pt x="610" y="426"/>
                    <a:pt x="610" y="426"/>
                  </a:cubicBezTo>
                  <a:cubicBezTo>
                    <a:pt x="489" y="837"/>
                    <a:pt x="489" y="837"/>
                    <a:pt x="489" y="837"/>
                  </a:cubicBezTo>
                  <a:cubicBezTo>
                    <a:pt x="428" y="1035"/>
                    <a:pt x="428" y="1035"/>
                    <a:pt x="428" y="1035"/>
                  </a:cubicBezTo>
                  <a:lnTo>
                    <a:pt x="428" y="1035"/>
                  </a:lnTo>
                  <a:cubicBezTo>
                    <a:pt x="290" y="1492"/>
                    <a:pt x="290" y="1492"/>
                    <a:pt x="290" y="1492"/>
                  </a:cubicBezTo>
                  <a:cubicBezTo>
                    <a:pt x="229" y="1691"/>
                    <a:pt x="229" y="1691"/>
                    <a:pt x="229" y="1691"/>
                  </a:cubicBezTo>
                  <a:cubicBezTo>
                    <a:pt x="153" y="1979"/>
                    <a:pt x="153" y="1979"/>
                    <a:pt x="153" y="1979"/>
                  </a:cubicBezTo>
                  <a:cubicBezTo>
                    <a:pt x="139" y="2011"/>
                    <a:pt x="139" y="2011"/>
                    <a:pt x="139" y="2011"/>
                  </a:cubicBezTo>
                  <a:cubicBezTo>
                    <a:pt x="106" y="2101"/>
                    <a:pt x="106" y="2101"/>
                    <a:pt x="106" y="2101"/>
                  </a:cubicBezTo>
                  <a:cubicBezTo>
                    <a:pt x="92" y="2162"/>
                    <a:pt x="92" y="2162"/>
                    <a:pt x="92" y="2162"/>
                  </a:cubicBezTo>
                  <a:cubicBezTo>
                    <a:pt x="0" y="2040"/>
                    <a:pt x="0" y="2040"/>
                    <a:pt x="0" y="2040"/>
                  </a:cubicBezTo>
                  <a:cubicBezTo>
                    <a:pt x="16" y="1979"/>
                    <a:pt x="16" y="1979"/>
                    <a:pt x="16" y="1979"/>
                  </a:cubicBezTo>
                  <a:cubicBezTo>
                    <a:pt x="16" y="1964"/>
                    <a:pt x="16" y="1964"/>
                    <a:pt x="16" y="1964"/>
                  </a:cubicBezTo>
                  <a:cubicBezTo>
                    <a:pt x="31" y="1950"/>
                    <a:pt x="31" y="1950"/>
                    <a:pt x="31" y="1950"/>
                  </a:cubicBezTo>
                  <a:lnTo>
                    <a:pt x="31" y="1950"/>
                  </a:lnTo>
                  <a:cubicBezTo>
                    <a:pt x="457" y="517"/>
                    <a:pt x="457" y="517"/>
                    <a:pt x="457" y="517"/>
                  </a:cubicBezTo>
                  <a:cubicBezTo>
                    <a:pt x="534" y="244"/>
                    <a:pt x="534" y="244"/>
                    <a:pt x="534" y="244"/>
                  </a:cubicBezTo>
                  <a:lnTo>
                    <a:pt x="534" y="244"/>
                  </a:lnTo>
                  <a:cubicBezTo>
                    <a:pt x="534" y="228"/>
                    <a:pt x="534" y="228"/>
                    <a:pt x="534" y="228"/>
                  </a:cubicBezTo>
                  <a:cubicBezTo>
                    <a:pt x="610" y="0"/>
                    <a:pt x="610" y="0"/>
                    <a:pt x="610" y="0"/>
                  </a:cubicBezTo>
                  <a:cubicBezTo>
                    <a:pt x="1113" y="61"/>
                    <a:pt x="1113" y="61"/>
                    <a:pt x="1113" y="61"/>
                  </a:cubicBezTo>
                  <a:cubicBezTo>
                    <a:pt x="1219" y="75"/>
                    <a:pt x="1219" y="75"/>
                    <a:pt x="1219" y="75"/>
                  </a:cubicBezTo>
                  <a:cubicBezTo>
                    <a:pt x="1783" y="153"/>
                    <a:pt x="1783" y="153"/>
                    <a:pt x="1783" y="153"/>
                  </a:cubicBezTo>
                  <a:cubicBezTo>
                    <a:pt x="1798" y="289"/>
                    <a:pt x="1798" y="289"/>
                    <a:pt x="1798" y="289"/>
                  </a:cubicBezTo>
                  <a:cubicBezTo>
                    <a:pt x="1812" y="503"/>
                    <a:pt x="1812" y="503"/>
                    <a:pt x="1812" y="503"/>
                  </a:cubicBezTo>
                  <a:cubicBezTo>
                    <a:pt x="1812" y="534"/>
                    <a:pt x="1812" y="534"/>
                    <a:pt x="1812" y="534"/>
                  </a:cubicBezTo>
                  <a:cubicBezTo>
                    <a:pt x="1873" y="944"/>
                    <a:pt x="1873" y="944"/>
                    <a:pt x="1873" y="944"/>
                  </a:cubicBezTo>
                  <a:cubicBezTo>
                    <a:pt x="1889" y="1143"/>
                    <a:pt x="1889" y="1143"/>
                    <a:pt x="1889" y="1143"/>
                  </a:cubicBezTo>
                  <a:lnTo>
                    <a:pt x="1889" y="1143"/>
                  </a:lnTo>
                  <a:cubicBezTo>
                    <a:pt x="1951" y="1675"/>
                    <a:pt x="1951" y="1675"/>
                    <a:pt x="1951" y="1675"/>
                  </a:cubicBezTo>
                  <a:cubicBezTo>
                    <a:pt x="1965" y="1873"/>
                    <a:pt x="1965" y="1873"/>
                    <a:pt x="1965" y="1873"/>
                  </a:cubicBezTo>
                  <a:lnTo>
                    <a:pt x="1965" y="1873"/>
                  </a:lnTo>
                  <a:cubicBezTo>
                    <a:pt x="1981" y="1979"/>
                    <a:pt x="1981" y="1979"/>
                    <a:pt x="1981" y="1979"/>
                  </a:cubicBezTo>
                  <a:cubicBezTo>
                    <a:pt x="1981" y="2011"/>
                    <a:pt x="1981" y="2011"/>
                    <a:pt x="1981" y="2011"/>
                  </a:cubicBezTo>
                  <a:cubicBezTo>
                    <a:pt x="2012" y="2284"/>
                    <a:pt x="2012" y="2284"/>
                    <a:pt x="2012" y="2284"/>
                  </a:cubicBezTo>
                  <a:lnTo>
                    <a:pt x="2026" y="2345"/>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5" name="Google Shape;3055;p47"/>
            <p:cNvSpPr/>
            <p:nvPr/>
          </p:nvSpPr>
          <p:spPr>
            <a:xfrm>
              <a:off x="5649" y="4045"/>
              <a:ext cx="448" cy="514"/>
            </a:xfrm>
            <a:custGeom>
              <a:avLst/>
              <a:gdLst/>
              <a:ahLst/>
              <a:cxnLst/>
              <a:rect l="l" t="t" r="r" b="b"/>
              <a:pathLst>
                <a:path w="1981" h="2269" extrusionOk="0">
                  <a:moveTo>
                    <a:pt x="1980" y="1980"/>
                  </a:moveTo>
                  <a:lnTo>
                    <a:pt x="1980" y="1980"/>
                  </a:lnTo>
                  <a:cubicBezTo>
                    <a:pt x="1873" y="2086"/>
                    <a:pt x="1873" y="2086"/>
                    <a:pt x="1873" y="2086"/>
                  </a:cubicBezTo>
                  <a:cubicBezTo>
                    <a:pt x="1873" y="2056"/>
                    <a:pt x="1873" y="2056"/>
                    <a:pt x="1873" y="2056"/>
                  </a:cubicBezTo>
                  <a:cubicBezTo>
                    <a:pt x="1782" y="1752"/>
                    <a:pt x="1782" y="1752"/>
                    <a:pt x="1782" y="1752"/>
                  </a:cubicBezTo>
                  <a:cubicBezTo>
                    <a:pt x="1767" y="1720"/>
                    <a:pt x="1767" y="1720"/>
                    <a:pt x="1767" y="1720"/>
                  </a:cubicBezTo>
                  <a:cubicBezTo>
                    <a:pt x="1767" y="1705"/>
                    <a:pt x="1767" y="1705"/>
                    <a:pt x="1767" y="1705"/>
                  </a:cubicBezTo>
                  <a:cubicBezTo>
                    <a:pt x="1721" y="1569"/>
                    <a:pt x="1721" y="1569"/>
                    <a:pt x="1721" y="1569"/>
                  </a:cubicBezTo>
                  <a:cubicBezTo>
                    <a:pt x="1690" y="1463"/>
                    <a:pt x="1690" y="1463"/>
                    <a:pt x="1690" y="1463"/>
                  </a:cubicBezTo>
                  <a:cubicBezTo>
                    <a:pt x="1690" y="1432"/>
                    <a:pt x="1690" y="1416"/>
                    <a:pt x="1690" y="1385"/>
                  </a:cubicBezTo>
                  <a:cubicBezTo>
                    <a:pt x="1690" y="1340"/>
                    <a:pt x="1690" y="1294"/>
                    <a:pt x="1690" y="1249"/>
                  </a:cubicBezTo>
                  <a:cubicBezTo>
                    <a:pt x="1631" y="1263"/>
                    <a:pt x="1631" y="1263"/>
                    <a:pt x="1631" y="1263"/>
                  </a:cubicBezTo>
                  <a:cubicBezTo>
                    <a:pt x="1598" y="1157"/>
                    <a:pt x="1598" y="1157"/>
                    <a:pt x="1598" y="1157"/>
                  </a:cubicBezTo>
                  <a:cubicBezTo>
                    <a:pt x="1660" y="1127"/>
                    <a:pt x="1660" y="1127"/>
                    <a:pt x="1660" y="1127"/>
                  </a:cubicBezTo>
                  <a:cubicBezTo>
                    <a:pt x="1660" y="1096"/>
                    <a:pt x="1631" y="1035"/>
                    <a:pt x="1631" y="1035"/>
                  </a:cubicBezTo>
                  <a:cubicBezTo>
                    <a:pt x="1570" y="1051"/>
                    <a:pt x="1570" y="1051"/>
                    <a:pt x="1570" y="1051"/>
                  </a:cubicBezTo>
                  <a:cubicBezTo>
                    <a:pt x="1539" y="959"/>
                    <a:pt x="1539" y="959"/>
                    <a:pt x="1539" y="959"/>
                  </a:cubicBezTo>
                  <a:cubicBezTo>
                    <a:pt x="1584" y="945"/>
                    <a:pt x="1584" y="945"/>
                    <a:pt x="1584" y="945"/>
                  </a:cubicBezTo>
                  <a:cubicBezTo>
                    <a:pt x="1570" y="929"/>
                    <a:pt x="1553" y="898"/>
                    <a:pt x="1539" y="884"/>
                  </a:cubicBezTo>
                  <a:cubicBezTo>
                    <a:pt x="1539" y="868"/>
                    <a:pt x="1523" y="853"/>
                    <a:pt x="1508" y="837"/>
                  </a:cubicBezTo>
                  <a:lnTo>
                    <a:pt x="1508" y="837"/>
                  </a:lnTo>
                  <a:cubicBezTo>
                    <a:pt x="1478" y="731"/>
                    <a:pt x="1478" y="731"/>
                    <a:pt x="1478" y="731"/>
                  </a:cubicBezTo>
                  <a:lnTo>
                    <a:pt x="1478" y="731"/>
                  </a:lnTo>
                  <a:cubicBezTo>
                    <a:pt x="1431" y="594"/>
                    <a:pt x="1431" y="594"/>
                    <a:pt x="1431" y="594"/>
                  </a:cubicBezTo>
                  <a:cubicBezTo>
                    <a:pt x="1325" y="244"/>
                    <a:pt x="1325" y="244"/>
                    <a:pt x="1325" y="244"/>
                  </a:cubicBezTo>
                  <a:cubicBezTo>
                    <a:pt x="1325" y="228"/>
                    <a:pt x="1325" y="228"/>
                    <a:pt x="1325" y="228"/>
                  </a:cubicBezTo>
                  <a:cubicBezTo>
                    <a:pt x="1295" y="136"/>
                    <a:pt x="1295" y="136"/>
                    <a:pt x="1295" y="136"/>
                  </a:cubicBezTo>
                  <a:cubicBezTo>
                    <a:pt x="1066" y="167"/>
                    <a:pt x="1066" y="167"/>
                    <a:pt x="1066" y="167"/>
                  </a:cubicBezTo>
                  <a:lnTo>
                    <a:pt x="1066" y="167"/>
                  </a:lnTo>
                  <a:cubicBezTo>
                    <a:pt x="488" y="244"/>
                    <a:pt x="488" y="244"/>
                    <a:pt x="488" y="244"/>
                  </a:cubicBezTo>
                  <a:cubicBezTo>
                    <a:pt x="441" y="258"/>
                    <a:pt x="441" y="258"/>
                    <a:pt x="441" y="258"/>
                  </a:cubicBezTo>
                  <a:lnTo>
                    <a:pt x="441" y="258"/>
                  </a:lnTo>
                  <a:cubicBezTo>
                    <a:pt x="335" y="275"/>
                    <a:pt x="335" y="275"/>
                    <a:pt x="335" y="275"/>
                  </a:cubicBezTo>
                  <a:cubicBezTo>
                    <a:pt x="320" y="320"/>
                    <a:pt x="320" y="320"/>
                    <a:pt x="320" y="320"/>
                  </a:cubicBezTo>
                  <a:cubicBezTo>
                    <a:pt x="290" y="685"/>
                    <a:pt x="290" y="685"/>
                    <a:pt x="290" y="685"/>
                  </a:cubicBezTo>
                  <a:cubicBezTo>
                    <a:pt x="274" y="807"/>
                    <a:pt x="274" y="807"/>
                    <a:pt x="274" y="807"/>
                  </a:cubicBezTo>
                  <a:cubicBezTo>
                    <a:pt x="259" y="913"/>
                    <a:pt x="259" y="913"/>
                    <a:pt x="259" y="913"/>
                  </a:cubicBezTo>
                  <a:lnTo>
                    <a:pt x="259" y="913"/>
                  </a:lnTo>
                  <a:lnTo>
                    <a:pt x="259" y="913"/>
                  </a:lnTo>
                  <a:lnTo>
                    <a:pt x="259" y="913"/>
                  </a:lnTo>
                  <a:cubicBezTo>
                    <a:pt x="243" y="990"/>
                    <a:pt x="243" y="990"/>
                    <a:pt x="243" y="990"/>
                  </a:cubicBezTo>
                  <a:cubicBezTo>
                    <a:pt x="229" y="1112"/>
                    <a:pt x="229" y="1112"/>
                    <a:pt x="229" y="1112"/>
                  </a:cubicBezTo>
                  <a:cubicBezTo>
                    <a:pt x="168" y="1096"/>
                    <a:pt x="168" y="1096"/>
                    <a:pt x="168" y="1096"/>
                  </a:cubicBezTo>
                  <a:cubicBezTo>
                    <a:pt x="152" y="1127"/>
                    <a:pt x="152" y="1157"/>
                    <a:pt x="137" y="1188"/>
                  </a:cubicBezTo>
                  <a:cubicBezTo>
                    <a:pt x="229" y="1218"/>
                    <a:pt x="229" y="1218"/>
                    <a:pt x="229" y="1218"/>
                  </a:cubicBezTo>
                  <a:cubicBezTo>
                    <a:pt x="213" y="1324"/>
                    <a:pt x="213" y="1324"/>
                    <a:pt x="213" y="1324"/>
                  </a:cubicBezTo>
                  <a:cubicBezTo>
                    <a:pt x="123" y="1279"/>
                    <a:pt x="123" y="1279"/>
                    <a:pt x="123" y="1279"/>
                  </a:cubicBezTo>
                  <a:cubicBezTo>
                    <a:pt x="123" y="1294"/>
                    <a:pt x="123" y="1310"/>
                    <a:pt x="123" y="1310"/>
                  </a:cubicBezTo>
                  <a:cubicBezTo>
                    <a:pt x="123" y="1355"/>
                    <a:pt x="123" y="1385"/>
                    <a:pt x="123" y="1416"/>
                  </a:cubicBezTo>
                  <a:cubicBezTo>
                    <a:pt x="123" y="1432"/>
                    <a:pt x="137" y="1447"/>
                    <a:pt x="137" y="1463"/>
                  </a:cubicBezTo>
                  <a:cubicBezTo>
                    <a:pt x="137" y="1493"/>
                    <a:pt x="152" y="1538"/>
                    <a:pt x="152" y="1569"/>
                  </a:cubicBezTo>
                  <a:cubicBezTo>
                    <a:pt x="152" y="1569"/>
                    <a:pt x="152" y="1583"/>
                    <a:pt x="168" y="1583"/>
                  </a:cubicBezTo>
                  <a:lnTo>
                    <a:pt x="168" y="1599"/>
                  </a:lnTo>
                  <a:cubicBezTo>
                    <a:pt x="168" y="1614"/>
                    <a:pt x="168" y="1614"/>
                    <a:pt x="184" y="1630"/>
                  </a:cubicBezTo>
                  <a:lnTo>
                    <a:pt x="184" y="1630"/>
                  </a:lnTo>
                  <a:cubicBezTo>
                    <a:pt x="168" y="1720"/>
                    <a:pt x="168" y="1720"/>
                    <a:pt x="168" y="1720"/>
                  </a:cubicBezTo>
                  <a:cubicBezTo>
                    <a:pt x="168" y="1736"/>
                    <a:pt x="168" y="1736"/>
                    <a:pt x="168" y="1736"/>
                  </a:cubicBezTo>
                  <a:cubicBezTo>
                    <a:pt x="168" y="1752"/>
                    <a:pt x="168" y="1752"/>
                    <a:pt x="168" y="1752"/>
                  </a:cubicBezTo>
                  <a:cubicBezTo>
                    <a:pt x="152" y="1873"/>
                    <a:pt x="152" y="1873"/>
                    <a:pt x="152" y="1873"/>
                  </a:cubicBezTo>
                  <a:cubicBezTo>
                    <a:pt x="106" y="2239"/>
                    <a:pt x="106" y="2239"/>
                    <a:pt x="106" y="2239"/>
                  </a:cubicBezTo>
                  <a:cubicBezTo>
                    <a:pt x="106" y="2268"/>
                    <a:pt x="106" y="2268"/>
                    <a:pt x="106" y="2268"/>
                  </a:cubicBezTo>
                  <a:cubicBezTo>
                    <a:pt x="0" y="2162"/>
                    <a:pt x="0" y="2162"/>
                    <a:pt x="0" y="2162"/>
                  </a:cubicBezTo>
                  <a:cubicBezTo>
                    <a:pt x="0" y="2117"/>
                    <a:pt x="0" y="2117"/>
                    <a:pt x="0" y="2117"/>
                  </a:cubicBezTo>
                  <a:cubicBezTo>
                    <a:pt x="45" y="1752"/>
                    <a:pt x="45" y="1752"/>
                    <a:pt x="45" y="1752"/>
                  </a:cubicBezTo>
                  <a:cubicBezTo>
                    <a:pt x="45" y="1720"/>
                    <a:pt x="45" y="1720"/>
                    <a:pt x="45" y="1720"/>
                  </a:cubicBezTo>
                  <a:cubicBezTo>
                    <a:pt x="45" y="1675"/>
                    <a:pt x="45" y="1675"/>
                    <a:pt x="45" y="1675"/>
                  </a:cubicBezTo>
                  <a:cubicBezTo>
                    <a:pt x="76" y="1447"/>
                    <a:pt x="76" y="1447"/>
                    <a:pt x="76" y="1447"/>
                  </a:cubicBezTo>
                  <a:cubicBezTo>
                    <a:pt x="123" y="1082"/>
                    <a:pt x="123" y="1082"/>
                    <a:pt x="123" y="1082"/>
                  </a:cubicBezTo>
                  <a:cubicBezTo>
                    <a:pt x="137" y="853"/>
                    <a:pt x="137" y="853"/>
                    <a:pt x="137" y="853"/>
                  </a:cubicBezTo>
                  <a:cubicBezTo>
                    <a:pt x="137" y="837"/>
                    <a:pt x="137" y="837"/>
                    <a:pt x="137" y="837"/>
                  </a:cubicBezTo>
                  <a:cubicBezTo>
                    <a:pt x="198" y="397"/>
                    <a:pt x="198" y="397"/>
                    <a:pt x="198" y="397"/>
                  </a:cubicBezTo>
                  <a:cubicBezTo>
                    <a:pt x="213" y="244"/>
                    <a:pt x="213" y="244"/>
                    <a:pt x="213" y="244"/>
                  </a:cubicBezTo>
                  <a:cubicBezTo>
                    <a:pt x="213" y="167"/>
                    <a:pt x="213" y="167"/>
                    <a:pt x="213" y="167"/>
                  </a:cubicBezTo>
                  <a:cubicBezTo>
                    <a:pt x="732" y="91"/>
                    <a:pt x="732" y="91"/>
                    <a:pt x="732" y="91"/>
                  </a:cubicBezTo>
                  <a:cubicBezTo>
                    <a:pt x="852" y="75"/>
                    <a:pt x="852" y="75"/>
                    <a:pt x="852" y="75"/>
                  </a:cubicBezTo>
                  <a:cubicBezTo>
                    <a:pt x="1189" y="30"/>
                    <a:pt x="1189" y="30"/>
                    <a:pt x="1189" y="30"/>
                  </a:cubicBezTo>
                  <a:lnTo>
                    <a:pt x="1189" y="30"/>
                  </a:lnTo>
                  <a:cubicBezTo>
                    <a:pt x="1386" y="0"/>
                    <a:pt x="1386" y="0"/>
                    <a:pt x="1386" y="0"/>
                  </a:cubicBezTo>
                  <a:cubicBezTo>
                    <a:pt x="1401" y="91"/>
                    <a:pt x="1401" y="91"/>
                    <a:pt x="1401" y="91"/>
                  </a:cubicBezTo>
                  <a:cubicBezTo>
                    <a:pt x="1462" y="244"/>
                    <a:pt x="1462" y="244"/>
                    <a:pt x="1462" y="244"/>
                  </a:cubicBezTo>
                  <a:cubicBezTo>
                    <a:pt x="1478" y="305"/>
                    <a:pt x="1478" y="305"/>
                    <a:pt x="1478" y="305"/>
                  </a:cubicBezTo>
                  <a:cubicBezTo>
                    <a:pt x="1615" y="746"/>
                    <a:pt x="1615" y="746"/>
                    <a:pt x="1615" y="746"/>
                  </a:cubicBezTo>
                  <a:cubicBezTo>
                    <a:pt x="1706" y="1082"/>
                    <a:pt x="1706" y="1082"/>
                    <a:pt x="1706" y="1082"/>
                  </a:cubicBezTo>
                  <a:cubicBezTo>
                    <a:pt x="1721" y="1157"/>
                    <a:pt x="1721" y="1157"/>
                    <a:pt x="1721" y="1157"/>
                  </a:cubicBezTo>
                  <a:cubicBezTo>
                    <a:pt x="1828" y="1477"/>
                    <a:pt x="1828" y="1477"/>
                    <a:pt x="1828" y="1477"/>
                  </a:cubicBezTo>
                  <a:cubicBezTo>
                    <a:pt x="1888" y="1720"/>
                    <a:pt x="1888" y="1720"/>
                    <a:pt x="1888" y="1720"/>
                  </a:cubicBezTo>
                  <a:cubicBezTo>
                    <a:pt x="1904" y="1752"/>
                    <a:pt x="1904" y="1752"/>
                    <a:pt x="1904" y="1752"/>
                  </a:cubicBezTo>
                  <a:cubicBezTo>
                    <a:pt x="1949" y="1919"/>
                    <a:pt x="1949" y="1919"/>
                    <a:pt x="1949" y="1919"/>
                  </a:cubicBezTo>
                  <a:lnTo>
                    <a:pt x="1980" y="1980"/>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6" name="Google Shape;3056;p47"/>
            <p:cNvSpPr/>
            <p:nvPr/>
          </p:nvSpPr>
          <p:spPr>
            <a:xfrm>
              <a:off x="5213" y="3230"/>
              <a:ext cx="635" cy="852"/>
            </a:xfrm>
            <a:custGeom>
              <a:avLst/>
              <a:gdLst/>
              <a:ahLst/>
              <a:cxnLst/>
              <a:rect l="l" t="t" r="r" b="b"/>
              <a:pathLst>
                <a:path w="2803" h="3762" extrusionOk="0">
                  <a:moveTo>
                    <a:pt x="2802" y="3701"/>
                  </a:moveTo>
                  <a:lnTo>
                    <a:pt x="2802" y="3701"/>
                  </a:lnTo>
                  <a:cubicBezTo>
                    <a:pt x="2710" y="3761"/>
                    <a:pt x="2710" y="3761"/>
                    <a:pt x="2710" y="3761"/>
                  </a:cubicBezTo>
                  <a:cubicBezTo>
                    <a:pt x="2696" y="3761"/>
                    <a:pt x="2696" y="3761"/>
                    <a:pt x="2696" y="3761"/>
                  </a:cubicBezTo>
                  <a:lnTo>
                    <a:pt x="2696" y="3761"/>
                  </a:lnTo>
                  <a:lnTo>
                    <a:pt x="2696" y="3761"/>
                  </a:lnTo>
                  <a:lnTo>
                    <a:pt x="2696" y="3761"/>
                  </a:lnTo>
                  <a:cubicBezTo>
                    <a:pt x="2680" y="3746"/>
                    <a:pt x="2665" y="3730"/>
                    <a:pt x="2651" y="3685"/>
                  </a:cubicBezTo>
                  <a:cubicBezTo>
                    <a:pt x="2635" y="3669"/>
                    <a:pt x="2619" y="3640"/>
                    <a:pt x="2604" y="3610"/>
                  </a:cubicBezTo>
                  <a:cubicBezTo>
                    <a:pt x="2452" y="3381"/>
                    <a:pt x="2162" y="2909"/>
                    <a:pt x="1812" y="2375"/>
                  </a:cubicBezTo>
                  <a:cubicBezTo>
                    <a:pt x="1263" y="1523"/>
                    <a:pt x="548" y="518"/>
                    <a:pt x="0" y="45"/>
                  </a:cubicBezTo>
                  <a:cubicBezTo>
                    <a:pt x="152" y="0"/>
                    <a:pt x="152" y="0"/>
                    <a:pt x="152" y="0"/>
                  </a:cubicBezTo>
                  <a:lnTo>
                    <a:pt x="152" y="0"/>
                  </a:lnTo>
                  <a:cubicBezTo>
                    <a:pt x="715" y="518"/>
                    <a:pt x="1447" y="1553"/>
                    <a:pt x="1995" y="2406"/>
                  </a:cubicBezTo>
                  <a:lnTo>
                    <a:pt x="1995" y="2406"/>
                  </a:lnTo>
                  <a:cubicBezTo>
                    <a:pt x="2345" y="2939"/>
                    <a:pt x="2619" y="3396"/>
                    <a:pt x="2741" y="3610"/>
                  </a:cubicBezTo>
                  <a:cubicBezTo>
                    <a:pt x="2757" y="3624"/>
                    <a:pt x="2771" y="3655"/>
                    <a:pt x="2771" y="3669"/>
                  </a:cubicBezTo>
                  <a:cubicBezTo>
                    <a:pt x="2788" y="3685"/>
                    <a:pt x="2788" y="3701"/>
                    <a:pt x="2802" y="3701"/>
                  </a:cubicBez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7" name="Google Shape;3057;p47"/>
            <p:cNvSpPr/>
            <p:nvPr/>
          </p:nvSpPr>
          <p:spPr>
            <a:xfrm>
              <a:off x="3597" y="3147"/>
              <a:ext cx="1650" cy="92"/>
            </a:xfrm>
            <a:custGeom>
              <a:avLst/>
              <a:gdLst/>
              <a:ahLst/>
              <a:cxnLst/>
              <a:rect l="l" t="t" r="r" b="b"/>
              <a:pathLst>
                <a:path w="7280" h="412" extrusionOk="0">
                  <a:moveTo>
                    <a:pt x="7279" y="411"/>
                  </a:moveTo>
                  <a:lnTo>
                    <a:pt x="0" y="411"/>
                  </a:lnTo>
                  <a:lnTo>
                    <a:pt x="0" y="0"/>
                  </a:lnTo>
                  <a:lnTo>
                    <a:pt x="7279" y="0"/>
                  </a:lnTo>
                  <a:lnTo>
                    <a:pt x="7279" y="411"/>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58" name="Google Shape;3058;p47"/>
            <p:cNvSpPr/>
            <p:nvPr/>
          </p:nvSpPr>
          <p:spPr>
            <a:xfrm>
              <a:off x="4367" y="2895"/>
              <a:ext cx="193" cy="344"/>
            </a:xfrm>
            <a:custGeom>
              <a:avLst/>
              <a:gdLst/>
              <a:ahLst/>
              <a:cxnLst/>
              <a:rect l="l" t="t" r="r" b="b"/>
              <a:pathLst>
                <a:path w="855" h="1523" extrusionOk="0">
                  <a:moveTo>
                    <a:pt x="0" y="1522"/>
                  </a:moveTo>
                  <a:lnTo>
                    <a:pt x="854" y="1522"/>
                  </a:lnTo>
                  <a:lnTo>
                    <a:pt x="503" y="0"/>
                  </a:lnTo>
                  <a:lnTo>
                    <a:pt x="0" y="1522"/>
                  </a:lnTo>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059" name="Google Shape;3059;p47"/>
          <p:cNvGrpSpPr/>
          <p:nvPr/>
        </p:nvGrpSpPr>
        <p:grpSpPr>
          <a:xfrm flipH="1">
            <a:off x="5073477" y="1822110"/>
            <a:ext cx="1017707" cy="459691"/>
            <a:chOff x="3514" y="2117"/>
            <a:chExt cx="8446" cy="3815"/>
          </a:xfrm>
        </p:grpSpPr>
        <p:sp>
          <p:nvSpPr>
            <p:cNvPr id="3060" name="Google Shape;3060;p47"/>
            <p:cNvSpPr/>
            <p:nvPr/>
          </p:nvSpPr>
          <p:spPr>
            <a:xfrm>
              <a:off x="3577" y="3449"/>
              <a:ext cx="108" cy="369"/>
            </a:xfrm>
            <a:custGeom>
              <a:avLst/>
              <a:gdLst/>
              <a:ahLst/>
              <a:cxnLst/>
              <a:rect l="l" t="t" r="r" b="b"/>
              <a:pathLst>
                <a:path w="481" h="1633" extrusionOk="0">
                  <a:moveTo>
                    <a:pt x="480" y="1391"/>
                  </a:moveTo>
                  <a:lnTo>
                    <a:pt x="480" y="1391"/>
                  </a:lnTo>
                  <a:cubicBezTo>
                    <a:pt x="480" y="1520"/>
                    <a:pt x="370" y="1632"/>
                    <a:pt x="239" y="1632"/>
                  </a:cubicBezTo>
                  <a:lnTo>
                    <a:pt x="239" y="1632"/>
                  </a:lnTo>
                  <a:cubicBezTo>
                    <a:pt x="110" y="1632"/>
                    <a:pt x="0" y="1520"/>
                    <a:pt x="0" y="1391"/>
                  </a:cubicBezTo>
                  <a:cubicBezTo>
                    <a:pt x="0" y="224"/>
                    <a:pt x="0" y="224"/>
                    <a:pt x="0" y="224"/>
                  </a:cubicBezTo>
                  <a:cubicBezTo>
                    <a:pt x="0" y="93"/>
                    <a:pt x="110" y="0"/>
                    <a:pt x="239" y="0"/>
                  </a:cubicBezTo>
                  <a:lnTo>
                    <a:pt x="239" y="0"/>
                  </a:lnTo>
                  <a:cubicBezTo>
                    <a:pt x="370" y="0"/>
                    <a:pt x="480" y="93"/>
                    <a:pt x="480" y="224"/>
                  </a:cubicBezTo>
                  <a:lnTo>
                    <a:pt x="480" y="1391"/>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1" name="Google Shape;3061;p47"/>
            <p:cNvSpPr/>
            <p:nvPr/>
          </p:nvSpPr>
          <p:spPr>
            <a:xfrm>
              <a:off x="3614" y="3373"/>
              <a:ext cx="272" cy="84"/>
            </a:xfrm>
            <a:custGeom>
              <a:avLst/>
              <a:gdLst/>
              <a:ahLst/>
              <a:cxnLst/>
              <a:rect l="l" t="t" r="r" b="b"/>
              <a:pathLst>
                <a:path w="1206" h="373" extrusionOk="0">
                  <a:moveTo>
                    <a:pt x="19" y="372"/>
                  </a:moveTo>
                  <a:lnTo>
                    <a:pt x="19" y="372"/>
                  </a:lnTo>
                  <a:cubicBezTo>
                    <a:pt x="19" y="372"/>
                    <a:pt x="0" y="186"/>
                    <a:pt x="112" y="95"/>
                  </a:cubicBezTo>
                  <a:cubicBezTo>
                    <a:pt x="167" y="38"/>
                    <a:pt x="224" y="0"/>
                    <a:pt x="315" y="0"/>
                  </a:cubicBezTo>
                  <a:cubicBezTo>
                    <a:pt x="1205" y="0"/>
                    <a:pt x="1205" y="0"/>
                    <a:pt x="1205" y="0"/>
                  </a:cubicBezTo>
                  <a:cubicBezTo>
                    <a:pt x="1205" y="131"/>
                    <a:pt x="1205" y="131"/>
                    <a:pt x="1205" y="131"/>
                  </a:cubicBezTo>
                  <a:cubicBezTo>
                    <a:pt x="315" y="131"/>
                    <a:pt x="315" y="131"/>
                    <a:pt x="315" y="131"/>
                  </a:cubicBezTo>
                  <a:cubicBezTo>
                    <a:pt x="260" y="131"/>
                    <a:pt x="224" y="131"/>
                    <a:pt x="205" y="169"/>
                  </a:cubicBezTo>
                  <a:cubicBezTo>
                    <a:pt x="131" y="243"/>
                    <a:pt x="131" y="372"/>
                    <a:pt x="131" y="372"/>
                  </a:cubicBezTo>
                  <a:lnTo>
                    <a:pt x="19" y="372"/>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2" name="Google Shape;3062;p47"/>
            <p:cNvSpPr/>
            <p:nvPr/>
          </p:nvSpPr>
          <p:spPr>
            <a:xfrm>
              <a:off x="3514" y="3087"/>
              <a:ext cx="2008" cy="2399"/>
            </a:xfrm>
            <a:custGeom>
              <a:avLst/>
              <a:gdLst/>
              <a:ahLst/>
              <a:cxnLst/>
              <a:rect l="l" t="t" r="r" b="b"/>
              <a:pathLst>
                <a:path w="8860" h="10582" extrusionOk="0">
                  <a:moveTo>
                    <a:pt x="8563" y="76"/>
                  </a:moveTo>
                  <a:lnTo>
                    <a:pt x="8563" y="76"/>
                  </a:lnTo>
                  <a:cubicBezTo>
                    <a:pt x="8563" y="76"/>
                    <a:pt x="3429" y="427"/>
                    <a:pt x="2742" y="446"/>
                  </a:cubicBezTo>
                  <a:cubicBezTo>
                    <a:pt x="2038" y="465"/>
                    <a:pt x="1723" y="1150"/>
                    <a:pt x="1723" y="1150"/>
                  </a:cubicBezTo>
                  <a:cubicBezTo>
                    <a:pt x="1723" y="1150"/>
                    <a:pt x="1704" y="1205"/>
                    <a:pt x="1649" y="1317"/>
                  </a:cubicBezTo>
                  <a:cubicBezTo>
                    <a:pt x="1649" y="1336"/>
                    <a:pt x="1630" y="1355"/>
                    <a:pt x="1630" y="1391"/>
                  </a:cubicBezTo>
                  <a:cubicBezTo>
                    <a:pt x="1427" y="1892"/>
                    <a:pt x="926" y="3095"/>
                    <a:pt x="742" y="3615"/>
                  </a:cubicBezTo>
                  <a:cubicBezTo>
                    <a:pt x="482" y="4281"/>
                    <a:pt x="186" y="5300"/>
                    <a:pt x="186" y="5300"/>
                  </a:cubicBezTo>
                  <a:cubicBezTo>
                    <a:pt x="186" y="8414"/>
                    <a:pt x="186" y="8414"/>
                    <a:pt x="186" y="8414"/>
                  </a:cubicBezTo>
                  <a:cubicBezTo>
                    <a:pt x="759" y="8414"/>
                    <a:pt x="759" y="8414"/>
                    <a:pt x="759" y="8414"/>
                  </a:cubicBezTo>
                  <a:cubicBezTo>
                    <a:pt x="759" y="8784"/>
                    <a:pt x="759" y="8784"/>
                    <a:pt x="759" y="8784"/>
                  </a:cubicBezTo>
                  <a:cubicBezTo>
                    <a:pt x="0" y="8784"/>
                    <a:pt x="0" y="8784"/>
                    <a:pt x="0" y="8784"/>
                  </a:cubicBezTo>
                  <a:cubicBezTo>
                    <a:pt x="0" y="9915"/>
                    <a:pt x="129" y="9970"/>
                    <a:pt x="129" y="9970"/>
                  </a:cubicBezTo>
                  <a:cubicBezTo>
                    <a:pt x="816" y="10378"/>
                    <a:pt x="816" y="10378"/>
                    <a:pt x="816" y="10378"/>
                  </a:cubicBezTo>
                  <a:cubicBezTo>
                    <a:pt x="3484" y="10581"/>
                    <a:pt x="3484" y="10581"/>
                    <a:pt x="3484" y="10581"/>
                  </a:cubicBezTo>
                  <a:cubicBezTo>
                    <a:pt x="3484" y="10581"/>
                    <a:pt x="3651" y="7932"/>
                    <a:pt x="4076" y="7562"/>
                  </a:cubicBezTo>
                  <a:cubicBezTo>
                    <a:pt x="4484" y="7173"/>
                    <a:pt x="5208" y="6987"/>
                    <a:pt x="5838" y="6968"/>
                  </a:cubicBezTo>
                  <a:cubicBezTo>
                    <a:pt x="6468" y="6987"/>
                    <a:pt x="7191" y="7173"/>
                    <a:pt x="7599" y="7562"/>
                  </a:cubicBezTo>
                  <a:cubicBezTo>
                    <a:pt x="8024" y="7932"/>
                    <a:pt x="8191" y="10581"/>
                    <a:pt x="8191" y="10581"/>
                  </a:cubicBezTo>
                  <a:cubicBezTo>
                    <a:pt x="8859" y="10581"/>
                    <a:pt x="8859" y="10581"/>
                    <a:pt x="8859" y="10581"/>
                  </a:cubicBezTo>
                  <a:cubicBezTo>
                    <a:pt x="8859" y="10581"/>
                    <a:pt x="8859" y="10285"/>
                    <a:pt x="8859" y="9784"/>
                  </a:cubicBezTo>
                  <a:cubicBezTo>
                    <a:pt x="8859" y="298"/>
                    <a:pt x="8859" y="298"/>
                    <a:pt x="8859" y="298"/>
                  </a:cubicBezTo>
                  <a:cubicBezTo>
                    <a:pt x="8859" y="0"/>
                    <a:pt x="8563" y="76"/>
                    <a:pt x="8563" y="76"/>
                  </a:cubicBezTo>
                  <a:close/>
                  <a:moveTo>
                    <a:pt x="5282" y="6135"/>
                  </a:moveTo>
                  <a:lnTo>
                    <a:pt x="5282" y="6135"/>
                  </a:lnTo>
                  <a:cubicBezTo>
                    <a:pt x="5227" y="6135"/>
                    <a:pt x="5227" y="6135"/>
                    <a:pt x="5227" y="6135"/>
                  </a:cubicBezTo>
                  <a:cubicBezTo>
                    <a:pt x="4188" y="6135"/>
                    <a:pt x="3892" y="6653"/>
                    <a:pt x="3892" y="6653"/>
                  </a:cubicBezTo>
                  <a:cubicBezTo>
                    <a:pt x="3131" y="8209"/>
                    <a:pt x="3131" y="8209"/>
                    <a:pt x="3131" y="8209"/>
                  </a:cubicBezTo>
                  <a:cubicBezTo>
                    <a:pt x="833" y="8209"/>
                    <a:pt x="833" y="8209"/>
                    <a:pt x="833" y="8209"/>
                  </a:cubicBezTo>
                  <a:cubicBezTo>
                    <a:pt x="833" y="4004"/>
                    <a:pt x="833" y="4004"/>
                    <a:pt x="833" y="4004"/>
                  </a:cubicBezTo>
                  <a:cubicBezTo>
                    <a:pt x="907" y="4004"/>
                    <a:pt x="907" y="4004"/>
                    <a:pt x="907" y="4004"/>
                  </a:cubicBezTo>
                  <a:cubicBezTo>
                    <a:pt x="1742" y="1577"/>
                    <a:pt x="1742" y="1577"/>
                    <a:pt x="1742" y="1577"/>
                  </a:cubicBezTo>
                  <a:cubicBezTo>
                    <a:pt x="1835" y="1298"/>
                    <a:pt x="1945" y="1112"/>
                    <a:pt x="2205" y="1112"/>
                  </a:cubicBezTo>
                  <a:cubicBezTo>
                    <a:pt x="4503" y="1112"/>
                    <a:pt x="4503" y="1112"/>
                    <a:pt x="4503" y="1112"/>
                  </a:cubicBezTo>
                  <a:cubicBezTo>
                    <a:pt x="4763" y="1112"/>
                    <a:pt x="4967" y="1317"/>
                    <a:pt x="4967" y="1577"/>
                  </a:cubicBezTo>
                  <a:cubicBezTo>
                    <a:pt x="4300" y="3856"/>
                    <a:pt x="4300" y="3856"/>
                    <a:pt x="4300" y="3856"/>
                  </a:cubicBezTo>
                  <a:cubicBezTo>
                    <a:pt x="4300" y="4114"/>
                    <a:pt x="3911" y="4319"/>
                    <a:pt x="3668" y="4319"/>
                  </a:cubicBezTo>
                  <a:cubicBezTo>
                    <a:pt x="1205" y="4319"/>
                    <a:pt x="1205" y="4319"/>
                    <a:pt x="1205" y="4319"/>
                  </a:cubicBezTo>
                  <a:cubicBezTo>
                    <a:pt x="1093" y="4319"/>
                    <a:pt x="1000" y="4300"/>
                    <a:pt x="964" y="4245"/>
                  </a:cubicBezTo>
                  <a:cubicBezTo>
                    <a:pt x="964" y="8080"/>
                    <a:pt x="964" y="8080"/>
                    <a:pt x="964" y="8080"/>
                  </a:cubicBezTo>
                  <a:cubicBezTo>
                    <a:pt x="3057" y="8080"/>
                    <a:pt x="3057" y="8080"/>
                    <a:pt x="3057" y="8080"/>
                  </a:cubicBezTo>
                  <a:cubicBezTo>
                    <a:pt x="3780" y="6598"/>
                    <a:pt x="3780" y="6598"/>
                    <a:pt x="3780" y="6598"/>
                  </a:cubicBezTo>
                  <a:cubicBezTo>
                    <a:pt x="3799" y="6579"/>
                    <a:pt x="4095" y="6042"/>
                    <a:pt x="5171" y="6023"/>
                  </a:cubicBezTo>
                  <a:cubicBezTo>
                    <a:pt x="5171" y="909"/>
                    <a:pt x="5171" y="909"/>
                    <a:pt x="5171" y="909"/>
                  </a:cubicBezTo>
                  <a:cubicBezTo>
                    <a:pt x="5282" y="909"/>
                    <a:pt x="5282" y="909"/>
                    <a:pt x="5282" y="909"/>
                  </a:cubicBezTo>
                  <a:lnTo>
                    <a:pt x="5282" y="6135"/>
                  </a:lnTo>
                  <a:close/>
                  <a:moveTo>
                    <a:pt x="4967" y="4522"/>
                  </a:moveTo>
                  <a:lnTo>
                    <a:pt x="4967" y="4522"/>
                  </a:lnTo>
                  <a:cubicBezTo>
                    <a:pt x="4967" y="4949"/>
                    <a:pt x="4967" y="4949"/>
                    <a:pt x="4967" y="4949"/>
                  </a:cubicBezTo>
                  <a:cubicBezTo>
                    <a:pt x="4336" y="4949"/>
                    <a:pt x="4336" y="4949"/>
                    <a:pt x="4336" y="4949"/>
                  </a:cubicBezTo>
                  <a:cubicBezTo>
                    <a:pt x="4336" y="4522"/>
                    <a:pt x="4336" y="4522"/>
                    <a:pt x="4336" y="4522"/>
                  </a:cubicBezTo>
                  <a:lnTo>
                    <a:pt x="4967" y="4522"/>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3" name="Google Shape;3063;p47"/>
            <p:cNvSpPr/>
            <p:nvPr/>
          </p:nvSpPr>
          <p:spPr>
            <a:xfrm>
              <a:off x="7851" y="4617"/>
              <a:ext cx="2529" cy="87"/>
            </a:xfrm>
            <a:custGeom>
              <a:avLst/>
              <a:gdLst/>
              <a:ahLst/>
              <a:cxnLst/>
              <a:rect l="l" t="t" r="r" b="b"/>
              <a:pathLst>
                <a:path w="11158" h="390" extrusionOk="0">
                  <a:moveTo>
                    <a:pt x="11157" y="389"/>
                  </a:moveTo>
                  <a:lnTo>
                    <a:pt x="0" y="389"/>
                  </a:lnTo>
                  <a:lnTo>
                    <a:pt x="0" y="0"/>
                  </a:lnTo>
                  <a:lnTo>
                    <a:pt x="11157" y="0"/>
                  </a:lnTo>
                  <a:lnTo>
                    <a:pt x="11157" y="389"/>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4" name="Google Shape;3064;p47"/>
            <p:cNvSpPr/>
            <p:nvPr/>
          </p:nvSpPr>
          <p:spPr>
            <a:xfrm>
              <a:off x="5523" y="4706"/>
              <a:ext cx="4858" cy="600"/>
            </a:xfrm>
            <a:custGeom>
              <a:avLst/>
              <a:gdLst/>
              <a:ahLst/>
              <a:cxnLst/>
              <a:rect l="l" t="t" r="r" b="b"/>
              <a:pathLst>
                <a:path w="21425" h="2650" extrusionOk="0">
                  <a:moveTo>
                    <a:pt x="18792" y="1854"/>
                  </a:moveTo>
                  <a:lnTo>
                    <a:pt x="18792" y="1854"/>
                  </a:lnTo>
                  <a:cubicBezTo>
                    <a:pt x="18255" y="1854"/>
                    <a:pt x="17811" y="2186"/>
                    <a:pt x="17606" y="2649"/>
                  </a:cubicBezTo>
                  <a:cubicBezTo>
                    <a:pt x="17885" y="2649"/>
                    <a:pt x="17885" y="2649"/>
                    <a:pt x="17885" y="2649"/>
                  </a:cubicBezTo>
                  <a:cubicBezTo>
                    <a:pt x="17959" y="2484"/>
                    <a:pt x="17959" y="2484"/>
                    <a:pt x="17959" y="2484"/>
                  </a:cubicBezTo>
                  <a:cubicBezTo>
                    <a:pt x="18107" y="2575"/>
                    <a:pt x="18107" y="2575"/>
                    <a:pt x="18107" y="2575"/>
                  </a:cubicBezTo>
                  <a:cubicBezTo>
                    <a:pt x="18052" y="2649"/>
                    <a:pt x="18052" y="2649"/>
                    <a:pt x="18052" y="2649"/>
                  </a:cubicBezTo>
                  <a:cubicBezTo>
                    <a:pt x="19534" y="2649"/>
                    <a:pt x="19534" y="2649"/>
                    <a:pt x="19534" y="2649"/>
                  </a:cubicBezTo>
                  <a:cubicBezTo>
                    <a:pt x="19460" y="2520"/>
                    <a:pt x="19460" y="2520"/>
                    <a:pt x="19460" y="2520"/>
                  </a:cubicBezTo>
                  <a:cubicBezTo>
                    <a:pt x="19608" y="2446"/>
                    <a:pt x="19608" y="2446"/>
                    <a:pt x="19608" y="2446"/>
                  </a:cubicBezTo>
                  <a:cubicBezTo>
                    <a:pt x="19718" y="2649"/>
                    <a:pt x="19718" y="2649"/>
                    <a:pt x="19718" y="2649"/>
                  </a:cubicBezTo>
                  <a:cubicBezTo>
                    <a:pt x="19978" y="2649"/>
                    <a:pt x="19978" y="2649"/>
                    <a:pt x="19978" y="2649"/>
                  </a:cubicBezTo>
                  <a:cubicBezTo>
                    <a:pt x="19794" y="2186"/>
                    <a:pt x="19329" y="1854"/>
                    <a:pt x="18792" y="1854"/>
                  </a:cubicBezTo>
                  <a:close/>
                  <a:moveTo>
                    <a:pt x="18959" y="2260"/>
                  </a:moveTo>
                  <a:lnTo>
                    <a:pt x="18959" y="2260"/>
                  </a:lnTo>
                  <a:cubicBezTo>
                    <a:pt x="18589" y="2260"/>
                    <a:pt x="18589" y="2260"/>
                    <a:pt x="18589" y="2260"/>
                  </a:cubicBezTo>
                  <a:cubicBezTo>
                    <a:pt x="18589" y="2095"/>
                    <a:pt x="18589" y="2095"/>
                    <a:pt x="18589" y="2095"/>
                  </a:cubicBezTo>
                  <a:cubicBezTo>
                    <a:pt x="18959" y="2095"/>
                    <a:pt x="18959" y="2095"/>
                    <a:pt x="18959" y="2095"/>
                  </a:cubicBezTo>
                  <a:lnTo>
                    <a:pt x="18959" y="2260"/>
                  </a:lnTo>
                  <a:close/>
                  <a:moveTo>
                    <a:pt x="0" y="0"/>
                  </a:moveTo>
                  <a:lnTo>
                    <a:pt x="0" y="0"/>
                  </a:lnTo>
                  <a:cubicBezTo>
                    <a:pt x="0" y="2649"/>
                    <a:pt x="0" y="2649"/>
                    <a:pt x="0" y="2649"/>
                  </a:cubicBezTo>
                  <a:cubicBezTo>
                    <a:pt x="11434" y="2649"/>
                    <a:pt x="11434" y="2649"/>
                    <a:pt x="11434" y="2649"/>
                  </a:cubicBezTo>
                  <a:cubicBezTo>
                    <a:pt x="11639" y="2002"/>
                    <a:pt x="12250" y="1539"/>
                    <a:pt x="12973" y="1539"/>
                  </a:cubicBezTo>
                  <a:cubicBezTo>
                    <a:pt x="13677" y="1539"/>
                    <a:pt x="14288" y="2002"/>
                    <a:pt x="14510" y="2649"/>
                  </a:cubicBezTo>
                  <a:cubicBezTo>
                    <a:pt x="17255" y="2649"/>
                    <a:pt x="17255" y="2649"/>
                    <a:pt x="17255" y="2649"/>
                  </a:cubicBezTo>
                  <a:cubicBezTo>
                    <a:pt x="17477" y="2002"/>
                    <a:pt x="18069" y="1539"/>
                    <a:pt x="18792" y="1539"/>
                  </a:cubicBezTo>
                  <a:cubicBezTo>
                    <a:pt x="19515" y="1539"/>
                    <a:pt x="20126" y="2002"/>
                    <a:pt x="20331" y="2649"/>
                  </a:cubicBezTo>
                  <a:cubicBezTo>
                    <a:pt x="21424" y="2649"/>
                    <a:pt x="21424" y="2649"/>
                    <a:pt x="21424" y="2649"/>
                  </a:cubicBezTo>
                  <a:cubicBezTo>
                    <a:pt x="21424" y="0"/>
                    <a:pt x="21424" y="0"/>
                    <a:pt x="21424" y="0"/>
                  </a:cubicBezTo>
                  <a:lnTo>
                    <a:pt x="0" y="0"/>
                  </a:lnTo>
                  <a:close/>
                  <a:moveTo>
                    <a:pt x="2315" y="2243"/>
                  </a:moveTo>
                  <a:lnTo>
                    <a:pt x="2315" y="2243"/>
                  </a:lnTo>
                  <a:cubicBezTo>
                    <a:pt x="2315" y="2391"/>
                    <a:pt x="2205" y="2484"/>
                    <a:pt x="2076" y="2484"/>
                  </a:cubicBezTo>
                  <a:cubicBezTo>
                    <a:pt x="501" y="2484"/>
                    <a:pt x="501" y="2484"/>
                    <a:pt x="501" y="2484"/>
                  </a:cubicBezTo>
                  <a:cubicBezTo>
                    <a:pt x="370" y="2484"/>
                    <a:pt x="260" y="2391"/>
                    <a:pt x="260" y="2243"/>
                  </a:cubicBezTo>
                  <a:cubicBezTo>
                    <a:pt x="260" y="446"/>
                    <a:pt x="260" y="446"/>
                    <a:pt x="260" y="446"/>
                  </a:cubicBezTo>
                  <a:cubicBezTo>
                    <a:pt x="260" y="315"/>
                    <a:pt x="370" y="203"/>
                    <a:pt x="501" y="203"/>
                  </a:cubicBezTo>
                  <a:cubicBezTo>
                    <a:pt x="2076" y="203"/>
                    <a:pt x="2076" y="203"/>
                    <a:pt x="2076" y="203"/>
                  </a:cubicBezTo>
                  <a:cubicBezTo>
                    <a:pt x="2205" y="203"/>
                    <a:pt x="2315" y="315"/>
                    <a:pt x="2315" y="446"/>
                  </a:cubicBezTo>
                  <a:lnTo>
                    <a:pt x="2315" y="2243"/>
                  </a:lnTo>
                  <a:close/>
                  <a:moveTo>
                    <a:pt x="6561" y="2243"/>
                  </a:moveTo>
                  <a:lnTo>
                    <a:pt x="6561" y="2243"/>
                  </a:lnTo>
                  <a:cubicBezTo>
                    <a:pt x="6561" y="2391"/>
                    <a:pt x="6468" y="2484"/>
                    <a:pt x="6319" y="2484"/>
                  </a:cubicBezTo>
                  <a:cubicBezTo>
                    <a:pt x="2835" y="2484"/>
                    <a:pt x="2835" y="2484"/>
                    <a:pt x="2835" y="2484"/>
                  </a:cubicBezTo>
                  <a:cubicBezTo>
                    <a:pt x="2706" y="2484"/>
                    <a:pt x="2613" y="2391"/>
                    <a:pt x="2613" y="2243"/>
                  </a:cubicBezTo>
                  <a:cubicBezTo>
                    <a:pt x="2613" y="446"/>
                    <a:pt x="2613" y="446"/>
                    <a:pt x="2613" y="446"/>
                  </a:cubicBezTo>
                  <a:cubicBezTo>
                    <a:pt x="2613" y="315"/>
                    <a:pt x="2706" y="203"/>
                    <a:pt x="2835" y="203"/>
                  </a:cubicBezTo>
                  <a:cubicBezTo>
                    <a:pt x="6319" y="203"/>
                    <a:pt x="6319" y="203"/>
                    <a:pt x="6319" y="203"/>
                  </a:cubicBezTo>
                  <a:cubicBezTo>
                    <a:pt x="6468" y="203"/>
                    <a:pt x="6561" y="315"/>
                    <a:pt x="6561" y="446"/>
                  </a:cubicBezTo>
                  <a:lnTo>
                    <a:pt x="6561" y="2243"/>
                  </a:lnTo>
                  <a:close/>
                  <a:moveTo>
                    <a:pt x="12973" y="1854"/>
                  </a:moveTo>
                  <a:lnTo>
                    <a:pt x="12973" y="1854"/>
                  </a:lnTo>
                  <a:cubicBezTo>
                    <a:pt x="12436" y="1854"/>
                    <a:pt x="11973" y="2186"/>
                    <a:pt x="11787" y="2649"/>
                  </a:cubicBezTo>
                  <a:cubicBezTo>
                    <a:pt x="12047" y="2649"/>
                    <a:pt x="12047" y="2649"/>
                    <a:pt x="12047" y="2649"/>
                  </a:cubicBezTo>
                  <a:cubicBezTo>
                    <a:pt x="12138" y="2484"/>
                    <a:pt x="12138" y="2484"/>
                    <a:pt x="12138" y="2484"/>
                  </a:cubicBezTo>
                  <a:cubicBezTo>
                    <a:pt x="12269" y="2575"/>
                    <a:pt x="12269" y="2575"/>
                    <a:pt x="12269" y="2575"/>
                  </a:cubicBezTo>
                  <a:cubicBezTo>
                    <a:pt x="12231" y="2649"/>
                    <a:pt x="12231" y="2649"/>
                    <a:pt x="12231" y="2649"/>
                  </a:cubicBezTo>
                  <a:cubicBezTo>
                    <a:pt x="13696" y="2649"/>
                    <a:pt x="13696" y="2649"/>
                    <a:pt x="13696" y="2649"/>
                  </a:cubicBezTo>
                  <a:cubicBezTo>
                    <a:pt x="13639" y="2520"/>
                    <a:pt x="13639" y="2520"/>
                    <a:pt x="13639" y="2520"/>
                  </a:cubicBezTo>
                  <a:cubicBezTo>
                    <a:pt x="13770" y="2446"/>
                    <a:pt x="13770" y="2446"/>
                    <a:pt x="13770" y="2446"/>
                  </a:cubicBezTo>
                  <a:cubicBezTo>
                    <a:pt x="13882" y="2649"/>
                    <a:pt x="13882" y="2649"/>
                    <a:pt x="13882" y="2649"/>
                  </a:cubicBezTo>
                  <a:cubicBezTo>
                    <a:pt x="14159" y="2649"/>
                    <a:pt x="14159" y="2649"/>
                    <a:pt x="14159" y="2649"/>
                  </a:cubicBezTo>
                  <a:cubicBezTo>
                    <a:pt x="13956" y="2186"/>
                    <a:pt x="13491" y="1854"/>
                    <a:pt x="12973" y="1854"/>
                  </a:cubicBezTo>
                  <a:close/>
                  <a:moveTo>
                    <a:pt x="13121" y="2260"/>
                  </a:moveTo>
                  <a:lnTo>
                    <a:pt x="13121" y="2260"/>
                  </a:lnTo>
                  <a:cubicBezTo>
                    <a:pt x="12751" y="2260"/>
                    <a:pt x="12751" y="2260"/>
                    <a:pt x="12751" y="2260"/>
                  </a:cubicBezTo>
                  <a:cubicBezTo>
                    <a:pt x="12751" y="2095"/>
                    <a:pt x="12751" y="2095"/>
                    <a:pt x="12751" y="2095"/>
                  </a:cubicBezTo>
                  <a:cubicBezTo>
                    <a:pt x="13121" y="2095"/>
                    <a:pt x="13121" y="2095"/>
                    <a:pt x="13121" y="2095"/>
                  </a:cubicBezTo>
                  <a:lnTo>
                    <a:pt x="13121" y="2260"/>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5" name="Google Shape;3065;p47"/>
            <p:cNvSpPr/>
            <p:nvPr/>
          </p:nvSpPr>
          <p:spPr>
            <a:xfrm>
              <a:off x="7637" y="2339"/>
              <a:ext cx="2063" cy="2260"/>
            </a:xfrm>
            <a:custGeom>
              <a:avLst/>
              <a:gdLst/>
              <a:ahLst/>
              <a:cxnLst/>
              <a:rect l="l" t="t" r="r" b="b"/>
              <a:pathLst>
                <a:path w="9101" h="9972" extrusionOk="0">
                  <a:moveTo>
                    <a:pt x="8988" y="8451"/>
                  </a:moveTo>
                  <a:lnTo>
                    <a:pt x="8988" y="8451"/>
                  </a:lnTo>
                  <a:cubicBezTo>
                    <a:pt x="8933" y="8544"/>
                    <a:pt x="8821" y="8618"/>
                    <a:pt x="8637" y="8673"/>
                  </a:cubicBezTo>
                  <a:cubicBezTo>
                    <a:pt x="8193" y="8804"/>
                    <a:pt x="3780" y="9711"/>
                    <a:pt x="2761" y="9935"/>
                  </a:cubicBezTo>
                  <a:lnTo>
                    <a:pt x="2761" y="9935"/>
                  </a:lnTo>
                  <a:lnTo>
                    <a:pt x="2742" y="9935"/>
                  </a:lnTo>
                  <a:cubicBezTo>
                    <a:pt x="2706" y="9935"/>
                    <a:pt x="2613" y="9952"/>
                    <a:pt x="2484" y="9971"/>
                  </a:cubicBezTo>
                  <a:cubicBezTo>
                    <a:pt x="2353" y="9952"/>
                    <a:pt x="2038" y="9878"/>
                    <a:pt x="1890" y="9546"/>
                  </a:cubicBezTo>
                  <a:cubicBezTo>
                    <a:pt x="1687" y="9119"/>
                    <a:pt x="0" y="4616"/>
                    <a:pt x="129" y="1984"/>
                  </a:cubicBezTo>
                  <a:cubicBezTo>
                    <a:pt x="129" y="1984"/>
                    <a:pt x="129" y="1910"/>
                    <a:pt x="260" y="1799"/>
                  </a:cubicBezTo>
                  <a:cubicBezTo>
                    <a:pt x="260" y="1780"/>
                    <a:pt x="260" y="1780"/>
                    <a:pt x="260" y="1780"/>
                  </a:cubicBezTo>
                  <a:cubicBezTo>
                    <a:pt x="370" y="1706"/>
                    <a:pt x="575" y="1595"/>
                    <a:pt x="907" y="1502"/>
                  </a:cubicBezTo>
                  <a:cubicBezTo>
                    <a:pt x="6357" y="38"/>
                    <a:pt x="6357" y="38"/>
                    <a:pt x="6357" y="38"/>
                  </a:cubicBezTo>
                  <a:cubicBezTo>
                    <a:pt x="6357" y="38"/>
                    <a:pt x="6467" y="0"/>
                    <a:pt x="6615" y="0"/>
                  </a:cubicBezTo>
                  <a:lnTo>
                    <a:pt x="6615" y="0"/>
                  </a:lnTo>
                  <a:cubicBezTo>
                    <a:pt x="6746" y="19"/>
                    <a:pt x="6894" y="74"/>
                    <a:pt x="6968" y="279"/>
                  </a:cubicBezTo>
                  <a:cubicBezTo>
                    <a:pt x="7098" y="668"/>
                    <a:pt x="8637" y="4690"/>
                    <a:pt x="9081" y="8155"/>
                  </a:cubicBezTo>
                  <a:cubicBezTo>
                    <a:pt x="9081" y="8155"/>
                    <a:pt x="9100" y="8303"/>
                    <a:pt x="8988" y="8451"/>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6" name="Google Shape;3066;p47"/>
            <p:cNvSpPr/>
            <p:nvPr/>
          </p:nvSpPr>
          <p:spPr>
            <a:xfrm>
              <a:off x="9137" y="2339"/>
              <a:ext cx="1344" cy="1916"/>
            </a:xfrm>
            <a:custGeom>
              <a:avLst/>
              <a:gdLst/>
              <a:ahLst/>
              <a:cxnLst/>
              <a:rect l="l" t="t" r="r" b="b"/>
              <a:pathLst>
                <a:path w="5932" h="8452" extrusionOk="0">
                  <a:moveTo>
                    <a:pt x="5931" y="1539"/>
                  </a:moveTo>
                  <a:lnTo>
                    <a:pt x="5931" y="1539"/>
                  </a:lnTo>
                  <a:cubicBezTo>
                    <a:pt x="5931" y="6265"/>
                    <a:pt x="5931" y="6265"/>
                    <a:pt x="5931" y="6265"/>
                  </a:cubicBezTo>
                  <a:cubicBezTo>
                    <a:pt x="5191" y="6821"/>
                    <a:pt x="3967" y="7673"/>
                    <a:pt x="2373" y="8451"/>
                  </a:cubicBezTo>
                  <a:cubicBezTo>
                    <a:pt x="2485" y="8303"/>
                    <a:pt x="2466" y="8155"/>
                    <a:pt x="2466" y="8155"/>
                  </a:cubicBezTo>
                  <a:cubicBezTo>
                    <a:pt x="2022" y="4690"/>
                    <a:pt x="483" y="668"/>
                    <a:pt x="353" y="279"/>
                  </a:cubicBezTo>
                  <a:cubicBezTo>
                    <a:pt x="279" y="74"/>
                    <a:pt x="131" y="19"/>
                    <a:pt x="0" y="0"/>
                  </a:cubicBezTo>
                  <a:cubicBezTo>
                    <a:pt x="279" y="0"/>
                    <a:pt x="4654" y="38"/>
                    <a:pt x="5394" y="131"/>
                  </a:cubicBezTo>
                  <a:cubicBezTo>
                    <a:pt x="5394" y="131"/>
                    <a:pt x="5394" y="131"/>
                    <a:pt x="5394" y="150"/>
                  </a:cubicBezTo>
                  <a:lnTo>
                    <a:pt x="5394" y="150"/>
                  </a:lnTo>
                  <a:cubicBezTo>
                    <a:pt x="5413" y="167"/>
                    <a:pt x="5413" y="186"/>
                    <a:pt x="5432" y="241"/>
                  </a:cubicBezTo>
                  <a:cubicBezTo>
                    <a:pt x="5451" y="241"/>
                    <a:pt x="5451" y="260"/>
                    <a:pt x="5451" y="279"/>
                  </a:cubicBezTo>
                  <a:cubicBezTo>
                    <a:pt x="5451" y="279"/>
                    <a:pt x="5451" y="279"/>
                    <a:pt x="5468" y="298"/>
                  </a:cubicBezTo>
                  <a:lnTo>
                    <a:pt x="5468" y="315"/>
                  </a:lnTo>
                  <a:cubicBezTo>
                    <a:pt x="5487" y="334"/>
                    <a:pt x="5487" y="353"/>
                    <a:pt x="5487" y="372"/>
                  </a:cubicBezTo>
                  <a:cubicBezTo>
                    <a:pt x="5506" y="389"/>
                    <a:pt x="5506" y="408"/>
                    <a:pt x="5525" y="427"/>
                  </a:cubicBezTo>
                  <a:cubicBezTo>
                    <a:pt x="5561" y="520"/>
                    <a:pt x="5616" y="668"/>
                    <a:pt x="5673" y="835"/>
                  </a:cubicBezTo>
                  <a:cubicBezTo>
                    <a:pt x="5690" y="872"/>
                    <a:pt x="5709" y="909"/>
                    <a:pt x="5728" y="964"/>
                  </a:cubicBezTo>
                  <a:cubicBezTo>
                    <a:pt x="5728" y="964"/>
                    <a:pt x="5747" y="983"/>
                    <a:pt x="5747" y="1002"/>
                  </a:cubicBezTo>
                  <a:cubicBezTo>
                    <a:pt x="5747" y="1021"/>
                    <a:pt x="5764" y="1038"/>
                    <a:pt x="5764" y="1076"/>
                  </a:cubicBezTo>
                  <a:cubicBezTo>
                    <a:pt x="5783" y="1131"/>
                    <a:pt x="5821" y="1187"/>
                    <a:pt x="5840" y="1243"/>
                  </a:cubicBezTo>
                  <a:cubicBezTo>
                    <a:pt x="5840" y="1279"/>
                    <a:pt x="5857" y="1317"/>
                    <a:pt x="5876" y="1354"/>
                  </a:cubicBezTo>
                  <a:cubicBezTo>
                    <a:pt x="5895" y="1410"/>
                    <a:pt x="5914" y="1484"/>
                    <a:pt x="5931" y="1539"/>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7" name="Google Shape;3067;p47"/>
            <p:cNvSpPr/>
            <p:nvPr/>
          </p:nvSpPr>
          <p:spPr>
            <a:xfrm>
              <a:off x="10528" y="3710"/>
              <a:ext cx="25" cy="20"/>
            </a:xfrm>
            <a:custGeom>
              <a:avLst/>
              <a:gdLst/>
              <a:ahLst/>
              <a:cxnLst/>
              <a:rect l="l" t="t" r="r" b="b"/>
              <a:pathLst>
                <a:path w="113" h="94" extrusionOk="0">
                  <a:moveTo>
                    <a:pt x="112" y="0"/>
                  </a:moveTo>
                  <a:lnTo>
                    <a:pt x="112" y="0"/>
                  </a:lnTo>
                  <a:cubicBezTo>
                    <a:pt x="74" y="19"/>
                    <a:pt x="36" y="55"/>
                    <a:pt x="0" y="93"/>
                  </a:cubicBezTo>
                  <a:cubicBezTo>
                    <a:pt x="0" y="0"/>
                    <a:pt x="0" y="0"/>
                    <a:pt x="0" y="0"/>
                  </a:cubicBezTo>
                  <a:lnTo>
                    <a:pt x="112"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8" name="Google Shape;3068;p47"/>
            <p:cNvSpPr/>
            <p:nvPr/>
          </p:nvSpPr>
          <p:spPr>
            <a:xfrm>
              <a:off x="10528" y="2819"/>
              <a:ext cx="50" cy="176"/>
            </a:xfrm>
            <a:custGeom>
              <a:avLst/>
              <a:gdLst/>
              <a:ahLst/>
              <a:cxnLst/>
              <a:rect l="l" t="t" r="r" b="b"/>
              <a:pathLst>
                <a:path w="223" h="781" extrusionOk="0">
                  <a:moveTo>
                    <a:pt x="222" y="780"/>
                  </a:moveTo>
                  <a:lnTo>
                    <a:pt x="222" y="780"/>
                  </a:lnTo>
                  <a:cubicBezTo>
                    <a:pt x="0" y="780"/>
                    <a:pt x="0" y="780"/>
                    <a:pt x="0" y="780"/>
                  </a:cubicBezTo>
                  <a:cubicBezTo>
                    <a:pt x="0" y="0"/>
                    <a:pt x="0" y="0"/>
                    <a:pt x="0" y="0"/>
                  </a:cubicBezTo>
                  <a:cubicBezTo>
                    <a:pt x="0" y="38"/>
                    <a:pt x="17" y="75"/>
                    <a:pt x="36" y="131"/>
                  </a:cubicBezTo>
                  <a:cubicBezTo>
                    <a:pt x="36" y="168"/>
                    <a:pt x="55" y="205"/>
                    <a:pt x="74" y="241"/>
                  </a:cubicBezTo>
                  <a:cubicBezTo>
                    <a:pt x="74" y="260"/>
                    <a:pt x="74" y="260"/>
                    <a:pt x="74" y="260"/>
                  </a:cubicBezTo>
                  <a:cubicBezTo>
                    <a:pt x="112" y="372"/>
                    <a:pt x="129" y="483"/>
                    <a:pt x="167" y="594"/>
                  </a:cubicBezTo>
                  <a:cubicBezTo>
                    <a:pt x="186" y="668"/>
                    <a:pt x="203" y="723"/>
                    <a:pt x="222" y="780"/>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69" name="Google Shape;3069;p47"/>
            <p:cNvSpPr/>
            <p:nvPr/>
          </p:nvSpPr>
          <p:spPr>
            <a:xfrm>
              <a:off x="10528" y="3037"/>
              <a:ext cx="100" cy="180"/>
            </a:xfrm>
            <a:custGeom>
              <a:avLst/>
              <a:gdLst/>
              <a:ahLst/>
              <a:cxnLst/>
              <a:rect l="l" t="t" r="r" b="b"/>
              <a:pathLst>
                <a:path w="445" h="798" extrusionOk="0">
                  <a:moveTo>
                    <a:pt x="444" y="797"/>
                  </a:moveTo>
                  <a:lnTo>
                    <a:pt x="444" y="797"/>
                  </a:lnTo>
                  <a:cubicBezTo>
                    <a:pt x="0" y="797"/>
                    <a:pt x="0" y="797"/>
                    <a:pt x="0" y="797"/>
                  </a:cubicBezTo>
                  <a:cubicBezTo>
                    <a:pt x="0" y="0"/>
                    <a:pt x="0" y="0"/>
                    <a:pt x="0" y="0"/>
                  </a:cubicBezTo>
                  <a:cubicBezTo>
                    <a:pt x="260" y="0"/>
                    <a:pt x="260" y="0"/>
                    <a:pt x="260" y="0"/>
                  </a:cubicBezTo>
                  <a:cubicBezTo>
                    <a:pt x="277" y="74"/>
                    <a:pt x="296" y="148"/>
                    <a:pt x="315" y="205"/>
                  </a:cubicBezTo>
                  <a:cubicBezTo>
                    <a:pt x="334" y="279"/>
                    <a:pt x="351" y="334"/>
                    <a:pt x="351" y="408"/>
                  </a:cubicBezTo>
                  <a:cubicBezTo>
                    <a:pt x="389" y="539"/>
                    <a:pt x="408" y="668"/>
                    <a:pt x="444" y="797"/>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0" name="Google Shape;3070;p47"/>
            <p:cNvSpPr/>
            <p:nvPr/>
          </p:nvSpPr>
          <p:spPr>
            <a:xfrm>
              <a:off x="10528" y="3260"/>
              <a:ext cx="130" cy="180"/>
            </a:xfrm>
            <a:custGeom>
              <a:avLst/>
              <a:gdLst/>
              <a:ahLst/>
              <a:cxnLst/>
              <a:rect l="l" t="t" r="r" b="b"/>
              <a:pathLst>
                <a:path w="576" h="798" extrusionOk="0">
                  <a:moveTo>
                    <a:pt x="575" y="797"/>
                  </a:moveTo>
                  <a:lnTo>
                    <a:pt x="575" y="797"/>
                  </a:lnTo>
                  <a:cubicBezTo>
                    <a:pt x="0" y="797"/>
                    <a:pt x="0" y="797"/>
                    <a:pt x="0" y="797"/>
                  </a:cubicBezTo>
                  <a:cubicBezTo>
                    <a:pt x="0" y="0"/>
                    <a:pt x="0" y="0"/>
                    <a:pt x="0" y="0"/>
                  </a:cubicBezTo>
                  <a:cubicBezTo>
                    <a:pt x="482" y="0"/>
                    <a:pt x="482" y="0"/>
                    <a:pt x="482" y="0"/>
                  </a:cubicBezTo>
                  <a:cubicBezTo>
                    <a:pt x="482" y="19"/>
                    <a:pt x="482" y="36"/>
                    <a:pt x="482" y="36"/>
                  </a:cubicBezTo>
                  <a:cubicBezTo>
                    <a:pt x="482" y="93"/>
                    <a:pt x="501" y="148"/>
                    <a:pt x="501" y="203"/>
                  </a:cubicBezTo>
                  <a:cubicBezTo>
                    <a:pt x="518" y="277"/>
                    <a:pt x="518" y="351"/>
                    <a:pt x="537" y="425"/>
                  </a:cubicBezTo>
                  <a:cubicBezTo>
                    <a:pt x="537" y="482"/>
                    <a:pt x="556" y="537"/>
                    <a:pt x="556" y="594"/>
                  </a:cubicBezTo>
                  <a:lnTo>
                    <a:pt x="556" y="611"/>
                  </a:lnTo>
                  <a:cubicBezTo>
                    <a:pt x="556" y="668"/>
                    <a:pt x="575" y="742"/>
                    <a:pt x="575" y="797"/>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1" name="Google Shape;3071;p47"/>
            <p:cNvSpPr/>
            <p:nvPr/>
          </p:nvSpPr>
          <p:spPr>
            <a:xfrm>
              <a:off x="10528" y="3487"/>
              <a:ext cx="133" cy="176"/>
            </a:xfrm>
            <a:custGeom>
              <a:avLst/>
              <a:gdLst/>
              <a:ahLst/>
              <a:cxnLst/>
              <a:rect l="l" t="t" r="r" b="b"/>
              <a:pathLst>
                <a:path w="593" h="781" extrusionOk="0">
                  <a:moveTo>
                    <a:pt x="592" y="594"/>
                  </a:moveTo>
                  <a:lnTo>
                    <a:pt x="592" y="594"/>
                  </a:lnTo>
                  <a:cubicBezTo>
                    <a:pt x="592" y="594"/>
                    <a:pt x="501" y="668"/>
                    <a:pt x="351" y="780"/>
                  </a:cubicBezTo>
                  <a:cubicBezTo>
                    <a:pt x="0" y="780"/>
                    <a:pt x="0" y="780"/>
                    <a:pt x="0" y="780"/>
                  </a:cubicBezTo>
                  <a:cubicBezTo>
                    <a:pt x="0" y="0"/>
                    <a:pt x="0" y="0"/>
                    <a:pt x="0" y="0"/>
                  </a:cubicBezTo>
                  <a:cubicBezTo>
                    <a:pt x="592" y="0"/>
                    <a:pt x="592" y="0"/>
                    <a:pt x="592" y="0"/>
                  </a:cubicBezTo>
                  <a:cubicBezTo>
                    <a:pt x="592" y="38"/>
                    <a:pt x="592" y="93"/>
                    <a:pt x="592" y="148"/>
                  </a:cubicBezTo>
                  <a:cubicBezTo>
                    <a:pt x="592" y="296"/>
                    <a:pt x="592" y="446"/>
                    <a:pt x="592" y="594"/>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2" name="Google Shape;3072;p47"/>
            <p:cNvSpPr/>
            <p:nvPr/>
          </p:nvSpPr>
          <p:spPr>
            <a:xfrm>
              <a:off x="6527" y="2747"/>
              <a:ext cx="1672" cy="1974"/>
            </a:xfrm>
            <a:custGeom>
              <a:avLst/>
              <a:gdLst/>
              <a:ahLst/>
              <a:cxnLst/>
              <a:rect l="l" t="t" r="r" b="b"/>
              <a:pathLst>
                <a:path w="7378" h="8710" extrusionOk="0">
                  <a:moveTo>
                    <a:pt x="7377" y="8172"/>
                  </a:moveTo>
                  <a:lnTo>
                    <a:pt x="7377" y="8172"/>
                  </a:lnTo>
                  <a:cubicBezTo>
                    <a:pt x="6468" y="8301"/>
                    <a:pt x="3540" y="8709"/>
                    <a:pt x="2781" y="8709"/>
                  </a:cubicBezTo>
                  <a:cubicBezTo>
                    <a:pt x="1853" y="8709"/>
                    <a:pt x="1594" y="8246"/>
                    <a:pt x="1594" y="8246"/>
                  </a:cubicBezTo>
                  <a:cubicBezTo>
                    <a:pt x="890" y="7208"/>
                    <a:pt x="482" y="5726"/>
                    <a:pt x="241" y="4151"/>
                  </a:cubicBezTo>
                  <a:cubicBezTo>
                    <a:pt x="0" y="2576"/>
                    <a:pt x="630" y="2335"/>
                    <a:pt x="630" y="2335"/>
                  </a:cubicBezTo>
                  <a:cubicBezTo>
                    <a:pt x="1742" y="1464"/>
                    <a:pt x="5060" y="37"/>
                    <a:pt x="5153" y="0"/>
                  </a:cubicBezTo>
                  <a:cubicBezTo>
                    <a:pt x="5022" y="111"/>
                    <a:pt x="5022" y="185"/>
                    <a:pt x="5022" y="185"/>
                  </a:cubicBezTo>
                  <a:cubicBezTo>
                    <a:pt x="4893" y="2817"/>
                    <a:pt x="6580" y="7320"/>
                    <a:pt x="6783" y="7747"/>
                  </a:cubicBezTo>
                  <a:cubicBezTo>
                    <a:pt x="6931" y="8079"/>
                    <a:pt x="7246" y="8153"/>
                    <a:pt x="7377" y="8172"/>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3" name="Google Shape;3073;p47"/>
            <p:cNvSpPr/>
            <p:nvPr/>
          </p:nvSpPr>
          <p:spPr>
            <a:xfrm>
              <a:off x="10662" y="3487"/>
              <a:ext cx="138" cy="134"/>
            </a:xfrm>
            <a:custGeom>
              <a:avLst/>
              <a:gdLst/>
              <a:ahLst/>
              <a:cxnLst/>
              <a:rect l="l" t="t" r="r" b="b"/>
              <a:pathLst>
                <a:path w="612" h="595" extrusionOk="0">
                  <a:moveTo>
                    <a:pt x="611" y="0"/>
                  </a:moveTo>
                  <a:lnTo>
                    <a:pt x="611" y="0"/>
                  </a:lnTo>
                  <a:cubicBezTo>
                    <a:pt x="611" y="148"/>
                    <a:pt x="611" y="148"/>
                    <a:pt x="611" y="148"/>
                  </a:cubicBezTo>
                  <a:cubicBezTo>
                    <a:pt x="205" y="446"/>
                    <a:pt x="205" y="446"/>
                    <a:pt x="205" y="446"/>
                  </a:cubicBezTo>
                  <a:cubicBezTo>
                    <a:pt x="0" y="594"/>
                    <a:pt x="0" y="594"/>
                    <a:pt x="0" y="594"/>
                  </a:cubicBezTo>
                  <a:cubicBezTo>
                    <a:pt x="0" y="446"/>
                    <a:pt x="0" y="296"/>
                    <a:pt x="0" y="148"/>
                  </a:cubicBezTo>
                  <a:cubicBezTo>
                    <a:pt x="0" y="93"/>
                    <a:pt x="0" y="38"/>
                    <a:pt x="0" y="0"/>
                  </a:cubicBezTo>
                  <a:lnTo>
                    <a:pt x="611"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4" name="Google Shape;3074;p47"/>
            <p:cNvSpPr/>
            <p:nvPr/>
          </p:nvSpPr>
          <p:spPr>
            <a:xfrm>
              <a:off x="10524" y="2814"/>
              <a:ext cx="276" cy="180"/>
            </a:xfrm>
            <a:custGeom>
              <a:avLst/>
              <a:gdLst/>
              <a:ahLst/>
              <a:cxnLst/>
              <a:rect l="l" t="t" r="r" b="b"/>
              <a:pathLst>
                <a:path w="1223" h="799" extrusionOk="0">
                  <a:moveTo>
                    <a:pt x="1222" y="0"/>
                  </a:moveTo>
                  <a:lnTo>
                    <a:pt x="1222" y="0"/>
                  </a:lnTo>
                  <a:cubicBezTo>
                    <a:pt x="1222" y="798"/>
                    <a:pt x="1222" y="798"/>
                    <a:pt x="1222" y="798"/>
                  </a:cubicBezTo>
                  <a:cubicBezTo>
                    <a:pt x="241" y="798"/>
                    <a:pt x="241" y="798"/>
                    <a:pt x="241" y="798"/>
                  </a:cubicBezTo>
                  <a:cubicBezTo>
                    <a:pt x="222" y="741"/>
                    <a:pt x="205" y="686"/>
                    <a:pt x="186" y="612"/>
                  </a:cubicBezTo>
                  <a:cubicBezTo>
                    <a:pt x="148" y="501"/>
                    <a:pt x="131" y="390"/>
                    <a:pt x="93" y="278"/>
                  </a:cubicBezTo>
                  <a:cubicBezTo>
                    <a:pt x="93" y="278"/>
                    <a:pt x="93" y="278"/>
                    <a:pt x="93" y="259"/>
                  </a:cubicBezTo>
                  <a:cubicBezTo>
                    <a:pt x="74" y="223"/>
                    <a:pt x="55" y="186"/>
                    <a:pt x="55" y="149"/>
                  </a:cubicBezTo>
                  <a:cubicBezTo>
                    <a:pt x="36" y="93"/>
                    <a:pt x="19" y="56"/>
                    <a:pt x="19" y="18"/>
                  </a:cubicBezTo>
                  <a:cubicBezTo>
                    <a:pt x="19" y="18"/>
                    <a:pt x="19" y="0"/>
                    <a:pt x="0" y="0"/>
                  </a:cubicBezTo>
                  <a:lnTo>
                    <a:pt x="1222"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5" name="Google Shape;3075;p47"/>
            <p:cNvSpPr/>
            <p:nvPr/>
          </p:nvSpPr>
          <p:spPr>
            <a:xfrm>
              <a:off x="10587" y="3037"/>
              <a:ext cx="213" cy="180"/>
            </a:xfrm>
            <a:custGeom>
              <a:avLst/>
              <a:gdLst/>
              <a:ahLst/>
              <a:cxnLst/>
              <a:rect l="l" t="t" r="r" b="b"/>
              <a:pathLst>
                <a:path w="944" h="798" extrusionOk="0">
                  <a:moveTo>
                    <a:pt x="943" y="0"/>
                  </a:moveTo>
                  <a:lnTo>
                    <a:pt x="943" y="0"/>
                  </a:lnTo>
                  <a:cubicBezTo>
                    <a:pt x="943" y="797"/>
                    <a:pt x="943" y="797"/>
                    <a:pt x="943" y="797"/>
                  </a:cubicBezTo>
                  <a:cubicBezTo>
                    <a:pt x="184" y="797"/>
                    <a:pt x="184" y="797"/>
                    <a:pt x="184" y="797"/>
                  </a:cubicBezTo>
                  <a:cubicBezTo>
                    <a:pt x="148" y="668"/>
                    <a:pt x="129" y="539"/>
                    <a:pt x="91" y="408"/>
                  </a:cubicBezTo>
                  <a:cubicBezTo>
                    <a:pt x="91" y="334"/>
                    <a:pt x="74" y="279"/>
                    <a:pt x="55" y="205"/>
                  </a:cubicBezTo>
                  <a:cubicBezTo>
                    <a:pt x="36" y="148"/>
                    <a:pt x="17" y="74"/>
                    <a:pt x="0" y="0"/>
                  </a:cubicBezTo>
                  <a:lnTo>
                    <a:pt x="94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6" name="Google Shape;3076;p47"/>
            <p:cNvSpPr/>
            <p:nvPr/>
          </p:nvSpPr>
          <p:spPr>
            <a:xfrm>
              <a:off x="10637" y="3260"/>
              <a:ext cx="163" cy="180"/>
            </a:xfrm>
            <a:custGeom>
              <a:avLst/>
              <a:gdLst/>
              <a:ahLst/>
              <a:cxnLst/>
              <a:rect l="l" t="t" r="r" b="b"/>
              <a:pathLst>
                <a:path w="722" h="798" extrusionOk="0">
                  <a:moveTo>
                    <a:pt x="0" y="0"/>
                  </a:moveTo>
                  <a:lnTo>
                    <a:pt x="0" y="0"/>
                  </a:lnTo>
                  <a:cubicBezTo>
                    <a:pt x="721" y="0"/>
                    <a:pt x="721" y="0"/>
                    <a:pt x="721" y="0"/>
                  </a:cubicBezTo>
                  <a:cubicBezTo>
                    <a:pt x="721" y="797"/>
                    <a:pt x="721" y="797"/>
                    <a:pt x="721" y="797"/>
                  </a:cubicBezTo>
                  <a:cubicBezTo>
                    <a:pt x="93" y="797"/>
                    <a:pt x="93" y="797"/>
                    <a:pt x="93" y="797"/>
                  </a:cubicBezTo>
                  <a:cubicBezTo>
                    <a:pt x="93" y="742"/>
                    <a:pt x="74" y="668"/>
                    <a:pt x="74" y="611"/>
                  </a:cubicBezTo>
                  <a:lnTo>
                    <a:pt x="74" y="594"/>
                  </a:lnTo>
                  <a:cubicBezTo>
                    <a:pt x="74" y="537"/>
                    <a:pt x="55" y="482"/>
                    <a:pt x="55" y="425"/>
                  </a:cubicBezTo>
                  <a:cubicBezTo>
                    <a:pt x="36" y="351"/>
                    <a:pt x="36" y="277"/>
                    <a:pt x="19" y="203"/>
                  </a:cubicBezTo>
                  <a:cubicBezTo>
                    <a:pt x="19" y="148"/>
                    <a:pt x="0" y="93"/>
                    <a:pt x="0" y="36"/>
                  </a:cubicBezTo>
                  <a:cubicBezTo>
                    <a:pt x="0" y="36"/>
                    <a:pt x="0" y="19"/>
                    <a:pt x="0" y="0"/>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7" name="Google Shape;3077;p47"/>
            <p:cNvSpPr/>
            <p:nvPr/>
          </p:nvSpPr>
          <p:spPr>
            <a:xfrm>
              <a:off x="10528" y="2592"/>
              <a:ext cx="272" cy="180"/>
            </a:xfrm>
            <a:custGeom>
              <a:avLst/>
              <a:gdLst/>
              <a:ahLst/>
              <a:cxnLst/>
              <a:rect l="l" t="t" r="r" b="b"/>
              <a:pathLst>
                <a:path w="1204" h="798" extrusionOk="0">
                  <a:moveTo>
                    <a:pt x="1203" y="0"/>
                  </a:moveTo>
                  <a:lnTo>
                    <a:pt x="1203" y="797"/>
                  </a:lnTo>
                  <a:lnTo>
                    <a:pt x="0" y="797"/>
                  </a:lnTo>
                  <a:lnTo>
                    <a:pt x="0" y="0"/>
                  </a:lnTo>
                  <a:lnTo>
                    <a:pt x="120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8" name="Google Shape;3078;p47"/>
            <p:cNvSpPr/>
            <p:nvPr/>
          </p:nvSpPr>
          <p:spPr>
            <a:xfrm>
              <a:off x="10360" y="2339"/>
              <a:ext cx="970" cy="1151"/>
            </a:xfrm>
            <a:custGeom>
              <a:avLst/>
              <a:gdLst/>
              <a:ahLst/>
              <a:cxnLst/>
              <a:rect l="l" t="t" r="r" b="b"/>
              <a:pathLst>
                <a:path w="4282" h="5080" extrusionOk="0">
                  <a:moveTo>
                    <a:pt x="4281" y="3559"/>
                  </a:moveTo>
                  <a:lnTo>
                    <a:pt x="4281" y="3559"/>
                  </a:lnTo>
                  <a:cubicBezTo>
                    <a:pt x="3169" y="4337"/>
                    <a:pt x="3169" y="4337"/>
                    <a:pt x="3169" y="4337"/>
                  </a:cubicBezTo>
                  <a:cubicBezTo>
                    <a:pt x="2131" y="5079"/>
                    <a:pt x="2131" y="5079"/>
                    <a:pt x="2131" y="5079"/>
                  </a:cubicBezTo>
                  <a:cubicBezTo>
                    <a:pt x="2131" y="241"/>
                    <a:pt x="2131" y="241"/>
                    <a:pt x="2131" y="241"/>
                  </a:cubicBezTo>
                  <a:cubicBezTo>
                    <a:pt x="1945" y="241"/>
                    <a:pt x="1945" y="241"/>
                    <a:pt x="1945" y="241"/>
                  </a:cubicBezTo>
                  <a:cubicBezTo>
                    <a:pt x="1945" y="928"/>
                    <a:pt x="1945" y="928"/>
                    <a:pt x="1945" y="928"/>
                  </a:cubicBezTo>
                  <a:cubicBezTo>
                    <a:pt x="742" y="928"/>
                    <a:pt x="742" y="928"/>
                    <a:pt x="742" y="928"/>
                  </a:cubicBezTo>
                  <a:cubicBezTo>
                    <a:pt x="742" y="241"/>
                    <a:pt x="742" y="241"/>
                    <a:pt x="742" y="241"/>
                  </a:cubicBezTo>
                  <a:cubicBezTo>
                    <a:pt x="537" y="241"/>
                    <a:pt x="537" y="241"/>
                    <a:pt x="537" y="241"/>
                  </a:cubicBezTo>
                  <a:cubicBezTo>
                    <a:pt x="537" y="1539"/>
                    <a:pt x="537" y="1539"/>
                    <a:pt x="537" y="1539"/>
                  </a:cubicBezTo>
                  <a:cubicBezTo>
                    <a:pt x="520" y="1484"/>
                    <a:pt x="501" y="1410"/>
                    <a:pt x="482" y="1354"/>
                  </a:cubicBezTo>
                  <a:cubicBezTo>
                    <a:pt x="463" y="1317"/>
                    <a:pt x="446" y="1279"/>
                    <a:pt x="446" y="1243"/>
                  </a:cubicBezTo>
                  <a:cubicBezTo>
                    <a:pt x="427" y="1187"/>
                    <a:pt x="389" y="1131"/>
                    <a:pt x="370" y="1076"/>
                  </a:cubicBezTo>
                  <a:cubicBezTo>
                    <a:pt x="370" y="1038"/>
                    <a:pt x="353" y="1021"/>
                    <a:pt x="353" y="1002"/>
                  </a:cubicBezTo>
                  <a:cubicBezTo>
                    <a:pt x="353" y="983"/>
                    <a:pt x="334" y="964"/>
                    <a:pt x="334" y="964"/>
                  </a:cubicBezTo>
                  <a:cubicBezTo>
                    <a:pt x="315" y="909"/>
                    <a:pt x="296" y="872"/>
                    <a:pt x="279" y="835"/>
                  </a:cubicBezTo>
                  <a:cubicBezTo>
                    <a:pt x="222" y="668"/>
                    <a:pt x="167" y="520"/>
                    <a:pt x="131" y="427"/>
                  </a:cubicBezTo>
                  <a:cubicBezTo>
                    <a:pt x="112" y="408"/>
                    <a:pt x="112" y="389"/>
                    <a:pt x="93" y="372"/>
                  </a:cubicBezTo>
                  <a:cubicBezTo>
                    <a:pt x="93" y="353"/>
                    <a:pt x="93" y="334"/>
                    <a:pt x="74" y="315"/>
                  </a:cubicBezTo>
                  <a:lnTo>
                    <a:pt x="74" y="298"/>
                  </a:lnTo>
                  <a:cubicBezTo>
                    <a:pt x="57" y="279"/>
                    <a:pt x="57" y="279"/>
                    <a:pt x="57" y="279"/>
                  </a:cubicBezTo>
                  <a:cubicBezTo>
                    <a:pt x="57" y="260"/>
                    <a:pt x="57" y="241"/>
                    <a:pt x="38" y="241"/>
                  </a:cubicBezTo>
                  <a:cubicBezTo>
                    <a:pt x="19" y="186"/>
                    <a:pt x="19" y="167"/>
                    <a:pt x="0" y="150"/>
                  </a:cubicBezTo>
                  <a:lnTo>
                    <a:pt x="0" y="150"/>
                  </a:lnTo>
                  <a:cubicBezTo>
                    <a:pt x="0" y="131"/>
                    <a:pt x="0" y="131"/>
                    <a:pt x="0" y="131"/>
                  </a:cubicBezTo>
                  <a:cubicBezTo>
                    <a:pt x="0" y="131"/>
                    <a:pt x="2780" y="0"/>
                    <a:pt x="3150" y="131"/>
                  </a:cubicBezTo>
                  <a:cubicBezTo>
                    <a:pt x="3150" y="131"/>
                    <a:pt x="3150" y="131"/>
                    <a:pt x="3150" y="150"/>
                  </a:cubicBezTo>
                  <a:lnTo>
                    <a:pt x="3150" y="150"/>
                  </a:lnTo>
                  <a:cubicBezTo>
                    <a:pt x="3169" y="167"/>
                    <a:pt x="3188" y="186"/>
                    <a:pt x="3207" y="224"/>
                  </a:cubicBezTo>
                  <a:cubicBezTo>
                    <a:pt x="3207" y="241"/>
                    <a:pt x="3207" y="260"/>
                    <a:pt x="3226" y="260"/>
                  </a:cubicBezTo>
                  <a:cubicBezTo>
                    <a:pt x="3226" y="279"/>
                    <a:pt x="3226" y="279"/>
                    <a:pt x="3226" y="279"/>
                  </a:cubicBezTo>
                  <a:cubicBezTo>
                    <a:pt x="3226" y="279"/>
                    <a:pt x="3243" y="298"/>
                    <a:pt x="3243" y="315"/>
                  </a:cubicBezTo>
                  <a:cubicBezTo>
                    <a:pt x="3281" y="408"/>
                    <a:pt x="3336" y="501"/>
                    <a:pt x="3410" y="630"/>
                  </a:cubicBezTo>
                  <a:cubicBezTo>
                    <a:pt x="3410" y="668"/>
                    <a:pt x="3429" y="687"/>
                    <a:pt x="3429" y="705"/>
                  </a:cubicBezTo>
                  <a:cubicBezTo>
                    <a:pt x="3577" y="1002"/>
                    <a:pt x="3744" y="1410"/>
                    <a:pt x="3911" y="1873"/>
                  </a:cubicBezTo>
                  <a:cubicBezTo>
                    <a:pt x="3928" y="1929"/>
                    <a:pt x="3947" y="2003"/>
                    <a:pt x="3966" y="2077"/>
                  </a:cubicBezTo>
                  <a:cubicBezTo>
                    <a:pt x="3966" y="2077"/>
                    <a:pt x="3985" y="2077"/>
                    <a:pt x="3985" y="2095"/>
                  </a:cubicBezTo>
                  <a:cubicBezTo>
                    <a:pt x="4004" y="2151"/>
                    <a:pt x="4021" y="2207"/>
                    <a:pt x="4021" y="2244"/>
                  </a:cubicBezTo>
                  <a:cubicBezTo>
                    <a:pt x="4040" y="2318"/>
                    <a:pt x="4078" y="2392"/>
                    <a:pt x="4095" y="2466"/>
                  </a:cubicBezTo>
                  <a:cubicBezTo>
                    <a:pt x="4095" y="2503"/>
                    <a:pt x="4114" y="2540"/>
                    <a:pt x="4114" y="2578"/>
                  </a:cubicBezTo>
                  <a:cubicBezTo>
                    <a:pt x="4133" y="2614"/>
                    <a:pt x="4133" y="2633"/>
                    <a:pt x="4133" y="2670"/>
                  </a:cubicBezTo>
                  <a:cubicBezTo>
                    <a:pt x="4152" y="2726"/>
                    <a:pt x="4169" y="2762"/>
                    <a:pt x="4169" y="2819"/>
                  </a:cubicBezTo>
                  <a:cubicBezTo>
                    <a:pt x="4188" y="2874"/>
                    <a:pt x="4188" y="2929"/>
                    <a:pt x="4207" y="2986"/>
                  </a:cubicBezTo>
                  <a:cubicBezTo>
                    <a:pt x="4207" y="3022"/>
                    <a:pt x="4226" y="3077"/>
                    <a:pt x="4226" y="3115"/>
                  </a:cubicBezTo>
                  <a:cubicBezTo>
                    <a:pt x="4243" y="3225"/>
                    <a:pt x="4262" y="3318"/>
                    <a:pt x="4262" y="3411"/>
                  </a:cubicBezTo>
                  <a:cubicBezTo>
                    <a:pt x="4262" y="3468"/>
                    <a:pt x="4281" y="3504"/>
                    <a:pt x="4281" y="3559"/>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79" name="Google Shape;3079;p47"/>
            <p:cNvSpPr/>
            <p:nvPr/>
          </p:nvSpPr>
          <p:spPr>
            <a:xfrm>
              <a:off x="11074" y="2339"/>
              <a:ext cx="353" cy="806"/>
            </a:xfrm>
            <a:custGeom>
              <a:avLst/>
              <a:gdLst/>
              <a:ahLst/>
              <a:cxnLst/>
              <a:rect l="l" t="t" r="r" b="b"/>
              <a:pathLst>
                <a:path w="1559" h="3560" extrusionOk="0">
                  <a:moveTo>
                    <a:pt x="1558" y="3244"/>
                  </a:moveTo>
                  <a:lnTo>
                    <a:pt x="1558" y="3244"/>
                  </a:lnTo>
                  <a:cubicBezTo>
                    <a:pt x="1131" y="3559"/>
                    <a:pt x="1131" y="3559"/>
                    <a:pt x="1131" y="3559"/>
                  </a:cubicBezTo>
                  <a:cubicBezTo>
                    <a:pt x="1038" y="2058"/>
                    <a:pt x="0" y="131"/>
                    <a:pt x="0" y="131"/>
                  </a:cubicBezTo>
                  <a:cubicBezTo>
                    <a:pt x="520" y="0"/>
                    <a:pt x="520" y="0"/>
                    <a:pt x="520" y="0"/>
                  </a:cubicBezTo>
                  <a:cubicBezTo>
                    <a:pt x="520" y="0"/>
                    <a:pt x="1446" y="2354"/>
                    <a:pt x="1558" y="3244"/>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0" name="Google Shape;3080;p47"/>
            <p:cNvSpPr/>
            <p:nvPr/>
          </p:nvSpPr>
          <p:spPr>
            <a:xfrm>
              <a:off x="11221" y="2117"/>
              <a:ext cx="739" cy="916"/>
            </a:xfrm>
            <a:custGeom>
              <a:avLst/>
              <a:gdLst/>
              <a:ahLst/>
              <a:cxnLst/>
              <a:rect l="l" t="t" r="r" b="b"/>
              <a:pathLst>
                <a:path w="3264" h="4042" extrusionOk="0">
                  <a:moveTo>
                    <a:pt x="3151" y="2854"/>
                  </a:moveTo>
                  <a:lnTo>
                    <a:pt x="3151" y="2854"/>
                  </a:lnTo>
                  <a:cubicBezTo>
                    <a:pt x="3263" y="3113"/>
                    <a:pt x="3134" y="3392"/>
                    <a:pt x="2891" y="3484"/>
                  </a:cubicBezTo>
                  <a:cubicBezTo>
                    <a:pt x="1650" y="3948"/>
                    <a:pt x="1650" y="3948"/>
                    <a:pt x="1650" y="3948"/>
                  </a:cubicBezTo>
                  <a:cubicBezTo>
                    <a:pt x="1409" y="4041"/>
                    <a:pt x="1131" y="3910"/>
                    <a:pt x="1038" y="3651"/>
                  </a:cubicBezTo>
                  <a:cubicBezTo>
                    <a:pt x="93" y="1186"/>
                    <a:pt x="93" y="1186"/>
                    <a:pt x="93" y="1186"/>
                  </a:cubicBezTo>
                  <a:cubicBezTo>
                    <a:pt x="0" y="926"/>
                    <a:pt x="112" y="647"/>
                    <a:pt x="370" y="556"/>
                  </a:cubicBezTo>
                  <a:cubicBezTo>
                    <a:pt x="1613" y="93"/>
                    <a:pt x="1613" y="93"/>
                    <a:pt x="1613" y="93"/>
                  </a:cubicBezTo>
                  <a:cubicBezTo>
                    <a:pt x="1854" y="0"/>
                    <a:pt x="2132" y="129"/>
                    <a:pt x="2225" y="389"/>
                  </a:cubicBezTo>
                  <a:lnTo>
                    <a:pt x="3151" y="2854"/>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1" name="Google Shape;3081;p47"/>
            <p:cNvSpPr/>
            <p:nvPr/>
          </p:nvSpPr>
          <p:spPr>
            <a:xfrm>
              <a:off x="5687" y="3525"/>
              <a:ext cx="646" cy="646"/>
            </a:xfrm>
            <a:custGeom>
              <a:avLst/>
              <a:gdLst/>
              <a:ahLst/>
              <a:cxnLst/>
              <a:rect l="l" t="t" r="r" b="b"/>
              <a:pathLst>
                <a:path w="2855" h="2855" extrusionOk="0">
                  <a:moveTo>
                    <a:pt x="0" y="1427"/>
                  </a:moveTo>
                  <a:lnTo>
                    <a:pt x="0" y="1427"/>
                  </a:lnTo>
                  <a:cubicBezTo>
                    <a:pt x="0" y="649"/>
                    <a:pt x="630" y="0"/>
                    <a:pt x="1427" y="0"/>
                  </a:cubicBezTo>
                  <a:cubicBezTo>
                    <a:pt x="2205" y="0"/>
                    <a:pt x="2854" y="649"/>
                    <a:pt x="2854" y="1427"/>
                  </a:cubicBezTo>
                  <a:cubicBezTo>
                    <a:pt x="2854" y="2224"/>
                    <a:pt x="2205" y="2854"/>
                    <a:pt x="1427" y="2854"/>
                  </a:cubicBezTo>
                  <a:cubicBezTo>
                    <a:pt x="630" y="2854"/>
                    <a:pt x="0" y="2224"/>
                    <a:pt x="0" y="1427"/>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2" name="Google Shape;3082;p47"/>
            <p:cNvSpPr/>
            <p:nvPr/>
          </p:nvSpPr>
          <p:spPr>
            <a:xfrm>
              <a:off x="5582" y="4243"/>
              <a:ext cx="1167" cy="415"/>
            </a:xfrm>
            <a:custGeom>
              <a:avLst/>
              <a:gdLst/>
              <a:ahLst/>
              <a:cxnLst/>
              <a:rect l="l" t="t" r="r" b="b"/>
              <a:pathLst>
                <a:path w="5151" h="1836" extrusionOk="0">
                  <a:moveTo>
                    <a:pt x="5150" y="1835"/>
                  </a:moveTo>
                  <a:lnTo>
                    <a:pt x="4522" y="0"/>
                  </a:lnTo>
                  <a:lnTo>
                    <a:pt x="0" y="0"/>
                  </a:lnTo>
                  <a:lnTo>
                    <a:pt x="0" y="1835"/>
                  </a:lnTo>
                  <a:lnTo>
                    <a:pt x="5150" y="1835"/>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3" name="Google Shape;3083;p47"/>
            <p:cNvSpPr/>
            <p:nvPr/>
          </p:nvSpPr>
          <p:spPr>
            <a:xfrm>
              <a:off x="10528" y="4155"/>
              <a:ext cx="272" cy="180"/>
            </a:xfrm>
            <a:custGeom>
              <a:avLst/>
              <a:gdLst/>
              <a:ahLst/>
              <a:cxnLst/>
              <a:rect l="l" t="t" r="r" b="b"/>
              <a:pathLst>
                <a:path w="1204" h="798" extrusionOk="0">
                  <a:moveTo>
                    <a:pt x="1203" y="0"/>
                  </a:moveTo>
                  <a:lnTo>
                    <a:pt x="1203" y="797"/>
                  </a:lnTo>
                  <a:lnTo>
                    <a:pt x="0" y="797"/>
                  </a:lnTo>
                  <a:lnTo>
                    <a:pt x="0" y="0"/>
                  </a:lnTo>
                  <a:lnTo>
                    <a:pt x="120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4" name="Google Shape;3084;p47"/>
            <p:cNvSpPr/>
            <p:nvPr/>
          </p:nvSpPr>
          <p:spPr>
            <a:xfrm>
              <a:off x="10528" y="3932"/>
              <a:ext cx="272" cy="180"/>
            </a:xfrm>
            <a:custGeom>
              <a:avLst/>
              <a:gdLst/>
              <a:ahLst/>
              <a:cxnLst/>
              <a:rect l="l" t="t" r="r" b="b"/>
              <a:pathLst>
                <a:path w="1204" h="798" extrusionOk="0">
                  <a:moveTo>
                    <a:pt x="1203" y="0"/>
                  </a:moveTo>
                  <a:lnTo>
                    <a:pt x="1203" y="0"/>
                  </a:lnTo>
                  <a:cubicBezTo>
                    <a:pt x="1203" y="797"/>
                    <a:pt x="1203" y="797"/>
                    <a:pt x="1203" y="797"/>
                  </a:cubicBezTo>
                  <a:cubicBezTo>
                    <a:pt x="0" y="797"/>
                    <a:pt x="0" y="797"/>
                    <a:pt x="0" y="797"/>
                  </a:cubicBezTo>
                  <a:cubicBezTo>
                    <a:pt x="0" y="205"/>
                    <a:pt x="0" y="205"/>
                    <a:pt x="0" y="205"/>
                  </a:cubicBezTo>
                  <a:cubicBezTo>
                    <a:pt x="55" y="131"/>
                    <a:pt x="112" y="57"/>
                    <a:pt x="148" y="0"/>
                  </a:cubicBezTo>
                  <a:lnTo>
                    <a:pt x="120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5" name="Google Shape;3085;p47"/>
            <p:cNvSpPr/>
            <p:nvPr/>
          </p:nvSpPr>
          <p:spPr>
            <a:xfrm>
              <a:off x="10587" y="3710"/>
              <a:ext cx="213" cy="180"/>
            </a:xfrm>
            <a:custGeom>
              <a:avLst/>
              <a:gdLst/>
              <a:ahLst/>
              <a:cxnLst/>
              <a:rect l="l" t="t" r="r" b="b"/>
              <a:pathLst>
                <a:path w="944" h="798" extrusionOk="0">
                  <a:moveTo>
                    <a:pt x="943" y="0"/>
                  </a:moveTo>
                  <a:lnTo>
                    <a:pt x="943" y="0"/>
                  </a:lnTo>
                  <a:cubicBezTo>
                    <a:pt x="943" y="797"/>
                    <a:pt x="943" y="797"/>
                    <a:pt x="943" y="797"/>
                  </a:cubicBezTo>
                  <a:cubicBezTo>
                    <a:pt x="0" y="797"/>
                    <a:pt x="0" y="797"/>
                    <a:pt x="0" y="797"/>
                  </a:cubicBezTo>
                  <a:cubicBezTo>
                    <a:pt x="17" y="759"/>
                    <a:pt x="17" y="723"/>
                    <a:pt x="17" y="723"/>
                  </a:cubicBezTo>
                  <a:cubicBezTo>
                    <a:pt x="17" y="723"/>
                    <a:pt x="148" y="425"/>
                    <a:pt x="315" y="0"/>
                  </a:cubicBezTo>
                  <a:lnTo>
                    <a:pt x="94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6" name="Google Shape;3086;p47"/>
            <p:cNvSpPr/>
            <p:nvPr/>
          </p:nvSpPr>
          <p:spPr>
            <a:xfrm>
              <a:off x="10767" y="3353"/>
              <a:ext cx="33" cy="87"/>
            </a:xfrm>
            <a:custGeom>
              <a:avLst/>
              <a:gdLst/>
              <a:ahLst/>
              <a:cxnLst/>
              <a:rect l="l" t="t" r="r" b="b"/>
              <a:pathLst>
                <a:path w="149" h="390" extrusionOk="0">
                  <a:moveTo>
                    <a:pt x="148" y="0"/>
                  </a:moveTo>
                  <a:lnTo>
                    <a:pt x="148" y="0"/>
                  </a:lnTo>
                  <a:cubicBezTo>
                    <a:pt x="148" y="389"/>
                    <a:pt x="148" y="389"/>
                    <a:pt x="148" y="389"/>
                  </a:cubicBezTo>
                  <a:cubicBezTo>
                    <a:pt x="0" y="389"/>
                    <a:pt x="0" y="389"/>
                    <a:pt x="0" y="389"/>
                  </a:cubicBezTo>
                  <a:cubicBezTo>
                    <a:pt x="57" y="260"/>
                    <a:pt x="93" y="129"/>
                    <a:pt x="148" y="0"/>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7" name="Google Shape;3087;p47"/>
            <p:cNvSpPr/>
            <p:nvPr/>
          </p:nvSpPr>
          <p:spPr>
            <a:xfrm>
              <a:off x="10675" y="3487"/>
              <a:ext cx="125" cy="176"/>
            </a:xfrm>
            <a:custGeom>
              <a:avLst/>
              <a:gdLst/>
              <a:ahLst/>
              <a:cxnLst/>
              <a:rect l="l" t="t" r="r" b="b"/>
              <a:pathLst>
                <a:path w="555" h="781" extrusionOk="0">
                  <a:moveTo>
                    <a:pt x="554" y="0"/>
                  </a:moveTo>
                  <a:lnTo>
                    <a:pt x="554" y="0"/>
                  </a:lnTo>
                  <a:cubicBezTo>
                    <a:pt x="554" y="780"/>
                    <a:pt x="554" y="780"/>
                    <a:pt x="554" y="780"/>
                  </a:cubicBezTo>
                  <a:cubicBezTo>
                    <a:pt x="0" y="780"/>
                    <a:pt x="0" y="780"/>
                    <a:pt x="0" y="780"/>
                  </a:cubicBezTo>
                  <a:cubicBezTo>
                    <a:pt x="55" y="685"/>
                    <a:pt x="91" y="556"/>
                    <a:pt x="148" y="446"/>
                  </a:cubicBezTo>
                  <a:cubicBezTo>
                    <a:pt x="203" y="296"/>
                    <a:pt x="258" y="148"/>
                    <a:pt x="332" y="0"/>
                  </a:cubicBezTo>
                  <a:lnTo>
                    <a:pt x="554"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8" name="Google Shape;3088;p47"/>
            <p:cNvSpPr/>
            <p:nvPr/>
          </p:nvSpPr>
          <p:spPr>
            <a:xfrm>
              <a:off x="9587" y="2760"/>
              <a:ext cx="1689" cy="1857"/>
            </a:xfrm>
            <a:custGeom>
              <a:avLst/>
              <a:gdLst/>
              <a:ahLst/>
              <a:cxnLst/>
              <a:rect l="l" t="t" r="r" b="b"/>
              <a:pathLst>
                <a:path w="7451" h="8192" extrusionOk="0">
                  <a:moveTo>
                    <a:pt x="7450" y="0"/>
                  </a:moveTo>
                  <a:lnTo>
                    <a:pt x="7450" y="0"/>
                  </a:lnTo>
                  <a:cubicBezTo>
                    <a:pt x="7376" y="223"/>
                    <a:pt x="7376" y="223"/>
                    <a:pt x="7376" y="223"/>
                  </a:cubicBezTo>
                  <a:cubicBezTo>
                    <a:pt x="6579" y="2483"/>
                    <a:pt x="6579" y="2483"/>
                    <a:pt x="6579" y="2483"/>
                  </a:cubicBezTo>
                  <a:cubicBezTo>
                    <a:pt x="5672" y="5041"/>
                    <a:pt x="5672" y="5041"/>
                    <a:pt x="5672" y="5041"/>
                  </a:cubicBezTo>
                  <a:cubicBezTo>
                    <a:pt x="5987" y="8191"/>
                    <a:pt x="5987" y="8191"/>
                    <a:pt x="5987" y="8191"/>
                  </a:cubicBezTo>
                  <a:cubicBezTo>
                    <a:pt x="0" y="8191"/>
                    <a:pt x="0" y="8191"/>
                    <a:pt x="0" y="8191"/>
                  </a:cubicBezTo>
                  <a:cubicBezTo>
                    <a:pt x="0" y="8191"/>
                    <a:pt x="3226" y="6098"/>
                    <a:pt x="3725" y="5764"/>
                  </a:cubicBezTo>
                  <a:cubicBezTo>
                    <a:pt x="3818" y="5709"/>
                    <a:pt x="3892" y="5652"/>
                    <a:pt x="3947" y="5578"/>
                  </a:cubicBezTo>
                  <a:cubicBezTo>
                    <a:pt x="3947" y="7895"/>
                    <a:pt x="3947" y="7895"/>
                    <a:pt x="3947" y="7895"/>
                  </a:cubicBezTo>
                  <a:cubicBezTo>
                    <a:pt x="4152" y="7895"/>
                    <a:pt x="4152" y="7895"/>
                    <a:pt x="4152" y="7895"/>
                  </a:cubicBezTo>
                  <a:cubicBezTo>
                    <a:pt x="4152" y="7134"/>
                    <a:pt x="4152" y="7134"/>
                    <a:pt x="4152" y="7134"/>
                  </a:cubicBezTo>
                  <a:cubicBezTo>
                    <a:pt x="5355" y="7134"/>
                    <a:pt x="5355" y="7134"/>
                    <a:pt x="5355" y="7134"/>
                  </a:cubicBezTo>
                  <a:cubicBezTo>
                    <a:pt x="5355" y="7895"/>
                    <a:pt x="5355" y="7895"/>
                    <a:pt x="5355" y="7895"/>
                  </a:cubicBezTo>
                  <a:cubicBezTo>
                    <a:pt x="5541" y="7895"/>
                    <a:pt x="5541" y="7895"/>
                    <a:pt x="5541" y="7895"/>
                  </a:cubicBezTo>
                  <a:cubicBezTo>
                    <a:pt x="5541" y="2151"/>
                    <a:pt x="5541" y="2151"/>
                    <a:pt x="5541" y="2151"/>
                  </a:cubicBezTo>
                  <a:cubicBezTo>
                    <a:pt x="5930" y="1206"/>
                    <a:pt x="6264" y="390"/>
                    <a:pt x="6283" y="297"/>
                  </a:cubicBezTo>
                  <a:cubicBezTo>
                    <a:pt x="6357" y="130"/>
                    <a:pt x="7025" y="37"/>
                    <a:pt x="7321" y="19"/>
                  </a:cubicBezTo>
                  <a:cubicBezTo>
                    <a:pt x="7395" y="0"/>
                    <a:pt x="7450" y="0"/>
                    <a:pt x="7450" y="0"/>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89" name="Google Shape;3089;p47"/>
            <p:cNvSpPr/>
            <p:nvPr/>
          </p:nvSpPr>
          <p:spPr>
            <a:xfrm>
              <a:off x="10524" y="2814"/>
              <a:ext cx="4" cy="3"/>
            </a:xfrm>
            <a:custGeom>
              <a:avLst/>
              <a:gdLst/>
              <a:ahLst/>
              <a:cxnLst/>
              <a:rect l="l" t="t" r="r" b="b"/>
              <a:pathLst>
                <a:path w="20" h="19" extrusionOk="0">
                  <a:moveTo>
                    <a:pt x="19" y="0"/>
                  </a:moveTo>
                  <a:lnTo>
                    <a:pt x="19" y="0"/>
                  </a:lnTo>
                  <a:cubicBezTo>
                    <a:pt x="19" y="18"/>
                    <a:pt x="19" y="18"/>
                    <a:pt x="19" y="18"/>
                  </a:cubicBezTo>
                  <a:cubicBezTo>
                    <a:pt x="19" y="18"/>
                    <a:pt x="19" y="0"/>
                    <a:pt x="0" y="0"/>
                  </a:cubicBezTo>
                  <a:lnTo>
                    <a:pt x="19"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0" name="Google Shape;3090;p47"/>
            <p:cNvSpPr/>
            <p:nvPr/>
          </p:nvSpPr>
          <p:spPr>
            <a:xfrm>
              <a:off x="10482" y="3731"/>
              <a:ext cx="46" cy="293"/>
            </a:xfrm>
            <a:custGeom>
              <a:avLst/>
              <a:gdLst/>
              <a:ahLst/>
              <a:cxnLst/>
              <a:rect l="l" t="t" r="r" b="b"/>
              <a:pathLst>
                <a:path w="206" h="1297" extrusionOk="0">
                  <a:moveTo>
                    <a:pt x="205" y="0"/>
                  </a:moveTo>
                  <a:lnTo>
                    <a:pt x="205" y="0"/>
                  </a:lnTo>
                  <a:cubicBezTo>
                    <a:pt x="205" y="1093"/>
                    <a:pt x="205" y="1093"/>
                    <a:pt x="205" y="1093"/>
                  </a:cubicBezTo>
                  <a:cubicBezTo>
                    <a:pt x="148" y="1167"/>
                    <a:pt x="74" y="1241"/>
                    <a:pt x="0" y="1296"/>
                  </a:cubicBezTo>
                  <a:cubicBezTo>
                    <a:pt x="0" y="129"/>
                    <a:pt x="0" y="129"/>
                    <a:pt x="0" y="129"/>
                  </a:cubicBezTo>
                  <a:cubicBezTo>
                    <a:pt x="74" y="93"/>
                    <a:pt x="131" y="36"/>
                    <a:pt x="205" y="0"/>
                  </a:cubicBez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1" name="Google Shape;3091;p47"/>
            <p:cNvSpPr/>
            <p:nvPr/>
          </p:nvSpPr>
          <p:spPr>
            <a:xfrm>
              <a:off x="10553" y="3664"/>
              <a:ext cx="121" cy="45"/>
            </a:xfrm>
            <a:custGeom>
              <a:avLst/>
              <a:gdLst/>
              <a:ahLst/>
              <a:cxnLst/>
              <a:rect l="l" t="t" r="r" b="b"/>
              <a:pathLst>
                <a:path w="538" h="204" extrusionOk="0">
                  <a:moveTo>
                    <a:pt x="537" y="0"/>
                  </a:moveTo>
                  <a:lnTo>
                    <a:pt x="537" y="0"/>
                  </a:lnTo>
                  <a:cubicBezTo>
                    <a:pt x="518" y="74"/>
                    <a:pt x="499" y="129"/>
                    <a:pt x="463" y="203"/>
                  </a:cubicBezTo>
                  <a:cubicBezTo>
                    <a:pt x="0" y="203"/>
                    <a:pt x="0" y="203"/>
                    <a:pt x="0" y="203"/>
                  </a:cubicBezTo>
                  <a:cubicBezTo>
                    <a:pt x="91" y="129"/>
                    <a:pt x="165" y="55"/>
                    <a:pt x="239" y="0"/>
                  </a:cubicBezTo>
                  <a:lnTo>
                    <a:pt x="537"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2" name="Google Shape;3092;p47"/>
            <p:cNvSpPr/>
            <p:nvPr/>
          </p:nvSpPr>
          <p:spPr>
            <a:xfrm>
              <a:off x="10507" y="3890"/>
              <a:ext cx="79" cy="41"/>
            </a:xfrm>
            <a:custGeom>
              <a:avLst/>
              <a:gdLst/>
              <a:ahLst/>
              <a:cxnLst/>
              <a:rect l="l" t="t" r="r" b="b"/>
              <a:pathLst>
                <a:path w="354" h="185" extrusionOk="0">
                  <a:moveTo>
                    <a:pt x="353" y="0"/>
                  </a:moveTo>
                  <a:lnTo>
                    <a:pt x="353" y="0"/>
                  </a:lnTo>
                  <a:cubicBezTo>
                    <a:pt x="334" y="36"/>
                    <a:pt x="296" y="91"/>
                    <a:pt x="241" y="184"/>
                  </a:cubicBezTo>
                  <a:cubicBezTo>
                    <a:pt x="0" y="184"/>
                    <a:pt x="0" y="184"/>
                    <a:pt x="0" y="184"/>
                  </a:cubicBezTo>
                  <a:cubicBezTo>
                    <a:pt x="0" y="0"/>
                    <a:pt x="0" y="0"/>
                    <a:pt x="0" y="0"/>
                  </a:cubicBezTo>
                  <a:lnTo>
                    <a:pt x="353" y="0"/>
                  </a:lnTo>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3" name="Google Shape;3093;p47"/>
            <p:cNvSpPr/>
            <p:nvPr/>
          </p:nvSpPr>
          <p:spPr>
            <a:xfrm>
              <a:off x="4320" y="4907"/>
              <a:ext cx="1021" cy="1025"/>
            </a:xfrm>
            <a:custGeom>
              <a:avLst/>
              <a:gdLst/>
              <a:ahLst/>
              <a:cxnLst/>
              <a:rect l="l" t="t" r="r" b="b"/>
              <a:pathLst>
                <a:path w="4505" h="4523" extrusionOk="0">
                  <a:moveTo>
                    <a:pt x="2261" y="0"/>
                  </a:moveTo>
                  <a:lnTo>
                    <a:pt x="2261" y="0"/>
                  </a:lnTo>
                  <a:cubicBezTo>
                    <a:pt x="1000" y="0"/>
                    <a:pt x="0" y="1019"/>
                    <a:pt x="0" y="2260"/>
                  </a:cubicBezTo>
                  <a:cubicBezTo>
                    <a:pt x="0" y="3503"/>
                    <a:pt x="1000" y="4522"/>
                    <a:pt x="2261" y="4522"/>
                  </a:cubicBezTo>
                  <a:cubicBezTo>
                    <a:pt x="3504" y="4522"/>
                    <a:pt x="4504" y="3503"/>
                    <a:pt x="4504" y="2260"/>
                  </a:cubicBezTo>
                  <a:cubicBezTo>
                    <a:pt x="4504" y="1019"/>
                    <a:pt x="3504" y="0"/>
                    <a:pt x="2261" y="0"/>
                  </a:cubicBezTo>
                  <a:close/>
                  <a:moveTo>
                    <a:pt x="2261" y="3873"/>
                  </a:moveTo>
                  <a:lnTo>
                    <a:pt x="2261" y="3873"/>
                  </a:lnTo>
                  <a:cubicBezTo>
                    <a:pt x="1353" y="3873"/>
                    <a:pt x="630" y="3150"/>
                    <a:pt x="630" y="2260"/>
                  </a:cubicBezTo>
                  <a:cubicBezTo>
                    <a:pt x="630" y="1370"/>
                    <a:pt x="1353" y="649"/>
                    <a:pt x="2261" y="649"/>
                  </a:cubicBezTo>
                  <a:cubicBezTo>
                    <a:pt x="3151" y="649"/>
                    <a:pt x="3874" y="1370"/>
                    <a:pt x="3874" y="2260"/>
                  </a:cubicBezTo>
                  <a:cubicBezTo>
                    <a:pt x="3874" y="3150"/>
                    <a:pt x="3151" y="3873"/>
                    <a:pt x="2261" y="38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4" name="Google Shape;3094;p47"/>
            <p:cNvSpPr/>
            <p:nvPr/>
          </p:nvSpPr>
          <p:spPr>
            <a:xfrm>
              <a:off x="4539" y="5126"/>
              <a:ext cx="583" cy="587"/>
            </a:xfrm>
            <a:custGeom>
              <a:avLst/>
              <a:gdLst/>
              <a:ahLst/>
              <a:cxnLst/>
              <a:rect l="l" t="t" r="r" b="b"/>
              <a:pathLst>
                <a:path w="2577" h="2595" extrusionOk="0">
                  <a:moveTo>
                    <a:pt x="1297" y="0"/>
                  </a:moveTo>
                  <a:lnTo>
                    <a:pt x="1297" y="0"/>
                  </a:lnTo>
                  <a:cubicBezTo>
                    <a:pt x="575" y="0"/>
                    <a:pt x="0" y="592"/>
                    <a:pt x="0" y="1296"/>
                  </a:cubicBezTo>
                  <a:cubicBezTo>
                    <a:pt x="0" y="2000"/>
                    <a:pt x="575" y="2594"/>
                    <a:pt x="1297" y="2594"/>
                  </a:cubicBezTo>
                  <a:cubicBezTo>
                    <a:pt x="2003" y="2594"/>
                    <a:pt x="2576" y="2000"/>
                    <a:pt x="2576" y="1296"/>
                  </a:cubicBezTo>
                  <a:cubicBezTo>
                    <a:pt x="2576" y="592"/>
                    <a:pt x="2003" y="0"/>
                    <a:pt x="1297" y="0"/>
                  </a:cubicBezTo>
                  <a:close/>
                  <a:moveTo>
                    <a:pt x="1094" y="241"/>
                  </a:moveTo>
                  <a:lnTo>
                    <a:pt x="1094" y="241"/>
                  </a:lnTo>
                  <a:cubicBezTo>
                    <a:pt x="1445" y="241"/>
                    <a:pt x="1445" y="241"/>
                    <a:pt x="1445" y="241"/>
                  </a:cubicBezTo>
                  <a:cubicBezTo>
                    <a:pt x="1445" y="406"/>
                    <a:pt x="1445" y="406"/>
                    <a:pt x="1445" y="406"/>
                  </a:cubicBezTo>
                  <a:cubicBezTo>
                    <a:pt x="1094" y="406"/>
                    <a:pt x="1094" y="406"/>
                    <a:pt x="1094" y="406"/>
                  </a:cubicBezTo>
                  <a:lnTo>
                    <a:pt x="1094" y="241"/>
                  </a:lnTo>
                  <a:close/>
                  <a:moveTo>
                    <a:pt x="463" y="630"/>
                  </a:moveTo>
                  <a:lnTo>
                    <a:pt x="463" y="630"/>
                  </a:lnTo>
                  <a:cubicBezTo>
                    <a:pt x="593" y="721"/>
                    <a:pt x="593" y="721"/>
                    <a:pt x="593" y="721"/>
                  </a:cubicBezTo>
                  <a:cubicBezTo>
                    <a:pt x="427" y="1038"/>
                    <a:pt x="427" y="1038"/>
                    <a:pt x="427" y="1038"/>
                  </a:cubicBezTo>
                  <a:cubicBezTo>
                    <a:pt x="278" y="945"/>
                    <a:pt x="278" y="945"/>
                    <a:pt x="278" y="945"/>
                  </a:cubicBezTo>
                  <a:lnTo>
                    <a:pt x="463" y="630"/>
                  </a:lnTo>
                  <a:close/>
                  <a:moveTo>
                    <a:pt x="482" y="2000"/>
                  </a:moveTo>
                  <a:lnTo>
                    <a:pt x="482" y="2000"/>
                  </a:lnTo>
                  <a:cubicBezTo>
                    <a:pt x="296" y="1685"/>
                    <a:pt x="296" y="1685"/>
                    <a:pt x="296" y="1685"/>
                  </a:cubicBezTo>
                  <a:cubicBezTo>
                    <a:pt x="445" y="1592"/>
                    <a:pt x="445" y="1592"/>
                    <a:pt x="445" y="1592"/>
                  </a:cubicBezTo>
                  <a:cubicBezTo>
                    <a:pt x="630" y="1926"/>
                    <a:pt x="630" y="1926"/>
                    <a:pt x="630" y="1926"/>
                  </a:cubicBezTo>
                  <a:lnTo>
                    <a:pt x="482" y="2000"/>
                  </a:lnTo>
                  <a:close/>
                  <a:moveTo>
                    <a:pt x="1502" y="2353"/>
                  </a:moveTo>
                  <a:lnTo>
                    <a:pt x="1502" y="2353"/>
                  </a:lnTo>
                  <a:cubicBezTo>
                    <a:pt x="1130" y="2353"/>
                    <a:pt x="1130" y="2353"/>
                    <a:pt x="1130" y="2353"/>
                  </a:cubicBezTo>
                  <a:cubicBezTo>
                    <a:pt x="1130" y="2186"/>
                    <a:pt x="1130" y="2186"/>
                    <a:pt x="1130" y="2186"/>
                  </a:cubicBezTo>
                  <a:cubicBezTo>
                    <a:pt x="1502" y="2186"/>
                    <a:pt x="1502" y="2186"/>
                    <a:pt x="1502" y="2186"/>
                  </a:cubicBezTo>
                  <a:lnTo>
                    <a:pt x="1502" y="2353"/>
                  </a:lnTo>
                  <a:close/>
                  <a:moveTo>
                    <a:pt x="1297" y="1759"/>
                  </a:moveTo>
                  <a:lnTo>
                    <a:pt x="1297" y="1759"/>
                  </a:lnTo>
                  <a:cubicBezTo>
                    <a:pt x="1039" y="1759"/>
                    <a:pt x="816" y="1556"/>
                    <a:pt x="816" y="1296"/>
                  </a:cubicBezTo>
                  <a:cubicBezTo>
                    <a:pt x="816" y="1038"/>
                    <a:pt x="1039" y="833"/>
                    <a:pt x="1297" y="833"/>
                  </a:cubicBezTo>
                  <a:cubicBezTo>
                    <a:pt x="1557" y="833"/>
                    <a:pt x="1762" y="1038"/>
                    <a:pt x="1762" y="1296"/>
                  </a:cubicBezTo>
                  <a:cubicBezTo>
                    <a:pt x="1762" y="1556"/>
                    <a:pt x="1557" y="1759"/>
                    <a:pt x="1297" y="1759"/>
                  </a:cubicBezTo>
                  <a:close/>
                  <a:moveTo>
                    <a:pt x="2094" y="592"/>
                  </a:moveTo>
                  <a:lnTo>
                    <a:pt x="2094" y="592"/>
                  </a:lnTo>
                  <a:cubicBezTo>
                    <a:pt x="2280" y="907"/>
                    <a:pt x="2280" y="907"/>
                    <a:pt x="2280" y="907"/>
                  </a:cubicBezTo>
                  <a:cubicBezTo>
                    <a:pt x="2151" y="981"/>
                    <a:pt x="2151" y="981"/>
                    <a:pt x="2151" y="981"/>
                  </a:cubicBezTo>
                  <a:cubicBezTo>
                    <a:pt x="1965" y="666"/>
                    <a:pt x="1965" y="666"/>
                    <a:pt x="1965" y="666"/>
                  </a:cubicBezTo>
                  <a:lnTo>
                    <a:pt x="2094" y="592"/>
                  </a:lnTo>
                  <a:close/>
                  <a:moveTo>
                    <a:pt x="2113" y="1964"/>
                  </a:moveTo>
                  <a:lnTo>
                    <a:pt x="2113" y="1964"/>
                  </a:lnTo>
                  <a:cubicBezTo>
                    <a:pt x="1984" y="1871"/>
                    <a:pt x="1984" y="1871"/>
                    <a:pt x="1984" y="1871"/>
                  </a:cubicBezTo>
                  <a:cubicBezTo>
                    <a:pt x="2168" y="1556"/>
                    <a:pt x="2168" y="1556"/>
                    <a:pt x="2168" y="1556"/>
                  </a:cubicBezTo>
                  <a:cubicBezTo>
                    <a:pt x="2299" y="1649"/>
                    <a:pt x="2299" y="1649"/>
                    <a:pt x="2299" y="1649"/>
                  </a:cubicBezTo>
                  <a:lnTo>
                    <a:pt x="2113" y="196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5" name="Google Shape;3095;p47"/>
            <p:cNvSpPr/>
            <p:nvPr/>
          </p:nvSpPr>
          <p:spPr>
            <a:xfrm>
              <a:off x="7952" y="4907"/>
              <a:ext cx="1020" cy="1025"/>
            </a:xfrm>
            <a:custGeom>
              <a:avLst/>
              <a:gdLst/>
              <a:ahLst/>
              <a:cxnLst/>
              <a:rect l="l" t="t" r="r" b="b"/>
              <a:pathLst>
                <a:path w="4504" h="4523" extrusionOk="0">
                  <a:moveTo>
                    <a:pt x="4446" y="1759"/>
                  </a:moveTo>
                  <a:lnTo>
                    <a:pt x="4446" y="1759"/>
                  </a:lnTo>
                  <a:cubicBezTo>
                    <a:pt x="4224" y="759"/>
                    <a:pt x="3317" y="0"/>
                    <a:pt x="2260" y="0"/>
                  </a:cubicBezTo>
                  <a:cubicBezTo>
                    <a:pt x="1186" y="0"/>
                    <a:pt x="277" y="759"/>
                    <a:pt x="55" y="1759"/>
                  </a:cubicBezTo>
                  <a:cubicBezTo>
                    <a:pt x="17" y="1909"/>
                    <a:pt x="0" y="2093"/>
                    <a:pt x="0" y="2260"/>
                  </a:cubicBezTo>
                  <a:cubicBezTo>
                    <a:pt x="0" y="3503"/>
                    <a:pt x="1000" y="4522"/>
                    <a:pt x="2260" y="4522"/>
                  </a:cubicBezTo>
                  <a:cubicBezTo>
                    <a:pt x="3501" y="4522"/>
                    <a:pt x="4503" y="3503"/>
                    <a:pt x="4503" y="2260"/>
                  </a:cubicBezTo>
                  <a:cubicBezTo>
                    <a:pt x="4503" y="2093"/>
                    <a:pt x="4484" y="1909"/>
                    <a:pt x="4446" y="1759"/>
                  </a:cubicBezTo>
                  <a:close/>
                  <a:moveTo>
                    <a:pt x="2260" y="3873"/>
                  </a:moveTo>
                  <a:lnTo>
                    <a:pt x="2260" y="3873"/>
                  </a:lnTo>
                  <a:cubicBezTo>
                    <a:pt x="1351" y="3873"/>
                    <a:pt x="628" y="3150"/>
                    <a:pt x="628" y="2260"/>
                  </a:cubicBezTo>
                  <a:cubicBezTo>
                    <a:pt x="628" y="2076"/>
                    <a:pt x="666" y="1909"/>
                    <a:pt x="721" y="1759"/>
                  </a:cubicBezTo>
                  <a:cubicBezTo>
                    <a:pt x="926" y="1112"/>
                    <a:pt x="1537" y="649"/>
                    <a:pt x="2260" y="649"/>
                  </a:cubicBezTo>
                  <a:cubicBezTo>
                    <a:pt x="2964" y="649"/>
                    <a:pt x="3575" y="1112"/>
                    <a:pt x="3797" y="1759"/>
                  </a:cubicBezTo>
                  <a:cubicBezTo>
                    <a:pt x="3835" y="1909"/>
                    <a:pt x="3871" y="2076"/>
                    <a:pt x="3871" y="2260"/>
                  </a:cubicBezTo>
                  <a:cubicBezTo>
                    <a:pt x="3871" y="3150"/>
                    <a:pt x="3150" y="3873"/>
                    <a:pt x="2260" y="38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6" name="Google Shape;3096;p47"/>
            <p:cNvSpPr/>
            <p:nvPr/>
          </p:nvSpPr>
          <p:spPr>
            <a:xfrm>
              <a:off x="8170" y="5126"/>
              <a:ext cx="584" cy="587"/>
            </a:xfrm>
            <a:custGeom>
              <a:avLst/>
              <a:gdLst/>
              <a:ahLst/>
              <a:cxnLst/>
              <a:rect l="l" t="t" r="r" b="b"/>
              <a:pathLst>
                <a:path w="2578" h="2595" extrusionOk="0">
                  <a:moveTo>
                    <a:pt x="2484" y="795"/>
                  </a:moveTo>
                  <a:lnTo>
                    <a:pt x="2484" y="795"/>
                  </a:lnTo>
                  <a:cubicBezTo>
                    <a:pt x="2281" y="332"/>
                    <a:pt x="1816" y="0"/>
                    <a:pt x="1298" y="0"/>
                  </a:cubicBezTo>
                  <a:cubicBezTo>
                    <a:pt x="761" y="0"/>
                    <a:pt x="298" y="332"/>
                    <a:pt x="112" y="795"/>
                  </a:cubicBezTo>
                  <a:cubicBezTo>
                    <a:pt x="38" y="945"/>
                    <a:pt x="0" y="1112"/>
                    <a:pt x="0" y="1296"/>
                  </a:cubicBezTo>
                  <a:cubicBezTo>
                    <a:pt x="0" y="2000"/>
                    <a:pt x="575" y="2594"/>
                    <a:pt x="1298" y="2594"/>
                  </a:cubicBezTo>
                  <a:cubicBezTo>
                    <a:pt x="2002" y="2594"/>
                    <a:pt x="2577" y="2000"/>
                    <a:pt x="2577" y="1296"/>
                  </a:cubicBezTo>
                  <a:cubicBezTo>
                    <a:pt x="2577" y="1112"/>
                    <a:pt x="2539" y="945"/>
                    <a:pt x="2484" y="795"/>
                  </a:cubicBezTo>
                  <a:close/>
                  <a:moveTo>
                    <a:pt x="2095" y="592"/>
                  </a:moveTo>
                  <a:lnTo>
                    <a:pt x="2095" y="592"/>
                  </a:lnTo>
                  <a:cubicBezTo>
                    <a:pt x="2207" y="795"/>
                    <a:pt x="2207" y="795"/>
                    <a:pt x="2207" y="795"/>
                  </a:cubicBezTo>
                  <a:cubicBezTo>
                    <a:pt x="2281" y="907"/>
                    <a:pt x="2281" y="907"/>
                    <a:pt x="2281" y="907"/>
                  </a:cubicBezTo>
                  <a:cubicBezTo>
                    <a:pt x="2131" y="981"/>
                    <a:pt x="2131" y="981"/>
                    <a:pt x="2131" y="981"/>
                  </a:cubicBezTo>
                  <a:cubicBezTo>
                    <a:pt x="2021" y="795"/>
                    <a:pt x="2021" y="795"/>
                    <a:pt x="2021" y="795"/>
                  </a:cubicBezTo>
                  <a:cubicBezTo>
                    <a:pt x="1964" y="666"/>
                    <a:pt x="1964" y="666"/>
                    <a:pt x="1964" y="666"/>
                  </a:cubicBezTo>
                  <a:lnTo>
                    <a:pt x="2095" y="592"/>
                  </a:lnTo>
                  <a:close/>
                  <a:moveTo>
                    <a:pt x="1076" y="241"/>
                  </a:moveTo>
                  <a:lnTo>
                    <a:pt x="1076" y="241"/>
                  </a:lnTo>
                  <a:cubicBezTo>
                    <a:pt x="1446" y="241"/>
                    <a:pt x="1446" y="241"/>
                    <a:pt x="1446" y="241"/>
                  </a:cubicBezTo>
                  <a:cubicBezTo>
                    <a:pt x="1446" y="406"/>
                    <a:pt x="1446" y="406"/>
                    <a:pt x="1446" y="406"/>
                  </a:cubicBezTo>
                  <a:cubicBezTo>
                    <a:pt x="1076" y="406"/>
                    <a:pt x="1076" y="406"/>
                    <a:pt x="1076" y="406"/>
                  </a:cubicBezTo>
                  <a:lnTo>
                    <a:pt x="1076" y="241"/>
                  </a:lnTo>
                  <a:close/>
                  <a:moveTo>
                    <a:pt x="372" y="795"/>
                  </a:moveTo>
                  <a:lnTo>
                    <a:pt x="372" y="795"/>
                  </a:lnTo>
                  <a:cubicBezTo>
                    <a:pt x="463" y="630"/>
                    <a:pt x="463" y="630"/>
                    <a:pt x="463" y="630"/>
                  </a:cubicBezTo>
                  <a:cubicBezTo>
                    <a:pt x="594" y="721"/>
                    <a:pt x="594" y="721"/>
                    <a:pt x="594" y="721"/>
                  </a:cubicBezTo>
                  <a:cubicBezTo>
                    <a:pt x="556" y="795"/>
                    <a:pt x="556" y="795"/>
                    <a:pt x="556" y="795"/>
                  </a:cubicBezTo>
                  <a:cubicBezTo>
                    <a:pt x="408" y="1038"/>
                    <a:pt x="408" y="1038"/>
                    <a:pt x="408" y="1038"/>
                  </a:cubicBezTo>
                  <a:cubicBezTo>
                    <a:pt x="279" y="945"/>
                    <a:pt x="279" y="945"/>
                    <a:pt x="279" y="945"/>
                  </a:cubicBezTo>
                  <a:lnTo>
                    <a:pt x="372" y="795"/>
                  </a:lnTo>
                  <a:close/>
                  <a:moveTo>
                    <a:pt x="482" y="2000"/>
                  </a:moveTo>
                  <a:lnTo>
                    <a:pt x="482" y="2000"/>
                  </a:lnTo>
                  <a:cubicBezTo>
                    <a:pt x="298" y="1685"/>
                    <a:pt x="298" y="1685"/>
                    <a:pt x="298" y="1685"/>
                  </a:cubicBezTo>
                  <a:cubicBezTo>
                    <a:pt x="446" y="1592"/>
                    <a:pt x="446" y="1592"/>
                    <a:pt x="446" y="1592"/>
                  </a:cubicBezTo>
                  <a:cubicBezTo>
                    <a:pt x="613" y="1926"/>
                    <a:pt x="613" y="1926"/>
                    <a:pt x="613" y="1926"/>
                  </a:cubicBezTo>
                  <a:lnTo>
                    <a:pt x="482" y="2000"/>
                  </a:lnTo>
                  <a:close/>
                  <a:moveTo>
                    <a:pt x="1501" y="2353"/>
                  </a:moveTo>
                  <a:lnTo>
                    <a:pt x="1501" y="2353"/>
                  </a:lnTo>
                  <a:cubicBezTo>
                    <a:pt x="1131" y="2353"/>
                    <a:pt x="1131" y="2353"/>
                    <a:pt x="1131" y="2353"/>
                  </a:cubicBezTo>
                  <a:cubicBezTo>
                    <a:pt x="1131" y="2186"/>
                    <a:pt x="1131" y="2186"/>
                    <a:pt x="1131" y="2186"/>
                  </a:cubicBezTo>
                  <a:cubicBezTo>
                    <a:pt x="1501" y="2186"/>
                    <a:pt x="1501" y="2186"/>
                    <a:pt x="1501" y="2186"/>
                  </a:cubicBezTo>
                  <a:lnTo>
                    <a:pt x="1501" y="2353"/>
                  </a:lnTo>
                  <a:close/>
                  <a:moveTo>
                    <a:pt x="1298" y="1759"/>
                  </a:moveTo>
                  <a:lnTo>
                    <a:pt x="1298" y="1759"/>
                  </a:lnTo>
                  <a:cubicBezTo>
                    <a:pt x="1038" y="1759"/>
                    <a:pt x="816" y="1556"/>
                    <a:pt x="816" y="1296"/>
                  </a:cubicBezTo>
                  <a:cubicBezTo>
                    <a:pt x="816" y="1038"/>
                    <a:pt x="1038" y="833"/>
                    <a:pt x="1298" y="833"/>
                  </a:cubicBezTo>
                  <a:cubicBezTo>
                    <a:pt x="1558" y="833"/>
                    <a:pt x="1761" y="1038"/>
                    <a:pt x="1761" y="1296"/>
                  </a:cubicBezTo>
                  <a:cubicBezTo>
                    <a:pt x="1761" y="1556"/>
                    <a:pt x="1558" y="1759"/>
                    <a:pt x="1298" y="1759"/>
                  </a:cubicBezTo>
                  <a:close/>
                  <a:moveTo>
                    <a:pt x="2112" y="1964"/>
                  </a:moveTo>
                  <a:lnTo>
                    <a:pt x="2112" y="1964"/>
                  </a:lnTo>
                  <a:cubicBezTo>
                    <a:pt x="1983" y="1871"/>
                    <a:pt x="1983" y="1871"/>
                    <a:pt x="1983" y="1871"/>
                  </a:cubicBezTo>
                  <a:cubicBezTo>
                    <a:pt x="2169" y="1556"/>
                    <a:pt x="2169" y="1556"/>
                    <a:pt x="2169" y="1556"/>
                  </a:cubicBezTo>
                  <a:cubicBezTo>
                    <a:pt x="2298" y="1649"/>
                    <a:pt x="2298" y="1649"/>
                    <a:pt x="2298" y="1649"/>
                  </a:cubicBezTo>
                  <a:lnTo>
                    <a:pt x="2112" y="196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7" name="Google Shape;3097;p47"/>
            <p:cNvSpPr/>
            <p:nvPr/>
          </p:nvSpPr>
          <p:spPr>
            <a:xfrm>
              <a:off x="9271" y="4907"/>
              <a:ext cx="1025" cy="1025"/>
            </a:xfrm>
            <a:custGeom>
              <a:avLst/>
              <a:gdLst/>
              <a:ahLst/>
              <a:cxnLst/>
              <a:rect l="l" t="t" r="r" b="b"/>
              <a:pathLst>
                <a:path w="4524" h="4523" extrusionOk="0">
                  <a:moveTo>
                    <a:pt x="4466" y="1759"/>
                  </a:moveTo>
                  <a:lnTo>
                    <a:pt x="4466" y="1759"/>
                  </a:lnTo>
                  <a:cubicBezTo>
                    <a:pt x="4225" y="759"/>
                    <a:pt x="3337" y="0"/>
                    <a:pt x="2261" y="0"/>
                  </a:cubicBezTo>
                  <a:cubicBezTo>
                    <a:pt x="1187" y="0"/>
                    <a:pt x="297" y="759"/>
                    <a:pt x="56" y="1759"/>
                  </a:cubicBezTo>
                  <a:cubicBezTo>
                    <a:pt x="19" y="1909"/>
                    <a:pt x="0" y="2093"/>
                    <a:pt x="0" y="2260"/>
                  </a:cubicBezTo>
                  <a:cubicBezTo>
                    <a:pt x="0" y="3503"/>
                    <a:pt x="1020" y="4522"/>
                    <a:pt x="2261" y="4522"/>
                  </a:cubicBezTo>
                  <a:cubicBezTo>
                    <a:pt x="3504" y="4522"/>
                    <a:pt x="4523" y="3503"/>
                    <a:pt x="4523" y="2260"/>
                  </a:cubicBezTo>
                  <a:cubicBezTo>
                    <a:pt x="4523" y="2093"/>
                    <a:pt x="4504" y="1909"/>
                    <a:pt x="4466" y="1759"/>
                  </a:cubicBezTo>
                  <a:close/>
                  <a:moveTo>
                    <a:pt x="2261" y="3873"/>
                  </a:moveTo>
                  <a:lnTo>
                    <a:pt x="2261" y="3873"/>
                  </a:lnTo>
                  <a:cubicBezTo>
                    <a:pt x="1373" y="3873"/>
                    <a:pt x="650" y="3150"/>
                    <a:pt x="650" y="2260"/>
                  </a:cubicBezTo>
                  <a:cubicBezTo>
                    <a:pt x="650" y="2076"/>
                    <a:pt x="667" y="1909"/>
                    <a:pt x="724" y="1759"/>
                  </a:cubicBezTo>
                  <a:cubicBezTo>
                    <a:pt x="946" y="1112"/>
                    <a:pt x="1538" y="649"/>
                    <a:pt x="2261" y="649"/>
                  </a:cubicBezTo>
                  <a:cubicBezTo>
                    <a:pt x="2984" y="649"/>
                    <a:pt x="3595" y="1112"/>
                    <a:pt x="3800" y="1759"/>
                  </a:cubicBezTo>
                  <a:cubicBezTo>
                    <a:pt x="3855" y="1909"/>
                    <a:pt x="3874" y="2076"/>
                    <a:pt x="3874" y="2260"/>
                  </a:cubicBezTo>
                  <a:cubicBezTo>
                    <a:pt x="3874" y="3150"/>
                    <a:pt x="3151" y="3873"/>
                    <a:pt x="2261" y="38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098" name="Google Shape;3098;p47"/>
            <p:cNvSpPr/>
            <p:nvPr/>
          </p:nvSpPr>
          <p:spPr>
            <a:xfrm>
              <a:off x="9494" y="5126"/>
              <a:ext cx="583" cy="587"/>
            </a:xfrm>
            <a:custGeom>
              <a:avLst/>
              <a:gdLst/>
              <a:ahLst/>
              <a:cxnLst/>
              <a:rect l="l" t="t" r="r" b="b"/>
              <a:pathLst>
                <a:path w="2576" h="2595" extrusionOk="0">
                  <a:moveTo>
                    <a:pt x="2463" y="795"/>
                  </a:moveTo>
                  <a:lnTo>
                    <a:pt x="2463" y="795"/>
                  </a:lnTo>
                  <a:cubicBezTo>
                    <a:pt x="2279" y="332"/>
                    <a:pt x="1814" y="0"/>
                    <a:pt x="1277" y="0"/>
                  </a:cubicBezTo>
                  <a:cubicBezTo>
                    <a:pt x="740" y="0"/>
                    <a:pt x="296" y="332"/>
                    <a:pt x="91" y="795"/>
                  </a:cubicBezTo>
                  <a:cubicBezTo>
                    <a:pt x="36" y="945"/>
                    <a:pt x="0" y="1112"/>
                    <a:pt x="0" y="1296"/>
                  </a:cubicBezTo>
                  <a:cubicBezTo>
                    <a:pt x="0" y="2000"/>
                    <a:pt x="573" y="2594"/>
                    <a:pt x="1277" y="2594"/>
                  </a:cubicBezTo>
                  <a:cubicBezTo>
                    <a:pt x="1981" y="2594"/>
                    <a:pt x="2575" y="2000"/>
                    <a:pt x="2575" y="1296"/>
                  </a:cubicBezTo>
                  <a:cubicBezTo>
                    <a:pt x="2575" y="1112"/>
                    <a:pt x="2537" y="945"/>
                    <a:pt x="2463" y="795"/>
                  </a:cubicBezTo>
                  <a:close/>
                  <a:moveTo>
                    <a:pt x="2093" y="592"/>
                  </a:moveTo>
                  <a:lnTo>
                    <a:pt x="2093" y="592"/>
                  </a:lnTo>
                  <a:cubicBezTo>
                    <a:pt x="2203" y="795"/>
                    <a:pt x="2203" y="795"/>
                    <a:pt x="2203" y="795"/>
                  </a:cubicBezTo>
                  <a:cubicBezTo>
                    <a:pt x="2260" y="907"/>
                    <a:pt x="2260" y="907"/>
                    <a:pt x="2260" y="907"/>
                  </a:cubicBezTo>
                  <a:cubicBezTo>
                    <a:pt x="2129" y="981"/>
                    <a:pt x="2129" y="981"/>
                    <a:pt x="2129" y="981"/>
                  </a:cubicBezTo>
                  <a:cubicBezTo>
                    <a:pt x="2019" y="795"/>
                    <a:pt x="2019" y="795"/>
                    <a:pt x="2019" y="795"/>
                  </a:cubicBezTo>
                  <a:cubicBezTo>
                    <a:pt x="1945" y="666"/>
                    <a:pt x="1945" y="666"/>
                    <a:pt x="1945" y="666"/>
                  </a:cubicBezTo>
                  <a:lnTo>
                    <a:pt x="2093" y="592"/>
                  </a:lnTo>
                  <a:close/>
                  <a:moveTo>
                    <a:pt x="1074" y="241"/>
                  </a:moveTo>
                  <a:lnTo>
                    <a:pt x="1074" y="241"/>
                  </a:lnTo>
                  <a:cubicBezTo>
                    <a:pt x="1444" y="241"/>
                    <a:pt x="1444" y="241"/>
                    <a:pt x="1444" y="241"/>
                  </a:cubicBezTo>
                  <a:cubicBezTo>
                    <a:pt x="1444" y="406"/>
                    <a:pt x="1444" y="406"/>
                    <a:pt x="1444" y="406"/>
                  </a:cubicBezTo>
                  <a:cubicBezTo>
                    <a:pt x="1074" y="406"/>
                    <a:pt x="1074" y="406"/>
                    <a:pt x="1074" y="406"/>
                  </a:cubicBezTo>
                  <a:lnTo>
                    <a:pt x="1074" y="241"/>
                  </a:lnTo>
                  <a:close/>
                  <a:moveTo>
                    <a:pt x="370" y="795"/>
                  </a:moveTo>
                  <a:lnTo>
                    <a:pt x="370" y="795"/>
                  </a:lnTo>
                  <a:cubicBezTo>
                    <a:pt x="444" y="630"/>
                    <a:pt x="444" y="630"/>
                    <a:pt x="444" y="630"/>
                  </a:cubicBezTo>
                  <a:cubicBezTo>
                    <a:pt x="592" y="721"/>
                    <a:pt x="592" y="721"/>
                    <a:pt x="592" y="721"/>
                  </a:cubicBezTo>
                  <a:cubicBezTo>
                    <a:pt x="537" y="795"/>
                    <a:pt x="537" y="795"/>
                    <a:pt x="537" y="795"/>
                  </a:cubicBezTo>
                  <a:cubicBezTo>
                    <a:pt x="406" y="1038"/>
                    <a:pt x="406" y="1038"/>
                    <a:pt x="406" y="1038"/>
                  </a:cubicBezTo>
                  <a:cubicBezTo>
                    <a:pt x="277" y="945"/>
                    <a:pt x="277" y="945"/>
                    <a:pt x="277" y="945"/>
                  </a:cubicBezTo>
                  <a:lnTo>
                    <a:pt x="370" y="795"/>
                  </a:lnTo>
                  <a:close/>
                  <a:moveTo>
                    <a:pt x="480" y="2000"/>
                  </a:moveTo>
                  <a:lnTo>
                    <a:pt x="480" y="2000"/>
                  </a:lnTo>
                  <a:cubicBezTo>
                    <a:pt x="296" y="1685"/>
                    <a:pt x="296" y="1685"/>
                    <a:pt x="296" y="1685"/>
                  </a:cubicBezTo>
                  <a:cubicBezTo>
                    <a:pt x="425" y="1592"/>
                    <a:pt x="425" y="1592"/>
                    <a:pt x="425" y="1592"/>
                  </a:cubicBezTo>
                  <a:cubicBezTo>
                    <a:pt x="611" y="1926"/>
                    <a:pt x="611" y="1926"/>
                    <a:pt x="611" y="1926"/>
                  </a:cubicBezTo>
                  <a:lnTo>
                    <a:pt x="480" y="2000"/>
                  </a:lnTo>
                  <a:close/>
                  <a:moveTo>
                    <a:pt x="1482" y="2353"/>
                  </a:moveTo>
                  <a:lnTo>
                    <a:pt x="1482" y="2353"/>
                  </a:lnTo>
                  <a:cubicBezTo>
                    <a:pt x="1112" y="2353"/>
                    <a:pt x="1112" y="2353"/>
                    <a:pt x="1112" y="2353"/>
                  </a:cubicBezTo>
                  <a:cubicBezTo>
                    <a:pt x="1112" y="2186"/>
                    <a:pt x="1112" y="2186"/>
                    <a:pt x="1112" y="2186"/>
                  </a:cubicBezTo>
                  <a:cubicBezTo>
                    <a:pt x="1482" y="2186"/>
                    <a:pt x="1482" y="2186"/>
                    <a:pt x="1482" y="2186"/>
                  </a:cubicBezTo>
                  <a:lnTo>
                    <a:pt x="1482" y="2353"/>
                  </a:lnTo>
                  <a:close/>
                  <a:moveTo>
                    <a:pt x="1277" y="1759"/>
                  </a:moveTo>
                  <a:lnTo>
                    <a:pt x="1277" y="1759"/>
                  </a:lnTo>
                  <a:cubicBezTo>
                    <a:pt x="1017" y="1759"/>
                    <a:pt x="814" y="1556"/>
                    <a:pt x="814" y="1296"/>
                  </a:cubicBezTo>
                  <a:cubicBezTo>
                    <a:pt x="814" y="1038"/>
                    <a:pt x="1017" y="833"/>
                    <a:pt x="1277" y="833"/>
                  </a:cubicBezTo>
                  <a:cubicBezTo>
                    <a:pt x="1537" y="833"/>
                    <a:pt x="1740" y="1038"/>
                    <a:pt x="1740" y="1296"/>
                  </a:cubicBezTo>
                  <a:cubicBezTo>
                    <a:pt x="1740" y="1556"/>
                    <a:pt x="1537" y="1759"/>
                    <a:pt x="1277" y="1759"/>
                  </a:cubicBezTo>
                  <a:close/>
                  <a:moveTo>
                    <a:pt x="2112" y="1964"/>
                  </a:moveTo>
                  <a:lnTo>
                    <a:pt x="2112" y="1964"/>
                  </a:lnTo>
                  <a:cubicBezTo>
                    <a:pt x="1964" y="1871"/>
                    <a:pt x="1964" y="1871"/>
                    <a:pt x="1964" y="1871"/>
                  </a:cubicBezTo>
                  <a:cubicBezTo>
                    <a:pt x="2148" y="1556"/>
                    <a:pt x="2148" y="1556"/>
                    <a:pt x="2148" y="1556"/>
                  </a:cubicBezTo>
                  <a:cubicBezTo>
                    <a:pt x="2298" y="1649"/>
                    <a:pt x="2298" y="1649"/>
                    <a:pt x="2298" y="1649"/>
                  </a:cubicBezTo>
                  <a:lnTo>
                    <a:pt x="2112" y="196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099" name="Google Shape;3099;p47"/>
          <p:cNvGrpSpPr/>
          <p:nvPr/>
        </p:nvGrpSpPr>
        <p:grpSpPr>
          <a:xfrm>
            <a:off x="6994655" y="1813521"/>
            <a:ext cx="879187" cy="456259"/>
            <a:chOff x="3341" y="1992"/>
            <a:chExt cx="8124" cy="4216"/>
          </a:xfrm>
        </p:grpSpPr>
        <p:sp>
          <p:nvSpPr>
            <p:cNvPr id="3100" name="Google Shape;3100;p47"/>
            <p:cNvSpPr/>
            <p:nvPr/>
          </p:nvSpPr>
          <p:spPr>
            <a:xfrm>
              <a:off x="5744" y="4904"/>
              <a:ext cx="63" cy="59"/>
            </a:xfrm>
            <a:custGeom>
              <a:avLst/>
              <a:gdLst/>
              <a:ahLst/>
              <a:cxnLst/>
              <a:rect l="l" t="t" r="r" b="b"/>
              <a:pathLst>
                <a:path w="284" h="265" extrusionOk="0">
                  <a:moveTo>
                    <a:pt x="38" y="57"/>
                  </a:moveTo>
                  <a:lnTo>
                    <a:pt x="38" y="57"/>
                  </a:lnTo>
                  <a:cubicBezTo>
                    <a:pt x="0" y="114"/>
                    <a:pt x="0" y="189"/>
                    <a:pt x="38" y="246"/>
                  </a:cubicBezTo>
                  <a:cubicBezTo>
                    <a:pt x="57" y="264"/>
                    <a:pt x="75" y="264"/>
                    <a:pt x="95" y="264"/>
                  </a:cubicBezTo>
                  <a:cubicBezTo>
                    <a:pt x="190" y="264"/>
                    <a:pt x="190" y="264"/>
                    <a:pt x="190" y="264"/>
                  </a:cubicBezTo>
                  <a:cubicBezTo>
                    <a:pt x="208" y="246"/>
                    <a:pt x="208" y="246"/>
                    <a:pt x="227" y="246"/>
                  </a:cubicBezTo>
                  <a:cubicBezTo>
                    <a:pt x="283" y="189"/>
                    <a:pt x="283" y="114"/>
                    <a:pt x="227" y="57"/>
                  </a:cubicBezTo>
                  <a:cubicBezTo>
                    <a:pt x="170" y="0"/>
                    <a:pt x="95" y="0"/>
                    <a:pt x="38"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1" name="Google Shape;3101;p47"/>
            <p:cNvSpPr/>
            <p:nvPr/>
          </p:nvSpPr>
          <p:spPr>
            <a:xfrm>
              <a:off x="5603" y="4849"/>
              <a:ext cx="59" cy="59"/>
            </a:xfrm>
            <a:custGeom>
              <a:avLst/>
              <a:gdLst/>
              <a:ahLst/>
              <a:cxnLst/>
              <a:rect l="l" t="t" r="r" b="b"/>
              <a:pathLst>
                <a:path w="264" h="265" extrusionOk="0">
                  <a:moveTo>
                    <a:pt x="132" y="264"/>
                  </a:moveTo>
                  <a:lnTo>
                    <a:pt x="132" y="264"/>
                  </a:lnTo>
                  <a:cubicBezTo>
                    <a:pt x="208" y="264"/>
                    <a:pt x="263" y="207"/>
                    <a:pt x="263" y="132"/>
                  </a:cubicBezTo>
                  <a:cubicBezTo>
                    <a:pt x="263" y="57"/>
                    <a:pt x="208" y="0"/>
                    <a:pt x="132" y="0"/>
                  </a:cubicBezTo>
                  <a:cubicBezTo>
                    <a:pt x="57" y="0"/>
                    <a:pt x="0" y="57"/>
                    <a:pt x="0" y="132"/>
                  </a:cubicBezTo>
                  <a:cubicBezTo>
                    <a:pt x="0" y="207"/>
                    <a:pt x="57" y="264"/>
                    <a:pt x="132" y="26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2" name="Google Shape;3102;p47"/>
            <p:cNvSpPr/>
            <p:nvPr/>
          </p:nvSpPr>
          <p:spPr>
            <a:xfrm>
              <a:off x="5518" y="4938"/>
              <a:ext cx="205" cy="64"/>
            </a:xfrm>
            <a:custGeom>
              <a:avLst/>
              <a:gdLst/>
              <a:ahLst/>
              <a:cxnLst/>
              <a:rect l="l" t="t" r="r" b="b"/>
              <a:pathLst>
                <a:path w="907" h="285" extrusionOk="0">
                  <a:moveTo>
                    <a:pt x="0" y="284"/>
                  </a:moveTo>
                  <a:lnTo>
                    <a:pt x="0" y="284"/>
                  </a:lnTo>
                  <a:cubicBezTo>
                    <a:pt x="906" y="152"/>
                    <a:pt x="906" y="152"/>
                    <a:pt x="906" y="152"/>
                  </a:cubicBezTo>
                  <a:cubicBezTo>
                    <a:pt x="810" y="57"/>
                    <a:pt x="660" y="0"/>
                    <a:pt x="509" y="0"/>
                  </a:cubicBezTo>
                  <a:cubicBezTo>
                    <a:pt x="302" y="0"/>
                    <a:pt x="93" y="114"/>
                    <a:pt x="0" y="28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3" name="Google Shape;3103;p47"/>
            <p:cNvSpPr/>
            <p:nvPr/>
          </p:nvSpPr>
          <p:spPr>
            <a:xfrm>
              <a:off x="5462" y="4904"/>
              <a:ext cx="63" cy="64"/>
            </a:xfrm>
            <a:custGeom>
              <a:avLst/>
              <a:gdLst/>
              <a:ahLst/>
              <a:cxnLst/>
              <a:rect l="l" t="t" r="r" b="b"/>
              <a:pathLst>
                <a:path w="283" h="285" extrusionOk="0">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4" name="Google Shape;3104;p47"/>
            <p:cNvSpPr/>
            <p:nvPr/>
          </p:nvSpPr>
          <p:spPr>
            <a:xfrm>
              <a:off x="5201" y="3878"/>
              <a:ext cx="3066" cy="1166"/>
            </a:xfrm>
            <a:custGeom>
              <a:avLst/>
              <a:gdLst/>
              <a:ahLst/>
              <a:cxnLst/>
              <a:rect l="l" t="t" r="r" b="b"/>
              <a:pathLst>
                <a:path w="13523" h="5148" extrusionOk="0">
                  <a:moveTo>
                    <a:pt x="0" y="0"/>
                  </a:moveTo>
                  <a:lnTo>
                    <a:pt x="0" y="0"/>
                  </a:lnTo>
                  <a:cubicBezTo>
                    <a:pt x="0" y="5147"/>
                    <a:pt x="0" y="5147"/>
                    <a:pt x="0" y="5147"/>
                  </a:cubicBezTo>
                  <a:cubicBezTo>
                    <a:pt x="18" y="5147"/>
                    <a:pt x="18" y="5147"/>
                    <a:pt x="18" y="5147"/>
                  </a:cubicBezTo>
                  <a:cubicBezTo>
                    <a:pt x="95" y="4167"/>
                    <a:pt x="905" y="3413"/>
                    <a:pt x="1904" y="3413"/>
                  </a:cubicBezTo>
                  <a:cubicBezTo>
                    <a:pt x="2714" y="3413"/>
                    <a:pt x="3413" y="3922"/>
                    <a:pt x="3676" y="4639"/>
                  </a:cubicBezTo>
                  <a:cubicBezTo>
                    <a:pt x="5487" y="4394"/>
                    <a:pt x="5487" y="4394"/>
                    <a:pt x="5487" y="4394"/>
                  </a:cubicBezTo>
                  <a:cubicBezTo>
                    <a:pt x="6242" y="4280"/>
                    <a:pt x="6242" y="4280"/>
                    <a:pt x="6242" y="4280"/>
                  </a:cubicBezTo>
                  <a:cubicBezTo>
                    <a:pt x="6374" y="4262"/>
                    <a:pt x="6374" y="4262"/>
                    <a:pt x="6374" y="4262"/>
                  </a:cubicBezTo>
                  <a:cubicBezTo>
                    <a:pt x="9240" y="3865"/>
                    <a:pt x="9240" y="3865"/>
                    <a:pt x="9240" y="3865"/>
                  </a:cubicBezTo>
                  <a:cubicBezTo>
                    <a:pt x="11464" y="3563"/>
                    <a:pt x="11464" y="3563"/>
                    <a:pt x="11464" y="3563"/>
                  </a:cubicBezTo>
                  <a:cubicBezTo>
                    <a:pt x="12635" y="3393"/>
                    <a:pt x="12635" y="3393"/>
                    <a:pt x="12635" y="3393"/>
                  </a:cubicBezTo>
                  <a:cubicBezTo>
                    <a:pt x="13465" y="1773"/>
                    <a:pt x="13465" y="1773"/>
                    <a:pt x="13465" y="1773"/>
                  </a:cubicBezTo>
                  <a:cubicBezTo>
                    <a:pt x="13522" y="1659"/>
                    <a:pt x="13522" y="1659"/>
                    <a:pt x="13522" y="1659"/>
                  </a:cubicBezTo>
                  <a:cubicBezTo>
                    <a:pt x="12937" y="1584"/>
                    <a:pt x="12937" y="1584"/>
                    <a:pt x="12937" y="1584"/>
                  </a:cubicBezTo>
                  <a:cubicBezTo>
                    <a:pt x="11464" y="1396"/>
                    <a:pt x="11464" y="1396"/>
                    <a:pt x="11464" y="1396"/>
                  </a:cubicBezTo>
                  <a:cubicBezTo>
                    <a:pt x="9901" y="1206"/>
                    <a:pt x="9901" y="1206"/>
                    <a:pt x="9901" y="1206"/>
                  </a:cubicBez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5" name="Google Shape;3105;p47"/>
            <p:cNvSpPr/>
            <p:nvPr/>
          </p:nvSpPr>
          <p:spPr>
            <a:xfrm>
              <a:off x="5804" y="5050"/>
              <a:ext cx="59" cy="59"/>
            </a:xfrm>
            <a:custGeom>
              <a:avLst/>
              <a:gdLst/>
              <a:ahLst/>
              <a:cxnLst/>
              <a:rect l="l" t="t" r="r" b="b"/>
              <a:pathLst>
                <a:path w="264" h="265" extrusionOk="0">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6" name="Google Shape;3106;p47"/>
            <p:cNvSpPr/>
            <p:nvPr/>
          </p:nvSpPr>
          <p:spPr>
            <a:xfrm>
              <a:off x="5744" y="5187"/>
              <a:ext cx="63" cy="63"/>
            </a:xfrm>
            <a:custGeom>
              <a:avLst/>
              <a:gdLst/>
              <a:ahLst/>
              <a:cxnLst/>
              <a:rect l="l" t="t" r="r" b="b"/>
              <a:pathLst>
                <a:path w="284" h="283" extrusionOk="0">
                  <a:moveTo>
                    <a:pt x="38" y="57"/>
                  </a:moveTo>
                  <a:lnTo>
                    <a:pt x="38" y="57"/>
                  </a:lnTo>
                  <a:cubicBezTo>
                    <a:pt x="0" y="112"/>
                    <a:pt x="0" y="187"/>
                    <a:pt x="38" y="243"/>
                  </a:cubicBezTo>
                  <a:cubicBezTo>
                    <a:pt x="95" y="282"/>
                    <a:pt x="170" y="282"/>
                    <a:pt x="227" y="243"/>
                  </a:cubicBezTo>
                  <a:cubicBezTo>
                    <a:pt x="283" y="187"/>
                    <a:pt x="283" y="112"/>
                    <a:pt x="227" y="57"/>
                  </a:cubicBezTo>
                  <a:cubicBezTo>
                    <a:pt x="170" y="0"/>
                    <a:pt x="95" y="0"/>
                    <a:pt x="38"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7" name="Google Shape;3107;p47"/>
            <p:cNvSpPr/>
            <p:nvPr/>
          </p:nvSpPr>
          <p:spPr>
            <a:xfrm>
              <a:off x="5744" y="4904"/>
              <a:ext cx="63" cy="64"/>
            </a:xfrm>
            <a:custGeom>
              <a:avLst/>
              <a:gdLst/>
              <a:ahLst/>
              <a:cxnLst/>
              <a:rect l="l" t="t" r="r" b="b"/>
              <a:pathLst>
                <a:path w="284" h="285" extrusionOk="0">
                  <a:moveTo>
                    <a:pt x="227" y="246"/>
                  </a:moveTo>
                  <a:lnTo>
                    <a:pt x="227" y="246"/>
                  </a:lnTo>
                  <a:cubicBezTo>
                    <a:pt x="283" y="189"/>
                    <a:pt x="283" y="114"/>
                    <a:pt x="227" y="57"/>
                  </a:cubicBezTo>
                  <a:cubicBezTo>
                    <a:pt x="170" y="0"/>
                    <a:pt x="95" y="0"/>
                    <a:pt x="38" y="57"/>
                  </a:cubicBezTo>
                  <a:cubicBezTo>
                    <a:pt x="0" y="114"/>
                    <a:pt x="0" y="189"/>
                    <a:pt x="38" y="246"/>
                  </a:cubicBezTo>
                  <a:cubicBezTo>
                    <a:pt x="57" y="264"/>
                    <a:pt x="75" y="264"/>
                    <a:pt x="95" y="264"/>
                  </a:cubicBezTo>
                  <a:cubicBezTo>
                    <a:pt x="133" y="284"/>
                    <a:pt x="170" y="284"/>
                    <a:pt x="190" y="264"/>
                  </a:cubicBezTo>
                  <a:cubicBezTo>
                    <a:pt x="208" y="246"/>
                    <a:pt x="208" y="246"/>
                    <a:pt x="227"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8" name="Google Shape;3108;p47"/>
            <p:cNvSpPr/>
            <p:nvPr/>
          </p:nvSpPr>
          <p:spPr>
            <a:xfrm>
              <a:off x="5603" y="5251"/>
              <a:ext cx="59" cy="55"/>
            </a:xfrm>
            <a:custGeom>
              <a:avLst/>
              <a:gdLst/>
              <a:ahLst/>
              <a:cxnLst/>
              <a:rect l="l" t="t" r="r" b="b"/>
              <a:pathLst>
                <a:path w="264" h="246" extrusionOk="0">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09" name="Google Shape;3109;p47"/>
            <p:cNvSpPr/>
            <p:nvPr/>
          </p:nvSpPr>
          <p:spPr>
            <a:xfrm>
              <a:off x="5603" y="4849"/>
              <a:ext cx="59" cy="59"/>
            </a:xfrm>
            <a:custGeom>
              <a:avLst/>
              <a:gdLst/>
              <a:ahLst/>
              <a:cxnLst/>
              <a:rect l="l" t="t" r="r" b="b"/>
              <a:pathLst>
                <a:path w="264" h="265" extrusionOk="0">
                  <a:moveTo>
                    <a:pt x="263" y="132"/>
                  </a:moveTo>
                  <a:lnTo>
                    <a:pt x="263" y="132"/>
                  </a:lnTo>
                  <a:cubicBezTo>
                    <a:pt x="263" y="57"/>
                    <a:pt x="208" y="0"/>
                    <a:pt x="132" y="0"/>
                  </a:cubicBezTo>
                  <a:cubicBezTo>
                    <a:pt x="57" y="0"/>
                    <a:pt x="0" y="57"/>
                    <a:pt x="0" y="132"/>
                  </a:cubicBezTo>
                  <a:cubicBezTo>
                    <a:pt x="0" y="207"/>
                    <a:pt x="57" y="264"/>
                    <a:pt x="132" y="264"/>
                  </a:cubicBezTo>
                  <a:cubicBezTo>
                    <a:pt x="208" y="264"/>
                    <a:pt x="263" y="207"/>
                    <a:pt x="263"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0" name="Google Shape;3110;p47"/>
            <p:cNvSpPr/>
            <p:nvPr/>
          </p:nvSpPr>
          <p:spPr>
            <a:xfrm>
              <a:off x="5492" y="4938"/>
              <a:ext cx="282" cy="282"/>
            </a:xfrm>
            <a:custGeom>
              <a:avLst/>
              <a:gdLst/>
              <a:ahLst/>
              <a:cxnLst/>
              <a:rect l="l" t="t" r="r" b="b"/>
              <a:pathLst>
                <a:path w="1246" h="1247" extrusionOk="0">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1" name="Google Shape;3111;p47"/>
            <p:cNvSpPr/>
            <p:nvPr/>
          </p:nvSpPr>
          <p:spPr>
            <a:xfrm>
              <a:off x="5462" y="5187"/>
              <a:ext cx="63" cy="63"/>
            </a:xfrm>
            <a:custGeom>
              <a:avLst/>
              <a:gdLst/>
              <a:ahLst/>
              <a:cxnLst/>
              <a:rect l="l" t="t" r="r" b="b"/>
              <a:pathLst>
                <a:path w="283" h="283" extrusionOk="0">
                  <a:moveTo>
                    <a:pt x="37" y="57"/>
                  </a:moveTo>
                  <a:lnTo>
                    <a:pt x="37" y="57"/>
                  </a:lnTo>
                  <a:cubicBezTo>
                    <a:pt x="0" y="112"/>
                    <a:pt x="0" y="187"/>
                    <a:pt x="37" y="243"/>
                  </a:cubicBezTo>
                  <a:cubicBezTo>
                    <a:pt x="93" y="282"/>
                    <a:pt x="170" y="282"/>
                    <a:pt x="227" y="243"/>
                  </a:cubicBezTo>
                  <a:cubicBezTo>
                    <a:pt x="282" y="187"/>
                    <a:pt x="263" y="112"/>
                    <a:pt x="227" y="57"/>
                  </a:cubicBezTo>
                  <a:cubicBezTo>
                    <a:pt x="170" y="0"/>
                    <a:pt x="93" y="0"/>
                    <a:pt x="3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2" name="Google Shape;3112;p47"/>
            <p:cNvSpPr/>
            <p:nvPr/>
          </p:nvSpPr>
          <p:spPr>
            <a:xfrm>
              <a:off x="5462" y="4904"/>
              <a:ext cx="63" cy="64"/>
            </a:xfrm>
            <a:custGeom>
              <a:avLst/>
              <a:gdLst/>
              <a:ahLst/>
              <a:cxnLst/>
              <a:rect l="l" t="t" r="r" b="b"/>
              <a:pathLst>
                <a:path w="283" h="285" extrusionOk="0">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3" name="Google Shape;3113;p47"/>
            <p:cNvSpPr/>
            <p:nvPr/>
          </p:nvSpPr>
          <p:spPr>
            <a:xfrm>
              <a:off x="5402" y="5050"/>
              <a:ext cx="59" cy="59"/>
            </a:xfrm>
            <a:custGeom>
              <a:avLst/>
              <a:gdLst/>
              <a:ahLst/>
              <a:cxnLst/>
              <a:rect l="l" t="t" r="r" b="b"/>
              <a:pathLst>
                <a:path w="266" h="265" extrusionOk="0">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4" name="Google Shape;3114;p47"/>
            <p:cNvSpPr/>
            <p:nvPr/>
          </p:nvSpPr>
          <p:spPr>
            <a:xfrm>
              <a:off x="4594" y="4041"/>
              <a:ext cx="2078" cy="2078"/>
            </a:xfrm>
            <a:custGeom>
              <a:avLst/>
              <a:gdLst/>
              <a:ahLst/>
              <a:cxnLst/>
              <a:rect l="l" t="t" r="r" b="b"/>
              <a:pathLst>
                <a:path w="9166" h="9166" extrusionOk="0">
                  <a:moveTo>
                    <a:pt x="18" y="4356"/>
                  </a:moveTo>
                  <a:lnTo>
                    <a:pt x="18" y="4356"/>
                  </a:lnTo>
                  <a:cubicBezTo>
                    <a:pt x="18" y="4338"/>
                    <a:pt x="18" y="4338"/>
                    <a:pt x="18" y="4338"/>
                  </a:cubicBezTo>
                  <a:cubicBezTo>
                    <a:pt x="18" y="4150"/>
                    <a:pt x="36" y="3959"/>
                    <a:pt x="75" y="3753"/>
                  </a:cubicBezTo>
                  <a:cubicBezTo>
                    <a:pt x="131" y="3489"/>
                    <a:pt x="206" y="3206"/>
                    <a:pt x="302" y="2943"/>
                  </a:cubicBezTo>
                  <a:cubicBezTo>
                    <a:pt x="377" y="2754"/>
                    <a:pt x="452" y="2584"/>
                    <a:pt x="547" y="2414"/>
                  </a:cubicBezTo>
                  <a:cubicBezTo>
                    <a:pt x="678" y="2151"/>
                    <a:pt x="848" y="1924"/>
                    <a:pt x="1017" y="1697"/>
                  </a:cubicBezTo>
                  <a:cubicBezTo>
                    <a:pt x="1150" y="1547"/>
                    <a:pt x="1282" y="1395"/>
                    <a:pt x="1414" y="1263"/>
                  </a:cubicBezTo>
                  <a:cubicBezTo>
                    <a:pt x="1620" y="1075"/>
                    <a:pt x="1847" y="905"/>
                    <a:pt x="2074" y="737"/>
                  </a:cubicBezTo>
                  <a:cubicBezTo>
                    <a:pt x="2244" y="642"/>
                    <a:pt x="2414" y="547"/>
                    <a:pt x="2603" y="453"/>
                  </a:cubicBezTo>
                  <a:cubicBezTo>
                    <a:pt x="2621" y="435"/>
                    <a:pt x="2639" y="435"/>
                    <a:pt x="2678" y="415"/>
                  </a:cubicBezTo>
                  <a:cubicBezTo>
                    <a:pt x="2903" y="322"/>
                    <a:pt x="3149" y="226"/>
                    <a:pt x="3395" y="151"/>
                  </a:cubicBezTo>
                  <a:cubicBezTo>
                    <a:pt x="3583" y="113"/>
                    <a:pt x="3771" y="76"/>
                    <a:pt x="3960" y="38"/>
                  </a:cubicBezTo>
                  <a:cubicBezTo>
                    <a:pt x="4166" y="20"/>
                    <a:pt x="4375" y="0"/>
                    <a:pt x="4582" y="0"/>
                  </a:cubicBezTo>
                  <a:cubicBezTo>
                    <a:pt x="4658" y="0"/>
                    <a:pt x="4733" y="0"/>
                    <a:pt x="4808" y="0"/>
                  </a:cubicBezTo>
                  <a:cubicBezTo>
                    <a:pt x="5015" y="20"/>
                    <a:pt x="5205" y="38"/>
                    <a:pt x="5392" y="76"/>
                  </a:cubicBezTo>
                  <a:cubicBezTo>
                    <a:pt x="5675" y="133"/>
                    <a:pt x="5959" y="208"/>
                    <a:pt x="6222" y="301"/>
                  </a:cubicBezTo>
                  <a:cubicBezTo>
                    <a:pt x="6392" y="378"/>
                    <a:pt x="6581" y="453"/>
                    <a:pt x="6751" y="547"/>
                  </a:cubicBezTo>
                  <a:cubicBezTo>
                    <a:pt x="6996" y="680"/>
                    <a:pt x="7241" y="830"/>
                    <a:pt x="7450" y="1018"/>
                  </a:cubicBezTo>
                  <a:cubicBezTo>
                    <a:pt x="7618" y="1132"/>
                    <a:pt x="7750" y="1263"/>
                    <a:pt x="7901" y="1415"/>
                  </a:cubicBezTo>
                  <a:cubicBezTo>
                    <a:pt x="8090" y="1622"/>
                    <a:pt x="8260" y="1849"/>
                    <a:pt x="8410" y="2074"/>
                  </a:cubicBezTo>
                  <a:cubicBezTo>
                    <a:pt x="8523" y="2244"/>
                    <a:pt x="8619" y="2414"/>
                    <a:pt x="8712" y="2584"/>
                  </a:cubicBezTo>
                  <a:cubicBezTo>
                    <a:pt x="8825" y="2847"/>
                    <a:pt x="8939" y="3113"/>
                    <a:pt x="8995" y="3376"/>
                  </a:cubicBezTo>
                  <a:cubicBezTo>
                    <a:pt x="9014" y="3433"/>
                    <a:pt x="9034" y="3489"/>
                    <a:pt x="9052" y="3546"/>
                  </a:cubicBezTo>
                  <a:cubicBezTo>
                    <a:pt x="9070" y="3678"/>
                    <a:pt x="9109" y="3828"/>
                    <a:pt x="9127" y="3959"/>
                  </a:cubicBezTo>
                  <a:cubicBezTo>
                    <a:pt x="9145" y="4168"/>
                    <a:pt x="9165" y="4375"/>
                    <a:pt x="9165" y="4583"/>
                  </a:cubicBezTo>
                  <a:cubicBezTo>
                    <a:pt x="9165" y="4658"/>
                    <a:pt x="9165" y="4733"/>
                    <a:pt x="9145" y="4810"/>
                  </a:cubicBezTo>
                  <a:cubicBezTo>
                    <a:pt x="9145" y="5017"/>
                    <a:pt x="9127" y="5205"/>
                    <a:pt x="9089" y="5393"/>
                  </a:cubicBezTo>
                  <a:cubicBezTo>
                    <a:pt x="9034" y="5677"/>
                    <a:pt x="8957" y="5959"/>
                    <a:pt x="8864" y="6204"/>
                  </a:cubicBezTo>
                  <a:cubicBezTo>
                    <a:pt x="8787" y="6394"/>
                    <a:pt x="8712" y="6582"/>
                    <a:pt x="8619" y="6751"/>
                  </a:cubicBezTo>
                  <a:cubicBezTo>
                    <a:pt x="8485" y="6997"/>
                    <a:pt x="8317" y="7241"/>
                    <a:pt x="8147" y="7449"/>
                  </a:cubicBezTo>
                  <a:cubicBezTo>
                    <a:pt x="8015" y="7599"/>
                    <a:pt x="7881" y="7751"/>
                    <a:pt x="7750" y="7883"/>
                  </a:cubicBezTo>
                  <a:cubicBezTo>
                    <a:pt x="7543" y="8089"/>
                    <a:pt x="7316" y="8259"/>
                    <a:pt x="7091" y="8411"/>
                  </a:cubicBezTo>
                  <a:cubicBezTo>
                    <a:pt x="6921" y="8525"/>
                    <a:pt x="6751" y="8618"/>
                    <a:pt x="6563" y="8711"/>
                  </a:cubicBezTo>
                  <a:cubicBezTo>
                    <a:pt x="6317" y="8826"/>
                    <a:pt x="6052" y="8920"/>
                    <a:pt x="5771" y="8995"/>
                  </a:cubicBezTo>
                  <a:cubicBezTo>
                    <a:pt x="5582" y="9051"/>
                    <a:pt x="5392" y="9090"/>
                    <a:pt x="5205" y="9108"/>
                  </a:cubicBezTo>
                  <a:cubicBezTo>
                    <a:pt x="4997" y="9147"/>
                    <a:pt x="4790" y="9165"/>
                    <a:pt x="4582" y="9165"/>
                  </a:cubicBezTo>
                  <a:cubicBezTo>
                    <a:pt x="4507" y="9165"/>
                    <a:pt x="4432" y="9147"/>
                    <a:pt x="4357" y="9147"/>
                  </a:cubicBezTo>
                  <a:lnTo>
                    <a:pt x="4357" y="9147"/>
                  </a:lnTo>
                  <a:cubicBezTo>
                    <a:pt x="4148" y="9147"/>
                    <a:pt x="3960" y="9126"/>
                    <a:pt x="3771" y="9090"/>
                  </a:cubicBezTo>
                  <a:cubicBezTo>
                    <a:pt x="3488" y="9033"/>
                    <a:pt x="3204" y="8958"/>
                    <a:pt x="2941" y="8863"/>
                  </a:cubicBezTo>
                  <a:cubicBezTo>
                    <a:pt x="2773" y="8788"/>
                    <a:pt x="2582" y="8711"/>
                    <a:pt x="2414" y="8618"/>
                  </a:cubicBezTo>
                  <a:cubicBezTo>
                    <a:pt x="2169" y="8468"/>
                    <a:pt x="1922" y="8316"/>
                    <a:pt x="1715" y="8146"/>
                  </a:cubicBezTo>
                  <a:cubicBezTo>
                    <a:pt x="1545" y="8014"/>
                    <a:pt x="1414" y="7883"/>
                    <a:pt x="1264" y="7731"/>
                  </a:cubicBezTo>
                  <a:cubicBezTo>
                    <a:pt x="1073" y="7543"/>
                    <a:pt x="905" y="7318"/>
                    <a:pt x="753" y="7072"/>
                  </a:cubicBezTo>
                  <a:cubicBezTo>
                    <a:pt x="640" y="6921"/>
                    <a:pt x="547" y="6751"/>
                    <a:pt x="452" y="6562"/>
                  </a:cubicBezTo>
                  <a:cubicBezTo>
                    <a:pt x="338" y="6317"/>
                    <a:pt x="227" y="6054"/>
                    <a:pt x="170" y="5770"/>
                  </a:cubicBezTo>
                  <a:cubicBezTo>
                    <a:pt x="113" y="5582"/>
                    <a:pt x="75" y="5393"/>
                    <a:pt x="36" y="5187"/>
                  </a:cubicBezTo>
                  <a:cubicBezTo>
                    <a:pt x="18" y="4998"/>
                    <a:pt x="0" y="4790"/>
                    <a:pt x="0" y="4583"/>
                  </a:cubicBezTo>
                  <a:cubicBezTo>
                    <a:pt x="0" y="4508"/>
                    <a:pt x="0" y="4431"/>
                    <a:pt x="18" y="4356"/>
                  </a:cubicBezTo>
                  <a:close/>
                  <a:moveTo>
                    <a:pt x="4582" y="6469"/>
                  </a:moveTo>
                  <a:lnTo>
                    <a:pt x="4582" y="6469"/>
                  </a:lnTo>
                  <a:cubicBezTo>
                    <a:pt x="5619" y="6469"/>
                    <a:pt x="6467" y="5620"/>
                    <a:pt x="6467" y="4583"/>
                  </a:cubicBezTo>
                  <a:cubicBezTo>
                    <a:pt x="6467" y="4356"/>
                    <a:pt x="6431" y="4130"/>
                    <a:pt x="6354" y="3923"/>
                  </a:cubicBezTo>
                  <a:cubicBezTo>
                    <a:pt x="6091" y="3206"/>
                    <a:pt x="5392" y="2697"/>
                    <a:pt x="4582" y="2697"/>
                  </a:cubicBezTo>
                  <a:cubicBezTo>
                    <a:pt x="3583" y="2697"/>
                    <a:pt x="2773" y="3451"/>
                    <a:pt x="2696" y="4431"/>
                  </a:cubicBezTo>
                  <a:cubicBezTo>
                    <a:pt x="2696" y="4470"/>
                    <a:pt x="2696" y="4526"/>
                    <a:pt x="2696" y="4583"/>
                  </a:cubicBezTo>
                  <a:cubicBezTo>
                    <a:pt x="2696" y="5620"/>
                    <a:pt x="3545" y="6469"/>
                    <a:pt x="4582" y="6469"/>
                  </a:cubicBezTo>
                  <a:close/>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5" name="Google Shape;3115;p47"/>
            <p:cNvSpPr/>
            <p:nvPr/>
          </p:nvSpPr>
          <p:spPr>
            <a:xfrm>
              <a:off x="5804" y="5050"/>
              <a:ext cx="59" cy="59"/>
            </a:xfrm>
            <a:custGeom>
              <a:avLst/>
              <a:gdLst/>
              <a:ahLst/>
              <a:cxnLst/>
              <a:rect l="l" t="t" r="r" b="b"/>
              <a:pathLst>
                <a:path w="264" h="265" extrusionOk="0">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6" name="Google Shape;3116;p47"/>
            <p:cNvSpPr/>
            <p:nvPr/>
          </p:nvSpPr>
          <p:spPr>
            <a:xfrm>
              <a:off x="5744" y="5187"/>
              <a:ext cx="63" cy="63"/>
            </a:xfrm>
            <a:custGeom>
              <a:avLst/>
              <a:gdLst/>
              <a:ahLst/>
              <a:cxnLst/>
              <a:rect l="l" t="t" r="r" b="b"/>
              <a:pathLst>
                <a:path w="284" h="283" extrusionOk="0">
                  <a:moveTo>
                    <a:pt x="38" y="57"/>
                  </a:moveTo>
                  <a:lnTo>
                    <a:pt x="38" y="57"/>
                  </a:lnTo>
                  <a:cubicBezTo>
                    <a:pt x="0" y="112"/>
                    <a:pt x="0" y="187"/>
                    <a:pt x="38" y="243"/>
                  </a:cubicBezTo>
                  <a:cubicBezTo>
                    <a:pt x="95" y="282"/>
                    <a:pt x="170" y="282"/>
                    <a:pt x="227" y="243"/>
                  </a:cubicBezTo>
                  <a:cubicBezTo>
                    <a:pt x="283" y="187"/>
                    <a:pt x="283" y="112"/>
                    <a:pt x="227" y="57"/>
                  </a:cubicBezTo>
                  <a:cubicBezTo>
                    <a:pt x="170" y="0"/>
                    <a:pt x="95" y="0"/>
                    <a:pt x="38"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7" name="Google Shape;3117;p47"/>
            <p:cNvSpPr/>
            <p:nvPr/>
          </p:nvSpPr>
          <p:spPr>
            <a:xfrm>
              <a:off x="5744" y="4904"/>
              <a:ext cx="63" cy="64"/>
            </a:xfrm>
            <a:custGeom>
              <a:avLst/>
              <a:gdLst/>
              <a:ahLst/>
              <a:cxnLst/>
              <a:rect l="l" t="t" r="r" b="b"/>
              <a:pathLst>
                <a:path w="284" h="285" extrusionOk="0">
                  <a:moveTo>
                    <a:pt x="227" y="246"/>
                  </a:moveTo>
                  <a:lnTo>
                    <a:pt x="227" y="246"/>
                  </a:lnTo>
                  <a:cubicBezTo>
                    <a:pt x="283" y="189"/>
                    <a:pt x="283" y="114"/>
                    <a:pt x="227" y="57"/>
                  </a:cubicBezTo>
                  <a:cubicBezTo>
                    <a:pt x="170" y="0"/>
                    <a:pt x="95" y="0"/>
                    <a:pt x="38" y="57"/>
                  </a:cubicBezTo>
                  <a:cubicBezTo>
                    <a:pt x="0" y="114"/>
                    <a:pt x="0" y="189"/>
                    <a:pt x="38" y="246"/>
                  </a:cubicBezTo>
                  <a:cubicBezTo>
                    <a:pt x="57" y="264"/>
                    <a:pt x="75" y="264"/>
                    <a:pt x="95" y="264"/>
                  </a:cubicBezTo>
                  <a:cubicBezTo>
                    <a:pt x="133" y="284"/>
                    <a:pt x="170" y="284"/>
                    <a:pt x="190" y="264"/>
                  </a:cubicBezTo>
                  <a:cubicBezTo>
                    <a:pt x="208" y="246"/>
                    <a:pt x="208" y="246"/>
                    <a:pt x="227"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8" name="Google Shape;3118;p47"/>
            <p:cNvSpPr/>
            <p:nvPr/>
          </p:nvSpPr>
          <p:spPr>
            <a:xfrm>
              <a:off x="5603" y="5251"/>
              <a:ext cx="59" cy="55"/>
            </a:xfrm>
            <a:custGeom>
              <a:avLst/>
              <a:gdLst/>
              <a:ahLst/>
              <a:cxnLst/>
              <a:rect l="l" t="t" r="r" b="b"/>
              <a:pathLst>
                <a:path w="264" h="246" extrusionOk="0">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19" name="Google Shape;3119;p47"/>
            <p:cNvSpPr/>
            <p:nvPr/>
          </p:nvSpPr>
          <p:spPr>
            <a:xfrm>
              <a:off x="5603" y="4849"/>
              <a:ext cx="59" cy="59"/>
            </a:xfrm>
            <a:custGeom>
              <a:avLst/>
              <a:gdLst/>
              <a:ahLst/>
              <a:cxnLst/>
              <a:rect l="l" t="t" r="r" b="b"/>
              <a:pathLst>
                <a:path w="264" h="265" extrusionOk="0">
                  <a:moveTo>
                    <a:pt x="263" y="132"/>
                  </a:moveTo>
                  <a:lnTo>
                    <a:pt x="263" y="132"/>
                  </a:lnTo>
                  <a:cubicBezTo>
                    <a:pt x="263" y="57"/>
                    <a:pt x="208" y="0"/>
                    <a:pt x="132" y="0"/>
                  </a:cubicBezTo>
                  <a:cubicBezTo>
                    <a:pt x="57" y="0"/>
                    <a:pt x="0" y="57"/>
                    <a:pt x="0" y="132"/>
                  </a:cubicBezTo>
                  <a:cubicBezTo>
                    <a:pt x="0" y="207"/>
                    <a:pt x="57" y="264"/>
                    <a:pt x="132" y="264"/>
                  </a:cubicBezTo>
                  <a:cubicBezTo>
                    <a:pt x="208" y="264"/>
                    <a:pt x="263" y="207"/>
                    <a:pt x="263"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0" name="Google Shape;3120;p47"/>
            <p:cNvSpPr/>
            <p:nvPr/>
          </p:nvSpPr>
          <p:spPr>
            <a:xfrm>
              <a:off x="5492" y="4938"/>
              <a:ext cx="282" cy="282"/>
            </a:xfrm>
            <a:custGeom>
              <a:avLst/>
              <a:gdLst/>
              <a:ahLst/>
              <a:cxnLst/>
              <a:rect l="l" t="t" r="r" b="b"/>
              <a:pathLst>
                <a:path w="1246" h="1247" extrusionOk="0">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1" name="Google Shape;3121;p47"/>
            <p:cNvSpPr/>
            <p:nvPr/>
          </p:nvSpPr>
          <p:spPr>
            <a:xfrm>
              <a:off x="5462" y="5187"/>
              <a:ext cx="63" cy="63"/>
            </a:xfrm>
            <a:custGeom>
              <a:avLst/>
              <a:gdLst/>
              <a:ahLst/>
              <a:cxnLst/>
              <a:rect l="l" t="t" r="r" b="b"/>
              <a:pathLst>
                <a:path w="283" h="283" extrusionOk="0">
                  <a:moveTo>
                    <a:pt x="37" y="57"/>
                  </a:moveTo>
                  <a:lnTo>
                    <a:pt x="37" y="57"/>
                  </a:lnTo>
                  <a:cubicBezTo>
                    <a:pt x="0" y="112"/>
                    <a:pt x="0" y="187"/>
                    <a:pt x="37" y="243"/>
                  </a:cubicBezTo>
                  <a:cubicBezTo>
                    <a:pt x="93" y="282"/>
                    <a:pt x="170" y="282"/>
                    <a:pt x="227" y="243"/>
                  </a:cubicBezTo>
                  <a:cubicBezTo>
                    <a:pt x="282" y="187"/>
                    <a:pt x="263" y="112"/>
                    <a:pt x="227" y="57"/>
                  </a:cubicBezTo>
                  <a:cubicBezTo>
                    <a:pt x="170" y="0"/>
                    <a:pt x="93" y="0"/>
                    <a:pt x="3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2" name="Google Shape;3122;p47"/>
            <p:cNvSpPr/>
            <p:nvPr/>
          </p:nvSpPr>
          <p:spPr>
            <a:xfrm>
              <a:off x="5462" y="4904"/>
              <a:ext cx="63" cy="64"/>
            </a:xfrm>
            <a:custGeom>
              <a:avLst/>
              <a:gdLst/>
              <a:ahLst/>
              <a:cxnLst/>
              <a:rect l="l" t="t" r="r" b="b"/>
              <a:pathLst>
                <a:path w="283" h="285" extrusionOk="0">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3" name="Google Shape;3123;p47"/>
            <p:cNvSpPr/>
            <p:nvPr/>
          </p:nvSpPr>
          <p:spPr>
            <a:xfrm>
              <a:off x="5402" y="5050"/>
              <a:ext cx="59" cy="59"/>
            </a:xfrm>
            <a:custGeom>
              <a:avLst/>
              <a:gdLst/>
              <a:ahLst/>
              <a:cxnLst/>
              <a:rect l="l" t="t" r="r" b="b"/>
              <a:pathLst>
                <a:path w="266" h="265" extrusionOk="0">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4" name="Google Shape;3124;p47"/>
            <p:cNvSpPr/>
            <p:nvPr/>
          </p:nvSpPr>
          <p:spPr>
            <a:xfrm>
              <a:off x="5492" y="4938"/>
              <a:ext cx="282" cy="282"/>
            </a:xfrm>
            <a:custGeom>
              <a:avLst/>
              <a:gdLst/>
              <a:ahLst/>
              <a:cxnLst/>
              <a:rect l="l" t="t" r="r" b="b"/>
              <a:pathLst>
                <a:path w="1246" h="1247" extrusionOk="0">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5" name="Google Shape;3125;p47"/>
            <p:cNvSpPr/>
            <p:nvPr/>
          </p:nvSpPr>
          <p:spPr>
            <a:xfrm>
              <a:off x="5603" y="4849"/>
              <a:ext cx="59" cy="59"/>
            </a:xfrm>
            <a:custGeom>
              <a:avLst/>
              <a:gdLst/>
              <a:ahLst/>
              <a:cxnLst/>
              <a:rect l="l" t="t" r="r" b="b"/>
              <a:pathLst>
                <a:path w="264" h="265" extrusionOk="0">
                  <a:moveTo>
                    <a:pt x="0" y="132"/>
                  </a:moveTo>
                  <a:lnTo>
                    <a:pt x="0" y="132"/>
                  </a:lnTo>
                  <a:cubicBezTo>
                    <a:pt x="0" y="207"/>
                    <a:pt x="57" y="264"/>
                    <a:pt x="132" y="264"/>
                  </a:cubicBezTo>
                  <a:cubicBezTo>
                    <a:pt x="208" y="264"/>
                    <a:pt x="263" y="207"/>
                    <a:pt x="263" y="132"/>
                  </a:cubicBezTo>
                  <a:cubicBezTo>
                    <a:pt x="263" y="57"/>
                    <a:pt x="208"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6" name="Google Shape;3126;p47"/>
            <p:cNvSpPr/>
            <p:nvPr/>
          </p:nvSpPr>
          <p:spPr>
            <a:xfrm>
              <a:off x="5744" y="4904"/>
              <a:ext cx="63" cy="64"/>
            </a:xfrm>
            <a:custGeom>
              <a:avLst/>
              <a:gdLst/>
              <a:ahLst/>
              <a:cxnLst/>
              <a:rect l="l" t="t" r="r" b="b"/>
              <a:pathLst>
                <a:path w="284" h="285" extrusionOk="0">
                  <a:moveTo>
                    <a:pt x="38" y="246"/>
                  </a:moveTo>
                  <a:lnTo>
                    <a:pt x="38" y="246"/>
                  </a:lnTo>
                  <a:cubicBezTo>
                    <a:pt x="57" y="264"/>
                    <a:pt x="75" y="264"/>
                    <a:pt x="95" y="264"/>
                  </a:cubicBezTo>
                  <a:cubicBezTo>
                    <a:pt x="133" y="284"/>
                    <a:pt x="170" y="284"/>
                    <a:pt x="190" y="264"/>
                  </a:cubicBezTo>
                  <a:cubicBezTo>
                    <a:pt x="208" y="246"/>
                    <a:pt x="208" y="246"/>
                    <a:pt x="227" y="246"/>
                  </a:cubicBezTo>
                  <a:cubicBezTo>
                    <a:pt x="283" y="189"/>
                    <a:pt x="283" y="114"/>
                    <a:pt x="227" y="57"/>
                  </a:cubicBezTo>
                  <a:cubicBezTo>
                    <a:pt x="170" y="0"/>
                    <a:pt x="95" y="0"/>
                    <a:pt x="38" y="57"/>
                  </a:cubicBezTo>
                  <a:cubicBezTo>
                    <a:pt x="0" y="114"/>
                    <a:pt x="0" y="189"/>
                    <a:pt x="38"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7" name="Google Shape;3127;p47"/>
            <p:cNvSpPr/>
            <p:nvPr/>
          </p:nvSpPr>
          <p:spPr>
            <a:xfrm>
              <a:off x="5804" y="5050"/>
              <a:ext cx="59" cy="59"/>
            </a:xfrm>
            <a:custGeom>
              <a:avLst/>
              <a:gdLst/>
              <a:ahLst/>
              <a:cxnLst/>
              <a:rect l="l" t="t" r="r" b="b"/>
              <a:pathLst>
                <a:path w="264" h="265" extrusionOk="0">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8" name="Google Shape;3128;p47"/>
            <p:cNvSpPr/>
            <p:nvPr/>
          </p:nvSpPr>
          <p:spPr>
            <a:xfrm>
              <a:off x="5744" y="5187"/>
              <a:ext cx="63" cy="63"/>
            </a:xfrm>
            <a:custGeom>
              <a:avLst/>
              <a:gdLst/>
              <a:ahLst/>
              <a:cxnLst/>
              <a:rect l="l" t="t" r="r" b="b"/>
              <a:pathLst>
                <a:path w="284" h="283" extrusionOk="0">
                  <a:moveTo>
                    <a:pt x="38" y="243"/>
                  </a:moveTo>
                  <a:lnTo>
                    <a:pt x="38" y="243"/>
                  </a:lnTo>
                  <a:cubicBezTo>
                    <a:pt x="95" y="282"/>
                    <a:pt x="170" y="282"/>
                    <a:pt x="227" y="243"/>
                  </a:cubicBezTo>
                  <a:cubicBezTo>
                    <a:pt x="283" y="187"/>
                    <a:pt x="283" y="112"/>
                    <a:pt x="227" y="57"/>
                  </a:cubicBezTo>
                  <a:cubicBezTo>
                    <a:pt x="170" y="0"/>
                    <a:pt x="95" y="0"/>
                    <a:pt x="38" y="57"/>
                  </a:cubicBezTo>
                  <a:cubicBezTo>
                    <a:pt x="0" y="112"/>
                    <a:pt x="0" y="187"/>
                    <a:pt x="38" y="243"/>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29" name="Google Shape;3129;p47"/>
            <p:cNvSpPr/>
            <p:nvPr/>
          </p:nvSpPr>
          <p:spPr>
            <a:xfrm>
              <a:off x="5603" y="5251"/>
              <a:ext cx="59" cy="55"/>
            </a:xfrm>
            <a:custGeom>
              <a:avLst/>
              <a:gdLst/>
              <a:ahLst/>
              <a:cxnLst/>
              <a:rect l="l" t="t" r="r" b="b"/>
              <a:pathLst>
                <a:path w="264" h="246" extrusionOk="0">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0" name="Google Shape;3130;p47"/>
            <p:cNvSpPr/>
            <p:nvPr/>
          </p:nvSpPr>
          <p:spPr>
            <a:xfrm>
              <a:off x="5462" y="5187"/>
              <a:ext cx="63" cy="63"/>
            </a:xfrm>
            <a:custGeom>
              <a:avLst/>
              <a:gdLst/>
              <a:ahLst/>
              <a:cxnLst/>
              <a:rect l="l" t="t" r="r" b="b"/>
              <a:pathLst>
                <a:path w="283" h="283" extrusionOk="0">
                  <a:moveTo>
                    <a:pt x="37" y="243"/>
                  </a:moveTo>
                  <a:lnTo>
                    <a:pt x="37" y="243"/>
                  </a:lnTo>
                  <a:cubicBezTo>
                    <a:pt x="93" y="282"/>
                    <a:pt x="170" y="282"/>
                    <a:pt x="227" y="243"/>
                  </a:cubicBezTo>
                  <a:cubicBezTo>
                    <a:pt x="282" y="187"/>
                    <a:pt x="263" y="112"/>
                    <a:pt x="227" y="57"/>
                  </a:cubicBezTo>
                  <a:cubicBezTo>
                    <a:pt x="170" y="0"/>
                    <a:pt x="93" y="0"/>
                    <a:pt x="37" y="57"/>
                  </a:cubicBezTo>
                  <a:cubicBezTo>
                    <a:pt x="0" y="112"/>
                    <a:pt x="0" y="187"/>
                    <a:pt x="37" y="243"/>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1" name="Google Shape;3131;p47"/>
            <p:cNvSpPr/>
            <p:nvPr/>
          </p:nvSpPr>
          <p:spPr>
            <a:xfrm>
              <a:off x="5402" y="5050"/>
              <a:ext cx="59" cy="59"/>
            </a:xfrm>
            <a:custGeom>
              <a:avLst/>
              <a:gdLst/>
              <a:ahLst/>
              <a:cxnLst/>
              <a:rect l="l" t="t" r="r" b="b"/>
              <a:pathLst>
                <a:path w="266" h="265" extrusionOk="0">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2" name="Google Shape;3132;p47"/>
            <p:cNvSpPr/>
            <p:nvPr/>
          </p:nvSpPr>
          <p:spPr>
            <a:xfrm>
              <a:off x="5462" y="4904"/>
              <a:ext cx="63" cy="64"/>
            </a:xfrm>
            <a:custGeom>
              <a:avLst/>
              <a:gdLst/>
              <a:ahLst/>
              <a:cxnLst/>
              <a:rect l="l" t="t" r="r" b="b"/>
              <a:pathLst>
                <a:path w="283" h="285" extrusionOk="0">
                  <a:moveTo>
                    <a:pt x="37" y="246"/>
                  </a:moveTo>
                  <a:lnTo>
                    <a:pt x="37" y="246"/>
                  </a:lnTo>
                  <a:cubicBezTo>
                    <a:pt x="93" y="284"/>
                    <a:pt x="170" y="284"/>
                    <a:pt x="227" y="246"/>
                  </a:cubicBezTo>
                  <a:cubicBezTo>
                    <a:pt x="282" y="189"/>
                    <a:pt x="263" y="114"/>
                    <a:pt x="227" y="57"/>
                  </a:cubicBezTo>
                  <a:cubicBezTo>
                    <a:pt x="170" y="0"/>
                    <a:pt x="93" y="0"/>
                    <a:pt x="37" y="57"/>
                  </a:cubicBezTo>
                  <a:cubicBezTo>
                    <a:pt x="0" y="114"/>
                    <a:pt x="0" y="189"/>
                    <a:pt x="37"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3" name="Google Shape;3133;p47"/>
            <p:cNvSpPr/>
            <p:nvPr/>
          </p:nvSpPr>
          <p:spPr>
            <a:xfrm>
              <a:off x="5492" y="3947"/>
              <a:ext cx="307" cy="307"/>
            </a:xfrm>
            <a:custGeom>
              <a:avLst/>
              <a:gdLst/>
              <a:ahLst/>
              <a:cxnLst/>
              <a:rect l="l" t="t" r="r" b="b"/>
              <a:pathLst>
                <a:path w="1358" h="1358" extrusionOk="0">
                  <a:moveTo>
                    <a:pt x="905" y="1357"/>
                  </a:moveTo>
                  <a:lnTo>
                    <a:pt x="1357" y="924"/>
                  </a:lnTo>
                  <a:lnTo>
                    <a:pt x="433" y="0"/>
                  </a:lnTo>
                  <a:lnTo>
                    <a:pt x="0" y="452"/>
                  </a:lnTo>
                  <a:lnTo>
                    <a:pt x="905" y="1357"/>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4" name="Google Shape;3134;p47"/>
            <p:cNvSpPr/>
            <p:nvPr/>
          </p:nvSpPr>
          <p:spPr>
            <a:xfrm>
              <a:off x="5817" y="3990"/>
              <a:ext cx="260" cy="324"/>
            </a:xfrm>
            <a:custGeom>
              <a:avLst/>
              <a:gdLst/>
              <a:ahLst/>
              <a:cxnLst/>
              <a:rect l="l" t="t" r="r" b="b"/>
              <a:pathLst>
                <a:path w="1153" h="1433" extrusionOk="0">
                  <a:moveTo>
                    <a:pt x="585" y="1432"/>
                  </a:moveTo>
                  <a:lnTo>
                    <a:pt x="1152" y="1150"/>
                  </a:lnTo>
                  <a:lnTo>
                    <a:pt x="549" y="0"/>
                  </a:lnTo>
                  <a:lnTo>
                    <a:pt x="0" y="281"/>
                  </a:lnTo>
                  <a:lnTo>
                    <a:pt x="585" y="143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5" name="Google Shape;3135;p47"/>
            <p:cNvSpPr/>
            <p:nvPr/>
          </p:nvSpPr>
          <p:spPr>
            <a:xfrm>
              <a:off x="6125" y="4139"/>
              <a:ext cx="183" cy="311"/>
            </a:xfrm>
            <a:custGeom>
              <a:avLst/>
              <a:gdLst/>
              <a:ahLst/>
              <a:cxnLst/>
              <a:rect l="l" t="t" r="r" b="b"/>
              <a:pathLst>
                <a:path w="811" h="1376" extrusionOk="0">
                  <a:moveTo>
                    <a:pt x="207" y="1375"/>
                  </a:moveTo>
                  <a:lnTo>
                    <a:pt x="810" y="1282"/>
                  </a:lnTo>
                  <a:lnTo>
                    <a:pt x="622" y="0"/>
                  </a:lnTo>
                  <a:lnTo>
                    <a:pt x="0" y="93"/>
                  </a:lnTo>
                  <a:lnTo>
                    <a:pt x="207" y="1375"/>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6" name="Google Shape;3136;p47"/>
            <p:cNvSpPr/>
            <p:nvPr/>
          </p:nvSpPr>
          <p:spPr>
            <a:xfrm>
              <a:off x="6338" y="4357"/>
              <a:ext cx="183" cy="311"/>
            </a:xfrm>
            <a:custGeom>
              <a:avLst/>
              <a:gdLst/>
              <a:ahLst/>
              <a:cxnLst/>
              <a:rect l="l" t="t" r="r" b="b"/>
              <a:pathLst>
                <a:path w="813" h="1378" extrusionOk="0">
                  <a:moveTo>
                    <a:pt x="0" y="1282"/>
                  </a:moveTo>
                  <a:lnTo>
                    <a:pt x="604" y="1377"/>
                  </a:lnTo>
                  <a:lnTo>
                    <a:pt x="812" y="95"/>
                  </a:lnTo>
                  <a:lnTo>
                    <a:pt x="208" y="0"/>
                  </a:lnTo>
                  <a:lnTo>
                    <a:pt x="0" y="128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7" name="Google Shape;3137;p47"/>
            <p:cNvSpPr/>
            <p:nvPr/>
          </p:nvSpPr>
          <p:spPr>
            <a:xfrm>
              <a:off x="6437" y="4627"/>
              <a:ext cx="260" cy="324"/>
            </a:xfrm>
            <a:custGeom>
              <a:avLst/>
              <a:gdLst/>
              <a:ahLst/>
              <a:cxnLst/>
              <a:rect l="l" t="t" r="r" b="b"/>
              <a:pathLst>
                <a:path w="1152" h="1433" extrusionOk="0">
                  <a:moveTo>
                    <a:pt x="0" y="1150"/>
                  </a:moveTo>
                  <a:lnTo>
                    <a:pt x="547" y="1432"/>
                  </a:lnTo>
                  <a:lnTo>
                    <a:pt x="1151" y="284"/>
                  </a:lnTo>
                  <a:lnTo>
                    <a:pt x="584" y="0"/>
                  </a:lnTo>
                  <a:lnTo>
                    <a:pt x="0" y="115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8" name="Google Shape;3138;p47"/>
            <p:cNvSpPr/>
            <p:nvPr/>
          </p:nvSpPr>
          <p:spPr>
            <a:xfrm>
              <a:off x="6458" y="4938"/>
              <a:ext cx="307" cy="307"/>
            </a:xfrm>
            <a:custGeom>
              <a:avLst/>
              <a:gdLst/>
              <a:ahLst/>
              <a:cxnLst/>
              <a:rect l="l" t="t" r="r" b="b"/>
              <a:pathLst>
                <a:path w="1360" h="1360" extrusionOk="0">
                  <a:moveTo>
                    <a:pt x="0" y="906"/>
                  </a:moveTo>
                  <a:lnTo>
                    <a:pt x="433" y="1359"/>
                  </a:lnTo>
                  <a:lnTo>
                    <a:pt x="1359" y="436"/>
                  </a:lnTo>
                  <a:lnTo>
                    <a:pt x="905" y="0"/>
                  </a:lnTo>
                  <a:lnTo>
                    <a:pt x="0" y="90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39" name="Google Shape;3139;p47"/>
            <p:cNvSpPr/>
            <p:nvPr/>
          </p:nvSpPr>
          <p:spPr>
            <a:xfrm>
              <a:off x="6394" y="5264"/>
              <a:ext cx="328" cy="256"/>
            </a:xfrm>
            <a:custGeom>
              <a:avLst/>
              <a:gdLst/>
              <a:ahLst/>
              <a:cxnLst/>
              <a:rect l="l" t="t" r="r" b="b"/>
              <a:pathLst>
                <a:path w="1453" h="1134" extrusionOk="0">
                  <a:moveTo>
                    <a:pt x="0" y="586"/>
                  </a:moveTo>
                  <a:lnTo>
                    <a:pt x="284" y="1133"/>
                  </a:lnTo>
                  <a:lnTo>
                    <a:pt x="1452" y="547"/>
                  </a:lnTo>
                  <a:lnTo>
                    <a:pt x="1171" y="0"/>
                  </a:lnTo>
                  <a:lnTo>
                    <a:pt x="0" y="58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0" name="Google Shape;3140;p47"/>
            <p:cNvSpPr/>
            <p:nvPr/>
          </p:nvSpPr>
          <p:spPr>
            <a:xfrm>
              <a:off x="6262" y="5572"/>
              <a:ext cx="311" cy="183"/>
            </a:xfrm>
            <a:custGeom>
              <a:avLst/>
              <a:gdLst/>
              <a:ahLst/>
              <a:cxnLst/>
              <a:rect l="l" t="t" r="r" b="b"/>
              <a:pathLst>
                <a:path w="1378" h="813" extrusionOk="0">
                  <a:moveTo>
                    <a:pt x="0" y="208"/>
                  </a:moveTo>
                  <a:lnTo>
                    <a:pt x="95" y="812"/>
                  </a:lnTo>
                  <a:lnTo>
                    <a:pt x="1377" y="603"/>
                  </a:lnTo>
                  <a:lnTo>
                    <a:pt x="1282" y="0"/>
                  </a:lnTo>
                  <a:lnTo>
                    <a:pt x="0" y="208"/>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1" name="Google Shape;3141;p47"/>
            <p:cNvSpPr/>
            <p:nvPr/>
          </p:nvSpPr>
          <p:spPr>
            <a:xfrm>
              <a:off x="6043" y="5785"/>
              <a:ext cx="312" cy="183"/>
            </a:xfrm>
            <a:custGeom>
              <a:avLst/>
              <a:gdLst/>
              <a:ahLst/>
              <a:cxnLst/>
              <a:rect l="l" t="t" r="r" b="b"/>
              <a:pathLst>
                <a:path w="1379" h="812" extrusionOk="0">
                  <a:moveTo>
                    <a:pt x="96" y="0"/>
                  </a:moveTo>
                  <a:lnTo>
                    <a:pt x="0" y="604"/>
                  </a:lnTo>
                  <a:lnTo>
                    <a:pt x="1264" y="811"/>
                  </a:lnTo>
                  <a:lnTo>
                    <a:pt x="1378" y="189"/>
                  </a:lnTo>
                  <a:lnTo>
                    <a:pt x="96"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2" name="Google Shape;3142;p47"/>
            <p:cNvSpPr/>
            <p:nvPr/>
          </p:nvSpPr>
          <p:spPr>
            <a:xfrm>
              <a:off x="5761" y="5884"/>
              <a:ext cx="324" cy="256"/>
            </a:xfrm>
            <a:custGeom>
              <a:avLst/>
              <a:gdLst/>
              <a:ahLst/>
              <a:cxnLst/>
              <a:rect l="l" t="t" r="r" b="b"/>
              <a:pathLst>
                <a:path w="1435" h="1133" extrusionOk="0">
                  <a:moveTo>
                    <a:pt x="283" y="0"/>
                  </a:moveTo>
                  <a:lnTo>
                    <a:pt x="0" y="547"/>
                  </a:lnTo>
                  <a:lnTo>
                    <a:pt x="1150" y="1132"/>
                  </a:lnTo>
                  <a:lnTo>
                    <a:pt x="1434" y="583"/>
                  </a:lnTo>
                  <a:lnTo>
                    <a:pt x="283"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3" name="Google Shape;3143;p47"/>
            <p:cNvSpPr/>
            <p:nvPr/>
          </p:nvSpPr>
          <p:spPr>
            <a:xfrm>
              <a:off x="5466" y="5901"/>
              <a:ext cx="307" cy="307"/>
            </a:xfrm>
            <a:custGeom>
              <a:avLst/>
              <a:gdLst/>
              <a:ahLst/>
              <a:cxnLst/>
              <a:rect l="l" t="t" r="r" b="b"/>
              <a:pathLst>
                <a:path w="1360" h="1360" extrusionOk="0">
                  <a:moveTo>
                    <a:pt x="454" y="0"/>
                  </a:moveTo>
                  <a:lnTo>
                    <a:pt x="0" y="453"/>
                  </a:lnTo>
                  <a:lnTo>
                    <a:pt x="924" y="1359"/>
                  </a:lnTo>
                  <a:lnTo>
                    <a:pt x="1359" y="923"/>
                  </a:lnTo>
                  <a:lnTo>
                    <a:pt x="454"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4" name="Google Shape;3144;p47"/>
            <p:cNvSpPr/>
            <p:nvPr/>
          </p:nvSpPr>
          <p:spPr>
            <a:xfrm>
              <a:off x="5188" y="5841"/>
              <a:ext cx="260" cy="324"/>
            </a:xfrm>
            <a:custGeom>
              <a:avLst/>
              <a:gdLst/>
              <a:ahLst/>
              <a:cxnLst/>
              <a:rect l="l" t="t" r="r" b="b"/>
              <a:pathLst>
                <a:path w="1151" h="1434" extrusionOk="0">
                  <a:moveTo>
                    <a:pt x="565" y="0"/>
                  </a:moveTo>
                  <a:lnTo>
                    <a:pt x="0" y="284"/>
                  </a:lnTo>
                  <a:lnTo>
                    <a:pt x="603" y="1433"/>
                  </a:lnTo>
                  <a:lnTo>
                    <a:pt x="1150" y="1151"/>
                  </a:lnTo>
                  <a:lnTo>
                    <a:pt x="565"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5" name="Google Shape;3145;p47"/>
            <p:cNvSpPr/>
            <p:nvPr/>
          </p:nvSpPr>
          <p:spPr>
            <a:xfrm>
              <a:off x="4957" y="5708"/>
              <a:ext cx="183" cy="311"/>
            </a:xfrm>
            <a:custGeom>
              <a:avLst/>
              <a:gdLst/>
              <a:ahLst/>
              <a:cxnLst/>
              <a:rect l="l" t="t" r="r" b="b"/>
              <a:pathLst>
                <a:path w="813" h="1378" extrusionOk="0">
                  <a:moveTo>
                    <a:pt x="604" y="0"/>
                  </a:moveTo>
                  <a:lnTo>
                    <a:pt x="0" y="95"/>
                  </a:lnTo>
                  <a:lnTo>
                    <a:pt x="188" y="1377"/>
                  </a:lnTo>
                  <a:lnTo>
                    <a:pt x="812" y="1264"/>
                  </a:lnTo>
                  <a:lnTo>
                    <a:pt x="604"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6" name="Google Shape;3146;p47"/>
            <p:cNvSpPr/>
            <p:nvPr/>
          </p:nvSpPr>
          <p:spPr>
            <a:xfrm>
              <a:off x="4744" y="5486"/>
              <a:ext cx="183" cy="311"/>
            </a:xfrm>
            <a:custGeom>
              <a:avLst/>
              <a:gdLst/>
              <a:ahLst/>
              <a:cxnLst/>
              <a:rect l="l" t="t" r="r" b="b"/>
              <a:pathLst>
                <a:path w="811" h="1378" extrusionOk="0">
                  <a:moveTo>
                    <a:pt x="810" y="113"/>
                  </a:moveTo>
                  <a:lnTo>
                    <a:pt x="188" y="0"/>
                  </a:lnTo>
                  <a:lnTo>
                    <a:pt x="0" y="1282"/>
                  </a:lnTo>
                  <a:lnTo>
                    <a:pt x="604" y="1377"/>
                  </a:lnTo>
                  <a:lnTo>
                    <a:pt x="81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7" name="Google Shape;3147;p47"/>
            <p:cNvSpPr/>
            <p:nvPr/>
          </p:nvSpPr>
          <p:spPr>
            <a:xfrm>
              <a:off x="4568" y="5208"/>
              <a:ext cx="260" cy="324"/>
            </a:xfrm>
            <a:custGeom>
              <a:avLst/>
              <a:gdLst/>
              <a:ahLst/>
              <a:cxnLst/>
              <a:rect l="l" t="t" r="r" b="b"/>
              <a:pathLst>
                <a:path w="1152" h="1435" extrusionOk="0">
                  <a:moveTo>
                    <a:pt x="1151" y="284"/>
                  </a:moveTo>
                  <a:lnTo>
                    <a:pt x="604" y="0"/>
                  </a:lnTo>
                  <a:lnTo>
                    <a:pt x="0" y="1151"/>
                  </a:lnTo>
                  <a:lnTo>
                    <a:pt x="566" y="1434"/>
                  </a:lnTo>
                  <a:lnTo>
                    <a:pt x="1151" y="284"/>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8" name="Google Shape;3148;p47"/>
            <p:cNvSpPr/>
            <p:nvPr/>
          </p:nvSpPr>
          <p:spPr>
            <a:xfrm>
              <a:off x="4500" y="4913"/>
              <a:ext cx="307" cy="307"/>
            </a:xfrm>
            <a:custGeom>
              <a:avLst/>
              <a:gdLst/>
              <a:ahLst/>
              <a:cxnLst/>
              <a:rect l="l" t="t" r="r" b="b"/>
              <a:pathLst>
                <a:path w="1358" h="1358" extrusionOk="0">
                  <a:moveTo>
                    <a:pt x="1357" y="433"/>
                  </a:moveTo>
                  <a:lnTo>
                    <a:pt x="923" y="0"/>
                  </a:lnTo>
                  <a:lnTo>
                    <a:pt x="0" y="924"/>
                  </a:lnTo>
                  <a:lnTo>
                    <a:pt x="451" y="1357"/>
                  </a:lnTo>
                  <a:lnTo>
                    <a:pt x="1357" y="43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49" name="Google Shape;3149;p47"/>
            <p:cNvSpPr/>
            <p:nvPr/>
          </p:nvSpPr>
          <p:spPr>
            <a:xfrm>
              <a:off x="4542" y="4635"/>
              <a:ext cx="328" cy="260"/>
            </a:xfrm>
            <a:custGeom>
              <a:avLst/>
              <a:gdLst/>
              <a:ahLst/>
              <a:cxnLst/>
              <a:rect l="l" t="t" r="r" b="b"/>
              <a:pathLst>
                <a:path w="1453" h="1150" extrusionOk="0">
                  <a:moveTo>
                    <a:pt x="1452" y="566"/>
                  </a:moveTo>
                  <a:lnTo>
                    <a:pt x="1169" y="0"/>
                  </a:lnTo>
                  <a:lnTo>
                    <a:pt x="0" y="584"/>
                  </a:lnTo>
                  <a:lnTo>
                    <a:pt x="283" y="1149"/>
                  </a:lnTo>
                  <a:lnTo>
                    <a:pt x="1452" y="56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0" name="Google Shape;3150;p47"/>
            <p:cNvSpPr/>
            <p:nvPr/>
          </p:nvSpPr>
          <p:spPr>
            <a:xfrm>
              <a:off x="4692" y="4400"/>
              <a:ext cx="312" cy="187"/>
            </a:xfrm>
            <a:custGeom>
              <a:avLst/>
              <a:gdLst/>
              <a:ahLst/>
              <a:cxnLst/>
              <a:rect l="l" t="t" r="r" b="b"/>
              <a:pathLst>
                <a:path w="1379" h="830" extrusionOk="0">
                  <a:moveTo>
                    <a:pt x="1378" y="622"/>
                  </a:moveTo>
                  <a:lnTo>
                    <a:pt x="1282" y="0"/>
                  </a:lnTo>
                  <a:lnTo>
                    <a:pt x="0" y="207"/>
                  </a:lnTo>
                  <a:lnTo>
                    <a:pt x="95" y="829"/>
                  </a:lnTo>
                  <a:lnTo>
                    <a:pt x="1378" y="62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1" name="Google Shape;3151;p47"/>
            <p:cNvSpPr/>
            <p:nvPr/>
          </p:nvSpPr>
          <p:spPr>
            <a:xfrm>
              <a:off x="4910" y="4190"/>
              <a:ext cx="312" cy="183"/>
            </a:xfrm>
            <a:custGeom>
              <a:avLst/>
              <a:gdLst/>
              <a:ahLst/>
              <a:cxnLst/>
              <a:rect l="l" t="t" r="r" b="b"/>
              <a:pathLst>
                <a:path w="1379" h="811" extrusionOk="0">
                  <a:moveTo>
                    <a:pt x="1283" y="810"/>
                  </a:moveTo>
                  <a:lnTo>
                    <a:pt x="1378" y="188"/>
                  </a:lnTo>
                  <a:lnTo>
                    <a:pt x="114" y="0"/>
                  </a:lnTo>
                  <a:lnTo>
                    <a:pt x="0" y="603"/>
                  </a:lnTo>
                  <a:lnTo>
                    <a:pt x="1283" y="81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2" name="Google Shape;3152;p47"/>
            <p:cNvSpPr/>
            <p:nvPr/>
          </p:nvSpPr>
          <p:spPr>
            <a:xfrm>
              <a:off x="5179" y="4015"/>
              <a:ext cx="324" cy="261"/>
            </a:xfrm>
            <a:custGeom>
              <a:avLst/>
              <a:gdLst/>
              <a:ahLst/>
              <a:cxnLst/>
              <a:rect l="l" t="t" r="r" b="b"/>
              <a:pathLst>
                <a:path w="1435" h="1154" extrusionOk="0">
                  <a:moveTo>
                    <a:pt x="1151" y="1153"/>
                  </a:moveTo>
                  <a:lnTo>
                    <a:pt x="1434" y="586"/>
                  </a:lnTo>
                  <a:lnTo>
                    <a:pt x="284" y="0"/>
                  </a:lnTo>
                  <a:lnTo>
                    <a:pt x="0" y="567"/>
                  </a:lnTo>
                  <a:lnTo>
                    <a:pt x="1151" y="115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3" name="Google Shape;3153;p47"/>
            <p:cNvSpPr/>
            <p:nvPr/>
          </p:nvSpPr>
          <p:spPr>
            <a:xfrm>
              <a:off x="3341" y="1992"/>
              <a:ext cx="7376" cy="2150"/>
            </a:xfrm>
            <a:custGeom>
              <a:avLst/>
              <a:gdLst/>
              <a:ahLst/>
              <a:cxnLst/>
              <a:rect l="l" t="t" r="r" b="b"/>
              <a:pathLst>
                <a:path w="32532" h="9486" extrusionOk="0">
                  <a:moveTo>
                    <a:pt x="0" y="4620"/>
                  </a:moveTo>
                  <a:lnTo>
                    <a:pt x="0" y="4620"/>
                  </a:lnTo>
                  <a:cubicBezTo>
                    <a:pt x="207" y="5864"/>
                    <a:pt x="207" y="5864"/>
                    <a:pt x="207" y="5864"/>
                  </a:cubicBezTo>
                  <a:cubicBezTo>
                    <a:pt x="207" y="5864"/>
                    <a:pt x="17594" y="9258"/>
                    <a:pt x="18368" y="9372"/>
                  </a:cubicBezTo>
                  <a:cubicBezTo>
                    <a:pt x="19123" y="9485"/>
                    <a:pt x="19500" y="8807"/>
                    <a:pt x="19500" y="8807"/>
                  </a:cubicBezTo>
                  <a:cubicBezTo>
                    <a:pt x="22348" y="2358"/>
                    <a:pt x="22348" y="2358"/>
                    <a:pt x="22348" y="2358"/>
                  </a:cubicBezTo>
                  <a:cubicBezTo>
                    <a:pt x="22498" y="2131"/>
                    <a:pt x="22498" y="2131"/>
                    <a:pt x="22498" y="2131"/>
                  </a:cubicBezTo>
                  <a:cubicBezTo>
                    <a:pt x="22498" y="2131"/>
                    <a:pt x="23535" y="1245"/>
                    <a:pt x="23724" y="1075"/>
                  </a:cubicBezTo>
                  <a:cubicBezTo>
                    <a:pt x="23932" y="924"/>
                    <a:pt x="24007" y="924"/>
                    <a:pt x="24007" y="924"/>
                  </a:cubicBezTo>
                  <a:cubicBezTo>
                    <a:pt x="32531" y="547"/>
                    <a:pt x="32531" y="547"/>
                    <a:pt x="32531" y="547"/>
                  </a:cubicBezTo>
                  <a:cubicBezTo>
                    <a:pt x="31852" y="0"/>
                    <a:pt x="31494" y="113"/>
                    <a:pt x="31494" y="113"/>
                  </a:cubicBezTo>
                  <a:cubicBezTo>
                    <a:pt x="31494" y="113"/>
                    <a:pt x="23140" y="113"/>
                    <a:pt x="22800" y="113"/>
                  </a:cubicBezTo>
                  <a:cubicBezTo>
                    <a:pt x="22460" y="113"/>
                    <a:pt x="21969" y="508"/>
                    <a:pt x="21234" y="1132"/>
                  </a:cubicBezTo>
                  <a:cubicBezTo>
                    <a:pt x="20499" y="1734"/>
                    <a:pt x="19745" y="1979"/>
                    <a:pt x="19745" y="1979"/>
                  </a:cubicBezTo>
                  <a:cubicBezTo>
                    <a:pt x="19745" y="1979"/>
                    <a:pt x="19689" y="1979"/>
                    <a:pt x="19632" y="1979"/>
                  </a:cubicBezTo>
                  <a:cubicBezTo>
                    <a:pt x="19273" y="2471"/>
                    <a:pt x="19273" y="2471"/>
                    <a:pt x="19273" y="2471"/>
                  </a:cubicBezTo>
                  <a:cubicBezTo>
                    <a:pt x="21234" y="2471"/>
                    <a:pt x="21234" y="2471"/>
                    <a:pt x="21234" y="2471"/>
                  </a:cubicBezTo>
                  <a:cubicBezTo>
                    <a:pt x="21234" y="2471"/>
                    <a:pt x="21574" y="2376"/>
                    <a:pt x="21461" y="2734"/>
                  </a:cubicBezTo>
                  <a:cubicBezTo>
                    <a:pt x="21443" y="2791"/>
                    <a:pt x="21386" y="2923"/>
                    <a:pt x="21311" y="3111"/>
                  </a:cubicBezTo>
                  <a:cubicBezTo>
                    <a:pt x="21198" y="3376"/>
                    <a:pt x="21027" y="3753"/>
                    <a:pt x="20857" y="4187"/>
                  </a:cubicBezTo>
                  <a:cubicBezTo>
                    <a:pt x="20197" y="5675"/>
                    <a:pt x="19273" y="7770"/>
                    <a:pt x="19273" y="7770"/>
                  </a:cubicBezTo>
                  <a:lnTo>
                    <a:pt x="0" y="462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4" name="Google Shape;3154;p47"/>
            <p:cNvSpPr/>
            <p:nvPr/>
          </p:nvSpPr>
          <p:spPr>
            <a:xfrm>
              <a:off x="3341" y="2441"/>
              <a:ext cx="4892" cy="1312"/>
            </a:xfrm>
            <a:custGeom>
              <a:avLst/>
              <a:gdLst/>
              <a:ahLst/>
              <a:cxnLst/>
              <a:rect l="l" t="t" r="r" b="b"/>
              <a:pathLst>
                <a:path w="21575" h="5792" extrusionOk="0">
                  <a:moveTo>
                    <a:pt x="0" y="2641"/>
                  </a:moveTo>
                  <a:lnTo>
                    <a:pt x="0" y="2641"/>
                  </a:lnTo>
                  <a:cubicBezTo>
                    <a:pt x="19273" y="5791"/>
                    <a:pt x="19273" y="5791"/>
                    <a:pt x="19273" y="5791"/>
                  </a:cubicBezTo>
                  <a:cubicBezTo>
                    <a:pt x="19273" y="5791"/>
                    <a:pt x="20197" y="3696"/>
                    <a:pt x="20857" y="2208"/>
                  </a:cubicBezTo>
                  <a:cubicBezTo>
                    <a:pt x="2508" y="2208"/>
                    <a:pt x="2508" y="2208"/>
                    <a:pt x="2508" y="2208"/>
                  </a:cubicBezTo>
                  <a:cubicBezTo>
                    <a:pt x="4620" y="1132"/>
                    <a:pt x="4620" y="1132"/>
                    <a:pt x="4620" y="1132"/>
                  </a:cubicBezTo>
                  <a:cubicBezTo>
                    <a:pt x="21311" y="1132"/>
                    <a:pt x="21311" y="1132"/>
                    <a:pt x="21311" y="1132"/>
                  </a:cubicBezTo>
                  <a:cubicBezTo>
                    <a:pt x="21386" y="944"/>
                    <a:pt x="21443" y="812"/>
                    <a:pt x="21461" y="755"/>
                  </a:cubicBezTo>
                  <a:cubicBezTo>
                    <a:pt x="21574" y="397"/>
                    <a:pt x="21234" y="492"/>
                    <a:pt x="21234" y="492"/>
                  </a:cubicBezTo>
                  <a:cubicBezTo>
                    <a:pt x="19273" y="492"/>
                    <a:pt x="19273" y="492"/>
                    <a:pt x="19273" y="492"/>
                  </a:cubicBezTo>
                  <a:cubicBezTo>
                    <a:pt x="19632" y="0"/>
                    <a:pt x="19632" y="0"/>
                    <a:pt x="19632" y="0"/>
                  </a:cubicBezTo>
                  <a:cubicBezTo>
                    <a:pt x="3942" y="0"/>
                    <a:pt x="3942" y="0"/>
                    <a:pt x="3942" y="0"/>
                  </a:cubicBezTo>
                  <a:cubicBezTo>
                    <a:pt x="3281" y="0"/>
                    <a:pt x="2905" y="152"/>
                    <a:pt x="2905" y="152"/>
                  </a:cubicBezTo>
                  <a:cubicBezTo>
                    <a:pt x="2905" y="152"/>
                    <a:pt x="2056" y="624"/>
                    <a:pt x="1321" y="1170"/>
                  </a:cubicBezTo>
                  <a:cubicBezTo>
                    <a:pt x="583" y="1717"/>
                    <a:pt x="529" y="1811"/>
                    <a:pt x="529" y="1811"/>
                  </a:cubicBezTo>
                  <a:lnTo>
                    <a:pt x="0" y="2641"/>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5" name="Google Shape;3155;p47"/>
            <p:cNvSpPr/>
            <p:nvPr/>
          </p:nvSpPr>
          <p:spPr>
            <a:xfrm>
              <a:off x="8156" y="3579"/>
              <a:ext cx="2788" cy="97"/>
            </a:xfrm>
            <a:custGeom>
              <a:avLst/>
              <a:gdLst/>
              <a:ahLst/>
              <a:cxnLst/>
              <a:rect l="l" t="t" r="r" b="b"/>
              <a:pathLst>
                <a:path w="12298" h="434" extrusionOk="0">
                  <a:moveTo>
                    <a:pt x="12297" y="433"/>
                  </a:moveTo>
                  <a:lnTo>
                    <a:pt x="0" y="433"/>
                  </a:lnTo>
                  <a:lnTo>
                    <a:pt x="0" y="0"/>
                  </a:lnTo>
                  <a:lnTo>
                    <a:pt x="12297" y="0"/>
                  </a:lnTo>
                  <a:lnTo>
                    <a:pt x="12297" y="43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6" name="Google Shape;3156;p47"/>
            <p:cNvSpPr/>
            <p:nvPr/>
          </p:nvSpPr>
          <p:spPr>
            <a:xfrm>
              <a:off x="9366" y="5050"/>
              <a:ext cx="55" cy="59"/>
            </a:xfrm>
            <a:custGeom>
              <a:avLst/>
              <a:gdLst/>
              <a:ahLst/>
              <a:cxnLst/>
              <a:rect l="l" t="t" r="r" b="b"/>
              <a:pathLst>
                <a:path w="247" h="265" extrusionOk="0">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7" name="Google Shape;3157;p47"/>
            <p:cNvSpPr/>
            <p:nvPr/>
          </p:nvSpPr>
          <p:spPr>
            <a:xfrm>
              <a:off x="9302" y="5187"/>
              <a:ext cx="63" cy="59"/>
            </a:xfrm>
            <a:custGeom>
              <a:avLst/>
              <a:gdLst/>
              <a:ahLst/>
              <a:cxnLst/>
              <a:rect l="l" t="t" r="r" b="b"/>
              <a:pathLst>
                <a:path w="284" h="264" extrusionOk="0">
                  <a:moveTo>
                    <a:pt x="57" y="57"/>
                  </a:moveTo>
                  <a:lnTo>
                    <a:pt x="57" y="57"/>
                  </a:lnTo>
                  <a:cubicBezTo>
                    <a:pt x="0" y="112"/>
                    <a:pt x="0" y="187"/>
                    <a:pt x="57" y="243"/>
                  </a:cubicBezTo>
                  <a:cubicBezTo>
                    <a:pt x="57" y="243"/>
                    <a:pt x="77" y="243"/>
                    <a:pt x="77" y="263"/>
                  </a:cubicBezTo>
                  <a:cubicBezTo>
                    <a:pt x="208" y="263"/>
                    <a:pt x="208" y="263"/>
                    <a:pt x="208" y="263"/>
                  </a:cubicBezTo>
                  <a:cubicBezTo>
                    <a:pt x="227" y="243"/>
                    <a:pt x="227" y="243"/>
                    <a:pt x="245" y="243"/>
                  </a:cubicBezTo>
                  <a:cubicBezTo>
                    <a:pt x="283" y="187"/>
                    <a:pt x="283" y="112"/>
                    <a:pt x="245" y="57"/>
                  </a:cubicBezTo>
                  <a:cubicBezTo>
                    <a:pt x="190" y="0"/>
                    <a:pt x="113"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8" name="Google Shape;3158;p47"/>
            <p:cNvSpPr/>
            <p:nvPr/>
          </p:nvSpPr>
          <p:spPr>
            <a:xfrm>
              <a:off x="9302" y="4904"/>
              <a:ext cx="63" cy="64"/>
            </a:xfrm>
            <a:custGeom>
              <a:avLst/>
              <a:gdLst/>
              <a:ahLst/>
              <a:cxnLst/>
              <a:rect l="l" t="t" r="r" b="b"/>
              <a:pathLst>
                <a:path w="284" h="285" extrusionOk="0">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59" name="Google Shape;3159;p47"/>
            <p:cNvSpPr/>
            <p:nvPr/>
          </p:nvSpPr>
          <p:spPr>
            <a:xfrm>
              <a:off x="9166" y="4849"/>
              <a:ext cx="59" cy="59"/>
            </a:xfrm>
            <a:custGeom>
              <a:avLst/>
              <a:gdLst/>
              <a:ahLst/>
              <a:cxnLst/>
              <a:rect l="l" t="t" r="r" b="b"/>
              <a:pathLst>
                <a:path w="265" h="265" extrusionOk="0">
                  <a:moveTo>
                    <a:pt x="132" y="264"/>
                  </a:moveTo>
                  <a:lnTo>
                    <a:pt x="132" y="264"/>
                  </a:lnTo>
                  <a:cubicBezTo>
                    <a:pt x="189" y="264"/>
                    <a:pt x="264" y="207"/>
                    <a:pt x="264" y="132"/>
                  </a:cubicBezTo>
                  <a:cubicBezTo>
                    <a:pt x="264" y="57"/>
                    <a:pt x="189" y="0"/>
                    <a:pt x="132" y="0"/>
                  </a:cubicBezTo>
                  <a:cubicBezTo>
                    <a:pt x="57" y="0"/>
                    <a:pt x="0" y="57"/>
                    <a:pt x="0" y="132"/>
                  </a:cubicBezTo>
                  <a:cubicBezTo>
                    <a:pt x="0" y="207"/>
                    <a:pt x="57" y="264"/>
                    <a:pt x="132" y="26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0" name="Google Shape;3160;p47"/>
            <p:cNvSpPr/>
            <p:nvPr/>
          </p:nvSpPr>
          <p:spPr>
            <a:xfrm>
              <a:off x="9055" y="4938"/>
              <a:ext cx="281" cy="282"/>
            </a:xfrm>
            <a:custGeom>
              <a:avLst/>
              <a:gdLst/>
              <a:ahLst/>
              <a:cxnLst/>
              <a:rect l="l" t="t" r="r" b="b"/>
              <a:pathLst>
                <a:path w="1245" h="1247" extrusionOk="0">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1" name="Google Shape;3161;p47"/>
            <p:cNvSpPr/>
            <p:nvPr/>
          </p:nvSpPr>
          <p:spPr>
            <a:xfrm>
              <a:off x="9020" y="5187"/>
              <a:ext cx="64" cy="59"/>
            </a:xfrm>
            <a:custGeom>
              <a:avLst/>
              <a:gdLst/>
              <a:ahLst/>
              <a:cxnLst/>
              <a:rect l="l" t="t" r="r" b="b"/>
              <a:pathLst>
                <a:path w="285" h="264" extrusionOk="0">
                  <a:moveTo>
                    <a:pt x="57" y="57"/>
                  </a:moveTo>
                  <a:lnTo>
                    <a:pt x="57" y="57"/>
                  </a:lnTo>
                  <a:cubicBezTo>
                    <a:pt x="0" y="112"/>
                    <a:pt x="0" y="187"/>
                    <a:pt x="57" y="243"/>
                  </a:cubicBezTo>
                  <a:cubicBezTo>
                    <a:pt x="57" y="243"/>
                    <a:pt x="75" y="243"/>
                    <a:pt x="75" y="263"/>
                  </a:cubicBezTo>
                  <a:cubicBezTo>
                    <a:pt x="207" y="263"/>
                    <a:pt x="207" y="263"/>
                    <a:pt x="207" y="263"/>
                  </a:cubicBezTo>
                  <a:cubicBezTo>
                    <a:pt x="227" y="243"/>
                    <a:pt x="227" y="243"/>
                    <a:pt x="227" y="243"/>
                  </a:cubicBezTo>
                  <a:cubicBezTo>
                    <a:pt x="284" y="187"/>
                    <a:pt x="284" y="112"/>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2" name="Google Shape;3162;p47"/>
            <p:cNvSpPr/>
            <p:nvPr/>
          </p:nvSpPr>
          <p:spPr>
            <a:xfrm>
              <a:off x="9020" y="4904"/>
              <a:ext cx="64" cy="64"/>
            </a:xfrm>
            <a:custGeom>
              <a:avLst/>
              <a:gdLst/>
              <a:ahLst/>
              <a:cxnLst/>
              <a:rect l="l" t="t" r="r" b="b"/>
              <a:pathLst>
                <a:path w="285" h="285" extrusionOk="0">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3" name="Google Shape;3163;p47"/>
            <p:cNvSpPr/>
            <p:nvPr/>
          </p:nvSpPr>
          <p:spPr>
            <a:xfrm>
              <a:off x="8965" y="5050"/>
              <a:ext cx="59" cy="59"/>
            </a:xfrm>
            <a:custGeom>
              <a:avLst/>
              <a:gdLst/>
              <a:ahLst/>
              <a:cxnLst/>
              <a:rect l="l" t="t" r="r" b="b"/>
              <a:pathLst>
                <a:path w="264" h="265" extrusionOk="0">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4" name="Google Shape;3164;p47"/>
            <p:cNvSpPr/>
            <p:nvPr/>
          </p:nvSpPr>
          <p:spPr>
            <a:xfrm>
              <a:off x="8742" y="3677"/>
              <a:ext cx="2065" cy="1569"/>
            </a:xfrm>
            <a:custGeom>
              <a:avLst/>
              <a:gdLst/>
              <a:ahLst/>
              <a:cxnLst/>
              <a:rect l="l" t="t" r="r" b="b"/>
              <a:pathLst>
                <a:path w="9110" h="6922" extrusionOk="0">
                  <a:moveTo>
                    <a:pt x="0" y="0"/>
                  </a:moveTo>
                  <a:lnTo>
                    <a:pt x="0" y="0"/>
                  </a:lnTo>
                  <a:cubicBezTo>
                    <a:pt x="0" y="6921"/>
                    <a:pt x="0" y="6921"/>
                    <a:pt x="0" y="6921"/>
                  </a:cubicBezTo>
                  <a:cubicBezTo>
                    <a:pt x="245" y="6921"/>
                    <a:pt x="245" y="6921"/>
                    <a:pt x="245" y="6921"/>
                  </a:cubicBezTo>
                  <a:cubicBezTo>
                    <a:pt x="150" y="6695"/>
                    <a:pt x="113" y="6450"/>
                    <a:pt x="113" y="6186"/>
                  </a:cubicBezTo>
                  <a:cubicBezTo>
                    <a:pt x="113" y="5131"/>
                    <a:pt x="942" y="4300"/>
                    <a:pt x="1999" y="4300"/>
                  </a:cubicBezTo>
                  <a:cubicBezTo>
                    <a:pt x="3036" y="4300"/>
                    <a:pt x="3885" y="5131"/>
                    <a:pt x="3885" y="6186"/>
                  </a:cubicBezTo>
                  <a:cubicBezTo>
                    <a:pt x="3885" y="6450"/>
                    <a:pt x="3828" y="6695"/>
                    <a:pt x="3733" y="6921"/>
                  </a:cubicBezTo>
                  <a:cubicBezTo>
                    <a:pt x="9109" y="6921"/>
                    <a:pt x="9109" y="6921"/>
                    <a:pt x="9109" y="6921"/>
                  </a:cubicBezTo>
                  <a:cubicBezTo>
                    <a:pt x="9109" y="0"/>
                    <a:pt x="9109" y="0"/>
                    <a:pt x="9109" y="0"/>
                  </a:cubicBez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5" name="Google Shape;3165;p47"/>
            <p:cNvSpPr/>
            <p:nvPr/>
          </p:nvSpPr>
          <p:spPr>
            <a:xfrm>
              <a:off x="10512" y="3677"/>
              <a:ext cx="85" cy="1573"/>
            </a:xfrm>
            <a:custGeom>
              <a:avLst/>
              <a:gdLst/>
              <a:ahLst/>
              <a:cxnLst/>
              <a:rect l="l" t="t" r="r" b="b"/>
              <a:pathLst>
                <a:path w="380" h="6941" extrusionOk="0">
                  <a:moveTo>
                    <a:pt x="0" y="6940"/>
                  </a:moveTo>
                  <a:lnTo>
                    <a:pt x="379" y="6940"/>
                  </a:lnTo>
                  <a:lnTo>
                    <a:pt x="379" y="0"/>
                  </a:lnTo>
                  <a:lnTo>
                    <a:pt x="0" y="0"/>
                  </a:lnTo>
                  <a:lnTo>
                    <a:pt x="0" y="694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6" name="Google Shape;3166;p47"/>
            <p:cNvSpPr/>
            <p:nvPr/>
          </p:nvSpPr>
          <p:spPr>
            <a:xfrm>
              <a:off x="10512" y="5157"/>
              <a:ext cx="953" cy="89"/>
            </a:xfrm>
            <a:custGeom>
              <a:avLst/>
              <a:gdLst/>
              <a:ahLst/>
              <a:cxnLst/>
              <a:rect l="l" t="t" r="r" b="b"/>
              <a:pathLst>
                <a:path w="4208" h="397" extrusionOk="0">
                  <a:moveTo>
                    <a:pt x="4207" y="396"/>
                  </a:moveTo>
                  <a:lnTo>
                    <a:pt x="0" y="396"/>
                  </a:lnTo>
                  <a:lnTo>
                    <a:pt x="0" y="0"/>
                  </a:lnTo>
                  <a:lnTo>
                    <a:pt x="4207" y="0"/>
                  </a:lnTo>
                  <a:lnTo>
                    <a:pt x="4207" y="39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7" name="Google Shape;3167;p47"/>
            <p:cNvSpPr/>
            <p:nvPr/>
          </p:nvSpPr>
          <p:spPr>
            <a:xfrm>
              <a:off x="11359" y="5247"/>
              <a:ext cx="106" cy="153"/>
            </a:xfrm>
            <a:custGeom>
              <a:avLst/>
              <a:gdLst/>
              <a:ahLst/>
              <a:cxnLst/>
              <a:rect l="l" t="t" r="r" b="b"/>
              <a:pathLst>
                <a:path w="473" h="680" extrusionOk="0">
                  <a:moveTo>
                    <a:pt x="0" y="679"/>
                  </a:moveTo>
                  <a:lnTo>
                    <a:pt x="472" y="679"/>
                  </a:lnTo>
                  <a:lnTo>
                    <a:pt x="472" y="0"/>
                  </a:lnTo>
                  <a:lnTo>
                    <a:pt x="0" y="0"/>
                  </a:lnTo>
                  <a:lnTo>
                    <a:pt x="0" y="679"/>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8" name="Google Shape;3168;p47"/>
            <p:cNvSpPr/>
            <p:nvPr/>
          </p:nvSpPr>
          <p:spPr>
            <a:xfrm>
              <a:off x="8742" y="2608"/>
              <a:ext cx="893" cy="970"/>
            </a:xfrm>
            <a:custGeom>
              <a:avLst/>
              <a:gdLst/>
              <a:ahLst/>
              <a:cxnLst/>
              <a:rect l="l" t="t" r="r" b="b"/>
              <a:pathLst>
                <a:path w="3942" h="4281" extrusionOk="0">
                  <a:moveTo>
                    <a:pt x="0" y="0"/>
                  </a:moveTo>
                  <a:lnTo>
                    <a:pt x="0" y="4280"/>
                  </a:lnTo>
                  <a:lnTo>
                    <a:pt x="3941" y="4280"/>
                  </a:lnTo>
                  <a:lnTo>
                    <a:pt x="3941" y="0"/>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69" name="Google Shape;3169;p47"/>
            <p:cNvSpPr/>
            <p:nvPr/>
          </p:nvSpPr>
          <p:spPr>
            <a:xfrm>
              <a:off x="9636" y="2608"/>
              <a:ext cx="799" cy="546"/>
            </a:xfrm>
            <a:custGeom>
              <a:avLst/>
              <a:gdLst/>
              <a:ahLst/>
              <a:cxnLst/>
              <a:rect l="l" t="t" r="r" b="b"/>
              <a:pathLst>
                <a:path w="3528" h="2413" extrusionOk="0">
                  <a:moveTo>
                    <a:pt x="1791" y="377"/>
                  </a:moveTo>
                  <a:lnTo>
                    <a:pt x="1791" y="1922"/>
                  </a:lnTo>
                  <a:lnTo>
                    <a:pt x="0" y="1922"/>
                  </a:lnTo>
                  <a:lnTo>
                    <a:pt x="0" y="2412"/>
                  </a:lnTo>
                  <a:lnTo>
                    <a:pt x="75" y="2412"/>
                  </a:lnTo>
                  <a:lnTo>
                    <a:pt x="75" y="2054"/>
                  </a:lnTo>
                  <a:lnTo>
                    <a:pt x="1791" y="2054"/>
                  </a:lnTo>
                  <a:lnTo>
                    <a:pt x="1791" y="2412"/>
                  </a:lnTo>
                  <a:lnTo>
                    <a:pt x="2056" y="2412"/>
                  </a:lnTo>
                  <a:lnTo>
                    <a:pt x="2056" y="2054"/>
                  </a:lnTo>
                  <a:lnTo>
                    <a:pt x="2828" y="2054"/>
                  </a:lnTo>
                  <a:lnTo>
                    <a:pt x="2828" y="2412"/>
                  </a:lnTo>
                  <a:lnTo>
                    <a:pt x="2942" y="2412"/>
                  </a:lnTo>
                  <a:lnTo>
                    <a:pt x="2942" y="2054"/>
                  </a:lnTo>
                  <a:lnTo>
                    <a:pt x="3527" y="2054"/>
                  </a:lnTo>
                  <a:lnTo>
                    <a:pt x="3489" y="1922"/>
                  </a:lnTo>
                  <a:lnTo>
                    <a:pt x="2056" y="1922"/>
                  </a:lnTo>
                  <a:lnTo>
                    <a:pt x="2056" y="377"/>
                  </a:lnTo>
                  <a:lnTo>
                    <a:pt x="3187" y="377"/>
                  </a:lnTo>
                  <a:lnTo>
                    <a:pt x="3112" y="0"/>
                  </a:lnTo>
                  <a:lnTo>
                    <a:pt x="0" y="0"/>
                  </a:lnTo>
                  <a:lnTo>
                    <a:pt x="0" y="359"/>
                  </a:lnTo>
                  <a:lnTo>
                    <a:pt x="1791" y="377"/>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0" name="Google Shape;3170;p47"/>
            <p:cNvSpPr/>
            <p:nvPr/>
          </p:nvSpPr>
          <p:spPr>
            <a:xfrm>
              <a:off x="9636" y="3155"/>
              <a:ext cx="897" cy="423"/>
            </a:xfrm>
            <a:custGeom>
              <a:avLst/>
              <a:gdLst/>
              <a:ahLst/>
              <a:cxnLst/>
              <a:rect l="l" t="t" r="r" b="b"/>
              <a:pathLst>
                <a:path w="3961" h="1869" extrusionOk="0">
                  <a:moveTo>
                    <a:pt x="0" y="0"/>
                  </a:moveTo>
                  <a:lnTo>
                    <a:pt x="0" y="0"/>
                  </a:lnTo>
                  <a:cubicBezTo>
                    <a:pt x="0" y="1868"/>
                    <a:pt x="0" y="1868"/>
                    <a:pt x="0" y="1868"/>
                  </a:cubicBezTo>
                  <a:cubicBezTo>
                    <a:pt x="3960" y="1868"/>
                    <a:pt x="3960" y="1868"/>
                    <a:pt x="3960" y="1868"/>
                  </a:cubicBezTo>
                  <a:cubicBezTo>
                    <a:pt x="3960" y="416"/>
                    <a:pt x="3960" y="416"/>
                    <a:pt x="3960" y="416"/>
                  </a:cubicBezTo>
                  <a:cubicBezTo>
                    <a:pt x="3960" y="416"/>
                    <a:pt x="3960" y="246"/>
                    <a:pt x="3584" y="0"/>
                  </a:cubicBez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1" name="Google Shape;3171;p47"/>
            <p:cNvSpPr/>
            <p:nvPr/>
          </p:nvSpPr>
          <p:spPr>
            <a:xfrm>
              <a:off x="9636" y="2608"/>
              <a:ext cx="722" cy="85"/>
            </a:xfrm>
            <a:custGeom>
              <a:avLst/>
              <a:gdLst/>
              <a:ahLst/>
              <a:cxnLst/>
              <a:rect l="l" t="t" r="r" b="b"/>
              <a:pathLst>
                <a:path w="3188" h="378" extrusionOk="0">
                  <a:moveTo>
                    <a:pt x="0" y="0"/>
                  </a:moveTo>
                  <a:lnTo>
                    <a:pt x="0" y="359"/>
                  </a:lnTo>
                  <a:lnTo>
                    <a:pt x="1791" y="377"/>
                  </a:lnTo>
                  <a:lnTo>
                    <a:pt x="2056" y="377"/>
                  </a:lnTo>
                  <a:lnTo>
                    <a:pt x="3187" y="377"/>
                  </a:lnTo>
                  <a:lnTo>
                    <a:pt x="3112" y="0"/>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2" name="Google Shape;3172;p47"/>
            <p:cNvSpPr/>
            <p:nvPr/>
          </p:nvSpPr>
          <p:spPr>
            <a:xfrm>
              <a:off x="10042" y="2694"/>
              <a:ext cx="59" cy="461"/>
            </a:xfrm>
            <a:custGeom>
              <a:avLst/>
              <a:gdLst/>
              <a:ahLst/>
              <a:cxnLst/>
              <a:rect l="l" t="t" r="r" b="b"/>
              <a:pathLst>
                <a:path w="266" h="2036" extrusionOk="0">
                  <a:moveTo>
                    <a:pt x="0" y="0"/>
                  </a:moveTo>
                  <a:lnTo>
                    <a:pt x="0" y="2035"/>
                  </a:lnTo>
                  <a:lnTo>
                    <a:pt x="265" y="2035"/>
                  </a:lnTo>
                  <a:lnTo>
                    <a:pt x="265" y="0"/>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3" name="Google Shape;3173;p47"/>
            <p:cNvSpPr/>
            <p:nvPr/>
          </p:nvSpPr>
          <p:spPr>
            <a:xfrm>
              <a:off x="8131" y="3677"/>
              <a:ext cx="260" cy="602"/>
            </a:xfrm>
            <a:custGeom>
              <a:avLst/>
              <a:gdLst/>
              <a:ahLst/>
              <a:cxnLst/>
              <a:rect l="l" t="t" r="r" b="b"/>
              <a:pathLst>
                <a:path w="1149" h="2661" extrusionOk="0">
                  <a:moveTo>
                    <a:pt x="1148" y="0"/>
                  </a:moveTo>
                  <a:lnTo>
                    <a:pt x="603" y="2660"/>
                  </a:lnTo>
                  <a:lnTo>
                    <a:pt x="0" y="2660"/>
                  </a:lnTo>
                  <a:lnTo>
                    <a:pt x="111" y="0"/>
                  </a:lnTo>
                  <a:lnTo>
                    <a:pt x="1148"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4" name="Google Shape;3174;p47"/>
            <p:cNvSpPr/>
            <p:nvPr/>
          </p:nvSpPr>
          <p:spPr>
            <a:xfrm>
              <a:off x="10838" y="3703"/>
              <a:ext cx="29" cy="1406"/>
            </a:xfrm>
            <a:custGeom>
              <a:avLst/>
              <a:gdLst/>
              <a:ahLst/>
              <a:cxnLst/>
              <a:rect l="l" t="t" r="r" b="b"/>
              <a:pathLst>
                <a:path w="133" h="6205" extrusionOk="0">
                  <a:moveTo>
                    <a:pt x="0" y="6204"/>
                  </a:moveTo>
                  <a:lnTo>
                    <a:pt x="132" y="6204"/>
                  </a:lnTo>
                  <a:lnTo>
                    <a:pt x="132" y="0"/>
                  </a:lnTo>
                  <a:lnTo>
                    <a:pt x="0" y="0"/>
                  </a:lnTo>
                  <a:lnTo>
                    <a:pt x="0" y="6204"/>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5" name="Google Shape;3175;p47"/>
            <p:cNvSpPr/>
            <p:nvPr/>
          </p:nvSpPr>
          <p:spPr>
            <a:xfrm>
              <a:off x="11047" y="3703"/>
              <a:ext cx="29" cy="1406"/>
            </a:xfrm>
            <a:custGeom>
              <a:avLst/>
              <a:gdLst/>
              <a:ahLst/>
              <a:cxnLst/>
              <a:rect l="l" t="t" r="r" b="b"/>
              <a:pathLst>
                <a:path w="133" h="6205" extrusionOk="0">
                  <a:moveTo>
                    <a:pt x="0" y="6204"/>
                  </a:moveTo>
                  <a:lnTo>
                    <a:pt x="132" y="6204"/>
                  </a:lnTo>
                  <a:lnTo>
                    <a:pt x="132" y="0"/>
                  </a:lnTo>
                  <a:lnTo>
                    <a:pt x="0" y="0"/>
                  </a:lnTo>
                  <a:lnTo>
                    <a:pt x="0" y="6204"/>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6" name="Google Shape;3176;p47"/>
            <p:cNvSpPr/>
            <p:nvPr/>
          </p:nvSpPr>
          <p:spPr>
            <a:xfrm>
              <a:off x="10855" y="3801"/>
              <a:ext cx="205" cy="29"/>
            </a:xfrm>
            <a:custGeom>
              <a:avLst/>
              <a:gdLst/>
              <a:ahLst/>
              <a:cxnLst/>
              <a:rect l="l" t="t" r="r" b="b"/>
              <a:pathLst>
                <a:path w="907" h="133" extrusionOk="0">
                  <a:moveTo>
                    <a:pt x="0" y="132"/>
                  </a:moveTo>
                  <a:lnTo>
                    <a:pt x="906" y="132"/>
                  </a:lnTo>
                  <a:lnTo>
                    <a:pt x="906" y="0"/>
                  </a:lnTo>
                  <a:lnTo>
                    <a:pt x="0" y="0"/>
                  </a:lnTo>
                  <a:lnTo>
                    <a:pt x="0" y="13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7" name="Google Shape;3177;p47"/>
            <p:cNvSpPr/>
            <p:nvPr/>
          </p:nvSpPr>
          <p:spPr>
            <a:xfrm>
              <a:off x="10855" y="3947"/>
              <a:ext cx="205" cy="29"/>
            </a:xfrm>
            <a:custGeom>
              <a:avLst/>
              <a:gdLst/>
              <a:ahLst/>
              <a:cxnLst/>
              <a:rect l="l" t="t" r="r" b="b"/>
              <a:pathLst>
                <a:path w="907" h="133" extrusionOk="0">
                  <a:moveTo>
                    <a:pt x="0" y="132"/>
                  </a:moveTo>
                  <a:lnTo>
                    <a:pt x="906" y="132"/>
                  </a:lnTo>
                  <a:lnTo>
                    <a:pt x="906" y="0"/>
                  </a:lnTo>
                  <a:lnTo>
                    <a:pt x="0" y="0"/>
                  </a:lnTo>
                  <a:lnTo>
                    <a:pt x="0" y="13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8" name="Google Shape;3178;p47"/>
            <p:cNvSpPr/>
            <p:nvPr/>
          </p:nvSpPr>
          <p:spPr>
            <a:xfrm>
              <a:off x="10855" y="4092"/>
              <a:ext cx="205" cy="29"/>
            </a:xfrm>
            <a:custGeom>
              <a:avLst/>
              <a:gdLst/>
              <a:ahLst/>
              <a:cxnLst/>
              <a:rect l="l" t="t" r="r" b="b"/>
              <a:pathLst>
                <a:path w="907" h="133" extrusionOk="0">
                  <a:moveTo>
                    <a:pt x="0" y="132"/>
                  </a:moveTo>
                  <a:lnTo>
                    <a:pt x="906" y="132"/>
                  </a:lnTo>
                  <a:lnTo>
                    <a:pt x="906" y="0"/>
                  </a:lnTo>
                  <a:lnTo>
                    <a:pt x="0" y="0"/>
                  </a:lnTo>
                  <a:lnTo>
                    <a:pt x="0" y="13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79" name="Google Shape;3179;p47"/>
            <p:cNvSpPr/>
            <p:nvPr/>
          </p:nvSpPr>
          <p:spPr>
            <a:xfrm>
              <a:off x="10855" y="4242"/>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0" name="Google Shape;3180;p47"/>
            <p:cNvSpPr/>
            <p:nvPr/>
          </p:nvSpPr>
          <p:spPr>
            <a:xfrm>
              <a:off x="10855" y="4387"/>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1" name="Google Shape;3181;p47"/>
            <p:cNvSpPr/>
            <p:nvPr/>
          </p:nvSpPr>
          <p:spPr>
            <a:xfrm>
              <a:off x="10855" y="4532"/>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2" name="Google Shape;3182;p47"/>
            <p:cNvSpPr/>
            <p:nvPr/>
          </p:nvSpPr>
          <p:spPr>
            <a:xfrm>
              <a:off x="10855" y="4678"/>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3" name="Google Shape;3183;p47"/>
            <p:cNvSpPr/>
            <p:nvPr/>
          </p:nvSpPr>
          <p:spPr>
            <a:xfrm>
              <a:off x="10855" y="4823"/>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4" name="Google Shape;3184;p47"/>
            <p:cNvSpPr/>
            <p:nvPr/>
          </p:nvSpPr>
          <p:spPr>
            <a:xfrm>
              <a:off x="10855" y="4969"/>
              <a:ext cx="205" cy="25"/>
            </a:xfrm>
            <a:custGeom>
              <a:avLst/>
              <a:gdLst/>
              <a:ahLst/>
              <a:cxnLst/>
              <a:rect l="l" t="t" r="r" b="b"/>
              <a:pathLst>
                <a:path w="907" h="114" extrusionOk="0">
                  <a:moveTo>
                    <a:pt x="0" y="113"/>
                  </a:moveTo>
                  <a:lnTo>
                    <a:pt x="906" y="113"/>
                  </a:lnTo>
                  <a:lnTo>
                    <a:pt x="906" y="0"/>
                  </a:lnTo>
                  <a:lnTo>
                    <a:pt x="0" y="0"/>
                  </a:lnTo>
                  <a:lnTo>
                    <a:pt x="0"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5" name="Google Shape;3185;p47"/>
            <p:cNvSpPr/>
            <p:nvPr/>
          </p:nvSpPr>
          <p:spPr>
            <a:xfrm>
              <a:off x="8357" y="3044"/>
              <a:ext cx="2569" cy="538"/>
            </a:xfrm>
            <a:custGeom>
              <a:avLst/>
              <a:gdLst/>
              <a:ahLst/>
              <a:cxnLst/>
              <a:rect l="l" t="t" r="r" b="b"/>
              <a:pathLst>
                <a:path w="11334" h="2377" extrusionOk="0">
                  <a:moveTo>
                    <a:pt x="0" y="2358"/>
                  </a:moveTo>
                  <a:lnTo>
                    <a:pt x="57" y="2358"/>
                  </a:lnTo>
                  <a:lnTo>
                    <a:pt x="114" y="2376"/>
                  </a:lnTo>
                  <a:lnTo>
                    <a:pt x="114" y="2358"/>
                  </a:lnTo>
                  <a:lnTo>
                    <a:pt x="207" y="132"/>
                  </a:lnTo>
                  <a:lnTo>
                    <a:pt x="11202" y="132"/>
                  </a:lnTo>
                  <a:lnTo>
                    <a:pt x="11202" y="2358"/>
                  </a:lnTo>
                  <a:lnTo>
                    <a:pt x="11333" y="2358"/>
                  </a:lnTo>
                  <a:lnTo>
                    <a:pt x="11333" y="0"/>
                  </a:lnTo>
                  <a:lnTo>
                    <a:pt x="94" y="0"/>
                  </a:lnTo>
                  <a:lnTo>
                    <a:pt x="0" y="2358"/>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6" name="Google Shape;3186;p47"/>
            <p:cNvSpPr/>
            <p:nvPr/>
          </p:nvSpPr>
          <p:spPr>
            <a:xfrm>
              <a:off x="10277" y="3062"/>
              <a:ext cx="25" cy="516"/>
            </a:xfrm>
            <a:custGeom>
              <a:avLst/>
              <a:gdLst/>
              <a:ahLst/>
              <a:cxnLst/>
              <a:rect l="l" t="t" r="r" b="b"/>
              <a:pathLst>
                <a:path w="115" h="2282" extrusionOk="0">
                  <a:moveTo>
                    <a:pt x="0" y="0"/>
                  </a:moveTo>
                  <a:lnTo>
                    <a:pt x="0" y="2281"/>
                  </a:lnTo>
                  <a:lnTo>
                    <a:pt x="114" y="2281"/>
                  </a:lnTo>
                  <a:lnTo>
                    <a:pt x="114" y="0"/>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7" name="Google Shape;3187;p47"/>
            <p:cNvSpPr/>
            <p:nvPr/>
          </p:nvSpPr>
          <p:spPr>
            <a:xfrm>
              <a:off x="9623" y="3062"/>
              <a:ext cx="29" cy="516"/>
            </a:xfrm>
            <a:custGeom>
              <a:avLst/>
              <a:gdLst/>
              <a:ahLst/>
              <a:cxnLst/>
              <a:rect l="l" t="t" r="r" b="b"/>
              <a:pathLst>
                <a:path w="132" h="2282" extrusionOk="0">
                  <a:moveTo>
                    <a:pt x="0" y="0"/>
                  </a:moveTo>
                  <a:lnTo>
                    <a:pt x="0" y="2281"/>
                  </a:lnTo>
                  <a:lnTo>
                    <a:pt x="131" y="2281"/>
                  </a:lnTo>
                  <a:lnTo>
                    <a:pt x="131" y="0"/>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8" name="Google Shape;3188;p47"/>
            <p:cNvSpPr/>
            <p:nvPr/>
          </p:nvSpPr>
          <p:spPr>
            <a:xfrm>
              <a:off x="8982" y="3062"/>
              <a:ext cx="25" cy="516"/>
            </a:xfrm>
            <a:custGeom>
              <a:avLst/>
              <a:gdLst/>
              <a:ahLst/>
              <a:cxnLst/>
              <a:rect l="l" t="t" r="r" b="b"/>
              <a:pathLst>
                <a:path w="114" h="2282" extrusionOk="0">
                  <a:moveTo>
                    <a:pt x="0" y="2281"/>
                  </a:moveTo>
                  <a:lnTo>
                    <a:pt x="113" y="2281"/>
                  </a:lnTo>
                  <a:lnTo>
                    <a:pt x="113" y="0"/>
                  </a:lnTo>
                  <a:lnTo>
                    <a:pt x="0" y="0"/>
                  </a:lnTo>
                  <a:lnTo>
                    <a:pt x="0" y="2281"/>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89" name="Google Shape;3189;p47"/>
            <p:cNvSpPr/>
            <p:nvPr/>
          </p:nvSpPr>
          <p:spPr>
            <a:xfrm>
              <a:off x="7297" y="4152"/>
              <a:ext cx="504" cy="1197"/>
            </a:xfrm>
            <a:custGeom>
              <a:avLst/>
              <a:gdLst/>
              <a:ahLst/>
              <a:cxnLst/>
              <a:rect l="l" t="t" r="r" b="b"/>
              <a:pathLst>
                <a:path w="2225" h="5281" extrusionOk="0">
                  <a:moveTo>
                    <a:pt x="0" y="0"/>
                  </a:moveTo>
                  <a:lnTo>
                    <a:pt x="0" y="0"/>
                  </a:lnTo>
                  <a:cubicBezTo>
                    <a:pt x="2224" y="0"/>
                    <a:pt x="2224" y="0"/>
                    <a:pt x="2224" y="0"/>
                  </a:cubicBezTo>
                  <a:cubicBezTo>
                    <a:pt x="2224" y="5092"/>
                    <a:pt x="2224" y="5092"/>
                    <a:pt x="2224" y="5092"/>
                  </a:cubicBezTo>
                  <a:lnTo>
                    <a:pt x="2224" y="5092"/>
                  </a:lnTo>
                  <a:lnTo>
                    <a:pt x="2224" y="5092"/>
                  </a:lnTo>
                  <a:cubicBezTo>
                    <a:pt x="2224" y="5187"/>
                    <a:pt x="1736" y="5280"/>
                    <a:pt x="1112" y="5280"/>
                  </a:cubicBezTo>
                  <a:cubicBezTo>
                    <a:pt x="490" y="5280"/>
                    <a:pt x="0" y="5187"/>
                    <a:pt x="0" y="5092"/>
                  </a:cubicBezTo>
                  <a:lnTo>
                    <a:pt x="0" y="5092"/>
                  </a:lnTo>
                  <a:lnTo>
                    <a:pt x="0" y="5092"/>
                  </a:lnTo>
                  <a:lnTo>
                    <a:pt x="0"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0" name="Google Shape;3190;p47"/>
            <p:cNvSpPr/>
            <p:nvPr/>
          </p:nvSpPr>
          <p:spPr>
            <a:xfrm>
              <a:off x="10431" y="5157"/>
              <a:ext cx="243" cy="243"/>
            </a:xfrm>
            <a:custGeom>
              <a:avLst/>
              <a:gdLst/>
              <a:ahLst/>
              <a:cxnLst/>
              <a:rect l="l" t="t" r="r" b="b"/>
              <a:pathLst>
                <a:path w="1076" h="1076" extrusionOk="0">
                  <a:moveTo>
                    <a:pt x="1075" y="546"/>
                  </a:moveTo>
                  <a:lnTo>
                    <a:pt x="1075" y="546"/>
                  </a:lnTo>
                  <a:cubicBezTo>
                    <a:pt x="1075" y="245"/>
                    <a:pt x="849" y="0"/>
                    <a:pt x="547" y="0"/>
                  </a:cubicBezTo>
                  <a:cubicBezTo>
                    <a:pt x="245" y="0"/>
                    <a:pt x="0" y="245"/>
                    <a:pt x="0" y="546"/>
                  </a:cubicBezTo>
                  <a:cubicBezTo>
                    <a:pt x="0" y="848"/>
                    <a:pt x="245" y="1075"/>
                    <a:pt x="547" y="1075"/>
                  </a:cubicBezTo>
                  <a:cubicBezTo>
                    <a:pt x="849" y="1075"/>
                    <a:pt x="1075" y="848"/>
                    <a:pt x="1075" y="5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1" name="Google Shape;3191;p47"/>
            <p:cNvSpPr/>
            <p:nvPr/>
          </p:nvSpPr>
          <p:spPr>
            <a:xfrm>
              <a:off x="9366" y="5050"/>
              <a:ext cx="55" cy="59"/>
            </a:xfrm>
            <a:custGeom>
              <a:avLst/>
              <a:gdLst/>
              <a:ahLst/>
              <a:cxnLst/>
              <a:rect l="l" t="t" r="r" b="b"/>
              <a:pathLst>
                <a:path w="247" h="265" extrusionOk="0">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2" name="Google Shape;3192;p47"/>
            <p:cNvSpPr/>
            <p:nvPr/>
          </p:nvSpPr>
          <p:spPr>
            <a:xfrm>
              <a:off x="9302" y="5187"/>
              <a:ext cx="63" cy="63"/>
            </a:xfrm>
            <a:custGeom>
              <a:avLst/>
              <a:gdLst/>
              <a:ahLst/>
              <a:cxnLst/>
              <a:rect l="l" t="t" r="r" b="b"/>
              <a:pathLst>
                <a:path w="284" h="283" extrusionOk="0">
                  <a:moveTo>
                    <a:pt x="57" y="57"/>
                  </a:moveTo>
                  <a:lnTo>
                    <a:pt x="57" y="57"/>
                  </a:lnTo>
                  <a:cubicBezTo>
                    <a:pt x="0" y="112"/>
                    <a:pt x="0" y="187"/>
                    <a:pt x="57" y="243"/>
                  </a:cubicBez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3" name="Google Shape;3193;p47"/>
            <p:cNvSpPr/>
            <p:nvPr/>
          </p:nvSpPr>
          <p:spPr>
            <a:xfrm>
              <a:off x="9302" y="4904"/>
              <a:ext cx="63" cy="64"/>
            </a:xfrm>
            <a:custGeom>
              <a:avLst/>
              <a:gdLst/>
              <a:ahLst/>
              <a:cxnLst/>
              <a:rect l="l" t="t" r="r" b="b"/>
              <a:pathLst>
                <a:path w="284" h="285" extrusionOk="0">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4" name="Google Shape;3194;p47"/>
            <p:cNvSpPr/>
            <p:nvPr/>
          </p:nvSpPr>
          <p:spPr>
            <a:xfrm>
              <a:off x="9166" y="5251"/>
              <a:ext cx="59" cy="55"/>
            </a:xfrm>
            <a:custGeom>
              <a:avLst/>
              <a:gdLst/>
              <a:ahLst/>
              <a:cxnLst/>
              <a:rect l="l" t="t" r="r" b="b"/>
              <a:pathLst>
                <a:path w="265" h="246" extrusionOk="0">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5" name="Google Shape;3195;p47"/>
            <p:cNvSpPr/>
            <p:nvPr/>
          </p:nvSpPr>
          <p:spPr>
            <a:xfrm>
              <a:off x="9166" y="4849"/>
              <a:ext cx="59" cy="59"/>
            </a:xfrm>
            <a:custGeom>
              <a:avLst/>
              <a:gdLst/>
              <a:ahLst/>
              <a:cxnLst/>
              <a:rect l="l" t="t" r="r" b="b"/>
              <a:pathLst>
                <a:path w="265" h="265" extrusionOk="0">
                  <a:moveTo>
                    <a:pt x="264" y="132"/>
                  </a:moveTo>
                  <a:lnTo>
                    <a:pt x="264" y="132"/>
                  </a:lnTo>
                  <a:cubicBezTo>
                    <a:pt x="264" y="57"/>
                    <a:pt x="189" y="0"/>
                    <a:pt x="132" y="0"/>
                  </a:cubicBezTo>
                  <a:cubicBezTo>
                    <a:pt x="57" y="0"/>
                    <a:pt x="0" y="57"/>
                    <a:pt x="0" y="132"/>
                  </a:cubicBezTo>
                  <a:cubicBezTo>
                    <a:pt x="0" y="207"/>
                    <a:pt x="57" y="264"/>
                    <a:pt x="132" y="264"/>
                  </a:cubicBezTo>
                  <a:cubicBezTo>
                    <a:pt x="189" y="264"/>
                    <a:pt x="264" y="207"/>
                    <a:pt x="264"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6" name="Google Shape;3196;p47"/>
            <p:cNvSpPr/>
            <p:nvPr/>
          </p:nvSpPr>
          <p:spPr>
            <a:xfrm>
              <a:off x="9055" y="4938"/>
              <a:ext cx="281" cy="282"/>
            </a:xfrm>
            <a:custGeom>
              <a:avLst/>
              <a:gdLst/>
              <a:ahLst/>
              <a:cxnLst/>
              <a:rect l="l" t="t" r="r" b="b"/>
              <a:pathLst>
                <a:path w="1245" h="1247" extrusionOk="0">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7" name="Google Shape;3197;p47"/>
            <p:cNvSpPr/>
            <p:nvPr/>
          </p:nvSpPr>
          <p:spPr>
            <a:xfrm>
              <a:off x="9020" y="5187"/>
              <a:ext cx="64" cy="63"/>
            </a:xfrm>
            <a:custGeom>
              <a:avLst/>
              <a:gdLst/>
              <a:ahLst/>
              <a:cxnLst/>
              <a:rect l="l" t="t" r="r" b="b"/>
              <a:pathLst>
                <a:path w="285" h="283" extrusionOk="0">
                  <a:moveTo>
                    <a:pt x="57" y="57"/>
                  </a:moveTo>
                  <a:lnTo>
                    <a:pt x="57" y="57"/>
                  </a:lnTo>
                  <a:cubicBezTo>
                    <a:pt x="0" y="112"/>
                    <a:pt x="0" y="187"/>
                    <a:pt x="57" y="243"/>
                  </a:cubicBez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8" name="Google Shape;3198;p47"/>
            <p:cNvSpPr/>
            <p:nvPr/>
          </p:nvSpPr>
          <p:spPr>
            <a:xfrm>
              <a:off x="9020" y="4904"/>
              <a:ext cx="64" cy="64"/>
            </a:xfrm>
            <a:custGeom>
              <a:avLst/>
              <a:gdLst/>
              <a:ahLst/>
              <a:cxnLst/>
              <a:rect l="l" t="t" r="r" b="b"/>
              <a:pathLst>
                <a:path w="285" h="285" extrusionOk="0">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199" name="Google Shape;3199;p47"/>
            <p:cNvSpPr/>
            <p:nvPr/>
          </p:nvSpPr>
          <p:spPr>
            <a:xfrm>
              <a:off x="8965" y="5050"/>
              <a:ext cx="59" cy="59"/>
            </a:xfrm>
            <a:custGeom>
              <a:avLst/>
              <a:gdLst/>
              <a:ahLst/>
              <a:cxnLst/>
              <a:rect l="l" t="t" r="r" b="b"/>
              <a:pathLst>
                <a:path w="264" h="265" extrusionOk="0">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0" name="Google Shape;3200;p47"/>
            <p:cNvSpPr/>
            <p:nvPr/>
          </p:nvSpPr>
          <p:spPr>
            <a:xfrm>
              <a:off x="8156" y="4041"/>
              <a:ext cx="2074" cy="2078"/>
            </a:xfrm>
            <a:custGeom>
              <a:avLst/>
              <a:gdLst/>
              <a:ahLst/>
              <a:cxnLst/>
              <a:rect l="l" t="t" r="r" b="b"/>
              <a:pathLst>
                <a:path w="9149" h="9166" extrusionOk="0">
                  <a:moveTo>
                    <a:pt x="0" y="4356"/>
                  </a:moveTo>
                  <a:lnTo>
                    <a:pt x="0" y="4356"/>
                  </a:lnTo>
                  <a:cubicBezTo>
                    <a:pt x="0" y="4338"/>
                    <a:pt x="0" y="4338"/>
                    <a:pt x="0" y="4338"/>
                  </a:cubicBezTo>
                  <a:cubicBezTo>
                    <a:pt x="20" y="4150"/>
                    <a:pt x="39" y="3959"/>
                    <a:pt x="77" y="3753"/>
                  </a:cubicBezTo>
                  <a:cubicBezTo>
                    <a:pt x="114" y="3489"/>
                    <a:pt x="209" y="3206"/>
                    <a:pt x="302" y="2943"/>
                  </a:cubicBezTo>
                  <a:cubicBezTo>
                    <a:pt x="377" y="2754"/>
                    <a:pt x="454" y="2584"/>
                    <a:pt x="547" y="2414"/>
                  </a:cubicBezTo>
                  <a:cubicBezTo>
                    <a:pt x="679" y="2151"/>
                    <a:pt x="831" y="1924"/>
                    <a:pt x="1019" y="1697"/>
                  </a:cubicBezTo>
                  <a:cubicBezTo>
                    <a:pt x="1132" y="1547"/>
                    <a:pt x="1264" y="1395"/>
                    <a:pt x="1416" y="1263"/>
                  </a:cubicBezTo>
                  <a:cubicBezTo>
                    <a:pt x="1623" y="1075"/>
                    <a:pt x="1829" y="905"/>
                    <a:pt x="2076" y="737"/>
                  </a:cubicBezTo>
                  <a:cubicBezTo>
                    <a:pt x="2244" y="642"/>
                    <a:pt x="2396" y="547"/>
                    <a:pt x="2585" y="453"/>
                  </a:cubicBezTo>
                  <a:lnTo>
                    <a:pt x="2585" y="453"/>
                  </a:lnTo>
                  <a:cubicBezTo>
                    <a:pt x="2848" y="340"/>
                    <a:pt x="3111" y="226"/>
                    <a:pt x="3377" y="151"/>
                  </a:cubicBezTo>
                  <a:cubicBezTo>
                    <a:pt x="3565" y="113"/>
                    <a:pt x="3772" y="76"/>
                    <a:pt x="3962" y="38"/>
                  </a:cubicBezTo>
                  <a:cubicBezTo>
                    <a:pt x="4169" y="20"/>
                    <a:pt x="4375" y="0"/>
                    <a:pt x="4584" y="0"/>
                  </a:cubicBezTo>
                  <a:cubicBezTo>
                    <a:pt x="4659" y="0"/>
                    <a:pt x="4734" y="0"/>
                    <a:pt x="4811" y="0"/>
                  </a:cubicBezTo>
                  <a:lnTo>
                    <a:pt x="4811" y="0"/>
                  </a:lnTo>
                  <a:cubicBezTo>
                    <a:pt x="5017" y="20"/>
                    <a:pt x="5206" y="38"/>
                    <a:pt x="5394" y="76"/>
                  </a:cubicBezTo>
                  <a:cubicBezTo>
                    <a:pt x="5678" y="133"/>
                    <a:pt x="5941" y="208"/>
                    <a:pt x="6204" y="301"/>
                  </a:cubicBezTo>
                  <a:cubicBezTo>
                    <a:pt x="6395" y="378"/>
                    <a:pt x="6583" y="453"/>
                    <a:pt x="6753" y="547"/>
                  </a:cubicBezTo>
                  <a:cubicBezTo>
                    <a:pt x="6998" y="680"/>
                    <a:pt x="7242" y="830"/>
                    <a:pt x="7450" y="1018"/>
                  </a:cubicBezTo>
                  <a:cubicBezTo>
                    <a:pt x="7600" y="1132"/>
                    <a:pt x="7752" y="1263"/>
                    <a:pt x="7884" y="1415"/>
                  </a:cubicBezTo>
                  <a:cubicBezTo>
                    <a:pt x="8090" y="1622"/>
                    <a:pt x="8260" y="1849"/>
                    <a:pt x="8412" y="2074"/>
                  </a:cubicBezTo>
                  <a:cubicBezTo>
                    <a:pt x="8526" y="2244"/>
                    <a:pt x="8619" y="2414"/>
                    <a:pt x="8694" y="2584"/>
                  </a:cubicBezTo>
                  <a:cubicBezTo>
                    <a:pt x="8827" y="2847"/>
                    <a:pt x="8921" y="3113"/>
                    <a:pt x="8996" y="3394"/>
                  </a:cubicBezTo>
                  <a:cubicBezTo>
                    <a:pt x="9052" y="3564"/>
                    <a:pt x="9091" y="3771"/>
                    <a:pt x="9109" y="3959"/>
                  </a:cubicBezTo>
                  <a:cubicBezTo>
                    <a:pt x="9148" y="4168"/>
                    <a:pt x="9148" y="4375"/>
                    <a:pt x="9148" y="4583"/>
                  </a:cubicBezTo>
                  <a:cubicBezTo>
                    <a:pt x="9148" y="4658"/>
                    <a:pt x="9148" y="4733"/>
                    <a:pt x="9148" y="4810"/>
                  </a:cubicBezTo>
                  <a:cubicBezTo>
                    <a:pt x="9148" y="4978"/>
                    <a:pt x="9129" y="5148"/>
                    <a:pt x="9091" y="5318"/>
                  </a:cubicBezTo>
                  <a:cubicBezTo>
                    <a:pt x="9091" y="5337"/>
                    <a:pt x="9091" y="5375"/>
                    <a:pt x="9091" y="5393"/>
                  </a:cubicBezTo>
                  <a:cubicBezTo>
                    <a:pt x="9034" y="5677"/>
                    <a:pt x="8959" y="5959"/>
                    <a:pt x="8864" y="6204"/>
                  </a:cubicBezTo>
                  <a:cubicBezTo>
                    <a:pt x="8789" y="6394"/>
                    <a:pt x="8694" y="6582"/>
                    <a:pt x="8619" y="6751"/>
                  </a:cubicBezTo>
                  <a:cubicBezTo>
                    <a:pt x="8469" y="6997"/>
                    <a:pt x="8317" y="7241"/>
                    <a:pt x="8147" y="7449"/>
                  </a:cubicBezTo>
                  <a:cubicBezTo>
                    <a:pt x="8015" y="7599"/>
                    <a:pt x="7884" y="7751"/>
                    <a:pt x="7734" y="7883"/>
                  </a:cubicBezTo>
                  <a:cubicBezTo>
                    <a:pt x="7543" y="8089"/>
                    <a:pt x="7318" y="8259"/>
                    <a:pt x="7073" y="8411"/>
                  </a:cubicBezTo>
                  <a:cubicBezTo>
                    <a:pt x="6921" y="8525"/>
                    <a:pt x="6753" y="8618"/>
                    <a:pt x="6563" y="8711"/>
                  </a:cubicBezTo>
                  <a:cubicBezTo>
                    <a:pt x="6318" y="8826"/>
                    <a:pt x="6054" y="8920"/>
                    <a:pt x="5771" y="8995"/>
                  </a:cubicBezTo>
                  <a:cubicBezTo>
                    <a:pt x="5583" y="9051"/>
                    <a:pt x="5394" y="9090"/>
                    <a:pt x="5187" y="9108"/>
                  </a:cubicBezTo>
                  <a:cubicBezTo>
                    <a:pt x="4997" y="9147"/>
                    <a:pt x="4791" y="9165"/>
                    <a:pt x="4584" y="9165"/>
                  </a:cubicBezTo>
                  <a:cubicBezTo>
                    <a:pt x="4509" y="9165"/>
                    <a:pt x="4414" y="9147"/>
                    <a:pt x="4339" y="9147"/>
                  </a:cubicBezTo>
                  <a:lnTo>
                    <a:pt x="4339" y="9147"/>
                  </a:lnTo>
                  <a:cubicBezTo>
                    <a:pt x="4150" y="9147"/>
                    <a:pt x="3942" y="9126"/>
                    <a:pt x="3753" y="9090"/>
                  </a:cubicBezTo>
                  <a:cubicBezTo>
                    <a:pt x="3470" y="9033"/>
                    <a:pt x="3207" y="8958"/>
                    <a:pt x="2943" y="8863"/>
                  </a:cubicBezTo>
                  <a:cubicBezTo>
                    <a:pt x="2755" y="8788"/>
                    <a:pt x="2585" y="8711"/>
                    <a:pt x="2415" y="8618"/>
                  </a:cubicBezTo>
                  <a:cubicBezTo>
                    <a:pt x="2151" y="8468"/>
                    <a:pt x="1924" y="8316"/>
                    <a:pt x="1698" y="8146"/>
                  </a:cubicBezTo>
                  <a:cubicBezTo>
                    <a:pt x="1548" y="8014"/>
                    <a:pt x="1396" y="7883"/>
                    <a:pt x="1264" y="7731"/>
                  </a:cubicBezTo>
                  <a:cubicBezTo>
                    <a:pt x="1076" y="7543"/>
                    <a:pt x="906" y="7318"/>
                    <a:pt x="735" y="7072"/>
                  </a:cubicBezTo>
                  <a:cubicBezTo>
                    <a:pt x="642" y="6921"/>
                    <a:pt x="529" y="6751"/>
                    <a:pt x="454" y="6562"/>
                  </a:cubicBezTo>
                  <a:cubicBezTo>
                    <a:pt x="320" y="6317"/>
                    <a:pt x="227" y="6054"/>
                    <a:pt x="152" y="5770"/>
                  </a:cubicBezTo>
                  <a:cubicBezTo>
                    <a:pt x="114" y="5582"/>
                    <a:pt x="57" y="5393"/>
                    <a:pt x="39" y="5187"/>
                  </a:cubicBezTo>
                  <a:cubicBezTo>
                    <a:pt x="20" y="4998"/>
                    <a:pt x="0" y="4790"/>
                    <a:pt x="0" y="4583"/>
                  </a:cubicBezTo>
                  <a:cubicBezTo>
                    <a:pt x="0" y="4508"/>
                    <a:pt x="0" y="4431"/>
                    <a:pt x="0" y="4356"/>
                  </a:cubicBezTo>
                  <a:close/>
                  <a:moveTo>
                    <a:pt x="4584" y="6469"/>
                  </a:moveTo>
                  <a:lnTo>
                    <a:pt x="4584" y="6469"/>
                  </a:lnTo>
                  <a:cubicBezTo>
                    <a:pt x="5356" y="6469"/>
                    <a:pt x="6036" y="5997"/>
                    <a:pt x="6318" y="5318"/>
                  </a:cubicBezTo>
                  <a:cubicBezTo>
                    <a:pt x="6413" y="5092"/>
                    <a:pt x="6470" y="4847"/>
                    <a:pt x="6470" y="4583"/>
                  </a:cubicBezTo>
                  <a:cubicBezTo>
                    <a:pt x="6470" y="3528"/>
                    <a:pt x="5621" y="2697"/>
                    <a:pt x="4584" y="2697"/>
                  </a:cubicBezTo>
                  <a:cubicBezTo>
                    <a:pt x="3527" y="2697"/>
                    <a:pt x="2698" y="3528"/>
                    <a:pt x="2698" y="4583"/>
                  </a:cubicBezTo>
                  <a:cubicBezTo>
                    <a:pt x="2698" y="4847"/>
                    <a:pt x="2735" y="5092"/>
                    <a:pt x="2830" y="5318"/>
                  </a:cubicBezTo>
                  <a:cubicBezTo>
                    <a:pt x="3111" y="5997"/>
                    <a:pt x="3792" y="6469"/>
                    <a:pt x="4584" y="6469"/>
                  </a:cubicBezTo>
                  <a:close/>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1" name="Google Shape;3201;p47"/>
            <p:cNvSpPr/>
            <p:nvPr/>
          </p:nvSpPr>
          <p:spPr>
            <a:xfrm>
              <a:off x="9366" y="5050"/>
              <a:ext cx="55" cy="59"/>
            </a:xfrm>
            <a:custGeom>
              <a:avLst/>
              <a:gdLst/>
              <a:ahLst/>
              <a:cxnLst/>
              <a:rect l="l" t="t" r="r" b="b"/>
              <a:pathLst>
                <a:path w="247" h="265" extrusionOk="0">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2" name="Google Shape;3202;p47"/>
            <p:cNvSpPr/>
            <p:nvPr/>
          </p:nvSpPr>
          <p:spPr>
            <a:xfrm>
              <a:off x="9302" y="5187"/>
              <a:ext cx="63" cy="63"/>
            </a:xfrm>
            <a:custGeom>
              <a:avLst/>
              <a:gdLst/>
              <a:ahLst/>
              <a:cxnLst/>
              <a:rect l="l" t="t" r="r" b="b"/>
              <a:pathLst>
                <a:path w="284" h="283" extrusionOk="0">
                  <a:moveTo>
                    <a:pt x="57" y="57"/>
                  </a:moveTo>
                  <a:lnTo>
                    <a:pt x="57" y="57"/>
                  </a:lnTo>
                  <a:cubicBezTo>
                    <a:pt x="0" y="112"/>
                    <a:pt x="0" y="187"/>
                    <a:pt x="57" y="243"/>
                  </a:cubicBez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3" name="Google Shape;3203;p47"/>
            <p:cNvSpPr/>
            <p:nvPr/>
          </p:nvSpPr>
          <p:spPr>
            <a:xfrm>
              <a:off x="9302" y="4904"/>
              <a:ext cx="63" cy="64"/>
            </a:xfrm>
            <a:custGeom>
              <a:avLst/>
              <a:gdLst/>
              <a:ahLst/>
              <a:cxnLst/>
              <a:rect l="l" t="t" r="r" b="b"/>
              <a:pathLst>
                <a:path w="284" h="285" extrusionOk="0">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4" name="Google Shape;3204;p47"/>
            <p:cNvSpPr/>
            <p:nvPr/>
          </p:nvSpPr>
          <p:spPr>
            <a:xfrm>
              <a:off x="9166" y="5251"/>
              <a:ext cx="59" cy="55"/>
            </a:xfrm>
            <a:custGeom>
              <a:avLst/>
              <a:gdLst/>
              <a:ahLst/>
              <a:cxnLst/>
              <a:rect l="l" t="t" r="r" b="b"/>
              <a:pathLst>
                <a:path w="265" h="246" extrusionOk="0">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5" name="Google Shape;3205;p47"/>
            <p:cNvSpPr/>
            <p:nvPr/>
          </p:nvSpPr>
          <p:spPr>
            <a:xfrm>
              <a:off x="9166" y="4849"/>
              <a:ext cx="59" cy="59"/>
            </a:xfrm>
            <a:custGeom>
              <a:avLst/>
              <a:gdLst/>
              <a:ahLst/>
              <a:cxnLst/>
              <a:rect l="l" t="t" r="r" b="b"/>
              <a:pathLst>
                <a:path w="265" h="265" extrusionOk="0">
                  <a:moveTo>
                    <a:pt x="264" y="132"/>
                  </a:moveTo>
                  <a:lnTo>
                    <a:pt x="264" y="132"/>
                  </a:lnTo>
                  <a:cubicBezTo>
                    <a:pt x="264" y="57"/>
                    <a:pt x="189" y="0"/>
                    <a:pt x="132" y="0"/>
                  </a:cubicBezTo>
                  <a:cubicBezTo>
                    <a:pt x="57" y="0"/>
                    <a:pt x="0" y="57"/>
                    <a:pt x="0" y="132"/>
                  </a:cubicBezTo>
                  <a:cubicBezTo>
                    <a:pt x="0" y="207"/>
                    <a:pt x="57" y="264"/>
                    <a:pt x="132" y="264"/>
                  </a:cubicBezTo>
                  <a:cubicBezTo>
                    <a:pt x="189" y="264"/>
                    <a:pt x="264" y="207"/>
                    <a:pt x="264"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6" name="Google Shape;3206;p47"/>
            <p:cNvSpPr/>
            <p:nvPr/>
          </p:nvSpPr>
          <p:spPr>
            <a:xfrm>
              <a:off x="9055" y="4938"/>
              <a:ext cx="281" cy="282"/>
            </a:xfrm>
            <a:custGeom>
              <a:avLst/>
              <a:gdLst/>
              <a:ahLst/>
              <a:cxnLst/>
              <a:rect l="l" t="t" r="r" b="b"/>
              <a:pathLst>
                <a:path w="1245" h="1247" extrusionOk="0">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7" name="Google Shape;3207;p47"/>
            <p:cNvSpPr/>
            <p:nvPr/>
          </p:nvSpPr>
          <p:spPr>
            <a:xfrm>
              <a:off x="9020" y="5187"/>
              <a:ext cx="64" cy="63"/>
            </a:xfrm>
            <a:custGeom>
              <a:avLst/>
              <a:gdLst/>
              <a:ahLst/>
              <a:cxnLst/>
              <a:rect l="l" t="t" r="r" b="b"/>
              <a:pathLst>
                <a:path w="285" h="283" extrusionOk="0">
                  <a:moveTo>
                    <a:pt x="57" y="57"/>
                  </a:moveTo>
                  <a:lnTo>
                    <a:pt x="57" y="57"/>
                  </a:lnTo>
                  <a:cubicBezTo>
                    <a:pt x="0" y="112"/>
                    <a:pt x="0" y="187"/>
                    <a:pt x="57" y="243"/>
                  </a:cubicBez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8" name="Google Shape;3208;p47"/>
            <p:cNvSpPr/>
            <p:nvPr/>
          </p:nvSpPr>
          <p:spPr>
            <a:xfrm>
              <a:off x="9020" y="4904"/>
              <a:ext cx="64" cy="64"/>
            </a:xfrm>
            <a:custGeom>
              <a:avLst/>
              <a:gdLst/>
              <a:ahLst/>
              <a:cxnLst/>
              <a:rect l="l" t="t" r="r" b="b"/>
              <a:pathLst>
                <a:path w="285" h="285" extrusionOk="0">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09" name="Google Shape;3209;p47"/>
            <p:cNvSpPr/>
            <p:nvPr/>
          </p:nvSpPr>
          <p:spPr>
            <a:xfrm>
              <a:off x="8965" y="5050"/>
              <a:ext cx="59" cy="59"/>
            </a:xfrm>
            <a:custGeom>
              <a:avLst/>
              <a:gdLst/>
              <a:ahLst/>
              <a:cxnLst/>
              <a:rect l="l" t="t" r="r" b="b"/>
              <a:pathLst>
                <a:path w="264" h="265" extrusionOk="0">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0" name="Google Shape;3210;p47"/>
            <p:cNvSpPr/>
            <p:nvPr/>
          </p:nvSpPr>
          <p:spPr>
            <a:xfrm>
              <a:off x="9055" y="4938"/>
              <a:ext cx="281" cy="282"/>
            </a:xfrm>
            <a:custGeom>
              <a:avLst/>
              <a:gdLst/>
              <a:ahLst/>
              <a:cxnLst/>
              <a:rect l="l" t="t" r="r" b="b"/>
              <a:pathLst>
                <a:path w="1245" h="1247" extrusionOk="0">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1" name="Google Shape;3211;p47"/>
            <p:cNvSpPr/>
            <p:nvPr/>
          </p:nvSpPr>
          <p:spPr>
            <a:xfrm>
              <a:off x="9166" y="4849"/>
              <a:ext cx="59" cy="59"/>
            </a:xfrm>
            <a:custGeom>
              <a:avLst/>
              <a:gdLst/>
              <a:ahLst/>
              <a:cxnLst/>
              <a:rect l="l" t="t" r="r" b="b"/>
              <a:pathLst>
                <a:path w="265" h="265" extrusionOk="0">
                  <a:moveTo>
                    <a:pt x="0" y="132"/>
                  </a:moveTo>
                  <a:lnTo>
                    <a:pt x="0" y="132"/>
                  </a:lnTo>
                  <a:cubicBezTo>
                    <a:pt x="0" y="207"/>
                    <a:pt x="57" y="264"/>
                    <a:pt x="132" y="264"/>
                  </a:cubicBezTo>
                  <a:cubicBezTo>
                    <a:pt x="189" y="264"/>
                    <a:pt x="264" y="207"/>
                    <a:pt x="264" y="132"/>
                  </a:cubicBezTo>
                  <a:cubicBezTo>
                    <a:pt x="264" y="57"/>
                    <a:pt x="189"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2" name="Google Shape;3212;p47"/>
            <p:cNvSpPr/>
            <p:nvPr/>
          </p:nvSpPr>
          <p:spPr>
            <a:xfrm>
              <a:off x="9302" y="4904"/>
              <a:ext cx="63" cy="64"/>
            </a:xfrm>
            <a:custGeom>
              <a:avLst/>
              <a:gdLst/>
              <a:ahLst/>
              <a:cxnLst/>
              <a:rect l="l" t="t" r="r" b="b"/>
              <a:pathLst>
                <a:path w="284" h="285" extrusionOk="0">
                  <a:moveTo>
                    <a:pt x="57" y="246"/>
                  </a:moveTo>
                  <a:lnTo>
                    <a:pt x="57" y="246"/>
                  </a:lnTo>
                  <a:cubicBezTo>
                    <a:pt x="113" y="284"/>
                    <a:pt x="190" y="284"/>
                    <a:pt x="245" y="246"/>
                  </a:cubicBezTo>
                  <a:cubicBezTo>
                    <a:pt x="283" y="189"/>
                    <a:pt x="283" y="114"/>
                    <a:pt x="245" y="57"/>
                  </a:cubicBezTo>
                  <a:cubicBezTo>
                    <a:pt x="190" y="0"/>
                    <a:pt x="113" y="0"/>
                    <a:pt x="57" y="57"/>
                  </a:cubicBezTo>
                  <a:cubicBezTo>
                    <a:pt x="0" y="114"/>
                    <a:pt x="0" y="189"/>
                    <a:pt x="57"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3" name="Google Shape;3213;p47"/>
            <p:cNvSpPr/>
            <p:nvPr/>
          </p:nvSpPr>
          <p:spPr>
            <a:xfrm>
              <a:off x="9366" y="5050"/>
              <a:ext cx="55" cy="59"/>
            </a:xfrm>
            <a:custGeom>
              <a:avLst/>
              <a:gdLst/>
              <a:ahLst/>
              <a:cxnLst/>
              <a:rect l="l" t="t" r="r" b="b"/>
              <a:pathLst>
                <a:path w="247" h="265" extrusionOk="0">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4" name="Google Shape;3214;p47"/>
            <p:cNvSpPr/>
            <p:nvPr/>
          </p:nvSpPr>
          <p:spPr>
            <a:xfrm>
              <a:off x="9302" y="5187"/>
              <a:ext cx="63" cy="63"/>
            </a:xfrm>
            <a:custGeom>
              <a:avLst/>
              <a:gdLst/>
              <a:ahLst/>
              <a:cxnLst/>
              <a:rect l="l" t="t" r="r" b="b"/>
              <a:pathLst>
                <a:path w="284" h="283" extrusionOk="0">
                  <a:moveTo>
                    <a:pt x="57" y="243"/>
                  </a:moveTo>
                  <a:lnTo>
                    <a:pt x="57" y="243"/>
                  </a:ln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cubicBezTo>
                    <a:pt x="0" y="112"/>
                    <a:pt x="0" y="187"/>
                    <a:pt x="57" y="243"/>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5" name="Google Shape;3215;p47"/>
            <p:cNvSpPr/>
            <p:nvPr/>
          </p:nvSpPr>
          <p:spPr>
            <a:xfrm>
              <a:off x="9166" y="5251"/>
              <a:ext cx="59" cy="55"/>
            </a:xfrm>
            <a:custGeom>
              <a:avLst/>
              <a:gdLst/>
              <a:ahLst/>
              <a:cxnLst/>
              <a:rect l="l" t="t" r="r" b="b"/>
              <a:pathLst>
                <a:path w="265" h="246" extrusionOk="0">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6" name="Google Shape;3216;p47"/>
            <p:cNvSpPr/>
            <p:nvPr/>
          </p:nvSpPr>
          <p:spPr>
            <a:xfrm>
              <a:off x="9020" y="5187"/>
              <a:ext cx="64" cy="63"/>
            </a:xfrm>
            <a:custGeom>
              <a:avLst/>
              <a:gdLst/>
              <a:ahLst/>
              <a:cxnLst/>
              <a:rect l="l" t="t" r="r" b="b"/>
              <a:pathLst>
                <a:path w="285" h="283" extrusionOk="0">
                  <a:moveTo>
                    <a:pt x="57" y="243"/>
                  </a:moveTo>
                  <a:lnTo>
                    <a:pt x="57" y="243"/>
                  </a:ln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cubicBezTo>
                    <a:pt x="0" y="112"/>
                    <a:pt x="0" y="187"/>
                    <a:pt x="57" y="243"/>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7" name="Google Shape;3217;p47"/>
            <p:cNvSpPr/>
            <p:nvPr/>
          </p:nvSpPr>
          <p:spPr>
            <a:xfrm>
              <a:off x="8965" y="5050"/>
              <a:ext cx="59" cy="59"/>
            </a:xfrm>
            <a:custGeom>
              <a:avLst/>
              <a:gdLst/>
              <a:ahLst/>
              <a:cxnLst/>
              <a:rect l="l" t="t" r="r" b="b"/>
              <a:pathLst>
                <a:path w="264" h="265" extrusionOk="0">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8" name="Google Shape;3218;p47"/>
            <p:cNvSpPr/>
            <p:nvPr/>
          </p:nvSpPr>
          <p:spPr>
            <a:xfrm>
              <a:off x="9020" y="4904"/>
              <a:ext cx="64" cy="64"/>
            </a:xfrm>
            <a:custGeom>
              <a:avLst/>
              <a:gdLst/>
              <a:ahLst/>
              <a:cxnLst/>
              <a:rect l="l" t="t" r="r" b="b"/>
              <a:pathLst>
                <a:path w="285" h="285" extrusionOk="0">
                  <a:moveTo>
                    <a:pt x="57" y="246"/>
                  </a:moveTo>
                  <a:lnTo>
                    <a:pt x="57" y="246"/>
                  </a:lnTo>
                  <a:cubicBezTo>
                    <a:pt x="114" y="284"/>
                    <a:pt x="189" y="284"/>
                    <a:pt x="227" y="246"/>
                  </a:cubicBezTo>
                  <a:cubicBezTo>
                    <a:pt x="284" y="189"/>
                    <a:pt x="284" y="114"/>
                    <a:pt x="245" y="57"/>
                  </a:cubicBezTo>
                  <a:cubicBezTo>
                    <a:pt x="189" y="0"/>
                    <a:pt x="114" y="0"/>
                    <a:pt x="57" y="57"/>
                  </a:cubicBezTo>
                  <a:cubicBezTo>
                    <a:pt x="0" y="114"/>
                    <a:pt x="0" y="189"/>
                    <a:pt x="57" y="246"/>
                  </a:cubicBez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19" name="Google Shape;3219;p47"/>
            <p:cNvSpPr/>
            <p:nvPr/>
          </p:nvSpPr>
          <p:spPr>
            <a:xfrm>
              <a:off x="9055" y="3947"/>
              <a:ext cx="302" cy="307"/>
            </a:xfrm>
            <a:custGeom>
              <a:avLst/>
              <a:gdLst/>
              <a:ahLst/>
              <a:cxnLst/>
              <a:rect l="l" t="t" r="r" b="b"/>
              <a:pathLst>
                <a:path w="1338" h="1358" extrusionOk="0">
                  <a:moveTo>
                    <a:pt x="905" y="1357"/>
                  </a:moveTo>
                  <a:lnTo>
                    <a:pt x="1337" y="924"/>
                  </a:lnTo>
                  <a:lnTo>
                    <a:pt x="433" y="0"/>
                  </a:lnTo>
                  <a:lnTo>
                    <a:pt x="0" y="452"/>
                  </a:lnTo>
                  <a:lnTo>
                    <a:pt x="905" y="1357"/>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0" name="Google Shape;3220;p47"/>
            <p:cNvSpPr/>
            <p:nvPr/>
          </p:nvSpPr>
          <p:spPr>
            <a:xfrm>
              <a:off x="9379" y="3990"/>
              <a:ext cx="256" cy="324"/>
            </a:xfrm>
            <a:custGeom>
              <a:avLst/>
              <a:gdLst/>
              <a:ahLst/>
              <a:cxnLst/>
              <a:rect l="l" t="t" r="r" b="b"/>
              <a:pathLst>
                <a:path w="1133" h="1433" extrusionOk="0">
                  <a:moveTo>
                    <a:pt x="585" y="1432"/>
                  </a:moveTo>
                  <a:lnTo>
                    <a:pt x="1132" y="1150"/>
                  </a:lnTo>
                  <a:lnTo>
                    <a:pt x="547" y="0"/>
                  </a:lnTo>
                  <a:lnTo>
                    <a:pt x="0" y="281"/>
                  </a:lnTo>
                  <a:lnTo>
                    <a:pt x="585" y="143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1" name="Google Shape;3221;p47"/>
            <p:cNvSpPr/>
            <p:nvPr/>
          </p:nvSpPr>
          <p:spPr>
            <a:xfrm>
              <a:off x="9687" y="4139"/>
              <a:ext cx="183" cy="311"/>
            </a:xfrm>
            <a:custGeom>
              <a:avLst/>
              <a:gdLst/>
              <a:ahLst/>
              <a:cxnLst/>
              <a:rect l="l" t="t" r="r" b="b"/>
              <a:pathLst>
                <a:path w="812" h="1376" extrusionOk="0">
                  <a:moveTo>
                    <a:pt x="189" y="1375"/>
                  </a:moveTo>
                  <a:lnTo>
                    <a:pt x="811" y="1282"/>
                  </a:lnTo>
                  <a:lnTo>
                    <a:pt x="602" y="0"/>
                  </a:lnTo>
                  <a:lnTo>
                    <a:pt x="0" y="93"/>
                  </a:lnTo>
                  <a:lnTo>
                    <a:pt x="189" y="1375"/>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2" name="Google Shape;3222;p47"/>
            <p:cNvSpPr/>
            <p:nvPr/>
          </p:nvSpPr>
          <p:spPr>
            <a:xfrm>
              <a:off x="9901" y="4357"/>
              <a:ext cx="183" cy="311"/>
            </a:xfrm>
            <a:custGeom>
              <a:avLst/>
              <a:gdLst/>
              <a:ahLst/>
              <a:cxnLst/>
              <a:rect l="l" t="t" r="r" b="b"/>
              <a:pathLst>
                <a:path w="811" h="1378" extrusionOk="0">
                  <a:moveTo>
                    <a:pt x="0" y="1282"/>
                  </a:moveTo>
                  <a:lnTo>
                    <a:pt x="604" y="1377"/>
                  </a:lnTo>
                  <a:lnTo>
                    <a:pt x="810" y="95"/>
                  </a:lnTo>
                  <a:lnTo>
                    <a:pt x="189" y="0"/>
                  </a:lnTo>
                  <a:lnTo>
                    <a:pt x="0" y="128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3" name="Google Shape;3223;p47"/>
            <p:cNvSpPr/>
            <p:nvPr/>
          </p:nvSpPr>
          <p:spPr>
            <a:xfrm>
              <a:off x="9999" y="4627"/>
              <a:ext cx="256" cy="324"/>
            </a:xfrm>
            <a:custGeom>
              <a:avLst/>
              <a:gdLst/>
              <a:ahLst/>
              <a:cxnLst/>
              <a:rect l="l" t="t" r="r" b="b"/>
              <a:pathLst>
                <a:path w="1133" h="1433" extrusionOk="0">
                  <a:moveTo>
                    <a:pt x="0" y="1150"/>
                  </a:moveTo>
                  <a:lnTo>
                    <a:pt x="547" y="1432"/>
                  </a:lnTo>
                  <a:lnTo>
                    <a:pt x="1132" y="284"/>
                  </a:lnTo>
                  <a:lnTo>
                    <a:pt x="585" y="0"/>
                  </a:lnTo>
                  <a:lnTo>
                    <a:pt x="0" y="115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4" name="Google Shape;3224;p47"/>
            <p:cNvSpPr/>
            <p:nvPr/>
          </p:nvSpPr>
          <p:spPr>
            <a:xfrm>
              <a:off x="10017" y="4938"/>
              <a:ext cx="307" cy="307"/>
            </a:xfrm>
            <a:custGeom>
              <a:avLst/>
              <a:gdLst/>
              <a:ahLst/>
              <a:cxnLst/>
              <a:rect l="l" t="t" r="r" b="b"/>
              <a:pathLst>
                <a:path w="1360" h="1360" extrusionOk="0">
                  <a:moveTo>
                    <a:pt x="0" y="906"/>
                  </a:moveTo>
                  <a:lnTo>
                    <a:pt x="453" y="1359"/>
                  </a:lnTo>
                  <a:lnTo>
                    <a:pt x="1359" y="436"/>
                  </a:lnTo>
                  <a:lnTo>
                    <a:pt x="925" y="0"/>
                  </a:lnTo>
                  <a:lnTo>
                    <a:pt x="0" y="90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5" name="Google Shape;3225;p47"/>
            <p:cNvSpPr/>
            <p:nvPr/>
          </p:nvSpPr>
          <p:spPr>
            <a:xfrm>
              <a:off x="9957" y="5264"/>
              <a:ext cx="324" cy="256"/>
            </a:xfrm>
            <a:custGeom>
              <a:avLst/>
              <a:gdLst/>
              <a:ahLst/>
              <a:cxnLst/>
              <a:rect l="l" t="t" r="r" b="b"/>
              <a:pathLst>
                <a:path w="1433" h="1134" extrusionOk="0">
                  <a:moveTo>
                    <a:pt x="0" y="586"/>
                  </a:moveTo>
                  <a:lnTo>
                    <a:pt x="284" y="1133"/>
                  </a:lnTo>
                  <a:lnTo>
                    <a:pt x="1432" y="547"/>
                  </a:lnTo>
                  <a:lnTo>
                    <a:pt x="1151" y="0"/>
                  </a:lnTo>
                  <a:lnTo>
                    <a:pt x="0" y="58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6" name="Google Shape;3226;p47"/>
            <p:cNvSpPr/>
            <p:nvPr/>
          </p:nvSpPr>
          <p:spPr>
            <a:xfrm>
              <a:off x="9820" y="5572"/>
              <a:ext cx="316" cy="183"/>
            </a:xfrm>
            <a:custGeom>
              <a:avLst/>
              <a:gdLst/>
              <a:ahLst/>
              <a:cxnLst/>
              <a:rect l="l" t="t" r="r" b="b"/>
              <a:pathLst>
                <a:path w="1396" h="813" extrusionOk="0">
                  <a:moveTo>
                    <a:pt x="0" y="208"/>
                  </a:moveTo>
                  <a:lnTo>
                    <a:pt x="113" y="812"/>
                  </a:lnTo>
                  <a:lnTo>
                    <a:pt x="1395" y="603"/>
                  </a:lnTo>
                  <a:lnTo>
                    <a:pt x="1282" y="0"/>
                  </a:lnTo>
                  <a:lnTo>
                    <a:pt x="0" y="208"/>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7" name="Google Shape;3227;p47"/>
            <p:cNvSpPr/>
            <p:nvPr/>
          </p:nvSpPr>
          <p:spPr>
            <a:xfrm>
              <a:off x="9602" y="5785"/>
              <a:ext cx="311" cy="183"/>
            </a:xfrm>
            <a:custGeom>
              <a:avLst/>
              <a:gdLst/>
              <a:ahLst/>
              <a:cxnLst/>
              <a:rect l="l" t="t" r="r" b="b"/>
              <a:pathLst>
                <a:path w="1378" h="812" extrusionOk="0">
                  <a:moveTo>
                    <a:pt x="95" y="0"/>
                  </a:moveTo>
                  <a:lnTo>
                    <a:pt x="0" y="604"/>
                  </a:lnTo>
                  <a:lnTo>
                    <a:pt x="1282" y="811"/>
                  </a:lnTo>
                  <a:lnTo>
                    <a:pt x="1377" y="189"/>
                  </a:lnTo>
                  <a:lnTo>
                    <a:pt x="95"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8" name="Google Shape;3228;p47"/>
            <p:cNvSpPr/>
            <p:nvPr/>
          </p:nvSpPr>
          <p:spPr>
            <a:xfrm>
              <a:off x="9324" y="5884"/>
              <a:ext cx="324" cy="256"/>
            </a:xfrm>
            <a:custGeom>
              <a:avLst/>
              <a:gdLst/>
              <a:ahLst/>
              <a:cxnLst/>
              <a:rect l="l" t="t" r="r" b="b"/>
              <a:pathLst>
                <a:path w="1435" h="1133" extrusionOk="0">
                  <a:moveTo>
                    <a:pt x="284" y="0"/>
                  </a:moveTo>
                  <a:lnTo>
                    <a:pt x="0" y="547"/>
                  </a:lnTo>
                  <a:lnTo>
                    <a:pt x="1151" y="1132"/>
                  </a:lnTo>
                  <a:lnTo>
                    <a:pt x="1434" y="583"/>
                  </a:lnTo>
                  <a:lnTo>
                    <a:pt x="284"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29" name="Google Shape;3229;p47"/>
            <p:cNvSpPr/>
            <p:nvPr/>
          </p:nvSpPr>
          <p:spPr>
            <a:xfrm>
              <a:off x="9029" y="5901"/>
              <a:ext cx="307" cy="307"/>
            </a:xfrm>
            <a:custGeom>
              <a:avLst/>
              <a:gdLst/>
              <a:ahLst/>
              <a:cxnLst/>
              <a:rect l="l" t="t" r="r" b="b"/>
              <a:pathLst>
                <a:path w="1358" h="1360" extrusionOk="0">
                  <a:moveTo>
                    <a:pt x="433" y="0"/>
                  </a:moveTo>
                  <a:lnTo>
                    <a:pt x="0" y="453"/>
                  </a:lnTo>
                  <a:lnTo>
                    <a:pt x="923" y="1359"/>
                  </a:lnTo>
                  <a:lnTo>
                    <a:pt x="1357" y="923"/>
                  </a:lnTo>
                  <a:lnTo>
                    <a:pt x="433"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0" name="Google Shape;3230;p47"/>
            <p:cNvSpPr/>
            <p:nvPr/>
          </p:nvSpPr>
          <p:spPr>
            <a:xfrm>
              <a:off x="8751" y="5841"/>
              <a:ext cx="260" cy="324"/>
            </a:xfrm>
            <a:custGeom>
              <a:avLst/>
              <a:gdLst/>
              <a:ahLst/>
              <a:cxnLst/>
              <a:rect l="l" t="t" r="r" b="b"/>
              <a:pathLst>
                <a:path w="1150" h="1434" extrusionOk="0">
                  <a:moveTo>
                    <a:pt x="545" y="0"/>
                  </a:moveTo>
                  <a:lnTo>
                    <a:pt x="0" y="284"/>
                  </a:lnTo>
                  <a:lnTo>
                    <a:pt x="584" y="1433"/>
                  </a:lnTo>
                  <a:lnTo>
                    <a:pt x="1149" y="1151"/>
                  </a:lnTo>
                  <a:lnTo>
                    <a:pt x="545"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1" name="Google Shape;3231;p47"/>
            <p:cNvSpPr/>
            <p:nvPr/>
          </p:nvSpPr>
          <p:spPr>
            <a:xfrm>
              <a:off x="8515" y="5708"/>
              <a:ext cx="188" cy="311"/>
            </a:xfrm>
            <a:custGeom>
              <a:avLst/>
              <a:gdLst/>
              <a:ahLst/>
              <a:cxnLst/>
              <a:rect l="l" t="t" r="r" b="b"/>
              <a:pathLst>
                <a:path w="832" h="1378" extrusionOk="0">
                  <a:moveTo>
                    <a:pt x="624" y="0"/>
                  </a:moveTo>
                  <a:lnTo>
                    <a:pt x="0" y="95"/>
                  </a:lnTo>
                  <a:lnTo>
                    <a:pt x="209" y="1377"/>
                  </a:lnTo>
                  <a:lnTo>
                    <a:pt x="831" y="1264"/>
                  </a:lnTo>
                  <a:lnTo>
                    <a:pt x="624" y="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2" name="Google Shape;3232;p47"/>
            <p:cNvSpPr/>
            <p:nvPr/>
          </p:nvSpPr>
          <p:spPr>
            <a:xfrm>
              <a:off x="8302" y="5486"/>
              <a:ext cx="188" cy="311"/>
            </a:xfrm>
            <a:custGeom>
              <a:avLst/>
              <a:gdLst/>
              <a:ahLst/>
              <a:cxnLst/>
              <a:rect l="l" t="t" r="r" b="b"/>
              <a:pathLst>
                <a:path w="832" h="1378" extrusionOk="0">
                  <a:moveTo>
                    <a:pt x="831" y="113"/>
                  </a:moveTo>
                  <a:lnTo>
                    <a:pt x="207" y="0"/>
                  </a:lnTo>
                  <a:lnTo>
                    <a:pt x="0" y="1282"/>
                  </a:lnTo>
                  <a:lnTo>
                    <a:pt x="622" y="1377"/>
                  </a:lnTo>
                  <a:lnTo>
                    <a:pt x="831" y="11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3" name="Google Shape;3233;p47"/>
            <p:cNvSpPr/>
            <p:nvPr/>
          </p:nvSpPr>
          <p:spPr>
            <a:xfrm>
              <a:off x="8131" y="5208"/>
              <a:ext cx="260" cy="324"/>
            </a:xfrm>
            <a:custGeom>
              <a:avLst/>
              <a:gdLst/>
              <a:ahLst/>
              <a:cxnLst/>
              <a:rect l="l" t="t" r="r" b="b"/>
              <a:pathLst>
                <a:path w="1149" h="1435" extrusionOk="0">
                  <a:moveTo>
                    <a:pt x="1148" y="284"/>
                  </a:moveTo>
                  <a:lnTo>
                    <a:pt x="583" y="0"/>
                  </a:lnTo>
                  <a:lnTo>
                    <a:pt x="0" y="1151"/>
                  </a:lnTo>
                  <a:lnTo>
                    <a:pt x="565" y="1434"/>
                  </a:lnTo>
                  <a:lnTo>
                    <a:pt x="1148" y="284"/>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4" name="Google Shape;3234;p47"/>
            <p:cNvSpPr/>
            <p:nvPr/>
          </p:nvSpPr>
          <p:spPr>
            <a:xfrm>
              <a:off x="8062" y="4913"/>
              <a:ext cx="307" cy="307"/>
            </a:xfrm>
            <a:custGeom>
              <a:avLst/>
              <a:gdLst/>
              <a:ahLst/>
              <a:cxnLst/>
              <a:rect l="l" t="t" r="r" b="b"/>
              <a:pathLst>
                <a:path w="1358" h="1358" extrusionOk="0">
                  <a:moveTo>
                    <a:pt x="1357" y="433"/>
                  </a:moveTo>
                  <a:lnTo>
                    <a:pt x="923" y="0"/>
                  </a:lnTo>
                  <a:lnTo>
                    <a:pt x="0" y="924"/>
                  </a:lnTo>
                  <a:lnTo>
                    <a:pt x="433" y="1357"/>
                  </a:lnTo>
                  <a:lnTo>
                    <a:pt x="1357" y="43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5" name="Google Shape;3235;p47"/>
            <p:cNvSpPr/>
            <p:nvPr/>
          </p:nvSpPr>
          <p:spPr>
            <a:xfrm>
              <a:off x="8105" y="4635"/>
              <a:ext cx="324" cy="260"/>
            </a:xfrm>
            <a:custGeom>
              <a:avLst/>
              <a:gdLst/>
              <a:ahLst/>
              <a:cxnLst/>
              <a:rect l="l" t="t" r="r" b="b"/>
              <a:pathLst>
                <a:path w="1433" h="1150" extrusionOk="0">
                  <a:moveTo>
                    <a:pt x="1432" y="566"/>
                  </a:moveTo>
                  <a:lnTo>
                    <a:pt x="1149" y="0"/>
                  </a:lnTo>
                  <a:lnTo>
                    <a:pt x="0" y="584"/>
                  </a:lnTo>
                  <a:lnTo>
                    <a:pt x="282" y="1149"/>
                  </a:lnTo>
                  <a:lnTo>
                    <a:pt x="1432" y="566"/>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6" name="Google Shape;3236;p47"/>
            <p:cNvSpPr/>
            <p:nvPr/>
          </p:nvSpPr>
          <p:spPr>
            <a:xfrm>
              <a:off x="8255" y="4400"/>
              <a:ext cx="311" cy="187"/>
            </a:xfrm>
            <a:custGeom>
              <a:avLst/>
              <a:gdLst/>
              <a:ahLst/>
              <a:cxnLst/>
              <a:rect l="l" t="t" r="r" b="b"/>
              <a:pathLst>
                <a:path w="1377" h="830" extrusionOk="0">
                  <a:moveTo>
                    <a:pt x="1376" y="622"/>
                  </a:moveTo>
                  <a:lnTo>
                    <a:pt x="1283" y="0"/>
                  </a:lnTo>
                  <a:lnTo>
                    <a:pt x="0" y="207"/>
                  </a:lnTo>
                  <a:lnTo>
                    <a:pt x="94" y="829"/>
                  </a:lnTo>
                  <a:lnTo>
                    <a:pt x="1376" y="622"/>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7" name="Google Shape;3237;p47"/>
            <p:cNvSpPr/>
            <p:nvPr/>
          </p:nvSpPr>
          <p:spPr>
            <a:xfrm>
              <a:off x="8473" y="4190"/>
              <a:ext cx="311" cy="183"/>
            </a:xfrm>
            <a:custGeom>
              <a:avLst/>
              <a:gdLst/>
              <a:ahLst/>
              <a:cxnLst/>
              <a:rect l="l" t="t" r="r" b="b"/>
              <a:pathLst>
                <a:path w="1378" h="811" extrusionOk="0">
                  <a:moveTo>
                    <a:pt x="1284" y="810"/>
                  </a:moveTo>
                  <a:lnTo>
                    <a:pt x="1377" y="188"/>
                  </a:lnTo>
                  <a:lnTo>
                    <a:pt x="95" y="0"/>
                  </a:lnTo>
                  <a:lnTo>
                    <a:pt x="0" y="603"/>
                  </a:lnTo>
                  <a:lnTo>
                    <a:pt x="1284" y="810"/>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38" name="Google Shape;3238;p47"/>
            <p:cNvSpPr/>
            <p:nvPr/>
          </p:nvSpPr>
          <p:spPr>
            <a:xfrm>
              <a:off x="8742" y="4015"/>
              <a:ext cx="324" cy="261"/>
            </a:xfrm>
            <a:custGeom>
              <a:avLst/>
              <a:gdLst/>
              <a:ahLst/>
              <a:cxnLst/>
              <a:rect l="l" t="t" r="r" b="b"/>
              <a:pathLst>
                <a:path w="1433" h="1154" extrusionOk="0">
                  <a:moveTo>
                    <a:pt x="1150" y="1153"/>
                  </a:moveTo>
                  <a:lnTo>
                    <a:pt x="1432" y="586"/>
                  </a:lnTo>
                  <a:lnTo>
                    <a:pt x="281" y="0"/>
                  </a:lnTo>
                  <a:lnTo>
                    <a:pt x="0" y="567"/>
                  </a:lnTo>
                  <a:lnTo>
                    <a:pt x="1150" y="1153"/>
                  </a:lnTo>
                </a:path>
              </a:pathLst>
            </a:custGeom>
            <a:solidFill>
              <a:srgbClr val="356377"/>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sp>
        <p:nvSpPr>
          <p:cNvPr id="3239" name="Google Shape;3239;p47"/>
          <p:cNvSpPr txBox="1"/>
          <p:nvPr/>
        </p:nvSpPr>
        <p:spPr>
          <a:xfrm>
            <a:off x="591605" y="2470078"/>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Calibri"/>
                <a:ea typeface="Calibri"/>
                <a:cs typeface="Calibri"/>
                <a:sym typeface="Calibri"/>
              </a:rPr>
              <a:t>86 Trucks</a:t>
            </a:r>
            <a:endParaRPr/>
          </a:p>
        </p:txBody>
      </p:sp>
      <p:sp>
        <p:nvSpPr>
          <p:cNvPr id="3240" name="Google Shape;3240;p47"/>
          <p:cNvSpPr txBox="1"/>
          <p:nvPr/>
        </p:nvSpPr>
        <p:spPr>
          <a:xfrm>
            <a:off x="2488172" y="2470078"/>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Calibri"/>
                <a:ea typeface="Calibri"/>
                <a:cs typeface="Calibri"/>
                <a:sym typeface="Calibri"/>
              </a:rPr>
              <a:t>86 Trucks</a:t>
            </a:r>
            <a:endParaRPr/>
          </a:p>
        </p:txBody>
      </p:sp>
      <p:sp>
        <p:nvSpPr>
          <p:cNvPr id="3241" name="Google Shape;3241;p47"/>
          <p:cNvSpPr txBox="1"/>
          <p:nvPr/>
        </p:nvSpPr>
        <p:spPr>
          <a:xfrm>
            <a:off x="4474693" y="2470078"/>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Calibri"/>
                <a:ea typeface="Calibri"/>
                <a:cs typeface="Calibri"/>
                <a:sym typeface="Calibri"/>
              </a:rPr>
              <a:t>86 Trucks</a:t>
            </a:r>
            <a:endParaRPr/>
          </a:p>
        </p:txBody>
      </p:sp>
      <p:sp>
        <p:nvSpPr>
          <p:cNvPr id="3242" name="Google Shape;3242;p47"/>
          <p:cNvSpPr txBox="1"/>
          <p:nvPr/>
        </p:nvSpPr>
        <p:spPr>
          <a:xfrm>
            <a:off x="6343651" y="2476741"/>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Calibri"/>
                <a:ea typeface="Calibri"/>
                <a:cs typeface="Calibri"/>
                <a:sym typeface="Calibri"/>
              </a:rPr>
              <a:t>86 Trucks</a:t>
            </a:r>
            <a:endParaRPr/>
          </a:p>
        </p:txBody>
      </p:sp>
      <p:sp>
        <p:nvSpPr>
          <p:cNvPr id="3243" name="Google Shape;3243;p47"/>
          <p:cNvSpPr txBox="1"/>
          <p:nvPr/>
        </p:nvSpPr>
        <p:spPr>
          <a:xfrm>
            <a:off x="856165" y="2775212"/>
            <a:ext cx="1662559" cy="120032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Calibri"/>
                <a:ea typeface="Calibri"/>
                <a:cs typeface="Calibri"/>
                <a:sym typeface="Calibri"/>
              </a:rPr>
              <a:t>Data analysis </a:t>
            </a:r>
            <a:r>
              <a:rPr lang="en-US" sz="900">
                <a:solidFill>
                  <a:schemeClr val="dk1"/>
                </a:solidFill>
                <a:latin typeface="Calibri"/>
                <a:ea typeface="Calibri"/>
                <a:cs typeface="Calibri"/>
                <a:sym typeface="Calibri"/>
              </a:rPr>
              <a:t>which summarizes data. sed an graecie res prompta invenire, in gubergreno</a:t>
            </a:r>
            <a:endParaRPr sz="900">
              <a:solidFill>
                <a:schemeClr val="dk1"/>
              </a:solidFill>
              <a:latin typeface="Calibri"/>
              <a:ea typeface="Calibri"/>
              <a:cs typeface="Calibri"/>
              <a:sym typeface="Calibri"/>
            </a:endParaRPr>
          </a:p>
        </p:txBody>
      </p:sp>
      <p:sp>
        <p:nvSpPr>
          <p:cNvPr id="3244" name="Google Shape;3244;p47"/>
          <p:cNvSpPr txBox="1"/>
          <p:nvPr/>
        </p:nvSpPr>
        <p:spPr>
          <a:xfrm>
            <a:off x="2749442" y="2787363"/>
            <a:ext cx="1677166" cy="106182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Calibri"/>
                <a:ea typeface="Calibri"/>
                <a:cs typeface="Calibri"/>
                <a:sym typeface="Calibri"/>
              </a:rPr>
              <a:t>Data analysis </a:t>
            </a:r>
            <a:r>
              <a:rPr lang="en-US" sz="900">
                <a:solidFill>
                  <a:schemeClr val="dk1"/>
                </a:solidFill>
                <a:latin typeface="Calibri"/>
                <a:ea typeface="Calibri"/>
                <a:cs typeface="Calibri"/>
                <a:sym typeface="Calibri"/>
              </a:rPr>
              <a:t>which summarizes data. sed an graecie res prompta invenire, in gubergreno</a:t>
            </a:r>
            <a:endParaRPr sz="900">
              <a:solidFill>
                <a:schemeClr val="dk1"/>
              </a:solidFill>
              <a:latin typeface="Calibri"/>
              <a:ea typeface="Calibri"/>
              <a:cs typeface="Calibri"/>
              <a:sym typeface="Calibri"/>
            </a:endParaRPr>
          </a:p>
        </p:txBody>
      </p:sp>
      <p:sp>
        <p:nvSpPr>
          <p:cNvPr id="3245" name="Google Shape;3245;p47"/>
          <p:cNvSpPr txBox="1"/>
          <p:nvPr/>
        </p:nvSpPr>
        <p:spPr>
          <a:xfrm>
            <a:off x="4739903" y="2788192"/>
            <a:ext cx="1662090" cy="120032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Calibri"/>
                <a:ea typeface="Calibri"/>
                <a:cs typeface="Calibri"/>
                <a:sym typeface="Calibri"/>
              </a:rPr>
              <a:t>Data analysis </a:t>
            </a:r>
            <a:r>
              <a:rPr lang="en-US" sz="900">
                <a:solidFill>
                  <a:schemeClr val="dk1"/>
                </a:solidFill>
                <a:latin typeface="Calibri"/>
                <a:ea typeface="Calibri"/>
                <a:cs typeface="Calibri"/>
                <a:sym typeface="Calibri"/>
              </a:rPr>
              <a:t>which summarizes data. sed an graecie res prompta invenire, in gubergreno</a:t>
            </a:r>
            <a:endParaRPr sz="900">
              <a:solidFill>
                <a:schemeClr val="dk1"/>
              </a:solidFill>
              <a:latin typeface="Calibri"/>
              <a:ea typeface="Calibri"/>
              <a:cs typeface="Calibri"/>
              <a:sym typeface="Calibri"/>
            </a:endParaRPr>
          </a:p>
        </p:txBody>
      </p:sp>
      <p:sp>
        <p:nvSpPr>
          <p:cNvPr id="3246" name="Google Shape;3246;p47"/>
          <p:cNvSpPr txBox="1"/>
          <p:nvPr/>
        </p:nvSpPr>
        <p:spPr>
          <a:xfrm>
            <a:off x="6583944" y="2800343"/>
            <a:ext cx="1722200"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Calibri"/>
                <a:ea typeface="Calibri"/>
                <a:cs typeface="Calibri"/>
                <a:sym typeface="Calibri"/>
              </a:rPr>
              <a:t>Data analysis </a:t>
            </a:r>
            <a:r>
              <a:rPr lang="en-US" sz="900">
                <a:solidFill>
                  <a:schemeClr val="dk1"/>
                </a:solidFill>
                <a:latin typeface="Calibri"/>
                <a:ea typeface="Calibri"/>
                <a:cs typeface="Calibri"/>
                <a:sym typeface="Calibri"/>
              </a:rPr>
              <a:t>which summarizes data. sed an graecie res prompta invenire, in gubergreno</a:t>
            </a:r>
            <a:endParaRPr sz="900">
              <a:solidFill>
                <a:schemeClr val="dk1"/>
              </a:solidFill>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69"/>
                                        </p:tgtEl>
                                        <p:attrNameLst>
                                          <p:attrName>style.visibility</p:attrName>
                                        </p:attrNameLst>
                                      </p:cBhvr>
                                      <p:to>
                                        <p:strVal val="visible"/>
                                      </p:to>
                                    </p:set>
                                    <p:anim calcmode="lin" valueType="num">
                                      <p:cBhvr additive="base">
                                        <p:cTn id="7" dur="500"/>
                                        <p:tgtEl>
                                          <p:spTgt spid="296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74"/>
                                        </p:tgtEl>
                                        <p:attrNameLst>
                                          <p:attrName>style.visibility</p:attrName>
                                        </p:attrNameLst>
                                      </p:cBhvr>
                                      <p:to>
                                        <p:strVal val="visible"/>
                                      </p:to>
                                    </p:set>
                                    <p:animEffect transition="in" filter="fade">
                                      <p:cBhvr>
                                        <p:cTn id="11" dur="500"/>
                                        <p:tgtEl>
                                          <p:spTgt spid="2974"/>
                                        </p:tgtEl>
                                      </p:cBhvr>
                                    </p:animEffect>
                                  </p:childTnLst>
                                </p:cTn>
                              </p:par>
                              <p:par>
                                <p:cTn id="12" presetID="10" presetClass="entr" presetSubtype="0" fill="hold" nodeType="withEffect">
                                  <p:stCondLst>
                                    <p:cond delay="0"/>
                                  </p:stCondLst>
                                  <p:childTnLst>
                                    <p:set>
                                      <p:cBhvr>
                                        <p:cTn id="13" dur="1" fill="hold">
                                          <p:stCondLst>
                                            <p:cond delay="0"/>
                                          </p:stCondLst>
                                        </p:cTn>
                                        <p:tgtEl>
                                          <p:spTgt spid="2970"/>
                                        </p:tgtEl>
                                        <p:attrNameLst>
                                          <p:attrName>style.visibility</p:attrName>
                                        </p:attrNameLst>
                                      </p:cBhvr>
                                      <p:to>
                                        <p:strVal val="visible"/>
                                      </p:to>
                                    </p:set>
                                    <p:animEffect transition="in" filter="fade">
                                      <p:cBhvr>
                                        <p:cTn id="14" dur="500"/>
                                        <p:tgtEl>
                                          <p:spTgt spid="2970"/>
                                        </p:tgtEl>
                                      </p:cBhvr>
                                    </p:animEffect>
                                  </p:childTnLst>
                                </p:cTn>
                              </p:par>
                              <p:par>
                                <p:cTn id="15" presetID="10" presetClass="entr" presetSubtype="0" fill="hold" nodeType="withEffect">
                                  <p:stCondLst>
                                    <p:cond delay="0"/>
                                  </p:stCondLst>
                                  <p:childTnLst>
                                    <p:set>
                                      <p:cBhvr>
                                        <p:cTn id="16" dur="1" fill="hold">
                                          <p:stCondLst>
                                            <p:cond delay="0"/>
                                          </p:stCondLst>
                                        </p:cTn>
                                        <p:tgtEl>
                                          <p:spTgt spid="3239"/>
                                        </p:tgtEl>
                                        <p:attrNameLst>
                                          <p:attrName>style.visibility</p:attrName>
                                        </p:attrNameLst>
                                      </p:cBhvr>
                                      <p:to>
                                        <p:strVal val="visible"/>
                                      </p:to>
                                    </p:set>
                                    <p:animEffect transition="in" filter="fade">
                                      <p:cBhvr>
                                        <p:cTn id="17" dur="500"/>
                                        <p:tgtEl>
                                          <p:spTgt spid="3239"/>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3243">
                                            <p:txEl>
                                              <p:pRg st="0" end="0"/>
                                            </p:txEl>
                                          </p:spTgt>
                                        </p:tgtEl>
                                        <p:attrNameLst>
                                          <p:attrName>style.visibility</p:attrName>
                                        </p:attrNameLst>
                                      </p:cBhvr>
                                      <p:to>
                                        <p:strVal val="visible"/>
                                      </p:to>
                                    </p:set>
                                    <p:animEffect transition="in" filter="fade">
                                      <p:cBhvr>
                                        <p:cTn id="21" dur="500"/>
                                        <p:tgtEl>
                                          <p:spTgt spid="3243">
                                            <p:txEl>
                                              <p:pRg st="0" end="0"/>
                                            </p:txEl>
                                          </p:spTgt>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3243">
                                            <p:txEl>
                                              <p:pRg st="1" end="1"/>
                                            </p:txEl>
                                          </p:spTgt>
                                        </p:tgtEl>
                                        <p:attrNameLst>
                                          <p:attrName>style.visibility</p:attrName>
                                        </p:attrNameLst>
                                      </p:cBhvr>
                                      <p:to>
                                        <p:strVal val="visible"/>
                                      </p:to>
                                    </p:set>
                                    <p:animEffect transition="in" filter="fade">
                                      <p:cBhvr>
                                        <p:cTn id="25" dur="500"/>
                                        <p:tgtEl>
                                          <p:spTgt spid="3243">
                                            <p:txEl>
                                              <p:pRg st="1" end="1"/>
                                            </p:txEl>
                                          </p:spTgt>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3243">
                                            <p:txEl>
                                              <p:pRg st="2" end="2"/>
                                            </p:txEl>
                                          </p:spTgt>
                                        </p:tgtEl>
                                        <p:attrNameLst>
                                          <p:attrName>style.visibility</p:attrName>
                                        </p:attrNameLst>
                                      </p:cBhvr>
                                      <p:to>
                                        <p:strVal val="visible"/>
                                      </p:to>
                                    </p:set>
                                    <p:animEffect transition="in" filter="fade">
                                      <p:cBhvr>
                                        <p:cTn id="29" dur="500"/>
                                        <p:tgtEl>
                                          <p:spTgt spid="3243">
                                            <p:txEl>
                                              <p:pRg st="2" end="2"/>
                                            </p:txEl>
                                          </p:spTgt>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3012"/>
                                        </p:tgtEl>
                                        <p:attrNameLst>
                                          <p:attrName>style.visibility</p:attrName>
                                        </p:attrNameLst>
                                      </p:cBhvr>
                                      <p:to>
                                        <p:strVal val="visible"/>
                                      </p:to>
                                    </p:set>
                                    <p:animEffect transition="in" filter="fade">
                                      <p:cBhvr>
                                        <p:cTn id="33" dur="500"/>
                                        <p:tgtEl>
                                          <p:spTgt spid="3012"/>
                                        </p:tgtEl>
                                      </p:cBhvr>
                                    </p:animEffect>
                                  </p:childTnLst>
                                </p:cTn>
                              </p:par>
                              <p:par>
                                <p:cTn id="34" presetID="10" presetClass="entr" presetSubtype="0" fill="hold" nodeType="withEffect">
                                  <p:stCondLst>
                                    <p:cond delay="0"/>
                                  </p:stCondLst>
                                  <p:childTnLst>
                                    <p:set>
                                      <p:cBhvr>
                                        <p:cTn id="35" dur="1" fill="hold">
                                          <p:stCondLst>
                                            <p:cond delay="0"/>
                                          </p:stCondLst>
                                        </p:cTn>
                                        <p:tgtEl>
                                          <p:spTgt spid="2971"/>
                                        </p:tgtEl>
                                        <p:attrNameLst>
                                          <p:attrName>style.visibility</p:attrName>
                                        </p:attrNameLst>
                                      </p:cBhvr>
                                      <p:to>
                                        <p:strVal val="visible"/>
                                      </p:to>
                                    </p:set>
                                    <p:animEffect transition="in" filter="fade">
                                      <p:cBhvr>
                                        <p:cTn id="36" dur="500"/>
                                        <p:tgtEl>
                                          <p:spTgt spid="2971"/>
                                        </p:tgtEl>
                                      </p:cBhvr>
                                    </p:animEffect>
                                  </p:childTnLst>
                                </p:cTn>
                              </p:par>
                              <p:par>
                                <p:cTn id="37" presetID="10" presetClass="entr" presetSubtype="0" fill="hold" nodeType="withEffect">
                                  <p:stCondLst>
                                    <p:cond delay="0"/>
                                  </p:stCondLst>
                                  <p:childTnLst>
                                    <p:set>
                                      <p:cBhvr>
                                        <p:cTn id="38" dur="1" fill="hold">
                                          <p:stCondLst>
                                            <p:cond delay="0"/>
                                          </p:stCondLst>
                                        </p:cTn>
                                        <p:tgtEl>
                                          <p:spTgt spid="3240"/>
                                        </p:tgtEl>
                                        <p:attrNameLst>
                                          <p:attrName>style.visibility</p:attrName>
                                        </p:attrNameLst>
                                      </p:cBhvr>
                                      <p:to>
                                        <p:strVal val="visible"/>
                                      </p:to>
                                    </p:set>
                                    <p:animEffect transition="in" filter="fade">
                                      <p:cBhvr>
                                        <p:cTn id="39" dur="500"/>
                                        <p:tgtEl>
                                          <p:spTgt spid="3240"/>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3244">
                                            <p:txEl>
                                              <p:pRg st="0" end="0"/>
                                            </p:txEl>
                                          </p:spTgt>
                                        </p:tgtEl>
                                        <p:attrNameLst>
                                          <p:attrName>style.visibility</p:attrName>
                                        </p:attrNameLst>
                                      </p:cBhvr>
                                      <p:to>
                                        <p:strVal val="visible"/>
                                      </p:to>
                                    </p:set>
                                    <p:animEffect transition="in" filter="fade">
                                      <p:cBhvr>
                                        <p:cTn id="43" dur="500"/>
                                        <p:tgtEl>
                                          <p:spTgt spid="3244">
                                            <p:txEl>
                                              <p:pRg st="0" end="0"/>
                                            </p:txEl>
                                          </p:spTgt>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3244">
                                            <p:txEl>
                                              <p:pRg st="1" end="1"/>
                                            </p:txEl>
                                          </p:spTgt>
                                        </p:tgtEl>
                                        <p:attrNameLst>
                                          <p:attrName>style.visibility</p:attrName>
                                        </p:attrNameLst>
                                      </p:cBhvr>
                                      <p:to>
                                        <p:strVal val="visible"/>
                                      </p:to>
                                    </p:set>
                                    <p:animEffect transition="in" filter="fade">
                                      <p:cBhvr>
                                        <p:cTn id="47" dur="500"/>
                                        <p:tgtEl>
                                          <p:spTgt spid="3244">
                                            <p:txEl>
                                              <p:pRg st="1" end="1"/>
                                            </p:txEl>
                                          </p:spTgt>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3244">
                                            <p:txEl>
                                              <p:pRg st="2" end="2"/>
                                            </p:txEl>
                                          </p:spTgt>
                                        </p:tgtEl>
                                        <p:attrNameLst>
                                          <p:attrName>style.visibility</p:attrName>
                                        </p:attrNameLst>
                                      </p:cBhvr>
                                      <p:to>
                                        <p:strVal val="visible"/>
                                      </p:to>
                                    </p:set>
                                    <p:animEffect transition="in" filter="fade">
                                      <p:cBhvr>
                                        <p:cTn id="51" dur="500"/>
                                        <p:tgtEl>
                                          <p:spTgt spid="3244">
                                            <p:txEl>
                                              <p:pRg st="2" end="2"/>
                                            </p:txEl>
                                          </p:spTgt>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3059"/>
                                        </p:tgtEl>
                                        <p:attrNameLst>
                                          <p:attrName>style.visibility</p:attrName>
                                        </p:attrNameLst>
                                      </p:cBhvr>
                                      <p:to>
                                        <p:strVal val="visible"/>
                                      </p:to>
                                    </p:set>
                                    <p:animEffect transition="in" filter="fade">
                                      <p:cBhvr>
                                        <p:cTn id="55" dur="500"/>
                                        <p:tgtEl>
                                          <p:spTgt spid="3059"/>
                                        </p:tgtEl>
                                      </p:cBhvr>
                                    </p:animEffect>
                                  </p:childTnLst>
                                </p:cTn>
                              </p:par>
                              <p:par>
                                <p:cTn id="56" presetID="10" presetClass="entr" presetSubtype="0" fill="hold" nodeType="withEffect">
                                  <p:stCondLst>
                                    <p:cond delay="0"/>
                                  </p:stCondLst>
                                  <p:childTnLst>
                                    <p:set>
                                      <p:cBhvr>
                                        <p:cTn id="57" dur="1" fill="hold">
                                          <p:stCondLst>
                                            <p:cond delay="0"/>
                                          </p:stCondLst>
                                        </p:cTn>
                                        <p:tgtEl>
                                          <p:spTgt spid="2972"/>
                                        </p:tgtEl>
                                        <p:attrNameLst>
                                          <p:attrName>style.visibility</p:attrName>
                                        </p:attrNameLst>
                                      </p:cBhvr>
                                      <p:to>
                                        <p:strVal val="visible"/>
                                      </p:to>
                                    </p:set>
                                    <p:animEffect transition="in" filter="fade">
                                      <p:cBhvr>
                                        <p:cTn id="58" dur="500"/>
                                        <p:tgtEl>
                                          <p:spTgt spid="2972"/>
                                        </p:tgtEl>
                                      </p:cBhvr>
                                    </p:animEffect>
                                  </p:childTnLst>
                                </p:cTn>
                              </p:par>
                              <p:par>
                                <p:cTn id="59" presetID="10" presetClass="entr" presetSubtype="0" fill="hold" nodeType="withEffect">
                                  <p:stCondLst>
                                    <p:cond delay="0"/>
                                  </p:stCondLst>
                                  <p:childTnLst>
                                    <p:set>
                                      <p:cBhvr>
                                        <p:cTn id="60" dur="1" fill="hold">
                                          <p:stCondLst>
                                            <p:cond delay="0"/>
                                          </p:stCondLst>
                                        </p:cTn>
                                        <p:tgtEl>
                                          <p:spTgt spid="3241"/>
                                        </p:tgtEl>
                                        <p:attrNameLst>
                                          <p:attrName>style.visibility</p:attrName>
                                        </p:attrNameLst>
                                      </p:cBhvr>
                                      <p:to>
                                        <p:strVal val="visible"/>
                                      </p:to>
                                    </p:set>
                                    <p:animEffect transition="in" filter="fade">
                                      <p:cBhvr>
                                        <p:cTn id="61" dur="500"/>
                                        <p:tgtEl>
                                          <p:spTgt spid="3241"/>
                                        </p:tgtEl>
                                      </p:cBhvr>
                                    </p:animEffect>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3245">
                                            <p:txEl>
                                              <p:pRg st="0" end="0"/>
                                            </p:txEl>
                                          </p:spTgt>
                                        </p:tgtEl>
                                        <p:attrNameLst>
                                          <p:attrName>style.visibility</p:attrName>
                                        </p:attrNameLst>
                                      </p:cBhvr>
                                      <p:to>
                                        <p:strVal val="visible"/>
                                      </p:to>
                                    </p:set>
                                    <p:animEffect transition="in" filter="fade">
                                      <p:cBhvr>
                                        <p:cTn id="65" dur="500"/>
                                        <p:tgtEl>
                                          <p:spTgt spid="3245">
                                            <p:txEl>
                                              <p:pRg st="0" end="0"/>
                                            </p:txEl>
                                          </p:spTgt>
                                        </p:tgtEl>
                                      </p:cBhvr>
                                    </p:animEffect>
                                  </p:childTnLst>
                                </p:cTn>
                              </p:par>
                            </p:childTnLst>
                          </p:cTn>
                        </p:par>
                        <p:par>
                          <p:cTn id="66" fill="hold">
                            <p:stCondLst>
                              <p:cond delay="5500"/>
                            </p:stCondLst>
                            <p:childTnLst>
                              <p:par>
                                <p:cTn id="67" presetID="10" presetClass="entr" presetSubtype="0" fill="hold" nodeType="afterEffect">
                                  <p:stCondLst>
                                    <p:cond delay="0"/>
                                  </p:stCondLst>
                                  <p:childTnLst>
                                    <p:set>
                                      <p:cBhvr>
                                        <p:cTn id="68" dur="1" fill="hold">
                                          <p:stCondLst>
                                            <p:cond delay="0"/>
                                          </p:stCondLst>
                                        </p:cTn>
                                        <p:tgtEl>
                                          <p:spTgt spid="3245">
                                            <p:txEl>
                                              <p:pRg st="1" end="1"/>
                                            </p:txEl>
                                          </p:spTgt>
                                        </p:tgtEl>
                                        <p:attrNameLst>
                                          <p:attrName>style.visibility</p:attrName>
                                        </p:attrNameLst>
                                      </p:cBhvr>
                                      <p:to>
                                        <p:strVal val="visible"/>
                                      </p:to>
                                    </p:set>
                                    <p:animEffect transition="in" filter="fade">
                                      <p:cBhvr>
                                        <p:cTn id="69" dur="500"/>
                                        <p:tgtEl>
                                          <p:spTgt spid="3245">
                                            <p:txEl>
                                              <p:pRg st="1" end="1"/>
                                            </p:txEl>
                                          </p:spTgt>
                                        </p:tgtEl>
                                      </p:cBhvr>
                                    </p:animEffect>
                                  </p:childTnLst>
                                </p:cTn>
                              </p:par>
                            </p:childTnLst>
                          </p:cTn>
                        </p:par>
                        <p:par>
                          <p:cTn id="70" fill="hold">
                            <p:stCondLst>
                              <p:cond delay="6000"/>
                            </p:stCondLst>
                            <p:childTnLst>
                              <p:par>
                                <p:cTn id="71" presetID="10" presetClass="entr" presetSubtype="0" fill="hold" nodeType="afterEffect">
                                  <p:stCondLst>
                                    <p:cond delay="0"/>
                                  </p:stCondLst>
                                  <p:childTnLst>
                                    <p:set>
                                      <p:cBhvr>
                                        <p:cTn id="72" dur="1" fill="hold">
                                          <p:stCondLst>
                                            <p:cond delay="0"/>
                                          </p:stCondLst>
                                        </p:cTn>
                                        <p:tgtEl>
                                          <p:spTgt spid="3245">
                                            <p:txEl>
                                              <p:pRg st="2" end="2"/>
                                            </p:txEl>
                                          </p:spTgt>
                                        </p:tgtEl>
                                        <p:attrNameLst>
                                          <p:attrName>style.visibility</p:attrName>
                                        </p:attrNameLst>
                                      </p:cBhvr>
                                      <p:to>
                                        <p:strVal val="visible"/>
                                      </p:to>
                                    </p:set>
                                    <p:animEffect transition="in" filter="fade">
                                      <p:cBhvr>
                                        <p:cTn id="73" dur="500"/>
                                        <p:tgtEl>
                                          <p:spTgt spid="3245">
                                            <p:txEl>
                                              <p:pRg st="2" end="2"/>
                                            </p:txEl>
                                          </p:spTgt>
                                        </p:tgtEl>
                                      </p:cBhvr>
                                    </p:animEffect>
                                  </p:childTnLst>
                                </p:cTn>
                              </p:par>
                            </p:childTnLst>
                          </p:cTn>
                        </p:par>
                        <p:par>
                          <p:cTn id="74" fill="hold">
                            <p:stCondLst>
                              <p:cond delay="6500"/>
                            </p:stCondLst>
                            <p:childTnLst>
                              <p:par>
                                <p:cTn id="75" presetID="10" presetClass="entr" presetSubtype="0" fill="hold" nodeType="afterEffect">
                                  <p:stCondLst>
                                    <p:cond delay="0"/>
                                  </p:stCondLst>
                                  <p:childTnLst>
                                    <p:set>
                                      <p:cBhvr>
                                        <p:cTn id="76" dur="1" fill="hold">
                                          <p:stCondLst>
                                            <p:cond delay="0"/>
                                          </p:stCondLst>
                                        </p:cTn>
                                        <p:tgtEl>
                                          <p:spTgt spid="3099"/>
                                        </p:tgtEl>
                                        <p:attrNameLst>
                                          <p:attrName>style.visibility</p:attrName>
                                        </p:attrNameLst>
                                      </p:cBhvr>
                                      <p:to>
                                        <p:strVal val="visible"/>
                                      </p:to>
                                    </p:set>
                                    <p:animEffect transition="in" filter="fade">
                                      <p:cBhvr>
                                        <p:cTn id="77" dur="500"/>
                                        <p:tgtEl>
                                          <p:spTgt spid="3099"/>
                                        </p:tgtEl>
                                      </p:cBhvr>
                                    </p:animEffect>
                                  </p:childTnLst>
                                </p:cTn>
                              </p:par>
                              <p:par>
                                <p:cTn id="78" presetID="10" presetClass="entr" presetSubtype="0" fill="hold" nodeType="withEffect">
                                  <p:stCondLst>
                                    <p:cond delay="0"/>
                                  </p:stCondLst>
                                  <p:childTnLst>
                                    <p:set>
                                      <p:cBhvr>
                                        <p:cTn id="79" dur="1" fill="hold">
                                          <p:stCondLst>
                                            <p:cond delay="0"/>
                                          </p:stCondLst>
                                        </p:cTn>
                                        <p:tgtEl>
                                          <p:spTgt spid="2973"/>
                                        </p:tgtEl>
                                        <p:attrNameLst>
                                          <p:attrName>style.visibility</p:attrName>
                                        </p:attrNameLst>
                                      </p:cBhvr>
                                      <p:to>
                                        <p:strVal val="visible"/>
                                      </p:to>
                                    </p:set>
                                    <p:animEffect transition="in" filter="fade">
                                      <p:cBhvr>
                                        <p:cTn id="80" dur="500"/>
                                        <p:tgtEl>
                                          <p:spTgt spid="2973"/>
                                        </p:tgtEl>
                                      </p:cBhvr>
                                    </p:animEffect>
                                  </p:childTnLst>
                                </p:cTn>
                              </p:par>
                              <p:par>
                                <p:cTn id="81" presetID="10" presetClass="entr" presetSubtype="0" fill="hold" nodeType="withEffect">
                                  <p:stCondLst>
                                    <p:cond delay="0"/>
                                  </p:stCondLst>
                                  <p:childTnLst>
                                    <p:set>
                                      <p:cBhvr>
                                        <p:cTn id="82" dur="1" fill="hold">
                                          <p:stCondLst>
                                            <p:cond delay="0"/>
                                          </p:stCondLst>
                                        </p:cTn>
                                        <p:tgtEl>
                                          <p:spTgt spid="3242"/>
                                        </p:tgtEl>
                                        <p:attrNameLst>
                                          <p:attrName>style.visibility</p:attrName>
                                        </p:attrNameLst>
                                      </p:cBhvr>
                                      <p:to>
                                        <p:strVal val="visible"/>
                                      </p:to>
                                    </p:set>
                                    <p:animEffect transition="in" filter="fade">
                                      <p:cBhvr>
                                        <p:cTn id="83" dur="500"/>
                                        <p:tgtEl>
                                          <p:spTgt spid="3242"/>
                                        </p:tgtEl>
                                      </p:cBhvr>
                                    </p:animEffect>
                                  </p:childTnLst>
                                </p:cTn>
                              </p:par>
                            </p:childTnLst>
                          </p:cTn>
                        </p:par>
                        <p:par>
                          <p:cTn id="84" fill="hold">
                            <p:stCondLst>
                              <p:cond delay="7000"/>
                            </p:stCondLst>
                            <p:childTnLst>
                              <p:par>
                                <p:cTn id="85" presetID="10" presetClass="entr" presetSubtype="0" fill="hold" nodeType="afterEffect">
                                  <p:stCondLst>
                                    <p:cond delay="0"/>
                                  </p:stCondLst>
                                  <p:childTnLst>
                                    <p:set>
                                      <p:cBhvr>
                                        <p:cTn id="86" dur="1" fill="hold">
                                          <p:stCondLst>
                                            <p:cond delay="0"/>
                                          </p:stCondLst>
                                        </p:cTn>
                                        <p:tgtEl>
                                          <p:spTgt spid="3246">
                                            <p:txEl>
                                              <p:pRg st="0" end="0"/>
                                            </p:txEl>
                                          </p:spTgt>
                                        </p:tgtEl>
                                        <p:attrNameLst>
                                          <p:attrName>style.visibility</p:attrName>
                                        </p:attrNameLst>
                                      </p:cBhvr>
                                      <p:to>
                                        <p:strVal val="visible"/>
                                      </p:to>
                                    </p:set>
                                    <p:animEffect transition="in" filter="fade">
                                      <p:cBhvr>
                                        <p:cTn id="87" dur="500"/>
                                        <p:tgtEl>
                                          <p:spTgt spid="3246">
                                            <p:txEl>
                                              <p:pRg st="0" end="0"/>
                                            </p:txEl>
                                          </p:spTgt>
                                        </p:tgtEl>
                                      </p:cBhvr>
                                    </p:animEffect>
                                  </p:childTnLst>
                                </p:cTn>
                              </p:par>
                            </p:childTnLst>
                          </p:cTn>
                        </p:par>
                        <p:par>
                          <p:cTn id="88" fill="hold">
                            <p:stCondLst>
                              <p:cond delay="7500"/>
                            </p:stCondLst>
                            <p:childTnLst>
                              <p:par>
                                <p:cTn id="89" presetID="10" presetClass="entr" presetSubtype="0" fill="hold" nodeType="afterEffect">
                                  <p:stCondLst>
                                    <p:cond delay="0"/>
                                  </p:stCondLst>
                                  <p:childTnLst>
                                    <p:set>
                                      <p:cBhvr>
                                        <p:cTn id="90" dur="1" fill="hold">
                                          <p:stCondLst>
                                            <p:cond delay="0"/>
                                          </p:stCondLst>
                                        </p:cTn>
                                        <p:tgtEl>
                                          <p:spTgt spid="3246">
                                            <p:txEl>
                                              <p:pRg st="1" end="1"/>
                                            </p:txEl>
                                          </p:spTgt>
                                        </p:tgtEl>
                                        <p:attrNameLst>
                                          <p:attrName>style.visibility</p:attrName>
                                        </p:attrNameLst>
                                      </p:cBhvr>
                                      <p:to>
                                        <p:strVal val="visible"/>
                                      </p:to>
                                    </p:set>
                                    <p:animEffect transition="in" filter="fade">
                                      <p:cBhvr>
                                        <p:cTn id="91" dur="500"/>
                                        <p:tgtEl>
                                          <p:spTgt spid="3246">
                                            <p:txEl>
                                              <p:pRg st="1" end="1"/>
                                            </p:txEl>
                                          </p:spTgt>
                                        </p:tgtEl>
                                      </p:cBhvr>
                                    </p:animEffect>
                                  </p:childTnLst>
                                </p:cTn>
                              </p:par>
                            </p:childTnLst>
                          </p:cTn>
                        </p:par>
                        <p:par>
                          <p:cTn id="92" fill="hold">
                            <p:stCondLst>
                              <p:cond delay="8000"/>
                            </p:stCondLst>
                            <p:childTnLst>
                              <p:par>
                                <p:cTn id="93" presetID="10" presetClass="entr" presetSubtype="0" fill="hold" nodeType="afterEffect">
                                  <p:stCondLst>
                                    <p:cond delay="0"/>
                                  </p:stCondLst>
                                  <p:childTnLst>
                                    <p:set>
                                      <p:cBhvr>
                                        <p:cTn id="94" dur="1" fill="hold">
                                          <p:stCondLst>
                                            <p:cond delay="0"/>
                                          </p:stCondLst>
                                        </p:cTn>
                                        <p:tgtEl>
                                          <p:spTgt spid="3246">
                                            <p:txEl>
                                              <p:pRg st="2" end="2"/>
                                            </p:txEl>
                                          </p:spTgt>
                                        </p:tgtEl>
                                        <p:attrNameLst>
                                          <p:attrName>style.visibility</p:attrName>
                                        </p:attrNameLst>
                                      </p:cBhvr>
                                      <p:to>
                                        <p:strVal val="visible"/>
                                      </p:to>
                                    </p:set>
                                    <p:animEffect transition="in" filter="fade">
                                      <p:cBhvr>
                                        <p:cTn id="95" dur="500"/>
                                        <p:tgtEl>
                                          <p:spTgt spid="324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250"/>
        <p:cNvGrpSpPr/>
        <p:nvPr/>
      </p:nvGrpSpPr>
      <p:grpSpPr>
        <a:xfrm>
          <a:off x="0" y="0"/>
          <a:ext cx="0" cy="0"/>
          <a:chOff x="0" y="0"/>
          <a:chExt cx="0" cy="0"/>
        </a:xfrm>
      </p:grpSpPr>
      <p:sp>
        <p:nvSpPr>
          <p:cNvPr id="3251" name="Google Shape;3251;p48"/>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cxnSp>
        <p:nvCxnSpPr>
          <p:cNvPr id="3252" name="Google Shape;3252;p48"/>
          <p:cNvCxnSpPr/>
          <p:nvPr/>
        </p:nvCxnSpPr>
        <p:spPr>
          <a:xfrm>
            <a:off x="3529328" y="1579082"/>
            <a:ext cx="0" cy="2456333"/>
          </a:xfrm>
          <a:prstGeom prst="straightConnector1">
            <a:avLst/>
          </a:prstGeom>
          <a:noFill/>
          <a:ln w="9525" cap="flat" cmpd="sng">
            <a:solidFill>
              <a:srgbClr val="D8D8D8"/>
            </a:solidFill>
            <a:prstDash val="dot"/>
            <a:miter lim="800000"/>
            <a:headEnd type="none" w="sm" len="sm"/>
            <a:tailEnd type="none" w="sm" len="sm"/>
          </a:ln>
        </p:spPr>
      </p:cxnSp>
      <p:cxnSp>
        <p:nvCxnSpPr>
          <p:cNvPr id="3253" name="Google Shape;3253;p48"/>
          <p:cNvCxnSpPr>
            <a:stCxn id="3254" idx="1"/>
          </p:cNvCxnSpPr>
          <p:nvPr/>
        </p:nvCxnSpPr>
        <p:spPr>
          <a:xfrm>
            <a:off x="5566512" y="1625467"/>
            <a:ext cx="0" cy="2409900"/>
          </a:xfrm>
          <a:prstGeom prst="straightConnector1">
            <a:avLst/>
          </a:prstGeom>
          <a:noFill/>
          <a:ln w="9525" cap="flat" cmpd="sng">
            <a:solidFill>
              <a:srgbClr val="D8D8D8"/>
            </a:solidFill>
            <a:prstDash val="dot"/>
            <a:miter lim="800000"/>
            <a:headEnd type="none" w="sm" len="sm"/>
            <a:tailEnd type="none" w="sm" len="sm"/>
          </a:ln>
        </p:spPr>
      </p:cxnSp>
      <p:sp>
        <p:nvSpPr>
          <p:cNvPr id="3255" name="Google Shape;3255;p48"/>
          <p:cNvSpPr txBox="1"/>
          <p:nvPr/>
        </p:nvSpPr>
        <p:spPr>
          <a:xfrm>
            <a:off x="1629750" y="3002694"/>
            <a:ext cx="1737141"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Low voltage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256" name="Google Shape;3256;p48"/>
          <p:cNvSpPr txBox="1"/>
          <p:nvPr/>
        </p:nvSpPr>
        <p:spPr>
          <a:xfrm>
            <a:off x="3744562" y="2994269"/>
            <a:ext cx="1670791"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Mid voltage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257" name="Google Shape;3257;p48"/>
          <p:cNvSpPr txBox="1"/>
          <p:nvPr/>
        </p:nvSpPr>
        <p:spPr>
          <a:xfrm>
            <a:off x="5804173" y="2994339"/>
            <a:ext cx="1741753"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High voltage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258" name="Google Shape;3258;p48"/>
          <p:cNvSpPr txBox="1"/>
          <p:nvPr/>
        </p:nvSpPr>
        <p:spPr>
          <a:xfrm>
            <a:off x="1401632" y="1437884"/>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Low</a:t>
            </a:r>
            <a:endParaRPr/>
          </a:p>
        </p:txBody>
      </p:sp>
      <p:sp>
        <p:nvSpPr>
          <p:cNvPr id="3259" name="Google Shape;3259;p48"/>
          <p:cNvSpPr/>
          <p:nvPr/>
        </p:nvSpPr>
        <p:spPr>
          <a:xfrm>
            <a:off x="1784849" y="1758977"/>
            <a:ext cx="1427272" cy="41147"/>
          </a:xfrm>
          <a:prstGeom prst="roundRect">
            <a:avLst>
              <a:gd name="adj" fmla="val 50000"/>
            </a:avLst>
          </a:prstGeom>
          <a:solidFill>
            <a:schemeClr val="accent1"/>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260" name="Google Shape;3260;p48"/>
          <p:cNvSpPr txBox="1"/>
          <p:nvPr/>
        </p:nvSpPr>
        <p:spPr>
          <a:xfrm>
            <a:off x="3475506" y="1449425"/>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Mid</a:t>
            </a:r>
            <a:endParaRPr/>
          </a:p>
        </p:txBody>
      </p:sp>
      <p:sp>
        <p:nvSpPr>
          <p:cNvPr id="3261" name="Google Shape;3261;p48"/>
          <p:cNvSpPr/>
          <p:nvPr/>
        </p:nvSpPr>
        <p:spPr>
          <a:xfrm>
            <a:off x="3850368" y="1770518"/>
            <a:ext cx="1427272" cy="41147"/>
          </a:xfrm>
          <a:prstGeom prst="roundRect">
            <a:avLst>
              <a:gd name="adj" fmla="val 50000"/>
            </a:avLst>
          </a:prstGeom>
          <a:solidFill>
            <a:schemeClr val="accent2"/>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254" name="Google Shape;3254;p48"/>
          <p:cNvSpPr txBox="1"/>
          <p:nvPr/>
        </p:nvSpPr>
        <p:spPr>
          <a:xfrm>
            <a:off x="5566512" y="1449425"/>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High</a:t>
            </a:r>
            <a:endParaRPr/>
          </a:p>
        </p:txBody>
      </p:sp>
      <p:sp>
        <p:nvSpPr>
          <p:cNvPr id="3262" name="Google Shape;3262;p48"/>
          <p:cNvSpPr/>
          <p:nvPr/>
        </p:nvSpPr>
        <p:spPr>
          <a:xfrm>
            <a:off x="5949728" y="1770518"/>
            <a:ext cx="1427272" cy="41147"/>
          </a:xfrm>
          <a:prstGeom prst="roundRect">
            <a:avLst>
              <a:gd name="adj" fmla="val 50000"/>
            </a:avLst>
          </a:prstGeom>
          <a:solidFill>
            <a:schemeClr val="accent3"/>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grpSp>
        <p:nvGrpSpPr>
          <p:cNvPr id="3263" name="Google Shape;3263;p48"/>
          <p:cNvGrpSpPr/>
          <p:nvPr/>
        </p:nvGrpSpPr>
        <p:grpSpPr>
          <a:xfrm>
            <a:off x="3678140" y="4092098"/>
            <a:ext cx="2054696" cy="238125"/>
            <a:chOff x="8526831" y="3555955"/>
            <a:chExt cx="6458228" cy="635001"/>
          </a:xfrm>
        </p:grpSpPr>
        <p:grpSp>
          <p:nvGrpSpPr>
            <p:cNvPr id="3264" name="Google Shape;3264;p48"/>
            <p:cNvGrpSpPr/>
            <p:nvPr/>
          </p:nvGrpSpPr>
          <p:grpSpPr>
            <a:xfrm>
              <a:off x="8526831" y="3555955"/>
              <a:ext cx="2235736" cy="635001"/>
              <a:chOff x="7120345" y="1996532"/>
              <a:chExt cx="1485168" cy="238569"/>
            </a:xfrm>
          </p:grpSpPr>
          <p:sp>
            <p:nvSpPr>
              <p:cNvPr id="3265" name="Google Shape;3265;p48"/>
              <p:cNvSpPr/>
              <p:nvPr/>
            </p:nvSpPr>
            <p:spPr>
              <a:xfrm>
                <a:off x="7120345" y="2076140"/>
                <a:ext cx="241781" cy="73161"/>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266" name="Google Shape;3266;p48"/>
              <p:cNvSpPr txBox="1"/>
              <p:nvPr/>
            </p:nvSpPr>
            <p:spPr>
              <a:xfrm>
                <a:off x="7376927" y="1996532"/>
                <a:ext cx="1228586" cy="238569"/>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088"/>
                  <a:buFont typeface="Arial"/>
                  <a:buNone/>
                </a:pPr>
                <a:r>
                  <a:rPr lang="en-US" sz="1088" b="1">
                    <a:solidFill>
                      <a:schemeClr val="dk1"/>
                    </a:solidFill>
                    <a:latin typeface="Calibri"/>
                    <a:ea typeface="Calibri"/>
                    <a:cs typeface="Calibri"/>
                    <a:sym typeface="Calibri"/>
                  </a:rPr>
                  <a:t>Low</a:t>
                </a:r>
                <a:endParaRPr/>
              </a:p>
            </p:txBody>
          </p:sp>
        </p:grpSp>
        <p:grpSp>
          <p:nvGrpSpPr>
            <p:cNvPr id="3267" name="Google Shape;3267;p48"/>
            <p:cNvGrpSpPr/>
            <p:nvPr/>
          </p:nvGrpSpPr>
          <p:grpSpPr>
            <a:xfrm>
              <a:off x="10645662" y="3555955"/>
              <a:ext cx="2288260" cy="635001"/>
              <a:chOff x="7259904" y="1996532"/>
              <a:chExt cx="1520059" cy="238569"/>
            </a:xfrm>
          </p:grpSpPr>
          <p:sp>
            <p:nvSpPr>
              <p:cNvPr id="3268" name="Google Shape;3268;p48"/>
              <p:cNvSpPr/>
              <p:nvPr/>
            </p:nvSpPr>
            <p:spPr>
              <a:xfrm>
                <a:off x="7259904" y="2076140"/>
                <a:ext cx="241781" cy="73161"/>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269" name="Google Shape;3269;p48"/>
              <p:cNvSpPr txBox="1"/>
              <p:nvPr/>
            </p:nvSpPr>
            <p:spPr>
              <a:xfrm>
                <a:off x="7551376" y="1996532"/>
                <a:ext cx="1228587" cy="238569"/>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088"/>
                  <a:buFont typeface="Arial"/>
                  <a:buNone/>
                </a:pPr>
                <a:r>
                  <a:rPr lang="en-US" sz="1088" b="1">
                    <a:solidFill>
                      <a:schemeClr val="dk1"/>
                    </a:solidFill>
                    <a:latin typeface="Calibri"/>
                    <a:ea typeface="Calibri"/>
                    <a:cs typeface="Calibri"/>
                    <a:sym typeface="Calibri"/>
                  </a:rPr>
                  <a:t>Mid</a:t>
                </a:r>
                <a:endParaRPr/>
              </a:p>
            </p:txBody>
          </p:sp>
        </p:grpSp>
        <p:grpSp>
          <p:nvGrpSpPr>
            <p:cNvPr id="3270" name="Google Shape;3270;p48"/>
            <p:cNvGrpSpPr/>
            <p:nvPr/>
          </p:nvGrpSpPr>
          <p:grpSpPr>
            <a:xfrm>
              <a:off x="12723062" y="3555955"/>
              <a:ext cx="2261997" cy="635001"/>
              <a:chOff x="7154730" y="1996532"/>
              <a:chExt cx="1502613" cy="238569"/>
            </a:xfrm>
          </p:grpSpPr>
          <p:sp>
            <p:nvSpPr>
              <p:cNvPr id="3271" name="Google Shape;3271;p48"/>
              <p:cNvSpPr/>
              <p:nvPr/>
            </p:nvSpPr>
            <p:spPr>
              <a:xfrm>
                <a:off x="7154730" y="2076140"/>
                <a:ext cx="241781" cy="73161"/>
              </a:xfrm>
              <a:prstGeom prst="rect">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272" name="Google Shape;3272;p48"/>
              <p:cNvSpPr txBox="1"/>
              <p:nvPr/>
            </p:nvSpPr>
            <p:spPr>
              <a:xfrm>
                <a:off x="7428756" y="1996532"/>
                <a:ext cx="1228586" cy="238569"/>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088"/>
                  <a:buFont typeface="Arial"/>
                  <a:buNone/>
                </a:pPr>
                <a:r>
                  <a:rPr lang="en-US" sz="1088" b="1">
                    <a:solidFill>
                      <a:schemeClr val="dk1"/>
                    </a:solidFill>
                    <a:latin typeface="Calibri"/>
                    <a:ea typeface="Calibri"/>
                    <a:cs typeface="Calibri"/>
                    <a:sym typeface="Calibri"/>
                  </a:rPr>
                  <a:t>High</a:t>
                </a:r>
                <a:endParaRPr/>
              </a:p>
            </p:txBody>
          </p:sp>
        </p:grpSp>
      </p:grpSp>
      <p:grpSp>
        <p:nvGrpSpPr>
          <p:cNvPr id="3273" name="Google Shape;3273;p48"/>
          <p:cNvGrpSpPr/>
          <p:nvPr/>
        </p:nvGrpSpPr>
        <p:grpSpPr>
          <a:xfrm>
            <a:off x="1943507" y="2022899"/>
            <a:ext cx="1133180" cy="791766"/>
            <a:chOff x="2144713" y="2039938"/>
            <a:chExt cx="1511300" cy="1055688"/>
          </a:xfrm>
        </p:grpSpPr>
        <p:sp>
          <p:nvSpPr>
            <p:cNvPr id="3274" name="Google Shape;3274;p48"/>
            <p:cNvSpPr/>
            <p:nvPr/>
          </p:nvSpPr>
          <p:spPr>
            <a:xfrm>
              <a:off x="2603500" y="2039938"/>
              <a:ext cx="274638" cy="166688"/>
            </a:xfrm>
            <a:custGeom>
              <a:avLst/>
              <a:gdLst/>
              <a:ahLst/>
              <a:cxnLst/>
              <a:rect l="l" t="t" r="r" b="b"/>
              <a:pathLst>
                <a:path w="155" h="94" extrusionOk="0">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75" name="Google Shape;3275;p48"/>
            <p:cNvSpPr/>
            <p:nvPr/>
          </p:nvSpPr>
          <p:spPr>
            <a:xfrm>
              <a:off x="3141663" y="2095501"/>
              <a:ext cx="279400" cy="233363"/>
            </a:xfrm>
            <a:custGeom>
              <a:avLst/>
              <a:gdLst/>
              <a:ahLst/>
              <a:cxnLst/>
              <a:rect l="l" t="t" r="r" b="b"/>
              <a:pathLst>
                <a:path w="157" h="132" extrusionOk="0">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76" name="Google Shape;3276;p48"/>
            <p:cNvSpPr/>
            <p:nvPr/>
          </p:nvSpPr>
          <p:spPr>
            <a:xfrm>
              <a:off x="2922588" y="2039938"/>
              <a:ext cx="219075" cy="149225"/>
            </a:xfrm>
            <a:custGeom>
              <a:avLst/>
              <a:gdLst/>
              <a:ahLst/>
              <a:cxnLst/>
              <a:rect l="l" t="t" r="r" b="b"/>
              <a:pathLst>
                <a:path w="123" h="84" extrusionOk="0">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77" name="Google Shape;3277;p48"/>
            <p:cNvSpPr/>
            <p:nvPr/>
          </p:nvSpPr>
          <p:spPr>
            <a:xfrm>
              <a:off x="3368675" y="2278063"/>
              <a:ext cx="209550" cy="230188"/>
            </a:xfrm>
            <a:custGeom>
              <a:avLst/>
              <a:gdLst/>
              <a:ahLst/>
              <a:cxnLst/>
              <a:rect l="l" t="t" r="r" b="b"/>
              <a:pathLst>
                <a:path w="118" h="130" extrusionOk="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rgbClr val="9CC2E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78" name="Google Shape;3278;p48"/>
            <p:cNvSpPr/>
            <p:nvPr/>
          </p:nvSpPr>
          <p:spPr>
            <a:xfrm>
              <a:off x="2198688" y="2278063"/>
              <a:ext cx="233363" cy="279400"/>
            </a:xfrm>
            <a:custGeom>
              <a:avLst/>
              <a:gdLst/>
              <a:ahLst/>
              <a:cxnLst/>
              <a:rect l="l" t="t" r="r" b="b"/>
              <a:pathLst>
                <a:path w="132" h="157" extrusionOk="0">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79" name="Google Shape;3279;p48"/>
            <p:cNvSpPr/>
            <p:nvPr/>
          </p:nvSpPr>
          <p:spPr>
            <a:xfrm>
              <a:off x="2381250" y="2119313"/>
              <a:ext cx="230188" cy="209550"/>
            </a:xfrm>
            <a:custGeom>
              <a:avLst/>
              <a:gdLst/>
              <a:ahLst/>
              <a:cxnLst/>
              <a:rect l="l" t="t" r="r" b="b"/>
              <a:pathLst>
                <a:path w="130" h="118" extrusionOk="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0" name="Google Shape;3280;p48"/>
            <p:cNvSpPr/>
            <p:nvPr/>
          </p:nvSpPr>
          <p:spPr>
            <a:xfrm>
              <a:off x="2144713" y="2557463"/>
              <a:ext cx="147638" cy="217488"/>
            </a:xfrm>
            <a:custGeom>
              <a:avLst/>
              <a:gdLst/>
              <a:ahLst/>
              <a:cxnLst/>
              <a:rect l="l" t="t" r="r" b="b"/>
              <a:pathLst>
                <a:path w="83" h="123" extrusionOk="0">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1" name="Google Shape;3281;p48"/>
            <p:cNvSpPr/>
            <p:nvPr/>
          </p:nvSpPr>
          <p:spPr>
            <a:xfrm>
              <a:off x="2144713" y="2819401"/>
              <a:ext cx="166688" cy="276225"/>
            </a:xfrm>
            <a:custGeom>
              <a:avLst/>
              <a:gdLst/>
              <a:ahLst/>
              <a:cxnLst/>
              <a:rect l="l" t="t" r="r" b="b"/>
              <a:pathLst>
                <a:path w="94" h="155" extrusionOk="0">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2" name="Google Shape;3282;p48"/>
            <p:cNvSpPr/>
            <p:nvPr/>
          </p:nvSpPr>
          <p:spPr>
            <a:xfrm>
              <a:off x="3490913" y="2498726"/>
              <a:ext cx="165100" cy="276225"/>
            </a:xfrm>
            <a:custGeom>
              <a:avLst/>
              <a:gdLst/>
              <a:ahLst/>
              <a:cxnLst/>
              <a:rect l="l" t="t" r="r" b="b"/>
              <a:pathLst>
                <a:path w="93" h="156" extrusionOk="0">
                  <a:moveTo>
                    <a:pt x="93" y="156"/>
                  </a:moveTo>
                  <a:cubicBezTo>
                    <a:pt x="92" y="101"/>
                    <a:pt x="80" y="48"/>
                    <a:pt x="59" y="0"/>
                  </a:cubicBezTo>
                  <a:cubicBezTo>
                    <a:pt x="0" y="28"/>
                    <a:pt x="0" y="28"/>
                    <a:pt x="0" y="28"/>
                  </a:cubicBezTo>
                  <a:cubicBezTo>
                    <a:pt x="16" y="68"/>
                    <a:pt x="26" y="111"/>
                    <a:pt x="28" y="156"/>
                  </a:cubicBezTo>
                  <a:lnTo>
                    <a:pt x="93" y="156"/>
                  </a:lnTo>
                  <a:close/>
                </a:path>
              </a:pathLst>
            </a:custGeom>
            <a:solidFill>
              <a:srgbClr val="BBD6EE"/>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3" name="Google Shape;3283;p48"/>
            <p:cNvSpPr/>
            <p:nvPr/>
          </p:nvSpPr>
          <p:spPr>
            <a:xfrm>
              <a:off x="3508375" y="2819401"/>
              <a:ext cx="147638" cy="217488"/>
            </a:xfrm>
            <a:custGeom>
              <a:avLst/>
              <a:gdLst/>
              <a:ahLst/>
              <a:cxnLst/>
              <a:rect l="l" t="t" r="r" b="b"/>
              <a:pathLst>
                <a:path w="83" h="122" extrusionOk="0">
                  <a:moveTo>
                    <a:pt x="18" y="0"/>
                  </a:moveTo>
                  <a:cubicBezTo>
                    <a:pt x="17" y="34"/>
                    <a:pt x="10" y="68"/>
                    <a:pt x="0" y="100"/>
                  </a:cubicBezTo>
                  <a:cubicBezTo>
                    <a:pt x="62" y="122"/>
                    <a:pt x="62" y="122"/>
                    <a:pt x="62" y="122"/>
                  </a:cubicBezTo>
                  <a:cubicBezTo>
                    <a:pt x="75" y="84"/>
                    <a:pt x="82" y="42"/>
                    <a:pt x="83" y="0"/>
                  </a:cubicBezTo>
                  <a:lnTo>
                    <a:pt x="18" y="0"/>
                  </a:lnTo>
                  <a:close/>
                </a:path>
              </a:pathLst>
            </a:custGeom>
            <a:solidFill>
              <a:srgbClr val="DDEAF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284" name="Google Shape;3284;p48"/>
          <p:cNvGrpSpPr/>
          <p:nvPr/>
        </p:nvGrpSpPr>
        <p:grpSpPr>
          <a:xfrm>
            <a:off x="3986693" y="2032469"/>
            <a:ext cx="1133180" cy="791766"/>
            <a:chOff x="2144713" y="2039938"/>
            <a:chExt cx="1511300" cy="1055688"/>
          </a:xfrm>
        </p:grpSpPr>
        <p:sp>
          <p:nvSpPr>
            <p:cNvPr id="3285" name="Google Shape;3285;p48"/>
            <p:cNvSpPr/>
            <p:nvPr/>
          </p:nvSpPr>
          <p:spPr>
            <a:xfrm>
              <a:off x="2603500" y="2039938"/>
              <a:ext cx="274638" cy="166688"/>
            </a:xfrm>
            <a:custGeom>
              <a:avLst/>
              <a:gdLst/>
              <a:ahLst/>
              <a:cxnLst/>
              <a:rect l="l" t="t" r="r" b="b"/>
              <a:pathLst>
                <a:path w="155" h="94" extrusionOk="0">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6" name="Google Shape;3286;p48"/>
            <p:cNvSpPr/>
            <p:nvPr/>
          </p:nvSpPr>
          <p:spPr>
            <a:xfrm>
              <a:off x="3141663" y="2095501"/>
              <a:ext cx="279400" cy="233363"/>
            </a:xfrm>
            <a:custGeom>
              <a:avLst/>
              <a:gdLst/>
              <a:ahLst/>
              <a:cxnLst/>
              <a:rect l="l" t="t" r="r" b="b"/>
              <a:pathLst>
                <a:path w="157" h="132" extrusionOk="0">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7" name="Google Shape;3287;p48"/>
            <p:cNvSpPr/>
            <p:nvPr/>
          </p:nvSpPr>
          <p:spPr>
            <a:xfrm>
              <a:off x="2922588" y="2039938"/>
              <a:ext cx="219075" cy="149225"/>
            </a:xfrm>
            <a:custGeom>
              <a:avLst/>
              <a:gdLst/>
              <a:ahLst/>
              <a:cxnLst/>
              <a:rect l="l" t="t" r="r" b="b"/>
              <a:pathLst>
                <a:path w="123" h="84" extrusionOk="0">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8" name="Google Shape;3288;p48"/>
            <p:cNvSpPr/>
            <p:nvPr/>
          </p:nvSpPr>
          <p:spPr>
            <a:xfrm>
              <a:off x="3368675" y="2278063"/>
              <a:ext cx="209550" cy="230188"/>
            </a:xfrm>
            <a:custGeom>
              <a:avLst/>
              <a:gdLst/>
              <a:ahLst/>
              <a:cxnLst/>
              <a:rect l="l" t="t" r="r" b="b"/>
              <a:pathLst>
                <a:path w="118" h="130" extrusionOk="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89" name="Google Shape;3289;p48"/>
            <p:cNvSpPr/>
            <p:nvPr/>
          </p:nvSpPr>
          <p:spPr>
            <a:xfrm>
              <a:off x="2198688" y="2278063"/>
              <a:ext cx="233363" cy="279400"/>
            </a:xfrm>
            <a:custGeom>
              <a:avLst/>
              <a:gdLst/>
              <a:ahLst/>
              <a:cxnLst/>
              <a:rect l="l" t="t" r="r" b="b"/>
              <a:pathLst>
                <a:path w="132" h="157" extrusionOk="0">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rgbClr val="F4B081"/>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0" name="Google Shape;3290;p48"/>
            <p:cNvSpPr/>
            <p:nvPr/>
          </p:nvSpPr>
          <p:spPr>
            <a:xfrm>
              <a:off x="2381250" y="2119313"/>
              <a:ext cx="230188" cy="209550"/>
            </a:xfrm>
            <a:custGeom>
              <a:avLst/>
              <a:gdLst/>
              <a:ahLst/>
              <a:cxnLst/>
              <a:rect l="l" t="t" r="r" b="b"/>
              <a:pathLst>
                <a:path w="130" h="118" extrusionOk="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1" name="Google Shape;3291;p48"/>
            <p:cNvSpPr/>
            <p:nvPr/>
          </p:nvSpPr>
          <p:spPr>
            <a:xfrm>
              <a:off x="2144713" y="2557463"/>
              <a:ext cx="147638" cy="217488"/>
            </a:xfrm>
            <a:custGeom>
              <a:avLst/>
              <a:gdLst/>
              <a:ahLst/>
              <a:cxnLst/>
              <a:rect l="l" t="t" r="r" b="b"/>
              <a:pathLst>
                <a:path w="83" h="123" extrusionOk="0">
                  <a:moveTo>
                    <a:pt x="66" y="123"/>
                  </a:moveTo>
                  <a:cubicBezTo>
                    <a:pt x="67" y="88"/>
                    <a:pt x="73" y="54"/>
                    <a:pt x="83" y="23"/>
                  </a:cubicBezTo>
                  <a:cubicBezTo>
                    <a:pt x="22" y="0"/>
                    <a:pt x="22" y="0"/>
                    <a:pt x="22" y="0"/>
                  </a:cubicBezTo>
                  <a:cubicBezTo>
                    <a:pt x="9" y="39"/>
                    <a:pt x="1" y="80"/>
                    <a:pt x="0" y="123"/>
                  </a:cubicBezTo>
                  <a:lnTo>
                    <a:pt x="66" y="123"/>
                  </a:lnTo>
                  <a:close/>
                </a:path>
              </a:pathLst>
            </a:custGeom>
            <a:solidFill>
              <a:srgbClr val="F7CAA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2" name="Google Shape;3292;p48"/>
            <p:cNvSpPr/>
            <p:nvPr/>
          </p:nvSpPr>
          <p:spPr>
            <a:xfrm>
              <a:off x="2144713" y="2819401"/>
              <a:ext cx="166688" cy="276225"/>
            </a:xfrm>
            <a:custGeom>
              <a:avLst/>
              <a:gdLst/>
              <a:ahLst/>
              <a:cxnLst/>
              <a:rect l="l" t="t" r="r" b="b"/>
              <a:pathLst>
                <a:path w="94" h="155" extrusionOk="0">
                  <a:moveTo>
                    <a:pt x="0" y="0"/>
                  </a:moveTo>
                  <a:cubicBezTo>
                    <a:pt x="1" y="55"/>
                    <a:pt x="13" y="107"/>
                    <a:pt x="34" y="155"/>
                  </a:cubicBezTo>
                  <a:cubicBezTo>
                    <a:pt x="94" y="127"/>
                    <a:pt x="94" y="127"/>
                    <a:pt x="94" y="127"/>
                  </a:cubicBezTo>
                  <a:cubicBezTo>
                    <a:pt x="77" y="88"/>
                    <a:pt x="67" y="45"/>
                    <a:pt x="66" y="0"/>
                  </a:cubicBezTo>
                  <a:lnTo>
                    <a:pt x="0" y="0"/>
                  </a:lnTo>
                  <a:close/>
                </a:path>
              </a:pathLst>
            </a:custGeom>
            <a:solidFill>
              <a:srgbClr val="FBE4D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3" name="Google Shape;3293;p48"/>
            <p:cNvSpPr/>
            <p:nvPr/>
          </p:nvSpPr>
          <p:spPr>
            <a:xfrm>
              <a:off x="3490913" y="2498726"/>
              <a:ext cx="165100" cy="276225"/>
            </a:xfrm>
            <a:custGeom>
              <a:avLst/>
              <a:gdLst/>
              <a:ahLst/>
              <a:cxnLst/>
              <a:rect l="l" t="t" r="r" b="b"/>
              <a:pathLst>
                <a:path w="93" h="156" extrusionOk="0">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4" name="Google Shape;3294;p48"/>
            <p:cNvSpPr/>
            <p:nvPr/>
          </p:nvSpPr>
          <p:spPr>
            <a:xfrm>
              <a:off x="3508375" y="2819401"/>
              <a:ext cx="147638" cy="217488"/>
            </a:xfrm>
            <a:custGeom>
              <a:avLst/>
              <a:gdLst/>
              <a:ahLst/>
              <a:cxnLst/>
              <a:rect l="l" t="t" r="r" b="b"/>
              <a:pathLst>
                <a:path w="83" h="122" extrusionOk="0">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295" name="Google Shape;3295;p48"/>
          <p:cNvGrpSpPr/>
          <p:nvPr/>
        </p:nvGrpSpPr>
        <p:grpSpPr>
          <a:xfrm>
            <a:off x="6097573" y="2023877"/>
            <a:ext cx="1133180" cy="791766"/>
            <a:chOff x="2144713" y="2039938"/>
            <a:chExt cx="1511300" cy="1055688"/>
          </a:xfrm>
        </p:grpSpPr>
        <p:sp>
          <p:nvSpPr>
            <p:cNvPr id="3296" name="Google Shape;3296;p48"/>
            <p:cNvSpPr/>
            <p:nvPr/>
          </p:nvSpPr>
          <p:spPr>
            <a:xfrm>
              <a:off x="2603500" y="2039938"/>
              <a:ext cx="274638" cy="166688"/>
            </a:xfrm>
            <a:custGeom>
              <a:avLst/>
              <a:gdLst/>
              <a:ahLst/>
              <a:cxnLst/>
              <a:rect l="l" t="t" r="r" b="b"/>
              <a:pathLst>
                <a:path w="155" h="94" extrusionOk="0">
                  <a:moveTo>
                    <a:pt x="27" y="94"/>
                  </a:moveTo>
                  <a:cubicBezTo>
                    <a:pt x="67" y="77"/>
                    <a:pt x="110" y="68"/>
                    <a:pt x="155" y="66"/>
                  </a:cubicBezTo>
                  <a:cubicBezTo>
                    <a:pt x="155" y="0"/>
                    <a:pt x="155" y="0"/>
                    <a:pt x="155" y="0"/>
                  </a:cubicBezTo>
                  <a:cubicBezTo>
                    <a:pt x="100" y="2"/>
                    <a:pt x="48" y="14"/>
                    <a:pt x="0" y="35"/>
                  </a:cubicBezTo>
                  <a:lnTo>
                    <a:pt x="27" y="94"/>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7" name="Google Shape;3297;p48"/>
            <p:cNvSpPr/>
            <p:nvPr/>
          </p:nvSpPr>
          <p:spPr>
            <a:xfrm>
              <a:off x="3141663" y="2095501"/>
              <a:ext cx="279400" cy="233363"/>
            </a:xfrm>
            <a:custGeom>
              <a:avLst/>
              <a:gdLst/>
              <a:ahLst/>
              <a:cxnLst/>
              <a:rect l="l" t="t" r="r" b="b"/>
              <a:pathLst>
                <a:path w="157" h="132" extrusionOk="0">
                  <a:moveTo>
                    <a:pt x="0" y="61"/>
                  </a:moveTo>
                  <a:cubicBezTo>
                    <a:pt x="41" y="78"/>
                    <a:pt x="79" y="102"/>
                    <a:pt x="111" y="132"/>
                  </a:cubicBezTo>
                  <a:cubicBezTo>
                    <a:pt x="157" y="85"/>
                    <a:pt x="157" y="85"/>
                    <a:pt x="157" y="85"/>
                  </a:cubicBezTo>
                  <a:cubicBezTo>
                    <a:pt x="118" y="49"/>
                    <a:pt x="73" y="20"/>
                    <a:pt x="23" y="0"/>
                  </a:cubicBezTo>
                  <a:lnTo>
                    <a:pt x="0" y="61"/>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8" name="Google Shape;3298;p48"/>
            <p:cNvSpPr/>
            <p:nvPr/>
          </p:nvSpPr>
          <p:spPr>
            <a:xfrm>
              <a:off x="2922588" y="2039938"/>
              <a:ext cx="219075" cy="149225"/>
            </a:xfrm>
            <a:custGeom>
              <a:avLst/>
              <a:gdLst/>
              <a:ahLst/>
              <a:cxnLst/>
              <a:rect l="l" t="t" r="r" b="b"/>
              <a:pathLst>
                <a:path w="123" h="84" extrusionOk="0">
                  <a:moveTo>
                    <a:pt x="0" y="66"/>
                  </a:moveTo>
                  <a:cubicBezTo>
                    <a:pt x="35" y="67"/>
                    <a:pt x="69" y="73"/>
                    <a:pt x="100" y="84"/>
                  </a:cubicBezTo>
                  <a:cubicBezTo>
                    <a:pt x="123" y="22"/>
                    <a:pt x="123" y="22"/>
                    <a:pt x="123" y="22"/>
                  </a:cubicBezTo>
                  <a:cubicBezTo>
                    <a:pt x="84" y="9"/>
                    <a:pt x="43" y="2"/>
                    <a:pt x="0" y="0"/>
                  </a:cubicBezTo>
                  <a:lnTo>
                    <a:pt x="0" y="66"/>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299" name="Google Shape;3299;p48"/>
            <p:cNvSpPr/>
            <p:nvPr/>
          </p:nvSpPr>
          <p:spPr>
            <a:xfrm>
              <a:off x="3368675" y="2278063"/>
              <a:ext cx="209550" cy="230188"/>
            </a:xfrm>
            <a:custGeom>
              <a:avLst/>
              <a:gdLst/>
              <a:ahLst/>
              <a:cxnLst/>
              <a:rect l="l" t="t" r="r" b="b"/>
              <a:pathLst>
                <a:path w="118" h="130" extrusionOk="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rgbClr val="C9C9C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0" name="Google Shape;3300;p48"/>
            <p:cNvSpPr/>
            <p:nvPr/>
          </p:nvSpPr>
          <p:spPr>
            <a:xfrm>
              <a:off x="2198688" y="2278063"/>
              <a:ext cx="233363" cy="279400"/>
            </a:xfrm>
            <a:custGeom>
              <a:avLst/>
              <a:gdLst/>
              <a:ahLst/>
              <a:cxnLst/>
              <a:rect l="l" t="t" r="r" b="b"/>
              <a:pathLst>
                <a:path w="132" h="157" extrusionOk="0">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1" name="Google Shape;3301;p48"/>
            <p:cNvSpPr/>
            <p:nvPr/>
          </p:nvSpPr>
          <p:spPr>
            <a:xfrm>
              <a:off x="2381250" y="2119313"/>
              <a:ext cx="230188" cy="209550"/>
            </a:xfrm>
            <a:custGeom>
              <a:avLst/>
              <a:gdLst/>
              <a:ahLst/>
              <a:cxnLst/>
              <a:rect l="l" t="t" r="r" b="b"/>
              <a:pathLst>
                <a:path w="130" h="118" extrusionOk="0">
                  <a:moveTo>
                    <a:pt x="47" y="118"/>
                  </a:moveTo>
                  <a:cubicBezTo>
                    <a:pt x="72" y="95"/>
                    <a:pt x="100" y="75"/>
                    <a:pt x="130" y="60"/>
                  </a:cubicBezTo>
                  <a:cubicBezTo>
                    <a:pt x="103" y="0"/>
                    <a:pt x="103" y="0"/>
                    <a:pt x="103" y="0"/>
                  </a:cubicBezTo>
                  <a:cubicBezTo>
                    <a:pt x="65" y="19"/>
                    <a:pt x="31" y="43"/>
                    <a:pt x="0" y="71"/>
                  </a:cubicBezTo>
                  <a:lnTo>
                    <a:pt x="47" y="118"/>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2" name="Google Shape;3302;p48"/>
            <p:cNvSpPr/>
            <p:nvPr/>
          </p:nvSpPr>
          <p:spPr>
            <a:xfrm>
              <a:off x="2144713" y="2557463"/>
              <a:ext cx="147638" cy="217488"/>
            </a:xfrm>
            <a:custGeom>
              <a:avLst/>
              <a:gdLst/>
              <a:ahLst/>
              <a:cxnLst/>
              <a:rect l="l" t="t" r="r" b="b"/>
              <a:pathLst>
                <a:path w="83" h="123" extrusionOk="0">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3" name="Google Shape;3303;p48"/>
            <p:cNvSpPr/>
            <p:nvPr/>
          </p:nvSpPr>
          <p:spPr>
            <a:xfrm>
              <a:off x="2144713" y="2819401"/>
              <a:ext cx="166688" cy="276225"/>
            </a:xfrm>
            <a:custGeom>
              <a:avLst/>
              <a:gdLst/>
              <a:ahLst/>
              <a:cxnLst/>
              <a:rect l="l" t="t" r="r" b="b"/>
              <a:pathLst>
                <a:path w="94" h="155" extrusionOk="0">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4" name="Google Shape;3304;p48"/>
            <p:cNvSpPr/>
            <p:nvPr/>
          </p:nvSpPr>
          <p:spPr>
            <a:xfrm>
              <a:off x="3490913" y="2498726"/>
              <a:ext cx="165100" cy="276225"/>
            </a:xfrm>
            <a:custGeom>
              <a:avLst/>
              <a:gdLst/>
              <a:ahLst/>
              <a:cxnLst/>
              <a:rect l="l" t="t" r="r" b="b"/>
              <a:pathLst>
                <a:path w="93" h="156" extrusionOk="0">
                  <a:moveTo>
                    <a:pt x="93" y="156"/>
                  </a:moveTo>
                  <a:cubicBezTo>
                    <a:pt x="92" y="101"/>
                    <a:pt x="80" y="48"/>
                    <a:pt x="59" y="0"/>
                  </a:cubicBezTo>
                  <a:cubicBezTo>
                    <a:pt x="0" y="28"/>
                    <a:pt x="0" y="28"/>
                    <a:pt x="0" y="28"/>
                  </a:cubicBezTo>
                  <a:cubicBezTo>
                    <a:pt x="16" y="68"/>
                    <a:pt x="26" y="111"/>
                    <a:pt x="28" y="156"/>
                  </a:cubicBezTo>
                  <a:lnTo>
                    <a:pt x="93" y="156"/>
                  </a:lnTo>
                  <a:close/>
                </a:path>
              </a:pathLst>
            </a:custGeom>
            <a:solidFill>
              <a:srgbClr val="DBDBDB"/>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5" name="Google Shape;3305;p48"/>
            <p:cNvSpPr/>
            <p:nvPr/>
          </p:nvSpPr>
          <p:spPr>
            <a:xfrm>
              <a:off x="3508375" y="2819401"/>
              <a:ext cx="147638" cy="217488"/>
            </a:xfrm>
            <a:custGeom>
              <a:avLst/>
              <a:gdLst/>
              <a:ahLst/>
              <a:cxnLst/>
              <a:rect l="l" t="t" r="r" b="b"/>
              <a:pathLst>
                <a:path w="83" h="122" extrusionOk="0">
                  <a:moveTo>
                    <a:pt x="18" y="0"/>
                  </a:moveTo>
                  <a:cubicBezTo>
                    <a:pt x="17" y="34"/>
                    <a:pt x="10" y="68"/>
                    <a:pt x="0" y="100"/>
                  </a:cubicBezTo>
                  <a:cubicBezTo>
                    <a:pt x="62" y="122"/>
                    <a:pt x="62" y="122"/>
                    <a:pt x="62" y="122"/>
                  </a:cubicBezTo>
                  <a:cubicBezTo>
                    <a:pt x="75" y="84"/>
                    <a:pt x="82" y="42"/>
                    <a:pt x="83" y="0"/>
                  </a:cubicBezTo>
                  <a:lnTo>
                    <a:pt x="18" y="0"/>
                  </a:lnTo>
                  <a:close/>
                </a:path>
              </a:pathLst>
            </a:custGeom>
            <a:solidFill>
              <a:srgbClr val="EDEDE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306" name="Google Shape;3306;p48"/>
          <p:cNvGrpSpPr/>
          <p:nvPr/>
        </p:nvGrpSpPr>
        <p:grpSpPr>
          <a:xfrm rot="-1489316">
            <a:off x="2317423" y="2138276"/>
            <a:ext cx="484585" cy="496362"/>
            <a:chOff x="2724150" y="2305051"/>
            <a:chExt cx="646113" cy="661988"/>
          </a:xfrm>
        </p:grpSpPr>
        <p:sp>
          <p:nvSpPr>
            <p:cNvPr id="3307" name="Google Shape;3307;p48"/>
            <p:cNvSpPr/>
            <p:nvPr/>
          </p:nvSpPr>
          <p:spPr>
            <a:xfrm>
              <a:off x="2724150" y="2644776"/>
              <a:ext cx="325438" cy="322263"/>
            </a:xfrm>
            <a:custGeom>
              <a:avLst/>
              <a:gdLst/>
              <a:ahLst/>
              <a:cxnLst/>
              <a:rect l="l" t="t" r="r" b="b"/>
              <a:pathLst>
                <a:path w="183" h="182" extrusionOk="0">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08" name="Google Shape;3308;p48"/>
            <p:cNvSpPr/>
            <p:nvPr/>
          </p:nvSpPr>
          <p:spPr>
            <a:xfrm>
              <a:off x="2765425" y="2305051"/>
              <a:ext cx="604838" cy="620713"/>
            </a:xfrm>
            <a:custGeom>
              <a:avLst/>
              <a:gdLst/>
              <a:ahLst/>
              <a:cxnLst/>
              <a:rect l="l" t="t" r="r" b="b"/>
              <a:pathLst>
                <a:path w="341" h="350" extrusionOk="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309" name="Google Shape;3309;p48"/>
          <p:cNvGrpSpPr/>
          <p:nvPr/>
        </p:nvGrpSpPr>
        <p:grpSpPr>
          <a:xfrm rot="-5180170">
            <a:off x="4230909" y="2168319"/>
            <a:ext cx="484458" cy="496491"/>
            <a:chOff x="2724150" y="2305051"/>
            <a:chExt cx="646113" cy="661988"/>
          </a:xfrm>
        </p:grpSpPr>
        <p:sp>
          <p:nvSpPr>
            <p:cNvPr id="3310" name="Google Shape;3310;p48"/>
            <p:cNvSpPr/>
            <p:nvPr/>
          </p:nvSpPr>
          <p:spPr>
            <a:xfrm>
              <a:off x="2724150" y="2644776"/>
              <a:ext cx="325438" cy="322263"/>
            </a:xfrm>
            <a:custGeom>
              <a:avLst/>
              <a:gdLst/>
              <a:ahLst/>
              <a:cxnLst/>
              <a:rect l="l" t="t" r="r" b="b"/>
              <a:pathLst>
                <a:path w="183" h="182" extrusionOk="0">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11" name="Google Shape;3311;p48"/>
            <p:cNvSpPr/>
            <p:nvPr/>
          </p:nvSpPr>
          <p:spPr>
            <a:xfrm>
              <a:off x="2765425" y="2305051"/>
              <a:ext cx="604838" cy="620713"/>
            </a:xfrm>
            <a:custGeom>
              <a:avLst/>
              <a:gdLst/>
              <a:ahLst/>
              <a:cxnLst/>
              <a:rect l="l" t="t" r="r" b="b"/>
              <a:pathLst>
                <a:path w="341" h="350" extrusionOk="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312" name="Google Shape;3312;p48"/>
          <p:cNvGrpSpPr/>
          <p:nvPr/>
        </p:nvGrpSpPr>
        <p:grpSpPr>
          <a:xfrm rot="-2360468">
            <a:off x="6449923" y="2138965"/>
            <a:ext cx="484458" cy="496491"/>
            <a:chOff x="2724150" y="2305051"/>
            <a:chExt cx="646113" cy="661988"/>
          </a:xfrm>
        </p:grpSpPr>
        <p:sp>
          <p:nvSpPr>
            <p:cNvPr id="3313" name="Google Shape;3313;p48"/>
            <p:cNvSpPr/>
            <p:nvPr/>
          </p:nvSpPr>
          <p:spPr>
            <a:xfrm>
              <a:off x="2724150" y="2644776"/>
              <a:ext cx="325438" cy="322263"/>
            </a:xfrm>
            <a:custGeom>
              <a:avLst/>
              <a:gdLst/>
              <a:ahLst/>
              <a:cxnLst/>
              <a:rect l="l" t="t" r="r" b="b"/>
              <a:pathLst>
                <a:path w="183" h="182" extrusionOk="0">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14" name="Google Shape;3314;p48"/>
            <p:cNvSpPr/>
            <p:nvPr/>
          </p:nvSpPr>
          <p:spPr>
            <a:xfrm>
              <a:off x="2765425" y="2305051"/>
              <a:ext cx="604838" cy="620713"/>
            </a:xfrm>
            <a:custGeom>
              <a:avLst/>
              <a:gdLst/>
              <a:ahLst/>
              <a:cxnLst/>
              <a:rect l="l" t="t" r="r" b="b"/>
              <a:pathLst>
                <a:path w="341" h="350" extrusionOk="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51"/>
                                        </p:tgtEl>
                                        <p:attrNameLst>
                                          <p:attrName>style.visibility</p:attrName>
                                        </p:attrNameLst>
                                      </p:cBhvr>
                                      <p:to>
                                        <p:strVal val="visible"/>
                                      </p:to>
                                    </p:set>
                                    <p:anim calcmode="lin" valueType="num">
                                      <p:cBhvr additive="base">
                                        <p:cTn id="7" dur="500"/>
                                        <p:tgtEl>
                                          <p:spTgt spid="3251"/>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3258"/>
                                        </p:tgtEl>
                                        <p:attrNameLst>
                                          <p:attrName>style.visibility</p:attrName>
                                        </p:attrNameLst>
                                      </p:cBhvr>
                                      <p:to>
                                        <p:strVal val="visible"/>
                                      </p:to>
                                    </p:set>
                                    <p:anim calcmode="lin" valueType="num">
                                      <p:cBhvr additive="base">
                                        <p:cTn id="11" dur="500"/>
                                        <p:tgtEl>
                                          <p:spTgt spid="3258"/>
                                        </p:tgtEl>
                                        <p:attrNameLst>
                                          <p:attrName>ppt_w</p:attrName>
                                        </p:attrNameLst>
                                      </p:cBhvr>
                                      <p:tavLst>
                                        <p:tav tm="0">
                                          <p:val>
                                            <p:strVal val="0"/>
                                          </p:val>
                                        </p:tav>
                                        <p:tav tm="100000">
                                          <p:val>
                                            <p:strVal val="#ppt_w"/>
                                          </p:val>
                                        </p:tav>
                                      </p:tavLst>
                                    </p:anim>
                                    <p:anim calcmode="lin" valueType="num">
                                      <p:cBhvr additive="base">
                                        <p:cTn id="12" dur="500"/>
                                        <p:tgtEl>
                                          <p:spTgt spid="325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3259"/>
                                        </p:tgtEl>
                                        <p:attrNameLst>
                                          <p:attrName>style.visibility</p:attrName>
                                        </p:attrNameLst>
                                      </p:cBhvr>
                                      <p:to>
                                        <p:strVal val="visible"/>
                                      </p:to>
                                    </p:set>
                                    <p:anim calcmode="lin" valueType="num">
                                      <p:cBhvr additive="base">
                                        <p:cTn id="15" dur="500"/>
                                        <p:tgtEl>
                                          <p:spTgt spid="3259"/>
                                        </p:tgtEl>
                                        <p:attrNameLst>
                                          <p:attrName>ppt_w</p:attrName>
                                        </p:attrNameLst>
                                      </p:cBhvr>
                                      <p:tavLst>
                                        <p:tav tm="0">
                                          <p:val>
                                            <p:strVal val="0"/>
                                          </p:val>
                                        </p:tav>
                                        <p:tav tm="100000">
                                          <p:val>
                                            <p:strVal val="#ppt_w"/>
                                          </p:val>
                                        </p:tav>
                                      </p:tavLst>
                                    </p:anim>
                                    <p:anim calcmode="lin" valueType="num">
                                      <p:cBhvr additive="base">
                                        <p:cTn id="16" dur="500"/>
                                        <p:tgtEl>
                                          <p:spTgt spid="3259"/>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3273"/>
                                        </p:tgtEl>
                                        <p:attrNameLst>
                                          <p:attrName>style.visibility</p:attrName>
                                        </p:attrNameLst>
                                      </p:cBhvr>
                                      <p:to>
                                        <p:strVal val="visible"/>
                                      </p:to>
                                    </p:set>
                                    <p:anim calcmode="lin" valueType="num">
                                      <p:cBhvr additive="base">
                                        <p:cTn id="19" dur="500"/>
                                        <p:tgtEl>
                                          <p:spTgt spid="3273"/>
                                        </p:tgtEl>
                                        <p:attrNameLst>
                                          <p:attrName>ppt_w</p:attrName>
                                        </p:attrNameLst>
                                      </p:cBhvr>
                                      <p:tavLst>
                                        <p:tav tm="0">
                                          <p:val>
                                            <p:strVal val="0"/>
                                          </p:val>
                                        </p:tav>
                                        <p:tav tm="100000">
                                          <p:val>
                                            <p:strVal val="#ppt_w"/>
                                          </p:val>
                                        </p:tav>
                                      </p:tavLst>
                                    </p:anim>
                                    <p:anim calcmode="lin" valueType="num">
                                      <p:cBhvr additive="base">
                                        <p:cTn id="20" dur="500"/>
                                        <p:tgtEl>
                                          <p:spTgt spid="3273"/>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3306"/>
                                        </p:tgtEl>
                                        <p:attrNameLst>
                                          <p:attrName>style.visibility</p:attrName>
                                        </p:attrNameLst>
                                      </p:cBhvr>
                                      <p:to>
                                        <p:strVal val="visible"/>
                                      </p:to>
                                    </p:set>
                                    <p:anim calcmode="lin" valueType="num">
                                      <p:cBhvr additive="base">
                                        <p:cTn id="23" dur="500"/>
                                        <p:tgtEl>
                                          <p:spTgt spid="3306"/>
                                        </p:tgtEl>
                                        <p:attrNameLst>
                                          <p:attrName>ppt_w</p:attrName>
                                        </p:attrNameLst>
                                      </p:cBhvr>
                                      <p:tavLst>
                                        <p:tav tm="0">
                                          <p:val>
                                            <p:strVal val="0"/>
                                          </p:val>
                                        </p:tav>
                                        <p:tav tm="100000">
                                          <p:val>
                                            <p:strVal val="#ppt_w"/>
                                          </p:val>
                                        </p:tav>
                                      </p:tavLst>
                                    </p:anim>
                                    <p:anim calcmode="lin" valueType="num">
                                      <p:cBhvr additive="base">
                                        <p:cTn id="24" dur="500"/>
                                        <p:tgtEl>
                                          <p:spTgt spid="3306"/>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3255"/>
                                        </p:tgtEl>
                                        <p:attrNameLst>
                                          <p:attrName>style.visibility</p:attrName>
                                        </p:attrNameLst>
                                      </p:cBhvr>
                                      <p:to>
                                        <p:strVal val="visible"/>
                                      </p:to>
                                    </p:set>
                                    <p:anim calcmode="lin" valueType="num">
                                      <p:cBhvr additive="base">
                                        <p:cTn id="27" dur="500"/>
                                        <p:tgtEl>
                                          <p:spTgt spid="3255"/>
                                        </p:tgtEl>
                                        <p:attrNameLst>
                                          <p:attrName>ppt_w</p:attrName>
                                        </p:attrNameLst>
                                      </p:cBhvr>
                                      <p:tavLst>
                                        <p:tav tm="0">
                                          <p:val>
                                            <p:strVal val="0"/>
                                          </p:val>
                                        </p:tav>
                                        <p:tav tm="100000">
                                          <p:val>
                                            <p:strVal val="#ppt_w"/>
                                          </p:val>
                                        </p:tav>
                                      </p:tavLst>
                                    </p:anim>
                                    <p:anim calcmode="lin" valueType="num">
                                      <p:cBhvr additive="base">
                                        <p:cTn id="28" dur="500"/>
                                        <p:tgtEl>
                                          <p:spTgt spid="3255"/>
                                        </p:tgtEl>
                                        <p:attrNameLst>
                                          <p:attrName>ppt_h</p:attrName>
                                        </p:attrNameLst>
                                      </p:cBhvr>
                                      <p:tavLst>
                                        <p:tav tm="0">
                                          <p:val>
                                            <p:strVal val="0"/>
                                          </p:val>
                                        </p:tav>
                                        <p:tav tm="100000">
                                          <p:val>
                                            <p:strVal val="#ppt_h"/>
                                          </p:val>
                                        </p:tav>
                                      </p:tavLst>
                                    </p:anim>
                                  </p:childTnLst>
                                </p:cTn>
                              </p:par>
                            </p:childTnLst>
                          </p:cTn>
                        </p:par>
                        <p:par>
                          <p:cTn id="29" fill="hold">
                            <p:stCondLst>
                              <p:cond delay="1000"/>
                            </p:stCondLst>
                            <p:childTnLst>
                              <p:par>
                                <p:cTn id="30" presetID="10" presetClass="entr" presetSubtype="0" fill="hold" nodeType="afterEffect">
                                  <p:stCondLst>
                                    <p:cond delay="0"/>
                                  </p:stCondLst>
                                  <p:childTnLst>
                                    <p:set>
                                      <p:cBhvr>
                                        <p:cTn id="31" dur="1" fill="hold">
                                          <p:stCondLst>
                                            <p:cond delay="0"/>
                                          </p:stCondLst>
                                        </p:cTn>
                                        <p:tgtEl>
                                          <p:spTgt spid="3252"/>
                                        </p:tgtEl>
                                        <p:attrNameLst>
                                          <p:attrName>style.visibility</p:attrName>
                                        </p:attrNameLst>
                                      </p:cBhvr>
                                      <p:to>
                                        <p:strVal val="visible"/>
                                      </p:to>
                                    </p:set>
                                    <p:animEffect transition="in" filter="fade">
                                      <p:cBhvr>
                                        <p:cTn id="32" dur="500"/>
                                        <p:tgtEl>
                                          <p:spTgt spid="3252"/>
                                        </p:tgtEl>
                                      </p:cBhvr>
                                    </p:animEffect>
                                  </p:childTnLst>
                                </p:cTn>
                              </p:par>
                            </p:childTnLst>
                          </p:cTn>
                        </p:par>
                        <p:par>
                          <p:cTn id="33" fill="hold">
                            <p:stCondLst>
                              <p:cond delay="1500"/>
                            </p:stCondLst>
                            <p:childTnLst>
                              <p:par>
                                <p:cTn id="34" presetID="23" presetClass="entr" presetSubtype="16" fill="hold" nodeType="afterEffect">
                                  <p:stCondLst>
                                    <p:cond delay="0"/>
                                  </p:stCondLst>
                                  <p:childTnLst>
                                    <p:set>
                                      <p:cBhvr>
                                        <p:cTn id="35" dur="1" fill="hold">
                                          <p:stCondLst>
                                            <p:cond delay="0"/>
                                          </p:stCondLst>
                                        </p:cTn>
                                        <p:tgtEl>
                                          <p:spTgt spid="3260"/>
                                        </p:tgtEl>
                                        <p:attrNameLst>
                                          <p:attrName>style.visibility</p:attrName>
                                        </p:attrNameLst>
                                      </p:cBhvr>
                                      <p:to>
                                        <p:strVal val="visible"/>
                                      </p:to>
                                    </p:set>
                                    <p:anim calcmode="lin" valueType="num">
                                      <p:cBhvr additive="base">
                                        <p:cTn id="36" dur="500"/>
                                        <p:tgtEl>
                                          <p:spTgt spid="3260"/>
                                        </p:tgtEl>
                                        <p:attrNameLst>
                                          <p:attrName>ppt_w</p:attrName>
                                        </p:attrNameLst>
                                      </p:cBhvr>
                                      <p:tavLst>
                                        <p:tav tm="0">
                                          <p:val>
                                            <p:strVal val="0"/>
                                          </p:val>
                                        </p:tav>
                                        <p:tav tm="100000">
                                          <p:val>
                                            <p:strVal val="#ppt_w"/>
                                          </p:val>
                                        </p:tav>
                                      </p:tavLst>
                                    </p:anim>
                                    <p:anim calcmode="lin" valueType="num">
                                      <p:cBhvr additive="base">
                                        <p:cTn id="37" dur="500"/>
                                        <p:tgtEl>
                                          <p:spTgt spid="3260"/>
                                        </p:tgtEl>
                                        <p:attrNameLst>
                                          <p:attrName>ppt_h</p:attrName>
                                        </p:attrNameLst>
                                      </p:cBhvr>
                                      <p:tavLst>
                                        <p:tav tm="0">
                                          <p:val>
                                            <p:strVal val="0"/>
                                          </p:val>
                                        </p:tav>
                                        <p:tav tm="100000">
                                          <p:val>
                                            <p:strVal val="#ppt_h"/>
                                          </p:val>
                                        </p:tav>
                                      </p:tavLst>
                                    </p:anim>
                                  </p:childTnLst>
                                </p:cTn>
                              </p:par>
                              <p:par>
                                <p:cTn id="38" presetID="23" presetClass="entr" presetSubtype="16" fill="hold" nodeType="withEffect">
                                  <p:stCondLst>
                                    <p:cond delay="0"/>
                                  </p:stCondLst>
                                  <p:childTnLst>
                                    <p:set>
                                      <p:cBhvr>
                                        <p:cTn id="39" dur="1" fill="hold">
                                          <p:stCondLst>
                                            <p:cond delay="0"/>
                                          </p:stCondLst>
                                        </p:cTn>
                                        <p:tgtEl>
                                          <p:spTgt spid="3261"/>
                                        </p:tgtEl>
                                        <p:attrNameLst>
                                          <p:attrName>style.visibility</p:attrName>
                                        </p:attrNameLst>
                                      </p:cBhvr>
                                      <p:to>
                                        <p:strVal val="visible"/>
                                      </p:to>
                                    </p:set>
                                    <p:anim calcmode="lin" valueType="num">
                                      <p:cBhvr additive="base">
                                        <p:cTn id="40" dur="500"/>
                                        <p:tgtEl>
                                          <p:spTgt spid="3261"/>
                                        </p:tgtEl>
                                        <p:attrNameLst>
                                          <p:attrName>ppt_w</p:attrName>
                                        </p:attrNameLst>
                                      </p:cBhvr>
                                      <p:tavLst>
                                        <p:tav tm="0">
                                          <p:val>
                                            <p:strVal val="0"/>
                                          </p:val>
                                        </p:tav>
                                        <p:tav tm="100000">
                                          <p:val>
                                            <p:strVal val="#ppt_w"/>
                                          </p:val>
                                        </p:tav>
                                      </p:tavLst>
                                    </p:anim>
                                    <p:anim calcmode="lin" valueType="num">
                                      <p:cBhvr additive="base">
                                        <p:cTn id="41" dur="500"/>
                                        <p:tgtEl>
                                          <p:spTgt spid="3261"/>
                                        </p:tgtEl>
                                        <p:attrNameLst>
                                          <p:attrName>ppt_h</p:attrName>
                                        </p:attrNameLst>
                                      </p:cBhvr>
                                      <p:tavLst>
                                        <p:tav tm="0">
                                          <p:val>
                                            <p:strVal val="0"/>
                                          </p:val>
                                        </p:tav>
                                        <p:tav tm="100000">
                                          <p:val>
                                            <p:strVal val="#ppt_h"/>
                                          </p:val>
                                        </p:tav>
                                      </p:tavLst>
                                    </p:anim>
                                  </p:childTnLst>
                                </p:cTn>
                              </p:par>
                              <p:par>
                                <p:cTn id="42" presetID="23" presetClass="entr" presetSubtype="16" fill="hold" nodeType="withEffect">
                                  <p:stCondLst>
                                    <p:cond delay="0"/>
                                  </p:stCondLst>
                                  <p:childTnLst>
                                    <p:set>
                                      <p:cBhvr>
                                        <p:cTn id="43" dur="1" fill="hold">
                                          <p:stCondLst>
                                            <p:cond delay="0"/>
                                          </p:stCondLst>
                                        </p:cTn>
                                        <p:tgtEl>
                                          <p:spTgt spid="3284"/>
                                        </p:tgtEl>
                                        <p:attrNameLst>
                                          <p:attrName>style.visibility</p:attrName>
                                        </p:attrNameLst>
                                      </p:cBhvr>
                                      <p:to>
                                        <p:strVal val="visible"/>
                                      </p:to>
                                    </p:set>
                                    <p:anim calcmode="lin" valueType="num">
                                      <p:cBhvr additive="base">
                                        <p:cTn id="44" dur="500"/>
                                        <p:tgtEl>
                                          <p:spTgt spid="3284"/>
                                        </p:tgtEl>
                                        <p:attrNameLst>
                                          <p:attrName>ppt_w</p:attrName>
                                        </p:attrNameLst>
                                      </p:cBhvr>
                                      <p:tavLst>
                                        <p:tav tm="0">
                                          <p:val>
                                            <p:strVal val="0"/>
                                          </p:val>
                                        </p:tav>
                                        <p:tav tm="100000">
                                          <p:val>
                                            <p:strVal val="#ppt_w"/>
                                          </p:val>
                                        </p:tav>
                                      </p:tavLst>
                                    </p:anim>
                                    <p:anim calcmode="lin" valueType="num">
                                      <p:cBhvr additive="base">
                                        <p:cTn id="45" dur="500"/>
                                        <p:tgtEl>
                                          <p:spTgt spid="3284"/>
                                        </p:tgtEl>
                                        <p:attrNameLst>
                                          <p:attrName>ppt_h</p:attrName>
                                        </p:attrNameLst>
                                      </p:cBhvr>
                                      <p:tavLst>
                                        <p:tav tm="0">
                                          <p:val>
                                            <p:strVal val="0"/>
                                          </p:val>
                                        </p:tav>
                                        <p:tav tm="100000">
                                          <p:val>
                                            <p:strVal val="#ppt_h"/>
                                          </p:val>
                                        </p:tav>
                                      </p:tavLst>
                                    </p:anim>
                                  </p:childTnLst>
                                </p:cTn>
                              </p:par>
                              <p:par>
                                <p:cTn id="46" presetID="23" presetClass="entr" presetSubtype="16" fill="hold" nodeType="withEffect">
                                  <p:stCondLst>
                                    <p:cond delay="0"/>
                                  </p:stCondLst>
                                  <p:childTnLst>
                                    <p:set>
                                      <p:cBhvr>
                                        <p:cTn id="47" dur="1" fill="hold">
                                          <p:stCondLst>
                                            <p:cond delay="0"/>
                                          </p:stCondLst>
                                        </p:cTn>
                                        <p:tgtEl>
                                          <p:spTgt spid="3309"/>
                                        </p:tgtEl>
                                        <p:attrNameLst>
                                          <p:attrName>style.visibility</p:attrName>
                                        </p:attrNameLst>
                                      </p:cBhvr>
                                      <p:to>
                                        <p:strVal val="visible"/>
                                      </p:to>
                                    </p:set>
                                    <p:anim calcmode="lin" valueType="num">
                                      <p:cBhvr additive="base">
                                        <p:cTn id="48" dur="500"/>
                                        <p:tgtEl>
                                          <p:spTgt spid="3309"/>
                                        </p:tgtEl>
                                        <p:attrNameLst>
                                          <p:attrName>ppt_w</p:attrName>
                                        </p:attrNameLst>
                                      </p:cBhvr>
                                      <p:tavLst>
                                        <p:tav tm="0">
                                          <p:val>
                                            <p:strVal val="0"/>
                                          </p:val>
                                        </p:tav>
                                        <p:tav tm="100000">
                                          <p:val>
                                            <p:strVal val="#ppt_w"/>
                                          </p:val>
                                        </p:tav>
                                      </p:tavLst>
                                    </p:anim>
                                    <p:anim calcmode="lin" valueType="num">
                                      <p:cBhvr additive="base">
                                        <p:cTn id="49" dur="500"/>
                                        <p:tgtEl>
                                          <p:spTgt spid="3309"/>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3256"/>
                                        </p:tgtEl>
                                        <p:attrNameLst>
                                          <p:attrName>style.visibility</p:attrName>
                                        </p:attrNameLst>
                                      </p:cBhvr>
                                      <p:to>
                                        <p:strVal val="visible"/>
                                      </p:to>
                                    </p:set>
                                    <p:anim calcmode="lin" valueType="num">
                                      <p:cBhvr additive="base">
                                        <p:cTn id="52" dur="500"/>
                                        <p:tgtEl>
                                          <p:spTgt spid="3256"/>
                                        </p:tgtEl>
                                        <p:attrNameLst>
                                          <p:attrName>ppt_w</p:attrName>
                                        </p:attrNameLst>
                                      </p:cBhvr>
                                      <p:tavLst>
                                        <p:tav tm="0">
                                          <p:val>
                                            <p:strVal val="0"/>
                                          </p:val>
                                        </p:tav>
                                        <p:tav tm="100000">
                                          <p:val>
                                            <p:strVal val="#ppt_w"/>
                                          </p:val>
                                        </p:tav>
                                      </p:tavLst>
                                    </p:anim>
                                    <p:anim calcmode="lin" valueType="num">
                                      <p:cBhvr additive="base">
                                        <p:cTn id="53" dur="500"/>
                                        <p:tgtEl>
                                          <p:spTgt spid="3256"/>
                                        </p:tgtEl>
                                        <p:attrNameLst>
                                          <p:attrName>ppt_h</p:attrName>
                                        </p:attrNameLst>
                                      </p:cBhvr>
                                      <p:tavLst>
                                        <p:tav tm="0">
                                          <p:val>
                                            <p:strVal val="0"/>
                                          </p:val>
                                        </p:tav>
                                        <p:tav tm="100000">
                                          <p:val>
                                            <p:strVal val="#ppt_h"/>
                                          </p:val>
                                        </p:tav>
                                      </p:tavLst>
                                    </p:anim>
                                  </p:childTnLst>
                                </p:cTn>
                              </p:par>
                            </p:childTnLst>
                          </p:cTn>
                        </p:par>
                        <p:par>
                          <p:cTn id="54" fill="hold">
                            <p:stCondLst>
                              <p:cond delay="2000"/>
                            </p:stCondLst>
                            <p:childTnLst>
                              <p:par>
                                <p:cTn id="55" presetID="10" presetClass="entr" presetSubtype="0" fill="hold" nodeType="afterEffect">
                                  <p:stCondLst>
                                    <p:cond delay="0"/>
                                  </p:stCondLst>
                                  <p:childTnLst>
                                    <p:set>
                                      <p:cBhvr>
                                        <p:cTn id="56" dur="1" fill="hold">
                                          <p:stCondLst>
                                            <p:cond delay="0"/>
                                          </p:stCondLst>
                                        </p:cTn>
                                        <p:tgtEl>
                                          <p:spTgt spid="3253"/>
                                        </p:tgtEl>
                                        <p:attrNameLst>
                                          <p:attrName>style.visibility</p:attrName>
                                        </p:attrNameLst>
                                      </p:cBhvr>
                                      <p:to>
                                        <p:strVal val="visible"/>
                                      </p:to>
                                    </p:set>
                                    <p:animEffect transition="in" filter="fade">
                                      <p:cBhvr>
                                        <p:cTn id="57" dur="500"/>
                                        <p:tgtEl>
                                          <p:spTgt spid="3253"/>
                                        </p:tgtEl>
                                      </p:cBhvr>
                                    </p:animEffect>
                                  </p:childTnLst>
                                </p:cTn>
                              </p:par>
                            </p:childTnLst>
                          </p:cTn>
                        </p:par>
                        <p:par>
                          <p:cTn id="58" fill="hold">
                            <p:stCondLst>
                              <p:cond delay="2500"/>
                            </p:stCondLst>
                            <p:childTnLst>
                              <p:par>
                                <p:cTn id="59" presetID="23" presetClass="entr" presetSubtype="16" fill="hold" nodeType="afterEffect">
                                  <p:stCondLst>
                                    <p:cond delay="0"/>
                                  </p:stCondLst>
                                  <p:childTnLst>
                                    <p:set>
                                      <p:cBhvr>
                                        <p:cTn id="60" dur="1" fill="hold">
                                          <p:stCondLst>
                                            <p:cond delay="0"/>
                                          </p:stCondLst>
                                        </p:cTn>
                                        <p:tgtEl>
                                          <p:spTgt spid="3254"/>
                                        </p:tgtEl>
                                        <p:attrNameLst>
                                          <p:attrName>style.visibility</p:attrName>
                                        </p:attrNameLst>
                                      </p:cBhvr>
                                      <p:to>
                                        <p:strVal val="visible"/>
                                      </p:to>
                                    </p:set>
                                    <p:anim calcmode="lin" valueType="num">
                                      <p:cBhvr additive="base">
                                        <p:cTn id="61" dur="500"/>
                                        <p:tgtEl>
                                          <p:spTgt spid="3254"/>
                                        </p:tgtEl>
                                        <p:attrNameLst>
                                          <p:attrName>ppt_w</p:attrName>
                                        </p:attrNameLst>
                                      </p:cBhvr>
                                      <p:tavLst>
                                        <p:tav tm="0">
                                          <p:val>
                                            <p:strVal val="0"/>
                                          </p:val>
                                        </p:tav>
                                        <p:tav tm="100000">
                                          <p:val>
                                            <p:strVal val="#ppt_w"/>
                                          </p:val>
                                        </p:tav>
                                      </p:tavLst>
                                    </p:anim>
                                    <p:anim calcmode="lin" valueType="num">
                                      <p:cBhvr additive="base">
                                        <p:cTn id="62" dur="500"/>
                                        <p:tgtEl>
                                          <p:spTgt spid="3254"/>
                                        </p:tgtEl>
                                        <p:attrNameLst>
                                          <p:attrName>ppt_h</p:attrName>
                                        </p:attrNameLst>
                                      </p:cBhvr>
                                      <p:tavLst>
                                        <p:tav tm="0">
                                          <p:val>
                                            <p:strVal val="0"/>
                                          </p:val>
                                        </p:tav>
                                        <p:tav tm="100000">
                                          <p:val>
                                            <p:strVal val="#ppt_h"/>
                                          </p:val>
                                        </p:tav>
                                      </p:tavLst>
                                    </p:anim>
                                  </p:childTnLst>
                                </p:cTn>
                              </p:par>
                              <p:par>
                                <p:cTn id="63" presetID="23" presetClass="entr" presetSubtype="16" fill="hold" nodeType="withEffect">
                                  <p:stCondLst>
                                    <p:cond delay="0"/>
                                  </p:stCondLst>
                                  <p:childTnLst>
                                    <p:set>
                                      <p:cBhvr>
                                        <p:cTn id="64" dur="1" fill="hold">
                                          <p:stCondLst>
                                            <p:cond delay="0"/>
                                          </p:stCondLst>
                                        </p:cTn>
                                        <p:tgtEl>
                                          <p:spTgt spid="3262"/>
                                        </p:tgtEl>
                                        <p:attrNameLst>
                                          <p:attrName>style.visibility</p:attrName>
                                        </p:attrNameLst>
                                      </p:cBhvr>
                                      <p:to>
                                        <p:strVal val="visible"/>
                                      </p:to>
                                    </p:set>
                                    <p:anim calcmode="lin" valueType="num">
                                      <p:cBhvr additive="base">
                                        <p:cTn id="65" dur="500"/>
                                        <p:tgtEl>
                                          <p:spTgt spid="3262"/>
                                        </p:tgtEl>
                                        <p:attrNameLst>
                                          <p:attrName>ppt_w</p:attrName>
                                        </p:attrNameLst>
                                      </p:cBhvr>
                                      <p:tavLst>
                                        <p:tav tm="0">
                                          <p:val>
                                            <p:strVal val="0"/>
                                          </p:val>
                                        </p:tav>
                                        <p:tav tm="100000">
                                          <p:val>
                                            <p:strVal val="#ppt_w"/>
                                          </p:val>
                                        </p:tav>
                                      </p:tavLst>
                                    </p:anim>
                                    <p:anim calcmode="lin" valueType="num">
                                      <p:cBhvr additive="base">
                                        <p:cTn id="66" dur="500"/>
                                        <p:tgtEl>
                                          <p:spTgt spid="3262"/>
                                        </p:tgtEl>
                                        <p:attrNameLst>
                                          <p:attrName>ppt_h</p:attrName>
                                        </p:attrNameLst>
                                      </p:cBhvr>
                                      <p:tavLst>
                                        <p:tav tm="0">
                                          <p:val>
                                            <p:strVal val="0"/>
                                          </p:val>
                                        </p:tav>
                                        <p:tav tm="100000">
                                          <p:val>
                                            <p:strVal val="#ppt_h"/>
                                          </p:val>
                                        </p:tav>
                                      </p:tavLst>
                                    </p:anim>
                                  </p:childTnLst>
                                </p:cTn>
                              </p:par>
                              <p:par>
                                <p:cTn id="67" presetID="23" presetClass="entr" presetSubtype="16" fill="hold" nodeType="withEffect">
                                  <p:stCondLst>
                                    <p:cond delay="0"/>
                                  </p:stCondLst>
                                  <p:childTnLst>
                                    <p:set>
                                      <p:cBhvr>
                                        <p:cTn id="68" dur="1" fill="hold">
                                          <p:stCondLst>
                                            <p:cond delay="0"/>
                                          </p:stCondLst>
                                        </p:cTn>
                                        <p:tgtEl>
                                          <p:spTgt spid="3295"/>
                                        </p:tgtEl>
                                        <p:attrNameLst>
                                          <p:attrName>style.visibility</p:attrName>
                                        </p:attrNameLst>
                                      </p:cBhvr>
                                      <p:to>
                                        <p:strVal val="visible"/>
                                      </p:to>
                                    </p:set>
                                    <p:anim calcmode="lin" valueType="num">
                                      <p:cBhvr additive="base">
                                        <p:cTn id="69" dur="500"/>
                                        <p:tgtEl>
                                          <p:spTgt spid="3295"/>
                                        </p:tgtEl>
                                        <p:attrNameLst>
                                          <p:attrName>ppt_w</p:attrName>
                                        </p:attrNameLst>
                                      </p:cBhvr>
                                      <p:tavLst>
                                        <p:tav tm="0">
                                          <p:val>
                                            <p:strVal val="0"/>
                                          </p:val>
                                        </p:tav>
                                        <p:tav tm="100000">
                                          <p:val>
                                            <p:strVal val="#ppt_w"/>
                                          </p:val>
                                        </p:tav>
                                      </p:tavLst>
                                    </p:anim>
                                    <p:anim calcmode="lin" valueType="num">
                                      <p:cBhvr additive="base">
                                        <p:cTn id="70" dur="500"/>
                                        <p:tgtEl>
                                          <p:spTgt spid="3295"/>
                                        </p:tgtEl>
                                        <p:attrNameLst>
                                          <p:attrName>ppt_h</p:attrName>
                                        </p:attrNameLst>
                                      </p:cBhvr>
                                      <p:tavLst>
                                        <p:tav tm="0">
                                          <p:val>
                                            <p:strVal val="0"/>
                                          </p:val>
                                        </p:tav>
                                        <p:tav tm="100000">
                                          <p:val>
                                            <p:strVal val="#ppt_h"/>
                                          </p:val>
                                        </p:tav>
                                      </p:tavLst>
                                    </p:anim>
                                  </p:childTnLst>
                                </p:cTn>
                              </p:par>
                              <p:par>
                                <p:cTn id="71" presetID="23" presetClass="entr" presetSubtype="16" fill="hold" nodeType="withEffect">
                                  <p:stCondLst>
                                    <p:cond delay="0"/>
                                  </p:stCondLst>
                                  <p:childTnLst>
                                    <p:set>
                                      <p:cBhvr>
                                        <p:cTn id="72" dur="1" fill="hold">
                                          <p:stCondLst>
                                            <p:cond delay="0"/>
                                          </p:stCondLst>
                                        </p:cTn>
                                        <p:tgtEl>
                                          <p:spTgt spid="3312"/>
                                        </p:tgtEl>
                                        <p:attrNameLst>
                                          <p:attrName>style.visibility</p:attrName>
                                        </p:attrNameLst>
                                      </p:cBhvr>
                                      <p:to>
                                        <p:strVal val="visible"/>
                                      </p:to>
                                    </p:set>
                                    <p:anim calcmode="lin" valueType="num">
                                      <p:cBhvr additive="base">
                                        <p:cTn id="73" dur="500"/>
                                        <p:tgtEl>
                                          <p:spTgt spid="3312"/>
                                        </p:tgtEl>
                                        <p:attrNameLst>
                                          <p:attrName>ppt_w</p:attrName>
                                        </p:attrNameLst>
                                      </p:cBhvr>
                                      <p:tavLst>
                                        <p:tav tm="0">
                                          <p:val>
                                            <p:strVal val="0"/>
                                          </p:val>
                                        </p:tav>
                                        <p:tav tm="100000">
                                          <p:val>
                                            <p:strVal val="#ppt_w"/>
                                          </p:val>
                                        </p:tav>
                                      </p:tavLst>
                                    </p:anim>
                                    <p:anim calcmode="lin" valueType="num">
                                      <p:cBhvr additive="base">
                                        <p:cTn id="74" dur="500"/>
                                        <p:tgtEl>
                                          <p:spTgt spid="3312"/>
                                        </p:tgtEl>
                                        <p:attrNameLst>
                                          <p:attrName>ppt_h</p:attrName>
                                        </p:attrNameLst>
                                      </p:cBhvr>
                                      <p:tavLst>
                                        <p:tav tm="0">
                                          <p:val>
                                            <p:strVal val="0"/>
                                          </p:val>
                                        </p:tav>
                                        <p:tav tm="100000">
                                          <p:val>
                                            <p:strVal val="#ppt_h"/>
                                          </p:val>
                                        </p:tav>
                                      </p:tavLst>
                                    </p:anim>
                                  </p:childTnLst>
                                </p:cTn>
                              </p:par>
                              <p:par>
                                <p:cTn id="75" presetID="23" presetClass="entr" presetSubtype="16" fill="hold" nodeType="withEffect">
                                  <p:stCondLst>
                                    <p:cond delay="0"/>
                                  </p:stCondLst>
                                  <p:childTnLst>
                                    <p:set>
                                      <p:cBhvr>
                                        <p:cTn id="76" dur="1" fill="hold">
                                          <p:stCondLst>
                                            <p:cond delay="0"/>
                                          </p:stCondLst>
                                        </p:cTn>
                                        <p:tgtEl>
                                          <p:spTgt spid="3257"/>
                                        </p:tgtEl>
                                        <p:attrNameLst>
                                          <p:attrName>style.visibility</p:attrName>
                                        </p:attrNameLst>
                                      </p:cBhvr>
                                      <p:to>
                                        <p:strVal val="visible"/>
                                      </p:to>
                                    </p:set>
                                    <p:anim calcmode="lin" valueType="num">
                                      <p:cBhvr additive="base">
                                        <p:cTn id="77" dur="500"/>
                                        <p:tgtEl>
                                          <p:spTgt spid="3257"/>
                                        </p:tgtEl>
                                        <p:attrNameLst>
                                          <p:attrName>ppt_w</p:attrName>
                                        </p:attrNameLst>
                                      </p:cBhvr>
                                      <p:tavLst>
                                        <p:tav tm="0">
                                          <p:val>
                                            <p:strVal val="0"/>
                                          </p:val>
                                        </p:tav>
                                        <p:tav tm="100000">
                                          <p:val>
                                            <p:strVal val="#ppt_w"/>
                                          </p:val>
                                        </p:tav>
                                      </p:tavLst>
                                    </p:anim>
                                    <p:anim calcmode="lin" valueType="num">
                                      <p:cBhvr additive="base">
                                        <p:cTn id="78" dur="500"/>
                                        <p:tgtEl>
                                          <p:spTgt spid="3257"/>
                                        </p:tgtEl>
                                        <p:attrNameLst>
                                          <p:attrName>ppt_h</p:attrName>
                                        </p:attrNameLst>
                                      </p:cBhvr>
                                      <p:tavLst>
                                        <p:tav tm="0">
                                          <p:val>
                                            <p:strVal val="0"/>
                                          </p:val>
                                        </p:tav>
                                        <p:tav tm="100000">
                                          <p:val>
                                            <p:strVal val="#ppt_h"/>
                                          </p:val>
                                        </p:tav>
                                      </p:tavLst>
                                    </p:anim>
                                  </p:childTnLst>
                                </p:cTn>
                              </p:par>
                            </p:childTnLst>
                          </p:cTn>
                        </p:par>
                        <p:par>
                          <p:cTn id="79" fill="hold">
                            <p:stCondLst>
                              <p:cond delay="3000"/>
                            </p:stCondLst>
                            <p:childTnLst>
                              <p:par>
                                <p:cTn id="80" presetID="10" presetClass="entr" presetSubtype="0" fill="hold" nodeType="afterEffect">
                                  <p:stCondLst>
                                    <p:cond delay="0"/>
                                  </p:stCondLst>
                                  <p:childTnLst>
                                    <p:set>
                                      <p:cBhvr>
                                        <p:cTn id="81" dur="1" fill="hold">
                                          <p:stCondLst>
                                            <p:cond delay="0"/>
                                          </p:stCondLst>
                                        </p:cTn>
                                        <p:tgtEl>
                                          <p:spTgt spid="3263"/>
                                        </p:tgtEl>
                                        <p:attrNameLst>
                                          <p:attrName>style.visibility</p:attrName>
                                        </p:attrNameLst>
                                      </p:cBhvr>
                                      <p:to>
                                        <p:strVal val="visible"/>
                                      </p:to>
                                    </p:set>
                                    <p:animEffect transition="in" filter="fade">
                                      <p:cBhvr>
                                        <p:cTn id="82" dur="500"/>
                                        <p:tgtEl>
                                          <p:spTgt spid="32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318"/>
        <p:cNvGrpSpPr/>
        <p:nvPr/>
      </p:nvGrpSpPr>
      <p:grpSpPr>
        <a:xfrm>
          <a:off x="0" y="0"/>
          <a:ext cx="0" cy="0"/>
          <a:chOff x="0" y="0"/>
          <a:chExt cx="0" cy="0"/>
        </a:xfrm>
      </p:grpSpPr>
      <p:sp>
        <p:nvSpPr>
          <p:cNvPr id="3319" name="Google Shape;3319;p49"/>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3320" name="Google Shape;3320;p49"/>
          <p:cNvGrpSpPr/>
          <p:nvPr/>
        </p:nvGrpSpPr>
        <p:grpSpPr>
          <a:xfrm>
            <a:off x="4469987" y="3028348"/>
            <a:ext cx="1283544" cy="1283878"/>
            <a:chOff x="4463783" y="2714626"/>
            <a:chExt cx="1426531" cy="1426531"/>
          </a:xfrm>
        </p:grpSpPr>
        <p:sp>
          <p:nvSpPr>
            <p:cNvPr id="3321" name="Google Shape;3321;p49"/>
            <p:cNvSpPr/>
            <p:nvPr/>
          </p:nvSpPr>
          <p:spPr>
            <a:xfrm>
              <a:off x="4463783" y="2714626"/>
              <a:ext cx="1426531" cy="1426531"/>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22" name="Google Shape;3322;p49"/>
            <p:cNvSpPr/>
            <p:nvPr/>
          </p:nvSpPr>
          <p:spPr>
            <a:xfrm>
              <a:off x="4606059" y="2856902"/>
              <a:ext cx="1141979" cy="1141979"/>
            </a:xfrm>
            <a:prstGeom prst="ellipse">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grpSp>
      <p:grpSp>
        <p:nvGrpSpPr>
          <p:cNvPr id="3323" name="Google Shape;3323;p49"/>
          <p:cNvGrpSpPr/>
          <p:nvPr/>
        </p:nvGrpSpPr>
        <p:grpSpPr>
          <a:xfrm>
            <a:off x="3334533" y="2995413"/>
            <a:ext cx="1283544" cy="1283878"/>
            <a:chOff x="3220092" y="2687155"/>
            <a:chExt cx="1426531" cy="1426531"/>
          </a:xfrm>
        </p:grpSpPr>
        <p:sp>
          <p:nvSpPr>
            <p:cNvPr id="3324" name="Google Shape;3324;p49"/>
            <p:cNvSpPr/>
            <p:nvPr/>
          </p:nvSpPr>
          <p:spPr>
            <a:xfrm>
              <a:off x="3220092" y="2687155"/>
              <a:ext cx="1426531" cy="1426531"/>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25" name="Google Shape;3325;p49"/>
            <p:cNvSpPr/>
            <p:nvPr/>
          </p:nvSpPr>
          <p:spPr>
            <a:xfrm>
              <a:off x="3343464" y="2819981"/>
              <a:ext cx="1141979" cy="1141979"/>
            </a:xfrm>
            <a:prstGeom prst="ellipse">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grpSp>
      <p:grpSp>
        <p:nvGrpSpPr>
          <p:cNvPr id="3326" name="Google Shape;3326;p49"/>
          <p:cNvGrpSpPr/>
          <p:nvPr/>
        </p:nvGrpSpPr>
        <p:grpSpPr>
          <a:xfrm>
            <a:off x="3610730" y="3387400"/>
            <a:ext cx="719004" cy="482765"/>
            <a:chOff x="5621267" y="384356"/>
            <a:chExt cx="1497013" cy="1004888"/>
          </a:xfrm>
        </p:grpSpPr>
        <p:sp>
          <p:nvSpPr>
            <p:cNvPr id="3327" name="Google Shape;3327;p49"/>
            <p:cNvSpPr/>
            <p:nvPr/>
          </p:nvSpPr>
          <p:spPr>
            <a:xfrm>
              <a:off x="6510267" y="384356"/>
              <a:ext cx="608013" cy="611188"/>
            </a:xfrm>
            <a:custGeom>
              <a:avLst/>
              <a:gdLst/>
              <a:ahLst/>
              <a:cxnLst/>
              <a:rect l="l" t="t" r="r" b="b"/>
              <a:pathLst>
                <a:path w="161" h="161" extrusionOk="0">
                  <a:moveTo>
                    <a:pt x="71" y="13"/>
                  </a:moveTo>
                  <a:cubicBezTo>
                    <a:pt x="74" y="12"/>
                    <a:pt x="77" y="14"/>
                    <a:pt x="78" y="17"/>
                  </a:cubicBezTo>
                  <a:cubicBezTo>
                    <a:pt x="80" y="24"/>
                    <a:pt x="80" y="24"/>
                    <a:pt x="80" y="24"/>
                  </a:cubicBezTo>
                  <a:cubicBezTo>
                    <a:pt x="87" y="24"/>
                    <a:pt x="94" y="25"/>
                    <a:pt x="101" y="28"/>
                  </a:cubicBezTo>
                  <a:cubicBezTo>
                    <a:pt x="104" y="22"/>
                    <a:pt x="104" y="22"/>
                    <a:pt x="104" y="22"/>
                  </a:cubicBezTo>
                  <a:cubicBezTo>
                    <a:pt x="105" y="21"/>
                    <a:pt x="107" y="20"/>
                    <a:pt x="108" y="20"/>
                  </a:cubicBezTo>
                  <a:cubicBezTo>
                    <a:pt x="109" y="19"/>
                    <a:pt x="111" y="20"/>
                    <a:pt x="112" y="20"/>
                  </a:cubicBezTo>
                  <a:cubicBezTo>
                    <a:pt x="122" y="27"/>
                    <a:pt x="122" y="27"/>
                    <a:pt x="122" y="27"/>
                  </a:cubicBezTo>
                  <a:cubicBezTo>
                    <a:pt x="124" y="28"/>
                    <a:pt x="125" y="32"/>
                    <a:pt x="123" y="34"/>
                  </a:cubicBezTo>
                  <a:cubicBezTo>
                    <a:pt x="120" y="40"/>
                    <a:pt x="120" y="40"/>
                    <a:pt x="120" y="40"/>
                  </a:cubicBezTo>
                  <a:cubicBezTo>
                    <a:pt x="125" y="45"/>
                    <a:pt x="129" y="51"/>
                    <a:pt x="132" y="58"/>
                  </a:cubicBezTo>
                  <a:cubicBezTo>
                    <a:pt x="139" y="56"/>
                    <a:pt x="139" y="56"/>
                    <a:pt x="139" y="56"/>
                  </a:cubicBezTo>
                  <a:cubicBezTo>
                    <a:pt x="142" y="56"/>
                    <a:pt x="145" y="58"/>
                    <a:pt x="145" y="61"/>
                  </a:cubicBezTo>
                  <a:cubicBezTo>
                    <a:pt x="148" y="72"/>
                    <a:pt x="148" y="72"/>
                    <a:pt x="148" y="72"/>
                  </a:cubicBezTo>
                  <a:cubicBezTo>
                    <a:pt x="149" y="75"/>
                    <a:pt x="147" y="78"/>
                    <a:pt x="144" y="78"/>
                  </a:cubicBezTo>
                  <a:cubicBezTo>
                    <a:pt x="137" y="80"/>
                    <a:pt x="137" y="80"/>
                    <a:pt x="137" y="80"/>
                  </a:cubicBezTo>
                  <a:cubicBezTo>
                    <a:pt x="137" y="87"/>
                    <a:pt x="136" y="94"/>
                    <a:pt x="133" y="101"/>
                  </a:cubicBezTo>
                  <a:cubicBezTo>
                    <a:pt x="139" y="105"/>
                    <a:pt x="139" y="105"/>
                    <a:pt x="139" y="105"/>
                  </a:cubicBezTo>
                  <a:cubicBezTo>
                    <a:pt x="142" y="106"/>
                    <a:pt x="142" y="110"/>
                    <a:pt x="141" y="113"/>
                  </a:cubicBezTo>
                  <a:cubicBezTo>
                    <a:pt x="135" y="122"/>
                    <a:pt x="135" y="122"/>
                    <a:pt x="135" y="122"/>
                  </a:cubicBezTo>
                  <a:cubicBezTo>
                    <a:pt x="134" y="123"/>
                    <a:pt x="132" y="124"/>
                    <a:pt x="131" y="125"/>
                  </a:cubicBezTo>
                  <a:cubicBezTo>
                    <a:pt x="130" y="125"/>
                    <a:pt x="128" y="125"/>
                    <a:pt x="127" y="124"/>
                  </a:cubicBezTo>
                  <a:cubicBezTo>
                    <a:pt x="121" y="120"/>
                    <a:pt x="121" y="120"/>
                    <a:pt x="121" y="120"/>
                  </a:cubicBezTo>
                  <a:cubicBezTo>
                    <a:pt x="116" y="125"/>
                    <a:pt x="110" y="129"/>
                    <a:pt x="103" y="132"/>
                  </a:cubicBezTo>
                  <a:cubicBezTo>
                    <a:pt x="105" y="139"/>
                    <a:pt x="105" y="139"/>
                    <a:pt x="105" y="139"/>
                  </a:cubicBezTo>
                  <a:cubicBezTo>
                    <a:pt x="105" y="142"/>
                    <a:pt x="104" y="145"/>
                    <a:pt x="100" y="146"/>
                  </a:cubicBezTo>
                  <a:cubicBezTo>
                    <a:pt x="89" y="148"/>
                    <a:pt x="89" y="148"/>
                    <a:pt x="89" y="148"/>
                  </a:cubicBezTo>
                  <a:cubicBezTo>
                    <a:pt x="86" y="149"/>
                    <a:pt x="83" y="147"/>
                    <a:pt x="83" y="144"/>
                  </a:cubicBezTo>
                  <a:cubicBezTo>
                    <a:pt x="81" y="137"/>
                    <a:pt x="81" y="137"/>
                    <a:pt x="81" y="137"/>
                  </a:cubicBezTo>
                  <a:cubicBezTo>
                    <a:pt x="74" y="137"/>
                    <a:pt x="67" y="136"/>
                    <a:pt x="60" y="133"/>
                  </a:cubicBezTo>
                  <a:cubicBezTo>
                    <a:pt x="56" y="139"/>
                    <a:pt x="56" y="139"/>
                    <a:pt x="56" y="139"/>
                  </a:cubicBezTo>
                  <a:cubicBezTo>
                    <a:pt x="56" y="141"/>
                    <a:pt x="54" y="141"/>
                    <a:pt x="53" y="142"/>
                  </a:cubicBezTo>
                  <a:cubicBezTo>
                    <a:pt x="51" y="142"/>
                    <a:pt x="50" y="142"/>
                    <a:pt x="49" y="141"/>
                  </a:cubicBezTo>
                  <a:cubicBezTo>
                    <a:pt x="39" y="135"/>
                    <a:pt x="39" y="135"/>
                    <a:pt x="39" y="135"/>
                  </a:cubicBezTo>
                  <a:cubicBezTo>
                    <a:pt x="36" y="133"/>
                    <a:pt x="36" y="130"/>
                    <a:pt x="37" y="127"/>
                  </a:cubicBezTo>
                  <a:cubicBezTo>
                    <a:pt x="41" y="121"/>
                    <a:pt x="41" y="121"/>
                    <a:pt x="41" y="121"/>
                  </a:cubicBezTo>
                  <a:cubicBezTo>
                    <a:pt x="36" y="116"/>
                    <a:pt x="32" y="110"/>
                    <a:pt x="29" y="104"/>
                  </a:cubicBezTo>
                  <a:cubicBezTo>
                    <a:pt x="22" y="105"/>
                    <a:pt x="22" y="105"/>
                    <a:pt x="22" y="105"/>
                  </a:cubicBezTo>
                  <a:cubicBezTo>
                    <a:pt x="19" y="106"/>
                    <a:pt x="16" y="104"/>
                    <a:pt x="15" y="101"/>
                  </a:cubicBezTo>
                  <a:cubicBezTo>
                    <a:pt x="13" y="90"/>
                    <a:pt x="13" y="90"/>
                    <a:pt x="13" y="90"/>
                  </a:cubicBezTo>
                  <a:cubicBezTo>
                    <a:pt x="12" y="87"/>
                    <a:pt x="14" y="84"/>
                    <a:pt x="17" y="83"/>
                  </a:cubicBezTo>
                  <a:cubicBezTo>
                    <a:pt x="24" y="82"/>
                    <a:pt x="24" y="82"/>
                    <a:pt x="24" y="82"/>
                  </a:cubicBezTo>
                  <a:cubicBezTo>
                    <a:pt x="24" y="74"/>
                    <a:pt x="25" y="67"/>
                    <a:pt x="28" y="60"/>
                  </a:cubicBezTo>
                  <a:cubicBezTo>
                    <a:pt x="22" y="57"/>
                    <a:pt x="22" y="57"/>
                    <a:pt x="22" y="57"/>
                  </a:cubicBezTo>
                  <a:cubicBezTo>
                    <a:pt x="19" y="55"/>
                    <a:pt x="18" y="51"/>
                    <a:pt x="20" y="49"/>
                  </a:cubicBezTo>
                  <a:cubicBezTo>
                    <a:pt x="26" y="39"/>
                    <a:pt x="26" y="39"/>
                    <a:pt x="26" y="39"/>
                  </a:cubicBezTo>
                  <a:cubicBezTo>
                    <a:pt x="27" y="38"/>
                    <a:pt x="28" y="37"/>
                    <a:pt x="30" y="37"/>
                  </a:cubicBezTo>
                  <a:cubicBezTo>
                    <a:pt x="31" y="37"/>
                    <a:pt x="33" y="37"/>
                    <a:pt x="34" y="38"/>
                  </a:cubicBezTo>
                  <a:cubicBezTo>
                    <a:pt x="40" y="41"/>
                    <a:pt x="40" y="41"/>
                    <a:pt x="40" y="41"/>
                  </a:cubicBezTo>
                  <a:cubicBezTo>
                    <a:pt x="45" y="36"/>
                    <a:pt x="51" y="32"/>
                    <a:pt x="57" y="29"/>
                  </a:cubicBezTo>
                  <a:cubicBezTo>
                    <a:pt x="56" y="22"/>
                    <a:pt x="56" y="22"/>
                    <a:pt x="56" y="22"/>
                  </a:cubicBezTo>
                  <a:cubicBezTo>
                    <a:pt x="55" y="19"/>
                    <a:pt x="57" y="16"/>
                    <a:pt x="60" y="16"/>
                  </a:cubicBezTo>
                  <a:cubicBezTo>
                    <a:pt x="71" y="13"/>
                    <a:pt x="71" y="13"/>
                    <a:pt x="71" y="13"/>
                  </a:cubicBezTo>
                  <a:moveTo>
                    <a:pt x="69" y="2"/>
                  </a:moveTo>
                  <a:cubicBezTo>
                    <a:pt x="58" y="5"/>
                    <a:pt x="58" y="5"/>
                    <a:pt x="58" y="5"/>
                  </a:cubicBezTo>
                  <a:cubicBezTo>
                    <a:pt x="49" y="6"/>
                    <a:pt x="44" y="14"/>
                    <a:pt x="45" y="23"/>
                  </a:cubicBezTo>
                  <a:cubicBezTo>
                    <a:pt x="43" y="24"/>
                    <a:pt x="41" y="26"/>
                    <a:pt x="39" y="27"/>
                  </a:cubicBezTo>
                  <a:cubicBezTo>
                    <a:pt x="35" y="25"/>
                    <a:pt x="31" y="25"/>
                    <a:pt x="27" y="26"/>
                  </a:cubicBezTo>
                  <a:cubicBezTo>
                    <a:pt x="23" y="27"/>
                    <a:pt x="19" y="29"/>
                    <a:pt x="17" y="33"/>
                  </a:cubicBezTo>
                  <a:cubicBezTo>
                    <a:pt x="11" y="43"/>
                    <a:pt x="11" y="43"/>
                    <a:pt x="11" y="43"/>
                  </a:cubicBezTo>
                  <a:cubicBezTo>
                    <a:pt x="8" y="47"/>
                    <a:pt x="7" y="51"/>
                    <a:pt x="8" y="56"/>
                  </a:cubicBezTo>
                  <a:cubicBezTo>
                    <a:pt x="9" y="59"/>
                    <a:pt x="11" y="63"/>
                    <a:pt x="14" y="65"/>
                  </a:cubicBezTo>
                  <a:cubicBezTo>
                    <a:pt x="14" y="68"/>
                    <a:pt x="13" y="70"/>
                    <a:pt x="13" y="72"/>
                  </a:cubicBezTo>
                  <a:cubicBezTo>
                    <a:pt x="5" y="75"/>
                    <a:pt x="0" y="84"/>
                    <a:pt x="2" y="92"/>
                  </a:cubicBezTo>
                  <a:cubicBezTo>
                    <a:pt x="4" y="103"/>
                    <a:pt x="4" y="103"/>
                    <a:pt x="4" y="103"/>
                  </a:cubicBezTo>
                  <a:cubicBezTo>
                    <a:pt x="6" y="112"/>
                    <a:pt x="14" y="117"/>
                    <a:pt x="23" y="116"/>
                  </a:cubicBezTo>
                  <a:cubicBezTo>
                    <a:pt x="24" y="118"/>
                    <a:pt x="25" y="120"/>
                    <a:pt x="27" y="122"/>
                  </a:cubicBezTo>
                  <a:cubicBezTo>
                    <a:pt x="25" y="126"/>
                    <a:pt x="25" y="130"/>
                    <a:pt x="25" y="134"/>
                  </a:cubicBezTo>
                  <a:cubicBezTo>
                    <a:pt x="26" y="138"/>
                    <a:pt x="29" y="142"/>
                    <a:pt x="33" y="144"/>
                  </a:cubicBezTo>
                  <a:cubicBezTo>
                    <a:pt x="42" y="150"/>
                    <a:pt x="42" y="150"/>
                    <a:pt x="42" y="150"/>
                  </a:cubicBezTo>
                  <a:cubicBezTo>
                    <a:pt x="46" y="153"/>
                    <a:pt x="51" y="154"/>
                    <a:pt x="55" y="153"/>
                  </a:cubicBezTo>
                  <a:cubicBezTo>
                    <a:pt x="59" y="152"/>
                    <a:pt x="62" y="150"/>
                    <a:pt x="65" y="147"/>
                  </a:cubicBezTo>
                  <a:cubicBezTo>
                    <a:pt x="67" y="147"/>
                    <a:pt x="70" y="148"/>
                    <a:pt x="72" y="148"/>
                  </a:cubicBezTo>
                  <a:cubicBezTo>
                    <a:pt x="75" y="156"/>
                    <a:pt x="83" y="161"/>
                    <a:pt x="92" y="159"/>
                  </a:cubicBezTo>
                  <a:cubicBezTo>
                    <a:pt x="103" y="157"/>
                    <a:pt x="103" y="157"/>
                    <a:pt x="103" y="157"/>
                  </a:cubicBezTo>
                  <a:cubicBezTo>
                    <a:pt x="111" y="155"/>
                    <a:pt x="117" y="147"/>
                    <a:pt x="116" y="138"/>
                  </a:cubicBezTo>
                  <a:cubicBezTo>
                    <a:pt x="118" y="137"/>
                    <a:pt x="120" y="136"/>
                    <a:pt x="122" y="134"/>
                  </a:cubicBezTo>
                  <a:cubicBezTo>
                    <a:pt x="126" y="136"/>
                    <a:pt x="130" y="136"/>
                    <a:pt x="133" y="136"/>
                  </a:cubicBezTo>
                  <a:cubicBezTo>
                    <a:pt x="138" y="135"/>
                    <a:pt x="142" y="132"/>
                    <a:pt x="144" y="128"/>
                  </a:cubicBezTo>
                  <a:cubicBezTo>
                    <a:pt x="150" y="119"/>
                    <a:pt x="150" y="119"/>
                    <a:pt x="150" y="119"/>
                  </a:cubicBezTo>
                  <a:cubicBezTo>
                    <a:pt x="153" y="115"/>
                    <a:pt x="153" y="110"/>
                    <a:pt x="152" y="106"/>
                  </a:cubicBezTo>
                  <a:cubicBezTo>
                    <a:pt x="152" y="102"/>
                    <a:pt x="149" y="99"/>
                    <a:pt x="146" y="96"/>
                  </a:cubicBezTo>
                  <a:cubicBezTo>
                    <a:pt x="147" y="94"/>
                    <a:pt x="147" y="91"/>
                    <a:pt x="148" y="89"/>
                  </a:cubicBezTo>
                  <a:cubicBezTo>
                    <a:pt x="156" y="86"/>
                    <a:pt x="161" y="78"/>
                    <a:pt x="159" y="69"/>
                  </a:cubicBezTo>
                  <a:cubicBezTo>
                    <a:pt x="157" y="58"/>
                    <a:pt x="157" y="58"/>
                    <a:pt x="157" y="58"/>
                  </a:cubicBezTo>
                  <a:cubicBezTo>
                    <a:pt x="155" y="50"/>
                    <a:pt x="147" y="44"/>
                    <a:pt x="138" y="45"/>
                  </a:cubicBezTo>
                  <a:cubicBezTo>
                    <a:pt x="137" y="43"/>
                    <a:pt x="135" y="41"/>
                    <a:pt x="134" y="39"/>
                  </a:cubicBezTo>
                  <a:cubicBezTo>
                    <a:pt x="136" y="36"/>
                    <a:pt x="136" y="32"/>
                    <a:pt x="135" y="28"/>
                  </a:cubicBezTo>
                  <a:cubicBezTo>
                    <a:pt x="134" y="23"/>
                    <a:pt x="132" y="19"/>
                    <a:pt x="128" y="17"/>
                  </a:cubicBezTo>
                  <a:cubicBezTo>
                    <a:pt x="118" y="11"/>
                    <a:pt x="118" y="11"/>
                    <a:pt x="118" y="11"/>
                  </a:cubicBezTo>
                  <a:cubicBezTo>
                    <a:pt x="115" y="8"/>
                    <a:pt x="110" y="8"/>
                    <a:pt x="106" y="9"/>
                  </a:cubicBezTo>
                  <a:cubicBezTo>
                    <a:pt x="102" y="9"/>
                    <a:pt x="98" y="12"/>
                    <a:pt x="96" y="15"/>
                  </a:cubicBezTo>
                  <a:cubicBezTo>
                    <a:pt x="93" y="14"/>
                    <a:pt x="91" y="14"/>
                    <a:pt x="89" y="13"/>
                  </a:cubicBezTo>
                  <a:cubicBezTo>
                    <a:pt x="86" y="5"/>
                    <a:pt x="77" y="0"/>
                    <a:pt x="69" y="2"/>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28" name="Google Shape;3328;p49"/>
            <p:cNvSpPr/>
            <p:nvPr/>
          </p:nvSpPr>
          <p:spPr>
            <a:xfrm>
              <a:off x="6661080" y="536756"/>
              <a:ext cx="306388" cy="306388"/>
            </a:xfrm>
            <a:custGeom>
              <a:avLst/>
              <a:gdLst/>
              <a:ahLst/>
              <a:cxnLst/>
              <a:rect l="l" t="t" r="r" b="b"/>
              <a:pathLst>
                <a:path w="81" h="81" extrusionOk="0">
                  <a:moveTo>
                    <a:pt x="48" y="77"/>
                  </a:moveTo>
                  <a:cubicBezTo>
                    <a:pt x="28" y="81"/>
                    <a:pt x="9" y="68"/>
                    <a:pt x="4" y="49"/>
                  </a:cubicBezTo>
                  <a:cubicBezTo>
                    <a:pt x="0" y="29"/>
                    <a:pt x="13" y="9"/>
                    <a:pt x="32" y="5"/>
                  </a:cubicBezTo>
                  <a:cubicBezTo>
                    <a:pt x="52" y="0"/>
                    <a:pt x="72" y="13"/>
                    <a:pt x="76" y="33"/>
                  </a:cubicBezTo>
                  <a:cubicBezTo>
                    <a:pt x="81" y="53"/>
                    <a:pt x="68" y="72"/>
                    <a:pt x="48" y="77"/>
                  </a:cubicBezTo>
                  <a:close/>
                  <a:moveTo>
                    <a:pt x="34" y="10"/>
                  </a:moveTo>
                  <a:cubicBezTo>
                    <a:pt x="17" y="14"/>
                    <a:pt x="6" y="31"/>
                    <a:pt x="10" y="47"/>
                  </a:cubicBezTo>
                  <a:cubicBezTo>
                    <a:pt x="14" y="64"/>
                    <a:pt x="30" y="75"/>
                    <a:pt x="47" y="71"/>
                  </a:cubicBezTo>
                  <a:cubicBezTo>
                    <a:pt x="64" y="67"/>
                    <a:pt x="74" y="51"/>
                    <a:pt x="71" y="34"/>
                  </a:cubicBezTo>
                  <a:cubicBezTo>
                    <a:pt x="67" y="17"/>
                    <a:pt x="50" y="7"/>
                    <a:pt x="34" y="10"/>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29" name="Google Shape;3329;p49"/>
            <p:cNvSpPr/>
            <p:nvPr/>
          </p:nvSpPr>
          <p:spPr>
            <a:xfrm>
              <a:off x="6732517" y="608193"/>
              <a:ext cx="163513" cy="163513"/>
            </a:xfrm>
            <a:custGeom>
              <a:avLst/>
              <a:gdLst/>
              <a:ahLst/>
              <a:cxnLst/>
              <a:rect l="l" t="t" r="r" b="b"/>
              <a:pathLst>
                <a:path w="43" h="43" extrusionOk="0">
                  <a:moveTo>
                    <a:pt x="26" y="41"/>
                  </a:moveTo>
                  <a:cubicBezTo>
                    <a:pt x="15" y="43"/>
                    <a:pt x="4" y="37"/>
                    <a:pt x="2" y="26"/>
                  </a:cubicBezTo>
                  <a:cubicBezTo>
                    <a:pt x="0" y="15"/>
                    <a:pt x="6" y="5"/>
                    <a:pt x="17" y="2"/>
                  </a:cubicBezTo>
                  <a:cubicBezTo>
                    <a:pt x="28" y="0"/>
                    <a:pt x="38" y="7"/>
                    <a:pt x="41" y="17"/>
                  </a:cubicBezTo>
                  <a:cubicBezTo>
                    <a:pt x="43" y="28"/>
                    <a:pt x="36" y="39"/>
                    <a:pt x="26" y="41"/>
                  </a:cubicBezTo>
                  <a:close/>
                  <a:moveTo>
                    <a:pt x="18" y="8"/>
                  </a:moveTo>
                  <a:cubicBezTo>
                    <a:pt x="11" y="10"/>
                    <a:pt x="6" y="17"/>
                    <a:pt x="8" y="25"/>
                  </a:cubicBezTo>
                  <a:cubicBezTo>
                    <a:pt x="9" y="32"/>
                    <a:pt x="17" y="37"/>
                    <a:pt x="24" y="35"/>
                  </a:cubicBezTo>
                  <a:cubicBezTo>
                    <a:pt x="32" y="34"/>
                    <a:pt x="37" y="26"/>
                    <a:pt x="35" y="19"/>
                  </a:cubicBezTo>
                  <a:cubicBezTo>
                    <a:pt x="34" y="11"/>
                    <a:pt x="26" y="6"/>
                    <a:pt x="18" y="8"/>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30" name="Google Shape;3330;p49"/>
            <p:cNvSpPr/>
            <p:nvPr/>
          </p:nvSpPr>
          <p:spPr>
            <a:xfrm>
              <a:off x="5621267" y="479606"/>
              <a:ext cx="911225" cy="909638"/>
            </a:xfrm>
            <a:custGeom>
              <a:avLst/>
              <a:gdLst/>
              <a:ahLst/>
              <a:cxnLst/>
              <a:rect l="l" t="t" r="r" b="b"/>
              <a:pathLst>
                <a:path w="241" h="240" extrusionOk="0">
                  <a:moveTo>
                    <a:pt x="129" y="17"/>
                  </a:moveTo>
                  <a:cubicBezTo>
                    <a:pt x="134" y="17"/>
                    <a:pt x="138" y="21"/>
                    <a:pt x="138" y="25"/>
                  </a:cubicBezTo>
                  <a:cubicBezTo>
                    <a:pt x="138" y="36"/>
                    <a:pt x="138" y="36"/>
                    <a:pt x="138" y="36"/>
                  </a:cubicBezTo>
                  <a:cubicBezTo>
                    <a:pt x="149" y="38"/>
                    <a:pt x="159" y="42"/>
                    <a:pt x="168" y="48"/>
                  </a:cubicBezTo>
                  <a:cubicBezTo>
                    <a:pt x="175" y="41"/>
                    <a:pt x="175" y="41"/>
                    <a:pt x="175" y="41"/>
                  </a:cubicBezTo>
                  <a:cubicBezTo>
                    <a:pt x="177" y="39"/>
                    <a:pt x="179" y="38"/>
                    <a:pt x="181" y="38"/>
                  </a:cubicBezTo>
                  <a:cubicBezTo>
                    <a:pt x="183" y="38"/>
                    <a:pt x="185" y="39"/>
                    <a:pt x="187" y="41"/>
                  </a:cubicBezTo>
                  <a:cubicBezTo>
                    <a:pt x="199" y="53"/>
                    <a:pt x="199" y="53"/>
                    <a:pt x="199" y="53"/>
                  </a:cubicBezTo>
                  <a:cubicBezTo>
                    <a:pt x="203" y="56"/>
                    <a:pt x="203" y="62"/>
                    <a:pt x="199" y="65"/>
                  </a:cubicBezTo>
                  <a:cubicBezTo>
                    <a:pt x="192" y="73"/>
                    <a:pt x="192" y="73"/>
                    <a:pt x="192" y="73"/>
                  </a:cubicBezTo>
                  <a:cubicBezTo>
                    <a:pt x="198" y="82"/>
                    <a:pt x="202" y="92"/>
                    <a:pt x="204" y="103"/>
                  </a:cubicBezTo>
                  <a:cubicBezTo>
                    <a:pt x="215" y="103"/>
                    <a:pt x="215" y="103"/>
                    <a:pt x="215" y="103"/>
                  </a:cubicBezTo>
                  <a:cubicBezTo>
                    <a:pt x="220" y="103"/>
                    <a:pt x="223" y="106"/>
                    <a:pt x="223" y="111"/>
                  </a:cubicBezTo>
                  <a:cubicBezTo>
                    <a:pt x="223" y="128"/>
                    <a:pt x="223" y="128"/>
                    <a:pt x="223" y="128"/>
                  </a:cubicBezTo>
                  <a:cubicBezTo>
                    <a:pt x="223" y="133"/>
                    <a:pt x="220" y="137"/>
                    <a:pt x="215" y="137"/>
                  </a:cubicBezTo>
                  <a:cubicBezTo>
                    <a:pt x="204" y="137"/>
                    <a:pt x="204" y="137"/>
                    <a:pt x="204" y="137"/>
                  </a:cubicBezTo>
                  <a:cubicBezTo>
                    <a:pt x="202" y="148"/>
                    <a:pt x="198" y="158"/>
                    <a:pt x="192" y="167"/>
                  </a:cubicBezTo>
                  <a:cubicBezTo>
                    <a:pt x="199" y="174"/>
                    <a:pt x="199" y="174"/>
                    <a:pt x="199" y="174"/>
                  </a:cubicBezTo>
                  <a:cubicBezTo>
                    <a:pt x="203" y="178"/>
                    <a:pt x="203" y="183"/>
                    <a:pt x="199" y="186"/>
                  </a:cubicBezTo>
                  <a:cubicBezTo>
                    <a:pt x="187" y="199"/>
                    <a:pt x="187" y="199"/>
                    <a:pt x="187" y="199"/>
                  </a:cubicBezTo>
                  <a:cubicBezTo>
                    <a:pt x="185" y="200"/>
                    <a:pt x="183" y="201"/>
                    <a:pt x="181" y="201"/>
                  </a:cubicBezTo>
                  <a:cubicBezTo>
                    <a:pt x="179" y="201"/>
                    <a:pt x="177" y="200"/>
                    <a:pt x="175" y="199"/>
                  </a:cubicBezTo>
                  <a:cubicBezTo>
                    <a:pt x="168" y="191"/>
                    <a:pt x="168" y="191"/>
                    <a:pt x="168" y="191"/>
                  </a:cubicBezTo>
                  <a:cubicBezTo>
                    <a:pt x="159" y="197"/>
                    <a:pt x="149" y="202"/>
                    <a:pt x="138" y="204"/>
                  </a:cubicBezTo>
                  <a:cubicBezTo>
                    <a:pt x="138" y="214"/>
                    <a:pt x="138" y="214"/>
                    <a:pt x="138" y="214"/>
                  </a:cubicBezTo>
                  <a:cubicBezTo>
                    <a:pt x="138" y="219"/>
                    <a:pt x="134" y="223"/>
                    <a:pt x="129" y="223"/>
                  </a:cubicBezTo>
                  <a:cubicBezTo>
                    <a:pt x="112" y="223"/>
                    <a:pt x="112" y="223"/>
                    <a:pt x="112" y="223"/>
                  </a:cubicBezTo>
                  <a:cubicBezTo>
                    <a:pt x="107" y="223"/>
                    <a:pt x="103" y="219"/>
                    <a:pt x="103" y="214"/>
                  </a:cubicBezTo>
                  <a:cubicBezTo>
                    <a:pt x="103" y="204"/>
                    <a:pt x="103" y="204"/>
                    <a:pt x="103" y="204"/>
                  </a:cubicBezTo>
                  <a:cubicBezTo>
                    <a:pt x="92" y="202"/>
                    <a:pt x="82" y="197"/>
                    <a:pt x="73" y="191"/>
                  </a:cubicBezTo>
                  <a:cubicBezTo>
                    <a:pt x="66" y="199"/>
                    <a:pt x="66" y="199"/>
                    <a:pt x="66" y="199"/>
                  </a:cubicBezTo>
                  <a:cubicBezTo>
                    <a:pt x="64" y="200"/>
                    <a:pt x="62" y="201"/>
                    <a:pt x="60" y="201"/>
                  </a:cubicBezTo>
                  <a:cubicBezTo>
                    <a:pt x="58" y="201"/>
                    <a:pt x="55" y="200"/>
                    <a:pt x="54" y="199"/>
                  </a:cubicBezTo>
                  <a:cubicBezTo>
                    <a:pt x="42" y="186"/>
                    <a:pt x="42" y="186"/>
                    <a:pt x="42" y="186"/>
                  </a:cubicBezTo>
                  <a:cubicBezTo>
                    <a:pt x="38" y="183"/>
                    <a:pt x="38" y="178"/>
                    <a:pt x="42" y="174"/>
                  </a:cubicBezTo>
                  <a:cubicBezTo>
                    <a:pt x="49" y="167"/>
                    <a:pt x="49" y="167"/>
                    <a:pt x="49" y="167"/>
                  </a:cubicBezTo>
                  <a:cubicBezTo>
                    <a:pt x="43" y="158"/>
                    <a:pt x="39" y="148"/>
                    <a:pt x="36" y="137"/>
                  </a:cubicBezTo>
                  <a:cubicBezTo>
                    <a:pt x="26" y="137"/>
                    <a:pt x="26" y="137"/>
                    <a:pt x="26" y="137"/>
                  </a:cubicBezTo>
                  <a:cubicBezTo>
                    <a:pt x="21" y="137"/>
                    <a:pt x="17" y="133"/>
                    <a:pt x="17" y="128"/>
                  </a:cubicBezTo>
                  <a:cubicBezTo>
                    <a:pt x="17" y="111"/>
                    <a:pt x="17" y="111"/>
                    <a:pt x="17" y="111"/>
                  </a:cubicBezTo>
                  <a:cubicBezTo>
                    <a:pt x="17" y="106"/>
                    <a:pt x="21" y="103"/>
                    <a:pt x="26" y="103"/>
                  </a:cubicBezTo>
                  <a:cubicBezTo>
                    <a:pt x="36" y="103"/>
                    <a:pt x="36" y="103"/>
                    <a:pt x="36" y="103"/>
                  </a:cubicBezTo>
                  <a:cubicBezTo>
                    <a:pt x="39" y="92"/>
                    <a:pt x="43" y="82"/>
                    <a:pt x="49" y="73"/>
                  </a:cubicBezTo>
                  <a:cubicBezTo>
                    <a:pt x="42" y="65"/>
                    <a:pt x="42" y="65"/>
                    <a:pt x="42" y="65"/>
                  </a:cubicBezTo>
                  <a:cubicBezTo>
                    <a:pt x="38" y="62"/>
                    <a:pt x="38" y="56"/>
                    <a:pt x="42" y="53"/>
                  </a:cubicBezTo>
                  <a:cubicBezTo>
                    <a:pt x="54" y="41"/>
                    <a:pt x="54" y="41"/>
                    <a:pt x="54" y="41"/>
                  </a:cubicBezTo>
                  <a:cubicBezTo>
                    <a:pt x="55" y="39"/>
                    <a:pt x="58" y="38"/>
                    <a:pt x="60" y="38"/>
                  </a:cubicBezTo>
                  <a:cubicBezTo>
                    <a:pt x="62" y="38"/>
                    <a:pt x="64" y="39"/>
                    <a:pt x="66" y="41"/>
                  </a:cubicBezTo>
                  <a:cubicBezTo>
                    <a:pt x="73" y="48"/>
                    <a:pt x="73" y="48"/>
                    <a:pt x="73" y="48"/>
                  </a:cubicBezTo>
                  <a:cubicBezTo>
                    <a:pt x="82" y="42"/>
                    <a:pt x="92" y="38"/>
                    <a:pt x="103" y="36"/>
                  </a:cubicBezTo>
                  <a:cubicBezTo>
                    <a:pt x="103" y="25"/>
                    <a:pt x="103" y="25"/>
                    <a:pt x="103" y="25"/>
                  </a:cubicBezTo>
                  <a:cubicBezTo>
                    <a:pt x="103" y="21"/>
                    <a:pt x="107" y="17"/>
                    <a:pt x="112" y="17"/>
                  </a:cubicBezTo>
                  <a:cubicBezTo>
                    <a:pt x="129" y="17"/>
                    <a:pt x="129" y="17"/>
                    <a:pt x="129" y="17"/>
                  </a:cubicBezTo>
                  <a:moveTo>
                    <a:pt x="129" y="0"/>
                  </a:moveTo>
                  <a:cubicBezTo>
                    <a:pt x="112" y="0"/>
                    <a:pt x="112" y="0"/>
                    <a:pt x="112" y="0"/>
                  </a:cubicBezTo>
                  <a:cubicBezTo>
                    <a:pt x="99" y="0"/>
                    <a:pt x="88" y="10"/>
                    <a:pt x="86" y="23"/>
                  </a:cubicBezTo>
                  <a:cubicBezTo>
                    <a:pt x="83" y="24"/>
                    <a:pt x="79" y="25"/>
                    <a:pt x="76" y="27"/>
                  </a:cubicBezTo>
                  <a:cubicBezTo>
                    <a:pt x="71" y="23"/>
                    <a:pt x="66" y="21"/>
                    <a:pt x="60" y="21"/>
                  </a:cubicBezTo>
                  <a:cubicBezTo>
                    <a:pt x="53" y="21"/>
                    <a:pt x="46" y="24"/>
                    <a:pt x="42" y="29"/>
                  </a:cubicBezTo>
                  <a:cubicBezTo>
                    <a:pt x="29" y="41"/>
                    <a:pt x="29" y="41"/>
                    <a:pt x="29" y="41"/>
                  </a:cubicBezTo>
                  <a:cubicBezTo>
                    <a:pt x="25" y="46"/>
                    <a:pt x="22" y="52"/>
                    <a:pt x="22" y="59"/>
                  </a:cubicBezTo>
                  <a:cubicBezTo>
                    <a:pt x="22" y="65"/>
                    <a:pt x="24" y="71"/>
                    <a:pt x="28" y="75"/>
                  </a:cubicBezTo>
                  <a:cubicBezTo>
                    <a:pt x="26" y="79"/>
                    <a:pt x="25" y="82"/>
                    <a:pt x="23" y="86"/>
                  </a:cubicBezTo>
                  <a:cubicBezTo>
                    <a:pt x="10" y="87"/>
                    <a:pt x="0" y="98"/>
                    <a:pt x="0" y="111"/>
                  </a:cubicBezTo>
                  <a:cubicBezTo>
                    <a:pt x="0" y="128"/>
                    <a:pt x="0" y="128"/>
                    <a:pt x="0" y="128"/>
                  </a:cubicBezTo>
                  <a:cubicBezTo>
                    <a:pt x="0" y="142"/>
                    <a:pt x="10" y="153"/>
                    <a:pt x="23" y="154"/>
                  </a:cubicBezTo>
                  <a:cubicBezTo>
                    <a:pt x="25" y="157"/>
                    <a:pt x="26" y="161"/>
                    <a:pt x="28" y="164"/>
                  </a:cubicBezTo>
                  <a:cubicBezTo>
                    <a:pt x="24" y="169"/>
                    <a:pt x="22" y="174"/>
                    <a:pt x="22" y="180"/>
                  </a:cubicBezTo>
                  <a:cubicBezTo>
                    <a:pt x="22" y="187"/>
                    <a:pt x="25" y="194"/>
                    <a:pt x="29" y="199"/>
                  </a:cubicBezTo>
                  <a:cubicBezTo>
                    <a:pt x="42" y="211"/>
                    <a:pt x="42" y="211"/>
                    <a:pt x="42" y="211"/>
                  </a:cubicBezTo>
                  <a:cubicBezTo>
                    <a:pt x="46" y="216"/>
                    <a:pt x="53" y="218"/>
                    <a:pt x="60" y="218"/>
                  </a:cubicBezTo>
                  <a:cubicBezTo>
                    <a:pt x="66" y="218"/>
                    <a:pt x="71" y="216"/>
                    <a:pt x="76" y="212"/>
                  </a:cubicBezTo>
                  <a:cubicBezTo>
                    <a:pt x="79" y="214"/>
                    <a:pt x="83" y="216"/>
                    <a:pt x="86" y="217"/>
                  </a:cubicBezTo>
                  <a:cubicBezTo>
                    <a:pt x="88" y="230"/>
                    <a:pt x="99" y="240"/>
                    <a:pt x="112" y="240"/>
                  </a:cubicBezTo>
                  <a:cubicBezTo>
                    <a:pt x="129" y="240"/>
                    <a:pt x="129" y="240"/>
                    <a:pt x="129" y="240"/>
                  </a:cubicBezTo>
                  <a:cubicBezTo>
                    <a:pt x="142" y="240"/>
                    <a:pt x="153" y="230"/>
                    <a:pt x="155" y="217"/>
                  </a:cubicBezTo>
                  <a:cubicBezTo>
                    <a:pt x="158" y="216"/>
                    <a:pt x="161" y="214"/>
                    <a:pt x="165" y="212"/>
                  </a:cubicBezTo>
                  <a:cubicBezTo>
                    <a:pt x="169" y="216"/>
                    <a:pt x="175" y="218"/>
                    <a:pt x="181" y="218"/>
                  </a:cubicBezTo>
                  <a:cubicBezTo>
                    <a:pt x="188" y="218"/>
                    <a:pt x="194" y="216"/>
                    <a:pt x="199" y="211"/>
                  </a:cubicBezTo>
                  <a:cubicBezTo>
                    <a:pt x="211" y="199"/>
                    <a:pt x="211" y="199"/>
                    <a:pt x="211" y="199"/>
                  </a:cubicBezTo>
                  <a:cubicBezTo>
                    <a:pt x="216" y="194"/>
                    <a:pt x="219" y="187"/>
                    <a:pt x="219" y="180"/>
                  </a:cubicBezTo>
                  <a:cubicBezTo>
                    <a:pt x="219" y="174"/>
                    <a:pt x="217" y="169"/>
                    <a:pt x="213" y="164"/>
                  </a:cubicBezTo>
                  <a:cubicBezTo>
                    <a:pt x="215" y="161"/>
                    <a:pt x="216" y="157"/>
                    <a:pt x="217" y="154"/>
                  </a:cubicBezTo>
                  <a:cubicBezTo>
                    <a:pt x="230" y="153"/>
                    <a:pt x="241" y="142"/>
                    <a:pt x="241" y="128"/>
                  </a:cubicBezTo>
                  <a:cubicBezTo>
                    <a:pt x="241" y="111"/>
                    <a:pt x="241" y="111"/>
                    <a:pt x="241" y="111"/>
                  </a:cubicBezTo>
                  <a:cubicBezTo>
                    <a:pt x="241" y="98"/>
                    <a:pt x="230" y="87"/>
                    <a:pt x="217" y="86"/>
                  </a:cubicBezTo>
                  <a:cubicBezTo>
                    <a:pt x="216" y="82"/>
                    <a:pt x="215" y="79"/>
                    <a:pt x="213" y="75"/>
                  </a:cubicBezTo>
                  <a:cubicBezTo>
                    <a:pt x="217" y="71"/>
                    <a:pt x="219" y="65"/>
                    <a:pt x="219" y="59"/>
                  </a:cubicBezTo>
                  <a:cubicBezTo>
                    <a:pt x="219" y="52"/>
                    <a:pt x="216" y="46"/>
                    <a:pt x="211" y="41"/>
                  </a:cubicBezTo>
                  <a:cubicBezTo>
                    <a:pt x="199" y="29"/>
                    <a:pt x="199" y="29"/>
                    <a:pt x="199" y="29"/>
                  </a:cubicBezTo>
                  <a:cubicBezTo>
                    <a:pt x="194" y="24"/>
                    <a:pt x="188" y="21"/>
                    <a:pt x="181" y="21"/>
                  </a:cubicBezTo>
                  <a:cubicBezTo>
                    <a:pt x="175" y="21"/>
                    <a:pt x="169" y="23"/>
                    <a:pt x="165" y="27"/>
                  </a:cubicBezTo>
                  <a:cubicBezTo>
                    <a:pt x="161" y="25"/>
                    <a:pt x="158" y="24"/>
                    <a:pt x="155" y="23"/>
                  </a:cubicBezTo>
                  <a:cubicBezTo>
                    <a:pt x="153" y="10"/>
                    <a:pt x="142" y="0"/>
                    <a:pt x="129" y="0"/>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31" name="Google Shape;3331;p49"/>
            <p:cNvSpPr/>
            <p:nvPr/>
          </p:nvSpPr>
          <p:spPr>
            <a:xfrm>
              <a:off x="5867330" y="722493"/>
              <a:ext cx="419100" cy="423863"/>
            </a:xfrm>
            <a:custGeom>
              <a:avLst/>
              <a:gdLst/>
              <a:ahLst/>
              <a:cxnLst/>
              <a:rect l="l" t="t" r="r" b="b"/>
              <a:pathLst>
                <a:path w="111" h="112" extrusionOk="0">
                  <a:moveTo>
                    <a:pt x="55" y="112"/>
                  </a:moveTo>
                  <a:cubicBezTo>
                    <a:pt x="25" y="112"/>
                    <a:pt x="0" y="86"/>
                    <a:pt x="0" y="56"/>
                  </a:cubicBezTo>
                  <a:cubicBezTo>
                    <a:pt x="0" y="25"/>
                    <a:pt x="25" y="0"/>
                    <a:pt x="55" y="0"/>
                  </a:cubicBezTo>
                  <a:cubicBezTo>
                    <a:pt x="86" y="0"/>
                    <a:pt x="111" y="25"/>
                    <a:pt x="111" y="56"/>
                  </a:cubicBezTo>
                  <a:cubicBezTo>
                    <a:pt x="111" y="86"/>
                    <a:pt x="86" y="112"/>
                    <a:pt x="55" y="112"/>
                  </a:cubicBezTo>
                  <a:close/>
                  <a:moveTo>
                    <a:pt x="55" y="9"/>
                  </a:moveTo>
                  <a:cubicBezTo>
                    <a:pt x="29" y="9"/>
                    <a:pt x="8" y="30"/>
                    <a:pt x="8" y="56"/>
                  </a:cubicBezTo>
                  <a:cubicBezTo>
                    <a:pt x="8" y="82"/>
                    <a:pt x="29" y="103"/>
                    <a:pt x="55" y="103"/>
                  </a:cubicBezTo>
                  <a:cubicBezTo>
                    <a:pt x="81" y="103"/>
                    <a:pt x="103" y="82"/>
                    <a:pt x="103" y="56"/>
                  </a:cubicBezTo>
                  <a:cubicBezTo>
                    <a:pt x="103" y="30"/>
                    <a:pt x="81" y="9"/>
                    <a:pt x="55" y="9"/>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32" name="Google Shape;3332;p49"/>
            <p:cNvSpPr/>
            <p:nvPr/>
          </p:nvSpPr>
          <p:spPr>
            <a:xfrm>
              <a:off x="5960992" y="820918"/>
              <a:ext cx="227013" cy="227013"/>
            </a:xfrm>
            <a:custGeom>
              <a:avLst/>
              <a:gdLst/>
              <a:ahLst/>
              <a:cxnLst/>
              <a:rect l="l" t="t" r="r" b="b"/>
              <a:pathLst>
                <a:path w="60" h="60" extrusionOk="0">
                  <a:moveTo>
                    <a:pt x="30" y="60"/>
                  </a:moveTo>
                  <a:cubicBezTo>
                    <a:pt x="14" y="60"/>
                    <a:pt x="0" y="46"/>
                    <a:pt x="0" y="30"/>
                  </a:cubicBezTo>
                  <a:cubicBezTo>
                    <a:pt x="0" y="13"/>
                    <a:pt x="14" y="0"/>
                    <a:pt x="30" y="0"/>
                  </a:cubicBezTo>
                  <a:cubicBezTo>
                    <a:pt x="47" y="0"/>
                    <a:pt x="60" y="13"/>
                    <a:pt x="60" y="30"/>
                  </a:cubicBezTo>
                  <a:cubicBezTo>
                    <a:pt x="60" y="46"/>
                    <a:pt x="47" y="60"/>
                    <a:pt x="30" y="60"/>
                  </a:cubicBezTo>
                  <a:close/>
                  <a:moveTo>
                    <a:pt x="30" y="8"/>
                  </a:moveTo>
                  <a:cubicBezTo>
                    <a:pt x="19" y="8"/>
                    <a:pt x="9" y="18"/>
                    <a:pt x="9" y="30"/>
                  </a:cubicBezTo>
                  <a:cubicBezTo>
                    <a:pt x="9" y="42"/>
                    <a:pt x="19" y="51"/>
                    <a:pt x="30" y="51"/>
                  </a:cubicBezTo>
                  <a:cubicBezTo>
                    <a:pt x="42" y="51"/>
                    <a:pt x="52" y="42"/>
                    <a:pt x="52" y="30"/>
                  </a:cubicBezTo>
                  <a:cubicBezTo>
                    <a:pt x="52" y="18"/>
                    <a:pt x="42" y="8"/>
                    <a:pt x="30" y="8"/>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grpSp>
        <p:nvGrpSpPr>
          <p:cNvPr id="3333" name="Google Shape;3333;p49"/>
          <p:cNvGrpSpPr/>
          <p:nvPr/>
        </p:nvGrpSpPr>
        <p:grpSpPr>
          <a:xfrm>
            <a:off x="3931505" y="1995129"/>
            <a:ext cx="1283544" cy="1283878"/>
            <a:chOff x="3865314" y="1566605"/>
            <a:chExt cx="1426531" cy="1426531"/>
          </a:xfrm>
        </p:grpSpPr>
        <p:sp>
          <p:nvSpPr>
            <p:cNvPr id="3334" name="Google Shape;3334;p49"/>
            <p:cNvSpPr/>
            <p:nvPr/>
          </p:nvSpPr>
          <p:spPr>
            <a:xfrm>
              <a:off x="3865314" y="1566605"/>
              <a:ext cx="1426531" cy="1426531"/>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35" name="Google Shape;3335;p49"/>
            <p:cNvSpPr/>
            <p:nvPr/>
          </p:nvSpPr>
          <p:spPr>
            <a:xfrm>
              <a:off x="4007590" y="1708881"/>
              <a:ext cx="1141979" cy="1141979"/>
            </a:xfrm>
            <a:prstGeom prst="ellipse">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grpSp>
      <p:grpSp>
        <p:nvGrpSpPr>
          <p:cNvPr id="3336" name="Google Shape;3336;p49"/>
          <p:cNvGrpSpPr/>
          <p:nvPr/>
        </p:nvGrpSpPr>
        <p:grpSpPr>
          <a:xfrm>
            <a:off x="522016" y="3447529"/>
            <a:ext cx="2796606" cy="1172285"/>
            <a:chOff x="1468544" y="9786088"/>
            <a:chExt cx="7457615" cy="3126092"/>
          </a:xfrm>
        </p:grpSpPr>
        <p:sp>
          <p:nvSpPr>
            <p:cNvPr id="3337" name="Google Shape;3337;p49"/>
            <p:cNvSpPr txBox="1"/>
            <p:nvPr/>
          </p:nvSpPr>
          <p:spPr>
            <a:xfrm>
              <a:off x="1468544" y="10619358"/>
              <a:ext cx="7457615" cy="2292822"/>
            </a:xfrm>
            <a:prstGeom prst="rect">
              <a:avLst/>
            </a:prstGeom>
            <a:noFill/>
            <a:ln>
              <a:noFill/>
            </a:ln>
          </p:spPr>
          <p:txBody>
            <a:bodyPr spcFirstLastPara="1" wrap="square" lIns="68550" tIns="34275" rIns="68550" bIns="34275" anchor="t" anchorCtr="0">
              <a:noAutofit/>
            </a:bodyPr>
            <a:lstStyle/>
            <a:p>
              <a:pPr marL="0" marR="0" lvl="0" indent="0" algn="r" rtl="0">
                <a:lnSpc>
                  <a:spcPct val="90000"/>
                </a:lnSpc>
                <a:spcBef>
                  <a:spcPts val="0"/>
                </a:spcBef>
                <a:spcAft>
                  <a:spcPts val="0"/>
                </a:spcAft>
                <a:buClr>
                  <a:schemeClr val="dk1"/>
                </a:buClr>
                <a:buSzPts val="900"/>
                <a:buFont typeface="Arial"/>
                <a:buNone/>
              </a:pPr>
              <a:r>
                <a:rPr lang="en-US" sz="900">
                  <a:solidFill>
                    <a:schemeClr val="dk1"/>
                  </a:solidFill>
                  <a:latin typeface="Calibri"/>
                  <a:ea typeface="Calibri"/>
                  <a:cs typeface="Calibri"/>
                  <a:sym typeface="Calibri"/>
                </a:rPr>
                <a:t>Lorem Ipsum has two main statistical methodologies are used in data analysis which summarizes data from a sample using indexes.</a:t>
              </a:r>
              <a:endParaRPr/>
            </a:p>
          </p:txBody>
        </p:sp>
        <p:sp>
          <p:nvSpPr>
            <p:cNvPr id="3338" name="Google Shape;3338;p49"/>
            <p:cNvSpPr txBox="1"/>
            <p:nvPr/>
          </p:nvSpPr>
          <p:spPr>
            <a:xfrm>
              <a:off x="4925898" y="9786088"/>
              <a:ext cx="3954901" cy="830960"/>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1575" b="1">
                  <a:solidFill>
                    <a:schemeClr val="dk1"/>
                  </a:solidFill>
                  <a:latin typeface="Calibri"/>
                  <a:ea typeface="Calibri"/>
                  <a:cs typeface="Calibri"/>
                  <a:sym typeface="Calibri"/>
                </a:rPr>
                <a:t>Develop</a:t>
              </a:r>
              <a:endParaRPr sz="1575" b="1">
                <a:solidFill>
                  <a:schemeClr val="dk1"/>
                </a:solidFill>
                <a:latin typeface="Calibri"/>
                <a:ea typeface="Calibri"/>
                <a:cs typeface="Calibri"/>
                <a:sym typeface="Calibri"/>
              </a:endParaRPr>
            </a:p>
          </p:txBody>
        </p:sp>
        <p:cxnSp>
          <p:nvCxnSpPr>
            <p:cNvPr id="3339" name="Google Shape;3339;p49"/>
            <p:cNvCxnSpPr/>
            <p:nvPr/>
          </p:nvCxnSpPr>
          <p:spPr>
            <a:xfrm>
              <a:off x="5664323" y="10600667"/>
              <a:ext cx="3239156" cy="0"/>
            </a:xfrm>
            <a:prstGeom prst="straightConnector1">
              <a:avLst/>
            </a:prstGeom>
            <a:noFill/>
            <a:ln w="19050" cap="flat" cmpd="sng">
              <a:solidFill>
                <a:schemeClr val="accent1"/>
              </a:solidFill>
              <a:prstDash val="solid"/>
              <a:miter lim="800000"/>
              <a:headEnd type="none" w="sm" len="sm"/>
              <a:tailEnd type="none" w="sm" len="sm"/>
            </a:ln>
          </p:spPr>
        </p:cxnSp>
      </p:grpSp>
      <p:grpSp>
        <p:nvGrpSpPr>
          <p:cNvPr id="3340" name="Google Shape;3340;p49"/>
          <p:cNvGrpSpPr/>
          <p:nvPr/>
        </p:nvGrpSpPr>
        <p:grpSpPr>
          <a:xfrm>
            <a:off x="5779045" y="3450483"/>
            <a:ext cx="2796606" cy="1169331"/>
            <a:chOff x="9062239" y="9471697"/>
            <a:chExt cx="7457615" cy="3118217"/>
          </a:xfrm>
        </p:grpSpPr>
        <p:sp>
          <p:nvSpPr>
            <p:cNvPr id="3341" name="Google Shape;3341;p49"/>
            <p:cNvSpPr txBox="1"/>
            <p:nvPr/>
          </p:nvSpPr>
          <p:spPr>
            <a:xfrm>
              <a:off x="9062240" y="10297092"/>
              <a:ext cx="7457615" cy="2292822"/>
            </a:xfrm>
            <a:prstGeom prst="rect">
              <a:avLst/>
            </a:prstGeom>
            <a:noFill/>
            <a:ln>
              <a:noFill/>
            </a:ln>
          </p:spPr>
          <p:txBody>
            <a:bodyPr spcFirstLastPara="1" wrap="square" lIns="68550" tIns="34275" rIns="68550" bIns="34275" anchor="t" anchorCtr="0">
              <a:noAutofit/>
            </a:bodyPr>
            <a:lstStyle/>
            <a:p>
              <a:pPr marL="0" marR="0" lvl="0" indent="0" algn="just" rtl="0">
                <a:lnSpc>
                  <a:spcPct val="90000"/>
                </a:lnSpc>
                <a:spcBef>
                  <a:spcPts val="0"/>
                </a:spcBef>
                <a:spcAft>
                  <a:spcPts val="0"/>
                </a:spcAft>
                <a:buClr>
                  <a:schemeClr val="dk1"/>
                </a:buClr>
                <a:buSzPts val="900"/>
                <a:buFont typeface="Arial"/>
                <a:buNone/>
              </a:pPr>
              <a:r>
                <a:rPr lang="en-US" sz="900">
                  <a:solidFill>
                    <a:schemeClr val="dk1"/>
                  </a:solidFill>
                  <a:latin typeface="Calibri"/>
                  <a:ea typeface="Calibri"/>
                  <a:cs typeface="Calibri"/>
                  <a:sym typeface="Calibri"/>
                </a:rPr>
                <a:t>Lorem Ipsum has two main statistical methodologies are used in data analysis which summarizes data from a sample using indexes.</a:t>
              </a:r>
              <a:endParaRPr/>
            </a:p>
          </p:txBody>
        </p:sp>
        <p:sp>
          <p:nvSpPr>
            <p:cNvPr id="3342" name="Google Shape;3342;p49"/>
            <p:cNvSpPr txBox="1"/>
            <p:nvPr/>
          </p:nvSpPr>
          <p:spPr>
            <a:xfrm>
              <a:off x="9062239" y="9471697"/>
              <a:ext cx="3954901" cy="830960"/>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575" b="1">
                  <a:solidFill>
                    <a:schemeClr val="dk1"/>
                  </a:solidFill>
                  <a:latin typeface="Calibri"/>
                  <a:ea typeface="Calibri"/>
                  <a:cs typeface="Calibri"/>
                  <a:sym typeface="Calibri"/>
                </a:rPr>
                <a:t>Discover</a:t>
              </a:r>
              <a:endParaRPr sz="1575" b="1">
                <a:solidFill>
                  <a:schemeClr val="dk1"/>
                </a:solidFill>
                <a:latin typeface="Calibri"/>
                <a:ea typeface="Calibri"/>
                <a:cs typeface="Calibri"/>
                <a:sym typeface="Calibri"/>
              </a:endParaRPr>
            </a:p>
          </p:txBody>
        </p:sp>
        <p:cxnSp>
          <p:nvCxnSpPr>
            <p:cNvPr id="3343" name="Google Shape;3343;p49"/>
            <p:cNvCxnSpPr/>
            <p:nvPr/>
          </p:nvCxnSpPr>
          <p:spPr>
            <a:xfrm>
              <a:off x="9062239" y="10274205"/>
              <a:ext cx="3239156" cy="0"/>
            </a:xfrm>
            <a:prstGeom prst="straightConnector1">
              <a:avLst/>
            </a:prstGeom>
            <a:noFill/>
            <a:ln w="19050" cap="flat" cmpd="sng">
              <a:solidFill>
                <a:schemeClr val="accent1"/>
              </a:solidFill>
              <a:prstDash val="solid"/>
              <a:miter lim="800000"/>
              <a:headEnd type="none" w="sm" len="sm"/>
              <a:tailEnd type="none" w="sm" len="sm"/>
            </a:ln>
          </p:spPr>
        </p:cxnSp>
      </p:grpSp>
      <p:grpSp>
        <p:nvGrpSpPr>
          <p:cNvPr id="3344" name="Google Shape;3344;p49"/>
          <p:cNvGrpSpPr/>
          <p:nvPr/>
        </p:nvGrpSpPr>
        <p:grpSpPr>
          <a:xfrm>
            <a:off x="5203710" y="2101810"/>
            <a:ext cx="2796606" cy="1154423"/>
            <a:chOff x="13873386" y="5604827"/>
            <a:chExt cx="7457616" cy="3078461"/>
          </a:xfrm>
        </p:grpSpPr>
        <p:sp>
          <p:nvSpPr>
            <p:cNvPr id="3345" name="Google Shape;3345;p49"/>
            <p:cNvSpPr txBox="1"/>
            <p:nvPr/>
          </p:nvSpPr>
          <p:spPr>
            <a:xfrm>
              <a:off x="13873388" y="6390466"/>
              <a:ext cx="7457615" cy="2292822"/>
            </a:xfrm>
            <a:prstGeom prst="rect">
              <a:avLst/>
            </a:prstGeom>
            <a:noFill/>
            <a:ln>
              <a:noFill/>
            </a:ln>
          </p:spPr>
          <p:txBody>
            <a:bodyPr spcFirstLastPara="1" wrap="square" lIns="68550" tIns="34275" rIns="68550" bIns="34275" anchor="t" anchorCtr="0">
              <a:noAutofit/>
            </a:bodyPr>
            <a:lstStyle/>
            <a:p>
              <a:pPr marL="0" marR="0" lvl="0" indent="0" algn="just" rtl="0">
                <a:lnSpc>
                  <a:spcPct val="90000"/>
                </a:lnSpc>
                <a:spcBef>
                  <a:spcPts val="0"/>
                </a:spcBef>
                <a:spcAft>
                  <a:spcPts val="0"/>
                </a:spcAft>
                <a:buClr>
                  <a:schemeClr val="dk1"/>
                </a:buClr>
                <a:buSzPts val="900"/>
                <a:buFont typeface="Arial"/>
                <a:buNone/>
              </a:pPr>
              <a:r>
                <a:rPr lang="en-US" sz="900">
                  <a:solidFill>
                    <a:schemeClr val="dk1"/>
                  </a:solidFill>
                  <a:latin typeface="Calibri"/>
                  <a:ea typeface="Calibri"/>
                  <a:cs typeface="Calibri"/>
                  <a:sym typeface="Calibri"/>
                </a:rPr>
                <a:t>Lorem Ipsum has two main statistical methodologies are used in data analysis which summarizes data from a sample using indexes.</a:t>
              </a:r>
              <a:endParaRPr/>
            </a:p>
          </p:txBody>
        </p:sp>
        <p:sp>
          <p:nvSpPr>
            <p:cNvPr id="3346" name="Google Shape;3346;p49"/>
            <p:cNvSpPr txBox="1"/>
            <p:nvPr/>
          </p:nvSpPr>
          <p:spPr>
            <a:xfrm>
              <a:off x="13873386" y="5604827"/>
              <a:ext cx="3954901" cy="830960"/>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575" b="1">
                  <a:solidFill>
                    <a:schemeClr val="dk1"/>
                  </a:solidFill>
                  <a:latin typeface="Calibri"/>
                  <a:ea typeface="Calibri"/>
                  <a:cs typeface="Calibri"/>
                  <a:sym typeface="Calibri"/>
                </a:rPr>
                <a:t>Design</a:t>
              </a:r>
              <a:endParaRPr sz="1575" b="1">
                <a:solidFill>
                  <a:schemeClr val="dk1"/>
                </a:solidFill>
                <a:latin typeface="Calibri"/>
                <a:ea typeface="Calibri"/>
                <a:cs typeface="Calibri"/>
                <a:sym typeface="Calibri"/>
              </a:endParaRPr>
            </a:p>
          </p:txBody>
        </p:sp>
        <p:cxnSp>
          <p:nvCxnSpPr>
            <p:cNvPr id="3347" name="Google Shape;3347;p49"/>
            <p:cNvCxnSpPr/>
            <p:nvPr/>
          </p:nvCxnSpPr>
          <p:spPr>
            <a:xfrm>
              <a:off x="13873386" y="6390465"/>
              <a:ext cx="3239156" cy="0"/>
            </a:xfrm>
            <a:prstGeom prst="straightConnector1">
              <a:avLst/>
            </a:prstGeom>
            <a:noFill/>
            <a:ln w="19050" cap="flat" cmpd="sng">
              <a:solidFill>
                <a:schemeClr val="accent1"/>
              </a:solidFill>
              <a:prstDash val="solid"/>
              <a:miter lim="800000"/>
              <a:headEnd type="none" w="sm" len="sm"/>
              <a:tailEnd type="none" w="sm" len="sm"/>
            </a:ln>
          </p:spPr>
        </p:cxnSp>
      </p:grpSp>
      <p:grpSp>
        <p:nvGrpSpPr>
          <p:cNvPr id="3348" name="Google Shape;3348;p49"/>
          <p:cNvGrpSpPr/>
          <p:nvPr/>
        </p:nvGrpSpPr>
        <p:grpSpPr>
          <a:xfrm>
            <a:off x="4895726" y="3431951"/>
            <a:ext cx="523035" cy="522000"/>
            <a:chOff x="4241800" y="3695700"/>
            <a:chExt cx="709613" cy="708025"/>
          </a:xfrm>
        </p:grpSpPr>
        <p:sp>
          <p:nvSpPr>
            <p:cNvPr id="3349" name="Google Shape;3349;p49"/>
            <p:cNvSpPr/>
            <p:nvPr/>
          </p:nvSpPr>
          <p:spPr>
            <a:xfrm>
              <a:off x="4241800" y="3695700"/>
              <a:ext cx="709613" cy="708025"/>
            </a:xfrm>
            <a:custGeom>
              <a:avLst/>
              <a:gdLst/>
              <a:ahLst/>
              <a:cxnLst/>
              <a:rect l="l" t="t" r="r" b="b"/>
              <a:pathLst>
                <a:path w="1188" h="1187" extrusionOk="0">
                  <a:moveTo>
                    <a:pt x="454" y="908"/>
                  </a:moveTo>
                  <a:cubicBezTo>
                    <a:pt x="454" y="908"/>
                    <a:pt x="454" y="908"/>
                    <a:pt x="454" y="908"/>
                  </a:cubicBezTo>
                  <a:cubicBezTo>
                    <a:pt x="542" y="908"/>
                    <a:pt x="626" y="883"/>
                    <a:pt x="698" y="837"/>
                  </a:cubicBezTo>
                  <a:cubicBezTo>
                    <a:pt x="723" y="861"/>
                    <a:pt x="723" y="861"/>
                    <a:pt x="723" y="861"/>
                  </a:cubicBezTo>
                  <a:cubicBezTo>
                    <a:pt x="694" y="890"/>
                    <a:pt x="694" y="890"/>
                    <a:pt x="694" y="890"/>
                  </a:cubicBezTo>
                  <a:cubicBezTo>
                    <a:pt x="950" y="1147"/>
                    <a:pt x="950" y="1147"/>
                    <a:pt x="950" y="1147"/>
                  </a:cubicBezTo>
                  <a:cubicBezTo>
                    <a:pt x="977" y="1173"/>
                    <a:pt x="1012" y="1187"/>
                    <a:pt x="1049" y="1187"/>
                  </a:cubicBezTo>
                  <a:cubicBezTo>
                    <a:pt x="1086" y="1187"/>
                    <a:pt x="1121" y="1173"/>
                    <a:pt x="1147" y="1147"/>
                  </a:cubicBezTo>
                  <a:cubicBezTo>
                    <a:pt x="1173" y="1120"/>
                    <a:pt x="1188" y="1086"/>
                    <a:pt x="1188" y="1048"/>
                  </a:cubicBezTo>
                  <a:cubicBezTo>
                    <a:pt x="1188" y="1011"/>
                    <a:pt x="1173" y="976"/>
                    <a:pt x="1147" y="950"/>
                  </a:cubicBezTo>
                  <a:cubicBezTo>
                    <a:pt x="890" y="693"/>
                    <a:pt x="890" y="693"/>
                    <a:pt x="890" y="693"/>
                  </a:cubicBezTo>
                  <a:cubicBezTo>
                    <a:pt x="861" y="722"/>
                    <a:pt x="861" y="722"/>
                    <a:pt x="861" y="722"/>
                  </a:cubicBezTo>
                  <a:cubicBezTo>
                    <a:pt x="837" y="698"/>
                    <a:pt x="837" y="698"/>
                    <a:pt x="837" y="698"/>
                  </a:cubicBezTo>
                  <a:cubicBezTo>
                    <a:pt x="889" y="616"/>
                    <a:pt x="914" y="520"/>
                    <a:pt x="907" y="422"/>
                  </a:cubicBezTo>
                  <a:cubicBezTo>
                    <a:pt x="899" y="313"/>
                    <a:pt x="853" y="210"/>
                    <a:pt x="775" y="133"/>
                  </a:cubicBezTo>
                  <a:cubicBezTo>
                    <a:pt x="689" y="47"/>
                    <a:pt x="576" y="0"/>
                    <a:pt x="454" y="0"/>
                  </a:cubicBezTo>
                  <a:cubicBezTo>
                    <a:pt x="333" y="0"/>
                    <a:pt x="219" y="47"/>
                    <a:pt x="133" y="133"/>
                  </a:cubicBezTo>
                  <a:cubicBezTo>
                    <a:pt x="48" y="219"/>
                    <a:pt x="0" y="333"/>
                    <a:pt x="0" y="454"/>
                  </a:cubicBezTo>
                  <a:cubicBezTo>
                    <a:pt x="0" y="575"/>
                    <a:pt x="48" y="689"/>
                    <a:pt x="133" y="775"/>
                  </a:cubicBezTo>
                  <a:cubicBezTo>
                    <a:pt x="219" y="861"/>
                    <a:pt x="333" y="908"/>
                    <a:pt x="454" y="908"/>
                  </a:cubicBezTo>
                  <a:close/>
                  <a:moveTo>
                    <a:pt x="1116" y="1048"/>
                  </a:moveTo>
                  <a:cubicBezTo>
                    <a:pt x="1116" y="1066"/>
                    <a:pt x="1109" y="1083"/>
                    <a:pt x="1096" y="1096"/>
                  </a:cubicBezTo>
                  <a:cubicBezTo>
                    <a:pt x="1083" y="1108"/>
                    <a:pt x="1067" y="1115"/>
                    <a:pt x="1049" y="1115"/>
                  </a:cubicBezTo>
                  <a:cubicBezTo>
                    <a:pt x="1031" y="1115"/>
                    <a:pt x="1014" y="1108"/>
                    <a:pt x="1001" y="1096"/>
                  </a:cubicBezTo>
                  <a:cubicBezTo>
                    <a:pt x="802" y="897"/>
                    <a:pt x="802" y="897"/>
                    <a:pt x="802" y="897"/>
                  </a:cubicBezTo>
                  <a:cubicBezTo>
                    <a:pt x="897" y="802"/>
                    <a:pt x="897" y="802"/>
                    <a:pt x="897" y="802"/>
                  </a:cubicBezTo>
                  <a:cubicBezTo>
                    <a:pt x="1096" y="1001"/>
                    <a:pt x="1096" y="1001"/>
                    <a:pt x="1096" y="1001"/>
                  </a:cubicBezTo>
                  <a:cubicBezTo>
                    <a:pt x="1109" y="1014"/>
                    <a:pt x="1116" y="1031"/>
                    <a:pt x="1116" y="1048"/>
                  </a:cubicBezTo>
                  <a:close/>
                  <a:moveTo>
                    <a:pt x="774" y="810"/>
                  </a:moveTo>
                  <a:cubicBezTo>
                    <a:pt x="756" y="793"/>
                    <a:pt x="756" y="793"/>
                    <a:pt x="756" y="793"/>
                  </a:cubicBezTo>
                  <a:cubicBezTo>
                    <a:pt x="756" y="793"/>
                    <a:pt x="756" y="793"/>
                    <a:pt x="756" y="793"/>
                  </a:cubicBezTo>
                  <a:cubicBezTo>
                    <a:pt x="759" y="790"/>
                    <a:pt x="762" y="787"/>
                    <a:pt x="765" y="785"/>
                  </a:cubicBezTo>
                  <a:cubicBezTo>
                    <a:pt x="766" y="784"/>
                    <a:pt x="766" y="784"/>
                    <a:pt x="767" y="783"/>
                  </a:cubicBezTo>
                  <a:cubicBezTo>
                    <a:pt x="770" y="780"/>
                    <a:pt x="772" y="778"/>
                    <a:pt x="775" y="775"/>
                  </a:cubicBezTo>
                  <a:cubicBezTo>
                    <a:pt x="778" y="772"/>
                    <a:pt x="781" y="769"/>
                    <a:pt x="784" y="766"/>
                  </a:cubicBezTo>
                  <a:cubicBezTo>
                    <a:pt x="784" y="766"/>
                    <a:pt x="785" y="765"/>
                    <a:pt x="785" y="765"/>
                  </a:cubicBezTo>
                  <a:cubicBezTo>
                    <a:pt x="788" y="762"/>
                    <a:pt x="790" y="759"/>
                    <a:pt x="793" y="756"/>
                  </a:cubicBezTo>
                  <a:cubicBezTo>
                    <a:pt x="793" y="756"/>
                    <a:pt x="793" y="756"/>
                    <a:pt x="793" y="756"/>
                  </a:cubicBezTo>
                  <a:cubicBezTo>
                    <a:pt x="810" y="773"/>
                    <a:pt x="810" y="773"/>
                    <a:pt x="810" y="773"/>
                  </a:cubicBezTo>
                  <a:lnTo>
                    <a:pt x="774" y="810"/>
                  </a:lnTo>
                  <a:close/>
                  <a:moveTo>
                    <a:pt x="184" y="184"/>
                  </a:moveTo>
                  <a:cubicBezTo>
                    <a:pt x="256" y="112"/>
                    <a:pt x="352" y="72"/>
                    <a:pt x="454" y="72"/>
                  </a:cubicBezTo>
                  <a:cubicBezTo>
                    <a:pt x="556" y="72"/>
                    <a:pt x="652" y="112"/>
                    <a:pt x="724" y="184"/>
                  </a:cubicBezTo>
                  <a:cubicBezTo>
                    <a:pt x="789" y="249"/>
                    <a:pt x="829" y="335"/>
                    <a:pt x="835" y="427"/>
                  </a:cubicBezTo>
                  <a:cubicBezTo>
                    <a:pt x="842" y="518"/>
                    <a:pt x="815" y="608"/>
                    <a:pt x="762" y="681"/>
                  </a:cubicBezTo>
                  <a:cubicBezTo>
                    <a:pt x="762" y="681"/>
                    <a:pt x="762" y="681"/>
                    <a:pt x="762" y="681"/>
                  </a:cubicBezTo>
                  <a:cubicBezTo>
                    <a:pt x="750" y="696"/>
                    <a:pt x="738" y="711"/>
                    <a:pt x="724" y="724"/>
                  </a:cubicBezTo>
                  <a:cubicBezTo>
                    <a:pt x="720" y="728"/>
                    <a:pt x="716" y="733"/>
                    <a:pt x="711" y="737"/>
                  </a:cubicBezTo>
                  <a:cubicBezTo>
                    <a:pt x="701" y="745"/>
                    <a:pt x="692" y="754"/>
                    <a:pt x="681" y="761"/>
                  </a:cubicBezTo>
                  <a:cubicBezTo>
                    <a:pt x="615" y="810"/>
                    <a:pt x="537" y="836"/>
                    <a:pt x="454" y="836"/>
                  </a:cubicBezTo>
                  <a:cubicBezTo>
                    <a:pt x="352" y="836"/>
                    <a:pt x="256" y="796"/>
                    <a:pt x="184" y="724"/>
                  </a:cubicBezTo>
                  <a:cubicBezTo>
                    <a:pt x="35" y="575"/>
                    <a:pt x="35" y="333"/>
                    <a:pt x="184" y="184"/>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sp>
          <p:nvSpPr>
            <p:cNvPr id="3350" name="Google Shape;3350;p49"/>
            <p:cNvSpPr/>
            <p:nvPr/>
          </p:nvSpPr>
          <p:spPr>
            <a:xfrm>
              <a:off x="4311650" y="3781425"/>
              <a:ext cx="404813" cy="369888"/>
            </a:xfrm>
            <a:custGeom>
              <a:avLst/>
              <a:gdLst/>
              <a:ahLst/>
              <a:cxnLst/>
              <a:rect l="l" t="t" r="r" b="b"/>
              <a:pathLst>
                <a:path w="677" h="618" extrusionOk="0">
                  <a:moveTo>
                    <a:pt x="320" y="617"/>
                  </a:moveTo>
                  <a:cubicBezTo>
                    <a:pt x="320" y="618"/>
                    <a:pt x="320" y="618"/>
                    <a:pt x="320" y="618"/>
                  </a:cubicBezTo>
                  <a:cubicBezTo>
                    <a:pt x="338" y="618"/>
                    <a:pt x="338" y="618"/>
                    <a:pt x="338" y="618"/>
                  </a:cubicBezTo>
                  <a:cubicBezTo>
                    <a:pt x="405" y="618"/>
                    <a:pt x="468" y="597"/>
                    <a:pt x="522" y="557"/>
                  </a:cubicBezTo>
                  <a:cubicBezTo>
                    <a:pt x="534" y="548"/>
                    <a:pt x="546" y="538"/>
                    <a:pt x="556" y="527"/>
                  </a:cubicBezTo>
                  <a:cubicBezTo>
                    <a:pt x="567" y="516"/>
                    <a:pt x="577" y="505"/>
                    <a:pt x="587" y="492"/>
                  </a:cubicBezTo>
                  <a:cubicBezTo>
                    <a:pt x="677" y="371"/>
                    <a:pt x="664" y="198"/>
                    <a:pt x="556" y="91"/>
                  </a:cubicBezTo>
                  <a:cubicBezTo>
                    <a:pt x="498" y="33"/>
                    <a:pt x="421" y="0"/>
                    <a:pt x="338" y="0"/>
                  </a:cubicBezTo>
                  <a:cubicBezTo>
                    <a:pt x="256" y="0"/>
                    <a:pt x="178" y="33"/>
                    <a:pt x="120" y="91"/>
                  </a:cubicBezTo>
                  <a:cubicBezTo>
                    <a:pt x="0" y="211"/>
                    <a:pt x="0" y="407"/>
                    <a:pt x="120" y="527"/>
                  </a:cubicBezTo>
                  <a:cubicBezTo>
                    <a:pt x="174" y="581"/>
                    <a:pt x="245" y="613"/>
                    <a:pt x="320" y="617"/>
                  </a:cubicBezTo>
                  <a:close/>
                  <a:moveTo>
                    <a:pt x="146" y="116"/>
                  </a:moveTo>
                  <a:cubicBezTo>
                    <a:pt x="197" y="65"/>
                    <a:pt x="265" y="36"/>
                    <a:pt x="338" y="36"/>
                  </a:cubicBezTo>
                  <a:cubicBezTo>
                    <a:pt x="411" y="36"/>
                    <a:pt x="480" y="65"/>
                    <a:pt x="531" y="116"/>
                  </a:cubicBezTo>
                  <a:cubicBezTo>
                    <a:pt x="626" y="211"/>
                    <a:pt x="637" y="363"/>
                    <a:pt x="558" y="471"/>
                  </a:cubicBezTo>
                  <a:cubicBezTo>
                    <a:pt x="550" y="482"/>
                    <a:pt x="541" y="492"/>
                    <a:pt x="531" y="502"/>
                  </a:cubicBezTo>
                  <a:cubicBezTo>
                    <a:pt x="521" y="511"/>
                    <a:pt x="511" y="520"/>
                    <a:pt x="500" y="528"/>
                  </a:cubicBezTo>
                  <a:cubicBezTo>
                    <a:pt x="454" y="563"/>
                    <a:pt x="398" y="581"/>
                    <a:pt x="340" y="582"/>
                  </a:cubicBezTo>
                  <a:cubicBezTo>
                    <a:pt x="338" y="582"/>
                    <a:pt x="338" y="582"/>
                    <a:pt x="338" y="582"/>
                  </a:cubicBezTo>
                  <a:cubicBezTo>
                    <a:pt x="265" y="582"/>
                    <a:pt x="197" y="553"/>
                    <a:pt x="146" y="502"/>
                  </a:cubicBezTo>
                  <a:cubicBezTo>
                    <a:pt x="39" y="395"/>
                    <a:pt x="39" y="223"/>
                    <a:pt x="146" y="116"/>
                  </a:cubicBezTo>
                  <a:close/>
                </a:path>
              </a:pathLst>
            </a:custGeom>
            <a:solidFill>
              <a:schemeClr val="dk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sp>
        <p:nvSpPr>
          <p:cNvPr id="3351" name="Google Shape;3351;p49"/>
          <p:cNvSpPr/>
          <p:nvPr/>
        </p:nvSpPr>
        <p:spPr>
          <a:xfrm>
            <a:off x="4339146" y="2371739"/>
            <a:ext cx="482908" cy="485996"/>
          </a:xfrm>
          <a:custGeom>
            <a:avLst/>
            <a:gdLst/>
            <a:ahLst/>
            <a:cxnLst/>
            <a:rect l="l" t="t" r="r" b="b"/>
            <a:pathLst>
              <a:path w="326" h="328" extrusionOk="0">
                <a:moveTo>
                  <a:pt x="326" y="108"/>
                </a:moveTo>
                <a:lnTo>
                  <a:pt x="219" y="0"/>
                </a:lnTo>
                <a:lnTo>
                  <a:pt x="31" y="188"/>
                </a:lnTo>
                <a:lnTo>
                  <a:pt x="0" y="328"/>
                </a:lnTo>
                <a:lnTo>
                  <a:pt x="139" y="295"/>
                </a:lnTo>
                <a:lnTo>
                  <a:pt x="326" y="108"/>
                </a:lnTo>
                <a:close/>
                <a:moveTo>
                  <a:pt x="129" y="275"/>
                </a:moveTo>
                <a:lnTo>
                  <a:pt x="112" y="258"/>
                </a:lnTo>
                <a:lnTo>
                  <a:pt x="280" y="91"/>
                </a:lnTo>
                <a:lnTo>
                  <a:pt x="297" y="108"/>
                </a:lnTo>
                <a:lnTo>
                  <a:pt x="129" y="275"/>
                </a:lnTo>
                <a:close/>
                <a:moveTo>
                  <a:pt x="67" y="290"/>
                </a:moveTo>
                <a:lnTo>
                  <a:pt x="37" y="260"/>
                </a:lnTo>
                <a:lnTo>
                  <a:pt x="48" y="208"/>
                </a:lnTo>
                <a:lnTo>
                  <a:pt x="66" y="226"/>
                </a:lnTo>
                <a:lnTo>
                  <a:pt x="66" y="226"/>
                </a:lnTo>
                <a:lnTo>
                  <a:pt x="105" y="265"/>
                </a:lnTo>
                <a:lnTo>
                  <a:pt x="105" y="265"/>
                </a:lnTo>
                <a:lnTo>
                  <a:pt x="119" y="278"/>
                </a:lnTo>
                <a:lnTo>
                  <a:pt x="67" y="290"/>
                </a:lnTo>
                <a:close/>
                <a:moveTo>
                  <a:pt x="272" y="83"/>
                </a:moveTo>
                <a:lnTo>
                  <a:pt x="105" y="250"/>
                </a:lnTo>
                <a:lnTo>
                  <a:pt x="80" y="226"/>
                </a:lnTo>
                <a:lnTo>
                  <a:pt x="248" y="59"/>
                </a:lnTo>
                <a:lnTo>
                  <a:pt x="272" y="83"/>
                </a:lnTo>
                <a:close/>
                <a:moveTo>
                  <a:pt x="219" y="30"/>
                </a:moveTo>
                <a:lnTo>
                  <a:pt x="240" y="51"/>
                </a:lnTo>
                <a:lnTo>
                  <a:pt x="73" y="218"/>
                </a:lnTo>
                <a:lnTo>
                  <a:pt x="52" y="197"/>
                </a:lnTo>
                <a:lnTo>
                  <a:pt x="219" y="30"/>
                </a:lnTo>
                <a:close/>
              </a:path>
            </a:pathLst>
          </a:custGeom>
          <a:solidFill>
            <a:schemeClr val="dk2"/>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506">
              <a:solidFill>
                <a:schemeClr val="dk1"/>
              </a:solidFill>
              <a:latin typeface="Calibri"/>
              <a:ea typeface="Calibri"/>
              <a:cs typeface="Calibri"/>
              <a:sym typeface="Calibri"/>
            </a:endParaRPr>
          </a:p>
        </p:txBody>
      </p:sp>
      <p:grpSp>
        <p:nvGrpSpPr>
          <p:cNvPr id="3352" name="Google Shape;3352;p49"/>
          <p:cNvGrpSpPr/>
          <p:nvPr/>
        </p:nvGrpSpPr>
        <p:grpSpPr>
          <a:xfrm>
            <a:off x="692799" y="1082037"/>
            <a:ext cx="7766392" cy="1022294"/>
            <a:chOff x="-68161" y="2333104"/>
            <a:chExt cx="9802221" cy="747078"/>
          </a:xfrm>
        </p:grpSpPr>
        <p:sp>
          <p:nvSpPr>
            <p:cNvPr id="3353" name="Google Shape;3353;p49"/>
            <p:cNvSpPr txBox="1"/>
            <p:nvPr/>
          </p:nvSpPr>
          <p:spPr>
            <a:xfrm>
              <a:off x="-68161" y="2333104"/>
              <a:ext cx="1582469" cy="23616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500" b="1">
                  <a:solidFill>
                    <a:schemeClr val="dk1"/>
                  </a:solidFill>
                  <a:latin typeface="Calibri"/>
                  <a:ea typeface="Calibri"/>
                  <a:cs typeface="Calibri"/>
                  <a:sym typeface="Calibri"/>
                </a:rPr>
                <a:t>Data Analysis</a:t>
              </a:r>
              <a:endParaRPr/>
            </a:p>
          </p:txBody>
        </p:sp>
        <p:sp>
          <p:nvSpPr>
            <p:cNvPr id="3354" name="Google Shape;3354;p49"/>
            <p:cNvSpPr txBox="1"/>
            <p:nvPr/>
          </p:nvSpPr>
          <p:spPr>
            <a:xfrm>
              <a:off x="1312356" y="2497033"/>
              <a:ext cx="8421704" cy="583149"/>
            </a:xfrm>
            <a:prstGeom prst="rect">
              <a:avLst/>
            </a:prstGeom>
            <a:noFill/>
            <a:ln>
              <a:noFill/>
            </a:ln>
          </p:spPr>
          <p:txBody>
            <a:bodyPr spcFirstLastPara="1" wrap="square" lIns="91425" tIns="45700" rIns="91425" bIns="45700" anchor="t" anchorCtr="0">
              <a:spAutoFit/>
            </a:bodyPr>
            <a:lstStyle/>
            <a:p>
              <a:pPr marL="0" marR="0" lvl="0" indent="0" algn="just" rtl="0">
                <a:lnSpc>
                  <a:spcPct val="13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sz="900">
                <a:solidFill>
                  <a:schemeClr val="dk1"/>
                </a:solidFill>
                <a:latin typeface="Calibri"/>
                <a:ea typeface="Calibri"/>
                <a:cs typeface="Calibri"/>
                <a:sym typeface="Calibri"/>
              </a:endParaRPr>
            </a:p>
            <a:p>
              <a:pPr marL="0" marR="0" lvl="0" indent="0" algn="just" rtl="0">
                <a:lnSpc>
                  <a:spcPct val="130000"/>
                </a:lnSpc>
                <a:spcBef>
                  <a:spcPts val="0"/>
                </a:spcBef>
                <a:spcAft>
                  <a:spcPts val="0"/>
                </a:spcAft>
                <a:buNone/>
              </a:pPr>
              <a:endParaRPr sz="900">
                <a:solidFill>
                  <a:schemeClr val="dk1"/>
                </a:solidFill>
                <a:latin typeface="Calibri"/>
                <a:ea typeface="Calibri"/>
                <a:cs typeface="Calibri"/>
                <a:sym typeface="Calibri"/>
              </a:endParaRPr>
            </a:p>
          </p:txBody>
        </p:sp>
        <p:sp>
          <p:nvSpPr>
            <p:cNvPr id="3355" name="Google Shape;3355;p49"/>
            <p:cNvSpPr txBox="1"/>
            <p:nvPr/>
          </p:nvSpPr>
          <p:spPr>
            <a:xfrm>
              <a:off x="-58858" y="2462822"/>
              <a:ext cx="1554534" cy="53980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200" b="1">
                  <a:solidFill>
                    <a:schemeClr val="accent1"/>
                  </a:solidFill>
                  <a:latin typeface="Calibri"/>
                  <a:ea typeface="Calibri"/>
                  <a:cs typeface="Calibri"/>
                  <a:sym typeface="Calibri"/>
                </a:rPr>
                <a:t>86%</a:t>
              </a: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19"/>
                                        </p:tgtEl>
                                        <p:attrNameLst>
                                          <p:attrName>style.visibility</p:attrName>
                                        </p:attrNameLst>
                                      </p:cBhvr>
                                      <p:to>
                                        <p:strVal val="visible"/>
                                      </p:to>
                                    </p:set>
                                    <p:anim calcmode="lin" valueType="num">
                                      <p:cBhvr additive="base">
                                        <p:cTn id="7" dur="500"/>
                                        <p:tgtEl>
                                          <p:spTgt spid="331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352"/>
                                        </p:tgtEl>
                                        <p:attrNameLst>
                                          <p:attrName>style.visibility</p:attrName>
                                        </p:attrNameLst>
                                      </p:cBhvr>
                                      <p:to>
                                        <p:strVal val="visible"/>
                                      </p:to>
                                    </p:set>
                                    <p:animEffect transition="in" filter="fade">
                                      <p:cBhvr>
                                        <p:cTn id="11" dur="500"/>
                                        <p:tgtEl>
                                          <p:spTgt spid="3352"/>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3333"/>
                                        </p:tgtEl>
                                        <p:attrNameLst>
                                          <p:attrName>style.visibility</p:attrName>
                                        </p:attrNameLst>
                                      </p:cBhvr>
                                      <p:to>
                                        <p:strVal val="visible"/>
                                      </p:to>
                                    </p:set>
                                    <p:anim calcmode="lin" valueType="num">
                                      <p:cBhvr additive="base">
                                        <p:cTn id="15" dur="500"/>
                                        <p:tgtEl>
                                          <p:spTgt spid="3333"/>
                                        </p:tgtEl>
                                        <p:attrNameLst>
                                          <p:attrName>ppt_w</p:attrName>
                                        </p:attrNameLst>
                                      </p:cBhvr>
                                      <p:tavLst>
                                        <p:tav tm="0">
                                          <p:val>
                                            <p:strVal val="0"/>
                                          </p:val>
                                        </p:tav>
                                        <p:tav tm="100000">
                                          <p:val>
                                            <p:strVal val="#ppt_w"/>
                                          </p:val>
                                        </p:tav>
                                      </p:tavLst>
                                    </p:anim>
                                    <p:anim calcmode="lin" valueType="num">
                                      <p:cBhvr additive="base">
                                        <p:cTn id="16" dur="500"/>
                                        <p:tgtEl>
                                          <p:spTgt spid="3333"/>
                                        </p:tgtEl>
                                        <p:attrNameLst>
                                          <p:attrName>ppt_h</p:attrName>
                                        </p:attrNameLst>
                                      </p:cBhvr>
                                      <p:tavLst>
                                        <p:tav tm="0">
                                          <p:val>
                                            <p:strVal val="0"/>
                                          </p:val>
                                        </p:tav>
                                        <p:tav tm="100000">
                                          <p:val>
                                            <p:strVal val="#ppt_h"/>
                                          </p:val>
                                        </p:tav>
                                      </p:tavLst>
                                    </p:anim>
                                  </p:childTnLst>
                                </p:cTn>
                              </p:par>
                            </p:childTnLst>
                          </p:cTn>
                        </p:par>
                        <p:par>
                          <p:cTn id="17" fill="hold">
                            <p:stCondLst>
                              <p:cond delay="1500"/>
                            </p:stCondLst>
                            <p:childTnLst>
                              <p:par>
                                <p:cTn id="18" presetID="23" presetClass="entr" presetSubtype="16" fill="hold" nodeType="afterEffect">
                                  <p:stCondLst>
                                    <p:cond delay="0"/>
                                  </p:stCondLst>
                                  <p:childTnLst>
                                    <p:set>
                                      <p:cBhvr>
                                        <p:cTn id="19" dur="1" fill="hold">
                                          <p:stCondLst>
                                            <p:cond delay="0"/>
                                          </p:stCondLst>
                                        </p:cTn>
                                        <p:tgtEl>
                                          <p:spTgt spid="3351"/>
                                        </p:tgtEl>
                                        <p:attrNameLst>
                                          <p:attrName>style.visibility</p:attrName>
                                        </p:attrNameLst>
                                      </p:cBhvr>
                                      <p:to>
                                        <p:strVal val="visible"/>
                                      </p:to>
                                    </p:set>
                                    <p:anim calcmode="lin" valueType="num">
                                      <p:cBhvr additive="base">
                                        <p:cTn id="20" dur="500"/>
                                        <p:tgtEl>
                                          <p:spTgt spid="3351"/>
                                        </p:tgtEl>
                                        <p:attrNameLst>
                                          <p:attrName>ppt_w</p:attrName>
                                        </p:attrNameLst>
                                      </p:cBhvr>
                                      <p:tavLst>
                                        <p:tav tm="0">
                                          <p:val>
                                            <p:strVal val="0"/>
                                          </p:val>
                                        </p:tav>
                                        <p:tav tm="100000">
                                          <p:val>
                                            <p:strVal val="#ppt_w"/>
                                          </p:val>
                                        </p:tav>
                                      </p:tavLst>
                                    </p:anim>
                                    <p:anim calcmode="lin" valueType="num">
                                      <p:cBhvr additive="base">
                                        <p:cTn id="21" dur="500"/>
                                        <p:tgtEl>
                                          <p:spTgt spid="3351"/>
                                        </p:tgtEl>
                                        <p:attrNameLst>
                                          <p:attrName>ppt_h</p:attrName>
                                        </p:attrNameLst>
                                      </p:cBhvr>
                                      <p:tavLst>
                                        <p:tav tm="0">
                                          <p:val>
                                            <p:strVal val="0"/>
                                          </p:val>
                                        </p:tav>
                                        <p:tav tm="100000">
                                          <p:val>
                                            <p:strVal val="#ppt_h"/>
                                          </p:val>
                                        </p:tav>
                                      </p:tavLst>
                                    </p:anim>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3344"/>
                                        </p:tgtEl>
                                        <p:attrNameLst>
                                          <p:attrName>style.visibility</p:attrName>
                                        </p:attrNameLst>
                                      </p:cBhvr>
                                      <p:to>
                                        <p:strVal val="visible"/>
                                      </p:to>
                                    </p:set>
                                    <p:animEffect transition="in" filter="fade">
                                      <p:cBhvr>
                                        <p:cTn id="25" dur="500"/>
                                        <p:tgtEl>
                                          <p:spTgt spid="3344"/>
                                        </p:tgtEl>
                                      </p:cBhvr>
                                    </p:animEffect>
                                  </p:childTnLst>
                                </p:cTn>
                              </p:par>
                            </p:childTnLst>
                          </p:cTn>
                        </p:par>
                        <p:par>
                          <p:cTn id="26" fill="hold">
                            <p:stCondLst>
                              <p:cond delay="2500"/>
                            </p:stCondLst>
                            <p:childTnLst>
                              <p:par>
                                <p:cTn id="27" presetID="23" presetClass="entr" presetSubtype="16" fill="hold" nodeType="afterEffect">
                                  <p:stCondLst>
                                    <p:cond delay="0"/>
                                  </p:stCondLst>
                                  <p:childTnLst>
                                    <p:set>
                                      <p:cBhvr>
                                        <p:cTn id="28" dur="1" fill="hold">
                                          <p:stCondLst>
                                            <p:cond delay="0"/>
                                          </p:stCondLst>
                                        </p:cTn>
                                        <p:tgtEl>
                                          <p:spTgt spid="3323"/>
                                        </p:tgtEl>
                                        <p:attrNameLst>
                                          <p:attrName>style.visibility</p:attrName>
                                        </p:attrNameLst>
                                      </p:cBhvr>
                                      <p:to>
                                        <p:strVal val="visible"/>
                                      </p:to>
                                    </p:set>
                                    <p:anim calcmode="lin" valueType="num">
                                      <p:cBhvr additive="base">
                                        <p:cTn id="29" dur="500"/>
                                        <p:tgtEl>
                                          <p:spTgt spid="3323"/>
                                        </p:tgtEl>
                                        <p:attrNameLst>
                                          <p:attrName>ppt_w</p:attrName>
                                        </p:attrNameLst>
                                      </p:cBhvr>
                                      <p:tavLst>
                                        <p:tav tm="0">
                                          <p:val>
                                            <p:strVal val="0"/>
                                          </p:val>
                                        </p:tav>
                                        <p:tav tm="100000">
                                          <p:val>
                                            <p:strVal val="#ppt_w"/>
                                          </p:val>
                                        </p:tav>
                                      </p:tavLst>
                                    </p:anim>
                                    <p:anim calcmode="lin" valueType="num">
                                      <p:cBhvr additive="base">
                                        <p:cTn id="30" dur="500"/>
                                        <p:tgtEl>
                                          <p:spTgt spid="3323"/>
                                        </p:tgtEl>
                                        <p:attrNameLst>
                                          <p:attrName>ppt_h</p:attrName>
                                        </p:attrNameLst>
                                      </p:cBhvr>
                                      <p:tavLst>
                                        <p:tav tm="0">
                                          <p:val>
                                            <p:strVal val="0"/>
                                          </p:val>
                                        </p:tav>
                                        <p:tav tm="100000">
                                          <p:val>
                                            <p:strVal val="#ppt_h"/>
                                          </p:val>
                                        </p:tav>
                                      </p:tavLst>
                                    </p:anim>
                                  </p:childTnLst>
                                </p:cTn>
                              </p:par>
                            </p:childTnLst>
                          </p:cTn>
                        </p:par>
                        <p:par>
                          <p:cTn id="31" fill="hold">
                            <p:stCondLst>
                              <p:cond delay="3000"/>
                            </p:stCondLst>
                            <p:childTnLst>
                              <p:par>
                                <p:cTn id="32" presetID="23" presetClass="entr" presetSubtype="16" fill="hold" nodeType="afterEffect">
                                  <p:stCondLst>
                                    <p:cond delay="0"/>
                                  </p:stCondLst>
                                  <p:childTnLst>
                                    <p:set>
                                      <p:cBhvr>
                                        <p:cTn id="33" dur="1" fill="hold">
                                          <p:stCondLst>
                                            <p:cond delay="0"/>
                                          </p:stCondLst>
                                        </p:cTn>
                                        <p:tgtEl>
                                          <p:spTgt spid="3326"/>
                                        </p:tgtEl>
                                        <p:attrNameLst>
                                          <p:attrName>style.visibility</p:attrName>
                                        </p:attrNameLst>
                                      </p:cBhvr>
                                      <p:to>
                                        <p:strVal val="visible"/>
                                      </p:to>
                                    </p:set>
                                    <p:anim calcmode="lin" valueType="num">
                                      <p:cBhvr additive="base">
                                        <p:cTn id="34" dur="500"/>
                                        <p:tgtEl>
                                          <p:spTgt spid="3326"/>
                                        </p:tgtEl>
                                        <p:attrNameLst>
                                          <p:attrName>ppt_w</p:attrName>
                                        </p:attrNameLst>
                                      </p:cBhvr>
                                      <p:tavLst>
                                        <p:tav tm="0">
                                          <p:val>
                                            <p:strVal val="0"/>
                                          </p:val>
                                        </p:tav>
                                        <p:tav tm="100000">
                                          <p:val>
                                            <p:strVal val="#ppt_w"/>
                                          </p:val>
                                        </p:tav>
                                      </p:tavLst>
                                    </p:anim>
                                    <p:anim calcmode="lin" valueType="num">
                                      <p:cBhvr additive="base">
                                        <p:cTn id="35" dur="500"/>
                                        <p:tgtEl>
                                          <p:spTgt spid="3326"/>
                                        </p:tgtEl>
                                        <p:attrNameLst>
                                          <p:attrName>ppt_h</p:attrName>
                                        </p:attrNameLst>
                                      </p:cBhvr>
                                      <p:tavLst>
                                        <p:tav tm="0">
                                          <p:val>
                                            <p:strVal val="0"/>
                                          </p:val>
                                        </p:tav>
                                        <p:tav tm="100000">
                                          <p:val>
                                            <p:strVal val="#ppt_h"/>
                                          </p:val>
                                        </p:tav>
                                      </p:tavLst>
                                    </p:anim>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3336"/>
                                        </p:tgtEl>
                                        <p:attrNameLst>
                                          <p:attrName>style.visibility</p:attrName>
                                        </p:attrNameLst>
                                      </p:cBhvr>
                                      <p:to>
                                        <p:strVal val="visible"/>
                                      </p:to>
                                    </p:set>
                                    <p:animEffect transition="in" filter="fade">
                                      <p:cBhvr>
                                        <p:cTn id="39" dur="500"/>
                                        <p:tgtEl>
                                          <p:spTgt spid="3336"/>
                                        </p:tgtEl>
                                      </p:cBhvr>
                                    </p:animEffect>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3320"/>
                                        </p:tgtEl>
                                        <p:attrNameLst>
                                          <p:attrName>style.visibility</p:attrName>
                                        </p:attrNameLst>
                                      </p:cBhvr>
                                      <p:to>
                                        <p:strVal val="visible"/>
                                      </p:to>
                                    </p:set>
                                    <p:anim calcmode="lin" valueType="num">
                                      <p:cBhvr additive="base">
                                        <p:cTn id="43" dur="500"/>
                                        <p:tgtEl>
                                          <p:spTgt spid="3320"/>
                                        </p:tgtEl>
                                        <p:attrNameLst>
                                          <p:attrName>ppt_w</p:attrName>
                                        </p:attrNameLst>
                                      </p:cBhvr>
                                      <p:tavLst>
                                        <p:tav tm="0">
                                          <p:val>
                                            <p:strVal val="0"/>
                                          </p:val>
                                        </p:tav>
                                        <p:tav tm="100000">
                                          <p:val>
                                            <p:strVal val="#ppt_w"/>
                                          </p:val>
                                        </p:tav>
                                      </p:tavLst>
                                    </p:anim>
                                    <p:anim calcmode="lin" valueType="num">
                                      <p:cBhvr additive="base">
                                        <p:cTn id="44" dur="500"/>
                                        <p:tgtEl>
                                          <p:spTgt spid="3320"/>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23" presetClass="entr" presetSubtype="16" fill="hold" nodeType="afterEffect">
                                  <p:stCondLst>
                                    <p:cond delay="0"/>
                                  </p:stCondLst>
                                  <p:childTnLst>
                                    <p:set>
                                      <p:cBhvr>
                                        <p:cTn id="47" dur="1" fill="hold">
                                          <p:stCondLst>
                                            <p:cond delay="0"/>
                                          </p:stCondLst>
                                        </p:cTn>
                                        <p:tgtEl>
                                          <p:spTgt spid="3348"/>
                                        </p:tgtEl>
                                        <p:attrNameLst>
                                          <p:attrName>style.visibility</p:attrName>
                                        </p:attrNameLst>
                                      </p:cBhvr>
                                      <p:to>
                                        <p:strVal val="visible"/>
                                      </p:to>
                                    </p:set>
                                    <p:anim calcmode="lin" valueType="num">
                                      <p:cBhvr additive="base">
                                        <p:cTn id="48" dur="500"/>
                                        <p:tgtEl>
                                          <p:spTgt spid="3348"/>
                                        </p:tgtEl>
                                        <p:attrNameLst>
                                          <p:attrName>ppt_w</p:attrName>
                                        </p:attrNameLst>
                                      </p:cBhvr>
                                      <p:tavLst>
                                        <p:tav tm="0">
                                          <p:val>
                                            <p:strVal val="0"/>
                                          </p:val>
                                        </p:tav>
                                        <p:tav tm="100000">
                                          <p:val>
                                            <p:strVal val="#ppt_w"/>
                                          </p:val>
                                        </p:tav>
                                      </p:tavLst>
                                    </p:anim>
                                    <p:anim calcmode="lin" valueType="num">
                                      <p:cBhvr additive="base">
                                        <p:cTn id="49" dur="500"/>
                                        <p:tgtEl>
                                          <p:spTgt spid="3348"/>
                                        </p:tgtEl>
                                        <p:attrNameLst>
                                          <p:attrName>ppt_h</p:attrName>
                                        </p:attrNameLst>
                                      </p:cBhvr>
                                      <p:tavLst>
                                        <p:tav tm="0">
                                          <p:val>
                                            <p:strVal val="0"/>
                                          </p:val>
                                        </p:tav>
                                        <p:tav tm="100000">
                                          <p:val>
                                            <p:strVal val="#ppt_h"/>
                                          </p:val>
                                        </p:tav>
                                      </p:tavLst>
                                    </p:anim>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3340"/>
                                        </p:tgtEl>
                                        <p:attrNameLst>
                                          <p:attrName>style.visibility</p:attrName>
                                        </p:attrNameLst>
                                      </p:cBhvr>
                                      <p:to>
                                        <p:strVal val="visible"/>
                                      </p:to>
                                    </p:set>
                                    <p:animEffect transition="in" filter="fade">
                                      <p:cBhvr>
                                        <p:cTn id="53" dur="500"/>
                                        <p:tgtEl>
                                          <p:spTgt spid="3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86"/>
        <p:cNvGrpSpPr/>
        <p:nvPr/>
      </p:nvGrpSpPr>
      <p:grpSpPr>
        <a:xfrm>
          <a:off x="0" y="0"/>
          <a:ext cx="0" cy="0"/>
          <a:chOff x="0" y="0"/>
          <a:chExt cx="0" cy="0"/>
        </a:xfrm>
      </p:grpSpPr>
      <p:sp>
        <p:nvSpPr>
          <p:cNvPr id="287" name="Google Shape;287;p5"/>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
        <p:nvSpPr>
          <p:cNvPr id="288" name="Google Shape;288;p5"/>
          <p:cNvSpPr/>
          <p:nvPr/>
        </p:nvSpPr>
        <p:spPr>
          <a:xfrm>
            <a:off x="2958323" y="1199049"/>
            <a:ext cx="1611885" cy="1613381"/>
          </a:xfrm>
          <a:custGeom>
            <a:avLst/>
            <a:gdLst/>
            <a:ahLst/>
            <a:cxnLst/>
            <a:rect l="l" t="t" r="r" b="b"/>
            <a:pathLst>
              <a:path w="546" h="546" extrusionOk="0">
                <a:moveTo>
                  <a:pt x="546" y="546"/>
                </a:moveTo>
                <a:cubicBezTo>
                  <a:pt x="160" y="546"/>
                  <a:pt x="160" y="546"/>
                  <a:pt x="160" y="546"/>
                </a:cubicBezTo>
                <a:cubicBezTo>
                  <a:pt x="160" y="493"/>
                  <a:pt x="142" y="449"/>
                  <a:pt x="105" y="412"/>
                </a:cubicBezTo>
                <a:cubicBezTo>
                  <a:pt x="75" y="382"/>
                  <a:pt x="40" y="364"/>
                  <a:pt x="0" y="358"/>
                </a:cubicBezTo>
                <a:cubicBezTo>
                  <a:pt x="27" y="277"/>
                  <a:pt x="73" y="204"/>
                  <a:pt x="139" y="139"/>
                </a:cubicBezTo>
                <a:cubicBezTo>
                  <a:pt x="203" y="74"/>
                  <a:pt x="276" y="28"/>
                  <a:pt x="356" y="0"/>
                </a:cubicBezTo>
                <a:cubicBezTo>
                  <a:pt x="359" y="48"/>
                  <a:pt x="377" y="88"/>
                  <a:pt x="412" y="122"/>
                </a:cubicBezTo>
                <a:cubicBezTo>
                  <a:pt x="449" y="159"/>
                  <a:pt x="493" y="178"/>
                  <a:pt x="546" y="178"/>
                </a:cubicBezTo>
                <a:lnTo>
                  <a:pt x="546" y="546"/>
                </a:lnTo>
                <a:close/>
              </a:path>
            </a:pathLst>
          </a:custGeom>
          <a:solidFill>
            <a:schemeClr val="accen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289" name="Google Shape;289;p5"/>
          <p:cNvSpPr/>
          <p:nvPr/>
        </p:nvSpPr>
        <p:spPr>
          <a:xfrm>
            <a:off x="2958323" y="2812430"/>
            <a:ext cx="1611885" cy="1611884"/>
          </a:xfrm>
          <a:custGeom>
            <a:avLst/>
            <a:gdLst/>
            <a:ahLst/>
            <a:cxnLst/>
            <a:rect l="l" t="t" r="r" b="b"/>
            <a:pathLst>
              <a:path w="546" h="546" extrusionOk="0">
                <a:moveTo>
                  <a:pt x="546" y="0"/>
                </a:moveTo>
                <a:cubicBezTo>
                  <a:pt x="546" y="388"/>
                  <a:pt x="546" y="388"/>
                  <a:pt x="546" y="388"/>
                </a:cubicBezTo>
                <a:cubicBezTo>
                  <a:pt x="493" y="388"/>
                  <a:pt x="449" y="407"/>
                  <a:pt x="412" y="444"/>
                </a:cubicBezTo>
                <a:cubicBezTo>
                  <a:pt x="382" y="473"/>
                  <a:pt x="364" y="507"/>
                  <a:pt x="358" y="546"/>
                </a:cubicBezTo>
                <a:cubicBezTo>
                  <a:pt x="277" y="519"/>
                  <a:pt x="204" y="473"/>
                  <a:pt x="139" y="407"/>
                </a:cubicBezTo>
                <a:cubicBezTo>
                  <a:pt x="73" y="342"/>
                  <a:pt x="27" y="269"/>
                  <a:pt x="0" y="188"/>
                </a:cubicBezTo>
                <a:cubicBezTo>
                  <a:pt x="40" y="182"/>
                  <a:pt x="75" y="164"/>
                  <a:pt x="105" y="134"/>
                </a:cubicBezTo>
                <a:cubicBezTo>
                  <a:pt x="142" y="97"/>
                  <a:pt x="160" y="53"/>
                  <a:pt x="160" y="0"/>
                </a:cubicBezTo>
                <a:lnTo>
                  <a:pt x="546" y="0"/>
                </a:lnTo>
                <a:close/>
              </a:path>
            </a:pathLst>
          </a:custGeom>
          <a:solidFill>
            <a:schemeClr val="accent4"/>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290" name="Google Shape;290;p5"/>
          <p:cNvSpPr/>
          <p:nvPr/>
        </p:nvSpPr>
        <p:spPr>
          <a:xfrm>
            <a:off x="4570208" y="1199049"/>
            <a:ext cx="1614877" cy="1613381"/>
          </a:xfrm>
          <a:custGeom>
            <a:avLst/>
            <a:gdLst/>
            <a:ahLst/>
            <a:cxnLst/>
            <a:rect l="l" t="t" r="r" b="b"/>
            <a:pathLst>
              <a:path w="547" h="546" extrusionOk="0">
                <a:moveTo>
                  <a:pt x="394" y="546"/>
                </a:moveTo>
                <a:cubicBezTo>
                  <a:pt x="0" y="546"/>
                  <a:pt x="0" y="546"/>
                  <a:pt x="0" y="546"/>
                </a:cubicBezTo>
                <a:cubicBezTo>
                  <a:pt x="0" y="178"/>
                  <a:pt x="0" y="178"/>
                  <a:pt x="0" y="178"/>
                </a:cubicBezTo>
                <a:cubicBezTo>
                  <a:pt x="53" y="178"/>
                  <a:pt x="97" y="159"/>
                  <a:pt x="134" y="122"/>
                </a:cubicBezTo>
                <a:cubicBezTo>
                  <a:pt x="169" y="88"/>
                  <a:pt x="187" y="48"/>
                  <a:pt x="190" y="0"/>
                </a:cubicBezTo>
                <a:cubicBezTo>
                  <a:pt x="270" y="28"/>
                  <a:pt x="342" y="74"/>
                  <a:pt x="407" y="139"/>
                </a:cubicBezTo>
                <a:cubicBezTo>
                  <a:pt x="473" y="204"/>
                  <a:pt x="519" y="278"/>
                  <a:pt x="547" y="359"/>
                </a:cubicBezTo>
                <a:cubicBezTo>
                  <a:pt x="510" y="366"/>
                  <a:pt x="478" y="384"/>
                  <a:pt x="450" y="412"/>
                </a:cubicBezTo>
                <a:cubicBezTo>
                  <a:pt x="413" y="449"/>
                  <a:pt x="394" y="493"/>
                  <a:pt x="394" y="546"/>
                </a:cubicBezTo>
                <a:close/>
              </a:path>
            </a:pathLst>
          </a:custGeom>
          <a:solidFill>
            <a:schemeClr val="accent2"/>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291" name="Google Shape;291;p5"/>
          <p:cNvSpPr/>
          <p:nvPr/>
        </p:nvSpPr>
        <p:spPr>
          <a:xfrm>
            <a:off x="4570208" y="2812430"/>
            <a:ext cx="1614877" cy="1611884"/>
          </a:xfrm>
          <a:custGeom>
            <a:avLst/>
            <a:gdLst/>
            <a:ahLst/>
            <a:cxnLst/>
            <a:rect l="l" t="t" r="r" b="b"/>
            <a:pathLst>
              <a:path w="547" h="546" extrusionOk="0">
                <a:moveTo>
                  <a:pt x="0" y="388"/>
                </a:moveTo>
                <a:cubicBezTo>
                  <a:pt x="0" y="0"/>
                  <a:pt x="0" y="0"/>
                  <a:pt x="0" y="0"/>
                </a:cubicBezTo>
                <a:cubicBezTo>
                  <a:pt x="394" y="0"/>
                  <a:pt x="394" y="0"/>
                  <a:pt x="394" y="0"/>
                </a:cubicBezTo>
                <a:cubicBezTo>
                  <a:pt x="394" y="53"/>
                  <a:pt x="413" y="97"/>
                  <a:pt x="450" y="134"/>
                </a:cubicBezTo>
                <a:cubicBezTo>
                  <a:pt x="478" y="162"/>
                  <a:pt x="510" y="180"/>
                  <a:pt x="547" y="187"/>
                </a:cubicBezTo>
                <a:cubicBezTo>
                  <a:pt x="519" y="268"/>
                  <a:pt x="473" y="342"/>
                  <a:pt x="407" y="407"/>
                </a:cubicBezTo>
                <a:cubicBezTo>
                  <a:pt x="342" y="473"/>
                  <a:pt x="269" y="519"/>
                  <a:pt x="188" y="546"/>
                </a:cubicBezTo>
                <a:cubicBezTo>
                  <a:pt x="182" y="507"/>
                  <a:pt x="164" y="473"/>
                  <a:pt x="134" y="444"/>
                </a:cubicBezTo>
                <a:cubicBezTo>
                  <a:pt x="97" y="407"/>
                  <a:pt x="53" y="388"/>
                  <a:pt x="0" y="388"/>
                </a:cubicBezTo>
                <a:close/>
              </a:path>
            </a:pathLst>
          </a:custGeom>
          <a:solidFill>
            <a:schemeClr val="accent3"/>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292" name="Google Shape;292;p5"/>
          <p:cNvSpPr/>
          <p:nvPr/>
        </p:nvSpPr>
        <p:spPr>
          <a:xfrm rot="10800000">
            <a:off x="2757604" y="997585"/>
            <a:ext cx="3628197" cy="3628195"/>
          </a:xfrm>
          <a:prstGeom prst="arc">
            <a:avLst>
              <a:gd name="adj1" fmla="val 16200000"/>
              <a:gd name="adj2" fmla="val 16185280"/>
            </a:avLst>
          </a:prstGeom>
          <a:noFill/>
          <a:ln w="19050" cap="flat" cmpd="sng">
            <a:solidFill>
              <a:srgbClr val="7F7F7F"/>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dk1"/>
              </a:solidFill>
              <a:latin typeface="Calibri"/>
              <a:ea typeface="Calibri"/>
              <a:cs typeface="Calibri"/>
              <a:sym typeface="Calibri"/>
            </a:endParaRPr>
          </a:p>
        </p:txBody>
      </p:sp>
      <p:grpSp>
        <p:nvGrpSpPr>
          <p:cNvPr id="293" name="Google Shape;293;p5"/>
          <p:cNvGrpSpPr/>
          <p:nvPr/>
        </p:nvGrpSpPr>
        <p:grpSpPr>
          <a:xfrm>
            <a:off x="6509527" y="1587092"/>
            <a:ext cx="2461130" cy="810645"/>
            <a:chOff x="7174424" y="1400217"/>
            <a:chExt cx="2276195" cy="749730"/>
          </a:xfrm>
        </p:grpSpPr>
        <p:sp>
          <p:nvSpPr>
            <p:cNvPr id="294" name="Google Shape;294;p5"/>
            <p:cNvSpPr txBox="1"/>
            <p:nvPr/>
          </p:nvSpPr>
          <p:spPr>
            <a:xfrm>
              <a:off x="7174424" y="1600395"/>
              <a:ext cx="2276195" cy="549552"/>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87">
                  <a:solidFill>
                    <a:schemeClr val="dk1"/>
                  </a:solidFill>
                  <a:latin typeface="Calibri"/>
                  <a:ea typeface="Calibri"/>
                  <a:cs typeface="Calibri"/>
                  <a:sym typeface="Calibri"/>
                </a:rPr>
                <a:t>There are many variations passages of lorem ipsum available  majority have suffered alteration .</a:t>
              </a:r>
              <a:endParaRPr/>
            </a:p>
          </p:txBody>
        </p:sp>
        <p:sp>
          <p:nvSpPr>
            <p:cNvPr id="295" name="Google Shape;295;p5"/>
            <p:cNvSpPr/>
            <p:nvPr/>
          </p:nvSpPr>
          <p:spPr>
            <a:xfrm>
              <a:off x="7174424" y="1400217"/>
              <a:ext cx="1360091" cy="256481"/>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802" b="1">
                  <a:solidFill>
                    <a:schemeClr val="accent2"/>
                  </a:solidFill>
                  <a:latin typeface="Calibri"/>
                  <a:ea typeface="Calibri"/>
                  <a:cs typeface="Calibri"/>
                  <a:sym typeface="Calibri"/>
                </a:rPr>
                <a:t>Title Goes Here</a:t>
              </a:r>
              <a:endParaRPr/>
            </a:p>
          </p:txBody>
        </p:sp>
      </p:grpSp>
      <p:grpSp>
        <p:nvGrpSpPr>
          <p:cNvPr id="296" name="Google Shape;296;p5"/>
          <p:cNvGrpSpPr/>
          <p:nvPr/>
        </p:nvGrpSpPr>
        <p:grpSpPr>
          <a:xfrm>
            <a:off x="140481" y="1596603"/>
            <a:ext cx="2461138" cy="791615"/>
            <a:chOff x="-296510" y="1428725"/>
            <a:chExt cx="2276203" cy="732132"/>
          </a:xfrm>
        </p:grpSpPr>
        <p:sp>
          <p:nvSpPr>
            <p:cNvPr id="297" name="Google Shape;297;p5"/>
            <p:cNvSpPr txBox="1"/>
            <p:nvPr/>
          </p:nvSpPr>
          <p:spPr>
            <a:xfrm>
              <a:off x="-296510" y="1611304"/>
              <a:ext cx="2276196" cy="549553"/>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87">
                  <a:solidFill>
                    <a:schemeClr val="dk1"/>
                  </a:solidFill>
                  <a:latin typeface="Calibri"/>
                  <a:ea typeface="Calibri"/>
                  <a:cs typeface="Calibri"/>
                  <a:sym typeface="Calibri"/>
                </a:rPr>
                <a:t>There are many variations passages of lorem ipsum available  majority have suffered alteration </a:t>
              </a:r>
              <a:endParaRPr/>
            </a:p>
          </p:txBody>
        </p:sp>
        <p:sp>
          <p:nvSpPr>
            <p:cNvPr id="298" name="Google Shape;298;p5"/>
            <p:cNvSpPr/>
            <p:nvPr/>
          </p:nvSpPr>
          <p:spPr>
            <a:xfrm>
              <a:off x="619602" y="1428725"/>
              <a:ext cx="1360091" cy="256482"/>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802" b="1">
                  <a:solidFill>
                    <a:schemeClr val="accent1"/>
                  </a:solidFill>
                  <a:latin typeface="Calibri"/>
                  <a:ea typeface="Calibri"/>
                  <a:cs typeface="Calibri"/>
                  <a:sym typeface="Calibri"/>
                </a:rPr>
                <a:t>Title Goes Here</a:t>
              </a:r>
              <a:endParaRPr/>
            </a:p>
          </p:txBody>
        </p:sp>
      </p:grpSp>
      <p:grpSp>
        <p:nvGrpSpPr>
          <p:cNvPr id="299" name="Google Shape;299;p5"/>
          <p:cNvGrpSpPr/>
          <p:nvPr/>
        </p:nvGrpSpPr>
        <p:grpSpPr>
          <a:xfrm>
            <a:off x="6488930" y="3281695"/>
            <a:ext cx="2461130" cy="770440"/>
            <a:chOff x="7174424" y="1400217"/>
            <a:chExt cx="2276195" cy="712547"/>
          </a:xfrm>
        </p:grpSpPr>
        <p:sp>
          <p:nvSpPr>
            <p:cNvPr id="300" name="Google Shape;300;p5"/>
            <p:cNvSpPr txBox="1"/>
            <p:nvPr/>
          </p:nvSpPr>
          <p:spPr>
            <a:xfrm>
              <a:off x="7174424" y="1600395"/>
              <a:ext cx="2276195" cy="512369"/>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There are many variations passages of lorem ipsum available  majority have suffered alteration .</a:t>
              </a:r>
              <a:endParaRPr/>
            </a:p>
          </p:txBody>
        </p:sp>
        <p:sp>
          <p:nvSpPr>
            <p:cNvPr id="301" name="Google Shape;301;p5"/>
            <p:cNvSpPr/>
            <p:nvPr/>
          </p:nvSpPr>
          <p:spPr>
            <a:xfrm>
              <a:off x="7174424" y="1400217"/>
              <a:ext cx="1360091" cy="256481"/>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1802" b="1">
                  <a:solidFill>
                    <a:schemeClr val="accent3"/>
                  </a:solidFill>
                  <a:latin typeface="Calibri"/>
                  <a:ea typeface="Calibri"/>
                  <a:cs typeface="Calibri"/>
                  <a:sym typeface="Calibri"/>
                </a:rPr>
                <a:t>Title Goes Here</a:t>
              </a:r>
              <a:endParaRPr/>
            </a:p>
          </p:txBody>
        </p:sp>
      </p:grpSp>
      <p:grpSp>
        <p:nvGrpSpPr>
          <p:cNvPr id="302" name="Google Shape;302;p5"/>
          <p:cNvGrpSpPr/>
          <p:nvPr/>
        </p:nvGrpSpPr>
        <p:grpSpPr>
          <a:xfrm>
            <a:off x="140481" y="3291208"/>
            <a:ext cx="2461138" cy="791615"/>
            <a:chOff x="-296510" y="1428725"/>
            <a:chExt cx="2276203" cy="732132"/>
          </a:xfrm>
        </p:grpSpPr>
        <p:sp>
          <p:nvSpPr>
            <p:cNvPr id="303" name="Google Shape;303;p5"/>
            <p:cNvSpPr txBox="1"/>
            <p:nvPr/>
          </p:nvSpPr>
          <p:spPr>
            <a:xfrm>
              <a:off x="-296510" y="1611304"/>
              <a:ext cx="2276196" cy="549553"/>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287">
                  <a:solidFill>
                    <a:schemeClr val="dk1"/>
                  </a:solidFill>
                  <a:latin typeface="Calibri"/>
                  <a:ea typeface="Calibri"/>
                  <a:cs typeface="Calibri"/>
                  <a:sym typeface="Calibri"/>
                </a:rPr>
                <a:t>There are many variations passages of lorem ipsum available  majority have suffered alteration </a:t>
              </a:r>
              <a:endParaRPr/>
            </a:p>
          </p:txBody>
        </p:sp>
        <p:sp>
          <p:nvSpPr>
            <p:cNvPr id="304" name="Google Shape;304;p5"/>
            <p:cNvSpPr/>
            <p:nvPr/>
          </p:nvSpPr>
          <p:spPr>
            <a:xfrm>
              <a:off x="619602" y="1428725"/>
              <a:ext cx="1360091" cy="256482"/>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None/>
              </a:pPr>
              <a:r>
                <a:rPr lang="en-US" sz="1802" b="1">
                  <a:solidFill>
                    <a:schemeClr val="accent4"/>
                  </a:solidFill>
                  <a:latin typeface="Calibri"/>
                  <a:ea typeface="Calibri"/>
                  <a:cs typeface="Calibri"/>
                  <a:sym typeface="Calibri"/>
                </a:rPr>
                <a:t>Title Goes Here</a:t>
              </a:r>
              <a:endParaRPr/>
            </a:p>
          </p:txBody>
        </p:sp>
      </p:grpSp>
      <p:grpSp>
        <p:nvGrpSpPr>
          <p:cNvPr id="305" name="Google Shape;305;p5"/>
          <p:cNvGrpSpPr/>
          <p:nvPr/>
        </p:nvGrpSpPr>
        <p:grpSpPr>
          <a:xfrm>
            <a:off x="4931674" y="1902111"/>
            <a:ext cx="596905" cy="596905"/>
            <a:chOff x="8780463" y="1906588"/>
            <a:chExt cx="360363" cy="360363"/>
          </a:xfrm>
        </p:grpSpPr>
        <p:sp>
          <p:nvSpPr>
            <p:cNvPr id="306" name="Google Shape;306;p5"/>
            <p:cNvSpPr/>
            <p:nvPr/>
          </p:nvSpPr>
          <p:spPr>
            <a:xfrm>
              <a:off x="8780463" y="1938338"/>
              <a:ext cx="328613" cy="328613"/>
            </a:xfrm>
            <a:custGeom>
              <a:avLst/>
              <a:gdLst/>
              <a:ahLst/>
              <a:cxnLst/>
              <a:rect l="l" t="t" r="r" b="b"/>
              <a:pathLst>
                <a:path w="112" h="112" extrusionOk="0">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07" name="Google Shape;307;p5"/>
            <p:cNvSpPr/>
            <p:nvPr/>
          </p:nvSpPr>
          <p:spPr>
            <a:xfrm>
              <a:off x="8939213" y="2084388"/>
              <a:ext cx="55563" cy="57150"/>
            </a:xfrm>
            <a:custGeom>
              <a:avLst/>
              <a:gdLst/>
              <a:ahLst/>
              <a:cxnLst/>
              <a:rect l="l" t="t" r="r" b="b"/>
              <a:pathLst>
                <a:path w="19" h="19" extrusionOk="0">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08" name="Google Shape;308;p5"/>
            <p:cNvSpPr/>
            <p:nvPr/>
          </p:nvSpPr>
          <p:spPr>
            <a:xfrm>
              <a:off x="9085263" y="1906588"/>
              <a:ext cx="55563" cy="55563"/>
            </a:xfrm>
            <a:custGeom>
              <a:avLst/>
              <a:gdLst/>
              <a:ahLst/>
              <a:cxnLst/>
              <a:rect l="l" t="t" r="r" b="b"/>
              <a:pathLst>
                <a:path w="19" h="19" extrusionOk="0">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09" name="Google Shape;309;p5"/>
            <p:cNvSpPr/>
            <p:nvPr/>
          </p:nvSpPr>
          <p:spPr>
            <a:xfrm>
              <a:off x="8872538" y="2073276"/>
              <a:ext cx="46038" cy="47625"/>
            </a:xfrm>
            <a:custGeom>
              <a:avLst/>
              <a:gdLst/>
              <a:ahLst/>
              <a:cxnLst/>
              <a:rect l="l" t="t" r="r" b="b"/>
              <a:pathLst>
                <a:path w="16" h="16" extrusionOk="0">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10" name="Google Shape;310;p5"/>
            <p:cNvSpPr/>
            <p:nvPr/>
          </p:nvSpPr>
          <p:spPr>
            <a:xfrm>
              <a:off x="8918575" y="2152651"/>
              <a:ext cx="20638" cy="23813"/>
            </a:xfrm>
            <a:custGeom>
              <a:avLst/>
              <a:gdLst/>
              <a:ahLst/>
              <a:cxnLst/>
              <a:rect l="l" t="t" r="r" b="b"/>
              <a:pathLst>
                <a:path w="7" h="8" extrusionOk="0">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11" name="Google Shape;311;p5"/>
            <p:cNvSpPr/>
            <p:nvPr/>
          </p:nvSpPr>
          <p:spPr>
            <a:xfrm>
              <a:off x="9096375" y="1985963"/>
              <a:ext cx="23813" cy="20638"/>
            </a:xfrm>
            <a:custGeom>
              <a:avLst/>
              <a:gdLst/>
              <a:ahLst/>
              <a:cxnLst/>
              <a:rect l="l" t="t" r="r" b="b"/>
              <a:pathLst>
                <a:path w="8" h="7" extrusionOk="0">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grpSp>
      <p:sp>
        <p:nvSpPr>
          <p:cNvPr id="312" name="Google Shape;312;p5"/>
          <p:cNvSpPr/>
          <p:nvPr/>
        </p:nvSpPr>
        <p:spPr>
          <a:xfrm>
            <a:off x="3600571" y="3131637"/>
            <a:ext cx="596905" cy="560090"/>
          </a:xfrm>
          <a:custGeom>
            <a:avLst/>
            <a:gdLst/>
            <a:ahLst/>
            <a:cxnLst/>
            <a:rect l="l" t="t" r="r" b="b"/>
            <a:pathLst>
              <a:path w="123" h="115" extrusionOk="0">
                <a:moveTo>
                  <a:pt x="111" y="0"/>
                </a:moveTo>
                <a:cubicBezTo>
                  <a:pt x="12" y="0"/>
                  <a:pt x="12" y="0"/>
                  <a:pt x="12" y="0"/>
                </a:cubicBezTo>
                <a:cubicBezTo>
                  <a:pt x="5" y="0"/>
                  <a:pt x="0" y="5"/>
                  <a:pt x="0" y="12"/>
                </a:cubicBezTo>
                <a:cubicBezTo>
                  <a:pt x="0" y="88"/>
                  <a:pt x="0" y="88"/>
                  <a:pt x="0" y="88"/>
                </a:cubicBezTo>
                <a:cubicBezTo>
                  <a:pt x="0" y="95"/>
                  <a:pt x="5" y="100"/>
                  <a:pt x="12" y="100"/>
                </a:cubicBezTo>
                <a:cubicBezTo>
                  <a:pt x="50" y="100"/>
                  <a:pt x="50" y="100"/>
                  <a:pt x="50" y="100"/>
                </a:cubicBezTo>
                <a:cubicBezTo>
                  <a:pt x="50" y="104"/>
                  <a:pt x="50" y="104"/>
                  <a:pt x="50" y="104"/>
                </a:cubicBezTo>
                <a:cubicBezTo>
                  <a:pt x="26" y="108"/>
                  <a:pt x="26" y="108"/>
                  <a:pt x="26" y="108"/>
                </a:cubicBezTo>
                <a:cubicBezTo>
                  <a:pt x="24" y="108"/>
                  <a:pt x="23" y="109"/>
                  <a:pt x="23" y="111"/>
                </a:cubicBezTo>
                <a:cubicBezTo>
                  <a:pt x="23" y="113"/>
                  <a:pt x="25" y="115"/>
                  <a:pt x="27" y="115"/>
                </a:cubicBezTo>
                <a:cubicBezTo>
                  <a:pt x="96" y="115"/>
                  <a:pt x="96" y="115"/>
                  <a:pt x="96" y="115"/>
                </a:cubicBezTo>
                <a:cubicBezTo>
                  <a:pt x="98" y="115"/>
                  <a:pt x="100" y="113"/>
                  <a:pt x="100" y="111"/>
                </a:cubicBezTo>
                <a:cubicBezTo>
                  <a:pt x="100" y="109"/>
                  <a:pt x="99" y="108"/>
                  <a:pt x="97" y="108"/>
                </a:cubicBezTo>
                <a:cubicBezTo>
                  <a:pt x="73" y="104"/>
                  <a:pt x="73" y="104"/>
                  <a:pt x="73" y="104"/>
                </a:cubicBezTo>
                <a:cubicBezTo>
                  <a:pt x="73" y="100"/>
                  <a:pt x="73" y="100"/>
                  <a:pt x="73" y="100"/>
                </a:cubicBezTo>
                <a:cubicBezTo>
                  <a:pt x="111" y="100"/>
                  <a:pt x="111" y="100"/>
                  <a:pt x="111" y="100"/>
                </a:cubicBezTo>
                <a:cubicBezTo>
                  <a:pt x="118" y="100"/>
                  <a:pt x="123" y="95"/>
                  <a:pt x="123" y="88"/>
                </a:cubicBezTo>
                <a:cubicBezTo>
                  <a:pt x="123" y="12"/>
                  <a:pt x="123" y="12"/>
                  <a:pt x="123" y="12"/>
                </a:cubicBezTo>
                <a:cubicBezTo>
                  <a:pt x="123" y="5"/>
                  <a:pt x="118" y="0"/>
                  <a:pt x="111" y="0"/>
                </a:cubicBezTo>
                <a:close/>
                <a:moveTo>
                  <a:pt x="115" y="88"/>
                </a:moveTo>
                <a:cubicBezTo>
                  <a:pt x="115" y="90"/>
                  <a:pt x="114" y="92"/>
                  <a:pt x="111" y="92"/>
                </a:cubicBezTo>
                <a:cubicBezTo>
                  <a:pt x="12" y="92"/>
                  <a:pt x="12" y="92"/>
                  <a:pt x="12" y="92"/>
                </a:cubicBezTo>
                <a:cubicBezTo>
                  <a:pt x="10" y="92"/>
                  <a:pt x="8" y="90"/>
                  <a:pt x="8" y="88"/>
                </a:cubicBezTo>
                <a:cubicBezTo>
                  <a:pt x="8" y="12"/>
                  <a:pt x="8" y="12"/>
                  <a:pt x="8" y="12"/>
                </a:cubicBezTo>
                <a:cubicBezTo>
                  <a:pt x="8" y="9"/>
                  <a:pt x="10" y="8"/>
                  <a:pt x="12" y="8"/>
                </a:cubicBezTo>
                <a:cubicBezTo>
                  <a:pt x="111" y="8"/>
                  <a:pt x="111" y="8"/>
                  <a:pt x="111" y="8"/>
                </a:cubicBezTo>
                <a:cubicBezTo>
                  <a:pt x="114" y="8"/>
                  <a:pt x="115" y="9"/>
                  <a:pt x="115" y="12"/>
                </a:cubicBezTo>
                <a:lnTo>
                  <a:pt x="115" y="88"/>
                </a:lnTo>
                <a:close/>
                <a:moveTo>
                  <a:pt x="104" y="15"/>
                </a:moveTo>
                <a:cubicBezTo>
                  <a:pt x="19" y="15"/>
                  <a:pt x="19" y="15"/>
                  <a:pt x="19" y="15"/>
                </a:cubicBezTo>
                <a:cubicBezTo>
                  <a:pt x="17" y="15"/>
                  <a:pt x="16" y="17"/>
                  <a:pt x="16" y="19"/>
                </a:cubicBezTo>
                <a:cubicBezTo>
                  <a:pt x="16" y="73"/>
                  <a:pt x="16" y="73"/>
                  <a:pt x="16" y="73"/>
                </a:cubicBezTo>
                <a:cubicBezTo>
                  <a:pt x="16" y="75"/>
                  <a:pt x="17" y="77"/>
                  <a:pt x="19" y="77"/>
                </a:cubicBezTo>
                <a:cubicBezTo>
                  <a:pt x="104" y="77"/>
                  <a:pt x="104" y="77"/>
                  <a:pt x="104" y="77"/>
                </a:cubicBezTo>
                <a:cubicBezTo>
                  <a:pt x="106" y="77"/>
                  <a:pt x="108" y="75"/>
                  <a:pt x="108" y="73"/>
                </a:cubicBezTo>
                <a:cubicBezTo>
                  <a:pt x="108" y="19"/>
                  <a:pt x="108" y="19"/>
                  <a:pt x="108" y="19"/>
                </a:cubicBezTo>
                <a:cubicBezTo>
                  <a:pt x="108" y="17"/>
                  <a:pt x="106" y="15"/>
                  <a:pt x="104" y="15"/>
                </a:cubicBezTo>
                <a:close/>
                <a:moveTo>
                  <a:pt x="104" y="73"/>
                </a:moveTo>
                <a:cubicBezTo>
                  <a:pt x="19" y="73"/>
                  <a:pt x="19" y="73"/>
                  <a:pt x="19" y="73"/>
                </a:cubicBezTo>
                <a:cubicBezTo>
                  <a:pt x="19" y="19"/>
                  <a:pt x="19" y="19"/>
                  <a:pt x="19" y="19"/>
                </a:cubicBezTo>
                <a:cubicBezTo>
                  <a:pt x="104" y="19"/>
                  <a:pt x="104" y="19"/>
                  <a:pt x="104" y="19"/>
                </a:cubicBezTo>
                <a:lnTo>
                  <a:pt x="104" y="73"/>
                </a:lnTo>
                <a:close/>
                <a:moveTo>
                  <a:pt x="104" y="73"/>
                </a:moveTo>
                <a:cubicBezTo>
                  <a:pt x="104" y="73"/>
                  <a:pt x="104" y="73"/>
                  <a:pt x="104" y="73"/>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13" name="Google Shape;313;p5"/>
          <p:cNvSpPr/>
          <p:nvPr/>
        </p:nvSpPr>
        <p:spPr>
          <a:xfrm>
            <a:off x="4877926" y="3113229"/>
            <a:ext cx="610051" cy="596905"/>
          </a:xfrm>
          <a:custGeom>
            <a:avLst/>
            <a:gdLst/>
            <a:ahLst/>
            <a:cxnLst/>
            <a:rect l="l" t="t" r="r" b="b"/>
            <a:pathLst>
              <a:path w="126" h="123" extrusionOk="0">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grpSp>
        <p:nvGrpSpPr>
          <p:cNvPr id="314" name="Google Shape;314;p5"/>
          <p:cNvGrpSpPr/>
          <p:nvPr/>
        </p:nvGrpSpPr>
        <p:grpSpPr>
          <a:xfrm>
            <a:off x="3588513" y="1873525"/>
            <a:ext cx="645435" cy="654079"/>
            <a:chOff x="3036888" y="1909763"/>
            <a:chExt cx="355600" cy="360363"/>
          </a:xfrm>
        </p:grpSpPr>
        <p:sp>
          <p:nvSpPr>
            <p:cNvPr id="315" name="Google Shape;315;p5"/>
            <p:cNvSpPr/>
            <p:nvPr/>
          </p:nvSpPr>
          <p:spPr>
            <a:xfrm>
              <a:off x="3036888" y="1909763"/>
              <a:ext cx="355600" cy="360363"/>
            </a:xfrm>
            <a:custGeom>
              <a:avLst/>
              <a:gdLst/>
              <a:ahLst/>
              <a:cxnLst/>
              <a:rect l="l" t="t" r="r" b="b"/>
              <a:pathLst>
                <a:path w="122" h="123" extrusionOk="0">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sp>
          <p:nvSpPr>
            <p:cNvPr id="316" name="Google Shape;316;p5"/>
            <p:cNvSpPr/>
            <p:nvPr/>
          </p:nvSpPr>
          <p:spPr>
            <a:xfrm>
              <a:off x="3259138" y="1952626"/>
              <a:ext cx="90488" cy="92075"/>
            </a:xfrm>
            <a:custGeom>
              <a:avLst/>
              <a:gdLst/>
              <a:ahLst/>
              <a:cxnLst/>
              <a:rect l="l" t="t" r="r" b="b"/>
              <a:pathLst>
                <a:path w="31" h="31" extrusionOk="0">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Calibri"/>
                <a:ea typeface="Calibri"/>
                <a:cs typeface="Calibri"/>
                <a:sym typeface="Calibri"/>
              </a:endParaRPr>
            </a:p>
          </p:txBody>
        </p:sp>
      </p:grpSp>
      <p:sp>
        <p:nvSpPr>
          <p:cNvPr id="317" name="Google Shape;317;p5"/>
          <p:cNvSpPr/>
          <p:nvPr/>
        </p:nvSpPr>
        <p:spPr>
          <a:xfrm>
            <a:off x="2589617" y="2419438"/>
            <a:ext cx="784486" cy="784486"/>
          </a:xfrm>
          <a:prstGeom prst="flowChartDelay">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Calibri"/>
              <a:ea typeface="Calibri"/>
              <a:cs typeface="Calibri"/>
              <a:sym typeface="Calibri"/>
            </a:endParaRPr>
          </a:p>
        </p:txBody>
      </p:sp>
      <p:sp>
        <p:nvSpPr>
          <p:cNvPr id="318" name="Google Shape;318;p5"/>
          <p:cNvSpPr/>
          <p:nvPr/>
        </p:nvSpPr>
        <p:spPr>
          <a:xfrm flipH="1">
            <a:off x="5769302" y="2419438"/>
            <a:ext cx="784486" cy="784486"/>
          </a:xfrm>
          <a:prstGeom prst="flowChartDelay">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Calibri"/>
              <a:ea typeface="Calibri"/>
              <a:cs typeface="Calibri"/>
              <a:sym typeface="Calibri"/>
            </a:endParaRPr>
          </a:p>
        </p:txBody>
      </p:sp>
      <p:sp>
        <p:nvSpPr>
          <p:cNvPr id="319" name="Google Shape;319;p5"/>
          <p:cNvSpPr/>
          <p:nvPr/>
        </p:nvSpPr>
        <p:spPr>
          <a:xfrm rot="-5400000">
            <a:off x="4178636" y="4009188"/>
            <a:ext cx="784486" cy="784486"/>
          </a:xfrm>
          <a:prstGeom prst="flowChartDelay">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Calibri"/>
              <a:ea typeface="Calibri"/>
              <a:cs typeface="Calibri"/>
              <a:sym typeface="Calibri"/>
            </a:endParaRPr>
          </a:p>
        </p:txBody>
      </p:sp>
      <p:sp>
        <p:nvSpPr>
          <p:cNvPr id="320" name="Google Shape;320;p5"/>
          <p:cNvSpPr/>
          <p:nvPr/>
        </p:nvSpPr>
        <p:spPr>
          <a:xfrm rot="-5400000" flipH="1">
            <a:off x="4180283" y="872226"/>
            <a:ext cx="784486" cy="784486"/>
          </a:xfrm>
          <a:prstGeom prst="flowChartDelay">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fade">
                                      <p:cBhvr>
                                        <p:cTn id="7" dur="500"/>
                                        <p:tgtEl>
                                          <p:spTgt spid="2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359"/>
        <p:cNvGrpSpPr/>
        <p:nvPr/>
      </p:nvGrpSpPr>
      <p:grpSpPr>
        <a:xfrm>
          <a:off x="0" y="0"/>
          <a:ext cx="0" cy="0"/>
          <a:chOff x="0" y="0"/>
          <a:chExt cx="0" cy="0"/>
        </a:xfrm>
      </p:grpSpPr>
      <p:sp>
        <p:nvSpPr>
          <p:cNvPr id="3360" name="Google Shape;3360;p50"/>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cxnSp>
        <p:nvCxnSpPr>
          <p:cNvPr id="3361" name="Google Shape;3361;p50"/>
          <p:cNvCxnSpPr/>
          <p:nvPr/>
        </p:nvCxnSpPr>
        <p:spPr>
          <a:xfrm>
            <a:off x="3520973" y="1476838"/>
            <a:ext cx="0" cy="2456333"/>
          </a:xfrm>
          <a:prstGeom prst="straightConnector1">
            <a:avLst/>
          </a:prstGeom>
          <a:noFill/>
          <a:ln w="9525" cap="flat" cmpd="sng">
            <a:solidFill>
              <a:srgbClr val="D8D8D8"/>
            </a:solidFill>
            <a:prstDash val="dot"/>
            <a:miter lim="800000"/>
            <a:headEnd type="none" w="sm" len="sm"/>
            <a:tailEnd type="none" w="sm" len="sm"/>
          </a:ln>
        </p:spPr>
      </p:cxnSp>
      <p:cxnSp>
        <p:nvCxnSpPr>
          <p:cNvPr id="3362" name="Google Shape;3362;p50"/>
          <p:cNvCxnSpPr>
            <a:stCxn id="3363" idx="1"/>
          </p:cNvCxnSpPr>
          <p:nvPr/>
        </p:nvCxnSpPr>
        <p:spPr>
          <a:xfrm>
            <a:off x="5675127" y="1523222"/>
            <a:ext cx="0" cy="2409900"/>
          </a:xfrm>
          <a:prstGeom prst="straightConnector1">
            <a:avLst/>
          </a:prstGeom>
          <a:noFill/>
          <a:ln w="9525" cap="flat" cmpd="sng">
            <a:solidFill>
              <a:srgbClr val="D8D8D8"/>
            </a:solidFill>
            <a:prstDash val="dot"/>
            <a:miter lim="800000"/>
            <a:headEnd type="none" w="sm" len="sm"/>
            <a:tailEnd type="none" w="sm" len="sm"/>
          </a:ln>
        </p:spPr>
      </p:cxnSp>
      <p:sp>
        <p:nvSpPr>
          <p:cNvPr id="3364" name="Google Shape;3364;p50"/>
          <p:cNvSpPr txBox="1"/>
          <p:nvPr/>
        </p:nvSpPr>
        <p:spPr>
          <a:xfrm>
            <a:off x="1646460" y="3318199"/>
            <a:ext cx="1728786"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Data analysis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365" name="Google Shape;3365;p50"/>
          <p:cNvSpPr txBox="1"/>
          <p:nvPr/>
        </p:nvSpPr>
        <p:spPr>
          <a:xfrm>
            <a:off x="3744562" y="3309774"/>
            <a:ext cx="1728786"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Data analysis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366" name="Google Shape;3366;p50"/>
          <p:cNvSpPr txBox="1"/>
          <p:nvPr/>
        </p:nvSpPr>
        <p:spPr>
          <a:xfrm>
            <a:off x="5904433" y="3309844"/>
            <a:ext cx="1728786"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a:p>
            <a:pPr marL="0" marR="0" lvl="0" indent="0" algn="l" rtl="0">
              <a:spcBef>
                <a:spcPts val="0"/>
              </a:spcBef>
              <a:spcAft>
                <a:spcPts val="0"/>
              </a:spcAft>
              <a:buNone/>
            </a:pPr>
            <a:endParaRPr sz="900">
              <a:solidFill>
                <a:schemeClr val="dk1"/>
              </a:solidFill>
              <a:latin typeface="Calibri"/>
              <a:ea typeface="Calibri"/>
              <a:cs typeface="Calibri"/>
              <a:sym typeface="Calibri"/>
            </a:endParaRPr>
          </a:p>
          <a:p>
            <a:pPr marL="0" marR="0" lvl="0" indent="0" algn="l" rtl="0">
              <a:spcBef>
                <a:spcPts val="0"/>
              </a:spcBef>
              <a:spcAft>
                <a:spcPts val="0"/>
              </a:spcAft>
              <a:buNone/>
            </a:pPr>
            <a:r>
              <a:rPr lang="en-US" sz="900" b="1">
                <a:solidFill>
                  <a:schemeClr val="dk1"/>
                </a:solidFill>
                <a:latin typeface="Lato"/>
                <a:ea typeface="Lato"/>
                <a:cs typeface="Lato"/>
                <a:sym typeface="Lato"/>
              </a:rPr>
              <a:t>Data analysis </a:t>
            </a:r>
            <a:r>
              <a:rPr lang="en-US" sz="900">
                <a:solidFill>
                  <a:schemeClr val="dk1"/>
                </a:solidFill>
                <a:latin typeface="Calibri"/>
                <a:ea typeface="Calibri"/>
                <a:cs typeface="Calibri"/>
                <a:sym typeface="Calibri"/>
              </a:rPr>
              <a:t>which summarizes data. sed an graecie prompta invenire, in gubergreno</a:t>
            </a:r>
            <a:endParaRPr sz="900">
              <a:solidFill>
                <a:schemeClr val="dk1"/>
              </a:solidFill>
              <a:latin typeface="Calibri"/>
              <a:ea typeface="Calibri"/>
              <a:cs typeface="Calibri"/>
              <a:sym typeface="Calibri"/>
            </a:endParaRPr>
          </a:p>
        </p:txBody>
      </p:sp>
      <p:sp>
        <p:nvSpPr>
          <p:cNvPr id="3367" name="Google Shape;3367;p50"/>
          <p:cNvSpPr txBox="1"/>
          <p:nvPr/>
        </p:nvSpPr>
        <p:spPr>
          <a:xfrm>
            <a:off x="1393277" y="1335640"/>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Twitter</a:t>
            </a:r>
            <a:endParaRPr/>
          </a:p>
        </p:txBody>
      </p:sp>
      <p:sp>
        <p:nvSpPr>
          <p:cNvPr id="3368" name="Google Shape;3368;p50"/>
          <p:cNvSpPr/>
          <p:nvPr/>
        </p:nvSpPr>
        <p:spPr>
          <a:xfrm>
            <a:off x="1776494" y="1656733"/>
            <a:ext cx="1427272" cy="41147"/>
          </a:xfrm>
          <a:prstGeom prst="roundRect">
            <a:avLst>
              <a:gd name="adj" fmla="val 50000"/>
            </a:avLst>
          </a:prstGeom>
          <a:solidFill>
            <a:schemeClr val="accent1"/>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69" name="Google Shape;3369;p50"/>
          <p:cNvSpPr txBox="1"/>
          <p:nvPr/>
        </p:nvSpPr>
        <p:spPr>
          <a:xfrm>
            <a:off x="3508926" y="1347180"/>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Facebook</a:t>
            </a:r>
            <a:endParaRPr/>
          </a:p>
        </p:txBody>
      </p:sp>
      <p:sp>
        <p:nvSpPr>
          <p:cNvPr id="3370" name="Google Shape;3370;p50"/>
          <p:cNvSpPr/>
          <p:nvPr/>
        </p:nvSpPr>
        <p:spPr>
          <a:xfrm>
            <a:off x="3883788" y="1668274"/>
            <a:ext cx="1427272" cy="41147"/>
          </a:xfrm>
          <a:prstGeom prst="roundRect">
            <a:avLst>
              <a:gd name="adj" fmla="val 50000"/>
            </a:avLst>
          </a:prstGeom>
          <a:solidFill>
            <a:schemeClr val="accent2"/>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63" name="Google Shape;3363;p50"/>
          <p:cNvSpPr txBox="1"/>
          <p:nvPr/>
        </p:nvSpPr>
        <p:spPr>
          <a:xfrm>
            <a:off x="5675127" y="1347180"/>
            <a:ext cx="2204513" cy="35208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687" b="1">
                <a:solidFill>
                  <a:schemeClr val="dk1"/>
                </a:solidFill>
                <a:latin typeface="Lato"/>
                <a:ea typeface="Lato"/>
                <a:cs typeface="Lato"/>
                <a:sym typeface="Lato"/>
              </a:rPr>
              <a:t>Instagram</a:t>
            </a:r>
            <a:endParaRPr/>
          </a:p>
        </p:txBody>
      </p:sp>
      <p:sp>
        <p:nvSpPr>
          <p:cNvPr id="3371" name="Google Shape;3371;p50"/>
          <p:cNvSpPr/>
          <p:nvPr/>
        </p:nvSpPr>
        <p:spPr>
          <a:xfrm>
            <a:off x="6058343" y="1668274"/>
            <a:ext cx="1427272" cy="41147"/>
          </a:xfrm>
          <a:prstGeom prst="roundRect">
            <a:avLst>
              <a:gd name="adj" fmla="val 50000"/>
            </a:avLst>
          </a:prstGeom>
          <a:solidFill>
            <a:schemeClr val="accent3"/>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506">
              <a:solidFill>
                <a:schemeClr val="lt1"/>
              </a:solidFill>
              <a:latin typeface="Calibri"/>
              <a:ea typeface="Calibri"/>
              <a:cs typeface="Calibri"/>
              <a:sym typeface="Calibri"/>
            </a:endParaRPr>
          </a:p>
        </p:txBody>
      </p:sp>
      <p:sp>
        <p:nvSpPr>
          <p:cNvPr id="3372" name="Google Shape;3372;p50"/>
          <p:cNvSpPr/>
          <p:nvPr/>
        </p:nvSpPr>
        <p:spPr>
          <a:xfrm>
            <a:off x="1781694" y="1821328"/>
            <a:ext cx="1444793" cy="1447725"/>
          </a:xfrm>
          <a:prstGeom prst="ellipse">
            <a:avLst/>
          </a:prstGeom>
          <a:solidFill>
            <a:srgbClr val="19232E"/>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73" name="Google Shape;3373;p50"/>
          <p:cNvSpPr/>
          <p:nvPr/>
        </p:nvSpPr>
        <p:spPr>
          <a:xfrm>
            <a:off x="1901135" y="1940801"/>
            <a:ext cx="1208465" cy="1208780"/>
          </a:xfrm>
          <a:prstGeom prst="ellipse">
            <a:avLst/>
          </a:prstGeom>
          <a:solidFill>
            <a:schemeClr val="accen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74" name="Google Shape;3374;p50"/>
          <p:cNvSpPr/>
          <p:nvPr/>
        </p:nvSpPr>
        <p:spPr>
          <a:xfrm>
            <a:off x="2129799" y="2316468"/>
            <a:ext cx="396009" cy="269612"/>
          </a:xfrm>
          <a:custGeom>
            <a:avLst/>
            <a:gdLst/>
            <a:ahLst/>
            <a:cxnLst/>
            <a:rect l="l" t="t" r="r" b="b"/>
            <a:pathLst>
              <a:path w="620" h="422" extrusionOk="0">
                <a:moveTo>
                  <a:pt x="43" y="0"/>
                </a:moveTo>
                <a:lnTo>
                  <a:pt x="0" y="72"/>
                </a:lnTo>
                <a:lnTo>
                  <a:pt x="576" y="422"/>
                </a:lnTo>
                <a:lnTo>
                  <a:pt x="620" y="350"/>
                </a:lnTo>
                <a:lnTo>
                  <a:pt x="43"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75" name="Google Shape;3375;p50"/>
          <p:cNvSpPr/>
          <p:nvPr/>
        </p:nvSpPr>
        <p:spPr>
          <a:xfrm>
            <a:off x="2459380" y="2118412"/>
            <a:ext cx="426668" cy="479807"/>
          </a:xfrm>
          <a:custGeom>
            <a:avLst/>
            <a:gdLst/>
            <a:ahLst/>
            <a:cxnLst/>
            <a:rect l="l" t="t" r="r" b="b"/>
            <a:pathLst>
              <a:path w="668" h="751" extrusionOk="0">
                <a:moveTo>
                  <a:pt x="609" y="0"/>
                </a:moveTo>
                <a:lnTo>
                  <a:pt x="0" y="696"/>
                </a:lnTo>
                <a:lnTo>
                  <a:pt x="64" y="751"/>
                </a:lnTo>
                <a:lnTo>
                  <a:pt x="668" y="56"/>
                </a:lnTo>
                <a:lnTo>
                  <a:pt x="609"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nvGrpSpPr>
          <p:cNvPr id="3376" name="Google Shape;3376;p50"/>
          <p:cNvGrpSpPr/>
          <p:nvPr/>
        </p:nvGrpSpPr>
        <p:grpSpPr>
          <a:xfrm>
            <a:off x="2424250" y="2481941"/>
            <a:ext cx="231219" cy="624834"/>
            <a:chOff x="6461491" y="6467840"/>
            <a:chExt cx="616584" cy="1666225"/>
          </a:xfrm>
        </p:grpSpPr>
        <p:sp>
          <p:nvSpPr>
            <p:cNvPr id="3377" name="Google Shape;3377;p50"/>
            <p:cNvSpPr/>
            <p:nvPr/>
          </p:nvSpPr>
          <p:spPr>
            <a:xfrm>
              <a:off x="6461491" y="6467840"/>
              <a:ext cx="371312" cy="378224"/>
            </a:xfrm>
            <a:prstGeom prst="ellipse">
              <a:avLst/>
            </a:pr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78" name="Google Shape;3378;p50"/>
            <p:cNvSpPr/>
            <p:nvPr/>
          </p:nvSpPr>
          <p:spPr>
            <a:xfrm>
              <a:off x="6596050" y="6663765"/>
              <a:ext cx="482025" cy="1470300"/>
            </a:xfrm>
            <a:custGeom>
              <a:avLst/>
              <a:gdLst/>
              <a:ahLst/>
              <a:cxnLst/>
              <a:rect l="l" t="t" r="r" b="b"/>
              <a:pathLst>
                <a:path w="283" h="863" extrusionOk="0">
                  <a:moveTo>
                    <a:pt x="235" y="863"/>
                  </a:moveTo>
                  <a:lnTo>
                    <a:pt x="0" y="12"/>
                  </a:lnTo>
                  <a:lnTo>
                    <a:pt x="48" y="0"/>
                  </a:lnTo>
                  <a:lnTo>
                    <a:pt x="283" y="847"/>
                  </a:lnTo>
                  <a:lnTo>
                    <a:pt x="235" y="863"/>
                  </a:lnTo>
                  <a:close/>
                </a:path>
              </a:pathLst>
            </a:cu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grpSp>
        <p:nvGrpSpPr>
          <p:cNvPr id="3379" name="Google Shape;3379;p50"/>
          <p:cNvGrpSpPr/>
          <p:nvPr/>
        </p:nvGrpSpPr>
        <p:grpSpPr>
          <a:xfrm>
            <a:off x="1936904" y="1979134"/>
            <a:ext cx="1134374" cy="1132113"/>
            <a:chOff x="5161901" y="5277691"/>
            <a:chExt cx="3024998" cy="3018968"/>
          </a:xfrm>
        </p:grpSpPr>
        <p:sp>
          <p:nvSpPr>
            <p:cNvPr id="3380" name="Google Shape;3380;p50"/>
            <p:cNvSpPr/>
            <p:nvPr/>
          </p:nvSpPr>
          <p:spPr>
            <a:xfrm>
              <a:off x="6657367" y="5277691"/>
              <a:ext cx="81757" cy="277706"/>
            </a:xfrm>
            <a:custGeom>
              <a:avLst/>
              <a:gdLst/>
              <a:ahLst/>
              <a:cxnLst/>
              <a:rect l="l" t="t" r="r" b="b"/>
              <a:pathLst>
                <a:path w="12" h="41" extrusionOk="0">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1" name="Google Shape;3381;p50"/>
            <p:cNvSpPr/>
            <p:nvPr/>
          </p:nvSpPr>
          <p:spPr>
            <a:xfrm>
              <a:off x="5885789" y="5432728"/>
              <a:ext cx="223129" cy="298150"/>
            </a:xfrm>
            <a:custGeom>
              <a:avLst/>
              <a:gdLst/>
              <a:ahLst/>
              <a:cxnLst/>
              <a:rect l="l" t="t" r="r" b="b"/>
              <a:pathLst>
                <a:path w="33" h="44" extrusionOk="0">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2" name="Google Shape;3382;p50"/>
            <p:cNvSpPr/>
            <p:nvPr/>
          </p:nvSpPr>
          <p:spPr>
            <a:xfrm>
              <a:off x="7720203" y="5981320"/>
              <a:ext cx="291260" cy="216372"/>
            </a:xfrm>
            <a:custGeom>
              <a:avLst/>
              <a:gdLst/>
              <a:ahLst/>
              <a:cxnLst/>
              <a:rect l="l" t="t" r="r" b="b"/>
              <a:pathLst>
                <a:path w="43" h="32" extrusionOk="0">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3" name="Google Shape;3383;p50"/>
            <p:cNvSpPr/>
            <p:nvPr/>
          </p:nvSpPr>
          <p:spPr>
            <a:xfrm>
              <a:off x="5161901" y="6732655"/>
              <a:ext cx="284447" cy="81778"/>
            </a:xfrm>
            <a:custGeom>
              <a:avLst/>
              <a:gdLst/>
              <a:ahLst/>
              <a:cxnLst/>
              <a:rect l="l" t="t" r="r" b="b"/>
              <a:pathLst>
                <a:path w="42" h="12" extrusionOk="0">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4" name="Google Shape;3384;p50"/>
            <p:cNvSpPr/>
            <p:nvPr/>
          </p:nvSpPr>
          <p:spPr>
            <a:xfrm>
              <a:off x="7267134" y="5459987"/>
              <a:ext cx="209503" cy="284521"/>
            </a:xfrm>
            <a:custGeom>
              <a:avLst/>
              <a:gdLst/>
              <a:ahLst/>
              <a:cxnLst/>
              <a:rect l="l" t="t" r="r" b="b"/>
              <a:pathLst>
                <a:path w="31" h="42" extrusionOk="0">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5" name="Google Shape;3385;p50"/>
            <p:cNvSpPr/>
            <p:nvPr/>
          </p:nvSpPr>
          <p:spPr>
            <a:xfrm>
              <a:off x="5350963" y="5988135"/>
              <a:ext cx="284447" cy="209558"/>
            </a:xfrm>
            <a:custGeom>
              <a:avLst/>
              <a:gdLst/>
              <a:ahLst/>
              <a:cxnLst/>
              <a:rect l="l" t="t" r="r" b="b"/>
              <a:pathLst>
                <a:path w="42" h="31" extrusionOk="0">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6" name="Google Shape;3386;p50"/>
            <p:cNvSpPr/>
            <p:nvPr/>
          </p:nvSpPr>
          <p:spPr>
            <a:xfrm>
              <a:off x="7287574" y="7816213"/>
              <a:ext cx="195877" cy="264076"/>
            </a:xfrm>
            <a:custGeom>
              <a:avLst/>
              <a:gdLst/>
              <a:ahLst/>
              <a:cxnLst/>
              <a:rect l="l" t="t" r="r" b="b"/>
              <a:pathLst>
                <a:path w="29" h="39" extrusionOk="0">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7" name="Google Shape;3387;p50"/>
            <p:cNvSpPr/>
            <p:nvPr/>
          </p:nvSpPr>
          <p:spPr>
            <a:xfrm>
              <a:off x="7733830" y="7349398"/>
              <a:ext cx="277633" cy="209558"/>
            </a:xfrm>
            <a:custGeom>
              <a:avLst/>
              <a:gdLst/>
              <a:ahLst/>
              <a:cxnLst/>
              <a:rect l="l" t="t" r="r" b="b"/>
              <a:pathLst>
                <a:path w="41" h="31" extrusionOk="0">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8" name="Google Shape;3388;p50"/>
            <p:cNvSpPr/>
            <p:nvPr/>
          </p:nvSpPr>
          <p:spPr>
            <a:xfrm>
              <a:off x="7910969" y="6732655"/>
              <a:ext cx="275930" cy="81778"/>
            </a:xfrm>
            <a:custGeom>
              <a:avLst/>
              <a:gdLst/>
              <a:ahLst/>
              <a:cxnLst/>
              <a:rect l="l" t="t" r="r" b="b"/>
              <a:pathLst>
                <a:path w="41" h="12" extrusionOk="0">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89" name="Google Shape;3389;p50"/>
            <p:cNvSpPr/>
            <p:nvPr/>
          </p:nvSpPr>
          <p:spPr>
            <a:xfrm>
              <a:off x="6657367" y="8018953"/>
              <a:ext cx="81757" cy="277706"/>
            </a:xfrm>
            <a:custGeom>
              <a:avLst/>
              <a:gdLst/>
              <a:ahLst/>
              <a:cxnLst/>
              <a:rect l="l" t="t" r="r" b="b"/>
              <a:pathLst>
                <a:path w="12" h="41" extrusionOk="0">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0" name="Google Shape;3390;p50"/>
            <p:cNvSpPr/>
            <p:nvPr/>
          </p:nvSpPr>
          <p:spPr>
            <a:xfrm>
              <a:off x="5906228" y="7850287"/>
              <a:ext cx="209503" cy="277706"/>
            </a:xfrm>
            <a:custGeom>
              <a:avLst/>
              <a:gdLst/>
              <a:ahLst/>
              <a:cxnLst/>
              <a:rect l="l" t="t" r="r" b="b"/>
              <a:pathLst>
                <a:path w="31" h="41" extrusionOk="0">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1" name="Google Shape;3391;p50"/>
            <p:cNvSpPr/>
            <p:nvPr/>
          </p:nvSpPr>
          <p:spPr>
            <a:xfrm>
              <a:off x="5364589" y="7376658"/>
              <a:ext cx="264007" cy="202743"/>
            </a:xfrm>
            <a:custGeom>
              <a:avLst/>
              <a:gdLst/>
              <a:ahLst/>
              <a:cxnLst/>
              <a:rect l="l" t="t" r="r" b="b"/>
              <a:pathLst>
                <a:path w="39" h="30" extrusionOk="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sp>
        <p:nvSpPr>
          <p:cNvPr id="3392" name="Google Shape;3392;p50"/>
          <p:cNvSpPr/>
          <p:nvPr/>
        </p:nvSpPr>
        <p:spPr>
          <a:xfrm>
            <a:off x="3879204" y="1821328"/>
            <a:ext cx="1444794" cy="1447725"/>
          </a:xfrm>
          <a:prstGeom prst="ellipse">
            <a:avLst/>
          </a:prstGeom>
          <a:solidFill>
            <a:srgbClr val="19232E"/>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3" name="Google Shape;3393;p50"/>
          <p:cNvSpPr/>
          <p:nvPr/>
        </p:nvSpPr>
        <p:spPr>
          <a:xfrm>
            <a:off x="3998645" y="1940801"/>
            <a:ext cx="1208465" cy="1208780"/>
          </a:xfrm>
          <a:prstGeom prst="ellipse">
            <a:avLst/>
          </a:prstGeom>
          <a:solidFill>
            <a:schemeClr val="accent2"/>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4" name="Google Shape;3394;p50"/>
          <p:cNvSpPr/>
          <p:nvPr/>
        </p:nvSpPr>
        <p:spPr>
          <a:xfrm>
            <a:off x="4227308" y="2316468"/>
            <a:ext cx="396008" cy="269612"/>
          </a:xfrm>
          <a:custGeom>
            <a:avLst/>
            <a:gdLst/>
            <a:ahLst/>
            <a:cxnLst/>
            <a:rect l="l" t="t" r="r" b="b"/>
            <a:pathLst>
              <a:path w="620" h="422" extrusionOk="0">
                <a:moveTo>
                  <a:pt x="43" y="0"/>
                </a:moveTo>
                <a:lnTo>
                  <a:pt x="0" y="72"/>
                </a:lnTo>
                <a:lnTo>
                  <a:pt x="576" y="422"/>
                </a:lnTo>
                <a:lnTo>
                  <a:pt x="620" y="350"/>
                </a:lnTo>
                <a:lnTo>
                  <a:pt x="43"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5" name="Google Shape;3395;p50"/>
          <p:cNvSpPr/>
          <p:nvPr/>
        </p:nvSpPr>
        <p:spPr>
          <a:xfrm rot="-10518278">
            <a:off x="4591141" y="2124503"/>
            <a:ext cx="426668" cy="479807"/>
          </a:xfrm>
          <a:custGeom>
            <a:avLst/>
            <a:gdLst/>
            <a:ahLst/>
            <a:cxnLst/>
            <a:rect l="l" t="t" r="r" b="b"/>
            <a:pathLst>
              <a:path w="668" h="751" extrusionOk="0">
                <a:moveTo>
                  <a:pt x="609" y="0"/>
                </a:moveTo>
                <a:lnTo>
                  <a:pt x="0" y="696"/>
                </a:lnTo>
                <a:lnTo>
                  <a:pt x="64" y="751"/>
                </a:lnTo>
                <a:lnTo>
                  <a:pt x="668" y="56"/>
                </a:lnTo>
                <a:lnTo>
                  <a:pt x="609"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nvGrpSpPr>
          <p:cNvPr id="3396" name="Google Shape;3396;p50"/>
          <p:cNvGrpSpPr/>
          <p:nvPr/>
        </p:nvGrpSpPr>
        <p:grpSpPr>
          <a:xfrm>
            <a:off x="4521759" y="2481941"/>
            <a:ext cx="231219" cy="624834"/>
            <a:chOff x="12054849" y="6467840"/>
            <a:chExt cx="616584" cy="1666223"/>
          </a:xfrm>
        </p:grpSpPr>
        <p:sp>
          <p:nvSpPr>
            <p:cNvPr id="3397" name="Google Shape;3397;p50"/>
            <p:cNvSpPr/>
            <p:nvPr/>
          </p:nvSpPr>
          <p:spPr>
            <a:xfrm>
              <a:off x="12054849" y="6467840"/>
              <a:ext cx="371312" cy="378224"/>
            </a:xfrm>
            <a:prstGeom prst="ellipse">
              <a:avLst/>
            </a:pr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398" name="Google Shape;3398;p50"/>
            <p:cNvSpPr/>
            <p:nvPr/>
          </p:nvSpPr>
          <p:spPr>
            <a:xfrm>
              <a:off x="12189408" y="6663764"/>
              <a:ext cx="482025" cy="1470299"/>
            </a:xfrm>
            <a:custGeom>
              <a:avLst/>
              <a:gdLst/>
              <a:ahLst/>
              <a:cxnLst/>
              <a:rect l="l" t="t" r="r" b="b"/>
              <a:pathLst>
                <a:path w="283" h="863" extrusionOk="0">
                  <a:moveTo>
                    <a:pt x="235" y="863"/>
                  </a:moveTo>
                  <a:lnTo>
                    <a:pt x="0" y="12"/>
                  </a:lnTo>
                  <a:lnTo>
                    <a:pt x="48" y="0"/>
                  </a:lnTo>
                  <a:lnTo>
                    <a:pt x="283" y="847"/>
                  </a:lnTo>
                  <a:lnTo>
                    <a:pt x="235" y="863"/>
                  </a:lnTo>
                  <a:close/>
                </a:path>
              </a:pathLst>
            </a:cu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grpSp>
        <p:nvGrpSpPr>
          <p:cNvPr id="3399" name="Google Shape;3399;p50"/>
          <p:cNvGrpSpPr/>
          <p:nvPr/>
        </p:nvGrpSpPr>
        <p:grpSpPr>
          <a:xfrm>
            <a:off x="4034414" y="1979134"/>
            <a:ext cx="1134374" cy="1132113"/>
            <a:chOff x="10755263" y="5277690"/>
            <a:chExt cx="3024997" cy="3018967"/>
          </a:xfrm>
        </p:grpSpPr>
        <p:sp>
          <p:nvSpPr>
            <p:cNvPr id="3400" name="Google Shape;3400;p50"/>
            <p:cNvSpPr/>
            <p:nvPr/>
          </p:nvSpPr>
          <p:spPr>
            <a:xfrm>
              <a:off x="12250726" y="5277690"/>
              <a:ext cx="81757" cy="277706"/>
            </a:xfrm>
            <a:custGeom>
              <a:avLst/>
              <a:gdLst/>
              <a:ahLst/>
              <a:cxnLst/>
              <a:rect l="l" t="t" r="r" b="b"/>
              <a:pathLst>
                <a:path w="12" h="41" extrusionOk="0">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1" name="Google Shape;3401;p50"/>
            <p:cNvSpPr/>
            <p:nvPr/>
          </p:nvSpPr>
          <p:spPr>
            <a:xfrm>
              <a:off x="11479148" y="5432727"/>
              <a:ext cx="223129" cy="298150"/>
            </a:xfrm>
            <a:custGeom>
              <a:avLst/>
              <a:gdLst/>
              <a:ahLst/>
              <a:cxnLst/>
              <a:rect l="l" t="t" r="r" b="b"/>
              <a:pathLst>
                <a:path w="33" h="44" extrusionOk="0">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2" name="Google Shape;3402;p50"/>
            <p:cNvSpPr/>
            <p:nvPr/>
          </p:nvSpPr>
          <p:spPr>
            <a:xfrm>
              <a:off x="13313561" y="5981318"/>
              <a:ext cx="291259" cy="216373"/>
            </a:xfrm>
            <a:custGeom>
              <a:avLst/>
              <a:gdLst/>
              <a:ahLst/>
              <a:cxnLst/>
              <a:rect l="l" t="t" r="r" b="b"/>
              <a:pathLst>
                <a:path w="43" h="32" extrusionOk="0">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3" name="Google Shape;3403;p50"/>
            <p:cNvSpPr/>
            <p:nvPr/>
          </p:nvSpPr>
          <p:spPr>
            <a:xfrm>
              <a:off x="10755263" y="6732654"/>
              <a:ext cx="284446" cy="81778"/>
            </a:xfrm>
            <a:custGeom>
              <a:avLst/>
              <a:gdLst/>
              <a:ahLst/>
              <a:cxnLst/>
              <a:rect l="l" t="t" r="r" b="b"/>
              <a:pathLst>
                <a:path w="42" h="12" extrusionOk="0">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4" name="Google Shape;3404;p50"/>
            <p:cNvSpPr/>
            <p:nvPr/>
          </p:nvSpPr>
          <p:spPr>
            <a:xfrm>
              <a:off x="12860497" y="5459985"/>
              <a:ext cx="209503" cy="284521"/>
            </a:xfrm>
            <a:custGeom>
              <a:avLst/>
              <a:gdLst/>
              <a:ahLst/>
              <a:cxnLst/>
              <a:rect l="l" t="t" r="r" b="b"/>
              <a:pathLst>
                <a:path w="31" h="42" extrusionOk="0">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5" name="Google Shape;3405;p50"/>
            <p:cNvSpPr/>
            <p:nvPr/>
          </p:nvSpPr>
          <p:spPr>
            <a:xfrm>
              <a:off x="10944327" y="5988133"/>
              <a:ext cx="284446" cy="209558"/>
            </a:xfrm>
            <a:custGeom>
              <a:avLst/>
              <a:gdLst/>
              <a:ahLst/>
              <a:cxnLst/>
              <a:rect l="l" t="t" r="r" b="b"/>
              <a:pathLst>
                <a:path w="42" h="31" extrusionOk="0">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6" name="Google Shape;3406;p50"/>
            <p:cNvSpPr/>
            <p:nvPr/>
          </p:nvSpPr>
          <p:spPr>
            <a:xfrm>
              <a:off x="12880938" y="7816212"/>
              <a:ext cx="195877" cy="264076"/>
            </a:xfrm>
            <a:custGeom>
              <a:avLst/>
              <a:gdLst/>
              <a:ahLst/>
              <a:cxnLst/>
              <a:rect l="l" t="t" r="r" b="b"/>
              <a:pathLst>
                <a:path w="29" h="39" extrusionOk="0">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7" name="Google Shape;3407;p50"/>
            <p:cNvSpPr/>
            <p:nvPr/>
          </p:nvSpPr>
          <p:spPr>
            <a:xfrm>
              <a:off x="13327194" y="7349397"/>
              <a:ext cx="277633" cy="209558"/>
            </a:xfrm>
            <a:custGeom>
              <a:avLst/>
              <a:gdLst/>
              <a:ahLst/>
              <a:cxnLst/>
              <a:rect l="l" t="t" r="r" b="b"/>
              <a:pathLst>
                <a:path w="41" h="31" extrusionOk="0">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8" name="Google Shape;3408;p50"/>
            <p:cNvSpPr/>
            <p:nvPr/>
          </p:nvSpPr>
          <p:spPr>
            <a:xfrm>
              <a:off x="13504331" y="6732652"/>
              <a:ext cx="275929" cy="81778"/>
            </a:xfrm>
            <a:custGeom>
              <a:avLst/>
              <a:gdLst/>
              <a:ahLst/>
              <a:cxnLst/>
              <a:rect l="l" t="t" r="r" b="b"/>
              <a:pathLst>
                <a:path w="41" h="12" extrusionOk="0">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09" name="Google Shape;3409;p50"/>
            <p:cNvSpPr/>
            <p:nvPr/>
          </p:nvSpPr>
          <p:spPr>
            <a:xfrm>
              <a:off x="12250730" y="8018951"/>
              <a:ext cx="81757" cy="277706"/>
            </a:xfrm>
            <a:custGeom>
              <a:avLst/>
              <a:gdLst/>
              <a:ahLst/>
              <a:cxnLst/>
              <a:rect l="l" t="t" r="r" b="b"/>
              <a:pathLst>
                <a:path w="12" h="41" extrusionOk="0">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0" name="Google Shape;3410;p50"/>
            <p:cNvSpPr/>
            <p:nvPr/>
          </p:nvSpPr>
          <p:spPr>
            <a:xfrm>
              <a:off x="11499602" y="7850280"/>
              <a:ext cx="209503" cy="277706"/>
            </a:xfrm>
            <a:custGeom>
              <a:avLst/>
              <a:gdLst/>
              <a:ahLst/>
              <a:cxnLst/>
              <a:rect l="l" t="t" r="r" b="b"/>
              <a:pathLst>
                <a:path w="31" h="41" extrusionOk="0">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1" name="Google Shape;3411;p50"/>
            <p:cNvSpPr/>
            <p:nvPr/>
          </p:nvSpPr>
          <p:spPr>
            <a:xfrm>
              <a:off x="10957934" y="7376663"/>
              <a:ext cx="264007" cy="202743"/>
            </a:xfrm>
            <a:custGeom>
              <a:avLst/>
              <a:gdLst/>
              <a:ahLst/>
              <a:cxnLst/>
              <a:rect l="l" t="t" r="r" b="b"/>
              <a:pathLst>
                <a:path w="39" h="30" extrusionOk="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sp>
        <p:nvSpPr>
          <p:cNvPr id="3412" name="Google Shape;3412;p50"/>
          <p:cNvSpPr/>
          <p:nvPr/>
        </p:nvSpPr>
        <p:spPr>
          <a:xfrm>
            <a:off x="6049177" y="1818521"/>
            <a:ext cx="1444793" cy="1447725"/>
          </a:xfrm>
          <a:prstGeom prst="ellipse">
            <a:avLst/>
          </a:prstGeom>
          <a:solidFill>
            <a:srgbClr val="19232E"/>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3" name="Google Shape;3413;p50"/>
          <p:cNvSpPr/>
          <p:nvPr/>
        </p:nvSpPr>
        <p:spPr>
          <a:xfrm>
            <a:off x="6168618" y="1937994"/>
            <a:ext cx="1208465" cy="1208780"/>
          </a:xfrm>
          <a:prstGeom prst="ellipse">
            <a:avLst/>
          </a:prstGeom>
          <a:solidFill>
            <a:schemeClr val="accent3"/>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4" name="Google Shape;3414;p50"/>
          <p:cNvSpPr/>
          <p:nvPr/>
        </p:nvSpPr>
        <p:spPr>
          <a:xfrm>
            <a:off x="6397281" y="2313661"/>
            <a:ext cx="396009" cy="269612"/>
          </a:xfrm>
          <a:custGeom>
            <a:avLst/>
            <a:gdLst/>
            <a:ahLst/>
            <a:cxnLst/>
            <a:rect l="l" t="t" r="r" b="b"/>
            <a:pathLst>
              <a:path w="620" h="422" extrusionOk="0">
                <a:moveTo>
                  <a:pt x="43" y="0"/>
                </a:moveTo>
                <a:lnTo>
                  <a:pt x="0" y="72"/>
                </a:lnTo>
                <a:lnTo>
                  <a:pt x="576" y="422"/>
                </a:lnTo>
                <a:lnTo>
                  <a:pt x="620" y="350"/>
                </a:lnTo>
                <a:lnTo>
                  <a:pt x="43"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5" name="Google Shape;3415;p50"/>
          <p:cNvSpPr/>
          <p:nvPr/>
        </p:nvSpPr>
        <p:spPr>
          <a:xfrm>
            <a:off x="6726863" y="2115605"/>
            <a:ext cx="426668" cy="479807"/>
          </a:xfrm>
          <a:custGeom>
            <a:avLst/>
            <a:gdLst/>
            <a:ahLst/>
            <a:cxnLst/>
            <a:rect l="l" t="t" r="r" b="b"/>
            <a:pathLst>
              <a:path w="668" h="751" extrusionOk="0">
                <a:moveTo>
                  <a:pt x="609" y="0"/>
                </a:moveTo>
                <a:lnTo>
                  <a:pt x="0" y="696"/>
                </a:lnTo>
                <a:lnTo>
                  <a:pt x="64" y="751"/>
                </a:lnTo>
                <a:lnTo>
                  <a:pt x="668" y="56"/>
                </a:lnTo>
                <a:lnTo>
                  <a:pt x="609"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nvGrpSpPr>
          <p:cNvPr id="3416" name="Google Shape;3416;p50"/>
          <p:cNvGrpSpPr/>
          <p:nvPr/>
        </p:nvGrpSpPr>
        <p:grpSpPr>
          <a:xfrm>
            <a:off x="6691733" y="2479134"/>
            <a:ext cx="231219" cy="624834"/>
            <a:chOff x="17841445" y="6460355"/>
            <a:chExt cx="616584" cy="1666225"/>
          </a:xfrm>
        </p:grpSpPr>
        <p:sp>
          <p:nvSpPr>
            <p:cNvPr id="3417" name="Google Shape;3417;p50"/>
            <p:cNvSpPr/>
            <p:nvPr/>
          </p:nvSpPr>
          <p:spPr>
            <a:xfrm>
              <a:off x="17841445" y="6460355"/>
              <a:ext cx="371312" cy="378224"/>
            </a:xfrm>
            <a:prstGeom prst="ellipse">
              <a:avLst/>
            </a:pr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18" name="Google Shape;3418;p50"/>
            <p:cNvSpPr/>
            <p:nvPr/>
          </p:nvSpPr>
          <p:spPr>
            <a:xfrm>
              <a:off x="17976005" y="6656280"/>
              <a:ext cx="482025" cy="1470300"/>
            </a:xfrm>
            <a:custGeom>
              <a:avLst/>
              <a:gdLst/>
              <a:ahLst/>
              <a:cxnLst/>
              <a:rect l="l" t="t" r="r" b="b"/>
              <a:pathLst>
                <a:path w="283" h="863" extrusionOk="0">
                  <a:moveTo>
                    <a:pt x="235" y="863"/>
                  </a:moveTo>
                  <a:lnTo>
                    <a:pt x="0" y="12"/>
                  </a:lnTo>
                  <a:lnTo>
                    <a:pt x="48" y="0"/>
                  </a:lnTo>
                  <a:lnTo>
                    <a:pt x="283" y="847"/>
                  </a:lnTo>
                  <a:lnTo>
                    <a:pt x="235" y="863"/>
                  </a:lnTo>
                  <a:close/>
                </a:path>
              </a:pathLst>
            </a:custGeom>
            <a:solidFill>
              <a:schemeClr val="lt1"/>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grpSp>
        <p:nvGrpSpPr>
          <p:cNvPr id="3419" name="Google Shape;3419;p50"/>
          <p:cNvGrpSpPr/>
          <p:nvPr/>
        </p:nvGrpSpPr>
        <p:grpSpPr>
          <a:xfrm>
            <a:off x="6204386" y="1976327"/>
            <a:ext cx="1134374" cy="1132113"/>
            <a:chOff x="16541855" y="5270206"/>
            <a:chExt cx="3024999" cy="3018968"/>
          </a:xfrm>
        </p:grpSpPr>
        <p:sp>
          <p:nvSpPr>
            <p:cNvPr id="3420" name="Google Shape;3420;p50"/>
            <p:cNvSpPr/>
            <p:nvPr/>
          </p:nvSpPr>
          <p:spPr>
            <a:xfrm>
              <a:off x="18037320" y="5270206"/>
              <a:ext cx="81757" cy="277706"/>
            </a:xfrm>
            <a:custGeom>
              <a:avLst/>
              <a:gdLst/>
              <a:ahLst/>
              <a:cxnLst/>
              <a:rect l="l" t="t" r="r" b="b"/>
              <a:pathLst>
                <a:path w="12" h="41" extrusionOk="0">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1" name="Google Shape;3421;p50"/>
            <p:cNvSpPr/>
            <p:nvPr/>
          </p:nvSpPr>
          <p:spPr>
            <a:xfrm>
              <a:off x="17265744" y="5425243"/>
              <a:ext cx="223129" cy="298150"/>
            </a:xfrm>
            <a:custGeom>
              <a:avLst/>
              <a:gdLst/>
              <a:ahLst/>
              <a:cxnLst/>
              <a:rect l="l" t="t" r="r" b="b"/>
              <a:pathLst>
                <a:path w="33" h="44" extrusionOk="0">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2" name="Google Shape;3422;p50"/>
            <p:cNvSpPr/>
            <p:nvPr/>
          </p:nvSpPr>
          <p:spPr>
            <a:xfrm>
              <a:off x="19100156" y="5973835"/>
              <a:ext cx="291260" cy="216372"/>
            </a:xfrm>
            <a:custGeom>
              <a:avLst/>
              <a:gdLst/>
              <a:ahLst/>
              <a:cxnLst/>
              <a:rect l="l" t="t" r="r" b="b"/>
              <a:pathLst>
                <a:path w="43" h="32" extrusionOk="0">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3" name="Google Shape;3423;p50"/>
            <p:cNvSpPr/>
            <p:nvPr/>
          </p:nvSpPr>
          <p:spPr>
            <a:xfrm>
              <a:off x="16541855" y="6725170"/>
              <a:ext cx="284447" cy="81778"/>
            </a:xfrm>
            <a:custGeom>
              <a:avLst/>
              <a:gdLst/>
              <a:ahLst/>
              <a:cxnLst/>
              <a:rect l="l" t="t" r="r" b="b"/>
              <a:pathLst>
                <a:path w="42" h="12" extrusionOk="0">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4" name="Google Shape;3424;p50"/>
            <p:cNvSpPr/>
            <p:nvPr/>
          </p:nvSpPr>
          <p:spPr>
            <a:xfrm>
              <a:off x="18647088" y="5452502"/>
              <a:ext cx="209503" cy="284521"/>
            </a:xfrm>
            <a:custGeom>
              <a:avLst/>
              <a:gdLst/>
              <a:ahLst/>
              <a:cxnLst/>
              <a:rect l="l" t="t" r="r" b="b"/>
              <a:pathLst>
                <a:path w="31" h="42" extrusionOk="0">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5" name="Google Shape;3425;p50"/>
            <p:cNvSpPr/>
            <p:nvPr/>
          </p:nvSpPr>
          <p:spPr>
            <a:xfrm>
              <a:off x="16730917" y="5980650"/>
              <a:ext cx="284447" cy="209558"/>
            </a:xfrm>
            <a:custGeom>
              <a:avLst/>
              <a:gdLst/>
              <a:ahLst/>
              <a:cxnLst/>
              <a:rect l="l" t="t" r="r" b="b"/>
              <a:pathLst>
                <a:path w="42" h="31" extrusionOk="0">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6" name="Google Shape;3426;p50"/>
            <p:cNvSpPr/>
            <p:nvPr/>
          </p:nvSpPr>
          <p:spPr>
            <a:xfrm>
              <a:off x="18667528" y="7808728"/>
              <a:ext cx="195877" cy="264076"/>
            </a:xfrm>
            <a:custGeom>
              <a:avLst/>
              <a:gdLst/>
              <a:ahLst/>
              <a:cxnLst/>
              <a:rect l="l" t="t" r="r" b="b"/>
              <a:pathLst>
                <a:path w="29" h="39" extrusionOk="0">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7" name="Google Shape;3427;p50"/>
            <p:cNvSpPr/>
            <p:nvPr/>
          </p:nvSpPr>
          <p:spPr>
            <a:xfrm>
              <a:off x="19113784" y="7341913"/>
              <a:ext cx="277633" cy="209558"/>
            </a:xfrm>
            <a:custGeom>
              <a:avLst/>
              <a:gdLst/>
              <a:ahLst/>
              <a:cxnLst/>
              <a:rect l="l" t="t" r="r" b="b"/>
              <a:pathLst>
                <a:path w="41" h="31" extrusionOk="0">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8" name="Google Shape;3428;p50"/>
            <p:cNvSpPr/>
            <p:nvPr/>
          </p:nvSpPr>
          <p:spPr>
            <a:xfrm>
              <a:off x="19290923" y="6725170"/>
              <a:ext cx="275930" cy="81778"/>
            </a:xfrm>
            <a:custGeom>
              <a:avLst/>
              <a:gdLst/>
              <a:ahLst/>
              <a:cxnLst/>
              <a:rect l="l" t="t" r="r" b="b"/>
              <a:pathLst>
                <a:path w="41" h="12" extrusionOk="0">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29" name="Google Shape;3429;p50"/>
            <p:cNvSpPr/>
            <p:nvPr/>
          </p:nvSpPr>
          <p:spPr>
            <a:xfrm>
              <a:off x="18037320" y="8011468"/>
              <a:ext cx="81757" cy="277706"/>
            </a:xfrm>
            <a:custGeom>
              <a:avLst/>
              <a:gdLst/>
              <a:ahLst/>
              <a:cxnLst/>
              <a:rect l="l" t="t" r="r" b="b"/>
              <a:pathLst>
                <a:path w="12" h="41" extrusionOk="0">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30" name="Google Shape;3430;p50"/>
            <p:cNvSpPr/>
            <p:nvPr/>
          </p:nvSpPr>
          <p:spPr>
            <a:xfrm>
              <a:off x="17286181" y="7842802"/>
              <a:ext cx="209503" cy="277706"/>
            </a:xfrm>
            <a:custGeom>
              <a:avLst/>
              <a:gdLst/>
              <a:ahLst/>
              <a:cxnLst/>
              <a:rect l="l" t="t" r="r" b="b"/>
              <a:pathLst>
                <a:path w="31" h="41" extrusionOk="0">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sp>
          <p:nvSpPr>
            <p:cNvPr id="3431" name="Google Shape;3431;p50"/>
            <p:cNvSpPr/>
            <p:nvPr/>
          </p:nvSpPr>
          <p:spPr>
            <a:xfrm>
              <a:off x="16744544" y="7369173"/>
              <a:ext cx="264007" cy="202743"/>
            </a:xfrm>
            <a:custGeom>
              <a:avLst/>
              <a:gdLst/>
              <a:ahLst/>
              <a:cxnLst/>
              <a:rect l="l" t="t" r="r" b="b"/>
              <a:pathLst>
                <a:path w="39" h="30" extrusionOk="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p:spPr>
          <p:txBody>
            <a:bodyPr spcFirstLastPara="1" wrap="square" lIns="17125" tIns="8550" rIns="17125" bIns="8550" anchor="t" anchorCtr="0">
              <a:noAutofit/>
            </a:bodyPr>
            <a:lstStyle/>
            <a:p>
              <a:pPr marL="0" marR="0" lvl="0" indent="0" algn="l" rtl="0">
                <a:spcBef>
                  <a:spcPts val="0"/>
                </a:spcBef>
                <a:spcAft>
                  <a:spcPts val="0"/>
                </a:spcAft>
                <a:buNone/>
              </a:pPr>
              <a:endParaRPr sz="338">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60"/>
                                        </p:tgtEl>
                                        <p:attrNameLst>
                                          <p:attrName>style.visibility</p:attrName>
                                        </p:attrNameLst>
                                      </p:cBhvr>
                                      <p:to>
                                        <p:strVal val="visible"/>
                                      </p:to>
                                    </p:set>
                                    <p:anim calcmode="lin" valueType="num">
                                      <p:cBhvr additive="base">
                                        <p:cTn id="7" dur="500"/>
                                        <p:tgtEl>
                                          <p:spTgt spid="3360"/>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367"/>
                                        </p:tgtEl>
                                        <p:attrNameLst>
                                          <p:attrName>style.visibility</p:attrName>
                                        </p:attrNameLst>
                                      </p:cBhvr>
                                      <p:to>
                                        <p:strVal val="visible"/>
                                      </p:to>
                                    </p:set>
                                    <p:animEffect transition="in" filter="fade">
                                      <p:cBhvr>
                                        <p:cTn id="11" dur="500"/>
                                        <p:tgtEl>
                                          <p:spTgt spid="3367"/>
                                        </p:tgtEl>
                                      </p:cBhvr>
                                    </p:animEffect>
                                  </p:childTnLst>
                                </p:cTn>
                              </p:par>
                              <p:par>
                                <p:cTn id="12" presetID="23" presetClass="entr" presetSubtype="16" fill="hold" nodeType="withEffect">
                                  <p:stCondLst>
                                    <p:cond delay="0"/>
                                  </p:stCondLst>
                                  <p:childTnLst>
                                    <p:set>
                                      <p:cBhvr>
                                        <p:cTn id="13" dur="1" fill="hold">
                                          <p:stCondLst>
                                            <p:cond delay="0"/>
                                          </p:stCondLst>
                                        </p:cTn>
                                        <p:tgtEl>
                                          <p:spTgt spid="3372"/>
                                        </p:tgtEl>
                                        <p:attrNameLst>
                                          <p:attrName>style.visibility</p:attrName>
                                        </p:attrNameLst>
                                      </p:cBhvr>
                                      <p:to>
                                        <p:strVal val="visible"/>
                                      </p:to>
                                    </p:set>
                                    <p:anim calcmode="lin" valueType="num">
                                      <p:cBhvr additive="base">
                                        <p:cTn id="14" dur="500"/>
                                        <p:tgtEl>
                                          <p:spTgt spid="3372"/>
                                        </p:tgtEl>
                                        <p:attrNameLst>
                                          <p:attrName>ppt_w</p:attrName>
                                        </p:attrNameLst>
                                      </p:cBhvr>
                                      <p:tavLst>
                                        <p:tav tm="0">
                                          <p:val>
                                            <p:strVal val="0"/>
                                          </p:val>
                                        </p:tav>
                                        <p:tav tm="100000">
                                          <p:val>
                                            <p:strVal val="#ppt_w"/>
                                          </p:val>
                                        </p:tav>
                                      </p:tavLst>
                                    </p:anim>
                                    <p:anim calcmode="lin" valueType="num">
                                      <p:cBhvr additive="base">
                                        <p:cTn id="15" dur="500"/>
                                        <p:tgtEl>
                                          <p:spTgt spid="3372"/>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3373"/>
                                        </p:tgtEl>
                                        <p:attrNameLst>
                                          <p:attrName>style.visibility</p:attrName>
                                        </p:attrNameLst>
                                      </p:cBhvr>
                                      <p:to>
                                        <p:strVal val="visible"/>
                                      </p:to>
                                    </p:set>
                                    <p:anim calcmode="lin" valueType="num">
                                      <p:cBhvr additive="base">
                                        <p:cTn id="18" dur="500"/>
                                        <p:tgtEl>
                                          <p:spTgt spid="3373"/>
                                        </p:tgtEl>
                                        <p:attrNameLst>
                                          <p:attrName>ppt_w</p:attrName>
                                        </p:attrNameLst>
                                      </p:cBhvr>
                                      <p:tavLst>
                                        <p:tav tm="0">
                                          <p:val>
                                            <p:strVal val="0"/>
                                          </p:val>
                                        </p:tav>
                                        <p:tav tm="100000">
                                          <p:val>
                                            <p:strVal val="#ppt_w"/>
                                          </p:val>
                                        </p:tav>
                                      </p:tavLst>
                                    </p:anim>
                                    <p:anim calcmode="lin" valueType="num">
                                      <p:cBhvr additive="base">
                                        <p:cTn id="19" dur="500"/>
                                        <p:tgtEl>
                                          <p:spTgt spid="3373"/>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3374"/>
                                        </p:tgtEl>
                                        <p:attrNameLst>
                                          <p:attrName>style.visibility</p:attrName>
                                        </p:attrNameLst>
                                      </p:cBhvr>
                                      <p:to>
                                        <p:strVal val="visible"/>
                                      </p:to>
                                    </p:set>
                                    <p:anim calcmode="lin" valueType="num">
                                      <p:cBhvr additive="base">
                                        <p:cTn id="22" dur="500"/>
                                        <p:tgtEl>
                                          <p:spTgt spid="3374"/>
                                        </p:tgtEl>
                                        <p:attrNameLst>
                                          <p:attrName>ppt_w</p:attrName>
                                        </p:attrNameLst>
                                      </p:cBhvr>
                                      <p:tavLst>
                                        <p:tav tm="0">
                                          <p:val>
                                            <p:strVal val="0"/>
                                          </p:val>
                                        </p:tav>
                                        <p:tav tm="100000">
                                          <p:val>
                                            <p:strVal val="#ppt_w"/>
                                          </p:val>
                                        </p:tav>
                                      </p:tavLst>
                                    </p:anim>
                                    <p:anim calcmode="lin" valueType="num">
                                      <p:cBhvr additive="base">
                                        <p:cTn id="23" dur="500"/>
                                        <p:tgtEl>
                                          <p:spTgt spid="3374"/>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3375"/>
                                        </p:tgtEl>
                                        <p:attrNameLst>
                                          <p:attrName>style.visibility</p:attrName>
                                        </p:attrNameLst>
                                      </p:cBhvr>
                                      <p:to>
                                        <p:strVal val="visible"/>
                                      </p:to>
                                    </p:set>
                                    <p:anim calcmode="lin" valueType="num">
                                      <p:cBhvr additive="base">
                                        <p:cTn id="26" dur="500"/>
                                        <p:tgtEl>
                                          <p:spTgt spid="3375"/>
                                        </p:tgtEl>
                                        <p:attrNameLst>
                                          <p:attrName>ppt_w</p:attrName>
                                        </p:attrNameLst>
                                      </p:cBhvr>
                                      <p:tavLst>
                                        <p:tav tm="0">
                                          <p:val>
                                            <p:strVal val="0"/>
                                          </p:val>
                                        </p:tav>
                                        <p:tav tm="100000">
                                          <p:val>
                                            <p:strVal val="#ppt_w"/>
                                          </p:val>
                                        </p:tav>
                                      </p:tavLst>
                                    </p:anim>
                                    <p:anim calcmode="lin" valueType="num">
                                      <p:cBhvr additive="base">
                                        <p:cTn id="27" dur="500"/>
                                        <p:tgtEl>
                                          <p:spTgt spid="3375"/>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3376"/>
                                        </p:tgtEl>
                                        <p:attrNameLst>
                                          <p:attrName>style.visibility</p:attrName>
                                        </p:attrNameLst>
                                      </p:cBhvr>
                                      <p:to>
                                        <p:strVal val="visible"/>
                                      </p:to>
                                    </p:set>
                                    <p:anim calcmode="lin" valueType="num">
                                      <p:cBhvr additive="base">
                                        <p:cTn id="30" dur="500"/>
                                        <p:tgtEl>
                                          <p:spTgt spid="3376"/>
                                        </p:tgtEl>
                                        <p:attrNameLst>
                                          <p:attrName>ppt_w</p:attrName>
                                        </p:attrNameLst>
                                      </p:cBhvr>
                                      <p:tavLst>
                                        <p:tav tm="0">
                                          <p:val>
                                            <p:strVal val="0"/>
                                          </p:val>
                                        </p:tav>
                                        <p:tav tm="100000">
                                          <p:val>
                                            <p:strVal val="#ppt_w"/>
                                          </p:val>
                                        </p:tav>
                                      </p:tavLst>
                                    </p:anim>
                                    <p:anim calcmode="lin" valueType="num">
                                      <p:cBhvr additive="base">
                                        <p:cTn id="31" dur="500"/>
                                        <p:tgtEl>
                                          <p:spTgt spid="3376"/>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3379"/>
                                        </p:tgtEl>
                                        <p:attrNameLst>
                                          <p:attrName>style.visibility</p:attrName>
                                        </p:attrNameLst>
                                      </p:cBhvr>
                                      <p:to>
                                        <p:strVal val="visible"/>
                                      </p:to>
                                    </p:set>
                                    <p:anim calcmode="lin" valueType="num">
                                      <p:cBhvr additive="base">
                                        <p:cTn id="34" dur="500"/>
                                        <p:tgtEl>
                                          <p:spTgt spid="3379"/>
                                        </p:tgtEl>
                                        <p:attrNameLst>
                                          <p:attrName>ppt_w</p:attrName>
                                        </p:attrNameLst>
                                      </p:cBhvr>
                                      <p:tavLst>
                                        <p:tav tm="0">
                                          <p:val>
                                            <p:strVal val="0"/>
                                          </p:val>
                                        </p:tav>
                                        <p:tav tm="100000">
                                          <p:val>
                                            <p:strVal val="#ppt_w"/>
                                          </p:val>
                                        </p:tav>
                                      </p:tavLst>
                                    </p:anim>
                                    <p:anim calcmode="lin" valueType="num">
                                      <p:cBhvr additive="base">
                                        <p:cTn id="35" dur="500"/>
                                        <p:tgtEl>
                                          <p:spTgt spid="3379"/>
                                        </p:tgtEl>
                                        <p:attrNameLst>
                                          <p:attrName>ppt_h</p:attrName>
                                        </p:attrNameLst>
                                      </p:cBhvr>
                                      <p:tavLst>
                                        <p:tav tm="0">
                                          <p:val>
                                            <p:strVal val="0"/>
                                          </p:val>
                                        </p:tav>
                                        <p:tav tm="100000">
                                          <p:val>
                                            <p:strVal val="#ppt_h"/>
                                          </p:val>
                                        </p:tav>
                                      </p:tavLst>
                                    </p:anim>
                                  </p:childTnLst>
                                </p:cTn>
                              </p:par>
                              <p:par>
                                <p:cTn id="36" presetID="10" presetClass="entr" presetSubtype="0" fill="hold" nodeType="withEffect">
                                  <p:stCondLst>
                                    <p:cond delay="0"/>
                                  </p:stCondLst>
                                  <p:childTnLst>
                                    <p:set>
                                      <p:cBhvr>
                                        <p:cTn id="37" dur="1" fill="hold">
                                          <p:stCondLst>
                                            <p:cond delay="0"/>
                                          </p:stCondLst>
                                        </p:cTn>
                                        <p:tgtEl>
                                          <p:spTgt spid="3368"/>
                                        </p:tgtEl>
                                        <p:attrNameLst>
                                          <p:attrName>style.visibility</p:attrName>
                                        </p:attrNameLst>
                                      </p:cBhvr>
                                      <p:to>
                                        <p:strVal val="visible"/>
                                      </p:to>
                                    </p:set>
                                    <p:animEffect transition="in" filter="fade">
                                      <p:cBhvr>
                                        <p:cTn id="38" dur="500"/>
                                        <p:tgtEl>
                                          <p:spTgt spid="3368"/>
                                        </p:tgtEl>
                                      </p:cBhvr>
                                    </p:animEffect>
                                  </p:childTnLst>
                                </p:cTn>
                              </p:par>
                            </p:childTnLst>
                          </p:cTn>
                        </p:par>
                        <p:par>
                          <p:cTn id="39" fill="hold">
                            <p:stCondLst>
                              <p:cond delay="1000"/>
                            </p:stCondLst>
                            <p:childTnLst>
                              <p:par>
                                <p:cTn id="40" presetID="10" presetClass="entr" presetSubtype="0" fill="hold" nodeType="afterEffect">
                                  <p:stCondLst>
                                    <p:cond delay="0"/>
                                  </p:stCondLst>
                                  <p:childTnLst>
                                    <p:set>
                                      <p:cBhvr>
                                        <p:cTn id="41" dur="1" fill="hold">
                                          <p:stCondLst>
                                            <p:cond delay="0"/>
                                          </p:stCondLst>
                                        </p:cTn>
                                        <p:tgtEl>
                                          <p:spTgt spid="3364">
                                            <p:txEl>
                                              <p:pRg st="0" end="0"/>
                                            </p:txEl>
                                          </p:spTgt>
                                        </p:tgtEl>
                                        <p:attrNameLst>
                                          <p:attrName>style.visibility</p:attrName>
                                        </p:attrNameLst>
                                      </p:cBhvr>
                                      <p:to>
                                        <p:strVal val="visible"/>
                                      </p:to>
                                    </p:set>
                                    <p:animEffect transition="in" filter="fade">
                                      <p:cBhvr>
                                        <p:cTn id="42" dur="500"/>
                                        <p:tgtEl>
                                          <p:spTgt spid="3364">
                                            <p:txEl>
                                              <p:pRg st="0" end="0"/>
                                            </p:txEl>
                                          </p:spTgt>
                                        </p:tgtEl>
                                      </p:cBhvr>
                                    </p:animEffect>
                                  </p:childTnLst>
                                </p:cTn>
                              </p:par>
                            </p:childTnLst>
                          </p:cTn>
                        </p:par>
                        <p:par>
                          <p:cTn id="43" fill="hold">
                            <p:stCondLst>
                              <p:cond delay="1500"/>
                            </p:stCondLst>
                            <p:childTnLst>
                              <p:par>
                                <p:cTn id="44" presetID="10" presetClass="entr" presetSubtype="0" fill="hold" nodeType="afterEffect">
                                  <p:stCondLst>
                                    <p:cond delay="0"/>
                                  </p:stCondLst>
                                  <p:childTnLst>
                                    <p:set>
                                      <p:cBhvr>
                                        <p:cTn id="45" dur="1" fill="hold">
                                          <p:stCondLst>
                                            <p:cond delay="0"/>
                                          </p:stCondLst>
                                        </p:cTn>
                                        <p:tgtEl>
                                          <p:spTgt spid="3364">
                                            <p:txEl>
                                              <p:pRg st="1" end="1"/>
                                            </p:txEl>
                                          </p:spTgt>
                                        </p:tgtEl>
                                        <p:attrNameLst>
                                          <p:attrName>style.visibility</p:attrName>
                                        </p:attrNameLst>
                                      </p:cBhvr>
                                      <p:to>
                                        <p:strVal val="visible"/>
                                      </p:to>
                                    </p:set>
                                    <p:animEffect transition="in" filter="fade">
                                      <p:cBhvr>
                                        <p:cTn id="46" dur="500"/>
                                        <p:tgtEl>
                                          <p:spTgt spid="3364">
                                            <p:txEl>
                                              <p:pRg st="1" end="1"/>
                                            </p:txEl>
                                          </p:spTgt>
                                        </p:tgtEl>
                                      </p:cBhvr>
                                    </p:animEffect>
                                  </p:childTnLst>
                                </p:cTn>
                              </p:par>
                            </p:childTnLst>
                          </p:cTn>
                        </p:par>
                        <p:par>
                          <p:cTn id="47" fill="hold">
                            <p:stCondLst>
                              <p:cond delay="2000"/>
                            </p:stCondLst>
                            <p:childTnLst>
                              <p:par>
                                <p:cTn id="48" presetID="10" presetClass="entr" presetSubtype="0" fill="hold" nodeType="afterEffect">
                                  <p:stCondLst>
                                    <p:cond delay="0"/>
                                  </p:stCondLst>
                                  <p:childTnLst>
                                    <p:set>
                                      <p:cBhvr>
                                        <p:cTn id="49" dur="1" fill="hold">
                                          <p:stCondLst>
                                            <p:cond delay="0"/>
                                          </p:stCondLst>
                                        </p:cTn>
                                        <p:tgtEl>
                                          <p:spTgt spid="3364">
                                            <p:txEl>
                                              <p:pRg st="2" end="2"/>
                                            </p:txEl>
                                          </p:spTgt>
                                        </p:tgtEl>
                                        <p:attrNameLst>
                                          <p:attrName>style.visibility</p:attrName>
                                        </p:attrNameLst>
                                      </p:cBhvr>
                                      <p:to>
                                        <p:strVal val="visible"/>
                                      </p:to>
                                    </p:set>
                                    <p:animEffect transition="in" filter="fade">
                                      <p:cBhvr>
                                        <p:cTn id="50" dur="500"/>
                                        <p:tgtEl>
                                          <p:spTgt spid="3364">
                                            <p:txEl>
                                              <p:pRg st="2" end="2"/>
                                            </p:txEl>
                                          </p:spTgt>
                                        </p:tgtEl>
                                      </p:cBhvr>
                                    </p:animEffect>
                                  </p:childTnLst>
                                </p:cTn>
                              </p:par>
                            </p:childTnLst>
                          </p:cTn>
                        </p:par>
                        <p:par>
                          <p:cTn id="51" fill="hold">
                            <p:stCondLst>
                              <p:cond delay="2500"/>
                            </p:stCondLst>
                            <p:childTnLst>
                              <p:par>
                                <p:cTn id="52" presetID="10" presetClass="entr" presetSubtype="0" fill="hold" nodeType="afterEffect">
                                  <p:stCondLst>
                                    <p:cond delay="0"/>
                                  </p:stCondLst>
                                  <p:childTnLst>
                                    <p:set>
                                      <p:cBhvr>
                                        <p:cTn id="53" dur="1" fill="hold">
                                          <p:stCondLst>
                                            <p:cond delay="0"/>
                                          </p:stCondLst>
                                        </p:cTn>
                                        <p:tgtEl>
                                          <p:spTgt spid="3361"/>
                                        </p:tgtEl>
                                        <p:attrNameLst>
                                          <p:attrName>style.visibility</p:attrName>
                                        </p:attrNameLst>
                                      </p:cBhvr>
                                      <p:to>
                                        <p:strVal val="visible"/>
                                      </p:to>
                                    </p:set>
                                    <p:animEffect transition="in" filter="fade">
                                      <p:cBhvr>
                                        <p:cTn id="54" dur="500"/>
                                        <p:tgtEl>
                                          <p:spTgt spid="3361"/>
                                        </p:tgtEl>
                                      </p:cBhvr>
                                    </p:animEffect>
                                  </p:childTnLst>
                                </p:cTn>
                              </p:par>
                            </p:childTnLst>
                          </p:cTn>
                        </p:par>
                        <p:par>
                          <p:cTn id="55" fill="hold">
                            <p:stCondLst>
                              <p:cond delay="3000"/>
                            </p:stCondLst>
                            <p:childTnLst>
                              <p:par>
                                <p:cTn id="56" presetID="10" presetClass="entr" presetSubtype="0" fill="hold" nodeType="afterEffect">
                                  <p:stCondLst>
                                    <p:cond delay="0"/>
                                  </p:stCondLst>
                                  <p:childTnLst>
                                    <p:set>
                                      <p:cBhvr>
                                        <p:cTn id="57" dur="1" fill="hold">
                                          <p:stCondLst>
                                            <p:cond delay="0"/>
                                          </p:stCondLst>
                                        </p:cTn>
                                        <p:tgtEl>
                                          <p:spTgt spid="3369"/>
                                        </p:tgtEl>
                                        <p:attrNameLst>
                                          <p:attrName>style.visibility</p:attrName>
                                        </p:attrNameLst>
                                      </p:cBhvr>
                                      <p:to>
                                        <p:strVal val="visible"/>
                                      </p:to>
                                    </p:set>
                                    <p:animEffect transition="in" filter="fade">
                                      <p:cBhvr>
                                        <p:cTn id="58" dur="500"/>
                                        <p:tgtEl>
                                          <p:spTgt spid="3369"/>
                                        </p:tgtEl>
                                      </p:cBhvr>
                                    </p:animEffect>
                                  </p:childTnLst>
                                </p:cTn>
                              </p:par>
                              <p:par>
                                <p:cTn id="59" presetID="10" presetClass="entr" presetSubtype="0" fill="hold" nodeType="withEffect">
                                  <p:stCondLst>
                                    <p:cond delay="0"/>
                                  </p:stCondLst>
                                  <p:childTnLst>
                                    <p:set>
                                      <p:cBhvr>
                                        <p:cTn id="60" dur="1" fill="hold">
                                          <p:stCondLst>
                                            <p:cond delay="0"/>
                                          </p:stCondLst>
                                        </p:cTn>
                                        <p:tgtEl>
                                          <p:spTgt spid="3370"/>
                                        </p:tgtEl>
                                        <p:attrNameLst>
                                          <p:attrName>style.visibility</p:attrName>
                                        </p:attrNameLst>
                                      </p:cBhvr>
                                      <p:to>
                                        <p:strVal val="visible"/>
                                      </p:to>
                                    </p:set>
                                    <p:animEffect transition="in" filter="fade">
                                      <p:cBhvr>
                                        <p:cTn id="61" dur="500"/>
                                        <p:tgtEl>
                                          <p:spTgt spid="3370"/>
                                        </p:tgtEl>
                                      </p:cBhvr>
                                    </p:animEffect>
                                  </p:childTnLst>
                                </p:cTn>
                              </p:par>
                              <p:par>
                                <p:cTn id="62" presetID="23" presetClass="entr" presetSubtype="16" fill="hold" nodeType="withEffect">
                                  <p:stCondLst>
                                    <p:cond delay="0"/>
                                  </p:stCondLst>
                                  <p:childTnLst>
                                    <p:set>
                                      <p:cBhvr>
                                        <p:cTn id="63" dur="1" fill="hold">
                                          <p:stCondLst>
                                            <p:cond delay="0"/>
                                          </p:stCondLst>
                                        </p:cTn>
                                        <p:tgtEl>
                                          <p:spTgt spid="3392"/>
                                        </p:tgtEl>
                                        <p:attrNameLst>
                                          <p:attrName>style.visibility</p:attrName>
                                        </p:attrNameLst>
                                      </p:cBhvr>
                                      <p:to>
                                        <p:strVal val="visible"/>
                                      </p:to>
                                    </p:set>
                                    <p:anim calcmode="lin" valueType="num">
                                      <p:cBhvr additive="base">
                                        <p:cTn id="64" dur="500"/>
                                        <p:tgtEl>
                                          <p:spTgt spid="3392"/>
                                        </p:tgtEl>
                                        <p:attrNameLst>
                                          <p:attrName>ppt_w</p:attrName>
                                        </p:attrNameLst>
                                      </p:cBhvr>
                                      <p:tavLst>
                                        <p:tav tm="0">
                                          <p:val>
                                            <p:strVal val="0"/>
                                          </p:val>
                                        </p:tav>
                                        <p:tav tm="100000">
                                          <p:val>
                                            <p:strVal val="#ppt_w"/>
                                          </p:val>
                                        </p:tav>
                                      </p:tavLst>
                                    </p:anim>
                                    <p:anim calcmode="lin" valueType="num">
                                      <p:cBhvr additive="base">
                                        <p:cTn id="65" dur="500"/>
                                        <p:tgtEl>
                                          <p:spTgt spid="3392"/>
                                        </p:tgtEl>
                                        <p:attrNameLst>
                                          <p:attrName>ppt_h</p:attrName>
                                        </p:attrNameLst>
                                      </p:cBhvr>
                                      <p:tavLst>
                                        <p:tav tm="0">
                                          <p:val>
                                            <p:strVal val="0"/>
                                          </p:val>
                                        </p:tav>
                                        <p:tav tm="100000">
                                          <p:val>
                                            <p:strVal val="#ppt_h"/>
                                          </p:val>
                                        </p:tav>
                                      </p:tavLst>
                                    </p:anim>
                                  </p:childTnLst>
                                </p:cTn>
                              </p:par>
                              <p:par>
                                <p:cTn id="66" presetID="23" presetClass="entr" presetSubtype="16" fill="hold" nodeType="withEffect">
                                  <p:stCondLst>
                                    <p:cond delay="0"/>
                                  </p:stCondLst>
                                  <p:childTnLst>
                                    <p:set>
                                      <p:cBhvr>
                                        <p:cTn id="67" dur="1" fill="hold">
                                          <p:stCondLst>
                                            <p:cond delay="0"/>
                                          </p:stCondLst>
                                        </p:cTn>
                                        <p:tgtEl>
                                          <p:spTgt spid="3393"/>
                                        </p:tgtEl>
                                        <p:attrNameLst>
                                          <p:attrName>style.visibility</p:attrName>
                                        </p:attrNameLst>
                                      </p:cBhvr>
                                      <p:to>
                                        <p:strVal val="visible"/>
                                      </p:to>
                                    </p:set>
                                    <p:anim calcmode="lin" valueType="num">
                                      <p:cBhvr additive="base">
                                        <p:cTn id="68" dur="500"/>
                                        <p:tgtEl>
                                          <p:spTgt spid="3393"/>
                                        </p:tgtEl>
                                        <p:attrNameLst>
                                          <p:attrName>ppt_w</p:attrName>
                                        </p:attrNameLst>
                                      </p:cBhvr>
                                      <p:tavLst>
                                        <p:tav tm="0">
                                          <p:val>
                                            <p:strVal val="0"/>
                                          </p:val>
                                        </p:tav>
                                        <p:tav tm="100000">
                                          <p:val>
                                            <p:strVal val="#ppt_w"/>
                                          </p:val>
                                        </p:tav>
                                      </p:tavLst>
                                    </p:anim>
                                    <p:anim calcmode="lin" valueType="num">
                                      <p:cBhvr additive="base">
                                        <p:cTn id="69" dur="500"/>
                                        <p:tgtEl>
                                          <p:spTgt spid="3393"/>
                                        </p:tgtEl>
                                        <p:attrNameLst>
                                          <p:attrName>ppt_h</p:attrName>
                                        </p:attrNameLst>
                                      </p:cBhvr>
                                      <p:tavLst>
                                        <p:tav tm="0">
                                          <p:val>
                                            <p:strVal val="0"/>
                                          </p:val>
                                        </p:tav>
                                        <p:tav tm="100000">
                                          <p:val>
                                            <p:strVal val="#ppt_h"/>
                                          </p:val>
                                        </p:tav>
                                      </p:tavLst>
                                    </p:anim>
                                  </p:childTnLst>
                                </p:cTn>
                              </p:par>
                              <p:par>
                                <p:cTn id="70" presetID="23" presetClass="entr" presetSubtype="16" fill="hold" nodeType="withEffect">
                                  <p:stCondLst>
                                    <p:cond delay="0"/>
                                  </p:stCondLst>
                                  <p:childTnLst>
                                    <p:set>
                                      <p:cBhvr>
                                        <p:cTn id="71" dur="1" fill="hold">
                                          <p:stCondLst>
                                            <p:cond delay="0"/>
                                          </p:stCondLst>
                                        </p:cTn>
                                        <p:tgtEl>
                                          <p:spTgt spid="3394"/>
                                        </p:tgtEl>
                                        <p:attrNameLst>
                                          <p:attrName>style.visibility</p:attrName>
                                        </p:attrNameLst>
                                      </p:cBhvr>
                                      <p:to>
                                        <p:strVal val="visible"/>
                                      </p:to>
                                    </p:set>
                                    <p:anim calcmode="lin" valueType="num">
                                      <p:cBhvr additive="base">
                                        <p:cTn id="72" dur="500"/>
                                        <p:tgtEl>
                                          <p:spTgt spid="3394"/>
                                        </p:tgtEl>
                                        <p:attrNameLst>
                                          <p:attrName>ppt_w</p:attrName>
                                        </p:attrNameLst>
                                      </p:cBhvr>
                                      <p:tavLst>
                                        <p:tav tm="0">
                                          <p:val>
                                            <p:strVal val="0"/>
                                          </p:val>
                                        </p:tav>
                                        <p:tav tm="100000">
                                          <p:val>
                                            <p:strVal val="#ppt_w"/>
                                          </p:val>
                                        </p:tav>
                                      </p:tavLst>
                                    </p:anim>
                                    <p:anim calcmode="lin" valueType="num">
                                      <p:cBhvr additive="base">
                                        <p:cTn id="73" dur="500"/>
                                        <p:tgtEl>
                                          <p:spTgt spid="3394"/>
                                        </p:tgtEl>
                                        <p:attrNameLst>
                                          <p:attrName>ppt_h</p:attrName>
                                        </p:attrNameLst>
                                      </p:cBhvr>
                                      <p:tavLst>
                                        <p:tav tm="0">
                                          <p:val>
                                            <p:strVal val="0"/>
                                          </p:val>
                                        </p:tav>
                                        <p:tav tm="100000">
                                          <p:val>
                                            <p:strVal val="#ppt_h"/>
                                          </p:val>
                                        </p:tav>
                                      </p:tavLst>
                                    </p:anim>
                                  </p:childTnLst>
                                </p:cTn>
                              </p:par>
                              <p:par>
                                <p:cTn id="74" presetID="23" presetClass="entr" presetSubtype="16" fill="hold" nodeType="withEffect">
                                  <p:stCondLst>
                                    <p:cond delay="0"/>
                                  </p:stCondLst>
                                  <p:childTnLst>
                                    <p:set>
                                      <p:cBhvr>
                                        <p:cTn id="75" dur="1" fill="hold">
                                          <p:stCondLst>
                                            <p:cond delay="0"/>
                                          </p:stCondLst>
                                        </p:cTn>
                                        <p:tgtEl>
                                          <p:spTgt spid="3395"/>
                                        </p:tgtEl>
                                        <p:attrNameLst>
                                          <p:attrName>style.visibility</p:attrName>
                                        </p:attrNameLst>
                                      </p:cBhvr>
                                      <p:to>
                                        <p:strVal val="visible"/>
                                      </p:to>
                                    </p:set>
                                    <p:anim calcmode="lin" valueType="num">
                                      <p:cBhvr additive="base">
                                        <p:cTn id="76" dur="500"/>
                                        <p:tgtEl>
                                          <p:spTgt spid="3395"/>
                                        </p:tgtEl>
                                        <p:attrNameLst>
                                          <p:attrName>ppt_w</p:attrName>
                                        </p:attrNameLst>
                                      </p:cBhvr>
                                      <p:tavLst>
                                        <p:tav tm="0">
                                          <p:val>
                                            <p:strVal val="0"/>
                                          </p:val>
                                        </p:tav>
                                        <p:tav tm="100000">
                                          <p:val>
                                            <p:strVal val="#ppt_w"/>
                                          </p:val>
                                        </p:tav>
                                      </p:tavLst>
                                    </p:anim>
                                    <p:anim calcmode="lin" valueType="num">
                                      <p:cBhvr additive="base">
                                        <p:cTn id="77" dur="500"/>
                                        <p:tgtEl>
                                          <p:spTgt spid="3395"/>
                                        </p:tgtEl>
                                        <p:attrNameLst>
                                          <p:attrName>ppt_h</p:attrName>
                                        </p:attrNameLst>
                                      </p:cBhvr>
                                      <p:tavLst>
                                        <p:tav tm="0">
                                          <p:val>
                                            <p:strVal val="0"/>
                                          </p:val>
                                        </p:tav>
                                        <p:tav tm="100000">
                                          <p:val>
                                            <p:strVal val="#ppt_h"/>
                                          </p:val>
                                        </p:tav>
                                      </p:tavLst>
                                    </p:anim>
                                  </p:childTnLst>
                                </p:cTn>
                              </p:par>
                              <p:par>
                                <p:cTn id="78" presetID="23" presetClass="entr" presetSubtype="16" fill="hold" nodeType="withEffect">
                                  <p:stCondLst>
                                    <p:cond delay="0"/>
                                  </p:stCondLst>
                                  <p:childTnLst>
                                    <p:set>
                                      <p:cBhvr>
                                        <p:cTn id="79" dur="1" fill="hold">
                                          <p:stCondLst>
                                            <p:cond delay="0"/>
                                          </p:stCondLst>
                                        </p:cTn>
                                        <p:tgtEl>
                                          <p:spTgt spid="3396"/>
                                        </p:tgtEl>
                                        <p:attrNameLst>
                                          <p:attrName>style.visibility</p:attrName>
                                        </p:attrNameLst>
                                      </p:cBhvr>
                                      <p:to>
                                        <p:strVal val="visible"/>
                                      </p:to>
                                    </p:set>
                                    <p:anim calcmode="lin" valueType="num">
                                      <p:cBhvr additive="base">
                                        <p:cTn id="80" dur="500"/>
                                        <p:tgtEl>
                                          <p:spTgt spid="3396"/>
                                        </p:tgtEl>
                                        <p:attrNameLst>
                                          <p:attrName>ppt_w</p:attrName>
                                        </p:attrNameLst>
                                      </p:cBhvr>
                                      <p:tavLst>
                                        <p:tav tm="0">
                                          <p:val>
                                            <p:strVal val="0"/>
                                          </p:val>
                                        </p:tav>
                                        <p:tav tm="100000">
                                          <p:val>
                                            <p:strVal val="#ppt_w"/>
                                          </p:val>
                                        </p:tav>
                                      </p:tavLst>
                                    </p:anim>
                                    <p:anim calcmode="lin" valueType="num">
                                      <p:cBhvr additive="base">
                                        <p:cTn id="81" dur="500"/>
                                        <p:tgtEl>
                                          <p:spTgt spid="3396"/>
                                        </p:tgtEl>
                                        <p:attrNameLst>
                                          <p:attrName>ppt_h</p:attrName>
                                        </p:attrNameLst>
                                      </p:cBhvr>
                                      <p:tavLst>
                                        <p:tav tm="0">
                                          <p:val>
                                            <p:strVal val="0"/>
                                          </p:val>
                                        </p:tav>
                                        <p:tav tm="100000">
                                          <p:val>
                                            <p:strVal val="#ppt_h"/>
                                          </p:val>
                                        </p:tav>
                                      </p:tavLst>
                                    </p:anim>
                                  </p:childTnLst>
                                </p:cTn>
                              </p:par>
                              <p:par>
                                <p:cTn id="82" presetID="23" presetClass="entr" presetSubtype="16" fill="hold" nodeType="withEffect">
                                  <p:stCondLst>
                                    <p:cond delay="0"/>
                                  </p:stCondLst>
                                  <p:childTnLst>
                                    <p:set>
                                      <p:cBhvr>
                                        <p:cTn id="83" dur="1" fill="hold">
                                          <p:stCondLst>
                                            <p:cond delay="0"/>
                                          </p:stCondLst>
                                        </p:cTn>
                                        <p:tgtEl>
                                          <p:spTgt spid="3399"/>
                                        </p:tgtEl>
                                        <p:attrNameLst>
                                          <p:attrName>style.visibility</p:attrName>
                                        </p:attrNameLst>
                                      </p:cBhvr>
                                      <p:to>
                                        <p:strVal val="visible"/>
                                      </p:to>
                                    </p:set>
                                    <p:anim calcmode="lin" valueType="num">
                                      <p:cBhvr additive="base">
                                        <p:cTn id="84" dur="500"/>
                                        <p:tgtEl>
                                          <p:spTgt spid="3399"/>
                                        </p:tgtEl>
                                        <p:attrNameLst>
                                          <p:attrName>ppt_w</p:attrName>
                                        </p:attrNameLst>
                                      </p:cBhvr>
                                      <p:tavLst>
                                        <p:tav tm="0">
                                          <p:val>
                                            <p:strVal val="0"/>
                                          </p:val>
                                        </p:tav>
                                        <p:tav tm="100000">
                                          <p:val>
                                            <p:strVal val="#ppt_w"/>
                                          </p:val>
                                        </p:tav>
                                      </p:tavLst>
                                    </p:anim>
                                    <p:anim calcmode="lin" valueType="num">
                                      <p:cBhvr additive="base">
                                        <p:cTn id="85" dur="500"/>
                                        <p:tgtEl>
                                          <p:spTgt spid="3399"/>
                                        </p:tgtEl>
                                        <p:attrNameLst>
                                          <p:attrName>ppt_h</p:attrName>
                                        </p:attrNameLst>
                                      </p:cBhvr>
                                      <p:tavLst>
                                        <p:tav tm="0">
                                          <p:val>
                                            <p:strVal val="0"/>
                                          </p:val>
                                        </p:tav>
                                        <p:tav tm="100000">
                                          <p:val>
                                            <p:strVal val="#ppt_h"/>
                                          </p:val>
                                        </p:tav>
                                      </p:tavLst>
                                    </p:anim>
                                  </p:childTnLst>
                                </p:cTn>
                              </p:par>
                            </p:childTnLst>
                          </p:cTn>
                        </p:par>
                        <p:par>
                          <p:cTn id="86" fill="hold">
                            <p:stCondLst>
                              <p:cond delay="3500"/>
                            </p:stCondLst>
                            <p:childTnLst>
                              <p:par>
                                <p:cTn id="87" presetID="10" presetClass="entr" presetSubtype="0" fill="hold" nodeType="afterEffect">
                                  <p:stCondLst>
                                    <p:cond delay="0"/>
                                  </p:stCondLst>
                                  <p:childTnLst>
                                    <p:set>
                                      <p:cBhvr>
                                        <p:cTn id="88" dur="1" fill="hold">
                                          <p:stCondLst>
                                            <p:cond delay="0"/>
                                          </p:stCondLst>
                                        </p:cTn>
                                        <p:tgtEl>
                                          <p:spTgt spid="3365">
                                            <p:txEl>
                                              <p:pRg st="0" end="0"/>
                                            </p:txEl>
                                          </p:spTgt>
                                        </p:tgtEl>
                                        <p:attrNameLst>
                                          <p:attrName>style.visibility</p:attrName>
                                        </p:attrNameLst>
                                      </p:cBhvr>
                                      <p:to>
                                        <p:strVal val="visible"/>
                                      </p:to>
                                    </p:set>
                                    <p:animEffect transition="in" filter="fade">
                                      <p:cBhvr>
                                        <p:cTn id="89" dur="500"/>
                                        <p:tgtEl>
                                          <p:spTgt spid="3365">
                                            <p:txEl>
                                              <p:pRg st="0" end="0"/>
                                            </p:txEl>
                                          </p:spTgt>
                                        </p:tgtEl>
                                      </p:cBhvr>
                                    </p:animEffect>
                                  </p:childTnLst>
                                </p:cTn>
                              </p:par>
                            </p:childTnLst>
                          </p:cTn>
                        </p:par>
                        <p:par>
                          <p:cTn id="90" fill="hold">
                            <p:stCondLst>
                              <p:cond delay="4000"/>
                            </p:stCondLst>
                            <p:childTnLst>
                              <p:par>
                                <p:cTn id="91" presetID="10" presetClass="entr" presetSubtype="0" fill="hold" nodeType="afterEffect">
                                  <p:stCondLst>
                                    <p:cond delay="0"/>
                                  </p:stCondLst>
                                  <p:childTnLst>
                                    <p:set>
                                      <p:cBhvr>
                                        <p:cTn id="92" dur="1" fill="hold">
                                          <p:stCondLst>
                                            <p:cond delay="0"/>
                                          </p:stCondLst>
                                        </p:cTn>
                                        <p:tgtEl>
                                          <p:spTgt spid="3365">
                                            <p:txEl>
                                              <p:pRg st="1" end="1"/>
                                            </p:txEl>
                                          </p:spTgt>
                                        </p:tgtEl>
                                        <p:attrNameLst>
                                          <p:attrName>style.visibility</p:attrName>
                                        </p:attrNameLst>
                                      </p:cBhvr>
                                      <p:to>
                                        <p:strVal val="visible"/>
                                      </p:to>
                                    </p:set>
                                    <p:animEffect transition="in" filter="fade">
                                      <p:cBhvr>
                                        <p:cTn id="93" dur="500"/>
                                        <p:tgtEl>
                                          <p:spTgt spid="3365">
                                            <p:txEl>
                                              <p:pRg st="1" end="1"/>
                                            </p:txEl>
                                          </p:spTgt>
                                        </p:tgtEl>
                                      </p:cBhvr>
                                    </p:animEffect>
                                  </p:childTnLst>
                                </p:cTn>
                              </p:par>
                            </p:childTnLst>
                          </p:cTn>
                        </p:par>
                        <p:par>
                          <p:cTn id="94" fill="hold">
                            <p:stCondLst>
                              <p:cond delay="4500"/>
                            </p:stCondLst>
                            <p:childTnLst>
                              <p:par>
                                <p:cTn id="95" presetID="10" presetClass="entr" presetSubtype="0" fill="hold" nodeType="afterEffect">
                                  <p:stCondLst>
                                    <p:cond delay="0"/>
                                  </p:stCondLst>
                                  <p:childTnLst>
                                    <p:set>
                                      <p:cBhvr>
                                        <p:cTn id="96" dur="1" fill="hold">
                                          <p:stCondLst>
                                            <p:cond delay="0"/>
                                          </p:stCondLst>
                                        </p:cTn>
                                        <p:tgtEl>
                                          <p:spTgt spid="3365">
                                            <p:txEl>
                                              <p:pRg st="2" end="2"/>
                                            </p:txEl>
                                          </p:spTgt>
                                        </p:tgtEl>
                                        <p:attrNameLst>
                                          <p:attrName>style.visibility</p:attrName>
                                        </p:attrNameLst>
                                      </p:cBhvr>
                                      <p:to>
                                        <p:strVal val="visible"/>
                                      </p:to>
                                    </p:set>
                                    <p:animEffect transition="in" filter="fade">
                                      <p:cBhvr>
                                        <p:cTn id="97" dur="500"/>
                                        <p:tgtEl>
                                          <p:spTgt spid="3365">
                                            <p:txEl>
                                              <p:pRg st="2" end="2"/>
                                            </p:txEl>
                                          </p:spTgt>
                                        </p:tgtEl>
                                      </p:cBhvr>
                                    </p:animEffect>
                                  </p:childTnLst>
                                </p:cTn>
                              </p:par>
                            </p:childTnLst>
                          </p:cTn>
                        </p:par>
                        <p:par>
                          <p:cTn id="98" fill="hold">
                            <p:stCondLst>
                              <p:cond delay="5000"/>
                            </p:stCondLst>
                            <p:childTnLst>
                              <p:par>
                                <p:cTn id="99" presetID="10" presetClass="entr" presetSubtype="0" fill="hold" nodeType="afterEffect">
                                  <p:stCondLst>
                                    <p:cond delay="0"/>
                                  </p:stCondLst>
                                  <p:childTnLst>
                                    <p:set>
                                      <p:cBhvr>
                                        <p:cTn id="100" dur="1" fill="hold">
                                          <p:stCondLst>
                                            <p:cond delay="0"/>
                                          </p:stCondLst>
                                        </p:cTn>
                                        <p:tgtEl>
                                          <p:spTgt spid="3362"/>
                                        </p:tgtEl>
                                        <p:attrNameLst>
                                          <p:attrName>style.visibility</p:attrName>
                                        </p:attrNameLst>
                                      </p:cBhvr>
                                      <p:to>
                                        <p:strVal val="visible"/>
                                      </p:to>
                                    </p:set>
                                    <p:animEffect transition="in" filter="fade">
                                      <p:cBhvr>
                                        <p:cTn id="101" dur="500"/>
                                        <p:tgtEl>
                                          <p:spTgt spid="3362"/>
                                        </p:tgtEl>
                                      </p:cBhvr>
                                    </p:animEffect>
                                  </p:childTnLst>
                                </p:cTn>
                              </p:par>
                            </p:childTnLst>
                          </p:cTn>
                        </p:par>
                        <p:par>
                          <p:cTn id="102" fill="hold">
                            <p:stCondLst>
                              <p:cond delay="5500"/>
                            </p:stCondLst>
                            <p:childTnLst>
                              <p:par>
                                <p:cTn id="103" presetID="10" presetClass="entr" presetSubtype="0" fill="hold" nodeType="afterEffect">
                                  <p:stCondLst>
                                    <p:cond delay="0"/>
                                  </p:stCondLst>
                                  <p:childTnLst>
                                    <p:set>
                                      <p:cBhvr>
                                        <p:cTn id="104" dur="1" fill="hold">
                                          <p:stCondLst>
                                            <p:cond delay="0"/>
                                          </p:stCondLst>
                                        </p:cTn>
                                        <p:tgtEl>
                                          <p:spTgt spid="3363"/>
                                        </p:tgtEl>
                                        <p:attrNameLst>
                                          <p:attrName>style.visibility</p:attrName>
                                        </p:attrNameLst>
                                      </p:cBhvr>
                                      <p:to>
                                        <p:strVal val="visible"/>
                                      </p:to>
                                    </p:set>
                                    <p:animEffect transition="in" filter="fade">
                                      <p:cBhvr>
                                        <p:cTn id="105" dur="500"/>
                                        <p:tgtEl>
                                          <p:spTgt spid="3363"/>
                                        </p:tgtEl>
                                      </p:cBhvr>
                                    </p:animEffect>
                                  </p:childTnLst>
                                </p:cTn>
                              </p:par>
                            </p:childTnLst>
                          </p:cTn>
                        </p:par>
                        <p:par>
                          <p:cTn id="106" fill="hold">
                            <p:stCondLst>
                              <p:cond delay="6000"/>
                            </p:stCondLst>
                            <p:childTnLst>
                              <p:par>
                                <p:cTn id="107" presetID="10" presetClass="entr" presetSubtype="0" fill="hold" nodeType="afterEffect">
                                  <p:stCondLst>
                                    <p:cond delay="0"/>
                                  </p:stCondLst>
                                  <p:childTnLst>
                                    <p:set>
                                      <p:cBhvr>
                                        <p:cTn id="108" dur="1" fill="hold">
                                          <p:stCondLst>
                                            <p:cond delay="0"/>
                                          </p:stCondLst>
                                        </p:cTn>
                                        <p:tgtEl>
                                          <p:spTgt spid="3371"/>
                                        </p:tgtEl>
                                        <p:attrNameLst>
                                          <p:attrName>style.visibility</p:attrName>
                                        </p:attrNameLst>
                                      </p:cBhvr>
                                      <p:to>
                                        <p:strVal val="visible"/>
                                      </p:to>
                                    </p:set>
                                    <p:animEffect transition="in" filter="fade">
                                      <p:cBhvr>
                                        <p:cTn id="109" dur="500"/>
                                        <p:tgtEl>
                                          <p:spTgt spid="3371"/>
                                        </p:tgtEl>
                                      </p:cBhvr>
                                    </p:animEffect>
                                  </p:childTnLst>
                                </p:cTn>
                              </p:par>
                              <p:par>
                                <p:cTn id="110" presetID="23" presetClass="entr" presetSubtype="16" fill="hold" nodeType="withEffect">
                                  <p:stCondLst>
                                    <p:cond delay="0"/>
                                  </p:stCondLst>
                                  <p:childTnLst>
                                    <p:set>
                                      <p:cBhvr>
                                        <p:cTn id="111" dur="1" fill="hold">
                                          <p:stCondLst>
                                            <p:cond delay="0"/>
                                          </p:stCondLst>
                                        </p:cTn>
                                        <p:tgtEl>
                                          <p:spTgt spid="3412"/>
                                        </p:tgtEl>
                                        <p:attrNameLst>
                                          <p:attrName>style.visibility</p:attrName>
                                        </p:attrNameLst>
                                      </p:cBhvr>
                                      <p:to>
                                        <p:strVal val="visible"/>
                                      </p:to>
                                    </p:set>
                                    <p:anim calcmode="lin" valueType="num">
                                      <p:cBhvr additive="base">
                                        <p:cTn id="112" dur="500"/>
                                        <p:tgtEl>
                                          <p:spTgt spid="3412"/>
                                        </p:tgtEl>
                                        <p:attrNameLst>
                                          <p:attrName>ppt_w</p:attrName>
                                        </p:attrNameLst>
                                      </p:cBhvr>
                                      <p:tavLst>
                                        <p:tav tm="0">
                                          <p:val>
                                            <p:strVal val="0"/>
                                          </p:val>
                                        </p:tav>
                                        <p:tav tm="100000">
                                          <p:val>
                                            <p:strVal val="#ppt_w"/>
                                          </p:val>
                                        </p:tav>
                                      </p:tavLst>
                                    </p:anim>
                                    <p:anim calcmode="lin" valueType="num">
                                      <p:cBhvr additive="base">
                                        <p:cTn id="113" dur="500"/>
                                        <p:tgtEl>
                                          <p:spTgt spid="3412"/>
                                        </p:tgtEl>
                                        <p:attrNameLst>
                                          <p:attrName>ppt_h</p:attrName>
                                        </p:attrNameLst>
                                      </p:cBhvr>
                                      <p:tavLst>
                                        <p:tav tm="0">
                                          <p:val>
                                            <p:strVal val="0"/>
                                          </p:val>
                                        </p:tav>
                                        <p:tav tm="100000">
                                          <p:val>
                                            <p:strVal val="#ppt_h"/>
                                          </p:val>
                                        </p:tav>
                                      </p:tavLst>
                                    </p:anim>
                                  </p:childTnLst>
                                </p:cTn>
                              </p:par>
                              <p:par>
                                <p:cTn id="114" presetID="23" presetClass="entr" presetSubtype="16" fill="hold" nodeType="withEffect">
                                  <p:stCondLst>
                                    <p:cond delay="0"/>
                                  </p:stCondLst>
                                  <p:childTnLst>
                                    <p:set>
                                      <p:cBhvr>
                                        <p:cTn id="115" dur="1" fill="hold">
                                          <p:stCondLst>
                                            <p:cond delay="0"/>
                                          </p:stCondLst>
                                        </p:cTn>
                                        <p:tgtEl>
                                          <p:spTgt spid="3413"/>
                                        </p:tgtEl>
                                        <p:attrNameLst>
                                          <p:attrName>style.visibility</p:attrName>
                                        </p:attrNameLst>
                                      </p:cBhvr>
                                      <p:to>
                                        <p:strVal val="visible"/>
                                      </p:to>
                                    </p:set>
                                    <p:anim calcmode="lin" valueType="num">
                                      <p:cBhvr additive="base">
                                        <p:cTn id="116" dur="500"/>
                                        <p:tgtEl>
                                          <p:spTgt spid="3413"/>
                                        </p:tgtEl>
                                        <p:attrNameLst>
                                          <p:attrName>ppt_w</p:attrName>
                                        </p:attrNameLst>
                                      </p:cBhvr>
                                      <p:tavLst>
                                        <p:tav tm="0">
                                          <p:val>
                                            <p:strVal val="0"/>
                                          </p:val>
                                        </p:tav>
                                        <p:tav tm="100000">
                                          <p:val>
                                            <p:strVal val="#ppt_w"/>
                                          </p:val>
                                        </p:tav>
                                      </p:tavLst>
                                    </p:anim>
                                    <p:anim calcmode="lin" valueType="num">
                                      <p:cBhvr additive="base">
                                        <p:cTn id="117" dur="500"/>
                                        <p:tgtEl>
                                          <p:spTgt spid="3413"/>
                                        </p:tgtEl>
                                        <p:attrNameLst>
                                          <p:attrName>ppt_h</p:attrName>
                                        </p:attrNameLst>
                                      </p:cBhvr>
                                      <p:tavLst>
                                        <p:tav tm="0">
                                          <p:val>
                                            <p:strVal val="0"/>
                                          </p:val>
                                        </p:tav>
                                        <p:tav tm="100000">
                                          <p:val>
                                            <p:strVal val="#ppt_h"/>
                                          </p:val>
                                        </p:tav>
                                      </p:tavLst>
                                    </p:anim>
                                  </p:childTnLst>
                                </p:cTn>
                              </p:par>
                              <p:par>
                                <p:cTn id="118" presetID="23" presetClass="entr" presetSubtype="16" fill="hold" nodeType="withEffect">
                                  <p:stCondLst>
                                    <p:cond delay="0"/>
                                  </p:stCondLst>
                                  <p:childTnLst>
                                    <p:set>
                                      <p:cBhvr>
                                        <p:cTn id="119" dur="1" fill="hold">
                                          <p:stCondLst>
                                            <p:cond delay="0"/>
                                          </p:stCondLst>
                                        </p:cTn>
                                        <p:tgtEl>
                                          <p:spTgt spid="3414"/>
                                        </p:tgtEl>
                                        <p:attrNameLst>
                                          <p:attrName>style.visibility</p:attrName>
                                        </p:attrNameLst>
                                      </p:cBhvr>
                                      <p:to>
                                        <p:strVal val="visible"/>
                                      </p:to>
                                    </p:set>
                                    <p:anim calcmode="lin" valueType="num">
                                      <p:cBhvr additive="base">
                                        <p:cTn id="120" dur="500"/>
                                        <p:tgtEl>
                                          <p:spTgt spid="3414"/>
                                        </p:tgtEl>
                                        <p:attrNameLst>
                                          <p:attrName>ppt_w</p:attrName>
                                        </p:attrNameLst>
                                      </p:cBhvr>
                                      <p:tavLst>
                                        <p:tav tm="0">
                                          <p:val>
                                            <p:strVal val="0"/>
                                          </p:val>
                                        </p:tav>
                                        <p:tav tm="100000">
                                          <p:val>
                                            <p:strVal val="#ppt_w"/>
                                          </p:val>
                                        </p:tav>
                                      </p:tavLst>
                                    </p:anim>
                                    <p:anim calcmode="lin" valueType="num">
                                      <p:cBhvr additive="base">
                                        <p:cTn id="121" dur="500"/>
                                        <p:tgtEl>
                                          <p:spTgt spid="3414"/>
                                        </p:tgtEl>
                                        <p:attrNameLst>
                                          <p:attrName>ppt_h</p:attrName>
                                        </p:attrNameLst>
                                      </p:cBhvr>
                                      <p:tavLst>
                                        <p:tav tm="0">
                                          <p:val>
                                            <p:strVal val="0"/>
                                          </p:val>
                                        </p:tav>
                                        <p:tav tm="100000">
                                          <p:val>
                                            <p:strVal val="#ppt_h"/>
                                          </p:val>
                                        </p:tav>
                                      </p:tavLst>
                                    </p:anim>
                                  </p:childTnLst>
                                </p:cTn>
                              </p:par>
                              <p:par>
                                <p:cTn id="122" presetID="23" presetClass="entr" presetSubtype="16" fill="hold" nodeType="withEffect">
                                  <p:stCondLst>
                                    <p:cond delay="0"/>
                                  </p:stCondLst>
                                  <p:childTnLst>
                                    <p:set>
                                      <p:cBhvr>
                                        <p:cTn id="123" dur="1" fill="hold">
                                          <p:stCondLst>
                                            <p:cond delay="0"/>
                                          </p:stCondLst>
                                        </p:cTn>
                                        <p:tgtEl>
                                          <p:spTgt spid="3415"/>
                                        </p:tgtEl>
                                        <p:attrNameLst>
                                          <p:attrName>style.visibility</p:attrName>
                                        </p:attrNameLst>
                                      </p:cBhvr>
                                      <p:to>
                                        <p:strVal val="visible"/>
                                      </p:to>
                                    </p:set>
                                    <p:anim calcmode="lin" valueType="num">
                                      <p:cBhvr additive="base">
                                        <p:cTn id="124" dur="500"/>
                                        <p:tgtEl>
                                          <p:spTgt spid="3415"/>
                                        </p:tgtEl>
                                        <p:attrNameLst>
                                          <p:attrName>ppt_w</p:attrName>
                                        </p:attrNameLst>
                                      </p:cBhvr>
                                      <p:tavLst>
                                        <p:tav tm="0">
                                          <p:val>
                                            <p:strVal val="0"/>
                                          </p:val>
                                        </p:tav>
                                        <p:tav tm="100000">
                                          <p:val>
                                            <p:strVal val="#ppt_w"/>
                                          </p:val>
                                        </p:tav>
                                      </p:tavLst>
                                    </p:anim>
                                    <p:anim calcmode="lin" valueType="num">
                                      <p:cBhvr additive="base">
                                        <p:cTn id="125" dur="500"/>
                                        <p:tgtEl>
                                          <p:spTgt spid="3415"/>
                                        </p:tgtEl>
                                        <p:attrNameLst>
                                          <p:attrName>ppt_h</p:attrName>
                                        </p:attrNameLst>
                                      </p:cBhvr>
                                      <p:tavLst>
                                        <p:tav tm="0">
                                          <p:val>
                                            <p:strVal val="0"/>
                                          </p:val>
                                        </p:tav>
                                        <p:tav tm="100000">
                                          <p:val>
                                            <p:strVal val="#ppt_h"/>
                                          </p:val>
                                        </p:tav>
                                      </p:tavLst>
                                    </p:anim>
                                  </p:childTnLst>
                                </p:cTn>
                              </p:par>
                              <p:par>
                                <p:cTn id="126" presetID="23" presetClass="entr" presetSubtype="16" fill="hold" nodeType="withEffect">
                                  <p:stCondLst>
                                    <p:cond delay="0"/>
                                  </p:stCondLst>
                                  <p:childTnLst>
                                    <p:set>
                                      <p:cBhvr>
                                        <p:cTn id="127" dur="1" fill="hold">
                                          <p:stCondLst>
                                            <p:cond delay="0"/>
                                          </p:stCondLst>
                                        </p:cTn>
                                        <p:tgtEl>
                                          <p:spTgt spid="3416"/>
                                        </p:tgtEl>
                                        <p:attrNameLst>
                                          <p:attrName>style.visibility</p:attrName>
                                        </p:attrNameLst>
                                      </p:cBhvr>
                                      <p:to>
                                        <p:strVal val="visible"/>
                                      </p:to>
                                    </p:set>
                                    <p:anim calcmode="lin" valueType="num">
                                      <p:cBhvr additive="base">
                                        <p:cTn id="128" dur="500"/>
                                        <p:tgtEl>
                                          <p:spTgt spid="3416"/>
                                        </p:tgtEl>
                                        <p:attrNameLst>
                                          <p:attrName>ppt_w</p:attrName>
                                        </p:attrNameLst>
                                      </p:cBhvr>
                                      <p:tavLst>
                                        <p:tav tm="0">
                                          <p:val>
                                            <p:strVal val="0"/>
                                          </p:val>
                                        </p:tav>
                                        <p:tav tm="100000">
                                          <p:val>
                                            <p:strVal val="#ppt_w"/>
                                          </p:val>
                                        </p:tav>
                                      </p:tavLst>
                                    </p:anim>
                                    <p:anim calcmode="lin" valueType="num">
                                      <p:cBhvr additive="base">
                                        <p:cTn id="129" dur="500"/>
                                        <p:tgtEl>
                                          <p:spTgt spid="3416"/>
                                        </p:tgtEl>
                                        <p:attrNameLst>
                                          <p:attrName>ppt_h</p:attrName>
                                        </p:attrNameLst>
                                      </p:cBhvr>
                                      <p:tavLst>
                                        <p:tav tm="0">
                                          <p:val>
                                            <p:strVal val="0"/>
                                          </p:val>
                                        </p:tav>
                                        <p:tav tm="100000">
                                          <p:val>
                                            <p:strVal val="#ppt_h"/>
                                          </p:val>
                                        </p:tav>
                                      </p:tavLst>
                                    </p:anim>
                                  </p:childTnLst>
                                </p:cTn>
                              </p:par>
                              <p:par>
                                <p:cTn id="130" presetID="23" presetClass="entr" presetSubtype="16" fill="hold" nodeType="withEffect">
                                  <p:stCondLst>
                                    <p:cond delay="0"/>
                                  </p:stCondLst>
                                  <p:childTnLst>
                                    <p:set>
                                      <p:cBhvr>
                                        <p:cTn id="131" dur="1" fill="hold">
                                          <p:stCondLst>
                                            <p:cond delay="0"/>
                                          </p:stCondLst>
                                        </p:cTn>
                                        <p:tgtEl>
                                          <p:spTgt spid="3419"/>
                                        </p:tgtEl>
                                        <p:attrNameLst>
                                          <p:attrName>style.visibility</p:attrName>
                                        </p:attrNameLst>
                                      </p:cBhvr>
                                      <p:to>
                                        <p:strVal val="visible"/>
                                      </p:to>
                                    </p:set>
                                    <p:anim calcmode="lin" valueType="num">
                                      <p:cBhvr additive="base">
                                        <p:cTn id="132" dur="500"/>
                                        <p:tgtEl>
                                          <p:spTgt spid="3419"/>
                                        </p:tgtEl>
                                        <p:attrNameLst>
                                          <p:attrName>ppt_w</p:attrName>
                                        </p:attrNameLst>
                                      </p:cBhvr>
                                      <p:tavLst>
                                        <p:tav tm="0">
                                          <p:val>
                                            <p:strVal val="0"/>
                                          </p:val>
                                        </p:tav>
                                        <p:tav tm="100000">
                                          <p:val>
                                            <p:strVal val="#ppt_w"/>
                                          </p:val>
                                        </p:tav>
                                      </p:tavLst>
                                    </p:anim>
                                    <p:anim calcmode="lin" valueType="num">
                                      <p:cBhvr additive="base">
                                        <p:cTn id="133" dur="500"/>
                                        <p:tgtEl>
                                          <p:spTgt spid="3419"/>
                                        </p:tgtEl>
                                        <p:attrNameLst>
                                          <p:attrName>ppt_h</p:attrName>
                                        </p:attrNameLst>
                                      </p:cBhvr>
                                      <p:tavLst>
                                        <p:tav tm="0">
                                          <p:val>
                                            <p:strVal val="0"/>
                                          </p:val>
                                        </p:tav>
                                        <p:tav tm="100000">
                                          <p:val>
                                            <p:strVal val="#ppt_h"/>
                                          </p:val>
                                        </p:tav>
                                      </p:tavLst>
                                    </p:anim>
                                  </p:childTnLst>
                                </p:cTn>
                              </p:par>
                            </p:childTnLst>
                          </p:cTn>
                        </p:par>
                        <p:par>
                          <p:cTn id="134" fill="hold">
                            <p:stCondLst>
                              <p:cond delay="6500"/>
                            </p:stCondLst>
                            <p:childTnLst>
                              <p:par>
                                <p:cTn id="135" presetID="10" presetClass="entr" presetSubtype="0" fill="hold" nodeType="afterEffect">
                                  <p:stCondLst>
                                    <p:cond delay="0"/>
                                  </p:stCondLst>
                                  <p:childTnLst>
                                    <p:set>
                                      <p:cBhvr>
                                        <p:cTn id="136" dur="1" fill="hold">
                                          <p:stCondLst>
                                            <p:cond delay="0"/>
                                          </p:stCondLst>
                                        </p:cTn>
                                        <p:tgtEl>
                                          <p:spTgt spid="3366">
                                            <p:txEl>
                                              <p:pRg st="0" end="0"/>
                                            </p:txEl>
                                          </p:spTgt>
                                        </p:tgtEl>
                                        <p:attrNameLst>
                                          <p:attrName>style.visibility</p:attrName>
                                        </p:attrNameLst>
                                      </p:cBhvr>
                                      <p:to>
                                        <p:strVal val="visible"/>
                                      </p:to>
                                    </p:set>
                                    <p:animEffect transition="in" filter="fade">
                                      <p:cBhvr>
                                        <p:cTn id="137" dur="500"/>
                                        <p:tgtEl>
                                          <p:spTgt spid="3366">
                                            <p:txEl>
                                              <p:pRg st="0" end="0"/>
                                            </p:txEl>
                                          </p:spTgt>
                                        </p:tgtEl>
                                      </p:cBhvr>
                                    </p:animEffect>
                                  </p:childTnLst>
                                </p:cTn>
                              </p:par>
                            </p:childTnLst>
                          </p:cTn>
                        </p:par>
                        <p:par>
                          <p:cTn id="138" fill="hold">
                            <p:stCondLst>
                              <p:cond delay="7000"/>
                            </p:stCondLst>
                            <p:childTnLst>
                              <p:par>
                                <p:cTn id="139" presetID="10" presetClass="entr" presetSubtype="0" fill="hold" nodeType="afterEffect">
                                  <p:stCondLst>
                                    <p:cond delay="0"/>
                                  </p:stCondLst>
                                  <p:childTnLst>
                                    <p:set>
                                      <p:cBhvr>
                                        <p:cTn id="140" dur="1" fill="hold">
                                          <p:stCondLst>
                                            <p:cond delay="0"/>
                                          </p:stCondLst>
                                        </p:cTn>
                                        <p:tgtEl>
                                          <p:spTgt spid="3366">
                                            <p:txEl>
                                              <p:pRg st="1" end="1"/>
                                            </p:txEl>
                                          </p:spTgt>
                                        </p:tgtEl>
                                        <p:attrNameLst>
                                          <p:attrName>style.visibility</p:attrName>
                                        </p:attrNameLst>
                                      </p:cBhvr>
                                      <p:to>
                                        <p:strVal val="visible"/>
                                      </p:to>
                                    </p:set>
                                    <p:animEffect transition="in" filter="fade">
                                      <p:cBhvr>
                                        <p:cTn id="141" dur="500"/>
                                        <p:tgtEl>
                                          <p:spTgt spid="3366">
                                            <p:txEl>
                                              <p:pRg st="1" end="1"/>
                                            </p:txEl>
                                          </p:spTgt>
                                        </p:tgtEl>
                                      </p:cBhvr>
                                    </p:animEffect>
                                  </p:childTnLst>
                                </p:cTn>
                              </p:par>
                            </p:childTnLst>
                          </p:cTn>
                        </p:par>
                        <p:par>
                          <p:cTn id="142" fill="hold">
                            <p:stCondLst>
                              <p:cond delay="7500"/>
                            </p:stCondLst>
                            <p:childTnLst>
                              <p:par>
                                <p:cTn id="143" presetID="10" presetClass="entr" presetSubtype="0" fill="hold" nodeType="afterEffect">
                                  <p:stCondLst>
                                    <p:cond delay="0"/>
                                  </p:stCondLst>
                                  <p:childTnLst>
                                    <p:set>
                                      <p:cBhvr>
                                        <p:cTn id="144" dur="1" fill="hold">
                                          <p:stCondLst>
                                            <p:cond delay="0"/>
                                          </p:stCondLst>
                                        </p:cTn>
                                        <p:tgtEl>
                                          <p:spTgt spid="3366">
                                            <p:txEl>
                                              <p:pRg st="2" end="2"/>
                                            </p:txEl>
                                          </p:spTgt>
                                        </p:tgtEl>
                                        <p:attrNameLst>
                                          <p:attrName>style.visibility</p:attrName>
                                        </p:attrNameLst>
                                      </p:cBhvr>
                                      <p:to>
                                        <p:strVal val="visible"/>
                                      </p:to>
                                    </p:set>
                                    <p:animEffect transition="in" filter="fade">
                                      <p:cBhvr>
                                        <p:cTn id="145" dur="500"/>
                                        <p:tgtEl>
                                          <p:spTgt spid="336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435"/>
        <p:cNvGrpSpPr/>
        <p:nvPr/>
      </p:nvGrpSpPr>
      <p:grpSpPr>
        <a:xfrm>
          <a:off x="0" y="0"/>
          <a:ext cx="0" cy="0"/>
          <a:chOff x="0" y="0"/>
          <a:chExt cx="0" cy="0"/>
        </a:xfrm>
      </p:grpSpPr>
      <p:sp>
        <p:nvSpPr>
          <p:cNvPr id="3436" name="Google Shape;3436;p51"/>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3437" name="Google Shape;3437;p51"/>
          <p:cNvGrpSpPr/>
          <p:nvPr/>
        </p:nvGrpSpPr>
        <p:grpSpPr>
          <a:xfrm>
            <a:off x="2544162" y="1210519"/>
            <a:ext cx="4055677" cy="3727583"/>
            <a:chOff x="3392215" y="1614026"/>
            <a:chExt cx="5407570" cy="4970110"/>
          </a:xfrm>
        </p:grpSpPr>
        <p:sp>
          <p:nvSpPr>
            <p:cNvPr id="3438" name="Google Shape;3438;p51"/>
            <p:cNvSpPr/>
            <p:nvPr/>
          </p:nvSpPr>
          <p:spPr>
            <a:xfrm>
              <a:off x="6399045" y="4571163"/>
              <a:ext cx="364143" cy="366587"/>
            </a:xfrm>
            <a:custGeom>
              <a:avLst/>
              <a:gdLst/>
              <a:ahLst/>
              <a:cxnLst/>
              <a:rect l="l" t="t" r="r" b="b"/>
              <a:pathLst>
                <a:path w="189" h="190" extrusionOk="0">
                  <a:moveTo>
                    <a:pt x="143" y="171"/>
                  </a:moveTo>
                  <a:cubicBezTo>
                    <a:pt x="142" y="169"/>
                    <a:pt x="142" y="169"/>
                    <a:pt x="142" y="169"/>
                  </a:cubicBezTo>
                  <a:cubicBezTo>
                    <a:pt x="140" y="167"/>
                    <a:pt x="140" y="163"/>
                    <a:pt x="143" y="160"/>
                  </a:cubicBezTo>
                  <a:cubicBezTo>
                    <a:pt x="146" y="157"/>
                    <a:pt x="150" y="158"/>
                    <a:pt x="153" y="161"/>
                  </a:cubicBezTo>
                  <a:cubicBezTo>
                    <a:pt x="154" y="163"/>
                    <a:pt x="154" y="163"/>
                    <a:pt x="154" y="163"/>
                  </a:cubicBezTo>
                  <a:cubicBezTo>
                    <a:pt x="156" y="165"/>
                    <a:pt x="159" y="165"/>
                    <a:pt x="160" y="163"/>
                  </a:cubicBezTo>
                  <a:cubicBezTo>
                    <a:pt x="161" y="162"/>
                    <a:pt x="162" y="162"/>
                    <a:pt x="163" y="161"/>
                  </a:cubicBezTo>
                  <a:cubicBezTo>
                    <a:pt x="165" y="159"/>
                    <a:pt x="165" y="156"/>
                    <a:pt x="163" y="154"/>
                  </a:cubicBezTo>
                  <a:cubicBezTo>
                    <a:pt x="161" y="153"/>
                    <a:pt x="161" y="153"/>
                    <a:pt x="161" y="153"/>
                  </a:cubicBezTo>
                  <a:cubicBezTo>
                    <a:pt x="158" y="151"/>
                    <a:pt x="157" y="147"/>
                    <a:pt x="159" y="144"/>
                  </a:cubicBezTo>
                  <a:cubicBezTo>
                    <a:pt x="161" y="140"/>
                    <a:pt x="166" y="140"/>
                    <a:pt x="169" y="142"/>
                  </a:cubicBezTo>
                  <a:cubicBezTo>
                    <a:pt x="171" y="143"/>
                    <a:pt x="171" y="143"/>
                    <a:pt x="171" y="143"/>
                  </a:cubicBezTo>
                  <a:cubicBezTo>
                    <a:pt x="173" y="145"/>
                    <a:pt x="176" y="144"/>
                    <a:pt x="177" y="142"/>
                  </a:cubicBezTo>
                  <a:cubicBezTo>
                    <a:pt x="178" y="141"/>
                    <a:pt x="178" y="140"/>
                    <a:pt x="179" y="139"/>
                  </a:cubicBezTo>
                  <a:cubicBezTo>
                    <a:pt x="180" y="136"/>
                    <a:pt x="179" y="134"/>
                    <a:pt x="177" y="133"/>
                  </a:cubicBezTo>
                  <a:cubicBezTo>
                    <a:pt x="174" y="132"/>
                    <a:pt x="174" y="132"/>
                    <a:pt x="174" y="132"/>
                  </a:cubicBezTo>
                  <a:cubicBezTo>
                    <a:pt x="171" y="130"/>
                    <a:pt x="169" y="127"/>
                    <a:pt x="171" y="123"/>
                  </a:cubicBezTo>
                  <a:cubicBezTo>
                    <a:pt x="169" y="120"/>
                    <a:pt x="172" y="116"/>
                    <a:pt x="175" y="118"/>
                  </a:cubicBezTo>
                  <a:cubicBezTo>
                    <a:pt x="181" y="120"/>
                    <a:pt x="181" y="120"/>
                    <a:pt x="181" y="120"/>
                  </a:cubicBezTo>
                  <a:cubicBezTo>
                    <a:pt x="183" y="121"/>
                    <a:pt x="186" y="119"/>
                    <a:pt x="187" y="117"/>
                  </a:cubicBezTo>
                  <a:cubicBezTo>
                    <a:pt x="187" y="116"/>
                    <a:pt x="187" y="114"/>
                    <a:pt x="188" y="113"/>
                  </a:cubicBezTo>
                  <a:cubicBezTo>
                    <a:pt x="188" y="111"/>
                    <a:pt x="186" y="108"/>
                    <a:pt x="184" y="108"/>
                  </a:cubicBezTo>
                  <a:cubicBezTo>
                    <a:pt x="181" y="108"/>
                    <a:pt x="181" y="108"/>
                    <a:pt x="181" y="108"/>
                  </a:cubicBezTo>
                  <a:cubicBezTo>
                    <a:pt x="178" y="108"/>
                    <a:pt x="175" y="104"/>
                    <a:pt x="175" y="101"/>
                  </a:cubicBezTo>
                  <a:cubicBezTo>
                    <a:pt x="176" y="97"/>
                    <a:pt x="179" y="94"/>
                    <a:pt x="183" y="94"/>
                  </a:cubicBezTo>
                  <a:cubicBezTo>
                    <a:pt x="185" y="94"/>
                    <a:pt x="185" y="94"/>
                    <a:pt x="185" y="94"/>
                  </a:cubicBezTo>
                  <a:cubicBezTo>
                    <a:pt x="187" y="95"/>
                    <a:pt x="189" y="93"/>
                    <a:pt x="189" y="90"/>
                  </a:cubicBezTo>
                  <a:cubicBezTo>
                    <a:pt x="189" y="89"/>
                    <a:pt x="189" y="87"/>
                    <a:pt x="189" y="86"/>
                  </a:cubicBezTo>
                  <a:cubicBezTo>
                    <a:pt x="189" y="84"/>
                    <a:pt x="186" y="82"/>
                    <a:pt x="184" y="82"/>
                  </a:cubicBezTo>
                  <a:cubicBezTo>
                    <a:pt x="182" y="83"/>
                    <a:pt x="182" y="83"/>
                    <a:pt x="182" y="83"/>
                  </a:cubicBezTo>
                  <a:cubicBezTo>
                    <a:pt x="178" y="84"/>
                    <a:pt x="174" y="81"/>
                    <a:pt x="173" y="78"/>
                  </a:cubicBezTo>
                  <a:cubicBezTo>
                    <a:pt x="173" y="74"/>
                    <a:pt x="175" y="70"/>
                    <a:pt x="179" y="70"/>
                  </a:cubicBezTo>
                  <a:cubicBezTo>
                    <a:pt x="181" y="69"/>
                    <a:pt x="181" y="69"/>
                    <a:pt x="181" y="69"/>
                  </a:cubicBezTo>
                  <a:cubicBezTo>
                    <a:pt x="183" y="69"/>
                    <a:pt x="185" y="66"/>
                    <a:pt x="184" y="64"/>
                  </a:cubicBezTo>
                  <a:cubicBezTo>
                    <a:pt x="183" y="62"/>
                    <a:pt x="183" y="61"/>
                    <a:pt x="182" y="60"/>
                  </a:cubicBezTo>
                  <a:cubicBezTo>
                    <a:pt x="182" y="58"/>
                    <a:pt x="179" y="57"/>
                    <a:pt x="177" y="58"/>
                  </a:cubicBezTo>
                  <a:cubicBezTo>
                    <a:pt x="175" y="59"/>
                    <a:pt x="175" y="59"/>
                    <a:pt x="175" y="59"/>
                  </a:cubicBezTo>
                  <a:cubicBezTo>
                    <a:pt x="171" y="61"/>
                    <a:pt x="167" y="59"/>
                    <a:pt x="165" y="56"/>
                  </a:cubicBezTo>
                  <a:cubicBezTo>
                    <a:pt x="164" y="53"/>
                    <a:pt x="165" y="49"/>
                    <a:pt x="168" y="47"/>
                  </a:cubicBezTo>
                  <a:cubicBezTo>
                    <a:pt x="170" y="46"/>
                    <a:pt x="170" y="46"/>
                    <a:pt x="170" y="46"/>
                  </a:cubicBezTo>
                  <a:cubicBezTo>
                    <a:pt x="172" y="45"/>
                    <a:pt x="173" y="42"/>
                    <a:pt x="171" y="40"/>
                  </a:cubicBezTo>
                  <a:cubicBezTo>
                    <a:pt x="171" y="39"/>
                    <a:pt x="170" y="38"/>
                    <a:pt x="169" y="37"/>
                  </a:cubicBezTo>
                  <a:cubicBezTo>
                    <a:pt x="167" y="35"/>
                    <a:pt x="165" y="34"/>
                    <a:pt x="163" y="36"/>
                  </a:cubicBezTo>
                  <a:cubicBezTo>
                    <a:pt x="161" y="38"/>
                    <a:pt x="161" y="38"/>
                    <a:pt x="161" y="38"/>
                  </a:cubicBezTo>
                  <a:cubicBezTo>
                    <a:pt x="159" y="40"/>
                    <a:pt x="155" y="40"/>
                    <a:pt x="152" y="38"/>
                  </a:cubicBezTo>
                  <a:cubicBezTo>
                    <a:pt x="149" y="36"/>
                    <a:pt x="149" y="31"/>
                    <a:pt x="152" y="28"/>
                  </a:cubicBezTo>
                  <a:cubicBezTo>
                    <a:pt x="153" y="27"/>
                    <a:pt x="153" y="27"/>
                    <a:pt x="153" y="27"/>
                  </a:cubicBezTo>
                  <a:cubicBezTo>
                    <a:pt x="155" y="25"/>
                    <a:pt x="155" y="22"/>
                    <a:pt x="153" y="20"/>
                  </a:cubicBezTo>
                  <a:cubicBezTo>
                    <a:pt x="152" y="20"/>
                    <a:pt x="151" y="19"/>
                    <a:pt x="150" y="18"/>
                  </a:cubicBezTo>
                  <a:cubicBezTo>
                    <a:pt x="147" y="17"/>
                    <a:pt x="145" y="17"/>
                    <a:pt x="143" y="19"/>
                  </a:cubicBezTo>
                  <a:cubicBezTo>
                    <a:pt x="142" y="21"/>
                    <a:pt x="142" y="21"/>
                    <a:pt x="142" y="21"/>
                  </a:cubicBezTo>
                  <a:cubicBezTo>
                    <a:pt x="140" y="25"/>
                    <a:pt x="136" y="26"/>
                    <a:pt x="133" y="24"/>
                  </a:cubicBezTo>
                  <a:cubicBezTo>
                    <a:pt x="130" y="22"/>
                    <a:pt x="128" y="18"/>
                    <a:pt x="130" y="15"/>
                  </a:cubicBezTo>
                  <a:cubicBezTo>
                    <a:pt x="131" y="13"/>
                    <a:pt x="131" y="13"/>
                    <a:pt x="131" y="13"/>
                  </a:cubicBezTo>
                  <a:cubicBezTo>
                    <a:pt x="133" y="11"/>
                    <a:pt x="132" y="8"/>
                    <a:pt x="129" y="7"/>
                  </a:cubicBezTo>
                  <a:cubicBezTo>
                    <a:pt x="128" y="7"/>
                    <a:pt x="127" y="6"/>
                    <a:pt x="126" y="6"/>
                  </a:cubicBezTo>
                  <a:cubicBezTo>
                    <a:pt x="123" y="5"/>
                    <a:pt x="121" y="6"/>
                    <a:pt x="120" y="9"/>
                  </a:cubicBezTo>
                  <a:cubicBezTo>
                    <a:pt x="119" y="11"/>
                    <a:pt x="119" y="11"/>
                    <a:pt x="119" y="11"/>
                  </a:cubicBezTo>
                  <a:cubicBezTo>
                    <a:pt x="119" y="15"/>
                    <a:pt x="115" y="17"/>
                    <a:pt x="111" y="16"/>
                  </a:cubicBezTo>
                  <a:cubicBezTo>
                    <a:pt x="108" y="15"/>
                    <a:pt x="105" y="12"/>
                    <a:pt x="106" y="8"/>
                  </a:cubicBezTo>
                  <a:cubicBezTo>
                    <a:pt x="107" y="6"/>
                    <a:pt x="107" y="6"/>
                    <a:pt x="107" y="6"/>
                  </a:cubicBezTo>
                  <a:cubicBezTo>
                    <a:pt x="107" y="4"/>
                    <a:pt x="105" y="1"/>
                    <a:pt x="103" y="1"/>
                  </a:cubicBezTo>
                  <a:cubicBezTo>
                    <a:pt x="102" y="1"/>
                    <a:pt x="100" y="1"/>
                    <a:pt x="99" y="1"/>
                  </a:cubicBezTo>
                  <a:cubicBezTo>
                    <a:pt x="97" y="0"/>
                    <a:pt x="94" y="3"/>
                    <a:pt x="95" y="5"/>
                  </a:cubicBezTo>
                  <a:cubicBezTo>
                    <a:pt x="95" y="7"/>
                    <a:pt x="95" y="7"/>
                    <a:pt x="95" y="7"/>
                  </a:cubicBezTo>
                  <a:cubicBezTo>
                    <a:pt x="95" y="11"/>
                    <a:pt x="92" y="14"/>
                    <a:pt x="88" y="15"/>
                  </a:cubicBezTo>
                  <a:cubicBezTo>
                    <a:pt x="85" y="15"/>
                    <a:pt x="81" y="12"/>
                    <a:pt x="81" y="8"/>
                  </a:cubicBezTo>
                  <a:cubicBezTo>
                    <a:pt x="81" y="6"/>
                    <a:pt x="81" y="6"/>
                    <a:pt x="81" y="6"/>
                  </a:cubicBezTo>
                  <a:cubicBezTo>
                    <a:pt x="81" y="4"/>
                    <a:pt x="78" y="2"/>
                    <a:pt x="76" y="2"/>
                  </a:cubicBezTo>
                  <a:cubicBezTo>
                    <a:pt x="75" y="3"/>
                    <a:pt x="73" y="3"/>
                    <a:pt x="72" y="3"/>
                  </a:cubicBezTo>
                  <a:cubicBezTo>
                    <a:pt x="70" y="4"/>
                    <a:pt x="68" y="6"/>
                    <a:pt x="69" y="9"/>
                  </a:cubicBezTo>
                  <a:cubicBezTo>
                    <a:pt x="70" y="11"/>
                    <a:pt x="70" y="11"/>
                    <a:pt x="70" y="11"/>
                  </a:cubicBezTo>
                  <a:cubicBezTo>
                    <a:pt x="71" y="14"/>
                    <a:pt x="69" y="18"/>
                    <a:pt x="66" y="20"/>
                  </a:cubicBezTo>
                  <a:cubicBezTo>
                    <a:pt x="62" y="21"/>
                    <a:pt x="58" y="19"/>
                    <a:pt x="57" y="15"/>
                  </a:cubicBezTo>
                  <a:cubicBezTo>
                    <a:pt x="57" y="14"/>
                    <a:pt x="57" y="14"/>
                    <a:pt x="57" y="14"/>
                  </a:cubicBezTo>
                  <a:cubicBezTo>
                    <a:pt x="56" y="11"/>
                    <a:pt x="53" y="10"/>
                    <a:pt x="51" y="11"/>
                  </a:cubicBezTo>
                  <a:cubicBezTo>
                    <a:pt x="51" y="11"/>
                    <a:pt x="51" y="11"/>
                    <a:pt x="51" y="11"/>
                  </a:cubicBezTo>
                  <a:cubicBezTo>
                    <a:pt x="49" y="12"/>
                    <a:pt x="48" y="13"/>
                    <a:pt x="47" y="13"/>
                  </a:cubicBezTo>
                  <a:cubicBezTo>
                    <a:pt x="45" y="14"/>
                    <a:pt x="44" y="17"/>
                    <a:pt x="46" y="19"/>
                  </a:cubicBezTo>
                  <a:cubicBezTo>
                    <a:pt x="47" y="21"/>
                    <a:pt x="47" y="21"/>
                    <a:pt x="47" y="21"/>
                  </a:cubicBezTo>
                  <a:cubicBezTo>
                    <a:pt x="49" y="24"/>
                    <a:pt x="49" y="29"/>
                    <a:pt x="46" y="31"/>
                  </a:cubicBezTo>
                  <a:cubicBezTo>
                    <a:pt x="43" y="33"/>
                    <a:pt x="38" y="32"/>
                    <a:pt x="36" y="29"/>
                  </a:cubicBezTo>
                  <a:cubicBezTo>
                    <a:pt x="35" y="28"/>
                    <a:pt x="35" y="28"/>
                    <a:pt x="35" y="28"/>
                  </a:cubicBezTo>
                  <a:cubicBezTo>
                    <a:pt x="34" y="26"/>
                    <a:pt x="31" y="25"/>
                    <a:pt x="29" y="27"/>
                  </a:cubicBezTo>
                  <a:cubicBezTo>
                    <a:pt x="28" y="28"/>
                    <a:pt x="27" y="29"/>
                    <a:pt x="26" y="30"/>
                  </a:cubicBezTo>
                  <a:cubicBezTo>
                    <a:pt x="24" y="32"/>
                    <a:pt x="24" y="35"/>
                    <a:pt x="26" y="36"/>
                  </a:cubicBezTo>
                  <a:cubicBezTo>
                    <a:pt x="28" y="38"/>
                    <a:pt x="28" y="38"/>
                    <a:pt x="28" y="38"/>
                  </a:cubicBezTo>
                  <a:cubicBezTo>
                    <a:pt x="31" y="40"/>
                    <a:pt x="32" y="44"/>
                    <a:pt x="29" y="47"/>
                  </a:cubicBezTo>
                  <a:cubicBezTo>
                    <a:pt x="27" y="50"/>
                    <a:pt x="23" y="51"/>
                    <a:pt x="20" y="48"/>
                  </a:cubicBezTo>
                  <a:cubicBezTo>
                    <a:pt x="18" y="47"/>
                    <a:pt x="18" y="47"/>
                    <a:pt x="18" y="47"/>
                  </a:cubicBezTo>
                  <a:cubicBezTo>
                    <a:pt x="16" y="46"/>
                    <a:pt x="13" y="46"/>
                    <a:pt x="12" y="48"/>
                  </a:cubicBezTo>
                  <a:cubicBezTo>
                    <a:pt x="12" y="50"/>
                    <a:pt x="11" y="51"/>
                    <a:pt x="10" y="52"/>
                  </a:cubicBezTo>
                  <a:cubicBezTo>
                    <a:pt x="9" y="54"/>
                    <a:pt x="10" y="57"/>
                    <a:pt x="13" y="58"/>
                  </a:cubicBezTo>
                  <a:cubicBezTo>
                    <a:pt x="15" y="59"/>
                    <a:pt x="15" y="59"/>
                    <a:pt x="15" y="59"/>
                  </a:cubicBezTo>
                  <a:cubicBezTo>
                    <a:pt x="18" y="60"/>
                    <a:pt x="20" y="64"/>
                    <a:pt x="19" y="67"/>
                  </a:cubicBezTo>
                  <a:cubicBezTo>
                    <a:pt x="20" y="71"/>
                    <a:pt x="17" y="74"/>
                    <a:pt x="14" y="73"/>
                  </a:cubicBezTo>
                  <a:cubicBezTo>
                    <a:pt x="8" y="71"/>
                    <a:pt x="8" y="71"/>
                    <a:pt x="8" y="71"/>
                  </a:cubicBezTo>
                  <a:cubicBezTo>
                    <a:pt x="6" y="70"/>
                    <a:pt x="3" y="71"/>
                    <a:pt x="2" y="74"/>
                  </a:cubicBezTo>
                  <a:cubicBezTo>
                    <a:pt x="2" y="75"/>
                    <a:pt x="2" y="76"/>
                    <a:pt x="2" y="77"/>
                  </a:cubicBezTo>
                  <a:cubicBezTo>
                    <a:pt x="1" y="80"/>
                    <a:pt x="3" y="82"/>
                    <a:pt x="5" y="82"/>
                  </a:cubicBezTo>
                  <a:cubicBezTo>
                    <a:pt x="7" y="83"/>
                    <a:pt x="7" y="83"/>
                    <a:pt x="7" y="83"/>
                  </a:cubicBezTo>
                  <a:cubicBezTo>
                    <a:pt x="11" y="83"/>
                    <a:pt x="14" y="85"/>
                    <a:pt x="14" y="89"/>
                  </a:cubicBezTo>
                  <a:cubicBezTo>
                    <a:pt x="14" y="93"/>
                    <a:pt x="11" y="96"/>
                    <a:pt x="6" y="96"/>
                  </a:cubicBezTo>
                  <a:cubicBezTo>
                    <a:pt x="5" y="96"/>
                    <a:pt x="5" y="96"/>
                    <a:pt x="5" y="96"/>
                  </a:cubicBezTo>
                  <a:cubicBezTo>
                    <a:pt x="2" y="96"/>
                    <a:pt x="0" y="98"/>
                    <a:pt x="0" y="100"/>
                  </a:cubicBezTo>
                  <a:cubicBezTo>
                    <a:pt x="0" y="102"/>
                    <a:pt x="0" y="103"/>
                    <a:pt x="0" y="104"/>
                  </a:cubicBezTo>
                  <a:cubicBezTo>
                    <a:pt x="0" y="107"/>
                    <a:pt x="3" y="108"/>
                    <a:pt x="5" y="108"/>
                  </a:cubicBezTo>
                  <a:cubicBezTo>
                    <a:pt x="7" y="108"/>
                    <a:pt x="7" y="108"/>
                    <a:pt x="7" y="108"/>
                  </a:cubicBezTo>
                  <a:cubicBezTo>
                    <a:pt x="11" y="107"/>
                    <a:pt x="14" y="109"/>
                    <a:pt x="15" y="112"/>
                  </a:cubicBezTo>
                  <a:cubicBezTo>
                    <a:pt x="17" y="116"/>
                    <a:pt x="14" y="120"/>
                    <a:pt x="10" y="121"/>
                  </a:cubicBezTo>
                  <a:cubicBezTo>
                    <a:pt x="8" y="121"/>
                    <a:pt x="8" y="121"/>
                    <a:pt x="8" y="121"/>
                  </a:cubicBezTo>
                  <a:cubicBezTo>
                    <a:pt x="6" y="122"/>
                    <a:pt x="4" y="124"/>
                    <a:pt x="5" y="127"/>
                  </a:cubicBezTo>
                  <a:cubicBezTo>
                    <a:pt x="6" y="128"/>
                    <a:pt x="6" y="129"/>
                    <a:pt x="7" y="130"/>
                  </a:cubicBezTo>
                  <a:cubicBezTo>
                    <a:pt x="8" y="133"/>
                    <a:pt x="10" y="134"/>
                    <a:pt x="13" y="133"/>
                  </a:cubicBezTo>
                  <a:cubicBezTo>
                    <a:pt x="15" y="132"/>
                    <a:pt x="15" y="132"/>
                    <a:pt x="15" y="132"/>
                  </a:cubicBezTo>
                  <a:cubicBezTo>
                    <a:pt x="18" y="130"/>
                    <a:pt x="22" y="131"/>
                    <a:pt x="24" y="134"/>
                  </a:cubicBezTo>
                  <a:cubicBezTo>
                    <a:pt x="26" y="138"/>
                    <a:pt x="24" y="142"/>
                    <a:pt x="21" y="144"/>
                  </a:cubicBezTo>
                  <a:cubicBezTo>
                    <a:pt x="19" y="144"/>
                    <a:pt x="19" y="144"/>
                    <a:pt x="19" y="144"/>
                  </a:cubicBezTo>
                  <a:cubicBezTo>
                    <a:pt x="17" y="146"/>
                    <a:pt x="16" y="149"/>
                    <a:pt x="18" y="151"/>
                  </a:cubicBezTo>
                  <a:cubicBezTo>
                    <a:pt x="19" y="152"/>
                    <a:pt x="19" y="153"/>
                    <a:pt x="20" y="154"/>
                  </a:cubicBezTo>
                  <a:cubicBezTo>
                    <a:pt x="22" y="156"/>
                    <a:pt x="25" y="156"/>
                    <a:pt x="26" y="154"/>
                  </a:cubicBezTo>
                  <a:cubicBezTo>
                    <a:pt x="28" y="153"/>
                    <a:pt x="28" y="153"/>
                    <a:pt x="28" y="153"/>
                  </a:cubicBezTo>
                  <a:cubicBezTo>
                    <a:pt x="30" y="150"/>
                    <a:pt x="34" y="150"/>
                    <a:pt x="37" y="152"/>
                  </a:cubicBezTo>
                  <a:cubicBezTo>
                    <a:pt x="40" y="155"/>
                    <a:pt x="40" y="159"/>
                    <a:pt x="38" y="162"/>
                  </a:cubicBezTo>
                  <a:cubicBezTo>
                    <a:pt x="36" y="164"/>
                    <a:pt x="36" y="164"/>
                    <a:pt x="36" y="164"/>
                  </a:cubicBezTo>
                  <a:cubicBezTo>
                    <a:pt x="34" y="165"/>
                    <a:pt x="34" y="169"/>
                    <a:pt x="37" y="170"/>
                  </a:cubicBezTo>
                  <a:cubicBezTo>
                    <a:pt x="38" y="171"/>
                    <a:pt x="39" y="172"/>
                    <a:pt x="40" y="172"/>
                  </a:cubicBezTo>
                  <a:cubicBezTo>
                    <a:pt x="42" y="174"/>
                    <a:pt x="45" y="173"/>
                    <a:pt x="46" y="171"/>
                  </a:cubicBezTo>
                  <a:cubicBezTo>
                    <a:pt x="47" y="169"/>
                    <a:pt x="47" y="169"/>
                    <a:pt x="47" y="169"/>
                  </a:cubicBezTo>
                  <a:cubicBezTo>
                    <a:pt x="48" y="166"/>
                    <a:pt x="52" y="165"/>
                    <a:pt x="55" y="166"/>
                  </a:cubicBezTo>
                  <a:cubicBezTo>
                    <a:pt x="59" y="167"/>
                    <a:pt x="61" y="172"/>
                    <a:pt x="59" y="176"/>
                  </a:cubicBezTo>
                  <a:cubicBezTo>
                    <a:pt x="58" y="177"/>
                    <a:pt x="58" y="177"/>
                    <a:pt x="58" y="177"/>
                  </a:cubicBezTo>
                  <a:cubicBezTo>
                    <a:pt x="57" y="180"/>
                    <a:pt x="58" y="182"/>
                    <a:pt x="60" y="183"/>
                  </a:cubicBezTo>
                  <a:cubicBezTo>
                    <a:pt x="61" y="184"/>
                    <a:pt x="62" y="184"/>
                    <a:pt x="64" y="185"/>
                  </a:cubicBezTo>
                  <a:cubicBezTo>
                    <a:pt x="66" y="186"/>
                    <a:pt x="69" y="184"/>
                    <a:pt x="69" y="182"/>
                  </a:cubicBezTo>
                  <a:cubicBezTo>
                    <a:pt x="70" y="180"/>
                    <a:pt x="70" y="180"/>
                    <a:pt x="70" y="180"/>
                  </a:cubicBezTo>
                  <a:cubicBezTo>
                    <a:pt x="70" y="176"/>
                    <a:pt x="73" y="174"/>
                    <a:pt x="77" y="174"/>
                  </a:cubicBezTo>
                  <a:cubicBezTo>
                    <a:pt x="81" y="174"/>
                    <a:pt x="84" y="179"/>
                    <a:pt x="83" y="183"/>
                  </a:cubicBezTo>
                  <a:cubicBezTo>
                    <a:pt x="82" y="184"/>
                    <a:pt x="82" y="184"/>
                    <a:pt x="82" y="184"/>
                  </a:cubicBezTo>
                  <a:cubicBezTo>
                    <a:pt x="82" y="187"/>
                    <a:pt x="84" y="189"/>
                    <a:pt x="86" y="190"/>
                  </a:cubicBezTo>
                  <a:cubicBezTo>
                    <a:pt x="87" y="190"/>
                    <a:pt x="89" y="190"/>
                    <a:pt x="90" y="190"/>
                  </a:cubicBezTo>
                  <a:cubicBezTo>
                    <a:pt x="93" y="190"/>
                    <a:pt x="95" y="188"/>
                    <a:pt x="94" y="185"/>
                  </a:cubicBezTo>
                  <a:cubicBezTo>
                    <a:pt x="94" y="183"/>
                    <a:pt x="94" y="183"/>
                    <a:pt x="94" y="183"/>
                  </a:cubicBezTo>
                  <a:cubicBezTo>
                    <a:pt x="94" y="179"/>
                    <a:pt x="97" y="176"/>
                    <a:pt x="101" y="176"/>
                  </a:cubicBezTo>
                  <a:cubicBezTo>
                    <a:pt x="104" y="174"/>
                    <a:pt x="108" y="176"/>
                    <a:pt x="108" y="180"/>
                  </a:cubicBezTo>
                  <a:cubicBezTo>
                    <a:pt x="108" y="184"/>
                    <a:pt x="108" y="184"/>
                    <a:pt x="108" y="184"/>
                  </a:cubicBezTo>
                  <a:cubicBezTo>
                    <a:pt x="108" y="187"/>
                    <a:pt x="111" y="189"/>
                    <a:pt x="113" y="188"/>
                  </a:cubicBezTo>
                  <a:cubicBezTo>
                    <a:pt x="114" y="188"/>
                    <a:pt x="116" y="188"/>
                    <a:pt x="117" y="187"/>
                  </a:cubicBezTo>
                  <a:cubicBezTo>
                    <a:pt x="119" y="187"/>
                    <a:pt x="121" y="184"/>
                    <a:pt x="120" y="182"/>
                  </a:cubicBezTo>
                  <a:cubicBezTo>
                    <a:pt x="119" y="180"/>
                    <a:pt x="119" y="180"/>
                    <a:pt x="119" y="180"/>
                  </a:cubicBezTo>
                  <a:cubicBezTo>
                    <a:pt x="118" y="176"/>
                    <a:pt x="120" y="171"/>
                    <a:pt x="124" y="171"/>
                  </a:cubicBezTo>
                  <a:cubicBezTo>
                    <a:pt x="128" y="170"/>
                    <a:pt x="131" y="172"/>
                    <a:pt x="132" y="175"/>
                  </a:cubicBezTo>
                  <a:cubicBezTo>
                    <a:pt x="133" y="177"/>
                    <a:pt x="133" y="177"/>
                    <a:pt x="133" y="177"/>
                  </a:cubicBezTo>
                  <a:cubicBezTo>
                    <a:pt x="133" y="179"/>
                    <a:pt x="136" y="180"/>
                    <a:pt x="139" y="179"/>
                  </a:cubicBezTo>
                  <a:cubicBezTo>
                    <a:pt x="139" y="179"/>
                    <a:pt x="139" y="179"/>
                    <a:pt x="139" y="179"/>
                  </a:cubicBezTo>
                  <a:cubicBezTo>
                    <a:pt x="140" y="178"/>
                    <a:pt x="141" y="178"/>
                    <a:pt x="142" y="177"/>
                  </a:cubicBezTo>
                  <a:cubicBezTo>
                    <a:pt x="144" y="176"/>
                    <a:pt x="145" y="173"/>
                    <a:pt x="143" y="171"/>
                  </a:cubicBezTo>
                  <a:moveTo>
                    <a:pt x="78" y="74"/>
                  </a:moveTo>
                  <a:cubicBezTo>
                    <a:pt x="76" y="71"/>
                    <a:pt x="77" y="68"/>
                    <a:pt x="80" y="66"/>
                  </a:cubicBezTo>
                  <a:cubicBezTo>
                    <a:pt x="83" y="65"/>
                    <a:pt x="87" y="66"/>
                    <a:pt x="88" y="69"/>
                  </a:cubicBezTo>
                  <a:cubicBezTo>
                    <a:pt x="89" y="72"/>
                    <a:pt x="88" y="75"/>
                    <a:pt x="86" y="77"/>
                  </a:cubicBezTo>
                  <a:cubicBezTo>
                    <a:pt x="83" y="78"/>
                    <a:pt x="79" y="77"/>
                    <a:pt x="78" y="74"/>
                  </a:cubicBezTo>
                  <a:moveTo>
                    <a:pt x="123" y="80"/>
                  </a:moveTo>
                  <a:cubicBezTo>
                    <a:pt x="125" y="83"/>
                    <a:pt x="124" y="86"/>
                    <a:pt x="121" y="88"/>
                  </a:cubicBezTo>
                  <a:cubicBezTo>
                    <a:pt x="118" y="89"/>
                    <a:pt x="115" y="88"/>
                    <a:pt x="113" y="85"/>
                  </a:cubicBezTo>
                  <a:cubicBezTo>
                    <a:pt x="112" y="83"/>
                    <a:pt x="113" y="79"/>
                    <a:pt x="116" y="78"/>
                  </a:cubicBezTo>
                  <a:cubicBezTo>
                    <a:pt x="118" y="76"/>
                    <a:pt x="122" y="77"/>
                    <a:pt x="123" y="80"/>
                  </a:cubicBezTo>
                  <a:moveTo>
                    <a:pt x="66" y="109"/>
                  </a:moveTo>
                  <a:cubicBezTo>
                    <a:pt x="65" y="107"/>
                    <a:pt x="66" y="103"/>
                    <a:pt x="69" y="102"/>
                  </a:cubicBezTo>
                  <a:cubicBezTo>
                    <a:pt x="72" y="100"/>
                    <a:pt x="75" y="101"/>
                    <a:pt x="77" y="104"/>
                  </a:cubicBezTo>
                  <a:cubicBezTo>
                    <a:pt x="78" y="107"/>
                    <a:pt x="77" y="110"/>
                    <a:pt x="74" y="112"/>
                  </a:cubicBezTo>
                  <a:cubicBezTo>
                    <a:pt x="71" y="113"/>
                    <a:pt x="68" y="112"/>
                    <a:pt x="66" y="109"/>
                  </a:cubicBezTo>
                  <a:moveTo>
                    <a:pt x="81" y="102"/>
                  </a:moveTo>
                  <a:cubicBezTo>
                    <a:pt x="77" y="95"/>
                    <a:pt x="80" y="86"/>
                    <a:pt x="88" y="82"/>
                  </a:cubicBezTo>
                  <a:cubicBezTo>
                    <a:pt x="95" y="78"/>
                    <a:pt x="104" y="81"/>
                    <a:pt x="108" y="88"/>
                  </a:cubicBezTo>
                  <a:cubicBezTo>
                    <a:pt x="112" y="96"/>
                    <a:pt x="109" y="105"/>
                    <a:pt x="101" y="108"/>
                  </a:cubicBezTo>
                  <a:cubicBezTo>
                    <a:pt x="94" y="112"/>
                    <a:pt x="85" y="110"/>
                    <a:pt x="81" y="102"/>
                  </a:cubicBezTo>
                  <a:moveTo>
                    <a:pt x="102" y="121"/>
                  </a:moveTo>
                  <a:cubicBezTo>
                    <a:pt x="100" y="118"/>
                    <a:pt x="101" y="115"/>
                    <a:pt x="104" y="113"/>
                  </a:cubicBezTo>
                  <a:cubicBezTo>
                    <a:pt x="107" y="112"/>
                    <a:pt x="111" y="113"/>
                    <a:pt x="112" y="115"/>
                  </a:cubicBezTo>
                  <a:cubicBezTo>
                    <a:pt x="113" y="118"/>
                    <a:pt x="112" y="122"/>
                    <a:pt x="110" y="123"/>
                  </a:cubicBezTo>
                  <a:cubicBezTo>
                    <a:pt x="107" y="125"/>
                    <a:pt x="103" y="124"/>
                    <a:pt x="102" y="121"/>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39" name="Google Shape;3439;p51"/>
            <p:cNvSpPr/>
            <p:nvPr/>
          </p:nvSpPr>
          <p:spPr>
            <a:xfrm>
              <a:off x="7744012" y="3565900"/>
              <a:ext cx="307933" cy="303860"/>
            </a:xfrm>
            <a:custGeom>
              <a:avLst/>
              <a:gdLst/>
              <a:ahLst/>
              <a:cxnLst/>
              <a:rect l="l" t="t" r="r" b="b"/>
              <a:pathLst>
                <a:path w="160" h="158" extrusionOk="0">
                  <a:moveTo>
                    <a:pt x="80" y="107"/>
                  </a:moveTo>
                  <a:cubicBezTo>
                    <a:pt x="73" y="107"/>
                    <a:pt x="67" y="105"/>
                    <a:pt x="61" y="100"/>
                  </a:cubicBezTo>
                  <a:cubicBezTo>
                    <a:pt x="49" y="89"/>
                    <a:pt x="48" y="71"/>
                    <a:pt x="58" y="60"/>
                  </a:cubicBezTo>
                  <a:cubicBezTo>
                    <a:pt x="64" y="54"/>
                    <a:pt x="71" y="51"/>
                    <a:pt x="79" y="51"/>
                  </a:cubicBezTo>
                  <a:cubicBezTo>
                    <a:pt x="86" y="51"/>
                    <a:pt x="93" y="53"/>
                    <a:pt x="98" y="58"/>
                  </a:cubicBezTo>
                  <a:cubicBezTo>
                    <a:pt x="110" y="68"/>
                    <a:pt x="111" y="87"/>
                    <a:pt x="101" y="98"/>
                  </a:cubicBezTo>
                  <a:cubicBezTo>
                    <a:pt x="96" y="104"/>
                    <a:pt x="88" y="107"/>
                    <a:pt x="80" y="107"/>
                  </a:cubicBezTo>
                  <a:moveTo>
                    <a:pt x="82" y="0"/>
                  </a:moveTo>
                  <a:cubicBezTo>
                    <a:pt x="81" y="0"/>
                    <a:pt x="81" y="0"/>
                    <a:pt x="81" y="0"/>
                  </a:cubicBezTo>
                  <a:cubicBezTo>
                    <a:pt x="76" y="0"/>
                    <a:pt x="72" y="0"/>
                    <a:pt x="67" y="0"/>
                  </a:cubicBezTo>
                  <a:cubicBezTo>
                    <a:pt x="64" y="0"/>
                    <a:pt x="62" y="2"/>
                    <a:pt x="61" y="4"/>
                  </a:cubicBezTo>
                  <a:cubicBezTo>
                    <a:pt x="60" y="9"/>
                    <a:pt x="58" y="14"/>
                    <a:pt x="56" y="19"/>
                  </a:cubicBezTo>
                  <a:cubicBezTo>
                    <a:pt x="56" y="22"/>
                    <a:pt x="54" y="23"/>
                    <a:pt x="51" y="24"/>
                  </a:cubicBezTo>
                  <a:cubicBezTo>
                    <a:pt x="51" y="25"/>
                    <a:pt x="50" y="25"/>
                    <a:pt x="49" y="25"/>
                  </a:cubicBezTo>
                  <a:cubicBezTo>
                    <a:pt x="49" y="25"/>
                    <a:pt x="49" y="25"/>
                    <a:pt x="48" y="25"/>
                  </a:cubicBezTo>
                  <a:cubicBezTo>
                    <a:pt x="45" y="23"/>
                    <a:pt x="41" y="22"/>
                    <a:pt x="38" y="21"/>
                  </a:cubicBezTo>
                  <a:cubicBezTo>
                    <a:pt x="35" y="20"/>
                    <a:pt x="32" y="19"/>
                    <a:pt x="30" y="19"/>
                  </a:cubicBezTo>
                  <a:cubicBezTo>
                    <a:pt x="29" y="18"/>
                    <a:pt x="29" y="18"/>
                    <a:pt x="28" y="18"/>
                  </a:cubicBezTo>
                  <a:cubicBezTo>
                    <a:pt x="27" y="18"/>
                    <a:pt x="26" y="19"/>
                    <a:pt x="25" y="20"/>
                  </a:cubicBezTo>
                  <a:cubicBezTo>
                    <a:pt x="22" y="24"/>
                    <a:pt x="19" y="28"/>
                    <a:pt x="15" y="31"/>
                  </a:cubicBezTo>
                  <a:cubicBezTo>
                    <a:pt x="13" y="33"/>
                    <a:pt x="13" y="36"/>
                    <a:pt x="14" y="39"/>
                  </a:cubicBezTo>
                  <a:cubicBezTo>
                    <a:pt x="17" y="44"/>
                    <a:pt x="19" y="49"/>
                    <a:pt x="22" y="54"/>
                  </a:cubicBezTo>
                  <a:cubicBezTo>
                    <a:pt x="22" y="55"/>
                    <a:pt x="23" y="56"/>
                    <a:pt x="23" y="56"/>
                  </a:cubicBezTo>
                  <a:cubicBezTo>
                    <a:pt x="22" y="58"/>
                    <a:pt x="21" y="61"/>
                    <a:pt x="18" y="63"/>
                  </a:cubicBezTo>
                  <a:cubicBezTo>
                    <a:pt x="13" y="65"/>
                    <a:pt x="8" y="68"/>
                    <a:pt x="3" y="70"/>
                  </a:cubicBezTo>
                  <a:cubicBezTo>
                    <a:pt x="1" y="71"/>
                    <a:pt x="0" y="73"/>
                    <a:pt x="0" y="76"/>
                  </a:cubicBezTo>
                  <a:cubicBezTo>
                    <a:pt x="1" y="81"/>
                    <a:pt x="1" y="86"/>
                    <a:pt x="1" y="90"/>
                  </a:cubicBezTo>
                  <a:cubicBezTo>
                    <a:pt x="1" y="93"/>
                    <a:pt x="2" y="95"/>
                    <a:pt x="5" y="96"/>
                  </a:cubicBezTo>
                  <a:cubicBezTo>
                    <a:pt x="11" y="98"/>
                    <a:pt x="16" y="100"/>
                    <a:pt x="22" y="102"/>
                  </a:cubicBezTo>
                  <a:cubicBezTo>
                    <a:pt x="23" y="102"/>
                    <a:pt x="23" y="102"/>
                    <a:pt x="24" y="103"/>
                  </a:cubicBezTo>
                  <a:cubicBezTo>
                    <a:pt x="25" y="105"/>
                    <a:pt x="27" y="108"/>
                    <a:pt x="25" y="111"/>
                  </a:cubicBezTo>
                  <a:cubicBezTo>
                    <a:pt x="23" y="116"/>
                    <a:pt x="22" y="122"/>
                    <a:pt x="20" y="127"/>
                  </a:cubicBezTo>
                  <a:cubicBezTo>
                    <a:pt x="20" y="129"/>
                    <a:pt x="20" y="131"/>
                    <a:pt x="22" y="133"/>
                  </a:cubicBezTo>
                  <a:cubicBezTo>
                    <a:pt x="26" y="136"/>
                    <a:pt x="30" y="139"/>
                    <a:pt x="33" y="143"/>
                  </a:cubicBezTo>
                  <a:cubicBezTo>
                    <a:pt x="35" y="144"/>
                    <a:pt x="36" y="145"/>
                    <a:pt x="37" y="145"/>
                  </a:cubicBezTo>
                  <a:cubicBezTo>
                    <a:pt x="38" y="145"/>
                    <a:pt x="39" y="144"/>
                    <a:pt x="40" y="144"/>
                  </a:cubicBezTo>
                  <a:cubicBezTo>
                    <a:pt x="45" y="142"/>
                    <a:pt x="49" y="140"/>
                    <a:pt x="53" y="137"/>
                  </a:cubicBezTo>
                  <a:cubicBezTo>
                    <a:pt x="55" y="137"/>
                    <a:pt x="57" y="136"/>
                    <a:pt x="58" y="136"/>
                  </a:cubicBezTo>
                  <a:cubicBezTo>
                    <a:pt x="59" y="136"/>
                    <a:pt x="61" y="136"/>
                    <a:pt x="62" y="137"/>
                  </a:cubicBezTo>
                  <a:cubicBezTo>
                    <a:pt x="63" y="137"/>
                    <a:pt x="64" y="138"/>
                    <a:pt x="64" y="139"/>
                  </a:cubicBezTo>
                  <a:cubicBezTo>
                    <a:pt x="66" y="144"/>
                    <a:pt x="69" y="148"/>
                    <a:pt x="71" y="153"/>
                  </a:cubicBezTo>
                  <a:cubicBezTo>
                    <a:pt x="72" y="154"/>
                    <a:pt x="73" y="156"/>
                    <a:pt x="74" y="157"/>
                  </a:cubicBezTo>
                  <a:cubicBezTo>
                    <a:pt x="75" y="158"/>
                    <a:pt x="77" y="158"/>
                    <a:pt x="78" y="158"/>
                  </a:cubicBezTo>
                  <a:cubicBezTo>
                    <a:pt x="78" y="158"/>
                    <a:pt x="78" y="158"/>
                    <a:pt x="78" y="158"/>
                  </a:cubicBezTo>
                  <a:cubicBezTo>
                    <a:pt x="83" y="158"/>
                    <a:pt x="88" y="158"/>
                    <a:pt x="93" y="158"/>
                  </a:cubicBezTo>
                  <a:cubicBezTo>
                    <a:pt x="96" y="158"/>
                    <a:pt x="97" y="156"/>
                    <a:pt x="98" y="154"/>
                  </a:cubicBezTo>
                  <a:cubicBezTo>
                    <a:pt x="100" y="149"/>
                    <a:pt x="102" y="144"/>
                    <a:pt x="103" y="139"/>
                  </a:cubicBezTo>
                  <a:cubicBezTo>
                    <a:pt x="104" y="136"/>
                    <a:pt x="105" y="134"/>
                    <a:pt x="108" y="133"/>
                  </a:cubicBezTo>
                  <a:cubicBezTo>
                    <a:pt x="109" y="133"/>
                    <a:pt x="110" y="133"/>
                    <a:pt x="110" y="133"/>
                  </a:cubicBezTo>
                  <a:cubicBezTo>
                    <a:pt x="111" y="133"/>
                    <a:pt x="111" y="133"/>
                    <a:pt x="111" y="133"/>
                  </a:cubicBezTo>
                  <a:cubicBezTo>
                    <a:pt x="115" y="135"/>
                    <a:pt x="118" y="136"/>
                    <a:pt x="122" y="137"/>
                  </a:cubicBezTo>
                  <a:cubicBezTo>
                    <a:pt x="125" y="138"/>
                    <a:pt x="127" y="139"/>
                    <a:pt x="130" y="139"/>
                  </a:cubicBezTo>
                  <a:cubicBezTo>
                    <a:pt x="131" y="139"/>
                    <a:pt x="131" y="140"/>
                    <a:pt x="131" y="140"/>
                  </a:cubicBezTo>
                  <a:cubicBezTo>
                    <a:pt x="133" y="140"/>
                    <a:pt x="134" y="139"/>
                    <a:pt x="135" y="138"/>
                  </a:cubicBezTo>
                  <a:cubicBezTo>
                    <a:pt x="138" y="134"/>
                    <a:pt x="141" y="130"/>
                    <a:pt x="144" y="127"/>
                  </a:cubicBezTo>
                  <a:cubicBezTo>
                    <a:pt x="147" y="125"/>
                    <a:pt x="147" y="122"/>
                    <a:pt x="146" y="120"/>
                  </a:cubicBezTo>
                  <a:cubicBezTo>
                    <a:pt x="143" y="115"/>
                    <a:pt x="141" y="110"/>
                    <a:pt x="138" y="105"/>
                  </a:cubicBezTo>
                  <a:cubicBezTo>
                    <a:pt x="137" y="103"/>
                    <a:pt x="137" y="101"/>
                    <a:pt x="138" y="99"/>
                  </a:cubicBezTo>
                  <a:cubicBezTo>
                    <a:pt x="138" y="97"/>
                    <a:pt x="139" y="96"/>
                    <a:pt x="141" y="95"/>
                  </a:cubicBezTo>
                  <a:cubicBezTo>
                    <a:pt x="146" y="93"/>
                    <a:pt x="151" y="90"/>
                    <a:pt x="157" y="88"/>
                  </a:cubicBezTo>
                  <a:cubicBezTo>
                    <a:pt x="159" y="86"/>
                    <a:pt x="160" y="85"/>
                    <a:pt x="159" y="82"/>
                  </a:cubicBezTo>
                  <a:cubicBezTo>
                    <a:pt x="159" y="77"/>
                    <a:pt x="159" y="72"/>
                    <a:pt x="158" y="67"/>
                  </a:cubicBezTo>
                  <a:cubicBezTo>
                    <a:pt x="158" y="65"/>
                    <a:pt x="157" y="63"/>
                    <a:pt x="155" y="62"/>
                  </a:cubicBezTo>
                  <a:cubicBezTo>
                    <a:pt x="149" y="60"/>
                    <a:pt x="144" y="58"/>
                    <a:pt x="138" y="56"/>
                  </a:cubicBezTo>
                  <a:cubicBezTo>
                    <a:pt x="136" y="56"/>
                    <a:pt x="136" y="55"/>
                    <a:pt x="135" y="54"/>
                  </a:cubicBezTo>
                  <a:cubicBezTo>
                    <a:pt x="133" y="51"/>
                    <a:pt x="133" y="49"/>
                    <a:pt x="134" y="46"/>
                  </a:cubicBezTo>
                  <a:cubicBezTo>
                    <a:pt x="135" y="45"/>
                    <a:pt x="135" y="44"/>
                    <a:pt x="136" y="43"/>
                  </a:cubicBezTo>
                  <a:cubicBezTo>
                    <a:pt x="137" y="39"/>
                    <a:pt x="138" y="35"/>
                    <a:pt x="139" y="31"/>
                  </a:cubicBezTo>
                  <a:cubicBezTo>
                    <a:pt x="140" y="29"/>
                    <a:pt x="139" y="27"/>
                    <a:pt x="137" y="25"/>
                  </a:cubicBezTo>
                  <a:cubicBezTo>
                    <a:pt x="133" y="22"/>
                    <a:pt x="130" y="19"/>
                    <a:pt x="127" y="15"/>
                  </a:cubicBezTo>
                  <a:cubicBezTo>
                    <a:pt x="125" y="14"/>
                    <a:pt x="124" y="13"/>
                    <a:pt x="122" y="13"/>
                  </a:cubicBezTo>
                  <a:cubicBezTo>
                    <a:pt x="121" y="13"/>
                    <a:pt x="120" y="14"/>
                    <a:pt x="119" y="14"/>
                  </a:cubicBezTo>
                  <a:cubicBezTo>
                    <a:pt x="115" y="16"/>
                    <a:pt x="110" y="18"/>
                    <a:pt x="106" y="21"/>
                  </a:cubicBezTo>
                  <a:cubicBezTo>
                    <a:pt x="104" y="21"/>
                    <a:pt x="103" y="22"/>
                    <a:pt x="101" y="22"/>
                  </a:cubicBezTo>
                  <a:cubicBezTo>
                    <a:pt x="100" y="22"/>
                    <a:pt x="99" y="22"/>
                    <a:pt x="98" y="21"/>
                  </a:cubicBezTo>
                  <a:cubicBezTo>
                    <a:pt x="97" y="21"/>
                    <a:pt x="96" y="20"/>
                    <a:pt x="95" y="19"/>
                  </a:cubicBezTo>
                  <a:cubicBezTo>
                    <a:pt x="93" y="13"/>
                    <a:pt x="90" y="8"/>
                    <a:pt x="87" y="3"/>
                  </a:cubicBezTo>
                  <a:cubicBezTo>
                    <a:pt x="86" y="0"/>
                    <a:pt x="84" y="0"/>
                    <a:pt x="82"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0" name="Google Shape;3440;p51"/>
            <p:cNvSpPr/>
            <p:nvPr/>
          </p:nvSpPr>
          <p:spPr>
            <a:xfrm>
              <a:off x="8064166" y="3681579"/>
              <a:ext cx="140117" cy="140117"/>
            </a:xfrm>
            <a:custGeom>
              <a:avLst/>
              <a:gdLst/>
              <a:ahLst/>
              <a:cxnLst/>
              <a:rect l="l" t="t" r="r" b="b"/>
              <a:pathLst>
                <a:path w="73" h="73" extrusionOk="0">
                  <a:moveTo>
                    <a:pt x="37" y="50"/>
                  </a:moveTo>
                  <a:cubicBezTo>
                    <a:pt x="34" y="50"/>
                    <a:pt x="31" y="49"/>
                    <a:pt x="28" y="46"/>
                  </a:cubicBezTo>
                  <a:cubicBezTo>
                    <a:pt x="23" y="41"/>
                    <a:pt x="22" y="33"/>
                    <a:pt x="27" y="28"/>
                  </a:cubicBezTo>
                  <a:cubicBezTo>
                    <a:pt x="30" y="25"/>
                    <a:pt x="33" y="24"/>
                    <a:pt x="37" y="24"/>
                  </a:cubicBezTo>
                  <a:cubicBezTo>
                    <a:pt x="40" y="24"/>
                    <a:pt x="43" y="25"/>
                    <a:pt x="45" y="27"/>
                  </a:cubicBezTo>
                  <a:cubicBezTo>
                    <a:pt x="51" y="32"/>
                    <a:pt x="51" y="40"/>
                    <a:pt x="47" y="45"/>
                  </a:cubicBezTo>
                  <a:cubicBezTo>
                    <a:pt x="44" y="48"/>
                    <a:pt x="41" y="50"/>
                    <a:pt x="37" y="50"/>
                  </a:cubicBezTo>
                  <a:moveTo>
                    <a:pt x="38" y="0"/>
                  </a:moveTo>
                  <a:cubicBezTo>
                    <a:pt x="38" y="0"/>
                    <a:pt x="37" y="0"/>
                    <a:pt x="37" y="0"/>
                  </a:cubicBezTo>
                  <a:cubicBezTo>
                    <a:pt x="35" y="1"/>
                    <a:pt x="33" y="1"/>
                    <a:pt x="31" y="1"/>
                  </a:cubicBezTo>
                  <a:cubicBezTo>
                    <a:pt x="30" y="1"/>
                    <a:pt x="29" y="1"/>
                    <a:pt x="28" y="3"/>
                  </a:cubicBezTo>
                  <a:cubicBezTo>
                    <a:pt x="28" y="5"/>
                    <a:pt x="27" y="7"/>
                    <a:pt x="26" y="9"/>
                  </a:cubicBezTo>
                  <a:cubicBezTo>
                    <a:pt x="26" y="10"/>
                    <a:pt x="25" y="11"/>
                    <a:pt x="24" y="12"/>
                  </a:cubicBezTo>
                  <a:cubicBezTo>
                    <a:pt x="24" y="12"/>
                    <a:pt x="23" y="12"/>
                    <a:pt x="23" y="12"/>
                  </a:cubicBezTo>
                  <a:cubicBezTo>
                    <a:pt x="23" y="12"/>
                    <a:pt x="23" y="12"/>
                    <a:pt x="22" y="12"/>
                  </a:cubicBezTo>
                  <a:cubicBezTo>
                    <a:pt x="21" y="11"/>
                    <a:pt x="19" y="11"/>
                    <a:pt x="18" y="10"/>
                  </a:cubicBezTo>
                  <a:cubicBezTo>
                    <a:pt x="16" y="10"/>
                    <a:pt x="15" y="9"/>
                    <a:pt x="14" y="9"/>
                  </a:cubicBezTo>
                  <a:cubicBezTo>
                    <a:pt x="14" y="9"/>
                    <a:pt x="14" y="9"/>
                    <a:pt x="13" y="9"/>
                  </a:cubicBezTo>
                  <a:cubicBezTo>
                    <a:pt x="13" y="9"/>
                    <a:pt x="12" y="9"/>
                    <a:pt x="12" y="10"/>
                  </a:cubicBezTo>
                  <a:cubicBezTo>
                    <a:pt x="10" y="12"/>
                    <a:pt x="9" y="13"/>
                    <a:pt x="7" y="15"/>
                  </a:cubicBezTo>
                  <a:cubicBezTo>
                    <a:pt x="6" y="16"/>
                    <a:pt x="6" y="17"/>
                    <a:pt x="7" y="18"/>
                  </a:cubicBezTo>
                  <a:cubicBezTo>
                    <a:pt x="8" y="21"/>
                    <a:pt x="9" y="23"/>
                    <a:pt x="10" y="25"/>
                  </a:cubicBezTo>
                  <a:cubicBezTo>
                    <a:pt x="11" y="26"/>
                    <a:pt x="11" y="26"/>
                    <a:pt x="11" y="26"/>
                  </a:cubicBezTo>
                  <a:cubicBezTo>
                    <a:pt x="10" y="27"/>
                    <a:pt x="10" y="29"/>
                    <a:pt x="9" y="29"/>
                  </a:cubicBezTo>
                  <a:cubicBezTo>
                    <a:pt x="6" y="30"/>
                    <a:pt x="4" y="31"/>
                    <a:pt x="2" y="33"/>
                  </a:cubicBezTo>
                  <a:cubicBezTo>
                    <a:pt x="1" y="33"/>
                    <a:pt x="0" y="34"/>
                    <a:pt x="1" y="35"/>
                  </a:cubicBezTo>
                  <a:cubicBezTo>
                    <a:pt x="1" y="38"/>
                    <a:pt x="1" y="40"/>
                    <a:pt x="1" y="42"/>
                  </a:cubicBezTo>
                  <a:cubicBezTo>
                    <a:pt x="1" y="43"/>
                    <a:pt x="2" y="44"/>
                    <a:pt x="3" y="44"/>
                  </a:cubicBezTo>
                  <a:cubicBezTo>
                    <a:pt x="5" y="45"/>
                    <a:pt x="8" y="46"/>
                    <a:pt x="11" y="47"/>
                  </a:cubicBezTo>
                  <a:cubicBezTo>
                    <a:pt x="11" y="48"/>
                    <a:pt x="11" y="48"/>
                    <a:pt x="11" y="48"/>
                  </a:cubicBezTo>
                  <a:cubicBezTo>
                    <a:pt x="12" y="49"/>
                    <a:pt x="13" y="50"/>
                    <a:pt x="12" y="51"/>
                  </a:cubicBezTo>
                  <a:cubicBezTo>
                    <a:pt x="11" y="54"/>
                    <a:pt x="11" y="56"/>
                    <a:pt x="10" y="59"/>
                  </a:cubicBezTo>
                  <a:cubicBezTo>
                    <a:pt x="9" y="60"/>
                    <a:pt x="10" y="61"/>
                    <a:pt x="11" y="61"/>
                  </a:cubicBezTo>
                  <a:cubicBezTo>
                    <a:pt x="12" y="63"/>
                    <a:pt x="14" y="64"/>
                    <a:pt x="16" y="66"/>
                  </a:cubicBezTo>
                  <a:cubicBezTo>
                    <a:pt x="16" y="66"/>
                    <a:pt x="17" y="67"/>
                    <a:pt x="18" y="67"/>
                  </a:cubicBezTo>
                  <a:cubicBezTo>
                    <a:pt x="18" y="67"/>
                    <a:pt x="18" y="67"/>
                    <a:pt x="19" y="66"/>
                  </a:cubicBezTo>
                  <a:cubicBezTo>
                    <a:pt x="21" y="65"/>
                    <a:pt x="23" y="64"/>
                    <a:pt x="25" y="63"/>
                  </a:cubicBezTo>
                  <a:cubicBezTo>
                    <a:pt x="26" y="63"/>
                    <a:pt x="26" y="63"/>
                    <a:pt x="27" y="63"/>
                  </a:cubicBezTo>
                  <a:cubicBezTo>
                    <a:pt x="28" y="63"/>
                    <a:pt x="28" y="63"/>
                    <a:pt x="29" y="63"/>
                  </a:cubicBezTo>
                  <a:cubicBezTo>
                    <a:pt x="29" y="63"/>
                    <a:pt x="29" y="64"/>
                    <a:pt x="30" y="64"/>
                  </a:cubicBezTo>
                  <a:cubicBezTo>
                    <a:pt x="31" y="66"/>
                    <a:pt x="32" y="68"/>
                    <a:pt x="33" y="70"/>
                  </a:cubicBezTo>
                  <a:cubicBezTo>
                    <a:pt x="33" y="71"/>
                    <a:pt x="34" y="72"/>
                    <a:pt x="34" y="73"/>
                  </a:cubicBezTo>
                  <a:cubicBezTo>
                    <a:pt x="35" y="73"/>
                    <a:pt x="35" y="73"/>
                    <a:pt x="36" y="73"/>
                  </a:cubicBezTo>
                  <a:cubicBezTo>
                    <a:pt x="36" y="73"/>
                    <a:pt x="36" y="73"/>
                    <a:pt x="36" y="73"/>
                  </a:cubicBezTo>
                  <a:cubicBezTo>
                    <a:pt x="38" y="73"/>
                    <a:pt x="40" y="73"/>
                    <a:pt x="43" y="73"/>
                  </a:cubicBezTo>
                  <a:cubicBezTo>
                    <a:pt x="44" y="73"/>
                    <a:pt x="45" y="72"/>
                    <a:pt x="45" y="71"/>
                  </a:cubicBezTo>
                  <a:cubicBezTo>
                    <a:pt x="46" y="69"/>
                    <a:pt x="47" y="66"/>
                    <a:pt x="48" y="64"/>
                  </a:cubicBezTo>
                  <a:cubicBezTo>
                    <a:pt x="48" y="63"/>
                    <a:pt x="49" y="62"/>
                    <a:pt x="50" y="62"/>
                  </a:cubicBezTo>
                  <a:cubicBezTo>
                    <a:pt x="50" y="61"/>
                    <a:pt x="50" y="61"/>
                    <a:pt x="51" y="61"/>
                  </a:cubicBezTo>
                  <a:cubicBezTo>
                    <a:pt x="51" y="61"/>
                    <a:pt x="51" y="61"/>
                    <a:pt x="51" y="61"/>
                  </a:cubicBezTo>
                  <a:cubicBezTo>
                    <a:pt x="53" y="62"/>
                    <a:pt x="54" y="63"/>
                    <a:pt x="56" y="63"/>
                  </a:cubicBezTo>
                  <a:cubicBezTo>
                    <a:pt x="57" y="64"/>
                    <a:pt x="59" y="64"/>
                    <a:pt x="60" y="64"/>
                  </a:cubicBezTo>
                  <a:cubicBezTo>
                    <a:pt x="60" y="64"/>
                    <a:pt x="60" y="64"/>
                    <a:pt x="60" y="64"/>
                  </a:cubicBezTo>
                  <a:cubicBezTo>
                    <a:pt x="61" y="64"/>
                    <a:pt x="61" y="64"/>
                    <a:pt x="62" y="64"/>
                  </a:cubicBezTo>
                  <a:cubicBezTo>
                    <a:pt x="63" y="62"/>
                    <a:pt x="65" y="60"/>
                    <a:pt x="66" y="58"/>
                  </a:cubicBezTo>
                  <a:cubicBezTo>
                    <a:pt x="67" y="57"/>
                    <a:pt x="68" y="56"/>
                    <a:pt x="67" y="55"/>
                  </a:cubicBezTo>
                  <a:cubicBezTo>
                    <a:pt x="66" y="53"/>
                    <a:pt x="65" y="51"/>
                    <a:pt x="64" y="49"/>
                  </a:cubicBezTo>
                  <a:cubicBezTo>
                    <a:pt x="63" y="48"/>
                    <a:pt x="63" y="47"/>
                    <a:pt x="63" y="46"/>
                  </a:cubicBezTo>
                  <a:cubicBezTo>
                    <a:pt x="64" y="45"/>
                    <a:pt x="64" y="45"/>
                    <a:pt x="65" y="44"/>
                  </a:cubicBezTo>
                  <a:cubicBezTo>
                    <a:pt x="67" y="43"/>
                    <a:pt x="70" y="42"/>
                    <a:pt x="72" y="41"/>
                  </a:cubicBezTo>
                  <a:cubicBezTo>
                    <a:pt x="73" y="40"/>
                    <a:pt x="73" y="39"/>
                    <a:pt x="73" y="38"/>
                  </a:cubicBezTo>
                  <a:cubicBezTo>
                    <a:pt x="73" y="36"/>
                    <a:pt x="73" y="34"/>
                    <a:pt x="73" y="31"/>
                  </a:cubicBezTo>
                  <a:cubicBezTo>
                    <a:pt x="73" y="30"/>
                    <a:pt x="72" y="29"/>
                    <a:pt x="71" y="29"/>
                  </a:cubicBezTo>
                  <a:cubicBezTo>
                    <a:pt x="69" y="28"/>
                    <a:pt x="66" y="27"/>
                    <a:pt x="63" y="26"/>
                  </a:cubicBezTo>
                  <a:cubicBezTo>
                    <a:pt x="63" y="26"/>
                    <a:pt x="62" y="26"/>
                    <a:pt x="62" y="25"/>
                  </a:cubicBezTo>
                  <a:cubicBezTo>
                    <a:pt x="61" y="24"/>
                    <a:pt x="61" y="23"/>
                    <a:pt x="62" y="22"/>
                  </a:cubicBezTo>
                  <a:cubicBezTo>
                    <a:pt x="62" y="21"/>
                    <a:pt x="62" y="21"/>
                    <a:pt x="62" y="20"/>
                  </a:cubicBezTo>
                  <a:cubicBezTo>
                    <a:pt x="63" y="18"/>
                    <a:pt x="63" y="17"/>
                    <a:pt x="64" y="15"/>
                  </a:cubicBezTo>
                  <a:cubicBezTo>
                    <a:pt x="64" y="14"/>
                    <a:pt x="64" y="13"/>
                    <a:pt x="63" y="12"/>
                  </a:cubicBezTo>
                  <a:cubicBezTo>
                    <a:pt x="61" y="11"/>
                    <a:pt x="60" y="9"/>
                    <a:pt x="58" y="8"/>
                  </a:cubicBezTo>
                  <a:cubicBezTo>
                    <a:pt x="58" y="7"/>
                    <a:pt x="57" y="7"/>
                    <a:pt x="56" y="7"/>
                  </a:cubicBezTo>
                  <a:cubicBezTo>
                    <a:pt x="56" y="7"/>
                    <a:pt x="55" y="7"/>
                    <a:pt x="55" y="7"/>
                  </a:cubicBezTo>
                  <a:cubicBezTo>
                    <a:pt x="53" y="8"/>
                    <a:pt x="51" y="9"/>
                    <a:pt x="49" y="10"/>
                  </a:cubicBezTo>
                  <a:cubicBezTo>
                    <a:pt x="48" y="10"/>
                    <a:pt x="47" y="11"/>
                    <a:pt x="47" y="11"/>
                  </a:cubicBezTo>
                  <a:cubicBezTo>
                    <a:pt x="46" y="11"/>
                    <a:pt x="46" y="11"/>
                    <a:pt x="45" y="10"/>
                  </a:cubicBezTo>
                  <a:cubicBezTo>
                    <a:pt x="45" y="10"/>
                    <a:pt x="44" y="10"/>
                    <a:pt x="44" y="9"/>
                  </a:cubicBezTo>
                  <a:cubicBezTo>
                    <a:pt x="43" y="7"/>
                    <a:pt x="41" y="4"/>
                    <a:pt x="40" y="2"/>
                  </a:cubicBezTo>
                  <a:cubicBezTo>
                    <a:pt x="40" y="1"/>
                    <a:pt x="39" y="0"/>
                    <a:pt x="38"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1" name="Google Shape;3441;p51"/>
            <p:cNvSpPr/>
            <p:nvPr/>
          </p:nvSpPr>
          <p:spPr>
            <a:xfrm>
              <a:off x="4630464" y="5049356"/>
              <a:ext cx="310377" cy="303860"/>
            </a:xfrm>
            <a:custGeom>
              <a:avLst/>
              <a:gdLst/>
              <a:ahLst/>
              <a:cxnLst/>
              <a:rect l="l" t="t" r="r" b="b"/>
              <a:pathLst>
                <a:path w="161" h="158" extrusionOk="0">
                  <a:moveTo>
                    <a:pt x="80" y="107"/>
                  </a:moveTo>
                  <a:cubicBezTo>
                    <a:pt x="65" y="107"/>
                    <a:pt x="53" y="95"/>
                    <a:pt x="52" y="80"/>
                  </a:cubicBezTo>
                  <a:cubicBezTo>
                    <a:pt x="51" y="65"/>
                    <a:pt x="63" y="52"/>
                    <a:pt x="79" y="51"/>
                  </a:cubicBezTo>
                  <a:cubicBezTo>
                    <a:pt x="79" y="51"/>
                    <a:pt x="80" y="51"/>
                    <a:pt x="80" y="51"/>
                  </a:cubicBezTo>
                  <a:cubicBezTo>
                    <a:pt x="95" y="51"/>
                    <a:pt x="108" y="62"/>
                    <a:pt x="109" y="77"/>
                  </a:cubicBezTo>
                  <a:cubicBezTo>
                    <a:pt x="110" y="92"/>
                    <a:pt x="98" y="106"/>
                    <a:pt x="82" y="107"/>
                  </a:cubicBezTo>
                  <a:cubicBezTo>
                    <a:pt x="81" y="107"/>
                    <a:pt x="81" y="107"/>
                    <a:pt x="80" y="107"/>
                  </a:cubicBezTo>
                  <a:moveTo>
                    <a:pt x="83" y="0"/>
                  </a:moveTo>
                  <a:cubicBezTo>
                    <a:pt x="83" y="0"/>
                    <a:pt x="83" y="0"/>
                    <a:pt x="83" y="0"/>
                  </a:cubicBezTo>
                  <a:cubicBezTo>
                    <a:pt x="78" y="0"/>
                    <a:pt x="73" y="1"/>
                    <a:pt x="68" y="1"/>
                  </a:cubicBezTo>
                  <a:cubicBezTo>
                    <a:pt x="65" y="1"/>
                    <a:pt x="63" y="2"/>
                    <a:pt x="62" y="5"/>
                  </a:cubicBezTo>
                  <a:cubicBezTo>
                    <a:pt x="61" y="9"/>
                    <a:pt x="59" y="14"/>
                    <a:pt x="58" y="19"/>
                  </a:cubicBezTo>
                  <a:cubicBezTo>
                    <a:pt x="57" y="22"/>
                    <a:pt x="55" y="24"/>
                    <a:pt x="52" y="25"/>
                  </a:cubicBezTo>
                  <a:cubicBezTo>
                    <a:pt x="51" y="25"/>
                    <a:pt x="51" y="25"/>
                    <a:pt x="50" y="25"/>
                  </a:cubicBezTo>
                  <a:cubicBezTo>
                    <a:pt x="50" y="25"/>
                    <a:pt x="49" y="25"/>
                    <a:pt x="49" y="25"/>
                  </a:cubicBezTo>
                  <a:cubicBezTo>
                    <a:pt x="44" y="23"/>
                    <a:pt x="39" y="22"/>
                    <a:pt x="34" y="20"/>
                  </a:cubicBezTo>
                  <a:cubicBezTo>
                    <a:pt x="32" y="20"/>
                    <a:pt x="31" y="20"/>
                    <a:pt x="29" y="19"/>
                  </a:cubicBezTo>
                  <a:cubicBezTo>
                    <a:pt x="28" y="20"/>
                    <a:pt x="26" y="20"/>
                    <a:pt x="25" y="21"/>
                  </a:cubicBezTo>
                  <a:cubicBezTo>
                    <a:pt x="22" y="25"/>
                    <a:pt x="19" y="29"/>
                    <a:pt x="16" y="32"/>
                  </a:cubicBezTo>
                  <a:cubicBezTo>
                    <a:pt x="13" y="34"/>
                    <a:pt x="13" y="36"/>
                    <a:pt x="14" y="39"/>
                  </a:cubicBezTo>
                  <a:cubicBezTo>
                    <a:pt x="16" y="44"/>
                    <a:pt x="19" y="48"/>
                    <a:pt x="21" y="52"/>
                  </a:cubicBezTo>
                  <a:cubicBezTo>
                    <a:pt x="23" y="55"/>
                    <a:pt x="23" y="58"/>
                    <a:pt x="22" y="60"/>
                  </a:cubicBezTo>
                  <a:cubicBezTo>
                    <a:pt x="21" y="61"/>
                    <a:pt x="21" y="62"/>
                    <a:pt x="19" y="63"/>
                  </a:cubicBezTo>
                  <a:cubicBezTo>
                    <a:pt x="16" y="64"/>
                    <a:pt x="13" y="66"/>
                    <a:pt x="9" y="67"/>
                  </a:cubicBezTo>
                  <a:cubicBezTo>
                    <a:pt x="7" y="69"/>
                    <a:pt x="4" y="70"/>
                    <a:pt x="2" y="72"/>
                  </a:cubicBezTo>
                  <a:cubicBezTo>
                    <a:pt x="0" y="73"/>
                    <a:pt x="0" y="74"/>
                    <a:pt x="0" y="76"/>
                  </a:cubicBezTo>
                  <a:cubicBezTo>
                    <a:pt x="0" y="81"/>
                    <a:pt x="1" y="86"/>
                    <a:pt x="1" y="91"/>
                  </a:cubicBezTo>
                  <a:cubicBezTo>
                    <a:pt x="1" y="94"/>
                    <a:pt x="2" y="96"/>
                    <a:pt x="5" y="96"/>
                  </a:cubicBezTo>
                  <a:cubicBezTo>
                    <a:pt x="10" y="98"/>
                    <a:pt x="15" y="100"/>
                    <a:pt x="21" y="102"/>
                  </a:cubicBezTo>
                  <a:cubicBezTo>
                    <a:pt x="23" y="102"/>
                    <a:pt x="24" y="103"/>
                    <a:pt x="25" y="105"/>
                  </a:cubicBezTo>
                  <a:cubicBezTo>
                    <a:pt x="26" y="107"/>
                    <a:pt x="26" y="109"/>
                    <a:pt x="25" y="111"/>
                  </a:cubicBezTo>
                  <a:cubicBezTo>
                    <a:pt x="23" y="116"/>
                    <a:pt x="22" y="121"/>
                    <a:pt x="20" y="127"/>
                  </a:cubicBezTo>
                  <a:cubicBezTo>
                    <a:pt x="19" y="129"/>
                    <a:pt x="20" y="131"/>
                    <a:pt x="22" y="133"/>
                  </a:cubicBezTo>
                  <a:cubicBezTo>
                    <a:pt x="26" y="136"/>
                    <a:pt x="29" y="139"/>
                    <a:pt x="33" y="143"/>
                  </a:cubicBezTo>
                  <a:cubicBezTo>
                    <a:pt x="34" y="144"/>
                    <a:pt x="35" y="144"/>
                    <a:pt x="37" y="144"/>
                  </a:cubicBezTo>
                  <a:cubicBezTo>
                    <a:pt x="37" y="144"/>
                    <a:pt x="38" y="144"/>
                    <a:pt x="39" y="144"/>
                  </a:cubicBezTo>
                  <a:cubicBezTo>
                    <a:pt x="44" y="141"/>
                    <a:pt x="50" y="139"/>
                    <a:pt x="55" y="136"/>
                  </a:cubicBezTo>
                  <a:cubicBezTo>
                    <a:pt x="56" y="136"/>
                    <a:pt x="57" y="135"/>
                    <a:pt x="58" y="135"/>
                  </a:cubicBezTo>
                  <a:cubicBezTo>
                    <a:pt x="58" y="135"/>
                    <a:pt x="59" y="135"/>
                    <a:pt x="59" y="136"/>
                  </a:cubicBezTo>
                  <a:cubicBezTo>
                    <a:pt x="62" y="136"/>
                    <a:pt x="64" y="138"/>
                    <a:pt x="65" y="141"/>
                  </a:cubicBezTo>
                  <a:cubicBezTo>
                    <a:pt x="65" y="142"/>
                    <a:pt x="66" y="143"/>
                    <a:pt x="66" y="144"/>
                  </a:cubicBezTo>
                  <a:cubicBezTo>
                    <a:pt x="68" y="147"/>
                    <a:pt x="70" y="151"/>
                    <a:pt x="72" y="154"/>
                  </a:cubicBezTo>
                  <a:cubicBezTo>
                    <a:pt x="73" y="156"/>
                    <a:pt x="75" y="158"/>
                    <a:pt x="77" y="158"/>
                  </a:cubicBezTo>
                  <a:cubicBezTo>
                    <a:pt x="78" y="158"/>
                    <a:pt x="78" y="158"/>
                    <a:pt x="78" y="157"/>
                  </a:cubicBezTo>
                  <a:cubicBezTo>
                    <a:pt x="83" y="157"/>
                    <a:pt x="87" y="157"/>
                    <a:pt x="92" y="157"/>
                  </a:cubicBezTo>
                  <a:cubicBezTo>
                    <a:pt x="95" y="157"/>
                    <a:pt x="97" y="155"/>
                    <a:pt x="98" y="153"/>
                  </a:cubicBezTo>
                  <a:cubicBezTo>
                    <a:pt x="100" y="148"/>
                    <a:pt x="102" y="143"/>
                    <a:pt x="103" y="139"/>
                  </a:cubicBezTo>
                  <a:cubicBezTo>
                    <a:pt x="104" y="135"/>
                    <a:pt x="105" y="133"/>
                    <a:pt x="108" y="132"/>
                  </a:cubicBezTo>
                  <a:cubicBezTo>
                    <a:pt x="109" y="132"/>
                    <a:pt x="110" y="132"/>
                    <a:pt x="110" y="132"/>
                  </a:cubicBezTo>
                  <a:cubicBezTo>
                    <a:pt x="111" y="132"/>
                    <a:pt x="111" y="132"/>
                    <a:pt x="112" y="132"/>
                  </a:cubicBezTo>
                  <a:cubicBezTo>
                    <a:pt x="118" y="134"/>
                    <a:pt x="123" y="136"/>
                    <a:pt x="129" y="138"/>
                  </a:cubicBezTo>
                  <a:cubicBezTo>
                    <a:pt x="130" y="138"/>
                    <a:pt x="130" y="138"/>
                    <a:pt x="131" y="138"/>
                  </a:cubicBezTo>
                  <a:cubicBezTo>
                    <a:pt x="133" y="138"/>
                    <a:pt x="134" y="137"/>
                    <a:pt x="136" y="136"/>
                  </a:cubicBezTo>
                  <a:cubicBezTo>
                    <a:pt x="139" y="132"/>
                    <a:pt x="142" y="129"/>
                    <a:pt x="145" y="125"/>
                  </a:cubicBezTo>
                  <a:cubicBezTo>
                    <a:pt x="147" y="123"/>
                    <a:pt x="148" y="121"/>
                    <a:pt x="146" y="118"/>
                  </a:cubicBezTo>
                  <a:cubicBezTo>
                    <a:pt x="144" y="114"/>
                    <a:pt x="142" y="109"/>
                    <a:pt x="140" y="105"/>
                  </a:cubicBezTo>
                  <a:cubicBezTo>
                    <a:pt x="138" y="102"/>
                    <a:pt x="138" y="100"/>
                    <a:pt x="139" y="97"/>
                  </a:cubicBezTo>
                  <a:cubicBezTo>
                    <a:pt x="140" y="96"/>
                    <a:pt x="140" y="95"/>
                    <a:pt x="141" y="95"/>
                  </a:cubicBezTo>
                  <a:cubicBezTo>
                    <a:pt x="144" y="93"/>
                    <a:pt x="148" y="92"/>
                    <a:pt x="151" y="90"/>
                  </a:cubicBezTo>
                  <a:cubicBezTo>
                    <a:pt x="154" y="89"/>
                    <a:pt x="156" y="87"/>
                    <a:pt x="158" y="86"/>
                  </a:cubicBezTo>
                  <a:cubicBezTo>
                    <a:pt x="160" y="85"/>
                    <a:pt x="161" y="83"/>
                    <a:pt x="161" y="81"/>
                  </a:cubicBezTo>
                  <a:cubicBezTo>
                    <a:pt x="160" y="77"/>
                    <a:pt x="160" y="72"/>
                    <a:pt x="160" y="67"/>
                  </a:cubicBezTo>
                  <a:cubicBezTo>
                    <a:pt x="160" y="64"/>
                    <a:pt x="158" y="62"/>
                    <a:pt x="155" y="61"/>
                  </a:cubicBezTo>
                  <a:cubicBezTo>
                    <a:pt x="150" y="59"/>
                    <a:pt x="144" y="57"/>
                    <a:pt x="139" y="55"/>
                  </a:cubicBezTo>
                  <a:cubicBezTo>
                    <a:pt x="138" y="55"/>
                    <a:pt x="137" y="55"/>
                    <a:pt x="137" y="55"/>
                  </a:cubicBezTo>
                  <a:cubicBezTo>
                    <a:pt x="136" y="52"/>
                    <a:pt x="134" y="50"/>
                    <a:pt x="135" y="47"/>
                  </a:cubicBezTo>
                  <a:cubicBezTo>
                    <a:pt x="138" y="42"/>
                    <a:pt x="139" y="36"/>
                    <a:pt x="141" y="31"/>
                  </a:cubicBezTo>
                  <a:cubicBezTo>
                    <a:pt x="142" y="28"/>
                    <a:pt x="141" y="26"/>
                    <a:pt x="138" y="24"/>
                  </a:cubicBezTo>
                  <a:cubicBezTo>
                    <a:pt x="135" y="21"/>
                    <a:pt x="131" y="18"/>
                    <a:pt x="128" y="15"/>
                  </a:cubicBezTo>
                  <a:cubicBezTo>
                    <a:pt x="127" y="14"/>
                    <a:pt x="125" y="13"/>
                    <a:pt x="124" y="13"/>
                  </a:cubicBezTo>
                  <a:cubicBezTo>
                    <a:pt x="123" y="13"/>
                    <a:pt x="122" y="13"/>
                    <a:pt x="121" y="14"/>
                  </a:cubicBezTo>
                  <a:cubicBezTo>
                    <a:pt x="116" y="16"/>
                    <a:pt x="110" y="19"/>
                    <a:pt x="105" y="22"/>
                  </a:cubicBezTo>
                  <a:cubicBezTo>
                    <a:pt x="104" y="22"/>
                    <a:pt x="104" y="22"/>
                    <a:pt x="103" y="22"/>
                  </a:cubicBezTo>
                  <a:cubicBezTo>
                    <a:pt x="103" y="22"/>
                    <a:pt x="103" y="22"/>
                    <a:pt x="103" y="22"/>
                  </a:cubicBezTo>
                  <a:cubicBezTo>
                    <a:pt x="100" y="21"/>
                    <a:pt x="97" y="21"/>
                    <a:pt x="96" y="18"/>
                  </a:cubicBezTo>
                  <a:cubicBezTo>
                    <a:pt x="94" y="12"/>
                    <a:pt x="91" y="8"/>
                    <a:pt x="88" y="3"/>
                  </a:cubicBezTo>
                  <a:cubicBezTo>
                    <a:pt x="87" y="1"/>
                    <a:pt x="86" y="0"/>
                    <a:pt x="83"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2" name="Google Shape;3442;p51"/>
            <p:cNvSpPr/>
            <p:nvPr/>
          </p:nvSpPr>
          <p:spPr>
            <a:xfrm>
              <a:off x="4522117" y="5274196"/>
              <a:ext cx="140932" cy="139303"/>
            </a:xfrm>
            <a:custGeom>
              <a:avLst/>
              <a:gdLst/>
              <a:ahLst/>
              <a:cxnLst/>
              <a:rect l="l" t="t" r="r" b="b"/>
              <a:pathLst>
                <a:path w="73" h="72" extrusionOk="0">
                  <a:moveTo>
                    <a:pt x="37" y="49"/>
                  </a:moveTo>
                  <a:cubicBezTo>
                    <a:pt x="30" y="49"/>
                    <a:pt x="24" y="44"/>
                    <a:pt x="24" y="37"/>
                  </a:cubicBezTo>
                  <a:cubicBezTo>
                    <a:pt x="23" y="30"/>
                    <a:pt x="29" y="24"/>
                    <a:pt x="36" y="23"/>
                  </a:cubicBezTo>
                  <a:cubicBezTo>
                    <a:pt x="36" y="23"/>
                    <a:pt x="37" y="23"/>
                    <a:pt x="37" y="23"/>
                  </a:cubicBezTo>
                  <a:cubicBezTo>
                    <a:pt x="44" y="23"/>
                    <a:pt x="49" y="29"/>
                    <a:pt x="50" y="35"/>
                  </a:cubicBezTo>
                  <a:cubicBezTo>
                    <a:pt x="50" y="42"/>
                    <a:pt x="45" y="49"/>
                    <a:pt x="37" y="49"/>
                  </a:cubicBezTo>
                  <a:cubicBezTo>
                    <a:pt x="37" y="49"/>
                    <a:pt x="37" y="49"/>
                    <a:pt x="37" y="49"/>
                  </a:cubicBezTo>
                  <a:moveTo>
                    <a:pt x="38" y="0"/>
                  </a:moveTo>
                  <a:cubicBezTo>
                    <a:pt x="38" y="0"/>
                    <a:pt x="38" y="0"/>
                    <a:pt x="38" y="0"/>
                  </a:cubicBezTo>
                  <a:cubicBezTo>
                    <a:pt x="36" y="0"/>
                    <a:pt x="33" y="1"/>
                    <a:pt x="31" y="1"/>
                  </a:cubicBezTo>
                  <a:cubicBezTo>
                    <a:pt x="30" y="1"/>
                    <a:pt x="29" y="1"/>
                    <a:pt x="29" y="2"/>
                  </a:cubicBezTo>
                  <a:cubicBezTo>
                    <a:pt x="28" y="5"/>
                    <a:pt x="27" y="7"/>
                    <a:pt x="26" y="9"/>
                  </a:cubicBezTo>
                  <a:cubicBezTo>
                    <a:pt x="26" y="10"/>
                    <a:pt x="25" y="11"/>
                    <a:pt x="24" y="12"/>
                  </a:cubicBezTo>
                  <a:cubicBezTo>
                    <a:pt x="24" y="12"/>
                    <a:pt x="23" y="12"/>
                    <a:pt x="23" y="12"/>
                  </a:cubicBezTo>
                  <a:cubicBezTo>
                    <a:pt x="23" y="12"/>
                    <a:pt x="23" y="12"/>
                    <a:pt x="22" y="12"/>
                  </a:cubicBezTo>
                  <a:cubicBezTo>
                    <a:pt x="20" y="11"/>
                    <a:pt x="18" y="10"/>
                    <a:pt x="16" y="10"/>
                  </a:cubicBezTo>
                  <a:cubicBezTo>
                    <a:pt x="15" y="9"/>
                    <a:pt x="14" y="9"/>
                    <a:pt x="13" y="9"/>
                  </a:cubicBezTo>
                  <a:cubicBezTo>
                    <a:pt x="13" y="9"/>
                    <a:pt x="12" y="10"/>
                    <a:pt x="12" y="10"/>
                  </a:cubicBezTo>
                  <a:cubicBezTo>
                    <a:pt x="10" y="12"/>
                    <a:pt x="9" y="13"/>
                    <a:pt x="7" y="15"/>
                  </a:cubicBezTo>
                  <a:cubicBezTo>
                    <a:pt x="6" y="16"/>
                    <a:pt x="6" y="17"/>
                    <a:pt x="7" y="18"/>
                  </a:cubicBezTo>
                  <a:cubicBezTo>
                    <a:pt x="8" y="20"/>
                    <a:pt x="9" y="22"/>
                    <a:pt x="10" y="24"/>
                  </a:cubicBezTo>
                  <a:cubicBezTo>
                    <a:pt x="10" y="25"/>
                    <a:pt x="11" y="27"/>
                    <a:pt x="10" y="28"/>
                  </a:cubicBezTo>
                  <a:cubicBezTo>
                    <a:pt x="10" y="28"/>
                    <a:pt x="9" y="29"/>
                    <a:pt x="9" y="29"/>
                  </a:cubicBezTo>
                  <a:cubicBezTo>
                    <a:pt x="7" y="30"/>
                    <a:pt x="6" y="30"/>
                    <a:pt x="4" y="31"/>
                  </a:cubicBezTo>
                  <a:cubicBezTo>
                    <a:pt x="3" y="32"/>
                    <a:pt x="2" y="32"/>
                    <a:pt x="1" y="33"/>
                  </a:cubicBezTo>
                  <a:cubicBezTo>
                    <a:pt x="0" y="33"/>
                    <a:pt x="0" y="34"/>
                    <a:pt x="0" y="35"/>
                  </a:cubicBezTo>
                  <a:cubicBezTo>
                    <a:pt x="0" y="37"/>
                    <a:pt x="0" y="39"/>
                    <a:pt x="0" y="42"/>
                  </a:cubicBezTo>
                  <a:cubicBezTo>
                    <a:pt x="0" y="43"/>
                    <a:pt x="1" y="44"/>
                    <a:pt x="2" y="44"/>
                  </a:cubicBezTo>
                  <a:cubicBezTo>
                    <a:pt x="5" y="45"/>
                    <a:pt x="7" y="46"/>
                    <a:pt x="9" y="47"/>
                  </a:cubicBezTo>
                  <a:cubicBezTo>
                    <a:pt x="10" y="47"/>
                    <a:pt x="11" y="47"/>
                    <a:pt x="11" y="48"/>
                  </a:cubicBezTo>
                  <a:cubicBezTo>
                    <a:pt x="12" y="49"/>
                    <a:pt x="12" y="50"/>
                    <a:pt x="12" y="51"/>
                  </a:cubicBezTo>
                  <a:cubicBezTo>
                    <a:pt x="11" y="53"/>
                    <a:pt x="10" y="56"/>
                    <a:pt x="9" y="58"/>
                  </a:cubicBezTo>
                  <a:cubicBezTo>
                    <a:pt x="9" y="59"/>
                    <a:pt x="9" y="60"/>
                    <a:pt x="10" y="61"/>
                  </a:cubicBezTo>
                  <a:cubicBezTo>
                    <a:pt x="12" y="62"/>
                    <a:pt x="13" y="64"/>
                    <a:pt x="15" y="65"/>
                  </a:cubicBezTo>
                  <a:cubicBezTo>
                    <a:pt x="16" y="66"/>
                    <a:pt x="16" y="66"/>
                    <a:pt x="17" y="66"/>
                  </a:cubicBezTo>
                  <a:cubicBezTo>
                    <a:pt x="17" y="66"/>
                    <a:pt x="18" y="66"/>
                    <a:pt x="18" y="66"/>
                  </a:cubicBezTo>
                  <a:cubicBezTo>
                    <a:pt x="20" y="65"/>
                    <a:pt x="23" y="64"/>
                    <a:pt x="25" y="62"/>
                  </a:cubicBezTo>
                  <a:cubicBezTo>
                    <a:pt x="26" y="62"/>
                    <a:pt x="26" y="62"/>
                    <a:pt x="26" y="62"/>
                  </a:cubicBezTo>
                  <a:cubicBezTo>
                    <a:pt x="27" y="62"/>
                    <a:pt x="27" y="62"/>
                    <a:pt x="27" y="62"/>
                  </a:cubicBezTo>
                  <a:cubicBezTo>
                    <a:pt x="28" y="62"/>
                    <a:pt x="29" y="63"/>
                    <a:pt x="30" y="64"/>
                  </a:cubicBezTo>
                  <a:cubicBezTo>
                    <a:pt x="30" y="65"/>
                    <a:pt x="30" y="65"/>
                    <a:pt x="30" y="66"/>
                  </a:cubicBezTo>
                  <a:cubicBezTo>
                    <a:pt x="31" y="68"/>
                    <a:pt x="32" y="69"/>
                    <a:pt x="33" y="71"/>
                  </a:cubicBezTo>
                  <a:cubicBezTo>
                    <a:pt x="34" y="72"/>
                    <a:pt x="34" y="72"/>
                    <a:pt x="35" y="72"/>
                  </a:cubicBezTo>
                  <a:cubicBezTo>
                    <a:pt x="35" y="72"/>
                    <a:pt x="36" y="72"/>
                    <a:pt x="36" y="72"/>
                  </a:cubicBezTo>
                  <a:cubicBezTo>
                    <a:pt x="38" y="72"/>
                    <a:pt x="40" y="72"/>
                    <a:pt x="42" y="72"/>
                  </a:cubicBezTo>
                  <a:cubicBezTo>
                    <a:pt x="44" y="72"/>
                    <a:pt x="44" y="71"/>
                    <a:pt x="45" y="70"/>
                  </a:cubicBezTo>
                  <a:cubicBezTo>
                    <a:pt x="46" y="68"/>
                    <a:pt x="47" y="66"/>
                    <a:pt x="47" y="64"/>
                  </a:cubicBezTo>
                  <a:cubicBezTo>
                    <a:pt x="48" y="62"/>
                    <a:pt x="48" y="61"/>
                    <a:pt x="50" y="61"/>
                  </a:cubicBezTo>
                  <a:cubicBezTo>
                    <a:pt x="50" y="61"/>
                    <a:pt x="50" y="61"/>
                    <a:pt x="50" y="61"/>
                  </a:cubicBezTo>
                  <a:cubicBezTo>
                    <a:pt x="51" y="61"/>
                    <a:pt x="51" y="61"/>
                    <a:pt x="51" y="61"/>
                  </a:cubicBezTo>
                  <a:cubicBezTo>
                    <a:pt x="54" y="62"/>
                    <a:pt x="56" y="62"/>
                    <a:pt x="59" y="63"/>
                  </a:cubicBezTo>
                  <a:cubicBezTo>
                    <a:pt x="59" y="63"/>
                    <a:pt x="60" y="63"/>
                    <a:pt x="60" y="63"/>
                  </a:cubicBezTo>
                  <a:cubicBezTo>
                    <a:pt x="61" y="63"/>
                    <a:pt x="61" y="63"/>
                    <a:pt x="62" y="62"/>
                  </a:cubicBezTo>
                  <a:cubicBezTo>
                    <a:pt x="63" y="61"/>
                    <a:pt x="65" y="59"/>
                    <a:pt x="66" y="58"/>
                  </a:cubicBezTo>
                  <a:cubicBezTo>
                    <a:pt x="67" y="57"/>
                    <a:pt x="67" y="56"/>
                    <a:pt x="67" y="54"/>
                  </a:cubicBezTo>
                  <a:cubicBezTo>
                    <a:pt x="66" y="52"/>
                    <a:pt x="65" y="50"/>
                    <a:pt x="64" y="48"/>
                  </a:cubicBezTo>
                  <a:cubicBezTo>
                    <a:pt x="63" y="47"/>
                    <a:pt x="63" y="46"/>
                    <a:pt x="64" y="45"/>
                  </a:cubicBezTo>
                  <a:cubicBezTo>
                    <a:pt x="64" y="44"/>
                    <a:pt x="64" y="44"/>
                    <a:pt x="65" y="44"/>
                  </a:cubicBezTo>
                  <a:cubicBezTo>
                    <a:pt x="66" y="43"/>
                    <a:pt x="68" y="42"/>
                    <a:pt x="69" y="41"/>
                  </a:cubicBezTo>
                  <a:cubicBezTo>
                    <a:pt x="70" y="41"/>
                    <a:pt x="71" y="40"/>
                    <a:pt x="72" y="40"/>
                  </a:cubicBezTo>
                  <a:cubicBezTo>
                    <a:pt x="73" y="39"/>
                    <a:pt x="73" y="38"/>
                    <a:pt x="73" y="37"/>
                  </a:cubicBezTo>
                  <a:cubicBezTo>
                    <a:pt x="73" y="35"/>
                    <a:pt x="73" y="33"/>
                    <a:pt x="73" y="31"/>
                  </a:cubicBezTo>
                  <a:cubicBezTo>
                    <a:pt x="73" y="29"/>
                    <a:pt x="72" y="28"/>
                    <a:pt x="71" y="28"/>
                  </a:cubicBezTo>
                  <a:cubicBezTo>
                    <a:pt x="68" y="27"/>
                    <a:pt x="66" y="26"/>
                    <a:pt x="63" y="25"/>
                  </a:cubicBezTo>
                  <a:cubicBezTo>
                    <a:pt x="63" y="25"/>
                    <a:pt x="63" y="25"/>
                    <a:pt x="63" y="25"/>
                  </a:cubicBezTo>
                  <a:cubicBezTo>
                    <a:pt x="62" y="24"/>
                    <a:pt x="61" y="23"/>
                    <a:pt x="62" y="22"/>
                  </a:cubicBezTo>
                  <a:cubicBezTo>
                    <a:pt x="63" y="19"/>
                    <a:pt x="64" y="17"/>
                    <a:pt x="64" y="14"/>
                  </a:cubicBezTo>
                  <a:cubicBezTo>
                    <a:pt x="65" y="13"/>
                    <a:pt x="64" y="12"/>
                    <a:pt x="63" y="11"/>
                  </a:cubicBezTo>
                  <a:cubicBezTo>
                    <a:pt x="62" y="10"/>
                    <a:pt x="60" y="9"/>
                    <a:pt x="58" y="7"/>
                  </a:cubicBezTo>
                  <a:cubicBezTo>
                    <a:pt x="58" y="7"/>
                    <a:pt x="57" y="6"/>
                    <a:pt x="57" y="6"/>
                  </a:cubicBezTo>
                  <a:cubicBezTo>
                    <a:pt x="56" y="6"/>
                    <a:pt x="56" y="6"/>
                    <a:pt x="56" y="7"/>
                  </a:cubicBezTo>
                  <a:cubicBezTo>
                    <a:pt x="53" y="8"/>
                    <a:pt x="50" y="9"/>
                    <a:pt x="48" y="10"/>
                  </a:cubicBezTo>
                  <a:cubicBezTo>
                    <a:pt x="47" y="10"/>
                    <a:pt x="47" y="10"/>
                    <a:pt x="47" y="10"/>
                  </a:cubicBezTo>
                  <a:cubicBezTo>
                    <a:pt x="46" y="10"/>
                    <a:pt x="45" y="10"/>
                    <a:pt x="44" y="8"/>
                  </a:cubicBezTo>
                  <a:cubicBezTo>
                    <a:pt x="43" y="6"/>
                    <a:pt x="42" y="4"/>
                    <a:pt x="40" y="2"/>
                  </a:cubicBezTo>
                  <a:cubicBezTo>
                    <a:pt x="40" y="1"/>
                    <a:pt x="39" y="0"/>
                    <a:pt x="38"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3" name="Google Shape;3443;p51"/>
            <p:cNvSpPr/>
            <p:nvPr/>
          </p:nvSpPr>
          <p:spPr>
            <a:xfrm>
              <a:off x="5172199" y="4253455"/>
              <a:ext cx="207733" cy="396729"/>
            </a:xfrm>
            <a:custGeom>
              <a:avLst/>
              <a:gdLst/>
              <a:ahLst/>
              <a:cxnLst/>
              <a:rect l="l" t="t" r="r" b="b"/>
              <a:pathLst>
                <a:path w="108" h="206" extrusionOk="0">
                  <a:moveTo>
                    <a:pt x="54" y="199"/>
                  </a:moveTo>
                  <a:cubicBezTo>
                    <a:pt x="48" y="199"/>
                    <a:pt x="43" y="194"/>
                    <a:pt x="43" y="188"/>
                  </a:cubicBezTo>
                  <a:cubicBezTo>
                    <a:pt x="43" y="182"/>
                    <a:pt x="48" y="177"/>
                    <a:pt x="54" y="177"/>
                  </a:cubicBezTo>
                  <a:cubicBezTo>
                    <a:pt x="60" y="177"/>
                    <a:pt x="65" y="182"/>
                    <a:pt x="65" y="188"/>
                  </a:cubicBezTo>
                  <a:cubicBezTo>
                    <a:pt x="65" y="194"/>
                    <a:pt x="60" y="199"/>
                    <a:pt x="54" y="199"/>
                  </a:cubicBezTo>
                  <a:moveTo>
                    <a:pt x="12" y="167"/>
                  </a:moveTo>
                  <a:cubicBezTo>
                    <a:pt x="12" y="40"/>
                    <a:pt x="12" y="40"/>
                    <a:pt x="12" y="40"/>
                  </a:cubicBezTo>
                  <a:cubicBezTo>
                    <a:pt x="96" y="40"/>
                    <a:pt x="96" y="40"/>
                    <a:pt x="96" y="40"/>
                  </a:cubicBezTo>
                  <a:cubicBezTo>
                    <a:pt x="96" y="167"/>
                    <a:pt x="96" y="167"/>
                    <a:pt x="96" y="167"/>
                  </a:cubicBezTo>
                  <a:cubicBezTo>
                    <a:pt x="12" y="167"/>
                    <a:pt x="12" y="167"/>
                    <a:pt x="12" y="167"/>
                  </a:cubicBezTo>
                  <a:moveTo>
                    <a:pt x="41" y="25"/>
                  </a:moveTo>
                  <a:cubicBezTo>
                    <a:pt x="39" y="25"/>
                    <a:pt x="37" y="23"/>
                    <a:pt x="37" y="21"/>
                  </a:cubicBezTo>
                  <a:cubicBezTo>
                    <a:pt x="37" y="19"/>
                    <a:pt x="39" y="17"/>
                    <a:pt x="41" y="17"/>
                  </a:cubicBezTo>
                  <a:cubicBezTo>
                    <a:pt x="68" y="17"/>
                    <a:pt x="68" y="17"/>
                    <a:pt x="68" y="17"/>
                  </a:cubicBezTo>
                  <a:cubicBezTo>
                    <a:pt x="70" y="17"/>
                    <a:pt x="72" y="19"/>
                    <a:pt x="72" y="21"/>
                  </a:cubicBezTo>
                  <a:cubicBezTo>
                    <a:pt x="72" y="23"/>
                    <a:pt x="70" y="25"/>
                    <a:pt x="68" y="25"/>
                  </a:cubicBezTo>
                  <a:cubicBezTo>
                    <a:pt x="41" y="25"/>
                    <a:pt x="41" y="25"/>
                    <a:pt x="41" y="25"/>
                  </a:cubicBezTo>
                  <a:moveTo>
                    <a:pt x="94" y="0"/>
                  </a:moveTo>
                  <a:cubicBezTo>
                    <a:pt x="14" y="0"/>
                    <a:pt x="14" y="0"/>
                    <a:pt x="14" y="0"/>
                  </a:cubicBezTo>
                  <a:cubicBezTo>
                    <a:pt x="6" y="0"/>
                    <a:pt x="0" y="7"/>
                    <a:pt x="0" y="15"/>
                  </a:cubicBezTo>
                  <a:cubicBezTo>
                    <a:pt x="0" y="192"/>
                    <a:pt x="0" y="192"/>
                    <a:pt x="0" y="192"/>
                  </a:cubicBezTo>
                  <a:cubicBezTo>
                    <a:pt x="0" y="200"/>
                    <a:pt x="6" y="206"/>
                    <a:pt x="14" y="206"/>
                  </a:cubicBezTo>
                  <a:cubicBezTo>
                    <a:pt x="94" y="206"/>
                    <a:pt x="94" y="206"/>
                    <a:pt x="94" y="206"/>
                  </a:cubicBezTo>
                  <a:cubicBezTo>
                    <a:pt x="102" y="206"/>
                    <a:pt x="108" y="200"/>
                    <a:pt x="108" y="192"/>
                  </a:cubicBezTo>
                  <a:cubicBezTo>
                    <a:pt x="108" y="15"/>
                    <a:pt x="108" y="15"/>
                    <a:pt x="108" y="15"/>
                  </a:cubicBezTo>
                  <a:cubicBezTo>
                    <a:pt x="108" y="7"/>
                    <a:pt x="102" y="0"/>
                    <a:pt x="94"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4" name="Google Shape;3444;p51"/>
            <p:cNvSpPr/>
            <p:nvPr/>
          </p:nvSpPr>
          <p:spPr>
            <a:xfrm>
              <a:off x="7098819" y="4062829"/>
              <a:ext cx="250094" cy="238689"/>
            </a:xfrm>
            <a:custGeom>
              <a:avLst/>
              <a:gdLst/>
              <a:ahLst/>
              <a:cxnLst/>
              <a:rect l="l" t="t" r="r" b="b"/>
              <a:pathLst>
                <a:path w="130" h="124" extrusionOk="0">
                  <a:moveTo>
                    <a:pt x="86" y="74"/>
                  </a:moveTo>
                  <a:cubicBezTo>
                    <a:pt x="69" y="74"/>
                    <a:pt x="55" y="61"/>
                    <a:pt x="55" y="44"/>
                  </a:cubicBezTo>
                  <a:cubicBezTo>
                    <a:pt x="55" y="27"/>
                    <a:pt x="69" y="13"/>
                    <a:pt x="86" y="13"/>
                  </a:cubicBezTo>
                  <a:cubicBezTo>
                    <a:pt x="103" y="13"/>
                    <a:pt x="116" y="27"/>
                    <a:pt x="116" y="44"/>
                  </a:cubicBezTo>
                  <a:cubicBezTo>
                    <a:pt x="116" y="61"/>
                    <a:pt x="103" y="74"/>
                    <a:pt x="86" y="74"/>
                  </a:cubicBezTo>
                  <a:moveTo>
                    <a:pt x="86" y="0"/>
                  </a:moveTo>
                  <a:cubicBezTo>
                    <a:pt x="62" y="0"/>
                    <a:pt x="42" y="19"/>
                    <a:pt x="42" y="44"/>
                  </a:cubicBezTo>
                  <a:cubicBezTo>
                    <a:pt x="42" y="50"/>
                    <a:pt x="43" y="56"/>
                    <a:pt x="46" y="62"/>
                  </a:cubicBezTo>
                  <a:cubicBezTo>
                    <a:pt x="3" y="104"/>
                    <a:pt x="3" y="104"/>
                    <a:pt x="3" y="104"/>
                  </a:cubicBezTo>
                  <a:cubicBezTo>
                    <a:pt x="0" y="108"/>
                    <a:pt x="0" y="113"/>
                    <a:pt x="3" y="116"/>
                  </a:cubicBezTo>
                  <a:cubicBezTo>
                    <a:pt x="8" y="121"/>
                    <a:pt x="8" y="121"/>
                    <a:pt x="8" y="121"/>
                  </a:cubicBezTo>
                  <a:cubicBezTo>
                    <a:pt x="10" y="123"/>
                    <a:pt x="12" y="124"/>
                    <a:pt x="14" y="124"/>
                  </a:cubicBezTo>
                  <a:cubicBezTo>
                    <a:pt x="16" y="124"/>
                    <a:pt x="19" y="123"/>
                    <a:pt x="20" y="121"/>
                  </a:cubicBezTo>
                  <a:cubicBezTo>
                    <a:pt x="61" y="80"/>
                    <a:pt x="61" y="80"/>
                    <a:pt x="61" y="80"/>
                  </a:cubicBezTo>
                  <a:cubicBezTo>
                    <a:pt x="68" y="85"/>
                    <a:pt x="77" y="88"/>
                    <a:pt x="86" y="88"/>
                  </a:cubicBezTo>
                  <a:cubicBezTo>
                    <a:pt x="110" y="88"/>
                    <a:pt x="130" y="68"/>
                    <a:pt x="130" y="44"/>
                  </a:cubicBezTo>
                  <a:cubicBezTo>
                    <a:pt x="130" y="19"/>
                    <a:pt x="110" y="0"/>
                    <a:pt x="86"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5" name="Google Shape;3445;p51"/>
            <p:cNvSpPr/>
            <p:nvPr/>
          </p:nvSpPr>
          <p:spPr>
            <a:xfrm>
              <a:off x="5272399" y="5561764"/>
              <a:ext cx="53766" cy="59469"/>
            </a:xfrm>
            <a:custGeom>
              <a:avLst/>
              <a:gdLst/>
              <a:ahLst/>
              <a:cxnLst/>
              <a:rect l="l" t="t" r="r" b="b"/>
              <a:pathLst>
                <a:path w="28" h="31" extrusionOk="0">
                  <a:moveTo>
                    <a:pt x="1" y="0"/>
                  </a:moveTo>
                  <a:cubicBezTo>
                    <a:pt x="0" y="8"/>
                    <a:pt x="0" y="8"/>
                    <a:pt x="0" y="8"/>
                  </a:cubicBezTo>
                  <a:cubicBezTo>
                    <a:pt x="21" y="31"/>
                    <a:pt x="21" y="31"/>
                    <a:pt x="21" y="31"/>
                  </a:cubicBezTo>
                  <a:cubicBezTo>
                    <a:pt x="21" y="31"/>
                    <a:pt x="21" y="31"/>
                    <a:pt x="21" y="31"/>
                  </a:cubicBezTo>
                  <a:cubicBezTo>
                    <a:pt x="21" y="26"/>
                    <a:pt x="24" y="23"/>
                    <a:pt x="28" y="21"/>
                  </a:cubicBezTo>
                  <a:cubicBezTo>
                    <a:pt x="9" y="1"/>
                    <a:pt x="9" y="1"/>
                    <a:pt x="9" y="1"/>
                  </a:cubicBezTo>
                  <a:cubicBezTo>
                    <a:pt x="1" y="0"/>
                    <a:pt x="1" y="0"/>
                    <a:pt x="1"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6" name="Google Shape;3446;p51"/>
            <p:cNvSpPr/>
            <p:nvPr/>
          </p:nvSpPr>
          <p:spPr>
            <a:xfrm>
              <a:off x="5347346" y="5586203"/>
              <a:ext cx="70874" cy="40732"/>
            </a:xfrm>
            <a:custGeom>
              <a:avLst/>
              <a:gdLst/>
              <a:ahLst/>
              <a:cxnLst/>
              <a:rect l="l" t="t" r="r" b="b"/>
              <a:pathLst>
                <a:path w="37" h="21" extrusionOk="0">
                  <a:moveTo>
                    <a:pt x="30" y="0"/>
                  </a:moveTo>
                  <a:cubicBezTo>
                    <a:pt x="0" y="10"/>
                    <a:pt x="0" y="10"/>
                    <a:pt x="0" y="10"/>
                  </a:cubicBezTo>
                  <a:cubicBezTo>
                    <a:pt x="2" y="12"/>
                    <a:pt x="3" y="15"/>
                    <a:pt x="3" y="18"/>
                  </a:cubicBezTo>
                  <a:cubicBezTo>
                    <a:pt x="3" y="19"/>
                    <a:pt x="3" y="20"/>
                    <a:pt x="3" y="21"/>
                  </a:cubicBezTo>
                  <a:cubicBezTo>
                    <a:pt x="34" y="10"/>
                    <a:pt x="34" y="10"/>
                    <a:pt x="34" y="10"/>
                  </a:cubicBezTo>
                  <a:cubicBezTo>
                    <a:pt x="37" y="3"/>
                    <a:pt x="37" y="3"/>
                    <a:pt x="37" y="3"/>
                  </a:cubicBezTo>
                  <a:cubicBezTo>
                    <a:pt x="30" y="0"/>
                    <a:pt x="30" y="0"/>
                    <a:pt x="30"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7" name="Google Shape;3447;p51"/>
            <p:cNvSpPr/>
            <p:nvPr/>
          </p:nvSpPr>
          <p:spPr>
            <a:xfrm>
              <a:off x="5189307" y="5486818"/>
              <a:ext cx="286753" cy="267202"/>
            </a:xfrm>
            <a:custGeom>
              <a:avLst/>
              <a:gdLst/>
              <a:ahLst/>
              <a:cxnLst/>
              <a:rect l="l" t="t" r="r" b="b"/>
              <a:pathLst>
                <a:path w="149" h="139" extrusionOk="0">
                  <a:moveTo>
                    <a:pt x="70" y="15"/>
                  </a:moveTo>
                  <a:cubicBezTo>
                    <a:pt x="70" y="6"/>
                    <a:pt x="70" y="6"/>
                    <a:pt x="70" y="6"/>
                  </a:cubicBezTo>
                  <a:cubicBezTo>
                    <a:pt x="70" y="4"/>
                    <a:pt x="72" y="2"/>
                    <a:pt x="75" y="2"/>
                  </a:cubicBezTo>
                  <a:cubicBezTo>
                    <a:pt x="77" y="2"/>
                    <a:pt x="79" y="4"/>
                    <a:pt x="79" y="6"/>
                  </a:cubicBezTo>
                  <a:cubicBezTo>
                    <a:pt x="79" y="15"/>
                    <a:pt x="79" y="15"/>
                    <a:pt x="79" y="15"/>
                  </a:cubicBezTo>
                  <a:cubicBezTo>
                    <a:pt x="108" y="17"/>
                    <a:pt x="131" y="39"/>
                    <a:pt x="133" y="66"/>
                  </a:cubicBezTo>
                  <a:cubicBezTo>
                    <a:pt x="142" y="66"/>
                    <a:pt x="142" y="66"/>
                    <a:pt x="142" y="66"/>
                  </a:cubicBezTo>
                  <a:cubicBezTo>
                    <a:pt x="145" y="66"/>
                    <a:pt x="147" y="67"/>
                    <a:pt x="147" y="70"/>
                  </a:cubicBezTo>
                  <a:cubicBezTo>
                    <a:pt x="147" y="72"/>
                    <a:pt x="145" y="74"/>
                    <a:pt x="142" y="74"/>
                  </a:cubicBezTo>
                  <a:cubicBezTo>
                    <a:pt x="133" y="74"/>
                    <a:pt x="133" y="74"/>
                    <a:pt x="133" y="74"/>
                  </a:cubicBezTo>
                  <a:cubicBezTo>
                    <a:pt x="131" y="101"/>
                    <a:pt x="108" y="122"/>
                    <a:pt x="79" y="124"/>
                  </a:cubicBezTo>
                  <a:cubicBezTo>
                    <a:pt x="79" y="133"/>
                    <a:pt x="79" y="133"/>
                    <a:pt x="79" y="133"/>
                  </a:cubicBezTo>
                  <a:cubicBezTo>
                    <a:pt x="79" y="135"/>
                    <a:pt x="77" y="137"/>
                    <a:pt x="75" y="137"/>
                  </a:cubicBezTo>
                  <a:cubicBezTo>
                    <a:pt x="72" y="137"/>
                    <a:pt x="70" y="135"/>
                    <a:pt x="70" y="133"/>
                  </a:cubicBezTo>
                  <a:cubicBezTo>
                    <a:pt x="70" y="124"/>
                    <a:pt x="70" y="124"/>
                    <a:pt x="70" y="124"/>
                  </a:cubicBezTo>
                  <a:cubicBezTo>
                    <a:pt x="41" y="122"/>
                    <a:pt x="18" y="101"/>
                    <a:pt x="16" y="74"/>
                  </a:cubicBezTo>
                  <a:cubicBezTo>
                    <a:pt x="7" y="74"/>
                    <a:pt x="7" y="74"/>
                    <a:pt x="7" y="74"/>
                  </a:cubicBezTo>
                  <a:cubicBezTo>
                    <a:pt x="4" y="74"/>
                    <a:pt x="2" y="72"/>
                    <a:pt x="2" y="70"/>
                  </a:cubicBezTo>
                  <a:cubicBezTo>
                    <a:pt x="2" y="67"/>
                    <a:pt x="4" y="66"/>
                    <a:pt x="7" y="66"/>
                  </a:cubicBezTo>
                  <a:cubicBezTo>
                    <a:pt x="16" y="66"/>
                    <a:pt x="16" y="66"/>
                    <a:pt x="16" y="66"/>
                  </a:cubicBezTo>
                  <a:cubicBezTo>
                    <a:pt x="18" y="39"/>
                    <a:pt x="41" y="17"/>
                    <a:pt x="70" y="15"/>
                  </a:cubicBezTo>
                  <a:moveTo>
                    <a:pt x="75" y="0"/>
                  </a:moveTo>
                  <a:cubicBezTo>
                    <a:pt x="34" y="0"/>
                    <a:pt x="0" y="31"/>
                    <a:pt x="0" y="70"/>
                  </a:cubicBezTo>
                  <a:cubicBezTo>
                    <a:pt x="0" y="108"/>
                    <a:pt x="34" y="139"/>
                    <a:pt x="75" y="139"/>
                  </a:cubicBezTo>
                  <a:cubicBezTo>
                    <a:pt x="116" y="139"/>
                    <a:pt x="149" y="108"/>
                    <a:pt x="149" y="70"/>
                  </a:cubicBezTo>
                  <a:cubicBezTo>
                    <a:pt x="149" y="31"/>
                    <a:pt x="116" y="0"/>
                    <a:pt x="75"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8" name="Google Shape;3448;p51"/>
            <p:cNvSpPr/>
            <p:nvPr/>
          </p:nvSpPr>
          <p:spPr>
            <a:xfrm>
              <a:off x="5312317" y="5601681"/>
              <a:ext cx="40732" cy="39102"/>
            </a:xfrm>
            <a:custGeom>
              <a:avLst/>
              <a:gdLst/>
              <a:ahLst/>
              <a:cxnLst/>
              <a:rect l="l" t="t" r="r" b="b"/>
              <a:pathLst>
                <a:path w="21" h="20" extrusionOk="0">
                  <a:moveTo>
                    <a:pt x="11" y="0"/>
                  </a:moveTo>
                  <a:cubicBezTo>
                    <a:pt x="9" y="0"/>
                    <a:pt x="8" y="0"/>
                    <a:pt x="7" y="0"/>
                  </a:cubicBezTo>
                  <a:cubicBezTo>
                    <a:pt x="3" y="2"/>
                    <a:pt x="0" y="5"/>
                    <a:pt x="0" y="10"/>
                  </a:cubicBezTo>
                  <a:cubicBezTo>
                    <a:pt x="0" y="10"/>
                    <a:pt x="0" y="10"/>
                    <a:pt x="0" y="10"/>
                  </a:cubicBezTo>
                  <a:cubicBezTo>
                    <a:pt x="0" y="15"/>
                    <a:pt x="5" y="20"/>
                    <a:pt x="11" y="20"/>
                  </a:cubicBezTo>
                  <a:cubicBezTo>
                    <a:pt x="15" y="20"/>
                    <a:pt x="19" y="17"/>
                    <a:pt x="21" y="13"/>
                  </a:cubicBezTo>
                  <a:cubicBezTo>
                    <a:pt x="21" y="12"/>
                    <a:pt x="21" y="11"/>
                    <a:pt x="21" y="10"/>
                  </a:cubicBezTo>
                  <a:cubicBezTo>
                    <a:pt x="21" y="7"/>
                    <a:pt x="20" y="4"/>
                    <a:pt x="18" y="2"/>
                  </a:cubicBezTo>
                  <a:cubicBezTo>
                    <a:pt x="16" y="1"/>
                    <a:pt x="13" y="0"/>
                    <a:pt x="11"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49" name="Google Shape;3449;p51"/>
            <p:cNvSpPr/>
            <p:nvPr/>
          </p:nvSpPr>
          <p:spPr>
            <a:xfrm>
              <a:off x="5323721" y="5698623"/>
              <a:ext cx="17922" cy="51322"/>
            </a:xfrm>
            <a:custGeom>
              <a:avLst/>
              <a:gdLst/>
              <a:ahLst/>
              <a:cxnLst/>
              <a:rect l="l" t="t" r="r" b="b"/>
              <a:pathLst>
                <a:path w="9" h="27" extrusionOk="0">
                  <a:moveTo>
                    <a:pt x="5" y="0"/>
                  </a:moveTo>
                  <a:cubicBezTo>
                    <a:pt x="2" y="0"/>
                    <a:pt x="0" y="1"/>
                    <a:pt x="0" y="4"/>
                  </a:cubicBezTo>
                  <a:cubicBezTo>
                    <a:pt x="0" y="14"/>
                    <a:pt x="0" y="14"/>
                    <a:pt x="0" y="14"/>
                  </a:cubicBezTo>
                  <a:cubicBezTo>
                    <a:pt x="0" y="23"/>
                    <a:pt x="0" y="23"/>
                    <a:pt x="0" y="23"/>
                  </a:cubicBezTo>
                  <a:cubicBezTo>
                    <a:pt x="0" y="25"/>
                    <a:pt x="2" y="27"/>
                    <a:pt x="5" y="27"/>
                  </a:cubicBezTo>
                  <a:cubicBezTo>
                    <a:pt x="7" y="27"/>
                    <a:pt x="9" y="25"/>
                    <a:pt x="9" y="23"/>
                  </a:cubicBezTo>
                  <a:cubicBezTo>
                    <a:pt x="9" y="14"/>
                    <a:pt x="9" y="14"/>
                    <a:pt x="9" y="14"/>
                  </a:cubicBezTo>
                  <a:cubicBezTo>
                    <a:pt x="9" y="4"/>
                    <a:pt x="9" y="4"/>
                    <a:pt x="9" y="4"/>
                  </a:cubicBezTo>
                  <a:cubicBezTo>
                    <a:pt x="9" y="1"/>
                    <a:pt x="7" y="0"/>
                    <a:pt x="5"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0" name="Google Shape;3450;p51"/>
            <p:cNvSpPr/>
            <p:nvPr/>
          </p:nvSpPr>
          <p:spPr>
            <a:xfrm>
              <a:off x="5323721" y="5490076"/>
              <a:ext cx="17922" cy="53766"/>
            </a:xfrm>
            <a:custGeom>
              <a:avLst/>
              <a:gdLst/>
              <a:ahLst/>
              <a:cxnLst/>
              <a:rect l="l" t="t" r="r" b="b"/>
              <a:pathLst>
                <a:path w="9" h="28" extrusionOk="0">
                  <a:moveTo>
                    <a:pt x="5" y="0"/>
                  </a:moveTo>
                  <a:cubicBezTo>
                    <a:pt x="2" y="0"/>
                    <a:pt x="0" y="2"/>
                    <a:pt x="0" y="4"/>
                  </a:cubicBezTo>
                  <a:cubicBezTo>
                    <a:pt x="0" y="13"/>
                    <a:pt x="0" y="13"/>
                    <a:pt x="0" y="13"/>
                  </a:cubicBezTo>
                  <a:cubicBezTo>
                    <a:pt x="0" y="24"/>
                    <a:pt x="0" y="24"/>
                    <a:pt x="0" y="24"/>
                  </a:cubicBezTo>
                  <a:cubicBezTo>
                    <a:pt x="0" y="26"/>
                    <a:pt x="2" y="28"/>
                    <a:pt x="5" y="28"/>
                  </a:cubicBezTo>
                  <a:cubicBezTo>
                    <a:pt x="7" y="28"/>
                    <a:pt x="9" y="26"/>
                    <a:pt x="9" y="24"/>
                  </a:cubicBezTo>
                  <a:cubicBezTo>
                    <a:pt x="9" y="13"/>
                    <a:pt x="9" y="13"/>
                    <a:pt x="9" y="13"/>
                  </a:cubicBezTo>
                  <a:cubicBezTo>
                    <a:pt x="9" y="4"/>
                    <a:pt x="9" y="4"/>
                    <a:pt x="9" y="4"/>
                  </a:cubicBezTo>
                  <a:cubicBezTo>
                    <a:pt x="9" y="2"/>
                    <a:pt x="7" y="0"/>
                    <a:pt x="5"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1" name="Google Shape;3451;p51"/>
            <p:cNvSpPr/>
            <p:nvPr/>
          </p:nvSpPr>
          <p:spPr>
            <a:xfrm>
              <a:off x="5414961" y="5613901"/>
              <a:ext cx="57025" cy="15479"/>
            </a:xfrm>
            <a:custGeom>
              <a:avLst/>
              <a:gdLst/>
              <a:ahLst/>
              <a:cxnLst/>
              <a:rect l="l" t="t" r="r" b="b"/>
              <a:pathLst>
                <a:path w="30" h="8" extrusionOk="0">
                  <a:moveTo>
                    <a:pt x="25" y="0"/>
                  </a:moveTo>
                  <a:cubicBezTo>
                    <a:pt x="16" y="0"/>
                    <a:pt x="16" y="0"/>
                    <a:pt x="16" y="0"/>
                  </a:cubicBezTo>
                  <a:cubicBezTo>
                    <a:pt x="5" y="0"/>
                    <a:pt x="5" y="0"/>
                    <a:pt x="5" y="0"/>
                  </a:cubicBezTo>
                  <a:cubicBezTo>
                    <a:pt x="2" y="0"/>
                    <a:pt x="0" y="1"/>
                    <a:pt x="0" y="4"/>
                  </a:cubicBezTo>
                  <a:cubicBezTo>
                    <a:pt x="0" y="6"/>
                    <a:pt x="2" y="8"/>
                    <a:pt x="5" y="8"/>
                  </a:cubicBezTo>
                  <a:cubicBezTo>
                    <a:pt x="16" y="8"/>
                    <a:pt x="16" y="8"/>
                    <a:pt x="16" y="8"/>
                  </a:cubicBezTo>
                  <a:cubicBezTo>
                    <a:pt x="25" y="8"/>
                    <a:pt x="25" y="8"/>
                    <a:pt x="25" y="8"/>
                  </a:cubicBezTo>
                  <a:cubicBezTo>
                    <a:pt x="28" y="8"/>
                    <a:pt x="30" y="6"/>
                    <a:pt x="30" y="4"/>
                  </a:cubicBezTo>
                  <a:cubicBezTo>
                    <a:pt x="30" y="1"/>
                    <a:pt x="28" y="0"/>
                    <a:pt x="25"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2" name="Google Shape;3452;p51"/>
            <p:cNvSpPr/>
            <p:nvPr/>
          </p:nvSpPr>
          <p:spPr>
            <a:xfrm>
              <a:off x="5193379" y="5613901"/>
              <a:ext cx="57025" cy="15479"/>
            </a:xfrm>
            <a:custGeom>
              <a:avLst/>
              <a:gdLst/>
              <a:ahLst/>
              <a:cxnLst/>
              <a:rect l="l" t="t" r="r" b="b"/>
              <a:pathLst>
                <a:path w="30" h="8" extrusionOk="0">
                  <a:moveTo>
                    <a:pt x="25" y="0"/>
                  </a:moveTo>
                  <a:cubicBezTo>
                    <a:pt x="14" y="0"/>
                    <a:pt x="14" y="0"/>
                    <a:pt x="14" y="0"/>
                  </a:cubicBezTo>
                  <a:cubicBezTo>
                    <a:pt x="5" y="0"/>
                    <a:pt x="5" y="0"/>
                    <a:pt x="5" y="0"/>
                  </a:cubicBezTo>
                  <a:cubicBezTo>
                    <a:pt x="2" y="0"/>
                    <a:pt x="0" y="1"/>
                    <a:pt x="0" y="4"/>
                  </a:cubicBezTo>
                  <a:cubicBezTo>
                    <a:pt x="0" y="6"/>
                    <a:pt x="2" y="8"/>
                    <a:pt x="5" y="8"/>
                  </a:cubicBezTo>
                  <a:cubicBezTo>
                    <a:pt x="14" y="8"/>
                    <a:pt x="14" y="8"/>
                    <a:pt x="14" y="8"/>
                  </a:cubicBezTo>
                  <a:cubicBezTo>
                    <a:pt x="25" y="8"/>
                    <a:pt x="25" y="8"/>
                    <a:pt x="25" y="8"/>
                  </a:cubicBezTo>
                  <a:cubicBezTo>
                    <a:pt x="28" y="8"/>
                    <a:pt x="30" y="6"/>
                    <a:pt x="30" y="4"/>
                  </a:cubicBezTo>
                  <a:cubicBezTo>
                    <a:pt x="30" y="1"/>
                    <a:pt x="28" y="0"/>
                    <a:pt x="25"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3" name="Google Shape;3453;p51"/>
            <p:cNvSpPr/>
            <p:nvPr/>
          </p:nvSpPr>
          <p:spPr>
            <a:xfrm>
              <a:off x="6782740" y="2134580"/>
              <a:ext cx="269645" cy="391026"/>
            </a:xfrm>
            <a:custGeom>
              <a:avLst/>
              <a:gdLst/>
              <a:ahLst/>
              <a:cxnLst/>
              <a:rect l="l" t="t" r="r" b="b"/>
              <a:pathLst>
                <a:path w="140" h="203" extrusionOk="0">
                  <a:moveTo>
                    <a:pt x="56" y="203"/>
                  </a:moveTo>
                  <a:cubicBezTo>
                    <a:pt x="53" y="202"/>
                    <a:pt x="49" y="201"/>
                    <a:pt x="45" y="199"/>
                  </a:cubicBezTo>
                  <a:cubicBezTo>
                    <a:pt x="41" y="196"/>
                    <a:pt x="38" y="192"/>
                    <a:pt x="37" y="187"/>
                  </a:cubicBezTo>
                  <a:cubicBezTo>
                    <a:pt x="36" y="186"/>
                    <a:pt x="35" y="185"/>
                    <a:pt x="34" y="184"/>
                  </a:cubicBezTo>
                  <a:cubicBezTo>
                    <a:pt x="26" y="180"/>
                    <a:pt x="22" y="170"/>
                    <a:pt x="25" y="161"/>
                  </a:cubicBezTo>
                  <a:cubicBezTo>
                    <a:pt x="26" y="160"/>
                    <a:pt x="25" y="159"/>
                    <a:pt x="25" y="158"/>
                  </a:cubicBezTo>
                  <a:cubicBezTo>
                    <a:pt x="24" y="154"/>
                    <a:pt x="23" y="149"/>
                    <a:pt x="25" y="145"/>
                  </a:cubicBezTo>
                  <a:cubicBezTo>
                    <a:pt x="25" y="144"/>
                    <a:pt x="25" y="143"/>
                    <a:pt x="25" y="142"/>
                  </a:cubicBezTo>
                  <a:cubicBezTo>
                    <a:pt x="24" y="139"/>
                    <a:pt x="23" y="135"/>
                    <a:pt x="23" y="132"/>
                  </a:cubicBezTo>
                  <a:cubicBezTo>
                    <a:pt x="22" y="125"/>
                    <a:pt x="19" y="118"/>
                    <a:pt x="16" y="112"/>
                  </a:cubicBezTo>
                  <a:cubicBezTo>
                    <a:pt x="13" y="106"/>
                    <a:pt x="9" y="100"/>
                    <a:pt x="6" y="93"/>
                  </a:cubicBezTo>
                  <a:cubicBezTo>
                    <a:pt x="1" y="82"/>
                    <a:pt x="0" y="69"/>
                    <a:pt x="3" y="57"/>
                  </a:cubicBezTo>
                  <a:cubicBezTo>
                    <a:pt x="7" y="33"/>
                    <a:pt x="21" y="16"/>
                    <a:pt x="43" y="5"/>
                  </a:cubicBezTo>
                  <a:cubicBezTo>
                    <a:pt x="50" y="2"/>
                    <a:pt x="57" y="1"/>
                    <a:pt x="64" y="0"/>
                  </a:cubicBezTo>
                  <a:cubicBezTo>
                    <a:pt x="65" y="0"/>
                    <a:pt x="65" y="0"/>
                    <a:pt x="66" y="0"/>
                  </a:cubicBezTo>
                  <a:cubicBezTo>
                    <a:pt x="69" y="0"/>
                    <a:pt x="71" y="0"/>
                    <a:pt x="74" y="0"/>
                  </a:cubicBezTo>
                  <a:cubicBezTo>
                    <a:pt x="78" y="1"/>
                    <a:pt x="83" y="1"/>
                    <a:pt x="88" y="2"/>
                  </a:cubicBezTo>
                  <a:cubicBezTo>
                    <a:pt x="99" y="5"/>
                    <a:pt x="110" y="11"/>
                    <a:pt x="118" y="20"/>
                  </a:cubicBezTo>
                  <a:cubicBezTo>
                    <a:pt x="127" y="29"/>
                    <a:pt x="133" y="40"/>
                    <a:pt x="136" y="52"/>
                  </a:cubicBezTo>
                  <a:cubicBezTo>
                    <a:pt x="140" y="69"/>
                    <a:pt x="138" y="86"/>
                    <a:pt x="130" y="101"/>
                  </a:cubicBezTo>
                  <a:cubicBezTo>
                    <a:pt x="127" y="106"/>
                    <a:pt x="125" y="111"/>
                    <a:pt x="122" y="116"/>
                  </a:cubicBezTo>
                  <a:cubicBezTo>
                    <a:pt x="119" y="122"/>
                    <a:pt x="117" y="129"/>
                    <a:pt x="116" y="136"/>
                  </a:cubicBezTo>
                  <a:cubicBezTo>
                    <a:pt x="116" y="137"/>
                    <a:pt x="116" y="138"/>
                    <a:pt x="116" y="139"/>
                  </a:cubicBezTo>
                  <a:cubicBezTo>
                    <a:pt x="115" y="141"/>
                    <a:pt x="115" y="146"/>
                    <a:pt x="116" y="148"/>
                  </a:cubicBezTo>
                  <a:cubicBezTo>
                    <a:pt x="116" y="152"/>
                    <a:pt x="116" y="155"/>
                    <a:pt x="114" y="158"/>
                  </a:cubicBezTo>
                  <a:cubicBezTo>
                    <a:pt x="114" y="159"/>
                    <a:pt x="114" y="160"/>
                    <a:pt x="114" y="161"/>
                  </a:cubicBezTo>
                  <a:cubicBezTo>
                    <a:pt x="118" y="170"/>
                    <a:pt x="114" y="180"/>
                    <a:pt x="105" y="184"/>
                  </a:cubicBezTo>
                  <a:cubicBezTo>
                    <a:pt x="105" y="185"/>
                    <a:pt x="104" y="185"/>
                    <a:pt x="104" y="186"/>
                  </a:cubicBezTo>
                  <a:cubicBezTo>
                    <a:pt x="100" y="196"/>
                    <a:pt x="94" y="201"/>
                    <a:pt x="84" y="203"/>
                  </a:cubicBezTo>
                  <a:cubicBezTo>
                    <a:pt x="83" y="203"/>
                    <a:pt x="83" y="203"/>
                    <a:pt x="83" y="203"/>
                  </a:cubicBezTo>
                  <a:cubicBezTo>
                    <a:pt x="74" y="203"/>
                    <a:pt x="65" y="203"/>
                    <a:pt x="56" y="203"/>
                  </a:cubicBezTo>
                  <a:moveTo>
                    <a:pt x="70" y="140"/>
                  </a:moveTo>
                  <a:cubicBezTo>
                    <a:pt x="79" y="140"/>
                    <a:pt x="88" y="140"/>
                    <a:pt x="98" y="140"/>
                  </a:cubicBezTo>
                  <a:cubicBezTo>
                    <a:pt x="101" y="140"/>
                    <a:pt x="103" y="138"/>
                    <a:pt x="104" y="135"/>
                  </a:cubicBezTo>
                  <a:cubicBezTo>
                    <a:pt x="104" y="135"/>
                    <a:pt x="104" y="134"/>
                    <a:pt x="104" y="133"/>
                  </a:cubicBezTo>
                  <a:cubicBezTo>
                    <a:pt x="105" y="127"/>
                    <a:pt x="106" y="121"/>
                    <a:pt x="108" y="116"/>
                  </a:cubicBezTo>
                  <a:cubicBezTo>
                    <a:pt x="111" y="109"/>
                    <a:pt x="114" y="103"/>
                    <a:pt x="118" y="97"/>
                  </a:cubicBezTo>
                  <a:cubicBezTo>
                    <a:pt x="124" y="85"/>
                    <a:pt x="127" y="72"/>
                    <a:pt x="125" y="59"/>
                  </a:cubicBezTo>
                  <a:cubicBezTo>
                    <a:pt x="122" y="43"/>
                    <a:pt x="114" y="30"/>
                    <a:pt x="101" y="22"/>
                  </a:cubicBezTo>
                  <a:cubicBezTo>
                    <a:pt x="81" y="9"/>
                    <a:pt x="61" y="9"/>
                    <a:pt x="41" y="21"/>
                  </a:cubicBezTo>
                  <a:cubicBezTo>
                    <a:pt x="21" y="33"/>
                    <a:pt x="11" y="56"/>
                    <a:pt x="15" y="79"/>
                  </a:cubicBezTo>
                  <a:cubicBezTo>
                    <a:pt x="17" y="87"/>
                    <a:pt x="20" y="94"/>
                    <a:pt x="24" y="101"/>
                  </a:cubicBezTo>
                  <a:cubicBezTo>
                    <a:pt x="31" y="112"/>
                    <a:pt x="35" y="122"/>
                    <a:pt x="36" y="135"/>
                  </a:cubicBezTo>
                  <a:cubicBezTo>
                    <a:pt x="36" y="139"/>
                    <a:pt x="38" y="140"/>
                    <a:pt x="42" y="140"/>
                  </a:cubicBezTo>
                  <a:cubicBezTo>
                    <a:pt x="52" y="140"/>
                    <a:pt x="61" y="140"/>
                    <a:pt x="70" y="140"/>
                  </a:cubicBezTo>
                  <a:moveTo>
                    <a:pt x="70" y="157"/>
                  </a:moveTo>
                  <a:cubicBezTo>
                    <a:pt x="79" y="157"/>
                    <a:pt x="88" y="157"/>
                    <a:pt x="97" y="157"/>
                  </a:cubicBezTo>
                  <a:cubicBezTo>
                    <a:pt x="100" y="157"/>
                    <a:pt x="102" y="156"/>
                    <a:pt x="103" y="153"/>
                  </a:cubicBezTo>
                  <a:cubicBezTo>
                    <a:pt x="104" y="150"/>
                    <a:pt x="102" y="146"/>
                    <a:pt x="97" y="146"/>
                  </a:cubicBezTo>
                  <a:cubicBezTo>
                    <a:pt x="84" y="146"/>
                    <a:pt x="71" y="146"/>
                    <a:pt x="59" y="146"/>
                  </a:cubicBezTo>
                  <a:cubicBezTo>
                    <a:pt x="53" y="146"/>
                    <a:pt x="48" y="146"/>
                    <a:pt x="43" y="146"/>
                  </a:cubicBezTo>
                  <a:cubicBezTo>
                    <a:pt x="40" y="146"/>
                    <a:pt x="38" y="147"/>
                    <a:pt x="37" y="149"/>
                  </a:cubicBezTo>
                  <a:cubicBezTo>
                    <a:pt x="35" y="153"/>
                    <a:pt x="38" y="157"/>
                    <a:pt x="43" y="157"/>
                  </a:cubicBezTo>
                  <a:cubicBezTo>
                    <a:pt x="49" y="157"/>
                    <a:pt x="55" y="157"/>
                    <a:pt x="61" y="157"/>
                  </a:cubicBezTo>
                  <a:cubicBezTo>
                    <a:pt x="64" y="157"/>
                    <a:pt x="67" y="157"/>
                    <a:pt x="70" y="157"/>
                  </a:cubicBezTo>
                  <a:moveTo>
                    <a:pt x="70" y="162"/>
                  </a:moveTo>
                  <a:cubicBezTo>
                    <a:pt x="61" y="162"/>
                    <a:pt x="52" y="162"/>
                    <a:pt x="43" y="162"/>
                  </a:cubicBezTo>
                  <a:cubicBezTo>
                    <a:pt x="40" y="162"/>
                    <a:pt x="38" y="163"/>
                    <a:pt x="37" y="166"/>
                  </a:cubicBezTo>
                  <a:cubicBezTo>
                    <a:pt x="35" y="170"/>
                    <a:pt x="38" y="173"/>
                    <a:pt x="43" y="173"/>
                  </a:cubicBezTo>
                  <a:cubicBezTo>
                    <a:pt x="56" y="173"/>
                    <a:pt x="69" y="173"/>
                    <a:pt x="82" y="173"/>
                  </a:cubicBezTo>
                  <a:cubicBezTo>
                    <a:pt x="87" y="173"/>
                    <a:pt x="92" y="173"/>
                    <a:pt x="97" y="173"/>
                  </a:cubicBezTo>
                  <a:cubicBezTo>
                    <a:pt x="100" y="173"/>
                    <a:pt x="102" y="172"/>
                    <a:pt x="103" y="170"/>
                  </a:cubicBezTo>
                  <a:cubicBezTo>
                    <a:pt x="104" y="166"/>
                    <a:pt x="102" y="162"/>
                    <a:pt x="97" y="162"/>
                  </a:cubicBezTo>
                  <a:cubicBezTo>
                    <a:pt x="88" y="162"/>
                    <a:pt x="79" y="162"/>
                    <a:pt x="70" y="162"/>
                  </a:cubicBezTo>
                  <a:moveTo>
                    <a:pt x="92" y="179"/>
                  </a:moveTo>
                  <a:cubicBezTo>
                    <a:pt x="77" y="179"/>
                    <a:pt x="62" y="179"/>
                    <a:pt x="48" y="179"/>
                  </a:cubicBezTo>
                  <a:cubicBezTo>
                    <a:pt x="48" y="185"/>
                    <a:pt x="52" y="190"/>
                    <a:pt x="58" y="190"/>
                  </a:cubicBezTo>
                  <a:cubicBezTo>
                    <a:pt x="66" y="190"/>
                    <a:pt x="74" y="190"/>
                    <a:pt x="82" y="190"/>
                  </a:cubicBezTo>
                  <a:cubicBezTo>
                    <a:pt x="88" y="190"/>
                    <a:pt x="92" y="185"/>
                    <a:pt x="92" y="179"/>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4" name="Google Shape;3454;p51"/>
            <p:cNvSpPr/>
            <p:nvPr/>
          </p:nvSpPr>
          <p:spPr>
            <a:xfrm>
              <a:off x="3392215" y="5775199"/>
              <a:ext cx="270459" cy="391026"/>
            </a:xfrm>
            <a:custGeom>
              <a:avLst/>
              <a:gdLst/>
              <a:ahLst/>
              <a:cxnLst/>
              <a:rect l="l" t="t" r="r" b="b"/>
              <a:pathLst>
                <a:path w="140" h="203" extrusionOk="0">
                  <a:moveTo>
                    <a:pt x="56" y="203"/>
                  </a:moveTo>
                  <a:cubicBezTo>
                    <a:pt x="52" y="202"/>
                    <a:pt x="48" y="201"/>
                    <a:pt x="45" y="199"/>
                  </a:cubicBezTo>
                  <a:cubicBezTo>
                    <a:pt x="41" y="196"/>
                    <a:pt x="38" y="192"/>
                    <a:pt x="36" y="188"/>
                  </a:cubicBezTo>
                  <a:cubicBezTo>
                    <a:pt x="36" y="186"/>
                    <a:pt x="35" y="185"/>
                    <a:pt x="34" y="185"/>
                  </a:cubicBezTo>
                  <a:cubicBezTo>
                    <a:pt x="25" y="181"/>
                    <a:pt x="21" y="170"/>
                    <a:pt x="25" y="162"/>
                  </a:cubicBezTo>
                  <a:cubicBezTo>
                    <a:pt x="25" y="161"/>
                    <a:pt x="25" y="159"/>
                    <a:pt x="25" y="159"/>
                  </a:cubicBezTo>
                  <a:cubicBezTo>
                    <a:pt x="23" y="154"/>
                    <a:pt x="23" y="150"/>
                    <a:pt x="25" y="146"/>
                  </a:cubicBezTo>
                  <a:cubicBezTo>
                    <a:pt x="25" y="144"/>
                    <a:pt x="25" y="143"/>
                    <a:pt x="25" y="142"/>
                  </a:cubicBezTo>
                  <a:cubicBezTo>
                    <a:pt x="24" y="139"/>
                    <a:pt x="23" y="136"/>
                    <a:pt x="23" y="133"/>
                  </a:cubicBezTo>
                  <a:cubicBezTo>
                    <a:pt x="22" y="125"/>
                    <a:pt x="19" y="119"/>
                    <a:pt x="16" y="112"/>
                  </a:cubicBezTo>
                  <a:cubicBezTo>
                    <a:pt x="12" y="106"/>
                    <a:pt x="9" y="100"/>
                    <a:pt x="6" y="94"/>
                  </a:cubicBezTo>
                  <a:cubicBezTo>
                    <a:pt x="1" y="82"/>
                    <a:pt x="0" y="70"/>
                    <a:pt x="2" y="57"/>
                  </a:cubicBezTo>
                  <a:cubicBezTo>
                    <a:pt x="7" y="33"/>
                    <a:pt x="20" y="16"/>
                    <a:pt x="43" y="6"/>
                  </a:cubicBezTo>
                  <a:cubicBezTo>
                    <a:pt x="49" y="3"/>
                    <a:pt x="57" y="1"/>
                    <a:pt x="64" y="1"/>
                  </a:cubicBezTo>
                  <a:cubicBezTo>
                    <a:pt x="64" y="1"/>
                    <a:pt x="65" y="0"/>
                    <a:pt x="66" y="0"/>
                  </a:cubicBezTo>
                  <a:cubicBezTo>
                    <a:pt x="68" y="0"/>
                    <a:pt x="71" y="0"/>
                    <a:pt x="74" y="0"/>
                  </a:cubicBezTo>
                  <a:cubicBezTo>
                    <a:pt x="78" y="1"/>
                    <a:pt x="83" y="2"/>
                    <a:pt x="87" y="3"/>
                  </a:cubicBezTo>
                  <a:cubicBezTo>
                    <a:pt x="99" y="6"/>
                    <a:pt x="109" y="12"/>
                    <a:pt x="118" y="20"/>
                  </a:cubicBezTo>
                  <a:cubicBezTo>
                    <a:pt x="127" y="29"/>
                    <a:pt x="133" y="40"/>
                    <a:pt x="136" y="52"/>
                  </a:cubicBezTo>
                  <a:cubicBezTo>
                    <a:pt x="140" y="70"/>
                    <a:pt x="138" y="86"/>
                    <a:pt x="130" y="102"/>
                  </a:cubicBezTo>
                  <a:cubicBezTo>
                    <a:pt x="127" y="107"/>
                    <a:pt x="124" y="111"/>
                    <a:pt x="122" y="116"/>
                  </a:cubicBezTo>
                  <a:cubicBezTo>
                    <a:pt x="118" y="123"/>
                    <a:pt x="117" y="130"/>
                    <a:pt x="116" y="137"/>
                  </a:cubicBezTo>
                  <a:cubicBezTo>
                    <a:pt x="116" y="138"/>
                    <a:pt x="116" y="139"/>
                    <a:pt x="116" y="140"/>
                  </a:cubicBezTo>
                  <a:cubicBezTo>
                    <a:pt x="115" y="142"/>
                    <a:pt x="115" y="147"/>
                    <a:pt x="115" y="148"/>
                  </a:cubicBezTo>
                  <a:cubicBezTo>
                    <a:pt x="116" y="152"/>
                    <a:pt x="115" y="155"/>
                    <a:pt x="114" y="159"/>
                  </a:cubicBezTo>
                  <a:cubicBezTo>
                    <a:pt x="114" y="160"/>
                    <a:pt x="114" y="161"/>
                    <a:pt x="114" y="161"/>
                  </a:cubicBezTo>
                  <a:cubicBezTo>
                    <a:pt x="118" y="171"/>
                    <a:pt x="114" y="181"/>
                    <a:pt x="105" y="185"/>
                  </a:cubicBezTo>
                  <a:cubicBezTo>
                    <a:pt x="104" y="185"/>
                    <a:pt x="104" y="186"/>
                    <a:pt x="103" y="186"/>
                  </a:cubicBezTo>
                  <a:cubicBezTo>
                    <a:pt x="100" y="196"/>
                    <a:pt x="93" y="202"/>
                    <a:pt x="83" y="203"/>
                  </a:cubicBezTo>
                  <a:cubicBezTo>
                    <a:pt x="83" y="203"/>
                    <a:pt x="83" y="203"/>
                    <a:pt x="83" y="203"/>
                  </a:cubicBezTo>
                  <a:cubicBezTo>
                    <a:pt x="74" y="203"/>
                    <a:pt x="65" y="203"/>
                    <a:pt x="56" y="203"/>
                  </a:cubicBezTo>
                  <a:moveTo>
                    <a:pt x="70" y="141"/>
                  </a:moveTo>
                  <a:cubicBezTo>
                    <a:pt x="79" y="141"/>
                    <a:pt x="88" y="141"/>
                    <a:pt x="97" y="141"/>
                  </a:cubicBezTo>
                  <a:cubicBezTo>
                    <a:pt x="101" y="141"/>
                    <a:pt x="103" y="139"/>
                    <a:pt x="103" y="136"/>
                  </a:cubicBezTo>
                  <a:cubicBezTo>
                    <a:pt x="104" y="135"/>
                    <a:pt x="104" y="134"/>
                    <a:pt x="104" y="134"/>
                  </a:cubicBezTo>
                  <a:cubicBezTo>
                    <a:pt x="104" y="128"/>
                    <a:pt x="105" y="122"/>
                    <a:pt x="108" y="116"/>
                  </a:cubicBezTo>
                  <a:cubicBezTo>
                    <a:pt x="111" y="110"/>
                    <a:pt x="114" y="103"/>
                    <a:pt x="118" y="97"/>
                  </a:cubicBezTo>
                  <a:cubicBezTo>
                    <a:pt x="124" y="85"/>
                    <a:pt x="126" y="73"/>
                    <a:pt x="124" y="60"/>
                  </a:cubicBezTo>
                  <a:cubicBezTo>
                    <a:pt x="122" y="44"/>
                    <a:pt x="114" y="31"/>
                    <a:pt x="100" y="22"/>
                  </a:cubicBezTo>
                  <a:cubicBezTo>
                    <a:pt x="81" y="10"/>
                    <a:pt x="60" y="9"/>
                    <a:pt x="40" y="21"/>
                  </a:cubicBezTo>
                  <a:cubicBezTo>
                    <a:pt x="20" y="33"/>
                    <a:pt x="11" y="56"/>
                    <a:pt x="15" y="80"/>
                  </a:cubicBezTo>
                  <a:cubicBezTo>
                    <a:pt x="16" y="88"/>
                    <a:pt x="20" y="95"/>
                    <a:pt x="24" y="102"/>
                  </a:cubicBezTo>
                  <a:cubicBezTo>
                    <a:pt x="30" y="112"/>
                    <a:pt x="34" y="123"/>
                    <a:pt x="36" y="135"/>
                  </a:cubicBezTo>
                  <a:cubicBezTo>
                    <a:pt x="36" y="139"/>
                    <a:pt x="38" y="141"/>
                    <a:pt x="42" y="141"/>
                  </a:cubicBezTo>
                  <a:cubicBezTo>
                    <a:pt x="51" y="141"/>
                    <a:pt x="60" y="141"/>
                    <a:pt x="70" y="141"/>
                  </a:cubicBezTo>
                  <a:moveTo>
                    <a:pt x="70" y="157"/>
                  </a:moveTo>
                  <a:cubicBezTo>
                    <a:pt x="79" y="157"/>
                    <a:pt x="88" y="157"/>
                    <a:pt x="97" y="157"/>
                  </a:cubicBezTo>
                  <a:cubicBezTo>
                    <a:pt x="99" y="157"/>
                    <a:pt x="101" y="156"/>
                    <a:pt x="102" y="154"/>
                  </a:cubicBezTo>
                  <a:cubicBezTo>
                    <a:pt x="104" y="150"/>
                    <a:pt x="101" y="146"/>
                    <a:pt x="97" y="146"/>
                  </a:cubicBezTo>
                  <a:cubicBezTo>
                    <a:pt x="84" y="146"/>
                    <a:pt x="71" y="146"/>
                    <a:pt x="58" y="146"/>
                  </a:cubicBezTo>
                  <a:cubicBezTo>
                    <a:pt x="53" y="146"/>
                    <a:pt x="48" y="146"/>
                    <a:pt x="42" y="146"/>
                  </a:cubicBezTo>
                  <a:cubicBezTo>
                    <a:pt x="40" y="146"/>
                    <a:pt x="38" y="147"/>
                    <a:pt x="37" y="150"/>
                  </a:cubicBezTo>
                  <a:cubicBezTo>
                    <a:pt x="35" y="153"/>
                    <a:pt x="38" y="157"/>
                    <a:pt x="42" y="157"/>
                  </a:cubicBezTo>
                  <a:cubicBezTo>
                    <a:pt x="48" y="157"/>
                    <a:pt x="55" y="157"/>
                    <a:pt x="61" y="157"/>
                  </a:cubicBezTo>
                  <a:cubicBezTo>
                    <a:pt x="64" y="157"/>
                    <a:pt x="67" y="157"/>
                    <a:pt x="70" y="157"/>
                  </a:cubicBezTo>
                  <a:moveTo>
                    <a:pt x="70" y="163"/>
                  </a:moveTo>
                  <a:cubicBezTo>
                    <a:pt x="61" y="163"/>
                    <a:pt x="51" y="163"/>
                    <a:pt x="42" y="163"/>
                  </a:cubicBezTo>
                  <a:cubicBezTo>
                    <a:pt x="40" y="163"/>
                    <a:pt x="38" y="164"/>
                    <a:pt x="37" y="166"/>
                  </a:cubicBezTo>
                  <a:cubicBezTo>
                    <a:pt x="35" y="170"/>
                    <a:pt x="38" y="174"/>
                    <a:pt x="42" y="174"/>
                  </a:cubicBezTo>
                  <a:cubicBezTo>
                    <a:pt x="56" y="174"/>
                    <a:pt x="69" y="174"/>
                    <a:pt x="82" y="174"/>
                  </a:cubicBezTo>
                  <a:cubicBezTo>
                    <a:pt x="87" y="174"/>
                    <a:pt x="92" y="174"/>
                    <a:pt x="97" y="174"/>
                  </a:cubicBezTo>
                  <a:cubicBezTo>
                    <a:pt x="100" y="174"/>
                    <a:pt x="101" y="173"/>
                    <a:pt x="102" y="171"/>
                  </a:cubicBezTo>
                  <a:cubicBezTo>
                    <a:pt x="104" y="167"/>
                    <a:pt x="101" y="163"/>
                    <a:pt x="97" y="163"/>
                  </a:cubicBezTo>
                  <a:cubicBezTo>
                    <a:pt x="88" y="163"/>
                    <a:pt x="79" y="163"/>
                    <a:pt x="70" y="163"/>
                  </a:cubicBezTo>
                  <a:moveTo>
                    <a:pt x="92" y="180"/>
                  </a:moveTo>
                  <a:cubicBezTo>
                    <a:pt x="77" y="180"/>
                    <a:pt x="62" y="180"/>
                    <a:pt x="47" y="180"/>
                  </a:cubicBezTo>
                  <a:cubicBezTo>
                    <a:pt x="48" y="186"/>
                    <a:pt x="52" y="190"/>
                    <a:pt x="58" y="191"/>
                  </a:cubicBezTo>
                  <a:cubicBezTo>
                    <a:pt x="66" y="191"/>
                    <a:pt x="74" y="191"/>
                    <a:pt x="81" y="191"/>
                  </a:cubicBezTo>
                  <a:cubicBezTo>
                    <a:pt x="87" y="190"/>
                    <a:pt x="92" y="186"/>
                    <a:pt x="92" y="18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5" name="Google Shape;3455;p51"/>
            <p:cNvSpPr/>
            <p:nvPr/>
          </p:nvSpPr>
          <p:spPr>
            <a:xfrm>
              <a:off x="5990911" y="5688847"/>
              <a:ext cx="228913" cy="246836"/>
            </a:xfrm>
            <a:custGeom>
              <a:avLst/>
              <a:gdLst/>
              <a:ahLst/>
              <a:cxnLst/>
              <a:rect l="l" t="t" r="r" b="b"/>
              <a:pathLst>
                <a:path w="119" h="128" extrusionOk="0">
                  <a:moveTo>
                    <a:pt x="115" y="5"/>
                  </a:moveTo>
                  <a:cubicBezTo>
                    <a:pt x="116" y="6"/>
                    <a:pt x="117" y="8"/>
                    <a:pt x="117" y="11"/>
                  </a:cubicBezTo>
                  <a:cubicBezTo>
                    <a:pt x="119" y="30"/>
                    <a:pt x="117" y="48"/>
                    <a:pt x="110" y="64"/>
                  </a:cubicBezTo>
                  <a:cubicBezTo>
                    <a:pt x="94" y="100"/>
                    <a:pt x="66" y="121"/>
                    <a:pt x="28" y="127"/>
                  </a:cubicBezTo>
                  <a:cubicBezTo>
                    <a:pt x="22" y="128"/>
                    <a:pt x="16" y="128"/>
                    <a:pt x="11" y="128"/>
                  </a:cubicBezTo>
                  <a:cubicBezTo>
                    <a:pt x="5" y="128"/>
                    <a:pt x="1" y="124"/>
                    <a:pt x="1" y="118"/>
                  </a:cubicBezTo>
                  <a:cubicBezTo>
                    <a:pt x="0" y="113"/>
                    <a:pt x="3" y="108"/>
                    <a:pt x="8" y="107"/>
                  </a:cubicBezTo>
                  <a:cubicBezTo>
                    <a:pt x="10" y="106"/>
                    <a:pt x="12" y="106"/>
                    <a:pt x="14" y="106"/>
                  </a:cubicBezTo>
                  <a:cubicBezTo>
                    <a:pt x="23" y="106"/>
                    <a:pt x="32" y="105"/>
                    <a:pt x="41" y="102"/>
                  </a:cubicBezTo>
                  <a:cubicBezTo>
                    <a:pt x="57" y="96"/>
                    <a:pt x="71" y="86"/>
                    <a:pt x="81" y="72"/>
                  </a:cubicBezTo>
                  <a:cubicBezTo>
                    <a:pt x="87" y="62"/>
                    <a:pt x="92" y="52"/>
                    <a:pt x="94" y="40"/>
                  </a:cubicBezTo>
                  <a:cubicBezTo>
                    <a:pt x="96" y="34"/>
                    <a:pt x="96" y="27"/>
                    <a:pt x="96" y="20"/>
                  </a:cubicBezTo>
                  <a:cubicBezTo>
                    <a:pt x="96" y="17"/>
                    <a:pt x="95" y="14"/>
                    <a:pt x="96" y="11"/>
                  </a:cubicBezTo>
                  <a:cubicBezTo>
                    <a:pt x="96" y="7"/>
                    <a:pt x="98" y="4"/>
                    <a:pt x="102" y="2"/>
                  </a:cubicBezTo>
                  <a:cubicBezTo>
                    <a:pt x="106" y="0"/>
                    <a:pt x="111" y="1"/>
                    <a:pt x="115" y="5"/>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6" name="Google Shape;3456;p51"/>
            <p:cNvSpPr/>
            <p:nvPr/>
          </p:nvSpPr>
          <p:spPr>
            <a:xfrm>
              <a:off x="5985208" y="5692921"/>
              <a:ext cx="153967" cy="167001"/>
            </a:xfrm>
            <a:custGeom>
              <a:avLst/>
              <a:gdLst/>
              <a:ahLst/>
              <a:cxnLst/>
              <a:rect l="l" t="t" r="r" b="b"/>
              <a:pathLst>
                <a:path w="80" h="87" extrusionOk="0">
                  <a:moveTo>
                    <a:pt x="62" y="68"/>
                  </a:moveTo>
                  <a:cubicBezTo>
                    <a:pt x="50" y="80"/>
                    <a:pt x="35" y="86"/>
                    <a:pt x="18" y="86"/>
                  </a:cubicBezTo>
                  <a:cubicBezTo>
                    <a:pt x="14" y="87"/>
                    <a:pt x="11" y="87"/>
                    <a:pt x="7" y="85"/>
                  </a:cubicBezTo>
                  <a:cubicBezTo>
                    <a:pt x="3" y="83"/>
                    <a:pt x="0" y="78"/>
                    <a:pt x="1" y="73"/>
                  </a:cubicBezTo>
                  <a:cubicBezTo>
                    <a:pt x="2" y="68"/>
                    <a:pt x="6" y="63"/>
                    <a:pt x="11" y="63"/>
                  </a:cubicBezTo>
                  <a:cubicBezTo>
                    <a:pt x="14" y="63"/>
                    <a:pt x="17" y="63"/>
                    <a:pt x="20" y="62"/>
                  </a:cubicBezTo>
                  <a:cubicBezTo>
                    <a:pt x="41" y="61"/>
                    <a:pt x="56" y="44"/>
                    <a:pt x="56" y="22"/>
                  </a:cubicBezTo>
                  <a:cubicBezTo>
                    <a:pt x="56" y="19"/>
                    <a:pt x="56" y="15"/>
                    <a:pt x="56" y="12"/>
                  </a:cubicBezTo>
                  <a:cubicBezTo>
                    <a:pt x="56" y="6"/>
                    <a:pt x="61" y="1"/>
                    <a:pt x="67" y="1"/>
                  </a:cubicBezTo>
                  <a:cubicBezTo>
                    <a:pt x="72" y="0"/>
                    <a:pt x="78" y="4"/>
                    <a:pt x="79" y="10"/>
                  </a:cubicBezTo>
                  <a:cubicBezTo>
                    <a:pt x="80" y="14"/>
                    <a:pt x="80" y="18"/>
                    <a:pt x="80" y="22"/>
                  </a:cubicBezTo>
                  <a:cubicBezTo>
                    <a:pt x="80" y="33"/>
                    <a:pt x="78" y="45"/>
                    <a:pt x="72" y="55"/>
                  </a:cubicBezTo>
                  <a:cubicBezTo>
                    <a:pt x="69" y="59"/>
                    <a:pt x="66" y="64"/>
                    <a:pt x="62" y="68"/>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7" name="Google Shape;3457;p51"/>
            <p:cNvSpPr/>
            <p:nvPr/>
          </p:nvSpPr>
          <p:spPr>
            <a:xfrm>
              <a:off x="5977062" y="5692921"/>
              <a:ext cx="80650" cy="82279"/>
            </a:xfrm>
            <a:custGeom>
              <a:avLst/>
              <a:gdLst/>
              <a:ahLst/>
              <a:cxnLst/>
              <a:rect l="l" t="t" r="r" b="b"/>
              <a:pathLst>
                <a:path w="42" h="43" extrusionOk="0">
                  <a:moveTo>
                    <a:pt x="34" y="7"/>
                  </a:moveTo>
                  <a:cubicBezTo>
                    <a:pt x="42" y="15"/>
                    <a:pt x="42" y="27"/>
                    <a:pt x="35" y="34"/>
                  </a:cubicBezTo>
                  <a:cubicBezTo>
                    <a:pt x="28" y="42"/>
                    <a:pt x="16" y="43"/>
                    <a:pt x="8" y="35"/>
                  </a:cubicBezTo>
                  <a:cubicBezTo>
                    <a:pt x="0" y="28"/>
                    <a:pt x="0" y="16"/>
                    <a:pt x="7" y="8"/>
                  </a:cubicBezTo>
                  <a:cubicBezTo>
                    <a:pt x="14" y="1"/>
                    <a:pt x="26" y="0"/>
                    <a:pt x="34" y="7"/>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8" name="Google Shape;3458;p51"/>
            <p:cNvSpPr/>
            <p:nvPr/>
          </p:nvSpPr>
          <p:spPr>
            <a:xfrm>
              <a:off x="7601450" y="1614026"/>
              <a:ext cx="286753" cy="190626"/>
            </a:xfrm>
            <a:custGeom>
              <a:avLst/>
              <a:gdLst/>
              <a:ahLst/>
              <a:cxnLst/>
              <a:rect l="l" t="t" r="r" b="b"/>
              <a:pathLst>
                <a:path w="149" h="99" extrusionOk="0">
                  <a:moveTo>
                    <a:pt x="1" y="92"/>
                  </a:moveTo>
                  <a:cubicBezTo>
                    <a:pt x="0" y="90"/>
                    <a:pt x="0" y="87"/>
                    <a:pt x="1" y="85"/>
                  </a:cubicBezTo>
                  <a:cubicBezTo>
                    <a:pt x="6" y="67"/>
                    <a:pt x="14" y="51"/>
                    <a:pt x="27" y="38"/>
                  </a:cubicBezTo>
                  <a:cubicBezTo>
                    <a:pt x="54" y="10"/>
                    <a:pt x="87" y="0"/>
                    <a:pt x="125" y="8"/>
                  </a:cubicBezTo>
                  <a:cubicBezTo>
                    <a:pt x="131" y="9"/>
                    <a:pt x="136" y="11"/>
                    <a:pt x="142" y="13"/>
                  </a:cubicBezTo>
                  <a:cubicBezTo>
                    <a:pt x="147" y="15"/>
                    <a:pt x="149" y="20"/>
                    <a:pt x="148" y="26"/>
                  </a:cubicBezTo>
                  <a:cubicBezTo>
                    <a:pt x="146" y="31"/>
                    <a:pt x="141" y="34"/>
                    <a:pt x="136" y="34"/>
                  </a:cubicBezTo>
                  <a:cubicBezTo>
                    <a:pt x="134" y="33"/>
                    <a:pt x="133" y="33"/>
                    <a:pt x="131" y="32"/>
                  </a:cubicBezTo>
                  <a:cubicBezTo>
                    <a:pt x="122" y="29"/>
                    <a:pt x="113" y="27"/>
                    <a:pt x="104" y="27"/>
                  </a:cubicBezTo>
                  <a:cubicBezTo>
                    <a:pt x="86" y="27"/>
                    <a:pt x="71" y="31"/>
                    <a:pt x="56" y="41"/>
                  </a:cubicBezTo>
                  <a:cubicBezTo>
                    <a:pt x="47" y="48"/>
                    <a:pt x="39" y="56"/>
                    <a:pt x="32" y="66"/>
                  </a:cubicBezTo>
                  <a:cubicBezTo>
                    <a:pt x="29" y="71"/>
                    <a:pt x="26" y="78"/>
                    <a:pt x="24" y="84"/>
                  </a:cubicBezTo>
                  <a:cubicBezTo>
                    <a:pt x="23" y="87"/>
                    <a:pt x="22" y="90"/>
                    <a:pt x="21" y="92"/>
                  </a:cubicBezTo>
                  <a:cubicBezTo>
                    <a:pt x="19" y="96"/>
                    <a:pt x="16" y="98"/>
                    <a:pt x="11" y="99"/>
                  </a:cubicBezTo>
                  <a:cubicBezTo>
                    <a:pt x="7" y="99"/>
                    <a:pt x="3" y="96"/>
                    <a:pt x="1" y="92"/>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59" name="Google Shape;3459;p51"/>
            <p:cNvSpPr/>
            <p:nvPr/>
          </p:nvSpPr>
          <p:spPr>
            <a:xfrm>
              <a:off x="7674768" y="1697119"/>
              <a:ext cx="190626" cy="134415"/>
            </a:xfrm>
            <a:custGeom>
              <a:avLst/>
              <a:gdLst/>
              <a:ahLst/>
              <a:cxnLst/>
              <a:rect l="l" t="t" r="r" b="b"/>
              <a:pathLst>
                <a:path w="99" h="70" extrusionOk="0">
                  <a:moveTo>
                    <a:pt x="38" y="7"/>
                  </a:moveTo>
                  <a:cubicBezTo>
                    <a:pt x="53" y="0"/>
                    <a:pt x="69" y="0"/>
                    <a:pt x="86" y="6"/>
                  </a:cubicBezTo>
                  <a:cubicBezTo>
                    <a:pt x="89" y="7"/>
                    <a:pt x="93" y="8"/>
                    <a:pt x="95" y="10"/>
                  </a:cubicBezTo>
                  <a:cubicBezTo>
                    <a:pt x="99" y="14"/>
                    <a:pt x="99" y="20"/>
                    <a:pt x="97" y="24"/>
                  </a:cubicBezTo>
                  <a:cubicBezTo>
                    <a:pt x="94" y="29"/>
                    <a:pt x="89" y="31"/>
                    <a:pt x="84" y="30"/>
                  </a:cubicBezTo>
                  <a:cubicBezTo>
                    <a:pt x="81" y="29"/>
                    <a:pt x="78" y="28"/>
                    <a:pt x="76" y="28"/>
                  </a:cubicBezTo>
                  <a:cubicBezTo>
                    <a:pt x="55" y="21"/>
                    <a:pt x="34" y="32"/>
                    <a:pt x="27" y="52"/>
                  </a:cubicBezTo>
                  <a:cubicBezTo>
                    <a:pt x="26" y="56"/>
                    <a:pt x="25" y="59"/>
                    <a:pt x="24" y="62"/>
                  </a:cubicBezTo>
                  <a:cubicBezTo>
                    <a:pt x="22" y="67"/>
                    <a:pt x="16" y="70"/>
                    <a:pt x="10" y="68"/>
                  </a:cubicBezTo>
                  <a:cubicBezTo>
                    <a:pt x="4" y="67"/>
                    <a:pt x="0" y="61"/>
                    <a:pt x="1" y="56"/>
                  </a:cubicBezTo>
                  <a:cubicBezTo>
                    <a:pt x="2" y="52"/>
                    <a:pt x="3" y="48"/>
                    <a:pt x="5" y="44"/>
                  </a:cubicBezTo>
                  <a:cubicBezTo>
                    <a:pt x="9" y="33"/>
                    <a:pt x="15" y="24"/>
                    <a:pt x="24" y="16"/>
                  </a:cubicBezTo>
                  <a:cubicBezTo>
                    <a:pt x="28" y="13"/>
                    <a:pt x="33" y="10"/>
                    <a:pt x="37" y="7"/>
                  </a:cubicBezTo>
                  <a:lnTo>
                    <a:pt x="38" y="7"/>
                  </a:ln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0" name="Google Shape;3460;p51"/>
            <p:cNvSpPr/>
            <p:nvPr/>
          </p:nvSpPr>
          <p:spPr>
            <a:xfrm>
              <a:off x="7755417" y="1783471"/>
              <a:ext cx="83093" cy="83093"/>
            </a:xfrm>
            <a:custGeom>
              <a:avLst/>
              <a:gdLst/>
              <a:ahLst/>
              <a:cxnLst/>
              <a:rect l="l" t="t" r="r" b="b"/>
              <a:pathLst>
                <a:path w="43" h="43" extrusionOk="0">
                  <a:moveTo>
                    <a:pt x="4" y="30"/>
                  </a:moveTo>
                  <a:cubicBezTo>
                    <a:pt x="0" y="21"/>
                    <a:pt x="4" y="9"/>
                    <a:pt x="13" y="5"/>
                  </a:cubicBezTo>
                  <a:cubicBezTo>
                    <a:pt x="22" y="0"/>
                    <a:pt x="34" y="4"/>
                    <a:pt x="39" y="13"/>
                  </a:cubicBezTo>
                  <a:cubicBezTo>
                    <a:pt x="43" y="22"/>
                    <a:pt x="39" y="34"/>
                    <a:pt x="30" y="39"/>
                  </a:cubicBezTo>
                  <a:cubicBezTo>
                    <a:pt x="21" y="43"/>
                    <a:pt x="9" y="40"/>
                    <a:pt x="4" y="30"/>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1" name="Google Shape;3461;p51"/>
            <p:cNvSpPr/>
            <p:nvPr/>
          </p:nvSpPr>
          <p:spPr>
            <a:xfrm>
              <a:off x="4321717" y="5978044"/>
              <a:ext cx="281864" cy="175147"/>
            </a:xfrm>
            <a:custGeom>
              <a:avLst/>
              <a:gdLst/>
              <a:ahLst/>
              <a:cxnLst/>
              <a:rect l="l" t="t" r="r" b="b"/>
              <a:pathLst>
                <a:path w="146" h="91" extrusionOk="0">
                  <a:moveTo>
                    <a:pt x="108" y="0"/>
                  </a:moveTo>
                  <a:cubicBezTo>
                    <a:pt x="108" y="0"/>
                    <a:pt x="108" y="1"/>
                    <a:pt x="109" y="1"/>
                  </a:cubicBezTo>
                  <a:cubicBezTo>
                    <a:pt x="121" y="10"/>
                    <a:pt x="133" y="19"/>
                    <a:pt x="145" y="28"/>
                  </a:cubicBezTo>
                  <a:cubicBezTo>
                    <a:pt x="145" y="28"/>
                    <a:pt x="145" y="28"/>
                    <a:pt x="146" y="29"/>
                  </a:cubicBezTo>
                  <a:cubicBezTo>
                    <a:pt x="133" y="39"/>
                    <a:pt x="120" y="48"/>
                    <a:pt x="107" y="58"/>
                  </a:cubicBezTo>
                  <a:cubicBezTo>
                    <a:pt x="107" y="52"/>
                    <a:pt x="107" y="45"/>
                    <a:pt x="107" y="39"/>
                  </a:cubicBezTo>
                  <a:cubicBezTo>
                    <a:pt x="107" y="39"/>
                    <a:pt x="106" y="39"/>
                    <a:pt x="106" y="39"/>
                  </a:cubicBezTo>
                  <a:cubicBezTo>
                    <a:pt x="87" y="39"/>
                    <a:pt x="68" y="39"/>
                    <a:pt x="49" y="39"/>
                  </a:cubicBezTo>
                  <a:cubicBezTo>
                    <a:pt x="32" y="39"/>
                    <a:pt x="19" y="53"/>
                    <a:pt x="20" y="70"/>
                  </a:cubicBezTo>
                  <a:cubicBezTo>
                    <a:pt x="20" y="72"/>
                    <a:pt x="21" y="75"/>
                    <a:pt x="21" y="77"/>
                  </a:cubicBezTo>
                  <a:cubicBezTo>
                    <a:pt x="21" y="78"/>
                    <a:pt x="21" y="79"/>
                    <a:pt x="21" y="79"/>
                  </a:cubicBezTo>
                  <a:cubicBezTo>
                    <a:pt x="16" y="83"/>
                    <a:pt x="11" y="87"/>
                    <a:pt x="6" y="91"/>
                  </a:cubicBezTo>
                  <a:cubicBezTo>
                    <a:pt x="5" y="88"/>
                    <a:pt x="3" y="85"/>
                    <a:pt x="2" y="82"/>
                  </a:cubicBezTo>
                  <a:cubicBezTo>
                    <a:pt x="2" y="79"/>
                    <a:pt x="1" y="76"/>
                    <a:pt x="1" y="73"/>
                  </a:cubicBezTo>
                  <a:cubicBezTo>
                    <a:pt x="0" y="71"/>
                    <a:pt x="0" y="71"/>
                    <a:pt x="0" y="71"/>
                  </a:cubicBezTo>
                  <a:cubicBezTo>
                    <a:pt x="0" y="69"/>
                    <a:pt x="0" y="67"/>
                    <a:pt x="0" y="65"/>
                  </a:cubicBezTo>
                  <a:cubicBezTo>
                    <a:pt x="0" y="63"/>
                    <a:pt x="1" y="62"/>
                    <a:pt x="1" y="60"/>
                  </a:cubicBezTo>
                  <a:cubicBezTo>
                    <a:pt x="3" y="48"/>
                    <a:pt x="9" y="38"/>
                    <a:pt x="18" y="30"/>
                  </a:cubicBezTo>
                  <a:cubicBezTo>
                    <a:pt x="28" y="23"/>
                    <a:pt x="38" y="19"/>
                    <a:pt x="50" y="19"/>
                  </a:cubicBezTo>
                  <a:cubicBezTo>
                    <a:pt x="68" y="19"/>
                    <a:pt x="87" y="19"/>
                    <a:pt x="105" y="19"/>
                  </a:cubicBezTo>
                  <a:cubicBezTo>
                    <a:pt x="106" y="19"/>
                    <a:pt x="107" y="19"/>
                    <a:pt x="107" y="19"/>
                  </a:cubicBezTo>
                  <a:cubicBezTo>
                    <a:pt x="107" y="13"/>
                    <a:pt x="107" y="6"/>
                    <a:pt x="107" y="0"/>
                  </a:cubicBezTo>
                  <a:cubicBezTo>
                    <a:pt x="108" y="0"/>
                    <a:pt x="108" y="0"/>
                    <a:pt x="108" y="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2" name="Google Shape;3462;p51"/>
            <p:cNvSpPr/>
            <p:nvPr/>
          </p:nvSpPr>
          <p:spPr>
            <a:xfrm>
              <a:off x="4341268" y="6064395"/>
              <a:ext cx="281050" cy="175147"/>
            </a:xfrm>
            <a:custGeom>
              <a:avLst/>
              <a:gdLst/>
              <a:ahLst/>
              <a:cxnLst/>
              <a:rect l="l" t="t" r="r" b="b"/>
              <a:pathLst>
                <a:path w="146" h="91" extrusionOk="0">
                  <a:moveTo>
                    <a:pt x="39" y="91"/>
                  </a:moveTo>
                  <a:cubicBezTo>
                    <a:pt x="38" y="91"/>
                    <a:pt x="38" y="90"/>
                    <a:pt x="38" y="90"/>
                  </a:cubicBezTo>
                  <a:cubicBezTo>
                    <a:pt x="26" y="81"/>
                    <a:pt x="13" y="72"/>
                    <a:pt x="1" y="63"/>
                  </a:cubicBezTo>
                  <a:cubicBezTo>
                    <a:pt x="1" y="63"/>
                    <a:pt x="1" y="62"/>
                    <a:pt x="0" y="62"/>
                  </a:cubicBezTo>
                  <a:cubicBezTo>
                    <a:pt x="13" y="52"/>
                    <a:pt x="26" y="42"/>
                    <a:pt x="39" y="33"/>
                  </a:cubicBezTo>
                  <a:cubicBezTo>
                    <a:pt x="39" y="39"/>
                    <a:pt x="39" y="45"/>
                    <a:pt x="39" y="52"/>
                  </a:cubicBezTo>
                  <a:cubicBezTo>
                    <a:pt x="39" y="52"/>
                    <a:pt x="40" y="52"/>
                    <a:pt x="40" y="52"/>
                  </a:cubicBezTo>
                  <a:cubicBezTo>
                    <a:pt x="59" y="52"/>
                    <a:pt x="78" y="52"/>
                    <a:pt x="97" y="52"/>
                  </a:cubicBezTo>
                  <a:cubicBezTo>
                    <a:pt x="114" y="52"/>
                    <a:pt x="127" y="38"/>
                    <a:pt x="126" y="21"/>
                  </a:cubicBezTo>
                  <a:cubicBezTo>
                    <a:pt x="126" y="19"/>
                    <a:pt x="125" y="16"/>
                    <a:pt x="125" y="13"/>
                  </a:cubicBezTo>
                  <a:cubicBezTo>
                    <a:pt x="125" y="13"/>
                    <a:pt x="125" y="12"/>
                    <a:pt x="125" y="12"/>
                  </a:cubicBezTo>
                  <a:cubicBezTo>
                    <a:pt x="130" y="8"/>
                    <a:pt x="135" y="4"/>
                    <a:pt x="140" y="0"/>
                  </a:cubicBezTo>
                  <a:cubicBezTo>
                    <a:pt x="142" y="3"/>
                    <a:pt x="143" y="6"/>
                    <a:pt x="144" y="9"/>
                  </a:cubicBezTo>
                  <a:cubicBezTo>
                    <a:pt x="145" y="12"/>
                    <a:pt x="145" y="15"/>
                    <a:pt x="146" y="18"/>
                  </a:cubicBezTo>
                  <a:cubicBezTo>
                    <a:pt x="146" y="19"/>
                    <a:pt x="146" y="19"/>
                    <a:pt x="146" y="19"/>
                  </a:cubicBezTo>
                  <a:cubicBezTo>
                    <a:pt x="146" y="21"/>
                    <a:pt x="146" y="24"/>
                    <a:pt x="146" y="26"/>
                  </a:cubicBezTo>
                  <a:cubicBezTo>
                    <a:pt x="146" y="27"/>
                    <a:pt x="145" y="29"/>
                    <a:pt x="145" y="30"/>
                  </a:cubicBezTo>
                  <a:cubicBezTo>
                    <a:pt x="143" y="43"/>
                    <a:pt x="137" y="53"/>
                    <a:pt x="128" y="61"/>
                  </a:cubicBezTo>
                  <a:cubicBezTo>
                    <a:pt x="119" y="68"/>
                    <a:pt x="108" y="72"/>
                    <a:pt x="96" y="71"/>
                  </a:cubicBezTo>
                  <a:cubicBezTo>
                    <a:pt x="78" y="71"/>
                    <a:pt x="59" y="71"/>
                    <a:pt x="41" y="71"/>
                  </a:cubicBezTo>
                  <a:cubicBezTo>
                    <a:pt x="40" y="71"/>
                    <a:pt x="40" y="71"/>
                    <a:pt x="39" y="71"/>
                  </a:cubicBezTo>
                  <a:cubicBezTo>
                    <a:pt x="39" y="78"/>
                    <a:pt x="39" y="84"/>
                    <a:pt x="39" y="91"/>
                  </a:cubicBezTo>
                  <a:cubicBezTo>
                    <a:pt x="39" y="91"/>
                    <a:pt x="39" y="91"/>
                    <a:pt x="39" y="91"/>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3" name="Google Shape;3463;p51"/>
            <p:cNvSpPr/>
            <p:nvPr/>
          </p:nvSpPr>
          <p:spPr>
            <a:xfrm>
              <a:off x="7933009" y="1644983"/>
              <a:ext cx="866775" cy="866775"/>
            </a:xfrm>
            <a:custGeom>
              <a:avLst/>
              <a:gdLst/>
              <a:ahLst/>
              <a:cxnLst/>
              <a:rect l="l" t="t" r="r" b="b"/>
              <a:pathLst>
                <a:path w="450" h="450" extrusionOk="0">
                  <a:moveTo>
                    <a:pt x="447" y="234"/>
                  </a:moveTo>
                  <a:cubicBezTo>
                    <a:pt x="448" y="234"/>
                    <a:pt x="449" y="234"/>
                    <a:pt x="449" y="234"/>
                  </a:cubicBezTo>
                  <a:cubicBezTo>
                    <a:pt x="450" y="230"/>
                    <a:pt x="449" y="226"/>
                    <a:pt x="449" y="222"/>
                  </a:cubicBezTo>
                  <a:cubicBezTo>
                    <a:pt x="449" y="222"/>
                    <a:pt x="448" y="223"/>
                    <a:pt x="447" y="223"/>
                  </a:cubicBezTo>
                  <a:cubicBezTo>
                    <a:pt x="447" y="223"/>
                    <a:pt x="447" y="224"/>
                    <a:pt x="447" y="224"/>
                  </a:cubicBezTo>
                  <a:cubicBezTo>
                    <a:pt x="447" y="224"/>
                    <a:pt x="447" y="224"/>
                    <a:pt x="447" y="224"/>
                  </a:cubicBezTo>
                  <a:cubicBezTo>
                    <a:pt x="435" y="224"/>
                    <a:pt x="427" y="219"/>
                    <a:pt x="427" y="213"/>
                  </a:cubicBezTo>
                  <a:cubicBezTo>
                    <a:pt x="426" y="206"/>
                    <a:pt x="435" y="200"/>
                    <a:pt x="443" y="199"/>
                  </a:cubicBezTo>
                  <a:cubicBezTo>
                    <a:pt x="443" y="199"/>
                    <a:pt x="443" y="199"/>
                    <a:pt x="443" y="199"/>
                  </a:cubicBezTo>
                  <a:cubicBezTo>
                    <a:pt x="444" y="198"/>
                    <a:pt x="444" y="198"/>
                    <a:pt x="444" y="198"/>
                  </a:cubicBezTo>
                  <a:cubicBezTo>
                    <a:pt x="445" y="198"/>
                    <a:pt x="446" y="198"/>
                    <a:pt x="447" y="198"/>
                  </a:cubicBezTo>
                  <a:cubicBezTo>
                    <a:pt x="447" y="194"/>
                    <a:pt x="446" y="190"/>
                    <a:pt x="446" y="186"/>
                  </a:cubicBezTo>
                  <a:cubicBezTo>
                    <a:pt x="445" y="187"/>
                    <a:pt x="444" y="187"/>
                    <a:pt x="443" y="187"/>
                  </a:cubicBezTo>
                  <a:cubicBezTo>
                    <a:pt x="442" y="188"/>
                    <a:pt x="442" y="188"/>
                    <a:pt x="442" y="188"/>
                  </a:cubicBezTo>
                  <a:cubicBezTo>
                    <a:pt x="442" y="188"/>
                    <a:pt x="442" y="188"/>
                    <a:pt x="442" y="188"/>
                  </a:cubicBezTo>
                  <a:cubicBezTo>
                    <a:pt x="432" y="188"/>
                    <a:pt x="422" y="187"/>
                    <a:pt x="421" y="180"/>
                  </a:cubicBezTo>
                  <a:cubicBezTo>
                    <a:pt x="419" y="174"/>
                    <a:pt x="427" y="166"/>
                    <a:pt x="435" y="164"/>
                  </a:cubicBezTo>
                  <a:cubicBezTo>
                    <a:pt x="435" y="164"/>
                    <a:pt x="435" y="164"/>
                    <a:pt x="435" y="164"/>
                  </a:cubicBezTo>
                  <a:cubicBezTo>
                    <a:pt x="436" y="164"/>
                    <a:pt x="436" y="164"/>
                    <a:pt x="436" y="164"/>
                  </a:cubicBezTo>
                  <a:cubicBezTo>
                    <a:pt x="438" y="163"/>
                    <a:pt x="439" y="163"/>
                    <a:pt x="440" y="163"/>
                  </a:cubicBezTo>
                  <a:cubicBezTo>
                    <a:pt x="439" y="159"/>
                    <a:pt x="438" y="155"/>
                    <a:pt x="437" y="151"/>
                  </a:cubicBezTo>
                  <a:cubicBezTo>
                    <a:pt x="436" y="152"/>
                    <a:pt x="435" y="152"/>
                    <a:pt x="434" y="153"/>
                  </a:cubicBezTo>
                  <a:cubicBezTo>
                    <a:pt x="424" y="157"/>
                    <a:pt x="414" y="155"/>
                    <a:pt x="412" y="149"/>
                  </a:cubicBezTo>
                  <a:cubicBezTo>
                    <a:pt x="409" y="143"/>
                    <a:pt x="415" y="135"/>
                    <a:pt x="425" y="131"/>
                  </a:cubicBezTo>
                  <a:cubicBezTo>
                    <a:pt x="426" y="130"/>
                    <a:pt x="427" y="130"/>
                    <a:pt x="428" y="130"/>
                  </a:cubicBezTo>
                  <a:cubicBezTo>
                    <a:pt x="426" y="126"/>
                    <a:pt x="424" y="122"/>
                    <a:pt x="423" y="119"/>
                  </a:cubicBezTo>
                  <a:cubicBezTo>
                    <a:pt x="422" y="119"/>
                    <a:pt x="421" y="120"/>
                    <a:pt x="420" y="120"/>
                  </a:cubicBezTo>
                  <a:cubicBezTo>
                    <a:pt x="419" y="121"/>
                    <a:pt x="419" y="121"/>
                    <a:pt x="419" y="121"/>
                  </a:cubicBezTo>
                  <a:cubicBezTo>
                    <a:pt x="410" y="126"/>
                    <a:pt x="401" y="126"/>
                    <a:pt x="397" y="121"/>
                  </a:cubicBezTo>
                  <a:cubicBezTo>
                    <a:pt x="394" y="115"/>
                    <a:pt x="398" y="106"/>
                    <a:pt x="407" y="100"/>
                  </a:cubicBezTo>
                  <a:cubicBezTo>
                    <a:pt x="408" y="99"/>
                    <a:pt x="409" y="99"/>
                    <a:pt x="410" y="98"/>
                  </a:cubicBezTo>
                  <a:cubicBezTo>
                    <a:pt x="408" y="95"/>
                    <a:pt x="406" y="92"/>
                    <a:pt x="403" y="89"/>
                  </a:cubicBezTo>
                  <a:cubicBezTo>
                    <a:pt x="402" y="89"/>
                    <a:pt x="402" y="90"/>
                    <a:pt x="401" y="91"/>
                  </a:cubicBezTo>
                  <a:cubicBezTo>
                    <a:pt x="393" y="98"/>
                    <a:pt x="383" y="99"/>
                    <a:pt x="379" y="94"/>
                  </a:cubicBezTo>
                  <a:cubicBezTo>
                    <a:pt x="374" y="89"/>
                    <a:pt x="377" y="80"/>
                    <a:pt x="385" y="73"/>
                  </a:cubicBezTo>
                  <a:cubicBezTo>
                    <a:pt x="386" y="72"/>
                    <a:pt x="387" y="71"/>
                    <a:pt x="388" y="70"/>
                  </a:cubicBezTo>
                  <a:cubicBezTo>
                    <a:pt x="385" y="68"/>
                    <a:pt x="382" y="65"/>
                    <a:pt x="379" y="62"/>
                  </a:cubicBezTo>
                  <a:cubicBezTo>
                    <a:pt x="379" y="63"/>
                    <a:pt x="378" y="63"/>
                    <a:pt x="377" y="64"/>
                  </a:cubicBezTo>
                  <a:cubicBezTo>
                    <a:pt x="371" y="72"/>
                    <a:pt x="361" y="76"/>
                    <a:pt x="356" y="71"/>
                  </a:cubicBezTo>
                  <a:cubicBezTo>
                    <a:pt x="351" y="67"/>
                    <a:pt x="352" y="57"/>
                    <a:pt x="359" y="49"/>
                  </a:cubicBezTo>
                  <a:cubicBezTo>
                    <a:pt x="360" y="48"/>
                    <a:pt x="361" y="47"/>
                    <a:pt x="361" y="46"/>
                  </a:cubicBezTo>
                  <a:cubicBezTo>
                    <a:pt x="358" y="44"/>
                    <a:pt x="355" y="42"/>
                    <a:pt x="351" y="39"/>
                  </a:cubicBezTo>
                  <a:cubicBezTo>
                    <a:pt x="351" y="40"/>
                    <a:pt x="351" y="41"/>
                    <a:pt x="350" y="42"/>
                  </a:cubicBezTo>
                  <a:cubicBezTo>
                    <a:pt x="345" y="51"/>
                    <a:pt x="336" y="56"/>
                    <a:pt x="330" y="52"/>
                  </a:cubicBezTo>
                  <a:cubicBezTo>
                    <a:pt x="324" y="49"/>
                    <a:pt x="324" y="39"/>
                    <a:pt x="329" y="30"/>
                  </a:cubicBezTo>
                  <a:cubicBezTo>
                    <a:pt x="329" y="30"/>
                    <a:pt x="329" y="30"/>
                    <a:pt x="329" y="30"/>
                  </a:cubicBezTo>
                  <a:cubicBezTo>
                    <a:pt x="330" y="30"/>
                    <a:pt x="330" y="30"/>
                    <a:pt x="330" y="30"/>
                  </a:cubicBezTo>
                  <a:cubicBezTo>
                    <a:pt x="330" y="29"/>
                    <a:pt x="331" y="28"/>
                    <a:pt x="331" y="27"/>
                  </a:cubicBezTo>
                  <a:cubicBezTo>
                    <a:pt x="328" y="25"/>
                    <a:pt x="324" y="23"/>
                    <a:pt x="321" y="22"/>
                  </a:cubicBezTo>
                  <a:cubicBezTo>
                    <a:pt x="320" y="22"/>
                    <a:pt x="320" y="23"/>
                    <a:pt x="320" y="24"/>
                  </a:cubicBezTo>
                  <a:cubicBezTo>
                    <a:pt x="316" y="34"/>
                    <a:pt x="307" y="40"/>
                    <a:pt x="301" y="37"/>
                  </a:cubicBezTo>
                  <a:cubicBezTo>
                    <a:pt x="295" y="35"/>
                    <a:pt x="294" y="26"/>
                    <a:pt x="297" y="16"/>
                  </a:cubicBezTo>
                  <a:cubicBezTo>
                    <a:pt x="297" y="16"/>
                    <a:pt x="297" y="15"/>
                    <a:pt x="297" y="15"/>
                  </a:cubicBezTo>
                  <a:cubicBezTo>
                    <a:pt x="298" y="14"/>
                    <a:pt x="298" y="13"/>
                    <a:pt x="299" y="13"/>
                  </a:cubicBezTo>
                  <a:cubicBezTo>
                    <a:pt x="295" y="11"/>
                    <a:pt x="291" y="10"/>
                    <a:pt x="287" y="9"/>
                  </a:cubicBezTo>
                  <a:cubicBezTo>
                    <a:pt x="287" y="10"/>
                    <a:pt x="287" y="10"/>
                    <a:pt x="287" y="11"/>
                  </a:cubicBezTo>
                  <a:cubicBezTo>
                    <a:pt x="284" y="21"/>
                    <a:pt x="277" y="29"/>
                    <a:pt x="271" y="27"/>
                  </a:cubicBezTo>
                  <a:cubicBezTo>
                    <a:pt x="264" y="26"/>
                    <a:pt x="261" y="16"/>
                    <a:pt x="263" y="6"/>
                  </a:cubicBezTo>
                  <a:cubicBezTo>
                    <a:pt x="264" y="5"/>
                    <a:pt x="264" y="4"/>
                    <a:pt x="264" y="4"/>
                  </a:cubicBezTo>
                  <a:cubicBezTo>
                    <a:pt x="260" y="3"/>
                    <a:pt x="256" y="2"/>
                    <a:pt x="252" y="2"/>
                  </a:cubicBezTo>
                  <a:cubicBezTo>
                    <a:pt x="252" y="2"/>
                    <a:pt x="252" y="3"/>
                    <a:pt x="252" y="4"/>
                  </a:cubicBezTo>
                  <a:cubicBezTo>
                    <a:pt x="252" y="4"/>
                    <a:pt x="252" y="5"/>
                    <a:pt x="252" y="6"/>
                  </a:cubicBezTo>
                  <a:cubicBezTo>
                    <a:pt x="251" y="15"/>
                    <a:pt x="245" y="22"/>
                    <a:pt x="239" y="22"/>
                  </a:cubicBezTo>
                  <a:cubicBezTo>
                    <a:pt x="233" y="21"/>
                    <a:pt x="228" y="13"/>
                    <a:pt x="228" y="4"/>
                  </a:cubicBezTo>
                  <a:cubicBezTo>
                    <a:pt x="228" y="4"/>
                    <a:pt x="228" y="4"/>
                    <a:pt x="228" y="4"/>
                  </a:cubicBezTo>
                  <a:cubicBezTo>
                    <a:pt x="228" y="4"/>
                    <a:pt x="228" y="2"/>
                    <a:pt x="228" y="2"/>
                  </a:cubicBezTo>
                  <a:cubicBezTo>
                    <a:pt x="228" y="1"/>
                    <a:pt x="228" y="1"/>
                    <a:pt x="228" y="0"/>
                  </a:cubicBezTo>
                  <a:cubicBezTo>
                    <a:pt x="225" y="0"/>
                    <a:pt x="221" y="0"/>
                    <a:pt x="217" y="0"/>
                  </a:cubicBezTo>
                  <a:cubicBezTo>
                    <a:pt x="217" y="1"/>
                    <a:pt x="217" y="1"/>
                    <a:pt x="217" y="1"/>
                  </a:cubicBezTo>
                  <a:cubicBezTo>
                    <a:pt x="217" y="2"/>
                    <a:pt x="217" y="3"/>
                    <a:pt x="217" y="4"/>
                  </a:cubicBezTo>
                  <a:cubicBezTo>
                    <a:pt x="217" y="14"/>
                    <a:pt x="213" y="21"/>
                    <a:pt x="207" y="22"/>
                  </a:cubicBezTo>
                  <a:cubicBezTo>
                    <a:pt x="201" y="22"/>
                    <a:pt x="195" y="16"/>
                    <a:pt x="193" y="6"/>
                  </a:cubicBezTo>
                  <a:cubicBezTo>
                    <a:pt x="193" y="6"/>
                    <a:pt x="193" y="6"/>
                    <a:pt x="193" y="6"/>
                  </a:cubicBezTo>
                  <a:cubicBezTo>
                    <a:pt x="193" y="6"/>
                    <a:pt x="193" y="4"/>
                    <a:pt x="193" y="4"/>
                  </a:cubicBezTo>
                  <a:cubicBezTo>
                    <a:pt x="193" y="3"/>
                    <a:pt x="193" y="3"/>
                    <a:pt x="193" y="2"/>
                  </a:cubicBezTo>
                  <a:cubicBezTo>
                    <a:pt x="189" y="3"/>
                    <a:pt x="185" y="3"/>
                    <a:pt x="182" y="4"/>
                  </a:cubicBezTo>
                  <a:cubicBezTo>
                    <a:pt x="182" y="5"/>
                    <a:pt x="182" y="5"/>
                    <a:pt x="182" y="5"/>
                  </a:cubicBezTo>
                  <a:cubicBezTo>
                    <a:pt x="182" y="6"/>
                    <a:pt x="182" y="7"/>
                    <a:pt x="182" y="8"/>
                  </a:cubicBezTo>
                  <a:cubicBezTo>
                    <a:pt x="184" y="17"/>
                    <a:pt x="181" y="25"/>
                    <a:pt x="175" y="27"/>
                  </a:cubicBezTo>
                  <a:cubicBezTo>
                    <a:pt x="169" y="28"/>
                    <a:pt x="163" y="22"/>
                    <a:pt x="159" y="14"/>
                  </a:cubicBezTo>
                  <a:cubicBezTo>
                    <a:pt x="159" y="13"/>
                    <a:pt x="159" y="12"/>
                    <a:pt x="158" y="11"/>
                  </a:cubicBezTo>
                  <a:cubicBezTo>
                    <a:pt x="158" y="10"/>
                    <a:pt x="158" y="10"/>
                    <a:pt x="158" y="10"/>
                  </a:cubicBezTo>
                  <a:cubicBezTo>
                    <a:pt x="155" y="11"/>
                    <a:pt x="151" y="12"/>
                    <a:pt x="147" y="14"/>
                  </a:cubicBezTo>
                  <a:cubicBezTo>
                    <a:pt x="148" y="14"/>
                    <a:pt x="148" y="14"/>
                    <a:pt x="148" y="14"/>
                  </a:cubicBezTo>
                  <a:cubicBezTo>
                    <a:pt x="148" y="14"/>
                    <a:pt x="148" y="15"/>
                    <a:pt x="148" y="16"/>
                  </a:cubicBezTo>
                  <a:cubicBezTo>
                    <a:pt x="148" y="16"/>
                    <a:pt x="149" y="17"/>
                    <a:pt x="149" y="17"/>
                  </a:cubicBezTo>
                  <a:cubicBezTo>
                    <a:pt x="151" y="26"/>
                    <a:pt x="149" y="34"/>
                    <a:pt x="144" y="37"/>
                  </a:cubicBezTo>
                  <a:cubicBezTo>
                    <a:pt x="139" y="39"/>
                    <a:pt x="132" y="35"/>
                    <a:pt x="127" y="27"/>
                  </a:cubicBezTo>
                  <a:cubicBezTo>
                    <a:pt x="127" y="27"/>
                    <a:pt x="127" y="27"/>
                    <a:pt x="127" y="27"/>
                  </a:cubicBezTo>
                  <a:cubicBezTo>
                    <a:pt x="127" y="25"/>
                    <a:pt x="126" y="25"/>
                    <a:pt x="125" y="24"/>
                  </a:cubicBezTo>
                  <a:cubicBezTo>
                    <a:pt x="125" y="23"/>
                    <a:pt x="125" y="23"/>
                    <a:pt x="125" y="23"/>
                  </a:cubicBezTo>
                  <a:cubicBezTo>
                    <a:pt x="122" y="25"/>
                    <a:pt x="119" y="27"/>
                    <a:pt x="115" y="28"/>
                  </a:cubicBezTo>
                  <a:cubicBezTo>
                    <a:pt x="116" y="29"/>
                    <a:pt x="116" y="30"/>
                    <a:pt x="116" y="30"/>
                  </a:cubicBezTo>
                  <a:cubicBezTo>
                    <a:pt x="116" y="30"/>
                    <a:pt x="116" y="30"/>
                    <a:pt x="116" y="30"/>
                  </a:cubicBezTo>
                  <a:cubicBezTo>
                    <a:pt x="117" y="31"/>
                    <a:pt x="117" y="31"/>
                    <a:pt x="117" y="32"/>
                  </a:cubicBezTo>
                  <a:cubicBezTo>
                    <a:pt x="121" y="40"/>
                    <a:pt x="120" y="48"/>
                    <a:pt x="115" y="51"/>
                  </a:cubicBezTo>
                  <a:cubicBezTo>
                    <a:pt x="110" y="54"/>
                    <a:pt x="103" y="51"/>
                    <a:pt x="97" y="44"/>
                  </a:cubicBezTo>
                  <a:cubicBezTo>
                    <a:pt x="97" y="43"/>
                    <a:pt x="96" y="42"/>
                    <a:pt x="95" y="41"/>
                  </a:cubicBezTo>
                  <a:cubicBezTo>
                    <a:pt x="92" y="43"/>
                    <a:pt x="89" y="45"/>
                    <a:pt x="86" y="48"/>
                  </a:cubicBezTo>
                  <a:cubicBezTo>
                    <a:pt x="86" y="48"/>
                    <a:pt x="87" y="49"/>
                    <a:pt x="87" y="49"/>
                  </a:cubicBezTo>
                  <a:cubicBezTo>
                    <a:pt x="87" y="49"/>
                    <a:pt x="87" y="49"/>
                    <a:pt x="87" y="49"/>
                  </a:cubicBezTo>
                  <a:cubicBezTo>
                    <a:pt x="88" y="50"/>
                    <a:pt x="88" y="51"/>
                    <a:pt x="88" y="51"/>
                  </a:cubicBezTo>
                  <a:cubicBezTo>
                    <a:pt x="88" y="51"/>
                    <a:pt x="88" y="51"/>
                    <a:pt x="88" y="51"/>
                  </a:cubicBezTo>
                  <a:cubicBezTo>
                    <a:pt x="93" y="58"/>
                    <a:pt x="93" y="66"/>
                    <a:pt x="89" y="70"/>
                  </a:cubicBezTo>
                  <a:cubicBezTo>
                    <a:pt x="85" y="73"/>
                    <a:pt x="77" y="72"/>
                    <a:pt x="71" y="66"/>
                  </a:cubicBezTo>
                  <a:cubicBezTo>
                    <a:pt x="71" y="66"/>
                    <a:pt x="71" y="66"/>
                    <a:pt x="71" y="66"/>
                  </a:cubicBezTo>
                  <a:cubicBezTo>
                    <a:pt x="70" y="66"/>
                    <a:pt x="70" y="65"/>
                    <a:pt x="69" y="65"/>
                  </a:cubicBezTo>
                  <a:cubicBezTo>
                    <a:pt x="69" y="65"/>
                    <a:pt x="69" y="65"/>
                    <a:pt x="69" y="65"/>
                  </a:cubicBezTo>
                  <a:cubicBezTo>
                    <a:pt x="69" y="64"/>
                    <a:pt x="68" y="64"/>
                    <a:pt x="68" y="63"/>
                  </a:cubicBezTo>
                  <a:cubicBezTo>
                    <a:pt x="65" y="66"/>
                    <a:pt x="63" y="69"/>
                    <a:pt x="60" y="71"/>
                  </a:cubicBezTo>
                  <a:cubicBezTo>
                    <a:pt x="61" y="72"/>
                    <a:pt x="61" y="72"/>
                    <a:pt x="61" y="73"/>
                  </a:cubicBezTo>
                  <a:cubicBezTo>
                    <a:pt x="62" y="73"/>
                    <a:pt x="62" y="73"/>
                    <a:pt x="62" y="73"/>
                  </a:cubicBezTo>
                  <a:cubicBezTo>
                    <a:pt x="62" y="73"/>
                    <a:pt x="62" y="74"/>
                    <a:pt x="63" y="74"/>
                  </a:cubicBezTo>
                  <a:cubicBezTo>
                    <a:pt x="68" y="81"/>
                    <a:pt x="70" y="88"/>
                    <a:pt x="66" y="92"/>
                  </a:cubicBezTo>
                  <a:cubicBezTo>
                    <a:pt x="63" y="96"/>
                    <a:pt x="55" y="96"/>
                    <a:pt x="48" y="92"/>
                  </a:cubicBezTo>
                  <a:cubicBezTo>
                    <a:pt x="48" y="92"/>
                    <a:pt x="47" y="91"/>
                    <a:pt x="46" y="91"/>
                  </a:cubicBezTo>
                  <a:cubicBezTo>
                    <a:pt x="46" y="91"/>
                    <a:pt x="46" y="91"/>
                    <a:pt x="46" y="91"/>
                  </a:cubicBezTo>
                  <a:cubicBezTo>
                    <a:pt x="46" y="91"/>
                    <a:pt x="45" y="90"/>
                    <a:pt x="45" y="90"/>
                  </a:cubicBezTo>
                  <a:cubicBezTo>
                    <a:pt x="42" y="93"/>
                    <a:pt x="40" y="96"/>
                    <a:pt x="38" y="99"/>
                  </a:cubicBezTo>
                  <a:cubicBezTo>
                    <a:pt x="39" y="99"/>
                    <a:pt x="39" y="100"/>
                    <a:pt x="40" y="100"/>
                  </a:cubicBezTo>
                  <a:cubicBezTo>
                    <a:pt x="40" y="100"/>
                    <a:pt x="40" y="100"/>
                    <a:pt x="40" y="100"/>
                  </a:cubicBezTo>
                  <a:cubicBezTo>
                    <a:pt x="40" y="101"/>
                    <a:pt x="41" y="101"/>
                    <a:pt x="41" y="101"/>
                  </a:cubicBezTo>
                  <a:cubicBezTo>
                    <a:pt x="47" y="107"/>
                    <a:pt x="50" y="114"/>
                    <a:pt x="47" y="118"/>
                  </a:cubicBezTo>
                  <a:cubicBezTo>
                    <a:pt x="44" y="123"/>
                    <a:pt x="37" y="124"/>
                    <a:pt x="30" y="121"/>
                  </a:cubicBezTo>
                  <a:cubicBezTo>
                    <a:pt x="30" y="121"/>
                    <a:pt x="30" y="121"/>
                    <a:pt x="30" y="121"/>
                  </a:cubicBezTo>
                  <a:cubicBezTo>
                    <a:pt x="29" y="121"/>
                    <a:pt x="28" y="121"/>
                    <a:pt x="28" y="120"/>
                  </a:cubicBezTo>
                  <a:cubicBezTo>
                    <a:pt x="28" y="120"/>
                    <a:pt x="28" y="120"/>
                    <a:pt x="28" y="120"/>
                  </a:cubicBezTo>
                  <a:cubicBezTo>
                    <a:pt x="27" y="120"/>
                    <a:pt x="27" y="120"/>
                    <a:pt x="26" y="119"/>
                  </a:cubicBezTo>
                  <a:cubicBezTo>
                    <a:pt x="24" y="123"/>
                    <a:pt x="22" y="126"/>
                    <a:pt x="21" y="129"/>
                  </a:cubicBezTo>
                  <a:cubicBezTo>
                    <a:pt x="22" y="130"/>
                    <a:pt x="24" y="131"/>
                    <a:pt x="24" y="131"/>
                  </a:cubicBezTo>
                  <a:cubicBezTo>
                    <a:pt x="24" y="131"/>
                    <a:pt x="24" y="131"/>
                    <a:pt x="24" y="131"/>
                  </a:cubicBezTo>
                  <a:cubicBezTo>
                    <a:pt x="32" y="136"/>
                    <a:pt x="34" y="142"/>
                    <a:pt x="32" y="147"/>
                  </a:cubicBezTo>
                  <a:cubicBezTo>
                    <a:pt x="30" y="152"/>
                    <a:pt x="24" y="154"/>
                    <a:pt x="16" y="152"/>
                  </a:cubicBezTo>
                  <a:cubicBezTo>
                    <a:pt x="15" y="152"/>
                    <a:pt x="15" y="152"/>
                    <a:pt x="14" y="152"/>
                  </a:cubicBezTo>
                  <a:cubicBezTo>
                    <a:pt x="14" y="152"/>
                    <a:pt x="14" y="152"/>
                    <a:pt x="14" y="152"/>
                  </a:cubicBezTo>
                  <a:cubicBezTo>
                    <a:pt x="13" y="152"/>
                    <a:pt x="13" y="152"/>
                    <a:pt x="12" y="151"/>
                  </a:cubicBezTo>
                  <a:cubicBezTo>
                    <a:pt x="11" y="155"/>
                    <a:pt x="10" y="159"/>
                    <a:pt x="9" y="162"/>
                  </a:cubicBezTo>
                  <a:cubicBezTo>
                    <a:pt x="10" y="163"/>
                    <a:pt x="11" y="163"/>
                    <a:pt x="12" y="164"/>
                  </a:cubicBezTo>
                  <a:cubicBezTo>
                    <a:pt x="19" y="167"/>
                    <a:pt x="23" y="172"/>
                    <a:pt x="22" y="177"/>
                  </a:cubicBezTo>
                  <a:cubicBezTo>
                    <a:pt x="21" y="182"/>
                    <a:pt x="15" y="185"/>
                    <a:pt x="7" y="185"/>
                  </a:cubicBezTo>
                  <a:cubicBezTo>
                    <a:pt x="7" y="185"/>
                    <a:pt x="7" y="185"/>
                    <a:pt x="7" y="185"/>
                  </a:cubicBezTo>
                  <a:cubicBezTo>
                    <a:pt x="7" y="185"/>
                    <a:pt x="6" y="185"/>
                    <a:pt x="5" y="185"/>
                  </a:cubicBezTo>
                  <a:cubicBezTo>
                    <a:pt x="5" y="185"/>
                    <a:pt x="5" y="185"/>
                    <a:pt x="5" y="185"/>
                  </a:cubicBezTo>
                  <a:cubicBezTo>
                    <a:pt x="5" y="185"/>
                    <a:pt x="4" y="185"/>
                    <a:pt x="3" y="185"/>
                  </a:cubicBezTo>
                  <a:cubicBezTo>
                    <a:pt x="3" y="189"/>
                    <a:pt x="2" y="193"/>
                    <a:pt x="2" y="196"/>
                  </a:cubicBezTo>
                  <a:cubicBezTo>
                    <a:pt x="2" y="196"/>
                    <a:pt x="3" y="197"/>
                    <a:pt x="4" y="197"/>
                  </a:cubicBezTo>
                  <a:cubicBezTo>
                    <a:pt x="4" y="197"/>
                    <a:pt x="4" y="197"/>
                    <a:pt x="4" y="197"/>
                  </a:cubicBezTo>
                  <a:cubicBezTo>
                    <a:pt x="4" y="197"/>
                    <a:pt x="5" y="197"/>
                    <a:pt x="5" y="197"/>
                  </a:cubicBezTo>
                  <a:cubicBezTo>
                    <a:pt x="5" y="197"/>
                    <a:pt x="5" y="197"/>
                    <a:pt x="5" y="197"/>
                  </a:cubicBezTo>
                  <a:cubicBezTo>
                    <a:pt x="12" y="199"/>
                    <a:pt x="17" y="204"/>
                    <a:pt x="17" y="209"/>
                  </a:cubicBezTo>
                  <a:cubicBezTo>
                    <a:pt x="16" y="214"/>
                    <a:pt x="11" y="218"/>
                    <a:pt x="4" y="219"/>
                  </a:cubicBezTo>
                  <a:cubicBezTo>
                    <a:pt x="3" y="219"/>
                    <a:pt x="3" y="220"/>
                    <a:pt x="2" y="220"/>
                  </a:cubicBezTo>
                  <a:cubicBezTo>
                    <a:pt x="2" y="220"/>
                    <a:pt x="2" y="220"/>
                    <a:pt x="2" y="220"/>
                  </a:cubicBezTo>
                  <a:cubicBezTo>
                    <a:pt x="1" y="220"/>
                    <a:pt x="0" y="220"/>
                    <a:pt x="0" y="220"/>
                  </a:cubicBezTo>
                  <a:cubicBezTo>
                    <a:pt x="0" y="224"/>
                    <a:pt x="0" y="227"/>
                    <a:pt x="0" y="231"/>
                  </a:cubicBezTo>
                  <a:cubicBezTo>
                    <a:pt x="0" y="231"/>
                    <a:pt x="1" y="231"/>
                    <a:pt x="2" y="231"/>
                  </a:cubicBezTo>
                  <a:cubicBezTo>
                    <a:pt x="2" y="231"/>
                    <a:pt x="2" y="231"/>
                    <a:pt x="2" y="231"/>
                  </a:cubicBezTo>
                  <a:cubicBezTo>
                    <a:pt x="3" y="231"/>
                    <a:pt x="3" y="231"/>
                    <a:pt x="4" y="231"/>
                  </a:cubicBezTo>
                  <a:cubicBezTo>
                    <a:pt x="11" y="233"/>
                    <a:pt x="16" y="236"/>
                    <a:pt x="16" y="241"/>
                  </a:cubicBezTo>
                  <a:cubicBezTo>
                    <a:pt x="17" y="246"/>
                    <a:pt x="12" y="251"/>
                    <a:pt x="6" y="253"/>
                  </a:cubicBezTo>
                  <a:cubicBezTo>
                    <a:pt x="6" y="253"/>
                    <a:pt x="6" y="253"/>
                    <a:pt x="6" y="253"/>
                  </a:cubicBezTo>
                  <a:cubicBezTo>
                    <a:pt x="5" y="254"/>
                    <a:pt x="4" y="254"/>
                    <a:pt x="4" y="254"/>
                  </a:cubicBezTo>
                  <a:cubicBezTo>
                    <a:pt x="4" y="254"/>
                    <a:pt x="4" y="254"/>
                    <a:pt x="4" y="254"/>
                  </a:cubicBezTo>
                  <a:cubicBezTo>
                    <a:pt x="3" y="254"/>
                    <a:pt x="2" y="254"/>
                    <a:pt x="2" y="255"/>
                  </a:cubicBezTo>
                  <a:cubicBezTo>
                    <a:pt x="2" y="258"/>
                    <a:pt x="3" y="262"/>
                    <a:pt x="3" y="266"/>
                  </a:cubicBezTo>
                  <a:cubicBezTo>
                    <a:pt x="4" y="266"/>
                    <a:pt x="5" y="265"/>
                    <a:pt x="5" y="265"/>
                  </a:cubicBezTo>
                  <a:cubicBezTo>
                    <a:pt x="6" y="265"/>
                    <a:pt x="6" y="265"/>
                    <a:pt x="6" y="265"/>
                  </a:cubicBezTo>
                  <a:cubicBezTo>
                    <a:pt x="6" y="265"/>
                    <a:pt x="7" y="265"/>
                    <a:pt x="7" y="265"/>
                  </a:cubicBezTo>
                  <a:cubicBezTo>
                    <a:pt x="14" y="266"/>
                    <a:pt x="20" y="268"/>
                    <a:pt x="21" y="273"/>
                  </a:cubicBezTo>
                  <a:cubicBezTo>
                    <a:pt x="22" y="278"/>
                    <a:pt x="19" y="283"/>
                    <a:pt x="13" y="287"/>
                  </a:cubicBezTo>
                  <a:cubicBezTo>
                    <a:pt x="13" y="287"/>
                    <a:pt x="13" y="287"/>
                    <a:pt x="13" y="287"/>
                  </a:cubicBezTo>
                  <a:cubicBezTo>
                    <a:pt x="11" y="287"/>
                    <a:pt x="10" y="288"/>
                    <a:pt x="9" y="288"/>
                  </a:cubicBezTo>
                  <a:cubicBezTo>
                    <a:pt x="10" y="292"/>
                    <a:pt x="11" y="296"/>
                    <a:pt x="12" y="299"/>
                  </a:cubicBezTo>
                  <a:cubicBezTo>
                    <a:pt x="13" y="299"/>
                    <a:pt x="14" y="299"/>
                    <a:pt x="15" y="299"/>
                  </a:cubicBezTo>
                  <a:cubicBezTo>
                    <a:pt x="16" y="298"/>
                    <a:pt x="16" y="298"/>
                    <a:pt x="16" y="298"/>
                  </a:cubicBezTo>
                  <a:cubicBezTo>
                    <a:pt x="23" y="297"/>
                    <a:pt x="29" y="299"/>
                    <a:pt x="31" y="304"/>
                  </a:cubicBezTo>
                  <a:cubicBezTo>
                    <a:pt x="33" y="308"/>
                    <a:pt x="30" y="314"/>
                    <a:pt x="25" y="319"/>
                  </a:cubicBezTo>
                  <a:cubicBezTo>
                    <a:pt x="25" y="319"/>
                    <a:pt x="25" y="319"/>
                    <a:pt x="25" y="319"/>
                  </a:cubicBezTo>
                  <a:cubicBezTo>
                    <a:pt x="24" y="319"/>
                    <a:pt x="24" y="319"/>
                    <a:pt x="23" y="320"/>
                  </a:cubicBezTo>
                  <a:cubicBezTo>
                    <a:pt x="23" y="320"/>
                    <a:pt x="23" y="320"/>
                    <a:pt x="23" y="320"/>
                  </a:cubicBezTo>
                  <a:cubicBezTo>
                    <a:pt x="22" y="320"/>
                    <a:pt x="22" y="321"/>
                    <a:pt x="21" y="321"/>
                  </a:cubicBezTo>
                  <a:cubicBezTo>
                    <a:pt x="23" y="324"/>
                    <a:pt x="25" y="328"/>
                    <a:pt x="26" y="331"/>
                  </a:cubicBezTo>
                  <a:cubicBezTo>
                    <a:pt x="27" y="331"/>
                    <a:pt x="28" y="330"/>
                    <a:pt x="29" y="330"/>
                  </a:cubicBezTo>
                  <a:cubicBezTo>
                    <a:pt x="30" y="330"/>
                    <a:pt x="30" y="330"/>
                    <a:pt x="30" y="330"/>
                  </a:cubicBezTo>
                  <a:cubicBezTo>
                    <a:pt x="37" y="328"/>
                    <a:pt x="43" y="329"/>
                    <a:pt x="45" y="333"/>
                  </a:cubicBezTo>
                  <a:cubicBezTo>
                    <a:pt x="48" y="337"/>
                    <a:pt x="46" y="343"/>
                    <a:pt x="41" y="348"/>
                  </a:cubicBezTo>
                  <a:cubicBezTo>
                    <a:pt x="41" y="349"/>
                    <a:pt x="41" y="349"/>
                    <a:pt x="40" y="350"/>
                  </a:cubicBezTo>
                  <a:cubicBezTo>
                    <a:pt x="40" y="350"/>
                    <a:pt x="40" y="350"/>
                    <a:pt x="40" y="350"/>
                  </a:cubicBezTo>
                  <a:cubicBezTo>
                    <a:pt x="40" y="350"/>
                    <a:pt x="39" y="351"/>
                    <a:pt x="39" y="351"/>
                  </a:cubicBezTo>
                  <a:cubicBezTo>
                    <a:pt x="41" y="354"/>
                    <a:pt x="43" y="357"/>
                    <a:pt x="45" y="360"/>
                  </a:cubicBezTo>
                  <a:cubicBezTo>
                    <a:pt x="46" y="360"/>
                    <a:pt x="47" y="359"/>
                    <a:pt x="47" y="359"/>
                  </a:cubicBezTo>
                  <a:cubicBezTo>
                    <a:pt x="48" y="358"/>
                    <a:pt x="48" y="358"/>
                    <a:pt x="48" y="358"/>
                  </a:cubicBezTo>
                  <a:cubicBezTo>
                    <a:pt x="55" y="355"/>
                    <a:pt x="61" y="355"/>
                    <a:pt x="64" y="359"/>
                  </a:cubicBezTo>
                  <a:cubicBezTo>
                    <a:pt x="68" y="363"/>
                    <a:pt x="67" y="369"/>
                    <a:pt x="62" y="375"/>
                  </a:cubicBezTo>
                  <a:cubicBezTo>
                    <a:pt x="62" y="376"/>
                    <a:pt x="62" y="376"/>
                    <a:pt x="62" y="376"/>
                  </a:cubicBezTo>
                  <a:cubicBezTo>
                    <a:pt x="61" y="377"/>
                    <a:pt x="61" y="377"/>
                    <a:pt x="60" y="378"/>
                  </a:cubicBezTo>
                  <a:cubicBezTo>
                    <a:pt x="63" y="381"/>
                    <a:pt x="65" y="384"/>
                    <a:pt x="68" y="386"/>
                  </a:cubicBezTo>
                  <a:cubicBezTo>
                    <a:pt x="69" y="386"/>
                    <a:pt x="69" y="385"/>
                    <a:pt x="70" y="384"/>
                  </a:cubicBezTo>
                  <a:cubicBezTo>
                    <a:pt x="71" y="384"/>
                    <a:pt x="71" y="384"/>
                    <a:pt x="71" y="384"/>
                  </a:cubicBezTo>
                  <a:cubicBezTo>
                    <a:pt x="77" y="380"/>
                    <a:pt x="83" y="379"/>
                    <a:pt x="87" y="382"/>
                  </a:cubicBezTo>
                  <a:cubicBezTo>
                    <a:pt x="91" y="385"/>
                    <a:pt x="91" y="392"/>
                    <a:pt x="88" y="398"/>
                  </a:cubicBezTo>
                  <a:cubicBezTo>
                    <a:pt x="87" y="399"/>
                    <a:pt x="87" y="399"/>
                    <a:pt x="87" y="399"/>
                  </a:cubicBezTo>
                  <a:cubicBezTo>
                    <a:pt x="87" y="400"/>
                    <a:pt x="86" y="401"/>
                    <a:pt x="86" y="402"/>
                  </a:cubicBezTo>
                  <a:cubicBezTo>
                    <a:pt x="89" y="404"/>
                    <a:pt x="92" y="406"/>
                    <a:pt x="95" y="408"/>
                  </a:cubicBezTo>
                  <a:cubicBezTo>
                    <a:pt x="95" y="408"/>
                    <a:pt x="96" y="407"/>
                    <a:pt x="96" y="407"/>
                  </a:cubicBezTo>
                  <a:cubicBezTo>
                    <a:pt x="96" y="407"/>
                    <a:pt x="96" y="407"/>
                    <a:pt x="96" y="407"/>
                  </a:cubicBezTo>
                  <a:cubicBezTo>
                    <a:pt x="97" y="406"/>
                    <a:pt x="97" y="406"/>
                    <a:pt x="97" y="405"/>
                  </a:cubicBezTo>
                  <a:cubicBezTo>
                    <a:pt x="102" y="400"/>
                    <a:pt x="109" y="399"/>
                    <a:pt x="113" y="401"/>
                  </a:cubicBezTo>
                  <a:cubicBezTo>
                    <a:pt x="117" y="404"/>
                    <a:pt x="118" y="410"/>
                    <a:pt x="116" y="417"/>
                  </a:cubicBezTo>
                  <a:cubicBezTo>
                    <a:pt x="116" y="418"/>
                    <a:pt x="116" y="418"/>
                    <a:pt x="116" y="418"/>
                  </a:cubicBezTo>
                  <a:cubicBezTo>
                    <a:pt x="115" y="419"/>
                    <a:pt x="115" y="420"/>
                    <a:pt x="115" y="421"/>
                  </a:cubicBezTo>
                  <a:cubicBezTo>
                    <a:pt x="118" y="423"/>
                    <a:pt x="121" y="424"/>
                    <a:pt x="125" y="426"/>
                  </a:cubicBezTo>
                  <a:cubicBezTo>
                    <a:pt x="125" y="425"/>
                    <a:pt x="126" y="424"/>
                    <a:pt x="127" y="423"/>
                  </a:cubicBezTo>
                  <a:cubicBezTo>
                    <a:pt x="131" y="417"/>
                    <a:pt x="137" y="414"/>
                    <a:pt x="141" y="416"/>
                  </a:cubicBezTo>
                  <a:cubicBezTo>
                    <a:pt x="146" y="418"/>
                    <a:pt x="148" y="424"/>
                    <a:pt x="147" y="432"/>
                  </a:cubicBezTo>
                  <a:cubicBezTo>
                    <a:pt x="147" y="432"/>
                    <a:pt x="147" y="433"/>
                    <a:pt x="147" y="433"/>
                  </a:cubicBezTo>
                  <a:cubicBezTo>
                    <a:pt x="147" y="434"/>
                    <a:pt x="147" y="434"/>
                    <a:pt x="147" y="434"/>
                  </a:cubicBezTo>
                  <a:cubicBezTo>
                    <a:pt x="147" y="434"/>
                    <a:pt x="147" y="435"/>
                    <a:pt x="146" y="435"/>
                  </a:cubicBezTo>
                  <a:cubicBezTo>
                    <a:pt x="150" y="437"/>
                    <a:pt x="153" y="438"/>
                    <a:pt x="157" y="439"/>
                  </a:cubicBezTo>
                  <a:cubicBezTo>
                    <a:pt x="157" y="438"/>
                    <a:pt x="158" y="437"/>
                    <a:pt x="158" y="436"/>
                  </a:cubicBezTo>
                  <a:cubicBezTo>
                    <a:pt x="162" y="429"/>
                    <a:pt x="167" y="424"/>
                    <a:pt x="172" y="426"/>
                  </a:cubicBezTo>
                  <a:cubicBezTo>
                    <a:pt x="177" y="427"/>
                    <a:pt x="180" y="433"/>
                    <a:pt x="180" y="440"/>
                  </a:cubicBezTo>
                  <a:cubicBezTo>
                    <a:pt x="180" y="442"/>
                    <a:pt x="180" y="443"/>
                    <a:pt x="180" y="444"/>
                  </a:cubicBezTo>
                  <a:cubicBezTo>
                    <a:pt x="184" y="445"/>
                    <a:pt x="187" y="446"/>
                    <a:pt x="191" y="447"/>
                  </a:cubicBezTo>
                  <a:cubicBezTo>
                    <a:pt x="191" y="446"/>
                    <a:pt x="191" y="446"/>
                    <a:pt x="191" y="445"/>
                  </a:cubicBezTo>
                  <a:cubicBezTo>
                    <a:pt x="191" y="445"/>
                    <a:pt x="191" y="445"/>
                    <a:pt x="191" y="445"/>
                  </a:cubicBezTo>
                  <a:cubicBezTo>
                    <a:pt x="191" y="444"/>
                    <a:pt x="191" y="444"/>
                    <a:pt x="191" y="443"/>
                  </a:cubicBezTo>
                  <a:cubicBezTo>
                    <a:pt x="191" y="443"/>
                    <a:pt x="191" y="443"/>
                    <a:pt x="191" y="443"/>
                  </a:cubicBezTo>
                  <a:cubicBezTo>
                    <a:pt x="191" y="436"/>
                    <a:pt x="198" y="431"/>
                    <a:pt x="203" y="431"/>
                  </a:cubicBezTo>
                  <a:cubicBezTo>
                    <a:pt x="209" y="432"/>
                    <a:pt x="213" y="438"/>
                    <a:pt x="214" y="445"/>
                  </a:cubicBezTo>
                  <a:cubicBezTo>
                    <a:pt x="214" y="446"/>
                    <a:pt x="214" y="447"/>
                    <a:pt x="214" y="447"/>
                  </a:cubicBezTo>
                  <a:cubicBezTo>
                    <a:pt x="214" y="447"/>
                    <a:pt x="214" y="447"/>
                    <a:pt x="214" y="447"/>
                  </a:cubicBezTo>
                  <a:cubicBezTo>
                    <a:pt x="214" y="448"/>
                    <a:pt x="215" y="449"/>
                    <a:pt x="215" y="449"/>
                  </a:cubicBezTo>
                  <a:cubicBezTo>
                    <a:pt x="218" y="449"/>
                    <a:pt x="222" y="450"/>
                    <a:pt x="226" y="449"/>
                  </a:cubicBezTo>
                  <a:cubicBezTo>
                    <a:pt x="226" y="449"/>
                    <a:pt x="226" y="448"/>
                    <a:pt x="226" y="448"/>
                  </a:cubicBezTo>
                  <a:cubicBezTo>
                    <a:pt x="226" y="447"/>
                    <a:pt x="226" y="447"/>
                    <a:pt x="226" y="447"/>
                  </a:cubicBezTo>
                  <a:cubicBezTo>
                    <a:pt x="226" y="447"/>
                    <a:pt x="226" y="446"/>
                    <a:pt x="226" y="446"/>
                  </a:cubicBezTo>
                  <a:cubicBezTo>
                    <a:pt x="227" y="438"/>
                    <a:pt x="231" y="432"/>
                    <a:pt x="236" y="432"/>
                  </a:cubicBezTo>
                  <a:cubicBezTo>
                    <a:pt x="241" y="431"/>
                    <a:pt x="247" y="437"/>
                    <a:pt x="249" y="444"/>
                  </a:cubicBezTo>
                  <a:cubicBezTo>
                    <a:pt x="249" y="446"/>
                    <a:pt x="249" y="447"/>
                    <a:pt x="250" y="448"/>
                  </a:cubicBezTo>
                  <a:cubicBezTo>
                    <a:pt x="253" y="448"/>
                    <a:pt x="257" y="447"/>
                    <a:pt x="261" y="447"/>
                  </a:cubicBezTo>
                  <a:cubicBezTo>
                    <a:pt x="260" y="445"/>
                    <a:pt x="260" y="444"/>
                    <a:pt x="260" y="443"/>
                  </a:cubicBezTo>
                  <a:cubicBezTo>
                    <a:pt x="260" y="435"/>
                    <a:pt x="263" y="428"/>
                    <a:pt x="268" y="427"/>
                  </a:cubicBezTo>
                  <a:cubicBezTo>
                    <a:pt x="273" y="425"/>
                    <a:pt x="279" y="430"/>
                    <a:pt x="283" y="438"/>
                  </a:cubicBezTo>
                  <a:cubicBezTo>
                    <a:pt x="283" y="439"/>
                    <a:pt x="284" y="440"/>
                    <a:pt x="284" y="441"/>
                  </a:cubicBezTo>
                  <a:cubicBezTo>
                    <a:pt x="288" y="441"/>
                    <a:pt x="291" y="439"/>
                    <a:pt x="295" y="438"/>
                  </a:cubicBezTo>
                  <a:cubicBezTo>
                    <a:pt x="294" y="437"/>
                    <a:pt x="294" y="436"/>
                    <a:pt x="294" y="435"/>
                  </a:cubicBezTo>
                  <a:cubicBezTo>
                    <a:pt x="292" y="427"/>
                    <a:pt x="294" y="419"/>
                    <a:pt x="299" y="417"/>
                  </a:cubicBezTo>
                  <a:cubicBezTo>
                    <a:pt x="304" y="415"/>
                    <a:pt x="311" y="419"/>
                    <a:pt x="315" y="426"/>
                  </a:cubicBezTo>
                  <a:cubicBezTo>
                    <a:pt x="316" y="427"/>
                    <a:pt x="316" y="428"/>
                    <a:pt x="317" y="430"/>
                  </a:cubicBezTo>
                  <a:cubicBezTo>
                    <a:pt x="320" y="428"/>
                    <a:pt x="324" y="426"/>
                    <a:pt x="327" y="425"/>
                  </a:cubicBezTo>
                  <a:cubicBezTo>
                    <a:pt x="327" y="423"/>
                    <a:pt x="326" y="422"/>
                    <a:pt x="325" y="421"/>
                  </a:cubicBezTo>
                  <a:cubicBezTo>
                    <a:pt x="322" y="413"/>
                    <a:pt x="323" y="406"/>
                    <a:pt x="327" y="403"/>
                  </a:cubicBezTo>
                  <a:cubicBezTo>
                    <a:pt x="332" y="400"/>
                    <a:pt x="340" y="403"/>
                    <a:pt x="346" y="409"/>
                  </a:cubicBezTo>
                  <a:cubicBezTo>
                    <a:pt x="346" y="410"/>
                    <a:pt x="347" y="411"/>
                    <a:pt x="348" y="413"/>
                  </a:cubicBezTo>
                  <a:cubicBezTo>
                    <a:pt x="351" y="410"/>
                    <a:pt x="354" y="408"/>
                    <a:pt x="357" y="406"/>
                  </a:cubicBezTo>
                  <a:cubicBezTo>
                    <a:pt x="356" y="405"/>
                    <a:pt x="356" y="404"/>
                    <a:pt x="355" y="403"/>
                  </a:cubicBezTo>
                  <a:cubicBezTo>
                    <a:pt x="350" y="396"/>
                    <a:pt x="349" y="388"/>
                    <a:pt x="354" y="384"/>
                  </a:cubicBezTo>
                  <a:cubicBezTo>
                    <a:pt x="358" y="380"/>
                    <a:pt x="366" y="382"/>
                    <a:pt x="373" y="388"/>
                  </a:cubicBezTo>
                  <a:cubicBezTo>
                    <a:pt x="374" y="389"/>
                    <a:pt x="375" y="390"/>
                    <a:pt x="375" y="390"/>
                  </a:cubicBezTo>
                  <a:cubicBezTo>
                    <a:pt x="376" y="391"/>
                    <a:pt x="376" y="391"/>
                    <a:pt x="376" y="391"/>
                  </a:cubicBezTo>
                  <a:cubicBezTo>
                    <a:pt x="379" y="388"/>
                    <a:pt x="381" y="386"/>
                    <a:pt x="384" y="383"/>
                  </a:cubicBezTo>
                  <a:cubicBezTo>
                    <a:pt x="384" y="383"/>
                    <a:pt x="384" y="383"/>
                    <a:pt x="384" y="383"/>
                  </a:cubicBezTo>
                  <a:cubicBezTo>
                    <a:pt x="383" y="382"/>
                    <a:pt x="382" y="381"/>
                    <a:pt x="381" y="380"/>
                  </a:cubicBezTo>
                  <a:cubicBezTo>
                    <a:pt x="375" y="374"/>
                    <a:pt x="373" y="366"/>
                    <a:pt x="377" y="361"/>
                  </a:cubicBezTo>
                  <a:cubicBezTo>
                    <a:pt x="381" y="357"/>
                    <a:pt x="389" y="357"/>
                    <a:pt x="397" y="363"/>
                  </a:cubicBezTo>
                  <a:cubicBezTo>
                    <a:pt x="398" y="363"/>
                    <a:pt x="398" y="364"/>
                    <a:pt x="399" y="364"/>
                  </a:cubicBezTo>
                  <a:cubicBezTo>
                    <a:pt x="400" y="365"/>
                    <a:pt x="400" y="365"/>
                    <a:pt x="400" y="365"/>
                  </a:cubicBezTo>
                  <a:cubicBezTo>
                    <a:pt x="402" y="362"/>
                    <a:pt x="405" y="359"/>
                    <a:pt x="407" y="356"/>
                  </a:cubicBezTo>
                  <a:cubicBezTo>
                    <a:pt x="406" y="355"/>
                    <a:pt x="406" y="355"/>
                    <a:pt x="406" y="355"/>
                  </a:cubicBezTo>
                  <a:cubicBezTo>
                    <a:pt x="405" y="355"/>
                    <a:pt x="405" y="354"/>
                    <a:pt x="404" y="354"/>
                  </a:cubicBezTo>
                  <a:cubicBezTo>
                    <a:pt x="396" y="348"/>
                    <a:pt x="393" y="340"/>
                    <a:pt x="396" y="335"/>
                  </a:cubicBezTo>
                  <a:cubicBezTo>
                    <a:pt x="399" y="330"/>
                    <a:pt x="408" y="329"/>
                    <a:pt x="417" y="334"/>
                  </a:cubicBezTo>
                  <a:cubicBezTo>
                    <a:pt x="417" y="334"/>
                    <a:pt x="418" y="334"/>
                    <a:pt x="419" y="335"/>
                  </a:cubicBezTo>
                  <a:cubicBezTo>
                    <a:pt x="419" y="335"/>
                    <a:pt x="419" y="335"/>
                    <a:pt x="420" y="336"/>
                  </a:cubicBezTo>
                  <a:cubicBezTo>
                    <a:pt x="422" y="332"/>
                    <a:pt x="424" y="329"/>
                    <a:pt x="425" y="325"/>
                  </a:cubicBezTo>
                  <a:cubicBezTo>
                    <a:pt x="425" y="325"/>
                    <a:pt x="425" y="325"/>
                    <a:pt x="425" y="325"/>
                  </a:cubicBezTo>
                  <a:cubicBezTo>
                    <a:pt x="424" y="325"/>
                    <a:pt x="423" y="324"/>
                    <a:pt x="423" y="324"/>
                  </a:cubicBezTo>
                  <a:cubicBezTo>
                    <a:pt x="423" y="324"/>
                    <a:pt x="423" y="324"/>
                    <a:pt x="423" y="324"/>
                  </a:cubicBezTo>
                  <a:cubicBezTo>
                    <a:pt x="413" y="320"/>
                    <a:pt x="409" y="313"/>
                    <a:pt x="411" y="308"/>
                  </a:cubicBezTo>
                  <a:cubicBezTo>
                    <a:pt x="413" y="302"/>
                    <a:pt x="422" y="296"/>
                    <a:pt x="432" y="304"/>
                  </a:cubicBezTo>
                  <a:cubicBezTo>
                    <a:pt x="431" y="304"/>
                    <a:pt x="431" y="304"/>
                    <a:pt x="431" y="304"/>
                  </a:cubicBezTo>
                  <a:cubicBezTo>
                    <a:pt x="432" y="304"/>
                    <a:pt x="433" y="303"/>
                    <a:pt x="433" y="304"/>
                  </a:cubicBezTo>
                  <a:cubicBezTo>
                    <a:pt x="434" y="304"/>
                    <a:pt x="434" y="304"/>
                    <a:pt x="435" y="304"/>
                  </a:cubicBezTo>
                  <a:cubicBezTo>
                    <a:pt x="436" y="300"/>
                    <a:pt x="438" y="296"/>
                    <a:pt x="439" y="293"/>
                  </a:cubicBezTo>
                  <a:cubicBezTo>
                    <a:pt x="438" y="293"/>
                    <a:pt x="438" y="292"/>
                    <a:pt x="437" y="292"/>
                  </a:cubicBezTo>
                  <a:cubicBezTo>
                    <a:pt x="436" y="292"/>
                    <a:pt x="436" y="292"/>
                    <a:pt x="435" y="292"/>
                  </a:cubicBezTo>
                  <a:cubicBezTo>
                    <a:pt x="426" y="289"/>
                    <a:pt x="420" y="282"/>
                    <a:pt x="421" y="276"/>
                  </a:cubicBezTo>
                  <a:cubicBezTo>
                    <a:pt x="423" y="270"/>
                    <a:pt x="432" y="267"/>
                    <a:pt x="442" y="268"/>
                  </a:cubicBezTo>
                  <a:cubicBezTo>
                    <a:pt x="442" y="268"/>
                    <a:pt x="442" y="268"/>
                    <a:pt x="442" y="268"/>
                  </a:cubicBezTo>
                  <a:cubicBezTo>
                    <a:pt x="442" y="268"/>
                    <a:pt x="442" y="269"/>
                    <a:pt x="443" y="269"/>
                  </a:cubicBezTo>
                  <a:cubicBezTo>
                    <a:pt x="444" y="269"/>
                    <a:pt x="444" y="269"/>
                    <a:pt x="445" y="269"/>
                  </a:cubicBezTo>
                  <a:cubicBezTo>
                    <a:pt x="446" y="265"/>
                    <a:pt x="446" y="261"/>
                    <a:pt x="447" y="258"/>
                  </a:cubicBezTo>
                  <a:cubicBezTo>
                    <a:pt x="446" y="258"/>
                    <a:pt x="445" y="257"/>
                    <a:pt x="445" y="257"/>
                  </a:cubicBezTo>
                  <a:cubicBezTo>
                    <a:pt x="444" y="257"/>
                    <a:pt x="443" y="256"/>
                    <a:pt x="443" y="256"/>
                  </a:cubicBezTo>
                  <a:cubicBezTo>
                    <a:pt x="443" y="256"/>
                    <a:pt x="443" y="256"/>
                    <a:pt x="443" y="256"/>
                  </a:cubicBezTo>
                  <a:cubicBezTo>
                    <a:pt x="433" y="256"/>
                    <a:pt x="427" y="250"/>
                    <a:pt x="427" y="244"/>
                  </a:cubicBezTo>
                  <a:cubicBezTo>
                    <a:pt x="427" y="237"/>
                    <a:pt x="435" y="233"/>
                    <a:pt x="447" y="234"/>
                  </a:cubicBezTo>
                  <a:cubicBezTo>
                    <a:pt x="447" y="234"/>
                    <a:pt x="447" y="234"/>
                    <a:pt x="447" y="234"/>
                  </a:cubicBezTo>
                  <a:cubicBezTo>
                    <a:pt x="447" y="234"/>
                    <a:pt x="447" y="234"/>
                    <a:pt x="447" y="234"/>
                  </a:cubicBezTo>
                  <a:moveTo>
                    <a:pt x="319" y="97"/>
                  </a:moveTo>
                  <a:cubicBezTo>
                    <a:pt x="333" y="88"/>
                    <a:pt x="355" y="106"/>
                    <a:pt x="372" y="132"/>
                  </a:cubicBezTo>
                  <a:cubicBezTo>
                    <a:pt x="388" y="159"/>
                    <a:pt x="395" y="187"/>
                    <a:pt x="381" y="196"/>
                  </a:cubicBezTo>
                  <a:cubicBezTo>
                    <a:pt x="369" y="203"/>
                    <a:pt x="340" y="187"/>
                    <a:pt x="324" y="162"/>
                  </a:cubicBezTo>
                  <a:cubicBezTo>
                    <a:pt x="309" y="138"/>
                    <a:pt x="307" y="104"/>
                    <a:pt x="319" y="97"/>
                  </a:cubicBezTo>
                  <a:moveTo>
                    <a:pt x="280" y="313"/>
                  </a:moveTo>
                  <a:cubicBezTo>
                    <a:pt x="231" y="344"/>
                    <a:pt x="167" y="329"/>
                    <a:pt x="136" y="280"/>
                  </a:cubicBezTo>
                  <a:cubicBezTo>
                    <a:pt x="106" y="231"/>
                    <a:pt x="120" y="167"/>
                    <a:pt x="169" y="137"/>
                  </a:cubicBezTo>
                  <a:cubicBezTo>
                    <a:pt x="218" y="106"/>
                    <a:pt x="282" y="121"/>
                    <a:pt x="313" y="169"/>
                  </a:cubicBezTo>
                  <a:cubicBezTo>
                    <a:pt x="343" y="218"/>
                    <a:pt x="329" y="283"/>
                    <a:pt x="280" y="313"/>
                  </a:cubicBezTo>
                  <a:moveTo>
                    <a:pt x="218" y="51"/>
                  </a:moveTo>
                  <a:cubicBezTo>
                    <a:pt x="249" y="50"/>
                    <a:pt x="277" y="58"/>
                    <a:pt x="277" y="75"/>
                  </a:cubicBezTo>
                  <a:cubicBezTo>
                    <a:pt x="278" y="89"/>
                    <a:pt x="249" y="106"/>
                    <a:pt x="220" y="107"/>
                  </a:cubicBezTo>
                  <a:cubicBezTo>
                    <a:pt x="191" y="108"/>
                    <a:pt x="161" y="93"/>
                    <a:pt x="161" y="79"/>
                  </a:cubicBezTo>
                  <a:cubicBezTo>
                    <a:pt x="160" y="62"/>
                    <a:pt x="187" y="52"/>
                    <a:pt x="218" y="51"/>
                  </a:cubicBezTo>
                  <a:moveTo>
                    <a:pt x="71" y="144"/>
                  </a:moveTo>
                  <a:cubicBezTo>
                    <a:pt x="85" y="116"/>
                    <a:pt x="106" y="96"/>
                    <a:pt x="121" y="104"/>
                  </a:cubicBezTo>
                  <a:cubicBezTo>
                    <a:pt x="133" y="110"/>
                    <a:pt x="134" y="144"/>
                    <a:pt x="120" y="170"/>
                  </a:cubicBezTo>
                  <a:cubicBezTo>
                    <a:pt x="107" y="195"/>
                    <a:pt x="79" y="214"/>
                    <a:pt x="66" y="207"/>
                  </a:cubicBezTo>
                  <a:cubicBezTo>
                    <a:pt x="51" y="199"/>
                    <a:pt x="56" y="171"/>
                    <a:pt x="71" y="144"/>
                  </a:cubicBezTo>
                  <a:moveTo>
                    <a:pt x="130" y="353"/>
                  </a:moveTo>
                  <a:cubicBezTo>
                    <a:pt x="116" y="362"/>
                    <a:pt x="94" y="343"/>
                    <a:pt x="77" y="317"/>
                  </a:cubicBezTo>
                  <a:cubicBezTo>
                    <a:pt x="61" y="291"/>
                    <a:pt x="54" y="263"/>
                    <a:pt x="68" y="254"/>
                  </a:cubicBezTo>
                  <a:cubicBezTo>
                    <a:pt x="80" y="247"/>
                    <a:pt x="109" y="263"/>
                    <a:pt x="125" y="287"/>
                  </a:cubicBezTo>
                  <a:cubicBezTo>
                    <a:pt x="140" y="312"/>
                    <a:pt x="142" y="346"/>
                    <a:pt x="130" y="353"/>
                  </a:cubicBezTo>
                  <a:moveTo>
                    <a:pt x="231" y="399"/>
                  </a:moveTo>
                  <a:cubicBezTo>
                    <a:pt x="200" y="400"/>
                    <a:pt x="172" y="392"/>
                    <a:pt x="172" y="375"/>
                  </a:cubicBezTo>
                  <a:cubicBezTo>
                    <a:pt x="171" y="361"/>
                    <a:pt x="200" y="344"/>
                    <a:pt x="229" y="343"/>
                  </a:cubicBezTo>
                  <a:cubicBezTo>
                    <a:pt x="258" y="342"/>
                    <a:pt x="288" y="357"/>
                    <a:pt x="288" y="371"/>
                  </a:cubicBezTo>
                  <a:cubicBezTo>
                    <a:pt x="289" y="387"/>
                    <a:pt x="262" y="397"/>
                    <a:pt x="231" y="399"/>
                  </a:cubicBezTo>
                  <a:moveTo>
                    <a:pt x="378" y="306"/>
                  </a:moveTo>
                  <a:cubicBezTo>
                    <a:pt x="364" y="334"/>
                    <a:pt x="343" y="354"/>
                    <a:pt x="328" y="346"/>
                  </a:cubicBezTo>
                  <a:cubicBezTo>
                    <a:pt x="316" y="339"/>
                    <a:pt x="315" y="306"/>
                    <a:pt x="329" y="280"/>
                  </a:cubicBezTo>
                  <a:cubicBezTo>
                    <a:pt x="342" y="254"/>
                    <a:pt x="370" y="236"/>
                    <a:pt x="383" y="243"/>
                  </a:cubicBezTo>
                  <a:cubicBezTo>
                    <a:pt x="398" y="250"/>
                    <a:pt x="393" y="279"/>
                    <a:pt x="378" y="306"/>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4" name="Google Shape;3464;p51"/>
            <p:cNvSpPr/>
            <p:nvPr/>
          </p:nvSpPr>
          <p:spPr>
            <a:xfrm>
              <a:off x="6932633" y="2390376"/>
              <a:ext cx="1191002" cy="1192631"/>
            </a:xfrm>
            <a:custGeom>
              <a:avLst/>
              <a:gdLst/>
              <a:ahLst/>
              <a:cxnLst/>
              <a:rect l="l" t="t" r="r" b="b"/>
              <a:pathLst>
                <a:path w="618" h="619" extrusionOk="0">
                  <a:moveTo>
                    <a:pt x="225" y="42"/>
                  </a:moveTo>
                  <a:cubicBezTo>
                    <a:pt x="225" y="42"/>
                    <a:pt x="225" y="42"/>
                    <a:pt x="225" y="42"/>
                  </a:cubicBezTo>
                  <a:cubicBezTo>
                    <a:pt x="207" y="17"/>
                    <a:pt x="207" y="17"/>
                    <a:pt x="207" y="17"/>
                  </a:cubicBezTo>
                  <a:cubicBezTo>
                    <a:pt x="195" y="22"/>
                    <a:pt x="195" y="22"/>
                    <a:pt x="195" y="22"/>
                  </a:cubicBezTo>
                  <a:cubicBezTo>
                    <a:pt x="183" y="27"/>
                    <a:pt x="183" y="27"/>
                    <a:pt x="183" y="27"/>
                  </a:cubicBezTo>
                  <a:cubicBezTo>
                    <a:pt x="187" y="58"/>
                    <a:pt x="187" y="58"/>
                    <a:pt x="187" y="58"/>
                  </a:cubicBezTo>
                  <a:cubicBezTo>
                    <a:pt x="174" y="64"/>
                    <a:pt x="162" y="71"/>
                    <a:pt x="150" y="79"/>
                  </a:cubicBezTo>
                  <a:cubicBezTo>
                    <a:pt x="140" y="72"/>
                    <a:pt x="140" y="72"/>
                    <a:pt x="140" y="72"/>
                  </a:cubicBezTo>
                  <a:cubicBezTo>
                    <a:pt x="140" y="72"/>
                    <a:pt x="140" y="72"/>
                    <a:pt x="140" y="72"/>
                  </a:cubicBezTo>
                  <a:cubicBezTo>
                    <a:pt x="125" y="60"/>
                    <a:pt x="125" y="60"/>
                    <a:pt x="125" y="60"/>
                  </a:cubicBezTo>
                  <a:cubicBezTo>
                    <a:pt x="115" y="68"/>
                    <a:pt x="115" y="68"/>
                    <a:pt x="115" y="68"/>
                  </a:cubicBezTo>
                  <a:cubicBezTo>
                    <a:pt x="105" y="77"/>
                    <a:pt x="105" y="77"/>
                    <a:pt x="105" y="77"/>
                  </a:cubicBezTo>
                  <a:cubicBezTo>
                    <a:pt x="118" y="105"/>
                    <a:pt x="118" y="105"/>
                    <a:pt x="118" y="105"/>
                  </a:cubicBezTo>
                  <a:cubicBezTo>
                    <a:pt x="108" y="115"/>
                    <a:pt x="98" y="125"/>
                    <a:pt x="89" y="137"/>
                  </a:cubicBezTo>
                  <a:cubicBezTo>
                    <a:pt x="60" y="126"/>
                    <a:pt x="60" y="126"/>
                    <a:pt x="60" y="126"/>
                  </a:cubicBezTo>
                  <a:cubicBezTo>
                    <a:pt x="53" y="137"/>
                    <a:pt x="53" y="137"/>
                    <a:pt x="53" y="137"/>
                  </a:cubicBezTo>
                  <a:cubicBezTo>
                    <a:pt x="45" y="147"/>
                    <a:pt x="45" y="147"/>
                    <a:pt x="45" y="147"/>
                  </a:cubicBezTo>
                  <a:cubicBezTo>
                    <a:pt x="67" y="170"/>
                    <a:pt x="67" y="170"/>
                    <a:pt x="67" y="170"/>
                  </a:cubicBezTo>
                  <a:cubicBezTo>
                    <a:pt x="59" y="183"/>
                    <a:pt x="53" y="196"/>
                    <a:pt x="48" y="209"/>
                  </a:cubicBezTo>
                  <a:cubicBezTo>
                    <a:pt x="17" y="207"/>
                    <a:pt x="17" y="207"/>
                    <a:pt x="17" y="207"/>
                  </a:cubicBezTo>
                  <a:cubicBezTo>
                    <a:pt x="13" y="220"/>
                    <a:pt x="13" y="220"/>
                    <a:pt x="13" y="220"/>
                  </a:cubicBezTo>
                  <a:cubicBezTo>
                    <a:pt x="9" y="232"/>
                    <a:pt x="9" y="232"/>
                    <a:pt x="9" y="232"/>
                  </a:cubicBezTo>
                  <a:cubicBezTo>
                    <a:pt x="36" y="248"/>
                    <a:pt x="36" y="248"/>
                    <a:pt x="36" y="248"/>
                  </a:cubicBezTo>
                  <a:cubicBezTo>
                    <a:pt x="33" y="262"/>
                    <a:pt x="31" y="276"/>
                    <a:pt x="30" y="291"/>
                  </a:cubicBezTo>
                  <a:cubicBezTo>
                    <a:pt x="0" y="298"/>
                    <a:pt x="0" y="298"/>
                    <a:pt x="0" y="298"/>
                  </a:cubicBezTo>
                  <a:cubicBezTo>
                    <a:pt x="0" y="311"/>
                    <a:pt x="0" y="311"/>
                    <a:pt x="0" y="311"/>
                  </a:cubicBezTo>
                  <a:cubicBezTo>
                    <a:pt x="0" y="324"/>
                    <a:pt x="0" y="324"/>
                    <a:pt x="0" y="324"/>
                  </a:cubicBezTo>
                  <a:cubicBezTo>
                    <a:pt x="30" y="331"/>
                    <a:pt x="30" y="331"/>
                    <a:pt x="30" y="331"/>
                  </a:cubicBezTo>
                  <a:cubicBezTo>
                    <a:pt x="31" y="346"/>
                    <a:pt x="34" y="360"/>
                    <a:pt x="37" y="374"/>
                  </a:cubicBezTo>
                  <a:cubicBezTo>
                    <a:pt x="10" y="390"/>
                    <a:pt x="10" y="390"/>
                    <a:pt x="10" y="390"/>
                  </a:cubicBezTo>
                  <a:cubicBezTo>
                    <a:pt x="14" y="403"/>
                    <a:pt x="14" y="403"/>
                    <a:pt x="14" y="403"/>
                  </a:cubicBezTo>
                  <a:cubicBezTo>
                    <a:pt x="18" y="415"/>
                    <a:pt x="18" y="415"/>
                    <a:pt x="18" y="415"/>
                  </a:cubicBezTo>
                  <a:cubicBezTo>
                    <a:pt x="49" y="413"/>
                    <a:pt x="49" y="413"/>
                    <a:pt x="49" y="413"/>
                  </a:cubicBezTo>
                  <a:cubicBezTo>
                    <a:pt x="55" y="426"/>
                    <a:pt x="61" y="439"/>
                    <a:pt x="68" y="452"/>
                  </a:cubicBezTo>
                  <a:cubicBezTo>
                    <a:pt x="47" y="475"/>
                    <a:pt x="47" y="475"/>
                    <a:pt x="47" y="475"/>
                  </a:cubicBezTo>
                  <a:cubicBezTo>
                    <a:pt x="55" y="485"/>
                    <a:pt x="55" y="485"/>
                    <a:pt x="55" y="485"/>
                  </a:cubicBezTo>
                  <a:cubicBezTo>
                    <a:pt x="62" y="496"/>
                    <a:pt x="62" y="496"/>
                    <a:pt x="62" y="496"/>
                  </a:cubicBezTo>
                  <a:cubicBezTo>
                    <a:pt x="91" y="485"/>
                    <a:pt x="91" y="485"/>
                    <a:pt x="91" y="485"/>
                  </a:cubicBezTo>
                  <a:cubicBezTo>
                    <a:pt x="100" y="496"/>
                    <a:pt x="110" y="507"/>
                    <a:pt x="121" y="516"/>
                  </a:cubicBezTo>
                  <a:cubicBezTo>
                    <a:pt x="108" y="545"/>
                    <a:pt x="108" y="545"/>
                    <a:pt x="108" y="545"/>
                  </a:cubicBezTo>
                  <a:cubicBezTo>
                    <a:pt x="118" y="553"/>
                    <a:pt x="118" y="553"/>
                    <a:pt x="118" y="553"/>
                  </a:cubicBezTo>
                  <a:cubicBezTo>
                    <a:pt x="128" y="561"/>
                    <a:pt x="128" y="561"/>
                    <a:pt x="128" y="561"/>
                  </a:cubicBezTo>
                  <a:cubicBezTo>
                    <a:pt x="153" y="542"/>
                    <a:pt x="153" y="542"/>
                    <a:pt x="153" y="542"/>
                  </a:cubicBezTo>
                  <a:cubicBezTo>
                    <a:pt x="165" y="550"/>
                    <a:pt x="177" y="557"/>
                    <a:pt x="190" y="563"/>
                  </a:cubicBezTo>
                  <a:cubicBezTo>
                    <a:pt x="186" y="594"/>
                    <a:pt x="186" y="594"/>
                    <a:pt x="186" y="594"/>
                  </a:cubicBezTo>
                  <a:cubicBezTo>
                    <a:pt x="198" y="598"/>
                    <a:pt x="198" y="598"/>
                    <a:pt x="198" y="598"/>
                  </a:cubicBezTo>
                  <a:cubicBezTo>
                    <a:pt x="210" y="603"/>
                    <a:pt x="210" y="603"/>
                    <a:pt x="210" y="603"/>
                  </a:cubicBezTo>
                  <a:cubicBezTo>
                    <a:pt x="228" y="577"/>
                    <a:pt x="228" y="577"/>
                    <a:pt x="228" y="577"/>
                  </a:cubicBezTo>
                  <a:cubicBezTo>
                    <a:pt x="242" y="582"/>
                    <a:pt x="256" y="585"/>
                    <a:pt x="270" y="587"/>
                  </a:cubicBezTo>
                  <a:cubicBezTo>
                    <a:pt x="275" y="618"/>
                    <a:pt x="275" y="618"/>
                    <a:pt x="275" y="618"/>
                  </a:cubicBezTo>
                  <a:cubicBezTo>
                    <a:pt x="288" y="618"/>
                    <a:pt x="288" y="618"/>
                    <a:pt x="288" y="618"/>
                  </a:cubicBezTo>
                  <a:cubicBezTo>
                    <a:pt x="301" y="619"/>
                    <a:pt x="301" y="619"/>
                    <a:pt x="301" y="619"/>
                  </a:cubicBezTo>
                  <a:cubicBezTo>
                    <a:pt x="307" y="602"/>
                    <a:pt x="307" y="602"/>
                    <a:pt x="307" y="602"/>
                  </a:cubicBezTo>
                  <a:cubicBezTo>
                    <a:pt x="307" y="602"/>
                    <a:pt x="307" y="602"/>
                    <a:pt x="307" y="602"/>
                  </a:cubicBezTo>
                  <a:cubicBezTo>
                    <a:pt x="311" y="590"/>
                    <a:pt x="311" y="590"/>
                    <a:pt x="311" y="590"/>
                  </a:cubicBezTo>
                  <a:cubicBezTo>
                    <a:pt x="325" y="590"/>
                    <a:pt x="339" y="588"/>
                    <a:pt x="354" y="586"/>
                  </a:cubicBezTo>
                  <a:cubicBezTo>
                    <a:pt x="368" y="614"/>
                    <a:pt x="368" y="614"/>
                    <a:pt x="368" y="614"/>
                  </a:cubicBezTo>
                  <a:cubicBezTo>
                    <a:pt x="380" y="611"/>
                    <a:pt x="380" y="611"/>
                    <a:pt x="380" y="611"/>
                  </a:cubicBezTo>
                  <a:cubicBezTo>
                    <a:pt x="393" y="608"/>
                    <a:pt x="393" y="608"/>
                    <a:pt x="393" y="608"/>
                  </a:cubicBezTo>
                  <a:cubicBezTo>
                    <a:pt x="393" y="577"/>
                    <a:pt x="393" y="577"/>
                    <a:pt x="393" y="577"/>
                  </a:cubicBezTo>
                  <a:cubicBezTo>
                    <a:pt x="394" y="577"/>
                    <a:pt x="394" y="577"/>
                    <a:pt x="394" y="577"/>
                  </a:cubicBezTo>
                  <a:cubicBezTo>
                    <a:pt x="408" y="572"/>
                    <a:pt x="421" y="567"/>
                    <a:pt x="433" y="561"/>
                  </a:cubicBezTo>
                  <a:cubicBezTo>
                    <a:pt x="455" y="583"/>
                    <a:pt x="455" y="583"/>
                    <a:pt x="455" y="583"/>
                  </a:cubicBezTo>
                  <a:cubicBezTo>
                    <a:pt x="466" y="577"/>
                    <a:pt x="466" y="577"/>
                    <a:pt x="466" y="577"/>
                  </a:cubicBezTo>
                  <a:cubicBezTo>
                    <a:pt x="477" y="570"/>
                    <a:pt x="477" y="570"/>
                    <a:pt x="477" y="570"/>
                  </a:cubicBezTo>
                  <a:cubicBezTo>
                    <a:pt x="468" y="540"/>
                    <a:pt x="468" y="540"/>
                    <a:pt x="468" y="540"/>
                  </a:cubicBezTo>
                  <a:cubicBezTo>
                    <a:pt x="480" y="532"/>
                    <a:pt x="491" y="523"/>
                    <a:pt x="502" y="513"/>
                  </a:cubicBezTo>
                  <a:cubicBezTo>
                    <a:pt x="529" y="528"/>
                    <a:pt x="529" y="528"/>
                    <a:pt x="529" y="528"/>
                  </a:cubicBezTo>
                  <a:cubicBezTo>
                    <a:pt x="538" y="519"/>
                    <a:pt x="538" y="519"/>
                    <a:pt x="538" y="519"/>
                  </a:cubicBezTo>
                  <a:cubicBezTo>
                    <a:pt x="547" y="509"/>
                    <a:pt x="547" y="509"/>
                    <a:pt x="547" y="509"/>
                  </a:cubicBezTo>
                  <a:cubicBezTo>
                    <a:pt x="529" y="483"/>
                    <a:pt x="529" y="483"/>
                    <a:pt x="529" y="483"/>
                  </a:cubicBezTo>
                  <a:cubicBezTo>
                    <a:pt x="538" y="472"/>
                    <a:pt x="546" y="460"/>
                    <a:pt x="553" y="448"/>
                  </a:cubicBezTo>
                  <a:cubicBezTo>
                    <a:pt x="584" y="454"/>
                    <a:pt x="584" y="454"/>
                    <a:pt x="584" y="454"/>
                  </a:cubicBezTo>
                  <a:cubicBezTo>
                    <a:pt x="589" y="442"/>
                    <a:pt x="589" y="442"/>
                    <a:pt x="589" y="442"/>
                  </a:cubicBezTo>
                  <a:cubicBezTo>
                    <a:pt x="595" y="430"/>
                    <a:pt x="595" y="430"/>
                    <a:pt x="595" y="430"/>
                  </a:cubicBezTo>
                  <a:cubicBezTo>
                    <a:pt x="571" y="411"/>
                    <a:pt x="571" y="411"/>
                    <a:pt x="571" y="411"/>
                  </a:cubicBezTo>
                  <a:cubicBezTo>
                    <a:pt x="572" y="408"/>
                    <a:pt x="573" y="405"/>
                    <a:pt x="574" y="402"/>
                  </a:cubicBezTo>
                  <a:cubicBezTo>
                    <a:pt x="576" y="395"/>
                    <a:pt x="576" y="395"/>
                    <a:pt x="576" y="395"/>
                  </a:cubicBezTo>
                  <a:cubicBezTo>
                    <a:pt x="579" y="386"/>
                    <a:pt x="581" y="378"/>
                    <a:pt x="583" y="370"/>
                  </a:cubicBezTo>
                  <a:cubicBezTo>
                    <a:pt x="614" y="367"/>
                    <a:pt x="614" y="367"/>
                    <a:pt x="614" y="367"/>
                  </a:cubicBezTo>
                  <a:cubicBezTo>
                    <a:pt x="616" y="354"/>
                    <a:pt x="616" y="354"/>
                    <a:pt x="616" y="354"/>
                  </a:cubicBezTo>
                  <a:cubicBezTo>
                    <a:pt x="618" y="341"/>
                    <a:pt x="618" y="341"/>
                    <a:pt x="618" y="341"/>
                  </a:cubicBezTo>
                  <a:cubicBezTo>
                    <a:pt x="589" y="329"/>
                    <a:pt x="589" y="329"/>
                    <a:pt x="589" y="329"/>
                  </a:cubicBezTo>
                  <a:cubicBezTo>
                    <a:pt x="590" y="315"/>
                    <a:pt x="590" y="301"/>
                    <a:pt x="589" y="286"/>
                  </a:cubicBezTo>
                  <a:cubicBezTo>
                    <a:pt x="618" y="274"/>
                    <a:pt x="618" y="274"/>
                    <a:pt x="618" y="274"/>
                  </a:cubicBezTo>
                  <a:cubicBezTo>
                    <a:pt x="616" y="261"/>
                    <a:pt x="616" y="261"/>
                    <a:pt x="616" y="261"/>
                  </a:cubicBezTo>
                  <a:cubicBezTo>
                    <a:pt x="614" y="249"/>
                    <a:pt x="614" y="249"/>
                    <a:pt x="614" y="249"/>
                  </a:cubicBezTo>
                  <a:cubicBezTo>
                    <a:pt x="582" y="246"/>
                    <a:pt x="582" y="246"/>
                    <a:pt x="582" y="246"/>
                  </a:cubicBezTo>
                  <a:cubicBezTo>
                    <a:pt x="581" y="239"/>
                    <a:pt x="579" y="232"/>
                    <a:pt x="577" y="225"/>
                  </a:cubicBezTo>
                  <a:cubicBezTo>
                    <a:pt x="575" y="218"/>
                    <a:pt x="572" y="212"/>
                    <a:pt x="570" y="205"/>
                  </a:cubicBezTo>
                  <a:cubicBezTo>
                    <a:pt x="594" y="185"/>
                    <a:pt x="594" y="185"/>
                    <a:pt x="594" y="185"/>
                  </a:cubicBezTo>
                  <a:cubicBezTo>
                    <a:pt x="588" y="173"/>
                    <a:pt x="588" y="173"/>
                    <a:pt x="588" y="173"/>
                  </a:cubicBezTo>
                  <a:cubicBezTo>
                    <a:pt x="582" y="162"/>
                    <a:pt x="582" y="162"/>
                    <a:pt x="582" y="162"/>
                  </a:cubicBezTo>
                  <a:cubicBezTo>
                    <a:pt x="552" y="168"/>
                    <a:pt x="552" y="168"/>
                    <a:pt x="552" y="168"/>
                  </a:cubicBezTo>
                  <a:cubicBezTo>
                    <a:pt x="544" y="156"/>
                    <a:pt x="536" y="144"/>
                    <a:pt x="527" y="133"/>
                  </a:cubicBezTo>
                  <a:cubicBezTo>
                    <a:pt x="544" y="107"/>
                    <a:pt x="544" y="107"/>
                    <a:pt x="544" y="107"/>
                  </a:cubicBezTo>
                  <a:cubicBezTo>
                    <a:pt x="535" y="97"/>
                    <a:pt x="535" y="97"/>
                    <a:pt x="535" y="97"/>
                  </a:cubicBezTo>
                  <a:cubicBezTo>
                    <a:pt x="526" y="88"/>
                    <a:pt x="526" y="88"/>
                    <a:pt x="526" y="88"/>
                  </a:cubicBezTo>
                  <a:cubicBezTo>
                    <a:pt x="499" y="103"/>
                    <a:pt x="499" y="103"/>
                    <a:pt x="499" y="103"/>
                  </a:cubicBezTo>
                  <a:cubicBezTo>
                    <a:pt x="493" y="97"/>
                    <a:pt x="486" y="92"/>
                    <a:pt x="479" y="87"/>
                  </a:cubicBezTo>
                  <a:cubicBezTo>
                    <a:pt x="473" y="82"/>
                    <a:pt x="473" y="82"/>
                    <a:pt x="473" y="82"/>
                  </a:cubicBezTo>
                  <a:cubicBezTo>
                    <a:pt x="471" y="80"/>
                    <a:pt x="468" y="78"/>
                    <a:pt x="466" y="77"/>
                  </a:cubicBezTo>
                  <a:cubicBezTo>
                    <a:pt x="474" y="47"/>
                    <a:pt x="474" y="47"/>
                    <a:pt x="474" y="47"/>
                  </a:cubicBezTo>
                  <a:cubicBezTo>
                    <a:pt x="463" y="40"/>
                    <a:pt x="463" y="40"/>
                    <a:pt x="463" y="40"/>
                  </a:cubicBezTo>
                  <a:cubicBezTo>
                    <a:pt x="452" y="34"/>
                    <a:pt x="452" y="34"/>
                    <a:pt x="452" y="34"/>
                  </a:cubicBezTo>
                  <a:cubicBezTo>
                    <a:pt x="430" y="57"/>
                    <a:pt x="430" y="57"/>
                    <a:pt x="430" y="57"/>
                  </a:cubicBezTo>
                  <a:cubicBezTo>
                    <a:pt x="417" y="50"/>
                    <a:pt x="404" y="45"/>
                    <a:pt x="390" y="41"/>
                  </a:cubicBezTo>
                  <a:cubicBezTo>
                    <a:pt x="390" y="10"/>
                    <a:pt x="390" y="10"/>
                    <a:pt x="390" y="10"/>
                  </a:cubicBezTo>
                  <a:cubicBezTo>
                    <a:pt x="377" y="7"/>
                    <a:pt x="377" y="7"/>
                    <a:pt x="377" y="7"/>
                  </a:cubicBezTo>
                  <a:cubicBezTo>
                    <a:pt x="364" y="4"/>
                    <a:pt x="364" y="4"/>
                    <a:pt x="364" y="4"/>
                  </a:cubicBezTo>
                  <a:cubicBezTo>
                    <a:pt x="350" y="32"/>
                    <a:pt x="350" y="32"/>
                    <a:pt x="350" y="32"/>
                  </a:cubicBezTo>
                  <a:cubicBezTo>
                    <a:pt x="336" y="30"/>
                    <a:pt x="322" y="29"/>
                    <a:pt x="307" y="29"/>
                  </a:cubicBezTo>
                  <a:cubicBezTo>
                    <a:pt x="298" y="0"/>
                    <a:pt x="298" y="0"/>
                    <a:pt x="298" y="0"/>
                  </a:cubicBezTo>
                  <a:cubicBezTo>
                    <a:pt x="285" y="1"/>
                    <a:pt x="285" y="1"/>
                    <a:pt x="285" y="1"/>
                  </a:cubicBezTo>
                  <a:cubicBezTo>
                    <a:pt x="272" y="2"/>
                    <a:pt x="272" y="2"/>
                    <a:pt x="272" y="2"/>
                  </a:cubicBezTo>
                  <a:cubicBezTo>
                    <a:pt x="267" y="33"/>
                    <a:pt x="267" y="33"/>
                    <a:pt x="267" y="33"/>
                  </a:cubicBezTo>
                  <a:cubicBezTo>
                    <a:pt x="253" y="35"/>
                    <a:pt x="239" y="38"/>
                    <a:pt x="225" y="42"/>
                  </a:cubicBezTo>
                  <a:moveTo>
                    <a:pt x="156" y="121"/>
                  </a:moveTo>
                  <a:cubicBezTo>
                    <a:pt x="198" y="255"/>
                    <a:pt x="198" y="255"/>
                    <a:pt x="198" y="255"/>
                  </a:cubicBezTo>
                  <a:cubicBezTo>
                    <a:pt x="201" y="266"/>
                    <a:pt x="197" y="279"/>
                    <a:pt x="188" y="286"/>
                  </a:cubicBezTo>
                  <a:cubicBezTo>
                    <a:pt x="73" y="367"/>
                    <a:pt x="73" y="367"/>
                    <a:pt x="73" y="367"/>
                  </a:cubicBezTo>
                  <a:cubicBezTo>
                    <a:pt x="50" y="274"/>
                    <a:pt x="84" y="179"/>
                    <a:pt x="156" y="121"/>
                  </a:cubicBezTo>
                  <a:moveTo>
                    <a:pt x="228" y="335"/>
                  </a:moveTo>
                  <a:cubicBezTo>
                    <a:pt x="214" y="291"/>
                    <a:pt x="239" y="243"/>
                    <a:pt x="284" y="229"/>
                  </a:cubicBezTo>
                  <a:cubicBezTo>
                    <a:pt x="328" y="215"/>
                    <a:pt x="375" y="240"/>
                    <a:pt x="389" y="284"/>
                  </a:cubicBezTo>
                  <a:cubicBezTo>
                    <a:pt x="404" y="329"/>
                    <a:pt x="379" y="376"/>
                    <a:pt x="334" y="390"/>
                  </a:cubicBezTo>
                  <a:cubicBezTo>
                    <a:pt x="290" y="404"/>
                    <a:pt x="242" y="380"/>
                    <a:pt x="228" y="335"/>
                  </a:cubicBezTo>
                  <a:moveTo>
                    <a:pt x="82" y="398"/>
                  </a:moveTo>
                  <a:cubicBezTo>
                    <a:pt x="223" y="399"/>
                    <a:pt x="223" y="399"/>
                    <a:pt x="223" y="399"/>
                  </a:cubicBezTo>
                  <a:cubicBezTo>
                    <a:pt x="235" y="399"/>
                    <a:pt x="246" y="407"/>
                    <a:pt x="249" y="418"/>
                  </a:cubicBezTo>
                  <a:cubicBezTo>
                    <a:pt x="291" y="552"/>
                    <a:pt x="291" y="552"/>
                    <a:pt x="291" y="552"/>
                  </a:cubicBezTo>
                  <a:cubicBezTo>
                    <a:pt x="200" y="546"/>
                    <a:pt x="117" y="487"/>
                    <a:pt x="82" y="398"/>
                  </a:cubicBezTo>
                  <a:moveTo>
                    <a:pt x="534" y="402"/>
                  </a:moveTo>
                  <a:cubicBezTo>
                    <a:pt x="507" y="466"/>
                    <a:pt x="454" y="519"/>
                    <a:pt x="382" y="542"/>
                  </a:cubicBezTo>
                  <a:cubicBezTo>
                    <a:pt x="363" y="548"/>
                    <a:pt x="343" y="551"/>
                    <a:pt x="323" y="552"/>
                  </a:cubicBezTo>
                  <a:cubicBezTo>
                    <a:pt x="368" y="419"/>
                    <a:pt x="368" y="419"/>
                    <a:pt x="368" y="419"/>
                  </a:cubicBezTo>
                  <a:cubicBezTo>
                    <a:pt x="372" y="408"/>
                    <a:pt x="382" y="400"/>
                    <a:pt x="394" y="401"/>
                  </a:cubicBezTo>
                  <a:cubicBezTo>
                    <a:pt x="534" y="402"/>
                    <a:pt x="534" y="402"/>
                    <a:pt x="534" y="402"/>
                  </a:cubicBezTo>
                  <a:moveTo>
                    <a:pt x="541" y="237"/>
                  </a:moveTo>
                  <a:cubicBezTo>
                    <a:pt x="555" y="282"/>
                    <a:pt x="555" y="328"/>
                    <a:pt x="544" y="371"/>
                  </a:cubicBezTo>
                  <a:cubicBezTo>
                    <a:pt x="437" y="291"/>
                    <a:pt x="437" y="291"/>
                    <a:pt x="437" y="291"/>
                  </a:cubicBezTo>
                  <a:cubicBezTo>
                    <a:pt x="424" y="282"/>
                    <a:pt x="419" y="266"/>
                    <a:pt x="424" y="251"/>
                  </a:cubicBezTo>
                  <a:cubicBezTo>
                    <a:pt x="467" y="125"/>
                    <a:pt x="467" y="125"/>
                    <a:pt x="467" y="125"/>
                  </a:cubicBezTo>
                  <a:cubicBezTo>
                    <a:pt x="500" y="153"/>
                    <a:pt x="527" y="191"/>
                    <a:pt x="541" y="237"/>
                  </a:cubicBezTo>
                  <a:moveTo>
                    <a:pt x="441" y="105"/>
                  </a:moveTo>
                  <a:cubicBezTo>
                    <a:pt x="327" y="186"/>
                    <a:pt x="327" y="186"/>
                    <a:pt x="327" y="186"/>
                  </a:cubicBezTo>
                  <a:cubicBezTo>
                    <a:pt x="317" y="193"/>
                    <a:pt x="304" y="193"/>
                    <a:pt x="295" y="186"/>
                  </a:cubicBezTo>
                  <a:cubicBezTo>
                    <a:pt x="182" y="102"/>
                    <a:pt x="182" y="102"/>
                    <a:pt x="182" y="102"/>
                  </a:cubicBezTo>
                  <a:cubicBezTo>
                    <a:pt x="198" y="92"/>
                    <a:pt x="216" y="84"/>
                    <a:pt x="236" y="78"/>
                  </a:cubicBezTo>
                  <a:cubicBezTo>
                    <a:pt x="308" y="55"/>
                    <a:pt x="382" y="68"/>
                    <a:pt x="441" y="105"/>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5" name="Google Shape;3465;p51"/>
            <p:cNvSpPr/>
            <p:nvPr/>
          </p:nvSpPr>
          <p:spPr>
            <a:xfrm>
              <a:off x="5942847" y="4075863"/>
              <a:ext cx="597130" cy="597945"/>
            </a:xfrm>
            <a:custGeom>
              <a:avLst/>
              <a:gdLst/>
              <a:ahLst/>
              <a:cxnLst/>
              <a:rect l="l" t="t" r="r" b="b"/>
              <a:pathLst>
                <a:path w="310" h="310" extrusionOk="0">
                  <a:moveTo>
                    <a:pt x="235" y="279"/>
                  </a:moveTo>
                  <a:cubicBezTo>
                    <a:pt x="233" y="276"/>
                    <a:pt x="233" y="276"/>
                    <a:pt x="233" y="276"/>
                  </a:cubicBezTo>
                  <a:cubicBezTo>
                    <a:pt x="230" y="272"/>
                    <a:pt x="230" y="266"/>
                    <a:pt x="234" y="262"/>
                  </a:cubicBezTo>
                  <a:cubicBezTo>
                    <a:pt x="239" y="257"/>
                    <a:pt x="247" y="258"/>
                    <a:pt x="251" y="263"/>
                  </a:cubicBezTo>
                  <a:cubicBezTo>
                    <a:pt x="253" y="266"/>
                    <a:pt x="253" y="266"/>
                    <a:pt x="253" y="266"/>
                  </a:cubicBezTo>
                  <a:cubicBezTo>
                    <a:pt x="255" y="269"/>
                    <a:pt x="260" y="269"/>
                    <a:pt x="263" y="266"/>
                  </a:cubicBezTo>
                  <a:cubicBezTo>
                    <a:pt x="265" y="265"/>
                    <a:pt x="266" y="264"/>
                    <a:pt x="268" y="262"/>
                  </a:cubicBezTo>
                  <a:cubicBezTo>
                    <a:pt x="270" y="259"/>
                    <a:pt x="270" y="254"/>
                    <a:pt x="267" y="252"/>
                  </a:cubicBezTo>
                  <a:cubicBezTo>
                    <a:pt x="264" y="250"/>
                    <a:pt x="264" y="250"/>
                    <a:pt x="264" y="250"/>
                  </a:cubicBezTo>
                  <a:cubicBezTo>
                    <a:pt x="260" y="246"/>
                    <a:pt x="258" y="240"/>
                    <a:pt x="261" y="235"/>
                  </a:cubicBezTo>
                  <a:cubicBezTo>
                    <a:pt x="264" y="229"/>
                    <a:pt x="272" y="228"/>
                    <a:pt x="277" y="232"/>
                  </a:cubicBezTo>
                  <a:cubicBezTo>
                    <a:pt x="280" y="234"/>
                    <a:pt x="280" y="234"/>
                    <a:pt x="280" y="234"/>
                  </a:cubicBezTo>
                  <a:cubicBezTo>
                    <a:pt x="283" y="236"/>
                    <a:pt x="288" y="235"/>
                    <a:pt x="290" y="232"/>
                  </a:cubicBezTo>
                  <a:cubicBezTo>
                    <a:pt x="291" y="230"/>
                    <a:pt x="292" y="228"/>
                    <a:pt x="293" y="226"/>
                  </a:cubicBezTo>
                  <a:cubicBezTo>
                    <a:pt x="295" y="222"/>
                    <a:pt x="293" y="218"/>
                    <a:pt x="289" y="216"/>
                  </a:cubicBezTo>
                  <a:cubicBezTo>
                    <a:pt x="286" y="215"/>
                    <a:pt x="286" y="215"/>
                    <a:pt x="286" y="215"/>
                  </a:cubicBezTo>
                  <a:cubicBezTo>
                    <a:pt x="280" y="213"/>
                    <a:pt x="277" y="206"/>
                    <a:pt x="280" y="200"/>
                  </a:cubicBezTo>
                  <a:cubicBezTo>
                    <a:pt x="277" y="195"/>
                    <a:pt x="282" y="189"/>
                    <a:pt x="288" y="192"/>
                  </a:cubicBezTo>
                  <a:cubicBezTo>
                    <a:pt x="297" y="195"/>
                    <a:pt x="297" y="195"/>
                    <a:pt x="297" y="195"/>
                  </a:cubicBezTo>
                  <a:cubicBezTo>
                    <a:pt x="301" y="197"/>
                    <a:pt x="305" y="195"/>
                    <a:pt x="306" y="190"/>
                  </a:cubicBezTo>
                  <a:cubicBezTo>
                    <a:pt x="307" y="188"/>
                    <a:pt x="307" y="186"/>
                    <a:pt x="308" y="184"/>
                  </a:cubicBezTo>
                  <a:cubicBezTo>
                    <a:pt x="308" y="180"/>
                    <a:pt x="305" y="176"/>
                    <a:pt x="301" y="176"/>
                  </a:cubicBezTo>
                  <a:cubicBezTo>
                    <a:pt x="298" y="176"/>
                    <a:pt x="298" y="176"/>
                    <a:pt x="298" y="176"/>
                  </a:cubicBezTo>
                  <a:cubicBezTo>
                    <a:pt x="291" y="175"/>
                    <a:pt x="287" y="170"/>
                    <a:pt x="287" y="164"/>
                  </a:cubicBezTo>
                  <a:cubicBezTo>
                    <a:pt x="288" y="157"/>
                    <a:pt x="293" y="153"/>
                    <a:pt x="300" y="153"/>
                  </a:cubicBezTo>
                  <a:cubicBezTo>
                    <a:pt x="303" y="154"/>
                    <a:pt x="303" y="154"/>
                    <a:pt x="303" y="154"/>
                  </a:cubicBezTo>
                  <a:cubicBezTo>
                    <a:pt x="307" y="154"/>
                    <a:pt x="310" y="151"/>
                    <a:pt x="310" y="146"/>
                  </a:cubicBezTo>
                  <a:cubicBezTo>
                    <a:pt x="310" y="144"/>
                    <a:pt x="310" y="142"/>
                    <a:pt x="310" y="140"/>
                  </a:cubicBezTo>
                  <a:cubicBezTo>
                    <a:pt x="309" y="136"/>
                    <a:pt x="305" y="133"/>
                    <a:pt x="301" y="134"/>
                  </a:cubicBezTo>
                  <a:cubicBezTo>
                    <a:pt x="298" y="135"/>
                    <a:pt x="298" y="135"/>
                    <a:pt x="298" y="135"/>
                  </a:cubicBezTo>
                  <a:cubicBezTo>
                    <a:pt x="292" y="136"/>
                    <a:pt x="286" y="132"/>
                    <a:pt x="285" y="126"/>
                  </a:cubicBezTo>
                  <a:cubicBezTo>
                    <a:pt x="283" y="120"/>
                    <a:pt x="287" y="114"/>
                    <a:pt x="293" y="113"/>
                  </a:cubicBezTo>
                  <a:cubicBezTo>
                    <a:pt x="296" y="112"/>
                    <a:pt x="296" y="112"/>
                    <a:pt x="296" y="112"/>
                  </a:cubicBezTo>
                  <a:cubicBezTo>
                    <a:pt x="300" y="111"/>
                    <a:pt x="303" y="107"/>
                    <a:pt x="301" y="103"/>
                  </a:cubicBezTo>
                  <a:cubicBezTo>
                    <a:pt x="301" y="101"/>
                    <a:pt x="300" y="99"/>
                    <a:pt x="299" y="97"/>
                  </a:cubicBezTo>
                  <a:cubicBezTo>
                    <a:pt x="298" y="93"/>
                    <a:pt x="293" y="92"/>
                    <a:pt x="290" y="94"/>
                  </a:cubicBezTo>
                  <a:cubicBezTo>
                    <a:pt x="286" y="95"/>
                    <a:pt x="286" y="95"/>
                    <a:pt x="286" y="95"/>
                  </a:cubicBezTo>
                  <a:cubicBezTo>
                    <a:pt x="281" y="98"/>
                    <a:pt x="274" y="96"/>
                    <a:pt x="271" y="91"/>
                  </a:cubicBezTo>
                  <a:cubicBezTo>
                    <a:pt x="268" y="85"/>
                    <a:pt x="270" y="79"/>
                    <a:pt x="276" y="76"/>
                  </a:cubicBezTo>
                  <a:cubicBezTo>
                    <a:pt x="279" y="74"/>
                    <a:pt x="279" y="74"/>
                    <a:pt x="279" y="74"/>
                  </a:cubicBezTo>
                  <a:cubicBezTo>
                    <a:pt x="282" y="72"/>
                    <a:pt x="283" y="67"/>
                    <a:pt x="281" y="64"/>
                  </a:cubicBezTo>
                  <a:cubicBezTo>
                    <a:pt x="280" y="62"/>
                    <a:pt x="278" y="61"/>
                    <a:pt x="277" y="59"/>
                  </a:cubicBezTo>
                  <a:cubicBezTo>
                    <a:pt x="275" y="56"/>
                    <a:pt x="270" y="55"/>
                    <a:pt x="267" y="58"/>
                  </a:cubicBezTo>
                  <a:cubicBezTo>
                    <a:pt x="264" y="61"/>
                    <a:pt x="264" y="61"/>
                    <a:pt x="264" y="61"/>
                  </a:cubicBezTo>
                  <a:cubicBezTo>
                    <a:pt x="260" y="64"/>
                    <a:pt x="254" y="65"/>
                    <a:pt x="250" y="62"/>
                  </a:cubicBezTo>
                  <a:cubicBezTo>
                    <a:pt x="244" y="58"/>
                    <a:pt x="244" y="50"/>
                    <a:pt x="249" y="45"/>
                  </a:cubicBezTo>
                  <a:cubicBezTo>
                    <a:pt x="251" y="43"/>
                    <a:pt x="251" y="43"/>
                    <a:pt x="251" y="43"/>
                  </a:cubicBezTo>
                  <a:cubicBezTo>
                    <a:pt x="254" y="40"/>
                    <a:pt x="254" y="35"/>
                    <a:pt x="250" y="32"/>
                  </a:cubicBezTo>
                  <a:cubicBezTo>
                    <a:pt x="249" y="31"/>
                    <a:pt x="247" y="30"/>
                    <a:pt x="245" y="28"/>
                  </a:cubicBezTo>
                  <a:cubicBezTo>
                    <a:pt x="242" y="26"/>
                    <a:pt x="237" y="27"/>
                    <a:pt x="235" y="31"/>
                  </a:cubicBezTo>
                  <a:cubicBezTo>
                    <a:pt x="233" y="34"/>
                    <a:pt x="233" y="34"/>
                    <a:pt x="233" y="34"/>
                  </a:cubicBezTo>
                  <a:cubicBezTo>
                    <a:pt x="230" y="39"/>
                    <a:pt x="223" y="41"/>
                    <a:pt x="218" y="38"/>
                  </a:cubicBezTo>
                  <a:cubicBezTo>
                    <a:pt x="218" y="38"/>
                    <a:pt x="218" y="38"/>
                    <a:pt x="218" y="38"/>
                  </a:cubicBezTo>
                  <a:cubicBezTo>
                    <a:pt x="213" y="35"/>
                    <a:pt x="211" y="28"/>
                    <a:pt x="214" y="23"/>
                  </a:cubicBezTo>
                  <a:cubicBezTo>
                    <a:pt x="215" y="20"/>
                    <a:pt x="215" y="20"/>
                    <a:pt x="215" y="20"/>
                  </a:cubicBezTo>
                  <a:cubicBezTo>
                    <a:pt x="217" y="17"/>
                    <a:pt x="216" y="12"/>
                    <a:pt x="212" y="10"/>
                  </a:cubicBezTo>
                  <a:cubicBezTo>
                    <a:pt x="210" y="10"/>
                    <a:pt x="208" y="9"/>
                    <a:pt x="206" y="8"/>
                  </a:cubicBezTo>
                  <a:cubicBezTo>
                    <a:pt x="202" y="7"/>
                    <a:pt x="198" y="9"/>
                    <a:pt x="197" y="13"/>
                  </a:cubicBezTo>
                  <a:cubicBezTo>
                    <a:pt x="196" y="17"/>
                    <a:pt x="196" y="17"/>
                    <a:pt x="196" y="17"/>
                  </a:cubicBezTo>
                  <a:cubicBezTo>
                    <a:pt x="195" y="23"/>
                    <a:pt x="189" y="27"/>
                    <a:pt x="183" y="25"/>
                  </a:cubicBezTo>
                  <a:cubicBezTo>
                    <a:pt x="177" y="24"/>
                    <a:pt x="173" y="18"/>
                    <a:pt x="174" y="12"/>
                  </a:cubicBezTo>
                  <a:cubicBezTo>
                    <a:pt x="175" y="9"/>
                    <a:pt x="175" y="9"/>
                    <a:pt x="175" y="9"/>
                  </a:cubicBezTo>
                  <a:cubicBezTo>
                    <a:pt x="176" y="5"/>
                    <a:pt x="173" y="1"/>
                    <a:pt x="169" y="0"/>
                  </a:cubicBezTo>
                  <a:cubicBezTo>
                    <a:pt x="167" y="0"/>
                    <a:pt x="165" y="0"/>
                    <a:pt x="163" y="0"/>
                  </a:cubicBezTo>
                  <a:cubicBezTo>
                    <a:pt x="158" y="0"/>
                    <a:pt x="155" y="3"/>
                    <a:pt x="155" y="7"/>
                  </a:cubicBezTo>
                  <a:cubicBezTo>
                    <a:pt x="156" y="11"/>
                    <a:pt x="156" y="11"/>
                    <a:pt x="156" y="11"/>
                  </a:cubicBezTo>
                  <a:cubicBezTo>
                    <a:pt x="156" y="17"/>
                    <a:pt x="151" y="22"/>
                    <a:pt x="145" y="23"/>
                  </a:cubicBezTo>
                  <a:cubicBezTo>
                    <a:pt x="139" y="23"/>
                    <a:pt x="134" y="18"/>
                    <a:pt x="133" y="12"/>
                  </a:cubicBezTo>
                  <a:cubicBezTo>
                    <a:pt x="133" y="9"/>
                    <a:pt x="133" y="9"/>
                    <a:pt x="133" y="9"/>
                  </a:cubicBezTo>
                  <a:cubicBezTo>
                    <a:pt x="133" y="5"/>
                    <a:pt x="129" y="2"/>
                    <a:pt x="125" y="3"/>
                  </a:cubicBezTo>
                  <a:cubicBezTo>
                    <a:pt x="123" y="3"/>
                    <a:pt x="121" y="4"/>
                    <a:pt x="119" y="4"/>
                  </a:cubicBezTo>
                  <a:cubicBezTo>
                    <a:pt x="115" y="5"/>
                    <a:pt x="112" y="9"/>
                    <a:pt x="114" y="13"/>
                  </a:cubicBezTo>
                  <a:cubicBezTo>
                    <a:pt x="115" y="17"/>
                    <a:pt x="115" y="17"/>
                    <a:pt x="115" y="17"/>
                  </a:cubicBezTo>
                  <a:cubicBezTo>
                    <a:pt x="117" y="23"/>
                    <a:pt x="114" y="29"/>
                    <a:pt x="108" y="31"/>
                  </a:cubicBezTo>
                  <a:cubicBezTo>
                    <a:pt x="102" y="33"/>
                    <a:pt x="96" y="30"/>
                    <a:pt x="94" y="24"/>
                  </a:cubicBezTo>
                  <a:cubicBezTo>
                    <a:pt x="93" y="21"/>
                    <a:pt x="93" y="21"/>
                    <a:pt x="93" y="21"/>
                  </a:cubicBezTo>
                  <a:cubicBezTo>
                    <a:pt x="92" y="17"/>
                    <a:pt x="87" y="15"/>
                    <a:pt x="83" y="17"/>
                  </a:cubicBezTo>
                  <a:cubicBezTo>
                    <a:pt x="83" y="17"/>
                    <a:pt x="83" y="17"/>
                    <a:pt x="83" y="17"/>
                  </a:cubicBezTo>
                  <a:cubicBezTo>
                    <a:pt x="81" y="18"/>
                    <a:pt x="79" y="19"/>
                    <a:pt x="78" y="21"/>
                  </a:cubicBezTo>
                  <a:cubicBezTo>
                    <a:pt x="74" y="23"/>
                    <a:pt x="73" y="27"/>
                    <a:pt x="75" y="31"/>
                  </a:cubicBezTo>
                  <a:cubicBezTo>
                    <a:pt x="78" y="34"/>
                    <a:pt x="78" y="34"/>
                    <a:pt x="78" y="34"/>
                  </a:cubicBezTo>
                  <a:cubicBezTo>
                    <a:pt x="81" y="39"/>
                    <a:pt x="80" y="46"/>
                    <a:pt x="75" y="49"/>
                  </a:cubicBezTo>
                  <a:cubicBezTo>
                    <a:pt x="70" y="53"/>
                    <a:pt x="63" y="52"/>
                    <a:pt x="60" y="47"/>
                  </a:cubicBezTo>
                  <a:cubicBezTo>
                    <a:pt x="58" y="44"/>
                    <a:pt x="58" y="44"/>
                    <a:pt x="58" y="44"/>
                  </a:cubicBezTo>
                  <a:cubicBezTo>
                    <a:pt x="55" y="41"/>
                    <a:pt x="50" y="40"/>
                    <a:pt x="47" y="43"/>
                  </a:cubicBezTo>
                  <a:cubicBezTo>
                    <a:pt x="46" y="45"/>
                    <a:pt x="44" y="46"/>
                    <a:pt x="43" y="48"/>
                  </a:cubicBezTo>
                  <a:cubicBezTo>
                    <a:pt x="40" y="51"/>
                    <a:pt x="40" y="56"/>
                    <a:pt x="44" y="58"/>
                  </a:cubicBezTo>
                  <a:cubicBezTo>
                    <a:pt x="47" y="60"/>
                    <a:pt x="47" y="60"/>
                    <a:pt x="47" y="60"/>
                  </a:cubicBezTo>
                  <a:cubicBezTo>
                    <a:pt x="52" y="64"/>
                    <a:pt x="52" y="71"/>
                    <a:pt x="49" y="76"/>
                  </a:cubicBezTo>
                  <a:cubicBezTo>
                    <a:pt x="45" y="81"/>
                    <a:pt x="38" y="82"/>
                    <a:pt x="33" y="78"/>
                  </a:cubicBezTo>
                  <a:cubicBezTo>
                    <a:pt x="31" y="76"/>
                    <a:pt x="31" y="76"/>
                    <a:pt x="31" y="76"/>
                  </a:cubicBezTo>
                  <a:cubicBezTo>
                    <a:pt x="27" y="74"/>
                    <a:pt x="22" y="75"/>
                    <a:pt x="20" y="78"/>
                  </a:cubicBezTo>
                  <a:cubicBezTo>
                    <a:pt x="19" y="80"/>
                    <a:pt x="18" y="82"/>
                    <a:pt x="17" y="84"/>
                  </a:cubicBezTo>
                  <a:cubicBezTo>
                    <a:pt x="15" y="87"/>
                    <a:pt x="17" y="92"/>
                    <a:pt x="21" y="93"/>
                  </a:cubicBezTo>
                  <a:cubicBezTo>
                    <a:pt x="24" y="95"/>
                    <a:pt x="24" y="95"/>
                    <a:pt x="24" y="95"/>
                  </a:cubicBezTo>
                  <a:cubicBezTo>
                    <a:pt x="30" y="97"/>
                    <a:pt x="33" y="104"/>
                    <a:pt x="31" y="109"/>
                  </a:cubicBezTo>
                  <a:cubicBezTo>
                    <a:pt x="34" y="114"/>
                    <a:pt x="28" y="120"/>
                    <a:pt x="23" y="118"/>
                  </a:cubicBezTo>
                  <a:cubicBezTo>
                    <a:pt x="14" y="114"/>
                    <a:pt x="14" y="114"/>
                    <a:pt x="14" y="114"/>
                  </a:cubicBezTo>
                  <a:cubicBezTo>
                    <a:pt x="10" y="113"/>
                    <a:pt x="5" y="115"/>
                    <a:pt x="4" y="119"/>
                  </a:cubicBezTo>
                  <a:cubicBezTo>
                    <a:pt x="4" y="121"/>
                    <a:pt x="3" y="123"/>
                    <a:pt x="3" y="125"/>
                  </a:cubicBezTo>
                  <a:cubicBezTo>
                    <a:pt x="2" y="130"/>
                    <a:pt x="5" y="133"/>
                    <a:pt x="9" y="134"/>
                  </a:cubicBezTo>
                  <a:cubicBezTo>
                    <a:pt x="13" y="134"/>
                    <a:pt x="13" y="134"/>
                    <a:pt x="13" y="134"/>
                  </a:cubicBezTo>
                  <a:cubicBezTo>
                    <a:pt x="18" y="135"/>
                    <a:pt x="23" y="139"/>
                    <a:pt x="23" y="144"/>
                  </a:cubicBezTo>
                  <a:cubicBezTo>
                    <a:pt x="24" y="151"/>
                    <a:pt x="18" y="157"/>
                    <a:pt x="11" y="156"/>
                  </a:cubicBezTo>
                  <a:cubicBezTo>
                    <a:pt x="8" y="156"/>
                    <a:pt x="8" y="156"/>
                    <a:pt x="8" y="156"/>
                  </a:cubicBezTo>
                  <a:cubicBezTo>
                    <a:pt x="4" y="156"/>
                    <a:pt x="0" y="159"/>
                    <a:pt x="0" y="163"/>
                  </a:cubicBezTo>
                  <a:cubicBezTo>
                    <a:pt x="0" y="165"/>
                    <a:pt x="1" y="168"/>
                    <a:pt x="1" y="170"/>
                  </a:cubicBezTo>
                  <a:cubicBezTo>
                    <a:pt x="1" y="174"/>
                    <a:pt x="5" y="177"/>
                    <a:pt x="9" y="176"/>
                  </a:cubicBezTo>
                  <a:cubicBezTo>
                    <a:pt x="13" y="175"/>
                    <a:pt x="13" y="175"/>
                    <a:pt x="13" y="175"/>
                  </a:cubicBezTo>
                  <a:cubicBezTo>
                    <a:pt x="18" y="174"/>
                    <a:pt x="23" y="177"/>
                    <a:pt x="25" y="182"/>
                  </a:cubicBezTo>
                  <a:cubicBezTo>
                    <a:pt x="28" y="188"/>
                    <a:pt x="24" y="196"/>
                    <a:pt x="17" y="197"/>
                  </a:cubicBezTo>
                  <a:cubicBezTo>
                    <a:pt x="14" y="198"/>
                    <a:pt x="14" y="198"/>
                    <a:pt x="14" y="198"/>
                  </a:cubicBezTo>
                  <a:cubicBezTo>
                    <a:pt x="10" y="198"/>
                    <a:pt x="8" y="203"/>
                    <a:pt x="9" y="207"/>
                  </a:cubicBezTo>
                  <a:cubicBezTo>
                    <a:pt x="10" y="209"/>
                    <a:pt x="10" y="211"/>
                    <a:pt x="11" y="213"/>
                  </a:cubicBezTo>
                  <a:cubicBezTo>
                    <a:pt x="13" y="216"/>
                    <a:pt x="17" y="218"/>
                    <a:pt x="21" y="216"/>
                  </a:cubicBezTo>
                  <a:cubicBezTo>
                    <a:pt x="24" y="214"/>
                    <a:pt x="24" y="214"/>
                    <a:pt x="24" y="214"/>
                  </a:cubicBezTo>
                  <a:cubicBezTo>
                    <a:pt x="30" y="212"/>
                    <a:pt x="36" y="214"/>
                    <a:pt x="39" y="219"/>
                  </a:cubicBezTo>
                  <a:cubicBezTo>
                    <a:pt x="42" y="224"/>
                    <a:pt x="40" y="231"/>
                    <a:pt x="35" y="234"/>
                  </a:cubicBezTo>
                  <a:cubicBezTo>
                    <a:pt x="32" y="236"/>
                    <a:pt x="32" y="236"/>
                    <a:pt x="32" y="236"/>
                  </a:cubicBezTo>
                  <a:cubicBezTo>
                    <a:pt x="28" y="238"/>
                    <a:pt x="27" y="242"/>
                    <a:pt x="29" y="246"/>
                  </a:cubicBezTo>
                  <a:cubicBezTo>
                    <a:pt x="31" y="248"/>
                    <a:pt x="32" y="249"/>
                    <a:pt x="33" y="251"/>
                  </a:cubicBezTo>
                  <a:cubicBezTo>
                    <a:pt x="36" y="254"/>
                    <a:pt x="41" y="254"/>
                    <a:pt x="44" y="252"/>
                  </a:cubicBezTo>
                  <a:cubicBezTo>
                    <a:pt x="46" y="249"/>
                    <a:pt x="46" y="249"/>
                    <a:pt x="46" y="249"/>
                  </a:cubicBezTo>
                  <a:cubicBezTo>
                    <a:pt x="50" y="245"/>
                    <a:pt x="56" y="245"/>
                    <a:pt x="61" y="248"/>
                  </a:cubicBezTo>
                  <a:cubicBezTo>
                    <a:pt x="66" y="252"/>
                    <a:pt x="67" y="260"/>
                    <a:pt x="62" y="265"/>
                  </a:cubicBezTo>
                  <a:cubicBezTo>
                    <a:pt x="60" y="267"/>
                    <a:pt x="60" y="267"/>
                    <a:pt x="60" y="267"/>
                  </a:cubicBezTo>
                  <a:cubicBezTo>
                    <a:pt x="57" y="270"/>
                    <a:pt x="57" y="275"/>
                    <a:pt x="60" y="278"/>
                  </a:cubicBezTo>
                  <a:cubicBezTo>
                    <a:pt x="62" y="279"/>
                    <a:pt x="63" y="280"/>
                    <a:pt x="65" y="281"/>
                  </a:cubicBezTo>
                  <a:cubicBezTo>
                    <a:pt x="69" y="284"/>
                    <a:pt x="73" y="283"/>
                    <a:pt x="75" y="279"/>
                  </a:cubicBezTo>
                  <a:cubicBezTo>
                    <a:pt x="77" y="276"/>
                    <a:pt x="77" y="276"/>
                    <a:pt x="77" y="276"/>
                  </a:cubicBezTo>
                  <a:cubicBezTo>
                    <a:pt x="80" y="271"/>
                    <a:pt x="85" y="269"/>
                    <a:pt x="91" y="271"/>
                  </a:cubicBezTo>
                  <a:cubicBezTo>
                    <a:pt x="97" y="273"/>
                    <a:pt x="100" y="281"/>
                    <a:pt x="97" y="287"/>
                  </a:cubicBezTo>
                  <a:cubicBezTo>
                    <a:pt x="95" y="289"/>
                    <a:pt x="95" y="289"/>
                    <a:pt x="95" y="289"/>
                  </a:cubicBezTo>
                  <a:cubicBezTo>
                    <a:pt x="93" y="293"/>
                    <a:pt x="95" y="298"/>
                    <a:pt x="99" y="299"/>
                  </a:cubicBezTo>
                  <a:cubicBezTo>
                    <a:pt x="101" y="300"/>
                    <a:pt x="102" y="301"/>
                    <a:pt x="104" y="302"/>
                  </a:cubicBezTo>
                  <a:cubicBezTo>
                    <a:pt x="108" y="303"/>
                    <a:pt x="113" y="301"/>
                    <a:pt x="114" y="297"/>
                  </a:cubicBezTo>
                  <a:cubicBezTo>
                    <a:pt x="114" y="293"/>
                    <a:pt x="114" y="293"/>
                    <a:pt x="114" y="293"/>
                  </a:cubicBezTo>
                  <a:cubicBezTo>
                    <a:pt x="116" y="288"/>
                    <a:pt x="120" y="284"/>
                    <a:pt x="126" y="284"/>
                  </a:cubicBezTo>
                  <a:cubicBezTo>
                    <a:pt x="133" y="285"/>
                    <a:pt x="138" y="291"/>
                    <a:pt x="136" y="298"/>
                  </a:cubicBezTo>
                  <a:cubicBezTo>
                    <a:pt x="135" y="301"/>
                    <a:pt x="135" y="301"/>
                    <a:pt x="135" y="301"/>
                  </a:cubicBezTo>
                  <a:cubicBezTo>
                    <a:pt x="134" y="305"/>
                    <a:pt x="137" y="309"/>
                    <a:pt x="142" y="309"/>
                  </a:cubicBezTo>
                  <a:cubicBezTo>
                    <a:pt x="144" y="310"/>
                    <a:pt x="146" y="310"/>
                    <a:pt x="148" y="310"/>
                  </a:cubicBezTo>
                  <a:cubicBezTo>
                    <a:pt x="152" y="310"/>
                    <a:pt x="155" y="307"/>
                    <a:pt x="155" y="303"/>
                  </a:cubicBezTo>
                  <a:cubicBezTo>
                    <a:pt x="155" y="299"/>
                    <a:pt x="155" y="299"/>
                    <a:pt x="155" y="299"/>
                  </a:cubicBezTo>
                  <a:cubicBezTo>
                    <a:pt x="155" y="293"/>
                    <a:pt x="159" y="287"/>
                    <a:pt x="165" y="287"/>
                  </a:cubicBezTo>
                  <a:cubicBezTo>
                    <a:pt x="171" y="284"/>
                    <a:pt x="177" y="288"/>
                    <a:pt x="177" y="294"/>
                  </a:cubicBezTo>
                  <a:cubicBezTo>
                    <a:pt x="177" y="301"/>
                    <a:pt x="177" y="301"/>
                    <a:pt x="177" y="301"/>
                  </a:cubicBezTo>
                  <a:cubicBezTo>
                    <a:pt x="178" y="305"/>
                    <a:pt x="182" y="308"/>
                    <a:pt x="186" y="307"/>
                  </a:cubicBezTo>
                  <a:cubicBezTo>
                    <a:pt x="188" y="307"/>
                    <a:pt x="190" y="306"/>
                    <a:pt x="192" y="306"/>
                  </a:cubicBezTo>
                  <a:cubicBezTo>
                    <a:pt x="196" y="305"/>
                    <a:pt x="198" y="300"/>
                    <a:pt x="197" y="297"/>
                  </a:cubicBezTo>
                  <a:cubicBezTo>
                    <a:pt x="195" y="293"/>
                    <a:pt x="195" y="293"/>
                    <a:pt x="195" y="293"/>
                  </a:cubicBezTo>
                  <a:cubicBezTo>
                    <a:pt x="193" y="287"/>
                    <a:pt x="197" y="279"/>
                    <a:pt x="204" y="278"/>
                  </a:cubicBezTo>
                  <a:cubicBezTo>
                    <a:pt x="210" y="277"/>
                    <a:pt x="215" y="281"/>
                    <a:pt x="217" y="286"/>
                  </a:cubicBezTo>
                  <a:cubicBezTo>
                    <a:pt x="217" y="288"/>
                    <a:pt x="217" y="288"/>
                    <a:pt x="217" y="288"/>
                  </a:cubicBezTo>
                  <a:cubicBezTo>
                    <a:pt x="219" y="292"/>
                    <a:pt x="224" y="294"/>
                    <a:pt x="227" y="292"/>
                  </a:cubicBezTo>
                  <a:cubicBezTo>
                    <a:pt x="227" y="292"/>
                    <a:pt x="227" y="292"/>
                    <a:pt x="227" y="292"/>
                  </a:cubicBezTo>
                  <a:cubicBezTo>
                    <a:pt x="229" y="291"/>
                    <a:pt x="231" y="290"/>
                    <a:pt x="233" y="289"/>
                  </a:cubicBezTo>
                  <a:cubicBezTo>
                    <a:pt x="236" y="287"/>
                    <a:pt x="237" y="282"/>
                    <a:pt x="235" y="279"/>
                  </a:cubicBezTo>
                  <a:moveTo>
                    <a:pt x="128" y="120"/>
                  </a:moveTo>
                  <a:cubicBezTo>
                    <a:pt x="125" y="116"/>
                    <a:pt x="127" y="110"/>
                    <a:pt x="132" y="108"/>
                  </a:cubicBezTo>
                  <a:cubicBezTo>
                    <a:pt x="136" y="105"/>
                    <a:pt x="142" y="107"/>
                    <a:pt x="145" y="111"/>
                  </a:cubicBezTo>
                  <a:cubicBezTo>
                    <a:pt x="147" y="116"/>
                    <a:pt x="145" y="122"/>
                    <a:pt x="141" y="124"/>
                  </a:cubicBezTo>
                  <a:cubicBezTo>
                    <a:pt x="136" y="127"/>
                    <a:pt x="130" y="125"/>
                    <a:pt x="128" y="120"/>
                  </a:cubicBezTo>
                  <a:moveTo>
                    <a:pt x="202" y="130"/>
                  </a:moveTo>
                  <a:cubicBezTo>
                    <a:pt x="205" y="135"/>
                    <a:pt x="203" y="140"/>
                    <a:pt x="198" y="143"/>
                  </a:cubicBezTo>
                  <a:cubicBezTo>
                    <a:pt x="194" y="145"/>
                    <a:pt x="188" y="144"/>
                    <a:pt x="186" y="139"/>
                  </a:cubicBezTo>
                  <a:cubicBezTo>
                    <a:pt x="183" y="134"/>
                    <a:pt x="185" y="129"/>
                    <a:pt x="190" y="126"/>
                  </a:cubicBezTo>
                  <a:cubicBezTo>
                    <a:pt x="194" y="124"/>
                    <a:pt x="200" y="126"/>
                    <a:pt x="202" y="130"/>
                  </a:cubicBezTo>
                  <a:moveTo>
                    <a:pt x="109" y="178"/>
                  </a:moveTo>
                  <a:cubicBezTo>
                    <a:pt x="107" y="174"/>
                    <a:pt x="108" y="168"/>
                    <a:pt x="113" y="165"/>
                  </a:cubicBezTo>
                  <a:cubicBezTo>
                    <a:pt x="118" y="163"/>
                    <a:pt x="123" y="165"/>
                    <a:pt x="126" y="169"/>
                  </a:cubicBezTo>
                  <a:cubicBezTo>
                    <a:pt x="128" y="174"/>
                    <a:pt x="126" y="180"/>
                    <a:pt x="122" y="182"/>
                  </a:cubicBezTo>
                  <a:cubicBezTo>
                    <a:pt x="117" y="185"/>
                    <a:pt x="112" y="183"/>
                    <a:pt x="109" y="178"/>
                  </a:cubicBezTo>
                  <a:moveTo>
                    <a:pt x="133" y="166"/>
                  </a:moveTo>
                  <a:cubicBezTo>
                    <a:pt x="127" y="154"/>
                    <a:pt x="132" y="140"/>
                    <a:pt x="144" y="133"/>
                  </a:cubicBezTo>
                  <a:cubicBezTo>
                    <a:pt x="156" y="127"/>
                    <a:pt x="170" y="132"/>
                    <a:pt x="177" y="144"/>
                  </a:cubicBezTo>
                  <a:cubicBezTo>
                    <a:pt x="183" y="156"/>
                    <a:pt x="178" y="170"/>
                    <a:pt x="166" y="177"/>
                  </a:cubicBezTo>
                  <a:cubicBezTo>
                    <a:pt x="155" y="183"/>
                    <a:pt x="140" y="178"/>
                    <a:pt x="133" y="166"/>
                  </a:cubicBezTo>
                  <a:moveTo>
                    <a:pt x="167" y="197"/>
                  </a:moveTo>
                  <a:cubicBezTo>
                    <a:pt x="165" y="192"/>
                    <a:pt x="166" y="187"/>
                    <a:pt x="171" y="184"/>
                  </a:cubicBezTo>
                  <a:cubicBezTo>
                    <a:pt x="176" y="182"/>
                    <a:pt x="181" y="183"/>
                    <a:pt x="184" y="188"/>
                  </a:cubicBezTo>
                  <a:cubicBezTo>
                    <a:pt x="186" y="193"/>
                    <a:pt x="184" y="198"/>
                    <a:pt x="180" y="201"/>
                  </a:cubicBezTo>
                  <a:cubicBezTo>
                    <a:pt x="175" y="203"/>
                    <a:pt x="169" y="202"/>
                    <a:pt x="167" y="197"/>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pic>
          <p:nvPicPr>
            <p:cNvPr id="3466" name="Google Shape;3466;p51"/>
            <p:cNvPicPr preferRelativeResize="0"/>
            <p:nvPr/>
          </p:nvPicPr>
          <p:blipFill rotWithShape="1">
            <a:blip r:embed="rId3">
              <a:alphaModFix/>
            </a:blip>
            <a:srcRect/>
            <a:stretch/>
          </p:blipFill>
          <p:spPr>
            <a:xfrm>
              <a:off x="8339514" y="2500352"/>
              <a:ext cx="84722" cy="22810"/>
            </a:xfrm>
            <a:prstGeom prst="rect">
              <a:avLst/>
            </a:prstGeom>
            <a:noFill/>
            <a:ln>
              <a:noFill/>
            </a:ln>
          </p:spPr>
        </p:pic>
        <p:pic>
          <p:nvPicPr>
            <p:cNvPr id="3467" name="Google Shape;3467;p51"/>
            <p:cNvPicPr preferRelativeResize="0"/>
            <p:nvPr/>
          </p:nvPicPr>
          <p:blipFill rotWithShape="1">
            <a:blip r:embed="rId4">
              <a:alphaModFix/>
            </a:blip>
            <a:srcRect/>
            <a:stretch/>
          </p:blipFill>
          <p:spPr>
            <a:xfrm>
              <a:off x="8077200" y="2862866"/>
              <a:ext cx="53766" cy="76576"/>
            </a:xfrm>
            <a:prstGeom prst="rect">
              <a:avLst/>
            </a:prstGeom>
            <a:noFill/>
            <a:ln>
              <a:noFill/>
            </a:ln>
          </p:spPr>
        </p:pic>
        <p:sp>
          <p:nvSpPr>
            <p:cNvPr id="3468" name="Google Shape;3468;p51"/>
            <p:cNvSpPr/>
            <p:nvPr/>
          </p:nvSpPr>
          <p:spPr>
            <a:xfrm>
              <a:off x="8130965" y="2556562"/>
              <a:ext cx="366587" cy="365773"/>
            </a:xfrm>
            <a:custGeom>
              <a:avLst/>
              <a:gdLst/>
              <a:ahLst/>
              <a:cxnLst/>
              <a:rect l="l" t="t" r="r" b="b"/>
              <a:pathLst>
                <a:path w="190" h="190" extrusionOk="0">
                  <a:moveTo>
                    <a:pt x="143" y="171"/>
                  </a:moveTo>
                  <a:cubicBezTo>
                    <a:pt x="142" y="169"/>
                    <a:pt x="142" y="169"/>
                    <a:pt x="142" y="169"/>
                  </a:cubicBezTo>
                  <a:cubicBezTo>
                    <a:pt x="140" y="167"/>
                    <a:pt x="140" y="163"/>
                    <a:pt x="143" y="160"/>
                  </a:cubicBezTo>
                  <a:cubicBezTo>
                    <a:pt x="146" y="157"/>
                    <a:pt x="151" y="158"/>
                    <a:pt x="153" y="161"/>
                  </a:cubicBezTo>
                  <a:cubicBezTo>
                    <a:pt x="154" y="163"/>
                    <a:pt x="154" y="163"/>
                    <a:pt x="154" y="163"/>
                  </a:cubicBezTo>
                  <a:cubicBezTo>
                    <a:pt x="156" y="165"/>
                    <a:pt x="159" y="165"/>
                    <a:pt x="161" y="163"/>
                  </a:cubicBezTo>
                  <a:cubicBezTo>
                    <a:pt x="162" y="162"/>
                    <a:pt x="162" y="161"/>
                    <a:pt x="163" y="160"/>
                  </a:cubicBezTo>
                  <a:cubicBezTo>
                    <a:pt x="165" y="159"/>
                    <a:pt x="165" y="156"/>
                    <a:pt x="163" y="154"/>
                  </a:cubicBezTo>
                  <a:cubicBezTo>
                    <a:pt x="161" y="153"/>
                    <a:pt x="161" y="153"/>
                    <a:pt x="161" y="153"/>
                  </a:cubicBezTo>
                  <a:cubicBezTo>
                    <a:pt x="159" y="151"/>
                    <a:pt x="158" y="147"/>
                    <a:pt x="159" y="144"/>
                  </a:cubicBezTo>
                  <a:cubicBezTo>
                    <a:pt x="161" y="140"/>
                    <a:pt x="166" y="139"/>
                    <a:pt x="169" y="142"/>
                  </a:cubicBezTo>
                  <a:cubicBezTo>
                    <a:pt x="171" y="143"/>
                    <a:pt x="171" y="143"/>
                    <a:pt x="171" y="143"/>
                  </a:cubicBezTo>
                  <a:cubicBezTo>
                    <a:pt x="173" y="145"/>
                    <a:pt x="176" y="144"/>
                    <a:pt x="177" y="142"/>
                  </a:cubicBezTo>
                  <a:cubicBezTo>
                    <a:pt x="178" y="141"/>
                    <a:pt x="178" y="140"/>
                    <a:pt x="179" y="139"/>
                  </a:cubicBezTo>
                  <a:cubicBezTo>
                    <a:pt x="180" y="136"/>
                    <a:pt x="179" y="134"/>
                    <a:pt x="177" y="133"/>
                  </a:cubicBezTo>
                  <a:cubicBezTo>
                    <a:pt x="175" y="132"/>
                    <a:pt x="175" y="132"/>
                    <a:pt x="175" y="132"/>
                  </a:cubicBezTo>
                  <a:cubicBezTo>
                    <a:pt x="171" y="130"/>
                    <a:pt x="169" y="126"/>
                    <a:pt x="171" y="123"/>
                  </a:cubicBezTo>
                  <a:cubicBezTo>
                    <a:pt x="169" y="120"/>
                    <a:pt x="172" y="116"/>
                    <a:pt x="176" y="118"/>
                  </a:cubicBezTo>
                  <a:cubicBezTo>
                    <a:pt x="181" y="120"/>
                    <a:pt x="181" y="120"/>
                    <a:pt x="181" y="120"/>
                  </a:cubicBezTo>
                  <a:cubicBezTo>
                    <a:pt x="184" y="121"/>
                    <a:pt x="186" y="119"/>
                    <a:pt x="187" y="117"/>
                  </a:cubicBezTo>
                  <a:cubicBezTo>
                    <a:pt x="187" y="116"/>
                    <a:pt x="188" y="114"/>
                    <a:pt x="188" y="113"/>
                  </a:cubicBezTo>
                  <a:cubicBezTo>
                    <a:pt x="188" y="111"/>
                    <a:pt x="186" y="108"/>
                    <a:pt x="184" y="108"/>
                  </a:cubicBezTo>
                  <a:cubicBezTo>
                    <a:pt x="182" y="108"/>
                    <a:pt x="182" y="108"/>
                    <a:pt x="182" y="108"/>
                  </a:cubicBezTo>
                  <a:cubicBezTo>
                    <a:pt x="178" y="107"/>
                    <a:pt x="175" y="104"/>
                    <a:pt x="175" y="100"/>
                  </a:cubicBezTo>
                  <a:cubicBezTo>
                    <a:pt x="176" y="97"/>
                    <a:pt x="179" y="94"/>
                    <a:pt x="183" y="94"/>
                  </a:cubicBezTo>
                  <a:cubicBezTo>
                    <a:pt x="185" y="94"/>
                    <a:pt x="185" y="94"/>
                    <a:pt x="185" y="94"/>
                  </a:cubicBezTo>
                  <a:cubicBezTo>
                    <a:pt x="187" y="95"/>
                    <a:pt x="190" y="93"/>
                    <a:pt x="189" y="90"/>
                  </a:cubicBezTo>
                  <a:cubicBezTo>
                    <a:pt x="189" y="89"/>
                    <a:pt x="189" y="87"/>
                    <a:pt x="189" y="86"/>
                  </a:cubicBezTo>
                  <a:cubicBezTo>
                    <a:pt x="189" y="84"/>
                    <a:pt x="186" y="82"/>
                    <a:pt x="184" y="82"/>
                  </a:cubicBezTo>
                  <a:cubicBezTo>
                    <a:pt x="182" y="83"/>
                    <a:pt x="182" y="83"/>
                    <a:pt x="182" y="83"/>
                  </a:cubicBezTo>
                  <a:cubicBezTo>
                    <a:pt x="178" y="84"/>
                    <a:pt x="174" y="81"/>
                    <a:pt x="174" y="77"/>
                  </a:cubicBezTo>
                  <a:cubicBezTo>
                    <a:pt x="173" y="74"/>
                    <a:pt x="175" y="70"/>
                    <a:pt x="179" y="69"/>
                  </a:cubicBezTo>
                  <a:cubicBezTo>
                    <a:pt x="181" y="69"/>
                    <a:pt x="181" y="69"/>
                    <a:pt x="181" y="69"/>
                  </a:cubicBezTo>
                  <a:cubicBezTo>
                    <a:pt x="183" y="69"/>
                    <a:pt x="185" y="66"/>
                    <a:pt x="184" y="63"/>
                  </a:cubicBezTo>
                  <a:cubicBezTo>
                    <a:pt x="184" y="62"/>
                    <a:pt x="183" y="61"/>
                    <a:pt x="183" y="60"/>
                  </a:cubicBezTo>
                  <a:cubicBezTo>
                    <a:pt x="182" y="58"/>
                    <a:pt x="179" y="57"/>
                    <a:pt x="177" y="58"/>
                  </a:cubicBezTo>
                  <a:cubicBezTo>
                    <a:pt x="175" y="59"/>
                    <a:pt x="175" y="59"/>
                    <a:pt x="175" y="59"/>
                  </a:cubicBezTo>
                  <a:cubicBezTo>
                    <a:pt x="171" y="61"/>
                    <a:pt x="167" y="59"/>
                    <a:pt x="166" y="56"/>
                  </a:cubicBezTo>
                  <a:cubicBezTo>
                    <a:pt x="164" y="53"/>
                    <a:pt x="165" y="48"/>
                    <a:pt x="168" y="47"/>
                  </a:cubicBezTo>
                  <a:cubicBezTo>
                    <a:pt x="170" y="46"/>
                    <a:pt x="170" y="46"/>
                    <a:pt x="170" y="46"/>
                  </a:cubicBezTo>
                  <a:cubicBezTo>
                    <a:pt x="172" y="45"/>
                    <a:pt x="173" y="42"/>
                    <a:pt x="172" y="40"/>
                  </a:cubicBezTo>
                  <a:cubicBezTo>
                    <a:pt x="171" y="39"/>
                    <a:pt x="170" y="38"/>
                    <a:pt x="169" y="37"/>
                  </a:cubicBezTo>
                  <a:cubicBezTo>
                    <a:pt x="168" y="35"/>
                    <a:pt x="165" y="34"/>
                    <a:pt x="163" y="36"/>
                  </a:cubicBezTo>
                  <a:cubicBezTo>
                    <a:pt x="161" y="38"/>
                    <a:pt x="161" y="38"/>
                    <a:pt x="161" y="38"/>
                  </a:cubicBezTo>
                  <a:cubicBezTo>
                    <a:pt x="159" y="40"/>
                    <a:pt x="155" y="40"/>
                    <a:pt x="153" y="38"/>
                  </a:cubicBezTo>
                  <a:cubicBezTo>
                    <a:pt x="149" y="36"/>
                    <a:pt x="149" y="31"/>
                    <a:pt x="152" y="28"/>
                  </a:cubicBezTo>
                  <a:cubicBezTo>
                    <a:pt x="153" y="27"/>
                    <a:pt x="153" y="27"/>
                    <a:pt x="153" y="27"/>
                  </a:cubicBezTo>
                  <a:cubicBezTo>
                    <a:pt x="155" y="25"/>
                    <a:pt x="155" y="22"/>
                    <a:pt x="153" y="20"/>
                  </a:cubicBezTo>
                  <a:cubicBezTo>
                    <a:pt x="152" y="19"/>
                    <a:pt x="151" y="19"/>
                    <a:pt x="150" y="18"/>
                  </a:cubicBezTo>
                  <a:cubicBezTo>
                    <a:pt x="148" y="16"/>
                    <a:pt x="145" y="17"/>
                    <a:pt x="144" y="19"/>
                  </a:cubicBezTo>
                  <a:cubicBezTo>
                    <a:pt x="142" y="21"/>
                    <a:pt x="142" y="21"/>
                    <a:pt x="142" y="21"/>
                  </a:cubicBezTo>
                  <a:cubicBezTo>
                    <a:pt x="141" y="25"/>
                    <a:pt x="136" y="26"/>
                    <a:pt x="133" y="24"/>
                  </a:cubicBezTo>
                  <a:cubicBezTo>
                    <a:pt x="130" y="22"/>
                    <a:pt x="129" y="18"/>
                    <a:pt x="131" y="15"/>
                  </a:cubicBezTo>
                  <a:cubicBezTo>
                    <a:pt x="131" y="13"/>
                    <a:pt x="131" y="13"/>
                    <a:pt x="131" y="13"/>
                  </a:cubicBezTo>
                  <a:cubicBezTo>
                    <a:pt x="133" y="11"/>
                    <a:pt x="132" y="8"/>
                    <a:pt x="129" y="7"/>
                  </a:cubicBezTo>
                  <a:cubicBezTo>
                    <a:pt x="128" y="6"/>
                    <a:pt x="127" y="6"/>
                    <a:pt x="126" y="6"/>
                  </a:cubicBezTo>
                  <a:cubicBezTo>
                    <a:pt x="123" y="5"/>
                    <a:pt x="121" y="6"/>
                    <a:pt x="120" y="9"/>
                  </a:cubicBezTo>
                  <a:cubicBezTo>
                    <a:pt x="120" y="11"/>
                    <a:pt x="120" y="11"/>
                    <a:pt x="120" y="11"/>
                  </a:cubicBezTo>
                  <a:cubicBezTo>
                    <a:pt x="119" y="15"/>
                    <a:pt x="115" y="17"/>
                    <a:pt x="111" y="16"/>
                  </a:cubicBezTo>
                  <a:cubicBezTo>
                    <a:pt x="108" y="15"/>
                    <a:pt x="106" y="11"/>
                    <a:pt x="106" y="8"/>
                  </a:cubicBezTo>
                  <a:cubicBezTo>
                    <a:pt x="107" y="6"/>
                    <a:pt x="107" y="6"/>
                    <a:pt x="107" y="6"/>
                  </a:cubicBezTo>
                  <a:cubicBezTo>
                    <a:pt x="107" y="3"/>
                    <a:pt x="106" y="1"/>
                    <a:pt x="103" y="1"/>
                  </a:cubicBezTo>
                  <a:cubicBezTo>
                    <a:pt x="102" y="1"/>
                    <a:pt x="101" y="1"/>
                    <a:pt x="99" y="0"/>
                  </a:cubicBezTo>
                  <a:cubicBezTo>
                    <a:pt x="97" y="0"/>
                    <a:pt x="95" y="2"/>
                    <a:pt x="95" y="5"/>
                  </a:cubicBezTo>
                  <a:cubicBezTo>
                    <a:pt x="95" y="7"/>
                    <a:pt x="95" y="7"/>
                    <a:pt x="95" y="7"/>
                  </a:cubicBezTo>
                  <a:cubicBezTo>
                    <a:pt x="95" y="11"/>
                    <a:pt x="92" y="14"/>
                    <a:pt x="89" y="14"/>
                  </a:cubicBezTo>
                  <a:cubicBezTo>
                    <a:pt x="89" y="14"/>
                    <a:pt x="89" y="14"/>
                    <a:pt x="89" y="14"/>
                  </a:cubicBezTo>
                  <a:cubicBezTo>
                    <a:pt x="85" y="15"/>
                    <a:pt x="82" y="12"/>
                    <a:pt x="81" y="8"/>
                  </a:cubicBezTo>
                  <a:cubicBezTo>
                    <a:pt x="81" y="6"/>
                    <a:pt x="81" y="6"/>
                    <a:pt x="81" y="6"/>
                  </a:cubicBezTo>
                  <a:cubicBezTo>
                    <a:pt x="81" y="4"/>
                    <a:pt x="79" y="2"/>
                    <a:pt x="76" y="2"/>
                  </a:cubicBezTo>
                  <a:cubicBezTo>
                    <a:pt x="75" y="2"/>
                    <a:pt x="74" y="3"/>
                    <a:pt x="72" y="3"/>
                  </a:cubicBezTo>
                  <a:cubicBezTo>
                    <a:pt x="70" y="4"/>
                    <a:pt x="69" y="6"/>
                    <a:pt x="69" y="9"/>
                  </a:cubicBezTo>
                  <a:cubicBezTo>
                    <a:pt x="70" y="11"/>
                    <a:pt x="70" y="11"/>
                    <a:pt x="70" y="11"/>
                  </a:cubicBezTo>
                  <a:cubicBezTo>
                    <a:pt x="71" y="14"/>
                    <a:pt x="70" y="18"/>
                    <a:pt x="66" y="19"/>
                  </a:cubicBezTo>
                  <a:cubicBezTo>
                    <a:pt x="63" y="21"/>
                    <a:pt x="59" y="19"/>
                    <a:pt x="57" y="15"/>
                  </a:cubicBezTo>
                  <a:cubicBezTo>
                    <a:pt x="57" y="14"/>
                    <a:pt x="57" y="14"/>
                    <a:pt x="57" y="14"/>
                  </a:cubicBezTo>
                  <a:cubicBezTo>
                    <a:pt x="56" y="11"/>
                    <a:pt x="53" y="10"/>
                    <a:pt x="51" y="11"/>
                  </a:cubicBezTo>
                  <a:cubicBezTo>
                    <a:pt x="51" y="11"/>
                    <a:pt x="51" y="11"/>
                    <a:pt x="51" y="11"/>
                  </a:cubicBezTo>
                  <a:cubicBezTo>
                    <a:pt x="50" y="12"/>
                    <a:pt x="48" y="12"/>
                    <a:pt x="47" y="13"/>
                  </a:cubicBezTo>
                  <a:cubicBezTo>
                    <a:pt x="45" y="14"/>
                    <a:pt x="45" y="17"/>
                    <a:pt x="46" y="19"/>
                  </a:cubicBezTo>
                  <a:cubicBezTo>
                    <a:pt x="47" y="21"/>
                    <a:pt x="47" y="21"/>
                    <a:pt x="47" y="21"/>
                  </a:cubicBezTo>
                  <a:cubicBezTo>
                    <a:pt x="50" y="24"/>
                    <a:pt x="49" y="28"/>
                    <a:pt x="46" y="31"/>
                  </a:cubicBezTo>
                  <a:cubicBezTo>
                    <a:pt x="43" y="33"/>
                    <a:pt x="39" y="32"/>
                    <a:pt x="36" y="29"/>
                  </a:cubicBezTo>
                  <a:cubicBezTo>
                    <a:pt x="35" y="28"/>
                    <a:pt x="35" y="28"/>
                    <a:pt x="35" y="28"/>
                  </a:cubicBezTo>
                  <a:cubicBezTo>
                    <a:pt x="34" y="25"/>
                    <a:pt x="31" y="25"/>
                    <a:pt x="29" y="27"/>
                  </a:cubicBezTo>
                  <a:cubicBezTo>
                    <a:pt x="28" y="28"/>
                    <a:pt x="27" y="29"/>
                    <a:pt x="26" y="30"/>
                  </a:cubicBezTo>
                  <a:cubicBezTo>
                    <a:pt x="24" y="32"/>
                    <a:pt x="25" y="34"/>
                    <a:pt x="27" y="36"/>
                  </a:cubicBezTo>
                  <a:cubicBezTo>
                    <a:pt x="28" y="37"/>
                    <a:pt x="28" y="37"/>
                    <a:pt x="28" y="37"/>
                  </a:cubicBezTo>
                  <a:cubicBezTo>
                    <a:pt x="31" y="40"/>
                    <a:pt x="32" y="44"/>
                    <a:pt x="30" y="47"/>
                  </a:cubicBezTo>
                  <a:cubicBezTo>
                    <a:pt x="27" y="50"/>
                    <a:pt x="23" y="50"/>
                    <a:pt x="20" y="48"/>
                  </a:cubicBezTo>
                  <a:cubicBezTo>
                    <a:pt x="19" y="47"/>
                    <a:pt x="19" y="47"/>
                    <a:pt x="19" y="47"/>
                  </a:cubicBezTo>
                  <a:cubicBezTo>
                    <a:pt x="17" y="45"/>
                    <a:pt x="14" y="46"/>
                    <a:pt x="12" y="48"/>
                  </a:cubicBezTo>
                  <a:cubicBezTo>
                    <a:pt x="12" y="49"/>
                    <a:pt x="11" y="51"/>
                    <a:pt x="11" y="52"/>
                  </a:cubicBezTo>
                  <a:cubicBezTo>
                    <a:pt x="9" y="54"/>
                    <a:pt x="10" y="57"/>
                    <a:pt x="13" y="58"/>
                  </a:cubicBezTo>
                  <a:cubicBezTo>
                    <a:pt x="15" y="58"/>
                    <a:pt x="15" y="58"/>
                    <a:pt x="15" y="58"/>
                  </a:cubicBezTo>
                  <a:cubicBezTo>
                    <a:pt x="18" y="60"/>
                    <a:pt x="20" y="64"/>
                    <a:pt x="19" y="67"/>
                  </a:cubicBezTo>
                  <a:cubicBezTo>
                    <a:pt x="20" y="70"/>
                    <a:pt x="17" y="74"/>
                    <a:pt x="14" y="73"/>
                  </a:cubicBezTo>
                  <a:cubicBezTo>
                    <a:pt x="8" y="70"/>
                    <a:pt x="8" y="70"/>
                    <a:pt x="8" y="70"/>
                  </a:cubicBezTo>
                  <a:cubicBezTo>
                    <a:pt x="6" y="69"/>
                    <a:pt x="3" y="71"/>
                    <a:pt x="3" y="73"/>
                  </a:cubicBezTo>
                  <a:cubicBezTo>
                    <a:pt x="2" y="75"/>
                    <a:pt x="2" y="76"/>
                    <a:pt x="2" y="77"/>
                  </a:cubicBezTo>
                  <a:cubicBezTo>
                    <a:pt x="1" y="80"/>
                    <a:pt x="3" y="82"/>
                    <a:pt x="6" y="82"/>
                  </a:cubicBezTo>
                  <a:cubicBezTo>
                    <a:pt x="8" y="82"/>
                    <a:pt x="8" y="82"/>
                    <a:pt x="8" y="82"/>
                  </a:cubicBezTo>
                  <a:cubicBezTo>
                    <a:pt x="11" y="83"/>
                    <a:pt x="14" y="85"/>
                    <a:pt x="14" y="89"/>
                  </a:cubicBezTo>
                  <a:cubicBezTo>
                    <a:pt x="14" y="93"/>
                    <a:pt x="11" y="96"/>
                    <a:pt x="7" y="96"/>
                  </a:cubicBezTo>
                  <a:cubicBezTo>
                    <a:pt x="5" y="96"/>
                    <a:pt x="5" y="96"/>
                    <a:pt x="5" y="96"/>
                  </a:cubicBezTo>
                  <a:cubicBezTo>
                    <a:pt x="2" y="96"/>
                    <a:pt x="0" y="98"/>
                    <a:pt x="0" y="100"/>
                  </a:cubicBezTo>
                  <a:cubicBezTo>
                    <a:pt x="0" y="102"/>
                    <a:pt x="0" y="103"/>
                    <a:pt x="0" y="104"/>
                  </a:cubicBezTo>
                  <a:cubicBezTo>
                    <a:pt x="1" y="107"/>
                    <a:pt x="3" y="108"/>
                    <a:pt x="6" y="108"/>
                  </a:cubicBezTo>
                  <a:cubicBezTo>
                    <a:pt x="8" y="107"/>
                    <a:pt x="8" y="107"/>
                    <a:pt x="8" y="107"/>
                  </a:cubicBezTo>
                  <a:cubicBezTo>
                    <a:pt x="11" y="107"/>
                    <a:pt x="14" y="108"/>
                    <a:pt x="15" y="112"/>
                  </a:cubicBezTo>
                  <a:cubicBezTo>
                    <a:pt x="17" y="116"/>
                    <a:pt x="15" y="120"/>
                    <a:pt x="10" y="121"/>
                  </a:cubicBezTo>
                  <a:cubicBezTo>
                    <a:pt x="9" y="121"/>
                    <a:pt x="9" y="121"/>
                    <a:pt x="9" y="121"/>
                  </a:cubicBezTo>
                  <a:cubicBezTo>
                    <a:pt x="6" y="122"/>
                    <a:pt x="5" y="124"/>
                    <a:pt x="5" y="127"/>
                  </a:cubicBezTo>
                  <a:cubicBezTo>
                    <a:pt x="6" y="128"/>
                    <a:pt x="6" y="129"/>
                    <a:pt x="7" y="130"/>
                  </a:cubicBezTo>
                  <a:cubicBezTo>
                    <a:pt x="8" y="133"/>
                    <a:pt x="11" y="134"/>
                    <a:pt x="13" y="132"/>
                  </a:cubicBezTo>
                  <a:cubicBezTo>
                    <a:pt x="15" y="131"/>
                    <a:pt x="15" y="131"/>
                    <a:pt x="15" y="131"/>
                  </a:cubicBezTo>
                  <a:cubicBezTo>
                    <a:pt x="18" y="130"/>
                    <a:pt x="22" y="131"/>
                    <a:pt x="24" y="134"/>
                  </a:cubicBezTo>
                  <a:cubicBezTo>
                    <a:pt x="26" y="138"/>
                    <a:pt x="24" y="142"/>
                    <a:pt x="21" y="143"/>
                  </a:cubicBezTo>
                  <a:cubicBezTo>
                    <a:pt x="19" y="144"/>
                    <a:pt x="19" y="144"/>
                    <a:pt x="19" y="144"/>
                  </a:cubicBezTo>
                  <a:cubicBezTo>
                    <a:pt x="17" y="146"/>
                    <a:pt x="16" y="149"/>
                    <a:pt x="18" y="151"/>
                  </a:cubicBezTo>
                  <a:cubicBezTo>
                    <a:pt x="19" y="152"/>
                    <a:pt x="19" y="153"/>
                    <a:pt x="20" y="154"/>
                  </a:cubicBezTo>
                  <a:cubicBezTo>
                    <a:pt x="22" y="156"/>
                    <a:pt x="25" y="156"/>
                    <a:pt x="27" y="154"/>
                  </a:cubicBezTo>
                  <a:cubicBezTo>
                    <a:pt x="28" y="153"/>
                    <a:pt x="28" y="153"/>
                    <a:pt x="28" y="153"/>
                  </a:cubicBezTo>
                  <a:cubicBezTo>
                    <a:pt x="31" y="150"/>
                    <a:pt x="34" y="150"/>
                    <a:pt x="37" y="152"/>
                  </a:cubicBezTo>
                  <a:cubicBezTo>
                    <a:pt x="40" y="154"/>
                    <a:pt x="41" y="159"/>
                    <a:pt x="38" y="162"/>
                  </a:cubicBezTo>
                  <a:cubicBezTo>
                    <a:pt x="36" y="164"/>
                    <a:pt x="36" y="164"/>
                    <a:pt x="36" y="164"/>
                  </a:cubicBezTo>
                  <a:cubicBezTo>
                    <a:pt x="35" y="165"/>
                    <a:pt x="35" y="168"/>
                    <a:pt x="37" y="170"/>
                  </a:cubicBezTo>
                  <a:cubicBezTo>
                    <a:pt x="38" y="171"/>
                    <a:pt x="39" y="172"/>
                    <a:pt x="40" y="172"/>
                  </a:cubicBezTo>
                  <a:cubicBezTo>
                    <a:pt x="42" y="174"/>
                    <a:pt x="45" y="173"/>
                    <a:pt x="46" y="171"/>
                  </a:cubicBezTo>
                  <a:cubicBezTo>
                    <a:pt x="47" y="169"/>
                    <a:pt x="47" y="169"/>
                    <a:pt x="47" y="169"/>
                  </a:cubicBezTo>
                  <a:cubicBezTo>
                    <a:pt x="49" y="166"/>
                    <a:pt x="52" y="165"/>
                    <a:pt x="55" y="166"/>
                  </a:cubicBezTo>
                  <a:cubicBezTo>
                    <a:pt x="59" y="167"/>
                    <a:pt x="61" y="172"/>
                    <a:pt x="59" y="176"/>
                  </a:cubicBezTo>
                  <a:cubicBezTo>
                    <a:pt x="58" y="177"/>
                    <a:pt x="58" y="177"/>
                    <a:pt x="58" y="177"/>
                  </a:cubicBezTo>
                  <a:cubicBezTo>
                    <a:pt x="57" y="179"/>
                    <a:pt x="58" y="182"/>
                    <a:pt x="60" y="183"/>
                  </a:cubicBezTo>
                  <a:cubicBezTo>
                    <a:pt x="61" y="184"/>
                    <a:pt x="63" y="184"/>
                    <a:pt x="64" y="185"/>
                  </a:cubicBezTo>
                  <a:cubicBezTo>
                    <a:pt x="66" y="185"/>
                    <a:pt x="69" y="184"/>
                    <a:pt x="69" y="182"/>
                  </a:cubicBezTo>
                  <a:cubicBezTo>
                    <a:pt x="70" y="180"/>
                    <a:pt x="70" y="180"/>
                    <a:pt x="70" y="180"/>
                  </a:cubicBezTo>
                  <a:cubicBezTo>
                    <a:pt x="71" y="176"/>
                    <a:pt x="74" y="174"/>
                    <a:pt x="77" y="174"/>
                  </a:cubicBezTo>
                  <a:cubicBezTo>
                    <a:pt x="81" y="174"/>
                    <a:pt x="84" y="178"/>
                    <a:pt x="83" y="182"/>
                  </a:cubicBezTo>
                  <a:cubicBezTo>
                    <a:pt x="83" y="184"/>
                    <a:pt x="83" y="184"/>
                    <a:pt x="83" y="184"/>
                  </a:cubicBezTo>
                  <a:cubicBezTo>
                    <a:pt x="82" y="187"/>
                    <a:pt x="84" y="189"/>
                    <a:pt x="86" y="189"/>
                  </a:cubicBezTo>
                  <a:cubicBezTo>
                    <a:pt x="88" y="190"/>
                    <a:pt x="89" y="190"/>
                    <a:pt x="90" y="190"/>
                  </a:cubicBezTo>
                  <a:cubicBezTo>
                    <a:pt x="93" y="190"/>
                    <a:pt x="95" y="188"/>
                    <a:pt x="95" y="185"/>
                  </a:cubicBezTo>
                  <a:cubicBezTo>
                    <a:pt x="95" y="183"/>
                    <a:pt x="95" y="183"/>
                    <a:pt x="95" y="183"/>
                  </a:cubicBezTo>
                  <a:cubicBezTo>
                    <a:pt x="94" y="179"/>
                    <a:pt x="97" y="176"/>
                    <a:pt x="101" y="176"/>
                  </a:cubicBezTo>
                  <a:cubicBezTo>
                    <a:pt x="104" y="174"/>
                    <a:pt x="108" y="176"/>
                    <a:pt x="108" y="180"/>
                  </a:cubicBezTo>
                  <a:cubicBezTo>
                    <a:pt x="108" y="184"/>
                    <a:pt x="108" y="184"/>
                    <a:pt x="108" y="184"/>
                  </a:cubicBezTo>
                  <a:cubicBezTo>
                    <a:pt x="108" y="187"/>
                    <a:pt x="111" y="189"/>
                    <a:pt x="113" y="188"/>
                  </a:cubicBezTo>
                  <a:cubicBezTo>
                    <a:pt x="115" y="188"/>
                    <a:pt x="116" y="187"/>
                    <a:pt x="117" y="187"/>
                  </a:cubicBezTo>
                  <a:cubicBezTo>
                    <a:pt x="120" y="187"/>
                    <a:pt x="121" y="184"/>
                    <a:pt x="120" y="182"/>
                  </a:cubicBezTo>
                  <a:cubicBezTo>
                    <a:pt x="119" y="179"/>
                    <a:pt x="119" y="179"/>
                    <a:pt x="119" y="179"/>
                  </a:cubicBezTo>
                  <a:cubicBezTo>
                    <a:pt x="118" y="176"/>
                    <a:pt x="120" y="171"/>
                    <a:pt x="125" y="170"/>
                  </a:cubicBezTo>
                  <a:cubicBezTo>
                    <a:pt x="128" y="170"/>
                    <a:pt x="131" y="172"/>
                    <a:pt x="132" y="175"/>
                  </a:cubicBezTo>
                  <a:cubicBezTo>
                    <a:pt x="133" y="177"/>
                    <a:pt x="133" y="177"/>
                    <a:pt x="133" y="177"/>
                  </a:cubicBezTo>
                  <a:cubicBezTo>
                    <a:pt x="134" y="179"/>
                    <a:pt x="136" y="180"/>
                    <a:pt x="139" y="179"/>
                  </a:cubicBezTo>
                  <a:cubicBezTo>
                    <a:pt x="139" y="179"/>
                    <a:pt x="139" y="179"/>
                    <a:pt x="139" y="179"/>
                  </a:cubicBezTo>
                  <a:cubicBezTo>
                    <a:pt x="140" y="178"/>
                    <a:pt x="141" y="178"/>
                    <a:pt x="142" y="177"/>
                  </a:cubicBezTo>
                  <a:cubicBezTo>
                    <a:pt x="144" y="176"/>
                    <a:pt x="145" y="173"/>
                    <a:pt x="143" y="171"/>
                  </a:cubicBezTo>
                  <a:close/>
                  <a:moveTo>
                    <a:pt x="78" y="74"/>
                  </a:moveTo>
                  <a:cubicBezTo>
                    <a:pt x="77" y="71"/>
                    <a:pt x="78" y="68"/>
                    <a:pt x="80" y="66"/>
                  </a:cubicBezTo>
                  <a:cubicBezTo>
                    <a:pt x="83" y="65"/>
                    <a:pt x="87" y="66"/>
                    <a:pt x="88" y="69"/>
                  </a:cubicBezTo>
                  <a:cubicBezTo>
                    <a:pt x="90" y="71"/>
                    <a:pt x="89" y="75"/>
                    <a:pt x="86" y="76"/>
                  </a:cubicBezTo>
                  <a:cubicBezTo>
                    <a:pt x="83" y="78"/>
                    <a:pt x="79" y="77"/>
                    <a:pt x="78" y="74"/>
                  </a:cubicBezTo>
                  <a:close/>
                  <a:moveTo>
                    <a:pt x="124" y="80"/>
                  </a:moveTo>
                  <a:cubicBezTo>
                    <a:pt x="125" y="83"/>
                    <a:pt x="124" y="86"/>
                    <a:pt x="121" y="88"/>
                  </a:cubicBezTo>
                  <a:cubicBezTo>
                    <a:pt x="118" y="89"/>
                    <a:pt x="115" y="88"/>
                    <a:pt x="113" y="85"/>
                  </a:cubicBezTo>
                  <a:cubicBezTo>
                    <a:pt x="112" y="83"/>
                    <a:pt x="113" y="79"/>
                    <a:pt x="116" y="78"/>
                  </a:cubicBezTo>
                  <a:cubicBezTo>
                    <a:pt x="119" y="76"/>
                    <a:pt x="122" y="77"/>
                    <a:pt x="124" y="80"/>
                  </a:cubicBezTo>
                  <a:close/>
                  <a:moveTo>
                    <a:pt x="67" y="109"/>
                  </a:moveTo>
                  <a:cubicBezTo>
                    <a:pt x="65" y="107"/>
                    <a:pt x="66" y="103"/>
                    <a:pt x="69" y="102"/>
                  </a:cubicBezTo>
                  <a:cubicBezTo>
                    <a:pt x="72" y="100"/>
                    <a:pt x="75" y="101"/>
                    <a:pt x="77" y="104"/>
                  </a:cubicBezTo>
                  <a:cubicBezTo>
                    <a:pt x="78" y="107"/>
                    <a:pt x="77" y="110"/>
                    <a:pt x="74" y="112"/>
                  </a:cubicBezTo>
                  <a:cubicBezTo>
                    <a:pt x="72" y="113"/>
                    <a:pt x="68" y="112"/>
                    <a:pt x="67" y="109"/>
                  </a:cubicBezTo>
                  <a:close/>
                  <a:moveTo>
                    <a:pt x="81" y="102"/>
                  </a:moveTo>
                  <a:cubicBezTo>
                    <a:pt x="78" y="95"/>
                    <a:pt x="80" y="86"/>
                    <a:pt x="88" y="82"/>
                  </a:cubicBezTo>
                  <a:cubicBezTo>
                    <a:pt x="95" y="78"/>
                    <a:pt x="104" y="81"/>
                    <a:pt x="108" y="88"/>
                  </a:cubicBezTo>
                  <a:cubicBezTo>
                    <a:pt x="112" y="96"/>
                    <a:pt x="109" y="105"/>
                    <a:pt x="102" y="108"/>
                  </a:cubicBezTo>
                  <a:cubicBezTo>
                    <a:pt x="94" y="112"/>
                    <a:pt x="85" y="109"/>
                    <a:pt x="81" y="102"/>
                  </a:cubicBezTo>
                  <a:close/>
                  <a:moveTo>
                    <a:pt x="102" y="121"/>
                  </a:moveTo>
                  <a:cubicBezTo>
                    <a:pt x="100" y="118"/>
                    <a:pt x="102" y="114"/>
                    <a:pt x="104" y="113"/>
                  </a:cubicBezTo>
                  <a:cubicBezTo>
                    <a:pt x="107" y="111"/>
                    <a:pt x="111" y="113"/>
                    <a:pt x="112" y="115"/>
                  </a:cubicBezTo>
                  <a:cubicBezTo>
                    <a:pt x="114" y="118"/>
                    <a:pt x="113" y="122"/>
                    <a:pt x="110" y="123"/>
                  </a:cubicBezTo>
                  <a:cubicBezTo>
                    <a:pt x="107" y="125"/>
                    <a:pt x="103" y="124"/>
                    <a:pt x="102" y="121"/>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69" name="Google Shape;3469;p51"/>
            <p:cNvSpPr/>
            <p:nvPr/>
          </p:nvSpPr>
          <p:spPr>
            <a:xfrm>
              <a:off x="6607592" y="3575676"/>
              <a:ext cx="1232549" cy="1236621"/>
            </a:xfrm>
            <a:custGeom>
              <a:avLst/>
              <a:gdLst/>
              <a:ahLst/>
              <a:cxnLst/>
              <a:rect l="l" t="t" r="r" b="b"/>
              <a:pathLst>
                <a:path w="640" h="642" extrusionOk="0">
                  <a:moveTo>
                    <a:pt x="576" y="444"/>
                  </a:moveTo>
                  <a:cubicBezTo>
                    <a:pt x="594" y="455"/>
                    <a:pt x="594" y="455"/>
                    <a:pt x="594" y="455"/>
                  </a:cubicBezTo>
                  <a:cubicBezTo>
                    <a:pt x="601" y="459"/>
                    <a:pt x="611" y="456"/>
                    <a:pt x="614" y="448"/>
                  </a:cubicBezTo>
                  <a:cubicBezTo>
                    <a:pt x="616" y="444"/>
                    <a:pt x="618" y="440"/>
                    <a:pt x="619" y="436"/>
                  </a:cubicBezTo>
                  <a:cubicBezTo>
                    <a:pt x="622" y="428"/>
                    <a:pt x="618" y="420"/>
                    <a:pt x="610" y="417"/>
                  </a:cubicBezTo>
                  <a:cubicBezTo>
                    <a:pt x="603" y="415"/>
                    <a:pt x="603" y="415"/>
                    <a:pt x="603" y="415"/>
                  </a:cubicBezTo>
                  <a:cubicBezTo>
                    <a:pt x="592" y="412"/>
                    <a:pt x="584" y="402"/>
                    <a:pt x="585" y="391"/>
                  </a:cubicBezTo>
                  <a:cubicBezTo>
                    <a:pt x="587" y="376"/>
                    <a:pt x="601" y="367"/>
                    <a:pt x="614" y="371"/>
                  </a:cubicBezTo>
                  <a:cubicBezTo>
                    <a:pt x="620" y="372"/>
                    <a:pt x="620" y="372"/>
                    <a:pt x="620" y="372"/>
                  </a:cubicBezTo>
                  <a:cubicBezTo>
                    <a:pt x="629" y="375"/>
                    <a:pt x="637" y="369"/>
                    <a:pt x="638" y="360"/>
                  </a:cubicBezTo>
                  <a:cubicBezTo>
                    <a:pt x="639" y="356"/>
                    <a:pt x="639" y="352"/>
                    <a:pt x="640" y="348"/>
                  </a:cubicBezTo>
                  <a:cubicBezTo>
                    <a:pt x="640" y="339"/>
                    <a:pt x="634" y="332"/>
                    <a:pt x="625" y="332"/>
                  </a:cubicBezTo>
                  <a:cubicBezTo>
                    <a:pt x="618" y="332"/>
                    <a:pt x="618" y="332"/>
                    <a:pt x="618" y="332"/>
                  </a:cubicBezTo>
                  <a:cubicBezTo>
                    <a:pt x="607" y="332"/>
                    <a:pt x="596" y="325"/>
                    <a:pt x="594" y="314"/>
                  </a:cubicBezTo>
                  <a:cubicBezTo>
                    <a:pt x="591" y="299"/>
                    <a:pt x="602" y="286"/>
                    <a:pt x="616" y="286"/>
                  </a:cubicBezTo>
                  <a:cubicBezTo>
                    <a:pt x="623" y="286"/>
                    <a:pt x="623" y="286"/>
                    <a:pt x="623" y="286"/>
                  </a:cubicBezTo>
                  <a:cubicBezTo>
                    <a:pt x="631" y="286"/>
                    <a:pt x="638" y="278"/>
                    <a:pt x="637" y="269"/>
                  </a:cubicBezTo>
                  <a:cubicBezTo>
                    <a:pt x="636" y="265"/>
                    <a:pt x="635" y="261"/>
                    <a:pt x="634" y="256"/>
                  </a:cubicBezTo>
                  <a:cubicBezTo>
                    <a:pt x="633" y="248"/>
                    <a:pt x="624" y="243"/>
                    <a:pt x="616" y="246"/>
                  </a:cubicBezTo>
                  <a:cubicBezTo>
                    <a:pt x="608" y="248"/>
                    <a:pt x="608" y="248"/>
                    <a:pt x="608" y="248"/>
                  </a:cubicBezTo>
                  <a:cubicBezTo>
                    <a:pt x="596" y="252"/>
                    <a:pt x="583" y="245"/>
                    <a:pt x="579" y="233"/>
                  </a:cubicBezTo>
                  <a:cubicBezTo>
                    <a:pt x="576" y="221"/>
                    <a:pt x="582" y="208"/>
                    <a:pt x="595" y="204"/>
                  </a:cubicBezTo>
                  <a:cubicBezTo>
                    <a:pt x="601" y="202"/>
                    <a:pt x="601" y="202"/>
                    <a:pt x="601" y="202"/>
                  </a:cubicBezTo>
                  <a:cubicBezTo>
                    <a:pt x="609" y="199"/>
                    <a:pt x="613" y="190"/>
                    <a:pt x="609" y="182"/>
                  </a:cubicBezTo>
                  <a:cubicBezTo>
                    <a:pt x="607" y="178"/>
                    <a:pt x="605" y="174"/>
                    <a:pt x="603" y="171"/>
                  </a:cubicBezTo>
                  <a:cubicBezTo>
                    <a:pt x="599" y="163"/>
                    <a:pt x="590" y="161"/>
                    <a:pt x="583" y="165"/>
                  </a:cubicBezTo>
                  <a:cubicBezTo>
                    <a:pt x="577" y="169"/>
                    <a:pt x="577" y="169"/>
                    <a:pt x="577" y="169"/>
                  </a:cubicBezTo>
                  <a:cubicBezTo>
                    <a:pt x="567" y="176"/>
                    <a:pt x="554" y="175"/>
                    <a:pt x="547" y="167"/>
                  </a:cubicBezTo>
                  <a:cubicBezTo>
                    <a:pt x="537" y="156"/>
                    <a:pt x="539" y="139"/>
                    <a:pt x="550" y="132"/>
                  </a:cubicBezTo>
                  <a:cubicBezTo>
                    <a:pt x="556" y="128"/>
                    <a:pt x="556" y="128"/>
                    <a:pt x="556" y="128"/>
                  </a:cubicBezTo>
                  <a:cubicBezTo>
                    <a:pt x="563" y="123"/>
                    <a:pt x="564" y="113"/>
                    <a:pt x="558" y="106"/>
                  </a:cubicBezTo>
                  <a:cubicBezTo>
                    <a:pt x="556" y="103"/>
                    <a:pt x="553" y="100"/>
                    <a:pt x="550" y="97"/>
                  </a:cubicBezTo>
                  <a:cubicBezTo>
                    <a:pt x="544" y="91"/>
                    <a:pt x="534" y="91"/>
                    <a:pt x="528" y="98"/>
                  </a:cubicBezTo>
                  <a:cubicBezTo>
                    <a:pt x="524" y="103"/>
                    <a:pt x="524" y="103"/>
                    <a:pt x="524" y="103"/>
                  </a:cubicBezTo>
                  <a:cubicBezTo>
                    <a:pt x="516" y="112"/>
                    <a:pt x="504" y="115"/>
                    <a:pt x="494" y="109"/>
                  </a:cubicBezTo>
                  <a:cubicBezTo>
                    <a:pt x="481" y="102"/>
                    <a:pt x="479" y="85"/>
                    <a:pt x="488" y="74"/>
                  </a:cubicBezTo>
                  <a:cubicBezTo>
                    <a:pt x="492" y="70"/>
                    <a:pt x="492" y="70"/>
                    <a:pt x="492" y="70"/>
                  </a:cubicBezTo>
                  <a:cubicBezTo>
                    <a:pt x="497" y="63"/>
                    <a:pt x="496" y="53"/>
                    <a:pt x="488" y="48"/>
                  </a:cubicBezTo>
                  <a:cubicBezTo>
                    <a:pt x="485" y="46"/>
                    <a:pt x="481" y="44"/>
                    <a:pt x="477" y="41"/>
                  </a:cubicBezTo>
                  <a:cubicBezTo>
                    <a:pt x="470" y="37"/>
                    <a:pt x="460" y="40"/>
                    <a:pt x="457" y="48"/>
                  </a:cubicBezTo>
                  <a:cubicBezTo>
                    <a:pt x="454" y="55"/>
                    <a:pt x="454" y="55"/>
                    <a:pt x="454" y="55"/>
                  </a:cubicBezTo>
                  <a:cubicBezTo>
                    <a:pt x="450" y="65"/>
                    <a:pt x="438" y="71"/>
                    <a:pt x="427" y="69"/>
                  </a:cubicBezTo>
                  <a:cubicBezTo>
                    <a:pt x="413" y="65"/>
                    <a:pt x="406" y="50"/>
                    <a:pt x="412" y="37"/>
                  </a:cubicBezTo>
                  <a:cubicBezTo>
                    <a:pt x="414" y="31"/>
                    <a:pt x="414" y="31"/>
                    <a:pt x="414" y="31"/>
                  </a:cubicBezTo>
                  <a:cubicBezTo>
                    <a:pt x="418" y="23"/>
                    <a:pt x="413" y="14"/>
                    <a:pt x="405" y="12"/>
                  </a:cubicBezTo>
                  <a:cubicBezTo>
                    <a:pt x="401" y="11"/>
                    <a:pt x="396" y="9"/>
                    <a:pt x="392" y="9"/>
                  </a:cubicBezTo>
                  <a:cubicBezTo>
                    <a:pt x="384" y="7"/>
                    <a:pt x="376" y="12"/>
                    <a:pt x="375" y="21"/>
                  </a:cubicBezTo>
                  <a:cubicBezTo>
                    <a:pt x="374" y="29"/>
                    <a:pt x="374" y="29"/>
                    <a:pt x="374" y="29"/>
                  </a:cubicBezTo>
                  <a:cubicBezTo>
                    <a:pt x="372" y="41"/>
                    <a:pt x="360" y="50"/>
                    <a:pt x="348" y="49"/>
                  </a:cubicBezTo>
                  <a:cubicBezTo>
                    <a:pt x="337" y="52"/>
                    <a:pt x="325" y="43"/>
                    <a:pt x="327" y="31"/>
                  </a:cubicBezTo>
                  <a:cubicBezTo>
                    <a:pt x="329" y="17"/>
                    <a:pt x="329" y="17"/>
                    <a:pt x="329" y="17"/>
                  </a:cubicBezTo>
                  <a:cubicBezTo>
                    <a:pt x="330" y="8"/>
                    <a:pt x="323" y="0"/>
                    <a:pt x="314" y="0"/>
                  </a:cubicBezTo>
                  <a:cubicBezTo>
                    <a:pt x="310" y="0"/>
                    <a:pt x="306" y="1"/>
                    <a:pt x="301" y="1"/>
                  </a:cubicBezTo>
                  <a:cubicBezTo>
                    <a:pt x="293" y="1"/>
                    <a:pt x="286" y="9"/>
                    <a:pt x="288" y="18"/>
                  </a:cubicBezTo>
                  <a:cubicBezTo>
                    <a:pt x="289" y="25"/>
                    <a:pt x="289" y="25"/>
                    <a:pt x="289" y="25"/>
                  </a:cubicBezTo>
                  <a:cubicBezTo>
                    <a:pt x="291" y="39"/>
                    <a:pt x="281" y="52"/>
                    <a:pt x="266" y="52"/>
                  </a:cubicBezTo>
                  <a:cubicBezTo>
                    <a:pt x="255" y="52"/>
                    <a:pt x="245" y="43"/>
                    <a:pt x="244" y="32"/>
                  </a:cubicBezTo>
                  <a:cubicBezTo>
                    <a:pt x="243" y="27"/>
                    <a:pt x="243" y="27"/>
                    <a:pt x="243" y="27"/>
                  </a:cubicBezTo>
                  <a:cubicBezTo>
                    <a:pt x="241" y="18"/>
                    <a:pt x="233" y="13"/>
                    <a:pt x="224" y="15"/>
                  </a:cubicBezTo>
                  <a:cubicBezTo>
                    <a:pt x="224" y="15"/>
                    <a:pt x="224" y="15"/>
                    <a:pt x="224" y="15"/>
                  </a:cubicBezTo>
                  <a:cubicBezTo>
                    <a:pt x="220" y="17"/>
                    <a:pt x="216" y="18"/>
                    <a:pt x="212" y="19"/>
                  </a:cubicBezTo>
                  <a:cubicBezTo>
                    <a:pt x="204" y="22"/>
                    <a:pt x="200" y="31"/>
                    <a:pt x="204" y="39"/>
                  </a:cubicBezTo>
                  <a:cubicBezTo>
                    <a:pt x="207" y="46"/>
                    <a:pt x="207" y="46"/>
                    <a:pt x="207" y="46"/>
                  </a:cubicBezTo>
                  <a:cubicBezTo>
                    <a:pt x="212" y="56"/>
                    <a:pt x="209" y="68"/>
                    <a:pt x="200" y="75"/>
                  </a:cubicBezTo>
                  <a:cubicBezTo>
                    <a:pt x="188" y="83"/>
                    <a:pt x="172" y="79"/>
                    <a:pt x="166" y="66"/>
                  </a:cubicBezTo>
                  <a:cubicBezTo>
                    <a:pt x="163" y="60"/>
                    <a:pt x="163" y="60"/>
                    <a:pt x="163" y="60"/>
                  </a:cubicBezTo>
                  <a:cubicBezTo>
                    <a:pt x="159" y="52"/>
                    <a:pt x="149" y="50"/>
                    <a:pt x="142" y="55"/>
                  </a:cubicBezTo>
                  <a:cubicBezTo>
                    <a:pt x="138" y="57"/>
                    <a:pt x="135" y="59"/>
                    <a:pt x="131" y="62"/>
                  </a:cubicBezTo>
                  <a:cubicBezTo>
                    <a:pt x="124" y="67"/>
                    <a:pt x="123" y="77"/>
                    <a:pt x="129" y="83"/>
                  </a:cubicBezTo>
                  <a:cubicBezTo>
                    <a:pt x="134" y="89"/>
                    <a:pt x="134" y="89"/>
                    <a:pt x="134" y="89"/>
                  </a:cubicBezTo>
                  <a:cubicBezTo>
                    <a:pt x="141" y="97"/>
                    <a:pt x="142" y="110"/>
                    <a:pt x="135" y="119"/>
                  </a:cubicBezTo>
                  <a:cubicBezTo>
                    <a:pt x="126" y="130"/>
                    <a:pt x="109" y="130"/>
                    <a:pt x="100" y="120"/>
                  </a:cubicBezTo>
                  <a:cubicBezTo>
                    <a:pt x="96" y="115"/>
                    <a:pt x="96" y="115"/>
                    <a:pt x="96" y="115"/>
                  </a:cubicBezTo>
                  <a:cubicBezTo>
                    <a:pt x="90" y="109"/>
                    <a:pt x="80" y="109"/>
                    <a:pt x="74" y="116"/>
                  </a:cubicBezTo>
                  <a:cubicBezTo>
                    <a:pt x="71" y="119"/>
                    <a:pt x="69" y="122"/>
                    <a:pt x="66" y="126"/>
                  </a:cubicBezTo>
                  <a:cubicBezTo>
                    <a:pt x="61" y="133"/>
                    <a:pt x="63" y="142"/>
                    <a:pt x="70" y="147"/>
                  </a:cubicBezTo>
                  <a:cubicBezTo>
                    <a:pt x="77" y="151"/>
                    <a:pt x="77" y="151"/>
                    <a:pt x="77" y="151"/>
                  </a:cubicBezTo>
                  <a:cubicBezTo>
                    <a:pt x="87" y="158"/>
                    <a:pt x="91" y="172"/>
                    <a:pt x="84" y="183"/>
                  </a:cubicBezTo>
                  <a:cubicBezTo>
                    <a:pt x="88" y="194"/>
                    <a:pt x="75" y="204"/>
                    <a:pt x="65" y="198"/>
                  </a:cubicBezTo>
                  <a:cubicBezTo>
                    <a:pt x="47" y="187"/>
                    <a:pt x="47" y="187"/>
                    <a:pt x="47" y="187"/>
                  </a:cubicBezTo>
                  <a:cubicBezTo>
                    <a:pt x="40" y="182"/>
                    <a:pt x="30" y="185"/>
                    <a:pt x="26" y="193"/>
                  </a:cubicBezTo>
                  <a:cubicBezTo>
                    <a:pt x="25" y="197"/>
                    <a:pt x="23" y="201"/>
                    <a:pt x="21" y="205"/>
                  </a:cubicBezTo>
                  <a:cubicBezTo>
                    <a:pt x="18" y="213"/>
                    <a:pt x="23" y="222"/>
                    <a:pt x="31" y="225"/>
                  </a:cubicBezTo>
                  <a:cubicBezTo>
                    <a:pt x="39" y="227"/>
                    <a:pt x="39" y="227"/>
                    <a:pt x="39" y="227"/>
                  </a:cubicBezTo>
                  <a:cubicBezTo>
                    <a:pt x="51" y="230"/>
                    <a:pt x="58" y="243"/>
                    <a:pt x="55" y="255"/>
                  </a:cubicBezTo>
                  <a:cubicBezTo>
                    <a:pt x="51" y="267"/>
                    <a:pt x="39" y="274"/>
                    <a:pt x="26" y="271"/>
                  </a:cubicBezTo>
                  <a:cubicBezTo>
                    <a:pt x="20" y="269"/>
                    <a:pt x="20" y="269"/>
                    <a:pt x="20" y="269"/>
                  </a:cubicBezTo>
                  <a:cubicBezTo>
                    <a:pt x="12" y="267"/>
                    <a:pt x="3" y="273"/>
                    <a:pt x="2" y="281"/>
                  </a:cubicBezTo>
                  <a:cubicBezTo>
                    <a:pt x="2" y="286"/>
                    <a:pt x="1" y="290"/>
                    <a:pt x="1" y="294"/>
                  </a:cubicBezTo>
                  <a:cubicBezTo>
                    <a:pt x="0" y="303"/>
                    <a:pt x="7" y="310"/>
                    <a:pt x="16" y="310"/>
                  </a:cubicBezTo>
                  <a:cubicBezTo>
                    <a:pt x="23" y="310"/>
                    <a:pt x="23" y="310"/>
                    <a:pt x="23" y="310"/>
                  </a:cubicBezTo>
                  <a:cubicBezTo>
                    <a:pt x="36" y="310"/>
                    <a:pt x="47" y="320"/>
                    <a:pt x="47" y="332"/>
                  </a:cubicBezTo>
                  <a:cubicBezTo>
                    <a:pt x="47" y="345"/>
                    <a:pt x="37" y="356"/>
                    <a:pt x="24" y="356"/>
                  </a:cubicBezTo>
                  <a:cubicBezTo>
                    <a:pt x="18" y="356"/>
                    <a:pt x="18" y="356"/>
                    <a:pt x="18" y="356"/>
                  </a:cubicBezTo>
                  <a:cubicBezTo>
                    <a:pt x="9" y="356"/>
                    <a:pt x="3" y="364"/>
                    <a:pt x="4" y="373"/>
                  </a:cubicBezTo>
                  <a:cubicBezTo>
                    <a:pt x="5" y="377"/>
                    <a:pt x="5" y="381"/>
                    <a:pt x="6" y="385"/>
                  </a:cubicBezTo>
                  <a:cubicBezTo>
                    <a:pt x="8" y="394"/>
                    <a:pt x="17" y="399"/>
                    <a:pt x="25" y="396"/>
                  </a:cubicBezTo>
                  <a:cubicBezTo>
                    <a:pt x="32" y="394"/>
                    <a:pt x="32" y="394"/>
                    <a:pt x="32" y="394"/>
                  </a:cubicBezTo>
                  <a:cubicBezTo>
                    <a:pt x="44" y="390"/>
                    <a:pt x="57" y="397"/>
                    <a:pt x="61" y="409"/>
                  </a:cubicBezTo>
                  <a:cubicBezTo>
                    <a:pt x="65" y="421"/>
                    <a:pt x="58" y="434"/>
                    <a:pt x="46" y="438"/>
                  </a:cubicBezTo>
                  <a:cubicBezTo>
                    <a:pt x="40" y="440"/>
                    <a:pt x="40" y="440"/>
                    <a:pt x="40" y="440"/>
                  </a:cubicBezTo>
                  <a:cubicBezTo>
                    <a:pt x="32" y="442"/>
                    <a:pt x="28" y="452"/>
                    <a:pt x="31" y="460"/>
                  </a:cubicBezTo>
                  <a:cubicBezTo>
                    <a:pt x="33" y="464"/>
                    <a:pt x="35" y="467"/>
                    <a:pt x="37" y="471"/>
                  </a:cubicBezTo>
                  <a:cubicBezTo>
                    <a:pt x="41" y="479"/>
                    <a:pt x="51" y="481"/>
                    <a:pt x="58" y="476"/>
                  </a:cubicBezTo>
                  <a:cubicBezTo>
                    <a:pt x="64" y="472"/>
                    <a:pt x="64" y="472"/>
                    <a:pt x="64" y="472"/>
                  </a:cubicBezTo>
                  <a:cubicBezTo>
                    <a:pt x="73" y="466"/>
                    <a:pt x="86" y="467"/>
                    <a:pt x="94" y="475"/>
                  </a:cubicBezTo>
                  <a:cubicBezTo>
                    <a:pt x="104" y="486"/>
                    <a:pt x="102" y="503"/>
                    <a:pt x="90" y="510"/>
                  </a:cubicBezTo>
                  <a:cubicBezTo>
                    <a:pt x="85" y="514"/>
                    <a:pt x="85" y="514"/>
                    <a:pt x="85" y="514"/>
                  </a:cubicBezTo>
                  <a:cubicBezTo>
                    <a:pt x="78" y="519"/>
                    <a:pt x="76" y="529"/>
                    <a:pt x="82" y="535"/>
                  </a:cubicBezTo>
                  <a:cubicBezTo>
                    <a:pt x="85" y="539"/>
                    <a:pt x="88" y="542"/>
                    <a:pt x="91" y="545"/>
                  </a:cubicBezTo>
                  <a:cubicBezTo>
                    <a:pt x="97" y="551"/>
                    <a:pt x="107" y="551"/>
                    <a:pt x="112" y="544"/>
                  </a:cubicBezTo>
                  <a:cubicBezTo>
                    <a:pt x="117" y="538"/>
                    <a:pt x="117" y="538"/>
                    <a:pt x="117" y="538"/>
                  </a:cubicBezTo>
                  <a:cubicBezTo>
                    <a:pt x="126" y="528"/>
                    <a:pt x="140" y="527"/>
                    <a:pt x="150" y="535"/>
                  </a:cubicBezTo>
                  <a:cubicBezTo>
                    <a:pt x="160" y="543"/>
                    <a:pt x="161" y="558"/>
                    <a:pt x="153" y="567"/>
                  </a:cubicBezTo>
                  <a:cubicBezTo>
                    <a:pt x="149" y="572"/>
                    <a:pt x="149" y="572"/>
                    <a:pt x="149" y="572"/>
                  </a:cubicBezTo>
                  <a:cubicBezTo>
                    <a:pt x="143" y="579"/>
                    <a:pt x="145" y="589"/>
                    <a:pt x="152" y="594"/>
                  </a:cubicBezTo>
                  <a:cubicBezTo>
                    <a:pt x="156" y="596"/>
                    <a:pt x="160" y="598"/>
                    <a:pt x="163" y="600"/>
                  </a:cubicBezTo>
                  <a:cubicBezTo>
                    <a:pt x="171" y="605"/>
                    <a:pt x="180" y="601"/>
                    <a:pt x="184" y="594"/>
                  </a:cubicBezTo>
                  <a:cubicBezTo>
                    <a:pt x="187" y="586"/>
                    <a:pt x="187" y="586"/>
                    <a:pt x="187" y="586"/>
                  </a:cubicBezTo>
                  <a:cubicBezTo>
                    <a:pt x="192" y="575"/>
                    <a:pt x="205" y="569"/>
                    <a:pt x="217" y="574"/>
                  </a:cubicBezTo>
                  <a:cubicBezTo>
                    <a:pt x="229" y="579"/>
                    <a:pt x="234" y="593"/>
                    <a:pt x="229" y="605"/>
                  </a:cubicBezTo>
                  <a:cubicBezTo>
                    <a:pt x="227" y="610"/>
                    <a:pt x="227" y="610"/>
                    <a:pt x="227" y="610"/>
                  </a:cubicBezTo>
                  <a:cubicBezTo>
                    <a:pt x="223" y="619"/>
                    <a:pt x="228" y="628"/>
                    <a:pt x="236" y="630"/>
                  </a:cubicBezTo>
                  <a:cubicBezTo>
                    <a:pt x="240" y="631"/>
                    <a:pt x="244" y="632"/>
                    <a:pt x="248" y="633"/>
                  </a:cubicBezTo>
                  <a:cubicBezTo>
                    <a:pt x="257" y="635"/>
                    <a:pt x="265" y="629"/>
                    <a:pt x="266" y="621"/>
                  </a:cubicBezTo>
                  <a:cubicBezTo>
                    <a:pt x="267" y="613"/>
                    <a:pt x="267" y="613"/>
                    <a:pt x="267" y="613"/>
                  </a:cubicBezTo>
                  <a:cubicBezTo>
                    <a:pt x="269" y="601"/>
                    <a:pt x="280" y="592"/>
                    <a:pt x="293" y="593"/>
                  </a:cubicBezTo>
                  <a:cubicBezTo>
                    <a:pt x="305" y="595"/>
                    <a:pt x="314" y="606"/>
                    <a:pt x="313" y="619"/>
                  </a:cubicBezTo>
                  <a:cubicBezTo>
                    <a:pt x="312" y="625"/>
                    <a:pt x="312" y="625"/>
                    <a:pt x="312" y="625"/>
                  </a:cubicBezTo>
                  <a:cubicBezTo>
                    <a:pt x="311" y="634"/>
                    <a:pt x="318" y="642"/>
                    <a:pt x="327" y="641"/>
                  </a:cubicBezTo>
                  <a:cubicBezTo>
                    <a:pt x="331" y="641"/>
                    <a:pt x="335" y="641"/>
                    <a:pt x="339" y="641"/>
                  </a:cubicBezTo>
                  <a:cubicBezTo>
                    <a:pt x="348" y="640"/>
                    <a:pt x="354" y="633"/>
                    <a:pt x="353" y="624"/>
                  </a:cubicBezTo>
                  <a:cubicBezTo>
                    <a:pt x="352" y="616"/>
                    <a:pt x="352" y="616"/>
                    <a:pt x="352" y="616"/>
                  </a:cubicBezTo>
                  <a:cubicBezTo>
                    <a:pt x="349" y="604"/>
                    <a:pt x="358" y="592"/>
                    <a:pt x="371" y="590"/>
                  </a:cubicBezTo>
                  <a:cubicBezTo>
                    <a:pt x="383" y="588"/>
                    <a:pt x="395" y="596"/>
                    <a:pt x="397" y="609"/>
                  </a:cubicBezTo>
                  <a:cubicBezTo>
                    <a:pt x="398" y="615"/>
                    <a:pt x="398" y="615"/>
                    <a:pt x="398" y="615"/>
                  </a:cubicBezTo>
                  <a:cubicBezTo>
                    <a:pt x="399" y="624"/>
                    <a:pt x="408" y="629"/>
                    <a:pt x="416" y="627"/>
                  </a:cubicBezTo>
                  <a:cubicBezTo>
                    <a:pt x="417" y="627"/>
                    <a:pt x="417" y="627"/>
                    <a:pt x="417" y="627"/>
                  </a:cubicBezTo>
                  <a:cubicBezTo>
                    <a:pt x="421" y="625"/>
                    <a:pt x="425" y="624"/>
                    <a:pt x="429" y="622"/>
                  </a:cubicBezTo>
                  <a:cubicBezTo>
                    <a:pt x="437" y="620"/>
                    <a:pt x="441" y="610"/>
                    <a:pt x="437" y="603"/>
                  </a:cubicBezTo>
                  <a:cubicBezTo>
                    <a:pt x="434" y="596"/>
                    <a:pt x="434" y="596"/>
                    <a:pt x="434" y="596"/>
                  </a:cubicBezTo>
                  <a:cubicBezTo>
                    <a:pt x="428" y="584"/>
                    <a:pt x="433" y="570"/>
                    <a:pt x="444" y="565"/>
                  </a:cubicBezTo>
                  <a:cubicBezTo>
                    <a:pt x="456" y="559"/>
                    <a:pt x="470" y="564"/>
                    <a:pt x="475" y="576"/>
                  </a:cubicBezTo>
                  <a:cubicBezTo>
                    <a:pt x="478" y="581"/>
                    <a:pt x="478" y="581"/>
                    <a:pt x="478" y="581"/>
                  </a:cubicBezTo>
                  <a:cubicBezTo>
                    <a:pt x="482" y="589"/>
                    <a:pt x="492" y="592"/>
                    <a:pt x="499" y="587"/>
                  </a:cubicBezTo>
                  <a:cubicBezTo>
                    <a:pt x="502" y="585"/>
                    <a:pt x="506" y="582"/>
                    <a:pt x="509" y="580"/>
                  </a:cubicBezTo>
                  <a:cubicBezTo>
                    <a:pt x="516" y="575"/>
                    <a:pt x="517" y="565"/>
                    <a:pt x="512" y="558"/>
                  </a:cubicBezTo>
                  <a:cubicBezTo>
                    <a:pt x="506" y="553"/>
                    <a:pt x="506" y="553"/>
                    <a:pt x="506" y="553"/>
                  </a:cubicBezTo>
                  <a:cubicBezTo>
                    <a:pt x="498" y="543"/>
                    <a:pt x="499" y="529"/>
                    <a:pt x="508" y="520"/>
                  </a:cubicBezTo>
                  <a:cubicBezTo>
                    <a:pt x="517" y="512"/>
                    <a:pt x="532" y="512"/>
                    <a:pt x="541" y="522"/>
                  </a:cubicBezTo>
                  <a:cubicBezTo>
                    <a:pt x="545" y="526"/>
                    <a:pt x="545" y="526"/>
                    <a:pt x="545" y="526"/>
                  </a:cubicBezTo>
                  <a:cubicBezTo>
                    <a:pt x="551" y="533"/>
                    <a:pt x="561" y="533"/>
                    <a:pt x="567" y="526"/>
                  </a:cubicBezTo>
                  <a:cubicBezTo>
                    <a:pt x="569" y="523"/>
                    <a:pt x="572" y="519"/>
                    <a:pt x="575" y="516"/>
                  </a:cubicBezTo>
                  <a:cubicBezTo>
                    <a:pt x="580" y="509"/>
                    <a:pt x="578" y="499"/>
                    <a:pt x="571" y="495"/>
                  </a:cubicBezTo>
                  <a:cubicBezTo>
                    <a:pt x="564" y="491"/>
                    <a:pt x="564" y="491"/>
                    <a:pt x="564" y="491"/>
                  </a:cubicBezTo>
                  <a:cubicBezTo>
                    <a:pt x="553" y="484"/>
                    <a:pt x="550" y="470"/>
                    <a:pt x="557" y="459"/>
                  </a:cubicBezTo>
                  <a:cubicBezTo>
                    <a:pt x="553" y="448"/>
                    <a:pt x="566" y="438"/>
                    <a:pt x="576" y="444"/>
                  </a:cubicBezTo>
                  <a:moveTo>
                    <a:pt x="493" y="185"/>
                  </a:moveTo>
                  <a:cubicBezTo>
                    <a:pt x="509" y="205"/>
                    <a:pt x="521" y="229"/>
                    <a:pt x="530" y="255"/>
                  </a:cubicBezTo>
                  <a:cubicBezTo>
                    <a:pt x="537" y="279"/>
                    <a:pt x="540" y="303"/>
                    <a:pt x="540" y="327"/>
                  </a:cubicBezTo>
                  <a:cubicBezTo>
                    <a:pt x="530" y="326"/>
                    <a:pt x="530" y="326"/>
                    <a:pt x="530" y="326"/>
                  </a:cubicBezTo>
                  <a:cubicBezTo>
                    <a:pt x="531" y="278"/>
                    <a:pt x="515" y="230"/>
                    <a:pt x="485" y="191"/>
                  </a:cubicBezTo>
                  <a:cubicBezTo>
                    <a:pt x="493" y="185"/>
                    <a:pt x="493" y="185"/>
                    <a:pt x="493" y="185"/>
                  </a:cubicBezTo>
                  <a:moveTo>
                    <a:pt x="480" y="170"/>
                  </a:moveTo>
                  <a:cubicBezTo>
                    <a:pt x="472" y="177"/>
                    <a:pt x="472" y="177"/>
                    <a:pt x="472" y="177"/>
                  </a:cubicBezTo>
                  <a:cubicBezTo>
                    <a:pt x="455" y="158"/>
                    <a:pt x="433" y="142"/>
                    <a:pt x="409" y="131"/>
                  </a:cubicBezTo>
                  <a:cubicBezTo>
                    <a:pt x="388" y="121"/>
                    <a:pt x="367" y="115"/>
                    <a:pt x="345" y="113"/>
                  </a:cubicBezTo>
                  <a:cubicBezTo>
                    <a:pt x="346" y="103"/>
                    <a:pt x="346" y="103"/>
                    <a:pt x="346" y="103"/>
                  </a:cubicBezTo>
                  <a:cubicBezTo>
                    <a:pt x="397" y="109"/>
                    <a:pt x="445" y="133"/>
                    <a:pt x="480" y="170"/>
                  </a:cubicBezTo>
                  <a:moveTo>
                    <a:pt x="254" y="112"/>
                  </a:moveTo>
                  <a:cubicBezTo>
                    <a:pt x="278" y="104"/>
                    <a:pt x="303" y="101"/>
                    <a:pt x="326" y="101"/>
                  </a:cubicBezTo>
                  <a:cubicBezTo>
                    <a:pt x="326" y="111"/>
                    <a:pt x="326" y="111"/>
                    <a:pt x="326" y="111"/>
                  </a:cubicBezTo>
                  <a:cubicBezTo>
                    <a:pt x="277" y="110"/>
                    <a:pt x="229" y="126"/>
                    <a:pt x="191" y="156"/>
                  </a:cubicBezTo>
                  <a:cubicBezTo>
                    <a:pt x="184" y="149"/>
                    <a:pt x="184" y="149"/>
                    <a:pt x="184" y="149"/>
                  </a:cubicBezTo>
                  <a:cubicBezTo>
                    <a:pt x="205" y="133"/>
                    <a:pt x="228" y="120"/>
                    <a:pt x="254" y="112"/>
                  </a:cubicBezTo>
                  <a:moveTo>
                    <a:pt x="169" y="161"/>
                  </a:moveTo>
                  <a:cubicBezTo>
                    <a:pt x="176" y="169"/>
                    <a:pt x="176" y="169"/>
                    <a:pt x="176" y="169"/>
                  </a:cubicBezTo>
                  <a:cubicBezTo>
                    <a:pt x="157" y="187"/>
                    <a:pt x="142" y="208"/>
                    <a:pt x="130" y="233"/>
                  </a:cubicBezTo>
                  <a:cubicBezTo>
                    <a:pt x="121" y="253"/>
                    <a:pt x="115" y="275"/>
                    <a:pt x="112" y="296"/>
                  </a:cubicBezTo>
                  <a:cubicBezTo>
                    <a:pt x="102" y="295"/>
                    <a:pt x="102" y="295"/>
                    <a:pt x="102" y="295"/>
                  </a:cubicBezTo>
                  <a:cubicBezTo>
                    <a:pt x="108" y="244"/>
                    <a:pt x="132" y="197"/>
                    <a:pt x="169" y="161"/>
                  </a:cubicBezTo>
                  <a:moveTo>
                    <a:pt x="148" y="457"/>
                  </a:moveTo>
                  <a:cubicBezTo>
                    <a:pt x="132" y="437"/>
                    <a:pt x="119" y="413"/>
                    <a:pt x="111" y="387"/>
                  </a:cubicBezTo>
                  <a:cubicBezTo>
                    <a:pt x="103" y="363"/>
                    <a:pt x="100" y="339"/>
                    <a:pt x="101" y="315"/>
                  </a:cubicBezTo>
                  <a:cubicBezTo>
                    <a:pt x="111" y="315"/>
                    <a:pt x="111" y="315"/>
                    <a:pt x="111" y="315"/>
                  </a:cubicBezTo>
                  <a:cubicBezTo>
                    <a:pt x="110" y="364"/>
                    <a:pt x="126" y="412"/>
                    <a:pt x="156" y="450"/>
                  </a:cubicBezTo>
                  <a:cubicBezTo>
                    <a:pt x="148" y="457"/>
                    <a:pt x="148" y="457"/>
                    <a:pt x="148" y="457"/>
                  </a:cubicBezTo>
                  <a:moveTo>
                    <a:pt x="161" y="472"/>
                  </a:moveTo>
                  <a:cubicBezTo>
                    <a:pt x="168" y="465"/>
                    <a:pt x="168" y="465"/>
                    <a:pt x="168" y="465"/>
                  </a:cubicBezTo>
                  <a:cubicBezTo>
                    <a:pt x="186" y="484"/>
                    <a:pt x="207" y="499"/>
                    <a:pt x="232" y="511"/>
                  </a:cubicBezTo>
                  <a:cubicBezTo>
                    <a:pt x="253" y="521"/>
                    <a:pt x="274" y="526"/>
                    <a:pt x="295" y="529"/>
                  </a:cubicBezTo>
                  <a:cubicBezTo>
                    <a:pt x="295" y="539"/>
                    <a:pt x="295" y="539"/>
                    <a:pt x="295" y="539"/>
                  </a:cubicBezTo>
                  <a:cubicBezTo>
                    <a:pt x="244" y="533"/>
                    <a:pt x="196" y="509"/>
                    <a:pt x="161" y="472"/>
                  </a:cubicBezTo>
                  <a:moveTo>
                    <a:pt x="247" y="478"/>
                  </a:moveTo>
                  <a:cubicBezTo>
                    <a:pt x="161" y="438"/>
                    <a:pt x="123" y="335"/>
                    <a:pt x="163" y="248"/>
                  </a:cubicBezTo>
                  <a:cubicBezTo>
                    <a:pt x="204" y="161"/>
                    <a:pt x="307" y="124"/>
                    <a:pt x="393" y="164"/>
                  </a:cubicBezTo>
                  <a:cubicBezTo>
                    <a:pt x="480" y="204"/>
                    <a:pt x="517" y="307"/>
                    <a:pt x="477" y="394"/>
                  </a:cubicBezTo>
                  <a:cubicBezTo>
                    <a:pt x="437" y="480"/>
                    <a:pt x="334" y="518"/>
                    <a:pt x="247" y="478"/>
                  </a:cubicBezTo>
                  <a:moveTo>
                    <a:pt x="386" y="530"/>
                  </a:moveTo>
                  <a:cubicBezTo>
                    <a:pt x="362" y="538"/>
                    <a:pt x="338" y="541"/>
                    <a:pt x="314" y="540"/>
                  </a:cubicBezTo>
                  <a:cubicBezTo>
                    <a:pt x="315" y="530"/>
                    <a:pt x="315" y="530"/>
                    <a:pt x="315" y="530"/>
                  </a:cubicBezTo>
                  <a:cubicBezTo>
                    <a:pt x="364" y="532"/>
                    <a:pt x="411" y="516"/>
                    <a:pt x="450" y="486"/>
                  </a:cubicBezTo>
                  <a:cubicBezTo>
                    <a:pt x="456" y="493"/>
                    <a:pt x="456" y="493"/>
                    <a:pt x="456" y="493"/>
                  </a:cubicBezTo>
                  <a:cubicBezTo>
                    <a:pt x="436" y="509"/>
                    <a:pt x="412" y="522"/>
                    <a:pt x="386" y="530"/>
                  </a:cubicBezTo>
                  <a:moveTo>
                    <a:pt x="471" y="480"/>
                  </a:moveTo>
                  <a:cubicBezTo>
                    <a:pt x="465" y="473"/>
                    <a:pt x="465" y="473"/>
                    <a:pt x="465" y="473"/>
                  </a:cubicBezTo>
                  <a:cubicBezTo>
                    <a:pt x="483" y="455"/>
                    <a:pt x="499" y="434"/>
                    <a:pt x="510" y="409"/>
                  </a:cubicBezTo>
                  <a:cubicBezTo>
                    <a:pt x="520" y="389"/>
                    <a:pt x="526" y="367"/>
                    <a:pt x="528" y="346"/>
                  </a:cubicBezTo>
                  <a:cubicBezTo>
                    <a:pt x="538" y="347"/>
                    <a:pt x="538" y="347"/>
                    <a:pt x="538" y="347"/>
                  </a:cubicBezTo>
                  <a:cubicBezTo>
                    <a:pt x="532" y="398"/>
                    <a:pt x="508" y="445"/>
                    <a:pt x="471" y="480"/>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0" name="Google Shape;3470;p51"/>
            <p:cNvSpPr/>
            <p:nvPr/>
          </p:nvSpPr>
          <p:spPr>
            <a:xfrm>
              <a:off x="4624762" y="3802960"/>
              <a:ext cx="1292831" cy="1294460"/>
            </a:xfrm>
            <a:custGeom>
              <a:avLst/>
              <a:gdLst/>
              <a:ahLst/>
              <a:cxnLst/>
              <a:rect l="l" t="t" r="r" b="b"/>
              <a:pathLst>
                <a:path w="671" h="672" extrusionOk="0">
                  <a:moveTo>
                    <a:pt x="620" y="446"/>
                  </a:moveTo>
                  <a:cubicBezTo>
                    <a:pt x="626" y="431"/>
                    <a:pt x="630" y="416"/>
                    <a:pt x="633" y="401"/>
                  </a:cubicBezTo>
                  <a:cubicBezTo>
                    <a:pt x="667" y="398"/>
                    <a:pt x="667" y="398"/>
                    <a:pt x="667" y="398"/>
                  </a:cubicBezTo>
                  <a:cubicBezTo>
                    <a:pt x="669" y="384"/>
                    <a:pt x="669" y="384"/>
                    <a:pt x="669" y="384"/>
                  </a:cubicBezTo>
                  <a:cubicBezTo>
                    <a:pt x="671" y="370"/>
                    <a:pt x="671" y="370"/>
                    <a:pt x="671" y="370"/>
                  </a:cubicBezTo>
                  <a:cubicBezTo>
                    <a:pt x="640" y="357"/>
                    <a:pt x="640" y="357"/>
                    <a:pt x="640" y="357"/>
                  </a:cubicBezTo>
                  <a:cubicBezTo>
                    <a:pt x="641" y="342"/>
                    <a:pt x="641" y="326"/>
                    <a:pt x="639" y="311"/>
                  </a:cubicBezTo>
                  <a:cubicBezTo>
                    <a:pt x="671" y="298"/>
                    <a:pt x="671" y="298"/>
                    <a:pt x="671" y="298"/>
                  </a:cubicBezTo>
                  <a:cubicBezTo>
                    <a:pt x="669" y="284"/>
                    <a:pt x="669" y="284"/>
                    <a:pt x="669" y="284"/>
                  </a:cubicBezTo>
                  <a:cubicBezTo>
                    <a:pt x="666" y="270"/>
                    <a:pt x="666" y="270"/>
                    <a:pt x="666" y="270"/>
                  </a:cubicBezTo>
                  <a:cubicBezTo>
                    <a:pt x="633" y="267"/>
                    <a:pt x="633" y="267"/>
                    <a:pt x="633" y="267"/>
                  </a:cubicBezTo>
                  <a:cubicBezTo>
                    <a:pt x="631" y="259"/>
                    <a:pt x="629" y="252"/>
                    <a:pt x="626" y="244"/>
                  </a:cubicBezTo>
                  <a:cubicBezTo>
                    <a:pt x="624" y="237"/>
                    <a:pt x="621" y="230"/>
                    <a:pt x="619" y="222"/>
                  </a:cubicBezTo>
                  <a:cubicBezTo>
                    <a:pt x="645" y="201"/>
                    <a:pt x="645" y="201"/>
                    <a:pt x="645" y="201"/>
                  </a:cubicBezTo>
                  <a:cubicBezTo>
                    <a:pt x="638" y="188"/>
                    <a:pt x="638" y="188"/>
                    <a:pt x="638" y="188"/>
                  </a:cubicBezTo>
                  <a:cubicBezTo>
                    <a:pt x="632" y="175"/>
                    <a:pt x="632" y="175"/>
                    <a:pt x="632" y="175"/>
                  </a:cubicBezTo>
                  <a:cubicBezTo>
                    <a:pt x="599" y="183"/>
                    <a:pt x="599" y="183"/>
                    <a:pt x="599" y="183"/>
                  </a:cubicBezTo>
                  <a:cubicBezTo>
                    <a:pt x="591" y="169"/>
                    <a:pt x="582" y="156"/>
                    <a:pt x="573" y="144"/>
                  </a:cubicBezTo>
                  <a:cubicBezTo>
                    <a:pt x="591" y="116"/>
                    <a:pt x="591" y="116"/>
                    <a:pt x="591" y="116"/>
                  </a:cubicBezTo>
                  <a:cubicBezTo>
                    <a:pt x="581" y="106"/>
                    <a:pt x="581" y="106"/>
                    <a:pt x="581" y="106"/>
                  </a:cubicBezTo>
                  <a:cubicBezTo>
                    <a:pt x="572" y="95"/>
                    <a:pt x="572" y="95"/>
                    <a:pt x="572" y="95"/>
                  </a:cubicBezTo>
                  <a:cubicBezTo>
                    <a:pt x="542" y="112"/>
                    <a:pt x="542" y="112"/>
                    <a:pt x="542" y="112"/>
                  </a:cubicBezTo>
                  <a:cubicBezTo>
                    <a:pt x="531" y="101"/>
                    <a:pt x="519" y="92"/>
                    <a:pt x="506" y="83"/>
                  </a:cubicBezTo>
                  <a:cubicBezTo>
                    <a:pt x="515" y="51"/>
                    <a:pt x="515" y="51"/>
                    <a:pt x="515" y="51"/>
                  </a:cubicBezTo>
                  <a:cubicBezTo>
                    <a:pt x="503" y="44"/>
                    <a:pt x="503" y="44"/>
                    <a:pt x="503" y="44"/>
                  </a:cubicBezTo>
                  <a:cubicBezTo>
                    <a:pt x="490" y="37"/>
                    <a:pt x="490" y="37"/>
                    <a:pt x="490" y="37"/>
                  </a:cubicBezTo>
                  <a:cubicBezTo>
                    <a:pt x="467" y="61"/>
                    <a:pt x="467" y="61"/>
                    <a:pt x="467" y="61"/>
                  </a:cubicBezTo>
                  <a:cubicBezTo>
                    <a:pt x="453" y="55"/>
                    <a:pt x="439" y="49"/>
                    <a:pt x="424" y="44"/>
                  </a:cubicBezTo>
                  <a:cubicBezTo>
                    <a:pt x="423" y="11"/>
                    <a:pt x="423" y="11"/>
                    <a:pt x="423" y="11"/>
                  </a:cubicBezTo>
                  <a:cubicBezTo>
                    <a:pt x="409" y="8"/>
                    <a:pt x="409" y="8"/>
                    <a:pt x="409" y="8"/>
                  </a:cubicBezTo>
                  <a:cubicBezTo>
                    <a:pt x="395" y="4"/>
                    <a:pt x="395" y="4"/>
                    <a:pt x="395" y="4"/>
                  </a:cubicBezTo>
                  <a:cubicBezTo>
                    <a:pt x="381" y="35"/>
                    <a:pt x="381" y="35"/>
                    <a:pt x="381" y="35"/>
                  </a:cubicBezTo>
                  <a:cubicBezTo>
                    <a:pt x="365" y="33"/>
                    <a:pt x="350" y="32"/>
                    <a:pt x="334" y="32"/>
                  </a:cubicBezTo>
                  <a:cubicBezTo>
                    <a:pt x="323" y="0"/>
                    <a:pt x="323" y="0"/>
                    <a:pt x="323" y="0"/>
                  </a:cubicBezTo>
                  <a:cubicBezTo>
                    <a:pt x="309" y="1"/>
                    <a:pt x="309" y="1"/>
                    <a:pt x="309" y="1"/>
                  </a:cubicBezTo>
                  <a:cubicBezTo>
                    <a:pt x="295" y="2"/>
                    <a:pt x="295" y="2"/>
                    <a:pt x="295" y="2"/>
                  </a:cubicBezTo>
                  <a:cubicBezTo>
                    <a:pt x="290" y="35"/>
                    <a:pt x="290" y="35"/>
                    <a:pt x="290" y="35"/>
                  </a:cubicBezTo>
                  <a:cubicBezTo>
                    <a:pt x="275" y="38"/>
                    <a:pt x="260" y="41"/>
                    <a:pt x="245" y="46"/>
                  </a:cubicBezTo>
                  <a:cubicBezTo>
                    <a:pt x="244" y="46"/>
                    <a:pt x="244" y="46"/>
                    <a:pt x="244" y="46"/>
                  </a:cubicBezTo>
                  <a:cubicBezTo>
                    <a:pt x="225" y="18"/>
                    <a:pt x="225" y="18"/>
                    <a:pt x="225" y="18"/>
                  </a:cubicBezTo>
                  <a:cubicBezTo>
                    <a:pt x="212" y="24"/>
                    <a:pt x="212" y="24"/>
                    <a:pt x="212" y="24"/>
                  </a:cubicBezTo>
                  <a:cubicBezTo>
                    <a:pt x="198" y="29"/>
                    <a:pt x="198" y="29"/>
                    <a:pt x="198" y="29"/>
                  </a:cubicBezTo>
                  <a:cubicBezTo>
                    <a:pt x="203" y="62"/>
                    <a:pt x="203" y="62"/>
                    <a:pt x="203" y="62"/>
                  </a:cubicBezTo>
                  <a:cubicBezTo>
                    <a:pt x="189" y="69"/>
                    <a:pt x="176" y="77"/>
                    <a:pt x="163" y="86"/>
                  </a:cubicBezTo>
                  <a:cubicBezTo>
                    <a:pt x="136" y="65"/>
                    <a:pt x="136" y="65"/>
                    <a:pt x="136" y="65"/>
                  </a:cubicBezTo>
                  <a:cubicBezTo>
                    <a:pt x="125" y="74"/>
                    <a:pt x="125" y="74"/>
                    <a:pt x="125" y="74"/>
                  </a:cubicBezTo>
                  <a:cubicBezTo>
                    <a:pt x="114" y="83"/>
                    <a:pt x="114" y="83"/>
                    <a:pt x="114" y="83"/>
                  </a:cubicBezTo>
                  <a:cubicBezTo>
                    <a:pt x="129" y="114"/>
                    <a:pt x="129" y="114"/>
                    <a:pt x="129" y="114"/>
                  </a:cubicBezTo>
                  <a:cubicBezTo>
                    <a:pt x="117" y="124"/>
                    <a:pt x="107" y="136"/>
                    <a:pt x="97" y="148"/>
                  </a:cubicBezTo>
                  <a:cubicBezTo>
                    <a:pt x="65" y="136"/>
                    <a:pt x="65" y="136"/>
                    <a:pt x="65" y="136"/>
                  </a:cubicBezTo>
                  <a:cubicBezTo>
                    <a:pt x="57" y="148"/>
                    <a:pt x="57" y="148"/>
                    <a:pt x="57" y="148"/>
                  </a:cubicBezTo>
                  <a:cubicBezTo>
                    <a:pt x="49" y="160"/>
                    <a:pt x="49" y="160"/>
                    <a:pt x="49" y="160"/>
                  </a:cubicBezTo>
                  <a:cubicBezTo>
                    <a:pt x="72" y="185"/>
                    <a:pt x="72" y="185"/>
                    <a:pt x="72" y="185"/>
                  </a:cubicBezTo>
                  <a:cubicBezTo>
                    <a:pt x="65" y="198"/>
                    <a:pt x="58" y="212"/>
                    <a:pt x="52" y="227"/>
                  </a:cubicBezTo>
                  <a:cubicBezTo>
                    <a:pt x="19" y="225"/>
                    <a:pt x="19" y="225"/>
                    <a:pt x="19" y="225"/>
                  </a:cubicBezTo>
                  <a:cubicBezTo>
                    <a:pt x="14" y="239"/>
                    <a:pt x="14" y="239"/>
                    <a:pt x="14" y="239"/>
                  </a:cubicBezTo>
                  <a:cubicBezTo>
                    <a:pt x="10" y="252"/>
                    <a:pt x="10" y="252"/>
                    <a:pt x="10" y="252"/>
                  </a:cubicBezTo>
                  <a:cubicBezTo>
                    <a:pt x="40" y="269"/>
                    <a:pt x="40" y="269"/>
                    <a:pt x="40" y="269"/>
                  </a:cubicBezTo>
                  <a:cubicBezTo>
                    <a:pt x="36" y="284"/>
                    <a:pt x="34" y="300"/>
                    <a:pt x="33" y="316"/>
                  </a:cubicBezTo>
                  <a:cubicBezTo>
                    <a:pt x="0" y="324"/>
                    <a:pt x="0" y="324"/>
                    <a:pt x="0" y="324"/>
                  </a:cubicBezTo>
                  <a:cubicBezTo>
                    <a:pt x="0" y="338"/>
                    <a:pt x="0" y="338"/>
                    <a:pt x="0" y="338"/>
                  </a:cubicBezTo>
                  <a:cubicBezTo>
                    <a:pt x="0" y="352"/>
                    <a:pt x="0" y="352"/>
                    <a:pt x="0" y="352"/>
                  </a:cubicBezTo>
                  <a:cubicBezTo>
                    <a:pt x="33" y="360"/>
                    <a:pt x="33" y="360"/>
                    <a:pt x="33" y="360"/>
                  </a:cubicBezTo>
                  <a:cubicBezTo>
                    <a:pt x="34" y="375"/>
                    <a:pt x="37" y="390"/>
                    <a:pt x="40" y="406"/>
                  </a:cubicBezTo>
                  <a:cubicBezTo>
                    <a:pt x="11" y="423"/>
                    <a:pt x="11" y="423"/>
                    <a:pt x="11" y="423"/>
                  </a:cubicBezTo>
                  <a:cubicBezTo>
                    <a:pt x="16" y="437"/>
                    <a:pt x="16" y="437"/>
                    <a:pt x="16" y="437"/>
                  </a:cubicBezTo>
                  <a:cubicBezTo>
                    <a:pt x="20" y="450"/>
                    <a:pt x="20" y="450"/>
                    <a:pt x="20" y="450"/>
                  </a:cubicBezTo>
                  <a:cubicBezTo>
                    <a:pt x="54" y="448"/>
                    <a:pt x="54" y="448"/>
                    <a:pt x="54" y="448"/>
                  </a:cubicBezTo>
                  <a:cubicBezTo>
                    <a:pt x="60" y="463"/>
                    <a:pt x="66" y="477"/>
                    <a:pt x="74" y="490"/>
                  </a:cubicBezTo>
                  <a:cubicBezTo>
                    <a:pt x="52" y="515"/>
                    <a:pt x="52" y="515"/>
                    <a:pt x="52" y="515"/>
                  </a:cubicBezTo>
                  <a:cubicBezTo>
                    <a:pt x="60" y="527"/>
                    <a:pt x="60" y="527"/>
                    <a:pt x="60" y="527"/>
                  </a:cubicBezTo>
                  <a:cubicBezTo>
                    <a:pt x="68" y="539"/>
                    <a:pt x="68" y="539"/>
                    <a:pt x="68" y="539"/>
                  </a:cubicBezTo>
                  <a:cubicBezTo>
                    <a:pt x="99" y="526"/>
                    <a:pt x="99" y="526"/>
                    <a:pt x="99" y="526"/>
                  </a:cubicBezTo>
                  <a:cubicBezTo>
                    <a:pt x="109" y="539"/>
                    <a:pt x="120" y="550"/>
                    <a:pt x="131" y="560"/>
                  </a:cubicBezTo>
                  <a:cubicBezTo>
                    <a:pt x="117" y="591"/>
                    <a:pt x="117" y="591"/>
                    <a:pt x="117" y="591"/>
                  </a:cubicBezTo>
                  <a:cubicBezTo>
                    <a:pt x="128" y="600"/>
                    <a:pt x="128" y="600"/>
                    <a:pt x="128" y="600"/>
                  </a:cubicBezTo>
                  <a:cubicBezTo>
                    <a:pt x="139" y="609"/>
                    <a:pt x="139" y="609"/>
                    <a:pt x="139" y="609"/>
                  </a:cubicBezTo>
                  <a:cubicBezTo>
                    <a:pt x="166" y="588"/>
                    <a:pt x="166" y="588"/>
                    <a:pt x="166" y="588"/>
                  </a:cubicBezTo>
                  <a:cubicBezTo>
                    <a:pt x="179" y="596"/>
                    <a:pt x="193" y="604"/>
                    <a:pt x="207" y="611"/>
                  </a:cubicBezTo>
                  <a:cubicBezTo>
                    <a:pt x="202" y="644"/>
                    <a:pt x="202" y="644"/>
                    <a:pt x="202" y="644"/>
                  </a:cubicBezTo>
                  <a:cubicBezTo>
                    <a:pt x="215" y="650"/>
                    <a:pt x="215" y="650"/>
                    <a:pt x="215" y="650"/>
                  </a:cubicBezTo>
                  <a:cubicBezTo>
                    <a:pt x="229" y="655"/>
                    <a:pt x="229" y="655"/>
                    <a:pt x="229" y="655"/>
                  </a:cubicBezTo>
                  <a:cubicBezTo>
                    <a:pt x="248" y="627"/>
                    <a:pt x="248" y="627"/>
                    <a:pt x="248" y="627"/>
                  </a:cubicBezTo>
                  <a:cubicBezTo>
                    <a:pt x="263" y="631"/>
                    <a:pt x="278" y="635"/>
                    <a:pt x="293" y="637"/>
                  </a:cubicBezTo>
                  <a:cubicBezTo>
                    <a:pt x="299" y="670"/>
                    <a:pt x="299" y="670"/>
                    <a:pt x="299" y="670"/>
                  </a:cubicBezTo>
                  <a:cubicBezTo>
                    <a:pt x="313" y="671"/>
                    <a:pt x="313" y="671"/>
                    <a:pt x="313" y="671"/>
                  </a:cubicBezTo>
                  <a:cubicBezTo>
                    <a:pt x="327" y="672"/>
                    <a:pt x="327" y="672"/>
                    <a:pt x="327" y="672"/>
                  </a:cubicBezTo>
                  <a:cubicBezTo>
                    <a:pt x="338" y="640"/>
                    <a:pt x="338" y="640"/>
                    <a:pt x="338" y="640"/>
                  </a:cubicBezTo>
                  <a:cubicBezTo>
                    <a:pt x="353" y="640"/>
                    <a:pt x="369" y="639"/>
                    <a:pt x="384" y="636"/>
                  </a:cubicBezTo>
                  <a:cubicBezTo>
                    <a:pt x="399" y="666"/>
                    <a:pt x="399" y="666"/>
                    <a:pt x="399" y="666"/>
                  </a:cubicBezTo>
                  <a:cubicBezTo>
                    <a:pt x="413" y="663"/>
                    <a:pt x="413" y="663"/>
                    <a:pt x="413" y="663"/>
                  </a:cubicBezTo>
                  <a:cubicBezTo>
                    <a:pt x="427" y="660"/>
                    <a:pt x="427" y="660"/>
                    <a:pt x="427" y="660"/>
                  </a:cubicBezTo>
                  <a:cubicBezTo>
                    <a:pt x="427" y="626"/>
                    <a:pt x="427" y="626"/>
                    <a:pt x="427" y="626"/>
                  </a:cubicBezTo>
                  <a:cubicBezTo>
                    <a:pt x="428" y="626"/>
                    <a:pt x="428" y="626"/>
                    <a:pt x="428" y="626"/>
                  </a:cubicBezTo>
                  <a:cubicBezTo>
                    <a:pt x="443" y="621"/>
                    <a:pt x="457" y="615"/>
                    <a:pt x="471" y="609"/>
                  </a:cubicBezTo>
                  <a:cubicBezTo>
                    <a:pt x="494" y="633"/>
                    <a:pt x="494" y="633"/>
                    <a:pt x="494" y="633"/>
                  </a:cubicBezTo>
                  <a:cubicBezTo>
                    <a:pt x="506" y="626"/>
                    <a:pt x="506" y="626"/>
                    <a:pt x="506" y="626"/>
                  </a:cubicBezTo>
                  <a:cubicBezTo>
                    <a:pt x="518" y="619"/>
                    <a:pt x="518" y="619"/>
                    <a:pt x="518" y="619"/>
                  </a:cubicBezTo>
                  <a:cubicBezTo>
                    <a:pt x="509" y="586"/>
                    <a:pt x="509" y="586"/>
                    <a:pt x="509" y="586"/>
                  </a:cubicBezTo>
                  <a:cubicBezTo>
                    <a:pt x="522" y="578"/>
                    <a:pt x="534" y="568"/>
                    <a:pt x="545" y="557"/>
                  </a:cubicBezTo>
                  <a:cubicBezTo>
                    <a:pt x="575" y="574"/>
                    <a:pt x="575" y="574"/>
                    <a:pt x="575" y="574"/>
                  </a:cubicBezTo>
                  <a:cubicBezTo>
                    <a:pt x="584" y="563"/>
                    <a:pt x="584" y="563"/>
                    <a:pt x="584" y="563"/>
                  </a:cubicBezTo>
                  <a:cubicBezTo>
                    <a:pt x="594" y="553"/>
                    <a:pt x="594" y="553"/>
                    <a:pt x="594" y="553"/>
                  </a:cubicBezTo>
                  <a:cubicBezTo>
                    <a:pt x="575" y="525"/>
                    <a:pt x="575" y="525"/>
                    <a:pt x="575" y="525"/>
                  </a:cubicBezTo>
                  <a:cubicBezTo>
                    <a:pt x="585" y="512"/>
                    <a:pt x="593" y="499"/>
                    <a:pt x="601" y="486"/>
                  </a:cubicBezTo>
                  <a:cubicBezTo>
                    <a:pt x="634" y="493"/>
                    <a:pt x="634" y="493"/>
                    <a:pt x="634" y="493"/>
                  </a:cubicBezTo>
                  <a:cubicBezTo>
                    <a:pt x="640" y="480"/>
                    <a:pt x="640" y="480"/>
                    <a:pt x="640" y="480"/>
                  </a:cubicBezTo>
                  <a:cubicBezTo>
                    <a:pt x="646" y="467"/>
                    <a:pt x="646" y="467"/>
                    <a:pt x="646" y="467"/>
                  </a:cubicBezTo>
                  <a:cubicBezTo>
                    <a:pt x="620" y="446"/>
                    <a:pt x="620" y="446"/>
                    <a:pt x="620" y="446"/>
                  </a:cubicBezTo>
                  <a:moveTo>
                    <a:pt x="579" y="437"/>
                  </a:moveTo>
                  <a:cubicBezTo>
                    <a:pt x="540" y="420"/>
                    <a:pt x="540" y="420"/>
                    <a:pt x="540" y="420"/>
                  </a:cubicBezTo>
                  <a:cubicBezTo>
                    <a:pt x="543" y="412"/>
                    <a:pt x="546" y="405"/>
                    <a:pt x="548" y="397"/>
                  </a:cubicBezTo>
                  <a:cubicBezTo>
                    <a:pt x="589" y="408"/>
                    <a:pt x="589" y="408"/>
                    <a:pt x="589" y="408"/>
                  </a:cubicBezTo>
                  <a:cubicBezTo>
                    <a:pt x="587" y="418"/>
                    <a:pt x="583" y="428"/>
                    <a:pt x="579" y="437"/>
                  </a:cubicBezTo>
                  <a:moveTo>
                    <a:pt x="591" y="401"/>
                  </a:moveTo>
                  <a:cubicBezTo>
                    <a:pt x="550" y="390"/>
                    <a:pt x="550" y="390"/>
                    <a:pt x="550" y="390"/>
                  </a:cubicBezTo>
                  <a:cubicBezTo>
                    <a:pt x="552" y="382"/>
                    <a:pt x="554" y="374"/>
                    <a:pt x="555" y="366"/>
                  </a:cubicBezTo>
                  <a:cubicBezTo>
                    <a:pt x="597" y="372"/>
                    <a:pt x="597" y="372"/>
                    <a:pt x="597" y="372"/>
                  </a:cubicBezTo>
                  <a:cubicBezTo>
                    <a:pt x="596" y="382"/>
                    <a:pt x="594" y="392"/>
                    <a:pt x="591" y="401"/>
                  </a:cubicBezTo>
                  <a:moveTo>
                    <a:pt x="598" y="364"/>
                  </a:moveTo>
                  <a:cubicBezTo>
                    <a:pt x="556" y="359"/>
                    <a:pt x="556" y="359"/>
                    <a:pt x="556" y="359"/>
                  </a:cubicBezTo>
                  <a:cubicBezTo>
                    <a:pt x="556" y="351"/>
                    <a:pt x="557" y="343"/>
                    <a:pt x="557" y="335"/>
                  </a:cubicBezTo>
                  <a:cubicBezTo>
                    <a:pt x="600" y="334"/>
                    <a:pt x="600" y="334"/>
                    <a:pt x="600" y="334"/>
                  </a:cubicBezTo>
                  <a:cubicBezTo>
                    <a:pt x="600" y="344"/>
                    <a:pt x="599" y="354"/>
                    <a:pt x="598" y="364"/>
                  </a:cubicBezTo>
                  <a:moveTo>
                    <a:pt x="597" y="297"/>
                  </a:moveTo>
                  <a:cubicBezTo>
                    <a:pt x="598" y="307"/>
                    <a:pt x="599" y="317"/>
                    <a:pt x="599" y="327"/>
                  </a:cubicBezTo>
                  <a:cubicBezTo>
                    <a:pt x="557" y="328"/>
                    <a:pt x="557" y="328"/>
                    <a:pt x="557" y="328"/>
                  </a:cubicBezTo>
                  <a:cubicBezTo>
                    <a:pt x="556" y="320"/>
                    <a:pt x="556" y="312"/>
                    <a:pt x="554" y="304"/>
                  </a:cubicBezTo>
                  <a:cubicBezTo>
                    <a:pt x="597" y="297"/>
                    <a:pt x="597" y="297"/>
                    <a:pt x="597" y="297"/>
                  </a:cubicBezTo>
                  <a:moveTo>
                    <a:pt x="595" y="290"/>
                  </a:moveTo>
                  <a:cubicBezTo>
                    <a:pt x="553" y="297"/>
                    <a:pt x="553" y="297"/>
                    <a:pt x="553" y="297"/>
                  </a:cubicBezTo>
                  <a:cubicBezTo>
                    <a:pt x="552" y="289"/>
                    <a:pt x="550" y="281"/>
                    <a:pt x="548" y="273"/>
                  </a:cubicBezTo>
                  <a:cubicBezTo>
                    <a:pt x="588" y="260"/>
                    <a:pt x="588" y="260"/>
                    <a:pt x="588" y="260"/>
                  </a:cubicBezTo>
                  <a:cubicBezTo>
                    <a:pt x="591" y="270"/>
                    <a:pt x="594" y="280"/>
                    <a:pt x="595" y="290"/>
                  </a:cubicBezTo>
                  <a:moveTo>
                    <a:pt x="586" y="253"/>
                  </a:moveTo>
                  <a:cubicBezTo>
                    <a:pt x="545" y="266"/>
                    <a:pt x="545" y="266"/>
                    <a:pt x="545" y="266"/>
                  </a:cubicBezTo>
                  <a:cubicBezTo>
                    <a:pt x="543" y="259"/>
                    <a:pt x="540" y="251"/>
                    <a:pt x="537" y="244"/>
                  </a:cubicBezTo>
                  <a:cubicBezTo>
                    <a:pt x="575" y="225"/>
                    <a:pt x="575" y="225"/>
                    <a:pt x="575" y="225"/>
                  </a:cubicBezTo>
                  <a:cubicBezTo>
                    <a:pt x="579" y="234"/>
                    <a:pt x="583" y="244"/>
                    <a:pt x="586" y="253"/>
                  </a:cubicBezTo>
                  <a:moveTo>
                    <a:pt x="557" y="192"/>
                  </a:moveTo>
                  <a:cubicBezTo>
                    <a:pt x="562" y="201"/>
                    <a:pt x="567" y="209"/>
                    <a:pt x="572" y="219"/>
                  </a:cubicBezTo>
                  <a:cubicBezTo>
                    <a:pt x="533" y="237"/>
                    <a:pt x="533" y="237"/>
                    <a:pt x="533" y="237"/>
                  </a:cubicBezTo>
                  <a:cubicBezTo>
                    <a:pt x="530" y="230"/>
                    <a:pt x="526" y="223"/>
                    <a:pt x="521" y="216"/>
                  </a:cubicBezTo>
                  <a:cubicBezTo>
                    <a:pt x="557" y="192"/>
                    <a:pt x="557" y="192"/>
                    <a:pt x="557" y="192"/>
                  </a:cubicBezTo>
                  <a:moveTo>
                    <a:pt x="553" y="186"/>
                  </a:moveTo>
                  <a:cubicBezTo>
                    <a:pt x="517" y="210"/>
                    <a:pt x="517" y="210"/>
                    <a:pt x="517" y="210"/>
                  </a:cubicBezTo>
                  <a:cubicBezTo>
                    <a:pt x="513" y="204"/>
                    <a:pt x="508" y="197"/>
                    <a:pt x="503" y="191"/>
                  </a:cubicBezTo>
                  <a:cubicBezTo>
                    <a:pt x="534" y="162"/>
                    <a:pt x="534" y="162"/>
                    <a:pt x="534" y="162"/>
                  </a:cubicBezTo>
                  <a:cubicBezTo>
                    <a:pt x="541" y="170"/>
                    <a:pt x="547" y="178"/>
                    <a:pt x="553" y="186"/>
                  </a:cubicBezTo>
                  <a:moveTo>
                    <a:pt x="530" y="157"/>
                  </a:moveTo>
                  <a:cubicBezTo>
                    <a:pt x="498" y="186"/>
                    <a:pt x="498" y="186"/>
                    <a:pt x="498" y="186"/>
                  </a:cubicBezTo>
                  <a:cubicBezTo>
                    <a:pt x="492" y="180"/>
                    <a:pt x="486" y="174"/>
                    <a:pt x="480" y="169"/>
                  </a:cubicBezTo>
                  <a:cubicBezTo>
                    <a:pt x="508" y="136"/>
                    <a:pt x="508" y="136"/>
                    <a:pt x="508" y="136"/>
                  </a:cubicBezTo>
                  <a:cubicBezTo>
                    <a:pt x="515" y="142"/>
                    <a:pt x="523" y="149"/>
                    <a:pt x="530" y="157"/>
                  </a:cubicBezTo>
                  <a:moveTo>
                    <a:pt x="478" y="114"/>
                  </a:moveTo>
                  <a:cubicBezTo>
                    <a:pt x="486" y="119"/>
                    <a:pt x="494" y="125"/>
                    <a:pt x="502" y="131"/>
                  </a:cubicBezTo>
                  <a:cubicBezTo>
                    <a:pt x="475" y="164"/>
                    <a:pt x="475" y="164"/>
                    <a:pt x="475" y="164"/>
                  </a:cubicBezTo>
                  <a:cubicBezTo>
                    <a:pt x="468" y="159"/>
                    <a:pt x="462" y="155"/>
                    <a:pt x="455" y="150"/>
                  </a:cubicBezTo>
                  <a:cubicBezTo>
                    <a:pt x="478" y="114"/>
                    <a:pt x="478" y="114"/>
                    <a:pt x="478" y="114"/>
                  </a:cubicBezTo>
                  <a:moveTo>
                    <a:pt x="471" y="110"/>
                  </a:moveTo>
                  <a:cubicBezTo>
                    <a:pt x="449" y="146"/>
                    <a:pt x="449" y="146"/>
                    <a:pt x="449" y="146"/>
                  </a:cubicBezTo>
                  <a:cubicBezTo>
                    <a:pt x="443" y="143"/>
                    <a:pt x="436" y="139"/>
                    <a:pt x="429" y="136"/>
                  </a:cubicBezTo>
                  <a:cubicBezTo>
                    <a:pt x="429" y="136"/>
                    <a:pt x="428" y="136"/>
                    <a:pt x="427" y="135"/>
                  </a:cubicBezTo>
                  <a:cubicBezTo>
                    <a:pt x="445" y="96"/>
                    <a:pt x="445" y="96"/>
                    <a:pt x="445" y="96"/>
                  </a:cubicBezTo>
                  <a:cubicBezTo>
                    <a:pt x="454" y="100"/>
                    <a:pt x="463" y="105"/>
                    <a:pt x="471" y="110"/>
                  </a:cubicBezTo>
                  <a:moveTo>
                    <a:pt x="438" y="93"/>
                  </a:moveTo>
                  <a:cubicBezTo>
                    <a:pt x="421" y="132"/>
                    <a:pt x="421" y="132"/>
                    <a:pt x="421" y="132"/>
                  </a:cubicBezTo>
                  <a:cubicBezTo>
                    <a:pt x="413" y="129"/>
                    <a:pt x="406" y="127"/>
                    <a:pt x="398" y="124"/>
                  </a:cubicBezTo>
                  <a:cubicBezTo>
                    <a:pt x="409" y="83"/>
                    <a:pt x="409" y="83"/>
                    <a:pt x="409" y="83"/>
                  </a:cubicBezTo>
                  <a:cubicBezTo>
                    <a:pt x="419" y="85"/>
                    <a:pt x="429" y="89"/>
                    <a:pt x="438" y="93"/>
                  </a:cubicBezTo>
                  <a:moveTo>
                    <a:pt x="402" y="81"/>
                  </a:moveTo>
                  <a:cubicBezTo>
                    <a:pt x="391" y="122"/>
                    <a:pt x="391" y="122"/>
                    <a:pt x="391" y="122"/>
                  </a:cubicBezTo>
                  <a:cubicBezTo>
                    <a:pt x="383" y="120"/>
                    <a:pt x="375" y="119"/>
                    <a:pt x="367" y="118"/>
                  </a:cubicBezTo>
                  <a:cubicBezTo>
                    <a:pt x="373" y="75"/>
                    <a:pt x="373" y="75"/>
                    <a:pt x="373" y="75"/>
                  </a:cubicBezTo>
                  <a:cubicBezTo>
                    <a:pt x="383" y="76"/>
                    <a:pt x="393" y="78"/>
                    <a:pt x="402" y="81"/>
                  </a:cubicBezTo>
                  <a:moveTo>
                    <a:pt x="365" y="74"/>
                  </a:moveTo>
                  <a:cubicBezTo>
                    <a:pt x="360" y="117"/>
                    <a:pt x="360" y="117"/>
                    <a:pt x="360" y="117"/>
                  </a:cubicBezTo>
                  <a:cubicBezTo>
                    <a:pt x="352" y="116"/>
                    <a:pt x="344" y="115"/>
                    <a:pt x="336" y="116"/>
                  </a:cubicBezTo>
                  <a:cubicBezTo>
                    <a:pt x="335" y="72"/>
                    <a:pt x="335" y="72"/>
                    <a:pt x="335" y="72"/>
                  </a:cubicBezTo>
                  <a:cubicBezTo>
                    <a:pt x="345" y="72"/>
                    <a:pt x="355" y="73"/>
                    <a:pt x="365" y="74"/>
                  </a:cubicBezTo>
                  <a:moveTo>
                    <a:pt x="328" y="72"/>
                  </a:moveTo>
                  <a:cubicBezTo>
                    <a:pt x="329" y="116"/>
                    <a:pt x="329" y="116"/>
                    <a:pt x="329" y="116"/>
                  </a:cubicBezTo>
                  <a:cubicBezTo>
                    <a:pt x="321" y="116"/>
                    <a:pt x="313" y="117"/>
                    <a:pt x="305" y="118"/>
                  </a:cubicBezTo>
                  <a:cubicBezTo>
                    <a:pt x="298" y="75"/>
                    <a:pt x="298" y="75"/>
                    <a:pt x="298" y="75"/>
                  </a:cubicBezTo>
                  <a:cubicBezTo>
                    <a:pt x="308" y="73"/>
                    <a:pt x="318" y="72"/>
                    <a:pt x="328" y="72"/>
                  </a:cubicBezTo>
                  <a:moveTo>
                    <a:pt x="290" y="76"/>
                  </a:moveTo>
                  <a:cubicBezTo>
                    <a:pt x="297" y="119"/>
                    <a:pt x="297" y="119"/>
                    <a:pt x="297" y="119"/>
                  </a:cubicBezTo>
                  <a:cubicBezTo>
                    <a:pt x="289" y="120"/>
                    <a:pt x="282" y="122"/>
                    <a:pt x="274" y="125"/>
                  </a:cubicBezTo>
                  <a:cubicBezTo>
                    <a:pt x="261" y="83"/>
                    <a:pt x="261" y="83"/>
                    <a:pt x="261" y="83"/>
                  </a:cubicBezTo>
                  <a:cubicBezTo>
                    <a:pt x="271" y="80"/>
                    <a:pt x="280" y="78"/>
                    <a:pt x="290" y="76"/>
                  </a:cubicBezTo>
                  <a:moveTo>
                    <a:pt x="254" y="85"/>
                  </a:moveTo>
                  <a:cubicBezTo>
                    <a:pt x="267" y="127"/>
                    <a:pt x="267" y="127"/>
                    <a:pt x="267" y="127"/>
                  </a:cubicBezTo>
                  <a:cubicBezTo>
                    <a:pt x="259" y="129"/>
                    <a:pt x="252" y="132"/>
                    <a:pt x="244" y="136"/>
                  </a:cubicBezTo>
                  <a:cubicBezTo>
                    <a:pt x="225" y="96"/>
                    <a:pt x="225" y="96"/>
                    <a:pt x="225" y="96"/>
                  </a:cubicBezTo>
                  <a:cubicBezTo>
                    <a:pt x="235" y="92"/>
                    <a:pt x="244" y="88"/>
                    <a:pt x="254" y="85"/>
                  </a:cubicBezTo>
                  <a:moveTo>
                    <a:pt x="219" y="99"/>
                  </a:moveTo>
                  <a:cubicBezTo>
                    <a:pt x="238" y="139"/>
                    <a:pt x="238" y="139"/>
                    <a:pt x="238" y="139"/>
                  </a:cubicBezTo>
                  <a:cubicBezTo>
                    <a:pt x="231" y="142"/>
                    <a:pt x="224" y="146"/>
                    <a:pt x="217" y="151"/>
                  </a:cubicBezTo>
                  <a:cubicBezTo>
                    <a:pt x="192" y="114"/>
                    <a:pt x="192" y="114"/>
                    <a:pt x="192" y="114"/>
                  </a:cubicBezTo>
                  <a:cubicBezTo>
                    <a:pt x="201" y="109"/>
                    <a:pt x="210" y="104"/>
                    <a:pt x="219" y="99"/>
                  </a:cubicBezTo>
                  <a:moveTo>
                    <a:pt x="186" y="118"/>
                  </a:moveTo>
                  <a:cubicBezTo>
                    <a:pt x="211" y="155"/>
                    <a:pt x="211" y="155"/>
                    <a:pt x="211" y="155"/>
                  </a:cubicBezTo>
                  <a:cubicBezTo>
                    <a:pt x="204" y="159"/>
                    <a:pt x="198" y="164"/>
                    <a:pt x="192" y="170"/>
                  </a:cubicBezTo>
                  <a:cubicBezTo>
                    <a:pt x="162" y="137"/>
                    <a:pt x="162" y="137"/>
                    <a:pt x="162" y="137"/>
                  </a:cubicBezTo>
                  <a:cubicBezTo>
                    <a:pt x="170" y="130"/>
                    <a:pt x="178" y="124"/>
                    <a:pt x="186" y="118"/>
                  </a:cubicBezTo>
                  <a:moveTo>
                    <a:pt x="157" y="142"/>
                  </a:moveTo>
                  <a:cubicBezTo>
                    <a:pt x="186" y="175"/>
                    <a:pt x="186" y="175"/>
                    <a:pt x="186" y="175"/>
                  </a:cubicBezTo>
                  <a:cubicBezTo>
                    <a:pt x="180" y="180"/>
                    <a:pt x="175" y="186"/>
                    <a:pt x="170" y="192"/>
                  </a:cubicBezTo>
                  <a:cubicBezTo>
                    <a:pt x="136" y="164"/>
                    <a:pt x="136" y="164"/>
                    <a:pt x="136" y="164"/>
                  </a:cubicBezTo>
                  <a:cubicBezTo>
                    <a:pt x="142" y="156"/>
                    <a:pt x="149" y="149"/>
                    <a:pt x="157" y="142"/>
                  </a:cubicBezTo>
                  <a:moveTo>
                    <a:pt x="131" y="169"/>
                  </a:moveTo>
                  <a:cubicBezTo>
                    <a:pt x="165" y="198"/>
                    <a:pt x="165" y="198"/>
                    <a:pt x="165" y="198"/>
                  </a:cubicBezTo>
                  <a:cubicBezTo>
                    <a:pt x="160" y="204"/>
                    <a:pt x="155" y="210"/>
                    <a:pt x="151" y="217"/>
                  </a:cubicBezTo>
                  <a:cubicBezTo>
                    <a:pt x="113" y="194"/>
                    <a:pt x="113" y="194"/>
                    <a:pt x="113" y="194"/>
                  </a:cubicBezTo>
                  <a:cubicBezTo>
                    <a:pt x="119" y="185"/>
                    <a:pt x="125" y="177"/>
                    <a:pt x="131" y="169"/>
                  </a:cubicBezTo>
                  <a:moveTo>
                    <a:pt x="109" y="200"/>
                  </a:moveTo>
                  <a:cubicBezTo>
                    <a:pt x="147" y="223"/>
                    <a:pt x="147" y="223"/>
                    <a:pt x="147" y="223"/>
                  </a:cubicBezTo>
                  <a:cubicBezTo>
                    <a:pt x="143" y="230"/>
                    <a:pt x="140" y="236"/>
                    <a:pt x="136" y="243"/>
                  </a:cubicBezTo>
                  <a:cubicBezTo>
                    <a:pt x="136" y="244"/>
                    <a:pt x="136" y="244"/>
                    <a:pt x="136" y="245"/>
                  </a:cubicBezTo>
                  <a:cubicBezTo>
                    <a:pt x="95" y="227"/>
                    <a:pt x="95" y="227"/>
                    <a:pt x="95" y="227"/>
                  </a:cubicBezTo>
                  <a:cubicBezTo>
                    <a:pt x="99" y="218"/>
                    <a:pt x="104" y="209"/>
                    <a:pt x="109" y="200"/>
                  </a:cubicBezTo>
                  <a:moveTo>
                    <a:pt x="92" y="234"/>
                  </a:moveTo>
                  <a:cubicBezTo>
                    <a:pt x="133" y="251"/>
                    <a:pt x="133" y="251"/>
                    <a:pt x="133" y="251"/>
                  </a:cubicBezTo>
                  <a:cubicBezTo>
                    <a:pt x="130" y="259"/>
                    <a:pt x="127" y="267"/>
                    <a:pt x="125" y="274"/>
                  </a:cubicBezTo>
                  <a:cubicBezTo>
                    <a:pt x="82" y="263"/>
                    <a:pt x="82" y="263"/>
                    <a:pt x="82" y="263"/>
                  </a:cubicBezTo>
                  <a:cubicBezTo>
                    <a:pt x="85" y="253"/>
                    <a:pt x="88" y="243"/>
                    <a:pt x="92" y="234"/>
                  </a:cubicBezTo>
                  <a:moveTo>
                    <a:pt x="80" y="270"/>
                  </a:moveTo>
                  <a:cubicBezTo>
                    <a:pt x="123" y="281"/>
                    <a:pt x="123" y="281"/>
                    <a:pt x="123" y="281"/>
                  </a:cubicBezTo>
                  <a:cubicBezTo>
                    <a:pt x="121" y="289"/>
                    <a:pt x="119" y="297"/>
                    <a:pt x="118" y="305"/>
                  </a:cubicBezTo>
                  <a:cubicBezTo>
                    <a:pt x="74" y="300"/>
                    <a:pt x="74" y="300"/>
                    <a:pt x="74" y="300"/>
                  </a:cubicBezTo>
                  <a:cubicBezTo>
                    <a:pt x="75" y="289"/>
                    <a:pt x="78" y="279"/>
                    <a:pt x="80" y="270"/>
                  </a:cubicBezTo>
                  <a:moveTo>
                    <a:pt x="72" y="337"/>
                  </a:moveTo>
                  <a:cubicBezTo>
                    <a:pt x="71" y="327"/>
                    <a:pt x="72" y="317"/>
                    <a:pt x="73" y="307"/>
                  </a:cubicBezTo>
                  <a:cubicBezTo>
                    <a:pt x="117" y="312"/>
                    <a:pt x="117" y="312"/>
                    <a:pt x="117" y="312"/>
                  </a:cubicBezTo>
                  <a:cubicBezTo>
                    <a:pt x="116" y="320"/>
                    <a:pt x="116" y="328"/>
                    <a:pt x="116" y="336"/>
                  </a:cubicBezTo>
                  <a:cubicBezTo>
                    <a:pt x="72" y="337"/>
                    <a:pt x="72" y="337"/>
                    <a:pt x="72" y="337"/>
                  </a:cubicBezTo>
                  <a:moveTo>
                    <a:pt x="72" y="345"/>
                  </a:moveTo>
                  <a:cubicBezTo>
                    <a:pt x="116" y="344"/>
                    <a:pt x="116" y="344"/>
                    <a:pt x="116" y="344"/>
                  </a:cubicBezTo>
                  <a:cubicBezTo>
                    <a:pt x="116" y="352"/>
                    <a:pt x="117" y="360"/>
                    <a:pt x="118" y="368"/>
                  </a:cubicBezTo>
                  <a:cubicBezTo>
                    <a:pt x="74" y="375"/>
                    <a:pt x="74" y="375"/>
                    <a:pt x="74" y="375"/>
                  </a:cubicBezTo>
                  <a:cubicBezTo>
                    <a:pt x="73" y="365"/>
                    <a:pt x="72" y="355"/>
                    <a:pt x="72" y="345"/>
                  </a:cubicBezTo>
                  <a:moveTo>
                    <a:pt x="76" y="382"/>
                  </a:moveTo>
                  <a:cubicBezTo>
                    <a:pt x="120" y="375"/>
                    <a:pt x="120" y="375"/>
                    <a:pt x="120" y="375"/>
                  </a:cubicBezTo>
                  <a:cubicBezTo>
                    <a:pt x="121" y="383"/>
                    <a:pt x="123" y="391"/>
                    <a:pt x="125" y="399"/>
                  </a:cubicBezTo>
                  <a:cubicBezTo>
                    <a:pt x="83" y="412"/>
                    <a:pt x="83" y="412"/>
                    <a:pt x="83" y="412"/>
                  </a:cubicBezTo>
                  <a:cubicBezTo>
                    <a:pt x="80" y="402"/>
                    <a:pt x="77" y="392"/>
                    <a:pt x="76" y="382"/>
                  </a:cubicBezTo>
                  <a:moveTo>
                    <a:pt x="96" y="447"/>
                  </a:moveTo>
                  <a:cubicBezTo>
                    <a:pt x="92" y="438"/>
                    <a:pt x="88" y="429"/>
                    <a:pt x="85" y="419"/>
                  </a:cubicBezTo>
                  <a:cubicBezTo>
                    <a:pt x="127" y="406"/>
                    <a:pt x="127" y="406"/>
                    <a:pt x="127" y="406"/>
                  </a:cubicBezTo>
                  <a:cubicBezTo>
                    <a:pt x="130" y="413"/>
                    <a:pt x="133" y="421"/>
                    <a:pt x="136" y="428"/>
                  </a:cubicBezTo>
                  <a:cubicBezTo>
                    <a:pt x="96" y="447"/>
                    <a:pt x="96" y="447"/>
                    <a:pt x="96" y="447"/>
                  </a:cubicBezTo>
                  <a:moveTo>
                    <a:pt x="114" y="480"/>
                  </a:moveTo>
                  <a:cubicBezTo>
                    <a:pt x="109" y="472"/>
                    <a:pt x="104" y="463"/>
                    <a:pt x="99" y="454"/>
                  </a:cubicBezTo>
                  <a:cubicBezTo>
                    <a:pt x="139" y="435"/>
                    <a:pt x="139" y="435"/>
                    <a:pt x="139" y="435"/>
                  </a:cubicBezTo>
                  <a:cubicBezTo>
                    <a:pt x="143" y="442"/>
                    <a:pt x="147" y="449"/>
                    <a:pt x="151" y="456"/>
                  </a:cubicBezTo>
                  <a:cubicBezTo>
                    <a:pt x="114" y="480"/>
                    <a:pt x="114" y="480"/>
                    <a:pt x="114" y="480"/>
                  </a:cubicBezTo>
                  <a:moveTo>
                    <a:pt x="119" y="486"/>
                  </a:moveTo>
                  <a:cubicBezTo>
                    <a:pt x="155" y="462"/>
                    <a:pt x="155" y="462"/>
                    <a:pt x="155" y="462"/>
                  </a:cubicBezTo>
                  <a:cubicBezTo>
                    <a:pt x="160" y="468"/>
                    <a:pt x="165" y="475"/>
                    <a:pt x="170" y="481"/>
                  </a:cubicBezTo>
                  <a:cubicBezTo>
                    <a:pt x="137" y="510"/>
                    <a:pt x="137" y="510"/>
                    <a:pt x="137" y="510"/>
                  </a:cubicBezTo>
                  <a:cubicBezTo>
                    <a:pt x="131" y="503"/>
                    <a:pt x="124" y="495"/>
                    <a:pt x="119" y="486"/>
                  </a:cubicBezTo>
                  <a:moveTo>
                    <a:pt x="142" y="516"/>
                  </a:moveTo>
                  <a:cubicBezTo>
                    <a:pt x="175" y="486"/>
                    <a:pt x="175" y="486"/>
                    <a:pt x="175" y="486"/>
                  </a:cubicBezTo>
                  <a:cubicBezTo>
                    <a:pt x="181" y="492"/>
                    <a:pt x="186" y="498"/>
                    <a:pt x="193" y="503"/>
                  </a:cubicBezTo>
                  <a:cubicBezTo>
                    <a:pt x="164" y="537"/>
                    <a:pt x="164" y="537"/>
                    <a:pt x="164" y="537"/>
                  </a:cubicBezTo>
                  <a:cubicBezTo>
                    <a:pt x="157" y="530"/>
                    <a:pt x="149" y="523"/>
                    <a:pt x="142" y="516"/>
                  </a:cubicBezTo>
                  <a:moveTo>
                    <a:pt x="195" y="559"/>
                  </a:moveTo>
                  <a:cubicBezTo>
                    <a:pt x="186" y="554"/>
                    <a:pt x="178" y="548"/>
                    <a:pt x="170" y="542"/>
                  </a:cubicBezTo>
                  <a:cubicBezTo>
                    <a:pt x="198" y="508"/>
                    <a:pt x="198" y="508"/>
                    <a:pt x="198" y="508"/>
                  </a:cubicBezTo>
                  <a:cubicBezTo>
                    <a:pt x="204" y="513"/>
                    <a:pt x="211" y="517"/>
                    <a:pt x="218" y="522"/>
                  </a:cubicBezTo>
                  <a:cubicBezTo>
                    <a:pt x="195" y="559"/>
                    <a:pt x="195" y="559"/>
                    <a:pt x="195" y="559"/>
                  </a:cubicBezTo>
                  <a:moveTo>
                    <a:pt x="201" y="563"/>
                  </a:moveTo>
                  <a:cubicBezTo>
                    <a:pt x="224" y="526"/>
                    <a:pt x="224" y="526"/>
                    <a:pt x="224" y="526"/>
                  </a:cubicBezTo>
                  <a:cubicBezTo>
                    <a:pt x="230" y="529"/>
                    <a:pt x="237" y="533"/>
                    <a:pt x="244" y="536"/>
                  </a:cubicBezTo>
                  <a:cubicBezTo>
                    <a:pt x="244" y="536"/>
                    <a:pt x="245" y="536"/>
                    <a:pt x="245" y="537"/>
                  </a:cubicBezTo>
                  <a:cubicBezTo>
                    <a:pt x="228" y="577"/>
                    <a:pt x="228" y="577"/>
                    <a:pt x="228" y="577"/>
                  </a:cubicBezTo>
                  <a:cubicBezTo>
                    <a:pt x="219" y="573"/>
                    <a:pt x="210" y="568"/>
                    <a:pt x="201" y="563"/>
                  </a:cubicBezTo>
                  <a:moveTo>
                    <a:pt x="251" y="521"/>
                  </a:moveTo>
                  <a:cubicBezTo>
                    <a:pt x="148" y="473"/>
                    <a:pt x="104" y="352"/>
                    <a:pt x="152" y="250"/>
                  </a:cubicBezTo>
                  <a:cubicBezTo>
                    <a:pt x="199" y="148"/>
                    <a:pt x="320" y="104"/>
                    <a:pt x="422" y="151"/>
                  </a:cubicBezTo>
                  <a:cubicBezTo>
                    <a:pt x="524" y="199"/>
                    <a:pt x="569" y="320"/>
                    <a:pt x="521" y="422"/>
                  </a:cubicBezTo>
                  <a:cubicBezTo>
                    <a:pt x="474" y="524"/>
                    <a:pt x="353" y="568"/>
                    <a:pt x="251" y="521"/>
                  </a:cubicBezTo>
                  <a:moveTo>
                    <a:pt x="235" y="580"/>
                  </a:moveTo>
                  <a:cubicBezTo>
                    <a:pt x="252" y="540"/>
                    <a:pt x="252" y="540"/>
                    <a:pt x="252" y="540"/>
                  </a:cubicBezTo>
                  <a:cubicBezTo>
                    <a:pt x="260" y="543"/>
                    <a:pt x="267" y="545"/>
                    <a:pt x="275" y="548"/>
                  </a:cubicBezTo>
                  <a:cubicBezTo>
                    <a:pt x="263" y="590"/>
                    <a:pt x="263" y="590"/>
                    <a:pt x="263" y="590"/>
                  </a:cubicBezTo>
                  <a:cubicBezTo>
                    <a:pt x="254" y="587"/>
                    <a:pt x="244" y="584"/>
                    <a:pt x="235" y="580"/>
                  </a:cubicBezTo>
                  <a:moveTo>
                    <a:pt x="271" y="592"/>
                  </a:moveTo>
                  <a:cubicBezTo>
                    <a:pt x="282" y="550"/>
                    <a:pt x="282" y="550"/>
                    <a:pt x="282" y="550"/>
                  </a:cubicBezTo>
                  <a:cubicBezTo>
                    <a:pt x="290" y="552"/>
                    <a:pt x="298" y="553"/>
                    <a:pt x="306" y="554"/>
                  </a:cubicBezTo>
                  <a:cubicBezTo>
                    <a:pt x="300" y="598"/>
                    <a:pt x="300" y="598"/>
                    <a:pt x="300" y="598"/>
                  </a:cubicBezTo>
                  <a:cubicBezTo>
                    <a:pt x="290" y="596"/>
                    <a:pt x="280" y="594"/>
                    <a:pt x="271" y="592"/>
                  </a:cubicBezTo>
                  <a:moveTo>
                    <a:pt x="308" y="599"/>
                  </a:moveTo>
                  <a:cubicBezTo>
                    <a:pt x="313" y="555"/>
                    <a:pt x="313" y="555"/>
                    <a:pt x="313" y="555"/>
                  </a:cubicBezTo>
                  <a:cubicBezTo>
                    <a:pt x="321" y="556"/>
                    <a:pt x="329" y="556"/>
                    <a:pt x="337" y="556"/>
                  </a:cubicBezTo>
                  <a:cubicBezTo>
                    <a:pt x="338" y="600"/>
                    <a:pt x="338" y="600"/>
                    <a:pt x="338" y="600"/>
                  </a:cubicBezTo>
                  <a:cubicBezTo>
                    <a:pt x="328" y="600"/>
                    <a:pt x="318" y="600"/>
                    <a:pt x="308" y="599"/>
                  </a:cubicBezTo>
                  <a:moveTo>
                    <a:pt x="345" y="600"/>
                  </a:moveTo>
                  <a:cubicBezTo>
                    <a:pt x="345" y="556"/>
                    <a:pt x="345" y="556"/>
                    <a:pt x="345" y="556"/>
                  </a:cubicBezTo>
                  <a:cubicBezTo>
                    <a:pt x="353" y="556"/>
                    <a:pt x="361" y="555"/>
                    <a:pt x="369" y="554"/>
                  </a:cubicBezTo>
                  <a:cubicBezTo>
                    <a:pt x="376" y="597"/>
                    <a:pt x="376" y="597"/>
                    <a:pt x="376" y="597"/>
                  </a:cubicBezTo>
                  <a:cubicBezTo>
                    <a:pt x="366" y="599"/>
                    <a:pt x="355" y="600"/>
                    <a:pt x="345" y="600"/>
                  </a:cubicBezTo>
                  <a:moveTo>
                    <a:pt x="383" y="596"/>
                  </a:moveTo>
                  <a:cubicBezTo>
                    <a:pt x="376" y="553"/>
                    <a:pt x="376" y="553"/>
                    <a:pt x="376" y="553"/>
                  </a:cubicBezTo>
                  <a:cubicBezTo>
                    <a:pt x="384" y="551"/>
                    <a:pt x="392" y="549"/>
                    <a:pt x="399" y="547"/>
                  </a:cubicBezTo>
                  <a:cubicBezTo>
                    <a:pt x="412" y="589"/>
                    <a:pt x="412" y="589"/>
                    <a:pt x="412" y="589"/>
                  </a:cubicBezTo>
                  <a:cubicBezTo>
                    <a:pt x="403" y="592"/>
                    <a:pt x="393" y="594"/>
                    <a:pt x="383" y="596"/>
                  </a:cubicBezTo>
                  <a:moveTo>
                    <a:pt x="419" y="586"/>
                  </a:moveTo>
                  <a:cubicBezTo>
                    <a:pt x="406" y="545"/>
                    <a:pt x="406" y="545"/>
                    <a:pt x="406" y="545"/>
                  </a:cubicBezTo>
                  <a:cubicBezTo>
                    <a:pt x="414" y="542"/>
                    <a:pt x="421" y="539"/>
                    <a:pt x="429" y="536"/>
                  </a:cubicBezTo>
                  <a:cubicBezTo>
                    <a:pt x="448" y="575"/>
                    <a:pt x="448" y="575"/>
                    <a:pt x="448" y="575"/>
                  </a:cubicBezTo>
                  <a:cubicBezTo>
                    <a:pt x="438" y="579"/>
                    <a:pt x="429" y="583"/>
                    <a:pt x="419" y="586"/>
                  </a:cubicBezTo>
                  <a:moveTo>
                    <a:pt x="454" y="572"/>
                  </a:moveTo>
                  <a:cubicBezTo>
                    <a:pt x="435" y="533"/>
                    <a:pt x="435" y="533"/>
                    <a:pt x="435" y="533"/>
                  </a:cubicBezTo>
                  <a:cubicBezTo>
                    <a:pt x="443" y="529"/>
                    <a:pt x="449" y="525"/>
                    <a:pt x="456" y="521"/>
                  </a:cubicBezTo>
                  <a:cubicBezTo>
                    <a:pt x="480" y="557"/>
                    <a:pt x="480" y="557"/>
                    <a:pt x="480" y="557"/>
                  </a:cubicBezTo>
                  <a:cubicBezTo>
                    <a:pt x="472" y="562"/>
                    <a:pt x="463" y="567"/>
                    <a:pt x="454" y="572"/>
                  </a:cubicBezTo>
                  <a:moveTo>
                    <a:pt x="487" y="553"/>
                  </a:moveTo>
                  <a:cubicBezTo>
                    <a:pt x="462" y="517"/>
                    <a:pt x="462" y="517"/>
                    <a:pt x="462" y="517"/>
                  </a:cubicBezTo>
                  <a:cubicBezTo>
                    <a:pt x="469" y="512"/>
                    <a:pt x="475" y="507"/>
                    <a:pt x="481" y="502"/>
                  </a:cubicBezTo>
                  <a:cubicBezTo>
                    <a:pt x="510" y="534"/>
                    <a:pt x="510" y="534"/>
                    <a:pt x="510" y="534"/>
                  </a:cubicBezTo>
                  <a:cubicBezTo>
                    <a:pt x="503" y="541"/>
                    <a:pt x="495" y="547"/>
                    <a:pt x="487" y="553"/>
                  </a:cubicBezTo>
                  <a:moveTo>
                    <a:pt x="516" y="529"/>
                  </a:moveTo>
                  <a:cubicBezTo>
                    <a:pt x="487" y="497"/>
                    <a:pt x="487" y="497"/>
                    <a:pt x="487" y="497"/>
                  </a:cubicBezTo>
                  <a:cubicBezTo>
                    <a:pt x="493" y="492"/>
                    <a:pt x="498" y="486"/>
                    <a:pt x="503" y="480"/>
                  </a:cubicBezTo>
                  <a:cubicBezTo>
                    <a:pt x="537" y="507"/>
                    <a:pt x="537" y="507"/>
                    <a:pt x="537" y="507"/>
                  </a:cubicBezTo>
                  <a:cubicBezTo>
                    <a:pt x="530" y="515"/>
                    <a:pt x="523" y="522"/>
                    <a:pt x="516" y="529"/>
                  </a:cubicBezTo>
                  <a:moveTo>
                    <a:pt x="541" y="501"/>
                  </a:moveTo>
                  <a:cubicBezTo>
                    <a:pt x="508" y="474"/>
                    <a:pt x="508" y="474"/>
                    <a:pt x="508" y="474"/>
                  </a:cubicBezTo>
                  <a:cubicBezTo>
                    <a:pt x="513" y="468"/>
                    <a:pt x="518" y="461"/>
                    <a:pt x="522" y="454"/>
                  </a:cubicBezTo>
                  <a:cubicBezTo>
                    <a:pt x="559" y="477"/>
                    <a:pt x="559" y="477"/>
                    <a:pt x="559" y="477"/>
                  </a:cubicBezTo>
                  <a:cubicBezTo>
                    <a:pt x="553" y="485"/>
                    <a:pt x="548" y="494"/>
                    <a:pt x="541" y="501"/>
                  </a:cubicBezTo>
                  <a:moveTo>
                    <a:pt x="563" y="471"/>
                  </a:moveTo>
                  <a:cubicBezTo>
                    <a:pt x="526" y="448"/>
                    <a:pt x="526" y="448"/>
                    <a:pt x="526" y="448"/>
                  </a:cubicBezTo>
                  <a:cubicBezTo>
                    <a:pt x="530" y="442"/>
                    <a:pt x="533" y="435"/>
                    <a:pt x="536" y="429"/>
                  </a:cubicBezTo>
                  <a:cubicBezTo>
                    <a:pt x="537" y="428"/>
                    <a:pt x="537" y="427"/>
                    <a:pt x="537" y="427"/>
                  </a:cubicBezTo>
                  <a:cubicBezTo>
                    <a:pt x="577" y="444"/>
                    <a:pt x="577" y="444"/>
                    <a:pt x="577" y="444"/>
                  </a:cubicBezTo>
                  <a:cubicBezTo>
                    <a:pt x="572" y="453"/>
                    <a:pt x="568" y="462"/>
                    <a:pt x="563" y="471"/>
                  </a:cubicBezTo>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1" name="Google Shape;3471;p51"/>
            <p:cNvSpPr/>
            <p:nvPr/>
          </p:nvSpPr>
          <p:spPr>
            <a:xfrm>
              <a:off x="5718821" y="4771564"/>
              <a:ext cx="788569" cy="786126"/>
            </a:xfrm>
            <a:custGeom>
              <a:avLst/>
              <a:gdLst/>
              <a:ahLst/>
              <a:cxnLst/>
              <a:rect l="l" t="t" r="r" b="b"/>
              <a:pathLst>
                <a:path w="409" h="408" extrusionOk="0">
                  <a:moveTo>
                    <a:pt x="157" y="24"/>
                  </a:moveTo>
                  <a:cubicBezTo>
                    <a:pt x="143" y="9"/>
                    <a:pt x="143" y="9"/>
                    <a:pt x="143" y="9"/>
                  </a:cubicBezTo>
                  <a:cubicBezTo>
                    <a:pt x="140" y="29"/>
                    <a:pt x="140" y="29"/>
                    <a:pt x="140" y="29"/>
                  </a:cubicBezTo>
                  <a:cubicBezTo>
                    <a:pt x="139" y="37"/>
                    <a:pt x="131" y="40"/>
                    <a:pt x="125" y="36"/>
                  </a:cubicBezTo>
                  <a:cubicBezTo>
                    <a:pt x="108" y="24"/>
                    <a:pt x="108" y="24"/>
                    <a:pt x="108" y="24"/>
                  </a:cubicBezTo>
                  <a:cubicBezTo>
                    <a:pt x="109" y="44"/>
                    <a:pt x="109" y="44"/>
                    <a:pt x="109" y="44"/>
                  </a:cubicBezTo>
                  <a:cubicBezTo>
                    <a:pt x="110" y="52"/>
                    <a:pt x="102" y="57"/>
                    <a:pt x="95" y="53"/>
                  </a:cubicBezTo>
                  <a:cubicBezTo>
                    <a:pt x="77" y="45"/>
                    <a:pt x="77" y="45"/>
                    <a:pt x="77" y="45"/>
                  </a:cubicBezTo>
                  <a:cubicBezTo>
                    <a:pt x="81" y="64"/>
                    <a:pt x="81" y="64"/>
                    <a:pt x="81" y="64"/>
                  </a:cubicBezTo>
                  <a:cubicBezTo>
                    <a:pt x="83" y="72"/>
                    <a:pt x="76" y="78"/>
                    <a:pt x="69" y="76"/>
                  </a:cubicBezTo>
                  <a:cubicBezTo>
                    <a:pt x="50" y="71"/>
                    <a:pt x="50" y="71"/>
                    <a:pt x="50" y="71"/>
                  </a:cubicBezTo>
                  <a:cubicBezTo>
                    <a:pt x="58" y="89"/>
                    <a:pt x="58" y="89"/>
                    <a:pt x="58" y="89"/>
                  </a:cubicBezTo>
                  <a:cubicBezTo>
                    <a:pt x="61" y="96"/>
                    <a:pt x="55" y="104"/>
                    <a:pt x="48" y="103"/>
                  </a:cubicBezTo>
                  <a:cubicBezTo>
                    <a:pt x="28" y="102"/>
                    <a:pt x="28" y="102"/>
                    <a:pt x="28" y="102"/>
                  </a:cubicBezTo>
                  <a:cubicBezTo>
                    <a:pt x="39" y="118"/>
                    <a:pt x="39" y="118"/>
                    <a:pt x="39" y="118"/>
                  </a:cubicBezTo>
                  <a:cubicBezTo>
                    <a:pt x="43" y="125"/>
                    <a:pt x="40" y="133"/>
                    <a:pt x="32" y="134"/>
                  </a:cubicBezTo>
                  <a:cubicBezTo>
                    <a:pt x="12" y="136"/>
                    <a:pt x="12" y="136"/>
                    <a:pt x="12" y="136"/>
                  </a:cubicBezTo>
                  <a:cubicBezTo>
                    <a:pt x="26" y="150"/>
                    <a:pt x="26" y="150"/>
                    <a:pt x="26" y="150"/>
                  </a:cubicBezTo>
                  <a:cubicBezTo>
                    <a:pt x="32" y="155"/>
                    <a:pt x="29" y="164"/>
                    <a:pt x="22" y="167"/>
                  </a:cubicBezTo>
                  <a:cubicBezTo>
                    <a:pt x="3" y="172"/>
                    <a:pt x="3" y="172"/>
                    <a:pt x="3" y="172"/>
                  </a:cubicBezTo>
                  <a:cubicBezTo>
                    <a:pt x="19" y="184"/>
                    <a:pt x="19" y="184"/>
                    <a:pt x="19" y="184"/>
                  </a:cubicBezTo>
                  <a:cubicBezTo>
                    <a:pt x="26" y="188"/>
                    <a:pt x="25" y="197"/>
                    <a:pt x="18" y="201"/>
                  </a:cubicBezTo>
                  <a:cubicBezTo>
                    <a:pt x="0" y="210"/>
                    <a:pt x="0" y="210"/>
                    <a:pt x="0" y="210"/>
                  </a:cubicBezTo>
                  <a:cubicBezTo>
                    <a:pt x="19" y="218"/>
                    <a:pt x="19" y="218"/>
                    <a:pt x="19" y="218"/>
                  </a:cubicBezTo>
                  <a:cubicBezTo>
                    <a:pt x="26" y="221"/>
                    <a:pt x="27" y="230"/>
                    <a:pt x="21" y="235"/>
                  </a:cubicBezTo>
                  <a:cubicBezTo>
                    <a:pt x="5" y="247"/>
                    <a:pt x="5" y="247"/>
                    <a:pt x="5" y="247"/>
                  </a:cubicBezTo>
                  <a:cubicBezTo>
                    <a:pt x="25" y="252"/>
                    <a:pt x="25" y="252"/>
                    <a:pt x="25" y="252"/>
                  </a:cubicBezTo>
                  <a:cubicBezTo>
                    <a:pt x="32" y="254"/>
                    <a:pt x="35" y="263"/>
                    <a:pt x="30" y="268"/>
                  </a:cubicBezTo>
                  <a:cubicBezTo>
                    <a:pt x="16" y="283"/>
                    <a:pt x="16" y="283"/>
                    <a:pt x="16" y="283"/>
                  </a:cubicBezTo>
                  <a:cubicBezTo>
                    <a:pt x="36" y="284"/>
                    <a:pt x="36" y="284"/>
                    <a:pt x="36" y="284"/>
                  </a:cubicBezTo>
                  <a:cubicBezTo>
                    <a:pt x="44" y="285"/>
                    <a:pt x="48" y="293"/>
                    <a:pt x="44" y="299"/>
                  </a:cubicBezTo>
                  <a:cubicBezTo>
                    <a:pt x="34" y="317"/>
                    <a:pt x="34" y="317"/>
                    <a:pt x="34" y="317"/>
                  </a:cubicBezTo>
                  <a:cubicBezTo>
                    <a:pt x="54" y="314"/>
                    <a:pt x="54" y="314"/>
                    <a:pt x="54" y="314"/>
                  </a:cubicBezTo>
                  <a:cubicBezTo>
                    <a:pt x="61" y="313"/>
                    <a:pt x="67" y="320"/>
                    <a:pt x="65" y="327"/>
                  </a:cubicBezTo>
                  <a:cubicBezTo>
                    <a:pt x="57" y="346"/>
                    <a:pt x="57" y="346"/>
                    <a:pt x="57" y="346"/>
                  </a:cubicBezTo>
                  <a:cubicBezTo>
                    <a:pt x="77" y="340"/>
                    <a:pt x="77" y="340"/>
                    <a:pt x="77" y="340"/>
                  </a:cubicBezTo>
                  <a:cubicBezTo>
                    <a:pt x="84" y="337"/>
                    <a:pt x="91" y="343"/>
                    <a:pt x="89" y="351"/>
                  </a:cubicBezTo>
                  <a:cubicBezTo>
                    <a:pt x="86" y="371"/>
                    <a:pt x="86" y="371"/>
                    <a:pt x="86" y="371"/>
                  </a:cubicBezTo>
                  <a:cubicBezTo>
                    <a:pt x="104" y="361"/>
                    <a:pt x="104" y="361"/>
                    <a:pt x="104" y="361"/>
                  </a:cubicBezTo>
                  <a:cubicBezTo>
                    <a:pt x="110" y="357"/>
                    <a:pt x="118" y="362"/>
                    <a:pt x="118" y="369"/>
                  </a:cubicBezTo>
                  <a:cubicBezTo>
                    <a:pt x="119" y="390"/>
                    <a:pt x="119" y="390"/>
                    <a:pt x="119" y="390"/>
                  </a:cubicBezTo>
                  <a:cubicBezTo>
                    <a:pt x="134" y="377"/>
                    <a:pt x="134" y="377"/>
                    <a:pt x="134" y="377"/>
                  </a:cubicBezTo>
                  <a:cubicBezTo>
                    <a:pt x="140" y="372"/>
                    <a:pt x="149" y="375"/>
                    <a:pt x="150" y="382"/>
                  </a:cubicBezTo>
                  <a:cubicBezTo>
                    <a:pt x="154" y="402"/>
                    <a:pt x="154" y="402"/>
                    <a:pt x="154" y="402"/>
                  </a:cubicBezTo>
                  <a:cubicBezTo>
                    <a:pt x="167" y="387"/>
                    <a:pt x="167" y="387"/>
                    <a:pt x="167" y="387"/>
                  </a:cubicBezTo>
                  <a:cubicBezTo>
                    <a:pt x="172" y="381"/>
                    <a:pt x="181" y="383"/>
                    <a:pt x="184" y="389"/>
                  </a:cubicBezTo>
                  <a:cubicBezTo>
                    <a:pt x="191" y="408"/>
                    <a:pt x="191" y="408"/>
                    <a:pt x="191" y="408"/>
                  </a:cubicBezTo>
                  <a:cubicBezTo>
                    <a:pt x="201" y="391"/>
                    <a:pt x="201" y="391"/>
                    <a:pt x="201" y="391"/>
                  </a:cubicBezTo>
                  <a:cubicBezTo>
                    <a:pt x="205" y="384"/>
                    <a:pt x="214" y="384"/>
                    <a:pt x="218" y="390"/>
                  </a:cubicBezTo>
                  <a:cubicBezTo>
                    <a:pt x="229" y="407"/>
                    <a:pt x="229" y="407"/>
                    <a:pt x="229" y="407"/>
                  </a:cubicBezTo>
                  <a:cubicBezTo>
                    <a:pt x="236" y="388"/>
                    <a:pt x="236" y="388"/>
                    <a:pt x="236" y="388"/>
                  </a:cubicBezTo>
                  <a:cubicBezTo>
                    <a:pt x="238" y="381"/>
                    <a:pt x="247" y="379"/>
                    <a:pt x="252" y="384"/>
                  </a:cubicBezTo>
                  <a:cubicBezTo>
                    <a:pt x="266" y="399"/>
                    <a:pt x="266" y="399"/>
                    <a:pt x="266" y="399"/>
                  </a:cubicBezTo>
                  <a:cubicBezTo>
                    <a:pt x="269" y="379"/>
                    <a:pt x="269" y="379"/>
                    <a:pt x="269" y="379"/>
                  </a:cubicBezTo>
                  <a:cubicBezTo>
                    <a:pt x="270" y="372"/>
                    <a:pt x="278" y="368"/>
                    <a:pt x="284" y="373"/>
                  </a:cubicBezTo>
                  <a:cubicBezTo>
                    <a:pt x="301" y="385"/>
                    <a:pt x="301" y="385"/>
                    <a:pt x="301" y="385"/>
                  </a:cubicBezTo>
                  <a:cubicBezTo>
                    <a:pt x="300" y="364"/>
                    <a:pt x="300" y="364"/>
                    <a:pt x="300" y="364"/>
                  </a:cubicBezTo>
                  <a:cubicBezTo>
                    <a:pt x="300" y="357"/>
                    <a:pt x="307" y="352"/>
                    <a:pt x="314" y="355"/>
                  </a:cubicBezTo>
                  <a:cubicBezTo>
                    <a:pt x="332" y="364"/>
                    <a:pt x="332" y="364"/>
                    <a:pt x="332" y="364"/>
                  </a:cubicBezTo>
                  <a:cubicBezTo>
                    <a:pt x="328" y="344"/>
                    <a:pt x="328" y="344"/>
                    <a:pt x="328" y="344"/>
                  </a:cubicBezTo>
                  <a:cubicBezTo>
                    <a:pt x="326" y="337"/>
                    <a:pt x="333" y="330"/>
                    <a:pt x="340" y="332"/>
                  </a:cubicBezTo>
                  <a:cubicBezTo>
                    <a:pt x="359" y="338"/>
                    <a:pt x="359" y="338"/>
                    <a:pt x="359" y="338"/>
                  </a:cubicBezTo>
                  <a:cubicBezTo>
                    <a:pt x="351" y="319"/>
                    <a:pt x="351" y="319"/>
                    <a:pt x="351" y="319"/>
                  </a:cubicBezTo>
                  <a:cubicBezTo>
                    <a:pt x="348" y="312"/>
                    <a:pt x="354" y="305"/>
                    <a:pt x="361" y="305"/>
                  </a:cubicBezTo>
                  <a:cubicBezTo>
                    <a:pt x="381" y="307"/>
                    <a:pt x="381" y="307"/>
                    <a:pt x="381" y="307"/>
                  </a:cubicBezTo>
                  <a:cubicBezTo>
                    <a:pt x="370" y="290"/>
                    <a:pt x="370" y="290"/>
                    <a:pt x="370" y="290"/>
                  </a:cubicBezTo>
                  <a:cubicBezTo>
                    <a:pt x="366" y="284"/>
                    <a:pt x="370" y="276"/>
                    <a:pt x="377" y="275"/>
                  </a:cubicBezTo>
                  <a:cubicBezTo>
                    <a:pt x="397" y="273"/>
                    <a:pt x="397" y="273"/>
                    <a:pt x="397" y="273"/>
                  </a:cubicBezTo>
                  <a:cubicBezTo>
                    <a:pt x="383" y="258"/>
                    <a:pt x="383" y="258"/>
                    <a:pt x="383" y="258"/>
                  </a:cubicBezTo>
                  <a:cubicBezTo>
                    <a:pt x="378" y="253"/>
                    <a:pt x="380" y="244"/>
                    <a:pt x="387" y="242"/>
                  </a:cubicBezTo>
                  <a:cubicBezTo>
                    <a:pt x="406" y="236"/>
                    <a:pt x="406" y="236"/>
                    <a:pt x="406" y="236"/>
                  </a:cubicBezTo>
                  <a:cubicBezTo>
                    <a:pt x="390" y="225"/>
                    <a:pt x="390" y="225"/>
                    <a:pt x="390" y="225"/>
                  </a:cubicBezTo>
                  <a:cubicBezTo>
                    <a:pt x="384" y="220"/>
                    <a:pt x="384" y="211"/>
                    <a:pt x="391" y="208"/>
                  </a:cubicBezTo>
                  <a:cubicBezTo>
                    <a:pt x="409" y="199"/>
                    <a:pt x="409" y="199"/>
                    <a:pt x="409" y="199"/>
                  </a:cubicBezTo>
                  <a:cubicBezTo>
                    <a:pt x="390" y="190"/>
                    <a:pt x="390" y="190"/>
                    <a:pt x="390" y="190"/>
                  </a:cubicBezTo>
                  <a:cubicBezTo>
                    <a:pt x="384" y="187"/>
                    <a:pt x="382" y="178"/>
                    <a:pt x="388" y="174"/>
                  </a:cubicBezTo>
                  <a:cubicBezTo>
                    <a:pt x="404" y="161"/>
                    <a:pt x="404" y="161"/>
                    <a:pt x="404" y="161"/>
                  </a:cubicBezTo>
                  <a:cubicBezTo>
                    <a:pt x="385" y="156"/>
                    <a:pt x="385" y="156"/>
                    <a:pt x="385" y="156"/>
                  </a:cubicBezTo>
                  <a:cubicBezTo>
                    <a:pt x="377" y="155"/>
                    <a:pt x="375" y="146"/>
                    <a:pt x="380" y="140"/>
                  </a:cubicBezTo>
                  <a:cubicBezTo>
                    <a:pt x="393" y="125"/>
                    <a:pt x="393" y="125"/>
                    <a:pt x="393" y="125"/>
                  </a:cubicBezTo>
                  <a:cubicBezTo>
                    <a:pt x="373" y="124"/>
                    <a:pt x="373" y="124"/>
                    <a:pt x="373" y="124"/>
                  </a:cubicBezTo>
                  <a:cubicBezTo>
                    <a:pt x="365" y="124"/>
                    <a:pt x="361" y="116"/>
                    <a:pt x="365" y="109"/>
                  </a:cubicBezTo>
                  <a:cubicBezTo>
                    <a:pt x="375" y="92"/>
                    <a:pt x="375" y="92"/>
                    <a:pt x="375" y="92"/>
                  </a:cubicBezTo>
                  <a:cubicBezTo>
                    <a:pt x="355" y="95"/>
                    <a:pt x="355" y="95"/>
                    <a:pt x="355" y="95"/>
                  </a:cubicBezTo>
                  <a:cubicBezTo>
                    <a:pt x="348" y="96"/>
                    <a:pt x="342" y="88"/>
                    <a:pt x="345" y="81"/>
                  </a:cubicBezTo>
                  <a:cubicBezTo>
                    <a:pt x="352" y="62"/>
                    <a:pt x="352" y="62"/>
                    <a:pt x="352" y="62"/>
                  </a:cubicBezTo>
                  <a:cubicBezTo>
                    <a:pt x="332" y="69"/>
                    <a:pt x="332" y="69"/>
                    <a:pt x="332" y="69"/>
                  </a:cubicBezTo>
                  <a:cubicBezTo>
                    <a:pt x="325" y="71"/>
                    <a:pt x="318" y="65"/>
                    <a:pt x="320" y="58"/>
                  </a:cubicBezTo>
                  <a:cubicBezTo>
                    <a:pt x="323" y="38"/>
                    <a:pt x="323" y="38"/>
                    <a:pt x="323" y="38"/>
                  </a:cubicBezTo>
                  <a:cubicBezTo>
                    <a:pt x="305" y="48"/>
                    <a:pt x="305" y="48"/>
                    <a:pt x="305" y="48"/>
                  </a:cubicBezTo>
                  <a:cubicBezTo>
                    <a:pt x="299" y="51"/>
                    <a:pt x="291" y="47"/>
                    <a:pt x="291" y="39"/>
                  </a:cubicBezTo>
                  <a:cubicBezTo>
                    <a:pt x="291" y="19"/>
                    <a:pt x="291" y="19"/>
                    <a:pt x="291" y="19"/>
                  </a:cubicBezTo>
                  <a:cubicBezTo>
                    <a:pt x="275" y="32"/>
                    <a:pt x="275" y="32"/>
                    <a:pt x="275" y="32"/>
                  </a:cubicBezTo>
                  <a:cubicBezTo>
                    <a:pt x="269" y="36"/>
                    <a:pt x="260" y="33"/>
                    <a:pt x="259" y="26"/>
                  </a:cubicBezTo>
                  <a:cubicBezTo>
                    <a:pt x="255" y="6"/>
                    <a:pt x="255" y="6"/>
                    <a:pt x="255" y="6"/>
                  </a:cubicBezTo>
                  <a:cubicBezTo>
                    <a:pt x="242" y="22"/>
                    <a:pt x="242" y="22"/>
                    <a:pt x="242" y="22"/>
                  </a:cubicBezTo>
                  <a:cubicBezTo>
                    <a:pt x="237" y="27"/>
                    <a:pt x="228" y="26"/>
                    <a:pt x="225" y="19"/>
                  </a:cubicBezTo>
                  <a:cubicBezTo>
                    <a:pt x="218" y="0"/>
                    <a:pt x="218" y="0"/>
                    <a:pt x="218" y="0"/>
                  </a:cubicBezTo>
                  <a:cubicBezTo>
                    <a:pt x="208" y="18"/>
                    <a:pt x="208" y="18"/>
                    <a:pt x="208" y="18"/>
                  </a:cubicBezTo>
                  <a:cubicBezTo>
                    <a:pt x="204" y="24"/>
                    <a:pt x="195" y="25"/>
                    <a:pt x="191" y="18"/>
                  </a:cubicBezTo>
                  <a:cubicBezTo>
                    <a:pt x="180" y="1"/>
                    <a:pt x="180" y="1"/>
                    <a:pt x="180" y="1"/>
                  </a:cubicBezTo>
                  <a:cubicBezTo>
                    <a:pt x="174" y="21"/>
                    <a:pt x="174" y="21"/>
                    <a:pt x="174" y="21"/>
                  </a:cubicBezTo>
                  <a:cubicBezTo>
                    <a:pt x="171" y="28"/>
                    <a:pt x="162" y="30"/>
                    <a:pt x="157" y="24"/>
                  </a:cubicBezTo>
                  <a:close/>
                  <a:moveTo>
                    <a:pt x="124" y="230"/>
                  </a:moveTo>
                  <a:cubicBezTo>
                    <a:pt x="110" y="185"/>
                    <a:pt x="135" y="138"/>
                    <a:pt x="179" y="124"/>
                  </a:cubicBezTo>
                  <a:cubicBezTo>
                    <a:pt x="224" y="110"/>
                    <a:pt x="271" y="134"/>
                    <a:pt x="285" y="179"/>
                  </a:cubicBezTo>
                  <a:cubicBezTo>
                    <a:pt x="299" y="223"/>
                    <a:pt x="274" y="271"/>
                    <a:pt x="230" y="285"/>
                  </a:cubicBezTo>
                  <a:cubicBezTo>
                    <a:pt x="185" y="299"/>
                    <a:pt x="138" y="274"/>
                    <a:pt x="124" y="230"/>
                  </a:cubicBezTo>
                  <a:close/>
                  <a:moveTo>
                    <a:pt x="278" y="279"/>
                  </a:moveTo>
                  <a:cubicBezTo>
                    <a:pt x="282" y="275"/>
                    <a:pt x="288" y="274"/>
                    <a:pt x="293" y="276"/>
                  </a:cubicBezTo>
                  <a:cubicBezTo>
                    <a:pt x="316" y="288"/>
                    <a:pt x="316" y="288"/>
                    <a:pt x="316" y="288"/>
                  </a:cubicBezTo>
                  <a:cubicBezTo>
                    <a:pt x="324" y="292"/>
                    <a:pt x="326" y="302"/>
                    <a:pt x="320" y="308"/>
                  </a:cubicBezTo>
                  <a:cubicBezTo>
                    <a:pt x="302" y="328"/>
                    <a:pt x="279" y="344"/>
                    <a:pt x="251" y="352"/>
                  </a:cubicBezTo>
                  <a:cubicBezTo>
                    <a:pt x="183" y="374"/>
                    <a:pt x="110" y="346"/>
                    <a:pt x="74" y="288"/>
                  </a:cubicBezTo>
                  <a:cubicBezTo>
                    <a:pt x="69" y="281"/>
                    <a:pt x="72" y="271"/>
                    <a:pt x="81" y="268"/>
                  </a:cubicBezTo>
                  <a:cubicBezTo>
                    <a:pt x="105" y="261"/>
                    <a:pt x="105" y="261"/>
                    <a:pt x="105" y="261"/>
                  </a:cubicBezTo>
                  <a:cubicBezTo>
                    <a:pt x="110" y="259"/>
                    <a:pt x="116" y="261"/>
                    <a:pt x="120" y="265"/>
                  </a:cubicBezTo>
                  <a:cubicBezTo>
                    <a:pt x="145" y="301"/>
                    <a:pt x="192" y="318"/>
                    <a:pt x="236" y="304"/>
                  </a:cubicBezTo>
                  <a:cubicBezTo>
                    <a:pt x="252" y="299"/>
                    <a:pt x="267" y="290"/>
                    <a:pt x="278" y="279"/>
                  </a:cubicBezTo>
                  <a:close/>
                  <a:moveTo>
                    <a:pt x="309" y="89"/>
                  </a:moveTo>
                  <a:cubicBezTo>
                    <a:pt x="329" y="107"/>
                    <a:pt x="344" y="130"/>
                    <a:pt x="353" y="158"/>
                  </a:cubicBezTo>
                  <a:cubicBezTo>
                    <a:pt x="362" y="187"/>
                    <a:pt x="362" y="216"/>
                    <a:pt x="355" y="244"/>
                  </a:cubicBezTo>
                  <a:cubicBezTo>
                    <a:pt x="353" y="252"/>
                    <a:pt x="344" y="256"/>
                    <a:pt x="336" y="252"/>
                  </a:cubicBezTo>
                  <a:cubicBezTo>
                    <a:pt x="314" y="240"/>
                    <a:pt x="314" y="240"/>
                    <a:pt x="314" y="240"/>
                  </a:cubicBezTo>
                  <a:cubicBezTo>
                    <a:pt x="309" y="238"/>
                    <a:pt x="306" y="232"/>
                    <a:pt x="307" y="226"/>
                  </a:cubicBezTo>
                  <a:cubicBezTo>
                    <a:pt x="311" y="209"/>
                    <a:pt x="310" y="191"/>
                    <a:pt x="304" y="173"/>
                  </a:cubicBezTo>
                  <a:cubicBezTo>
                    <a:pt x="299" y="156"/>
                    <a:pt x="290" y="142"/>
                    <a:pt x="279" y="131"/>
                  </a:cubicBezTo>
                  <a:cubicBezTo>
                    <a:pt x="275" y="127"/>
                    <a:pt x="274" y="121"/>
                    <a:pt x="277" y="116"/>
                  </a:cubicBezTo>
                  <a:cubicBezTo>
                    <a:pt x="289" y="93"/>
                    <a:pt x="289" y="93"/>
                    <a:pt x="289" y="93"/>
                  </a:cubicBezTo>
                  <a:cubicBezTo>
                    <a:pt x="293" y="85"/>
                    <a:pt x="302" y="83"/>
                    <a:pt x="309" y="89"/>
                  </a:cubicBezTo>
                  <a:close/>
                  <a:moveTo>
                    <a:pt x="244" y="54"/>
                  </a:moveTo>
                  <a:cubicBezTo>
                    <a:pt x="252" y="56"/>
                    <a:pt x="256" y="65"/>
                    <a:pt x="252" y="73"/>
                  </a:cubicBezTo>
                  <a:cubicBezTo>
                    <a:pt x="241" y="95"/>
                    <a:pt x="241" y="95"/>
                    <a:pt x="241" y="95"/>
                  </a:cubicBezTo>
                  <a:cubicBezTo>
                    <a:pt x="238" y="100"/>
                    <a:pt x="232" y="103"/>
                    <a:pt x="227" y="102"/>
                  </a:cubicBezTo>
                  <a:cubicBezTo>
                    <a:pt x="209" y="98"/>
                    <a:pt x="191" y="99"/>
                    <a:pt x="173" y="104"/>
                  </a:cubicBezTo>
                  <a:cubicBezTo>
                    <a:pt x="127" y="119"/>
                    <a:pt x="98" y="163"/>
                    <a:pt x="100" y="209"/>
                  </a:cubicBezTo>
                  <a:cubicBezTo>
                    <a:pt x="100" y="215"/>
                    <a:pt x="96" y="220"/>
                    <a:pt x="91" y="222"/>
                  </a:cubicBezTo>
                  <a:cubicBezTo>
                    <a:pt x="67" y="229"/>
                    <a:pt x="67" y="229"/>
                    <a:pt x="67" y="229"/>
                  </a:cubicBezTo>
                  <a:cubicBezTo>
                    <a:pt x="59" y="232"/>
                    <a:pt x="51" y="226"/>
                    <a:pt x="50" y="218"/>
                  </a:cubicBezTo>
                  <a:cubicBezTo>
                    <a:pt x="43" y="147"/>
                    <a:pt x="87" y="78"/>
                    <a:pt x="158" y="56"/>
                  </a:cubicBezTo>
                  <a:cubicBezTo>
                    <a:pt x="187" y="47"/>
                    <a:pt x="217" y="47"/>
                    <a:pt x="244" y="54"/>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2" name="Google Shape;3472;p51"/>
            <p:cNvSpPr/>
            <p:nvPr/>
          </p:nvSpPr>
          <p:spPr>
            <a:xfrm>
              <a:off x="6562789" y="4812296"/>
              <a:ext cx="873292" cy="870848"/>
            </a:xfrm>
            <a:custGeom>
              <a:avLst/>
              <a:gdLst/>
              <a:ahLst/>
              <a:cxnLst/>
              <a:rect l="l" t="t" r="r" b="b"/>
              <a:pathLst>
                <a:path w="453" h="452" extrusionOk="0">
                  <a:moveTo>
                    <a:pt x="452" y="213"/>
                  </a:moveTo>
                  <a:cubicBezTo>
                    <a:pt x="446" y="172"/>
                    <a:pt x="446" y="172"/>
                    <a:pt x="446" y="172"/>
                  </a:cubicBezTo>
                  <a:cubicBezTo>
                    <a:pt x="445" y="167"/>
                    <a:pt x="440" y="164"/>
                    <a:pt x="435" y="164"/>
                  </a:cubicBezTo>
                  <a:cubicBezTo>
                    <a:pt x="407" y="167"/>
                    <a:pt x="407" y="167"/>
                    <a:pt x="407" y="167"/>
                  </a:cubicBezTo>
                  <a:cubicBezTo>
                    <a:pt x="403" y="168"/>
                    <a:pt x="399" y="165"/>
                    <a:pt x="397" y="161"/>
                  </a:cubicBezTo>
                  <a:cubicBezTo>
                    <a:pt x="396" y="158"/>
                    <a:pt x="395" y="154"/>
                    <a:pt x="394" y="151"/>
                  </a:cubicBezTo>
                  <a:cubicBezTo>
                    <a:pt x="392" y="147"/>
                    <a:pt x="393" y="143"/>
                    <a:pt x="396" y="140"/>
                  </a:cubicBezTo>
                  <a:cubicBezTo>
                    <a:pt x="419" y="122"/>
                    <a:pt x="419" y="122"/>
                    <a:pt x="419" y="122"/>
                  </a:cubicBezTo>
                  <a:cubicBezTo>
                    <a:pt x="423" y="119"/>
                    <a:pt x="423" y="113"/>
                    <a:pt x="420" y="109"/>
                  </a:cubicBezTo>
                  <a:cubicBezTo>
                    <a:pt x="396" y="76"/>
                    <a:pt x="396" y="76"/>
                    <a:pt x="396" y="76"/>
                  </a:cubicBezTo>
                  <a:cubicBezTo>
                    <a:pt x="393" y="72"/>
                    <a:pt x="387" y="71"/>
                    <a:pt x="383" y="73"/>
                  </a:cubicBezTo>
                  <a:cubicBezTo>
                    <a:pt x="360" y="89"/>
                    <a:pt x="360" y="89"/>
                    <a:pt x="360" y="89"/>
                  </a:cubicBezTo>
                  <a:cubicBezTo>
                    <a:pt x="357" y="91"/>
                    <a:pt x="352" y="91"/>
                    <a:pt x="349" y="88"/>
                  </a:cubicBezTo>
                  <a:cubicBezTo>
                    <a:pt x="344" y="84"/>
                    <a:pt x="339" y="80"/>
                    <a:pt x="334" y="76"/>
                  </a:cubicBezTo>
                  <a:cubicBezTo>
                    <a:pt x="331" y="73"/>
                    <a:pt x="329" y="69"/>
                    <a:pt x="331" y="65"/>
                  </a:cubicBezTo>
                  <a:cubicBezTo>
                    <a:pt x="340" y="40"/>
                    <a:pt x="340" y="40"/>
                    <a:pt x="340" y="40"/>
                  </a:cubicBezTo>
                  <a:cubicBezTo>
                    <a:pt x="342" y="35"/>
                    <a:pt x="340" y="30"/>
                    <a:pt x="335" y="28"/>
                  </a:cubicBezTo>
                  <a:cubicBezTo>
                    <a:pt x="297" y="12"/>
                    <a:pt x="297" y="12"/>
                    <a:pt x="297" y="12"/>
                  </a:cubicBezTo>
                  <a:cubicBezTo>
                    <a:pt x="293" y="9"/>
                    <a:pt x="287" y="11"/>
                    <a:pt x="285" y="16"/>
                  </a:cubicBezTo>
                  <a:cubicBezTo>
                    <a:pt x="274" y="39"/>
                    <a:pt x="274" y="39"/>
                    <a:pt x="274" y="39"/>
                  </a:cubicBezTo>
                  <a:cubicBezTo>
                    <a:pt x="272" y="43"/>
                    <a:pt x="268" y="45"/>
                    <a:pt x="263" y="44"/>
                  </a:cubicBezTo>
                  <a:cubicBezTo>
                    <a:pt x="255" y="42"/>
                    <a:pt x="247" y="41"/>
                    <a:pt x="238" y="41"/>
                  </a:cubicBezTo>
                  <a:cubicBezTo>
                    <a:pt x="234" y="40"/>
                    <a:pt x="230" y="37"/>
                    <a:pt x="229" y="33"/>
                  </a:cubicBezTo>
                  <a:cubicBezTo>
                    <a:pt x="225" y="8"/>
                    <a:pt x="225" y="8"/>
                    <a:pt x="225" y="8"/>
                  </a:cubicBezTo>
                  <a:cubicBezTo>
                    <a:pt x="224" y="3"/>
                    <a:pt x="219" y="0"/>
                    <a:pt x="214" y="0"/>
                  </a:cubicBezTo>
                  <a:cubicBezTo>
                    <a:pt x="173" y="7"/>
                    <a:pt x="173" y="7"/>
                    <a:pt x="173" y="7"/>
                  </a:cubicBezTo>
                  <a:cubicBezTo>
                    <a:pt x="168" y="7"/>
                    <a:pt x="164" y="12"/>
                    <a:pt x="165" y="17"/>
                  </a:cubicBezTo>
                  <a:cubicBezTo>
                    <a:pt x="168" y="41"/>
                    <a:pt x="168" y="41"/>
                    <a:pt x="168" y="41"/>
                  </a:cubicBezTo>
                  <a:cubicBezTo>
                    <a:pt x="168" y="46"/>
                    <a:pt x="165" y="50"/>
                    <a:pt x="161" y="51"/>
                  </a:cubicBezTo>
                  <a:cubicBezTo>
                    <a:pt x="158" y="53"/>
                    <a:pt x="154" y="54"/>
                    <a:pt x="150" y="56"/>
                  </a:cubicBezTo>
                  <a:cubicBezTo>
                    <a:pt x="146" y="58"/>
                    <a:pt x="141" y="57"/>
                    <a:pt x="139" y="53"/>
                  </a:cubicBezTo>
                  <a:cubicBezTo>
                    <a:pt x="123" y="34"/>
                    <a:pt x="123" y="34"/>
                    <a:pt x="123" y="34"/>
                  </a:cubicBezTo>
                  <a:cubicBezTo>
                    <a:pt x="120" y="30"/>
                    <a:pt x="114" y="29"/>
                    <a:pt x="110" y="32"/>
                  </a:cubicBezTo>
                  <a:cubicBezTo>
                    <a:pt x="77" y="57"/>
                    <a:pt x="77" y="57"/>
                    <a:pt x="77" y="57"/>
                  </a:cubicBezTo>
                  <a:cubicBezTo>
                    <a:pt x="73" y="60"/>
                    <a:pt x="72" y="66"/>
                    <a:pt x="75" y="70"/>
                  </a:cubicBezTo>
                  <a:cubicBezTo>
                    <a:pt x="88" y="90"/>
                    <a:pt x="88" y="90"/>
                    <a:pt x="88" y="90"/>
                  </a:cubicBezTo>
                  <a:cubicBezTo>
                    <a:pt x="91" y="94"/>
                    <a:pt x="90" y="99"/>
                    <a:pt x="87" y="102"/>
                  </a:cubicBezTo>
                  <a:cubicBezTo>
                    <a:pt x="83" y="107"/>
                    <a:pt x="79" y="112"/>
                    <a:pt x="75" y="117"/>
                  </a:cubicBezTo>
                  <a:cubicBezTo>
                    <a:pt x="73" y="121"/>
                    <a:pt x="68" y="122"/>
                    <a:pt x="64" y="121"/>
                  </a:cubicBezTo>
                  <a:cubicBezTo>
                    <a:pt x="41" y="112"/>
                    <a:pt x="41" y="112"/>
                    <a:pt x="41" y="112"/>
                  </a:cubicBezTo>
                  <a:cubicBezTo>
                    <a:pt x="36" y="110"/>
                    <a:pt x="31" y="112"/>
                    <a:pt x="29" y="117"/>
                  </a:cubicBezTo>
                  <a:cubicBezTo>
                    <a:pt x="12" y="155"/>
                    <a:pt x="12" y="155"/>
                    <a:pt x="12" y="155"/>
                  </a:cubicBezTo>
                  <a:cubicBezTo>
                    <a:pt x="10" y="160"/>
                    <a:pt x="12" y="165"/>
                    <a:pt x="17" y="167"/>
                  </a:cubicBezTo>
                  <a:cubicBezTo>
                    <a:pt x="40" y="178"/>
                    <a:pt x="40" y="178"/>
                    <a:pt x="40" y="178"/>
                  </a:cubicBezTo>
                  <a:cubicBezTo>
                    <a:pt x="43" y="180"/>
                    <a:pt x="46" y="184"/>
                    <a:pt x="45" y="189"/>
                  </a:cubicBezTo>
                  <a:cubicBezTo>
                    <a:pt x="43" y="197"/>
                    <a:pt x="42" y="205"/>
                    <a:pt x="42" y="214"/>
                  </a:cubicBezTo>
                  <a:cubicBezTo>
                    <a:pt x="41" y="218"/>
                    <a:pt x="38" y="222"/>
                    <a:pt x="34" y="223"/>
                  </a:cubicBezTo>
                  <a:cubicBezTo>
                    <a:pt x="9" y="228"/>
                    <a:pt x="9" y="228"/>
                    <a:pt x="9" y="228"/>
                  </a:cubicBezTo>
                  <a:cubicBezTo>
                    <a:pt x="4" y="228"/>
                    <a:pt x="0" y="233"/>
                    <a:pt x="1" y="238"/>
                  </a:cubicBezTo>
                  <a:cubicBezTo>
                    <a:pt x="7" y="279"/>
                    <a:pt x="7" y="279"/>
                    <a:pt x="7" y="279"/>
                  </a:cubicBezTo>
                  <a:cubicBezTo>
                    <a:pt x="8" y="284"/>
                    <a:pt x="13" y="288"/>
                    <a:pt x="18" y="287"/>
                  </a:cubicBezTo>
                  <a:cubicBezTo>
                    <a:pt x="44" y="284"/>
                    <a:pt x="44" y="284"/>
                    <a:pt x="44" y="284"/>
                  </a:cubicBezTo>
                  <a:cubicBezTo>
                    <a:pt x="48" y="284"/>
                    <a:pt x="52" y="286"/>
                    <a:pt x="54" y="290"/>
                  </a:cubicBezTo>
                  <a:cubicBezTo>
                    <a:pt x="55" y="294"/>
                    <a:pt x="57" y="297"/>
                    <a:pt x="58" y="301"/>
                  </a:cubicBezTo>
                  <a:cubicBezTo>
                    <a:pt x="60" y="305"/>
                    <a:pt x="59" y="309"/>
                    <a:pt x="56" y="312"/>
                  </a:cubicBezTo>
                  <a:cubicBezTo>
                    <a:pt x="35" y="329"/>
                    <a:pt x="35" y="329"/>
                    <a:pt x="35" y="329"/>
                  </a:cubicBezTo>
                  <a:cubicBezTo>
                    <a:pt x="31" y="332"/>
                    <a:pt x="30" y="338"/>
                    <a:pt x="33" y="342"/>
                  </a:cubicBezTo>
                  <a:cubicBezTo>
                    <a:pt x="58" y="375"/>
                    <a:pt x="58" y="375"/>
                    <a:pt x="58" y="375"/>
                  </a:cubicBezTo>
                  <a:cubicBezTo>
                    <a:pt x="61" y="379"/>
                    <a:pt x="66" y="380"/>
                    <a:pt x="71" y="378"/>
                  </a:cubicBezTo>
                  <a:cubicBezTo>
                    <a:pt x="94" y="362"/>
                    <a:pt x="94" y="362"/>
                    <a:pt x="94" y="362"/>
                  </a:cubicBezTo>
                  <a:cubicBezTo>
                    <a:pt x="97" y="360"/>
                    <a:pt x="102" y="360"/>
                    <a:pt x="105" y="363"/>
                  </a:cubicBezTo>
                  <a:cubicBezTo>
                    <a:pt x="110" y="367"/>
                    <a:pt x="115" y="370"/>
                    <a:pt x="119" y="374"/>
                  </a:cubicBezTo>
                  <a:cubicBezTo>
                    <a:pt x="123" y="376"/>
                    <a:pt x="124" y="381"/>
                    <a:pt x="123" y="385"/>
                  </a:cubicBezTo>
                  <a:cubicBezTo>
                    <a:pt x="113" y="411"/>
                    <a:pt x="113" y="411"/>
                    <a:pt x="113" y="411"/>
                  </a:cubicBezTo>
                  <a:cubicBezTo>
                    <a:pt x="111" y="416"/>
                    <a:pt x="113" y="421"/>
                    <a:pt x="118" y="423"/>
                  </a:cubicBezTo>
                  <a:cubicBezTo>
                    <a:pt x="156" y="440"/>
                    <a:pt x="156" y="440"/>
                    <a:pt x="156" y="440"/>
                  </a:cubicBezTo>
                  <a:cubicBezTo>
                    <a:pt x="160" y="442"/>
                    <a:pt x="166" y="440"/>
                    <a:pt x="168" y="435"/>
                  </a:cubicBezTo>
                  <a:cubicBezTo>
                    <a:pt x="181" y="409"/>
                    <a:pt x="181" y="409"/>
                    <a:pt x="181" y="409"/>
                  </a:cubicBezTo>
                  <a:cubicBezTo>
                    <a:pt x="183" y="405"/>
                    <a:pt x="187" y="403"/>
                    <a:pt x="191" y="404"/>
                  </a:cubicBezTo>
                  <a:cubicBezTo>
                    <a:pt x="199" y="405"/>
                    <a:pt x="206" y="406"/>
                    <a:pt x="214" y="406"/>
                  </a:cubicBezTo>
                  <a:cubicBezTo>
                    <a:pt x="218" y="407"/>
                    <a:pt x="222" y="410"/>
                    <a:pt x="223" y="414"/>
                  </a:cubicBezTo>
                  <a:cubicBezTo>
                    <a:pt x="228" y="443"/>
                    <a:pt x="228" y="443"/>
                    <a:pt x="228" y="443"/>
                  </a:cubicBezTo>
                  <a:cubicBezTo>
                    <a:pt x="229" y="448"/>
                    <a:pt x="234" y="452"/>
                    <a:pt x="239" y="451"/>
                  </a:cubicBezTo>
                  <a:cubicBezTo>
                    <a:pt x="280" y="445"/>
                    <a:pt x="280" y="445"/>
                    <a:pt x="280" y="445"/>
                  </a:cubicBezTo>
                  <a:cubicBezTo>
                    <a:pt x="285" y="444"/>
                    <a:pt x="289" y="440"/>
                    <a:pt x="288" y="435"/>
                  </a:cubicBezTo>
                  <a:cubicBezTo>
                    <a:pt x="285" y="405"/>
                    <a:pt x="285" y="405"/>
                    <a:pt x="285" y="405"/>
                  </a:cubicBezTo>
                  <a:cubicBezTo>
                    <a:pt x="284" y="400"/>
                    <a:pt x="287" y="396"/>
                    <a:pt x="291" y="395"/>
                  </a:cubicBezTo>
                  <a:cubicBezTo>
                    <a:pt x="294" y="393"/>
                    <a:pt x="297" y="392"/>
                    <a:pt x="300" y="391"/>
                  </a:cubicBezTo>
                  <a:cubicBezTo>
                    <a:pt x="303" y="389"/>
                    <a:pt x="308" y="391"/>
                    <a:pt x="311" y="394"/>
                  </a:cubicBezTo>
                  <a:cubicBezTo>
                    <a:pt x="330" y="418"/>
                    <a:pt x="330" y="418"/>
                    <a:pt x="330" y="418"/>
                  </a:cubicBezTo>
                  <a:cubicBezTo>
                    <a:pt x="333" y="422"/>
                    <a:pt x="339" y="423"/>
                    <a:pt x="343" y="420"/>
                  </a:cubicBezTo>
                  <a:cubicBezTo>
                    <a:pt x="376" y="395"/>
                    <a:pt x="376" y="395"/>
                    <a:pt x="376" y="395"/>
                  </a:cubicBezTo>
                  <a:cubicBezTo>
                    <a:pt x="381" y="392"/>
                    <a:pt x="382" y="386"/>
                    <a:pt x="379" y="382"/>
                  </a:cubicBezTo>
                  <a:cubicBezTo>
                    <a:pt x="362" y="357"/>
                    <a:pt x="362" y="357"/>
                    <a:pt x="362" y="357"/>
                  </a:cubicBezTo>
                  <a:cubicBezTo>
                    <a:pt x="359" y="353"/>
                    <a:pt x="359" y="348"/>
                    <a:pt x="362" y="345"/>
                  </a:cubicBezTo>
                  <a:cubicBezTo>
                    <a:pt x="366" y="341"/>
                    <a:pt x="369" y="337"/>
                    <a:pt x="373" y="332"/>
                  </a:cubicBezTo>
                  <a:cubicBezTo>
                    <a:pt x="375" y="329"/>
                    <a:pt x="380" y="327"/>
                    <a:pt x="384" y="329"/>
                  </a:cubicBezTo>
                  <a:cubicBezTo>
                    <a:pt x="412" y="340"/>
                    <a:pt x="412" y="340"/>
                    <a:pt x="412" y="340"/>
                  </a:cubicBezTo>
                  <a:cubicBezTo>
                    <a:pt x="417" y="342"/>
                    <a:pt x="422" y="339"/>
                    <a:pt x="424" y="335"/>
                  </a:cubicBezTo>
                  <a:cubicBezTo>
                    <a:pt x="441" y="297"/>
                    <a:pt x="441" y="297"/>
                    <a:pt x="441" y="297"/>
                  </a:cubicBezTo>
                  <a:cubicBezTo>
                    <a:pt x="443" y="292"/>
                    <a:pt x="441" y="286"/>
                    <a:pt x="436" y="284"/>
                  </a:cubicBezTo>
                  <a:cubicBezTo>
                    <a:pt x="409" y="271"/>
                    <a:pt x="409" y="271"/>
                    <a:pt x="409" y="271"/>
                  </a:cubicBezTo>
                  <a:cubicBezTo>
                    <a:pt x="406" y="269"/>
                    <a:pt x="403" y="265"/>
                    <a:pt x="404" y="261"/>
                  </a:cubicBezTo>
                  <a:cubicBezTo>
                    <a:pt x="406" y="253"/>
                    <a:pt x="407" y="246"/>
                    <a:pt x="408" y="238"/>
                  </a:cubicBezTo>
                  <a:cubicBezTo>
                    <a:pt x="408" y="234"/>
                    <a:pt x="411" y="230"/>
                    <a:pt x="415" y="230"/>
                  </a:cubicBezTo>
                  <a:cubicBezTo>
                    <a:pt x="444" y="224"/>
                    <a:pt x="444" y="224"/>
                    <a:pt x="444" y="224"/>
                  </a:cubicBezTo>
                  <a:cubicBezTo>
                    <a:pt x="449" y="223"/>
                    <a:pt x="453" y="218"/>
                    <a:pt x="452" y="213"/>
                  </a:cubicBezTo>
                  <a:close/>
                  <a:moveTo>
                    <a:pt x="315" y="351"/>
                  </a:moveTo>
                  <a:cubicBezTo>
                    <a:pt x="247" y="400"/>
                    <a:pt x="151" y="386"/>
                    <a:pt x="101" y="318"/>
                  </a:cubicBezTo>
                  <a:cubicBezTo>
                    <a:pt x="52" y="250"/>
                    <a:pt x="66" y="155"/>
                    <a:pt x="134" y="105"/>
                  </a:cubicBezTo>
                  <a:cubicBezTo>
                    <a:pt x="202" y="55"/>
                    <a:pt x="297" y="70"/>
                    <a:pt x="347" y="138"/>
                  </a:cubicBezTo>
                  <a:cubicBezTo>
                    <a:pt x="397" y="205"/>
                    <a:pt x="382" y="301"/>
                    <a:pt x="315" y="351"/>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3" name="Google Shape;3473;p51"/>
            <p:cNvSpPr/>
            <p:nvPr/>
          </p:nvSpPr>
          <p:spPr>
            <a:xfrm>
              <a:off x="6688242" y="4945082"/>
              <a:ext cx="612608" cy="612607"/>
            </a:xfrm>
            <a:custGeom>
              <a:avLst/>
              <a:gdLst/>
              <a:ahLst/>
              <a:cxnLst/>
              <a:rect l="l" t="t" r="r" b="b"/>
              <a:pathLst>
                <a:path w="318" h="318" extrusionOk="0">
                  <a:moveTo>
                    <a:pt x="76" y="46"/>
                  </a:moveTo>
                  <a:cubicBezTo>
                    <a:pt x="14" y="91"/>
                    <a:pt x="0" y="179"/>
                    <a:pt x="46" y="242"/>
                  </a:cubicBezTo>
                  <a:cubicBezTo>
                    <a:pt x="92" y="304"/>
                    <a:pt x="180" y="318"/>
                    <a:pt x="242" y="272"/>
                  </a:cubicBezTo>
                  <a:cubicBezTo>
                    <a:pt x="305" y="226"/>
                    <a:pt x="318" y="138"/>
                    <a:pt x="272" y="76"/>
                  </a:cubicBezTo>
                  <a:cubicBezTo>
                    <a:pt x="227" y="13"/>
                    <a:pt x="139" y="0"/>
                    <a:pt x="76" y="46"/>
                  </a:cubicBezTo>
                  <a:close/>
                  <a:moveTo>
                    <a:pt x="233" y="259"/>
                  </a:moveTo>
                  <a:cubicBezTo>
                    <a:pt x="177" y="299"/>
                    <a:pt x="100" y="287"/>
                    <a:pt x="59" y="232"/>
                  </a:cubicBezTo>
                  <a:cubicBezTo>
                    <a:pt x="19" y="177"/>
                    <a:pt x="31" y="99"/>
                    <a:pt x="86" y="59"/>
                  </a:cubicBezTo>
                  <a:cubicBezTo>
                    <a:pt x="141" y="18"/>
                    <a:pt x="219" y="30"/>
                    <a:pt x="259" y="85"/>
                  </a:cubicBezTo>
                  <a:cubicBezTo>
                    <a:pt x="300" y="141"/>
                    <a:pt x="288" y="218"/>
                    <a:pt x="233" y="259"/>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pic>
          <p:nvPicPr>
            <p:cNvPr id="3474" name="Google Shape;3474;p51"/>
            <p:cNvPicPr preferRelativeResize="0"/>
            <p:nvPr/>
          </p:nvPicPr>
          <p:blipFill rotWithShape="1">
            <a:blip r:embed="rId5">
              <a:alphaModFix/>
            </a:blip>
            <a:srcRect/>
            <a:stretch/>
          </p:blipFill>
          <p:spPr>
            <a:xfrm>
              <a:off x="6157913" y="4064458"/>
              <a:ext cx="131157" cy="30956"/>
            </a:xfrm>
            <a:prstGeom prst="rect">
              <a:avLst/>
            </a:prstGeom>
            <a:noFill/>
            <a:ln>
              <a:noFill/>
            </a:ln>
          </p:spPr>
        </p:pic>
        <p:sp>
          <p:nvSpPr>
            <p:cNvPr id="3475" name="Google Shape;3475;p51"/>
            <p:cNvSpPr/>
            <p:nvPr/>
          </p:nvSpPr>
          <p:spPr>
            <a:xfrm>
              <a:off x="5306616" y="2411557"/>
              <a:ext cx="1628463" cy="1627648"/>
            </a:xfrm>
            <a:custGeom>
              <a:avLst/>
              <a:gdLst/>
              <a:ahLst/>
              <a:cxnLst/>
              <a:rect l="l" t="t" r="r" b="b"/>
              <a:pathLst>
                <a:path w="845" h="845" extrusionOk="0">
                  <a:moveTo>
                    <a:pt x="823" y="555"/>
                  </a:moveTo>
                  <a:cubicBezTo>
                    <a:pt x="826" y="546"/>
                    <a:pt x="823" y="536"/>
                    <a:pt x="814" y="532"/>
                  </a:cubicBezTo>
                  <a:cubicBezTo>
                    <a:pt x="764" y="508"/>
                    <a:pt x="764" y="508"/>
                    <a:pt x="764" y="508"/>
                  </a:cubicBezTo>
                  <a:cubicBezTo>
                    <a:pt x="757" y="504"/>
                    <a:pt x="753" y="496"/>
                    <a:pt x="754" y="488"/>
                  </a:cubicBezTo>
                  <a:cubicBezTo>
                    <a:pt x="757" y="474"/>
                    <a:pt x="759" y="460"/>
                    <a:pt x="761" y="446"/>
                  </a:cubicBezTo>
                  <a:cubicBezTo>
                    <a:pt x="761" y="438"/>
                    <a:pt x="767" y="431"/>
                    <a:pt x="775" y="430"/>
                  </a:cubicBezTo>
                  <a:cubicBezTo>
                    <a:pt x="829" y="420"/>
                    <a:pt x="829" y="420"/>
                    <a:pt x="829" y="420"/>
                  </a:cubicBezTo>
                  <a:cubicBezTo>
                    <a:pt x="838" y="418"/>
                    <a:pt x="845" y="409"/>
                    <a:pt x="843" y="399"/>
                  </a:cubicBezTo>
                  <a:cubicBezTo>
                    <a:pt x="832" y="323"/>
                    <a:pt x="832" y="323"/>
                    <a:pt x="832" y="323"/>
                  </a:cubicBezTo>
                  <a:cubicBezTo>
                    <a:pt x="830" y="313"/>
                    <a:pt x="822" y="307"/>
                    <a:pt x="812" y="308"/>
                  </a:cubicBezTo>
                  <a:cubicBezTo>
                    <a:pt x="760" y="313"/>
                    <a:pt x="760" y="313"/>
                    <a:pt x="760" y="313"/>
                  </a:cubicBezTo>
                  <a:cubicBezTo>
                    <a:pt x="752" y="314"/>
                    <a:pt x="744" y="309"/>
                    <a:pt x="741" y="301"/>
                  </a:cubicBezTo>
                  <a:cubicBezTo>
                    <a:pt x="739" y="295"/>
                    <a:pt x="737" y="289"/>
                    <a:pt x="734" y="283"/>
                  </a:cubicBezTo>
                  <a:cubicBezTo>
                    <a:pt x="731" y="276"/>
                    <a:pt x="733" y="267"/>
                    <a:pt x="740" y="262"/>
                  </a:cubicBezTo>
                  <a:cubicBezTo>
                    <a:pt x="781" y="229"/>
                    <a:pt x="781" y="229"/>
                    <a:pt x="781" y="229"/>
                  </a:cubicBezTo>
                  <a:cubicBezTo>
                    <a:pt x="789" y="223"/>
                    <a:pt x="790" y="213"/>
                    <a:pt x="785" y="205"/>
                  </a:cubicBezTo>
                  <a:cubicBezTo>
                    <a:pt x="739" y="142"/>
                    <a:pt x="739" y="142"/>
                    <a:pt x="739" y="142"/>
                  </a:cubicBezTo>
                  <a:cubicBezTo>
                    <a:pt x="733" y="135"/>
                    <a:pt x="722" y="133"/>
                    <a:pt x="714" y="138"/>
                  </a:cubicBezTo>
                  <a:cubicBezTo>
                    <a:pt x="672" y="167"/>
                    <a:pt x="672" y="167"/>
                    <a:pt x="672" y="167"/>
                  </a:cubicBezTo>
                  <a:cubicBezTo>
                    <a:pt x="666" y="171"/>
                    <a:pt x="657" y="170"/>
                    <a:pt x="650" y="165"/>
                  </a:cubicBezTo>
                  <a:cubicBezTo>
                    <a:pt x="642" y="157"/>
                    <a:pt x="633" y="150"/>
                    <a:pt x="623" y="143"/>
                  </a:cubicBezTo>
                  <a:cubicBezTo>
                    <a:pt x="617" y="138"/>
                    <a:pt x="614" y="130"/>
                    <a:pt x="617" y="122"/>
                  </a:cubicBezTo>
                  <a:cubicBezTo>
                    <a:pt x="635" y="76"/>
                    <a:pt x="635" y="76"/>
                    <a:pt x="635" y="76"/>
                  </a:cubicBezTo>
                  <a:cubicBezTo>
                    <a:pt x="639" y="67"/>
                    <a:pt x="634" y="57"/>
                    <a:pt x="626" y="53"/>
                  </a:cubicBezTo>
                  <a:cubicBezTo>
                    <a:pt x="555" y="22"/>
                    <a:pt x="555" y="22"/>
                    <a:pt x="555" y="22"/>
                  </a:cubicBezTo>
                  <a:cubicBezTo>
                    <a:pt x="546" y="19"/>
                    <a:pt x="536" y="22"/>
                    <a:pt x="531" y="31"/>
                  </a:cubicBezTo>
                  <a:cubicBezTo>
                    <a:pt x="511" y="74"/>
                    <a:pt x="511" y="74"/>
                    <a:pt x="511" y="74"/>
                  </a:cubicBezTo>
                  <a:cubicBezTo>
                    <a:pt x="507" y="81"/>
                    <a:pt x="499" y="85"/>
                    <a:pt x="491" y="83"/>
                  </a:cubicBezTo>
                  <a:cubicBezTo>
                    <a:pt x="475" y="80"/>
                    <a:pt x="460" y="78"/>
                    <a:pt x="444" y="77"/>
                  </a:cubicBezTo>
                  <a:cubicBezTo>
                    <a:pt x="436" y="76"/>
                    <a:pt x="429" y="70"/>
                    <a:pt x="428" y="62"/>
                  </a:cubicBezTo>
                  <a:cubicBezTo>
                    <a:pt x="419" y="16"/>
                    <a:pt x="419" y="16"/>
                    <a:pt x="419" y="16"/>
                  </a:cubicBezTo>
                  <a:cubicBezTo>
                    <a:pt x="417" y="7"/>
                    <a:pt x="408" y="0"/>
                    <a:pt x="399" y="2"/>
                  </a:cubicBezTo>
                  <a:cubicBezTo>
                    <a:pt x="322" y="13"/>
                    <a:pt x="322" y="13"/>
                    <a:pt x="322" y="13"/>
                  </a:cubicBezTo>
                  <a:cubicBezTo>
                    <a:pt x="313" y="15"/>
                    <a:pt x="306" y="23"/>
                    <a:pt x="307" y="33"/>
                  </a:cubicBezTo>
                  <a:cubicBezTo>
                    <a:pt x="312" y="78"/>
                    <a:pt x="312" y="78"/>
                    <a:pt x="312" y="78"/>
                  </a:cubicBezTo>
                  <a:cubicBezTo>
                    <a:pt x="313" y="86"/>
                    <a:pt x="308" y="94"/>
                    <a:pt x="301" y="97"/>
                  </a:cubicBezTo>
                  <a:cubicBezTo>
                    <a:pt x="293" y="99"/>
                    <a:pt x="286" y="102"/>
                    <a:pt x="279" y="106"/>
                  </a:cubicBezTo>
                  <a:cubicBezTo>
                    <a:pt x="272" y="109"/>
                    <a:pt x="263" y="107"/>
                    <a:pt x="258" y="100"/>
                  </a:cubicBezTo>
                  <a:cubicBezTo>
                    <a:pt x="229" y="65"/>
                    <a:pt x="229" y="65"/>
                    <a:pt x="229" y="65"/>
                  </a:cubicBezTo>
                  <a:cubicBezTo>
                    <a:pt x="223" y="57"/>
                    <a:pt x="213" y="56"/>
                    <a:pt x="205" y="61"/>
                  </a:cubicBezTo>
                  <a:cubicBezTo>
                    <a:pt x="143" y="107"/>
                    <a:pt x="143" y="107"/>
                    <a:pt x="143" y="107"/>
                  </a:cubicBezTo>
                  <a:cubicBezTo>
                    <a:pt x="135" y="113"/>
                    <a:pt x="133" y="124"/>
                    <a:pt x="138" y="131"/>
                  </a:cubicBezTo>
                  <a:cubicBezTo>
                    <a:pt x="164" y="169"/>
                    <a:pt x="164" y="169"/>
                    <a:pt x="164" y="169"/>
                  </a:cubicBezTo>
                  <a:cubicBezTo>
                    <a:pt x="168" y="176"/>
                    <a:pt x="168" y="185"/>
                    <a:pt x="162" y="191"/>
                  </a:cubicBezTo>
                  <a:cubicBezTo>
                    <a:pt x="154" y="201"/>
                    <a:pt x="146" y="210"/>
                    <a:pt x="139" y="220"/>
                  </a:cubicBezTo>
                  <a:cubicBezTo>
                    <a:pt x="135" y="227"/>
                    <a:pt x="126" y="230"/>
                    <a:pt x="118" y="227"/>
                  </a:cubicBezTo>
                  <a:cubicBezTo>
                    <a:pt x="76" y="210"/>
                    <a:pt x="76" y="210"/>
                    <a:pt x="76" y="210"/>
                  </a:cubicBezTo>
                  <a:cubicBezTo>
                    <a:pt x="67" y="207"/>
                    <a:pt x="57" y="211"/>
                    <a:pt x="53" y="219"/>
                  </a:cubicBezTo>
                  <a:cubicBezTo>
                    <a:pt x="22" y="290"/>
                    <a:pt x="22" y="290"/>
                    <a:pt x="22" y="290"/>
                  </a:cubicBezTo>
                  <a:cubicBezTo>
                    <a:pt x="18" y="299"/>
                    <a:pt x="22" y="309"/>
                    <a:pt x="30" y="314"/>
                  </a:cubicBezTo>
                  <a:cubicBezTo>
                    <a:pt x="73" y="334"/>
                    <a:pt x="73" y="334"/>
                    <a:pt x="73" y="334"/>
                  </a:cubicBezTo>
                  <a:cubicBezTo>
                    <a:pt x="80" y="338"/>
                    <a:pt x="84" y="346"/>
                    <a:pt x="83" y="354"/>
                  </a:cubicBezTo>
                  <a:cubicBezTo>
                    <a:pt x="80" y="369"/>
                    <a:pt x="78" y="385"/>
                    <a:pt x="77" y="401"/>
                  </a:cubicBezTo>
                  <a:cubicBezTo>
                    <a:pt x="76" y="409"/>
                    <a:pt x="70" y="416"/>
                    <a:pt x="62" y="417"/>
                  </a:cubicBezTo>
                  <a:cubicBezTo>
                    <a:pt x="16" y="426"/>
                    <a:pt x="16" y="426"/>
                    <a:pt x="16" y="426"/>
                  </a:cubicBezTo>
                  <a:cubicBezTo>
                    <a:pt x="6" y="428"/>
                    <a:pt x="0" y="437"/>
                    <a:pt x="1" y="446"/>
                  </a:cubicBezTo>
                  <a:cubicBezTo>
                    <a:pt x="13" y="523"/>
                    <a:pt x="13" y="523"/>
                    <a:pt x="13" y="523"/>
                  </a:cubicBezTo>
                  <a:cubicBezTo>
                    <a:pt x="14" y="532"/>
                    <a:pt x="23" y="539"/>
                    <a:pt x="32" y="538"/>
                  </a:cubicBezTo>
                  <a:cubicBezTo>
                    <a:pt x="82" y="532"/>
                    <a:pt x="82" y="532"/>
                    <a:pt x="82" y="532"/>
                  </a:cubicBezTo>
                  <a:cubicBezTo>
                    <a:pt x="89" y="532"/>
                    <a:pt x="97" y="536"/>
                    <a:pt x="100" y="544"/>
                  </a:cubicBezTo>
                  <a:cubicBezTo>
                    <a:pt x="102" y="550"/>
                    <a:pt x="105" y="556"/>
                    <a:pt x="108" y="563"/>
                  </a:cubicBezTo>
                  <a:cubicBezTo>
                    <a:pt x="112" y="570"/>
                    <a:pt x="110" y="579"/>
                    <a:pt x="103" y="584"/>
                  </a:cubicBezTo>
                  <a:cubicBezTo>
                    <a:pt x="64" y="615"/>
                    <a:pt x="64" y="615"/>
                    <a:pt x="64" y="615"/>
                  </a:cubicBezTo>
                  <a:cubicBezTo>
                    <a:pt x="57" y="621"/>
                    <a:pt x="55" y="632"/>
                    <a:pt x="61" y="640"/>
                  </a:cubicBezTo>
                  <a:cubicBezTo>
                    <a:pt x="107" y="702"/>
                    <a:pt x="107" y="702"/>
                    <a:pt x="107" y="702"/>
                  </a:cubicBezTo>
                  <a:cubicBezTo>
                    <a:pt x="112" y="710"/>
                    <a:pt x="123" y="712"/>
                    <a:pt x="131" y="707"/>
                  </a:cubicBezTo>
                  <a:cubicBezTo>
                    <a:pt x="175" y="677"/>
                    <a:pt x="175" y="677"/>
                    <a:pt x="175" y="677"/>
                  </a:cubicBezTo>
                  <a:cubicBezTo>
                    <a:pt x="181" y="673"/>
                    <a:pt x="190" y="673"/>
                    <a:pt x="196" y="678"/>
                  </a:cubicBezTo>
                  <a:cubicBezTo>
                    <a:pt x="204" y="686"/>
                    <a:pt x="213" y="693"/>
                    <a:pt x="222" y="699"/>
                  </a:cubicBezTo>
                  <a:cubicBezTo>
                    <a:pt x="229" y="704"/>
                    <a:pt x="232" y="712"/>
                    <a:pt x="229" y="720"/>
                  </a:cubicBezTo>
                  <a:cubicBezTo>
                    <a:pt x="209" y="769"/>
                    <a:pt x="209" y="769"/>
                    <a:pt x="209" y="769"/>
                  </a:cubicBezTo>
                  <a:cubicBezTo>
                    <a:pt x="206" y="778"/>
                    <a:pt x="210" y="788"/>
                    <a:pt x="219" y="792"/>
                  </a:cubicBezTo>
                  <a:cubicBezTo>
                    <a:pt x="290" y="823"/>
                    <a:pt x="290" y="823"/>
                    <a:pt x="290" y="823"/>
                  </a:cubicBezTo>
                  <a:cubicBezTo>
                    <a:pt x="299" y="827"/>
                    <a:pt x="309" y="823"/>
                    <a:pt x="313" y="814"/>
                  </a:cubicBezTo>
                  <a:cubicBezTo>
                    <a:pt x="337" y="765"/>
                    <a:pt x="337" y="765"/>
                    <a:pt x="337" y="765"/>
                  </a:cubicBezTo>
                  <a:cubicBezTo>
                    <a:pt x="341" y="758"/>
                    <a:pt x="348" y="754"/>
                    <a:pt x="356" y="755"/>
                  </a:cubicBezTo>
                  <a:cubicBezTo>
                    <a:pt x="370" y="758"/>
                    <a:pt x="384" y="760"/>
                    <a:pt x="399" y="760"/>
                  </a:cubicBezTo>
                  <a:cubicBezTo>
                    <a:pt x="407" y="761"/>
                    <a:pt x="413" y="767"/>
                    <a:pt x="415" y="775"/>
                  </a:cubicBezTo>
                  <a:cubicBezTo>
                    <a:pt x="425" y="829"/>
                    <a:pt x="425" y="829"/>
                    <a:pt x="425" y="829"/>
                  </a:cubicBezTo>
                  <a:cubicBezTo>
                    <a:pt x="427" y="839"/>
                    <a:pt x="436" y="845"/>
                    <a:pt x="446" y="844"/>
                  </a:cubicBezTo>
                  <a:cubicBezTo>
                    <a:pt x="522" y="832"/>
                    <a:pt x="522" y="832"/>
                    <a:pt x="522" y="832"/>
                  </a:cubicBezTo>
                  <a:cubicBezTo>
                    <a:pt x="532" y="831"/>
                    <a:pt x="538" y="822"/>
                    <a:pt x="537" y="813"/>
                  </a:cubicBezTo>
                  <a:cubicBezTo>
                    <a:pt x="531" y="757"/>
                    <a:pt x="531" y="757"/>
                    <a:pt x="531" y="757"/>
                  </a:cubicBezTo>
                  <a:cubicBezTo>
                    <a:pt x="530" y="749"/>
                    <a:pt x="535" y="741"/>
                    <a:pt x="543" y="738"/>
                  </a:cubicBezTo>
                  <a:cubicBezTo>
                    <a:pt x="548" y="736"/>
                    <a:pt x="553" y="734"/>
                    <a:pt x="559" y="732"/>
                  </a:cubicBezTo>
                  <a:cubicBezTo>
                    <a:pt x="566" y="729"/>
                    <a:pt x="575" y="731"/>
                    <a:pt x="580" y="737"/>
                  </a:cubicBezTo>
                  <a:cubicBezTo>
                    <a:pt x="616" y="782"/>
                    <a:pt x="616" y="782"/>
                    <a:pt x="616" y="782"/>
                  </a:cubicBezTo>
                  <a:cubicBezTo>
                    <a:pt x="622" y="789"/>
                    <a:pt x="632" y="791"/>
                    <a:pt x="640" y="785"/>
                  </a:cubicBezTo>
                  <a:cubicBezTo>
                    <a:pt x="702" y="739"/>
                    <a:pt x="702" y="739"/>
                    <a:pt x="702" y="739"/>
                  </a:cubicBezTo>
                  <a:cubicBezTo>
                    <a:pt x="710" y="734"/>
                    <a:pt x="712" y="723"/>
                    <a:pt x="707" y="715"/>
                  </a:cubicBezTo>
                  <a:cubicBezTo>
                    <a:pt x="675" y="667"/>
                    <a:pt x="675" y="667"/>
                    <a:pt x="675" y="667"/>
                  </a:cubicBezTo>
                  <a:cubicBezTo>
                    <a:pt x="670" y="661"/>
                    <a:pt x="671" y="652"/>
                    <a:pt x="676" y="646"/>
                  </a:cubicBezTo>
                  <a:cubicBezTo>
                    <a:pt x="683" y="638"/>
                    <a:pt x="689" y="630"/>
                    <a:pt x="695" y="621"/>
                  </a:cubicBezTo>
                  <a:cubicBezTo>
                    <a:pt x="700" y="615"/>
                    <a:pt x="709" y="612"/>
                    <a:pt x="716" y="615"/>
                  </a:cubicBezTo>
                  <a:cubicBezTo>
                    <a:pt x="769" y="636"/>
                    <a:pt x="769" y="636"/>
                    <a:pt x="769" y="636"/>
                  </a:cubicBezTo>
                  <a:cubicBezTo>
                    <a:pt x="778" y="639"/>
                    <a:pt x="788" y="635"/>
                    <a:pt x="792" y="626"/>
                  </a:cubicBezTo>
                  <a:lnTo>
                    <a:pt x="823" y="555"/>
                  </a:lnTo>
                  <a:close/>
                  <a:moveTo>
                    <a:pt x="606" y="665"/>
                  </a:moveTo>
                  <a:cubicBezTo>
                    <a:pt x="470" y="765"/>
                    <a:pt x="278" y="736"/>
                    <a:pt x="178" y="599"/>
                  </a:cubicBezTo>
                  <a:cubicBezTo>
                    <a:pt x="79" y="463"/>
                    <a:pt x="108" y="272"/>
                    <a:pt x="244" y="172"/>
                  </a:cubicBezTo>
                  <a:cubicBezTo>
                    <a:pt x="380" y="72"/>
                    <a:pt x="571" y="102"/>
                    <a:pt x="671" y="238"/>
                  </a:cubicBezTo>
                  <a:cubicBezTo>
                    <a:pt x="771" y="374"/>
                    <a:pt x="742" y="565"/>
                    <a:pt x="606" y="665"/>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6" name="Google Shape;3476;p51"/>
            <p:cNvSpPr/>
            <p:nvPr/>
          </p:nvSpPr>
          <p:spPr>
            <a:xfrm>
              <a:off x="5458953" y="2550046"/>
              <a:ext cx="1333564" cy="1335193"/>
            </a:xfrm>
            <a:custGeom>
              <a:avLst/>
              <a:gdLst/>
              <a:ahLst/>
              <a:cxnLst/>
              <a:rect l="l" t="t" r="r" b="b"/>
              <a:pathLst>
                <a:path w="692" h="693" extrusionOk="0">
                  <a:moveTo>
                    <a:pt x="592" y="166"/>
                  </a:moveTo>
                  <a:cubicBezTo>
                    <a:pt x="492" y="30"/>
                    <a:pt x="301" y="0"/>
                    <a:pt x="165" y="100"/>
                  </a:cubicBezTo>
                  <a:cubicBezTo>
                    <a:pt x="29" y="200"/>
                    <a:pt x="0" y="391"/>
                    <a:pt x="99" y="527"/>
                  </a:cubicBezTo>
                  <a:cubicBezTo>
                    <a:pt x="199" y="664"/>
                    <a:pt x="391" y="693"/>
                    <a:pt x="527" y="593"/>
                  </a:cubicBezTo>
                  <a:cubicBezTo>
                    <a:pt x="663" y="493"/>
                    <a:pt x="692" y="302"/>
                    <a:pt x="592" y="166"/>
                  </a:cubicBezTo>
                  <a:close/>
                  <a:moveTo>
                    <a:pt x="512" y="573"/>
                  </a:moveTo>
                  <a:cubicBezTo>
                    <a:pt x="387" y="665"/>
                    <a:pt x="211" y="638"/>
                    <a:pt x="119" y="513"/>
                  </a:cubicBezTo>
                  <a:cubicBezTo>
                    <a:pt x="27" y="388"/>
                    <a:pt x="54" y="212"/>
                    <a:pt x="180" y="120"/>
                  </a:cubicBezTo>
                  <a:cubicBezTo>
                    <a:pt x="305" y="28"/>
                    <a:pt x="481" y="55"/>
                    <a:pt x="573" y="180"/>
                  </a:cubicBezTo>
                  <a:cubicBezTo>
                    <a:pt x="664" y="305"/>
                    <a:pt x="637" y="481"/>
                    <a:pt x="512" y="573"/>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7" name="Google Shape;3477;p51"/>
            <p:cNvSpPr/>
            <p:nvPr/>
          </p:nvSpPr>
          <p:spPr>
            <a:xfrm>
              <a:off x="5511089" y="2604627"/>
              <a:ext cx="1226846" cy="1226845"/>
            </a:xfrm>
            <a:custGeom>
              <a:avLst/>
              <a:gdLst/>
              <a:ahLst/>
              <a:cxnLst/>
              <a:rect l="l" t="t" r="r" b="b"/>
              <a:pathLst>
                <a:path w="637" h="637" extrusionOk="0">
                  <a:moveTo>
                    <a:pt x="546" y="152"/>
                  </a:moveTo>
                  <a:cubicBezTo>
                    <a:pt x="454" y="27"/>
                    <a:pt x="278" y="0"/>
                    <a:pt x="153" y="92"/>
                  </a:cubicBezTo>
                  <a:cubicBezTo>
                    <a:pt x="27" y="184"/>
                    <a:pt x="0" y="360"/>
                    <a:pt x="92" y="485"/>
                  </a:cubicBezTo>
                  <a:cubicBezTo>
                    <a:pt x="184" y="610"/>
                    <a:pt x="360" y="637"/>
                    <a:pt x="485" y="545"/>
                  </a:cubicBezTo>
                  <a:cubicBezTo>
                    <a:pt x="610" y="453"/>
                    <a:pt x="637" y="277"/>
                    <a:pt x="546" y="152"/>
                  </a:cubicBezTo>
                  <a:close/>
                  <a:moveTo>
                    <a:pt x="450" y="497"/>
                  </a:moveTo>
                  <a:cubicBezTo>
                    <a:pt x="351" y="569"/>
                    <a:pt x="213" y="548"/>
                    <a:pt x="141" y="449"/>
                  </a:cubicBezTo>
                  <a:cubicBezTo>
                    <a:pt x="69" y="351"/>
                    <a:pt x="90" y="213"/>
                    <a:pt x="188" y="140"/>
                  </a:cubicBezTo>
                  <a:cubicBezTo>
                    <a:pt x="287" y="68"/>
                    <a:pt x="425" y="90"/>
                    <a:pt x="497" y="188"/>
                  </a:cubicBezTo>
                  <a:cubicBezTo>
                    <a:pt x="569" y="286"/>
                    <a:pt x="548" y="424"/>
                    <a:pt x="450" y="497"/>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8" name="Google Shape;3478;p51"/>
            <p:cNvSpPr/>
            <p:nvPr/>
          </p:nvSpPr>
          <p:spPr>
            <a:xfrm>
              <a:off x="4000750" y="5640785"/>
              <a:ext cx="943351" cy="943351"/>
            </a:xfrm>
            <a:custGeom>
              <a:avLst/>
              <a:gdLst/>
              <a:ahLst/>
              <a:cxnLst/>
              <a:rect l="l" t="t" r="r" b="b"/>
              <a:pathLst>
                <a:path w="490" h="490" extrusionOk="0">
                  <a:moveTo>
                    <a:pt x="477" y="322"/>
                  </a:moveTo>
                  <a:cubicBezTo>
                    <a:pt x="479" y="317"/>
                    <a:pt x="477" y="311"/>
                    <a:pt x="472" y="309"/>
                  </a:cubicBezTo>
                  <a:cubicBezTo>
                    <a:pt x="443" y="295"/>
                    <a:pt x="443" y="295"/>
                    <a:pt x="443" y="295"/>
                  </a:cubicBezTo>
                  <a:cubicBezTo>
                    <a:pt x="439" y="293"/>
                    <a:pt x="437" y="288"/>
                    <a:pt x="438" y="283"/>
                  </a:cubicBezTo>
                  <a:cubicBezTo>
                    <a:pt x="439" y="275"/>
                    <a:pt x="441" y="267"/>
                    <a:pt x="441" y="259"/>
                  </a:cubicBezTo>
                  <a:cubicBezTo>
                    <a:pt x="442" y="254"/>
                    <a:pt x="445" y="250"/>
                    <a:pt x="450" y="249"/>
                  </a:cubicBezTo>
                  <a:cubicBezTo>
                    <a:pt x="481" y="243"/>
                    <a:pt x="481" y="243"/>
                    <a:pt x="481" y="243"/>
                  </a:cubicBezTo>
                  <a:cubicBezTo>
                    <a:pt x="486" y="242"/>
                    <a:pt x="490" y="237"/>
                    <a:pt x="489" y="232"/>
                  </a:cubicBezTo>
                  <a:cubicBezTo>
                    <a:pt x="483" y="187"/>
                    <a:pt x="483" y="187"/>
                    <a:pt x="483" y="187"/>
                  </a:cubicBezTo>
                  <a:cubicBezTo>
                    <a:pt x="482" y="182"/>
                    <a:pt x="477" y="178"/>
                    <a:pt x="471" y="179"/>
                  </a:cubicBezTo>
                  <a:cubicBezTo>
                    <a:pt x="441" y="182"/>
                    <a:pt x="441" y="182"/>
                    <a:pt x="441" y="182"/>
                  </a:cubicBezTo>
                  <a:cubicBezTo>
                    <a:pt x="436" y="182"/>
                    <a:pt x="432" y="179"/>
                    <a:pt x="430" y="175"/>
                  </a:cubicBezTo>
                  <a:cubicBezTo>
                    <a:pt x="429" y="171"/>
                    <a:pt x="428" y="168"/>
                    <a:pt x="426" y="164"/>
                  </a:cubicBezTo>
                  <a:cubicBezTo>
                    <a:pt x="424" y="160"/>
                    <a:pt x="426" y="155"/>
                    <a:pt x="429" y="152"/>
                  </a:cubicBezTo>
                  <a:cubicBezTo>
                    <a:pt x="453" y="133"/>
                    <a:pt x="453" y="133"/>
                    <a:pt x="453" y="133"/>
                  </a:cubicBezTo>
                  <a:cubicBezTo>
                    <a:pt x="458" y="130"/>
                    <a:pt x="458" y="123"/>
                    <a:pt x="455" y="119"/>
                  </a:cubicBezTo>
                  <a:cubicBezTo>
                    <a:pt x="429" y="83"/>
                    <a:pt x="429" y="83"/>
                    <a:pt x="429" y="83"/>
                  </a:cubicBezTo>
                  <a:cubicBezTo>
                    <a:pt x="425" y="78"/>
                    <a:pt x="419" y="77"/>
                    <a:pt x="415" y="80"/>
                  </a:cubicBezTo>
                  <a:cubicBezTo>
                    <a:pt x="390" y="97"/>
                    <a:pt x="390" y="97"/>
                    <a:pt x="390" y="97"/>
                  </a:cubicBezTo>
                  <a:cubicBezTo>
                    <a:pt x="386" y="99"/>
                    <a:pt x="381" y="99"/>
                    <a:pt x="377" y="96"/>
                  </a:cubicBezTo>
                  <a:cubicBezTo>
                    <a:pt x="372" y="91"/>
                    <a:pt x="367" y="87"/>
                    <a:pt x="362" y="83"/>
                  </a:cubicBezTo>
                  <a:cubicBezTo>
                    <a:pt x="358" y="80"/>
                    <a:pt x="357" y="75"/>
                    <a:pt x="358" y="71"/>
                  </a:cubicBezTo>
                  <a:cubicBezTo>
                    <a:pt x="369" y="44"/>
                    <a:pt x="369" y="44"/>
                    <a:pt x="369" y="44"/>
                  </a:cubicBezTo>
                  <a:cubicBezTo>
                    <a:pt x="371" y="39"/>
                    <a:pt x="368" y="33"/>
                    <a:pt x="363" y="31"/>
                  </a:cubicBezTo>
                  <a:cubicBezTo>
                    <a:pt x="322" y="13"/>
                    <a:pt x="322" y="13"/>
                    <a:pt x="322" y="13"/>
                  </a:cubicBezTo>
                  <a:cubicBezTo>
                    <a:pt x="317" y="11"/>
                    <a:pt x="311" y="13"/>
                    <a:pt x="308" y="18"/>
                  </a:cubicBezTo>
                  <a:cubicBezTo>
                    <a:pt x="296" y="43"/>
                    <a:pt x="296" y="43"/>
                    <a:pt x="296" y="43"/>
                  </a:cubicBezTo>
                  <a:cubicBezTo>
                    <a:pt x="294" y="47"/>
                    <a:pt x="290" y="49"/>
                    <a:pt x="285" y="48"/>
                  </a:cubicBezTo>
                  <a:cubicBezTo>
                    <a:pt x="276" y="46"/>
                    <a:pt x="267" y="45"/>
                    <a:pt x="258" y="45"/>
                  </a:cubicBezTo>
                  <a:cubicBezTo>
                    <a:pt x="253" y="44"/>
                    <a:pt x="249" y="41"/>
                    <a:pt x="248" y="36"/>
                  </a:cubicBezTo>
                  <a:cubicBezTo>
                    <a:pt x="243" y="9"/>
                    <a:pt x="243" y="9"/>
                    <a:pt x="243" y="9"/>
                  </a:cubicBezTo>
                  <a:cubicBezTo>
                    <a:pt x="242" y="4"/>
                    <a:pt x="237" y="0"/>
                    <a:pt x="232" y="1"/>
                  </a:cubicBezTo>
                  <a:cubicBezTo>
                    <a:pt x="187" y="8"/>
                    <a:pt x="187" y="8"/>
                    <a:pt x="187" y="8"/>
                  </a:cubicBezTo>
                  <a:cubicBezTo>
                    <a:pt x="182" y="9"/>
                    <a:pt x="178" y="14"/>
                    <a:pt x="178" y="19"/>
                  </a:cubicBezTo>
                  <a:cubicBezTo>
                    <a:pt x="181" y="45"/>
                    <a:pt x="181" y="45"/>
                    <a:pt x="181" y="45"/>
                  </a:cubicBezTo>
                  <a:cubicBezTo>
                    <a:pt x="182" y="50"/>
                    <a:pt x="179" y="55"/>
                    <a:pt x="175" y="56"/>
                  </a:cubicBezTo>
                  <a:cubicBezTo>
                    <a:pt x="170" y="58"/>
                    <a:pt x="166" y="59"/>
                    <a:pt x="162" y="61"/>
                  </a:cubicBezTo>
                  <a:cubicBezTo>
                    <a:pt x="158" y="63"/>
                    <a:pt x="153" y="62"/>
                    <a:pt x="150" y="58"/>
                  </a:cubicBezTo>
                  <a:cubicBezTo>
                    <a:pt x="133" y="38"/>
                    <a:pt x="133" y="38"/>
                    <a:pt x="133" y="38"/>
                  </a:cubicBezTo>
                  <a:cubicBezTo>
                    <a:pt x="130" y="33"/>
                    <a:pt x="124" y="32"/>
                    <a:pt x="119" y="36"/>
                  </a:cubicBezTo>
                  <a:cubicBezTo>
                    <a:pt x="83" y="62"/>
                    <a:pt x="83" y="62"/>
                    <a:pt x="83" y="62"/>
                  </a:cubicBezTo>
                  <a:cubicBezTo>
                    <a:pt x="78" y="66"/>
                    <a:pt x="77" y="72"/>
                    <a:pt x="80" y="76"/>
                  </a:cubicBezTo>
                  <a:cubicBezTo>
                    <a:pt x="95" y="98"/>
                    <a:pt x="95" y="98"/>
                    <a:pt x="95" y="98"/>
                  </a:cubicBezTo>
                  <a:cubicBezTo>
                    <a:pt x="98" y="102"/>
                    <a:pt x="98" y="107"/>
                    <a:pt x="94" y="111"/>
                  </a:cubicBezTo>
                  <a:cubicBezTo>
                    <a:pt x="90" y="116"/>
                    <a:pt x="85" y="122"/>
                    <a:pt x="81" y="128"/>
                  </a:cubicBezTo>
                  <a:cubicBezTo>
                    <a:pt x="78" y="132"/>
                    <a:pt x="73" y="133"/>
                    <a:pt x="69" y="131"/>
                  </a:cubicBezTo>
                  <a:cubicBezTo>
                    <a:pt x="44" y="122"/>
                    <a:pt x="44" y="122"/>
                    <a:pt x="44" y="122"/>
                  </a:cubicBezTo>
                  <a:cubicBezTo>
                    <a:pt x="39" y="120"/>
                    <a:pt x="33" y="122"/>
                    <a:pt x="31" y="127"/>
                  </a:cubicBezTo>
                  <a:cubicBezTo>
                    <a:pt x="13" y="169"/>
                    <a:pt x="13" y="169"/>
                    <a:pt x="13" y="169"/>
                  </a:cubicBezTo>
                  <a:cubicBezTo>
                    <a:pt x="11" y="174"/>
                    <a:pt x="13" y="179"/>
                    <a:pt x="18" y="182"/>
                  </a:cubicBezTo>
                  <a:cubicBezTo>
                    <a:pt x="42" y="194"/>
                    <a:pt x="42" y="194"/>
                    <a:pt x="42" y="194"/>
                  </a:cubicBezTo>
                  <a:cubicBezTo>
                    <a:pt x="47" y="196"/>
                    <a:pt x="49" y="201"/>
                    <a:pt x="48" y="205"/>
                  </a:cubicBezTo>
                  <a:cubicBezTo>
                    <a:pt x="46" y="214"/>
                    <a:pt x="45" y="223"/>
                    <a:pt x="45" y="232"/>
                  </a:cubicBezTo>
                  <a:cubicBezTo>
                    <a:pt x="44" y="237"/>
                    <a:pt x="41" y="241"/>
                    <a:pt x="36" y="242"/>
                  </a:cubicBezTo>
                  <a:cubicBezTo>
                    <a:pt x="9" y="247"/>
                    <a:pt x="9" y="247"/>
                    <a:pt x="9" y="247"/>
                  </a:cubicBezTo>
                  <a:cubicBezTo>
                    <a:pt x="4" y="248"/>
                    <a:pt x="0" y="253"/>
                    <a:pt x="1" y="259"/>
                  </a:cubicBezTo>
                  <a:cubicBezTo>
                    <a:pt x="7" y="303"/>
                    <a:pt x="7" y="303"/>
                    <a:pt x="7" y="303"/>
                  </a:cubicBezTo>
                  <a:cubicBezTo>
                    <a:pt x="8" y="309"/>
                    <a:pt x="13" y="313"/>
                    <a:pt x="19" y="312"/>
                  </a:cubicBezTo>
                  <a:cubicBezTo>
                    <a:pt x="47" y="309"/>
                    <a:pt x="47" y="309"/>
                    <a:pt x="47" y="309"/>
                  </a:cubicBezTo>
                  <a:cubicBezTo>
                    <a:pt x="52" y="308"/>
                    <a:pt x="56" y="311"/>
                    <a:pt x="58" y="315"/>
                  </a:cubicBezTo>
                  <a:cubicBezTo>
                    <a:pt x="60" y="319"/>
                    <a:pt x="61" y="323"/>
                    <a:pt x="63" y="326"/>
                  </a:cubicBezTo>
                  <a:cubicBezTo>
                    <a:pt x="65" y="331"/>
                    <a:pt x="64" y="336"/>
                    <a:pt x="60" y="339"/>
                  </a:cubicBezTo>
                  <a:cubicBezTo>
                    <a:pt x="37" y="357"/>
                    <a:pt x="37" y="357"/>
                    <a:pt x="37" y="357"/>
                  </a:cubicBezTo>
                  <a:cubicBezTo>
                    <a:pt x="33" y="360"/>
                    <a:pt x="32" y="367"/>
                    <a:pt x="36" y="371"/>
                  </a:cubicBezTo>
                  <a:cubicBezTo>
                    <a:pt x="62" y="407"/>
                    <a:pt x="62" y="407"/>
                    <a:pt x="62" y="407"/>
                  </a:cubicBezTo>
                  <a:cubicBezTo>
                    <a:pt x="65" y="412"/>
                    <a:pt x="72" y="413"/>
                    <a:pt x="76" y="410"/>
                  </a:cubicBezTo>
                  <a:cubicBezTo>
                    <a:pt x="101" y="393"/>
                    <a:pt x="101" y="393"/>
                    <a:pt x="101" y="393"/>
                  </a:cubicBezTo>
                  <a:cubicBezTo>
                    <a:pt x="105" y="390"/>
                    <a:pt x="110" y="391"/>
                    <a:pt x="114" y="394"/>
                  </a:cubicBezTo>
                  <a:cubicBezTo>
                    <a:pt x="119" y="398"/>
                    <a:pt x="124" y="402"/>
                    <a:pt x="129" y="405"/>
                  </a:cubicBezTo>
                  <a:cubicBezTo>
                    <a:pt x="133" y="408"/>
                    <a:pt x="135" y="413"/>
                    <a:pt x="133" y="418"/>
                  </a:cubicBezTo>
                  <a:cubicBezTo>
                    <a:pt x="122" y="446"/>
                    <a:pt x="122" y="446"/>
                    <a:pt x="122" y="446"/>
                  </a:cubicBezTo>
                  <a:cubicBezTo>
                    <a:pt x="120" y="451"/>
                    <a:pt x="122" y="457"/>
                    <a:pt x="127" y="459"/>
                  </a:cubicBezTo>
                  <a:cubicBezTo>
                    <a:pt x="168" y="477"/>
                    <a:pt x="168" y="477"/>
                    <a:pt x="168" y="477"/>
                  </a:cubicBezTo>
                  <a:cubicBezTo>
                    <a:pt x="173" y="480"/>
                    <a:pt x="179" y="477"/>
                    <a:pt x="182" y="472"/>
                  </a:cubicBezTo>
                  <a:cubicBezTo>
                    <a:pt x="196" y="444"/>
                    <a:pt x="196" y="444"/>
                    <a:pt x="196" y="444"/>
                  </a:cubicBezTo>
                  <a:cubicBezTo>
                    <a:pt x="198" y="440"/>
                    <a:pt x="202" y="437"/>
                    <a:pt x="207" y="438"/>
                  </a:cubicBezTo>
                  <a:cubicBezTo>
                    <a:pt x="215" y="440"/>
                    <a:pt x="223" y="441"/>
                    <a:pt x="231" y="441"/>
                  </a:cubicBezTo>
                  <a:cubicBezTo>
                    <a:pt x="236" y="441"/>
                    <a:pt x="240" y="445"/>
                    <a:pt x="241" y="449"/>
                  </a:cubicBezTo>
                  <a:cubicBezTo>
                    <a:pt x="247" y="481"/>
                    <a:pt x="247" y="481"/>
                    <a:pt x="247" y="481"/>
                  </a:cubicBezTo>
                  <a:cubicBezTo>
                    <a:pt x="248" y="487"/>
                    <a:pt x="253" y="490"/>
                    <a:pt x="259" y="489"/>
                  </a:cubicBezTo>
                  <a:cubicBezTo>
                    <a:pt x="303" y="483"/>
                    <a:pt x="303" y="483"/>
                    <a:pt x="303" y="483"/>
                  </a:cubicBezTo>
                  <a:cubicBezTo>
                    <a:pt x="308" y="482"/>
                    <a:pt x="312" y="477"/>
                    <a:pt x="312" y="472"/>
                  </a:cubicBezTo>
                  <a:cubicBezTo>
                    <a:pt x="308" y="439"/>
                    <a:pt x="308" y="439"/>
                    <a:pt x="308" y="439"/>
                  </a:cubicBezTo>
                  <a:cubicBezTo>
                    <a:pt x="308" y="434"/>
                    <a:pt x="311" y="430"/>
                    <a:pt x="315" y="428"/>
                  </a:cubicBezTo>
                  <a:cubicBezTo>
                    <a:pt x="318" y="427"/>
                    <a:pt x="321" y="426"/>
                    <a:pt x="324" y="424"/>
                  </a:cubicBezTo>
                  <a:cubicBezTo>
                    <a:pt x="329" y="423"/>
                    <a:pt x="334" y="424"/>
                    <a:pt x="336" y="427"/>
                  </a:cubicBezTo>
                  <a:cubicBezTo>
                    <a:pt x="357" y="453"/>
                    <a:pt x="357" y="453"/>
                    <a:pt x="357" y="453"/>
                  </a:cubicBezTo>
                  <a:cubicBezTo>
                    <a:pt x="361" y="458"/>
                    <a:pt x="367" y="459"/>
                    <a:pt x="371" y="455"/>
                  </a:cubicBezTo>
                  <a:cubicBezTo>
                    <a:pt x="408" y="429"/>
                    <a:pt x="408" y="429"/>
                    <a:pt x="408" y="429"/>
                  </a:cubicBezTo>
                  <a:cubicBezTo>
                    <a:pt x="412" y="426"/>
                    <a:pt x="413" y="419"/>
                    <a:pt x="410" y="415"/>
                  </a:cubicBezTo>
                  <a:cubicBezTo>
                    <a:pt x="391" y="387"/>
                    <a:pt x="391" y="387"/>
                    <a:pt x="391" y="387"/>
                  </a:cubicBezTo>
                  <a:cubicBezTo>
                    <a:pt x="389" y="383"/>
                    <a:pt x="389" y="378"/>
                    <a:pt x="392" y="375"/>
                  </a:cubicBezTo>
                  <a:cubicBezTo>
                    <a:pt x="396" y="370"/>
                    <a:pt x="400" y="365"/>
                    <a:pt x="404" y="361"/>
                  </a:cubicBezTo>
                  <a:cubicBezTo>
                    <a:pt x="406" y="357"/>
                    <a:pt x="411" y="355"/>
                    <a:pt x="416" y="357"/>
                  </a:cubicBezTo>
                  <a:cubicBezTo>
                    <a:pt x="446" y="369"/>
                    <a:pt x="446" y="369"/>
                    <a:pt x="446" y="369"/>
                  </a:cubicBezTo>
                  <a:cubicBezTo>
                    <a:pt x="451" y="371"/>
                    <a:pt x="457" y="368"/>
                    <a:pt x="459" y="363"/>
                  </a:cubicBezTo>
                  <a:lnTo>
                    <a:pt x="477" y="322"/>
                  </a:lnTo>
                  <a:close/>
                  <a:moveTo>
                    <a:pt x="352" y="386"/>
                  </a:moveTo>
                  <a:cubicBezTo>
                    <a:pt x="273" y="444"/>
                    <a:pt x="162" y="427"/>
                    <a:pt x="104" y="348"/>
                  </a:cubicBezTo>
                  <a:cubicBezTo>
                    <a:pt x="46" y="269"/>
                    <a:pt x="63" y="158"/>
                    <a:pt x="142" y="100"/>
                  </a:cubicBezTo>
                  <a:cubicBezTo>
                    <a:pt x="221" y="42"/>
                    <a:pt x="332" y="59"/>
                    <a:pt x="390" y="138"/>
                  </a:cubicBezTo>
                  <a:cubicBezTo>
                    <a:pt x="447" y="217"/>
                    <a:pt x="430" y="328"/>
                    <a:pt x="35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79" name="Google Shape;3479;p51"/>
            <p:cNvSpPr/>
            <p:nvPr/>
          </p:nvSpPr>
          <p:spPr>
            <a:xfrm>
              <a:off x="4088730" y="5721433"/>
              <a:ext cx="773092" cy="774721"/>
            </a:xfrm>
            <a:custGeom>
              <a:avLst/>
              <a:gdLst/>
              <a:ahLst/>
              <a:cxnLst/>
              <a:rect l="l" t="t" r="r" b="b"/>
              <a:pathLst>
                <a:path w="401" h="402" extrusionOk="0">
                  <a:moveTo>
                    <a:pt x="344" y="96"/>
                  </a:moveTo>
                  <a:cubicBezTo>
                    <a:pt x="286" y="17"/>
                    <a:pt x="175" y="0"/>
                    <a:pt x="96" y="58"/>
                  </a:cubicBezTo>
                  <a:cubicBezTo>
                    <a:pt x="17" y="116"/>
                    <a:pt x="0" y="227"/>
                    <a:pt x="58" y="306"/>
                  </a:cubicBezTo>
                  <a:cubicBezTo>
                    <a:pt x="116" y="385"/>
                    <a:pt x="227" y="402"/>
                    <a:pt x="306" y="344"/>
                  </a:cubicBezTo>
                  <a:cubicBezTo>
                    <a:pt x="384" y="286"/>
                    <a:pt x="401" y="175"/>
                    <a:pt x="344" y="96"/>
                  </a:cubicBezTo>
                  <a:close/>
                  <a:moveTo>
                    <a:pt x="297" y="332"/>
                  </a:moveTo>
                  <a:cubicBezTo>
                    <a:pt x="224" y="386"/>
                    <a:pt x="122" y="370"/>
                    <a:pt x="69" y="297"/>
                  </a:cubicBezTo>
                  <a:cubicBezTo>
                    <a:pt x="16" y="225"/>
                    <a:pt x="32" y="123"/>
                    <a:pt x="104" y="69"/>
                  </a:cubicBezTo>
                  <a:cubicBezTo>
                    <a:pt x="177" y="16"/>
                    <a:pt x="279" y="32"/>
                    <a:pt x="332" y="104"/>
                  </a:cubicBezTo>
                  <a:cubicBezTo>
                    <a:pt x="385" y="177"/>
                    <a:pt x="370" y="279"/>
                    <a:pt x="297" y="332"/>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80" name="Google Shape;3480;p51"/>
            <p:cNvSpPr/>
            <p:nvPr/>
          </p:nvSpPr>
          <p:spPr>
            <a:xfrm>
              <a:off x="4119686" y="5752391"/>
              <a:ext cx="711179" cy="712808"/>
            </a:xfrm>
            <a:custGeom>
              <a:avLst/>
              <a:gdLst/>
              <a:ahLst/>
              <a:cxnLst/>
              <a:rect l="l" t="t" r="r" b="b"/>
              <a:pathLst>
                <a:path w="369" h="370" extrusionOk="0">
                  <a:moveTo>
                    <a:pt x="316" y="88"/>
                  </a:moveTo>
                  <a:cubicBezTo>
                    <a:pt x="263" y="16"/>
                    <a:pt x="161" y="0"/>
                    <a:pt x="88" y="53"/>
                  </a:cubicBezTo>
                  <a:cubicBezTo>
                    <a:pt x="16" y="107"/>
                    <a:pt x="0" y="209"/>
                    <a:pt x="53" y="281"/>
                  </a:cubicBezTo>
                  <a:cubicBezTo>
                    <a:pt x="106" y="354"/>
                    <a:pt x="208" y="370"/>
                    <a:pt x="281" y="316"/>
                  </a:cubicBezTo>
                  <a:cubicBezTo>
                    <a:pt x="354" y="263"/>
                    <a:pt x="369" y="161"/>
                    <a:pt x="316" y="88"/>
                  </a:cubicBezTo>
                  <a:close/>
                  <a:moveTo>
                    <a:pt x="264" y="293"/>
                  </a:moveTo>
                  <a:cubicBezTo>
                    <a:pt x="204" y="337"/>
                    <a:pt x="120" y="324"/>
                    <a:pt x="76" y="264"/>
                  </a:cubicBezTo>
                  <a:cubicBezTo>
                    <a:pt x="32" y="205"/>
                    <a:pt x="45" y="120"/>
                    <a:pt x="105" y="76"/>
                  </a:cubicBezTo>
                  <a:cubicBezTo>
                    <a:pt x="165" y="32"/>
                    <a:pt x="249" y="45"/>
                    <a:pt x="293" y="105"/>
                  </a:cubicBezTo>
                  <a:cubicBezTo>
                    <a:pt x="337" y="165"/>
                    <a:pt x="324" y="249"/>
                    <a:pt x="264" y="293"/>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81" name="Google Shape;3481;p51"/>
            <p:cNvSpPr/>
            <p:nvPr/>
          </p:nvSpPr>
          <p:spPr>
            <a:xfrm>
              <a:off x="4840641" y="5128376"/>
              <a:ext cx="988156" cy="985712"/>
            </a:xfrm>
            <a:custGeom>
              <a:avLst/>
              <a:gdLst/>
              <a:ahLst/>
              <a:cxnLst/>
              <a:rect l="l" t="t" r="r" b="b"/>
              <a:pathLst>
                <a:path w="513" h="512" extrusionOk="0">
                  <a:moveTo>
                    <a:pt x="156" y="44"/>
                  </a:moveTo>
                  <a:cubicBezTo>
                    <a:pt x="136" y="29"/>
                    <a:pt x="136" y="29"/>
                    <a:pt x="136" y="29"/>
                  </a:cubicBezTo>
                  <a:cubicBezTo>
                    <a:pt x="137" y="55"/>
                    <a:pt x="137" y="55"/>
                    <a:pt x="137" y="55"/>
                  </a:cubicBezTo>
                  <a:cubicBezTo>
                    <a:pt x="137" y="64"/>
                    <a:pt x="127" y="70"/>
                    <a:pt x="119" y="66"/>
                  </a:cubicBezTo>
                  <a:cubicBezTo>
                    <a:pt x="96" y="55"/>
                    <a:pt x="96" y="55"/>
                    <a:pt x="96" y="55"/>
                  </a:cubicBezTo>
                  <a:cubicBezTo>
                    <a:pt x="102" y="80"/>
                    <a:pt x="102" y="80"/>
                    <a:pt x="102" y="80"/>
                  </a:cubicBezTo>
                  <a:cubicBezTo>
                    <a:pt x="104" y="89"/>
                    <a:pt x="96" y="97"/>
                    <a:pt x="87" y="95"/>
                  </a:cubicBezTo>
                  <a:cubicBezTo>
                    <a:pt x="62" y="88"/>
                    <a:pt x="62" y="88"/>
                    <a:pt x="62" y="88"/>
                  </a:cubicBezTo>
                  <a:cubicBezTo>
                    <a:pt x="72" y="111"/>
                    <a:pt x="72" y="111"/>
                    <a:pt x="72" y="111"/>
                  </a:cubicBezTo>
                  <a:cubicBezTo>
                    <a:pt x="76" y="120"/>
                    <a:pt x="69" y="129"/>
                    <a:pt x="60" y="129"/>
                  </a:cubicBezTo>
                  <a:cubicBezTo>
                    <a:pt x="35" y="127"/>
                    <a:pt x="35" y="127"/>
                    <a:pt x="35" y="127"/>
                  </a:cubicBezTo>
                  <a:cubicBezTo>
                    <a:pt x="49" y="148"/>
                    <a:pt x="49" y="148"/>
                    <a:pt x="49" y="148"/>
                  </a:cubicBezTo>
                  <a:cubicBezTo>
                    <a:pt x="54" y="156"/>
                    <a:pt x="49" y="166"/>
                    <a:pt x="40" y="167"/>
                  </a:cubicBezTo>
                  <a:cubicBezTo>
                    <a:pt x="15" y="170"/>
                    <a:pt x="15" y="170"/>
                    <a:pt x="15" y="170"/>
                  </a:cubicBezTo>
                  <a:cubicBezTo>
                    <a:pt x="32" y="188"/>
                    <a:pt x="32" y="188"/>
                    <a:pt x="32" y="188"/>
                  </a:cubicBezTo>
                  <a:cubicBezTo>
                    <a:pt x="39" y="194"/>
                    <a:pt x="36" y="206"/>
                    <a:pt x="27" y="208"/>
                  </a:cubicBezTo>
                  <a:cubicBezTo>
                    <a:pt x="3" y="216"/>
                    <a:pt x="3" y="216"/>
                    <a:pt x="3" y="216"/>
                  </a:cubicBezTo>
                  <a:cubicBezTo>
                    <a:pt x="24" y="230"/>
                    <a:pt x="24" y="230"/>
                    <a:pt x="24" y="230"/>
                  </a:cubicBezTo>
                  <a:cubicBezTo>
                    <a:pt x="32" y="235"/>
                    <a:pt x="31" y="247"/>
                    <a:pt x="22" y="251"/>
                  </a:cubicBezTo>
                  <a:cubicBezTo>
                    <a:pt x="0" y="263"/>
                    <a:pt x="0" y="263"/>
                    <a:pt x="0" y="263"/>
                  </a:cubicBezTo>
                  <a:cubicBezTo>
                    <a:pt x="23" y="273"/>
                    <a:pt x="23" y="273"/>
                    <a:pt x="23" y="273"/>
                  </a:cubicBezTo>
                  <a:cubicBezTo>
                    <a:pt x="32" y="277"/>
                    <a:pt x="33" y="289"/>
                    <a:pt x="26" y="294"/>
                  </a:cubicBezTo>
                  <a:cubicBezTo>
                    <a:pt x="6" y="310"/>
                    <a:pt x="6" y="310"/>
                    <a:pt x="6" y="310"/>
                  </a:cubicBezTo>
                  <a:cubicBezTo>
                    <a:pt x="30" y="316"/>
                    <a:pt x="30" y="316"/>
                    <a:pt x="30" y="316"/>
                  </a:cubicBezTo>
                  <a:cubicBezTo>
                    <a:pt x="39" y="318"/>
                    <a:pt x="43" y="329"/>
                    <a:pt x="37" y="336"/>
                  </a:cubicBezTo>
                  <a:cubicBezTo>
                    <a:pt x="20" y="355"/>
                    <a:pt x="20" y="355"/>
                    <a:pt x="20" y="355"/>
                  </a:cubicBezTo>
                  <a:cubicBezTo>
                    <a:pt x="45" y="356"/>
                    <a:pt x="45" y="356"/>
                    <a:pt x="45" y="356"/>
                  </a:cubicBezTo>
                  <a:cubicBezTo>
                    <a:pt x="54" y="357"/>
                    <a:pt x="60" y="367"/>
                    <a:pt x="55" y="375"/>
                  </a:cubicBezTo>
                  <a:cubicBezTo>
                    <a:pt x="42" y="397"/>
                    <a:pt x="42" y="397"/>
                    <a:pt x="42" y="397"/>
                  </a:cubicBezTo>
                  <a:cubicBezTo>
                    <a:pt x="67" y="393"/>
                    <a:pt x="67" y="393"/>
                    <a:pt x="67" y="393"/>
                  </a:cubicBezTo>
                  <a:cubicBezTo>
                    <a:pt x="76" y="392"/>
                    <a:pt x="84" y="401"/>
                    <a:pt x="80" y="410"/>
                  </a:cubicBezTo>
                  <a:cubicBezTo>
                    <a:pt x="72" y="434"/>
                    <a:pt x="72" y="434"/>
                    <a:pt x="72" y="434"/>
                  </a:cubicBezTo>
                  <a:cubicBezTo>
                    <a:pt x="96" y="426"/>
                    <a:pt x="96" y="426"/>
                    <a:pt x="96" y="426"/>
                  </a:cubicBezTo>
                  <a:cubicBezTo>
                    <a:pt x="105" y="423"/>
                    <a:pt x="113" y="430"/>
                    <a:pt x="112" y="440"/>
                  </a:cubicBezTo>
                  <a:cubicBezTo>
                    <a:pt x="108" y="465"/>
                    <a:pt x="108" y="465"/>
                    <a:pt x="108" y="465"/>
                  </a:cubicBezTo>
                  <a:cubicBezTo>
                    <a:pt x="130" y="452"/>
                    <a:pt x="130" y="452"/>
                    <a:pt x="130" y="452"/>
                  </a:cubicBezTo>
                  <a:cubicBezTo>
                    <a:pt x="138" y="448"/>
                    <a:pt x="148" y="454"/>
                    <a:pt x="148" y="463"/>
                  </a:cubicBezTo>
                  <a:cubicBezTo>
                    <a:pt x="148" y="488"/>
                    <a:pt x="148" y="488"/>
                    <a:pt x="148" y="488"/>
                  </a:cubicBezTo>
                  <a:cubicBezTo>
                    <a:pt x="168" y="472"/>
                    <a:pt x="168" y="472"/>
                    <a:pt x="168" y="472"/>
                  </a:cubicBezTo>
                  <a:cubicBezTo>
                    <a:pt x="175" y="466"/>
                    <a:pt x="186" y="470"/>
                    <a:pt x="188" y="479"/>
                  </a:cubicBezTo>
                  <a:cubicBezTo>
                    <a:pt x="193" y="504"/>
                    <a:pt x="193" y="504"/>
                    <a:pt x="193" y="504"/>
                  </a:cubicBezTo>
                  <a:cubicBezTo>
                    <a:pt x="209" y="485"/>
                    <a:pt x="209" y="485"/>
                    <a:pt x="209" y="485"/>
                  </a:cubicBezTo>
                  <a:cubicBezTo>
                    <a:pt x="215" y="478"/>
                    <a:pt x="227" y="479"/>
                    <a:pt x="230" y="488"/>
                  </a:cubicBezTo>
                  <a:cubicBezTo>
                    <a:pt x="240" y="512"/>
                    <a:pt x="240" y="512"/>
                    <a:pt x="240" y="512"/>
                  </a:cubicBezTo>
                  <a:cubicBezTo>
                    <a:pt x="252" y="490"/>
                    <a:pt x="252" y="490"/>
                    <a:pt x="252" y="490"/>
                  </a:cubicBezTo>
                  <a:cubicBezTo>
                    <a:pt x="257" y="481"/>
                    <a:pt x="268" y="481"/>
                    <a:pt x="273" y="489"/>
                  </a:cubicBezTo>
                  <a:cubicBezTo>
                    <a:pt x="287" y="510"/>
                    <a:pt x="287" y="510"/>
                    <a:pt x="287" y="510"/>
                  </a:cubicBezTo>
                  <a:cubicBezTo>
                    <a:pt x="295" y="486"/>
                    <a:pt x="295" y="486"/>
                    <a:pt x="295" y="486"/>
                  </a:cubicBezTo>
                  <a:cubicBezTo>
                    <a:pt x="298" y="477"/>
                    <a:pt x="310" y="475"/>
                    <a:pt x="316" y="482"/>
                  </a:cubicBezTo>
                  <a:cubicBezTo>
                    <a:pt x="333" y="500"/>
                    <a:pt x="333" y="500"/>
                    <a:pt x="333" y="500"/>
                  </a:cubicBezTo>
                  <a:cubicBezTo>
                    <a:pt x="337" y="475"/>
                    <a:pt x="337" y="475"/>
                    <a:pt x="337" y="475"/>
                  </a:cubicBezTo>
                  <a:cubicBezTo>
                    <a:pt x="338" y="466"/>
                    <a:pt x="349" y="462"/>
                    <a:pt x="357" y="467"/>
                  </a:cubicBezTo>
                  <a:cubicBezTo>
                    <a:pt x="377" y="482"/>
                    <a:pt x="377" y="482"/>
                    <a:pt x="377" y="482"/>
                  </a:cubicBezTo>
                  <a:cubicBezTo>
                    <a:pt x="376" y="457"/>
                    <a:pt x="376" y="457"/>
                    <a:pt x="376" y="457"/>
                  </a:cubicBezTo>
                  <a:cubicBezTo>
                    <a:pt x="376" y="447"/>
                    <a:pt x="385" y="441"/>
                    <a:pt x="394" y="445"/>
                  </a:cubicBezTo>
                  <a:cubicBezTo>
                    <a:pt x="417" y="456"/>
                    <a:pt x="417" y="456"/>
                    <a:pt x="417" y="456"/>
                  </a:cubicBezTo>
                  <a:cubicBezTo>
                    <a:pt x="411" y="431"/>
                    <a:pt x="411" y="431"/>
                    <a:pt x="411" y="431"/>
                  </a:cubicBezTo>
                  <a:cubicBezTo>
                    <a:pt x="409" y="422"/>
                    <a:pt x="417" y="414"/>
                    <a:pt x="426" y="417"/>
                  </a:cubicBezTo>
                  <a:cubicBezTo>
                    <a:pt x="451" y="423"/>
                    <a:pt x="451" y="423"/>
                    <a:pt x="451" y="423"/>
                  </a:cubicBezTo>
                  <a:cubicBezTo>
                    <a:pt x="441" y="400"/>
                    <a:pt x="441" y="400"/>
                    <a:pt x="441" y="400"/>
                  </a:cubicBezTo>
                  <a:cubicBezTo>
                    <a:pt x="437" y="391"/>
                    <a:pt x="444" y="382"/>
                    <a:pt x="453" y="383"/>
                  </a:cubicBezTo>
                  <a:cubicBezTo>
                    <a:pt x="478" y="385"/>
                    <a:pt x="478" y="385"/>
                    <a:pt x="478" y="385"/>
                  </a:cubicBezTo>
                  <a:cubicBezTo>
                    <a:pt x="464" y="364"/>
                    <a:pt x="464" y="364"/>
                    <a:pt x="464" y="364"/>
                  </a:cubicBezTo>
                  <a:cubicBezTo>
                    <a:pt x="459" y="356"/>
                    <a:pt x="464" y="345"/>
                    <a:pt x="473" y="344"/>
                  </a:cubicBezTo>
                  <a:cubicBezTo>
                    <a:pt x="498" y="342"/>
                    <a:pt x="498" y="342"/>
                    <a:pt x="498" y="342"/>
                  </a:cubicBezTo>
                  <a:cubicBezTo>
                    <a:pt x="480" y="324"/>
                    <a:pt x="480" y="324"/>
                    <a:pt x="480" y="324"/>
                  </a:cubicBezTo>
                  <a:cubicBezTo>
                    <a:pt x="474" y="317"/>
                    <a:pt x="476" y="306"/>
                    <a:pt x="485" y="303"/>
                  </a:cubicBezTo>
                  <a:cubicBezTo>
                    <a:pt x="510" y="296"/>
                    <a:pt x="510" y="296"/>
                    <a:pt x="510" y="296"/>
                  </a:cubicBezTo>
                  <a:cubicBezTo>
                    <a:pt x="489" y="281"/>
                    <a:pt x="489" y="281"/>
                    <a:pt x="489" y="281"/>
                  </a:cubicBezTo>
                  <a:cubicBezTo>
                    <a:pt x="481" y="276"/>
                    <a:pt x="482" y="264"/>
                    <a:pt x="490" y="260"/>
                  </a:cubicBezTo>
                  <a:cubicBezTo>
                    <a:pt x="513" y="249"/>
                    <a:pt x="513" y="249"/>
                    <a:pt x="513" y="249"/>
                  </a:cubicBezTo>
                  <a:cubicBezTo>
                    <a:pt x="490" y="238"/>
                    <a:pt x="490" y="238"/>
                    <a:pt x="490" y="238"/>
                  </a:cubicBezTo>
                  <a:cubicBezTo>
                    <a:pt x="481" y="234"/>
                    <a:pt x="480" y="223"/>
                    <a:pt x="487" y="217"/>
                  </a:cubicBezTo>
                  <a:cubicBezTo>
                    <a:pt x="507" y="202"/>
                    <a:pt x="507" y="202"/>
                    <a:pt x="507" y="202"/>
                  </a:cubicBezTo>
                  <a:cubicBezTo>
                    <a:pt x="482" y="196"/>
                    <a:pt x="482" y="196"/>
                    <a:pt x="482" y="196"/>
                  </a:cubicBezTo>
                  <a:cubicBezTo>
                    <a:pt x="473" y="193"/>
                    <a:pt x="470" y="182"/>
                    <a:pt x="476" y="175"/>
                  </a:cubicBezTo>
                  <a:cubicBezTo>
                    <a:pt x="493" y="156"/>
                    <a:pt x="493" y="156"/>
                    <a:pt x="493" y="156"/>
                  </a:cubicBezTo>
                  <a:cubicBezTo>
                    <a:pt x="468" y="155"/>
                    <a:pt x="468" y="155"/>
                    <a:pt x="468" y="155"/>
                  </a:cubicBezTo>
                  <a:cubicBezTo>
                    <a:pt x="458" y="155"/>
                    <a:pt x="453" y="144"/>
                    <a:pt x="458" y="136"/>
                  </a:cubicBezTo>
                  <a:cubicBezTo>
                    <a:pt x="471" y="115"/>
                    <a:pt x="471" y="115"/>
                    <a:pt x="471" y="115"/>
                  </a:cubicBezTo>
                  <a:cubicBezTo>
                    <a:pt x="445" y="118"/>
                    <a:pt x="445" y="118"/>
                    <a:pt x="445" y="118"/>
                  </a:cubicBezTo>
                  <a:cubicBezTo>
                    <a:pt x="436" y="119"/>
                    <a:pt x="429" y="110"/>
                    <a:pt x="432" y="101"/>
                  </a:cubicBezTo>
                  <a:cubicBezTo>
                    <a:pt x="441" y="78"/>
                    <a:pt x="441" y="78"/>
                    <a:pt x="441" y="78"/>
                  </a:cubicBezTo>
                  <a:cubicBezTo>
                    <a:pt x="417" y="86"/>
                    <a:pt x="417" y="86"/>
                    <a:pt x="417" y="86"/>
                  </a:cubicBezTo>
                  <a:cubicBezTo>
                    <a:pt x="408" y="89"/>
                    <a:pt x="399" y="81"/>
                    <a:pt x="401" y="72"/>
                  </a:cubicBezTo>
                  <a:cubicBezTo>
                    <a:pt x="405" y="47"/>
                    <a:pt x="405" y="47"/>
                    <a:pt x="405" y="47"/>
                  </a:cubicBezTo>
                  <a:cubicBezTo>
                    <a:pt x="383" y="59"/>
                    <a:pt x="383" y="59"/>
                    <a:pt x="383" y="59"/>
                  </a:cubicBezTo>
                  <a:cubicBezTo>
                    <a:pt x="375" y="63"/>
                    <a:pt x="365" y="58"/>
                    <a:pt x="365" y="48"/>
                  </a:cubicBezTo>
                  <a:cubicBezTo>
                    <a:pt x="364" y="23"/>
                    <a:pt x="364" y="23"/>
                    <a:pt x="364" y="23"/>
                  </a:cubicBezTo>
                  <a:cubicBezTo>
                    <a:pt x="345" y="39"/>
                    <a:pt x="345" y="39"/>
                    <a:pt x="345" y="39"/>
                  </a:cubicBezTo>
                  <a:cubicBezTo>
                    <a:pt x="337" y="45"/>
                    <a:pt x="326" y="41"/>
                    <a:pt x="325" y="32"/>
                  </a:cubicBezTo>
                  <a:cubicBezTo>
                    <a:pt x="320" y="7"/>
                    <a:pt x="320" y="7"/>
                    <a:pt x="320" y="7"/>
                  </a:cubicBezTo>
                  <a:cubicBezTo>
                    <a:pt x="303" y="27"/>
                    <a:pt x="303" y="27"/>
                    <a:pt x="303" y="27"/>
                  </a:cubicBezTo>
                  <a:cubicBezTo>
                    <a:pt x="297" y="34"/>
                    <a:pt x="286" y="32"/>
                    <a:pt x="282" y="23"/>
                  </a:cubicBezTo>
                  <a:cubicBezTo>
                    <a:pt x="273" y="0"/>
                    <a:pt x="273" y="0"/>
                    <a:pt x="273" y="0"/>
                  </a:cubicBezTo>
                  <a:cubicBezTo>
                    <a:pt x="260" y="22"/>
                    <a:pt x="260" y="22"/>
                    <a:pt x="260" y="22"/>
                  </a:cubicBezTo>
                  <a:cubicBezTo>
                    <a:pt x="256" y="30"/>
                    <a:pt x="244" y="30"/>
                    <a:pt x="239" y="22"/>
                  </a:cubicBezTo>
                  <a:cubicBezTo>
                    <a:pt x="226" y="1"/>
                    <a:pt x="226" y="1"/>
                    <a:pt x="226" y="1"/>
                  </a:cubicBezTo>
                  <a:cubicBezTo>
                    <a:pt x="217" y="25"/>
                    <a:pt x="217" y="25"/>
                    <a:pt x="217" y="25"/>
                  </a:cubicBezTo>
                  <a:cubicBezTo>
                    <a:pt x="214" y="34"/>
                    <a:pt x="203" y="36"/>
                    <a:pt x="197" y="30"/>
                  </a:cubicBezTo>
                  <a:cubicBezTo>
                    <a:pt x="179" y="11"/>
                    <a:pt x="179" y="11"/>
                    <a:pt x="179" y="11"/>
                  </a:cubicBezTo>
                  <a:cubicBezTo>
                    <a:pt x="176" y="36"/>
                    <a:pt x="176" y="36"/>
                    <a:pt x="176" y="36"/>
                  </a:cubicBezTo>
                  <a:cubicBezTo>
                    <a:pt x="174" y="45"/>
                    <a:pt x="164" y="50"/>
                    <a:pt x="156" y="44"/>
                  </a:cubicBezTo>
                  <a:close/>
                  <a:moveTo>
                    <a:pt x="407" y="207"/>
                  </a:moveTo>
                  <a:cubicBezTo>
                    <a:pt x="434" y="290"/>
                    <a:pt x="388" y="379"/>
                    <a:pt x="305" y="406"/>
                  </a:cubicBezTo>
                  <a:cubicBezTo>
                    <a:pt x="222" y="433"/>
                    <a:pt x="133" y="387"/>
                    <a:pt x="106" y="304"/>
                  </a:cubicBezTo>
                  <a:cubicBezTo>
                    <a:pt x="79" y="221"/>
                    <a:pt x="125" y="132"/>
                    <a:pt x="208" y="105"/>
                  </a:cubicBezTo>
                  <a:cubicBezTo>
                    <a:pt x="291" y="78"/>
                    <a:pt x="380" y="124"/>
                    <a:pt x="407" y="207"/>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82" name="Google Shape;3482;p51"/>
            <p:cNvSpPr/>
            <p:nvPr/>
          </p:nvSpPr>
          <p:spPr>
            <a:xfrm>
              <a:off x="5932150" y="2976348"/>
              <a:ext cx="426710" cy="482589"/>
            </a:xfrm>
            <a:custGeom>
              <a:avLst/>
              <a:gdLst/>
              <a:ahLst/>
              <a:cxnLst/>
              <a:rect l="l" t="t" r="r" b="b"/>
              <a:pathLst>
                <a:path w="78" h="88" extrusionOk="0">
                  <a:moveTo>
                    <a:pt x="20" y="7"/>
                  </a:moveTo>
                  <a:cubicBezTo>
                    <a:pt x="20" y="8"/>
                    <a:pt x="21" y="10"/>
                    <a:pt x="20" y="11"/>
                  </a:cubicBezTo>
                  <a:cubicBezTo>
                    <a:pt x="5" y="6"/>
                    <a:pt x="5" y="6"/>
                    <a:pt x="5" y="6"/>
                  </a:cubicBezTo>
                  <a:cubicBezTo>
                    <a:pt x="1" y="8"/>
                    <a:pt x="1" y="8"/>
                    <a:pt x="1" y="8"/>
                  </a:cubicBezTo>
                  <a:cubicBezTo>
                    <a:pt x="0" y="11"/>
                    <a:pt x="0" y="16"/>
                    <a:pt x="0" y="20"/>
                  </a:cubicBezTo>
                  <a:cubicBezTo>
                    <a:pt x="0" y="26"/>
                    <a:pt x="1" y="33"/>
                    <a:pt x="3" y="38"/>
                  </a:cubicBezTo>
                  <a:cubicBezTo>
                    <a:pt x="6" y="44"/>
                    <a:pt x="10" y="48"/>
                    <a:pt x="17" y="49"/>
                  </a:cubicBezTo>
                  <a:cubicBezTo>
                    <a:pt x="18" y="50"/>
                    <a:pt x="19" y="50"/>
                    <a:pt x="20" y="50"/>
                  </a:cubicBezTo>
                  <a:cubicBezTo>
                    <a:pt x="20" y="49"/>
                    <a:pt x="20" y="49"/>
                    <a:pt x="20" y="49"/>
                  </a:cubicBezTo>
                  <a:cubicBezTo>
                    <a:pt x="22" y="51"/>
                    <a:pt x="26" y="52"/>
                    <a:pt x="31" y="52"/>
                  </a:cubicBezTo>
                  <a:cubicBezTo>
                    <a:pt x="31" y="64"/>
                    <a:pt x="31" y="64"/>
                    <a:pt x="31" y="64"/>
                  </a:cubicBezTo>
                  <a:cubicBezTo>
                    <a:pt x="27" y="64"/>
                    <a:pt x="27" y="64"/>
                    <a:pt x="27" y="64"/>
                  </a:cubicBezTo>
                  <a:cubicBezTo>
                    <a:pt x="27" y="68"/>
                    <a:pt x="27" y="68"/>
                    <a:pt x="27" y="68"/>
                  </a:cubicBezTo>
                  <a:cubicBezTo>
                    <a:pt x="15" y="68"/>
                    <a:pt x="15" y="68"/>
                    <a:pt x="15" y="68"/>
                  </a:cubicBezTo>
                  <a:cubicBezTo>
                    <a:pt x="15" y="88"/>
                    <a:pt x="15" y="88"/>
                    <a:pt x="15" y="88"/>
                  </a:cubicBezTo>
                  <a:cubicBezTo>
                    <a:pt x="64" y="88"/>
                    <a:pt x="64" y="88"/>
                    <a:pt x="64" y="88"/>
                  </a:cubicBezTo>
                  <a:cubicBezTo>
                    <a:pt x="64" y="68"/>
                    <a:pt x="64" y="68"/>
                    <a:pt x="64" y="68"/>
                  </a:cubicBezTo>
                  <a:cubicBezTo>
                    <a:pt x="52" y="68"/>
                    <a:pt x="52" y="68"/>
                    <a:pt x="52" y="68"/>
                  </a:cubicBezTo>
                  <a:cubicBezTo>
                    <a:pt x="52" y="64"/>
                    <a:pt x="52" y="64"/>
                    <a:pt x="52" y="64"/>
                  </a:cubicBezTo>
                  <a:cubicBezTo>
                    <a:pt x="47" y="64"/>
                    <a:pt x="47" y="64"/>
                    <a:pt x="47" y="64"/>
                  </a:cubicBezTo>
                  <a:cubicBezTo>
                    <a:pt x="47" y="52"/>
                    <a:pt x="47" y="52"/>
                    <a:pt x="47" y="52"/>
                  </a:cubicBezTo>
                  <a:cubicBezTo>
                    <a:pt x="52" y="52"/>
                    <a:pt x="56" y="51"/>
                    <a:pt x="58" y="49"/>
                  </a:cubicBezTo>
                  <a:cubicBezTo>
                    <a:pt x="58" y="50"/>
                    <a:pt x="58" y="50"/>
                    <a:pt x="58" y="50"/>
                  </a:cubicBezTo>
                  <a:cubicBezTo>
                    <a:pt x="59" y="50"/>
                    <a:pt x="60" y="50"/>
                    <a:pt x="61" y="49"/>
                  </a:cubicBezTo>
                  <a:cubicBezTo>
                    <a:pt x="68" y="48"/>
                    <a:pt x="72" y="44"/>
                    <a:pt x="75" y="38"/>
                  </a:cubicBezTo>
                  <a:cubicBezTo>
                    <a:pt x="77" y="33"/>
                    <a:pt x="78" y="26"/>
                    <a:pt x="78" y="20"/>
                  </a:cubicBezTo>
                  <a:cubicBezTo>
                    <a:pt x="78" y="16"/>
                    <a:pt x="78" y="11"/>
                    <a:pt x="77" y="8"/>
                  </a:cubicBezTo>
                  <a:cubicBezTo>
                    <a:pt x="73" y="6"/>
                    <a:pt x="73" y="6"/>
                    <a:pt x="73" y="6"/>
                  </a:cubicBezTo>
                  <a:cubicBezTo>
                    <a:pt x="58" y="11"/>
                    <a:pt x="58" y="11"/>
                    <a:pt x="58" y="11"/>
                  </a:cubicBezTo>
                  <a:cubicBezTo>
                    <a:pt x="57" y="10"/>
                    <a:pt x="58" y="8"/>
                    <a:pt x="58" y="7"/>
                  </a:cubicBezTo>
                  <a:cubicBezTo>
                    <a:pt x="60" y="7"/>
                    <a:pt x="60" y="7"/>
                    <a:pt x="60" y="7"/>
                  </a:cubicBezTo>
                  <a:cubicBezTo>
                    <a:pt x="60" y="0"/>
                    <a:pt x="60" y="0"/>
                    <a:pt x="60" y="0"/>
                  </a:cubicBezTo>
                  <a:cubicBezTo>
                    <a:pt x="17" y="0"/>
                    <a:pt x="17" y="0"/>
                    <a:pt x="17" y="0"/>
                  </a:cubicBezTo>
                  <a:cubicBezTo>
                    <a:pt x="17" y="7"/>
                    <a:pt x="17" y="7"/>
                    <a:pt x="17" y="7"/>
                  </a:cubicBezTo>
                  <a:cubicBezTo>
                    <a:pt x="20" y="7"/>
                    <a:pt x="20" y="7"/>
                    <a:pt x="20" y="7"/>
                  </a:cubicBezTo>
                  <a:close/>
                  <a:moveTo>
                    <a:pt x="63" y="42"/>
                  </a:moveTo>
                  <a:cubicBezTo>
                    <a:pt x="64" y="36"/>
                    <a:pt x="60" y="28"/>
                    <a:pt x="59" y="20"/>
                  </a:cubicBezTo>
                  <a:cubicBezTo>
                    <a:pt x="61" y="22"/>
                    <a:pt x="61" y="22"/>
                    <a:pt x="61" y="22"/>
                  </a:cubicBezTo>
                  <a:cubicBezTo>
                    <a:pt x="66" y="18"/>
                    <a:pt x="66" y="18"/>
                    <a:pt x="66" y="18"/>
                  </a:cubicBezTo>
                  <a:cubicBezTo>
                    <a:pt x="64" y="16"/>
                    <a:pt x="64" y="16"/>
                    <a:pt x="64" y="16"/>
                  </a:cubicBezTo>
                  <a:cubicBezTo>
                    <a:pt x="71" y="13"/>
                    <a:pt x="71" y="13"/>
                    <a:pt x="71" y="13"/>
                  </a:cubicBezTo>
                  <a:cubicBezTo>
                    <a:pt x="72" y="15"/>
                    <a:pt x="72" y="18"/>
                    <a:pt x="72" y="20"/>
                  </a:cubicBezTo>
                  <a:cubicBezTo>
                    <a:pt x="71" y="26"/>
                    <a:pt x="71" y="31"/>
                    <a:pt x="69" y="36"/>
                  </a:cubicBezTo>
                  <a:cubicBezTo>
                    <a:pt x="67" y="39"/>
                    <a:pt x="65" y="41"/>
                    <a:pt x="63" y="42"/>
                  </a:cubicBezTo>
                  <a:close/>
                  <a:moveTo>
                    <a:pt x="19" y="20"/>
                  </a:moveTo>
                  <a:cubicBezTo>
                    <a:pt x="17" y="28"/>
                    <a:pt x="14" y="36"/>
                    <a:pt x="15" y="42"/>
                  </a:cubicBezTo>
                  <a:cubicBezTo>
                    <a:pt x="13" y="41"/>
                    <a:pt x="11" y="39"/>
                    <a:pt x="9" y="36"/>
                  </a:cubicBezTo>
                  <a:cubicBezTo>
                    <a:pt x="7" y="31"/>
                    <a:pt x="6" y="26"/>
                    <a:pt x="6" y="20"/>
                  </a:cubicBezTo>
                  <a:cubicBezTo>
                    <a:pt x="6" y="18"/>
                    <a:pt x="6" y="15"/>
                    <a:pt x="7" y="13"/>
                  </a:cubicBezTo>
                  <a:cubicBezTo>
                    <a:pt x="14" y="16"/>
                    <a:pt x="14" y="16"/>
                    <a:pt x="14" y="16"/>
                  </a:cubicBezTo>
                  <a:cubicBezTo>
                    <a:pt x="12" y="18"/>
                    <a:pt x="12" y="18"/>
                    <a:pt x="12" y="18"/>
                  </a:cubicBezTo>
                  <a:cubicBezTo>
                    <a:pt x="17" y="22"/>
                    <a:pt x="17" y="22"/>
                    <a:pt x="17" y="22"/>
                  </a:cubicBezTo>
                  <a:cubicBezTo>
                    <a:pt x="19" y="20"/>
                    <a:pt x="19" y="20"/>
                    <a:pt x="19" y="20"/>
                  </a:cubicBezTo>
                  <a:close/>
                  <a:moveTo>
                    <a:pt x="32" y="10"/>
                  </a:moveTo>
                  <a:cubicBezTo>
                    <a:pt x="32" y="45"/>
                    <a:pt x="32" y="45"/>
                    <a:pt x="32" y="45"/>
                  </a:cubicBezTo>
                  <a:cubicBezTo>
                    <a:pt x="32" y="45"/>
                    <a:pt x="27" y="45"/>
                    <a:pt x="25" y="41"/>
                  </a:cubicBezTo>
                  <a:cubicBezTo>
                    <a:pt x="24" y="37"/>
                    <a:pt x="28" y="16"/>
                    <a:pt x="28" y="14"/>
                  </a:cubicBezTo>
                  <a:cubicBezTo>
                    <a:pt x="28" y="13"/>
                    <a:pt x="28" y="10"/>
                    <a:pt x="28" y="10"/>
                  </a:cubicBezTo>
                  <a:lnTo>
                    <a:pt x="32" y="10"/>
                  </a:ln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Arial"/>
                <a:ea typeface="Arial"/>
                <a:cs typeface="Arial"/>
                <a:sym typeface="Arial"/>
              </a:endParaRPr>
            </a:p>
          </p:txBody>
        </p:sp>
      </p:grpSp>
      <p:grpSp>
        <p:nvGrpSpPr>
          <p:cNvPr id="3483" name="Google Shape;3483;p51"/>
          <p:cNvGrpSpPr/>
          <p:nvPr/>
        </p:nvGrpSpPr>
        <p:grpSpPr>
          <a:xfrm>
            <a:off x="673330" y="1713504"/>
            <a:ext cx="1788178" cy="954621"/>
            <a:chOff x="897773" y="2284672"/>
            <a:chExt cx="2384237" cy="1272829"/>
          </a:xfrm>
        </p:grpSpPr>
        <p:sp>
          <p:nvSpPr>
            <p:cNvPr id="3484" name="Google Shape;3484;p51"/>
            <p:cNvSpPr txBox="1"/>
            <p:nvPr/>
          </p:nvSpPr>
          <p:spPr>
            <a:xfrm>
              <a:off x="1075513" y="2284672"/>
              <a:ext cx="2028761" cy="487228"/>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350" b="1">
                  <a:solidFill>
                    <a:srgbClr val="5C5C5C"/>
                  </a:solidFill>
                  <a:latin typeface="Arial"/>
                  <a:ea typeface="Arial"/>
                  <a:cs typeface="Arial"/>
                  <a:sym typeface="Arial"/>
                </a:rPr>
                <a:t>pleaseEnter title</a:t>
              </a:r>
              <a:endParaRPr sz="1350" b="1">
                <a:solidFill>
                  <a:srgbClr val="5C5C5C"/>
                </a:solidFill>
                <a:latin typeface="Arial"/>
                <a:ea typeface="Arial"/>
                <a:cs typeface="Arial"/>
                <a:sym typeface="Arial"/>
              </a:endParaRPr>
            </a:p>
          </p:txBody>
        </p:sp>
        <p:sp>
          <p:nvSpPr>
            <p:cNvPr id="3485" name="Google Shape;3485;p51"/>
            <p:cNvSpPr/>
            <p:nvPr/>
          </p:nvSpPr>
          <p:spPr>
            <a:xfrm>
              <a:off x="897773" y="2637675"/>
              <a:ext cx="2384237" cy="919826"/>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rgbClr val="5C5C5C"/>
                  </a:solidFill>
                  <a:latin typeface="Arial"/>
                  <a:ea typeface="Arial"/>
                  <a:cs typeface="Arial"/>
                  <a:sym typeface="Arial"/>
                </a:rPr>
                <a:t>Please click here to enter your content or copy and paste your text</a:t>
              </a:r>
              <a:endParaRPr sz="900">
                <a:solidFill>
                  <a:srgbClr val="5C5C5C"/>
                </a:solidFill>
                <a:latin typeface="Arial"/>
                <a:ea typeface="Arial"/>
                <a:cs typeface="Arial"/>
                <a:sym typeface="Arial"/>
              </a:endParaRPr>
            </a:p>
          </p:txBody>
        </p:sp>
      </p:grpSp>
      <p:grpSp>
        <p:nvGrpSpPr>
          <p:cNvPr id="3486" name="Google Shape;3486;p51"/>
          <p:cNvGrpSpPr/>
          <p:nvPr/>
        </p:nvGrpSpPr>
        <p:grpSpPr>
          <a:xfrm>
            <a:off x="1463301" y="1432312"/>
            <a:ext cx="208235" cy="207614"/>
            <a:chOff x="2138511" y="2464802"/>
            <a:chExt cx="354012" cy="352956"/>
          </a:xfrm>
        </p:grpSpPr>
        <p:sp>
          <p:nvSpPr>
            <p:cNvPr id="3487" name="Google Shape;3487;p51"/>
            <p:cNvSpPr/>
            <p:nvPr/>
          </p:nvSpPr>
          <p:spPr>
            <a:xfrm>
              <a:off x="2229830" y="2555417"/>
              <a:ext cx="171376" cy="171727"/>
            </a:xfrm>
            <a:prstGeom prst="ellipse">
              <a:avLst/>
            </a:pr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88" name="Google Shape;3488;p51"/>
            <p:cNvSpPr/>
            <p:nvPr/>
          </p:nvSpPr>
          <p:spPr>
            <a:xfrm>
              <a:off x="2138511" y="2464802"/>
              <a:ext cx="354012" cy="352956"/>
            </a:xfrm>
            <a:custGeom>
              <a:avLst/>
              <a:gdLst/>
              <a:ahLst/>
              <a:cxnLst/>
              <a:rect l="l" t="t" r="r" b="b"/>
              <a:pathLst>
                <a:path w="423" h="424" extrusionOk="0">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grpSp>
      <p:grpSp>
        <p:nvGrpSpPr>
          <p:cNvPr id="3489" name="Google Shape;3489;p51"/>
          <p:cNvGrpSpPr/>
          <p:nvPr/>
        </p:nvGrpSpPr>
        <p:grpSpPr>
          <a:xfrm>
            <a:off x="673330" y="2871532"/>
            <a:ext cx="1788178" cy="954621"/>
            <a:chOff x="897773" y="3828710"/>
            <a:chExt cx="2384237" cy="1272829"/>
          </a:xfrm>
        </p:grpSpPr>
        <p:sp>
          <p:nvSpPr>
            <p:cNvPr id="3490" name="Google Shape;3490;p51"/>
            <p:cNvSpPr txBox="1"/>
            <p:nvPr/>
          </p:nvSpPr>
          <p:spPr>
            <a:xfrm>
              <a:off x="1434588" y="3828710"/>
              <a:ext cx="1310614" cy="487228"/>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350" b="1">
                  <a:solidFill>
                    <a:srgbClr val="5C5C5C"/>
                  </a:solidFill>
                  <a:latin typeface="Arial"/>
                  <a:ea typeface="Arial"/>
                  <a:cs typeface="Arial"/>
                  <a:sym typeface="Arial"/>
                </a:rPr>
                <a:t>Enter title</a:t>
              </a:r>
              <a:endParaRPr sz="1350" b="1">
                <a:solidFill>
                  <a:srgbClr val="5C5C5C"/>
                </a:solidFill>
                <a:latin typeface="Arial"/>
                <a:ea typeface="Arial"/>
                <a:cs typeface="Arial"/>
                <a:sym typeface="Arial"/>
              </a:endParaRPr>
            </a:p>
          </p:txBody>
        </p:sp>
        <p:sp>
          <p:nvSpPr>
            <p:cNvPr id="3491" name="Google Shape;3491;p51"/>
            <p:cNvSpPr/>
            <p:nvPr/>
          </p:nvSpPr>
          <p:spPr>
            <a:xfrm>
              <a:off x="897773" y="4181713"/>
              <a:ext cx="2384237" cy="919826"/>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rgbClr val="5C5C5C"/>
                  </a:solidFill>
                  <a:latin typeface="Arial"/>
                  <a:ea typeface="Arial"/>
                  <a:cs typeface="Arial"/>
                  <a:sym typeface="Arial"/>
                </a:rPr>
                <a:t>Please click here to enter your content or copy and paste your text</a:t>
              </a:r>
              <a:endParaRPr sz="900">
                <a:solidFill>
                  <a:srgbClr val="5C5C5C"/>
                </a:solidFill>
                <a:latin typeface="Arial"/>
                <a:ea typeface="Arial"/>
                <a:cs typeface="Arial"/>
                <a:sym typeface="Arial"/>
              </a:endParaRPr>
            </a:p>
          </p:txBody>
        </p:sp>
      </p:grpSp>
      <p:grpSp>
        <p:nvGrpSpPr>
          <p:cNvPr id="3492" name="Google Shape;3492;p51"/>
          <p:cNvGrpSpPr/>
          <p:nvPr/>
        </p:nvGrpSpPr>
        <p:grpSpPr>
          <a:xfrm>
            <a:off x="1463301" y="2590341"/>
            <a:ext cx="208235" cy="207614"/>
            <a:chOff x="2138511" y="2464802"/>
            <a:chExt cx="354012" cy="352956"/>
          </a:xfrm>
        </p:grpSpPr>
        <p:sp>
          <p:nvSpPr>
            <p:cNvPr id="3493" name="Google Shape;3493;p51"/>
            <p:cNvSpPr/>
            <p:nvPr/>
          </p:nvSpPr>
          <p:spPr>
            <a:xfrm>
              <a:off x="2229830" y="2555417"/>
              <a:ext cx="171376" cy="171727"/>
            </a:xfrm>
            <a:prstGeom prst="ellipse">
              <a:avLst/>
            </a:pr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494" name="Google Shape;3494;p51"/>
            <p:cNvSpPr/>
            <p:nvPr/>
          </p:nvSpPr>
          <p:spPr>
            <a:xfrm>
              <a:off x="2138511" y="2464802"/>
              <a:ext cx="354012" cy="352956"/>
            </a:xfrm>
            <a:custGeom>
              <a:avLst/>
              <a:gdLst/>
              <a:ahLst/>
              <a:cxnLst/>
              <a:rect l="l" t="t" r="r" b="b"/>
              <a:pathLst>
                <a:path w="423" h="424" extrusionOk="0">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grpSp>
      <p:grpSp>
        <p:nvGrpSpPr>
          <p:cNvPr id="3495" name="Google Shape;3495;p51"/>
          <p:cNvGrpSpPr/>
          <p:nvPr/>
        </p:nvGrpSpPr>
        <p:grpSpPr>
          <a:xfrm>
            <a:off x="673330" y="4028477"/>
            <a:ext cx="1788178" cy="954621"/>
            <a:chOff x="897773" y="5371304"/>
            <a:chExt cx="2384237" cy="1272829"/>
          </a:xfrm>
        </p:grpSpPr>
        <p:sp>
          <p:nvSpPr>
            <p:cNvPr id="3496" name="Google Shape;3496;p51"/>
            <p:cNvSpPr txBox="1"/>
            <p:nvPr/>
          </p:nvSpPr>
          <p:spPr>
            <a:xfrm>
              <a:off x="1434588" y="5371304"/>
              <a:ext cx="1310614" cy="487228"/>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350" b="1">
                  <a:solidFill>
                    <a:srgbClr val="5C5C5C"/>
                  </a:solidFill>
                  <a:latin typeface="Arial"/>
                  <a:ea typeface="Arial"/>
                  <a:cs typeface="Arial"/>
                  <a:sym typeface="Arial"/>
                </a:rPr>
                <a:t>Enter title</a:t>
              </a:r>
              <a:endParaRPr sz="1350" b="1">
                <a:solidFill>
                  <a:srgbClr val="5C5C5C"/>
                </a:solidFill>
                <a:latin typeface="Arial"/>
                <a:ea typeface="Arial"/>
                <a:cs typeface="Arial"/>
                <a:sym typeface="Arial"/>
              </a:endParaRPr>
            </a:p>
          </p:txBody>
        </p:sp>
        <p:sp>
          <p:nvSpPr>
            <p:cNvPr id="3497" name="Google Shape;3497;p51"/>
            <p:cNvSpPr/>
            <p:nvPr/>
          </p:nvSpPr>
          <p:spPr>
            <a:xfrm>
              <a:off x="897773" y="5724307"/>
              <a:ext cx="2384237" cy="919826"/>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rgbClr val="5C5C5C"/>
                  </a:solidFill>
                  <a:latin typeface="Arial"/>
                  <a:ea typeface="Arial"/>
                  <a:cs typeface="Arial"/>
                  <a:sym typeface="Arial"/>
                </a:rPr>
                <a:t>Please click here to enter your content or copy and paste your text</a:t>
              </a:r>
              <a:endParaRPr sz="900">
                <a:solidFill>
                  <a:srgbClr val="5C5C5C"/>
                </a:solidFill>
                <a:latin typeface="Arial"/>
                <a:ea typeface="Arial"/>
                <a:cs typeface="Arial"/>
                <a:sym typeface="Arial"/>
              </a:endParaRPr>
            </a:p>
          </p:txBody>
        </p:sp>
      </p:grpSp>
      <p:grpSp>
        <p:nvGrpSpPr>
          <p:cNvPr id="3498" name="Google Shape;3498;p51"/>
          <p:cNvGrpSpPr/>
          <p:nvPr/>
        </p:nvGrpSpPr>
        <p:grpSpPr>
          <a:xfrm>
            <a:off x="1463301" y="3747286"/>
            <a:ext cx="208235" cy="207614"/>
            <a:chOff x="2138511" y="2464802"/>
            <a:chExt cx="354012" cy="352956"/>
          </a:xfrm>
        </p:grpSpPr>
        <p:sp>
          <p:nvSpPr>
            <p:cNvPr id="3499" name="Google Shape;3499;p51"/>
            <p:cNvSpPr/>
            <p:nvPr/>
          </p:nvSpPr>
          <p:spPr>
            <a:xfrm>
              <a:off x="2229830" y="2555417"/>
              <a:ext cx="171376" cy="171727"/>
            </a:xfrm>
            <a:prstGeom prst="ellipse">
              <a:avLst/>
            </a:pr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500" name="Google Shape;3500;p51"/>
            <p:cNvSpPr/>
            <p:nvPr/>
          </p:nvSpPr>
          <p:spPr>
            <a:xfrm>
              <a:off x="2138511" y="2464802"/>
              <a:ext cx="354012" cy="352956"/>
            </a:xfrm>
            <a:custGeom>
              <a:avLst/>
              <a:gdLst/>
              <a:ahLst/>
              <a:cxnLst/>
              <a:rect l="l" t="t" r="r" b="b"/>
              <a:pathLst>
                <a:path w="423" h="424" extrusionOk="0">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grpSp>
      <p:grpSp>
        <p:nvGrpSpPr>
          <p:cNvPr id="3501" name="Google Shape;3501;p51"/>
          <p:cNvGrpSpPr/>
          <p:nvPr/>
        </p:nvGrpSpPr>
        <p:grpSpPr>
          <a:xfrm>
            <a:off x="7430785" y="2585080"/>
            <a:ext cx="208235" cy="207614"/>
            <a:chOff x="2138511" y="2464802"/>
            <a:chExt cx="354012" cy="352956"/>
          </a:xfrm>
        </p:grpSpPr>
        <p:sp>
          <p:nvSpPr>
            <p:cNvPr id="3502" name="Google Shape;3502;p51"/>
            <p:cNvSpPr/>
            <p:nvPr/>
          </p:nvSpPr>
          <p:spPr>
            <a:xfrm>
              <a:off x="2229830" y="2555417"/>
              <a:ext cx="171376" cy="171727"/>
            </a:xfrm>
            <a:prstGeom prst="ellipse">
              <a:avLst/>
            </a:pr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503" name="Google Shape;3503;p51"/>
            <p:cNvSpPr/>
            <p:nvPr/>
          </p:nvSpPr>
          <p:spPr>
            <a:xfrm>
              <a:off x="2138511" y="2464802"/>
              <a:ext cx="354012" cy="352956"/>
            </a:xfrm>
            <a:custGeom>
              <a:avLst/>
              <a:gdLst/>
              <a:ahLst/>
              <a:cxnLst/>
              <a:rect l="l" t="t" r="r" b="b"/>
              <a:pathLst>
                <a:path w="423" h="424" extrusionOk="0">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grpSp>
      <p:grpSp>
        <p:nvGrpSpPr>
          <p:cNvPr id="3504" name="Google Shape;3504;p51"/>
          <p:cNvGrpSpPr/>
          <p:nvPr/>
        </p:nvGrpSpPr>
        <p:grpSpPr>
          <a:xfrm>
            <a:off x="6640814" y="4024299"/>
            <a:ext cx="1788178" cy="954621"/>
            <a:chOff x="8854418" y="5365734"/>
            <a:chExt cx="2384237" cy="1272829"/>
          </a:xfrm>
        </p:grpSpPr>
        <p:sp>
          <p:nvSpPr>
            <p:cNvPr id="3505" name="Google Shape;3505;p51"/>
            <p:cNvSpPr txBox="1"/>
            <p:nvPr/>
          </p:nvSpPr>
          <p:spPr>
            <a:xfrm>
              <a:off x="9391233" y="5365734"/>
              <a:ext cx="1310614" cy="487228"/>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350" b="1">
                  <a:solidFill>
                    <a:srgbClr val="5C5C5C"/>
                  </a:solidFill>
                  <a:latin typeface="Arial"/>
                  <a:ea typeface="Arial"/>
                  <a:cs typeface="Arial"/>
                  <a:sym typeface="Arial"/>
                </a:rPr>
                <a:t>Enter title</a:t>
              </a:r>
              <a:endParaRPr sz="1350" b="1">
                <a:solidFill>
                  <a:srgbClr val="5C5C5C"/>
                </a:solidFill>
                <a:latin typeface="Arial"/>
                <a:ea typeface="Arial"/>
                <a:cs typeface="Arial"/>
                <a:sym typeface="Arial"/>
              </a:endParaRPr>
            </a:p>
          </p:txBody>
        </p:sp>
        <p:sp>
          <p:nvSpPr>
            <p:cNvPr id="3506" name="Google Shape;3506;p51"/>
            <p:cNvSpPr/>
            <p:nvPr/>
          </p:nvSpPr>
          <p:spPr>
            <a:xfrm>
              <a:off x="8854418" y="5718737"/>
              <a:ext cx="2384237" cy="919826"/>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rgbClr val="5C5C5C"/>
                  </a:solidFill>
                  <a:latin typeface="Arial"/>
                  <a:ea typeface="Arial"/>
                  <a:cs typeface="Arial"/>
                  <a:sym typeface="Arial"/>
                </a:rPr>
                <a:t>Please click here to enter your content or copy and paste your text</a:t>
              </a:r>
              <a:endParaRPr sz="900">
                <a:solidFill>
                  <a:srgbClr val="5C5C5C"/>
                </a:solidFill>
                <a:latin typeface="Arial"/>
                <a:ea typeface="Arial"/>
                <a:cs typeface="Arial"/>
                <a:sym typeface="Arial"/>
              </a:endParaRPr>
            </a:p>
          </p:txBody>
        </p:sp>
      </p:grpSp>
      <p:grpSp>
        <p:nvGrpSpPr>
          <p:cNvPr id="3507" name="Google Shape;3507;p51"/>
          <p:cNvGrpSpPr/>
          <p:nvPr/>
        </p:nvGrpSpPr>
        <p:grpSpPr>
          <a:xfrm>
            <a:off x="7430785" y="3743109"/>
            <a:ext cx="208235" cy="207614"/>
            <a:chOff x="2138511" y="2464802"/>
            <a:chExt cx="354012" cy="352956"/>
          </a:xfrm>
        </p:grpSpPr>
        <p:sp>
          <p:nvSpPr>
            <p:cNvPr id="3508" name="Google Shape;3508;p51"/>
            <p:cNvSpPr/>
            <p:nvPr/>
          </p:nvSpPr>
          <p:spPr>
            <a:xfrm>
              <a:off x="2229830" y="2555417"/>
              <a:ext cx="171376" cy="171727"/>
            </a:xfrm>
            <a:prstGeom prst="ellipse">
              <a:avLst/>
            </a:pr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sp>
          <p:nvSpPr>
            <p:cNvPr id="3509" name="Google Shape;3509;p51"/>
            <p:cNvSpPr/>
            <p:nvPr/>
          </p:nvSpPr>
          <p:spPr>
            <a:xfrm>
              <a:off x="2138511" y="2464802"/>
              <a:ext cx="354012" cy="352956"/>
            </a:xfrm>
            <a:custGeom>
              <a:avLst/>
              <a:gdLst/>
              <a:ahLst/>
              <a:cxnLst/>
              <a:rect l="l" t="t" r="r" b="b"/>
              <a:pathLst>
                <a:path w="423" h="424" extrusionOk="0">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solidFill>
              <a:srgbClr val="07657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5C5C5C"/>
                </a:solidFill>
                <a:latin typeface="Arial"/>
                <a:ea typeface="Arial"/>
                <a:cs typeface="Arial"/>
                <a:sym typeface="Arial"/>
              </a:endParaRPr>
            </a:p>
          </p:txBody>
        </p:sp>
      </p:grpSp>
      <p:grpSp>
        <p:nvGrpSpPr>
          <p:cNvPr id="3510" name="Google Shape;3510;p51"/>
          <p:cNvGrpSpPr/>
          <p:nvPr/>
        </p:nvGrpSpPr>
        <p:grpSpPr>
          <a:xfrm>
            <a:off x="6640814" y="2866273"/>
            <a:ext cx="1788178" cy="966868"/>
            <a:chOff x="8854418" y="3821696"/>
            <a:chExt cx="2384237" cy="1289157"/>
          </a:xfrm>
        </p:grpSpPr>
        <p:sp>
          <p:nvSpPr>
            <p:cNvPr id="3511" name="Google Shape;3511;p51"/>
            <p:cNvSpPr txBox="1"/>
            <p:nvPr/>
          </p:nvSpPr>
          <p:spPr>
            <a:xfrm>
              <a:off x="9391234" y="3821696"/>
              <a:ext cx="1310614" cy="487228"/>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350" b="1">
                  <a:solidFill>
                    <a:srgbClr val="5C5C5C"/>
                  </a:solidFill>
                  <a:latin typeface="Arial"/>
                  <a:ea typeface="Arial"/>
                  <a:cs typeface="Arial"/>
                  <a:sym typeface="Arial"/>
                </a:rPr>
                <a:t>Enter title</a:t>
              </a:r>
              <a:endParaRPr sz="1350" b="1">
                <a:solidFill>
                  <a:srgbClr val="5C5C5C"/>
                </a:solidFill>
                <a:latin typeface="Arial"/>
                <a:ea typeface="Arial"/>
                <a:cs typeface="Arial"/>
                <a:sym typeface="Arial"/>
              </a:endParaRPr>
            </a:p>
          </p:txBody>
        </p:sp>
        <p:sp>
          <p:nvSpPr>
            <p:cNvPr id="3512" name="Google Shape;3512;p51"/>
            <p:cNvSpPr/>
            <p:nvPr/>
          </p:nvSpPr>
          <p:spPr>
            <a:xfrm>
              <a:off x="8854418" y="4191028"/>
              <a:ext cx="2384237" cy="919825"/>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rgbClr val="5C5C5C"/>
                  </a:solidFill>
                  <a:latin typeface="Arial"/>
                  <a:ea typeface="Arial"/>
                  <a:cs typeface="Arial"/>
                  <a:sym typeface="Arial"/>
                </a:rPr>
                <a:t>Please click here to enter your content or copy and paste your text</a:t>
              </a:r>
              <a:endParaRPr sz="900">
                <a:solidFill>
                  <a:srgbClr val="5C5C5C"/>
                </a:solidFill>
                <a:latin typeface="Arial"/>
                <a:ea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436"/>
                                        </p:tgtEl>
                                        <p:attrNameLst>
                                          <p:attrName>style.visibility</p:attrName>
                                        </p:attrNameLst>
                                      </p:cBhvr>
                                      <p:to>
                                        <p:strVal val="visible"/>
                                      </p:to>
                                    </p:set>
                                    <p:anim calcmode="lin" valueType="num">
                                      <p:cBhvr additive="base">
                                        <p:cTn id="7" dur="500"/>
                                        <p:tgtEl>
                                          <p:spTgt spid="3436"/>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3486"/>
                                        </p:tgtEl>
                                        <p:attrNameLst>
                                          <p:attrName>style.visibility</p:attrName>
                                        </p:attrNameLst>
                                      </p:cBhvr>
                                      <p:to>
                                        <p:strVal val="visible"/>
                                      </p:to>
                                    </p:set>
                                    <p:anim calcmode="lin" valueType="num">
                                      <p:cBhvr additive="base">
                                        <p:cTn id="11" dur="500"/>
                                        <p:tgtEl>
                                          <p:spTgt spid="3486"/>
                                        </p:tgtEl>
                                        <p:attrNameLst>
                                          <p:attrName>ppt_w</p:attrName>
                                        </p:attrNameLst>
                                      </p:cBhvr>
                                      <p:tavLst>
                                        <p:tav tm="0">
                                          <p:val>
                                            <p:strVal val="0"/>
                                          </p:val>
                                        </p:tav>
                                        <p:tav tm="100000">
                                          <p:val>
                                            <p:strVal val="#ppt_w"/>
                                          </p:val>
                                        </p:tav>
                                      </p:tavLst>
                                    </p:anim>
                                    <p:anim calcmode="lin" valueType="num">
                                      <p:cBhvr additive="base">
                                        <p:cTn id="12" dur="500"/>
                                        <p:tgtEl>
                                          <p:spTgt spid="3486"/>
                                        </p:tgtEl>
                                        <p:attrNameLst>
                                          <p:attrName>ppt_h</p:attrName>
                                        </p:attrNameLst>
                                      </p:cBhvr>
                                      <p:tavLst>
                                        <p:tav tm="0">
                                          <p:val>
                                            <p:str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3492"/>
                                        </p:tgtEl>
                                        <p:attrNameLst>
                                          <p:attrName>style.visibility</p:attrName>
                                        </p:attrNameLst>
                                      </p:cBhvr>
                                      <p:to>
                                        <p:strVal val="visible"/>
                                      </p:to>
                                    </p:set>
                                    <p:anim calcmode="lin" valueType="num">
                                      <p:cBhvr additive="base">
                                        <p:cTn id="16" dur="500"/>
                                        <p:tgtEl>
                                          <p:spTgt spid="3492"/>
                                        </p:tgtEl>
                                        <p:attrNameLst>
                                          <p:attrName>ppt_w</p:attrName>
                                        </p:attrNameLst>
                                      </p:cBhvr>
                                      <p:tavLst>
                                        <p:tav tm="0">
                                          <p:val>
                                            <p:strVal val="0"/>
                                          </p:val>
                                        </p:tav>
                                        <p:tav tm="100000">
                                          <p:val>
                                            <p:strVal val="#ppt_w"/>
                                          </p:val>
                                        </p:tav>
                                      </p:tavLst>
                                    </p:anim>
                                    <p:anim calcmode="lin" valueType="num">
                                      <p:cBhvr additive="base">
                                        <p:cTn id="17" dur="500"/>
                                        <p:tgtEl>
                                          <p:spTgt spid="3492"/>
                                        </p:tgtEl>
                                        <p:attrNameLst>
                                          <p:attrName>ppt_h</p:attrName>
                                        </p:attrNameLst>
                                      </p:cBhvr>
                                      <p:tavLst>
                                        <p:tav tm="0">
                                          <p:val>
                                            <p:str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498"/>
                                        </p:tgtEl>
                                        <p:attrNameLst>
                                          <p:attrName>style.visibility</p:attrName>
                                        </p:attrNameLst>
                                      </p:cBhvr>
                                      <p:to>
                                        <p:strVal val="visible"/>
                                      </p:to>
                                    </p:set>
                                    <p:anim calcmode="lin" valueType="num">
                                      <p:cBhvr additive="base">
                                        <p:cTn id="21" dur="500"/>
                                        <p:tgtEl>
                                          <p:spTgt spid="3498"/>
                                        </p:tgtEl>
                                        <p:attrNameLst>
                                          <p:attrName>ppt_w</p:attrName>
                                        </p:attrNameLst>
                                      </p:cBhvr>
                                      <p:tavLst>
                                        <p:tav tm="0">
                                          <p:val>
                                            <p:strVal val="0"/>
                                          </p:val>
                                        </p:tav>
                                        <p:tav tm="100000">
                                          <p:val>
                                            <p:strVal val="#ppt_w"/>
                                          </p:val>
                                        </p:tav>
                                      </p:tavLst>
                                    </p:anim>
                                    <p:anim calcmode="lin" valueType="num">
                                      <p:cBhvr additive="base">
                                        <p:cTn id="22" dur="500"/>
                                        <p:tgtEl>
                                          <p:spTgt spid="3498"/>
                                        </p:tgtEl>
                                        <p:attrNameLst>
                                          <p:attrName>ppt_h</p:attrName>
                                        </p:attrNameLst>
                                      </p:cBhvr>
                                      <p:tavLst>
                                        <p:tav tm="0">
                                          <p:val>
                                            <p:str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3501"/>
                                        </p:tgtEl>
                                        <p:attrNameLst>
                                          <p:attrName>style.visibility</p:attrName>
                                        </p:attrNameLst>
                                      </p:cBhvr>
                                      <p:to>
                                        <p:strVal val="visible"/>
                                      </p:to>
                                    </p:set>
                                    <p:anim calcmode="lin" valueType="num">
                                      <p:cBhvr additive="base">
                                        <p:cTn id="26" dur="500"/>
                                        <p:tgtEl>
                                          <p:spTgt spid="3501"/>
                                        </p:tgtEl>
                                        <p:attrNameLst>
                                          <p:attrName>ppt_w</p:attrName>
                                        </p:attrNameLst>
                                      </p:cBhvr>
                                      <p:tavLst>
                                        <p:tav tm="0">
                                          <p:val>
                                            <p:strVal val="0"/>
                                          </p:val>
                                        </p:tav>
                                        <p:tav tm="100000">
                                          <p:val>
                                            <p:strVal val="#ppt_w"/>
                                          </p:val>
                                        </p:tav>
                                      </p:tavLst>
                                    </p:anim>
                                    <p:anim calcmode="lin" valueType="num">
                                      <p:cBhvr additive="base">
                                        <p:cTn id="27" dur="500"/>
                                        <p:tgtEl>
                                          <p:spTgt spid="3501"/>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3507"/>
                                        </p:tgtEl>
                                        <p:attrNameLst>
                                          <p:attrName>style.visibility</p:attrName>
                                        </p:attrNameLst>
                                      </p:cBhvr>
                                      <p:to>
                                        <p:strVal val="visible"/>
                                      </p:to>
                                    </p:set>
                                    <p:anim calcmode="lin" valueType="num">
                                      <p:cBhvr additive="base">
                                        <p:cTn id="31" dur="500"/>
                                        <p:tgtEl>
                                          <p:spTgt spid="3507"/>
                                        </p:tgtEl>
                                        <p:attrNameLst>
                                          <p:attrName>ppt_w</p:attrName>
                                        </p:attrNameLst>
                                      </p:cBhvr>
                                      <p:tavLst>
                                        <p:tav tm="0">
                                          <p:val>
                                            <p:strVal val="0"/>
                                          </p:val>
                                        </p:tav>
                                        <p:tav tm="100000">
                                          <p:val>
                                            <p:strVal val="#ppt_w"/>
                                          </p:val>
                                        </p:tav>
                                      </p:tavLst>
                                    </p:anim>
                                    <p:anim calcmode="lin" valueType="num">
                                      <p:cBhvr additive="base">
                                        <p:cTn id="32" dur="500"/>
                                        <p:tgtEl>
                                          <p:spTgt spid="3507"/>
                                        </p:tgtEl>
                                        <p:attrNameLst>
                                          <p:attrName>ppt_h</p:attrName>
                                        </p:attrNameLst>
                                      </p:cBhvr>
                                      <p:tavLst>
                                        <p:tav tm="0">
                                          <p:val>
                                            <p:strVal val="0"/>
                                          </p:val>
                                        </p:tav>
                                        <p:tav tm="100000">
                                          <p:val>
                                            <p:strVal val="#ppt_h"/>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3437"/>
                                        </p:tgtEl>
                                        <p:attrNameLst>
                                          <p:attrName>style.visibility</p:attrName>
                                        </p:attrNameLst>
                                      </p:cBhvr>
                                      <p:to>
                                        <p:strVal val="visible"/>
                                      </p:to>
                                    </p:set>
                                    <p:animEffect transition="in" filter="fade">
                                      <p:cBhvr>
                                        <p:cTn id="36" dur="1000"/>
                                        <p:tgtEl>
                                          <p:spTgt spid="3437"/>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3483"/>
                                        </p:tgtEl>
                                        <p:attrNameLst>
                                          <p:attrName>style.visibility</p:attrName>
                                        </p:attrNameLst>
                                      </p:cBhvr>
                                      <p:to>
                                        <p:strVal val="visible"/>
                                      </p:to>
                                    </p:set>
                                    <p:animEffect transition="in" filter="fade">
                                      <p:cBhvr>
                                        <p:cTn id="40" dur="500"/>
                                        <p:tgtEl>
                                          <p:spTgt spid="3483"/>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3489"/>
                                        </p:tgtEl>
                                        <p:attrNameLst>
                                          <p:attrName>style.visibility</p:attrName>
                                        </p:attrNameLst>
                                      </p:cBhvr>
                                      <p:to>
                                        <p:strVal val="visible"/>
                                      </p:to>
                                    </p:set>
                                    <p:animEffect transition="in" filter="fade">
                                      <p:cBhvr>
                                        <p:cTn id="44" dur="500"/>
                                        <p:tgtEl>
                                          <p:spTgt spid="3489"/>
                                        </p:tgtEl>
                                      </p:cBhvr>
                                    </p:animEffect>
                                  </p:childTnLst>
                                </p:cTn>
                              </p:par>
                            </p:childTnLst>
                          </p:cTn>
                        </p:par>
                        <p:par>
                          <p:cTn id="45" fill="hold">
                            <p:stCondLst>
                              <p:cond delay="5000"/>
                            </p:stCondLst>
                            <p:childTnLst>
                              <p:par>
                                <p:cTn id="46" presetID="10" presetClass="entr" presetSubtype="0" fill="hold" nodeType="afterEffect">
                                  <p:stCondLst>
                                    <p:cond delay="0"/>
                                  </p:stCondLst>
                                  <p:childTnLst>
                                    <p:set>
                                      <p:cBhvr>
                                        <p:cTn id="47" dur="1" fill="hold">
                                          <p:stCondLst>
                                            <p:cond delay="0"/>
                                          </p:stCondLst>
                                        </p:cTn>
                                        <p:tgtEl>
                                          <p:spTgt spid="3495"/>
                                        </p:tgtEl>
                                        <p:attrNameLst>
                                          <p:attrName>style.visibility</p:attrName>
                                        </p:attrNameLst>
                                      </p:cBhvr>
                                      <p:to>
                                        <p:strVal val="visible"/>
                                      </p:to>
                                    </p:set>
                                    <p:animEffect transition="in" filter="fade">
                                      <p:cBhvr>
                                        <p:cTn id="48" dur="500"/>
                                        <p:tgtEl>
                                          <p:spTgt spid="3495"/>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3510"/>
                                        </p:tgtEl>
                                        <p:attrNameLst>
                                          <p:attrName>style.visibility</p:attrName>
                                        </p:attrNameLst>
                                      </p:cBhvr>
                                      <p:to>
                                        <p:strVal val="visible"/>
                                      </p:to>
                                    </p:set>
                                    <p:animEffect transition="in" filter="fade">
                                      <p:cBhvr>
                                        <p:cTn id="52" dur="500"/>
                                        <p:tgtEl>
                                          <p:spTgt spid="3510"/>
                                        </p:tgtEl>
                                      </p:cBhvr>
                                    </p:animEffect>
                                  </p:childTnLst>
                                </p:cTn>
                              </p:par>
                            </p:childTnLst>
                          </p:cTn>
                        </p:par>
                        <p:par>
                          <p:cTn id="53" fill="hold">
                            <p:stCondLst>
                              <p:cond delay="6000"/>
                            </p:stCondLst>
                            <p:childTnLst>
                              <p:par>
                                <p:cTn id="54" presetID="10" presetClass="entr" presetSubtype="0" fill="hold" nodeType="afterEffect">
                                  <p:stCondLst>
                                    <p:cond delay="0"/>
                                  </p:stCondLst>
                                  <p:childTnLst>
                                    <p:set>
                                      <p:cBhvr>
                                        <p:cTn id="55" dur="1" fill="hold">
                                          <p:stCondLst>
                                            <p:cond delay="0"/>
                                          </p:stCondLst>
                                        </p:cTn>
                                        <p:tgtEl>
                                          <p:spTgt spid="3504"/>
                                        </p:tgtEl>
                                        <p:attrNameLst>
                                          <p:attrName>style.visibility</p:attrName>
                                        </p:attrNameLst>
                                      </p:cBhvr>
                                      <p:to>
                                        <p:strVal val="visible"/>
                                      </p:to>
                                    </p:set>
                                    <p:animEffect transition="in" filter="fade">
                                      <p:cBhvr>
                                        <p:cTn id="56" dur="500"/>
                                        <p:tgtEl>
                                          <p:spTgt spid="3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516"/>
        <p:cNvGrpSpPr/>
        <p:nvPr/>
      </p:nvGrpSpPr>
      <p:grpSpPr>
        <a:xfrm>
          <a:off x="0" y="0"/>
          <a:ext cx="0" cy="0"/>
          <a:chOff x="0" y="0"/>
          <a:chExt cx="0" cy="0"/>
        </a:xfrm>
      </p:grpSpPr>
      <p:sp>
        <p:nvSpPr>
          <p:cNvPr id="3517" name="Google Shape;3517;p52"/>
          <p:cNvSpPr txBox="1"/>
          <p:nvPr/>
        </p:nvSpPr>
        <p:spPr>
          <a:xfrm>
            <a:off x="3303588" y="923037"/>
            <a:ext cx="3581400" cy="538609"/>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3200" b="1">
                <a:solidFill>
                  <a:schemeClr val="dk1"/>
                </a:solidFill>
                <a:latin typeface="Calibri"/>
                <a:ea typeface="Calibri"/>
                <a:cs typeface="Calibri"/>
                <a:sym typeface="Calibri"/>
              </a:rPr>
              <a:t>Go Away</a:t>
            </a:r>
            <a:endParaRPr/>
          </a:p>
        </p:txBody>
      </p:sp>
      <p:sp>
        <p:nvSpPr>
          <p:cNvPr id="3518" name="Google Shape;3518;p52"/>
          <p:cNvSpPr/>
          <p:nvPr/>
        </p:nvSpPr>
        <p:spPr>
          <a:xfrm>
            <a:off x="2082801" y="1438814"/>
            <a:ext cx="584200" cy="582075"/>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19" name="Google Shape;3519;p52"/>
          <p:cNvSpPr/>
          <p:nvPr/>
        </p:nvSpPr>
        <p:spPr>
          <a:xfrm>
            <a:off x="1463676" y="3597276"/>
            <a:ext cx="612775" cy="611188"/>
          </a:xfrm>
          <a:custGeom>
            <a:avLst/>
            <a:gdLst/>
            <a:ahLst/>
            <a:cxnLst/>
            <a:rect l="l" t="t" r="r" b="b"/>
            <a:pathLst>
              <a:path w="173" h="173" extrusionOk="0">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0" name="Google Shape;3520;p52"/>
          <p:cNvSpPr/>
          <p:nvPr/>
        </p:nvSpPr>
        <p:spPr>
          <a:xfrm>
            <a:off x="12701" y="4070351"/>
            <a:ext cx="1057275" cy="1060450"/>
          </a:xfrm>
          <a:custGeom>
            <a:avLst/>
            <a:gdLst/>
            <a:ahLst/>
            <a:cxnLst/>
            <a:rect l="l" t="t" r="r" b="b"/>
            <a:pathLst>
              <a:path w="299" h="300" extrusionOk="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1" name="Google Shape;3521;p52"/>
          <p:cNvSpPr/>
          <p:nvPr/>
        </p:nvSpPr>
        <p:spPr>
          <a:xfrm>
            <a:off x="1506538" y="1974851"/>
            <a:ext cx="998538" cy="1000125"/>
          </a:xfrm>
          <a:custGeom>
            <a:avLst/>
            <a:gdLst/>
            <a:ahLst/>
            <a:cxnLst/>
            <a:rect l="l" t="t" r="r" b="b"/>
            <a:pathLst>
              <a:path w="282" h="283" extrusionOk="0">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2" name="Google Shape;3522;p52"/>
          <p:cNvSpPr/>
          <p:nvPr/>
        </p:nvSpPr>
        <p:spPr>
          <a:xfrm>
            <a:off x="22226" y="2341564"/>
            <a:ext cx="1636713" cy="1636713"/>
          </a:xfrm>
          <a:custGeom>
            <a:avLst/>
            <a:gdLst/>
            <a:ahLst/>
            <a:cxnLst/>
            <a:rect l="l" t="t" r="r" b="b"/>
            <a:pathLst>
              <a:path w="489" h="490" extrusionOk="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3" name="Google Shape;3523;p52"/>
          <p:cNvSpPr/>
          <p:nvPr/>
        </p:nvSpPr>
        <p:spPr>
          <a:xfrm>
            <a:off x="1162051" y="1093788"/>
            <a:ext cx="871538" cy="869950"/>
          </a:xfrm>
          <a:custGeom>
            <a:avLst/>
            <a:gdLst/>
            <a:ahLst/>
            <a:cxnLst/>
            <a:rect l="l" t="t" r="r" b="b"/>
            <a:pathLst>
              <a:path w="246" h="246" extrusionOk="0">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4" name="Google Shape;3524;p52"/>
          <p:cNvSpPr/>
          <p:nvPr/>
        </p:nvSpPr>
        <p:spPr>
          <a:xfrm>
            <a:off x="-33337" y="-12700"/>
            <a:ext cx="788988" cy="792163"/>
          </a:xfrm>
          <a:custGeom>
            <a:avLst/>
            <a:gdLst/>
            <a:ahLst/>
            <a:cxnLst/>
            <a:rect l="l" t="t" r="r" b="b"/>
            <a:pathLst>
              <a:path w="223" h="224" extrusionOk="0">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5" name="Google Shape;3525;p52"/>
          <p:cNvSpPr/>
          <p:nvPr/>
        </p:nvSpPr>
        <p:spPr>
          <a:xfrm>
            <a:off x="22226" y="931864"/>
            <a:ext cx="485775" cy="481013"/>
          </a:xfrm>
          <a:custGeom>
            <a:avLst/>
            <a:gdLst/>
            <a:ahLst/>
            <a:cxnLst/>
            <a:rect l="l" t="t" r="r" b="b"/>
            <a:pathLst>
              <a:path w="137" h="136" extrusionOk="0">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6" name="Google Shape;3526;p52"/>
          <p:cNvSpPr/>
          <p:nvPr/>
        </p:nvSpPr>
        <p:spPr>
          <a:xfrm>
            <a:off x="153988" y="1341439"/>
            <a:ext cx="998538" cy="1000125"/>
          </a:xfrm>
          <a:custGeom>
            <a:avLst/>
            <a:gdLst/>
            <a:ahLst/>
            <a:cxnLst/>
            <a:rect l="l" t="t" r="r" b="b"/>
            <a:pathLst>
              <a:path w="282" h="283" extrusionOk="0">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7" name="Google Shape;3527;p52"/>
          <p:cNvSpPr/>
          <p:nvPr/>
        </p:nvSpPr>
        <p:spPr>
          <a:xfrm>
            <a:off x="827089" y="966789"/>
            <a:ext cx="377825" cy="377825"/>
          </a:xfrm>
          <a:custGeom>
            <a:avLst/>
            <a:gdLst/>
            <a:ahLst/>
            <a:cxnLst/>
            <a:rect l="l" t="t" r="r" b="b"/>
            <a:pathLst>
              <a:path w="107" h="107" extrusionOk="0">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8" name="Google Shape;3528;p52"/>
          <p:cNvSpPr/>
          <p:nvPr/>
        </p:nvSpPr>
        <p:spPr>
          <a:xfrm>
            <a:off x="1063625" y="246064"/>
            <a:ext cx="788988" cy="792163"/>
          </a:xfrm>
          <a:custGeom>
            <a:avLst/>
            <a:gdLst/>
            <a:ahLst/>
            <a:cxnLst/>
            <a:rect l="l" t="t" r="r" b="b"/>
            <a:pathLst>
              <a:path w="223" h="224" extrusionOk="0">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29" name="Google Shape;3529;p52"/>
          <p:cNvSpPr/>
          <p:nvPr/>
        </p:nvSpPr>
        <p:spPr>
          <a:xfrm>
            <a:off x="769939" y="-19050"/>
            <a:ext cx="434975" cy="438150"/>
          </a:xfrm>
          <a:custGeom>
            <a:avLst/>
            <a:gdLst/>
            <a:ahLst/>
            <a:cxnLst/>
            <a:rect l="l" t="t" r="r" b="b"/>
            <a:pathLst>
              <a:path w="123" h="124" extrusionOk="0">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0" name="Google Shape;3530;p52"/>
          <p:cNvSpPr/>
          <p:nvPr/>
        </p:nvSpPr>
        <p:spPr>
          <a:xfrm>
            <a:off x="568326" y="695325"/>
            <a:ext cx="319088" cy="317500"/>
          </a:xfrm>
          <a:custGeom>
            <a:avLst/>
            <a:gdLst/>
            <a:ahLst/>
            <a:cxnLst/>
            <a:rect l="l" t="t" r="r" b="b"/>
            <a:pathLst>
              <a:path w="90" h="90" extrusionOk="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1" name="Google Shape;3531;p52"/>
          <p:cNvSpPr/>
          <p:nvPr/>
        </p:nvSpPr>
        <p:spPr>
          <a:xfrm>
            <a:off x="1704976" y="3055939"/>
            <a:ext cx="506413" cy="509588"/>
          </a:xfrm>
          <a:custGeom>
            <a:avLst/>
            <a:gdLst/>
            <a:ahLst/>
            <a:cxnLst/>
            <a:rect l="l" t="t" r="r" b="b"/>
            <a:pathLst>
              <a:path w="143" h="144" extrusionOk="0">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2" name="Google Shape;3532;p52"/>
          <p:cNvSpPr/>
          <p:nvPr/>
        </p:nvSpPr>
        <p:spPr>
          <a:xfrm>
            <a:off x="2238376" y="2833689"/>
            <a:ext cx="615950" cy="614363"/>
          </a:xfrm>
          <a:custGeom>
            <a:avLst/>
            <a:gdLst/>
            <a:ahLst/>
            <a:cxnLst/>
            <a:rect l="l" t="t" r="r" b="b"/>
            <a:pathLst>
              <a:path w="174" h="174" extrusionOk="0">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3" name="Google Shape;3533;p52"/>
          <p:cNvSpPr/>
          <p:nvPr/>
        </p:nvSpPr>
        <p:spPr>
          <a:xfrm>
            <a:off x="2551114" y="2327275"/>
            <a:ext cx="558800" cy="558800"/>
          </a:xfrm>
          <a:custGeom>
            <a:avLst/>
            <a:gdLst/>
            <a:ahLst/>
            <a:cxnLst/>
            <a:rect l="l" t="t" r="r" b="b"/>
            <a:pathLst>
              <a:path w="158" h="158" extrusionOk="0">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4" name="Google Shape;3534;p52"/>
          <p:cNvSpPr/>
          <p:nvPr/>
        </p:nvSpPr>
        <p:spPr>
          <a:xfrm>
            <a:off x="1031875" y="3992563"/>
            <a:ext cx="509588" cy="509588"/>
          </a:xfrm>
          <a:custGeom>
            <a:avLst/>
            <a:gdLst/>
            <a:ahLst/>
            <a:cxnLst/>
            <a:rect l="l" t="t" r="r" b="b"/>
            <a:pathLst>
              <a:path w="144" h="144" extrusionOk="0">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5" name="Google Shape;3535;p52"/>
          <p:cNvSpPr/>
          <p:nvPr/>
        </p:nvSpPr>
        <p:spPr>
          <a:xfrm>
            <a:off x="2456686" y="2020888"/>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6" name="Google Shape;3536;p52"/>
          <p:cNvSpPr/>
          <p:nvPr/>
        </p:nvSpPr>
        <p:spPr>
          <a:xfrm>
            <a:off x="1031876" y="2027238"/>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7" name="Google Shape;3537;p52"/>
          <p:cNvSpPr/>
          <p:nvPr/>
        </p:nvSpPr>
        <p:spPr>
          <a:xfrm>
            <a:off x="553016" y="1052205"/>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8" name="Google Shape;3538;p52"/>
          <p:cNvSpPr/>
          <p:nvPr/>
        </p:nvSpPr>
        <p:spPr>
          <a:xfrm>
            <a:off x="2028061" y="3565526"/>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39" name="Google Shape;3539;p52"/>
          <p:cNvSpPr/>
          <p:nvPr/>
        </p:nvSpPr>
        <p:spPr>
          <a:xfrm>
            <a:off x="805685" y="3982874"/>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0" name="Google Shape;3540;p52"/>
          <p:cNvSpPr/>
          <p:nvPr/>
        </p:nvSpPr>
        <p:spPr>
          <a:xfrm>
            <a:off x="2033588" y="1239838"/>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1" name="Google Shape;3541;p52"/>
          <p:cNvSpPr/>
          <p:nvPr/>
        </p:nvSpPr>
        <p:spPr>
          <a:xfrm>
            <a:off x="2881313" y="2491141"/>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42" name="Google Shape;3542;p52"/>
          <p:cNvSpPr/>
          <p:nvPr/>
        </p:nvSpPr>
        <p:spPr>
          <a:xfrm>
            <a:off x="150842" y="3887788"/>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3" name="Google Shape;3543;p52"/>
          <p:cNvSpPr/>
          <p:nvPr/>
        </p:nvSpPr>
        <p:spPr>
          <a:xfrm>
            <a:off x="811652" y="485775"/>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4" name="Google Shape;3544;p52"/>
          <p:cNvSpPr/>
          <p:nvPr/>
        </p:nvSpPr>
        <p:spPr>
          <a:xfrm>
            <a:off x="1741105" y="904876"/>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5" name="Google Shape;3545;p52"/>
          <p:cNvSpPr/>
          <p:nvPr/>
        </p:nvSpPr>
        <p:spPr>
          <a:xfrm>
            <a:off x="1560131" y="4247357"/>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6" name="Google Shape;3546;p52"/>
          <p:cNvSpPr/>
          <p:nvPr/>
        </p:nvSpPr>
        <p:spPr>
          <a:xfrm>
            <a:off x="1114043" y="4600575"/>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47" name="Google Shape;3547;p52"/>
          <p:cNvSpPr/>
          <p:nvPr/>
        </p:nvSpPr>
        <p:spPr>
          <a:xfrm>
            <a:off x="150842" y="2236788"/>
            <a:ext cx="210315" cy="209550"/>
          </a:xfrm>
          <a:custGeom>
            <a:avLst/>
            <a:gdLst/>
            <a:ahLst/>
            <a:cxnLst/>
            <a:rect l="l" t="t" r="r" b="b"/>
            <a:pathLst>
              <a:path w="123" h="123" extrusionOk="0">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48" name="Google Shape;3548;p52"/>
          <p:cNvGrpSpPr/>
          <p:nvPr/>
        </p:nvGrpSpPr>
        <p:grpSpPr>
          <a:xfrm>
            <a:off x="508000" y="1700953"/>
            <a:ext cx="268638" cy="245844"/>
            <a:chOff x="6726389" y="1486674"/>
            <a:chExt cx="411805" cy="376863"/>
          </a:xfrm>
        </p:grpSpPr>
        <p:sp>
          <p:nvSpPr>
            <p:cNvPr id="3549" name="Google Shape;3549;p52"/>
            <p:cNvSpPr/>
            <p:nvPr/>
          </p:nvSpPr>
          <p:spPr>
            <a:xfrm>
              <a:off x="6773808" y="1786168"/>
              <a:ext cx="44924" cy="42429"/>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50" name="Google Shape;3550;p52"/>
            <p:cNvSpPr/>
            <p:nvPr/>
          </p:nvSpPr>
          <p:spPr>
            <a:xfrm>
              <a:off x="6748851" y="1836083"/>
              <a:ext cx="24958" cy="27454"/>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51" name="Google Shape;3551;p52"/>
            <p:cNvSpPr/>
            <p:nvPr/>
          </p:nvSpPr>
          <p:spPr>
            <a:xfrm>
              <a:off x="6726389" y="1486674"/>
              <a:ext cx="411805" cy="292007"/>
            </a:xfrm>
            <a:custGeom>
              <a:avLst/>
              <a:gdLst/>
              <a:ahLst/>
              <a:cxnLst/>
              <a:rect l="l" t="t" r="r" b="b"/>
              <a:pathLst>
                <a:path w="124" h="88" extrusionOk="0">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552" name="Google Shape;3552;p52"/>
          <p:cNvSpPr/>
          <p:nvPr/>
        </p:nvSpPr>
        <p:spPr>
          <a:xfrm>
            <a:off x="927885" y="1063488"/>
            <a:ext cx="176230" cy="184427"/>
          </a:xfrm>
          <a:custGeom>
            <a:avLst/>
            <a:gdLst/>
            <a:ahLst/>
            <a:cxnLst/>
            <a:rect l="l" t="t" r="r" b="b"/>
            <a:pathLst>
              <a:path w="129" h="135" extrusionOk="0">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53" name="Google Shape;3553;p52"/>
          <p:cNvSpPr/>
          <p:nvPr/>
        </p:nvSpPr>
        <p:spPr>
          <a:xfrm>
            <a:off x="2666207" y="2440587"/>
            <a:ext cx="319875" cy="332179"/>
          </a:xfrm>
          <a:custGeom>
            <a:avLst/>
            <a:gdLst/>
            <a:ahLst/>
            <a:cxnLst/>
            <a:rect l="l" t="t" r="r" b="b"/>
            <a:pathLst>
              <a:path w="137" h="142" extrusionOk="0">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54" name="Google Shape;3554;p52"/>
          <p:cNvGrpSpPr/>
          <p:nvPr/>
        </p:nvGrpSpPr>
        <p:grpSpPr>
          <a:xfrm>
            <a:off x="480557" y="2886075"/>
            <a:ext cx="662193" cy="491418"/>
            <a:chOff x="5129089" y="3156352"/>
            <a:chExt cx="474198" cy="351905"/>
          </a:xfrm>
        </p:grpSpPr>
        <p:sp>
          <p:nvSpPr>
            <p:cNvPr id="3555" name="Google Shape;3555;p52"/>
            <p:cNvSpPr/>
            <p:nvPr/>
          </p:nvSpPr>
          <p:spPr>
            <a:xfrm>
              <a:off x="5139073" y="3156352"/>
              <a:ext cx="459224" cy="279527"/>
            </a:xfrm>
            <a:custGeom>
              <a:avLst/>
              <a:gdLst/>
              <a:ahLst/>
              <a:cxnLst/>
              <a:rect l="l" t="t" r="r" b="b"/>
              <a:pathLst>
                <a:path w="184" h="112" extrusionOk="0">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56" name="Google Shape;3556;p52"/>
            <p:cNvSpPr/>
            <p:nvPr/>
          </p:nvSpPr>
          <p:spPr>
            <a:xfrm>
              <a:off x="5129089" y="3448358"/>
              <a:ext cx="474198" cy="59899"/>
            </a:xfrm>
            <a:custGeom>
              <a:avLst/>
              <a:gdLst/>
              <a:ahLst/>
              <a:cxnLst/>
              <a:rect l="l" t="t" r="r" b="b"/>
              <a:pathLst>
                <a:path w="190" h="24" extrusionOk="0">
                  <a:moveTo>
                    <a:pt x="190" y="16"/>
                  </a:moveTo>
                  <a:lnTo>
                    <a:pt x="188" y="0"/>
                  </a:lnTo>
                  <a:lnTo>
                    <a:pt x="3" y="0"/>
                  </a:lnTo>
                  <a:lnTo>
                    <a:pt x="0" y="16"/>
                  </a:lnTo>
                  <a:lnTo>
                    <a:pt x="0" y="16"/>
                  </a:lnTo>
                  <a:lnTo>
                    <a:pt x="0" y="24"/>
                  </a:lnTo>
                  <a:lnTo>
                    <a:pt x="190" y="24"/>
                  </a:lnTo>
                  <a:lnTo>
                    <a:pt x="190" y="16"/>
                  </a:lnTo>
                  <a:lnTo>
                    <a:pt x="190" y="16"/>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57" name="Google Shape;3557;p52"/>
          <p:cNvGrpSpPr/>
          <p:nvPr/>
        </p:nvGrpSpPr>
        <p:grpSpPr>
          <a:xfrm>
            <a:off x="1672016" y="3765549"/>
            <a:ext cx="219040" cy="274642"/>
            <a:chOff x="5106627" y="2260366"/>
            <a:chExt cx="324452" cy="406813"/>
          </a:xfrm>
        </p:grpSpPr>
        <p:sp>
          <p:nvSpPr>
            <p:cNvPr id="3558" name="Google Shape;3558;p52"/>
            <p:cNvSpPr/>
            <p:nvPr/>
          </p:nvSpPr>
          <p:spPr>
            <a:xfrm>
              <a:off x="5106627" y="2430079"/>
              <a:ext cx="324452" cy="134772"/>
            </a:xfrm>
            <a:custGeom>
              <a:avLst/>
              <a:gdLst/>
              <a:ahLst/>
              <a:cxnLst/>
              <a:rect l="l" t="t" r="r" b="b"/>
              <a:pathLst>
                <a:path w="98" h="40" extrusionOk="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59" name="Google Shape;3559;p52"/>
            <p:cNvSpPr/>
            <p:nvPr/>
          </p:nvSpPr>
          <p:spPr>
            <a:xfrm>
              <a:off x="5106627" y="2534902"/>
              <a:ext cx="324452" cy="132277"/>
            </a:xfrm>
            <a:custGeom>
              <a:avLst/>
              <a:gdLst/>
              <a:ahLst/>
              <a:cxnLst/>
              <a:rect l="l" t="t" r="r" b="b"/>
              <a:pathLst>
                <a:path w="98" h="40" extrusionOk="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0" name="Google Shape;3560;p52"/>
            <p:cNvSpPr/>
            <p:nvPr/>
          </p:nvSpPr>
          <p:spPr>
            <a:xfrm>
              <a:off x="5106627" y="2330248"/>
              <a:ext cx="324452" cy="137269"/>
            </a:xfrm>
            <a:custGeom>
              <a:avLst/>
              <a:gdLst/>
              <a:ahLst/>
              <a:cxnLst/>
              <a:rect l="l" t="t" r="r" b="b"/>
              <a:pathLst>
                <a:path w="98" h="41" extrusionOk="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1" name="Google Shape;3561;p52"/>
            <p:cNvSpPr/>
            <p:nvPr/>
          </p:nvSpPr>
          <p:spPr>
            <a:xfrm>
              <a:off x="5111618" y="2260366"/>
              <a:ext cx="316965" cy="107319"/>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62" name="Google Shape;3562;p52"/>
          <p:cNvGrpSpPr/>
          <p:nvPr/>
        </p:nvGrpSpPr>
        <p:grpSpPr>
          <a:xfrm>
            <a:off x="1235480" y="440231"/>
            <a:ext cx="456391" cy="401799"/>
            <a:chOff x="6040049" y="4182118"/>
            <a:chExt cx="521619" cy="459224"/>
          </a:xfrm>
        </p:grpSpPr>
        <p:sp>
          <p:nvSpPr>
            <p:cNvPr id="3563" name="Google Shape;3563;p52"/>
            <p:cNvSpPr/>
            <p:nvPr/>
          </p:nvSpPr>
          <p:spPr>
            <a:xfrm>
              <a:off x="6087469" y="4202084"/>
              <a:ext cx="194671" cy="419291"/>
            </a:xfrm>
            <a:custGeom>
              <a:avLst/>
              <a:gdLst/>
              <a:ahLst/>
              <a:cxnLst/>
              <a:rect l="l" t="t" r="r" b="b"/>
              <a:pathLst>
                <a:path w="59" h="126" extrusionOk="0">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4" name="Google Shape;3564;p52"/>
            <p:cNvSpPr/>
            <p:nvPr/>
          </p:nvSpPr>
          <p:spPr>
            <a:xfrm>
              <a:off x="6040049" y="4339353"/>
              <a:ext cx="27454" cy="147252"/>
            </a:xfrm>
            <a:custGeom>
              <a:avLst/>
              <a:gdLst/>
              <a:ahLst/>
              <a:cxnLst/>
              <a:rect l="l" t="t" r="r" b="b"/>
              <a:pathLst>
                <a:path w="8" h="44" extrusionOk="0">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5" name="Google Shape;3565;p52"/>
            <p:cNvSpPr/>
            <p:nvPr/>
          </p:nvSpPr>
          <p:spPr>
            <a:xfrm>
              <a:off x="6329559" y="4296924"/>
              <a:ext cx="77370" cy="229612"/>
            </a:xfrm>
            <a:custGeom>
              <a:avLst/>
              <a:gdLst/>
              <a:ahLst/>
              <a:cxnLst/>
              <a:rect l="l" t="t" r="r" b="b"/>
              <a:pathLst>
                <a:path w="23" h="69" extrusionOk="0">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6" name="Google Shape;3566;p52"/>
            <p:cNvSpPr/>
            <p:nvPr/>
          </p:nvSpPr>
          <p:spPr>
            <a:xfrm>
              <a:off x="6376980" y="4239521"/>
              <a:ext cx="102328" cy="341923"/>
            </a:xfrm>
            <a:custGeom>
              <a:avLst/>
              <a:gdLst/>
              <a:ahLst/>
              <a:cxnLst/>
              <a:rect l="l" t="t" r="r" b="b"/>
              <a:pathLst>
                <a:path w="31" h="103" extrusionOk="0">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67" name="Google Shape;3567;p52"/>
            <p:cNvSpPr/>
            <p:nvPr/>
          </p:nvSpPr>
          <p:spPr>
            <a:xfrm>
              <a:off x="6436879" y="4182118"/>
              <a:ext cx="124789" cy="459224"/>
            </a:xfrm>
            <a:custGeom>
              <a:avLst/>
              <a:gdLst/>
              <a:ahLst/>
              <a:cxnLst/>
              <a:rect l="l" t="t" r="r" b="b"/>
              <a:pathLst>
                <a:path w="38" h="138" extrusionOk="0">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68" name="Google Shape;3568;p52"/>
          <p:cNvGrpSpPr/>
          <p:nvPr/>
        </p:nvGrpSpPr>
        <p:grpSpPr>
          <a:xfrm>
            <a:off x="173226" y="1059891"/>
            <a:ext cx="206683" cy="223907"/>
            <a:chOff x="6941027" y="4788593"/>
            <a:chExt cx="359392" cy="389342"/>
          </a:xfrm>
        </p:grpSpPr>
        <p:sp>
          <p:nvSpPr>
            <p:cNvPr id="3569" name="Google Shape;3569;p52"/>
            <p:cNvSpPr/>
            <p:nvPr/>
          </p:nvSpPr>
          <p:spPr>
            <a:xfrm>
              <a:off x="7018395" y="4880936"/>
              <a:ext cx="204654" cy="207151"/>
            </a:xfrm>
            <a:custGeom>
              <a:avLst/>
              <a:gdLst/>
              <a:ahLst/>
              <a:cxnLst/>
              <a:rect l="l" t="t" r="r" b="b"/>
              <a:pathLst>
                <a:path w="82" h="83" extrusionOk="0">
                  <a:moveTo>
                    <a:pt x="0" y="29"/>
                  </a:moveTo>
                  <a:lnTo>
                    <a:pt x="58" y="29"/>
                  </a:lnTo>
                  <a:lnTo>
                    <a:pt x="58" y="83"/>
                  </a:lnTo>
                  <a:lnTo>
                    <a:pt x="82" y="83"/>
                  </a:lnTo>
                  <a:lnTo>
                    <a:pt x="82" y="0"/>
                  </a:lnTo>
                  <a:lnTo>
                    <a:pt x="0" y="0"/>
                  </a:lnTo>
                  <a:lnTo>
                    <a:pt x="0" y="2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70" name="Google Shape;3570;p52"/>
            <p:cNvSpPr/>
            <p:nvPr/>
          </p:nvSpPr>
          <p:spPr>
            <a:xfrm>
              <a:off x="7093268" y="4788593"/>
              <a:ext cx="207151" cy="204654"/>
            </a:xfrm>
            <a:custGeom>
              <a:avLst/>
              <a:gdLst/>
              <a:ahLst/>
              <a:cxnLst/>
              <a:rect l="l" t="t" r="r" b="b"/>
              <a:pathLst>
                <a:path w="83" h="82" extrusionOk="0">
                  <a:moveTo>
                    <a:pt x="0" y="0"/>
                  </a:moveTo>
                  <a:lnTo>
                    <a:pt x="0" y="29"/>
                  </a:lnTo>
                  <a:lnTo>
                    <a:pt x="59" y="29"/>
                  </a:lnTo>
                  <a:lnTo>
                    <a:pt x="59" y="82"/>
                  </a:lnTo>
                  <a:lnTo>
                    <a:pt x="83" y="82"/>
                  </a:lnTo>
                  <a:lnTo>
                    <a:pt x="83" y="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71" name="Google Shape;3571;p52"/>
            <p:cNvSpPr/>
            <p:nvPr/>
          </p:nvSpPr>
          <p:spPr>
            <a:xfrm>
              <a:off x="6941027" y="4970784"/>
              <a:ext cx="207151" cy="207151"/>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72" name="Google Shape;3572;p52"/>
          <p:cNvGrpSpPr/>
          <p:nvPr/>
        </p:nvGrpSpPr>
        <p:grpSpPr>
          <a:xfrm>
            <a:off x="1876637" y="2343476"/>
            <a:ext cx="233691" cy="263583"/>
            <a:chOff x="5513440" y="1766202"/>
            <a:chExt cx="429274" cy="484183"/>
          </a:xfrm>
        </p:grpSpPr>
        <p:sp>
          <p:nvSpPr>
            <p:cNvPr id="3573" name="Google Shape;3573;p52"/>
            <p:cNvSpPr/>
            <p:nvPr/>
          </p:nvSpPr>
          <p:spPr>
            <a:xfrm>
              <a:off x="5513440" y="1766202"/>
              <a:ext cx="429274" cy="87353"/>
            </a:xfrm>
            <a:custGeom>
              <a:avLst/>
              <a:gdLst/>
              <a:ahLst/>
              <a:cxnLst/>
              <a:rect l="l" t="t" r="r" b="b"/>
              <a:pathLst>
                <a:path w="129" h="26" extrusionOk="0">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74" name="Google Shape;3574;p52"/>
            <p:cNvSpPr/>
            <p:nvPr/>
          </p:nvSpPr>
          <p:spPr>
            <a:xfrm>
              <a:off x="5550876" y="1873521"/>
              <a:ext cx="356897" cy="376864"/>
            </a:xfrm>
            <a:custGeom>
              <a:avLst/>
              <a:gdLst/>
              <a:ahLst/>
              <a:cxnLst/>
              <a:rect l="l" t="t" r="r" b="b"/>
              <a:pathLst>
                <a:path w="143" h="151" extrusionOk="0">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75" name="Google Shape;3575;p52"/>
            <p:cNvSpPr/>
            <p:nvPr/>
          </p:nvSpPr>
          <p:spPr>
            <a:xfrm>
              <a:off x="5578330" y="1945898"/>
              <a:ext cx="174705" cy="102328"/>
            </a:xfrm>
            <a:custGeom>
              <a:avLst/>
              <a:gdLst/>
              <a:ahLst/>
              <a:cxnLst/>
              <a:rect l="l" t="t" r="r" b="b"/>
              <a:pathLst>
                <a:path w="70" h="41" extrusionOk="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76" name="Google Shape;3576;p52"/>
          <p:cNvGrpSpPr/>
          <p:nvPr/>
        </p:nvGrpSpPr>
        <p:grpSpPr>
          <a:xfrm>
            <a:off x="2428451" y="2989278"/>
            <a:ext cx="235799" cy="306538"/>
            <a:chOff x="6421904" y="4798576"/>
            <a:chExt cx="299494" cy="389342"/>
          </a:xfrm>
        </p:grpSpPr>
        <p:sp>
          <p:nvSpPr>
            <p:cNvPr id="3577" name="Google Shape;3577;p52"/>
            <p:cNvSpPr/>
            <p:nvPr/>
          </p:nvSpPr>
          <p:spPr>
            <a:xfrm>
              <a:off x="6421904" y="4910886"/>
              <a:ext cx="299494" cy="277032"/>
            </a:xfrm>
            <a:custGeom>
              <a:avLst/>
              <a:gdLst/>
              <a:ahLst/>
              <a:cxnLst/>
              <a:rect l="l" t="t" r="r" b="b"/>
              <a:pathLst>
                <a:path w="90" h="83" extrusionOk="0">
                  <a:moveTo>
                    <a:pt x="45" y="83"/>
                  </a:moveTo>
                  <a:cubicBezTo>
                    <a:pt x="90" y="59"/>
                    <a:pt x="90" y="0"/>
                    <a:pt x="90" y="0"/>
                  </a:cubicBezTo>
                  <a:cubicBezTo>
                    <a:pt x="0" y="0"/>
                    <a:pt x="0" y="0"/>
                    <a:pt x="0" y="0"/>
                  </a:cubicBezTo>
                  <a:cubicBezTo>
                    <a:pt x="0" y="0"/>
                    <a:pt x="0" y="59"/>
                    <a:pt x="45" y="8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78" name="Google Shape;3578;p52"/>
            <p:cNvSpPr/>
            <p:nvPr/>
          </p:nvSpPr>
          <p:spPr>
            <a:xfrm>
              <a:off x="6421904" y="4798576"/>
              <a:ext cx="299494" cy="94840"/>
            </a:xfrm>
            <a:custGeom>
              <a:avLst/>
              <a:gdLst/>
              <a:ahLst/>
              <a:cxnLst/>
              <a:rect l="l" t="t" r="r" b="b"/>
              <a:pathLst>
                <a:path w="90" h="29" extrusionOk="0">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79" name="Google Shape;3579;p52"/>
          <p:cNvGrpSpPr/>
          <p:nvPr/>
        </p:nvGrpSpPr>
        <p:grpSpPr>
          <a:xfrm>
            <a:off x="853678" y="69285"/>
            <a:ext cx="289070" cy="235225"/>
            <a:chOff x="1550139" y="1314466"/>
            <a:chExt cx="509139" cy="414300"/>
          </a:xfrm>
        </p:grpSpPr>
        <p:sp>
          <p:nvSpPr>
            <p:cNvPr id="3580" name="Google Shape;3580;p52"/>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81" name="Google Shape;3581;p52"/>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82" name="Google Shape;3582;p52"/>
            <p:cNvSpPr/>
            <p:nvPr/>
          </p:nvSpPr>
          <p:spPr>
            <a:xfrm>
              <a:off x="1777255" y="1484179"/>
              <a:ext cx="52412" cy="54907"/>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83" name="Google Shape;3583;p52"/>
          <p:cNvGrpSpPr/>
          <p:nvPr/>
        </p:nvGrpSpPr>
        <p:grpSpPr>
          <a:xfrm>
            <a:off x="1182027" y="4101733"/>
            <a:ext cx="265270" cy="263745"/>
            <a:chOff x="2306360" y="1306978"/>
            <a:chExt cx="434268" cy="431771"/>
          </a:xfrm>
        </p:grpSpPr>
        <p:sp>
          <p:nvSpPr>
            <p:cNvPr id="3584" name="Google Shape;3584;p52"/>
            <p:cNvSpPr/>
            <p:nvPr/>
          </p:nvSpPr>
          <p:spPr>
            <a:xfrm>
              <a:off x="2306360" y="1623943"/>
              <a:ext cx="114806" cy="114806"/>
            </a:xfrm>
            <a:custGeom>
              <a:avLst/>
              <a:gdLst/>
              <a:ahLst/>
              <a:cxnLst/>
              <a:rect l="l" t="t" r="r" b="b"/>
              <a:pathLst>
                <a:path w="46" h="46" extrusionOk="0">
                  <a:moveTo>
                    <a:pt x="21" y="0"/>
                  </a:moveTo>
                  <a:lnTo>
                    <a:pt x="0" y="46"/>
                  </a:lnTo>
                  <a:lnTo>
                    <a:pt x="46" y="25"/>
                  </a:lnTo>
                  <a:lnTo>
                    <a:pt x="46" y="26"/>
                  </a:lnTo>
                  <a:lnTo>
                    <a:pt x="21" y="0"/>
                  </a:lnTo>
                  <a:lnTo>
                    <a:pt x="21" y="0"/>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85" name="Google Shape;3585;p52"/>
            <p:cNvSpPr/>
            <p:nvPr/>
          </p:nvSpPr>
          <p:spPr>
            <a:xfrm>
              <a:off x="2371251" y="1344415"/>
              <a:ext cx="289511" cy="292007"/>
            </a:xfrm>
            <a:custGeom>
              <a:avLst/>
              <a:gdLst/>
              <a:ahLst/>
              <a:cxnLst/>
              <a:rect l="l" t="t" r="r" b="b"/>
              <a:pathLst>
                <a:path w="116" h="117" extrusionOk="0">
                  <a:moveTo>
                    <a:pt x="105" y="0"/>
                  </a:moveTo>
                  <a:lnTo>
                    <a:pt x="0" y="106"/>
                  </a:lnTo>
                  <a:lnTo>
                    <a:pt x="11" y="117"/>
                  </a:lnTo>
                  <a:lnTo>
                    <a:pt x="116" y="10"/>
                  </a:lnTo>
                  <a:lnTo>
                    <a:pt x="105" y="0"/>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86" name="Google Shape;3586;p52"/>
            <p:cNvSpPr/>
            <p:nvPr/>
          </p:nvSpPr>
          <p:spPr>
            <a:xfrm>
              <a:off x="2411183" y="1384348"/>
              <a:ext cx="289511" cy="292007"/>
            </a:xfrm>
            <a:custGeom>
              <a:avLst/>
              <a:gdLst/>
              <a:ahLst/>
              <a:cxnLst/>
              <a:rect l="l" t="t" r="r" b="b"/>
              <a:pathLst>
                <a:path w="116" h="117" extrusionOk="0">
                  <a:moveTo>
                    <a:pt x="107" y="0"/>
                  </a:moveTo>
                  <a:lnTo>
                    <a:pt x="0" y="106"/>
                  </a:lnTo>
                  <a:lnTo>
                    <a:pt x="11" y="117"/>
                  </a:lnTo>
                  <a:lnTo>
                    <a:pt x="116" y="10"/>
                  </a:lnTo>
                  <a:lnTo>
                    <a:pt x="107" y="0"/>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87" name="Google Shape;3587;p52"/>
            <p:cNvSpPr/>
            <p:nvPr/>
          </p:nvSpPr>
          <p:spPr>
            <a:xfrm>
              <a:off x="2653275" y="1306978"/>
              <a:ext cx="87353" cy="87353"/>
            </a:xfrm>
            <a:custGeom>
              <a:avLst/>
              <a:gdLst/>
              <a:ahLst/>
              <a:cxnLst/>
              <a:rect l="l" t="t" r="r" b="b"/>
              <a:pathLst>
                <a:path w="26" h="26" extrusionOk="0">
                  <a:moveTo>
                    <a:pt x="17" y="8"/>
                  </a:moveTo>
                  <a:cubicBezTo>
                    <a:pt x="9" y="0"/>
                    <a:pt x="0" y="7"/>
                    <a:pt x="0" y="7"/>
                  </a:cubicBezTo>
                  <a:cubicBezTo>
                    <a:pt x="19" y="26"/>
                    <a:pt x="19" y="26"/>
                    <a:pt x="19" y="26"/>
                  </a:cubicBezTo>
                  <a:cubicBezTo>
                    <a:pt x="19" y="26"/>
                    <a:pt x="26" y="17"/>
                    <a:pt x="17" y="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88" name="Google Shape;3588;p52"/>
          <p:cNvGrpSpPr/>
          <p:nvPr/>
        </p:nvGrpSpPr>
        <p:grpSpPr>
          <a:xfrm>
            <a:off x="209647" y="254463"/>
            <a:ext cx="352938" cy="299731"/>
            <a:chOff x="2950272" y="1314466"/>
            <a:chExt cx="496661" cy="421788"/>
          </a:xfrm>
        </p:grpSpPr>
        <p:sp>
          <p:nvSpPr>
            <p:cNvPr id="3589" name="Google Shape;3589;p52"/>
            <p:cNvSpPr/>
            <p:nvPr/>
          </p:nvSpPr>
          <p:spPr>
            <a:xfrm>
              <a:off x="3107507" y="1559052"/>
              <a:ext cx="89848" cy="89848"/>
            </a:xfrm>
            <a:custGeom>
              <a:avLst/>
              <a:gdLst/>
              <a:ahLst/>
              <a:cxnLst/>
              <a:rect l="l" t="t" r="r" b="b"/>
              <a:pathLst>
                <a:path w="36" h="36" extrusionOk="0">
                  <a:moveTo>
                    <a:pt x="36" y="20"/>
                  </a:moveTo>
                  <a:lnTo>
                    <a:pt x="16" y="0"/>
                  </a:lnTo>
                  <a:lnTo>
                    <a:pt x="16" y="0"/>
                  </a:lnTo>
                  <a:lnTo>
                    <a:pt x="0" y="36"/>
                  </a:lnTo>
                  <a:lnTo>
                    <a:pt x="36" y="2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0" name="Google Shape;3590;p52"/>
            <p:cNvSpPr/>
            <p:nvPr/>
          </p:nvSpPr>
          <p:spPr>
            <a:xfrm>
              <a:off x="3197355" y="1608968"/>
              <a:ext cx="2497" cy="2497"/>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1" name="Google Shape;3591;p52"/>
            <p:cNvSpPr/>
            <p:nvPr/>
          </p:nvSpPr>
          <p:spPr>
            <a:xfrm>
              <a:off x="3159917" y="1344415"/>
              <a:ext cx="227117" cy="222125"/>
            </a:xfrm>
            <a:custGeom>
              <a:avLst/>
              <a:gdLst/>
              <a:ahLst/>
              <a:cxnLst/>
              <a:rect l="l" t="t" r="r" b="b"/>
              <a:pathLst>
                <a:path w="91" h="89" extrusionOk="0">
                  <a:moveTo>
                    <a:pt x="81" y="0"/>
                  </a:moveTo>
                  <a:lnTo>
                    <a:pt x="0" y="81"/>
                  </a:lnTo>
                  <a:lnTo>
                    <a:pt x="8" y="89"/>
                  </a:lnTo>
                  <a:lnTo>
                    <a:pt x="91" y="8"/>
                  </a:lnTo>
                  <a:lnTo>
                    <a:pt x="81"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2" name="Google Shape;3592;p52"/>
            <p:cNvSpPr/>
            <p:nvPr/>
          </p:nvSpPr>
          <p:spPr>
            <a:xfrm>
              <a:off x="3189867" y="1374365"/>
              <a:ext cx="227117" cy="224620"/>
            </a:xfrm>
            <a:custGeom>
              <a:avLst/>
              <a:gdLst/>
              <a:ahLst/>
              <a:cxnLst/>
              <a:rect l="l" t="t" r="r" b="b"/>
              <a:pathLst>
                <a:path w="91" h="90" extrusionOk="0">
                  <a:moveTo>
                    <a:pt x="0" y="82"/>
                  </a:moveTo>
                  <a:lnTo>
                    <a:pt x="8" y="90"/>
                  </a:lnTo>
                  <a:lnTo>
                    <a:pt x="91" y="8"/>
                  </a:lnTo>
                  <a:lnTo>
                    <a:pt x="83" y="0"/>
                  </a:lnTo>
                  <a:lnTo>
                    <a:pt x="0" y="8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3" name="Google Shape;3593;p52"/>
            <p:cNvSpPr/>
            <p:nvPr/>
          </p:nvSpPr>
          <p:spPr>
            <a:xfrm>
              <a:off x="3377051" y="1314466"/>
              <a:ext cx="69882" cy="64890"/>
            </a:xfrm>
            <a:custGeom>
              <a:avLst/>
              <a:gdLst/>
              <a:ahLst/>
              <a:cxnLst/>
              <a:rect l="l" t="t" r="r" b="b"/>
              <a:pathLst>
                <a:path w="21" h="20" extrusionOk="0">
                  <a:moveTo>
                    <a:pt x="14" y="6"/>
                  </a:moveTo>
                  <a:cubicBezTo>
                    <a:pt x="8" y="0"/>
                    <a:pt x="0" y="6"/>
                    <a:pt x="0" y="6"/>
                  </a:cubicBezTo>
                  <a:cubicBezTo>
                    <a:pt x="15" y="20"/>
                    <a:pt x="15" y="20"/>
                    <a:pt x="15" y="20"/>
                  </a:cubicBezTo>
                  <a:cubicBezTo>
                    <a:pt x="15" y="20"/>
                    <a:pt x="21" y="13"/>
                    <a:pt x="14" y="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4" name="Google Shape;3594;p52"/>
            <p:cNvSpPr/>
            <p:nvPr/>
          </p:nvSpPr>
          <p:spPr>
            <a:xfrm>
              <a:off x="2950272" y="1324449"/>
              <a:ext cx="416796" cy="411805"/>
            </a:xfrm>
            <a:custGeom>
              <a:avLst/>
              <a:gdLst/>
              <a:ahLst/>
              <a:cxnLst/>
              <a:rect l="l" t="t" r="r" b="b"/>
              <a:pathLst>
                <a:path w="167" h="165" extrusionOk="0">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595" name="Google Shape;3595;p52"/>
          <p:cNvSpPr/>
          <p:nvPr/>
        </p:nvSpPr>
        <p:spPr>
          <a:xfrm>
            <a:off x="416868" y="4440053"/>
            <a:ext cx="248938" cy="321045"/>
          </a:xfrm>
          <a:custGeom>
            <a:avLst/>
            <a:gdLst/>
            <a:ahLst/>
            <a:cxnLst/>
            <a:rect l="l" t="t" r="r" b="b"/>
            <a:pathLst>
              <a:path w="109" h="141" extrusionOk="0">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596" name="Google Shape;3596;p52"/>
          <p:cNvGrpSpPr/>
          <p:nvPr/>
        </p:nvGrpSpPr>
        <p:grpSpPr>
          <a:xfrm>
            <a:off x="1806035" y="3159920"/>
            <a:ext cx="304293" cy="299464"/>
            <a:chOff x="1587575" y="2265358"/>
            <a:chExt cx="314468" cy="309477"/>
          </a:xfrm>
        </p:grpSpPr>
        <p:sp>
          <p:nvSpPr>
            <p:cNvPr id="3597" name="Google Shape;3597;p52"/>
            <p:cNvSpPr/>
            <p:nvPr/>
          </p:nvSpPr>
          <p:spPr>
            <a:xfrm>
              <a:off x="1587575" y="2265358"/>
              <a:ext cx="314468" cy="309477"/>
            </a:xfrm>
            <a:custGeom>
              <a:avLst/>
              <a:gdLst/>
              <a:ahLst/>
              <a:cxnLst/>
              <a:rect l="l" t="t" r="r" b="b"/>
              <a:pathLst>
                <a:path w="95" h="93" extrusionOk="0">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598" name="Google Shape;3598;p52"/>
            <p:cNvSpPr/>
            <p:nvPr/>
          </p:nvSpPr>
          <p:spPr>
            <a:xfrm>
              <a:off x="1712364" y="2387652"/>
              <a:ext cx="64890" cy="62395"/>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599" name="Google Shape;3599;p52"/>
          <p:cNvGrpSpPr/>
          <p:nvPr/>
        </p:nvGrpSpPr>
        <p:grpSpPr>
          <a:xfrm>
            <a:off x="2233948" y="1585561"/>
            <a:ext cx="267908" cy="304863"/>
            <a:chOff x="2927811" y="2108124"/>
            <a:chExt cx="361887" cy="411804"/>
          </a:xfrm>
        </p:grpSpPr>
        <p:sp>
          <p:nvSpPr>
            <p:cNvPr id="3600" name="Google Shape;3600;p52"/>
            <p:cNvSpPr/>
            <p:nvPr/>
          </p:nvSpPr>
          <p:spPr>
            <a:xfrm>
              <a:off x="2927811" y="2108124"/>
              <a:ext cx="164722" cy="299494"/>
            </a:xfrm>
            <a:custGeom>
              <a:avLst/>
              <a:gdLst/>
              <a:ahLst/>
              <a:cxnLst/>
              <a:rect l="l" t="t" r="r" b="b"/>
              <a:pathLst>
                <a:path w="50" h="90" extrusionOk="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1" name="Google Shape;3601;p52"/>
            <p:cNvSpPr/>
            <p:nvPr/>
          </p:nvSpPr>
          <p:spPr>
            <a:xfrm>
              <a:off x="3119985" y="2220434"/>
              <a:ext cx="169713" cy="299494"/>
            </a:xfrm>
            <a:custGeom>
              <a:avLst/>
              <a:gdLst/>
              <a:ahLst/>
              <a:cxnLst/>
              <a:rect l="l" t="t" r="r" b="b"/>
              <a:pathLst>
                <a:path w="51" h="90" extrusionOk="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2" name="Google Shape;3602;p52"/>
            <p:cNvSpPr/>
            <p:nvPr/>
          </p:nvSpPr>
          <p:spPr>
            <a:xfrm>
              <a:off x="3107507" y="2125594"/>
              <a:ext cx="99831" cy="82362"/>
            </a:xfrm>
            <a:custGeom>
              <a:avLst/>
              <a:gdLst/>
              <a:ahLst/>
              <a:cxnLst/>
              <a:rect l="l" t="t" r="r" b="b"/>
              <a:pathLst>
                <a:path w="40" h="33" extrusionOk="0">
                  <a:moveTo>
                    <a:pt x="32" y="33"/>
                  </a:moveTo>
                  <a:lnTo>
                    <a:pt x="40" y="33"/>
                  </a:lnTo>
                  <a:lnTo>
                    <a:pt x="40" y="8"/>
                  </a:lnTo>
                  <a:lnTo>
                    <a:pt x="40" y="0"/>
                  </a:lnTo>
                  <a:lnTo>
                    <a:pt x="32" y="0"/>
                  </a:lnTo>
                  <a:lnTo>
                    <a:pt x="0" y="0"/>
                  </a:lnTo>
                  <a:lnTo>
                    <a:pt x="0" y="8"/>
                  </a:lnTo>
                  <a:lnTo>
                    <a:pt x="32" y="8"/>
                  </a:lnTo>
                  <a:lnTo>
                    <a:pt x="32" y="3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3" name="Google Shape;3603;p52"/>
            <p:cNvSpPr/>
            <p:nvPr/>
          </p:nvSpPr>
          <p:spPr>
            <a:xfrm>
              <a:off x="3017659" y="2425088"/>
              <a:ext cx="82362" cy="82362"/>
            </a:xfrm>
            <a:custGeom>
              <a:avLst/>
              <a:gdLst/>
              <a:ahLst/>
              <a:cxnLst/>
              <a:rect l="l" t="t" r="r" b="b"/>
              <a:pathLst>
                <a:path w="33" h="33" extrusionOk="0">
                  <a:moveTo>
                    <a:pt x="8" y="0"/>
                  </a:moveTo>
                  <a:lnTo>
                    <a:pt x="0" y="0"/>
                  </a:lnTo>
                  <a:lnTo>
                    <a:pt x="0" y="25"/>
                  </a:lnTo>
                  <a:lnTo>
                    <a:pt x="0" y="33"/>
                  </a:lnTo>
                  <a:lnTo>
                    <a:pt x="8" y="33"/>
                  </a:lnTo>
                  <a:lnTo>
                    <a:pt x="33" y="33"/>
                  </a:lnTo>
                  <a:lnTo>
                    <a:pt x="33" y="25"/>
                  </a:lnTo>
                  <a:lnTo>
                    <a:pt x="8" y="25"/>
                  </a:lnTo>
                  <a:lnTo>
                    <a:pt x="8"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604" name="Google Shape;3604;p52"/>
          <p:cNvGrpSpPr/>
          <p:nvPr/>
        </p:nvGrpSpPr>
        <p:grpSpPr>
          <a:xfrm>
            <a:off x="1416130" y="1400465"/>
            <a:ext cx="368822" cy="272425"/>
            <a:chOff x="2563427" y="3717902"/>
            <a:chExt cx="439257" cy="324452"/>
          </a:xfrm>
        </p:grpSpPr>
        <p:sp>
          <p:nvSpPr>
            <p:cNvPr id="3605" name="Google Shape;3605;p52"/>
            <p:cNvSpPr/>
            <p:nvPr/>
          </p:nvSpPr>
          <p:spPr>
            <a:xfrm>
              <a:off x="2720660" y="3942523"/>
              <a:ext cx="127286" cy="99831"/>
            </a:xfrm>
            <a:custGeom>
              <a:avLst/>
              <a:gdLst/>
              <a:ahLst/>
              <a:cxnLst/>
              <a:rect l="l" t="t" r="r" b="b"/>
              <a:pathLst>
                <a:path w="38" h="30" extrusionOk="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6" name="Google Shape;3606;p52"/>
            <p:cNvSpPr/>
            <p:nvPr/>
          </p:nvSpPr>
          <p:spPr>
            <a:xfrm>
              <a:off x="2638300" y="3830213"/>
              <a:ext cx="292007" cy="129781"/>
            </a:xfrm>
            <a:custGeom>
              <a:avLst/>
              <a:gdLst/>
              <a:ahLst/>
              <a:cxnLst/>
              <a:rect l="l" t="t" r="r" b="b"/>
              <a:pathLst>
                <a:path w="88" h="39" extrusionOk="0">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07" name="Google Shape;3607;p52"/>
            <p:cNvSpPr/>
            <p:nvPr/>
          </p:nvSpPr>
          <p:spPr>
            <a:xfrm>
              <a:off x="2563427" y="3717902"/>
              <a:ext cx="439257" cy="169713"/>
            </a:xfrm>
            <a:custGeom>
              <a:avLst/>
              <a:gdLst/>
              <a:ahLst/>
              <a:cxnLst/>
              <a:rect l="l" t="t" r="r" b="b"/>
              <a:pathLst>
                <a:path w="132" h="51" extrusionOk="0">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608" name="Google Shape;3608;p52"/>
          <p:cNvGrpSpPr/>
          <p:nvPr/>
        </p:nvGrpSpPr>
        <p:grpSpPr>
          <a:xfrm>
            <a:off x="635846" y="761678"/>
            <a:ext cx="184048" cy="181127"/>
            <a:chOff x="1587575" y="2265358"/>
            <a:chExt cx="314468" cy="309477"/>
          </a:xfrm>
        </p:grpSpPr>
        <p:sp>
          <p:nvSpPr>
            <p:cNvPr id="3609" name="Google Shape;3609;p52"/>
            <p:cNvSpPr/>
            <p:nvPr/>
          </p:nvSpPr>
          <p:spPr>
            <a:xfrm>
              <a:off x="1587575" y="2265358"/>
              <a:ext cx="314468" cy="309477"/>
            </a:xfrm>
            <a:custGeom>
              <a:avLst/>
              <a:gdLst/>
              <a:ahLst/>
              <a:cxnLst/>
              <a:rect l="l" t="t" r="r" b="b"/>
              <a:pathLst>
                <a:path w="95" h="93" extrusionOk="0">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10" name="Google Shape;3610;p52"/>
            <p:cNvSpPr/>
            <p:nvPr/>
          </p:nvSpPr>
          <p:spPr>
            <a:xfrm>
              <a:off x="1712364" y="2387652"/>
              <a:ext cx="64890" cy="62395"/>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611" name="Google Shape;3611;p52"/>
          <p:cNvSpPr/>
          <p:nvPr/>
        </p:nvSpPr>
        <p:spPr>
          <a:xfrm>
            <a:off x="3303588" y="1537847"/>
            <a:ext cx="5562600" cy="1466671"/>
          </a:xfrm>
          <a:prstGeom prst="roundRect">
            <a:avLst>
              <a:gd name="adj" fmla="val 5186"/>
            </a:avLst>
          </a:prstGeom>
          <a:noFill/>
          <a:ln w="9525" cap="flat" cmpd="sng">
            <a:solidFill>
              <a:srgbClr val="45C1A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Calibri"/>
              <a:ea typeface="Calibri"/>
              <a:cs typeface="Calibri"/>
              <a:sym typeface="Calibri"/>
            </a:endParaRPr>
          </a:p>
        </p:txBody>
      </p:sp>
      <p:sp>
        <p:nvSpPr>
          <p:cNvPr id="3612" name="Google Shape;3612;p52"/>
          <p:cNvSpPr txBox="1"/>
          <p:nvPr/>
        </p:nvSpPr>
        <p:spPr>
          <a:xfrm>
            <a:off x="3455988" y="1690247"/>
            <a:ext cx="5181600" cy="530915"/>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050">
                <a:solidFill>
                  <a:schemeClr val="dk1"/>
                </a:solidFill>
                <a:latin typeface="Calibri"/>
                <a:ea typeface="Calibri"/>
                <a:cs typeface="Calibri"/>
                <a:sym typeface="Calibri"/>
              </a:rPr>
              <a:t>Nullam eu tempor purus. Nunc a leo magna, consequat risus. Nullam eu tempor purus. Nunc a leo magna, consequat risus. Nullam eu. Nullam eu tempor purus. Nunc a leo magna, consequat risus. Nullam eu tempor purus. Nunc a leo magna, consequat risus. Nullam eu.</a:t>
            </a:r>
            <a:endParaRPr/>
          </a:p>
        </p:txBody>
      </p:sp>
      <p:sp>
        <p:nvSpPr>
          <p:cNvPr id="3613" name="Google Shape;3613;p52"/>
          <p:cNvSpPr txBox="1"/>
          <p:nvPr/>
        </p:nvSpPr>
        <p:spPr>
          <a:xfrm>
            <a:off x="3455988" y="2455761"/>
            <a:ext cx="5181600" cy="369332"/>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050" i="1">
                <a:solidFill>
                  <a:schemeClr val="dk1"/>
                </a:solidFill>
                <a:latin typeface="Calibri"/>
                <a:ea typeface="Calibri"/>
                <a:cs typeface="Calibri"/>
                <a:sym typeface="Calibri"/>
              </a:rPr>
              <a:t>Nullam eu tempor purus. Nunc a leo magna, consequat risus. Nullam eu tempor purus. Nunc a leo magna, consequat risus. Nullam eu. Nullam eu tempor purus.</a:t>
            </a:r>
            <a:endParaRPr/>
          </a:p>
        </p:txBody>
      </p:sp>
      <p:sp>
        <p:nvSpPr>
          <p:cNvPr id="3614" name="Google Shape;3614;p52"/>
          <p:cNvSpPr txBox="1"/>
          <p:nvPr/>
        </p:nvSpPr>
        <p:spPr>
          <a:xfrm>
            <a:off x="3303588" y="3700297"/>
            <a:ext cx="5334000" cy="738664"/>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chemeClr val="dk1"/>
                </a:solidFill>
                <a:latin typeface="Calibri"/>
                <a:ea typeface="Calibri"/>
                <a:cs typeface="Calibri"/>
                <a:sym typeface="Calibri"/>
              </a:rPr>
              <a:t>New Different</a:t>
            </a:r>
            <a:endParaRPr/>
          </a:p>
          <a:p>
            <a:pPr marL="0" marR="0" lvl="0" indent="0" algn="l" rtl="0">
              <a:spcBef>
                <a:spcPts val="0"/>
              </a:spcBef>
              <a:spcAft>
                <a:spcPts val="0"/>
              </a:spcAft>
              <a:buNone/>
            </a:pPr>
            <a:r>
              <a:rPr lang="en-US" sz="1050">
                <a:solidFill>
                  <a:schemeClr val="dk1"/>
                </a:solidFill>
                <a:latin typeface="Calibri"/>
                <a:ea typeface="Calibri"/>
                <a:cs typeface="Calibri"/>
                <a:sym typeface="Calibri"/>
              </a:rPr>
              <a:t>Nullam eu tempor purus. Nunc a leo magna, consequat risus. Nullam eu tempor purus. Nunc a leo magna, consequat risus. Nullam eu.</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518"/>
                                        </p:tgtEl>
                                        <p:attrNameLst>
                                          <p:attrName>style.visibility</p:attrName>
                                        </p:attrNameLst>
                                      </p:cBhvr>
                                      <p:to>
                                        <p:strVal val="visible"/>
                                      </p:to>
                                    </p:set>
                                    <p:anim calcmode="lin" valueType="num">
                                      <p:cBhvr additive="base">
                                        <p:cTn id="7" dur="100"/>
                                        <p:tgtEl>
                                          <p:spTgt spid="3518"/>
                                        </p:tgtEl>
                                        <p:attrNameLst>
                                          <p:attrName>ppt_y</p:attrName>
                                        </p:attrNameLst>
                                      </p:cBhvr>
                                      <p:tavLst>
                                        <p:tav tm="0">
                                          <p:val>
                                            <p:strVal val="#ppt_y+1"/>
                                          </p:val>
                                        </p:tav>
                                        <p:tav tm="100000">
                                          <p:val>
                                            <p:strVal val="#ppt_y"/>
                                          </p:val>
                                        </p:tav>
                                      </p:tavLst>
                                    </p:anim>
                                  </p:childTnLst>
                                </p:cTn>
                              </p:par>
                            </p:childTnLst>
                          </p:cTn>
                        </p:par>
                        <p:par>
                          <p:cTn id="8" fill="hold">
                            <p:stCondLst>
                              <p:cond delay="100"/>
                            </p:stCondLst>
                            <p:childTnLst>
                              <p:par>
                                <p:cTn id="9" presetID="2" presetClass="entr" presetSubtype="4" fill="hold" nodeType="afterEffect">
                                  <p:stCondLst>
                                    <p:cond delay="0"/>
                                  </p:stCondLst>
                                  <p:childTnLst>
                                    <p:set>
                                      <p:cBhvr>
                                        <p:cTn id="10" dur="1" fill="hold">
                                          <p:stCondLst>
                                            <p:cond delay="0"/>
                                          </p:stCondLst>
                                        </p:cTn>
                                        <p:tgtEl>
                                          <p:spTgt spid="3519"/>
                                        </p:tgtEl>
                                        <p:attrNameLst>
                                          <p:attrName>style.visibility</p:attrName>
                                        </p:attrNameLst>
                                      </p:cBhvr>
                                      <p:to>
                                        <p:strVal val="visible"/>
                                      </p:to>
                                    </p:set>
                                    <p:anim calcmode="lin" valueType="num">
                                      <p:cBhvr additive="base">
                                        <p:cTn id="11" dur="100"/>
                                        <p:tgtEl>
                                          <p:spTgt spid="3519"/>
                                        </p:tgtEl>
                                        <p:attrNameLst>
                                          <p:attrName>ppt_y</p:attrName>
                                        </p:attrNameLst>
                                      </p:cBhvr>
                                      <p:tavLst>
                                        <p:tav tm="0">
                                          <p:val>
                                            <p:strVal val="#ppt_y+1"/>
                                          </p:val>
                                        </p:tav>
                                        <p:tav tm="100000">
                                          <p:val>
                                            <p:strVal val="#ppt_y"/>
                                          </p:val>
                                        </p:tav>
                                      </p:tavLst>
                                    </p:anim>
                                  </p:childTnLst>
                                </p:cTn>
                              </p:par>
                            </p:childTnLst>
                          </p:cTn>
                        </p:par>
                        <p:par>
                          <p:cTn id="12" fill="hold">
                            <p:stCondLst>
                              <p:cond delay="200"/>
                            </p:stCondLst>
                            <p:childTnLst>
                              <p:par>
                                <p:cTn id="13" presetID="2" presetClass="entr" presetSubtype="4" fill="hold" nodeType="afterEffect">
                                  <p:stCondLst>
                                    <p:cond delay="0"/>
                                  </p:stCondLst>
                                  <p:childTnLst>
                                    <p:set>
                                      <p:cBhvr>
                                        <p:cTn id="14" dur="1" fill="hold">
                                          <p:stCondLst>
                                            <p:cond delay="0"/>
                                          </p:stCondLst>
                                        </p:cTn>
                                        <p:tgtEl>
                                          <p:spTgt spid="3520"/>
                                        </p:tgtEl>
                                        <p:attrNameLst>
                                          <p:attrName>style.visibility</p:attrName>
                                        </p:attrNameLst>
                                      </p:cBhvr>
                                      <p:to>
                                        <p:strVal val="visible"/>
                                      </p:to>
                                    </p:set>
                                    <p:anim calcmode="lin" valueType="num">
                                      <p:cBhvr additive="base">
                                        <p:cTn id="15" dur="100"/>
                                        <p:tgtEl>
                                          <p:spTgt spid="3520"/>
                                        </p:tgtEl>
                                        <p:attrNameLst>
                                          <p:attrName>ppt_y</p:attrName>
                                        </p:attrNameLst>
                                      </p:cBhvr>
                                      <p:tavLst>
                                        <p:tav tm="0">
                                          <p:val>
                                            <p:strVal val="#ppt_y+1"/>
                                          </p:val>
                                        </p:tav>
                                        <p:tav tm="100000">
                                          <p:val>
                                            <p:strVal val="#ppt_y"/>
                                          </p:val>
                                        </p:tav>
                                      </p:tavLst>
                                    </p:anim>
                                  </p:childTnLst>
                                </p:cTn>
                              </p:par>
                            </p:childTnLst>
                          </p:cTn>
                        </p:par>
                        <p:par>
                          <p:cTn id="16" fill="hold">
                            <p:stCondLst>
                              <p:cond delay="300"/>
                            </p:stCondLst>
                            <p:childTnLst>
                              <p:par>
                                <p:cTn id="17" presetID="2" presetClass="entr" presetSubtype="4" fill="hold" nodeType="afterEffect">
                                  <p:stCondLst>
                                    <p:cond delay="0"/>
                                  </p:stCondLst>
                                  <p:childTnLst>
                                    <p:set>
                                      <p:cBhvr>
                                        <p:cTn id="18" dur="1" fill="hold">
                                          <p:stCondLst>
                                            <p:cond delay="0"/>
                                          </p:stCondLst>
                                        </p:cTn>
                                        <p:tgtEl>
                                          <p:spTgt spid="3521"/>
                                        </p:tgtEl>
                                        <p:attrNameLst>
                                          <p:attrName>style.visibility</p:attrName>
                                        </p:attrNameLst>
                                      </p:cBhvr>
                                      <p:to>
                                        <p:strVal val="visible"/>
                                      </p:to>
                                    </p:set>
                                    <p:anim calcmode="lin" valueType="num">
                                      <p:cBhvr additive="base">
                                        <p:cTn id="19" dur="100"/>
                                        <p:tgtEl>
                                          <p:spTgt spid="3521"/>
                                        </p:tgtEl>
                                        <p:attrNameLst>
                                          <p:attrName>ppt_y</p:attrName>
                                        </p:attrNameLst>
                                      </p:cBhvr>
                                      <p:tavLst>
                                        <p:tav tm="0">
                                          <p:val>
                                            <p:strVal val="#ppt_y+1"/>
                                          </p:val>
                                        </p:tav>
                                        <p:tav tm="100000">
                                          <p:val>
                                            <p:strVal val="#ppt_y"/>
                                          </p:val>
                                        </p:tav>
                                      </p:tavLst>
                                    </p:anim>
                                  </p:childTnLst>
                                </p:cTn>
                              </p:par>
                            </p:childTnLst>
                          </p:cTn>
                        </p:par>
                        <p:par>
                          <p:cTn id="20" fill="hold">
                            <p:stCondLst>
                              <p:cond delay="400"/>
                            </p:stCondLst>
                            <p:childTnLst>
                              <p:par>
                                <p:cTn id="21" presetID="2" presetClass="entr" presetSubtype="4" fill="hold" nodeType="afterEffect">
                                  <p:stCondLst>
                                    <p:cond delay="0"/>
                                  </p:stCondLst>
                                  <p:childTnLst>
                                    <p:set>
                                      <p:cBhvr>
                                        <p:cTn id="22" dur="1" fill="hold">
                                          <p:stCondLst>
                                            <p:cond delay="0"/>
                                          </p:stCondLst>
                                        </p:cTn>
                                        <p:tgtEl>
                                          <p:spTgt spid="3522"/>
                                        </p:tgtEl>
                                        <p:attrNameLst>
                                          <p:attrName>style.visibility</p:attrName>
                                        </p:attrNameLst>
                                      </p:cBhvr>
                                      <p:to>
                                        <p:strVal val="visible"/>
                                      </p:to>
                                    </p:set>
                                    <p:anim calcmode="lin" valueType="num">
                                      <p:cBhvr additive="base">
                                        <p:cTn id="23" dur="100"/>
                                        <p:tgtEl>
                                          <p:spTgt spid="3522"/>
                                        </p:tgtEl>
                                        <p:attrNameLst>
                                          <p:attrName>ppt_y</p:attrName>
                                        </p:attrNameLst>
                                      </p:cBhvr>
                                      <p:tavLst>
                                        <p:tav tm="0">
                                          <p:val>
                                            <p:strVal val="#ppt_y+1"/>
                                          </p:val>
                                        </p:tav>
                                        <p:tav tm="100000">
                                          <p:val>
                                            <p:strVal val="#ppt_y"/>
                                          </p:val>
                                        </p:tav>
                                      </p:tavLst>
                                    </p:anim>
                                  </p:childTnLst>
                                </p:cTn>
                              </p:par>
                            </p:childTnLst>
                          </p:cTn>
                        </p:par>
                        <p:par>
                          <p:cTn id="24" fill="hold">
                            <p:stCondLst>
                              <p:cond delay="500"/>
                            </p:stCondLst>
                            <p:childTnLst>
                              <p:par>
                                <p:cTn id="25" presetID="2" presetClass="entr" presetSubtype="4" fill="hold" nodeType="afterEffect">
                                  <p:stCondLst>
                                    <p:cond delay="0"/>
                                  </p:stCondLst>
                                  <p:childTnLst>
                                    <p:set>
                                      <p:cBhvr>
                                        <p:cTn id="26" dur="1" fill="hold">
                                          <p:stCondLst>
                                            <p:cond delay="0"/>
                                          </p:stCondLst>
                                        </p:cTn>
                                        <p:tgtEl>
                                          <p:spTgt spid="3523"/>
                                        </p:tgtEl>
                                        <p:attrNameLst>
                                          <p:attrName>style.visibility</p:attrName>
                                        </p:attrNameLst>
                                      </p:cBhvr>
                                      <p:to>
                                        <p:strVal val="visible"/>
                                      </p:to>
                                    </p:set>
                                    <p:anim calcmode="lin" valueType="num">
                                      <p:cBhvr additive="base">
                                        <p:cTn id="27" dur="100"/>
                                        <p:tgtEl>
                                          <p:spTgt spid="3523"/>
                                        </p:tgtEl>
                                        <p:attrNameLst>
                                          <p:attrName>ppt_y</p:attrName>
                                        </p:attrNameLst>
                                      </p:cBhvr>
                                      <p:tavLst>
                                        <p:tav tm="0">
                                          <p:val>
                                            <p:strVal val="#ppt_y+1"/>
                                          </p:val>
                                        </p:tav>
                                        <p:tav tm="100000">
                                          <p:val>
                                            <p:strVal val="#ppt_y"/>
                                          </p:val>
                                        </p:tav>
                                      </p:tavLst>
                                    </p:anim>
                                  </p:childTnLst>
                                </p:cTn>
                              </p:par>
                            </p:childTnLst>
                          </p:cTn>
                        </p:par>
                        <p:par>
                          <p:cTn id="28" fill="hold">
                            <p:stCondLst>
                              <p:cond delay="600"/>
                            </p:stCondLst>
                            <p:childTnLst>
                              <p:par>
                                <p:cTn id="29" presetID="2" presetClass="entr" presetSubtype="4" fill="hold" nodeType="afterEffect">
                                  <p:stCondLst>
                                    <p:cond delay="0"/>
                                  </p:stCondLst>
                                  <p:childTnLst>
                                    <p:set>
                                      <p:cBhvr>
                                        <p:cTn id="30" dur="1" fill="hold">
                                          <p:stCondLst>
                                            <p:cond delay="0"/>
                                          </p:stCondLst>
                                        </p:cTn>
                                        <p:tgtEl>
                                          <p:spTgt spid="3524"/>
                                        </p:tgtEl>
                                        <p:attrNameLst>
                                          <p:attrName>style.visibility</p:attrName>
                                        </p:attrNameLst>
                                      </p:cBhvr>
                                      <p:to>
                                        <p:strVal val="visible"/>
                                      </p:to>
                                    </p:set>
                                    <p:anim calcmode="lin" valueType="num">
                                      <p:cBhvr additive="base">
                                        <p:cTn id="31" dur="100"/>
                                        <p:tgtEl>
                                          <p:spTgt spid="3524"/>
                                        </p:tgtEl>
                                        <p:attrNameLst>
                                          <p:attrName>ppt_y</p:attrName>
                                        </p:attrNameLst>
                                      </p:cBhvr>
                                      <p:tavLst>
                                        <p:tav tm="0">
                                          <p:val>
                                            <p:strVal val="#ppt_y+1"/>
                                          </p:val>
                                        </p:tav>
                                        <p:tav tm="100000">
                                          <p:val>
                                            <p:strVal val="#ppt_y"/>
                                          </p:val>
                                        </p:tav>
                                      </p:tavLst>
                                    </p:anim>
                                  </p:childTnLst>
                                </p:cTn>
                              </p:par>
                            </p:childTnLst>
                          </p:cTn>
                        </p:par>
                        <p:par>
                          <p:cTn id="32" fill="hold">
                            <p:stCondLst>
                              <p:cond delay="700"/>
                            </p:stCondLst>
                            <p:childTnLst>
                              <p:par>
                                <p:cTn id="33" presetID="2" presetClass="entr" presetSubtype="4" fill="hold" nodeType="afterEffect">
                                  <p:stCondLst>
                                    <p:cond delay="0"/>
                                  </p:stCondLst>
                                  <p:childTnLst>
                                    <p:set>
                                      <p:cBhvr>
                                        <p:cTn id="34" dur="1" fill="hold">
                                          <p:stCondLst>
                                            <p:cond delay="0"/>
                                          </p:stCondLst>
                                        </p:cTn>
                                        <p:tgtEl>
                                          <p:spTgt spid="3525"/>
                                        </p:tgtEl>
                                        <p:attrNameLst>
                                          <p:attrName>style.visibility</p:attrName>
                                        </p:attrNameLst>
                                      </p:cBhvr>
                                      <p:to>
                                        <p:strVal val="visible"/>
                                      </p:to>
                                    </p:set>
                                    <p:anim calcmode="lin" valueType="num">
                                      <p:cBhvr additive="base">
                                        <p:cTn id="35" dur="100"/>
                                        <p:tgtEl>
                                          <p:spTgt spid="3525"/>
                                        </p:tgtEl>
                                        <p:attrNameLst>
                                          <p:attrName>ppt_y</p:attrName>
                                        </p:attrNameLst>
                                      </p:cBhvr>
                                      <p:tavLst>
                                        <p:tav tm="0">
                                          <p:val>
                                            <p:strVal val="#ppt_y+1"/>
                                          </p:val>
                                        </p:tav>
                                        <p:tav tm="100000">
                                          <p:val>
                                            <p:strVal val="#ppt_y"/>
                                          </p:val>
                                        </p:tav>
                                      </p:tavLst>
                                    </p:anim>
                                  </p:childTnLst>
                                </p:cTn>
                              </p:par>
                            </p:childTnLst>
                          </p:cTn>
                        </p:par>
                        <p:par>
                          <p:cTn id="36" fill="hold">
                            <p:stCondLst>
                              <p:cond delay="800"/>
                            </p:stCondLst>
                            <p:childTnLst>
                              <p:par>
                                <p:cTn id="37" presetID="2" presetClass="entr" presetSubtype="4" fill="hold" nodeType="afterEffect">
                                  <p:stCondLst>
                                    <p:cond delay="0"/>
                                  </p:stCondLst>
                                  <p:childTnLst>
                                    <p:set>
                                      <p:cBhvr>
                                        <p:cTn id="38" dur="1" fill="hold">
                                          <p:stCondLst>
                                            <p:cond delay="0"/>
                                          </p:stCondLst>
                                        </p:cTn>
                                        <p:tgtEl>
                                          <p:spTgt spid="3526"/>
                                        </p:tgtEl>
                                        <p:attrNameLst>
                                          <p:attrName>style.visibility</p:attrName>
                                        </p:attrNameLst>
                                      </p:cBhvr>
                                      <p:to>
                                        <p:strVal val="visible"/>
                                      </p:to>
                                    </p:set>
                                    <p:anim calcmode="lin" valueType="num">
                                      <p:cBhvr additive="base">
                                        <p:cTn id="39" dur="100"/>
                                        <p:tgtEl>
                                          <p:spTgt spid="3526"/>
                                        </p:tgtEl>
                                        <p:attrNameLst>
                                          <p:attrName>ppt_y</p:attrName>
                                        </p:attrNameLst>
                                      </p:cBhvr>
                                      <p:tavLst>
                                        <p:tav tm="0">
                                          <p:val>
                                            <p:strVal val="#ppt_y+1"/>
                                          </p:val>
                                        </p:tav>
                                        <p:tav tm="100000">
                                          <p:val>
                                            <p:strVal val="#ppt_y"/>
                                          </p:val>
                                        </p:tav>
                                      </p:tavLst>
                                    </p:anim>
                                  </p:childTnLst>
                                </p:cTn>
                              </p:par>
                            </p:childTnLst>
                          </p:cTn>
                        </p:par>
                        <p:par>
                          <p:cTn id="40" fill="hold">
                            <p:stCondLst>
                              <p:cond delay="900"/>
                            </p:stCondLst>
                            <p:childTnLst>
                              <p:par>
                                <p:cTn id="41" presetID="2" presetClass="entr" presetSubtype="4" fill="hold" nodeType="afterEffect">
                                  <p:stCondLst>
                                    <p:cond delay="0"/>
                                  </p:stCondLst>
                                  <p:childTnLst>
                                    <p:set>
                                      <p:cBhvr>
                                        <p:cTn id="42" dur="1" fill="hold">
                                          <p:stCondLst>
                                            <p:cond delay="0"/>
                                          </p:stCondLst>
                                        </p:cTn>
                                        <p:tgtEl>
                                          <p:spTgt spid="3527"/>
                                        </p:tgtEl>
                                        <p:attrNameLst>
                                          <p:attrName>style.visibility</p:attrName>
                                        </p:attrNameLst>
                                      </p:cBhvr>
                                      <p:to>
                                        <p:strVal val="visible"/>
                                      </p:to>
                                    </p:set>
                                    <p:anim calcmode="lin" valueType="num">
                                      <p:cBhvr additive="base">
                                        <p:cTn id="43" dur="100"/>
                                        <p:tgtEl>
                                          <p:spTgt spid="3527"/>
                                        </p:tgtEl>
                                        <p:attrNameLst>
                                          <p:attrName>ppt_y</p:attrName>
                                        </p:attrNameLst>
                                      </p:cBhvr>
                                      <p:tavLst>
                                        <p:tav tm="0">
                                          <p:val>
                                            <p:strVal val="#ppt_y+1"/>
                                          </p:val>
                                        </p:tav>
                                        <p:tav tm="100000">
                                          <p:val>
                                            <p:strVal val="#ppt_y"/>
                                          </p:val>
                                        </p:tav>
                                      </p:tavLst>
                                    </p:anim>
                                  </p:childTnLst>
                                </p:cTn>
                              </p:par>
                            </p:childTnLst>
                          </p:cTn>
                        </p:par>
                        <p:par>
                          <p:cTn id="44" fill="hold">
                            <p:stCondLst>
                              <p:cond delay="1000"/>
                            </p:stCondLst>
                            <p:childTnLst>
                              <p:par>
                                <p:cTn id="45" presetID="2" presetClass="entr" presetSubtype="4" fill="hold" nodeType="afterEffect">
                                  <p:stCondLst>
                                    <p:cond delay="0"/>
                                  </p:stCondLst>
                                  <p:childTnLst>
                                    <p:set>
                                      <p:cBhvr>
                                        <p:cTn id="46" dur="1" fill="hold">
                                          <p:stCondLst>
                                            <p:cond delay="0"/>
                                          </p:stCondLst>
                                        </p:cTn>
                                        <p:tgtEl>
                                          <p:spTgt spid="3528"/>
                                        </p:tgtEl>
                                        <p:attrNameLst>
                                          <p:attrName>style.visibility</p:attrName>
                                        </p:attrNameLst>
                                      </p:cBhvr>
                                      <p:to>
                                        <p:strVal val="visible"/>
                                      </p:to>
                                    </p:set>
                                    <p:anim calcmode="lin" valueType="num">
                                      <p:cBhvr additive="base">
                                        <p:cTn id="47" dur="100"/>
                                        <p:tgtEl>
                                          <p:spTgt spid="3528"/>
                                        </p:tgtEl>
                                        <p:attrNameLst>
                                          <p:attrName>ppt_y</p:attrName>
                                        </p:attrNameLst>
                                      </p:cBhvr>
                                      <p:tavLst>
                                        <p:tav tm="0">
                                          <p:val>
                                            <p:strVal val="#ppt_y+1"/>
                                          </p:val>
                                        </p:tav>
                                        <p:tav tm="100000">
                                          <p:val>
                                            <p:strVal val="#ppt_y"/>
                                          </p:val>
                                        </p:tav>
                                      </p:tavLst>
                                    </p:anim>
                                  </p:childTnLst>
                                </p:cTn>
                              </p:par>
                            </p:childTnLst>
                          </p:cTn>
                        </p:par>
                        <p:par>
                          <p:cTn id="48" fill="hold">
                            <p:stCondLst>
                              <p:cond delay="1100"/>
                            </p:stCondLst>
                            <p:childTnLst>
                              <p:par>
                                <p:cTn id="49" presetID="2" presetClass="entr" presetSubtype="4" fill="hold" nodeType="afterEffect">
                                  <p:stCondLst>
                                    <p:cond delay="0"/>
                                  </p:stCondLst>
                                  <p:childTnLst>
                                    <p:set>
                                      <p:cBhvr>
                                        <p:cTn id="50" dur="1" fill="hold">
                                          <p:stCondLst>
                                            <p:cond delay="0"/>
                                          </p:stCondLst>
                                        </p:cTn>
                                        <p:tgtEl>
                                          <p:spTgt spid="3529"/>
                                        </p:tgtEl>
                                        <p:attrNameLst>
                                          <p:attrName>style.visibility</p:attrName>
                                        </p:attrNameLst>
                                      </p:cBhvr>
                                      <p:to>
                                        <p:strVal val="visible"/>
                                      </p:to>
                                    </p:set>
                                    <p:anim calcmode="lin" valueType="num">
                                      <p:cBhvr additive="base">
                                        <p:cTn id="51" dur="100"/>
                                        <p:tgtEl>
                                          <p:spTgt spid="3529"/>
                                        </p:tgtEl>
                                        <p:attrNameLst>
                                          <p:attrName>ppt_y</p:attrName>
                                        </p:attrNameLst>
                                      </p:cBhvr>
                                      <p:tavLst>
                                        <p:tav tm="0">
                                          <p:val>
                                            <p:strVal val="#ppt_y+1"/>
                                          </p:val>
                                        </p:tav>
                                        <p:tav tm="100000">
                                          <p:val>
                                            <p:strVal val="#ppt_y"/>
                                          </p:val>
                                        </p:tav>
                                      </p:tavLst>
                                    </p:anim>
                                  </p:childTnLst>
                                </p:cTn>
                              </p:par>
                            </p:childTnLst>
                          </p:cTn>
                        </p:par>
                        <p:par>
                          <p:cTn id="52" fill="hold">
                            <p:stCondLst>
                              <p:cond delay="1200"/>
                            </p:stCondLst>
                            <p:childTnLst>
                              <p:par>
                                <p:cTn id="53" presetID="2" presetClass="entr" presetSubtype="4" fill="hold" nodeType="afterEffect">
                                  <p:stCondLst>
                                    <p:cond delay="0"/>
                                  </p:stCondLst>
                                  <p:childTnLst>
                                    <p:set>
                                      <p:cBhvr>
                                        <p:cTn id="54" dur="1" fill="hold">
                                          <p:stCondLst>
                                            <p:cond delay="0"/>
                                          </p:stCondLst>
                                        </p:cTn>
                                        <p:tgtEl>
                                          <p:spTgt spid="3530"/>
                                        </p:tgtEl>
                                        <p:attrNameLst>
                                          <p:attrName>style.visibility</p:attrName>
                                        </p:attrNameLst>
                                      </p:cBhvr>
                                      <p:to>
                                        <p:strVal val="visible"/>
                                      </p:to>
                                    </p:set>
                                    <p:anim calcmode="lin" valueType="num">
                                      <p:cBhvr additive="base">
                                        <p:cTn id="55" dur="100"/>
                                        <p:tgtEl>
                                          <p:spTgt spid="3530"/>
                                        </p:tgtEl>
                                        <p:attrNameLst>
                                          <p:attrName>ppt_y</p:attrName>
                                        </p:attrNameLst>
                                      </p:cBhvr>
                                      <p:tavLst>
                                        <p:tav tm="0">
                                          <p:val>
                                            <p:strVal val="#ppt_y+1"/>
                                          </p:val>
                                        </p:tav>
                                        <p:tav tm="100000">
                                          <p:val>
                                            <p:strVal val="#ppt_y"/>
                                          </p:val>
                                        </p:tav>
                                      </p:tavLst>
                                    </p:anim>
                                  </p:childTnLst>
                                </p:cTn>
                              </p:par>
                            </p:childTnLst>
                          </p:cTn>
                        </p:par>
                        <p:par>
                          <p:cTn id="56" fill="hold">
                            <p:stCondLst>
                              <p:cond delay="1300"/>
                            </p:stCondLst>
                            <p:childTnLst>
                              <p:par>
                                <p:cTn id="57" presetID="2" presetClass="entr" presetSubtype="4" fill="hold" nodeType="afterEffect">
                                  <p:stCondLst>
                                    <p:cond delay="0"/>
                                  </p:stCondLst>
                                  <p:childTnLst>
                                    <p:set>
                                      <p:cBhvr>
                                        <p:cTn id="58" dur="1" fill="hold">
                                          <p:stCondLst>
                                            <p:cond delay="0"/>
                                          </p:stCondLst>
                                        </p:cTn>
                                        <p:tgtEl>
                                          <p:spTgt spid="3531"/>
                                        </p:tgtEl>
                                        <p:attrNameLst>
                                          <p:attrName>style.visibility</p:attrName>
                                        </p:attrNameLst>
                                      </p:cBhvr>
                                      <p:to>
                                        <p:strVal val="visible"/>
                                      </p:to>
                                    </p:set>
                                    <p:anim calcmode="lin" valueType="num">
                                      <p:cBhvr additive="base">
                                        <p:cTn id="59" dur="100"/>
                                        <p:tgtEl>
                                          <p:spTgt spid="3531"/>
                                        </p:tgtEl>
                                        <p:attrNameLst>
                                          <p:attrName>ppt_y</p:attrName>
                                        </p:attrNameLst>
                                      </p:cBhvr>
                                      <p:tavLst>
                                        <p:tav tm="0">
                                          <p:val>
                                            <p:strVal val="#ppt_y+1"/>
                                          </p:val>
                                        </p:tav>
                                        <p:tav tm="100000">
                                          <p:val>
                                            <p:strVal val="#ppt_y"/>
                                          </p:val>
                                        </p:tav>
                                      </p:tavLst>
                                    </p:anim>
                                  </p:childTnLst>
                                </p:cTn>
                              </p:par>
                            </p:childTnLst>
                          </p:cTn>
                        </p:par>
                        <p:par>
                          <p:cTn id="60" fill="hold">
                            <p:stCondLst>
                              <p:cond delay="1400"/>
                            </p:stCondLst>
                            <p:childTnLst>
                              <p:par>
                                <p:cTn id="61" presetID="2" presetClass="entr" presetSubtype="4" fill="hold" nodeType="afterEffect">
                                  <p:stCondLst>
                                    <p:cond delay="0"/>
                                  </p:stCondLst>
                                  <p:childTnLst>
                                    <p:set>
                                      <p:cBhvr>
                                        <p:cTn id="62" dur="1" fill="hold">
                                          <p:stCondLst>
                                            <p:cond delay="0"/>
                                          </p:stCondLst>
                                        </p:cTn>
                                        <p:tgtEl>
                                          <p:spTgt spid="3532"/>
                                        </p:tgtEl>
                                        <p:attrNameLst>
                                          <p:attrName>style.visibility</p:attrName>
                                        </p:attrNameLst>
                                      </p:cBhvr>
                                      <p:to>
                                        <p:strVal val="visible"/>
                                      </p:to>
                                    </p:set>
                                    <p:anim calcmode="lin" valueType="num">
                                      <p:cBhvr additive="base">
                                        <p:cTn id="63" dur="100"/>
                                        <p:tgtEl>
                                          <p:spTgt spid="3532"/>
                                        </p:tgtEl>
                                        <p:attrNameLst>
                                          <p:attrName>ppt_y</p:attrName>
                                        </p:attrNameLst>
                                      </p:cBhvr>
                                      <p:tavLst>
                                        <p:tav tm="0">
                                          <p:val>
                                            <p:strVal val="#ppt_y+1"/>
                                          </p:val>
                                        </p:tav>
                                        <p:tav tm="100000">
                                          <p:val>
                                            <p:strVal val="#ppt_y"/>
                                          </p:val>
                                        </p:tav>
                                      </p:tavLst>
                                    </p:anim>
                                  </p:childTnLst>
                                </p:cTn>
                              </p:par>
                            </p:childTnLst>
                          </p:cTn>
                        </p:par>
                        <p:par>
                          <p:cTn id="64" fill="hold">
                            <p:stCondLst>
                              <p:cond delay="1500"/>
                            </p:stCondLst>
                            <p:childTnLst>
                              <p:par>
                                <p:cTn id="65" presetID="2" presetClass="entr" presetSubtype="4" fill="hold" nodeType="afterEffect">
                                  <p:stCondLst>
                                    <p:cond delay="0"/>
                                  </p:stCondLst>
                                  <p:childTnLst>
                                    <p:set>
                                      <p:cBhvr>
                                        <p:cTn id="66" dur="1" fill="hold">
                                          <p:stCondLst>
                                            <p:cond delay="0"/>
                                          </p:stCondLst>
                                        </p:cTn>
                                        <p:tgtEl>
                                          <p:spTgt spid="3533"/>
                                        </p:tgtEl>
                                        <p:attrNameLst>
                                          <p:attrName>style.visibility</p:attrName>
                                        </p:attrNameLst>
                                      </p:cBhvr>
                                      <p:to>
                                        <p:strVal val="visible"/>
                                      </p:to>
                                    </p:set>
                                    <p:anim calcmode="lin" valueType="num">
                                      <p:cBhvr additive="base">
                                        <p:cTn id="67" dur="100"/>
                                        <p:tgtEl>
                                          <p:spTgt spid="3533"/>
                                        </p:tgtEl>
                                        <p:attrNameLst>
                                          <p:attrName>ppt_y</p:attrName>
                                        </p:attrNameLst>
                                      </p:cBhvr>
                                      <p:tavLst>
                                        <p:tav tm="0">
                                          <p:val>
                                            <p:strVal val="#ppt_y+1"/>
                                          </p:val>
                                        </p:tav>
                                        <p:tav tm="100000">
                                          <p:val>
                                            <p:strVal val="#ppt_y"/>
                                          </p:val>
                                        </p:tav>
                                      </p:tavLst>
                                    </p:anim>
                                  </p:childTnLst>
                                </p:cTn>
                              </p:par>
                            </p:childTnLst>
                          </p:cTn>
                        </p:par>
                        <p:par>
                          <p:cTn id="68" fill="hold">
                            <p:stCondLst>
                              <p:cond delay="1600"/>
                            </p:stCondLst>
                            <p:childTnLst>
                              <p:par>
                                <p:cTn id="69" presetID="2" presetClass="entr" presetSubtype="4" fill="hold" nodeType="afterEffect">
                                  <p:stCondLst>
                                    <p:cond delay="0"/>
                                  </p:stCondLst>
                                  <p:childTnLst>
                                    <p:set>
                                      <p:cBhvr>
                                        <p:cTn id="70" dur="1" fill="hold">
                                          <p:stCondLst>
                                            <p:cond delay="0"/>
                                          </p:stCondLst>
                                        </p:cTn>
                                        <p:tgtEl>
                                          <p:spTgt spid="3534"/>
                                        </p:tgtEl>
                                        <p:attrNameLst>
                                          <p:attrName>style.visibility</p:attrName>
                                        </p:attrNameLst>
                                      </p:cBhvr>
                                      <p:to>
                                        <p:strVal val="visible"/>
                                      </p:to>
                                    </p:set>
                                    <p:anim calcmode="lin" valueType="num">
                                      <p:cBhvr additive="base">
                                        <p:cTn id="71" dur="100"/>
                                        <p:tgtEl>
                                          <p:spTgt spid="3534"/>
                                        </p:tgtEl>
                                        <p:attrNameLst>
                                          <p:attrName>ppt_y</p:attrName>
                                        </p:attrNameLst>
                                      </p:cBhvr>
                                      <p:tavLst>
                                        <p:tav tm="0">
                                          <p:val>
                                            <p:strVal val="#ppt_y+1"/>
                                          </p:val>
                                        </p:tav>
                                        <p:tav tm="100000">
                                          <p:val>
                                            <p:strVal val="#ppt_y"/>
                                          </p:val>
                                        </p:tav>
                                      </p:tavLst>
                                    </p:anim>
                                  </p:childTnLst>
                                </p:cTn>
                              </p:par>
                            </p:childTnLst>
                          </p:cTn>
                        </p:par>
                        <p:par>
                          <p:cTn id="72" fill="hold">
                            <p:stCondLst>
                              <p:cond delay="1700"/>
                            </p:stCondLst>
                            <p:childTnLst>
                              <p:par>
                                <p:cTn id="73" presetID="2" presetClass="entr" presetSubtype="4" fill="hold" nodeType="afterEffect">
                                  <p:stCondLst>
                                    <p:cond delay="0"/>
                                  </p:stCondLst>
                                  <p:childTnLst>
                                    <p:set>
                                      <p:cBhvr>
                                        <p:cTn id="74" dur="1" fill="hold">
                                          <p:stCondLst>
                                            <p:cond delay="0"/>
                                          </p:stCondLst>
                                        </p:cTn>
                                        <p:tgtEl>
                                          <p:spTgt spid="3535"/>
                                        </p:tgtEl>
                                        <p:attrNameLst>
                                          <p:attrName>style.visibility</p:attrName>
                                        </p:attrNameLst>
                                      </p:cBhvr>
                                      <p:to>
                                        <p:strVal val="visible"/>
                                      </p:to>
                                    </p:set>
                                    <p:anim calcmode="lin" valueType="num">
                                      <p:cBhvr additive="base">
                                        <p:cTn id="75" dur="100"/>
                                        <p:tgtEl>
                                          <p:spTgt spid="3535"/>
                                        </p:tgtEl>
                                        <p:attrNameLst>
                                          <p:attrName>ppt_y</p:attrName>
                                        </p:attrNameLst>
                                      </p:cBhvr>
                                      <p:tavLst>
                                        <p:tav tm="0">
                                          <p:val>
                                            <p:strVal val="#ppt_y+1"/>
                                          </p:val>
                                        </p:tav>
                                        <p:tav tm="100000">
                                          <p:val>
                                            <p:strVal val="#ppt_y"/>
                                          </p:val>
                                        </p:tav>
                                      </p:tavLst>
                                    </p:anim>
                                  </p:childTnLst>
                                </p:cTn>
                              </p:par>
                            </p:childTnLst>
                          </p:cTn>
                        </p:par>
                        <p:par>
                          <p:cTn id="76" fill="hold">
                            <p:stCondLst>
                              <p:cond delay="1800"/>
                            </p:stCondLst>
                            <p:childTnLst>
                              <p:par>
                                <p:cTn id="77" presetID="2" presetClass="entr" presetSubtype="4" fill="hold" nodeType="afterEffect">
                                  <p:stCondLst>
                                    <p:cond delay="0"/>
                                  </p:stCondLst>
                                  <p:childTnLst>
                                    <p:set>
                                      <p:cBhvr>
                                        <p:cTn id="78" dur="1" fill="hold">
                                          <p:stCondLst>
                                            <p:cond delay="0"/>
                                          </p:stCondLst>
                                        </p:cTn>
                                        <p:tgtEl>
                                          <p:spTgt spid="3536"/>
                                        </p:tgtEl>
                                        <p:attrNameLst>
                                          <p:attrName>style.visibility</p:attrName>
                                        </p:attrNameLst>
                                      </p:cBhvr>
                                      <p:to>
                                        <p:strVal val="visible"/>
                                      </p:to>
                                    </p:set>
                                    <p:anim calcmode="lin" valueType="num">
                                      <p:cBhvr additive="base">
                                        <p:cTn id="79" dur="100"/>
                                        <p:tgtEl>
                                          <p:spTgt spid="3536"/>
                                        </p:tgtEl>
                                        <p:attrNameLst>
                                          <p:attrName>ppt_y</p:attrName>
                                        </p:attrNameLst>
                                      </p:cBhvr>
                                      <p:tavLst>
                                        <p:tav tm="0">
                                          <p:val>
                                            <p:strVal val="#ppt_y+1"/>
                                          </p:val>
                                        </p:tav>
                                        <p:tav tm="100000">
                                          <p:val>
                                            <p:strVal val="#ppt_y"/>
                                          </p:val>
                                        </p:tav>
                                      </p:tavLst>
                                    </p:anim>
                                  </p:childTnLst>
                                </p:cTn>
                              </p:par>
                            </p:childTnLst>
                          </p:cTn>
                        </p:par>
                        <p:par>
                          <p:cTn id="80" fill="hold">
                            <p:stCondLst>
                              <p:cond delay="1900"/>
                            </p:stCondLst>
                            <p:childTnLst>
                              <p:par>
                                <p:cTn id="81" presetID="2" presetClass="entr" presetSubtype="4" fill="hold" nodeType="afterEffect">
                                  <p:stCondLst>
                                    <p:cond delay="0"/>
                                  </p:stCondLst>
                                  <p:childTnLst>
                                    <p:set>
                                      <p:cBhvr>
                                        <p:cTn id="82" dur="1" fill="hold">
                                          <p:stCondLst>
                                            <p:cond delay="0"/>
                                          </p:stCondLst>
                                        </p:cTn>
                                        <p:tgtEl>
                                          <p:spTgt spid="3537"/>
                                        </p:tgtEl>
                                        <p:attrNameLst>
                                          <p:attrName>style.visibility</p:attrName>
                                        </p:attrNameLst>
                                      </p:cBhvr>
                                      <p:to>
                                        <p:strVal val="visible"/>
                                      </p:to>
                                    </p:set>
                                    <p:anim calcmode="lin" valueType="num">
                                      <p:cBhvr additive="base">
                                        <p:cTn id="83" dur="100"/>
                                        <p:tgtEl>
                                          <p:spTgt spid="3537"/>
                                        </p:tgtEl>
                                        <p:attrNameLst>
                                          <p:attrName>ppt_y</p:attrName>
                                        </p:attrNameLst>
                                      </p:cBhvr>
                                      <p:tavLst>
                                        <p:tav tm="0">
                                          <p:val>
                                            <p:strVal val="#ppt_y+1"/>
                                          </p:val>
                                        </p:tav>
                                        <p:tav tm="100000">
                                          <p:val>
                                            <p:strVal val="#ppt_y"/>
                                          </p:val>
                                        </p:tav>
                                      </p:tavLst>
                                    </p:anim>
                                  </p:childTnLst>
                                </p:cTn>
                              </p:par>
                            </p:childTnLst>
                          </p:cTn>
                        </p:par>
                        <p:par>
                          <p:cTn id="84" fill="hold">
                            <p:stCondLst>
                              <p:cond delay="2000"/>
                            </p:stCondLst>
                            <p:childTnLst>
                              <p:par>
                                <p:cTn id="85" presetID="2" presetClass="entr" presetSubtype="4" fill="hold" nodeType="afterEffect">
                                  <p:stCondLst>
                                    <p:cond delay="0"/>
                                  </p:stCondLst>
                                  <p:childTnLst>
                                    <p:set>
                                      <p:cBhvr>
                                        <p:cTn id="86" dur="1" fill="hold">
                                          <p:stCondLst>
                                            <p:cond delay="0"/>
                                          </p:stCondLst>
                                        </p:cTn>
                                        <p:tgtEl>
                                          <p:spTgt spid="3538"/>
                                        </p:tgtEl>
                                        <p:attrNameLst>
                                          <p:attrName>style.visibility</p:attrName>
                                        </p:attrNameLst>
                                      </p:cBhvr>
                                      <p:to>
                                        <p:strVal val="visible"/>
                                      </p:to>
                                    </p:set>
                                    <p:anim calcmode="lin" valueType="num">
                                      <p:cBhvr additive="base">
                                        <p:cTn id="87" dur="100"/>
                                        <p:tgtEl>
                                          <p:spTgt spid="3538"/>
                                        </p:tgtEl>
                                        <p:attrNameLst>
                                          <p:attrName>ppt_y</p:attrName>
                                        </p:attrNameLst>
                                      </p:cBhvr>
                                      <p:tavLst>
                                        <p:tav tm="0">
                                          <p:val>
                                            <p:strVal val="#ppt_y+1"/>
                                          </p:val>
                                        </p:tav>
                                        <p:tav tm="100000">
                                          <p:val>
                                            <p:strVal val="#ppt_y"/>
                                          </p:val>
                                        </p:tav>
                                      </p:tavLst>
                                    </p:anim>
                                  </p:childTnLst>
                                </p:cTn>
                              </p:par>
                            </p:childTnLst>
                          </p:cTn>
                        </p:par>
                        <p:par>
                          <p:cTn id="88" fill="hold">
                            <p:stCondLst>
                              <p:cond delay="2100"/>
                            </p:stCondLst>
                            <p:childTnLst>
                              <p:par>
                                <p:cTn id="89" presetID="2" presetClass="entr" presetSubtype="4" fill="hold" nodeType="afterEffect">
                                  <p:stCondLst>
                                    <p:cond delay="0"/>
                                  </p:stCondLst>
                                  <p:childTnLst>
                                    <p:set>
                                      <p:cBhvr>
                                        <p:cTn id="90" dur="1" fill="hold">
                                          <p:stCondLst>
                                            <p:cond delay="0"/>
                                          </p:stCondLst>
                                        </p:cTn>
                                        <p:tgtEl>
                                          <p:spTgt spid="3539"/>
                                        </p:tgtEl>
                                        <p:attrNameLst>
                                          <p:attrName>style.visibility</p:attrName>
                                        </p:attrNameLst>
                                      </p:cBhvr>
                                      <p:to>
                                        <p:strVal val="visible"/>
                                      </p:to>
                                    </p:set>
                                    <p:anim calcmode="lin" valueType="num">
                                      <p:cBhvr additive="base">
                                        <p:cTn id="91" dur="100"/>
                                        <p:tgtEl>
                                          <p:spTgt spid="3539"/>
                                        </p:tgtEl>
                                        <p:attrNameLst>
                                          <p:attrName>ppt_y</p:attrName>
                                        </p:attrNameLst>
                                      </p:cBhvr>
                                      <p:tavLst>
                                        <p:tav tm="0">
                                          <p:val>
                                            <p:strVal val="#ppt_y+1"/>
                                          </p:val>
                                        </p:tav>
                                        <p:tav tm="100000">
                                          <p:val>
                                            <p:strVal val="#ppt_y"/>
                                          </p:val>
                                        </p:tav>
                                      </p:tavLst>
                                    </p:anim>
                                  </p:childTnLst>
                                </p:cTn>
                              </p:par>
                            </p:childTnLst>
                          </p:cTn>
                        </p:par>
                        <p:par>
                          <p:cTn id="92" fill="hold">
                            <p:stCondLst>
                              <p:cond delay="2200"/>
                            </p:stCondLst>
                            <p:childTnLst>
                              <p:par>
                                <p:cTn id="93" presetID="2" presetClass="entr" presetSubtype="4" fill="hold" nodeType="afterEffect">
                                  <p:stCondLst>
                                    <p:cond delay="0"/>
                                  </p:stCondLst>
                                  <p:childTnLst>
                                    <p:set>
                                      <p:cBhvr>
                                        <p:cTn id="94" dur="1" fill="hold">
                                          <p:stCondLst>
                                            <p:cond delay="0"/>
                                          </p:stCondLst>
                                        </p:cTn>
                                        <p:tgtEl>
                                          <p:spTgt spid="3540"/>
                                        </p:tgtEl>
                                        <p:attrNameLst>
                                          <p:attrName>style.visibility</p:attrName>
                                        </p:attrNameLst>
                                      </p:cBhvr>
                                      <p:to>
                                        <p:strVal val="visible"/>
                                      </p:to>
                                    </p:set>
                                    <p:anim calcmode="lin" valueType="num">
                                      <p:cBhvr additive="base">
                                        <p:cTn id="95" dur="100"/>
                                        <p:tgtEl>
                                          <p:spTgt spid="3540"/>
                                        </p:tgtEl>
                                        <p:attrNameLst>
                                          <p:attrName>ppt_y</p:attrName>
                                        </p:attrNameLst>
                                      </p:cBhvr>
                                      <p:tavLst>
                                        <p:tav tm="0">
                                          <p:val>
                                            <p:strVal val="#ppt_y+1"/>
                                          </p:val>
                                        </p:tav>
                                        <p:tav tm="100000">
                                          <p:val>
                                            <p:strVal val="#ppt_y"/>
                                          </p:val>
                                        </p:tav>
                                      </p:tavLst>
                                    </p:anim>
                                  </p:childTnLst>
                                </p:cTn>
                              </p:par>
                            </p:childTnLst>
                          </p:cTn>
                        </p:par>
                        <p:par>
                          <p:cTn id="96" fill="hold">
                            <p:stCondLst>
                              <p:cond delay="2300"/>
                            </p:stCondLst>
                            <p:childTnLst>
                              <p:par>
                                <p:cTn id="97" presetID="2" presetClass="entr" presetSubtype="4" fill="hold" nodeType="afterEffect">
                                  <p:stCondLst>
                                    <p:cond delay="0"/>
                                  </p:stCondLst>
                                  <p:childTnLst>
                                    <p:set>
                                      <p:cBhvr>
                                        <p:cTn id="98" dur="1" fill="hold">
                                          <p:stCondLst>
                                            <p:cond delay="0"/>
                                          </p:stCondLst>
                                        </p:cTn>
                                        <p:tgtEl>
                                          <p:spTgt spid="3541"/>
                                        </p:tgtEl>
                                        <p:attrNameLst>
                                          <p:attrName>style.visibility</p:attrName>
                                        </p:attrNameLst>
                                      </p:cBhvr>
                                      <p:to>
                                        <p:strVal val="visible"/>
                                      </p:to>
                                    </p:set>
                                    <p:anim calcmode="lin" valueType="num">
                                      <p:cBhvr additive="base">
                                        <p:cTn id="99" dur="100"/>
                                        <p:tgtEl>
                                          <p:spTgt spid="3541"/>
                                        </p:tgtEl>
                                        <p:attrNameLst>
                                          <p:attrName>ppt_y</p:attrName>
                                        </p:attrNameLst>
                                      </p:cBhvr>
                                      <p:tavLst>
                                        <p:tav tm="0">
                                          <p:val>
                                            <p:strVal val="#ppt_y+1"/>
                                          </p:val>
                                        </p:tav>
                                        <p:tav tm="100000">
                                          <p:val>
                                            <p:strVal val="#ppt_y"/>
                                          </p:val>
                                        </p:tav>
                                      </p:tavLst>
                                    </p:anim>
                                  </p:childTnLst>
                                </p:cTn>
                              </p:par>
                            </p:childTnLst>
                          </p:cTn>
                        </p:par>
                        <p:par>
                          <p:cTn id="100" fill="hold">
                            <p:stCondLst>
                              <p:cond delay="2400"/>
                            </p:stCondLst>
                            <p:childTnLst>
                              <p:par>
                                <p:cTn id="101" presetID="2" presetClass="entr" presetSubtype="4" fill="hold" nodeType="afterEffect">
                                  <p:stCondLst>
                                    <p:cond delay="0"/>
                                  </p:stCondLst>
                                  <p:childTnLst>
                                    <p:set>
                                      <p:cBhvr>
                                        <p:cTn id="102" dur="1" fill="hold">
                                          <p:stCondLst>
                                            <p:cond delay="0"/>
                                          </p:stCondLst>
                                        </p:cTn>
                                        <p:tgtEl>
                                          <p:spTgt spid="3542"/>
                                        </p:tgtEl>
                                        <p:attrNameLst>
                                          <p:attrName>style.visibility</p:attrName>
                                        </p:attrNameLst>
                                      </p:cBhvr>
                                      <p:to>
                                        <p:strVal val="visible"/>
                                      </p:to>
                                    </p:set>
                                    <p:anim calcmode="lin" valueType="num">
                                      <p:cBhvr additive="base">
                                        <p:cTn id="103" dur="100"/>
                                        <p:tgtEl>
                                          <p:spTgt spid="3542"/>
                                        </p:tgtEl>
                                        <p:attrNameLst>
                                          <p:attrName>ppt_y</p:attrName>
                                        </p:attrNameLst>
                                      </p:cBhvr>
                                      <p:tavLst>
                                        <p:tav tm="0">
                                          <p:val>
                                            <p:strVal val="#ppt_y+1"/>
                                          </p:val>
                                        </p:tav>
                                        <p:tav tm="100000">
                                          <p:val>
                                            <p:strVal val="#ppt_y"/>
                                          </p:val>
                                        </p:tav>
                                      </p:tavLst>
                                    </p:anim>
                                  </p:childTnLst>
                                </p:cTn>
                              </p:par>
                            </p:childTnLst>
                          </p:cTn>
                        </p:par>
                        <p:par>
                          <p:cTn id="104" fill="hold">
                            <p:stCondLst>
                              <p:cond delay="2500"/>
                            </p:stCondLst>
                            <p:childTnLst>
                              <p:par>
                                <p:cTn id="105" presetID="2" presetClass="entr" presetSubtype="4" fill="hold" nodeType="afterEffect">
                                  <p:stCondLst>
                                    <p:cond delay="0"/>
                                  </p:stCondLst>
                                  <p:childTnLst>
                                    <p:set>
                                      <p:cBhvr>
                                        <p:cTn id="106" dur="1" fill="hold">
                                          <p:stCondLst>
                                            <p:cond delay="0"/>
                                          </p:stCondLst>
                                        </p:cTn>
                                        <p:tgtEl>
                                          <p:spTgt spid="3543"/>
                                        </p:tgtEl>
                                        <p:attrNameLst>
                                          <p:attrName>style.visibility</p:attrName>
                                        </p:attrNameLst>
                                      </p:cBhvr>
                                      <p:to>
                                        <p:strVal val="visible"/>
                                      </p:to>
                                    </p:set>
                                    <p:anim calcmode="lin" valueType="num">
                                      <p:cBhvr additive="base">
                                        <p:cTn id="107" dur="100"/>
                                        <p:tgtEl>
                                          <p:spTgt spid="3543"/>
                                        </p:tgtEl>
                                        <p:attrNameLst>
                                          <p:attrName>ppt_y</p:attrName>
                                        </p:attrNameLst>
                                      </p:cBhvr>
                                      <p:tavLst>
                                        <p:tav tm="0">
                                          <p:val>
                                            <p:strVal val="#ppt_y+1"/>
                                          </p:val>
                                        </p:tav>
                                        <p:tav tm="100000">
                                          <p:val>
                                            <p:strVal val="#ppt_y"/>
                                          </p:val>
                                        </p:tav>
                                      </p:tavLst>
                                    </p:anim>
                                  </p:childTnLst>
                                </p:cTn>
                              </p:par>
                            </p:childTnLst>
                          </p:cTn>
                        </p:par>
                        <p:par>
                          <p:cTn id="108" fill="hold">
                            <p:stCondLst>
                              <p:cond delay="2600"/>
                            </p:stCondLst>
                            <p:childTnLst>
                              <p:par>
                                <p:cTn id="109" presetID="2" presetClass="entr" presetSubtype="4" fill="hold" nodeType="afterEffect">
                                  <p:stCondLst>
                                    <p:cond delay="0"/>
                                  </p:stCondLst>
                                  <p:childTnLst>
                                    <p:set>
                                      <p:cBhvr>
                                        <p:cTn id="110" dur="1" fill="hold">
                                          <p:stCondLst>
                                            <p:cond delay="0"/>
                                          </p:stCondLst>
                                        </p:cTn>
                                        <p:tgtEl>
                                          <p:spTgt spid="3544"/>
                                        </p:tgtEl>
                                        <p:attrNameLst>
                                          <p:attrName>style.visibility</p:attrName>
                                        </p:attrNameLst>
                                      </p:cBhvr>
                                      <p:to>
                                        <p:strVal val="visible"/>
                                      </p:to>
                                    </p:set>
                                    <p:anim calcmode="lin" valueType="num">
                                      <p:cBhvr additive="base">
                                        <p:cTn id="111" dur="100"/>
                                        <p:tgtEl>
                                          <p:spTgt spid="3544"/>
                                        </p:tgtEl>
                                        <p:attrNameLst>
                                          <p:attrName>ppt_y</p:attrName>
                                        </p:attrNameLst>
                                      </p:cBhvr>
                                      <p:tavLst>
                                        <p:tav tm="0">
                                          <p:val>
                                            <p:strVal val="#ppt_y+1"/>
                                          </p:val>
                                        </p:tav>
                                        <p:tav tm="100000">
                                          <p:val>
                                            <p:strVal val="#ppt_y"/>
                                          </p:val>
                                        </p:tav>
                                      </p:tavLst>
                                    </p:anim>
                                  </p:childTnLst>
                                </p:cTn>
                              </p:par>
                            </p:childTnLst>
                          </p:cTn>
                        </p:par>
                        <p:par>
                          <p:cTn id="112" fill="hold">
                            <p:stCondLst>
                              <p:cond delay="2700"/>
                            </p:stCondLst>
                            <p:childTnLst>
                              <p:par>
                                <p:cTn id="113" presetID="2" presetClass="entr" presetSubtype="4" fill="hold" nodeType="afterEffect">
                                  <p:stCondLst>
                                    <p:cond delay="0"/>
                                  </p:stCondLst>
                                  <p:childTnLst>
                                    <p:set>
                                      <p:cBhvr>
                                        <p:cTn id="114" dur="1" fill="hold">
                                          <p:stCondLst>
                                            <p:cond delay="0"/>
                                          </p:stCondLst>
                                        </p:cTn>
                                        <p:tgtEl>
                                          <p:spTgt spid="3545"/>
                                        </p:tgtEl>
                                        <p:attrNameLst>
                                          <p:attrName>style.visibility</p:attrName>
                                        </p:attrNameLst>
                                      </p:cBhvr>
                                      <p:to>
                                        <p:strVal val="visible"/>
                                      </p:to>
                                    </p:set>
                                    <p:anim calcmode="lin" valueType="num">
                                      <p:cBhvr additive="base">
                                        <p:cTn id="115" dur="100"/>
                                        <p:tgtEl>
                                          <p:spTgt spid="3545"/>
                                        </p:tgtEl>
                                        <p:attrNameLst>
                                          <p:attrName>ppt_y</p:attrName>
                                        </p:attrNameLst>
                                      </p:cBhvr>
                                      <p:tavLst>
                                        <p:tav tm="0">
                                          <p:val>
                                            <p:strVal val="#ppt_y+1"/>
                                          </p:val>
                                        </p:tav>
                                        <p:tav tm="100000">
                                          <p:val>
                                            <p:strVal val="#ppt_y"/>
                                          </p:val>
                                        </p:tav>
                                      </p:tavLst>
                                    </p:anim>
                                  </p:childTnLst>
                                </p:cTn>
                              </p:par>
                            </p:childTnLst>
                          </p:cTn>
                        </p:par>
                        <p:par>
                          <p:cTn id="116" fill="hold">
                            <p:stCondLst>
                              <p:cond delay="2800"/>
                            </p:stCondLst>
                            <p:childTnLst>
                              <p:par>
                                <p:cTn id="117" presetID="2" presetClass="entr" presetSubtype="4" fill="hold" nodeType="afterEffect">
                                  <p:stCondLst>
                                    <p:cond delay="0"/>
                                  </p:stCondLst>
                                  <p:childTnLst>
                                    <p:set>
                                      <p:cBhvr>
                                        <p:cTn id="118" dur="1" fill="hold">
                                          <p:stCondLst>
                                            <p:cond delay="0"/>
                                          </p:stCondLst>
                                        </p:cTn>
                                        <p:tgtEl>
                                          <p:spTgt spid="3546"/>
                                        </p:tgtEl>
                                        <p:attrNameLst>
                                          <p:attrName>style.visibility</p:attrName>
                                        </p:attrNameLst>
                                      </p:cBhvr>
                                      <p:to>
                                        <p:strVal val="visible"/>
                                      </p:to>
                                    </p:set>
                                    <p:anim calcmode="lin" valueType="num">
                                      <p:cBhvr additive="base">
                                        <p:cTn id="119" dur="100"/>
                                        <p:tgtEl>
                                          <p:spTgt spid="3546"/>
                                        </p:tgtEl>
                                        <p:attrNameLst>
                                          <p:attrName>ppt_y</p:attrName>
                                        </p:attrNameLst>
                                      </p:cBhvr>
                                      <p:tavLst>
                                        <p:tav tm="0">
                                          <p:val>
                                            <p:strVal val="#ppt_y+1"/>
                                          </p:val>
                                        </p:tav>
                                        <p:tav tm="100000">
                                          <p:val>
                                            <p:strVal val="#ppt_y"/>
                                          </p:val>
                                        </p:tav>
                                      </p:tavLst>
                                    </p:anim>
                                  </p:childTnLst>
                                </p:cTn>
                              </p:par>
                            </p:childTnLst>
                          </p:cTn>
                        </p:par>
                        <p:par>
                          <p:cTn id="120" fill="hold">
                            <p:stCondLst>
                              <p:cond delay="2900"/>
                            </p:stCondLst>
                            <p:childTnLst>
                              <p:par>
                                <p:cTn id="121" presetID="2" presetClass="entr" presetSubtype="4" fill="hold" nodeType="afterEffect">
                                  <p:stCondLst>
                                    <p:cond delay="0"/>
                                  </p:stCondLst>
                                  <p:childTnLst>
                                    <p:set>
                                      <p:cBhvr>
                                        <p:cTn id="122" dur="1" fill="hold">
                                          <p:stCondLst>
                                            <p:cond delay="0"/>
                                          </p:stCondLst>
                                        </p:cTn>
                                        <p:tgtEl>
                                          <p:spTgt spid="3547"/>
                                        </p:tgtEl>
                                        <p:attrNameLst>
                                          <p:attrName>style.visibility</p:attrName>
                                        </p:attrNameLst>
                                      </p:cBhvr>
                                      <p:to>
                                        <p:strVal val="visible"/>
                                      </p:to>
                                    </p:set>
                                    <p:anim calcmode="lin" valueType="num">
                                      <p:cBhvr additive="base">
                                        <p:cTn id="123" dur="100"/>
                                        <p:tgtEl>
                                          <p:spTgt spid="3547"/>
                                        </p:tgtEl>
                                        <p:attrNameLst>
                                          <p:attrName>ppt_y</p:attrName>
                                        </p:attrNameLst>
                                      </p:cBhvr>
                                      <p:tavLst>
                                        <p:tav tm="0">
                                          <p:val>
                                            <p:strVal val="#ppt_y+1"/>
                                          </p:val>
                                        </p:tav>
                                        <p:tav tm="100000">
                                          <p:val>
                                            <p:strVal val="#ppt_y"/>
                                          </p:val>
                                        </p:tav>
                                      </p:tavLst>
                                    </p:anim>
                                  </p:childTnLst>
                                </p:cTn>
                              </p:par>
                            </p:childTnLst>
                          </p:cTn>
                        </p:par>
                        <p:par>
                          <p:cTn id="124" fill="hold">
                            <p:stCondLst>
                              <p:cond delay="3000"/>
                            </p:stCondLst>
                            <p:childTnLst>
                              <p:par>
                                <p:cTn id="125" presetID="2" presetClass="entr" presetSubtype="4" fill="hold" nodeType="afterEffect">
                                  <p:stCondLst>
                                    <p:cond delay="0"/>
                                  </p:stCondLst>
                                  <p:childTnLst>
                                    <p:set>
                                      <p:cBhvr>
                                        <p:cTn id="126" dur="1" fill="hold">
                                          <p:stCondLst>
                                            <p:cond delay="0"/>
                                          </p:stCondLst>
                                        </p:cTn>
                                        <p:tgtEl>
                                          <p:spTgt spid="3548"/>
                                        </p:tgtEl>
                                        <p:attrNameLst>
                                          <p:attrName>style.visibility</p:attrName>
                                        </p:attrNameLst>
                                      </p:cBhvr>
                                      <p:to>
                                        <p:strVal val="visible"/>
                                      </p:to>
                                    </p:set>
                                    <p:anim calcmode="lin" valueType="num">
                                      <p:cBhvr additive="base">
                                        <p:cTn id="127" dur="100"/>
                                        <p:tgtEl>
                                          <p:spTgt spid="3548"/>
                                        </p:tgtEl>
                                        <p:attrNameLst>
                                          <p:attrName>ppt_y</p:attrName>
                                        </p:attrNameLst>
                                      </p:cBhvr>
                                      <p:tavLst>
                                        <p:tav tm="0">
                                          <p:val>
                                            <p:strVal val="#ppt_y+1"/>
                                          </p:val>
                                        </p:tav>
                                        <p:tav tm="100000">
                                          <p:val>
                                            <p:strVal val="#ppt_y"/>
                                          </p:val>
                                        </p:tav>
                                      </p:tavLst>
                                    </p:anim>
                                  </p:childTnLst>
                                </p:cTn>
                              </p:par>
                            </p:childTnLst>
                          </p:cTn>
                        </p:par>
                        <p:par>
                          <p:cTn id="128" fill="hold">
                            <p:stCondLst>
                              <p:cond delay="3100"/>
                            </p:stCondLst>
                            <p:childTnLst>
                              <p:par>
                                <p:cTn id="129" presetID="2" presetClass="entr" presetSubtype="4" fill="hold" nodeType="afterEffect">
                                  <p:stCondLst>
                                    <p:cond delay="0"/>
                                  </p:stCondLst>
                                  <p:childTnLst>
                                    <p:set>
                                      <p:cBhvr>
                                        <p:cTn id="130" dur="1" fill="hold">
                                          <p:stCondLst>
                                            <p:cond delay="0"/>
                                          </p:stCondLst>
                                        </p:cTn>
                                        <p:tgtEl>
                                          <p:spTgt spid="3552"/>
                                        </p:tgtEl>
                                        <p:attrNameLst>
                                          <p:attrName>style.visibility</p:attrName>
                                        </p:attrNameLst>
                                      </p:cBhvr>
                                      <p:to>
                                        <p:strVal val="visible"/>
                                      </p:to>
                                    </p:set>
                                    <p:anim calcmode="lin" valueType="num">
                                      <p:cBhvr additive="base">
                                        <p:cTn id="131" dur="100"/>
                                        <p:tgtEl>
                                          <p:spTgt spid="3552"/>
                                        </p:tgtEl>
                                        <p:attrNameLst>
                                          <p:attrName>ppt_y</p:attrName>
                                        </p:attrNameLst>
                                      </p:cBhvr>
                                      <p:tavLst>
                                        <p:tav tm="0">
                                          <p:val>
                                            <p:strVal val="#ppt_y+1"/>
                                          </p:val>
                                        </p:tav>
                                        <p:tav tm="100000">
                                          <p:val>
                                            <p:strVal val="#ppt_y"/>
                                          </p:val>
                                        </p:tav>
                                      </p:tavLst>
                                    </p:anim>
                                  </p:childTnLst>
                                </p:cTn>
                              </p:par>
                            </p:childTnLst>
                          </p:cTn>
                        </p:par>
                        <p:par>
                          <p:cTn id="132" fill="hold">
                            <p:stCondLst>
                              <p:cond delay="3200"/>
                            </p:stCondLst>
                            <p:childTnLst>
                              <p:par>
                                <p:cTn id="133" presetID="2" presetClass="entr" presetSubtype="4" fill="hold" nodeType="afterEffect">
                                  <p:stCondLst>
                                    <p:cond delay="0"/>
                                  </p:stCondLst>
                                  <p:childTnLst>
                                    <p:set>
                                      <p:cBhvr>
                                        <p:cTn id="134" dur="1" fill="hold">
                                          <p:stCondLst>
                                            <p:cond delay="0"/>
                                          </p:stCondLst>
                                        </p:cTn>
                                        <p:tgtEl>
                                          <p:spTgt spid="3553"/>
                                        </p:tgtEl>
                                        <p:attrNameLst>
                                          <p:attrName>style.visibility</p:attrName>
                                        </p:attrNameLst>
                                      </p:cBhvr>
                                      <p:to>
                                        <p:strVal val="visible"/>
                                      </p:to>
                                    </p:set>
                                    <p:anim calcmode="lin" valueType="num">
                                      <p:cBhvr additive="base">
                                        <p:cTn id="135" dur="100"/>
                                        <p:tgtEl>
                                          <p:spTgt spid="3553"/>
                                        </p:tgtEl>
                                        <p:attrNameLst>
                                          <p:attrName>ppt_y</p:attrName>
                                        </p:attrNameLst>
                                      </p:cBhvr>
                                      <p:tavLst>
                                        <p:tav tm="0">
                                          <p:val>
                                            <p:strVal val="#ppt_y+1"/>
                                          </p:val>
                                        </p:tav>
                                        <p:tav tm="100000">
                                          <p:val>
                                            <p:strVal val="#ppt_y"/>
                                          </p:val>
                                        </p:tav>
                                      </p:tavLst>
                                    </p:anim>
                                  </p:childTnLst>
                                </p:cTn>
                              </p:par>
                            </p:childTnLst>
                          </p:cTn>
                        </p:par>
                        <p:par>
                          <p:cTn id="136" fill="hold">
                            <p:stCondLst>
                              <p:cond delay="3300"/>
                            </p:stCondLst>
                            <p:childTnLst>
                              <p:par>
                                <p:cTn id="137" presetID="2" presetClass="entr" presetSubtype="4" fill="hold" nodeType="afterEffect">
                                  <p:stCondLst>
                                    <p:cond delay="0"/>
                                  </p:stCondLst>
                                  <p:childTnLst>
                                    <p:set>
                                      <p:cBhvr>
                                        <p:cTn id="138" dur="1" fill="hold">
                                          <p:stCondLst>
                                            <p:cond delay="0"/>
                                          </p:stCondLst>
                                        </p:cTn>
                                        <p:tgtEl>
                                          <p:spTgt spid="3554"/>
                                        </p:tgtEl>
                                        <p:attrNameLst>
                                          <p:attrName>style.visibility</p:attrName>
                                        </p:attrNameLst>
                                      </p:cBhvr>
                                      <p:to>
                                        <p:strVal val="visible"/>
                                      </p:to>
                                    </p:set>
                                    <p:anim calcmode="lin" valueType="num">
                                      <p:cBhvr additive="base">
                                        <p:cTn id="139" dur="100"/>
                                        <p:tgtEl>
                                          <p:spTgt spid="3554"/>
                                        </p:tgtEl>
                                        <p:attrNameLst>
                                          <p:attrName>ppt_y</p:attrName>
                                        </p:attrNameLst>
                                      </p:cBhvr>
                                      <p:tavLst>
                                        <p:tav tm="0">
                                          <p:val>
                                            <p:strVal val="#ppt_y+1"/>
                                          </p:val>
                                        </p:tav>
                                        <p:tav tm="100000">
                                          <p:val>
                                            <p:strVal val="#ppt_y"/>
                                          </p:val>
                                        </p:tav>
                                      </p:tavLst>
                                    </p:anim>
                                  </p:childTnLst>
                                </p:cTn>
                              </p:par>
                            </p:childTnLst>
                          </p:cTn>
                        </p:par>
                        <p:par>
                          <p:cTn id="140" fill="hold">
                            <p:stCondLst>
                              <p:cond delay="3400"/>
                            </p:stCondLst>
                            <p:childTnLst>
                              <p:par>
                                <p:cTn id="141" presetID="2" presetClass="entr" presetSubtype="4" fill="hold" nodeType="afterEffect">
                                  <p:stCondLst>
                                    <p:cond delay="0"/>
                                  </p:stCondLst>
                                  <p:childTnLst>
                                    <p:set>
                                      <p:cBhvr>
                                        <p:cTn id="142" dur="1" fill="hold">
                                          <p:stCondLst>
                                            <p:cond delay="0"/>
                                          </p:stCondLst>
                                        </p:cTn>
                                        <p:tgtEl>
                                          <p:spTgt spid="3557"/>
                                        </p:tgtEl>
                                        <p:attrNameLst>
                                          <p:attrName>style.visibility</p:attrName>
                                        </p:attrNameLst>
                                      </p:cBhvr>
                                      <p:to>
                                        <p:strVal val="visible"/>
                                      </p:to>
                                    </p:set>
                                    <p:anim calcmode="lin" valueType="num">
                                      <p:cBhvr additive="base">
                                        <p:cTn id="143" dur="100"/>
                                        <p:tgtEl>
                                          <p:spTgt spid="3557"/>
                                        </p:tgtEl>
                                        <p:attrNameLst>
                                          <p:attrName>ppt_y</p:attrName>
                                        </p:attrNameLst>
                                      </p:cBhvr>
                                      <p:tavLst>
                                        <p:tav tm="0">
                                          <p:val>
                                            <p:strVal val="#ppt_y+1"/>
                                          </p:val>
                                        </p:tav>
                                        <p:tav tm="100000">
                                          <p:val>
                                            <p:strVal val="#ppt_y"/>
                                          </p:val>
                                        </p:tav>
                                      </p:tavLst>
                                    </p:anim>
                                  </p:childTnLst>
                                </p:cTn>
                              </p:par>
                            </p:childTnLst>
                          </p:cTn>
                        </p:par>
                        <p:par>
                          <p:cTn id="144" fill="hold">
                            <p:stCondLst>
                              <p:cond delay="3500"/>
                            </p:stCondLst>
                            <p:childTnLst>
                              <p:par>
                                <p:cTn id="145" presetID="2" presetClass="entr" presetSubtype="4" fill="hold" nodeType="afterEffect">
                                  <p:stCondLst>
                                    <p:cond delay="0"/>
                                  </p:stCondLst>
                                  <p:childTnLst>
                                    <p:set>
                                      <p:cBhvr>
                                        <p:cTn id="146" dur="1" fill="hold">
                                          <p:stCondLst>
                                            <p:cond delay="0"/>
                                          </p:stCondLst>
                                        </p:cTn>
                                        <p:tgtEl>
                                          <p:spTgt spid="3562"/>
                                        </p:tgtEl>
                                        <p:attrNameLst>
                                          <p:attrName>style.visibility</p:attrName>
                                        </p:attrNameLst>
                                      </p:cBhvr>
                                      <p:to>
                                        <p:strVal val="visible"/>
                                      </p:to>
                                    </p:set>
                                    <p:anim calcmode="lin" valueType="num">
                                      <p:cBhvr additive="base">
                                        <p:cTn id="147" dur="100"/>
                                        <p:tgtEl>
                                          <p:spTgt spid="3562"/>
                                        </p:tgtEl>
                                        <p:attrNameLst>
                                          <p:attrName>ppt_y</p:attrName>
                                        </p:attrNameLst>
                                      </p:cBhvr>
                                      <p:tavLst>
                                        <p:tav tm="0">
                                          <p:val>
                                            <p:strVal val="#ppt_y+1"/>
                                          </p:val>
                                        </p:tav>
                                        <p:tav tm="100000">
                                          <p:val>
                                            <p:strVal val="#ppt_y"/>
                                          </p:val>
                                        </p:tav>
                                      </p:tavLst>
                                    </p:anim>
                                  </p:childTnLst>
                                </p:cTn>
                              </p:par>
                            </p:childTnLst>
                          </p:cTn>
                        </p:par>
                        <p:par>
                          <p:cTn id="148" fill="hold">
                            <p:stCondLst>
                              <p:cond delay="3600"/>
                            </p:stCondLst>
                            <p:childTnLst>
                              <p:par>
                                <p:cTn id="149" presetID="2" presetClass="entr" presetSubtype="4" fill="hold" nodeType="afterEffect">
                                  <p:stCondLst>
                                    <p:cond delay="0"/>
                                  </p:stCondLst>
                                  <p:childTnLst>
                                    <p:set>
                                      <p:cBhvr>
                                        <p:cTn id="150" dur="1" fill="hold">
                                          <p:stCondLst>
                                            <p:cond delay="0"/>
                                          </p:stCondLst>
                                        </p:cTn>
                                        <p:tgtEl>
                                          <p:spTgt spid="3568"/>
                                        </p:tgtEl>
                                        <p:attrNameLst>
                                          <p:attrName>style.visibility</p:attrName>
                                        </p:attrNameLst>
                                      </p:cBhvr>
                                      <p:to>
                                        <p:strVal val="visible"/>
                                      </p:to>
                                    </p:set>
                                    <p:anim calcmode="lin" valueType="num">
                                      <p:cBhvr additive="base">
                                        <p:cTn id="151" dur="100"/>
                                        <p:tgtEl>
                                          <p:spTgt spid="3568"/>
                                        </p:tgtEl>
                                        <p:attrNameLst>
                                          <p:attrName>ppt_y</p:attrName>
                                        </p:attrNameLst>
                                      </p:cBhvr>
                                      <p:tavLst>
                                        <p:tav tm="0">
                                          <p:val>
                                            <p:strVal val="#ppt_y+1"/>
                                          </p:val>
                                        </p:tav>
                                        <p:tav tm="100000">
                                          <p:val>
                                            <p:strVal val="#ppt_y"/>
                                          </p:val>
                                        </p:tav>
                                      </p:tavLst>
                                    </p:anim>
                                  </p:childTnLst>
                                </p:cTn>
                              </p:par>
                            </p:childTnLst>
                          </p:cTn>
                        </p:par>
                        <p:par>
                          <p:cTn id="152" fill="hold">
                            <p:stCondLst>
                              <p:cond delay="3700"/>
                            </p:stCondLst>
                            <p:childTnLst>
                              <p:par>
                                <p:cTn id="153" presetID="2" presetClass="entr" presetSubtype="4" fill="hold" nodeType="afterEffect">
                                  <p:stCondLst>
                                    <p:cond delay="0"/>
                                  </p:stCondLst>
                                  <p:childTnLst>
                                    <p:set>
                                      <p:cBhvr>
                                        <p:cTn id="154" dur="1" fill="hold">
                                          <p:stCondLst>
                                            <p:cond delay="0"/>
                                          </p:stCondLst>
                                        </p:cTn>
                                        <p:tgtEl>
                                          <p:spTgt spid="3572"/>
                                        </p:tgtEl>
                                        <p:attrNameLst>
                                          <p:attrName>style.visibility</p:attrName>
                                        </p:attrNameLst>
                                      </p:cBhvr>
                                      <p:to>
                                        <p:strVal val="visible"/>
                                      </p:to>
                                    </p:set>
                                    <p:anim calcmode="lin" valueType="num">
                                      <p:cBhvr additive="base">
                                        <p:cTn id="155" dur="100"/>
                                        <p:tgtEl>
                                          <p:spTgt spid="3572"/>
                                        </p:tgtEl>
                                        <p:attrNameLst>
                                          <p:attrName>ppt_y</p:attrName>
                                        </p:attrNameLst>
                                      </p:cBhvr>
                                      <p:tavLst>
                                        <p:tav tm="0">
                                          <p:val>
                                            <p:strVal val="#ppt_y+1"/>
                                          </p:val>
                                        </p:tav>
                                        <p:tav tm="100000">
                                          <p:val>
                                            <p:strVal val="#ppt_y"/>
                                          </p:val>
                                        </p:tav>
                                      </p:tavLst>
                                    </p:anim>
                                  </p:childTnLst>
                                </p:cTn>
                              </p:par>
                            </p:childTnLst>
                          </p:cTn>
                        </p:par>
                        <p:par>
                          <p:cTn id="156" fill="hold">
                            <p:stCondLst>
                              <p:cond delay="3800"/>
                            </p:stCondLst>
                            <p:childTnLst>
                              <p:par>
                                <p:cTn id="157" presetID="2" presetClass="entr" presetSubtype="4" fill="hold" nodeType="afterEffect">
                                  <p:stCondLst>
                                    <p:cond delay="0"/>
                                  </p:stCondLst>
                                  <p:childTnLst>
                                    <p:set>
                                      <p:cBhvr>
                                        <p:cTn id="158" dur="1" fill="hold">
                                          <p:stCondLst>
                                            <p:cond delay="0"/>
                                          </p:stCondLst>
                                        </p:cTn>
                                        <p:tgtEl>
                                          <p:spTgt spid="3576"/>
                                        </p:tgtEl>
                                        <p:attrNameLst>
                                          <p:attrName>style.visibility</p:attrName>
                                        </p:attrNameLst>
                                      </p:cBhvr>
                                      <p:to>
                                        <p:strVal val="visible"/>
                                      </p:to>
                                    </p:set>
                                    <p:anim calcmode="lin" valueType="num">
                                      <p:cBhvr additive="base">
                                        <p:cTn id="159" dur="100"/>
                                        <p:tgtEl>
                                          <p:spTgt spid="3576"/>
                                        </p:tgtEl>
                                        <p:attrNameLst>
                                          <p:attrName>ppt_y</p:attrName>
                                        </p:attrNameLst>
                                      </p:cBhvr>
                                      <p:tavLst>
                                        <p:tav tm="0">
                                          <p:val>
                                            <p:strVal val="#ppt_y+1"/>
                                          </p:val>
                                        </p:tav>
                                        <p:tav tm="100000">
                                          <p:val>
                                            <p:strVal val="#ppt_y"/>
                                          </p:val>
                                        </p:tav>
                                      </p:tavLst>
                                    </p:anim>
                                  </p:childTnLst>
                                </p:cTn>
                              </p:par>
                            </p:childTnLst>
                          </p:cTn>
                        </p:par>
                        <p:par>
                          <p:cTn id="160" fill="hold">
                            <p:stCondLst>
                              <p:cond delay="3900"/>
                            </p:stCondLst>
                            <p:childTnLst>
                              <p:par>
                                <p:cTn id="161" presetID="2" presetClass="entr" presetSubtype="4" fill="hold" nodeType="afterEffect">
                                  <p:stCondLst>
                                    <p:cond delay="0"/>
                                  </p:stCondLst>
                                  <p:childTnLst>
                                    <p:set>
                                      <p:cBhvr>
                                        <p:cTn id="162" dur="1" fill="hold">
                                          <p:stCondLst>
                                            <p:cond delay="0"/>
                                          </p:stCondLst>
                                        </p:cTn>
                                        <p:tgtEl>
                                          <p:spTgt spid="3579"/>
                                        </p:tgtEl>
                                        <p:attrNameLst>
                                          <p:attrName>style.visibility</p:attrName>
                                        </p:attrNameLst>
                                      </p:cBhvr>
                                      <p:to>
                                        <p:strVal val="visible"/>
                                      </p:to>
                                    </p:set>
                                    <p:anim calcmode="lin" valueType="num">
                                      <p:cBhvr additive="base">
                                        <p:cTn id="163" dur="100"/>
                                        <p:tgtEl>
                                          <p:spTgt spid="3579"/>
                                        </p:tgtEl>
                                        <p:attrNameLst>
                                          <p:attrName>ppt_y</p:attrName>
                                        </p:attrNameLst>
                                      </p:cBhvr>
                                      <p:tavLst>
                                        <p:tav tm="0">
                                          <p:val>
                                            <p:strVal val="#ppt_y+1"/>
                                          </p:val>
                                        </p:tav>
                                        <p:tav tm="100000">
                                          <p:val>
                                            <p:strVal val="#ppt_y"/>
                                          </p:val>
                                        </p:tav>
                                      </p:tavLst>
                                    </p:anim>
                                  </p:childTnLst>
                                </p:cTn>
                              </p:par>
                            </p:childTnLst>
                          </p:cTn>
                        </p:par>
                        <p:par>
                          <p:cTn id="164" fill="hold">
                            <p:stCondLst>
                              <p:cond delay="4000"/>
                            </p:stCondLst>
                            <p:childTnLst>
                              <p:par>
                                <p:cTn id="165" presetID="2" presetClass="entr" presetSubtype="4" fill="hold" nodeType="afterEffect">
                                  <p:stCondLst>
                                    <p:cond delay="0"/>
                                  </p:stCondLst>
                                  <p:childTnLst>
                                    <p:set>
                                      <p:cBhvr>
                                        <p:cTn id="166" dur="1" fill="hold">
                                          <p:stCondLst>
                                            <p:cond delay="0"/>
                                          </p:stCondLst>
                                        </p:cTn>
                                        <p:tgtEl>
                                          <p:spTgt spid="3583"/>
                                        </p:tgtEl>
                                        <p:attrNameLst>
                                          <p:attrName>style.visibility</p:attrName>
                                        </p:attrNameLst>
                                      </p:cBhvr>
                                      <p:to>
                                        <p:strVal val="visible"/>
                                      </p:to>
                                    </p:set>
                                    <p:anim calcmode="lin" valueType="num">
                                      <p:cBhvr additive="base">
                                        <p:cTn id="167" dur="100"/>
                                        <p:tgtEl>
                                          <p:spTgt spid="3583"/>
                                        </p:tgtEl>
                                        <p:attrNameLst>
                                          <p:attrName>ppt_y</p:attrName>
                                        </p:attrNameLst>
                                      </p:cBhvr>
                                      <p:tavLst>
                                        <p:tav tm="0">
                                          <p:val>
                                            <p:strVal val="#ppt_y+1"/>
                                          </p:val>
                                        </p:tav>
                                        <p:tav tm="100000">
                                          <p:val>
                                            <p:strVal val="#ppt_y"/>
                                          </p:val>
                                        </p:tav>
                                      </p:tavLst>
                                    </p:anim>
                                  </p:childTnLst>
                                </p:cTn>
                              </p:par>
                            </p:childTnLst>
                          </p:cTn>
                        </p:par>
                        <p:par>
                          <p:cTn id="168" fill="hold">
                            <p:stCondLst>
                              <p:cond delay="4100"/>
                            </p:stCondLst>
                            <p:childTnLst>
                              <p:par>
                                <p:cTn id="169" presetID="2" presetClass="entr" presetSubtype="4" fill="hold" nodeType="afterEffect">
                                  <p:stCondLst>
                                    <p:cond delay="0"/>
                                  </p:stCondLst>
                                  <p:childTnLst>
                                    <p:set>
                                      <p:cBhvr>
                                        <p:cTn id="170" dur="1" fill="hold">
                                          <p:stCondLst>
                                            <p:cond delay="0"/>
                                          </p:stCondLst>
                                        </p:cTn>
                                        <p:tgtEl>
                                          <p:spTgt spid="3588"/>
                                        </p:tgtEl>
                                        <p:attrNameLst>
                                          <p:attrName>style.visibility</p:attrName>
                                        </p:attrNameLst>
                                      </p:cBhvr>
                                      <p:to>
                                        <p:strVal val="visible"/>
                                      </p:to>
                                    </p:set>
                                    <p:anim calcmode="lin" valueType="num">
                                      <p:cBhvr additive="base">
                                        <p:cTn id="171" dur="100"/>
                                        <p:tgtEl>
                                          <p:spTgt spid="3588"/>
                                        </p:tgtEl>
                                        <p:attrNameLst>
                                          <p:attrName>ppt_y</p:attrName>
                                        </p:attrNameLst>
                                      </p:cBhvr>
                                      <p:tavLst>
                                        <p:tav tm="0">
                                          <p:val>
                                            <p:strVal val="#ppt_y+1"/>
                                          </p:val>
                                        </p:tav>
                                        <p:tav tm="100000">
                                          <p:val>
                                            <p:strVal val="#ppt_y"/>
                                          </p:val>
                                        </p:tav>
                                      </p:tavLst>
                                    </p:anim>
                                  </p:childTnLst>
                                </p:cTn>
                              </p:par>
                            </p:childTnLst>
                          </p:cTn>
                        </p:par>
                        <p:par>
                          <p:cTn id="172" fill="hold">
                            <p:stCondLst>
                              <p:cond delay="4200"/>
                            </p:stCondLst>
                            <p:childTnLst>
                              <p:par>
                                <p:cTn id="173" presetID="2" presetClass="entr" presetSubtype="4" fill="hold" nodeType="afterEffect">
                                  <p:stCondLst>
                                    <p:cond delay="0"/>
                                  </p:stCondLst>
                                  <p:childTnLst>
                                    <p:set>
                                      <p:cBhvr>
                                        <p:cTn id="174" dur="1" fill="hold">
                                          <p:stCondLst>
                                            <p:cond delay="0"/>
                                          </p:stCondLst>
                                        </p:cTn>
                                        <p:tgtEl>
                                          <p:spTgt spid="3595"/>
                                        </p:tgtEl>
                                        <p:attrNameLst>
                                          <p:attrName>style.visibility</p:attrName>
                                        </p:attrNameLst>
                                      </p:cBhvr>
                                      <p:to>
                                        <p:strVal val="visible"/>
                                      </p:to>
                                    </p:set>
                                    <p:anim calcmode="lin" valueType="num">
                                      <p:cBhvr additive="base">
                                        <p:cTn id="175" dur="100"/>
                                        <p:tgtEl>
                                          <p:spTgt spid="3595"/>
                                        </p:tgtEl>
                                        <p:attrNameLst>
                                          <p:attrName>ppt_y</p:attrName>
                                        </p:attrNameLst>
                                      </p:cBhvr>
                                      <p:tavLst>
                                        <p:tav tm="0">
                                          <p:val>
                                            <p:strVal val="#ppt_y+1"/>
                                          </p:val>
                                        </p:tav>
                                        <p:tav tm="100000">
                                          <p:val>
                                            <p:strVal val="#ppt_y"/>
                                          </p:val>
                                        </p:tav>
                                      </p:tavLst>
                                    </p:anim>
                                  </p:childTnLst>
                                </p:cTn>
                              </p:par>
                            </p:childTnLst>
                          </p:cTn>
                        </p:par>
                        <p:par>
                          <p:cTn id="176" fill="hold">
                            <p:stCondLst>
                              <p:cond delay="4300"/>
                            </p:stCondLst>
                            <p:childTnLst>
                              <p:par>
                                <p:cTn id="177" presetID="2" presetClass="entr" presetSubtype="4" fill="hold" nodeType="afterEffect">
                                  <p:stCondLst>
                                    <p:cond delay="0"/>
                                  </p:stCondLst>
                                  <p:childTnLst>
                                    <p:set>
                                      <p:cBhvr>
                                        <p:cTn id="178" dur="1" fill="hold">
                                          <p:stCondLst>
                                            <p:cond delay="0"/>
                                          </p:stCondLst>
                                        </p:cTn>
                                        <p:tgtEl>
                                          <p:spTgt spid="3596"/>
                                        </p:tgtEl>
                                        <p:attrNameLst>
                                          <p:attrName>style.visibility</p:attrName>
                                        </p:attrNameLst>
                                      </p:cBhvr>
                                      <p:to>
                                        <p:strVal val="visible"/>
                                      </p:to>
                                    </p:set>
                                    <p:anim calcmode="lin" valueType="num">
                                      <p:cBhvr additive="base">
                                        <p:cTn id="179" dur="100"/>
                                        <p:tgtEl>
                                          <p:spTgt spid="3596"/>
                                        </p:tgtEl>
                                        <p:attrNameLst>
                                          <p:attrName>ppt_y</p:attrName>
                                        </p:attrNameLst>
                                      </p:cBhvr>
                                      <p:tavLst>
                                        <p:tav tm="0">
                                          <p:val>
                                            <p:strVal val="#ppt_y+1"/>
                                          </p:val>
                                        </p:tav>
                                        <p:tav tm="100000">
                                          <p:val>
                                            <p:strVal val="#ppt_y"/>
                                          </p:val>
                                        </p:tav>
                                      </p:tavLst>
                                    </p:anim>
                                  </p:childTnLst>
                                </p:cTn>
                              </p:par>
                            </p:childTnLst>
                          </p:cTn>
                        </p:par>
                        <p:par>
                          <p:cTn id="180" fill="hold">
                            <p:stCondLst>
                              <p:cond delay="4400"/>
                            </p:stCondLst>
                            <p:childTnLst>
                              <p:par>
                                <p:cTn id="181" presetID="2" presetClass="entr" presetSubtype="4" fill="hold" nodeType="afterEffect">
                                  <p:stCondLst>
                                    <p:cond delay="0"/>
                                  </p:stCondLst>
                                  <p:childTnLst>
                                    <p:set>
                                      <p:cBhvr>
                                        <p:cTn id="182" dur="1" fill="hold">
                                          <p:stCondLst>
                                            <p:cond delay="0"/>
                                          </p:stCondLst>
                                        </p:cTn>
                                        <p:tgtEl>
                                          <p:spTgt spid="3599"/>
                                        </p:tgtEl>
                                        <p:attrNameLst>
                                          <p:attrName>style.visibility</p:attrName>
                                        </p:attrNameLst>
                                      </p:cBhvr>
                                      <p:to>
                                        <p:strVal val="visible"/>
                                      </p:to>
                                    </p:set>
                                    <p:anim calcmode="lin" valueType="num">
                                      <p:cBhvr additive="base">
                                        <p:cTn id="183" dur="100"/>
                                        <p:tgtEl>
                                          <p:spTgt spid="3599"/>
                                        </p:tgtEl>
                                        <p:attrNameLst>
                                          <p:attrName>ppt_y</p:attrName>
                                        </p:attrNameLst>
                                      </p:cBhvr>
                                      <p:tavLst>
                                        <p:tav tm="0">
                                          <p:val>
                                            <p:strVal val="#ppt_y+1"/>
                                          </p:val>
                                        </p:tav>
                                        <p:tav tm="100000">
                                          <p:val>
                                            <p:strVal val="#ppt_y"/>
                                          </p:val>
                                        </p:tav>
                                      </p:tavLst>
                                    </p:anim>
                                  </p:childTnLst>
                                </p:cTn>
                              </p:par>
                            </p:childTnLst>
                          </p:cTn>
                        </p:par>
                        <p:par>
                          <p:cTn id="184" fill="hold">
                            <p:stCondLst>
                              <p:cond delay="4500"/>
                            </p:stCondLst>
                            <p:childTnLst>
                              <p:par>
                                <p:cTn id="185" presetID="2" presetClass="entr" presetSubtype="4" fill="hold" nodeType="afterEffect">
                                  <p:stCondLst>
                                    <p:cond delay="0"/>
                                  </p:stCondLst>
                                  <p:childTnLst>
                                    <p:set>
                                      <p:cBhvr>
                                        <p:cTn id="186" dur="1" fill="hold">
                                          <p:stCondLst>
                                            <p:cond delay="0"/>
                                          </p:stCondLst>
                                        </p:cTn>
                                        <p:tgtEl>
                                          <p:spTgt spid="3604"/>
                                        </p:tgtEl>
                                        <p:attrNameLst>
                                          <p:attrName>style.visibility</p:attrName>
                                        </p:attrNameLst>
                                      </p:cBhvr>
                                      <p:to>
                                        <p:strVal val="visible"/>
                                      </p:to>
                                    </p:set>
                                    <p:anim calcmode="lin" valueType="num">
                                      <p:cBhvr additive="base">
                                        <p:cTn id="187" dur="100"/>
                                        <p:tgtEl>
                                          <p:spTgt spid="3604"/>
                                        </p:tgtEl>
                                        <p:attrNameLst>
                                          <p:attrName>ppt_y</p:attrName>
                                        </p:attrNameLst>
                                      </p:cBhvr>
                                      <p:tavLst>
                                        <p:tav tm="0">
                                          <p:val>
                                            <p:strVal val="#ppt_y+1"/>
                                          </p:val>
                                        </p:tav>
                                        <p:tav tm="100000">
                                          <p:val>
                                            <p:strVal val="#ppt_y"/>
                                          </p:val>
                                        </p:tav>
                                      </p:tavLst>
                                    </p:anim>
                                  </p:childTnLst>
                                </p:cTn>
                              </p:par>
                            </p:childTnLst>
                          </p:cTn>
                        </p:par>
                        <p:par>
                          <p:cTn id="188" fill="hold">
                            <p:stCondLst>
                              <p:cond delay="4600"/>
                            </p:stCondLst>
                            <p:childTnLst>
                              <p:par>
                                <p:cTn id="189" presetID="2" presetClass="entr" presetSubtype="4" fill="hold" nodeType="afterEffect">
                                  <p:stCondLst>
                                    <p:cond delay="0"/>
                                  </p:stCondLst>
                                  <p:childTnLst>
                                    <p:set>
                                      <p:cBhvr>
                                        <p:cTn id="190" dur="1" fill="hold">
                                          <p:stCondLst>
                                            <p:cond delay="0"/>
                                          </p:stCondLst>
                                        </p:cTn>
                                        <p:tgtEl>
                                          <p:spTgt spid="3608"/>
                                        </p:tgtEl>
                                        <p:attrNameLst>
                                          <p:attrName>style.visibility</p:attrName>
                                        </p:attrNameLst>
                                      </p:cBhvr>
                                      <p:to>
                                        <p:strVal val="visible"/>
                                      </p:to>
                                    </p:set>
                                    <p:anim calcmode="lin" valueType="num">
                                      <p:cBhvr additive="base">
                                        <p:cTn id="191" dur="100"/>
                                        <p:tgtEl>
                                          <p:spTgt spid="3608"/>
                                        </p:tgtEl>
                                        <p:attrNameLst>
                                          <p:attrName>ppt_y</p:attrName>
                                        </p:attrNameLst>
                                      </p:cBhvr>
                                      <p:tavLst>
                                        <p:tav tm="0">
                                          <p:val>
                                            <p:strVal val="#ppt_y+1"/>
                                          </p:val>
                                        </p:tav>
                                        <p:tav tm="100000">
                                          <p:val>
                                            <p:strVal val="#ppt_y"/>
                                          </p:val>
                                        </p:tav>
                                      </p:tavLst>
                                    </p:anim>
                                  </p:childTnLst>
                                </p:cTn>
                              </p:par>
                            </p:childTnLst>
                          </p:cTn>
                        </p:par>
                        <p:par>
                          <p:cTn id="192" fill="hold">
                            <p:stCondLst>
                              <p:cond delay="4700"/>
                            </p:stCondLst>
                            <p:childTnLst>
                              <p:par>
                                <p:cTn id="193" presetID="2" presetClass="entr" presetSubtype="4" fill="hold" nodeType="afterEffect">
                                  <p:stCondLst>
                                    <p:cond delay="0"/>
                                  </p:stCondLst>
                                  <p:childTnLst>
                                    <p:set>
                                      <p:cBhvr>
                                        <p:cTn id="194" dur="1" fill="hold">
                                          <p:stCondLst>
                                            <p:cond delay="0"/>
                                          </p:stCondLst>
                                        </p:cTn>
                                        <p:tgtEl>
                                          <p:spTgt spid="3517"/>
                                        </p:tgtEl>
                                        <p:attrNameLst>
                                          <p:attrName>style.visibility</p:attrName>
                                        </p:attrNameLst>
                                      </p:cBhvr>
                                      <p:to>
                                        <p:strVal val="visible"/>
                                      </p:to>
                                    </p:set>
                                    <p:anim calcmode="lin" valueType="num">
                                      <p:cBhvr additive="base">
                                        <p:cTn id="195" dur="250"/>
                                        <p:tgtEl>
                                          <p:spTgt spid="3517"/>
                                        </p:tgtEl>
                                        <p:attrNameLst>
                                          <p:attrName>ppt_y</p:attrName>
                                        </p:attrNameLst>
                                      </p:cBhvr>
                                      <p:tavLst>
                                        <p:tav tm="0">
                                          <p:val>
                                            <p:strVal val="#ppt_y+1"/>
                                          </p:val>
                                        </p:tav>
                                        <p:tav tm="100000">
                                          <p:val>
                                            <p:strVal val="#ppt_y"/>
                                          </p:val>
                                        </p:tav>
                                      </p:tavLst>
                                    </p:anim>
                                  </p:childTnLst>
                                </p:cTn>
                              </p:par>
                            </p:childTnLst>
                          </p:cTn>
                        </p:par>
                        <p:par>
                          <p:cTn id="196" fill="hold">
                            <p:stCondLst>
                              <p:cond delay="4950"/>
                            </p:stCondLst>
                            <p:childTnLst>
                              <p:par>
                                <p:cTn id="197" presetID="2" presetClass="entr" presetSubtype="4" fill="hold" nodeType="afterEffect">
                                  <p:stCondLst>
                                    <p:cond delay="0"/>
                                  </p:stCondLst>
                                  <p:childTnLst>
                                    <p:set>
                                      <p:cBhvr>
                                        <p:cTn id="198" dur="1" fill="hold">
                                          <p:stCondLst>
                                            <p:cond delay="0"/>
                                          </p:stCondLst>
                                        </p:cTn>
                                        <p:tgtEl>
                                          <p:spTgt spid="3611"/>
                                        </p:tgtEl>
                                        <p:attrNameLst>
                                          <p:attrName>style.visibility</p:attrName>
                                        </p:attrNameLst>
                                      </p:cBhvr>
                                      <p:to>
                                        <p:strVal val="visible"/>
                                      </p:to>
                                    </p:set>
                                    <p:anim calcmode="lin" valueType="num">
                                      <p:cBhvr additive="base">
                                        <p:cTn id="199" dur="250"/>
                                        <p:tgtEl>
                                          <p:spTgt spid="3611"/>
                                        </p:tgtEl>
                                        <p:attrNameLst>
                                          <p:attrName>ppt_y</p:attrName>
                                        </p:attrNameLst>
                                      </p:cBhvr>
                                      <p:tavLst>
                                        <p:tav tm="0">
                                          <p:val>
                                            <p:strVal val="#ppt_y+1"/>
                                          </p:val>
                                        </p:tav>
                                        <p:tav tm="100000">
                                          <p:val>
                                            <p:strVal val="#ppt_y"/>
                                          </p:val>
                                        </p:tav>
                                      </p:tavLst>
                                    </p:anim>
                                  </p:childTnLst>
                                </p:cTn>
                              </p:par>
                            </p:childTnLst>
                          </p:cTn>
                        </p:par>
                        <p:par>
                          <p:cTn id="200" fill="hold">
                            <p:stCondLst>
                              <p:cond delay="5200"/>
                            </p:stCondLst>
                            <p:childTnLst>
                              <p:par>
                                <p:cTn id="201" presetID="2" presetClass="entr" presetSubtype="4" fill="hold" nodeType="afterEffect">
                                  <p:stCondLst>
                                    <p:cond delay="0"/>
                                  </p:stCondLst>
                                  <p:childTnLst>
                                    <p:set>
                                      <p:cBhvr>
                                        <p:cTn id="202" dur="1" fill="hold">
                                          <p:stCondLst>
                                            <p:cond delay="0"/>
                                          </p:stCondLst>
                                        </p:cTn>
                                        <p:tgtEl>
                                          <p:spTgt spid="3612"/>
                                        </p:tgtEl>
                                        <p:attrNameLst>
                                          <p:attrName>style.visibility</p:attrName>
                                        </p:attrNameLst>
                                      </p:cBhvr>
                                      <p:to>
                                        <p:strVal val="visible"/>
                                      </p:to>
                                    </p:set>
                                    <p:anim calcmode="lin" valueType="num">
                                      <p:cBhvr additive="base">
                                        <p:cTn id="203" dur="250"/>
                                        <p:tgtEl>
                                          <p:spTgt spid="3612"/>
                                        </p:tgtEl>
                                        <p:attrNameLst>
                                          <p:attrName>ppt_y</p:attrName>
                                        </p:attrNameLst>
                                      </p:cBhvr>
                                      <p:tavLst>
                                        <p:tav tm="0">
                                          <p:val>
                                            <p:strVal val="#ppt_y+1"/>
                                          </p:val>
                                        </p:tav>
                                        <p:tav tm="100000">
                                          <p:val>
                                            <p:strVal val="#ppt_y"/>
                                          </p:val>
                                        </p:tav>
                                      </p:tavLst>
                                    </p:anim>
                                  </p:childTnLst>
                                </p:cTn>
                              </p:par>
                            </p:childTnLst>
                          </p:cTn>
                        </p:par>
                        <p:par>
                          <p:cTn id="204" fill="hold">
                            <p:stCondLst>
                              <p:cond delay="5450"/>
                            </p:stCondLst>
                            <p:childTnLst>
                              <p:par>
                                <p:cTn id="205" presetID="2" presetClass="entr" presetSubtype="4" fill="hold" nodeType="afterEffect">
                                  <p:stCondLst>
                                    <p:cond delay="0"/>
                                  </p:stCondLst>
                                  <p:childTnLst>
                                    <p:set>
                                      <p:cBhvr>
                                        <p:cTn id="206" dur="1" fill="hold">
                                          <p:stCondLst>
                                            <p:cond delay="0"/>
                                          </p:stCondLst>
                                        </p:cTn>
                                        <p:tgtEl>
                                          <p:spTgt spid="3613"/>
                                        </p:tgtEl>
                                        <p:attrNameLst>
                                          <p:attrName>style.visibility</p:attrName>
                                        </p:attrNameLst>
                                      </p:cBhvr>
                                      <p:to>
                                        <p:strVal val="visible"/>
                                      </p:to>
                                    </p:set>
                                    <p:anim calcmode="lin" valueType="num">
                                      <p:cBhvr additive="base">
                                        <p:cTn id="207" dur="250"/>
                                        <p:tgtEl>
                                          <p:spTgt spid="3613"/>
                                        </p:tgtEl>
                                        <p:attrNameLst>
                                          <p:attrName>ppt_y</p:attrName>
                                        </p:attrNameLst>
                                      </p:cBhvr>
                                      <p:tavLst>
                                        <p:tav tm="0">
                                          <p:val>
                                            <p:strVal val="#ppt_y+1"/>
                                          </p:val>
                                        </p:tav>
                                        <p:tav tm="100000">
                                          <p:val>
                                            <p:strVal val="#ppt_y"/>
                                          </p:val>
                                        </p:tav>
                                      </p:tavLst>
                                    </p:anim>
                                  </p:childTnLst>
                                </p:cTn>
                              </p:par>
                            </p:childTnLst>
                          </p:cTn>
                        </p:par>
                        <p:par>
                          <p:cTn id="208" fill="hold">
                            <p:stCondLst>
                              <p:cond delay="5700"/>
                            </p:stCondLst>
                            <p:childTnLst>
                              <p:par>
                                <p:cTn id="209" presetID="2" presetClass="entr" presetSubtype="4" fill="hold" nodeType="afterEffect">
                                  <p:stCondLst>
                                    <p:cond delay="0"/>
                                  </p:stCondLst>
                                  <p:childTnLst>
                                    <p:set>
                                      <p:cBhvr>
                                        <p:cTn id="210" dur="1" fill="hold">
                                          <p:stCondLst>
                                            <p:cond delay="0"/>
                                          </p:stCondLst>
                                        </p:cTn>
                                        <p:tgtEl>
                                          <p:spTgt spid="3614"/>
                                        </p:tgtEl>
                                        <p:attrNameLst>
                                          <p:attrName>style.visibility</p:attrName>
                                        </p:attrNameLst>
                                      </p:cBhvr>
                                      <p:to>
                                        <p:strVal val="visible"/>
                                      </p:to>
                                    </p:set>
                                    <p:anim calcmode="lin" valueType="num">
                                      <p:cBhvr additive="base">
                                        <p:cTn id="211" dur="250"/>
                                        <p:tgtEl>
                                          <p:spTgt spid="3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618"/>
        <p:cNvGrpSpPr/>
        <p:nvPr/>
      </p:nvGrpSpPr>
      <p:grpSpPr>
        <a:xfrm>
          <a:off x="0" y="0"/>
          <a:ext cx="0" cy="0"/>
          <a:chOff x="0" y="0"/>
          <a:chExt cx="0" cy="0"/>
        </a:xfrm>
      </p:grpSpPr>
      <p:sp>
        <p:nvSpPr>
          <p:cNvPr id="3619" name="Google Shape;3619;p53"/>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cxnSp>
        <p:nvCxnSpPr>
          <p:cNvPr id="3620" name="Google Shape;3620;p53"/>
          <p:cNvCxnSpPr/>
          <p:nvPr/>
        </p:nvCxnSpPr>
        <p:spPr>
          <a:xfrm rot="10800000" flipH="1">
            <a:off x="2362200" y="1828916"/>
            <a:ext cx="1518250" cy="1575"/>
          </a:xfrm>
          <a:prstGeom prst="straightConnector1">
            <a:avLst/>
          </a:prstGeom>
          <a:noFill/>
          <a:ln w="9525" cap="flat" cmpd="sng">
            <a:solidFill>
              <a:srgbClr val="A5A5A5"/>
            </a:solidFill>
            <a:prstDash val="solid"/>
            <a:miter lim="800000"/>
            <a:headEnd type="none" w="sm" len="sm"/>
            <a:tailEnd type="none" w="sm" len="sm"/>
          </a:ln>
        </p:spPr>
      </p:cxnSp>
      <p:cxnSp>
        <p:nvCxnSpPr>
          <p:cNvPr id="3621" name="Google Shape;3621;p53"/>
          <p:cNvCxnSpPr/>
          <p:nvPr/>
        </p:nvCxnSpPr>
        <p:spPr>
          <a:xfrm rot="10800000" flipH="1">
            <a:off x="2438400" y="3271370"/>
            <a:ext cx="908650" cy="1575"/>
          </a:xfrm>
          <a:prstGeom prst="straightConnector1">
            <a:avLst/>
          </a:prstGeom>
          <a:noFill/>
          <a:ln w="9525" cap="flat" cmpd="sng">
            <a:solidFill>
              <a:srgbClr val="A5A5A5"/>
            </a:solidFill>
            <a:prstDash val="solid"/>
            <a:miter lim="800000"/>
            <a:headEnd type="none" w="sm" len="sm"/>
            <a:tailEnd type="none" w="sm" len="sm"/>
          </a:ln>
        </p:spPr>
      </p:cxnSp>
      <p:cxnSp>
        <p:nvCxnSpPr>
          <p:cNvPr id="3622" name="Google Shape;3622;p53"/>
          <p:cNvCxnSpPr/>
          <p:nvPr/>
        </p:nvCxnSpPr>
        <p:spPr>
          <a:xfrm>
            <a:off x="5670592" y="1541744"/>
            <a:ext cx="1143000" cy="0"/>
          </a:xfrm>
          <a:prstGeom prst="straightConnector1">
            <a:avLst/>
          </a:prstGeom>
          <a:noFill/>
          <a:ln w="9525" cap="flat" cmpd="sng">
            <a:solidFill>
              <a:srgbClr val="A5A5A5"/>
            </a:solidFill>
            <a:prstDash val="solid"/>
            <a:miter lim="800000"/>
            <a:headEnd type="none" w="sm" len="sm"/>
            <a:tailEnd type="stealth" w="med" len="med"/>
          </a:ln>
        </p:spPr>
      </p:cxnSp>
      <p:cxnSp>
        <p:nvCxnSpPr>
          <p:cNvPr id="3623" name="Google Shape;3623;p53"/>
          <p:cNvCxnSpPr/>
          <p:nvPr/>
        </p:nvCxnSpPr>
        <p:spPr>
          <a:xfrm>
            <a:off x="5895297" y="2778028"/>
            <a:ext cx="609600" cy="0"/>
          </a:xfrm>
          <a:prstGeom prst="straightConnector1">
            <a:avLst/>
          </a:prstGeom>
          <a:noFill/>
          <a:ln w="9525" cap="flat" cmpd="sng">
            <a:solidFill>
              <a:srgbClr val="A5A5A5"/>
            </a:solidFill>
            <a:prstDash val="solid"/>
            <a:miter lim="800000"/>
            <a:headEnd type="none" w="sm" len="sm"/>
            <a:tailEnd type="stealth" w="med" len="med"/>
          </a:ln>
        </p:spPr>
      </p:cxnSp>
      <p:cxnSp>
        <p:nvCxnSpPr>
          <p:cNvPr id="3624" name="Google Shape;3624;p53"/>
          <p:cNvCxnSpPr/>
          <p:nvPr/>
        </p:nvCxnSpPr>
        <p:spPr>
          <a:xfrm>
            <a:off x="5438097" y="4143642"/>
            <a:ext cx="1447800" cy="0"/>
          </a:xfrm>
          <a:prstGeom prst="straightConnector1">
            <a:avLst/>
          </a:prstGeom>
          <a:noFill/>
          <a:ln w="9525" cap="flat" cmpd="sng">
            <a:solidFill>
              <a:srgbClr val="A5A5A5"/>
            </a:solidFill>
            <a:prstDash val="solid"/>
            <a:miter lim="800000"/>
            <a:headEnd type="none" w="sm" len="sm"/>
            <a:tailEnd type="stealth" w="med" len="med"/>
          </a:ln>
        </p:spPr>
      </p:cxnSp>
      <p:sp>
        <p:nvSpPr>
          <p:cNvPr id="3625" name="Google Shape;3625;p53"/>
          <p:cNvSpPr/>
          <p:nvPr/>
        </p:nvSpPr>
        <p:spPr>
          <a:xfrm>
            <a:off x="3115802" y="2520921"/>
            <a:ext cx="1504048" cy="1504048"/>
          </a:xfrm>
          <a:custGeom>
            <a:avLst/>
            <a:gdLst/>
            <a:ahLst/>
            <a:cxnLst/>
            <a:rect l="l" t="t" r="r" b="b"/>
            <a:pathLst>
              <a:path w="971" h="971" extrusionOk="0">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6" name="Google Shape;3626;p53"/>
          <p:cNvSpPr/>
          <p:nvPr/>
        </p:nvSpPr>
        <p:spPr>
          <a:xfrm>
            <a:off x="4619850" y="2029995"/>
            <a:ext cx="1504048" cy="1504048"/>
          </a:xfrm>
          <a:custGeom>
            <a:avLst/>
            <a:gdLst/>
            <a:ahLst/>
            <a:cxnLst/>
            <a:rect l="l" t="t" r="r" b="b"/>
            <a:pathLst>
              <a:path w="971" h="971" extrusionOk="0">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7" name="Google Shape;3627;p53"/>
          <p:cNvSpPr/>
          <p:nvPr/>
        </p:nvSpPr>
        <p:spPr>
          <a:xfrm>
            <a:off x="4350491" y="3534042"/>
            <a:ext cx="1219200" cy="1219200"/>
          </a:xfrm>
          <a:custGeom>
            <a:avLst/>
            <a:gdLst/>
            <a:ahLst/>
            <a:cxnLst/>
            <a:rect l="l" t="t" r="r" b="b"/>
            <a:pathLst>
              <a:path w="971" h="971" extrusionOk="0">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8" name="Google Shape;3628;p53"/>
          <p:cNvSpPr/>
          <p:nvPr/>
        </p:nvSpPr>
        <p:spPr>
          <a:xfrm>
            <a:off x="3707862" y="1301721"/>
            <a:ext cx="1219200" cy="1219200"/>
          </a:xfrm>
          <a:custGeom>
            <a:avLst/>
            <a:gdLst/>
            <a:ahLst/>
            <a:cxnLst/>
            <a:rect l="l" t="t" r="r" b="b"/>
            <a:pathLst>
              <a:path w="971" h="971" extrusionOk="0">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0E7F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29" name="Google Shape;3629;p53"/>
          <p:cNvSpPr/>
          <p:nvPr/>
        </p:nvSpPr>
        <p:spPr>
          <a:xfrm>
            <a:off x="4927062" y="1142831"/>
            <a:ext cx="838200" cy="838200"/>
          </a:xfrm>
          <a:custGeom>
            <a:avLst/>
            <a:gdLst/>
            <a:ahLst/>
            <a:cxnLst/>
            <a:rect l="l" t="t" r="r" b="b"/>
            <a:pathLst>
              <a:path w="971" h="971" extrusionOk="0">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0" name="Google Shape;3630;p53"/>
          <p:cNvSpPr txBox="1"/>
          <p:nvPr/>
        </p:nvSpPr>
        <p:spPr>
          <a:xfrm>
            <a:off x="7073276" y="1123951"/>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BACC6"/>
                </a:solidFill>
                <a:latin typeface="Calibri"/>
                <a:ea typeface="Calibri"/>
                <a:cs typeface="Calibri"/>
                <a:sym typeface="Calibri"/>
              </a:rPr>
              <a:t>Branding</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31" name="Google Shape;3631;p53"/>
          <p:cNvSpPr/>
          <p:nvPr/>
        </p:nvSpPr>
        <p:spPr>
          <a:xfrm>
            <a:off x="6428698" y="1234000"/>
            <a:ext cx="539150" cy="547443"/>
          </a:xfrm>
          <a:prstGeom prst="ellipse">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2" name="Google Shape;3632;p53"/>
          <p:cNvSpPr txBox="1"/>
          <p:nvPr/>
        </p:nvSpPr>
        <p:spPr>
          <a:xfrm>
            <a:off x="6488087" y="1390731"/>
            <a:ext cx="420371" cy="230832"/>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1200" b="1">
                <a:solidFill>
                  <a:srgbClr val="FFFFFF"/>
                </a:solidFill>
                <a:latin typeface="Calibri"/>
                <a:ea typeface="Calibri"/>
                <a:cs typeface="Calibri"/>
                <a:sym typeface="Calibri"/>
              </a:rPr>
              <a:t>10%</a:t>
            </a:r>
            <a:endParaRPr sz="1000" b="1">
              <a:solidFill>
                <a:srgbClr val="FFFFFF"/>
              </a:solidFill>
              <a:latin typeface="Calibri"/>
              <a:ea typeface="Calibri"/>
              <a:cs typeface="Calibri"/>
              <a:sym typeface="Calibri"/>
            </a:endParaRPr>
          </a:p>
        </p:txBody>
      </p:sp>
      <p:sp>
        <p:nvSpPr>
          <p:cNvPr id="3633" name="Google Shape;3633;p53"/>
          <p:cNvSpPr txBox="1"/>
          <p:nvPr/>
        </p:nvSpPr>
        <p:spPr>
          <a:xfrm>
            <a:off x="7073276" y="2394258"/>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BACC6"/>
                </a:solidFill>
                <a:latin typeface="Calibri"/>
                <a:ea typeface="Calibri"/>
                <a:cs typeface="Calibri"/>
                <a:sym typeface="Calibri"/>
              </a:rPr>
              <a:t>Top Leader</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34" name="Google Shape;3634;p53"/>
          <p:cNvSpPr/>
          <p:nvPr/>
        </p:nvSpPr>
        <p:spPr>
          <a:xfrm>
            <a:off x="6428698" y="2504306"/>
            <a:ext cx="539150" cy="547443"/>
          </a:xfrm>
          <a:prstGeom prst="ellipse">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5" name="Google Shape;3635;p53"/>
          <p:cNvSpPr txBox="1"/>
          <p:nvPr/>
        </p:nvSpPr>
        <p:spPr>
          <a:xfrm>
            <a:off x="6488087" y="2661038"/>
            <a:ext cx="420371" cy="230832"/>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1200" b="1">
                <a:solidFill>
                  <a:srgbClr val="FFFFFF"/>
                </a:solidFill>
                <a:latin typeface="Calibri"/>
                <a:ea typeface="Calibri"/>
                <a:cs typeface="Calibri"/>
                <a:sym typeface="Calibri"/>
              </a:rPr>
              <a:t>25%</a:t>
            </a:r>
            <a:endParaRPr sz="1000" b="1">
              <a:solidFill>
                <a:srgbClr val="FFFFFF"/>
              </a:solidFill>
              <a:latin typeface="Calibri"/>
              <a:ea typeface="Calibri"/>
              <a:cs typeface="Calibri"/>
              <a:sym typeface="Calibri"/>
            </a:endParaRPr>
          </a:p>
        </p:txBody>
      </p:sp>
      <p:sp>
        <p:nvSpPr>
          <p:cNvPr id="3636" name="Google Shape;3636;p53"/>
          <p:cNvSpPr txBox="1"/>
          <p:nvPr/>
        </p:nvSpPr>
        <p:spPr>
          <a:xfrm>
            <a:off x="7106902" y="3759872"/>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Homebase</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37" name="Google Shape;3637;p53"/>
          <p:cNvSpPr/>
          <p:nvPr/>
        </p:nvSpPr>
        <p:spPr>
          <a:xfrm>
            <a:off x="6462322" y="3869921"/>
            <a:ext cx="539150" cy="547443"/>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38" name="Google Shape;3638;p53"/>
          <p:cNvSpPr txBox="1"/>
          <p:nvPr/>
        </p:nvSpPr>
        <p:spPr>
          <a:xfrm>
            <a:off x="6521712" y="4026652"/>
            <a:ext cx="420371" cy="230832"/>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1200" b="1">
                <a:solidFill>
                  <a:srgbClr val="FFFFFF"/>
                </a:solidFill>
                <a:latin typeface="Calibri"/>
                <a:ea typeface="Calibri"/>
                <a:cs typeface="Calibri"/>
                <a:sym typeface="Calibri"/>
              </a:rPr>
              <a:t>20%</a:t>
            </a:r>
            <a:endParaRPr sz="1000" b="1">
              <a:solidFill>
                <a:srgbClr val="FFFFFF"/>
              </a:solidFill>
              <a:latin typeface="Calibri"/>
              <a:ea typeface="Calibri"/>
              <a:cs typeface="Calibri"/>
              <a:sym typeface="Calibri"/>
            </a:endParaRPr>
          </a:p>
        </p:txBody>
      </p:sp>
      <p:sp>
        <p:nvSpPr>
          <p:cNvPr id="3639" name="Google Shape;3639;p53"/>
          <p:cNvSpPr/>
          <p:nvPr/>
        </p:nvSpPr>
        <p:spPr>
          <a:xfrm>
            <a:off x="2127850" y="1556770"/>
            <a:ext cx="539150" cy="547443"/>
          </a:xfrm>
          <a:prstGeom prst="ellipse">
            <a:avLst/>
          </a:prstGeom>
          <a:solidFill>
            <a:srgbClr val="0E7F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0" name="Google Shape;3640;p53"/>
          <p:cNvSpPr txBox="1"/>
          <p:nvPr/>
        </p:nvSpPr>
        <p:spPr>
          <a:xfrm>
            <a:off x="2187240" y="1713501"/>
            <a:ext cx="420371" cy="230832"/>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1200" b="1">
                <a:solidFill>
                  <a:srgbClr val="FFFFFF"/>
                </a:solidFill>
                <a:latin typeface="Calibri"/>
                <a:ea typeface="Calibri"/>
                <a:cs typeface="Calibri"/>
                <a:sym typeface="Calibri"/>
              </a:rPr>
              <a:t>20%</a:t>
            </a:r>
            <a:endParaRPr sz="1000" b="1">
              <a:solidFill>
                <a:srgbClr val="FFFFFF"/>
              </a:solidFill>
              <a:latin typeface="Calibri"/>
              <a:ea typeface="Calibri"/>
              <a:cs typeface="Calibri"/>
              <a:sym typeface="Calibri"/>
            </a:endParaRPr>
          </a:p>
        </p:txBody>
      </p:sp>
      <p:sp>
        <p:nvSpPr>
          <p:cNvPr id="3641" name="Google Shape;3641;p53"/>
          <p:cNvSpPr/>
          <p:nvPr/>
        </p:nvSpPr>
        <p:spPr>
          <a:xfrm>
            <a:off x="2127850" y="2999224"/>
            <a:ext cx="539150" cy="547443"/>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2" name="Google Shape;3642;p53"/>
          <p:cNvSpPr txBox="1"/>
          <p:nvPr/>
        </p:nvSpPr>
        <p:spPr>
          <a:xfrm>
            <a:off x="2187240" y="3155955"/>
            <a:ext cx="420371" cy="230832"/>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1200" b="1">
                <a:solidFill>
                  <a:srgbClr val="FFFFFF"/>
                </a:solidFill>
                <a:latin typeface="Calibri"/>
                <a:ea typeface="Calibri"/>
                <a:cs typeface="Calibri"/>
                <a:sym typeface="Calibri"/>
              </a:rPr>
              <a:t>25%</a:t>
            </a:r>
            <a:endParaRPr sz="1000" b="1">
              <a:solidFill>
                <a:srgbClr val="FFFFFF"/>
              </a:solidFill>
              <a:latin typeface="Calibri"/>
              <a:ea typeface="Calibri"/>
              <a:cs typeface="Calibri"/>
              <a:sym typeface="Calibri"/>
            </a:endParaRPr>
          </a:p>
        </p:txBody>
      </p:sp>
      <p:sp>
        <p:nvSpPr>
          <p:cNvPr id="3643" name="Google Shape;3643;p53"/>
          <p:cNvSpPr txBox="1"/>
          <p:nvPr/>
        </p:nvSpPr>
        <p:spPr>
          <a:xfrm>
            <a:off x="401302" y="1428751"/>
            <a:ext cx="1656099"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0E7FB7"/>
                </a:solidFill>
                <a:latin typeface="Calibri"/>
                <a:ea typeface="Calibri"/>
                <a:cs typeface="Calibri"/>
                <a:sym typeface="Calibri"/>
              </a:rPr>
              <a:t>Autorepair</a:t>
            </a:r>
            <a:endParaRPr/>
          </a:p>
          <a:p>
            <a:pPr marL="0" marR="0" lvl="0" indent="0" algn="r"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44" name="Google Shape;3644;p53"/>
          <p:cNvSpPr txBox="1"/>
          <p:nvPr/>
        </p:nvSpPr>
        <p:spPr>
          <a:xfrm>
            <a:off x="401302" y="2814505"/>
            <a:ext cx="1656099"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Good Display</a:t>
            </a:r>
            <a:endParaRPr/>
          </a:p>
          <a:p>
            <a:pPr marL="0" marR="0" lvl="0" indent="0" algn="r"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grpSp>
        <p:nvGrpSpPr>
          <p:cNvPr id="3645" name="Google Shape;3645;p53"/>
          <p:cNvGrpSpPr/>
          <p:nvPr/>
        </p:nvGrpSpPr>
        <p:grpSpPr>
          <a:xfrm>
            <a:off x="4731197" y="3937788"/>
            <a:ext cx="457788" cy="372514"/>
            <a:chOff x="1550139" y="1314466"/>
            <a:chExt cx="509139" cy="414300"/>
          </a:xfrm>
        </p:grpSpPr>
        <p:sp>
          <p:nvSpPr>
            <p:cNvPr id="3646" name="Google Shape;3646;p53"/>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7" name="Google Shape;3647;p53"/>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48" name="Google Shape;3648;p53"/>
            <p:cNvSpPr/>
            <p:nvPr/>
          </p:nvSpPr>
          <p:spPr>
            <a:xfrm>
              <a:off x="1777255" y="1484179"/>
              <a:ext cx="52412" cy="54907"/>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649" name="Google Shape;3649;p53"/>
          <p:cNvSpPr/>
          <p:nvPr/>
        </p:nvSpPr>
        <p:spPr>
          <a:xfrm>
            <a:off x="5188986" y="1409710"/>
            <a:ext cx="331787" cy="293292"/>
          </a:xfrm>
          <a:custGeom>
            <a:avLst/>
            <a:gdLst/>
            <a:ahLst/>
            <a:cxnLst/>
            <a:rect l="l" t="t" r="r" b="b"/>
            <a:pathLst>
              <a:path w="136" h="120" extrusionOk="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0" name="Google Shape;3650;p53"/>
          <p:cNvSpPr/>
          <p:nvPr/>
        </p:nvSpPr>
        <p:spPr>
          <a:xfrm>
            <a:off x="5110920" y="2548193"/>
            <a:ext cx="522155" cy="546443"/>
          </a:xfrm>
          <a:custGeom>
            <a:avLst/>
            <a:gdLst/>
            <a:ahLst/>
            <a:cxnLst/>
            <a:rect l="l" t="t" r="r" b="b"/>
            <a:pathLst>
              <a:path w="129" h="135" extrusionOk="0">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651" name="Google Shape;3651;p53"/>
          <p:cNvGrpSpPr/>
          <p:nvPr/>
        </p:nvGrpSpPr>
        <p:grpSpPr>
          <a:xfrm>
            <a:off x="4060536" y="1658472"/>
            <a:ext cx="513854" cy="505698"/>
            <a:chOff x="1587575" y="2265358"/>
            <a:chExt cx="314468" cy="309477"/>
          </a:xfrm>
        </p:grpSpPr>
        <p:sp>
          <p:nvSpPr>
            <p:cNvPr id="3652" name="Google Shape;3652;p53"/>
            <p:cNvSpPr/>
            <p:nvPr/>
          </p:nvSpPr>
          <p:spPr>
            <a:xfrm>
              <a:off x="1587575" y="2265358"/>
              <a:ext cx="314468" cy="309477"/>
            </a:xfrm>
            <a:custGeom>
              <a:avLst/>
              <a:gdLst/>
              <a:ahLst/>
              <a:cxnLst/>
              <a:rect l="l" t="t" r="r" b="b"/>
              <a:pathLst>
                <a:path w="95" h="93" extrusionOk="0">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rgbClr val="0E7F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3" name="Google Shape;3653;p53"/>
            <p:cNvSpPr/>
            <p:nvPr/>
          </p:nvSpPr>
          <p:spPr>
            <a:xfrm>
              <a:off x="1712364" y="2387652"/>
              <a:ext cx="64890" cy="62395"/>
            </a:xfrm>
            <a:prstGeom prst="ellipse">
              <a:avLst/>
            </a:prstGeom>
            <a:solidFill>
              <a:srgbClr val="0E7F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654" name="Google Shape;3654;p53"/>
          <p:cNvGrpSpPr/>
          <p:nvPr/>
        </p:nvGrpSpPr>
        <p:grpSpPr>
          <a:xfrm>
            <a:off x="3652671" y="3061338"/>
            <a:ext cx="373822" cy="421638"/>
            <a:chOff x="5513440" y="1766202"/>
            <a:chExt cx="429274" cy="484183"/>
          </a:xfrm>
        </p:grpSpPr>
        <p:sp>
          <p:nvSpPr>
            <p:cNvPr id="3655" name="Google Shape;3655;p53"/>
            <p:cNvSpPr/>
            <p:nvPr/>
          </p:nvSpPr>
          <p:spPr>
            <a:xfrm>
              <a:off x="5513440" y="1766202"/>
              <a:ext cx="429274" cy="87353"/>
            </a:xfrm>
            <a:custGeom>
              <a:avLst/>
              <a:gdLst/>
              <a:ahLst/>
              <a:cxnLst/>
              <a:rect l="l" t="t" r="r" b="b"/>
              <a:pathLst>
                <a:path w="129" h="26" extrusionOk="0">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6" name="Google Shape;3656;p53"/>
            <p:cNvSpPr/>
            <p:nvPr/>
          </p:nvSpPr>
          <p:spPr>
            <a:xfrm>
              <a:off x="5550876" y="1873521"/>
              <a:ext cx="356897" cy="376864"/>
            </a:xfrm>
            <a:custGeom>
              <a:avLst/>
              <a:gdLst/>
              <a:ahLst/>
              <a:cxnLst/>
              <a:rect l="l" t="t" r="r" b="b"/>
              <a:pathLst>
                <a:path w="143" h="151" extrusionOk="0">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57" name="Google Shape;3657;p53"/>
            <p:cNvSpPr/>
            <p:nvPr/>
          </p:nvSpPr>
          <p:spPr>
            <a:xfrm>
              <a:off x="5578330" y="1945898"/>
              <a:ext cx="174705" cy="102328"/>
            </a:xfrm>
            <a:custGeom>
              <a:avLst/>
              <a:gdLst/>
              <a:ahLst/>
              <a:cxnLst/>
              <a:rect l="l" t="t" r="r" b="b"/>
              <a:pathLst>
                <a:path w="70" h="41" extrusionOk="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19"/>
                                        </p:tgtEl>
                                        <p:attrNameLst>
                                          <p:attrName>style.visibility</p:attrName>
                                        </p:attrNameLst>
                                      </p:cBhvr>
                                      <p:to>
                                        <p:strVal val="visible"/>
                                      </p:to>
                                    </p:set>
                                    <p:anim calcmode="lin" valueType="num">
                                      <p:cBhvr additive="base">
                                        <p:cTn id="7" dur="500"/>
                                        <p:tgtEl>
                                          <p:spTgt spid="361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628"/>
                                        </p:tgtEl>
                                        <p:attrNameLst>
                                          <p:attrName>style.visibility</p:attrName>
                                        </p:attrNameLst>
                                      </p:cBhvr>
                                      <p:to>
                                        <p:strVal val="visible"/>
                                      </p:to>
                                    </p:set>
                                    <p:anim calcmode="lin" valueType="num">
                                      <p:cBhvr additive="base">
                                        <p:cTn id="11" dur="250"/>
                                        <p:tgtEl>
                                          <p:spTgt spid="3628"/>
                                        </p:tgtEl>
                                        <p:attrNameLst>
                                          <p:attrName>ppt_y</p:attrName>
                                        </p:attrNameLst>
                                      </p:cBhvr>
                                      <p:tavLst>
                                        <p:tav tm="0">
                                          <p:val>
                                            <p:strVal val="#ppt_y+1"/>
                                          </p:val>
                                        </p:tav>
                                        <p:tav tm="100000">
                                          <p:val>
                                            <p:strVal val="#ppt_y"/>
                                          </p:val>
                                        </p:tav>
                                      </p:tavLst>
                                    </p:anim>
                                  </p:childTnLst>
                                </p:cTn>
                              </p:par>
                            </p:childTnLst>
                          </p:cTn>
                        </p:par>
                        <p:par>
                          <p:cTn id="12" fill="hold">
                            <p:stCondLst>
                              <p:cond delay="750"/>
                            </p:stCondLst>
                            <p:childTnLst>
                              <p:par>
                                <p:cTn id="13" presetID="2" presetClass="entr" presetSubtype="4" fill="hold" nodeType="afterEffect">
                                  <p:stCondLst>
                                    <p:cond delay="0"/>
                                  </p:stCondLst>
                                  <p:childTnLst>
                                    <p:set>
                                      <p:cBhvr>
                                        <p:cTn id="14" dur="1" fill="hold">
                                          <p:stCondLst>
                                            <p:cond delay="0"/>
                                          </p:stCondLst>
                                        </p:cTn>
                                        <p:tgtEl>
                                          <p:spTgt spid="3651"/>
                                        </p:tgtEl>
                                        <p:attrNameLst>
                                          <p:attrName>style.visibility</p:attrName>
                                        </p:attrNameLst>
                                      </p:cBhvr>
                                      <p:to>
                                        <p:strVal val="visible"/>
                                      </p:to>
                                    </p:set>
                                    <p:anim calcmode="lin" valueType="num">
                                      <p:cBhvr additive="base">
                                        <p:cTn id="15" dur="250"/>
                                        <p:tgtEl>
                                          <p:spTgt spid="3651"/>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3620"/>
                                        </p:tgtEl>
                                        <p:attrNameLst>
                                          <p:attrName>style.visibility</p:attrName>
                                        </p:attrNameLst>
                                      </p:cBhvr>
                                      <p:to>
                                        <p:strVal val="visible"/>
                                      </p:to>
                                    </p:set>
                                    <p:anim calcmode="lin" valueType="num">
                                      <p:cBhvr additive="base">
                                        <p:cTn id="19" dur="250"/>
                                        <p:tgtEl>
                                          <p:spTgt spid="3620"/>
                                        </p:tgtEl>
                                        <p:attrNameLst>
                                          <p:attrName>ppt_y</p:attrName>
                                        </p:attrNameLst>
                                      </p:cBhvr>
                                      <p:tavLst>
                                        <p:tav tm="0">
                                          <p:val>
                                            <p:strVal val="#ppt_y+1"/>
                                          </p:val>
                                        </p:tav>
                                        <p:tav tm="100000">
                                          <p:val>
                                            <p:strVal val="#ppt_y"/>
                                          </p:val>
                                        </p:tav>
                                      </p:tavLst>
                                    </p:anim>
                                  </p:childTnLst>
                                </p:cTn>
                              </p:par>
                            </p:childTnLst>
                          </p:cTn>
                        </p:par>
                        <p:par>
                          <p:cTn id="20" fill="hold">
                            <p:stCondLst>
                              <p:cond delay="1250"/>
                            </p:stCondLst>
                            <p:childTnLst>
                              <p:par>
                                <p:cTn id="21" presetID="2" presetClass="entr" presetSubtype="4" fill="hold" nodeType="afterEffect">
                                  <p:stCondLst>
                                    <p:cond delay="0"/>
                                  </p:stCondLst>
                                  <p:childTnLst>
                                    <p:set>
                                      <p:cBhvr>
                                        <p:cTn id="22" dur="1" fill="hold">
                                          <p:stCondLst>
                                            <p:cond delay="0"/>
                                          </p:stCondLst>
                                        </p:cTn>
                                        <p:tgtEl>
                                          <p:spTgt spid="3639"/>
                                        </p:tgtEl>
                                        <p:attrNameLst>
                                          <p:attrName>style.visibility</p:attrName>
                                        </p:attrNameLst>
                                      </p:cBhvr>
                                      <p:to>
                                        <p:strVal val="visible"/>
                                      </p:to>
                                    </p:set>
                                    <p:anim calcmode="lin" valueType="num">
                                      <p:cBhvr additive="base">
                                        <p:cTn id="23" dur="250"/>
                                        <p:tgtEl>
                                          <p:spTgt spid="3639"/>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3640"/>
                                        </p:tgtEl>
                                        <p:attrNameLst>
                                          <p:attrName>style.visibility</p:attrName>
                                        </p:attrNameLst>
                                      </p:cBhvr>
                                      <p:to>
                                        <p:strVal val="visible"/>
                                      </p:to>
                                    </p:set>
                                    <p:anim calcmode="lin" valueType="num">
                                      <p:cBhvr additive="base">
                                        <p:cTn id="27" dur="250"/>
                                        <p:tgtEl>
                                          <p:spTgt spid="3640"/>
                                        </p:tgtEl>
                                        <p:attrNameLst>
                                          <p:attrName>ppt_y</p:attrName>
                                        </p:attrNameLst>
                                      </p:cBhvr>
                                      <p:tavLst>
                                        <p:tav tm="0">
                                          <p:val>
                                            <p:strVal val="#ppt_y+1"/>
                                          </p:val>
                                        </p:tav>
                                        <p:tav tm="100000">
                                          <p:val>
                                            <p:strVal val="#ppt_y"/>
                                          </p:val>
                                        </p:tav>
                                      </p:tavLst>
                                    </p:anim>
                                  </p:childTnLst>
                                </p:cTn>
                              </p:par>
                            </p:childTnLst>
                          </p:cTn>
                        </p:par>
                        <p:par>
                          <p:cTn id="28" fill="hold">
                            <p:stCondLst>
                              <p:cond delay="1750"/>
                            </p:stCondLst>
                            <p:childTnLst>
                              <p:par>
                                <p:cTn id="29" presetID="2" presetClass="entr" presetSubtype="4" fill="hold" nodeType="afterEffect">
                                  <p:stCondLst>
                                    <p:cond delay="0"/>
                                  </p:stCondLst>
                                  <p:childTnLst>
                                    <p:set>
                                      <p:cBhvr>
                                        <p:cTn id="30" dur="1" fill="hold">
                                          <p:stCondLst>
                                            <p:cond delay="0"/>
                                          </p:stCondLst>
                                        </p:cTn>
                                        <p:tgtEl>
                                          <p:spTgt spid="3643"/>
                                        </p:tgtEl>
                                        <p:attrNameLst>
                                          <p:attrName>style.visibility</p:attrName>
                                        </p:attrNameLst>
                                      </p:cBhvr>
                                      <p:to>
                                        <p:strVal val="visible"/>
                                      </p:to>
                                    </p:set>
                                    <p:anim calcmode="lin" valueType="num">
                                      <p:cBhvr additive="base">
                                        <p:cTn id="31" dur="250"/>
                                        <p:tgtEl>
                                          <p:spTgt spid="3643"/>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2" presetClass="entr" presetSubtype="4" fill="hold" nodeType="afterEffect">
                                  <p:stCondLst>
                                    <p:cond delay="0"/>
                                  </p:stCondLst>
                                  <p:childTnLst>
                                    <p:set>
                                      <p:cBhvr>
                                        <p:cTn id="34" dur="1" fill="hold">
                                          <p:stCondLst>
                                            <p:cond delay="0"/>
                                          </p:stCondLst>
                                        </p:cTn>
                                        <p:tgtEl>
                                          <p:spTgt spid="3625"/>
                                        </p:tgtEl>
                                        <p:attrNameLst>
                                          <p:attrName>style.visibility</p:attrName>
                                        </p:attrNameLst>
                                      </p:cBhvr>
                                      <p:to>
                                        <p:strVal val="visible"/>
                                      </p:to>
                                    </p:set>
                                    <p:anim calcmode="lin" valueType="num">
                                      <p:cBhvr additive="base">
                                        <p:cTn id="35" dur="250"/>
                                        <p:tgtEl>
                                          <p:spTgt spid="3625"/>
                                        </p:tgtEl>
                                        <p:attrNameLst>
                                          <p:attrName>ppt_y</p:attrName>
                                        </p:attrNameLst>
                                      </p:cBhvr>
                                      <p:tavLst>
                                        <p:tav tm="0">
                                          <p:val>
                                            <p:strVal val="#ppt_y+1"/>
                                          </p:val>
                                        </p:tav>
                                        <p:tav tm="100000">
                                          <p:val>
                                            <p:strVal val="#ppt_y"/>
                                          </p:val>
                                        </p:tav>
                                      </p:tavLst>
                                    </p:anim>
                                  </p:childTnLst>
                                </p:cTn>
                              </p:par>
                            </p:childTnLst>
                          </p:cTn>
                        </p:par>
                        <p:par>
                          <p:cTn id="36" fill="hold">
                            <p:stCondLst>
                              <p:cond delay="2250"/>
                            </p:stCondLst>
                            <p:childTnLst>
                              <p:par>
                                <p:cTn id="37" presetID="2" presetClass="entr" presetSubtype="4" fill="hold" nodeType="afterEffect">
                                  <p:stCondLst>
                                    <p:cond delay="0"/>
                                  </p:stCondLst>
                                  <p:childTnLst>
                                    <p:set>
                                      <p:cBhvr>
                                        <p:cTn id="38" dur="1" fill="hold">
                                          <p:stCondLst>
                                            <p:cond delay="0"/>
                                          </p:stCondLst>
                                        </p:cTn>
                                        <p:tgtEl>
                                          <p:spTgt spid="3654"/>
                                        </p:tgtEl>
                                        <p:attrNameLst>
                                          <p:attrName>style.visibility</p:attrName>
                                        </p:attrNameLst>
                                      </p:cBhvr>
                                      <p:to>
                                        <p:strVal val="visible"/>
                                      </p:to>
                                    </p:set>
                                    <p:anim calcmode="lin" valueType="num">
                                      <p:cBhvr additive="base">
                                        <p:cTn id="39" dur="250"/>
                                        <p:tgtEl>
                                          <p:spTgt spid="3654"/>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2" presetClass="entr" presetSubtype="4" fill="hold" nodeType="afterEffect">
                                  <p:stCondLst>
                                    <p:cond delay="0"/>
                                  </p:stCondLst>
                                  <p:childTnLst>
                                    <p:set>
                                      <p:cBhvr>
                                        <p:cTn id="42" dur="1" fill="hold">
                                          <p:stCondLst>
                                            <p:cond delay="0"/>
                                          </p:stCondLst>
                                        </p:cTn>
                                        <p:tgtEl>
                                          <p:spTgt spid="3621"/>
                                        </p:tgtEl>
                                        <p:attrNameLst>
                                          <p:attrName>style.visibility</p:attrName>
                                        </p:attrNameLst>
                                      </p:cBhvr>
                                      <p:to>
                                        <p:strVal val="visible"/>
                                      </p:to>
                                    </p:set>
                                    <p:anim calcmode="lin" valueType="num">
                                      <p:cBhvr additive="base">
                                        <p:cTn id="43" dur="250"/>
                                        <p:tgtEl>
                                          <p:spTgt spid="3621"/>
                                        </p:tgtEl>
                                        <p:attrNameLst>
                                          <p:attrName>ppt_y</p:attrName>
                                        </p:attrNameLst>
                                      </p:cBhvr>
                                      <p:tavLst>
                                        <p:tav tm="0">
                                          <p:val>
                                            <p:strVal val="#ppt_y+1"/>
                                          </p:val>
                                        </p:tav>
                                        <p:tav tm="100000">
                                          <p:val>
                                            <p:strVal val="#ppt_y"/>
                                          </p:val>
                                        </p:tav>
                                      </p:tavLst>
                                    </p:anim>
                                  </p:childTnLst>
                                </p:cTn>
                              </p:par>
                            </p:childTnLst>
                          </p:cTn>
                        </p:par>
                        <p:par>
                          <p:cTn id="44" fill="hold">
                            <p:stCondLst>
                              <p:cond delay="2750"/>
                            </p:stCondLst>
                            <p:childTnLst>
                              <p:par>
                                <p:cTn id="45" presetID="2" presetClass="entr" presetSubtype="4" fill="hold" nodeType="afterEffect">
                                  <p:stCondLst>
                                    <p:cond delay="0"/>
                                  </p:stCondLst>
                                  <p:childTnLst>
                                    <p:set>
                                      <p:cBhvr>
                                        <p:cTn id="46" dur="1" fill="hold">
                                          <p:stCondLst>
                                            <p:cond delay="0"/>
                                          </p:stCondLst>
                                        </p:cTn>
                                        <p:tgtEl>
                                          <p:spTgt spid="3641"/>
                                        </p:tgtEl>
                                        <p:attrNameLst>
                                          <p:attrName>style.visibility</p:attrName>
                                        </p:attrNameLst>
                                      </p:cBhvr>
                                      <p:to>
                                        <p:strVal val="visible"/>
                                      </p:to>
                                    </p:set>
                                    <p:anim calcmode="lin" valueType="num">
                                      <p:cBhvr additive="base">
                                        <p:cTn id="47" dur="250"/>
                                        <p:tgtEl>
                                          <p:spTgt spid="3641"/>
                                        </p:tgtEl>
                                        <p:attrNameLst>
                                          <p:attrName>ppt_y</p:attrName>
                                        </p:attrNameLst>
                                      </p:cBhvr>
                                      <p:tavLst>
                                        <p:tav tm="0">
                                          <p:val>
                                            <p:strVal val="#ppt_y+1"/>
                                          </p:val>
                                        </p:tav>
                                        <p:tav tm="100000">
                                          <p:val>
                                            <p:strVal val="#ppt_y"/>
                                          </p:val>
                                        </p:tav>
                                      </p:tavLst>
                                    </p:anim>
                                  </p:childTnLst>
                                </p:cTn>
                              </p:par>
                            </p:childTnLst>
                          </p:cTn>
                        </p:par>
                        <p:par>
                          <p:cTn id="48" fill="hold">
                            <p:stCondLst>
                              <p:cond delay="3000"/>
                            </p:stCondLst>
                            <p:childTnLst>
                              <p:par>
                                <p:cTn id="49" presetID="2" presetClass="entr" presetSubtype="4" fill="hold" nodeType="afterEffect">
                                  <p:stCondLst>
                                    <p:cond delay="0"/>
                                  </p:stCondLst>
                                  <p:childTnLst>
                                    <p:set>
                                      <p:cBhvr>
                                        <p:cTn id="50" dur="1" fill="hold">
                                          <p:stCondLst>
                                            <p:cond delay="0"/>
                                          </p:stCondLst>
                                        </p:cTn>
                                        <p:tgtEl>
                                          <p:spTgt spid="3642"/>
                                        </p:tgtEl>
                                        <p:attrNameLst>
                                          <p:attrName>style.visibility</p:attrName>
                                        </p:attrNameLst>
                                      </p:cBhvr>
                                      <p:to>
                                        <p:strVal val="visible"/>
                                      </p:to>
                                    </p:set>
                                    <p:anim calcmode="lin" valueType="num">
                                      <p:cBhvr additive="base">
                                        <p:cTn id="51" dur="250"/>
                                        <p:tgtEl>
                                          <p:spTgt spid="3642"/>
                                        </p:tgtEl>
                                        <p:attrNameLst>
                                          <p:attrName>ppt_y</p:attrName>
                                        </p:attrNameLst>
                                      </p:cBhvr>
                                      <p:tavLst>
                                        <p:tav tm="0">
                                          <p:val>
                                            <p:strVal val="#ppt_y+1"/>
                                          </p:val>
                                        </p:tav>
                                        <p:tav tm="100000">
                                          <p:val>
                                            <p:strVal val="#ppt_y"/>
                                          </p:val>
                                        </p:tav>
                                      </p:tavLst>
                                    </p:anim>
                                  </p:childTnLst>
                                </p:cTn>
                              </p:par>
                            </p:childTnLst>
                          </p:cTn>
                        </p:par>
                        <p:par>
                          <p:cTn id="52" fill="hold">
                            <p:stCondLst>
                              <p:cond delay="3250"/>
                            </p:stCondLst>
                            <p:childTnLst>
                              <p:par>
                                <p:cTn id="53" presetID="2" presetClass="entr" presetSubtype="4" fill="hold" nodeType="afterEffect">
                                  <p:stCondLst>
                                    <p:cond delay="0"/>
                                  </p:stCondLst>
                                  <p:childTnLst>
                                    <p:set>
                                      <p:cBhvr>
                                        <p:cTn id="54" dur="1" fill="hold">
                                          <p:stCondLst>
                                            <p:cond delay="0"/>
                                          </p:stCondLst>
                                        </p:cTn>
                                        <p:tgtEl>
                                          <p:spTgt spid="3644"/>
                                        </p:tgtEl>
                                        <p:attrNameLst>
                                          <p:attrName>style.visibility</p:attrName>
                                        </p:attrNameLst>
                                      </p:cBhvr>
                                      <p:to>
                                        <p:strVal val="visible"/>
                                      </p:to>
                                    </p:set>
                                    <p:anim calcmode="lin" valueType="num">
                                      <p:cBhvr additive="base">
                                        <p:cTn id="55" dur="250"/>
                                        <p:tgtEl>
                                          <p:spTgt spid="3644"/>
                                        </p:tgtEl>
                                        <p:attrNameLst>
                                          <p:attrName>ppt_y</p:attrName>
                                        </p:attrNameLst>
                                      </p:cBhvr>
                                      <p:tavLst>
                                        <p:tav tm="0">
                                          <p:val>
                                            <p:strVal val="#ppt_y+1"/>
                                          </p:val>
                                        </p:tav>
                                        <p:tav tm="100000">
                                          <p:val>
                                            <p:strVal val="#ppt_y"/>
                                          </p:val>
                                        </p:tav>
                                      </p:tavLst>
                                    </p:anim>
                                  </p:childTnLst>
                                </p:cTn>
                              </p:par>
                            </p:childTnLst>
                          </p:cTn>
                        </p:par>
                        <p:par>
                          <p:cTn id="56" fill="hold">
                            <p:stCondLst>
                              <p:cond delay="3500"/>
                            </p:stCondLst>
                            <p:childTnLst>
                              <p:par>
                                <p:cTn id="57" presetID="2" presetClass="entr" presetSubtype="4" fill="hold" nodeType="afterEffect">
                                  <p:stCondLst>
                                    <p:cond delay="0"/>
                                  </p:stCondLst>
                                  <p:childTnLst>
                                    <p:set>
                                      <p:cBhvr>
                                        <p:cTn id="58" dur="1" fill="hold">
                                          <p:stCondLst>
                                            <p:cond delay="0"/>
                                          </p:stCondLst>
                                        </p:cTn>
                                        <p:tgtEl>
                                          <p:spTgt spid="3629"/>
                                        </p:tgtEl>
                                        <p:attrNameLst>
                                          <p:attrName>style.visibility</p:attrName>
                                        </p:attrNameLst>
                                      </p:cBhvr>
                                      <p:to>
                                        <p:strVal val="visible"/>
                                      </p:to>
                                    </p:set>
                                    <p:anim calcmode="lin" valueType="num">
                                      <p:cBhvr additive="base">
                                        <p:cTn id="59" dur="250"/>
                                        <p:tgtEl>
                                          <p:spTgt spid="3629"/>
                                        </p:tgtEl>
                                        <p:attrNameLst>
                                          <p:attrName>ppt_y</p:attrName>
                                        </p:attrNameLst>
                                      </p:cBhvr>
                                      <p:tavLst>
                                        <p:tav tm="0">
                                          <p:val>
                                            <p:strVal val="#ppt_y+1"/>
                                          </p:val>
                                        </p:tav>
                                        <p:tav tm="100000">
                                          <p:val>
                                            <p:strVal val="#ppt_y"/>
                                          </p:val>
                                        </p:tav>
                                      </p:tavLst>
                                    </p:anim>
                                  </p:childTnLst>
                                </p:cTn>
                              </p:par>
                            </p:childTnLst>
                          </p:cTn>
                        </p:par>
                        <p:par>
                          <p:cTn id="60" fill="hold">
                            <p:stCondLst>
                              <p:cond delay="3750"/>
                            </p:stCondLst>
                            <p:childTnLst>
                              <p:par>
                                <p:cTn id="61" presetID="2" presetClass="entr" presetSubtype="4" fill="hold" nodeType="afterEffect">
                                  <p:stCondLst>
                                    <p:cond delay="0"/>
                                  </p:stCondLst>
                                  <p:childTnLst>
                                    <p:set>
                                      <p:cBhvr>
                                        <p:cTn id="62" dur="1" fill="hold">
                                          <p:stCondLst>
                                            <p:cond delay="0"/>
                                          </p:stCondLst>
                                        </p:cTn>
                                        <p:tgtEl>
                                          <p:spTgt spid="3649"/>
                                        </p:tgtEl>
                                        <p:attrNameLst>
                                          <p:attrName>style.visibility</p:attrName>
                                        </p:attrNameLst>
                                      </p:cBhvr>
                                      <p:to>
                                        <p:strVal val="visible"/>
                                      </p:to>
                                    </p:set>
                                    <p:anim calcmode="lin" valueType="num">
                                      <p:cBhvr additive="base">
                                        <p:cTn id="63" dur="250"/>
                                        <p:tgtEl>
                                          <p:spTgt spid="3649"/>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2" presetClass="entr" presetSubtype="4" fill="hold" nodeType="afterEffect">
                                  <p:stCondLst>
                                    <p:cond delay="0"/>
                                  </p:stCondLst>
                                  <p:childTnLst>
                                    <p:set>
                                      <p:cBhvr>
                                        <p:cTn id="66" dur="1" fill="hold">
                                          <p:stCondLst>
                                            <p:cond delay="0"/>
                                          </p:stCondLst>
                                        </p:cTn>
                                        <p:tgtEl>
                                          <p:spTgt spid="3622"/>
                                        </p:tgtEl>
                                        <p:attrNameLst>
                                          <p:attrName>style.visibility</p:attrName>
                                        </p:attrNameLst>
                                      </p:cBhvr>
                                      <p:to>
                                        <p:strVal val="visible"/>
                                      </p:to>
                                    </p:set>
                                    <p:anim calcmode="lin" valueType="num">
                                      <p:cBhvr additive="base">
                                        <p:cTn id="67" dur="250"/>
                                        <p:tgtEl>
                                          <p:spTgt spid="3622"/>
                                        </p:tgtEl>
                                        <p:attrNameLst>
                                          <p:attrName>ppt_y</p:attrName>
                                        </p:attrNameLst>
                                      </p:cBhvr>
                                      <p:tavLst>
                                        <p:tav tm="0">
                                          <p:val>
                                            <p:strVal val="#ppt_y+1"/>
                                          </p:val>
                                        </p:tav>
                                        <p:tav tm="100000">
                                          <p:val>
                                            <p:strVal val="#ppt_y"/>
                                          </p:val>
                                        </p:tav>
                                      </p:tavLst>
                                    </p:anim>
                                  </p:childTnLst>
                                </p:cTn>
                              </p:par>
                            </p:childTnLst>
                          </p:cTn>
                        </p:par>
                        <p:par>
                          <p:cTn id="68" fill="hold">
                            <p:stCondLst>
                              <p:cond delay="4250"/>
                            </p:stCondLst>
                            <p:childTnLst>
                              <p:par>
                                <p:cTn id="69" presetID="2" presetClass="entr" presetSubtype="4" fill="hold" nodeType="afterEffect">
                                  <p:stCondLst>
                                    <p:cond delay="0"/>
                                  </p:stCondLst>
                                  <p:childTnLst>
                                    <p:set>
                                      <p:cBhvr>
                                        <p:cTn id="70" dur="1" fill="hold">
                                          <p:stCondLst>
                                            <p:cond delay="0"/>
                                          </p:stCondLst>
                                        </p:cTn>
                                        <p:tgtEl>
                                          <p:spTgt spid="3631"/>
                                        </p:tgtEl>
                                        <p:attrNameLst>
                                          <p:attrName>style.visibility</p:attrName>
                                        </p:attrNameLst>
                                      </p:cBhvr>
                                      <p:to>
                                        <p:strVal val="visible"/>
                                      </p:to>
                                    </p:set>
                                    <p:anim calcmode="lin" valueType="num">
                                      <p:cBhvr additive="base">
                                        <p:cTn id="71" dur="250"/>
                                        <p:tgtEl>
                                          <p:spTgt spid="3631"/>
                                        </p:tgtEl>
                                        <p:attrNameLst>
                                          <p:attrName>ppt_y</p:attrName>
                                        </p:attrNameLst>
                                      </p:cBhvr>
                                      <p:tavLst>
                                        <p:tav tm="0">
                                          <p:val>
                                            <p:strVal val="#ppt_y+1"/>
                                          </p:val>
                                        </p:tav>
                                        <p:tav tm="100000">
                                          <p:val>
                                            <p:strVal val="#ppt_y"/>
                                          </p:val>
                                        </p:tav>
                                      </p:tavLst>
                                    </p:anim>
                                  </p:childTnLst>
                                </p:cTn>
                              </p:par>
                            </p:childTnLst>
                          </p:cTn>
                        </p:par>
                        <p:par>
                          <p:cTn id="72" fill="hold">
                            <p:stCondLst>
                              <p:cond delay="4500"/>
                            </p:stCondLst>
                            <p:childTnLst>
                              <p:par>
                                <p:cTn id="73" presetID="2" presetClass="entr" presetSubtype="4" fill="hold" nodeType="afterEffect">
                                  <p:stCondLst>
                                    <p:cond delay="0"/>
                                  </p:stCondLst>
                                  <p:childTnLst>
                                    <p:set>
                                      <p:cBhvr>
                                        <p:cTn id="74" dur="1" fill="hold">
                                          <p:stCondLst>
                                            <p:cond delay="0"/>
                                          </p:stCondLst>
                                        </p:cTn>
                                        <p:tgtEl>
                                          <p:spTgt spid="3632"/>
                                        </p:tgtEl>
                                        <p:attrNameLst>
                                          <p:attrName>style.visibility</p:attrName>
                                        </p:attrNameLst>
                                      </p:cBhvr>
                                      <p:to>
                                        <p:strVal val="visible"/>
                                      </p:to>
                                    </p:set>
                                    <p:anim calcmode="lin" valueType="num">
                                      <p:cBhvr additive="base">
                                        <p:cTn id="75" dur="250"/>
                                        <p:tgtEl>
                                          <p:spTgt spid="3632"/>
                                        </p:tgtEl>
                                        <p:attrNameLst>
                                          <p:attrName>ppt_y</p:attrName>
                                        </p:attrNameLst>
                                      </p:cBhvr>
                                      <p:tavLst>
                                        <p:tav tm="0">
                                          <p:val>
                                            <p:strVal val="#ppt_y+1"/>
                                          </p:val>
                                        </p:tav>
                                        <p:tav tm="100000">
                                          <p:val>
                                            <p:strVal val="#ppt_y"/>
                                          </p:val>
                                        </p:tav>
                                      </p:tavLst>
                                    </p:anim>
                                  </p:childTnLst>
                                </p:cTn>
                              </p:par>
                            </p:childTnLst>
                          </p:cTn>
                        </p:par>
                        <p:par>
                          <p:cTn id="76" fill="hold">
                            <p:stCondLst>
                              <p:cond delay="4750"/>
                            </p:stCondLst>
                            <p:childTnLst>
                              <p:par>
                                <p:cTn id="77" presetID="2" presetClass="entr" presetSubtype="4" fill="hold" nodeType="afterEffect">
                                  <p:stCondLst>
                                    <p:cond delay="0"/>
                                  </p:stCondLst>
                                  <p:childTnLst>
                                    <p:set>
                                      <p:cBhvr>
                                        <p:cTn id="78" dur="1" fill="hold">
                                          <p:stCondLst>
                                            <p:cond delay="0"/>
                                          </p:stCondLst>
                                        </p:cTn>
                                        <p:tgtEl>
                                          <p:spTgt spid="3630"/>
                                        </p:tgtEl>
                                        <p:attrNameLst>
                                          <p:attrName>style.visibility</p:attrName>
                                        </p:attrNameLst>
                                      </p:cBhvr>
                                      <p:to>
                                        <p:strVal val="visible"/>
                                      </p:to>
                                    </p:set>
                                    <p:anim calcmode="lin" valueType="num">
                                      <p:cBhvr additive="base">
                                        <p:cTn id="79" dur="250"/>
                                        <p:tgtEl>
                                          <p:spTgt spid="3630"/>
                                        </p:tgtEl>
                                        <p:attrNameLst>
                                          <p:attrName>ppt_y</p:attrName>
                                        </p:attrNameLst>
                                      </p:cBhvr>
                                      <p:tavLst>
                                        <p:tav tm="0">
                                          <p:val>
                                            <p:strVal val="#ppt_y+1"/>
                                          </p:val>
                                        </p:tav>
                                        <p:tav tm="100000">
                                          <p:val>
                                            <p:strVal val="#ppt_y"/>
                                          </p:val>
                                        </p:tav>
                                      </p:tavLst>
                                    </p:anim>
                                  </p:childTnLst>
                                </p:cTn>
                              </p:par>
                            </p:childTnLst>
                          </p:cTn>
                        </p:par>
                        <p:par>
                          <p:cTn id="80" fill="hold">
                            <p:stCondLst>
                              <p:cond delay="5000"/>
                            </p:stCondLst>
                            <p:childTnLst>
                              <p:par>
                                <p:cTn id="81" presetID="2" presetClass="entr" presetSubtype="4" fill="hold" nodeType="afterEffect">
                                  <p:stCondLst>
                                    <p:cond delay="0"/>
                                  </p:stCondLst>
                                  <p:childTnLst>
                                    <p:set>
                                      <p:cBhvr>
                                        <p:cTn id="82" dur="1" fill="hold">
                                          <p:stCondLst>
                                            <p:cond delay="0"/>
                                          </p:stCondLst>
                                        </p:cTn>
                                        <p:tgtEl>
                                          <p:spTgt spid="3626"/>
                                        </p:tgtEl>
                                        <p:attrNameLst>
                                          <p:attrName>style.visibility</p:attrName>
                                        </p:attrNameLst>
                                      </p:cBhvr>
                                      <p:to>
                                        <p:strVal val="visible"/>
                                      </p:to>
                                    </p:set>
                                    <p:anim calcmode="lin" valueType="num">
                                      <p:cBhvr additive="base">
                                        <p:cTn id="83" dur="250"/>
                                        <p:tgtEl>
                                          <p:spTgt spid="3626"/>
                                        </p:tgtEl>
                                        <p:attrNameLst>
                                          <p:attrName>ppt_y</p:attrName>
                                        </p:attrNameLst>
                                      </p:cBhvr>
                                      <p:tavLst>
                                        <p:tav tm="0">
                                          <p:val>
                                            <p:strVal val="#ppt_y+1"/>
                                          </p:val>
                                        </p:tav>
                                        <p:tav tm="100000">
                                          <p:val>
                                            <p:strVal val="#ppt_y"/>
                                          </p:val>
                                        </p:tav>
                                      </p:tavLst>
                                    </p:anim>
                                  </p:childTnLst>
                                </p:cTn>
                              </p:par>
                            </p:childTnLst>
                          </p:cTn>
                        </p:par>
                        <p:par>
                          <p:cTn id="84" fill="hold">
                            <p:stCondLst>
                              <p:cond delay="5250"/>
                            </p:stCondLst>
                            <p:childTnLst>
                              <p:par>
                                <p:cTn id="85" presetID="2" presetClass="entr" presetSubtype="4" fill="hold" nodeType="afterEffect">
                                  <p:stCondLst>
                                    <p:cond delay="0"/>
                                  </p:stCondLst>
                                  <p:childTnLst>
                                    <p:set>
                                      <p:cBhvr>
                                        <p:cTn id="86" dur="1" fill="hold">
                                          <p:stCondLst>
                                            <p:cond delay="0"/>
                                          </p:stCondLst>
                                        </p:cTn>
                                        <p:tgtEl>
                                          <p:spTgt spid="3650"/>
                                        </p:tgtEl>
                                        <p:attrNameLst>
                                          <p:attrName>style.visibility</p:attrName>
                                        </p:attrNameLst>
                                      </p:cBhvr>
                                      <p:to>
                                        <p:strVal val="visible"/>
                                      </p:to>
                                    </p:set>
                                    <p:anim calcmode="lin" valueType="num">
                                      <p:cBhvr additive="base">
                                        <p:cTn id="87" dur="250"/>
                                        <p:tgtEl>
                                          <p:spTgt spid="3650"/>
                                        </p:tgtEl>
                                        <p:attrNameLst>
                                          <p:attrName>ppt_y</p:attrName>
                                        </p:attrNameLst>
                                      </p:cBhvr>
                                      <p:tavLst>
                                        <p:tav tm="0">
                                          <p:val>
                                            <p:strVal val="#ppt_y+1"/>
                                          </p:val>
                                        </p:tav>
                                        <p:tav tm="100000">
                                          <p:val>
                                            <p:strVal val="#ppt_y"/>
                                          </p:val>
                                        </p:tav>
                                      </p:tavLst>
                                    </p:anim>
                                  </p:childTnLst>
                                </p:cTn>
                              </p:par>
                            </p:childTnLst>
                          </p:cTn>
                        </p:par>
                        <p:par>
                          <p:cTn id="88" fill="hold">
                            <p:stCondLst>
                              <p:cond delay="5500"/>
                            </p:stCondLst>
                            <p:childTnLst>
                              <p:par>
                                <p:cTn id="89" presetID="2" presetClass="entr" presetSubtype="4" fill="hold" nodeType="afterEffect">
                                  <p:stCondLst>
                                    <p:cond delay="0"/>
                                  </p:stCondLst>
                                  <p:childTnLst>
                                    <p:set>
                                      <p:cBhvr>
                                        <p:cTn id="90" dur="1" fill="hold">
                                          <p:stCondLst>
                                            <p:cond delay="0"/>
                                          </p:stCondLst>
                                        </p:cTn>
                                        <p:tgtEl>
                                          <p:spTgt spid="3623"/>
                                        </p:tgtEl>
                                        <p:attrNameLst>
                                          <p:attrName>style.visibility</p:attrName>
                                        </p:attrNameLst>
                                      </p:cBhvr>
                                      <p:to>
                                        <p:strVal val="visible"/>
                                      </p:to>
                                    </p:set>
                                    <p:anim calcmode="lin" valueType="num">
                                      <p:cBhvr additive="base">
                                        <p:cTn id="91" dur="250"/>
                                        <p:tgtEl>
                                          <p:spTgt spid="3623"/>
                                        </p:tgtEl>
                                        <p:attrNameLst>
                                          <p:attrName>ppt_y</p:attrName>
                                        </p:attrNameLst>
                                      </p:cBhvr>
                                      <p:tavLst>
                                        <p:tav tm="0">
                                          <p:val>
                                            <p:strVal val="#ppt_y+1"/>
                                          </p:val>
                                        </p:tav>
                                        <p:tav tm="100000">
                                          <p:val>
                                            <p:strVal val="#ppt_y"/>
                                          </p:val>
                                        </p:tav>
                                      </p:tavLst>
                                    </p:anim>
                                  </p:childTnLst>
                                </p:cTn>
                              </p:par>
                            </p:childTnLst>
                          </p:cTn>
                        </p:par>
                        <p:par>
                          <p:cTn id="92" fill="hold">
                            <p:stCondLst>
                              <p:cond delay="5750"/>
                            </p:stCondLst>
                            <p:childTnLst>
                              <p:par>
                                <p:cTn id="93" presetID="2" presetClass="entr" presetSubtype="4" fill="hold" nodeType="afterEffect">
                                  <p:stCondLst>
                                    <p:cond delay="0"/>
                                  </p:stCondLst>
                                  <p:childTnLst>
                                    <p:set>
                                      <p:cBhvr>
                                        <p:cTn id="94" dur="1" fill="hold">
                                          <p:stCondLst>
                                            <p:cond delay="0"/>
                                          </p:stCondLst>
                                        </p:cTn>
                                        <p:tgtEl>
                                          <p:spTgt spid="3634"/>
                                        </p:tgtEl>
                                        <p:attrNameLst>
                                          <p:attrName>style.visibility</p:attrName>
                                        </p:attrNameLst>
                                      </p:cBhvr>
                                      <p:to>
                                        <p:strVal val="visible"/>
                                      </p:to>
                                    </p:set>
                                    <p:anim calcmode="lin" valueType="num">
                                      <p:cBhvr additive="base">
                                        <p:cTn id="95" dur="250"/>
                                        <p:tgtEl>
                                          <p:spTgt spid="3634"/>
                                        </p:tgtEl>
                                        <p:attrNameLst>
                                          <p:attrName>ppt_y</p:attrName>
                                        </p:attrNameLst>
                                      </p:cBhvr>
                                      <p:tavLst>
                                        <p:tav tm="0">
                                          <p:val>
                                            <p:strVal val="#ppt_y+1"/>
                                          </p:val>
                                        </p:tav>
                                        <p:tav tm="100000">
                                          <p:val>
                                            <p:strVal val="#ppt_y"/>
                                          </p:val>
                                        </p:tav>
                                      </p:tavLst>
                                    </p:anim>
                                  </p:childTnLst>
                                </p:cTn>
                              </p:par>
                            </p:childTnLst>
                          </p:cTn>
                        </p:par>
                        <p:par>
                          <p:cTn id="96" fill="hold">
                            <p:stCondLst>
                              <p:cond delay="6000"/>
                            </p:stCondLst>
                            <p:childTnLst>
                              <p:par>
                                <p:cTn id="97" presetID="2" presetClass="entr" presetSubtype="4" fill="hold" nodeType="afterEffect">
                                  <p:stCondLst>
                                    <p:cond delay="0"/>
                                  </p:stCondLst>
                                  <p:childTnLst>
                                    <p:set>
                                      <p:cBhvr>
                                        <p:cTn id="98" dur="1" fill="hold">
                                          <p:stCondLst>
                                            <p:cond delay="0"/>
                                          </p:stCondLst>
                                        </p:cTn>
                                        <p:tgtEl>
                                          <p:spTgt spid="3635"/>
                                        </p:tgtEl>
                                        <p:attrNameLst>
                                          <p:attrName>style.visibility</p:attrName>
                                        </p:attrNameLst>
                                      </p:cBhvr>
                                      <p:to>
                                        <p:strVal val="visible"/>
                                      </p:to>
                                    </p:set>
                                    <p:anim calcmode="lin" valueType="num">
                                      <p:cBhvr additive="base">
                                        <p:cTn id="99" dur="250"/>
                                        <p:tgtEl>
                                          <p:spTgt spid="3635"/>
                                        </p:tgtEl>
                                        <p:attrNameLst>
                                          <p:attrName>ppt_y</p:attrName>
                                        </p:attrNameLst>
                                      </p:cBhvr>
                                      <p:tavLst>
                                        <p:tav tm="0">
                                          <p:val>
                                            <p:strVal val="#ppt_y+1"/>
                                          </p:val>
                                        </p:tav>
                                        <p:tav tm="100000">
                                          <p:val>
                                            <p:strVal val="#ppt_y"/>
                                          </p:val>
                                        </p:tav>
                                      </p:tavLst>
                                    </p:anim>
                                  </p:childTnLst>
                                </p:cTn>
                              </p:par>
                            </p:childTnLst>
                          </p:cTn>
                        </p:par>
                        <p:par>
                          <p:cTn id="100" fill="hold">
                            <p:stCondLst>
                              <p:cond delay="6250"/>
                            </p:stCondLst>
                            <p:childTnLst>
                              <p:par>
                                <p:cTn id="101" presetID="2" presetClass="entr" presetSubtype="4" fill="hold" nodeType="afterEffect">
                                  <p:stCondLst>
                                    <p:cond delay="0"/>
                                  </p:stCondLst>
                                  <p:childTnLst>
                                    <p:set>
                                      <p:cBhvr>
                                        <p:cTn id="102" dur="1" fill="hold">
                                          <p:stCondLst>
                                            <p:cond delay="0"/>
                                          </p:stCondLst>
                                        </p:cTn>
                                        <p:tgtEl>
                                          <p:spTgt spid="3633"/>
                                        </p:tgtEl>
                                        <p:attrNameLst>
                                          <p:attrName>style.visibility</p:attrName>
                                        </p:attrNameLst>
                                      </p:cBhvr>
                                      <p:to>
                                        <p:strVal val="visible"/>
                                      </p:to>
                                    </p:set>
                                    <p:anim calcmode="lin" valueType="num">
                                      <p:cBhvr additive="base">
                                        <p:cTn id="103" dur="250"/>
                                        <p:tgtEl>
                                          <p:spTgt spid="3633"/>
                                        </p:tgtEl>
                                        <p:attrNameLst>
                                          <p:attrName>ppt_y</p:attrName>
                                        </p:attrNameLst>
                                      </p:cBhvr>
                                      <p:tavLst>
                                        <p:tav tm="0">
                                          <p:val>
                                            <p:strVal val="#ppt_y+1"/>
                                          </p:val>
                                        </p:tav>
                                        <p:tav tm="100000">
                                          <p:val>
                                            <p:strVal val="#ppt_y"/>
                                          </p:val>
                                        </p:tav>
                                      </p:tavLst>
                                    </p:anim>
                                  </p:childTnLst>
                                </p:cTn>
                              </p:par>
                            </p:childTnLst>
                          </p:cTn>
                        </p:par>
                        <p:par>
                          <p:cTn id="104" fill="hold">
                            <p:stCondLst>
                              <p:cond delay="6500"/>
                            </p:stCondLst>
                            <p:childTnLst>
                              <p:par>
                                <p:cTn id="105" presetID="2" presetClass="entr" presetSubtype="4" fill="hold" nodeType="afterEffect">
                                  <p:stCondLst>
                                    <p:cond delay="0"/>
                                  </p:stCondLst>
                                  <p:childTnLst>
                                    <p:set>
                                      <p:cBhvr>
                                        <p:cTn id="106" dur="1" fill="hold">
                                          <p:stCondLst>
                                            <p:cond delay="0"/>
                                          </p:stCondLst>
                                        </p:cTn>
                                        <p:tgtEl>
                                          <p:spTgt spid="3627"/>
                                        </p:tgtEl>
                                        <p:attrNameLst>
                                          <p:attrName>style.visibility</p:attrName>
                                        </p:attrNameLst>
                                      </p:cBhvr>
                                      <p:to>
                                        <p:strVal val="visible"/>
                                      </p:to>
                                    </p:set>
                                    <p:anim calcmode="lin" valueType="num">
                                      <p:cBhvr additive="base">
                                        <p:cTn id="107" dur="250"/>
                                        <p:tgtEl>
                                          <p:spTgt spid="3627"/>
                                        </p:tgtEl>
                                        <p:attrNameLst>
                                          <p:attrName>ppt_y</p:attrName>
                                        </p:attrNameLst>
                                      </p:cBhvr>
                                      <p:tavLst>
                                        <p:tav tm="0">
                                          <p:val>
                                            <p:strVal val="#ppt_y+1"/>
                                          </p:val>
                                        </p:tav>
                                        <p:tav tm="100000">
                                          <p:val>
                                            <p:strVal val="#ppt_y"/>
                                          </p:val>
                                        </p:tav>
                                      </p:tavLst>
                                    </p:anim>
                                  </p:childTnLst>
                                </p:cTn>
                              </p:par>
                            </p:childTnLst>
                          </p:cTn>
                        </p:par>
                        <p:par>
                          <p:cTn id="108" fill="hold">
                            <p:stCondLst>
                              <p:cond delay="6750"/>
                            </p:stCondLst>
                            <p:childTnLst>
                              <p:par>
                                <p:cTn id="109" presetID="2" presetClass="entr" presetSubtype="4" fill="hold" nodeType="afterEffect">
                                  <p:stCondLst>
                                    <p:cond delay="0"/>
                                  </p:stCondLst>
                                  <p:childTnLst>
                                    <p:set>
                                      <p:cBhvr>
                                        <p:cTn id="110" dur="1" fill="hold">
                                          <p:stCondLst>
                                            <p:cond delay="0"/>
                                          </p:stCondLst>
                                        </p:cTn>
                                        <p:tgtEl>
                                          <p:spTgt spid="3645"/>
                                        </p:tgtEl>
                                        <p:attrNameLst>
                                          <p:attrName>style.visibility</p:attrName>
                                        </p:attrNameLst>
                                      </p:cBhvr>
                                      <p:to>
                                        <p:strVal val="visible"/>
                                      </p:to>
                                    </p:set>
                                    <p:anim calcmode="lin" valueType="num">
                                      <p:cBhvr additive="base">
                                        <p:cTn id="111" dur="250"/>
                                        <p:tgtEl>
                                          <p:spTgt spid="3645"/>
                                        </p:tgtEl>
                                        <p:attrNameLst>
                                          <p:attrName>ppt_y</p:attrName>
                                        </p:attrNameLst>
                                      </p:cBhvr>
                                      <p:tavLst>
                                        <p:tav tm="0">
                                          <p:val>
                                            <p:strVal val="#ppt_y+1"/>
                                          </p:val>
                                        </p:tav>
                                        <p:tav tm="100000">
                                          <p:val>
                                            <p:strVal val="#ppt_y"/>
                                          </p:val>
                                        </p:tav>
                                      </p:tavLst>
                                    </p:anim>
                                  </p:childTnLst>
                                </p:cTn>
                              </p:par>
                            </p:childTnLst>
                          </p:cTn>
                        </p:par>
                        <p:par>
                          <p:cTn id="112" fill="hold">
                            <p:stCondLst>
                              <p:cond delay="7000"/>
                            </p:stCondLst>
                            <p:childTnLst>
                              <p:par>
                                <p:cTn id="113" presetID="2" presetClass="entr" presetSubtype="4" fill="hold" nodeType="afterEffect">
                                  <p:stCondLst>
                                    <p:cond delay="0"/>
                                  </p:stCondLst>
                                  <p:childTnLst>
                                    <p:set>
                                      <p:cBhvr>
                                        <p:cTn id="114" dur="1" fill="hold">
                                          <p:stCondLst>
                                            <p:cond delay="0"/>
                                          </p:stCondLst>
                                        </p:cTn>
                                        <p:tgtEl>
                                          <p:spTgt spid="3624"/>
                                        </p:tgtEl>
                                        <p:attrNameLst>
                                          <p:attrName>style.visibility</p:attrName>
                                        </p:attrNameLst>
                                      </p:cBhvr>
                                      <p:to>
                                        <p:strVal val="visible"/>
                                      </p:to>
                                    </p:set>
                                    <p:anim calcmode="lin" valueType="num">
                                      <p:cBhvr additive="base">
                                        <p:cTn id="115" dur="250"/>
                                        <p:tgtEl>
                                          <p:spTgt spid="3624"/>
                                        </p:tgtEl>
                                        <p:attrNameLst>
                                          <p:attrName>ppt_y</p:attrName>
                                        </p:attrNameLst>
                                      </p:cBhvr>
                                      <p:tavLst>
                                        <p:tav tm="0">
                                          <p:val>
                                            <p:strVal val="#ppt_y+1"/>
                                          </p:val>
                                        </p:tav>
                                        <p:tav tm="100000">
                                          <p:val>
                                            <p:strVal val="#ppt_y"/>
                                          </p:val>
                                        </p:tav>
                                      </p:tavLst>
                                    </p:anim>
                                  </p:childTnLst>
                                </p:cTn>
                              </p:par>
                            </p:childTnLst>
                          </p:cTn>
                        </p:par>
                        <p:par>
                          <p:cTn id="116" fill="hold">
                            <p:stCondLst>
                              <p:cond delay="7250"/>
                            </p:stCondLst>
                            <p:childTnLst>
                              <p:par>
                                <p:cTn id="117" presetID="2" presetClass="entr" presetSubtype="4" fill="hold" nodeType="afterEffect">
                                  <p:stCondLst>
                                    <p:cond delay="0"/>
                                  </p:stCondLst>
                                  <p:childTnLst>
                                    <p:set>
                                      <p:cBhvr>
                                        <p:cTn id="118" dur="1" fill="hold">
                                          <p:stCondLst>
                                            <p:cond delay="0"/>
                                          </p:stCondLst>
                                        </p:cTn>
                                        <p:tgtEl>
                                          <p:spTgt spid="3637"/>
                                        </p:tgtEl>
                                        <p:attrNameLst>
                                          <p:attrName>style.visibility</p:attrName>
                                        </p:attrNameLst>
                                      </p:cBhvr>
                                      <p:to>
                                        <p:strVal val="visible"/>
                                      </p:to>
                                    </p:set>
                                    <p:anim calcmode="lin" valueType="num">
                                      <p:cBhvr additive="base">
                                        <p:cTn id="119" dur="250"/>
                                        <p:tgtEl>
                                          <p:spTgt spid="3637"/>
                                        </p:tgtEl>
                                        <p:attrNameLst>
                                          <p:attrName>ppt_y</p:attrName>
                                        </p:attrNameLst>
                                      </p:cBhvr>
                                      <p:tavLst>
                                        <p:tav tm="0">
                                          <p:val>
                                            <p:strVal val="#ppt_y+1"/>
                                          </p:val>
                                        </p:tav>
                                        <p:tav tm="100000">
                                          <p:val>
                                            <p:strVal val="#ppt_y"/>
                                          </p:val>
                                        </p:tav>
                                      </p:tavLst>
                                    </p:anim>
                                  </p:childTnLst>
                                </p:cTn>
                              </p:par>
                            </p:childTnLst>
                          </p:cTn>
                        </p:par>
                        <p:par>
                          <p:cTn id="120" fill="hold">
                            <p:stCondLst>
                              <p:cond delay="7500"/>
                            </p:stCondLst>
                            <p:childTnLst>
                              <p:par>
                                <p:cTn id="121" presetID="2" presetClass="entr" presetSubtype="4" fill="hold" nodeType="afterEffect">
                                  <p:stCondLst>
                                    <p:cond delay="0"/>
                                  </p:stCondLst>
                                  <p:childTnLst>
                                    <p:set>
                                      <p:cBhvr>
                                        <p:cTn id="122" dur="1" fill="hold">
                                          <p:stCondLst>
                                            <p:cond delay="0"/>
                                          </p:stCondLst>
                                        </p:cTn>
                                        <p:tgtEl>
                                          <p:spTgt spid="3638"/>
                                        </p:tgtEl>
                                        <p:attrNameLst>
                                          <p:attrName>style.visibility</p:attrName>
                                        </p:attrNameLst>
                                      </p:cBhvr>
                                      <p:to>
                                        <p:strVal val="visible"/>
                                      </p:to>
                                    </p:set>
                                    <p:anim calcmode="lin" valueType="num">
                                      <p:cBhvr additive="base">
                                        <p:cTn id="123" dur="250"/>
                                        <p:tgtEl>
                                          <p:spTgt spid="3638"/>
                                        </p:tgtEl>
                                        <p:attrNameLst>
                                          <p:attrName>ppt_y</p:attrName>
                                        </p:attrNameLst>
                                      </p:cBhvr>
                                      <p:tavLst>
                                        <p:tav tm="0">
                                          <p:val>
                                            <p:strVal val="#ppt_y+1"/>
                                          </p:val>
                                        </p:tav>
                                        <p:tav tm="100000">
                                          <p:val>
                                            <p:strVal val="#ppt_y"/>
                                          </p:val>
                                        </p:tav>
                                      </p:tavLst>
                                    </p:anim>
                                  </p:childTnLst>
                                </p:cTn>
                              </p:par>
                            </p:childTnLst>
                          </p:cTn>
                        </p:par>
                        <p:par>
                          <p:cTn id="124" fill="hold">
                            <p:stCondLst>
                              <p:cond delay="7750"/>
                            </p:stCondLst>
                            <p:childTnLst>
                              <p:par>
                                <p:cTn id="125" presetID="2" presetClass="entr" presetSubtype="4" fill="hold" nodeType="afterEffect">
                                  <p:stCondLst>
                                    <p:cond delay="0"/>
                                  </p:stCondLst>
                                  <p:childTnLst>
                                    <p:set>
                                      <p:cBhvr>
                                        <p:cTn id="126" dur="1" fill="hold">
                                          <p:stCondLst>
                                            <p:cond delay="0"/>
                                          </p:stCondLst>
                                        </p:cTn>
                                        <p:tgtEl>
                                          <p:spTgt spid="3636"/>
                                        </p:tgtEl>
                                        <p:attrNameLst>
                                          <p:attrName>style.visibility</p:attrName>
                                        </p:attrNameLst>
                                      </p:cBhvr>
                                      <p:to>
                                        <p:strVal val="visible"/>
                                      </p:to>
                                    </p:set>
                                    <p:anim calcmode="lin" valueType="num">
                                      <p:cBhvr additive="base">
                                        <p:cTn id="127" dur="250"/>
                                        <p:tgtEl>
                                          <p:spTgt spid="36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661"/>
        <p:cNvGrpSpPr/>
        <p:nvPr/>
      </p:nvGrpSpPr>
      <p:grpSpPr>
        <a:xfrm>
          <a:off x="0" y="0"/>
          <a:ext cx="0" cy="0"/>
          <a:chOff x="0" y="0"/>
          <a:chExt cx="0" cy="0"/>
        </a:xfrm>
      </p:grpSpPr>
      <p:sp>
        <p:nvSpPr>
          <p:cNvPr id="3662" name="Google Shape;3662;p54"/>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3663" name="Google Shape;3663;p54"/>
          <p:cNvGrpSpPr/>
          <p:nvPr/>
        </p:nvGrpSpPr>
        <p:grpSpPr>
          <a:xfrm>
            <a:off x="4316542" y="3097191"/>
            <a:ext cx="1233547" cy="1581436"/>
            <a:chOff x="3125788" y="690563"/>
            <a:chExt cx="2949575" cy="3781426"/>
          </a:xfrm>
        </p:grpSpPr>
        <p:sp>
          <p:nvSpPr>
            <p:cNvPr id="3664" name="Google Shape;3664;p54"/>
            <p:cNvSpPr/>
            <p:nvPr/>
          </p:nvSpPr>
          <p:spPr>
            <a:xfrm>
              <a:off x="3125788" y="2511426"/>
              <a:ext cx="2949575" cy="1960563"/>
            </a:xfrm>
            <a:custGeom>
              <a:avLst/>
              <a:gdLst/>
              <a:ahLst/>
              <a:cxnLst/>
              <a:rect l="l" t="t" r="r" b="b"/>
              <a:pathLst>
                <a:path w="783" h="521" extrusionOk="0">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solidFill>
              <a:srgbClr val="B9D5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5" name="Google Shape;3665;p54"/>
            <p:cNvSpPr/>
            <p:nvPr/>
          </p:nvSpPr>
          <p:spPr>
            <a:xfrm>
              <a:off x="3890963" y="690563"/>
              <a:ext cx="1419225" cy="1944688"/>
            </a:xfrm>
            <a:custGeom>
              <a:avLst/>
              <a:gdLst/>
              <a:ahLst/>
              <a:cxnLst/>
              <a:rect l="l" t="t" r="r" b="b"/>
              <a:pathLst>
                <a:path w="377" h="517" extrusionOk="0">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solidFill>
              <a:srgbClr val="B9D5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666" name="Google Shape;3666;p54"/>
          <p:cNvSpPr/>
          <p:nvPr/>
        </p:nvSpPr>
        <p:spPr>
          <a:xfrm>
            <a:off x="2676526" y="2292351"/>
            <a:ext cx="1495425" cy="1498600"/>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7" name="Google Shape;3667;p54"/>
          <p:cNvSpPr/>
          <p:nvPr/>
        </p:nvSpPr>
        <p:spPr>
          <a:xfrm>
            <a:off x="4019773" y="1540560"/>
            <a:ext cx="1151348" cy="1153792"/>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68" name="Google Shape;3668;p54"/>
          <p:cNvSpPr/>
          <p:nvPr/>
        </p:nvSpPr>
        <p:spPr>
          <a:xfrm>
            <a:off x="5253320" y="1740210"/>
            <a:ext cx="805374" cy="807084"/>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cxnSp>
        <p:nvCxnSpPr>
          <p:cNvPr id="3669" name="Google Shape;3669;p54"/>
          <p:cNvCxnSpPr/>
          <p:nvPr/>
        </p:nvCxnSpPr>
        <p:spPr>
          <a:xfrm>
            <a:off x="5334000" y="1435844"/>
            <a:ext cx="1524000" cy="0"/>
          </a:xfrm>
          <a:prstGeom prst="straightConnector1">
            <a:avLst/>
          </a:prstGeom>
          <a:noFill/>
          <a:ln w="9525" cap="flat" cmpd="sng">
            <a:solidFill>
              <a:srgbClr val="A5A5A5"/>
            </a:solidFill>
            <a:prstDash val="solid"/>
            <a:miter lim="800000"/>
            <a:headEnd type="none" w="sm" len="sm"/>
            <a:tailEnd type="stealth" w="med" len="med"/>
          </a:ln>
        </p:spPr>
      </p:cxnSp>
      <p:sp>
        <p:nvSpPr>
          <p:cNvPr id="3670" name="Google Shape;3670;p54"/>
          <p:cNvSpPr txBox="1"/>
          <p:nvPr/>
        </p:nvSpPr>
        <p:spPr>
          <a:xfrm>
            <a:off x="7162801" y="1138105"/>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Warning</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71" name="Google Shape;3671;p54"/>
          <p:cNvSpPr/>
          <p:nvPr/>
        </p:nvSpPr>
        <p:spPr>
          <a:xfrm>
            <a:off x="6858001" y="1305694"/>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sp>
        <p:nvSpPr>
          <p:cNvPr id="3672" name="Google Shape;3672;p54"/>
          <p:cNvSpPr txBox="1"/>
          <p:nvPr/>
        </p:nvSpPr>
        <p:spPr>
          <a:xfrm>
            <a:off x="7162801" y="3714751"/>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Mapping</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73" name="Google Shape;3673;p54"/>
          <p:cNvSpPr/>
          <p:nvPr/>
        </p:nvSpPr>
        <p:spPr>
          <a:xfrm>
            <a:off x="6858001" y="3882340"/>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sp>
        <p:nvSpPr>
          <p:cNvPr id="3674" name="Google Shape;3674;p54"/>
          <p:cNvSpPr txBox="1"/>
          <p:nvPr/>
        </p:nvSpPr>
        <p:spPr>
          <a:xfrm>
            <a:off x="7162801" y="2419351"/>
            <a:ext cx="1656099"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Cloud</a:t>
            </a:r>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75" name="Google Shape;3675;p54"/>
          <p:cNvSpPr/>
          <p:nvPr/>
        </p:nvSpPr>
        <p:spPr>
          <a:xfrm>
            <a:off x="6858001" y="2586940"/>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cxnSp>
        <p:nvCxnSpPr>
          <p:cNvPr id="3676" name="Google Shape;3676;p54"/>
          <p:cNvCxnSpPr/>
          <p:nvPr/>
        </p:nvCxnSpPr>
        <p:spPr>
          <a:xfrm>
            <a:off x="6553201" y="2101898"/>
            <a:ext cx="358007" cy="498486"/>
          </a:xfrm>
          <a:prstGeom prst="straightConnector1">
            <a:avLst/>
          </a:prstGeom>
          <a:noFill/>
          <a:ln w="9525" cap="flat" cmpd="sng">
            <a:solidFill>
              <a:srgbClr val="A5A5A5"/>
            </a:solidFill>
            <a:prstDash val="solid"/>
            <a:miter lim="800000"/>
            <a:headEnd type="none" w="sm" len="sm"/>
            <a:tailEnd type="stealth" w="med" len="med"/>
          </a:ln>
        </p:spPr>
      </p:cxnSp>
      <p:cxnSp>
        <p:nvCxnSpPr>
          <p:cNvPr id="3677" name="Google Shape;3677;p54"/>
          <p:cNvCxnSpPr>
            <a:endCxn id="3668" idx="0"/>
          </p:cNvCxnSpPr>
          <p:nvPr/>
        </p:nvCxnSpPr>
        <p:spPr>
          <a:xfrm rot="10800000">
            <a:off x="6025501" y="2115657"/>
            <a:ext cx="527700" cy="1800"/>
          </a:xfrm>
          <a:prstGeom prst="straightConnector1">
            <a:avLst/>
          </a:prstGeom>
          <a:noFill/>
          <a:ln w="9525" cap="flat" cmpd="sng">
            <a:solidFill>
              <a:srgbClr val="A5A5A5"/>
            </a:solidFill>
            <a:prstDash val="solid"/>
            <a:miter lim="800000"/>
            <a:headEnd type="none" w="sm" len="sm"/>
            <a:tailEnd type="none" w="sm" len="sm"/>
          </a:ln>
        </p:spPr>
      </p:cxnSp>
      <p:cxnSp>
        <p:nvCxnSpPr>
          <p:cNvPr id="3678" name="Google Shape;3678;p54"/>
          <p:cNvCxnSpPr/>
          <p:nvPr/>
        </p:nvCxnSpPr>
        <p:spPr>
          <a:xfrm>
            <a:off x="6477601" y="4012490"/>
            <a:ext cx="381602" cy="0"/>
          </a:xfrm>
          <a:prstGeom prst="straightConnector1">
            <a:avLst/>
          </a:prstGeom>
          <a:noFill/>
          <a:ln w="9525" cap="flat" cmpd="sng">
            <a:solidFill>
              <a:srgbClr val="A5A5A5"/>
            </a:solidFill>
            <a:prstDash val="solid"/>
            <a:miter lim="800000"/>
            <a:headEnd type="none" w="sm" len="sm"/>
            <a:tailEnd type="stealth" w="med" len="med"/>
          </a:ln>
        </p:spPr>
      </p:cxnSp>
      <p:cxnSp>
        <p:nvCxnSpPr>
          <p:cNvPr id="3679" name="Google Shape;3679;p54"/>
          <p:cNvCxnSpPr/>
          <p:nvPr/>
        </p:nvCxnSpPr>
        <p:spPr>
          <a:xfrm rot="10800000">
            <a:off x="6076185" y="3506171"/>
            <a:ext cx="401417" cy="506319"/>
          </a:xfrm>
          <a:prstGeom prst="straightConnector1">
            <a:avLst/>
          </a:prstGeom>
          <a:noFill/>
          <a:ln w="9525" cap="flat" cmpd="sng">
            <a:solidFill>
              <a:srgbClr val="A5A5A5"/>
            </a:solidFill>
            <a:prstDash val="solid"/>
            <a:miter lim="800000"/>
            <a:headEnd type="none" w="sm" len="sm"/>
            <a:tailEnd type="none" w="sm" len="sm"/>
          </a:ln>
        </p:spPr>
      </p:cxnSp>
      <p:sp>
        <p:nvSpPr>
          <p:cNvPr id="3680" name="Google Shape;3680;p54"/>
          <p:cNvSpPr txBox="1"/>
          <p:nvPr/>
        </p:nvSpPr>
        <p:spPr>
          <a:xfrm>
            <a:off x="304801" y="1138105"/>
            <a:ext cx="1656099"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Home</a:t>
            </a:r>
            <a:endParaRPr/>
          </a:p>
          <a:p>
            <a:pPr marL="0" marR="0" lvl="0" indent="0" algn="r"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81" name="Google Shape;3681;p54"/>
          <p:cNvSpPr/>
          <p:nvPr/>
        </p:nvSpPr>
        <p:spPr>
          <a:xfrm>
            <a:off x="1996071" y="1305694"/>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sp>
        <p:nvSpPr>
          <p:cNvPr id="3682" name="Google Shape;3682;p54"/>
          <p:cNvSpPr txBox="1"/>
          <p:nvPr/>
        </p:nvSpPr>
        <p:spPr>
          <a:xfrm>
            <a:off x="304801" y="3714751"/>
            <a:ext cx="1656099"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Research</a:t>
            </a:r>
            <a:endParaRPr/>
          </a:p>
          <a:p>
            <a:pPr marL="0" marR="0" lvl="0" indent="0" algn="r"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83" name="Google Shape;3683;p54"/>
          <p:cNvSpPr/>
          <p:nvPr/>
        </p:nvSpPr>
        <p:spPr>
          <a:xfrm>
            <a:off x="1996071" y="3882340"/>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sp>
        <p:nvSpPr>
          <p:cNvPr id="3684" name="Google Shape;3684;p54"/>
          <p:cNvSpPr txBox="1"/>
          <p:nvPr/>
        </p:nvSpPr>
        <p:spPr>
          <a:xfrm>
            <a:off x="304801" y="2419351"/>
            <a:ext cx="1656099"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Winner</a:t>
            </a:r>
            <a:endParaRPr/>
          </a:p>
          <a:p>
            <a:pPr marL="0" marR="0" lvl="0" indent="0" algn="r" rtl="0">
              <a:spcBef>
                <a:spcPts val="0"/>
              </a:spcBef>
              <a:spcAft>
                <a:spcPts val="0"/>
              </a:spcAft>
              <a:buNone/>
            </a:pPr>
            <a:r>
              <a:rPr lang="en-US" sz="1050">
                <a:solidFill>
                  <a:srgbClr val="A5A5A5"/>
                </a:solidFill>
                <a:latin typeface="Calibri"/>
                <a:ea typeface="Calibri"/>
                <a:cs typeface="Calibri"/>
                <a:sym typeface="Calibri"/>
              </a:rPr>
              <a:t>Nullam eu tempor purus. Nunc a leo magna, consequat risus. </a:t>
            </a:r>
            <a:endParaRPr/>
          </a:p>
        </p:txBody>
      </p:sp>
      <p:sp>
        <p:nvSpPr>
          <p:cNvPr id="3685" name="Google Shape;3685;p54"/>
          <p:cNvSpPr/>
          <p:nvPr/>
        </p:nvSpPr>
        <p:spPr>
          <a:xfrm>
            <a:off x="1996071" y="2586940"/>
            <a:ext cx="258815" cy="260300"/>
          </a:xfrm>
          <a:prstGeom prst="ellipse">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rgbClr val="FFFFFF"/>
              </a:solidFill>
              <a:latin typeface="Calibri"/>
              <a:ea typeface="Calibri"/>
              <a:cs typeface="Calibri"/>
              <a:sym typeface="Calibri"/>
            </a:endParaRPr>
          </a:p>
        </p:txBody>
      </p:sp>
      <p:cxnSp>
        <p:nvCxnSpPr>
          <p:cNvPr id="3686" name="Google Shape;3686;p54"/>
          <p:cNvCxnSpPr>
            <a:endCxn id="3683" idx="6"/>
          </p:cNvCxnSpPr>
          <p:nvPr/>
        </p:nvCxnSpPr>
        <p:spPr>
          <a:xfrm rot="10800000">
            <a:off x="2254886" y="4012490"/>
            <a:ext cx="813600" cy="0"/>
          </a:xfrm>
          <a:prstGeom prst="straightConnector1">
            <a:avLst/>
          </a:prstGeom>
          <a:noFill/>
          <a:ln w="9525" cap="flat" cmpd="sng">
            <a:solidFill>
              <a:srgbClr val="A5A5A5"/>
            </a:solidFill>
            <a:prstDash val="solid"/>
            <a:miter lim="800000"/>
            <a:headEnd type="none" w="sm" len="sm"/>
            <a:tailEnd type="stealth" w="med" len="med"/>
          </a:ln>
        </p:spPr>
      </p:cxnSp>
      <p:cxnSp>
        <p:nvCxnSpPr>
          <p:cNvPr id="3687" name="Google Shape;3687;p54"/>
          <p:cNvCxnSpPr>
            <a:stCxn id="3666" idx="42"/>
          </p:cNvCxnSpPr>
          <p:nvPr/>
        </p:nvCxnSpPr>
        <p:spPr>
          <a:xfrm flipH="1">
            <a:off x="3068675" y="3711209"/>
            <a:ext cx="192000" cy="301200"/>
          </a:xfrm>
          <a:prstGeom prst="straightConnector1">
            <a:avLst/>
          </a:prstGeom>
          <a:noFill/>
          <a:ln w="9525" cap="flat" cmpd="sng">
            <a:solidFill>
              <a:srgbClr val="A5A5A5"/>
            </a:solidFill>
            <a:prstDash val="solid"/>
            <a:miter lim="800000"/>
            <a:headEnd type="none" w="sm" len="sm"/>
            <a:tailEnd type="none" w="sm" len="sm"/>
          </a:ln>
        </p:spPr>
      </p:cxnSp>
      <p:cxnSp>
        <p:nvCxnSpPr>
          <p:cNvPr id="3688" name="Google Shape;3688;p54"/>
          <p:cNvCxnSpPr>
            <a:endCxn id="3685" idx="7"/>
          </p:cNvCxnSpPr>
          <p:nvPr/>
        </p:nvCxnSpPr>
        <p:spPr>
          <a:xfrm flipH="1">
            <a:off x="2216984" y="2190660"/>
            <a:ext cx="261600" cy="434400"/>
          </a:xfrm>
          <a:prstGeom prst="straightConnector1">
            <a:avLst/>
          </a:prstGeom>
          <a:noFill/>
          <a:ln w="9525" cap="flat" cmpd="sng">
            <a:solidFill>
              <a:srgbClr val="A5A5A5"/>
            </a:solidFill>
            <a:prstDash val="solid"/>
            <a:miter lim="800000"/>
            <a:headEnd type="none" w="sm" len="sm"/>
            <a:tailEnd type="stealth" w="med" len="med"/>
          </a:ln>
        </p:spPr>
      </p:cxnSp>
      <p:cxnSp>
        <p:nvCxnSpPr>
          <p:cNvPr id="3689" name="Google Shape;3689;p54"/>
          <p:cNvCxnSpPr/>
          <p:nvPr/>
        </p:nvCxnSpPr>
        <p:spPr>
          <a:xfrm rot="10800000">
            <a:off x="2478624" y="2190749"/>
            <a:ext cx="1559976" cy="0"/>
          </a:xfrm>
          <a:prstGeom prst="straightConnector1">
            <a:avLst/>
          </a:prstGeom>
          <a:noFill/>
          <a:ln w="9525" cap="flat" cmpd="sng">
            <a:solidFill>
              <a:srgbClr val="A5A5A5"/>
            </a:solidFill>
            <a:prstDash val="solid"/>
            <a:miter lim="800000"/>
            <a:headEnd type="none" w="sm" len="sm"/>
            <a:tailEnd type="none" w="sm" len="sm"/>
          </a:ln>
        </p:spPr>
      </p:cxnSp>
      <p:cxnSp>
        <p:nvCxnSpPr>
          <p:cNvPr id="3690" name="Google Shape;3690;p54"/>
          <p:cNvCxnSpPr/>
          <p:nvPr/>
        </p:nvCxnSpPr>
        <p:spPr>
          <a:xfrm rot="10800000">
            <a:off x="2216982" y="1435844"/>
            <a:ext cx="754818" cy="0"/>
          </a:xfrm>
          <a:prstGeom prst="straightConnector1">
            <a:avLst/>
          </a:prstGeom>
          <a:noFill/>
          <a:ln w="9525" cap="flat" cmpd="sng">
            <a:solidFill>
              <a:srgbClr val="A5A5A5"/>
            </a:solidFill>
            <a:prstDash val="solid"/>
            <a:miter lim="800000"/>
            <a:headEnd type="none" w="sm" len="sm"/>
            <a:tailEnd type="stealth" w="med" len="med"/>
          </a:ln>
        </p:spPr>
      </p:cxnSp>
      <p:cxnSp>
        <p:nvCxnSpPr>
          <p:cNvPr id="3691" name="Google Shape;3691;p54"/>
          <p:cNvCxnSpPr>
            <a:endCxn id="3692" idx="25"/>
          </p:cNvCxnSpPr>
          <p:nvPr/>
        </p:nvCxnSpPr>
        <p:spPr>
          <a:xfrm>
            <a:off x="2971801" y="1435844"/>
            <a:ext cx="389100" cy="202800"/>
          </a:xfrm>
          <a:prstGeom prst="straightConnector1">
            <a:avLst/>
          </a:prstGeom>
          <a:noFill/>
          <a:ln w="9525" cap="flat" cmpd="sng">
            <a:solidFill>
              <a:srgbClr val="A5A5A5"/>
            </a:solidFill>
            <a:prstDash val="solid"/>
            <a:miter lim="800000"/>
            <a:headEnd type="none" w="sm" len="sm"/>
            <a:tailEnd type="none" w="sm" len="sm"/>
          </a:ln>
        </p:spPr>
      </p:cxnSp>
      <p:grpSp>
        <p:nvGrpSpPr>
          <p:cNvPr id="3693" name="Google Shape;3693;p54"/>
          <p:cNvGrpSpPr/>
          <p:nvPr/>
        </p:nvGrpSpPr>
        <p:grpSpPr>
          <a:xfrm>
            <a:off x="3127372" y="2693635"/>
            <a:ext cx="626534" cy="638898"/>
            <a:chOff x="7160655" y="2178006"/>
            <a:chExt cx="379360" cy="386846"/>
          </a:xfrm>
        </p:grpSpPr>
        <p:sp>
          <p:nvSpPr>
            <p:cNvPr id="3694" name="Google Shape;3694;p54"/>
            <p:cNvSpPr/>
            <p:nvPr/>
          </p:nvSpPr>
          <p:spPr>
            <a:xfrm>
              <a:off x="7277956" y="2178006"/>
              <a:ext cx="262058" cy="262058"/>
            </a:xfrm>
            <a:custGeom>
              <a:avLst/>
              <a:gdLst/>
              <a:ahLst/>
              <a:cxnLst/>
              <a:rect l="l" t="t" r="r" b="b"/>
              <a:pathLst>
                <a:path w="79" h="79" extrusionOk="0">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95" name="Google Shape;3695;p54"/>
            <p:cNvSpPr/>
            <p:nvPr/>
          </p:nvSpPr>
          <p:spPr>
            <a:xfrm>
              <a:off x="7160655" y="2400130"/>
              <a:ext cx="159730" cy="164722"/>
            </a:xfrm>
            <a:custGeom>
              <a:avLst/>
              <a:gdLst/>
              <a:ahLst/>
              <a:cxnLst/>
              <a:rect l="l" t="t" r="r" b="b"/>
              <a:pathLst>
                <a:path w="64" h="66" extrusionOk="0">
                  <a:moveTo>
                    <a:pt x="0" y="52"/>
                  </a:moveTo>
                  <a:lnTo>
                    <a:pt x="12" y="66"/>
                  </a:lnTo>
                  <a:lnTo>
                    <a:pt x="64" y="8"/>
                  </a:lnTo>
                  <a:lnTo>
                    <a:pt x="55" y="0"/>
                  </a:lnTo>
                  <a:lnTo>
                    <a:pt x="0" y="52"/>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96" name="Google Shape;3696;p54"/>
            <p:cNvSpPr/>
            <p:nvPr/>
          </p:nvSpPr>
          <p:spPr>
            <a:xfrm>
              <a:off x="7412728" y="2265358"/>
              <a:ext cx="99831" cy="119797"/>
            </a:xfrm>
            <a:custGeom>
              <a:avLst/>
              <a:gdLst/>
              <a:ahLst/>
              <a:cxnLst/>
              <a:rect l="l" t="t" r="r" b="b"/>
              <a:pathLst>
                <a:path w="30" h="36" extrusionOk="0">
                  <a:moveTo>
                    <a:pt x="16" y="0"/>
                  </a:moveTo>
                  <a:cubicBezTo>
                    <a:pt x="20" y="26"/>
                    <a:pt x="0" y="34"/>
                    <a:pt x="0" y="34"/>
                  </a:cubicBezTo>
                  <a:cubicBezTo>
                    <a:pt x="6" y="36"/>
                    <a:pt x="6" y="36"/>
                    <a:pt x="6" y="36"/>
                  </a:cubicBezTo>
                  <a:cubicBezTo>
                    <a:pt x="30" y="21"/>
                    <a:pt x="16" y="0"/>
                    <a:pt x="16" y="0"/>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697" name="Google Shape;3697;p54"/>
          <p:cNvGrpSpPr/>
          <p:nvPr/>
        </p:nvGrpSpPr>
        <p:grpSpPr>
          <a:xfrm>
            <a:off x="5451674" y="1954243"/>
            <a:ext cx="433698" cy="396899"/>
            <a:chOff x="6726389" y="1486674"/>
            <a:chExt cx="411805" cy="376863"/>
          </a:xfrm>
        </p:grpSpPr>
        <p:sp>
          <p:nvSpPr>
            <p:cNvPr id="3698" name="Google Shape;3698;p54"/>
            <p:cNvSpPr/>
            <p:nvPr/>
          </p:nvSpPr>
          <p:spPr>
            <a:xfrm>
              <a:off x="6773808" y="1786168"/>
              <a:ext cx="44924" cy="42429"/>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99" name="Google Shape;3699;p54"/>
            <p:cNvSpPr/>
            <p:nvPr/>
          </p:nvSpPr>
          <p:spPr>
            <a:xfrm>
              <a:off x="6748851" y="1836083"/>
              <a:ext cx="24958" cy="27454"/>
            </a:xfrm>
            <a:prstGeom prst="ellipse">
              <a:avLst/>
            </a:pr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0" name="Google Shape;3700;p54"/>
            <p:cNvSpPr/>
            <p:nvPr/>
          </p:nvSpPr>
          <p:spPr>
            <a:xfrm>
              <a:off x="6726389" y="1486674"/>
              <a:ext cx="411805" cy="292007"/>
            </a:xfrm>
            <a:custGeom>
              <a:avLst/>
              <a:gdLst/>
              <a:ahLst/>
              <a:cxnLst/>
              <a:rect l="l" t="t" r="r" b="b"/>
              <a:pathLst>
                <a:path w="124" h="88" extrusionOk="0">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701" name="Google Shape;3701;p54"/>
          <p:cNvSpPr/>
          <p:nvPr/>
        </p:nvSpPr>
        <p:spPr>
          <a:xfrm>
            <a:off x="4349846" y="1880894"/>
            <a:ext cx="482637" cy="505086"/>
          </a:xfrm>
          <a:custGeom>
            <a:avLst/>
            <a:gdLst/>
            <a:ahLst/>
            <a:cxnLst/>
            <a:rect l="l" t="t" r="r" b="b"/>
            <a:pathLst>
              <a:path w="129" h="135" extrusionOk="0">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2" name="Google Shape;3702;p54"/>
          <p:cNvSpPr/>
          <p:nvPr/>
        </p:nvSpPr>
        <p:spPr>
          <a:xfrm>
            <a:off x="5487988" y="2547294"/>
            <a:ext cx="1141412" cy="1153792"/>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692" name="Google Shape;3692;p54"/>
          <p:cNvSpPr/>
          <p:nvPr/>
        </p:nvSpPr>
        <p:spPr>
          <a:xfrm>
            <a:off x="3259362" y="1333238"/>
            <a:ext cx="760412" cy="768660"/>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3" name="Google Shape;3703;p54"/>
          <p:cNvSpPr/>
          <p:nvPr/>
        </p:nvSpPr>
        <p:spPr>
          <a:xfrm>
            <a:off x="4876801" y="971550"/>
            <a:ext cx="760412" cy="768660"/>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704" name="Google Shape;3704;p54"/>
          <p:cNvGrpSpPr/>
          <p:nvPr/>
        </p:nvGrpSpPr>
        <p:grpSpPr>
          <a:xfrm>
            <a:off x="5844474" y="2909970"/>
            <a:ext cx="428440" cy="428440"/>
            <a:chOff x="6352022" y="2360197"/>
            <a:chExt cx="406813" cy="406813"/>
          </a:xfrm>
        </p:grpSpPr>
        <p:sp>
          <p:nvSpPr>
            <p:cNvPr id="3705" name="Google Shape;3705;p54"/>
            <p:cNvSpPr/>
            <p:nvPr/>
          </p:nvSpPr>
          <p:spPr>
            <a:xfrm>
              <a:off x="6352022" y="2360197"/>
              <a:ext cx="406813" cy="406813"/>
            </a:xfrm>
            <a:custGeom>
              <a:avLst/>
              <a:gdLst/>
              <a:ahLst/>
              <a:cxnLst/>
              <a:rect l="l" t="t" r="r" b="b"/>
              <a:pathLst>
                <a:path w="122" h="122" extrusionOk="0">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6" name="Google Shape;3706;p54"/>
            <p:cNvSpPr/>
            <p:nvPr/>
          </p:nvSpPr>
          <p:spPr>
            <a:xfrm>
              <a:off x="6506761" y="2460029"/>
              <a:ext cx="119797" cy="177201"/>
            </a:xfrm>
            <a:custGeom>
              <a:avLst/>
              <a:gdLst/>
              <a:ahLst/>
              <a:cxnLst/>
              <a:rect l="l" t="t" r="r" b="b"/>
              <a:pathLst>
                <a:path w="36" h="53" extrusionOk="0">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07" name="Google Shape;3707;p54"/>
            <p:cNvSpPr/>
            <p:nvPr/>
          </p:nvSpPr>
          <p:spPr>
            <a:xfrm>
              <a:off x="6551685" y="2557365"/>
              <a:ext cx="9983" cy="9983"/>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708" name="Google Shape;3708;p54"/>
          <p:cNvSpPr/>
          <p:nvPr/>
        </p:nvSpPr>
        <p:spPr>
          <a:xfrm>
            <a:off x="5156167" y="1220025"/>
            <a:ext cx="201681" cy="271710"/>
          </a:xfrm>
          <a:custGeom>
            <a:avLst/>
            <a:gdLst/>
            <a:ahLst/>
            <a:cxnLst/>
            <a:rect l="l" t="t" r="r" b="b"/>
            <a:pathLst>
              <a:path w="108" h="145" extrusionOk="0">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709" name="Google Shape;3709;p54"/>
          <p:cNvGrpSpPr/>
          <p:nvPr/>
        </p:nvGrpSpPr>
        <p:grpSpPr>
          <a:xfrm>
            <a:off x="3438491" y="1534419"/>
            <a:ext cx="402154" cy="327244"/>
            <a:chOff x="1550139" y="1314466"/>
            <a:chExt cx="509139" cy="414300"/>
          </a:xfrm>
        </p:grpSpPr>
        <p:sp>
          <p:nvSpPr>
            <p:cNvPr id="3710" name="Google Shape;3710;p54"/>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11" name="Google Shape;3711;p54"/>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12" name="Google Shape;3712;p54"/>
            <p:cNvSpPr/>
            <p:nvPr/>
          </p:nvSpPr>
          <p:spPr>
            <a:xfrm>
              <a:off x="1777255" y="1484179"/>
              <a:ext cx="52412" cy="54907"/>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62"/>
                                        </p:tgtEl>
                                        <p:attrNameLst>
                                          <p:attrName>style.visibility</p:attrName>
                                        </p:attrNameLst>
                                      </p:cBhvr>
                                      <p:to>
                                        <p:strVal val="visible"/>
                                      </p:to>
                                    </p:set>
                                    <p:anim calcmode="lin" valueType="num">
                                      <p:cBhvr additive="base">
                                        <p:cTn id="7" dur="500"/>
                                        <p:tgtEl>
                                          <p:spTgt spid="3662"/>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692"/>
                                        </p:tgtEl>
                                        <p:attrNameLst>
                                          <p:attrName>style.visibility</p:attrName>
                                        </p:attrNameLst>
                                      </p:cBhvr>
                                      <p:to>
                                        <p:strVal val="visible"/>
                                      </p:to>
                                    </p:set>
                                    <p:anim calcmode="lin" valueType="num">
                                      <p:cBhvr additive="base">
                                        <p:cTn id="11" dur="250"/>
                                        <p:tgtEl>
                                          <p:spTgt spid="3692"/>
                                        </p:tgtEl>
                                        <p:attrNameLst>
                                          <p:attrName>ppt_y</p:attrName>
                                        </p:attrNameLst>
                                      </p:cBhvr>
                                      <p:tavLst>
                                        <p:tav tm="0">
                                          <p:val>
                                            <p:strVal val="#ppt_y+1"/>
                                          </p:val>
                                        </p:tav>
                                        <p:tav tm="100000">
                                          <p:val>
                                            <p:strVal val="#ppt_y"/>
                                          </p:val>
                                        </p:tav>
                                      </p:tavLst>
                                    </p:anim>
                                  </p:childTnLst>
                                </p:cTn>
                              </p:par>
                            </p:childTnLst>
                          </p:cTn>
                        </p:par>
                        <p:par>
                          <p:cTn id="12" fill="hold">
                            <p:stCondLst>
                              <p:cond delay="750"/>
                            </p:stCondLst>
                            <p:childTnLst>
                              <p:par>
                                <p:cTn id="13" presetID="2" presetClass="entr" presetSubtype="4" fill="hold" nodeType="afterEffect">
                                  <p:stCondLst>
                                    <p:cond delay="0"/>
                                  </p:stCondLst>
                                  <p:childTnLst>
                                    <p:set>
                                      <p:cBhvr>
                                        <p:cTn id="14" dur="1" fill="hold">
                                          <p:stCondLst>
                                            <p:cond delay="0"/>
                                          </p:stCondLst>
                                        </p:cTn>
                                        <p:tgtEl>
                                          <p:spTgt spid="3709"/>
                                        </p:tgtEl>
                                        <p:attrNameLst>
                                          <p:attrName>style.visibility</p:attrName>
                                        </p:attrNameLst>
                                      </p:cBhvr>
                                      <p:to>
                                        <p:strVal val="visible"/>
                                      </p:to>
                                    </p:set>
                                    <p:anim calcmode="lin" valueType="num">
                                      <p:cBhvr additive="base">
                                        <p:cTn id="15" dur="250"/>
                                        <p:tgtEl>
                                          <p:spTgt spid="3709"/>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3691"/>
                                        </p:tgtEl>
                                        <p:attrNameLst>
                                          <p:attrName>style.visibility</p:attrName>
                                        </p:attrNameLst>
                                      </p:cBhvr>
                                      <p:to>
                                        <p:strVal val="visible"/>
                                      </p:to>
                                    </p:set>
                                    <p:anim calcmode="lin" valueType="num">
                                      <p:cBhvr additive="base">
                                        <p:cTn id="19" dur="250"/>
                                        <p:tgtEl>
                                          <p:spTgt spid="3691"/>
                                        </p:tgtEl>
                                        <p:attrNameLst>
                                          <p:attrName>ppt_y</p:attrName>
                                        </p:attrNameLst>
                                      </p:cBhvr>
                                      <p:tavLst>
                                        <p:tav tm="0">
                                          <p:val>
                                            <p:strVal val="#ppt_y+1"/>
                                          </p:val>
                                        </p:tav>
                                        <p:tav tm="100000">
                                          <p:val>
                                            <p:strVal val="#ppt_y"/>
                                          </p:val>
                                        </p:tav>
                                      </p:tavLst>
                                    </p:anim>
                                  </p:childTnLst>
                                </p:cTn>
                              </p:par>
                            </p:childTnLst>
                          </p:cTn>
                        </p:par>
                        <p:par>
                          <p:cTn id="20" fill="hold">
                            <p:stCondLst>
                              <p:cond delay="1250"/>
                            </p:stCondLst>
                            <p:childTnLst>
                              <p:par>
                                <p:cTn id="21" presetID="2" presetClass="entr" presetSubtype="4" fill="hold" nodeType="afterEffect">
                                  <p:stCondLst>
                                    <p:cond delay="0"/>
                                  </p:stCondLst>
                                  <p:childTnLst>
                                    <p:set>
                                      <p:cBhvr>
                                        <p:cTn id="22" dur="1" fill="hold">
                                          <p:stCondLst>
                                            <p:cond delay="0"/>
                                          </p:stCondLst>
                                        </p:cTn>
                                        <p:tgtEl>
                                          <p:spTgt spid="3690"/>
                                        </p:tgtEl>
                                        <p:attrNameLst>
                                          <p:attrName>style.visibility</p:attrName>
                                        </p:attrNameLst>
                                      </p:cBhvr>
                                      <p:to>
                                        <p:strVal val="visible"/>
                                      </p:to>
                                    </p:set>
                                    <p:anim calcmode="lin" valueType="num">
                                      <p:cBhvr additive="base">
                                        <p:cTn id="23" dur="250"/>
                                        <p:tgtEl>
                                          <p:spTgt spid="3690"/>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3681"/>
                                        </p:tgtEl>
                                        <p:attrNameLst>
                                          <p:attrName>style.visibility</p:attrName>
                                        </p:attrNameLst>
                                      </p:cBhvr>
                                      <p:to>
                                        <p:strVal val="visible"/>
                                      </p:to>
                                    </p:set>
                                    <p:anim calcmode="lin" valueType="num">
                                      <p:cBhvr additive="base">
                                        <p:cTn id="27" dur="250"/>
                                        <p:tgtEl>
                                          <p:spTgt spid="3681"/>
                                        </p:tgtEl>
                                        <p:attrNameLst>
                                          <p:attrName>ppt_y</p:attrName>
                                        </p:attrNameLst>
                                      </p:cBhvr>
                                      <p:tavLst>
                                        <p:tav tm="0">
                                          <p:val>
                                            <p:strVal val="#ppt_y+1"/>
                                          </p:val>
                                        </p:tav>
                                        <p:tav tm="100000">
                                          <p:val>
                                            <p:strVal val="#ppt_y"/>
                                          </p:val>
                                        </p:tav>
                                      </p:tavLst>
                                    </p:anim>
                                  </p:childTnLst>
                                </p:cTn>
                              </p:par>
                            </p:childTnLst>
                          </p:cTn>
                        </p:par>
                        <p:par>
                          <p:cTn id="28" fill="hold">
                            <p:stCondLst>
                              <p:cond delay="1750"/>
                            </p:stCondLst>
                            <p:childTnLst>
                              <p:par>
                                <p:cTn id="29" presetID="2" presetClass="entr" presetSubtype="4" fill="hold" nodeType="afterEffect">
                                  <p:stCondLst>
                                    <p:cond delay="0"/>
                                  </p:stCondLst>
                                  <p:childTnLst>
                                    <p:set>
                                      <p:cBhvr>
                                        <p:cTn id="30" dur="1" fill="hold">
                                          <p:stCondLst>
                                            <p:cond delay="0"/>
                                          </p:stCondLst>
                                        </p:cTn>
                                        <p:tgtEl>
                                          <p:spTgt spid="3680"/>
                                        </p:tgtEl>
                                        <p:attrNameLst>
                                          <p:attrName>style.visibility</p:attrName>
                                        </p:attrNameLst>
                                      </p:cBhvr>
                                      <p:to>
                                        <p:strVal val="visible"/>
                                      </p:to>
                                    </p:set>
                                    <p:anim calcmode="lin" valueType="num">
                                      <p:cBhvr additive="base">
                                        <p:cTn id="31" dur="250"/>
                                        <p:tgtEl>
                                          <p:spTgt spid="3680"/>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2" presetClass="entr" presetSubtype="4" fill="hold" nodeType="afterEffect">
                                  <p:stCondLst>
                                    <p:cond delay="0"/>
                                  </p:stCondLst>
                                  <p:childTnLst>
                                    <p:set>
                                      <p:cBhvr>
                                        <p:cTn id="34" dur="1" fill="hold">
                                          <p:stCondLst>
                                            <p:cond delay="0"/>
                                          </p:stCondLst>
                                        </p:cTn>
                                        <p:tgtEl>
                                          <p:spTgt spid="3667"/>
                                        </p:tgtEl>
                                        <p:attrNameLst>
                                          <p:attrName>style.visibility</p:attrName>
                                        </p:attrNameLst>
                                      </p:cBhvr>
                                      <p:to>
                                        <p:strVal val="visible"/>
                                      </p:to>
                                    </p:set>
                                    <p:anim calcmode="lin" valueType="num">
                                      <p:cBhvr additive="base">
                                        <p:cTn id="35" dur="250"/>
                                        <p:tgtEl>
                                          <p:spTgt spid="3667"/>
                                        </p:tgtEl>
                                        <p:attrNameLst>
                                          <p:attrName>ppt_y</p:attrName>
                                        </p:attrNameLst>
                                      </p:cBhvr>
                                      <p:tavLst>
                                        <p:tav tm="0">
                                          <p:val>
                                            <p:strVal val="#ppt_y+1"/>
                                          </p:val>
                                        </p:tav>
                                        <p:tav tm="100000">
                                          <p:val>
                                            <p:strVal val="#ppt_y"/>
                                          </p:val>
                                        </p:tav>
                                      </p:tavLst>
                                    </p:anim>
                                  </p:childTnLst>
                                </p:cTn>
                              </p:par>
                            </p:childTnLst>
                          </p:cTn>
                        </p:par>
                        <p:par>
                          <p:cTn id="36" fill="hold">
                            <p:stCondLst>
                              <p:cond delay="2250"/>
                            </p:stCondLst>
                            <p:childTnLst>
                              <p:par>
                                <p:cTn id="37" presetID="2" presetClass="entr" presetSubtype="4" fill="hold" nodeType="afterEffect">
                                  <p:stCondLst>
                                    <p:cond delay="0"/>
                                  </p:stCondLst>
                                  <p:childTnLst>
                                    <p:set>
                                      <p:cBhvr>
                                        <p:cTn id="38" dur="1" fill="hold">
                                          <p:stCondLst>
                                            <p:cond delay="0"/>
                                          </p:stCondLst>
                                        </p:cTn>
                                        <p:tgtEl>
                                          <p:spTgt spid="3701"/>
                                        </p:tgtEl>
                                        <p:attrNameLst>
                                          <p:attrName>style.visibility</p:attrName>
                                        </p:attrNameLst>
                                      </p:cBhvr>
                                      <p:to>
                                        <p:strVal val="visible"/>
                                      </p:to>
                                    </p:set>
                                    <p:anim calcmode="lin" valueType="num">
                                      <p:cBhvr additive="base">
                                        <p:cTn id="39" dur="250"/>
                                        <p:tgtEl>
                                          <p:spTgt spid="3701"/>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2" presetClass="entr" presetSubtype="4" fill="hold" nodeType="afterEffect">
                                  <p:stCondLst>
                                    <p:cond delay="0"/>
                                  </p:stCondLst>
                                  <p:childTnLst>
                                    <p:set>
                                      <p:cBhvr>
                                        <p:cTn id="42" dur="1" fill="hold">
                                          <p:stCondLst>
                                            <p:cond delay="0"/>
                                          </p:stCondLst>
                                        </p:cTn>
                                        <p:tgtEl>
                                          <p:spTgt spid="3689"/>
                                        </p:tgtEl>
                                        <p:attrNameLst>
                                          <p:attrName>style.visibility</p:attrName>
                                        </p:attrNameLst>
                                      </p:cBhvr>
                                      <p:to>
                                        <p:strVal val="visible"/>
                                      </p:to>
                                    </p:set>
                                    <p:anim calcmode="lin" valueType="num">
                                      <p:cBhvr additive="base">
                                        <p:cTn id="43" dur="250"/>
                                        <p:tgtEl>
                                          <p:spTgt spid="3689"/>
                                        </p:tgtEl>
                                        <p:attrNameLst>
                                          <p:attrName>ppt_y</p:attrName>
                                        </p:attrNameLst>
                                      </p:cBhvr>
                                      <p:tavLst>
                                        <p:tav tm="0">
                                          <p:val>
                                            <p:strVal val="#ppt_y+1"/>
                                          </p:val>
                                        </p:tav>
                                        <p:tav tm="100000">
                                          <p:val>
                                            <p:strVal val="#ppt_y"/>
                                          </p:val>
                                        </p:tav>
                                      </p:tavLst>
                                    </p:anim>
                                  </p:childTnLst>
                                </p:cTn>
                              </p:par>
                            </p:childTnLst>
                          </p:cTn>
                        </p:par>
                        <p:par>
                          <p:cTn id="44" fill="hold">
                            <p:stCondLst>
                              <p:cond delay="2750"/>
                            </p:stCondLst>
                            <p:childTnLst>
                              <p:par>
                                <p:cTn id="45" presetID="2" presetClass="entr" presetSubtype="4" fill="hold" nodeType="afterEffect">
                                  <p:stCondLst>
                                    <p:cond delay="0"/>
                                  </p:stCondLst>
                                  <p:childTnLst>
                                    <p:set>
                                      <p:cBhvr>
                                        <p:cTn id="46" dur="1" fill="hold">
                                          <p:stCondLst>
                                            <p:cond delay="0"/>
                                          </p:stCondLst>
                                        </p:cTn>
                                        <p:tgtEl>
                                          <p:spTgt spid="3688"/>
                                        </p:tgtEl>
                                        <p:attrNameLst>
                                          <p:attrName>style.visibility</p:attrName>
                                        </p:attrNameLst>
                                      </p:cBhvr>
                                      <p:to>
                                        <p:strVal val="visible"/>
                                      </p:to>
                                    </p:set>
                                    <p:anim calcmode="lin" valueType="num">
                                      <p:cBhvr additive="base">
                                        <p:cTn id="47" dur="250"/>
                                        <p:tgtEl>
                                          <p:spTgt spid="3688"/>
                                        </p:tgtEl>
                                        <p:attrNameLst>
                                          <p:attrName>ppt_y</p:attrName>
                                        </p:attrNameLst>
                                      </p:cBhvr>
                                      <p:tavLst>
                                        <p:tav tm="0">
                                          <p:val>
                                            <p:strVal val="#ppt_y+1"/>
                                          </p:val>
                                        </p:tav>
                                        <p:tav tm="100000">
                                          <p:val>
                                            <p:strVal val="#ppt_y"/>
                                          </p:val>
                                        </p:tav>
                                      </p:tavLst>
                                    </p:anim>
                                  </p:childTnLst>
                                </p:cTn>
                              </p:par>
                            </p:childTnLst>
                          </p:cTn>
                        </p:par>
                        <p:par>
                          <p:cTn id="48" fill="hold">
                            <p:stCondLst>
                              <p:cond delay="3000"/>
                            </p:stCondLst>
                            <p:childTnLst>
                              <p:par>
                                <p:cTn id="49" presetID="2" presetClass="entr" presetSubtype="4" fill="hold" nodeType="afterEffect">
                                  <p:stCondLst>
                                    <p:cond delay="0"/>
                                  </p:stCondLst>
                                  <p:childTnLst>
                                    <p:set>
                                      <p:cBhvr>
                                        <p:cTn id="50" dur="1" fill="hold">
                                          <p:stCondLst>
                                            <p:cond delay="0"/>
                                          </p:stCondLst>
                                        </p:cTn>
                                        <p:tgtEl>
                                          <p:spTgt spid="3685"/>
                                        </p:tgtEl>
                                        <p:attrNameLst>
                                          <p:attrName>style.visibility</p:attrName>
                                        </p:attrNameLst>
                                      </p:cBhvr>
                                      <p:to>
                                        <p:strVal val="visible"/>
                                      </p:to>
                                    </p:set>
                                    <p:anim calcmode="lin" valueType="num">
                                      <p:cBhvr additive="base">
                                        <p:cTn id="51" dur="250"/>
                                        <p:tgtEl>
                                          <p:spTgt spid="3685"/>
                                        </p:tgtEl>
                                        <p:attrNameLst>
                                          <p:attrName>ppt_y</p:attrName>
                                        </p:attrNameLst>
                                      </p:cBhvr>
                                      <p:tavLst>
                                        <p:tav tm="0">
                                          <p:val>
                                            <p:strVal val="#ppt_y+1"/>
                                          </p:val>
                                        </p:tav>
                                        <p:tav tm="100000">
                                          <p:val>
                                            <p:strVal val="#ppt_y"/>
                                          </p:val>
                                        </p:tav>
                                      </p:tavLst>
                                    </p:anim>
                                  </p:childTnLst>
                                </p:cTn>
                              </p:par>
                            </p:childTnLst>
                          </p:cTn>
                        </p:par>
                        <p:par>
                          <p:cTn id="52" fill="hold">
                            <p:stCondLst>
                              <p:cond delay="3250"/>
                            </p:stCondLst>
                            <p:childTnLst>
                              <p:par>
                                <p:cTn id="53" presetID="2" presetClass="entr" presetSubtype="4" fill="hold" nodeType="afterEffect">
                                  <p:stCondLst>
                                    <p:cond delay="0"/>
                                  </p:stCondLst>
                                  <p:childTnLst>
                                    <p:set>
                                      <p:cBhvr>
                                        <p:cTn id="54" dur="1" fill="hold">
                                          <p:stCondLst>
                                            <p:cond delay="0"/>
                                          </p:stCondLst>
                                        </p:cTn>
                                        <p:tgtEl>
                                          <p:spTgt spid="3684"/>
                                        </p:tgtEl>
                                        <p:attrNameLst>
                                          <p:attrName>style.visibility</p:attrName>
                                        </p:attrNameLst>
                                      </p:cBhvr>
                                      <p:to>
                                        <p:strVal val="visible"/>
                                      </p:to>
                                    </p:set>
                                    <p:anim calcmode="lin" valueType="num">
                                      <p:cBhvr additive="base">
                                        <p:cTn id="55" dur="250"/>
                                        <p:tgtEl>
                                          <p:spTgt spid="3684"/>
                                        </p:tgtEl>
                                        <p:attrNameLst>
                                          <p:attrName>ppt_y</p:attrName>
                                        </p:attrNameLst>
                                      </p:cBhvr>
                                      <p:tavLst>
                                        <p:tav tm="0">
                                          <p:val>
                                            <p:strVal val="#ppt_y+1"/>
                                          </p:val>
                                        </p:tav>
                                        <p:tav tm="100000">
                                          <p:val>
                                            <p:strVal val="#ppt_y"/>
                                          </p:val>
                                        </p:tav>
                                      </p:tavLst>
                                    </p:anim>
                                  </p:childTnLst>
                                </p:cTn>
                              </p:par>
                            </p:childTnLst>
                          </p:cTn>
                        </p:par>
                        <p:par>
                          <p:cTn id="56" fill="hold">
                            <p:stCondLst>
                              <p:cond delay="3500"/>
                            </p:stCondLst>
                            <p:childTnLst>
                              <p:par>
                                <p:cTn id="57" presetID="2" presetClass="entr" presetSubtype="4" fill="hold" nodeType="afterEffect">
                                  <p:stCondLst>
                                    <p:cond delay="0"/>
                                  </p:stCondLst>
                                  <p:childTnLst>
                                    <p:set>
                                      <p:cBhvr>
                                        <p:cTn id="58" dur="1" fill="hold">
                                          <p:stCondLst>
                                            <p:cond delay="0"/>
                                          </p:stCondLst>
                                        </p:cTn>
                                        <p:tgtEl>
                                          <p:spTgt spid="3666"/>
                                        </p:tgtEl>
                                        <p:attrNameLst>
                                          <p:attrName>style.visibility</p:attrName>
                                        </p:attrNameLst>
                                      </p:cBhvr>
                                      <p:to>
                                        <p:strVal val="visible"/>
                                      </p:to>
                                    </p:set>
                                    <p:anim calcmode="lin" valueType="num">
                                      <p:cBhvr additive="base">
                                        <p:cTn id="59" dur="250"/>
                                        <p:tgtEl>
                                          <p:spTgt spid="3666"/>
                                        </p:tgtEl>
                                        <p:attrNameLst>
                                          <p:attrName>ppt_y</p:attrName>
                                        </p:attrNameLst>
                                      </p:cBhvr>
                                      <p:tavLst>
                                        <p:tav tm="0">
                                          <p:val>
                                            <p:strVal val="#ppt_y+1"/>
                                          </p:val>
                                        </p:tav>
                                        <p:tav tm="100000">
                                          <p:val>
                                            <p:strVal val="#ppt_y"/>
                                          </p:val>
                                        </p:tav>
                                      </p:tavLst>
                                    </p:anim>
                                  </p:childTnLst>
                                </p:cTn>
                              </p:par>
                            </p:childTnLst>
                          </p:cTn>
                        </p:par>
                        <p:par>
                          <p:cTn id="60" fill="hold">
                            <p:stCondLst>
                              <p:cond delay="3750"/>
                            </p:stCondLst>
                            <p:childTnLst>
                              <p:par>
                                <p:cTn id="61" presetID="2" presetClass="entr" presetSubtype="4" fill="hold" nodeType="afterEffect">
                                  <p:stCondLst>
                                    <p:cond delay="0"/>
                                  </p:stCondLst>
                                  <p:childTnLst>
                                    <p:set>
                                      <p:cBhvr>
                                        <p:cTn id="62" dur="1" fill="hold">
                                          <p:stCondLst>
                                            <p:cond delay="0"/>
                                          </p:stCondLst>
                                        </p:cTn>
                                        <p:tgtEl>
                                          <p:spTgt spid="3693"/>
                                        </p:tgtEl>
                                        <p:attrNameLst>
                                          <p:attrName>style.visibility</p:attrName>
                                        </p:attrNameLst>
                                      </p:cBhvr>
                                      <p:to>
                                        <p:strVal val="visible"/>
                                      </p:to>
                                    </p:set>
                                    <p:anim calcmode="lin" valueType="num">
                                      <p:cBhvr additive="base">
                                        <p:cTn id="63" dur="250"/>
                                        <p:tgtEl>
                                          <p:spTgt spid="3693"/>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2" presetClass="entr" presetSubtype="4" fill="hold" nodeType="afterEffect">
                                  <p:stCondLst>
                                    <p:cond delay="0"/>
                                  </p:stCondLst>
                                  <p:childTnLst>
                                    <p:set>
                                      <p:cBhvr>
                                        <p:cTn id="66" dur="1" fill="hold">
                                          <p:stCondLst>
                                            <p:cond delay="0"/>
                                          </p:stCondLst>
                                        </p:cTn>
                                        <p:tgtEl>
                                          <p:spTgt spid="3687"/>
                                        </p:tgtEl>
                                        <p:attrNameLst>
                                          <p:attrName>style.visibility</p:attrName>
                                        </p:attrNameLst>
                                      </p:cBhvr>
                                      <p:to>
                                        <p:strVal val="visible"/>
                                      </p:to>
                                    </p:set>
                                    <p:anim calcmode="lin" valueType="num">
                                      <p:cBhvr additive="base">
                                        <p:cTn id="67" dur="250"/>
                                        <p:tgtEl>
                                          <p:spTgt spid="3687"/>
                                        </p:tgtEl>
                                        <p:attrNameLst>
                                          <p:attrName>ppt_y</p:attrName>
                                        </p:attrNameLst>
                                      </p:cBhvr>
                                      <p:tavLst>
                                        <p:tav tm="0">
                                          <p:val>
                                            <p:strVal val="#ppt_y+1"/>
                                          </p:val>
                                        </p:tav>
                                        <p:tav tm="100000">
                                          <p:val>
                                            <p:strVal val="#ppt_y"/>
                                          </p:val>
                                        </p:tav>
                                      </p:tavLst>
                                    </p:anim>
                                  </p:childTnLst>
                                </p:cTn>
                              </p:par>
                            </p:childTnLst>
                          </p:cTn>
                        </p:par>
                        <p:par>
                          <p:cTn id="68" fill="hold">
                            <p:stCondLst>
                              <p:cond delay="4250"/>
                            </p:stCondLst>
                            <p:childTnLst>
                              <p:par>
                                <p:cTn id="69" presetID="2" presetClass="entr" presetSubtype="4" fill="hold" nodeType="afterEffect">
                                  <p:stCondLst>
                                    <p:cond delay="0"/>
                                  </p:stCondLst>
                                  <p:childTnLst>
                                    <p:set>
                                      <p:cBhvr>
                                        <p:cTn id="70" dur="1" fill="hold">
                                          <p:stCondLst>
                                            <p:cond delay="0"/>
                                          </p:stCondLst>
                                        </p:cTn>
                                        <p:tgtEl>
                                          <p:spTgt spid="3686"/>
                                        </p:tgtEl>
                                        <p:attrNameLst>
                                          <p:attrName>style.visibility</p:attrName>
                                        </p:attrNameLst>
                                      </p:cBhvr>
                                      <p:to>
                                        <p:strVal val="visible"/>
                                      </p:to>
                                    </p:set>
                                    <p:anim calcmode="lin" valueType="num">
                                      <p:cBhvr additive="base">
                                        <p:cTn id="71" dur="250"/>
                                        <p:tgtEl>
                                          <p:spTgt spid="3686"/>
                                        </p:tgtEl>
                                        <p:attrNameLst>
                                          <p:attrName>ppt_y</p:attrName>
                                        </p:attrNameLst>
                                      </p:cBhvr>
                                      <p:tavLst>
                                        <p:tav tm="0">
                                          <p:val>
                                            <p:strVal val="#ppt_y+1"/>
                                          </p:val>
                                        </p:tav>
                                        <p:tav tm="100000">
                                          <p:val>
                                            <p:strVal val="#ppt_y"/>
                                          </p:val>
                                        </p:tav>
                                      </p:tavLst>
                                    </p:anim>
                                  </p:childTnLst>
                                </p:cTn>
                              </p:par>
                            </p:childTnLst>
                          </p:cTn>
                        </p:par>
                        <p:par>
                          <p:cTn id="72" fill="hold">
                            <p:stCondLst>
                              <p:cond delay="4500"/>
                            </p:stCondLst>
                            <p:childTnLst>
                              <p:par>
                                <p:cTn id="73" presetID="2" presetClass="entr" presetSubtype="4" fill="hold" nodeType="afterEffect">
                                  <p:stCondLst>
                                    <p:cond delay="0"/>
                                  </p:stCondLst>
                                  <p:childTnLst>
                                    <p:set>
                                      <p:cBhvr>
                                        <p:cTn id="74" dur="1" fill="hold">
                                          <p:stCondLst>
                                            <p:cond delay="0"/>
                                          </p:stCondLst>
                                        </p:cTn>
                                        <p:tgtEl>
                                          <p:spTgt spid="3683"/>
                                        </p:tgtEl>
                                        <p:attrNameLst>
                                          <p:attrName>style.visibility</p:attrName>
                                        </p:attrNameLst>
                                      </p:cBhvr>
                                      <p:to>
                                        <p:strVal val="visible"/>
                                      </p:to>
                                    </p:set>
                                    <p:anim calcmode="lin" valueType="num">
                                      <p:cBhvr additive="base">
                                        <p:cTn id="75" dur="250"/>
                                        <p:tgtEl>
                                          <p:spTgt spid="3683"/>
                                        </p:tgtEl>
                                        <p:attrNameLst>
                                          <p:attrName>ppt_y</p:attrName>
                                        </p:attrNameLst>
                                      </p:cBhvr>
                                      <p:tavLst>
                                        <p:tav tm="0">
                                          <p:val>
                                            <p:strVal val="#ppt_y+1"/>
                                          </p:val>
                                        </p:tav>
                                        <p:tav tm="100000">
                                          <p:val>
                                            <p:strVal val="#ppt_y"/>
                                          </p:val>
                                        </p:tav>
                                      </p:tavLst>
                                    </p:anim>
                                  </p:childTnLst>
                                </p:cTn>
                              </p:par>
                            </p:childTnLst>
                          </p:cTn>
                        </p:par>
                        <p:par>
                          <p:cTn id="76" fill="hold">
                            <p:stCondLst>
                              <p:cond delay="4750"/>
                            </p:stCondLst>
                            <p:childTnLst>
                              <p:par>
                                <p:cTn id="77" presetID="2" presetClass="entr" presetSubtype="4" fill="hold" nodeType="afterEffect">
                                  <p:stCondLst>
                                    <p:cond delay="0"/>
                                  </p:stCondLst>
                                  <p:childTnLst>
                                    <p:set>
                                      <p:cBhvr>
                                        <p:cTn id="78" dur="1" fill="hold">
                                          <p:stCondLst>
                                            <p:cond delay="0"/>
                                          </p:stCondLst>
                                        </p:cTn>
                                        <p:tgtEl>
                                          <p:spTgt spid="3682"/>
                                        </p:tgtEl>
                                        <p:attrNameLst>
                                          <p:attrName>style.visibility</p:attrName>
                                        </p:attrNameLst>
                                      </p:cBhvr>
                                      <p:to>
                                        <p:strVal val="visible"/>
                                      </p:to>
                                    </p:set>
                                    <p:anim calcmode="lin" valueType="num">
                                      <p:cBhvr additive="base">
                                        <p:cTn id="79" dur="250"/>
                                        <p:tgtEl>
                                          <p:spTgt spid="3682"/>
                                        </p:tgtEl>
                                        <p:attrNameLst>
                                          <p:attrName>ppt_y</p:attrName>
                                        </p:attrNameLst>
                                      </p:cBhvr>
                                      <p:tavLst>
                                        <p:tav tm="0">
                                          <p:val>
                                            <p:strVal val="#ppt_y+1"/>
                                          </p:val>
                                        </p:tav>
                                        <p:tav tm="100000">
                                          <p:val>
                                            <p:strVal val="#ppt_y"/>
                                          </p:val>
                                        </p:tav>
                                      </p:tavLst>
                                    </p:anim>
                                  </p:childTnLst>
                                </p:cTn>
                              </p:par>
                            </p:childTnLst>
                          </p:cTn>
                        </p:par>
                        <p:par>
                          <p:cTn id="80" fill="hold">
                            <p:stCondLst>
                              <p:cond delay="5000"/>
                            </p:stCondLst>
                            <p:childTnLst>
                              <p:par>
                                <p:cTn id="81" presetID="2" presetClass="entr" presetSubtype="4" fill="hold" nodeType="afterEffect">
                                  <p:stCondLst>
                                    <p:cond delay="0"/>
                                  </p:stCondLst>
                                  <p:childTnLst>
                                    <p:set>
                                      <p:cBhvr>
                                        <p:cTn id="82" dur="1" fill="hold">
                                          <p:stCondLst>
                                            <p:cond delay="0"/>
                                          </p:stCondLst>
                                        </p:cTn>
                                        <p:tgtEl>
                                          <p:spTgt spid="3663"/>
                                        </p:tgtEl>
                                        <p:attrNameLst>
                                          <p:attrName>style.visibility</p:attrName>
                                        </p:attrNameLst>
                                      </p:cBhvr>
                                      <p:to>
                                        <p:strVal val="visible"/>
                                      </p:to>
                                    </p:set>
                                    <p:anim calcmode="lin" valueType="num">
                                      <p:cBhvr additive="base">
                                        <p:cTn id="83" dur="250"/>
                                        <p:tgtEl>
                                          <p:spTgt spid="3663"/>
                                        </p:tgtEl>
                                        <p:attrNameLst>
                                          <p:attrName>ppt_y</p:attrName>
                                        </p:attrNameLst>
                                      </p:cBhvr>
                                      <p:tavLst>
                                        <p:tav tm="0">
                                          <p:val>
                                            <p:strVal val="#ppt_y+1"/>
                                          </p:val>
                                        </p:tav>
                                        <p:tav tm="100000">
                                          <p:val>
                                            <p:strVal val="#ppt_y"/>
                                          </p:val>
                                        </p:tav>
                                      </p:tavLst>
                                    </p:anim>
                                  </p:childTnLst>
                                </p:cTn>
                              </p:par>
                            </p:childTnLst>
                          </p:cTn>
                        </p:par>
                        <p:par>
                          <p:cTn id="84" fill="hold">
                            <p:stCondLst>
                              <p:cond delay="5250"/>
                            </p:stCondLst>
                            <p:childTnLst>
                              <p:par>
                                <p:cTn id="85" presetID="2" presetClass="entr" presetSubtype="4" fill="hold" nodeType="afterEffect">
                                  <p:stCondLst>
                                    <p:cond delay="0"/>
                                  </p:stCondLst>
                                  <p:childTnLst>
                                    <p:set>
                                      <p:cBhvr>
                                        <p:cTn id="86" dur="1" fill="hold">
                                          <p:stCondLst>
                                            <p:cond delay="0"/>
                                          </p:stCondLst>
                                        </p:cTn>
                                        <p:tgtEl>
                                          <p:spTgt spid="3702"/>
                                        </p:tgtEl>
                                        <p:attrNameLst>
                                          <p:attrName>style.visibility</p:attrName>
                                        </p:attrNameLst>
                                      </p:cBhvr>
                                      <p:to>
                                        <p:strVal val="visible"/>
                                      </p:to>
                                    </p:set>
                                    <p:anim calcmode="lin" valueType="num">
                                      <p:cBhvr additive="base">
                                        <p:cTn id="87" dur="250"/>
                                        <p:tgtEl>
                                          <p:spTgt spid="3702"/>
                                        </p:tgtEl>
                                        <p:attrNameLst>
                                          <p:attrName>ppt_y</p:attrName>
                                        </p:attrNameLst>
                                      </p:cBhvr>
                                      <p:tavLst>
                                        <p:tav tm="0">
                                          <p:val>
                                            <p:strVal val="#ppt_y+1"/>
                                          </p:val>
                                        </p:tav>
                                        <p:tav tm="100000">
                                          <p:val>
                                            <p:strVal val="#ppt_y"/>
                                          </p:val>
                                        </p:tav>
                                      </p:tavLst>
                                    </p:anim>
                                  </p:childTnLst>
                                </p:cTn>
                              </p:par>
                            </p:childTnLst>
                          </p:cTn>
                        </p:par>
                        <p:par>
                          <p:cTn id="88" fill="hold">
                            <p:stCondLst>
                              <p:cond delay="5500"/>
                            </p:stCondLst>
                            <p:childTnLst>
                              <p:par>
                                <p:cTn id="89" presetID="2" presetClass="entr" presetSubtype="4" fill="hold" nodeType="afterEffect">
                                  <p:stCondLst>
                                    <p:cond delay="0"/>
                                  </p:stCondLst>
                                  <p:childTnLst>
                                    <p:set>
                                      <p:cBhvr>
                                        <p:cTn id="90" dur="1" fill="hold">
                                          <p:stCondLst>
                                            <p:cond delay="0"/>
                                          </p:stCondLst>
                                        </p:cTn>
                                        <p:tgtEl>
                                          <p:spTgt spid="3704"/>
                                        </p:tgtEl>
                                        <p:attrNameLst>
                                          <p:attrName>style.visibility</p:attrName>
                                        </p:attrNameLst>
                                      </p:cBhvr>
                                      <p:to>
                                        <p:strVal val="visible"/>
                                      </p:to>
                                    </p:set>
                                    <p:anim calcmode="lin" valueType="num">
                                      <p:cBhvr additive="base">
                                        <p:cTn id="91" dur="250"/>
                                        <p:tgtEl>
                                          <p:spTgt spid="3704"/>
                                        </p:tgtEl>
                                        <p:attrNameLst>
                                          <p:attrName>ppt_y</p:attrName>
                                        </p:attrNameLst>
                                      </p:cBhvr>
                                      <p:tavLst>
                                        <p:tav tm="0">
                                          <p:val>
                                            <p:strVal val="#ppt_y+1"/>
                                          </p:val>
                                        </p:tav>
                                        <p:tav tm="100000">
                                          <p:val>
                                            <p:strVal val="#ppt_y"/>
                                          </p:val>
                                        </p:tav>
                                      </p:tavLst>
                                    </p:anim>
                                  </p:childTnLst>
                                </p:cTn>
                              </p:par>
                            </p:childTnLst>
                          </p:cTn>
                        </p:par>
                        <p:par>
                          <p:cTn id="92" fill="hold">
                            <p:stCondLst>
                              <p:cond delay="5750"/>
                            </p:stCondLst>
                            <p:childTnLst>
                              <p:par>
                                <p:cTn id="93" presetID="2" presetClass="entr" presetSubtype="4" fill="hold" nodeType="afterEffect">
                                  <p:stCondLst>
                                    <p:cond delay="0"/>
                                  </p:stCondLst>
                                  <p:childTnLst>
                                    <p:set>
                                      <p:cBhvr>
                                        <p:cTn id="94" dur="1" fill="hold">
                                          <p:stCondLst>
                                            <p:cond delay="0"/>
                                          </p:stCondLst>
                                        </p:cTn>
                                        <p:tgtEl>
                                          <p:spTgt spid="3679"/>
                                        </p:tgtEl>
                                        <p:attrNameLst>
                                          <p:attrName>style.visibility</p:attrName>
                                        </p:attrNameLst>
                                      </p:cBhvr>
                                      <p:to>
                                        <p:strVal val="visible"/>
                                      </p:to>
                                    </p:set>
                                    <p:anim calcmode="lin" valueType="num">
                                      <p:cBhvr additive="base">
                                        <p:cTn id="95" dur="250"/>
                                        <p:tgtEl>
                                          <p:spTgt spid="3679"/>
                                        </p:tgtEl>
                                        <p:attrNameLst>
                                          <p:attrName>ppt_y</p:attrName>
                                        </p:attrNameLst>
                                      </p:cBhvr>
                                      <p:tavLst>
                                        <p:tav tm="0">
                                          <p:val>
                                            <p:strVal val="#ppt_y+1"/>
                                          </p:val>
                                        </p:tav>
                                        <p:tav tm="100000">
                                          <p:val>
                                            <p:strVal val="#ppt_y"/>
                                          </p:val>
                                        </p:tav>
                                      </p:tavLst>
                                    </p:anim>
                                  </p:childTnLst>
                                </p:cTn>
                              </p:par>
                            </p:childTnLst>
                          </p:cTn>
                        </p:par>
                        <p:par>
                          <p:cTn id="96" fill="hold">
                            <p:stCondLst>
                              <p:cond delay="6000"/>
                            </p:stCondLst>
                            <p:childTnLst>
                              <p:par>
                                <p:cTn id="97" presetID="2" presetClass="entr" presetSubtype="4" fill="hold" nodeType="afterEffect">
                                  <p:stCondLst>
                                    <p:cond delay="0"/>
                                  </p:stCondLst>
                                  <p:childTnLst>
                                    <p:set>
                                      <p:cBhvr>
                                        <p:cTn id="98" dur="1" fill="hold">
                                          <p:stCondLst>
                                            <p:cond delay="0"/>
                                          </p:stCondLst>
                                        </p:cTn>
                                        <p:tgtEl>
                                          <p:spTgt spid="3678"/>
                                        </p:tgtEl>
                                        <p:attrNameLst>
                                          <p:attrName>style.visibility</p:attrName>
                                        </p:attrNameLst>
                                      </p:cBhvr>
                                      <p:to>
                                        <p:strVal val="visible"/>
                                      </p:to>
                                    </p:set>
                                    <p:anim calcmode="lin" valueType="num">
                                      <p:cBhvr additive="base">
                                        <p:cTn id="99" dur="250"/>
                                        <p:tgtEl>
                                          <p:spTgt spid="3678"/>
                                        </p:tgtEl>
                                        <p:attrNameLst>
                                          <p:attrName>ppt_y</p:attrName>
                                        </p:attrNameLst>
                                      </p:cBhvr>
                                      <p:tavLst>
                                        <p:tav tm="0">
                                          <p:val>
                                            <p:strVal val="#ppt_y+1"/>
                                          </p:val>
                                        </p:tav>
                                        <p:tav tm="100000">
                                          <p:val>
                                            <p:strVal val="#ppt_y"/>
                                          </p:val>
                                        </p:tav>
                                      </p:tavLst>
                                    </p:anim>
                                  </p:childTnLst>
                                </p:cTn>
                              </p:par>
                            </p:childTnLst>
                          </p:cTn>
                        </p:par>
                        <p:par>
                          <p:cTn id="100" fill="hold">
                            <p:stCondLst>
                              <p:cond delay="6250"/>
                            </p:stCondLst>
                            <p:childTnLst>
                              <p:par>
                                <p:cTn id="101" presetID="2" presetClass="entr" presetSubtype="4" fill="hold" nodeType="afterEffect">
                                  <p:stCondLst>
                                    <p:cond delay="0"/>
                                  </p:stCondLst>
                                  <p:childTnLst>
                                    <p:set>
                                      <p:cBhvr>
                                        <p:cTn id="102" dur="1" fill="hold">
                                          <p:stCondLst>
                                            <p:cond delay="0"/>
                                          </p:stCondLst>
                                        </p:cTn>
                                        <p:tgtEl>
                                          <p:spTgt spid="3673"/>
                                        </p:tgtEl>
                                        <p:attrNameLst>
                                          <p:attrName>style.visibility</p:attrName>
                                        </p:attrNameLst>
                                      </p:cBhvr>
                                      <p:to>
                                        <p:strVal val="visible"/>
                                      </p:to>
                                    </p:set>
                                    <p:anim calcmode="lin" valueType="num">
                                      <p:cBhvr additive="base">
                                        <p:cTn id="103" dur="250"/>
                                        <p:tgtEl>
                                          <p:spTgt spid="3673"/>
                                        </p:tgtEl>
                                        <p:attrNameLst>
                                          <p:attrName>ppt_y</p:attrName>
                                        </p:attrNameLst>
                                      </p:cBhvr>
                                      <p:tavLst>
                                        <p:tav tm="0">
                                          <p:val>
                                            <p:strVal val="#ppt_y+1"/>
                                          </p:val>
                                        </p:tav>
                                        <p:tav tm="100000">
                                          <p:val>
                                            <p:strVal val="#ppt_y"/>
                                          </p:val>
                                        </p:tav>
                                      </p:tavLst>
                                    </p:anim>
                                  </p:childTnLst>
                                </p:cTn>
                              </p:par>
                            </p:childTnLst>
                          </p:cTn>
                        </p:par>
                        <p:par>
                          <p:cTn id="104" fill="hold">
                            <p:stCondLst>
                              <p:cond delay="6500"/>
                            </p:stCondLst>
                            <p:childTnLst>
                              <p:par>
                                <p:cTn id="105" presetID="2" presetClass="entr" presetSubtype="4" fill="hold" nodeType="afterEffect">
                                  <p:stCondLst>
                                    <p:cond delay="0"/>
                                  </p:stCondLst>
                                  <p:childTnLst>
                                    <p:set>
                                      <p:cBhvr>
                                        <p:cTn id="106" dur="1" fill="hold">
                                          <p:stCondLst>
                                            <p:cond delay="0"/>
                                          </p:stCondLst>
                                        </p:cTn>
                                        <p:tgtEl>
                                          <p:spTgt spid="3672"/>
                                        </p:tgtEl>
                                        <p:attrNameLst>
                                          <p:attrName>style.visibility</p:attrName>
                                        </p:attrNameLst>
                                      </p:cBhvr>
                                      <p:to>
                                        <p:strVal val="visible"/>
                                      </p:to>
                                    </p:set>
                                    <p:anim calcmode="lin" valueType="num">
                                      <p:cBhvr additive="base">
                                        <p:cTn id="107" dur="250"/>
                                        <p:tgtEl>
                                          <p:spTgt spid="3672"/>
                                        </p:tgtEl>
                                        <p:attrNameLst>
                                          <p:attrName>ppt_y</p:attrName>
                                        </p:attrNameLst>
                                      </p:cBhvr>
                                      <p:tavLst>
                                        <p:tav tm="0">
                                          <p:val>
                                            <p:strVal val="#ppt_y+1"/>
                                          </p:val>
                                        </p:tav>
                                        <p:tav tm="100000">
                                          <p:val>
                                            <p:strVal val="#ppt_y"/>
                                          </p:val>
                                        </p:tav>
                                      </p:tavLst>
                                    </p:anim>
                                  </p:childTnLst>
                                </p:cTn>
                              </p:par>
                            </p:childTnLst>
                          </p:cTn>
                        </p:par>
                        <p:par>
                          <p:cTn id="108" fill="hold">
                            <p:stCondLst>
                              <p:cond delay="6750"/>
                            </p:stCondLst>
                            <p:childTnLst>
                              <p:par>
                                <p:cTn id="109" presetID="2" presetClass="entr" presetSubtype="4" fill="hold" nodeType="afterEffect">
                                  <p:stCondLst>
                                    <p:cond delay="0"/>
                                  </p:stCondLst>
                                  <p:childTnLst>
                                    <p:set>
                                      <p:cBhvr>
                                        <p:cTn id="110" dur="1" fill="hold">
                                          <p:stCondLst>
                                            <p:cond delay="0"/>
                                          </p:stCondLst>
                                        </p:cTn>
                                        <p:tgtEl>
                                          <p:spTgt spid="3668"/>
                                        </p:tgtEl>
                                        <p:attrNameLst>
                                          <p:attrName>style.visibility</p:attrName>
                                        </p:attrNameLst>
                                      </p:cBhvr>
                                      <p:to>
                                        <p:strVal val="visible"/>
                                      </p:to>
                                    </p:set>
                                    <p:anim calcmode="lin" valueType="num">
                                      <p:cBhvr additive="base">
                                        <p:cTn id="111" dur="250"/>
                                        <p:tgtEl>
                                          <p:spTgt spid="3668"/>
                                        </p:tgtEl>
                                        <p:attrNameLst>
                                          <p:attrName>ppt_y</p:attrName>
                                        </p:attrNameLst>
                                      </p:cBhvr>
                                      <p:tavLst>
                                        <p:tav tm="0">
                                          <p:val>
                                            <p:strVal val="#ppt_y+1"/>
                                          </p:val>
                                        </p:tav>
                                        <p:tav tm="100000">
                                          <p:val>
                                            <p:strVal val="#ppt_y"/>
                                          </p:val>
                                        </p:tav>
                                      </p:tavLst>
                                    </p:anim>
                                  </p:childTnLst>
                                </p:cTn>
                              </p:par>
                            </p:childTnLst>
                          </p:cTn>
                        </p:par>
                        <p:par>
                          <p:cTn id="112" fill="hold">
                            <p:stCondLst>
                              <p:cond delay="7000"/>
                            </p:stCondLst>
                            <p:childTnLst>
                              <p:par>
                                <p:cTn id="113" presetID="2" presetClass="entr" presetSubtype="4" fill="hold" nodeType="afterEffect">
                                  <p:stCondLst>
                                    <p:cond delay="0"/>
                                  </p:stCondLst>
                                  <p:childTnLst>
                                    <p:set>
                                      <p:cBhvr>
                                        <p:cTn id="114" dur="1" fill="hold">
                                          <p:stCondLst>
                                            <p:cond delay="0"/>
                                          </p:stCondLst>
                                        </p:cTn>
                                        <p:tgtEl>
                                          <p:spTgt spid="3697"/>
                                        </p:tgtEl>
                                        <p:attrNameLst>
                                          <p:attrName>style.visibility</p:attrName>
                                        </p:attrNameLst>
                                      </p:cBhvr>
                                      <p:to>
                                        <p:strVal val="visible"/>
                                      </p:to>
                                    </p:set>
                                    <p:anim calcmode="lin" valueType="num">
                                      <p:cBhvr additive="base">
                                        <p:cTn id="115" dur="250"/>
                                        <p:tgtEl>
                                          <p:spTgt spid="3697"/>
                                        </p:tgtEl>
                                        <p:attrNameLst>
                                          <p:attrName>ppt_y</p:attrName>
                                        </p:attrNameLst>
                                      </p:cBhvr>
                                      <p:tavLst>
                                        <p:tav tm="0">
                                          <p:val>
                                            <p:strVal val="#ppt_y+1"/>
                                          </p:val>
                                        </p:tav>
                                        <p:tav tm="100000">
                                          <p:val>
                                            <p:strVal val="#ppt_y"/>
                                          </p:val>
                                        </p:tav>
                                      </p:tavLst>
                                    </p:anim>
                                  </p:childTnLst>
                                </p:cTn>
                              </p:par>
                            </p:childTnLst>
                          </p:cTn>
                        </p:par>
                        <p:par>
                          <p:cTn id="116" fill="hold">
                            <p:stCondLst>
                              <p:cond delay="7250"/>
                            </p:stCondLst>
                            <p:childTnLst>
                              <p:par>
                                <p:cTn id="117" presetID="2" presetClass="entr" presetSubtype="4" fill="hold" nodeType="afterEffect">
                                  <p:stCondLst>
                                    <p:cond delay="0"/>
                                  </p:stCondLst>
                                  <p:childTnLst>
                                    <p:set>
                                      <p:cBhvr>
                                        <p:cTn id="118" dur="1" fill="hold">
                                          <p:stCondLst>
                                            <p:cond delay="0"/>
                                          </p:stCondLst>
                                        </p:cTn>
                                        <p:tgtEl>
                                          <p:spTgt spid="3677"/>
                                        </p:tgtEl>
                                        <p:attrNameLst>
                                          <p:attrName>style.visibility</p:attrName>
                                        </p:attrNameLst>
                                      </p:cBhvr>
                                      <p:to>
                                        <p:strVal val="visible"/>
                                      </p:to>
                                    </p:set>
                                    <p:anim calcmode="lin" valueType="num">
                                      <p:cBhvr additive="base">
                                        <p:cTn id="119" dur="250"/>
                                        <p:tgtEl>
                                          <p:spTgt spid="3677"/>
                                        </p:tgtEl>
                                        <p:attrNameLst>
                                          <p:attrName>ppt_y</p:attrName>
                                        </p:attrNameLst>
                                      </p:cBhvr>
                                      <p:tavLst>
                                        <p:tav tm="0">
                                          <p:val>
                                            <p:strVal val="#ppt_y+1"/>
                                          </p:val>
                                        </p:tav>
                                        <p:tav tm="100000">
                                          <p:val>
                                            <p:strVal val="#ppt_y"/>
                                          </p:val>
                                        </p:tav>
                                      </p:tavLst>
                                    </p:anim>
                                  </p:childTnLst>
                                </p:cTn>
                              </p:par>
                            </p:childTnLst>
                          </p:cTn>
                        </p:par>
                        <p:par>
                          <p:cTn id="120" fill="hold">
                            <p:stCondLst>
                              <p:cond delay="7500"/>
                            </p:stCondLst>
                            <p:childTnLst>
                              <p:par>
                                <p:cTn id="121" presetID="2" presetClass="entr" presetSubtype="4" fill="hold" nodeType="afterEffect">
                                  <p:stCondLst>
                                    <p:cond delay="0"/>
                                  </p:stCondLst>
                                  <p:childTnLst>
                                    <p:set>
                                      <p:cBhvr>
                                        <p:cTn id="122" dur="1" fill="hold">
                                          <p:stCondLst>
                                            <p:cond delay="0"/>
                                          </p:stCondLst>
                                        </p:cTn>
                                        <p:tgtEl>
                                          <p:spTgt spid="3676"/>
                                        </p:tgtEl>
                                        <p:attrNameLst>
                                          <p:attrName>style.visibility</p:attrName>
                                        </p:attrNameLst>
                                      </p:cBhvr>
                                      <p:to>
                                        <p:strVal val="visible"/>
                                      </p:to>
                                    </p:set>
                                    <p:anim calcmode="lin" valueType="num">
                                      <p:cBhvr additive="base">
                                        <p:cTn id="123" dur="250"/>
                                        <p:tgtEl>
                                          <p:spTgt spid="3676"/>
                                        </p:tgtEl>
                                        <p:attrNameLst>
                                          <p:attrName>ppt_y</p:attrName>
                                        </p:attrNameLst>
                                      </p:cBhvr>
                                      <p:tavLst>
                                        <p:tav tm="0">
                                          <p:val>
                                            <p:strVal val="#ppt_y+1"/>
                                          </p:val>
                                        </p:tav>
                                        <p:tav tm="100000">
                                          <p:val>
                                            <p:strVal val="#ppt_y"/>
                                          </p:val>
                                        </p:tav>
                                      </p:tavLst>
                                    </p:anim>
                                  </p:childTnLst>
                                </p:cTn>
                              </p:par>
                            </p:childTnLst>
                          </p:cTn>
                        </p:par>
                        <p:par>
                          <p:cTn id="124" fill="hold">
                            <p:stCondLst>
                              <p:cond delay="7750"/>
                            </p:stCondLst>
                            <p:childTnLst>
                              <p:par>
                                <p:cTn id="125" presetID="2" presetClass="entr" presetSubtype="4" fill="hold" nodeType="afterEffect">
                                  <p:stCondLst>
                                    <p:cond delay="0"/>
                                  </p:stCondLst>
                                  <p:childTnLst>
                                    <p:set>
                                      <p:cBhvr>
                                        <p:cTn id="126" dur="1" fill="hold">
                                          <p:stCondLst>
                                            <p:cond delay="0"/>
                                          </p:stCondLst>
                                        </p:cTn>
                                        <p:tgtEl>
                                          <p:spTgt spid="3675"/>
                                        </p:tgtEl>
                                        <p:attrNameLst>
                                          <p:attrName>style.visibility</p:attrName>
                                        </p:attrNameLst>
                                      </p:cBhvr>
                                      <p:to>
                                        <p:strVal val="visible"/>
                                      </p:to>
                                    </p:set>
                                    <p:anim calcmode="lin" valueType="num">
                                      <p:cBhvr additive="base">
                                        <p:cTn id="127" dur="250"/>
                                        <p:tgtEl>
                                          <p:spTgt spid="3675"/>
                                        </p:tgtEl>
                                        <p:attrNameLst>
                                          <p:attrName>ppt_y</p:attrName>
                                        </p:attrNameLst>
                                      </p:cBhvr>
                                      <p:tavLst>
                                        <p:tav tm="0">
                                          <p:val>
                                            <p:strVal val="#ppt_y+1"/>
                                          </p:val>
                                        </p:tav>
                                        <p:tav tm="100000">
                                          <p:val>
                                            <p:strVal val="#ppt_y"/>
                                          </p:val>
                                        </p:tav>
                                      </p:tavLst>
                                    </p:anim>
                                  </p:childTnLst>
                                </p:cTn>
                              </p:par>
                            </p:childTnLst>
                          </p:cTn>
                        </p:par>
                        <p:par>
                          <p:cTn id="128" fill="hold">
                            <p:stCondLst>
                              <p:cond delay="8000"/>
                            </p:stCondLst>
                            <p:childTnLst>
                              <p:par>
                                <p:cTn id="129" presetID="2" presetClass="entr" presetSubtype="4" fill="hold" nodeType="afterEffect">
                                  <p:stCondLst>
                                    <p:cond delay="0"/>
                                  </p:stCondLst>
                                  <p:childTnLst>
                                    <p:set>
                                      <p:cBhvr>
                                        <p:cTn id="130" dur="1" fill="hold">
                                          <p:stCondLst>
                                            <p:cond delay="0"/>
                                          </p:stCondLst>
                                        </p:cTn>
                                        <p:tgtEl>
                                          <p:spTgt spid="3674"/>
                                        </p:tgtEl>
                                        <p:attrNameLst>
                                          <p:attrName>style.visibility</p:attrName>
                                        </p:attrNameLst>
                                      </p:cBhvr>
                                      <p:to>
                                        <p:strVal val="visible"/>
                                      </p:to>
                                    </p:set>
                                    <p:anim calcmode="lin" valueType="num">
                                      <p:cBhvr additive="base">
                                        <p:cTn id="131" dur="250"/>
                                        <p:tgtEl>
                                          <p:spTgt spid="3674"/>
                                        </p:tgtEl>
                                        <p:attrNameLst>
                                          <p:attrName>ppt_y</p:attrName>
                                        </p:attrNameLst>
                                      </p:cBhvr>
                                      <p:tavLst>
                                        <p:tav tm="0">
                                          <p:val>
                                            <p:strVal val="#ppt_y+1"/>
                                          </p:val>
                                        </p:tav>
                                        <p:tav tm="100000">
                                          <p:val>
                                            <p:strVal val="#ppt_y"/>
                                          </p:val>
                                        </p:tav>
                                      </p:tavLst>
                                    </p:anim>
                                  </p:childTnLst>
                                </p:cTn>
                              </p:par>
                            </p:childTnLst>
                          </p:cTn>
                        </p:par>
                        <p:par>
                          <p:cTn id="132" fill="hold">
                            <p:stCondLst>
                              <p:cond delay="8250"/>
                            </p:stCondLst>
                            <p:childTnLst>
                              <p:par>
                                <p:cTn id="133" presetID="2" presetClass="entr" presetSubtype="4" fill="hold" nodeType="afterEffect">
                                  <p:stCondLst>
                                    <p:cond delay="0"/>
                                  </p:stCondLst>
                                  <p:childTnLst>
                                    <p:set>
                                      <p:cBhvr>
                                        <p:cTn id="134" dur="1" fill="hold">
                                          <p:stCondLst>
                                            <p:cond delay="0"/>
                                          </p:stCondLst>
                                        </p:cTn>
                                        <p:tgtEl>
                                          <p:spTgt spid="3703"/>
                                        </p:tgtEl>
                                        <p:attrNameLst>
                                          <p:attrName>style.visibility</p:attrName>
                                        </p:attrNameLst>
                                      </p:cBhvr>
                                      <p:to>
                                        <p:strVal val="visible"/>
                                      </p:to>
                                    </p:set>
                                    <p:anim calcmode="lin" valueType="num">
                                      <p:cBhvr additive="base">
                                        <p:cTn id="135" dur="250"/>
                                        <p:tgtEl>
                                          <p:spTgt spid="3703"/>
                                        </p:tgtEl>
                                        <p:attrNameLst>
                                          <p:attrName>ppt_y</p:attrName>
                                        </p:attrNameLst>
                                      </p:cBhvr>
                                      <p:tavLst>
                                        <p:tav tm="0">
                                          <p:val>
                                            <p:strVal val="#ppt_y+1"/>
                                          </p:val>
                                        </p:tav>
                                        <p:tav tm="100000">
                                          <p:val>
                                            <p:strVal val="#ppt_y"/>
                                          </p:val>
                                        </p:tav>
                                      </p:tavLst>
                                    </p:anim>
                                  </p:childTnLst>
                                </p:cTn>
                              </p:par>
                            </p:childTnLst>
                          </p:cTn>
                        </p:par>
                        <p:par>
                          <p:cTn id="136" fill="hold">
                            <p:stCondLst>
                              <p:cond delay="8500"/>
                            </p:stCondLst>
                            <p:childTnLst>
                              <p:par>
                                <p:cTn id="137" presetID="2" presetClass="entr" presetSubtype="4" fill="hold" nodeType="afterEffect">
                                  <p:stCondLst>
                                    <p:cond delay="0"/>
                                  </p:stCondLst>
                                  <p:childTnLst>
                                    <p:set>
                                      <p:cBhvr>
                                        <p:cTn id="138" dur="1" fill="hold">
                                          <p:stCondLst>
                                            <p:cond delay="0"/>
                                          </p:stCondLst>
                                        </p:cTn>
                                        <p:tgtEl>
                                          <p:spTgt spid="3708"/>
                                        </p:tgtEl>
                                        <p:attrNameLst>
                                          <p:attrName>style.visibility</p:attrName>
                                        </p:attrNameLst>
                                      </p:cBhvr>
                                      <p:to>
                                        <p:strVal val="visible"/>
                                      </p:to>
                                    </p:set>
                                    <p:anim calcmode="lin" valueType="num">
                                      <p:cBhvr additive="base">
                                        <p:cTn id="139" dur="250"/>
                                        <p:tgtEl>
                                          <p:spTgt spid="3708"/>
                                        </p:tgtEl>
                                        <p:attrNameLst>
                                          <p:attrName>ppt_y</p:attrName>
                                        </p:attrNameLst>
                                      </p:cBhvr>
                                      <p:tavLst>
                                        <p:tav tm="0">
                                          <p:val>
                                            <p:strVal val="#ppt_y+1"/>
                                          </p:val>
                                        </p:tav>
                                        <p:tav tm="100000">
                                          <p:val>
                                            <p:strVal val="#ppt_y"/>
                                          </p:val>
                                        </p:tav>
                                      </p:tavLst>
                                    </p:anim>
                                  </p:childTnLst>
                                </p:cTn>
                              </p:par>
                            </p:childTnLst>
                          </p:cTn>
                        </p:par>
                        <p:par>
                          <p:cTn id="140" fill="hold">
                            <p:stCondLst>
                              <p:cond delay="8750"/>
                            </p:stCondLst>
                            <p:childTnLst>
                              <p:par>
                                <p:cTn id="141" presetID="2" presetClass="entr" presetSubtype="4" fill="hold" nodeType="afterEffect">
                                  <p:stCondLst>
                                    <p:cond delay="0"/>
                                  </p:stCondLst>
                                  <p:childTnLst>
                                    <p:set>
                                      <p:cBhvr>
                                        <p:cTn id="142" dur="1" fill="hold">
                                          <p:stCondLst>
                                            <p:cond delay="0"/>
                                          </p:stCondLst>
                                        </p:cTn>
                                        <p:tgtEl>
                                          <p:spTgt spid="3669"/>
                                        </p:tgtEl>
                                        <p:attrNameLst>
                                          <p:attrName>style.visibility</p:attrName>
                                        </p:attrNameLst>
                                      </p:cBhvr>
                                      <p:to>
                                        <p:strVal val="visible"/>
                                      </p:to>
                                    </p:set>
                                    <p:anim calcmode="lin" valueType="num">
                                      <p:cBhvr additive="base">
                                        <p:cTn id="143" dur="250"/>
                                        <p:tgtEl>
                                          <p:spTgt spid="3669"/>
                                        </p:tgtEl>
                                        <p:attrNameLst>
                                          <p:attrName>ppt_y</p:attrName>
                                        </p:attrNameLst>
                                      </p:cBhvr>
                                      <p:tavLst>
                                        <p:tav tm="0">
                                          <p:val>
                                            <p:strVal val="#ppt_y+1"/>
                                          </p:val>
                                        </p:tav>
                                        <p:tav tm="100000">
                                          <p:val>
                                            <p:strVal val="#ppt_y"/>
                                          </p:val>
                                        </p:tav>
                                      </p:tavLst>
                                    </p:anim>
                                  </p:childTnLst>
                                </p:cTn>
                              </p:par>
                            </p:childTnLst>
                          </p:cTn>
                        </p:par>
                        <p:par>
                          <p:cTn id="144" fill="hold">
                            <p:stCondLst>
                              <p:cond delay="9000"/>
                            </p:stCondLst>
                            <p:childTnLst>
                              <p:par>
                                <p:cTn id="145" presetID="2" presetClass="entr" presetSubtype="4" fill="hold" nodeType="afterEffect">
                                  <p:stCondLst>
                                    <p:cond delay="0"/>
                                  </p:stCondLst>
                                  <p:childTnLst>
                                    <p:set>
                                      <p:cBhvr>
                                        <p:cTn id="146" dur="1" fill="hold">
                                          <p:stCondLst>
                                            <p:cond delay="0"/>
                                          </p:stCondLst>
                                        </p:cTn>
                                        <p:tgtEl>
                                          <p:spTgt spid="3671"/>
                                        </p:tgtEl>
                                        <p:attrNameLst>
                                          <p:attrName>style.visibility</p:attrName>
                                        </p:attrNameLst>
                                      </p:cBhvr>
                                      <p:to>
                                        <p:strVal val="visible"/>
                                      </p:to>
                                    </p:set>
                                    <p:anim calcmode="lin" valueType="num">
                                      <p:cBhvr additive="base">
                                        <p:cTn id="147" dur="250"/>
                                        <p:tgtEl>
                                          <p:spTgt spid="3671"/>
                                        </p:tgtEl>
                                        <p:attrNameLst>
                                          <p:attrName>ppt_y</p:attrName>
                                        </p:attrNameLst>
                                      </p:cBhvr>
                                      <p:tavLst>
                                        <p:tav tm="0">
                                          <p:val>
                                            <p:strVal val="#ppt_y+1"/>
                                          </p:val>
                                        </p:tav>
                                        <p:tav tm="100000">
                                          <p:val>
                                            <p:strVal val="#ppt_y"/>
                                          </p:val>
                                        </p:tav>
                                      </p:tavLst>
                                    </p:anim>
                                  </p:childTnLst>
                                </p:cTn>
                              </p:par>
                            </p:childTnLst>
                          </p:cTn>
                        </p:par>
                        <p:par>
                          <p:cTn id="148" fill="hold">
                            <p:stCondLst>
                              <p:cond delay="9250"/>
                            </p:stCondLst>
                            <p:childTnLst>
                              <p:par>
                                <p:cTn id="149" presetID="2" presetClass="entr" presetSubtype="4" fill="hold" nodeType="afterEffect">
                                  <p:stCondLst>
                                    <p:cond delay="0"/>
                                  </p:stCondLst>
                                  <p:childTnLst>
                                    <p:set>
                                      <p:cBhvr>
                                        <p:cTn id="150" dur="1" fill="hold">
                                          <p:stCondLst>
                                            <p:cond delay="0"/>
                                          </p:stCondLst>
                                        </p:cTn>
                                        <p:tgtEl>
                                          <p:spTgt spid="3670"/>
                                        </p:tgtEl>
                                        <p:attrNameLst>
                                          <p:attrName>style.visibility</p:attrName>
                                        </p:attrNameLst>
                                      </p:cBhvr>
                                      <p:to>
                                        <p:strVal val="visible"/>
                                      </p:to>
                                    </p:set>
                                    <p:anim calcmode="lin" valueType="num">
                                      <p:cBhvr additive="base">
                                        <p:cTn id="151" dur="250"/>
                                        <p:tgtEl>
                                          <p:spTgt spid="36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716"/>
        <p:cNvGrpSpPr/>
        <p:nvPr/>
      </p:nvGrpSpPr>
      <p:grpSpPr>
        <a:xfrm>
          <a:off x="0" y="0"/>
          <a:ext cx="0" cy="0"/>
          <a:chOff x="0" y="0"/>
          <a:chExt cx="0" cy="0"/>
        </a:xfrm>
      </p:grpSpPr>
      <p:sp>
        <p:nvSpPr>
          <p:cNvPr id="3717" name="Google Shape;3717;p55"/>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3718" name="Google Shape;3718;p55"/>
          <p:cNvSpPr txBox="1"/>
          <p:nvPr/>
        </p:nvSpPr>
        <p:spPr>
          <a:xfrm>
            <a:off x="553818" y="895351"/>
            <a:ext cx="8044156" cy="477054"/>
          </a:xfrm>
          <a:prstGeom prst="rect">
            <a:avLst/>
          </a:prstGeom>
          <a:noFill/>
          <a:ln>
            <a:noFill/>
          </a:ln>
        </p:spPr>
        <p:txBody>
          <a:bodyPr spcFirstLastPara="1" wrap="square" lIns="45700" tIns="22850" rIns="45700" bIns="22850" anchor="ctr" anchorCtr="0">
            <a:spAutoFit/>
          </a:bodyPr>
          <a:lstStyle/>
          <a:p>
            <a:pPr marL="0" marR="0" lvl="0" indent="0" algn="ctr" rtl="0">
              <a:spcBef>
                <a:spcPts val="0"/>
              </a:spcBef>
              <a:spcAft>
                <a:spcPts val="0"/>
              </a:spcAft>
              <a:buNone/>
            </a:pPr>
            <a:r>
              <a:rPr lang="en-US" sz="1400">
                <a:solidFill>
                  <a:srgbClr val="A5A5A5"/>
                </a:solidFill>
                <a:latin typeface="Calibri"/>
                <a:ea typeface="Calibri"/>
                <a:cs typeface="Calibri"/>
                <a:sym typeface="Calibri"/>
              </a:rPr>
              <a:t>Nullam eu tempor purus. Nunc a leo magna, sit amet consequat risus. Etiam faucibus tortor a ipsum vehicula sed suscipit. Nunc a leo magna, sit amet consequat risus. </a:t>
            </a:r>
            <a:endParaRPr/>
          </a:p>
        </p:txBody>
      </p:sp>
      <p:grpSp>
        <p:nvGrpSpPr>
          <p:cNvPr id="3719" name="Google Shape;3719;p55"/>
          <p:cNvGrpSpPr/>
          <p:nvPr/>
        </p:nvGrpSpPr>
        <p:grpSpPr>
          <a:xfrm>
            <a:off x="774273" y="3145322"/>
            <a:ext cx="7823700" cy="1560029"/>
            <a:chOff x="774273" y="3145321"/>
            <a:chExt cx="7823700" cy="1560029"/>
          </a:xfrm>
        </p:grpSpPr>
        <p:grpSp>
          <p:nvGrpSpPr>
            <p:cNvPr id="3720" name="Google Shape;3720;p55"/>
            <p:cNvGrpSpPr/>
            <p:nvPr/>
          </p:nvGrpSpPr>
          <p:grpSpPr>
            <a:xfrm>
              <a:off x="774273" y="4208962"/>
              <a:ext cx="1401958" cy="447873"/>
              <a:chOff x="2193925" y="3784600"/>
              <a:chExt cx="1182688" cy="377825"/>
            </a:xfrm>
          </p:grpSpPr>
          <p:sp>
            <p:nvSpPr>
              <p:cNvPr id="3721" name="Google Shape;3721;p55"/>
              <p:cNvSpPr/>
              <p:nvPr/>
            </p:nvSpPr>
            <p:spPr>
              <a:xfrm>
                <a:off x="2708275" y="3894138"/>
                <a:ext cx="165100"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2" name="Google Shape;3722;p55"/>
              <p:cNvSpPr/>
              <p:nvPr/>
            </p:nvSpPr>
            <p:spPr>
              <a:xfrm>
                <a:off x="2603500" y="3784600"/>
                <a:ext cx="379413" cy="377825"/>
              </a:xfrm>
              <a:custGeom>
                <a:avLst/>
                <a:gdLst/>
                <a:ahLst/>
                <a:cxnLst/>
                <a:rect l="l" t="t" r="r" b="b"/>
                <a:pathLst>
                  <a:path w="101" h="100" extrusionOk="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3" name="Google Shape;3723;p55"/>
              <p:cNvSpPr/>
              <p:nvPr/>
            </p:nvSpPr>
            <p:spPr>
              <a:xfrm>
                <a:off x="3106738" y="3894138"/>
                <a:ext cx="165100"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4" name="Google Shape;3724;p55"/>
              <p:cNvSpPr/>
              <p:nvPr/>
            </p:nvSpPr>
            <p:spPr>
              <a:xfrm>
                <a:off x="3001963" y="3784600"/>
                <a:ext cx="374650" cy="377825"/>
              </a:xfrm>
              <a:custGeom>
                <a:avLst/>
                <a:gdLst/>
                <a:ahLst/>
                <a:cxnLst/>
                <a:rect l="l" t="t" r="r" b="b"/>
                <a:pathLst>
                  <a:path w="100" h="100" extrusionOk="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5" name="Google Shape;3725;p55"/>
              <p:cNvSpPr/>
              <p:nvPr/>
            </p:nvSpPr>
            <p:spPr>
              <a:xfrm>
                <a:off x="2303463" y="3894138"/>
                <a:ext cx="165100"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6" name="Google Shape;3726;p55"/>
              <p:cNvSpPr/>
              <p:nvPr/>
            </p:nvSpPr>
            <p:spPr>
              <a:xfrm>
                <a:off x="2193925" y="3784600"/>
                <a:ext cx="379413" cy="377825"/>
              </a:xfrm>
              <a:custGeom>
                <a:avLst/>
                <a:gdLst/>
                <a:ahLst/>
                <a:cxnLst/>
                <a:rect l="l" t="t" r="r" b="b"/>
                <a:pathLst>
                  <a:path w="101" h="100" extrusionOk="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727" name="Google Shape;3727;p55"/>
            <p:cNvGrpSpPr/>
            <p:nvPr/>
          </p:nvGrpSpPr>
          <p:grpSpPr>
            <a:xfrm>
              <a:off x="6352958" y="3145321"/>
              <a:ext cx="2245015" cy="1560029"/>
              <a:chOff x="5256213" y="2846388"/>
              <a:chExt cx="1893888" cy="1316037"/>
            </a:xfrm>
          </p:grpSpPr>
          <p:sp>
            <p:nvSpPr>
              <p:cNvPr id="3728" name="Google Shape;3728;p55"/>
              <p:cNvSpPr/>
              <p:nvPr/>
            </p:nvSpPr>
            <p:spPr>
              <a:xfrm>
                <a:off x="6443663" y="3179763"/>
                <a:ext cx="706438" cy="857250"/>
              </a:xfrm>
              <a:custGeom>
                <a:avLst/>
                <a:gdLst/>
                <a:ahLst/>
                <a:cxnLst/>
                <a:rect l="l" t="t" r="r" b="b"/>
                <a:pathLst>
                  <a:path w="188" h="227" extrusionOk="0">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29" name="Google Shape;3729;p55"/>
              <p:cNvSpPr/>
              <p:nvPr/>
            </p:nvSpPr>
            <p:spPr>
              <a:xfrm>
                <a:off x="6488113" y="3784600"/>
                <a:ext cx="376238" cy="377825"/>
              </a:xfrm>
              <a:custGeom>
                <a:avLst/>
                <a:gdLst/>
                <a:ahLst/>
                <a:cxnLst/>
                <a:rect l="l" t="t" r="r" b="b"/>
                <a:pathLst>
                  <a:path w="100" h="100" extrusionOk="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0" name="Google Shape;3730;p55"/>
              <p:cNvSpPr/>
              <p:nvPr/>
            </p:nvSpPr>
            <p:spPr>
              <a:xfrm>
                <a:off x="6592888" y="3894138"/>
                <a:ext cx="165100"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1" name="Google Shape;3731;p55"/>
              <p:cNvSpPr/>
              <p:nvPr/>
            </p:nvSpPr>
            <p:spPr>
              <a:xfrm>
                <a:off x="5399088" y="3894138"/>
                <a:ext cx="160338"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2" name="Google Shape;3732;p55"/>
              <p:cNvSpPr/>
              <p:nvPr/>
            </p:nvSpPr>
            <p:spPr>
              <a:xfrm>
                <a:off x="6477000" y="3152775"/>
                <a:ext cx="123825" cy="615950"/>
              </a:xfrm>
              <a:custGeom>
                <a:avLst/>
                <a:gdLst/>
                <a:ahLst/>
                <a:cxnLst/>
                <a:rect l="l" t="t" r="r" b="b"/>
                <a:pathLst>
                  <a:path w="33" h="163" extrusionOk="0">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3" name="Google Shape;3733;p55"/>
              <p:cNvSpPr/>
              <p:nvPr/>
            </p:nvSpPr>
            <p:spPr>
              <a:xfrm>
                <a:off x="5289550" y="3784600"/>
                <a:ext cx="379413" cy="377825"/>
              </a:xfrm>
              <a:custGeom>
                <a:avLst/>
                <a:gdLst/>
                <a:ahLst/>
                <a:cxnLst/>
                <a:rect l="l" t="t" r="r" b="b"/>
                <a:pathLst>
                  <a:path w="101" h="100" extrusionOk="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4" name="Google Shape;3734;p55"/>
              <p:cNvSpPr/>
              <p:nvPr/>
            </p:nvSpPr>
            <p:spPr>
              <a:xfrm>
                <a:off x="5800725" y="3894138"/>
                <a:ext cx="165100" cy="165100"/>
              </a:xfrm>
              <a:prstGeom prst="ellipse">
                <a:avLst/>
              </a:pr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5" name="Google Shape;3735;p55"/>
              <p:cNvSpPr/>
              <p:nvPr/>
            </p:nvSpPr>
            <p:spPr>
              <a:xfrm>
                <a:off x="5695950" y="3784600"/>
                <a:ext cx="379413" cy="377825"/>
              </a:xfrm>
              <a:custGeom>
                <a:avLst/>
                <a:gdLst/>
                <a:ahLst/>
                <a:cxnLst/>
                <a:rect l="l" t="t" r="r" b="b"/>
                <a:pathLst>
                  <a:path w="101" h="100" extrusionOk="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6" name="Google Shape;3736;p55"/>
              <p:cNvSpPr/>
              <p:nvPr/>
            </p:nvSpPr>
            <p:spPr>
              <a:xfrm>
                <a:off x="5256213" y="3757613"/>
                <a:ext cx="1176338" cy="234950"/>
              </a:xfrm>
              <a:custGeom>
                <a:avLst/>
                <a:gdLst/>
                <a:ahLst/>
                <a:cxnLst/>
                <a:rect l="l" t="t" r="r" b="b"/>
                <a:pathLst>
                  <a:path w="313" h="62" extrusionOk="0">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37" name="Google Shape;3737;p55"/>
              <p:cNvSpPr/>
              <p:nvPr/>
            </p:nvSpPr>
            <p:spPr>
              <a:xfrm>
                <a:off x="6573838" y="2846388"/>
                <a:ext cx="290513" cy="333375"/>
              </a:xfrm>
              <a:custGeom>
                <a:avLst/>
                <a:gdLst/>
                <a:ahLst/>
                <a:cxnLst/>
                <a:rect l="l" t="t" r="r" b="b"/>
                <a:pathLst>
                  <a:path w="77" h="88" extrusionOk="0">
                    <a:moveTo>
                      <a:pt x="77" y="88"/>
                    </a:moveTo>
                    <a:cubicBezTo>
                      <a:pt x="77" y="88"/>
                      <a:pt x="49" y="40"/>
                      <a:pt x="34" y="23"/>
                    </a:cubicBezTo>
                    <a:cubicBezTo>
                      <a:pt x="20" y="7"/>
                      <a:pt x="0" y="0"/>
                      <a:pt x="0" y="0"/>
                    </a:cubicBezTo>
                    <a:cubicBezTo>
                      <a:pt x="12" y="85"/>
                      <a:pt x="12" y="85"/>
                      <a:pt x="12" y="85"/>
                    </a:cubicBezTo>
                    <a:lnTo>
                      <a:pt x="77" y="88"/>
                    </a:lnTo>
                    <a:close/>
                  </a:path>
                </a:pathLst>
              </a:custGeom>
              <a:solidFill>
                <a:srgbClr val="595959"/>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sp>
        <p:nvSpPr>
          <p:cNvPr id="3738" name="Google Shape;3738;p55"/>
          <p:cNvSpPr/>
          <p:nvPr/>
        </p:nvSpPr>
        <p:spPr>
          <a:xfrm>
            <a:off x="2590800" y="1640359"/>
            <a:ext cx="1834573" cy="871482"/>
          </a:xfrm>
          <a:prstGeom prst="roundRect">
            <a:avLst>
              <a:gd name="adj" fmla="val 5186"/>
            </a:avLst>
          </a:prstGeom>
          <a:solidFill>
            <a:srgbClr val="0E7FB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39" name="Google Shape;3739;p55"/>
          <p:cNvSpPr txBox="1"/>
          <p:nvPr/>
        </p:nvSpPr>
        <p:spPr>
          <a:xfrm>
            <a:off x="2631785" y="1611595"/>
            <a:ext cx="1752600"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FFFFFF"/>
                </a:solidFill>
                <a:latin typeface="Calibri"/>
                <a:ea typeface="Calibri"/>
                <a:cs typeface="Calibri"/>
                <a:sym typeface="Calibri"/>
              </a:rPr>
              <a:t>Asia</a:t>
            </a:r>
            <a:endParaRPr/>
          </a:p>
          <a:p>
            <a:pPr marL="0" marR="0" lvl="0" indent="0" algn="l" rtl="0">
              <a:spcBef>
                <a:spcPts val="0"/>
              </a:spcBef>
              <a:spcAft>
                <a:spcPts val="0"/>
              </a:spcAft>
              <a:buNone/>
            </a:pPr>
            <a:r>
              <a:rPr lang="en-US" sz="1050">
                <a:solidFill>
                  <a:srgbClr val="FFFFFF"/>
                </a:solidFill>
                <a:latin typeface="Calibri"/>
                <a:ea typeface="Calibri"/>
                <a:cs typeface="Calibri"/>
                <a:sym typeface="Calibri"/>
              </a:rPr>
              <a:t>Nullam eu tempor purus. Nunc a leo magna, sit amet consequat risus.</a:t>
            </a:r>
            <a:endParaRPr/>
          </a:p>
        </p:txBody>
      </p:sp>
      <p:sp>
        <p:nvSpPr>
          <p:cNvPr id="3740" name="Google Shape;3740;p55"/>
          <p:cNvSpPr/>
          <p:nvPr/>
        </p:nvSpPr>
        <p:spPr>
          <a:xfrm>
            <a:off x="615373" y="1639893"/>
            <a:ext cx="1834573" cy="871949"/>
          </a:xfrm>
          <a:prstGeom prst="roundRect">
            <a:avLst>
              <a:gd name="adj" fmla="val 5186"/>
            </a:avLst>
          </a:prstGeom>
          <a:noFill/>
          <a:ln w="9525" cap="flat" cmpd="sng">
            <a:solidFill>
              <a:srgbClr val="45C1A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1" name="Google Shape;3741;p55"/>
          <p:cNvSpPr txBox="1"/>
          <p:nvPr/>
        </p:nvSpPr>
        <p:spPr>
          <a:xfrm>
            <a:off x="656358" y="1581151"/>
            <a:ext cx="1752600"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North America</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Nullam eu tempor purus. Nunc a leo magna, sit amet consequat risus.</a:t>
            </a:r>
            <a:endParaRPr/>
          </a:p>
        </p:txBody>
      </p:sp>
      <p:sp>
        <p:nvSpPr>
          <p:cNvPr id="3742" name="Google Shape;3742;p55"/>
          <p:cNvSpPr/>
          <p:nvPr/>
        </p:nvSpPr>
        <p:spPr>
          <a:xfrm>
            <a:off x="5029199" y="2989762"/>
            <a:ext cx="2483289" cy="1188720"/>
          </a:xfrm>
          <a:prstGeom prst="rect">
            <a:avLst/>
          </a:prstGeom>
          <a:solidFill>
            <a:srgbClr val="0E7FB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3" name="Google Shape;3743;p55"/>
          <p:cNvSpPr/>
          <p:nvPr/>
        </p:nvSpPr>
        <p:spPr>
          <a:xfrm>
            <a:off x="3581400" y="2989762"/>
            <a:ext cx="1447800" cy="1188720"/>
          </a:xfrm>
          <a:prstGeom prst="rect">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4" name="Google Shape;3744;p55"/>
          <p:cNvSpPr/>
          <p:nvPr/>
        </p:nvSpPr>
        <p:spPr>
          <a:xfrm>
            <a:off x="1514865" y="2989762"/>
            <a:ext cx="2069900" cy="1188720"/>
          </a:xfrm>
          <a:prstGeom prst="rect">
            <a:avLst/>
          </a:prstGeom>
          <a:solidFill>
            <a:srgbClr val="0E7FB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5" name="Google Shape;3745;p55"/>
          <p:cNvSpPr/>
          <p:nvPr/>
        </p:nvSpPr>
        <p:spPr>
          <a:xfrm>
            <a:off x="615373" y="2989762"/>
            <a:ext cx="899491" cy="1188720"/>
          </a:xfrm>
          <a:prstGeom prst="rect">
            <a:avLst/>
          </a:prstGeom>
          <a:solidFill>
            <a:srgbClr val="45C1A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6" name="Google Shape;3746;p55"/>
          <p:cNvSpPr/>
          <p:nvPr/>
        </p:nvSpPr>
        <p:spPr>
          <a:xfrm>
            <a:off x="4598891" y="1639893"/>
            <a:ext cx="1834573" cy="871949"/>
          </a:xfrm>
          <a:prstGeom prst="roundRect">
            <a:avLst>
              <a:gd name="adj" fmla="val 5186"/>
            </a:avLst>
          </a:prstGeom>
          <a:noFill/>
          <a:ln w="9525" cap="flat" cmpd="sng">
            <a:solidFill>
              <a:srgbClr val="45C1A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7" name="Google Shape;3747;p55"/>
          <p:cNvSpPr txBox="1"/>
          <p:nvPr/>
        </p:nvSpPr>
        <p:spPr>
          <a:xfrm>
            <a:off x="4639876" y="1581151"/>
            <a:ext cx="1752600"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Africa</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Nullam eu tempor purus. Nunc a leo magna, sit amet consequat risus.</a:t>
            </a:r>
            <a:endParaRPr/>
          </a:p>
        </p:txBody>
      </p:sp>
      <p:sp>
        <p:nvSpPr>
          <p:cNvPr id="3748" name="Google Shape;3748;p55"/>
          <p:cNvSpPr/>
          <p:nvPr/>
        </p:nvSpPr>
        <p:spPr>
          <a:xfrm>
            <a:off x="6623628" y="1639893"/>
            <a:ext cx="1834573" cy="871949"/>
          </a:xfrm>
          <a:prstGeom prst="roundRect">
            <a:avLst>
              <a:gd name="adj" fmla="val 5186"/>
            </a:avLst>
          </a:prstGeom>
          <a:noFill/>
          <a:ln w="9525" cap="flat" cmpd="sng">
            <a:solidFill>
              <a:srgbClr val="0E7FB7"/>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749" name="Google Shape;3749;p55"/>
          <p:cNvSpPr txBox="1"/>
          <p:nvPr/>
        </p:nvSpPr>
        <p:spPr>
          <a:xfrm>
            <a:off x="6664613" y="1581151"/>
            <a:ext cx="1752600"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0E7FB7"/>
                </a:solidFill>
                <a:latin typeface="Calibri"/>
                <a:ea typeface="Calibri"/>
                <a:cs typeface="Calibri"/>
                <a:sym typeface="Calibri"/>
              </a:rPr>
              <a:t>Euro</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Nullam eu tempor purus. Nunc a leo magna, sit amet consequat risus.</a:t>
            </a:r>
            <a:endParaRPr/>
          </a:p>
        </p:txBody>
      </p:sp>
      <p:cxnSp>
        <p:nvCxnSpPr>
          <p:cNvPr id="3750" name="Google Shape;3750;p55"/>
          <p:cNvCxnSpPr>
            <a:stCxn id="3745" idx="0"/>
            <a:endCxn id="3740" idx="2"/>
          </p:cNvCxnSpPr>
          <p:nvPr/>
        </p:nvCxnSpPr>
        <p:spPr>
          <a:xfrm rot="10800000" flipH="1">
            <a:off x="1065119" y="2511862"/>
            <a:ext cx="467400" cy="477900"/>
          </a:xfrm>
          <a:prstGeom prst="straightConnector1">
            <a:avLst/>
          </a:prstGeom>
          <a:noFill/>
          <a:ln w="9525" cap="flat" cmpd="sng">
            <a:solidFill>
              <a:srgbClr val="BFBFBF"/>
            </a:solidFill>
            <a:prstDash val="solid"/>
            <a:miter lim="800000"/>
            <a:headEnd type="none" w="sm" len="sm"/>
            <a:tailEnd type="stealth" w="med" len="med"/>
          </a:ln>
        </p:spPr>
      </p:cxnSp>
      <p:cxnSp>
        <p:nvCxnSpPr>
          <p:cNvPr id="3751" name="Google Shape;3751;p55"/>
          <p:cNvCxnSpPr>
            <a:stCxn id="3744" idx="0"/>
            <a:endCxn id="3738" idx="2"/>
          </p:cNvCxnSpPr>
          <p:nvPr/>
        </p:nvCxnSpPr>
        <p:spPr>
          <a:xfrm rot="10800000" flipH="1">
            <a:off x="2549815" y="2511862"/>
            <a:ext cx="958200" cy="477900"/>
          </a:xfrm>
          <a:prstGeom prst="straightConnector1">
            <a:avLst/>
          </a:prstGeom>
          <a:noFill/>
          <a:ln w="9525" cap="flat" cmpd="sng">
            <a:solidFill>
              <a:srgbClr val="BFBFBF"/>
            </a:solidFill>
            <a:prstDash val="solid"/>
            <a:miter lim="800000"/>
            <a:headEnd type="none" w="sm" len="sm"/>
            <a:tailEnd type="stealth" w="med" len="med"/>
          </a:ln>
        </p:spPr>
      </p:cxnSp>
      <p:cxnSp>
        <p:nvCxnSpPr>
          <p:cNvPr id="3752" name="Google Shape;3752;p55"/>
          <p:cNvCxnSpPr>
            <a:endCxn id="3746" idx="2"/>
          </p:cNvCxnSpPr>
          <p:nvPr/>
        </p:nvCxnSpPr>
        <p:spPr>
          <a:xfrm rot="10800000" flipH="1">
            <a:off x="4425378" y="2511842"/>
            <a:ext cx="1090800" cy="477900"/>
          </a:xfrm>
          <a:prstGeom prst="straightConnector1">
            <a:avLst/>
          </a:prstGeom>
          <a:noFill/>
          <a:ln w="9525" cap="flat" cmpd="sng">
            <a:solidFill>
              <a:srgbClr val="BFBFBF"/>
            </a:solidFill>
            <a:prstDash val="solid"/>
            <a:miter lim="800000"/>
            <a:headEnd type="none" w="sm" len="sm"/>
            <a:tailEnd type="stealth" w="med" len="med"/>
          </a:ln>
        </p:spPr>
      </p:cxnSp>
      <p:cxnSp>
        <p:nvCxnSpPr>
          <p:cNvPr id="3753" name="Google Shape;3753;p55"/>
          <p:cNvCxnSpPr>
            <a:stCxn id="3742" idx="0"/>
            <a:endCxn id="3748" idx="2"/>
          </p:cNvCxnSpPr>
          <p:nvPr/>
        </p:nvCxnSpPr>
        <p:spPr>
          <a:xfrm rot="10800000" flipH="1">
            <a:off x="6270843" y="2511862"/>
            <a:ext cx="1270200" cy="477900"/>
          </a:xfrm>
          <a:prstGeom prst="straightConnector1">
            <a:avLst/>
          </a:prstGeom>
          <a:noFill/>
          <a:ln w="9525" cap="flat" cmpd="sng">
            <a:solidFill>
              <a:srgbClr val="BFBFBF"/>
            </a:solidFill>
            <a:prstDash val="solid"/>
            <a:miter lim="800000"/>
            <a:headEnd type="none" w="sm" len="sm"/>
            <a:tailEnd type="stealth" w="med" len="med"/>
          </a:ln>
        </p:spPr>
      </p:cxnSp>
      <p:sp>
        <p:nvSpPr>
          <p:cNvPr id="3754" name="Google Shape;3754;p55"/>
          <p:cNvSpPr txBox="1"/>
          <p:nvPr/>
        </p:nvSpPr>
        <p:spPr>
          <a:xfrm>
            <a:off x="707167" y="3390097"/>
            <a:ext cx="715902"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FFFFFF"/>
                </a:solidFill>
                <a:latin typeface="Open Sans Light"/>
                <a:ea typeface="Open Sans Light"/>
                <a:cs typeface="Open Sans Light"/>
                <a:sym typeface="Open Sans Light"/>
              </a:rPr>
              <a:t>10%</a:t>
            </a:r>
            <a:endParaRPr/>
          </a:p>
        </p:txBody>
      </p:sp>
      <p:sp>
        <p:nvSpPr>
          <p:cNvPr id="3755" name="Google Shape;3755;p55"/>
          <p:cNvSpPr txBox="1"/>
          <p:nvPr/>
        </p:nvSpPr>
        <p:spPr>
          <a:xfrm>
            <a:off x="2185849" y="3390097"/>
            <a:ext cx="715902"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FFFFFF"/>
                </a:solidFill>
                <a:latin typeface="Open Sans Light"/>
                <a:ea typeface="Open Sans Light"/>
                <a:cs typeface="Open Sans Light"/>
                <a:sym typeface="Open Sans Light"/>
              </a:rPr>
              <a:t>30%</a:t>
            </a:r>
            <a:endParaRPr/>
          </a:p>
        </p:txBody>
      </p:sp>
      <p:sp>
        <p:nvSpPr>
          <p:cNvPr id="3756" name="Google Shape;3756;p55"/>
          <p:cNvSpPr txBox="1"/>
          <p:nvPr/>
        </p:nvSpPr>
        <p:spPr>
          <a:xfrm>
            <a:off x="3947350" y="3390097"/>
            <a:ext cx="715902"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FFFFFF"/>
                </a:solidFill>
                <a:latin typeface="Open Sans Light"/>
                <a:ea typeface="Open Sans Light"/>
                <a:cs typeface="Open Sans Light"/>
                <a:sym typeface="Open Sans Light"/>
              </a:rPr>
              <a:t>15%</a:t>
            </a:r>
            <a:endParaRPr/>
          </a:p>
        </p:txBody>
      </p:sp>
      <p:sp>
        <p:nvSpPr>
          <p:cNvPr id="3757" name="Google Shape;3757;p55"/>
          <p:cNvSpPr txBox="1"/>
          <p:nvPr/>
        </p:nvSpPr>
        <p:spPr>
          <a:xfrm>
            <a:off x="5924155" y="3390097"/>
            <a:ext cx="715902"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FFFFFF"/>
                </a:solidFill>
                <a:latin typeface="Open Sans Light"/>
                <a:ea typeface="Open Sans Light"/>
                <a:cs typeface="Open Sans Light"/>
                <a:sym typeface="Open Sans Light"/>
              </a:rPr>
              <a:t>35%</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17"/>
                                        </p:tgtEl>
                                        <p:attrNameLst>
                                          <p:attrName>style.visibility</p:attrName>
                                        </p:attrNameLst>
                                      </p:cBhvr>
                                      <p:to>
                                        <p:strVal val="visible"/>
                                      </p:to>
                                    </p:set>
                                    <p:anim calcmode="lin" valueType="num">
                                      <p:cBhvr additive="base">
                                        <p:cTn id="7" dur="500"/>
                                        <p:tgtEl>
                                          <p:spTgt spid="3717"/>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718"/>
                                        </p:tgtEl>
                                        <p:attrNameLst>
                                          <p:attrName>style.visibility</p:attrName>
                                        </p:attrNameLst>
                                      </p:cBhvr>
                                      <p:to>
                                        <p:strVal val="visible"/>
                                      </p:to>
                                    </p:set>
                                    <p:animEffect transition="in" filter="fade">
                                      <p:cBhvr>
                                        <p:cTn id="11" dur="911"/>
                                        <p:tgtEl>
                                          <p:spTgt spid="3718"/>
                                        </p:tgtEl>
                                      </p:cBhvr>
                                    </p:animEffect>
                                  </p:childTnLst>
                                </p:cTn>
                              </p:par>
                            </p:childTnLst>
                          </p:cTn>
                        </p:par>
                        <p:par>
                          <p:cTn id="12" fill="hold">
                            <p:stCondLst>
                              <p:cond delay="1411"/>
                            </p:stCondLst>
                            <p:childTnLst>
                              <p:par>
                                <p:cTn id="13" presetID="2" presetClass="entr" presetSubtype="4" fill="hold" nodeType="afterEffect">
                                  <p:stCondLst>
                                    <p:cond delay="0"/>
                                  </p:stCondLst>
                                  <p:childTnLst>
                                    <p:set>
                                      <p:cBhvr>
                                        <p:cTn id="14" dur="1" fill="hold">
                                          <p:stCondLst>
                                            <p:cond delay="0"/>
                                          </p:stCondLst>
                                        </p:cTn>
                                        <p:tgtEl>
                                          <p:spTgt spid="3719"/>
                                        </p:tgtEl>
                                        <p:attrNameLst>
                                          <p:attrName>style.visibility</p:attrName>
                                        </p:attrNameLst>
                                      </p:cBhvr>
                                      <p:to>
                                        <p:strVal val="visible"/>
                                      </p:to>
                                    </p:set>
                                    <p:anim calcmode="lin" valueType="num">
                                      <p:cBhvr additive="base">
                                        <p:cTn id="15" dur="250"/>
                                        <p:tgtEl>
                                          <p:spTgt spid="3719"/>
                                        </p:tgtEl>
                                        <p:attrNameLst>
                                          <p:attrName>ppt_y</p:attrName>
                                        </p:attrNameLst>
                                      </p:cBhvr>
                                      <p:tavLst>
                                        <p:tav tm="0">
                                          <p:val>
                                            <p:strVal val="#ppt_y+1"/>
                                          </p:val>
                                        </p:tav>
                                        <p:tav tm="100000">
                                          <p:val>
                                            <p:strVal val="#ppt_y"/>
                                          </p:val>
                                        </p:tav>
                                      </p:tavLst>
                                    </p:anim>
                                  </p:childTnLst>
                                </p:cTn>
                              </p:par>
                            </p:childTnLst>
                          </p:cTn>
                        </p:par>
                        <p:par>
                          <p:cTn id="16" fill="hold">
                            <p:stCondLst>
                              <p:cond delay="1661"/>
                            </p:stCondLst>
                            <p:childTnLst>
                              <p:par>
                                <p:cTn id="17" presetID="2" presetClass="entr" presetSubtype="4" fill="hold" nodeType="afterEffect">
                                  <p:stCondLst>
                                    <p:cond delay="0"/>
                                  </p:stCondLst>
                                  <p:childTnLst>
                                    <p:set>
                                      <p:cBhvr>
                                        <p:cTn id="18" dur="1" fill="hold">
                                          <p:stCondLst>
                                            <p:cond delay="0"/>
                                          </p:stCondLst>
                                        </p:cTn>
                                        <p:tgtEl>
                                          <p:spTgt spid="3742"/>
                                        </p:tgtEl>
                                        <p:attrNameLst>
                                          <p:attrName>style.visibility</p:attrName>
                                        </p:attrNameLst>
                                      </p:cBhvr>
                                      <p:to>
                                        <p:strVal val="visible"/>
                                      </p:to>
                                    </p:set>
                                    <p:anim calcmode="lin" valueType="num">
                                      <p:cBhvr additive="base">
                                        <p:cTn id="19" dur="250"/>
                                        <p:tgtEl>
                                          <p:spTgt spid="3742"/>
                                        </p:tgtEl>
                                        <p:attrNameLst>
                                          <p:attrName>ppt_y</p:attrName>
                                        </p:attrNameLst>
                                      </p:cBhvr>
                                      <p:tavLst>
                                        <p:tav tm="0">
                                          <p:val>
                                            <p:strVal val="#ppt_y+1"/>
                                          </p:val>
                                        </p:tav>
                                        <p:tav tm="100000">
                                          <p:val>
                                            <p:strVal val="#ppt_y"/>
                                          </p:val>
                                        </p:tav>
                                      </p:tavLst>
                                    </p:anim>
                                  </p:childTnLst>
                                </p:cTn>
                              </p:par>
                            </p:childTnLst>
                          </p:cTn>
                        </p:par>
                        <p:par>
                          <p:cTn id="20" fill="hold">
                            <p:stCondLst>
                              <p:cond delay="1911"/>
                            </p:stCondLst>
                            <p:childTnLst>
                              <p:par>
                                <p:cTn id="21" presetID="2" presetClass="entr" presetSubtype="4" fill="hold" nodeType="afterEffect">
                                  <p:stCondLst>
                                    <p:cond delay="0"/>
                                  </p:stCondLst>
                                  <p:childTnLst>
                                    <p:set>
                                      <p:cBhvr>
                                        <p:cTn id="22" dur="1" fill="hold">
                                          <p:stCondLst>
                                            <p:cond delay="0"/>
                                          </p:stCondLst>
                                        </p:cTn>
                                        <p:tgtEl>
                                          <p:spTgt spid="3757"/>
                                        </p:tgtEl>
                                        <p:attrNameLst>
                                          <p:attrName>style.visibility</p:attrName>
                                        </p:attrNameLst>
                                      </p:cBhvr>
                                      <p:to>
                                        <p:strVal val="visible"/>
                                      </p:to>
                                    </p:set>
                                    <p:anim calcmode="lin" valueType="num">
                                      <p:cBhvr additive="base">
                                        <p:cTn id="23" dur="250"/>
                                        <p:tgtEl>
                                          <p:spTgt spid="3757"/>
                                        </p:tgtEl>
                                        <p:attrNameLst>
                                          <p:attrName>ppt_y</p:attrName>
                                        </p:attrNameLst>
                                      </p:cBhvr>
                                      <p:tavLst>
                                        <p:tav tm="0">
                                          <p:val>
                                            <p:strVal val="#ppt_y+1"/>
                                          </p:val>
                                        </p:tav>
                                        <p:tav tm="100000">
                                          <p:val>
                                            <p:strVal val="#ppt_y"/>
                                          </p:val>
                                        </p:tav>
                                      </p:tavLst>
                                    </p:anim>
                                  </p:childTnLst>
                                </p:cTn>
                              </p:par>
                            </p:childTnLst>
                          </p:cTn>
                        </p:par>
                        <p:par>
                          <p:cTn id="24" fill="hold">
                            <p:stCondLst>
                              <p:cond delay="2161"/>
                            </p:stCondLst>
                            <p:childTnLst>
                              <p:par>
                                <p:cTn id="25" presetID="2" presetClass="entr" presetSubtype="4" fill="hold" nodeType="afterEffect">
                                  <p:stCondLst>
                                    <p:cond delay="0"/>
                                  </p:stCondLst>
                                  <p:childTnLst>
                                    <p:set>
                                      <p:cBhvr>
                                        <p:cTn id="26" dur="1" fill="hold">
                                          <p:stCondLst>
                                            <p:cond delay="0"/>
                                          </p:stCondLst>
                                        </p:cTn>
                                        <p:tgtEl>
                                          <p:spTgt spid="3753"/>
                                        </p:tgtEl>
                                        <p:attrNameLst>
                                          <p:attrName>style.visibility</p:attrName>
                                        </p:attrNameLst>
                                      </p:cBhvr>
                                      <p:to>
                                        <p:strVal val="visible"/>
                                      </p:to>
                                    </p:set>
                                    <p:anim calcmode="lin" valueType="num">
                                      <p:cBhvr additive="base">
                                        <p:cTn id="27" dur="250"/>
                                        <p:tgtEl>
                                          <p:spTgt spid="3753"/>
                                        </p:tgtEl>
                                        <p:attrNameLst>
                                          <p:attrName>ppt_y</p:attrName>
                                        </p:attrNameLst>
                                      </p:cBhvr>
                                      <p:tavLst>
                                        <p:tav tm="0">
                                          <p:val>
                                            <p:strVal val="#ppt_y+1"/>
                                          </p:val>
                                        </p:tav>
                                        <p:tav tm="100000">
                                          <p:val>
                                            <p:strVal val="#ppt_y"/>
                                          </p:val>
                                        </p:tav>
                                      </p:tavLst>
                                    </p:anim>
                                  </p:childTnLst>
                                </p:cTn>
                              </p:par>
                            </p:childTnLst>
                          </p:cTn>
                        </p:par>
                        <p:par>
                          <p:cTn id="28" fill="hold">
                            <p:stCondLst>
                              <p:cond delay="2411"/>
                            </p:stCondLst>
                            <p:childTnLst>
                              <p:par>
                                <p:cTn id="29" presetID="2" presetClass="entr" presetSubtype="4" fill="hold" nodeType="afterEffect">
                                  <p:stCondLst>
                                    <p:cond delay="0"/>
                                  </p:stCondLst>
                                  <p:childTnLst>
                                    <p:set>
                                      <p:cBhvr>
                                        <p:cTn id="30" dur="1" fill="hold">
                                          <p:stCondLst>
                                            <p:cond delay="0"/>
                                          </p:stCondLst>
                                        </p:cTn>
                                        <p:tgtEl>
                                          <p:spTgt spid="3748"/>
                                        </p:tgtEl>
                                        <p:attrNameLst>
                                          <p:attrName>style.visibility</p:attrName>
                                        </p:attrNameLst>
                                      </p:cBhvr>
                                      <p:to>
                                        <p:strVal val="visible"/>
                                      </p:to>
                                    </p:set>
                                    <p:anim calcmode="lin" valueType="num">
                                      <p:cBhvr additive="base">
                                        <p:cTn id="31" dur="250"/>
                                        <p:tgtEl>
                                          <p:spTgt spid="3748"/>
                                        </p:tgtEl>
                                        <p:attrNameLst>
                                          <p:attrName>ppt_y</p:attrName>
                                        </p:attrNameLst>
                                      </p:cBhvr>
                                      <p:tavLst>
                                        <p:tav tm="0">
                                          <p:val>
                                            <p:strVal val="#ppt_y+1"/>
                                          </p:val>
                                        </p:tav>
                                        <p:tav tm="100000">
                                          <p:val>
                                            <p:strVal val="#ppt_y"/>
                                          </p:val>
                                        </p:tav>
                                      </p:tavLst>
                                    </p:anim>
                                  </p:childTnLst>
                                </p:cTn>
                              </p:par>
                            </p:childTnLst>
                          </p:cTn>
                        </p:par>
                        <p:par>
                          <p:cTn id="32" fill="hold">
                            <p:stCondLst>
                              <p:cond delay="2661"/>
                            </p:stCondLst>
                            <p:childTnLst>
                              <p:par>
                                <p:cTn id="33" presetID="2" presetClass="entr" presetSubtype="4" fill="hold" nodeType="afterEffect">
                                  <p:stCondLst>
                                    <p:cond delay="0"/>
                                  </p:stCondLst>
                                  <p:childTnLst>
                                    <p:set>
                                      <p:cBhvr>
                                        <p:cTn id="34" dur="1" fill="hold">
                                          <p:stCondLst>
                                            <p:cond delay="0"/>
                                          </p:stCondLst>
                                        </p:cTn>
                                        <p:tgtEl>
                                          <p:spTgt spid="3749"/>
                                        </p:tgtEl>
                                        <p:attrNameLst>
                                          <p:attrName>style.visibility</p:attrName>
                                        </p:attrNameLst>
                                      </p:cBhvr>
                                      <p:to>
                                        <p:strVal val="visible"/>
                                      </p:to>
                                    </p:set>
                                    <p:anim calcmode="lin" valueType="num">
                                      <p:cBhvr additive="base">
                                        <p:cTn id="35" dur="250"/>
                                        <p:tgtEl>
                                          <p:spTgt spid="3749"/>
                                        </p:tgtEl>
                                        <p:attrNameLst>
                                          <p:attrName>ppt_y</p:attrName>
                                        </p:attrNameLst>
                                      </p:cBhvr>
                                      <p:tavLst>
                                        <p:tav tm="0">
                                          <p:val>
                                            <p:strVal val="#ppt_y+1"/>
                                          </p:val>
                                        </p:tav>
                                        <p:tav tm="100000">
                                          <p:val>
                                            <p:strVal val="#ppt_y"/>
                                          </p:val>
                                        </p:tav>
                                      </p:tavLst>
                                    </p:anim>
                                  </p:childTnLst>
                                </p:cTn>
                              </p:par>
                            </p:childTnLst>
                          </p:cTn>
                        </p:par>
                        <p:par>
                          <p:cTn id="36" fill="hold">
                            <p:stCondLst>
                              <p:cond delay="2911"/>
                            </p:stCondLst>
                            <p:childTnLst>
                              <p:par>
                                <p:cTn id="37" presetID="2" presetClass="entr" presetSubtype="4" fill="hold" nodeType="afterEffect">
                                  <p:stCondLst>
                                    <p:cond delay="0"/>
                                  </p:stCondLst>
                                  <p:childTnLst>
                                    <p:set>
                                      <p:cBhvr>
                                        <p:cTn id="38" dur="1" fill="hold">
                                          <p:stCondLst>
                                            <p:cond delay="0"/>
                                          </p:stCondLst>
                                        </p:cTn>
                                        <p:tgtEl>
                                          <p:spTgt spid="3743"/>
                                        </p:tgtEl>
                                        <p:attrNameLst>
                                          <p:attrName>style.visibility</p:attrName>
                                        </p:attrNameLst>
                                      </p:cBhvr>
                                      <p:to>
                                        <p:strVal val="visible"/>
                                      </p:to>
                                    </p:set>
                                    <p:anim calcmode="lin" valueType="num">
                                      <p:cBhvr additive="base">
                                        <p:cTn id="39" dur="250"/>
                                        <p:tgtEl>
                                          <p:spTgt spid="3743"/>
                                        </p:tgtEl>
                                        <p:attrNameLst>
                                          <p:attrName>ppt_y</p:attrName>
                                        </p:attrNameLst>
                                      </p:cBhvr>
                                      <p:tavLst>
                                        <p:tav tm="0">
                                          <p:val>
                                            <p:strVal val="#ppt_y+1"/>
                                          </p:val>
                                        </p:tav>
                                        <p:tav tm="100000">
                                          <p:val>
                                            <p:strVal val="#ppt_y"/>
                                          </p:val>
                                        </p:tav>
                                      </p:tavLst>
                                    </p:anim>
                                  </p:childTnLst>
                                </p:cTn>
                              </p:par>
                            </p:childTnLst>
                          </p:cTn>
                        </p:par>
                        <p:par>
                          <p:cTn id="40" fill="hold">
                            <p:stCondLst>
                              <p:cond delay="3161"/>
                            </p:stCondLst>
                            <p:childTnLst>
                              <p:par>
                                <p:cTn id="41" presetID="2" presetClass="entr" presetSubtype="4" fill="hold" nodeType="afterEffect">
                                  <p:stCondLst>
                                    <p:cond delay="0"/>
                                  </p:stCondLst>
                                  <p:childTnLst>
                                    <p:set>
                                      <p:cBhvr>
                                        <p:cTn id="42" dur="1" fill="hold">
                                          <p:stCondLst>
                                            <p:cond delay="0"/>
                                          </p:stCondLst>
                                        </p:cTn>
                                        <p:tgtEl>
                                          <p:spTgt spid="3756"/>
                                        </p:tgtEl>
                                        <p:attrNameLst>
                                          <p:attrName>style.visibility</p:attrName>
                                        </p:attrNameLst>
                                      </p:cBhvr>
                                      <p:to>
                                        <p:strVal val="visible"/>
                                      </p:to>
                                    </p:set>
                                    <p:anim calcmode="lin" valueType="num">
                                      <p:cBhvr additive="base">
                                        <p:cTn id="43" dur="250"/>
                                        <p:tgtEl>
                                          <p:spTgt spid="3756"/>
                                        </p:tgtEl>
                                        <p:attrNameLst>
                                          <p:attrName>ppt_y</p:attrName>
                                        </p:attrNameLst>
                                      </p:cBhvr>
                                      <p:tavLst>
                                        <p:tav tm="0">
                                          <p:val>
                                            <p:strVal val="#ppt_y+1"/>
                                          </p:val>
                                        </p:tav>
                                        <p:tav tm="100000">
                                          <p:val>
                                            <p:strVal val="#ppt_y"/>
                                          </p:val>
                                        </p:tav>
                                      </p:tavLst>
                                    </p:anim>
                                  </p:childTnLst>
                                </p:cTn>
                              </p:par>
                            </p:childTnLst>
                          </p:cTn>
                        </p:par>
                        <p:par>
                          <p:cTn id="44" fill="hold">
                            <p:stCondLst>
                              <p:cond delay="3411"/>
                            </p:stCondLst>
                            <p:childTnLst>
                              <p:par>
                                <p:cTn id="45" presetID="2" presetClass="entr" presetSubtype="4" fill="hold" nodeType="afterEffect">
                                  <p:stCondLst>
                                    <p:cond delay="0"/>
                                  </p:stCondLst>
                                  <p:childTnLst>
                                    <p:set>
                                      <p:cBhvr>
                                        <p:cTn id="46" dur="1" fill="hold">
                                          <p:stCondLst>
                                            <p:cond delay="0"/>
                                          </p:stCondLst>
                                        </p:cTn>
                                        <p:tgtEl>
                                          <p:spTgt spid="3752"/>
                                        </p:tgtEl>
                                        <p:attrNameLst>
                                          <p:attrName>style.visibility</p:attrName>
                                        </p:attrNameLst>
                                      </p:cBhvr>
                                      <p:to>
                                        <p:strVal val="visible"/>
                                      </p:to>
                                    </p:set>
                                    <p:anim calcmode="lin" valueType="num">
                                      <p:cBhvr additive="base">
                                        <p:cTn id="47" dur="250"/>
                                        <p:tgtEl>
                                          <p:spTgt spid="3752"/>
                                        </p:tgtEl>
                                        <p:attrNameLst>
                                          <p:attrName>ppt_y</p:attrName>
                                        </p:attrNameLst>
                                      </p:cBhvr>
                                      <p:tavLst>
                                        <p:tav tm="0">
                                          <p:val>
                                            <p:strVal val="#ppt_y+1"/>
                                          </p:val>
                                        </p:tav>
                                        <p:tav tm="100000">
                                          <p:val>
                                            <p:strVal val="#ppt_y"/>
                                          </p:val>
                                        </p:tav>
                                      </p:tavLst>
                                    </p:anim>
                                  </p:childTnLst>
                                </p:cTn>
                              </p:par>
                            </p:childTnLst>
                          </p:cTn>
                        </p:par>
                        <p:par>
                          <p:cTn id="48" fill="hold">
                            <p:stCondLst>
                              <p:cond delay="3661"/>
                            </p:stCondLst>
                            <p:childTnLst>
                              <p:par>
                                <p:cTn id="49" presetID="2" presetClass="entr" presetSubtype="4" fill="hold" nodeType="afterEffect">
                                  <p:stCondLst>
                                    <p:cond delay="0"/>
                                  </p:stCondLst>
                                  <p:childTnLst>
                                    <p:set>
                                      <p:cBhvr>
                                        <p:cTn id="50" dur="1" fill="hold">
                                          <p:stCondLst>
                                            <p:cond delay="0"/>
                                          </p:stCondLst>
                                        </p:cTn>
                                        <p:tgtEl>
                                          <p:spTgt spid="3746"/>
                                        </p:tgtEl>
                                        <p:attrNameLst>
                                          <p:attrName>style.visibility</p:attrName>
                                        </p:attrNameLst>
                                      </p:cBhvr>
                                      <p:to>
                                        <p:strVal val="visible"/>
                                      </p:to>
                                    </p:set>
                                    <p:anim calcmode="lin" valueType="num">
                                      <p:cBhvr additive="base">
                                        <p:cTn id="51" dur="250"/>
                                        <p:tgtEl>
                                          <p:spTgt spid="3746"/>
                                        </p:tgtEl>
                                        <p:attrNameLst>
                                          <p:attrName>ppt_y</p:attrName>
                                        </p:attrNameLst>
                                      </p:cBhvr>
                                      <p:tavLst>
                                        <p:tav tm="0">
                                          <p:val>
                                            <p:strVal val="#ppt_y+1"/>
                                          </p:val>
                                        </p:tav>
                                        <p:tav tm="100000">
                                          <p:val>
                                            <p:strVal val="#ppt_y"/>
                                          </p:val>
                                        </p:tav>
                                      </p:tavLst>
                                    </p:anim>
                                  </p:childTnLst>
                                </p:cTn>
                              </p:par>
                            </p:childTnLst>
                          </p:cTn>
                        </p:par>
                        <p:par>
                          <p:cTn id="52" fill="hold">
                            <p:stCondLst>
                              <p:cond delay="3911"/>
                            </p:stCondLst>
                            <p:childTnLst>
                              <p:par>
                                <p:cTn id="53" presetID="2" presetClass="entr" presetSubtype="4" fill="hold" nodeType="afterEffect">
                                  <p:stCondLst>
                                    <p:cond delay="0"/>
                                  </p:stCondLst>
                                  <p:childTnLst>
                                    <p:set>
                                      <p:cBhvr>
                                        <p:cTn id="54" dur="1" fill="hold">
                                          <p:stCondLst>
                                            <p:cond delay="0"/>
                                          </p:stCondLst>
                                        </p:cTn>
                                        <p:tgtEl>
                                          <p:spTgt spid="3747"/>
                                        </p:tgtEl>
                                        <p:attrNameLst>
                                          <p:attrName>style.visibility</p:attrName>
                                        </p:attrNameLst>
                                      </p:cBhvr>
                                      <p:to>
                                        <p:strVal val="visible"/>
                                      </p:to>
                                    </p:set>
                                    <p:anim calcmode="lin" valueType="num">
                                      <p:cBhvr additive="base">
                                        <p:cTn id="55" dur="250"/>
                                        <p:tgtEl>
                                          <p:spTgt spid="3747"/>
                                        </p:tgtEl>
                                        <p:attrNameLst>
                                          <p:attrName>ppt_y</p:attrName>
                                        </p:attrNameLst>
                                      </p:cBhvr>
                                      <p:tavLst>
                                        <p:tav tm="0">
                                          <p:val>
                                            <p:strVal val="#ppt_y+1"/>
                                          </p:val>
                                        </p:tav>
                                        <p:tav tm="100000">
                                          <p:val>
                                            <p:strVal val="#ppt_y"/>
                                          </p:val>
                                        </p:tav>
                                      </p:tavLst>
                                    </p:anim>
                                  </p:childTnLst>
                                </p:cTn>
                              </p:par>
                            </p:childTnLst>
                          </p:cTn>
                        </p:par>
                        <p:par>
                          <p:cTn id="56" fill="hold">
                            <p:stCondLst>
                              <p:cond delay="4161"/>
                            </p:stCondLst>
                            <p:childTnLst>
                              <p:par>
                                <p:cTn id="57" presetID="2" presetClass="entr" presetSubtype="4" fill="hold" nodeType="afterEffect">
                                  <p:stCondLst>
                                    <p:cond delay="0"/>
                                  </p:stCondLst>
                                  <p:childTnLst>
                                    <p:set>
                                      <p:cBhvr>
                                        <p:cTn id="58" dur="1" fill="hold">
                                          <p:stCondLst>
                                            <p:cond delay="0"/>
                                          </p:stCondLst>
                                        </p:cTn>
                                        <p:tgtEl>
                                          <p:spTgt spid="3744"/>
                                        </p:tgtEl>
                                        <p:attrNameLst>
                                          <p:attrName>style.visibility</p:attrName>
                                        </p:attrNameLst>
                                      </p:cBhvr>
                                      <p:to>
                                        <p:strVal val="visible"/>
                                      </p:to>
                                    </p:set>
                                    <p:anim calcmode="lin" valueType="num">
                                      <p:cBhvr additive="base">
                                        <p:cTn id="59" dur="250"/>
                                        <p:tgtEl>
                                          <p:spTgt spid="3744"/>
                                        </p:tgtEl>
                                        <p:attrNameLst>
                                          <p:attrName>ppt_y</p:attrName>
                                        </p:attrNameLst>
                                      </p:cBhvr>
                                      <p:tavLst>
                                        <p:tav tm="0">
                                          <p:val>
                                            <p:strVal val="#ppt_y+1"/>
                                          </p:val>
                                        </p:tav>
                                        <p:tav tm="100000">
                                          <p:val>
                                            <p:strVal val="#ppt_y"/>
                                          </p:val>
                                        </p:tav>
                                      </p:tavLst>
                                    </p:anim>
                                  </p:childTnLst>
                                </p:cTn>
                              </p:par>
                            </p:childTnLst>
                          </p:cTn>
                        </p:par>
                        <p:par>
                          <p:cTn id="60" fill="hold">
                            <p:stCondLst>
                              <p:cond delay="4411"/>
                            </p:stCondLst>
                            <p:childTnLst>
                              <p:par>
                                <p:cTn id="61" presetID="2" presetClass="entr" presetSubtype="4" fill="hold" nodeType="afterEffect">
                                  <p:stCondLst>
                                    <p:cond delay="0"/>
                                  </p:stCondLst>
                                  <p:childTnLst>
                                    <p:set>
                                      <p:cBhvr>
                                        <p:cTn id="62" dur="1" fill="hold">
                                          <p:stCondLst>
                                            <p:cond delay="0"/>
                                          </p:stCondLst>
                                        </p:cTn>
                                        <p:tgtEl>
                                          <p:spTgt spid="3755"/>
                                        </p:tgtEl>
                                        <p:attrNameLst>
                                          <p:attrName>style.visibility</p:attrName>
                                        </p:attrNameLst>
                                      </p:cBhvr>
                                      <p:to>
                                        <p:strVal val="visible"/>
                                      </p:to>
                                    </p:set>
                                    <p:anim calcmode="lin" valueType="num">
                                      <p:cBhvr additive="base">
                                        <p:cTn id="63" dur="250"/>
                                        <p:tgtEl>
                                          <p:spTgt spid="3755"/>
                                        </p:tgtEl>
                                        <p:attrNameLst>
                                          <p:attrName>ppt_y</p:attrName>
                                        </p:attrNameLst>
                                      </p:cBhvr>
                                      <p:tavLst>
                                        <p:tav tm="0">
                                          <p:val>
                                            <p:strVal val="#ppt_y+1"/>
                                          </p:val>
                                        </p:tav>
                                        <p:tav tm="100000">
                                          <p:val>
                                            <p:strVal val="#ppt_y"/>
                                          </p:val>
                                        </p:tav>
                                      </p:tavLst>
                                    </p:anim>
                                  </p:childTnLst>
                                </p:cTn>
                              </p:par>
                            </p:childTnLst>
                          </p:cTn>
                        </p:par>
                        <p:par>
                          <p:cTn id="64" fill="hold">
                            <p:stCondLst>
                              <p:cond delay="4661"/>
                            </p:stCondLst>
                            <p:childTnLst>
                              <p:par>
                                <p:cTn id="65" presetID="2" presetClass="entr" presetSubtype="4" fill="hold" nodeType="afterEffect">
                                  <p:stCondLst>
                                    <p:cond delay="0"/>
                                  </p:stCondLst>
                                  <p:childTnLst>
                                    <p:set>
                                      <p:cBhvr>
                                        <p:cTn id="66" dur="1" fill="hold">
                                          <p:stCondLst>
                                            <p:cond delay="0"/>
                                          </p:stCondLst>
                                        </p:cTn>
                                        <p:tgtEl>
                                          <p:spTgt spid="3751"/>
                                        </p:tgtEl>
                                        <p:attrNameLst>
                                          <p:attrName>style.visibility</p:attrName>
                                        </p:attrNameLst>
                                      </p:cBhvr>
                                      <p:to>
                                        <p:strVal val="visible"/>
                                      </p:to>
                                    </p:set>
                                    <p:anim calcmode="lin" valueType="num">
                                      <p:cBhvr additive="base">
                                        <p:cTn id="67" dur="250"/>
                                        <p:tgtEl>
                                          <p:spTgt spid="3751"/>
                                        </p:tgtEl>
                                        <p:attrNameLst>
                                          <p:attrName>ppt_y</p:attrName>
                                        </p:attrNameLst>
                                      </p:cBhvr>
                                      <p:tavLst>
                                        <p:tav tm="0">
                                          <p:val>
                                            <p:strVal val="#ppt_y+1"/>
                                          </p:val>
                                        </p:tav>
                                        <p:tav tm="100000">
                                          <p:val>
                                            <p:strVal val="#ppt_y"/>
                                          </p:val>
                                        </p:tav>
                                      </p:tavLst>
                                    </p:anim>
                                  </p:childTnLst>
                                </p:cTn>
                              </p:par>
                            </p:childTnLst>
                          </p:cTn>
                        </p:par>
                        <p:par>
                          <p:cTn id="68" fill="hold">
                            <p:stCondLst>
                              <p:cond delay="4911"/>
                            </p:stCondLst>
                            <p:childTnLst>
                              <p:par>
                                <p:cTn id="69" presetID="2" presetClass="entr" presetSubtype="4" fill="hold" nodeType="afterEffect">
                                  <p:stCondLst>
                                    <p:cond delay="0"/>
                                  </p:stCondLst>
                                  <p:childTnLst>
                                    <p:set>
                                      <p:cBhvr>
                                        <p:cTn id="70" dur="1" fill="hold">
                                          <p:stCondLst>
                                            <p:cond delay="0"/>
                                          </p:stCondLst>
                                        </p:cTn>
                                        <p:tgtEl>
                                          <p:spTgt spid="3738"/>
                                        </p:tgtEl>
                                        <p:attrNameLst>
                                          <p:attrName>style.visibility</p:attrName>
                                        </p:attrNameLst>
                                      </p:cBhvr>
                                      <p:to>
                                        <p:strVal val="visible"/>
                                      </p:to>
                                    </p:set>
                                    <p:anim calcmode="lin" valueType="num">
                                      <p:cBhvr additive="base">
                                        <p:cTn id="71" dur="250"/>
                                        <p:tgtEl>
                                          <p:spTgt spid="3738"/>
                                        </p:tgtEl>
                                        <p:attrNameLst>
                                          <p:attrName>ppt_y</p:attrName>
                                        </p:attrNameLst>
                                      </p:cBhvr>
                                      <p:tavLst>
                                        <p:tav tm="0">
                                          <p:val>
                                            <p:strVal val="#ppt_y+1"/>
                                          </p:val>
                                        </p:tav>
                                        <p:tav tm="100000">
                                          <p:val>
                                            <p:strVal val="#ppt_y"/>
                                          </p:val>
                                        </p:tav>
                                      </p:tavLst>
                                    </p:anim>
                                  </p:childTnLst>
                                </p:cTn>
                              </p:par>
                            </p:childTnLst>
                          </p:cTn>
                        </p:par>
                        <p:par>
                          <p:cTn id="72" fill="hold">
                            <p:stCondLst>
                              <p:cond delay="5161"/>
                            </p:stCondLst>
                            <p:childTnLst>
                              <p:par>
                                <p:cTn id="73" presetID="2" presetClass="entr" presetSubtype="4" fill="hold" nodeType="afterEffect">
                                  <p:stCondLst>
                                    <p:cond delay="0"/>
                                  </p:stCondLst>
                                  <p:childTnLst>
                                    <p:set>
                                      <p:cBhvr>
                                        <p:cTn id="74" dur="1" fill="hold">
                                          <p:stCondLst>
                                            <p:cond delay="0"/>
                                          </p:stCondLst>
                                        </p:cTn>
                                        <p:tgtEl>
                                          <p:spTgt spid="3739"/>
                                        </p:tgtEl>
                                        <p:attrNameLst>
                                          <p:attrName>style.visibility</p:attrName>
                                        </p:attrNameLst>
                                      </p:cBhvr>
                                      <p:to>
                                        <p:strVal val="visible"/>
                                      </p:to>
                                    </p:set>
                                    <p:anim calcmode="lin" valueType="num">
                                      <p:cBhvr additive="base">
                                        <p:cTn id="75" dur="250"/>
                                        <p:tgtEl>
                                          <p:spTgt spid="3739"/>
                                        </p:tgtEl>
                                        <p:attrNameLst>
                                          <p:attrName>ppt_y</p:attrName>
                                        </p:attrNameLst>
                                      </p:cBhvr>
                                      <p:tavLst>
                                        <p:tav tm="0">
                                          <p:val>
                                            <p:strVal val="#ppt_y+1"/>
                                          </p:val>
                                        </p:tav>
                                        <p:tav tm="100000">
                                          <p:val>
                                            <p:strVal val="#ppt_y"/>
                                          </p:val>
                                        </p:tav>
                                      </p:tavLst>
                                    </p:anim>
                                  </p:childTnLst>
                                </p:cTn>
                              </p:par>
                            </p:childTnLst>
                          </p:cTn>
                        </p:par>
                        <p:par>
                          <p:cTn id="76" fill="hold">
                            <p:stCondLst>
                              <p:cond delay="5411"/>
                            </p:stCondLst>
                            <p:childTnLst>
                              <p:par>
                                <p:cTn id="77" presetID="2" presetClass="entr" presetSubtype="4" fill="hold" nodeType="afterEffect">
                                  <p:stCondLst>
                                    <p:cond delay="0"/>
                                  </p:stCondLst>
                                  <p:childTnLst>
                                    <p:set>
                                      <p:cBhvr>
                                        <p:cTn id="78" dur="1" fill="hold">
                                          <p:stCondLst>
                                            <p:cond delay="0"/>
                                          </p:stCondLst>
                                        </p:cTn>
                                        <p:tgtEl>
                                          <p:spTgt spid="3745"/>
                                        </p:tgtEl>
                                        <p:attrNameLst>
                                          <p:attrName>style.visibility</p:attrName>
                                        </p:attrNameLst>
                                      </p:cBhvr>
                                      <p:to>
                                        <p:strVal val="visible"/>
                                      </p:to>
                                    </p:set>
                                    <p:anim calcmode="lin" valueType="num">
                                      <p:cBhvr additive="base">
                                        <p:cTn id="79" dur="250"/>
                                        <p:tgtEl>
                                          <p:spTgt spid="3745"/>
                                        </p:tgtEl>
                                        <p:attrNameLst>
                                          <p:attrName>ppt_y</p:attrName>
                                        </p:attrNameLst>
                                      </p:cBhvr>
                                      <p:tavLst>
                                        <p:tav tm="0">
                                          <p:val>
                                            <p:strVal val="#ppt_y+1"/>
                                          </p:val>
                                        </p:tav>
                                        <p:tav tm="100000">
                                          <p:val>
                                            <p:strVal val="#ppt_y"/>
                                          </p:val>
                                        </p:tav>
                                      </p:tavLst>
                                    </p:anim>
                                  </p:childTnLst>
                                </p:cTn>
                              </p:par>
                            </p:childTnLst>
                          </p:cTn>
                        </p:par>
                        <p:par>
                          <p:cTn id="80" fill="hold">
                            <p:stCondLst>
                              <p:cond delay="5661"/>
                            </p:stCondLst>
                            <p:childTnLst>
                              <p:par>
                                <p:cTn id="81" presetID="2" presetClass="entr" presetSubtype="4" fill="hold" nodeType="afterEffect">
                                  <p:stCondLst>
                                    <p:cond delay="0"/>
                                  </p:stCondLst>
                                  <p:childTnLst>
                                    <p:set>
                                      <p:cBhvr>
                                        <p:cTn id="82" dur="1" fill="hold">
                                          <p:stCondLst>
                                            <p:cond delay="0"/>
                                          </p:stCondLst>
                                        </p:cTn>
                                        <p:tgtEl>
                                          <p:spTgt spid="3754"/>
                                        </p:tgtEl>
                                        <p:attrNameLst>
                                          <p:attrName>style.visibility</p:attrName>
                                        </p:attrNameLst>
                                      </p:cBhvr>
                                      <p:to>
                                        <p:strVal val="visible"/>
                                      </p:to>
                                    </p:set>
                                    <p:anim calcmode="lin" valueType="num">
                                      <p:cBhvr additive="base">
                                        <p:cTn id="83" dur="250"/>
                                        <p:tgtEl>
                                          <p:spTgt spid="3754"/>
                                        </p:tgtEl>
                                        <p:attrNameLst>
                                          <p:attrName>ppt_y</p:attrName>
                                        </p:attrNameLst>
                                      </p:cBhvr>
                                      <p:tavLst>
                                        <p:tav tm="0">
                                          <p:val>
                                            <p:strVal val="#ppt_y+1"/>
                                          </p:val>
                                        </p:tav>
                                        <p:tav tm="100000">
                                          <p:val>
                                            <p:strVal val="#ppt_y"/>
                                          </p:val>
                                        </p:tav>
                                      </p:tavLst>
                                    </p:anim>
                                  </p:childTnLst>
                                </p:cTn>
                              </p:par>
                            </p:childTnLst>
                          </p:cTn>
                        </p:par>
                        <p:par>
                          <p:cTn id="84" fill="hold">
                            <p:stCondLst>
                              <p:cond delay="5911"/>
                            </p:stCondLst>
                            <p:childTnLst>
                              <p:par>
                                <p:cTn id="85" presetID="2" presetClass="entr" presetSubtype="4" fill="hold" nodeType="afterEffect">
                                  <p:stCondLst>
                                    <p:cond delay="0"/>
                                  </p:stCondLst>
                                  <p:childTnLst>
                                    <p:set>
                                      <p:cBhvr>
                                        <p:cTn id="86" dur="1" fill="hold">
                                          <p:stCondLst>
                                            <p:cond delay="0"/>
                                          </p:stCondLst>
                                        </p:cTn>
                                        <p:tgtEl>
                                          <p:spTgt spid="3750"/>
                                        </p:tgtEl>
                                        <p:attrNameLst>
                                          <p:attrName>style.visibility</p:attrName>
                                        </p:attrNameLst>
                                      </p:cBhvr>
                                      <p:to>
                                        <p:strVal val="visible"/>
                                      </p:to>
                                    </p:set>
                                    <p:anim calcmode="lin" valueType="num">
                                      <p:cBhvr additive="base">
                                        <p:cTn id="87" dur="250"/>
                                        <p:tgtEl>
                                          <p:spTgt spid="3750"/>
                                        </p:tgtEl>
                                        <p:attrNameLst>
                                          <p:attrName>ppt_y</p:attrName>
                                        </p:attrNameLst>
                                      </p:cBhvr>
                                      <p:tavLst>
                                        <p:tav tm="0">
                                          <p:val>
                                            <p:strVal val="#ppt_y+1"/>
                                          </p:val>
                                        </p:tav>
                                        <p:tav tm="100000">
                                          <p:val>
                                            <p:strVal val="#ppt_y"/>
                                          </p:val>
                                        </p:tav>
                                      </p:tavLst>
                                    </p:anim>
                                  </p:childTnLst>
                                </p:cTn>
                              </p:par>
                            </p:childTnLst>
                          </p:cTn>
                        </p:par>
                        <p:par>
                          <p:cTn id="88" fill="hold">
                            <p:stCondLst>
                              <p:cond delay="6161"/>
                            </p:stCondLst>
                            <p:childTnLst>
                              <p:par>
                                <p:cTn id="89" presetID="2" presetClass="entr" presetSubtype="4" fill="hold" nodeType="afterEffect">
                                  <p:stCondLst>
                                    <p:cond delay="0"/>
                                  </p:stCondLst>
                                  <p:childTnLst>
                                    <p:set>
                                      <p:cBhvr>
                                        <p:cTn id="90" dur="1" fill="hold">
                                          <p:stCondLst>
                                            <p:cond delay="0"/>
                                          </p:stCondLst>
                                        </p:cTn>
                                        <p:tgtEl>
                                          <p:spTgt spid="3740"/>
                                        </p:tgtEl>
                                        <p:attrNameLst>
                                          <p:attrName>style.visibility</p:attrName>
                                        </p:attrNameLst>
                                      </p:cBhvr>
                                      <p:to>
                                        <p:strVal val="visible"/>
                                      </p:to>
                                    </p:set>
                                    <p:anim calcmode="lin" valueType="num">
                                      <p:cBhvr additive="base">
                                        <p:cTn id="91" dur="250"/>
                                        <p:tgtEl>
                                          <p:spTgt spid="3740"/>
                                        </p:tgtEl>
                                        <p:attrNameLst>
                                          <p:attrName>ppt_y</p:attrName>
                                        </p:attrNameLst>
                                      </p:cBhvr>
                                      <p:tavLst>
                                        <p:tav tm="0">
                                          <p:val>
                                            <p:strVal val="#ppt_y+1"/>
                                          </p:val>
                                        </p:tav>
                                        <p:tav tm="100000">
                                          <p:val>
                                            <p:strVal val="#ppt_y"/>
                                          </p:val>
                                        </p:tav>
                                      </p:tavLst>
                                    </p:anim>
                                  </p:childTnLst>
                                </p:cTn>
                              </p:par>
                            </p:childTnLst>
                          </p:cTn>
                        </p:par>
                        <p:par>
                          <p:cTn id="92" fill="hold">
                            <p:stCondLst>
                              <p:cond delay="6411"/>
                            </p:stCondLst>
                            <p:childTnLst>
                              <p:par>
                                <p:cTn id="93" presetID="2" presetClass="entr" presetSubtype="4" fill="hold" nodeType="afterEffect">
                                  <p:stCondLst>
                                    <p:cond delay="0"/>
                                  </p:stCondLst>
                                  <p:childTnLst>
                                    <p:set>
                                      <p:cBhvr>
                                        <p:cTn id="94" dur="1" fill="hold">
                                          <p:stCondLst>
                                            <p:cond delay="0"/>
                                          </p:stCondLst>
                                        </p:cTn>
                                        <p:tgtEl>
                                          <p:spTgt spid="3741"/>
                                        </p:tgtEl>
                                        <p:attrNameLst>
                                          <p:attrName>style.visibility</p:attrName>
                                        </p:attrNameLst>
                                      </p:cBhvr>
                                      <p:to>
                                        <p:strVal val="visible"/>
                                      </p:to>
                                    </p:set>
                                    <p:anim calcmode="lin" valueType="num">
                                      <p:cBhvr additive="base">
                                        <p:cTn id="95" dur="250"/>
                                        <p:tgtEl>
                                          <p:spTgt spid="37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761"/>
        <p:cNvGrpSpPr/>
        <p:nvPr/>
      </p:nvGrpSpPr>
      <p:grpSpPr>
        <a:xfrm>
          <a:off x="0" y="0"/>
          <a:ext cx="0" cy="0"/>
          <a:chOff x="0" y="0"/>
          <a:chExt cx="0" cy="0"/>
        </a:xfrm>
      </p:grpSpPr>
      <p:sp>
        <p:nvSpPr>
          <p:cNvPr id="3762" name="Google Shape;3762;p56"/>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3763" name="Google Shape;3763;p56"/>
          <p:cNvGrpSpPr/>
          <p:nvPr/>
        </p:nvGrpSpPr>
        <p:grpSpPr>
          <a:xfrm>
            <a:off x="497546" y="910485"/>
            <a:ext cx="1788454" cy="2575666"/>
            <a:chOff x="497545" y="910484"/>
            <a:chExt cx="1788454" cy="2575666"/>
          </a:xfrm>
        </p:grpSpPr>
        <p:sp>
          <p:nvSpPr>
            <p:cNvPr id="3764" name="Google Shape;3764;p56"/>
            <p:cNvSpPr/>
            <p:nvPr/>
          </p:nvSpPr>
          <p:spPr>
            <a:xfrm>
              <a:off x="636724" y="1105334"/>
              <a:ext cx="332291" cy="452333"/>
            </a:xfrm>
            <a:custGeom>
              <a:avLst/>
              <a:gdLst/>
              <a:ahLst/>
              <a:cxnLst/>
              <a:rect l="l" t="t" r="r" b="b"/>
              <a:pathLst>
                <a:path w="135" h="184" extrusionOk="0">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5" name="Google Shape;3765;p56"/>
            <p:cNvSpPr/>
            <p:nvPr/>
          </p:nvSpPr>
          <p:spPr>
            <a:xfrm>
              <a:off x="732410" y="910484"/>
              <a:ext cx="172235" cy="212248"/>
            </a:xfrm>
            <a:custGeom>
              <a:avLst/>
              <a:gdLst/>
              <a:ahLst/>
              <a:cxnLst/>
              <a:rect l="l" t="t" r="r" b="b"/>
              <a:pathLst>
                <a:path w="70" h="87" extrusionOk="0">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6" name="Google Shape;3766;p56"/>
            <p:cNvSpPr/>
            <p:nvPr/>
          </p:nvSpPr>
          <p:spPr>
            <a:xfrm>
              <a:off x="890726" y="1296705"/>
              <a:ext cx="102645" cy="219207"/>
            </a:xfrm>
            <a:custGeom>
              <a:avLst/>
              <a:gdLst/>
              <a:ahLst/>
              <a:cxnLst/>
              <a:rect l="l" t="t" r="r" b="b"/>
              <a:pathLst>
                <a:path w="42" h="89" extrusionOk="0">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7" name="Google Shape;3767;p56"/>
            <p:cNvSpPr/>
            <p:nvPr/>
          </p:nvSpPr>
          <p:spPr>
            <a:xfrm>
              <a:off x="497545" y="1547228"/>
              <a:ext cx="579334" cy="1318724"/>
            </a:xfrm>
            <a:custGeom>
              <a:avLst/>
              <a:gdLst/>
              <a:ahLst/>
              <a:cxnLst/>
              <a:rect l="l" t="t" r="r" b="b"/>
              <a:pathLst>
                <a:path w="236" h="537" extrusionOk="0">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8" name="Google Shape;3768;p56"/>
            <p:cNvSpPr/>
            <p:nvPr/>
          </p:nvSpPr>
          <p:spPr>
            <a:xfrm>
              <a:off x="1054262" y="3420040"/>
              <a:ext cx="1231737" cy="66110"/>
            </a:xfrm>
            <a:custGeom>
              <a:avLst/>
              <a:gdLst/>
              <a:ahLst/>
              <a:cxnLst/>
              <a:rect l="l" t="t" r="r" b="b"/>
              <a:pathLst>
                <a:path w="501" h="27" extrusionOk="0">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69" name="Google Shape;3769;p56"/>
            <p:cNvSpPr/>
            <p:nvPr/>
          </p:nvSpPr>
          <p:spPr>
            <a:xfrm>
              <a:off x="1092537" y="1075759"/>
              <a:ext cx="1155188" cy="942940"/>
            </a:xfrm>
            <a:custGeom>
              <a:avLst/>
              <a:gdLst/>
              <a:ahLst/>
              <a:cxnLst/>
              <a:rect l="l" t="t" r="r" b="b"/>
              <a:pathLst>
                <a:path w="471" h="384" extrusionOk="0">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0" name="Google Shape;3770;p56"/>
            <p:cNvSpPr/>
            <p:nvPr/>
          </p:nvSpPr>
          <p:spPr>
            <a:xfrm>
              <a:off x="1179523" y="1164485"/>
              <a:ext cx="981214" cy="720253"/>
            </a:xfrm>
            <a:custGeom>
              <a:avLst/>
              <a:gdLst/>
              <a:ahLst/>
              <a:cxnLst/>
              <a:rect l="l" t="t" r="r" b="b"/>
              <a:pathLst>
                <a:path w="399" h="293" extrusionOk="0">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1" name="Google Shape;3771;p56"/>
            <p:cNvSpPr/>
            <p:nvPr/>
          </p:nvSpPr>
          <p:spPr>
            <a:xfrm>
              <a:off x="1092537" y="3293039"/>
              <a:ext cx="1155188" cy="100905"/>
            </a:xfrm>
            <a:custGeom>
              <a:avLst/>
              <a:gdLst/>
              <a:ahLst/>
              <a:cxnLst/>
              <a:rect l="l" t="t" r="r" b="b"/>
              <a:pathLst>
                <a:path w="471" h="41" extrusionOk="0">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2" name="Google Shape;3772;p56"/>
            <p:cNvSpPr/>
            <p:nvPr/>
          </p:nvSpPr>
          <p:spPr>
            <a:xfrm>
              <a:off x="1092537" y="1984201"/>
              <a:ext cx="1155188" cy="1308838"/>
            </a:xfrm>
            <a:prstGeom prst="rect">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773" name="Google Shape;3773;p56"/>
          <p:cNvGrpSpPr/>
          <p:nvPr/>
        </p:nvGrpSpPr>
        <p:grpSpPr>
          <a:xfrm>
            <a:off x="2595291" y="1347330"/>
            <a:ext cx="1788454" cy="2138821"/>
            <a:chOff x="2595291" y="910484"/>
            <a:chExt cx="1788454" cy="2138821"/>
          </a:xfrm>
        </p:grpSpPr>
        <p:sp>
          <p:nvSpPr>
            <p:cNvPr id="3774" name="Google Shape;3774;p56"/>
            <p:cNvSpPr/>
            <p:nvPr/>
          </p:nvSpPr>
          <p:spPr>
            <a:xfrm>
              <a:off x="2734470" y="1105334"/>
              <a:ext cx="332291" cy="452333"/>
            </a:xfrm>
            <a:custGeom>
              <a:avLst/>
              <a:gdLst/>
              <a:ahLst/>
              <a:cxnLst/>
              <a:rect l="l" t="t" r="r" b="b"/>
              <a:pathLst>
                <a:path w="135" h="184" extrusionOk="0">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5" name="Google Shape;3775;p56"/>
            <p:cNvSpPr/>
            <p:nvPr/>
          </p:nvSpPr>
          <p:spPr>
            <a:xfrm>
              <a:off x="2830156" y="910484"/>
              <a:ext cx="172235" cy="212248"/>
            </a:xfrm>
            <a:custGeom>
              <a:avLst/>
              <a:gdLst/>
              <a:ahLst/>
              <a:cxnLst/>
              <a:rect l="l" t="t" r="r" b="b"/>
              <a:pathLst>
                <a:path w="70" h="87" extrusionOk="0">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6" name="Google Shape;3776;p56"/>
            <p:cNvSpPr/>
            <p:nvPr/>
          </p:nvSpPr>
          <p:spPr>
            <a:xfrm>
              <a:off x="2988472" y="1296705"/>
              <a:ext cx="102645" cy="219207"/>
            </a:xfrm>
            <a:custGeom>
              <a:avLst/>
              <a:gdLst/>
              <a:ahLst/>
              <a:cxnLst/>
              <a:rect l="l" t="t" r="r" b="b"/>
              <a:pathLst>
                <a:path w="42" h="89" extrusionOk="0">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7" name="Google Shape;3777;p56"/>
            <p:cNvSpPr/>
            <p:nvPr/>
          </p:nvSpPr>
          <p:spPr>
            <a:xfrm>
              <a:off x="2595291" y="1547228"/>
              <a:ext cx="579334" cy="1318724"/>
            </a:xfrm>
            <a:custGeom>
              <a:avLst/>
              <a:gdLst/>
              <a:ahLst/>
              <a:cxnLst/>
              <a:rect l="l" t="t" r="r" b="b"/>
              <a:pathLst>
                <a:path w="236" h="537" extrusionOk="0">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8" name="Google Shape;3778;p56"/>
            <p:cNvSpPr/>
            <p:nvPr/>
          </p:nvSpPr>
          <p:spPr>
            <a:xfrm>
              <a:off x="3152008" y="2983195"/>
              <a:ext cx="1231737" cy="66110"/>
            </a:xfrm>
            <a:custGeom>
              <a:avLst/>
              <a:gdLst/>
              <a:ahLst/>
              <a:cxnLst/>
              <a:rect l="l" t="t" r="r" b="b"/>
              <a:pathLst>
                <a:path w="501" h="27" extrusionOk="0">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79" name="Google Shape;3779;p56"/>
            <p:cNvSpPr/>
            <p:nvPr/>
          </p:nvSpPr>
          <p:spPr>
            <a:xfrm>
              <a:off x="3190283" y="1075759"/>
              <a:ext cx="1155188" cy="942940"/>
            </a:xfrm>
            <a:custGeom>
              <a:avLst/>
              <a:gdLst/>
              <a:ahLst/>
              <a:cxnLst/>
              <a:rect l="l" t="t" r="r" b="b"/>
              <a:pathLst>
                <a:path w="471" h="384" extrusionOk="0">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0" name="Google Shape;3780;p56"/>
            <p:cNvSpPr/>
            <p:nvPr/>
          </p:nvSpPr>
          <p:spPr>
            <a:xfrm>
              <a:off x="3277269" y="1164485"/>
              <a:ext cx="981214" cy="720253"/>
            </a:xfrm>
            <a:custGeom>
              <a:avLst/>
              <a:gdLst/>
              <a:ahLst/>
              <a:cxnLst/>
              <a:rect l="l" t="t" r="r" b="b"/>
              <a:pathLst>
                <a:path w="399" h="293" extrusionOk="0">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1" name="Google Shape;3781;p56"/>
            <p:cNvSpPr/>
            <p:nvPr/>
          </p:nvSpPr>
          <p:spPr>
            <a:xfrm>
              <a:off x="3190283" y="2856194"/>
              <a:ext cx="1155188" cy="100905"/>
            </a:xfrm>
            <a:custGeom>
              <a:avLst/>
              <a:gdLst/>
              <a:ahLst/>
              <a:cxnLst/>
              <a:rect l="l" t="t" r="r" b="b"/>
              <a:pathLst>
                <a:path w="471" h="41" extrusionOk="0">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2" name="Google Shape;3782;p56"/>
            <p:cNvSpPr/>
            <p:nvPr/>
          </p:nvSpPr>
          <p:spPr>
            <a:xfrm>
              <a:off x="3190283" y="1982504"/>
              <a:ext cx="1155188" cy="873689"/>
            </a:xfrm>
            <a:prstGeom prst="rect">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783" name="Google Shape;3783;p56"/>
          <p:cNvGrpSpPr/>
          <p:nvPr/>
        </p:nvGrpSpPr>
        <p:grpSpPr>
          <a:xfrm>
            <a:off x="4688547" y="1530682"/>
            <a:ext cx="1788454" cy="1955468"/>
            <a:chOff x="4688546" y="910484"/>
            <a:chExt cx="1788454" cy="1955468"/>
          </a:xfrm>
        </p:grpSpPr>
        <p:sp>
          <p:nvSpPr>
            <p:cNvPr id="3784" name="Google Shape;3784;p56"/>
            <p:cNvSpPr/>
            <p:nvPr/>
          </p:nvSpPr>
          <p:spPr>
            <a:xfrm>
              <a:off x="4827725" y="1105334"/>
              <a:ext cx="332291" cy="452333"/>
            </a:xfrm>
            <a:custGeom>
              <a:avLst/>
              <a:gdLst/>
              <a:ahLst/>
              <a:cxnLst/>
              <a:rect l="l" t="t" r="r" b="b"/>
              <a:pathLst>
                <a:path w="135" h="184" extrusionOk="0">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5" name="Google Shape;3785;p56"/>
            <p:cNvSpPr/>
            <p:nvPr/>
          </p:nvSpPr>
          <p:spPr>
            <a:xfrm>
              <a:off x="4923411" y="910484"/>
              <a:ext cx="172235" cy="212248"/>
            </a:xfrm>
            <a:custGeom>
              <a:avLst/>
              <a:gdLst/>
              <a:ahLst/>
              <a:cxnLst/>
              <a:rect l="l" t="t" r="r" b="b"/>
              <a:pathLst>
                <a:path w="70" h="87" extrusionOk="0">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6" name="Google Shape;3786;p56"/>
            <p:cNvSpPr/>
            <p:nvPr/>
          </p:nvSpPr>
          <p:spPr>
            <a:xfrm>
              <a:off x="5081727" y="1296705"/>
              <a:ext cx="102645" cy="219207"/>
            </a:xfrm>
            <a:custGeom>
              <a:avLst/>
              <a:gdLst/>
              <a:ahLst/>
              <a:cxnLst/>
              <a:rect l="l" t="t" r="r" b="b"/>
              <a:pathLst>
                <a:path w="42" h="89" extrusionOk="0">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7" name="Google Shape;3787;p56"/>
            <p:cNvSpPr/>
            <p:nvPr/>
          </p:nvSpPr>
          <p:spPr>
            <a:xfrm>
              <a:off x="4688546" y="1547228"/>
              <a:ext cx="579334" cy="1318724"/>
            </a:xfrm>
            <a:custGeom>
              <a:avLst/>
              <a:gdLst/>
              <a:ahLst/>
              <a:cxnLst/>
              <a:rect l="l" t="t" r="r" b="b"/>
              <a:pathLst>
                <a:path w="236" h="537" extrusionOk="0">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8" name="Google Shape;3788;p56"/>
            <p:cNvSpPr/>
            <p:nvPr/>
          </p:nvSpPr>
          <p:spPr>
            <a:xfrm>
              <a:off x="5245263" y="2792241"/>
              <a:ext cx="1231737" cy="66110"/>
            </a:xfrm>
            <a:custGeom>
              <a:avLst/>
              <a:gdLst/>
              <a:ahLst/>
              <a:cxnLst/>
              <a:rect l="l" t="t" r="r" b="b"/>
              <a:pathLst>
                <a:path w="501" h="27" extrusionOk="0">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89" name="Google Shape;3789;p56"/>
            <p:cNvSpPr/>
            <p:nvPr/>
          </p:nvSpPr>
          <p:spPr>
            <a:xfrm>
              <a:off x="5283538" y="1075759"/>
              <a:ext cx="1155188" cy="942940"/>
            </a:xfrm>
            <a:custGeom>
              <a:avLst/>
              <a:gdLst/>
              <a:ahLst/>
              <a:cxnLst/>
              <a:rect l="l" t="t" r="r" b="b"/>
              <a:pathLst>
                <a:path w="471" h="384" extrusionOk="0">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0" name="Google Shape;3790;p56"/>
            <p:cNvSpPr/>
            <p:nvPr/>
          </p:nvSpPr>
          <p:spPr>
            <a:xfrm>
              <a:off x="5370524" y="1164485"/>
              <a:ext cx="981214" cy="720253"/>
            </a:xfrm>
            <a:custGeom>
              <a:avLst/>
              <a:gdLst/>
              <a:ahLst/>
              <a:cxnLst/>
              <a:rect l="l" t="t" r="r" b="b"/>
              <a:pathLst>
                <a:path w="399" h="293" extrusionOk="0">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1" name="Google Shape;3791;p56"/>
            <p:cNvSpPr/>
            <p:nvPr/>
          </p:nvSpPr>
          <p:spPr>
            <a:xfrm>
              <a:off x="5283538" y="2665240"/>
              <a:ext cx="1155188" cy="100905"/>
            </a:xfrm>
            <a:custGeom>
              <a:avLst/>
              <a:gdLst/>
              <a:ahLst/>
              <a:cxnLst/>
              <a:rect l="l" t="t" r="r" b="b"/>
              <a:pathLst>
                <a:path w="471" h="41" extrusionOk="0">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2" name="Google Shape;3792;p56"/>
            <p:cNvSpPr/>
            <p:nvPr/>
          </p:nvSpPr>
          <p:spPr>
            <a:xfrm>
              <a:off x="5283538" y="1984201"/>
              <a:ext cx="1155188" cy="681039"/>
            </a:xfrm>
            <a:prstGeom prst="rect">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793" name="Google Shape;3793;p56"/>
          <p:cNvGrpSpPr/>
          <p:nvPr/>
        </p:nvGrpSpPr>
        <p:grpSpPr>
          <a:xfrm>
            <a:off x="6822147" y="1237726"/>
            <a:ext cx="1788454" cy="2248424"/>
            <a:chOff x="6822146" y="910484"/>
            <a:chExt cx="1788454" cy="2248424"/>
          </a:xfrm>
        </p:grpSpPr>
        <p:sp>
          <p:nvSpPr>
            <p:cNvPr id="3794" name="Google Shape;3794;p56"/>
            <p:cNvSpPr/>
            <p:nvPr/>
          </p:nvSpPr>
          <p:spPr>
            <a:xfrm>
              <a:off x="6961325" y="1105334"/>
              <a:ext cx="332291" cy="452333"/>
            </a:xfrm>
            <a:custGeom>
              <a:avLst/>
              <a:gdLst/>
              <a:ahLst/>
              <a:cxnLst/>
              <a:rect l="l" t="t" r="r" b="b"/>
              <a:pathLst>
                <a:path w="135" h="184" extrusionOk="0">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5" name="Google Shape;3795;p56"/>
            <p:cNvSpPr/>
            <p:nvPr/>
          </p:nvSpPr>
          <p:spPr>
            <a:xfrm>
              <a:off x="7057011" y="910484"/>
              <a:ext cx="172235" cy="212248"/>
            </a:xfrm>
            <a:custGeom>
              <a:avLst/>
              <a:gdLst/>
              <a:ahLst/>
              <a:cxnLst/>
              <a:rect l="l" t="t" r="r" b="b"/>
              <a:pathLst>
                <a:path w="70" h="87" extrusionOk="0">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6" name="Google Shape;3796;p56"/>
            <p:cNvSpPr/>
            <p:nvPr/>
          </p:nvSpPr>
          <p:spPr>
            <a:xfrm>
              <a:off x="7215327" y="1296705"/>
              <a:ext cx="102645" cy="219207"/>
            </a:xfrm>
            <a:custGeom>
              <a:avLst/>
              <a:gdLst/>
              <a:ahLst/>
              <a:cxnLst/>
              <a:rect l="l" t="t" r="r" b="b"/>
              <a:pathLst>
                <a:path w="42" h="89" extrusionOk="0">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7" name="Google Shape;3797;p56"/>
            <p:cNvSpPr/>
            <p:nvPr/>
          </p:nvSpPr>
          <p:spPr>
            <a:xfrm>
              <a:off x="6822146" y="1547228"/>
              <a:ext cx="579334" cy="1318724"/>
            </a:xfrm>
            <a:custGeom>
              <a:avLst/>
              <a:gdLst/>
              <a:ahLst/>
              <a:cxnLst/>
              <a:rect l="l" t="t" r="r" b="b"/>
              <a:pathLst>
                <a:path w="236" h="537" extrusionOk="0">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8" name="Google Shape;3798;p56"/>
            <p:cNvSpPr/>
            <p:nvPr/>
          </p:nvSpPr>
          <p:spPr>
            <a:xfrm>
              <a:off x="7378863" y="3092798"/>
              <a:ext cx="1231737" cy="66110"/>
            </a:xfrm>
            <a:custGeom>
              <a:avLst/>
              <a:gdLst/>
              <a:ahLst/>
              <a:cxnLst/>
              <a:rect l="l" t="t" r="r" b="b"/>
              <a:pathLst>
                <a:path w="501" h="27" extrusionOk="0">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799" name="Google Shape;3799;p56"/>
            <p:cNvSpPr/>
            <p:nvPr/>
          </p:nvSpPr>
          <p:spPr>
            <a:xfrm>
              <a:off x="7417138" y="1075759"/>
              <a:ext cx="1155188" cy="942940"/>
            </a:xfrm>
            <a:custGeom>
              <a:avLst/>
              <a:gdLst/>
              <a:ahLst/>
              <a:cxnLst/>
              <a:rect l="l" t="t" r="r" b="b"/>
              <a:pathLst>
                <a:path w="471" h="384" extrusionOk="0">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0" name="Google Shape;3800;p56"/>
            <p:cNvSpPr/>
            <p:nvPr/>
          </p:nvSpPr>
          <p:spPr>
            <a:xfrm>
              <a:off x="7504124" y="1164485"/>
              <a:ext cx="981214" cy="720253"/>
            </a:xfrm>
            <a:custGeom>
              <a:avLst/>
              <a:gdLst/>
              <a:ahLst/>
              <a:cxnLst/>
              <a:rect l="l" t="t" r="r" b="b"/>
              <a:pathLst>
                <a:path w="399" h="293" extrusionOk="0">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1" name="Google Shape;3801;p56"/>
            <p:cNvSpPr/>
            <p:nvPr/>
          </p:nvSpPr>
          <p:spPr>
            <a:xfrm>
              <a:off x="7417138" y="2965797"/>
              <a:ext cx="1155188" cy="100905"/>
            </a:xfrm>
            <a:custGeom>
              <a:avLst/>
              <a:gdLst/>
              <a:ahLst/>
              <a:cxnLst/>
              <a:rect l="l" t="t" r="r" b="b"/>
              <a:pathLst>
                <a:path w="471" h="41" extrusionOk="0">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02" name="Google Shape;3802;p56"/>
            <p:cNvSpPr/>
            <p:nvPr/>
          </p:nvSpPr>
          <p:spPr>
            <a:xfrm>
              <a:off x="7417138" y="1984201"/>
              <a:ext cx="1155188" cy="998994"/>
            </a:xfrm>
            <a:prstGeom prst="rect">
              <a:avLst/>
            </a:pr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803" name="Google Shape;3803;p56"/>
          <p:cNvSpPr txBox="1"/>
          <p:nvPr/>
        </p:nvSpPr>
        <p:spPr>
          <a:xfrm>
            <a:off x="497546" y="3658910"/>
            <a:ext cx="1845316" cy="884858"/>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400" b="1">
                <a:solidFill>
                  <a:srgbClr val="4BACC6"/>
                </a:solidFill>
                <a:latin typeface="Calibri"/>
                <a:ea typeface="Calibri"/>
                <a:cs typeface="Calibri"/>
                <a:sym typeface="Calibri"/>
              </a:rPr>
              <a:t>Machine</a:t>
            </a:r>
            <a:endParaRPr/>
          </a:p>
          <a:p>
            <a:pPr marL="0" marR="0" lvl="0" indent="0" algn="l" rtl="0">
              <a:spcBef>
                <a:spcPts val="0"/>
              </a:spcBef>
              <a:spcAft>
                <a:spcPts val="0"/>
              </a:spcAft>
              <a:buNone/>
            </a:pPr>
            <a:endParaRPr sz="900" b="1">
              <a:solidFill>
                <a:srgbClr val="45C1A4"/>
              </a:solidFill>
              <a:latin typeface="Calibri"/>
              <a:ea typeface="Calibri"/>
              <a:cs typeface="Calibri"/>
              <a:sym typeface="Calibri"/>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sit amet consequat risus. Etiam faucibus tortor.</a:t>
            </a:r>
            <a:endParaRPr sz="1000">
              <a:solidFill>
                <a:srgbClr val="A5A5A5"/>
              </a:solidFill>
              <a:latin typeface="Calibri"/>
              <a:ea typeface="Calibri"/>
              <a:cs typeface="Calibri"/>
              <a:sym typeface="Calibri"/>
            </a:endParaRPr>
          </a:p>
        </p:txBody>
      </p:sp>
      <p:sp>
        <p:nvSpPr>
          <p:cNvPr id="3804" name="Google Shape;3804;p56"/>
          <p:cNvSpPr txBox="1"/>
          <p:nvPr/>
        </p:nvSpPr>
        <p:spPr>
          <a:xfrm>
            <a:off x="2545671" y="3658910"/>
            <a:ext cx="1845316" cy="884858"/>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400" b="1">
                <a:solidFill>
                  <a:srgbClr val="4BACC6"/>
                </a:solidFill>
                <a:latin typeface="Calibri"/>
                <a:ea typeface="Calibri"/>
                <a:cs typeface="Calibri"/>
                <a:sym typeface="Calibri"/>
              </a:rPr>
              <a:t>Display</a:t>
            </a:r>
            <a:endParaRPr/>
          </a:p>
          <a:p>
            <a:pPr marL="0" marR="0" lvl="0" indent="0" algn="l" rtl="0">
              <a:spcBef>
                <a:spcPts val="0"/>
              </a:spcBef>
              <a:spcAft>
                <a:spcPts val="0"/>
              </a:spcAft>
              <a:buNone/>
            </a:pPr>
            <a:endParaRPr sz="900" b="1">
              <a:solidFill>
                <a:srgbClr val="45C1A4"/>
              </a:solidFill>
              <a:latin typeface="Calibri"/>
              <a:ea typeface="Calibri"/>
              <a:cs typeface="Calibri"/>
              <a:sym typeface="Calibri"/>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sit amet consequat risus. Etiam faucibus tortor.</a:t>
            </a:r>
            <a:endParaRPr sz="1000">
              <a:solidFill>
                <a:srgbClr val="A5A5A5"/>
              </a:solidFill>
              <a:latin typeface="Calibri"/>
              <a:ea typeface="Calibri"/>
              <a:cs typeface="Calibri"/>
              <a:sym typeface="Calibri"/>
            </a:endParaRPr>
          </a:p>
        </p:txBody>
      </p:sp>
      <p:sp>
        <p:nvSpPr>
          <p:cNvPr id="3805" name="Google Shape;3805;p56"/>
          <p:cNvSpPr txBox="1"/>
          <p:nvPr/>
        </p:nvSpPr>
        <p:spPr>
          <a:xfrm>
            <a:off x="4638927" y="3658910"/>
            <a:ext cx="1845316" cy="884858"/>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400" b="1">
                <a:solidFill>
                  <a:srgbClr val="4BACC6"/>
                </a:solidFill>
                <a:latin typeface="Calibri"/>
                <a:ea typeface="Calibri"/>
                <a:cs typeface="Calibri"/>
                <a:sym typeface="Calibri"/>
              </a:rPr>
              <a:t>Property</a:t>
            </a:r>
            <a:endParaRPr/>
          </a:p>
          <a:p>
            <a:pPr marL="0" marR="0" lvl="0" indent="0" algn="l" rtl="0">
              <a:spcBef>
                <a:spcPts val="0"/>
              </a:spcBef>
              <a:spcAft>
                <a:spcPts val="0"/>
              </a:spcAft>
              <a:buNone/>
            </a:pPr>
            <a:endParaRPr sz="900" b="1">
              <a:solidFill>
                <a:srgbClr val="45C1A4"/>
              </a:solidFill>
              <a:latin typeface="Calibri"/>
              <a:ea typeface="Calibri"/>
              <a:cs typeface="Calibri"/>
              <a:sym typeface="Calibri"/>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sit amet consequat risus. Etiam faucibus tortor.</a:t>
            </a:r>
            <a:endParaRPr sz="1000">
              <a:solidFill>
                <a:srgbClr val="A5A5A5"/>
              </a:solidFill>
              <a:latin typeface="Calibri"/>
              <a:ea typeface="Calibri"/>
              <a:cs typeface="Calibri"/>
              <a:sym typeface="Calibri"/>
            </a:endParaRPr>
          </a:p>
        </p:txBody>
      </p:sp>
      <p:sp>
        <p:nvSpPr>
          <p:cNvPr id="3806" name="Google Shape;3806;p56"/>
          <p:cNvSpPr txBox="1"/>
          <p:nvPr/>
        </p:nvSpPr>
        <p:spPr>
          <a:xfrm>
            <a:off x="6776784" y="3658910"/>
            <a:ext cx="1845316" cy="884858"/>
          </a:xfrm>
          <a:prstGeom prst="rect">
            <a:avLst/>
          </a:prstGeom>
          <a:noFill/>
          <a:ln>
            <a:noFill/>
          </a:ln>
        </p:spPr>
        <p:txBody>
          <a:bodyPr spcFirstLastPara="1" wrap="square" lIns="45700" tIns="22850" rIns="45700" bIns="22850" anchor="t" anchorCtr="0">
            <a:spAutoFit/>
          </a:bodyPr>
          <a:lstStyle/>
          <a:p>
            <a:pPr marL="0" marR="0" lvl="0" indent="0" algn="l" rtl="0">
              <a:spcBef>
                <a:spcPts val="0"/>
              </a:spcBef>
              <a:spcAft>
                <a:spcPts val="0"/>
              </a:spcAft>
              <a:buNone/>
            </a:pPr>
            <a:r>
              <a:rPr lang="en-US" sz="1400" b="1">
                <a:solidFill>
                  <a:srgbClr val="4BACC6"/>
                </a:solidFill>
                <a:latin typeface="Calibri"/>
                <a:ea typeface="Calibri"/>
                <a:cs typeface="Calibri"/>
                <a:sym typeface="Calibri"/>
              </a:rPr>
              <a:t>Server</a:t>
            </a:r>
            <a:endParaRPr/>
          </a:p>
          <a:p>
            <a:pPr marL="0" marR="0" lvl="0" indent="0" algn="l" rtl="0">
              <a:spcBef>
                <a:spcPts val="0"/>
              </a:spcBef>
              <a:spcAft>
                <a:spcPts val="0"/>
              </a:spcAft>
              <a:buNone/>
            </a:pPr>
            <a:endParaRPr sz="900" b="1">
              <a:solidFill>
                <a:srgbClr val="45C1A4"/>
              </a:solidFill>
              <a:latin typeface="Calibri"/>
              <a:ea typeface="Calibri"/>
              <a:cs typeface="Calibri"/>
              <a:sym typeface="Calibri"/>
            </a:endParaRPr>
          </a:p>
          <a:p>
            <a:pPr marL="0" marR="0" lvl="0" indent="0" algn="l" rtl="0">
              <a:spcBef>
                <a:spcPts val="0"/>
              </a:spcBef>
              <a:spcAft>
                <a:spcPts val="0"/>
              </a:spcAft>
              <a:buNone/>
            </a:pPr>
            <a:r>
              <a:rPr lang="en-US" sz="1050">
                <a:solidFill>
                  <a:srgbClr val="A5A5A5"/>
                </a:solidFill>
                <a:latin typeface="Calibri"/>
                <a:ea typeface="Calibri"/>
                <a:cs typeface="Calibri"/>
                <a:sym typeface="Calibri"/>
              </a:rPr>
              <a:t>Nullam eu tempor purus. Nunc a leo magna, sit amet consequat risus. Etiam faucibus tortor.</a:t>
            </a:r>
            <a:endParaRPr sz="1000">
              <a:solidFill>
                <a:srgbClr val="A5A5A5"/>
              </a:solidFill>
              <a:latin typeface="Calibri"/>
              <a:ea typeface="Calibri"/>
              <a:cs typeface="Calibri"/>
              <a:sym typeface="Calibri"/>
            </a:endParaRPr>
          </a:p>
        </p:txBody>
      </p:sp>
      <p:sp>
        <p:nvSpPr>
          <p:cNvPr id="3807" name="Google Shape;3807;p56"/>
          <p:cNvSpPr txBox="1"/>
          <p:nvPr/>
        </p:nvSpPr>
        <p:spPr>
          <a:xfrm>
            <a:off x="3439582" y="1722930"/>
            <a:ext cx="656590"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4BACC6"/>
                </a:solidFill>
                <a:latin typeface="Calibri"/>
                <a:ea typeface="Calibri"/>
                <a:cs typeface="Calibri"/>
                <a:sym typeface="Calibri"/>
              </a:rPr>
              <a:t>65%</a:t>
            </a:r>
            <a:endParaRPr/>
          </a:p>
        </p:txBody>
      </p:sp>
      <p:sp>
        <p:nvSpPr>
          <p:cNvPr id="3808" name="Google Shape;3808;p56"/>
          <p:cNvSpPr txBox="1"/>
          <p:nvPr/>
        </p:nvSpPr>
        <p:spPr>
          <a:xfrm>
            <a:off x="1341836" y="1274078"/>
            <a:ext cx="656590"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4BACC6"/>
                </a:solidFill>
                <a:latin typeface="Calibri"/>
                <a:ea typeface="Calibri"/>
                <a:cs typeface="Calibri"/>
                <a:sym typeface="Calibri"/>
              </a:rPr>
              <a:t>85%</a:t>
            </a:r>
            <a:endParaRPr/>
          </a:p>
        </p:txBody>
      </p:sp>
      <p:sp>
        <p:nvSpPr>
          <p:cNvPr id="3809" name="Google Shape;3809;p56"/>
          <p:cNvSpPr txBox="1"/>
          <p:nvPr/>
        </p:nvSpPr>
        <p:spPr>
          <a:xfrm>
            <a:off x="5532836" y="1906283"/>
            <a:ext cx="656590"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4BACC6"/>
                </a:solidFill>
                <a:latin typeface="Calibri"/>
                <a:ea typeface="Calibri"/>
                <a:cs typeface="Calibri"/>
                <a:sym typeface="Calibri"/>
              </a:rPr>
              <a:t>36%</a:t>
            </a:r>
            <a:endParaRPr/>
          </a:p>
        </p:txBody>
      </p:sp>
      <p:sp>
        <p:nvSpPr>
          <p:cNvPr id="3810" name="Google Shape;3810;p56"/>
          <p:cNvSpPr txBox="1"/>
          <p:nvPr/>
        </p:nvSpPr>
        <p:spPr>
          <a:xfrm>
            <a:off x="7666438" y="1636807"/>
            <a:ext cx="656590" cy="477054"/>
          </a:xfrm>
          <a:prstGeom prst="rect">
            <a:avLst/>
          </a:prstGeom>
          <a:noFill/>
          <a:ln>
            <a:noFill/>
          </a:ln>
        </p:spPr>
        <p:txBody>
          <a:bodyPr spcFirstLastPara="1" wrap="square" lIns="45700" tIns="22850" rIns="45700" bIns="22850" anchor="t" anchorCtr="0">
            <a:spAutoFit/>
          </a:bodyPr>
          <a:lstStyle/>
          <a:p>
            <a:pPr marL="0" marR="0" lvl="0" indent="0" algn="ctr" rtl="0">
              <a:spcBef>
                <a:spcPts val="0"/>
              </a:spcBef>
              <a:spcAft>
                <a:spcPts val="0"/>
              </a:spcAft>
              <a:buNone/>
            </a:pPr>
            <a:r>
              <a:rPr lang="en-US" sz="2800">
                <a:solidFill>
                  <a:srgbClr val="4BACC6"/>
                </a:solidFill>
                <a:latin typeface="Calibri"/>
                <a:ea typeface="Calibri"/>
                <a:cs typeface="Calibri"/>
                <a:sym typeface="Calibri"/>
              </a:rPr>
              <a:t>70%</a:t>
            </a:r>
            <a:endParaRPr/>
          </a:p>
        </p:txBody>
      </p:sp>
      <p:grpSp>
        <p:nvGrpSpPr>
          <p:cNvPr id="3811" name="Google Shape;3811;p56"/>
          <p:cNvGrpSpPr/>
          <p:nvPr/>
        </p:nvGrpSpPr>
        <p:grpSpPr>
          <a:xfrm>
            <a:off x="5632238" y="2722098"/>
            <a:ext cx="457788" cy="372514"/>
            <a:chOff x="1550139" y="1314466"/>
            <a:chExt cx="509139" cy="414300"/>
          </a:xfrm>
        </p:grpSpPr>
        <p:sp>
          <p:nvSpPr>
            <p:cNvPr id="3812" name="Google Shape;3812;p56"/>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3" name="Google Shape;3813;p56"/>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4" name="Google Shape;3814;p56"/>
            <p:cNvSpPr/>
            <p:nvPr/>
          </p:nvSpPr>
          <p:spPr>
            <a:xfrm>
              <a:off x="1777255" y="1484179"/>
              <a:ext cx="52412" cy="54907"/>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15" name="Google Shape;3815;p56"/>
          <p:cNvGrpSpPr/>
          <p:nvPr/>
        </p:nvGrpSpPr>
        <p:grpSpPr>
          <a:xfrm>
            <a:off x="1410389" y="2576675"/>
            <a:ext cx="484797" cy="477103"/>
            <a:chOff x="1587575" y="2265358"/>
            <a:chExt cx="314468" cy="309477"/>
          </a:xfrm>
        </p:grpSpPr>
        <p:sp>
          <p:nvSpPr>
            <p:cNvPr id="3816" name="Google Shape;3816;p56"/>
            <p:cNvSpPr/>
            <p:nvPr/>
          </p:nvSpPr>
          <p:spPr>
            <a:xfrm>
              <a:off x="1587575" y="2265358"/>
              <a:ext cx="314468" cy="309477"/>
            </a:xfrm>
            <a:custGeom>
              <a:avLst/>
              <a:gdLst/>
              <a:ahLst/>
              <a:cxnLst/>
              <a:rect l="l" t="t" r="r" b="b"/>
              <a:pathLst>
                <a:path w="95" h="93" extrusionOk="0">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17" name="Google Shape;3817;p56"/>
            <p:cNvSpPr/>
            <p:nvPr/>
          </p:nvSpPr>
          <p:spPr>
            <a:xfrm>
              <a:off x="1712364" y="2387652"/>
              <a:ext cx="64890" cy="62395"/>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18" name="Google Shape;3818;p56"/>
          <p:cNvGrpSpPr/>
          <p:nvPr/>
        </p:nvGrpSpPr>
        <p:grpSpPr>
          <a:xfrm>
            <a:off x="7777468" y="2554373"/>
            <a:ext cx="434527" cy="544830"/>
            <a:chOff x="5106627" y="2260366"/>
            <a:chExt cx="324452" cy="406813"/>
          </a:xfrm>
        </p:grpSpPr>
        <p:sp>
          <p:nvSpPr>
            <p:cNvPr id="3819" name="Google Shape;3819;p56"/>
            <p:cNvSpPr/>
            <p:nvPr/>
          </p:nvSpPr>
          <p:spPr>
            <a:xfrm>
              <a:off x="5106627" y="2430079"/>
              <a:ext cx="324452" cy="134772"/>
            </a:xfrm>
            <a:custGeom>
              <a:avLst/>
              <a:gdLst/>
              <a:ahLst/>
              <a:cxnLst/>
              <a:rect l="l" t="t" r="r" b="b"/>
              <a:pathLst>
                <a:path w="98" h="40" extrusionOk="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0" name="Google Shape;3820;p56"/>
            <p:cNvSpPr/>
            <p:nvPr/>
          </p:nvSpPr>
          <p:spPr>
            <a:xfrm>
              <a:off x="5106627" y="2534902"/>
              <a:ext cx="324452" cy="132277"/>
            </a:xfrm>
            <a:custGeom>
              <a:avLst/>
              <a:gdLst/>
              <a:ahLst/>
              <a:cxnLst/>
              <a:rect l="l" t="t" r="r" b="b"/>
              <a:pathLst>
                <a:path w="98" h="40" extrusionOk="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1" name="Google Shape;3821;p56"/>
            <p:cNvSpPr/>
            <p:nvPr/>
          </p:nvSpPr>
          <p:spPr>
            <a:xfrm>
              <a:off x="5106627" y="2330248"/>
              <a:ext cx="324452" cy="137269"/>
            </a:xfrm>
            <a:custGeom>
              <a:avLst/>
              <a:gdLst/>
              <a:ahLst/>
              <a:cxnLst/>
              <a:rect l="l" t="t" r="r" b="b"/>
              <a:pathLst>
                <a:path w="98" h="41" extrusionOk="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2" name="Google Shape;3822;p56"/>
            <p:cNvSpPr/>
            <p:nvPr/>
          </p:nvSpPr>
          <p:spPr>
            <a:xfrm>
              <a:off x="5111618" y="2260366"/>
              <a:ext cx="316965" cy="107319"/>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23" name="Google Shape;3823;p56"/>
          <p:cNvGrpSpPr/>
          <p:nvPr/>
        </p:nvGrpSpPr>
        <p:grpSpPr>
          <a:xfrm>
            <a:off x="3502545" y="2504936"/>
            <a:ext cx="506986" cy="571835"/>
            <a:chOff x="5513440" y="1766202"/>
            <a:chExt cx="429274" cy="484183"/>
          </a:xfrm>
        </p:grpSpPr>
        <p:sp>
          <p:nvSpPr>
            <p:cNvPr id="3824" name="Google Shape;3824;p56"/>
            <p:cNvSpPr/>
            <p:nvPr/>
          </p:nvSpPr>
          <p:spPr>
            <a:xfrm>
              <a:off x="5513440" y="1766202"/>
              <a:ext cx="429274" cy="87353"/>
            </a:xfrm>
            <a:custGeom>
              <a:avLst/>
              <a:gdLst/>
              <a:ahLst/>
              <a:cxnLst/>
              <a:rect l="l" t="t" r="r" b="b"/>
              <a:pathLst>
                <a:path w="129" h="26" extrusionOk="0">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5" name="Google Shape;3825;p56"/>
            <p:cNvSpPr/>
            <p:nvPr/>
          </p:nvSpPr>
          <p:spPr>
            <a:xfrm>
              <a:off x="5550876" y="1873521"/>
              <a:ext cx="356897" cy="376864"/>
            </a:xfrm>
            <a:custGeom>
              <a:avLst/>
              <a:gdLst/>
              <a:ahLst/>
              <a:cxnLst/>
              <a:rect l="l" t="t" r="r" b="b"/>
              <a:pathLst>
                <a:path w="143" h="151" extrusionOk="0">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26" name="Google Shape;3826;p56"/>
            <p:cNvSpPr/>
            <p:nvPr/>
          </p:nvSpPr>
          <p:spPr>
            <a:xfrm>
              <a:off x="5578330" y="1945898"/>
              <a:ext cx="174705" cy="102328"/>
            </a:xfrm>
            <a:custGeom>
              <a:avLst/>
              <a:gdLst/>
              <a:ahLst/>
              <a:cxnLst/>
              <a:rect l="l" t="t" r="r" b="b"/>
              <a:pathLst>
                <a:path w="70" h="41" extrusionOk="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62"/>
                                        </p:tgtEl>
                                        <p:attrNameLst>
                                          <p:attrName>style.visibility</p:attrName>
                                        </p:attrNameLst>
                                      </p:cBhvr>
                                      <p:to>
                                        <p:strVal val="visible"/>
                                      </p:to>
                                    </p:set>
                                    <p:anim calcmode="lin" valueType="num">
                                      <p:cBhvr additive="base">
                                        <p:cTn id="7" dur="500"/>
                                        <p:tgtEl>
                                          <p:spTgt spid="3762"/>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763"/>
                                        </p:tgtEl>
                                        <p:attrNameLst>
                                          <p:attrName>style.visibility</p:attrName>
                                        </p:attrNameLst>
                                      </p:cBhvr>
                                      <p:to>
                                        <p:strVal val="visible"/>
                                      </p:to>
                                    </p:set>
                                    <p:anim calcmode="lin" valueType="num">
                                      <p:cBhvr additive="base">
                                        <p:cTn id="11" dur="250"/>
                                        <p:tgtEl>
                                          <p:spTgt spid="3763"/>
                                        </p:tgtEl>
                                        <p:attrNameLst>
                                          <p:attrName>ppt_y</p:attrName>
                                        </p:attrNameLst>
                                      </p:cBhvr>
                                      <p:tavLst>
                                        <p:tav tm="0">
                                          <p:val>
                                            <p:strVal val="#ppt_y+1"/>
                                          </p:val>
                                        </p:tav>
                                        <p:tav tm="100000">
                                          <p:val>
                                            <p:strVal val="#ppt_y"/>
                                          </p:val>
                                        </p:tav>
                                      </p:tavLst>
                                    </p:anim>
                                  </p:childTnLst>
                                </p:cTn>
                              </p:par>
                            </p:childTnLst>
                          </p:cTn>
                        </p:par>
                        <p:par>
                          <p:cTn id="12" fill="hold">
                            <p:stCondLst>
                              <p:cond delay="750"/>
                            </p:stCondLst>
                            <p:childTnLst>
                              <p:par>
                                <p:cTn id="13" presetID="2" presetClass="entr" presetSubtype="4" fill="hold" nodeType="afterEffect">
                                  <p:stCondLst>
                                    <p:cond delay="0"/>
                                  </p:stCondLst>
                                  <p:childTnLst>
                                    <p:set>
                                      <p:cBhvr>
                                        <p:cTn id="14" dur="1" fill="hold">
                                          <p:stCondLst>
                                            <p:cond delay="0"/>
                                          </p:stCondLst>
                                        </p:cTn>
                                        <p:tgtEl>
                                          <p:spTgt spid="3808"/>
                                        </p:tgtEl>
                                        <p:attrNameLst>
                                          <p:attrName>style.visibility</p:attrName>
                                        </p:attrNameLst>
                                      </p:cBhvr>
                                      <p:to>
                                        <p:strVal val="visible"/>
                                      </p:to>
                                    </p:set>
                                    <p:anim calcmode="lin" valueType="num">
                                      <p:cBhvr additive="base">
                                        <p:cTn id="15" dur="250"/>
                                        <p:tgtEl>
                                          <p:spTgt spid="380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3815"/>
                                        </p:tgtEl>
                                        <p:attrNameLst>
                                          <p:attrName>style.visibility</p:attrName>
                                        </p:attrNameLst>
                                      </p:cBhvr>
                                      <p:to>
                                        <p:strVal val="visible"/>
                                      </p:to>
                                    </p:set>
                                    <p:anim calcmode="lin" valueType="num">
                                      <p:cBhvr additive="base">
                                        <p:cTn id="19" dur="250"/>
                                        <p:tgtEl>
                                          <p:spTgt spid="3815"/>
                                        </p:tgtEl>
                                        <p:attrNameLst>
                                          <p:attrName>ppt_y</p:attrName>
                                        </p:attrNameLst>
                                      </p:cBhvr>
                                      <p:tavLst>
                                        <p:tav tm="0">
                                          <p:val>
                                            <p:strVal val="#ppt_y+1"/>
                                          </p:val>
                                        </p:tav>
                                        <p:tav tm="100000">
                                          <p:val>
                                            <p:strVal val="#ppt_y"/>
                                          </p:val>
                                        </p:tav>
                                      </p:tavLst>
                                    </p:anim>
                                  </p:childTnLst>
                                </p:cTn>
                              </p:par>
                            </p:childTnLst>
                          </p:cTn>
                        </p:par>
                        <p:par>
                          <p:cTn id="20" fill="hold">
                            <p:stCondLst>
                              <p:cond delay="1250"/>
                            </p:stCondLst>
                            <p:childTnLst>
                              <p:par>
                                <p:cTn id="21" presetID="2" presetClass="entr" presetSubtype="4" fill="hold" nodeType="afterEffect">
                                  <p:stCondLst>
                                    <p:cond delay="0"/>
                                  </p:stCondLst>
                                  <p:childTnLst>
                                    <p:set>
                                      <p:cBhvr>
                                        <p:cTn id="22" dur="1" fill="hold">
                                          <p:stCondLst>
                                            <p:cond delay="0"/>
                                          </p:stCondLst>
                                        </p:cTn>
                                        <p:tgtEl>
                                          <p:spTgt spid="3803"/>
                                        </p:tgtEl>
                                        <p:attrNameLst>
                                          <p:attrName>style.visibility</p:attrName>
                                        </p:attrNameLst>
                                      </p:cBhvr>
                                      <p:to>
                                        <p:strVal val="visible"/>
                                      </p:to>
                                    </p:set>
                                    <p:anim calcmode="lin" valueType="num">
                                      <p:cBhvr additive="base">
                                        <p:cTn id="23" dur="250"/>
                                        <p:tgtEl>
                                          <p:spTgt spid="380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3773"/>
                                        </p:tgtEl>
                                        <p:attrNameLst>
                                          <p:attrName>style.visibility</p:attrName>
                                        </p:attrNameLst>
                                      </p:cBhvr>
                                      <p:to>
                                        <p:strVal val="visible"/>
                                      </p:to>
                                    </p:set>
                                    <p:anim calcmode="lin" valueType="num">
                                      <p:cBhvr additive="base">
                                        <p:cTn id="27" dur="250"/>
                                        <p:tgtEl>
                                          <p:spTgt spid="3773"/>
                                        </p:tgtEl>
                                        <p:attrNameLst>
                                          <p:attrName>ppt_y</p:attrName>
                                        </p:attrNameLst>
                                      </p:cBhvr>
                                      <p:tavLst>
                                        <p:tav tm="0">
                                          <p:val>
                                            <p:strVal val="#ppt_y+1"/>
                                          </p:val>
                                        </p:tav>
                                        <p:tav tm="100000">
                                          <p:val>
                                            <p:strVal val="#ppt_y"/>
                                          </p:val>
                                        </p:tav>
                                      </p:tavLst>
                                    </p:anim>
                                  </p:childTnLst>
                                </p:cTn>
                              </p:par>
                            </p:childTnLst>
                          </p:cTn>
                        </p:par>
                        <p:par>
                          <p:cTn id="28" fill="hold">
                            <p:stCondLst>
                              <p:cond delay="1750"/>
                            </p:stCondLst>
                            <p:childTnLst>
                              <p:par>
                                <p:cTn id="29" presetID="2" presetClass="entr" presetSubtype="4" fill="hold" nodeType="afterEffect">
                                  <p:stCondLst>
                                    <p:cond delay="0"/>
                                  </p:stCondLst>
                                  <p:childTnLst>
                                    <p:set>
                                      <p:cBhvr>
                                        <p:cTn id="30" dur="1" fill="hold">
                                          <p:stCondLst>
                                            <p:cond delay="0"/>
                                          </p:stCondLst>
                                        </p:cTn>
                                        <p:tgtEl>
                                          <p:spTgt spid="3807"/>
                                        </p:tgtEl>
                                        <p:attrNameLst>
                                          <p:attrName>style.visibility</p:attrName>
                                        </p:attrNameLst>
                                      </p:cBhvr>
                                      <p:to>
                                        <p:strVal val="visible"/>
                                      </p:to>
                                    </p:set>
                                    <p:anim calcmode="lin" valueType="num">
                                      <p:cBhvr additive="base">
                                        <p:cTn id="31" dur="250"/>
                                        <p:tgtEl>
                                          <p:spTgt spid="3807"/>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2" presetClass="entr" presetSubtype="4" fill="hold" nodeType="afterEffect">
                                  <p:stCondLst>
                                    <p:cond delay="0"/>
                                  </p:stCondLst>
                                  <p:childTnLst>
                                    <p:set>
                                      <p:cBhvr>
                                        <p:cTn id="34" dur="1" fill="hold">
                                          <p:stCondLst>
                                            <p:cond delay="0"/>
                                          </p:stCondLst>
                                        </p:cTn>
                                        <p:tgtEl>
                                          <p:spTgt spid="3823"/>
                                        </p:tgtEl>
                                        <p:attrNameLst>
                                          <p:attrName>style.visibility</p:attrName>
                                        </p:attrNameLst>
                                      </p:cBhvr>
                                      <p:to>
                                        <p:strVal val="visible"/>
                                      </p:to>
                                    </p:set>
                                    <p:anim calcmode="lin" valueType="num">
                                      <p:cBhvr additive="base">
                                        <p:cTn id="35" dur="250"/>
                                        <p:tgtEl>
                                          <p:spTgt spid="3823"/>
                                        </p:tgtEl>
                                        <p:attrNameLst>
                                          <p:attrName>ppt_y</p:attrName>
                                        </p:attrNameLst>
                                      </p:cBhvr>
                                      <p:tavLst>
                                        <p:tav tm="0">
                                          <p:val>
                                            <p:strVal val="#ppt_y+1"/>
                                          </p:val>
                                        </p:tav>
                                        <p:tav tm="100000">
                                          <p:val>
                                            <p:strVal val="#ppt_y"/>
                                          </p:val>
                                        </p:tav>
                                      </p:tavLst>
                                    </p:anim>
                                  </p:childTnLst>
                                </p:cTn>
                              </p:par>
                            </p:childTnLst>
                          </p:cTn>
                        </p:par>
                        <p:par>
                          <p:cTn id="36" fill="hold">
                            <p:stCondLst>
                              <p:cond delay="2250"/>
                            </p:stCondLst>
                            <p:childTnLst>
                              <p:par>
                                <p:cTn id="37" presetID="2" presetClass="entr" presetSubtype="4" fill="hold" nodeType="afterEffect">
                                  <p:stCondLst>
                                    <p:cond delay="0"/>
                                  </p:stCondLst>
                                  <p:childTnLst>
                                    <p:set>
                                      <p:cBhvr>
                                        <p:cTn id="38" dur="1" fill="hold">
                                          <p:stCondLst>
                                            <p:cond delay="0"/>
                                          </p:stCondLst>
                                        </p:cTn>
                                        <p:tgtEl>
                                          <p:spTgt spid="3804"/>
                                        </p:tgtEl>
                                        <p:attrNameLst>
                                          <p:attrName>style.visibility</p:attrName>
                                        </p:attrNameLst>
                                      </p:cBhvr>
                                      <p:to>
                                        <p:strVal val="visible"/>
                                      </p:to>
                                    </p:set>
                                    <p:anim calcmode="lin" valueType="num">
                                      <p:cBhvr additive="base">
                                        <p:cTn id="39" dur="250"/>
                                        <p:tgtEl>
                                          <p:spTgt spid="3804"/>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2" presetClass="entr" presetSubtype="4" fill="hold" nodeType="afterEffect">
                                  <p:stCondLst>
                                    <p:cond delay="0"/>
                                  </p:stCondLst>
                                  <p:childTnLst>
                                    <p:set>
                                      <p:cBhvr>
                                        <p:cTn id="42" dur="1" fill="hold">
                                          <p:stCondLst>
                                            <p:cond delay="0"/>
                                          </p:stCondLst>
                                        </p:cTn>
                                        <p:tgtEl>
                                          <p:spTgt spid="3783"/>
                                        </p:tgtEl>
                                        <p:attrNameLst>
                                          <p:attrName>style.visibility</p:attrName>
                                        </p:attrNameLst>
                                      </p:cBhvr>
                                      <p:to>
                                        <p:strVal val="visible"/>
                                      </p:to>
                                    </p:set>
                                    <p:anim calcmode="lin" valueType="num">
                                      <p:cBhvr additive="base">
                                        <p:cTn id="43" dur="250"/>
                                        <p:tgtEl>
                                          <p:spTgt spid="3783"/>
                                        </p:tgtEl>
                                        <p:attrNameLst>
                                          <p:attrName>ppt_y</p:attrName>
                                        </p:attrNameLst>
                                      </p:cBhvr>
                                      <p:tavLst>
                                        <p:tav tm="0">
                                          <p:val>
                                            <p:strVal val="#ppt_y+1"/>
                                          </p:val>
                                        </p:tav>
                                        <p:tav tm="100000">
                                          <p:val>
                                            <p:strVal val="#ppt_y"/>
                                          </p:val>
                                        </p:tav>
                                      </p:tavLst>
                                    </p:anim>
                                  </p:childTnLst>
                                </p:cTn>
                              </p:par>
                            </p:childTnLst>
                          </p:cTn>
                        </p:par>
                        <p:par>
                          <p:cTn id="44" fill="hold">
                            <p:stCondLst>
                              <p:cond delay="2750"/>
                            </p:stCondLst>
                            <p:childTnLst>
                              <p:par>
                                <p:cTn id="45" presetID="2" presetClass="entr" presetSubtype="4" fill="hold" nodeType="afterEffect">
                                  <p:stCondLst>
                                    <p:cond delay="0"/>
                                  </p:stCondLst>
                                  <p:childTnLst>
                                    <p:set>
                                      <p:cBhvr>
                                        <p:cTn id="46" dur="1" fill="hold">
                                          <p:stCondLst>
                                            <p:cond delay="0"/>
                                          </p:stCondLst>
                                        </p:cTn>
                                        <p:tgtEl>
                                          <p:spTgt spid="3809"/>
                                        </p:tgtEl>
                                        <p:attrNameLst>
                                          <p:attrName>style.visibility</p:attrName>
                                        </p:attrNameLst>
                                      </p:cBhvr>
                                      <p:to>
                                        <p:strVal val="visible"/>
                                      </p:to>
                                    </p:set>
                                    <p:anim calcmode="lin" valueType="num">
                                      <p:cBhvr additive="base">
                                        <p:cTn id="47" dur="250"/>
                                        <p:tgtEl>
                                          <p:spTgt spid="3809"/>
                                        </p:tgtEl>
                                        <p:attrNameLst>
                                          <p:attrName>ppt_y</p:attrName>
                                        </p:attrNameLst>
                                      </p:cBhvr>
                                      <p:tavLst>
                                        <p:tav tm="0">
                                          <p:val>
                                            <p:strVal val="#ppt_y+1"/>
                                          </p:val>
                                        </p:tav>
                                        <p:tav tm="100000">
                                          <p:val>
                                            <p:strVal val="#ppt_y"/>
                                          </p:val>
                                        </p:tav>
                                      </p:tavLst>
                                    </p:anim>
                                  </p:childTnLst>
                                </p:cTn>
                              </p:par>
                            </p:childTnLst>
                          </p:cTn>
                        </p:par>
                        <p:par>
                          <p:cTn id="48" fill="hold">
                            <p:stCondLst>
                              <p:cond delay="3000"/>
                            </p:stCondLst>
                            <p:childTnLst>
                              <p:par>
                                <p:cTn id="49" presetID="2" presetClass="entr" presetSubtype="4" fill="hold" nodeType="afterEffect">
                                  <p:stCondLst>
                                    <p:cond delay="0"/>
                                  </p:stCondLst>
                                  <p:childTnLst>
                                    <p:set>
                                      <p:cBhvr>
                                        <p:cTn id="50" dur="1" fill="hold">
                                          <p:stCondLst>
                                            <p:cond delay="0"/>
                                          </p:stCondLst>
                                        </p:cTn>
                                        <p:tgtEl>
                                          <p:spTgt spid="3811"/>
                                        </p:tgtEl>
                                        <p:attrNameLst>
                                          <p:attrName>style.visibility</p:attrName>
                                        </p:attrNameLst>
                                      </p:cBhvr>
                                      <p:to>
                                        <p:strVal val="visible"/>
                                      </p:to>
                                    </p:set>
                                    <p:anim calcmode="lin" valueType="num">
                                      <p:cBhvr additive="base">
                                        <p:cTn id="51" dur="250"/>
                                        <p:tgtEl>
                                          <p:spTgt spid="3811"/>
                                        </p:tgtEl>
                                        <p:attrNameLst>
                                          <p:attrName>ppt_y</p:attrName>
                                        </p:attrNameLst>
                                      </p:cBhvr>
                                      <p:tavLst>
                                        <p:tav tm="0">
                                          <p:val>
                                            <p:strVal val="#ppt_y+1"/>
                                          </p:val>
                                        </p:tav>
                                        <p:tav tm="100000">
                                          <p:val>
                                            <p:strVal val="#ppt_y"/>
                                          </p:val>
                                        </p:tav>
                                      </p:tavLst>
                                    </p:anim>
                                  </p:childTnLst>
                                </p:cTn>
                              </p:par>
                            </p:childTnLst>
                          </p:cTn>
                        </p:par>
                        <p:par>
                          <p:cTn id="52" fill="hold">
                            <p:stCondLst>
                              <p:cond delay="3250"/>
                            </p:stCondLst>
                            <p:childTnLst>
                              <p:par>
                                <p:cTn id="53" presetID="2" presetClass="entr" presetSubtype="4" fill="hold" nodeType="afterEffect">
                                  <p:stCondLst>
                                    <p:cond delay="0"/>
                                  </p:stCondLst>
                                  <p:childTnLst>
                                    <p:set>
                                      <p:cBhvr>
                                        <p:cTn id="54" dur="1" fill="hold">
                                          <p:stCondLst>
                                            <p:cond delay="0"/>
                                          </p:stCondLst>
                                        </p:cTn>
                                        <p:tgtEl>
                                          <p:spTgt spid="3805"/>
                                        </p:tgtEl>
                                        <p:attrNameLst>
                                          <p:attrName>style.visibility</p:attrName>
                                        </p:attrNameLst>
                                      </p:cBhvr>
                                      <p:to>
                                        <p:strVal val="visible"/>
                                      </p:to>
                                    </p:set>
                                    <p:anim calcmode="lin" valueType="num">
                                      <p:cBhvr additive="base">
                                        <p:cTn id="55" dur="250"/>
                                        <p:tgtEl>
                                          <p:spTgt spid="3805"/>
                                        </p:tgtEl>
                                        <p:attrNameLst>
                                          <p:attrName>ppt_y</p:attrName>
                                        </p:attrNameLst>
                                      </p:cBhvr>
                                      <p:tavLst>
                                        <p:tav tm="0">
                                          <p:val>
                                            <p:strVal val="#ppt_y+1"/>
                                          </p:val>
                                        </p:tav>
                                        <p:tav tm="100000">
                                          <p:val>
                                            <p:strVal val="#ppt_y"/>
                                          </p:val>
                                        </p:tav>
                                      </p:tavLst>
                                    </p:anim>
                                  </p:childTnLst>
                                </p:cTn>
                              </p:par>
                            </p:childTnLst>
                          </p:cTn>
                        </p:par>
                        <p:par>
                          <p:cTn id="56" fill="hold">
                            <p:stCondLst>
                              <p:cond delay="3500"/>
                            </p:stCondLst>
                            <p:childTnLst>
                              <p:par>
                                <p:cTn id="57" presetID="2" presetClass="entr" presetSubtype="4" fill="hold" nodeType="afterEffect">
                                  <p:stCondLst>
                                    <p:cond delay="0"/>
                                  </p:stCondLst>
                                  <p:childTnLst>
                                    <p:set>
                                      <p:cBhvr>
                                        <p:cTn id="58" dur="1" fill="hold">
                                          <p:stCondLst>
                                            <p:cond delay="0"/>
                                          </p:stCondLst>
                                        </p:cTn>
                                        <p:tgtEl>
                                          <p:spTgt spid="3793"/>
                                        </p:tgtEl>
                                        <p:attrNameLst>
                                          <p:attrName>style.visibility</p:attrName>
                                        </p:attrNameLst>
                                      </p:cBhvr>
                                      <p:to>
                                        <p:strVal val="visible"/>
                                      </p:to>
                                    </p:set>
                                    <p:anim calcmode="lin" valueType="num">
                                      <p:cBhvr additive="base">
                                        <p:cTn id="59" dur="250"/>
                                        <p:tgtEl>
                                          <p:spTgt spid="3793"/>
                                        </p:tgtEl>
                                        <p:attrNameLst>
                                          <p:attrName>ppt_y</p:attrName>
                                        </p:attrNameLst>
                                      </p:cBhvr>
                                      <p:tavLst>
                                        <p:tav tm="0">
                                          <p:val>
                                            <p:strVal val="#ppt_y+1"/>
                                          </p:val>
                                        </p:tav>
                                        <p:tav tm="100000">
                                          <p:val>
                                            <p:strVal val="#ppt_y"/>
                                          </p:val>
                                        </p:tav>
                                      </p:tavLst>
                                    </p:anim>
                                  </p:childTnLst>
                                </p:cTn>
                              </p:par>
                            </p:childTnLst>
                          </p:cTn>
                        </p:par>
                        <p:par>
                          <p:cTn id="60" fill="hold">
                            <p:stCondLst>
                              <p:cond delay="3750"/>
                            </p:stCondLst>
                            <p:childTnLst>
                              <p:par>
                                <p:cTn id="61" presetID="2" presetClass="entr" presetSubtype="4" fill="hold" nodeType="afterEffect">
                                  <p:stCondLst>
                                    <p:cond delay="0"/>
                                  </p:stCondLst>
                                  <p:childTnLst>
                                    <p:set>
                                      <p:cBhvr>
                                        <p:cTn id="62" dur="1" fill="hold">
                                          <p:stCondLst>
                                            <p:cond delay="0"/>
                                          </p:stCondLst>
                                        </p:cTn>
                                        <p:tgtEl>
                                          <p:spTgt spid="3810"/>
                                        </p:tgtEl>
                                        <p:attrNameLst>
                                          <p:attrName>style.visibility</p:attrName>
                                        </p:attrNameLst>
                                      </p:cBhvr>
                                      <p:to>
                                        <p:strVal val="visible"/>
                                      </p:to>
                                    </p:set>
                                    <p:anim calcmode="lin" valueType="num">
                                      <p:cBhvr additive="base">
                                        <p:cTn id="63" dur="250"/>
                                        <p:tgtEl>
                                          <p:spTgt spid="3810"/>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2" presetClass="entr" presetSubtype="4" fill="hold" nodeType="afterEffect">
                                  <p:stCondLst>
                                    <p:cond delay="0"/>
                                  </p:stCondLst>
                                  <p:childTnLst>
                                    <p:set>
                                      <p:cBhvr>
                                        <p:cTn id="66" dur="1" fill="hold">
                                          <p:stCondLst>
                                            <p:cond delay="0"/>
                                          </p:stCondLst>
                                        </p:cTn>
                                        <p:tgtEl>
                                          <p:spTgt spid="3818"/>
                                        </p:tgtEl>
                                        <p:attrNameLst>
                                          <p:attrName>style.visibility</p:attrName>
                                        </p:attrNameLst>
                                      </p:cBhvr>
                                      <p:to>
                                        <p:strVal val="visible"/>
                                      </p:to>
                                    </p:set>
                                    <p:anim calcmode="lin" valueType="num">
                                      <p:cBhvr additive="base">
                                        <p:cTn id="67" dur="250"/>
                                        <p:tgtEl>
                                          <p:spTgt spid="3818"/>
                                        </p:tgtEl>
                                        <p:attrNameLst>
                                          <p:attrName>ppt_y</p:attrName>
                                        </p:attrNameLst>
                                      </p:cBhvr>
                                      <p:tavLst>
                                        <p:tav tm="0">
                                          <p:val>
                                            <p:strVal val="#ppt_y+1"/>
                                          </p:val>
                                        </p:tav>
                                        <p:tav tm="100000">
                                          <p:val>
                                            <p:strVal val="#ppt_y"/>
                                          </p:val>
                                        </p:tav>
                                      </p:tavLst>
                                    </p:anim>
                                  </p:childTnLst>
                                </p:cTn>
                              </p:par>
                            </p:childTnLst>
                          </p:cTn>
                        </p:par>
                        <p:par>
                          <p:cTn id="68" fill="hold">
                            <p:stCondLst>
                              <p:cond delay="4250"/>
                            </p:stCondLst>
                            <p:childTnLst>
                              <p:par>
                                <p:cTn id="69" presetID="2" presetClass="entr" presetSubtype="4" fill="hold" nodeType="afterEffect">
                                  <p:stCondLst>
                                    <p:cond delay="0"/>
                                  </p:stCondLst>
                                  <p:childTnLst>
                                    <p:set>
                                      <p:cBhvr>
                                        <p:cTn id="70" dur="1" fill="hold">
                                          <p:stCondLst>
                                            <p:cond delay="0"/>
                                          </p:stCondLst>
                                        </p:cTn>
                                        <p:tgtEl>
                                          <p:spTgt spid="3806"/>
                                        </p:tgtEl>
                                        <p:attrNameLst>
                                          <p:attrName>style.visibility</p:attrName>
                                        </p:attrNameLst>
                                      </p:cBhvr>
                                      <p:to>
                                        <p:strVal val="visible"/>
                                      </p:to>
                                    </p:set>
                                    <p:anim calcmode="lin" valueType="num">
                                      <p:cBhvr additive="base">
                                        <p:cTn id="71" dur="250"/>
                                        <p:tgtEl>
                                          <p:spTgt spid="380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830"/>
        <p:cNvGrpSpPr/>
        <p:nvPr/>
      </p:nvGrpSpPr>
      <p:grpSpPr>
        <a:xfrm>
          <a:off x="0" y="0"/>
          <a:ext cx="0" cy="0"/>
          <a:chOff x="0" y="0"/>
          <a:chExt cx="0" cy="0"/>
        </a:xfrm>
      </p:grpSpPr>
      <p:sp>
        <p:nvSpPr>
          <p:cNvPr id="3831" name="Google Shape;3831;p57"/>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3832" name="Google Shape;3832;p57"/>
          <p:cNvSpPr/>
          <p:nvPr/>
        </p:nvSpPr>
        <p:spPr>
          <a:xfrm>
            <a:off x="4082574" y="984347"/>
            <a:ext cx="1112086" cy="111444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3" name="Google Shape;3833;p57"/>
          <p:cNvSpPr/>
          <p:nvPr/>
        </p:nvSpPr>
        <p:spPr>
          <a:xfrm>
            <a:off x="4331093" y="2050383"/>
            <a:ext cx="1112086" cy="111444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4" name="Google Shape;3834;p57"/>
          <p:cNvSpPr/>
          <p:nvPr/>
        </p:nvSpPr>
        <p:spPr>
          <a:xfrm>
            <a:off x="3385845" y="1828955"/>
            <a:ext cx="1017806" cy="1019968"/>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5" name="Google Shape;3835;p57"/>
          <p:cNvSpPr/>
          <p:nvPr/>
        </p:nvSpPr>
        <p:spPr>
          <a:xfrm>
            <a:off x="3932668" y="3025567"/>
            <a:ext cx="806797" cy="808508"/>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6" name="Google Shape;3836;p57"/>
          <p:cNvSpPr/>
          <p:nvPr/>
        </p:nvSpPr>
        <p:spPr>
          <a:xfrm>
            <a:off x="3679174" y="1388599"/>
            <a:ext cx="403399" cy="404256"/>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7" name="Google Shape;3837;p57"/>
          <p:cNvSpPr/>
          <p:nvPr/>
        </p:nvSpPr>
        <p:spPr>
          <a:xfrm>
            <a:off x="5119646" y="1725516"/>
            <a:ext cx="464427" cy="465413"/>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8" name="Google Shape;3838;p57"/>
          <p:cNvSpPr/>
          <p:nvPr/>
        </p:nvSpPr>
        <p:spPr>
          <a:xfrm>
            <a:off x="5395785" y="2190929"/>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39" name="Google Shape;3839;p57"/>
          <p:cNvSpPr/>
          <p:nvPr/>
        </p:nvSpPr>
        <p:spPr>
          <a:xfrm>
            <a:off x="5225993" y="1445126"/>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0" name="Google Shape;3840;p57"/>
          <p:cNvSpPr/>
          <p:nvPr/>
        </p:nvSpPr>
        <p:spPr>
          <a:xfrm>
            <a:off x="3438369" y="1657088"/>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1" name="Google Shape;3841;p57"/>
          <p:cNvSpPr/>
          <p:nvPr/>
        </p:nvSpPr>
        <p:spPr>
          <a:xfrm>
            <a:off x="3894747" y="1155020"/>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2" name="Google Shape;3842;p57"/>
          <p:cNvSpPr/>
          <p:nvPr/>
        </p:nvSpPr>
        <p:spPr>
          <a:xfrm>
            <a:off x="4117815" y="2784251"/>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3" name="Google Shape;3843;p57"/>
          <p:cNvSpPr/>
          <p:nvPr/>
        </p:nvSpPr>
        <p:spPr>
          <a:xfrm>
            <a:off x="3855535" y="2904910"/>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4" name="Google Shape;3844;p57"/>
          <p:cNvSpPr/>
          <p:nvPr/>
        </p:nvSpPr>
        <p:spPr>
          <a:xfrm>
            <a:off x="4739465" y="3201259"/>
            <a:ext cx="380183" cy="380990"/>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5" name="Google Shape;3845;p57"/>
          <p:cNvSpPr/>
          <p:nvPr/>
        </p:nvSpPr>
        <p:spPr>
          <a:xfrm>
            <a:off x="4688750" y="3582248"/>
            <a:ext cx="240805" cy="241317"/>
          </a:xfrm>
          <a:custGeom>
            <a:avLst/>
            <a:gdLst/>
            <a:ahLst/>
            <a:cxnLst/>
            <a:rect l="l" t="t" r="r" b="b"/>
            <a:pathLst>
              <a:path w="1088" h="1090" extrusionOk="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6" name="Google Shape;3846;p57"/>
          <p:cNvSpPr/>
          <p:nvPr/>
        </p:nvSpPr>
        <p:spPr>
          <a:xfrm>
            <a:off x="3778002" y="1265663"/>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7" name="Google Shape;3847;p57"/>
          <p:cNvSpPr/>
          <p:nvPr/>
        </p:nvSpPr>
        <p:spPr>
          <a:xfrm>
            <a:off x="4089945" y="1099701"/>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8" name="Google Shape;3848;p57"/>
          <p:cNvSpPr/>
          <p:nvPr/>
        </p:nvSpPr>
        <p:spPr>
          <a:xfrm>
            <a:off x="5194660" y="1341017"/>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49" name="Google Shape;3849;p57"/>
          <p:cNvSpPr/>
          <p:nvPr/>
        </p:nvSpPr>
        <p:spPr>
          <a:xfrm>
            <a:off x="4403650" y="2080288"/>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0" name="Google Shape;3850;p57"/>
          <p:cNvSpPr/>
          <p:nvPr/>
        </p:nvSpPr>
        <p:spPr>
          <a:xfrm>
            <a:off x="4019317" y="1737535"/>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1" name="Google Shape;3851;p57"/>
          <p:cNvSpPr/>
          <p:nvPr/>
        </p:nvSpPr>
        <p:spPr>
          <a:xfrm>
            <a:off x="4993714" y="1944378"/>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2" name="Google Shape;3852;p57"/>
          <p:cNvSpPr/>
          <p:nvPr/>
        </p:nvSpPr>
        <p:spPr>
          <a:xfrm>
            <a:off x="5171266" y="1631123"/>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3" name="Google Shape;3853;p57"/>
          <p:cNvSpPr/>
          <p:nvPr/>
        </p:nvSpPr>
        <p:spPr>
          <a:xfrm>
            <a:off x="3558771" y="1535407"/>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4" name="Google Shape;3854;p57"/>
          <p:cNvSpPr/>
          <p:nvPr/>
        </p:nvSpPr>
        <p:spPr>
          <a:xfrm>
            <a:off x="3417811" y="1888044"/>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5" name="Google Shape;3855;p57"/>
          <p:cNvSpPr/>
          <p:nvPr/>
        </p:nvSpPr>
        <p:spPr>
          <a:xfrm>
            <a:off x="3668224" y="1737535"/>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6" name="Google Shape;3856;p57"/>
          <p:cNvSpPr/>
          <p:nvPr/>
        </p:nvSpPr>
        <p:spPr>
          <a:xfrm>
            <a:off x="5443005" y="1631123"/>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7" name="Google Shape;3857;p57"/>
          <p:cNvSpPr/>
          <p:nvPr/>
        </p:nvSpPr>
        <p:spPr>
          <a:xfrm>
            <a:off x="5445376" y="2437905"/>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8" name="Google Shape;3858;p57"/>
          <p:cNvSpPr/>
          <p:nvPr/>
        </p:nvSpPr>
        <p:spPr>
          <a:xfrm>
            <a:off x="5529346" y="2098794"/>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59" name="Google Shape;3859;p57"/>
          <p:cNvSpPr/>
          <p:nvPr/>
        </p:nvSpPr>
        <p:spPr>
          <a:xfrm>
            <a:off x="3777505" y="2849589"/>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0" name="Google Shape;3860;p57"/>
          <p:cNvSpPr/>
          <p:nvPr/>
        </p:nvSpPr>
        <p:spPr>
          <a:xfrm>
            <a:off x="3880873" y="3145938"/>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1" name="Google Shape;3861;p57"/>
          <p:cNvSpPr/>
          <p:nvPr/>
        </p:nvSpPr>
        <p:spPr>
          <a:xfrm>
            <a:off x="4583890" y="3712924"/>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2" name="Google Shape;3862;p57"/>
          <p:cNvSpPr/>
          <p:nvPr/>
        </p:nvSpPr>
        <p:spPr>
          <a:xfrm>
            <a:off x="4694997" y="3158424"/>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3" name="Google Shape;3863;p57"/>
          <p:cNvSpPr/>
          <p:nvPr/>
        </p:nvSpPr>
        <p:spPr>
          <a:xfrm>
            <a:off x="5061811" y="3164830"/>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4" name="Google Shape;3864;p57"/>
          <p:cNvSpPr/>
          <p:nvPr/>
        </p:nvSpPr>
        <p:spPr>
          <a:xfrm>
            <a:off x="4932223" y="3572519"/>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5" name="Google Shape;3865;p57"/>
          <p:cNvSpPr/>
          <p:nvPr/>
        </p:nvSpPr>
        <p:spPr>
          <a:xfrm>
            <a:off x="5159842" y="3088182"/>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6" name="Google Shape;3866;p57"/>
          <p:cNvSpPr/>
          <p:nvPr/>
        </p:nvSpPr>
        <p:spPr>
          <a:xfrm>
            <a:off x="5127603" y="3281112"/>
            <a:ext cx="109454" cy="110641"/>
          </a:xfrm>
          <a:custGeom>
            <a:avLst/>
            <a:gdLst/>
            <a:ahLst/>
            <a:cxnLst/>
            <a:rect l="l" t="t" r="r" b="b"/>
            <a:pathLst>
              <a:path w="1064" h="1077" extrusionOk="0">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867" name="Google Shape;3867;p57"/>
          <p:cNvGrpSpPr/>
          <p:nvPr/>
        </p:nvGrpSpPr>
        <p:grpSpPr>
          <a:xfrm>
            <a:off x="4102924" y="3880144"/>
            <a:ext cx="890791" cy="977606"/>
            <a:chOff x="3721102" y="3890965"/>
            <a:chExt cx="749300" cy="822325"/>
          </a:xfrm>
        </p:grpSpPr>
        <p:sp>
          <p:nvSpPr>
            <p:cNvPr id="3868" name="Google Shape;3868;p57"/>
            <p:cNvSpPr/>
            <p:nvPr/>
          </p:nvSpPr>
          <p:spPr>
            <a:xfrm>
              <a:off x="3746502" y="4470403"/>
              <a:ext cx="698500" cy="66675"/>
            </a:xfrm>
            <a:custGeom>
              <a:avLst/>
              <a:gdLst/>
              <a:ahLst/>
              <a:cxnLst/>
              <a:rect l="l" t="t" r="r" b="b"/>
              <a:pathLst>
                <a:path w="226" h="22" extrusionOk="0">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69" name="Google Shape;3869;p57"/>
            <p:cNvSpPr/>
            <p:nvPr/>
          </p:nvSpPr>
          <p:spPr>
            <a:xfrm>
              <a:off x="3835402" y="4608515"/>
              <a:ext cx="519112" cy="104775"/>
            </a:xfrm>
            <a:custGeom>
              <a:avLst/>
              <a:gdLst/>
              <a:ahLst/>
              <a:cxnLst/>
              <a:rect l="l" t="t" r="r" b="b"/>
              <a:pathLst>
                <a:path w="168" h="34" extrusionOk="0">
                  <a:moveTo>
                    <a:pt x="84" y="34"/>
                  </a:moveTo>
                  <a:cubicBezTo>
                    <a:pt x="117" y="34"/>
                    <a:pt x="146" y="21"/>
                    <a:pt x="168" y="0"/>
                  </a:cubicBezTo>
                  <a:cubicBezTo>
                    <a:pt x="0" y="0"/>
                    <a:pt x="0" y="0"/>
                    <a:pt x="0" y="0"/>
                  </a:cubicBezTo>
                  <a:cubicBezTo>
                    <a:pt x="22" y="21"/>
                    <a:pt x="51" y="34"/>
                    <a:pt x="84" y="3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70" name="Google Shape;3870;p57"/>
            <p:cNvSpPr/>
            <p:nvPr/>
          </p:nvSpPr>
          <p:spPr>
            <a:xfrm>
              <a:off x="3721102" y="3890965"/>
              <a:ext cx="749300" cy="508000"/>
            </a:xfrm>
            <a:custGeom>
              <a:avLst/>
              <a:gdLst/>
              <a:ahLst/>
              <a:cxnLst/>
              <a:rect l="l" t="t" r="r" b="b"/>
              <a:pathLst>
                <a:path w="242" h="165" extrusionOk="0">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71" name="Google Shape;3871;p57"/>
          <p:cNvGrpSpPr/>
          <p:nvPr/>
        </p:nvGrpSpPr>
        <p:grpSpPr>
          <a:xfrm>
            <a:off x="4427051" y="1284838"/>
            <a:ext cx="423131" cy="530541"/>
            <a:chOff x="5106627" y="2260366"/>
            <a:chExt cx="324452" cy="406813"/>
          </a:xfrm>
        </p:grpSpPr>
        <p:sp>
          <p:nvSpPr>
            <p:cNvPr id="3872" name="Google Shape;3872;p57"/>
            <p:cNvSpPr/>
            <p:nvPr/>
          </p:nvSpPr>
          <p:spPr>
            <a:xfrm>
              <a:off x="5106627" y="2430079"/>
              <a:ext cx="324452" cy="134772"/>
            </a:xfrm>
            <a:custGeom>
              <a:avLst/>
              <a:gdLst/>
              <a:ahLst/>
              <a:cxnLst/>
              <a:rect l="l" t="t" r="r" b="b"/>
              <a:pathLst>
                <a:path w="98" h="40" extrusionOk="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73" name="Google Shape;3873;p57"/>
            <p:cNvSpPr/>
            <p:nvPr/>
          </p:nvSpPr>
          <p:spPr>
            <a:xfrm>
              <a:off x="5106627" y="2534902"/>
              <a:ext cx="324452" cy="132277"/>
            </a:xfrm>
            <a:custGeom>
              <a:avLst/>
              <a:gdLst/>
              <a:ahLst/>
              <a:cxnLst/>
              <a:rect l="l" t="t" r="r" b="b"/>
              <a:pathLst>
                <a:path w="98" h="40" extrusionOk="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74" name="Google Shape;3874;p57"/>
            <p:cNvSpPr/>
            <p:nvPr/>
          </p:nvSpPr>
          <p:spPr>
            <a:xfrm>
              <a:off x="5106627" y="2330248"/>
              <a:ext cx="324452" cy="137269"/>
            </a:xfrm>
            <a:custGeom>
              <a:avLst/>
              <a:gdLst/>
              <a:ahLst/>
              <a:cxnLst/>
              <a:rect l="l" t="t" r="r" b="b"/>
              <a:pathLst>
                <a:path w="98" h="41" extrusionOk="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75" name="Google Shape;3875;p57"/>
            <p:cNvSpPr/>
            <p:nvPr/>
          </p:nvSpPr>
          <p:spPr>
            <a:xfrm>
              <a:off x="5111618" y="2260366"/>
              <a:ext cx="316965" cy="107319"/>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76" name="Google Shape;3876;p57"/>
          <p:cNvGrpSpPr/>
          <p:nvPr/>
        </p:nvGrpSpPr>
        <p:grpSpPr>
          <a:xfrm>
            <a:off x="4673842" y="2361547"/>
            <a:ext cx="390583" cy="507758"/>
            <a:chOff x="6421904" y="4798576"/>
            <a:chExt cx="299494" cy="389342"/>
          </a:xfrm>
        </p:grpSpPr>
        <p:sp>
          <p:nvSpPr>
            <p:cNvPr id="3877" name="Google Shape;3877;p57"/>
            <p:cNvSpPr/>
            <p:nvPr/>
          </p:nvSpPr>
          <p:spPr>
            <a:xfrm>
              <a:off x="6421904" y="4910886"/>
              <a:ext cx="299494" cy="277032"/>
            </a:xfrm>
            <a:custGeom>
              <a:avLst/>
              <a:gdLst/>
              <a:ahLst/>
              <a:cxnLst/>
              <a:rect l="l" t="t" r="r" b="b"/>
              <a:pathLst>
                <a:path w="90" h="83" extrusionOk="0">
                  <a:moveTo>
                    <a:pt x="45" y="83"/>
                  </a:moveTo>
                  <a:cubicBezTo>
                    <a:pt x="90" y="59"/>
                    <a:pt x="90" y="0"/>
                    <a:pt x="90" y="0"/>
                  </a:cubicBezTo>
                  <a:cubicBezTo>
                    <a:pt x="0" y="0"/>
                    <a:pt x="0" y="0"/>
                    <a:pt x="0" y="0"/>
                  </a:cubicBezTo>
                  <a:cubicBezTo>
                    <a:pt x="0" y="0"/>
                    <a:pt x="0" y="59"/>
                    <a:pt x="45" y="83"/>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78" name="Google Shape;3878;p57"/>
            <p:cNvSpPr/>
            <p:nvPr/>
          </p:nvSpPr>
          <p:spPr>
            <a:xfrm>
              <a:off x="6421904" y="4798576"/>
              <a:ext cx="299494" cy="94840"/>
            </a:xfrm>
            <a:custGeom>
              <a:avLst/>
              <a:gdLst/>
              <a:ahLst/>
              <a:cxnLst/>
              <a:rect l="l" t="t" r="r" b="b"/>
              <a:pathLst>
                <a:path w="90" h="29" extrusionOk="0">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79" name="Google Shape;3879;p57"/>
          <p:cNvGrpSpPr/>
          <p:nvPr/>
        </p:nvGrpSpPr>
        <p:grpSpPr>
          <a:xfrm>
            <a:off x="3664891" y="2144390"/>
            <a:ext cx="420888" cy="414208"/>
            <a:chOff x="1587575" y="2265358"/>
            <a:chExt cx="314468" cy="309477"/>
          </a:xfrm>
        </p:grpSpPr>
        <p:sp>
          <p:nvSpPr>
            <p:cNvPr id="3880" name="Google Shape;3880;p57"/>
            <p:cNvSpPr/>
            <p:nvPr/>
          </p:nvSpPr>
          <p:spPr>
            <a:xfrm>
              <a:off x="1587575" y="2265358"/>
              <a:ext cx="314468" cy="309477"/>
            </a:xfrm>
            <a:custGeom>
              <a:avLst/>
              <a:gdLst/>
              <a:ahLst/>
              <a:cxnLst/>
              <a:rect l="l" t="t" r="r" b="b"/>
              <a:pathLst>
                <a:path w="95" h="93" extrusionOk="0">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81" name="Google Shape;3881;p57"/>
            <p:cNvSpPr/>
            <p:nvPr/>
          </p:nvSpPr>
          <p:spPr>
            <a:xfrm>
              <a:off x="1712364" y="2387652"/>
              <a:ext cx="64890" cy="62395"/>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82" name="Google Shape;3882;p57"/>
          <p:cNvGrpSpPr/>
          <p:nvPr/>
        </p:nvGrpSpPr>
        <p:grpSpPr>
          <a:xfrm>
            <a:off x="4082574" y="3249678"/>
            <a:ext cx="487771" cy="360286"/>
            <a:chOff x="2563427" y="3717902"/>
            <a:chExt cx="439257" cy="324452"/>
          </a:xfrm>
        </p:grpSpPr>
        <p:sp>
          <p:nvSpPr>
            <p:cNvPr id="3883" name="Google Shape;3883;p57"/>
            <p:cNvSpPr/>
            <p:nvPr/>
          </p:nvSpPr>
          <p:spPr>
            <a:xfrm>
              <a:off x="2720660" y="3942523"/>
              <a:ext cx="127286" cy="99831"/>
            </a:xfrm>
            <a:custGeom>
              <a:avLst/>
              <a:gdLst/>
              <a:ahLst/>
              <a:cxnLst/>
              <a:rect l="l" t="t" r="r" b="b"/>
              <a:pathLst>
                <a:path w="38" h="30" extrusionOk="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84" name="Google Shape;3884;p57"/>
            <p:cNvSpPr/>
            <p:nvPr/>
          </p:nvSpPr>
          <p:spPr>
            <a:xfrm>
              <a:off x="2638300" y="3830213"/>
              <a:ext cx="292007" cy="129781"/>
            </a:xfrm>
            <a:custGeom>
              <a:avLst/>
              <a:gdLst/>
              <a:ahLst/>
              <a:cxnLst/>
              <a:rect l="l" t="t" r="r" b="b"/>
              <a:pathLst>
                <a:path w="88" h="39" extrusionOk="0">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85" name="Google Shape;3885;p57"/>
            <p:cNvSpPr/>
            <p:nvPr/>
          </p:nvSpPr>
          <p:spPr>
            <a:xfrm>
              <a:off x="2563427" y="3717902"/>
              <a:ext cx="439257" cy="169713"/>
            </a:xfrm>
            <a:custGeom>
              <a:avLst/>
              <a:gdLst/>
              <a:ahLst/>
              <a:cxnLst/>
              <a:rect l="l" t="t" r="r" b="b"/>
              <a:pathLst>
                <a:path w="132" h="51" extrusionOk="0">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86" name="Google Shape;3886;p57"/>
          <p:cNvGrpSpPr/>
          <p:nvPr/>
        </p:nvGrpSpPr>
        <p:grpSpPr>
          <a:xfrm flipH="1">
            <a:off x="3760983" y="1468227"/>
            <a:ext cx="239778" cy="195114"/>
            <a:chOff x="1550139" y="1314466"/>
            <a:chExt cx="509139" cy="414300"/>
          </a:xfrm>
        </p:grpSpPr>
        <p:sp>
          <p:nvSpPr>
            <p:cNvPr id="3887" name="Google Shape;3887;p57"/>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88" name="Google Shape;3888;p57"/>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89" name="Google Shape;3889;p57"/>
            <p:cNvSpPr/>
            <p:nvPr/>
          </p:nvSpPr>
          <p:spPr>
            <a:xfrm>
              <a:off x="1777255" y="1484179"/>
              <a:ext cx="52412" cy="54907"/>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90" name="Google Shape;3890;p57"/>
          <p:cNvGrpSpPr/>
          <p:nvPr/>
        </p:nvGrpSpPr>
        <p:grpSpPr>
          <a:xfrm flipH="1">
            <a:off x="5251560" y="1849679"/>
            <a:ext cx="206690" cy="233127"/>
            <a:chOff x="5513440" y="1766202"/>
            <a:chExt cx="429274" cy="484183"/>
          </a:xfrm>
        </p:grpSpPr>
        <p:sp>
          <p:nvSpPr>
            <p:cNvPr id="3891" name="Google Shape;3891;p57"/>
            <p:cNvSpPr/>
            <p:nvPr/>
          </p:nvSpPr>
          <p:spPr>
            <a:xfrm>
              <a:off x="5513440" y="1766202"/>
              <a:ext cx="429274" cy="87353"/>
            </a:xfrm>
            <a:custGeom>
              <a:avLst/>
              <a:gdLst/>
              <a:ahLst/>
              <a:cxnLst/>
              <a:rect l="l" t="t" r="r" b="b"/>
              <a:pathLst>
                <a:path w="129" h="26" extrusionOk="0">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92" name="Google Shape;3892;p57"/>
            <p:cNvSpPr/>
            <p:nvPr/>
          </p:nvSpPr>
          <p:spPr>
            <a:xfrm>
              <a:off x="5550876" y="1873521"/>
              <a:ext cx="356897" cy="376864"/>
            </a:xfrm>
            <a:custGeom>
              <a:avLst/>
              <a:gdLst/>
              <a:ahLst/>
              <a:cxnLst/>
              <a:rect l="l" t="t" r="r" b="b"/>
              <a:pathLst>
                <a:path w="143" h="151" extrusionOk="0">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93" name="Google Shape;3893;p57"/>
            <p:cNvSpPr/>
            <p:nvPr/>
          </p:nvSpPr>
          <p:spPr>
            <a:xfrm>
              <a:off x="5578330" y="1945898"/>
              <a:ext cx="174705" cy="102328"/>
            </a:xfrm>
            <a:custGeom>
              <a:avLst/>
              <a:gdLst/>
              <a:ahLst/>
              <a:cxnLst/>
              <a:rect l="l" t="t" r="r" b="b"/>
              <a:pathLst>
                <a:path w="70" h="41" extrusionOk="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94" name="Google Shape;3894;p57"/>
          <p:cNvGrpSpPr/>
          <p:nvPr/>
        </p:nvGrpSpPr>
        <p:grpSpPr>
          <a:xfrm>
            <a:off x="4869133" y="3300393"/>
            <a:ext cx="145729" cy="182722"/>
            <a:chOff x="5106627" y="2260366"/>
            <a:chExt cx="324452" cy="406813"/>
          </a:xfrm>
        </p:grpSpPr>
        <p:sp>
          <p:nvSpPr>
            <p:cNvPr id="3895" name="Google Shape;3895;p57"/>
            <p:cNvSpPr/>
            <p:nvPr/>
          </p:nvSpPr>
          <p:spPr>
            <a:xfrm>
              <a:off x="5106627" y="2430079"/>
              <a:ext cx="324452" cy="134772"/>
            </a:xfrm>
            <a:custGeom>
              <a:avLst/>
              <a:gdLst/>
              <a:ahLst/>
              <a:cxnLst/>
              <a:rect l="l" t="t" r="r" b="b"/>
              <a:pathLst>
                <a:path w="98" h="40" extrusionOk="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96" name="Google Shape;3896;p57"/>
            <p:cNvSpPr/>
            <p:nvPr/>
          </p:nvSpPr>
          <p:spPr>
            <a:xfrm>
              <a:off x="5106627" y="2534902"/>
              <a:ext cx="324452" cy="132277"/>
            </a:xfrm>
            <a:custGeom>
              <a:avLst/>
              <a:gdLst/>
              <a:ahLst/>
              <a:cxnLst/>
              <a:rect l="l" t="t" r="r" b="b"/>
              <a:pathLst>
                <a:path w="98" h="40" extrusionOk="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97" name="Google Shape;3897;p57"/>
            <p:cNvSpPr/>
            <p:nvPr/>
          </p:nvSpPr>
          <p:spPr>
            <a:xfrm>
              <a:off x="5106627" y="2330248"/>
              <a:ext cx="324452" cy="137269"/>
            </a:xfrm>
            <a:custGeom>
              <a:avLst/>
              <a:gdLst/>
              <a:ahLst/>
              <a:cxnLst/>
              <a:rect l="l" t="t" r="r" b="b"/>
              <a:pathLst>
                <a:path w="98" h="41" extrusionOk="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898" name="Google Shape;3898;p57"/>
            <p:cNvSpPr/>
            <p:nvPr/>
          </p:nvSpPr>
          <p:spPr>
            <a:xfrm>
              <a:off x="5111618" y="2260366"/>
              <a:ext cx="316965" cy="107319"/>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899" name="Google Shape;3899;p57"/>
          <p:cNvGrpSpPr/>
          <p:nvPr/>
        </p:nvGrpSpPr>
        <p:grpSpPr>
          <a:xfrm flipH="1">
            <a:off x="3915992" y="2976790"/>
            <a:ext cx="119889" cy="97557"/>
            <a:chOff x="1550139" y="1314466"/>
            <a:chExt cx="509139" cy="414300"/>
          </a:xfrm>
        </p:grpSpPr>
        <p:sp>
          <p:nvSpPr>
            <p:cNvPr id="3900" name="Google Shape;3900;p57"/>
            <p:cNvSpPr/>
            <p:nvPr/>
          </p:nvSpPr>
          <p:spPr>
            <a:xfrm>
              <a:off x="1550139" y="1314466"/>
              <a:ext cx="509139" cy="414300"/>
            </a:xfrm>
            <a:custGeom>
              <a:avLst/>
              <a:gdLst/>
              <a:ahLst/>
              <a:cxnLst/>
              <a:rect l="l" t="t" r="r" b="b"/>
              <a:pathLst>
                <a:path w="153" h="125" extrusionOk="0">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1" name="Google Shape;3901;p57"/>
            <p:cNvSpPr/>
            <p:nvPr/>
          </p:nvSpPr>
          <p:spPr>
            <a:xfrm>
              <a:off x="1949464" y="1366877"/>
              <a:ext cx="49916" cy="102328"/>
            </a:xfrm>
            <a:custGeom>
              <a:avLst/>
              <a:gdLst/>
              <a:ahLst/>
              <a:cxnLst/>
              <a:rect l="l" t="t" r="r" b="b"/>
              <a:pathLst>
                <a:path w="20" h="41" extrusionOk="0">
                  <a:moveTo>
                    <a:pt x="20" y="41"/>
                  </a:moveTo>
                  <a:lnTo>
                    <a:pt x="20" y="0"/>
                  </a:lnTo>
                  <a:lnTo>
                    <a:pt x="0" y="0"/>
                  </a:lnTo>
                  <a:lnTo>
                    <a:pt x="0" y="24"/>
                  </a:lnTo>
                  <a:lnTo>
                    <a:pt x="20" y="41"/>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2" name="Google Shape;3902;p57"/>
            <p:cNvSpPr/>
            <p:nvPr/>
          </p:nvSpPr>
          <p:spPr>
            <a:xfrm>
              <a:off x="1777255" y="1484179"/>
              <a:ext cx="52412" cy="54907"/>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903" name="Google Shape;3903;p57"/>
          <p:cNvSpPr/>
          <p:nvPr/>
        </p:nvSpPr>
        <p:spPr>
          <a:xfrm>
            <a:off x="5447490" y="2240240"/>
            <a:ext cx="137395" cy="120755"/>
          </a:xfrm>
          <a:custGeom>
            <a:avLst/>
            <a:gdLst/>
            <a:ahLst/>
            <a:cxnLst/>
            <a:rect l="l" t="t" r="r" b="b"/>
            <a:pathLst>
              <a:path w="122" h="107" extrusionOk="0">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4" name="Google Shape;3904;p57"/>
          <p:cNvSpPr/>
          <p:nvPr/>
        </p:nvSpPr>
        <p:spPr>
          <a:xfrm>
            <a:off x="4741780" y="3653775"/>
            <a:ext cx="129595" cy="114469"/>
          </a:xfrm>
          <a:custGeom>
            <a:avLst/>
            <a:gdLst/>
            <a:ahLst/>
            <a:cxnLst/>
            <a:rect l="l" t="t" r="r" b="b"/>
            <a:pathLst>
              <a:path w="134" h="118" extrusionOk="0">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905" name="Google Shape;3905;p57"/>
          <p:cNvGrpSpPr/>
          <p:nvPr/>
        </p:nvGrpSpPr>
        <p:grpSpPr>
          <a:xfrm flipH="1">
            <a:off x="4184829" y="2883909"/>
            <a:ext cx="106774" cy="76320"/>
            <a:chOff x="1585913" y="1584325"/>
            <a:chExt cx="461963" cy="330201"/>
          </a:xfrm>
        </p:grpSpPr>
        <p:sp>
          <p:nvSpPr>
            <p:cNvPr id="3906" name="Google Shape;3906;p57"/>
            <p:cNvSpPr/>
            <p:nvPr/>
          </p:nvSpPr>
          <p:spPr>
            <a:xfrm>
              <a:off x="1585913" y="1646238"/>
              <a:ext cx="461963" cy="268288"/>
            </a:xfrm>
            <a:custGeom>
              <a:avLst/>
              <a:gdLst/>
              <a:ahLst/>
              <a:cxnLst/>
              <a:rect l="l" t="t" r="r" b="b"/>
              <a:pathLst>
                <a:path w="291" h="169" extrusionOk="0">
                  <a:moveTo>
                    <a:pt x="0" y="0"/>
                  </a:moveTo>
                  <a:lnTo>
                    <a:pt x="0" y="169"/>
                  </a:lnTo>
                  <a:lnTo>
                    <a:pt x="291" y="169"/>
                  </a:lnTo>
                  <a:lnTo>
                    <a:pt x="291" y="0"/>
                  </a:lnTo>
                  <a:lnTo>
                    <a:pt x="146" y="105"/>
                  </a:lnTo>
                  <a:lnTo>
                    <a:pt x="0"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07" name="Google Shape;3907;p57"/>
            <p:cNvSpPr/>
            <p:nvPr/>
          </p:nvSpPr>
          <p:spPr>
            <a:xfrm>
              <a:off x="1585913" y="1584325"/>
              <a:ext cx="461963" cy="192088"/>
            </a:xfrm>
            <a:custGeom>
              <a:avLst/>
              <a:gdLst/>
              <a:ahLst/>
              <a:cxnLst/>
              <a:rect l="l" t="t" r="r" b="b"/>
              <a:pathLst>
                <a:path w="291" h="121" extrusionOk="0">
                  <a:moveTo>
                    <a:pt x="291" y="17"/>
                  </a:moveTo>
                  <a:lnTo>
                    <a:pt x="291" y="0"/>
                  </a:lnTo>
                  <a:lnTo>
                    <a:pt x="0" y="0"/>
                  </a:lnTo>
                  <a:lnTo>
                    <a:pt x="0" y="17"/>
                  </a:lnTo>
                  <a:lnTo>
                    <a:pt x="146" y="121"/>
                  </a:lnTo>
                  <a:lnTo>
                    <a:pt x="291" y="17"/>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908" name="Google Shape;3908;p57"/>
          <p:cNvGrpSpPr/>
          <p:nvPr/>
        </p:nvGrpSpPr>
        <p:grpSpPr>
          <a:xfrm>
            <a:off x="5278938" y="1520362"/>
            <a:ext cx="145843" cy="90845"/>
            <a:chOff x="5172076" y="1938338"/>
            <a:chExt cx="471488" cy="293688"/>
          </a:xfrm>
        </p:grpSpPr>
        <p:sp>
          <p:nvSpPr>
            <p:cNvPr id="3909" name="Google Shape;3909;p57"/>
            <p:cNvSpPr/>
            <p:nvPr/>
          </p:nvSpPr>
          <p:spPr>
            <a:xfrm>
              <a:off x="5172076" y="1938338"/>
              <a:ext cx="471488" cy="293688"/>
            </a:xfrm>
            <a:custGeom>
              <a:avLst/>
              <a:gdLst/>
              <a:ahLst/>
              <a:cxnLst/>
              <a:rect l="l" t="t" r="r" b="b"/>
              <a:pathLst>
                <a:path w="125" h="78" extrusionOk="0">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0" name="Google Shape;3910;p57"/>
            <p:cNvSpPr/>
            <p:nvPr/>
          </p:nvSpPr>
          <p:spPr>
            <a:xfrm>
              <a:off x="5235576" y="2001838"/>
              <a:ext cx="90488" cy="166688"/>
            </a:xfrm>
            <a:prstGeom prst="rect">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1" name="Google Shape;3911;p57"/>
            <p:cNvSpPr/>
            <p:nvPr/>
          </p:nvSpPr>
          <p:spPr>
            <a:xfrm>
              <a:off x="5341938" y="2001838"/>
              <a:ext cx="85725" cy="166688"/>
            </a:xfrm>
            <a:prstGeom prst="rect">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912" name="Google Shape;3912;p57"/>
          <p:cNvSpPr/>
          <p:nvPr/>
        </p:nvSpPr>
        <p:spPr>
          <a:xfrm>
            <a:off x="3944935" y="1200228"/>
            <a:ext cx="137395" cy="120755"/>
          </a:xfrm>
          <a:custGeom>
            <a:avLst/>
            <a:gdLst/>
            <a:ahLst/>
            <a:cxnLst/>
            <a:rect l="l" t="t" r="r" b="b"/>
            <a:pathLst>
              <a:path w="122" h="107" extrusionOk="0">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3" name="Google Shape;3913;p57"/>
          <p:cNvSpPr/>
          <p:nvPr/>
        </p:nvSpPr>
        <p:spPr>
          <a:xfrm>
            <a:off x="3493973" y="1720511"/>
            <a:ext cx="129595" cy="114469"/>
          </a:xfrm>
          <a:custGeom>
            <a:avLst/>
            <a:gdLst/>
            <a:ahLst/>
            <a:cxnLst/>
            <a:rect l="l" t="t" r="r" b="b"/>
            <a:pathLst>
              <a:path w="134" h="118" extrusionOk="0">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4" name="Google Shape;3914;p57"/>
          <p:cNvSpPr/>
          <p:nvPr/>
        </p:nvSpPr>
        <p:spPr>
          <a:xfrm>
            <a:off x="1018488" y="1200228"/>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5C1A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5" name="Google Shape;3915;p57"/>
          <p:cNvSpPr/>
          <p:nvPr/>
        </p:nvSpPr>
        <p:spPr>
          <a:xfrm>
            <a:off x="457201" y="2442565"/>
            <a:ext cx="2105713" cy="98649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6" name="Google Shape;3916;p57"/>
          <p:cNvSpPr/>
          <p:nvPr/>
        </p:nvSpPr>
        <p:spPr>
          <a:xfrm>
            <a:off x="981274" y="3661765"/>
            <a:ext cx="2105713" cy="98649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5C1A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7" name="Google Shape;3917;p57"/>
          <p:cNvSpPr/>
          <p:nvPr/>
        </p:nvSpPr>
        <p:spPr>
          <a:xfrm flipH="1">
            <a:off x="5980814" y="1200228"/>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5C1A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8" name="Google Shape;3918;p57"/>
          <p:cNvSpPr/>
          <p:nvPr/>
        </p:nvSpPr>
        <p:spPr>
          <a:xfrm flipH="1">
            <a:off x="6410127" y="2442565"/>
            <a:ext cx="2105713" cy="98649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19" name="Google Shape;3919;p57"/>
          <p:cNvSpPr/>
          <p:nvPr/>
        </p:nvSpPr>
        <p:spPr>
          <a:xfrm flipH="1">
            <a:off x="5943600" y="3661765"/>
            <a:ext cx="2105713" cy="98649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5C1A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20" name="Google Shape;3920;p57"/>
          <p:cNvSpPr txBox="1"/>
          <p:nvPr/>
        </p:nvSpPr>
        <p:spPr>
          <a:xfrm>
            <a:off x="6248401" y="1128922"/>
            <a:ext cx="1800913"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New Idea</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21" name="Google Shape;3921;p57"/>
          <p:cNvSpPr txBox="1"/>
          <p:nvPr/>
        </p:nvSpPr>
        <p:spPr>
          <a:xfrm>
            <a:off x="6200088" y="3562351"/>
            <a:ext cx="1800913"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5C1A4"/>
                </a:solidFill>
                <a:latin typeface="Calibri"/>
                <a:ea typeface="Calibri"/>
                <a:cs typeface="Calibri"/>
                <a:sym typeface="Calibri"/>
              </a:rPr>
              <a:t>New Customer</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22" name="Google Shape;3922;p57"/>
          <p:cNvSpPr txBox="1"/>
          <p:nvPr/>
        </p:nvSpPr>
        <p:spPr>
          <a:xfrm>
            <a:off x="1027115" y="3586435"/>
            <a:ext cx="1800913"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New Perspective</a:t>
            </a:r>
            <a:endParaRPr/>
          </a:p>
          <a:p>
            <a:pPr marL="0" marR="0" lvl="0" indent="0" algn="r"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23" name="Google Shape;3923;p57"/>
          <p:cNvSpPr txBox="1"/>
          <p:nvPr/>
        </p:nvSpPr>
        <p:spPr>
          <a:xfrm>
            <a:off x="1066801" y="1128922"/>
            <a:ext cx="1800913"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New Strategy</a:t>
            </a:r>
            <a:endParaRPr/>
          </a:p>
          <a:p>
            <a:pPr marL="0" marR="0" lvl="0" indent="0" algn="r"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24" name="Google Shape;3924;p57"/>
          <p:cNvSpPr txBox="1"/>
          <p:nvPr/>
        </p:nvSpPr>
        <p:spPr>
          <a:xfrm>
            <a:off x="492409" y="2377872"/>
            <a:ext cx="1800913"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FFFFFF"/>
                </a:solidFill>
                <a:latin typeface="Calibri"/>
                <a:ea typeface="Calibri"/>
                <a:cs typeface="Calibri"/>
                <a:sym typeface="Calibri"/>
              </a:rPr>
              <a:t>New Business</a:t>
            </a:r>
            <a:endParaRPr/>
          </a:p>
          <a:p>
            <a:pPr marL="0" marR="0" lvl="0" indent="0" algn="r" rtl="0">
              <a:spcBef>
                <a:spcPts val="0"/>
              </a:spcBef>
              <a:spcAft>
                <a:spcPts val="0"/>
              </a:spcAft>
              <a:buNone/>
            </a:pPr>
            <a:r>
              <a:rPr lang="en-US" sz="1050">
                <a:solidFill>
                  <a:srgbClr val="FFFFFF"/>
                </a:solidFill>
                <a:latin typeface="Calibri"/>
                <a:ea typeface="Calibri"/>
                <a:cs typeface="Calibri"/>
                <a:sym typeface="Calibri"/>
              </a:rPr>
              <a:t>Mauris quam dolor, cursus at porta et, luctus eget purus. Nunc tempor luctus interdum. </a:t>
            </a:r>
            <a:endParaRPr/>
          </a:p>
        </p:txBody>
      </p:sp>
      <p:sp>
        <p:nvSpPr>
          <p:cNvPr id="3925" name="Google Shape;3925;p57"/>
          <p:cNvSpPr txBox="1"/>
          <p:nvPr/>
        </p:nvSpPr>
        <p:spPr>
          <a:xfrm>
            <a:off x="6657288" y="2362118"/>
            <a:ext cx="1800913"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FFFFFF"/>
                </a:solidFill>
                <a:latin typeface="Calibri"/>
                <a:ea typeface="Calibri"/>
                <a:cs typeface="Calibri"/>
                <a:sym typeface="Calibri"/>
              </a:rPr>
              <a:t>New Hope</a:t>
            </a:r>
            <a:endParaRPr/>
          </a:p>
          <a:p>
            <a:pPr marL="0" marR="0" lvl="0" indent="0" algn="l" rtl="0">
              <a:spcBef>
                <a:spcPts val="0"/>
              </a:spcBef>
              <a:spcAft>
                <a:spcPts val="0"/>
              </a:spcAft>
              <a:buNone/>
            </a:pPr>
            <a:r>
              <a:rPr lang="en-US" sz="1050">
                <a:solidFill>
                  <a:srgbClr val="FFFFFF"/>
                </a:solidFill>
                <a:latin typeface="Calibri"/>
                <a:ea typeface="Calibri"/>
                <a:cs typeface="Calibri"/>
                <a:sym typeface="Calibri"/>
              </a:rPr>
              <a:t>Mauris quam dolor, cursus at porta et, luctus eget purus. Nunc tempor luctus interdum.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831"/>
                                        </p:tgtEl>
                                        <p:attrNameLst>
                                          <p:attrName>style.visibility</p:attrName>
                                        </p:attrNameLst>
                                      </p:cBhvr>
                                      <p:to>
                                        <p:strVal val="visible"/>
                                      </p:to>
                                    </p:set>
                                    <p:anim calcmode="lin" valueType="num">
                                      <p:cBhvr additive="base">
                                        <p:cTn id="7" dur="500"/>
                                        <p:tgtEl>
                                          <p:spTgt spid="3831"/>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867"/>
                                        </p:tgtEl>
                                        <p:attrNameLst>
                                          <p:attrName>style.visibility</p:attrName>
                                        </p:attrNameLst>
                                      </p:cBhvr>
                                      <p:to>
                                        <p:strVal val="visible"/>
                                      </p:to>
                                    </p:set>
                                    <p:anim calcmode="lin" valueType="num">
                                      <p:cBhvr additive="base">
                                        <p:cTn id="11" dur="150"/>
                                        <p:tgtEl>
                                          <p:spTgt spid="3867"/>
                                        </p:tgtEl>
                                        <p:attrNameLst>
                                          <p:attrName>ppt_y</p:attrName>
                                        </p:attrNameLst>
                                      </p:cBhvr>
                                      <p:tavLst>
                                        <p:tav tm="0">
                                          <p:val>
                                            <p:strVal val="#ppt_y+1"/>
                                          </p:val>
                                        </p:tav>
                                        <p:tav tm="100000">
                                          <p:val>
                                            <p:strVal val="#ppt_y"/>
                                          </p:val>
                                        </p:tav>
                                      </p:tavLst>
                                    </p:anim>
                                  </p:childTnLst>
                                </p:cTn>
                              </p:par>
                            </p:childTnLst>
                          </p:cTn>
                        </p:par>
                        <p:par>
                          <p:cTn id="12" fill="hold">
                            <p:stCondLst>
                              <p:cond delay="650"/>
                            </p:stCondLst>
                            <p:childTnLst>
                              <p:par>
                                <p:cTn id="13" presetID="2" presetClass="entr" presetSubtype="4" fill="hold" nodeType="afterEffect">
                                  <p:stCondLst>
                                    <p:cond delay="0"/>
                                  </p:stCondLst>
                                  <p:childTnLst>
                                    <p:set>
                                      <p:cBhvr>
                                        <p:cTn id="14" dur="1" fill="hold">
                                          <p:stCondLst>
                                            <p:cond delay="0"/>
                                          </p:stCondLst>
                                        </p:cTn>
                                        <p:tgtEl>
                                          <p:spTgt spid="3832"/>
                                        </p:tgtEl>
                                        <p:attrNameLst>
                                          <p:attrName>style.visibility</p:attrName>
                                        </p:attrNameLst>
                                      </p:cBhvr>
                                      <p:to>
                                        <p:strVal val="visible"/>
                                      </p:to>
                                    </p:set>
                                    <p:anim calcmode="lin" valueType="num">
                                      <p:cBhvr additive="base">
                                        <p:cTn id="15" dur="150"/>
                                        <p:tgtEl>
                                          <p:spTgt spid="3832"/>
                                        </p:tgtEl>
                                        <p:attrNameLst>
                                          <p:attrName>ppt_y</p:attrName>
                                        </p:attrNameLst>
                                      </p:cBhvr>
                                      <p:tavLst>
                                        <p:tav tm="0">
                                          <p:val>
                                            <p:strVal val="#ppt_y+1"/>
                                          </p:val>
                                        </p:tav>
                                        <p:tav tm="100000">
                                          <p:val>
                                            <p:strVal val="#ppt_y"/>
                                          </p:val>
                                        </p:tav>
                                      </p:tavLst>
                                    </p:anim>
                                  </p:childTnLst>
                                </p:cTn>
                              </p:par>
                            </p:childTnLst>
                          </p:cTn>
                        </p:par>
                        <p:par>
                          <p:cTn id="16" fill="hold">
                            <p:stCondLst>
                              <p:cond delay="800"/>
                            </p:stCondLst>
                            <p:childTnLst>
                              <p:par>
                                <p:cTn id="17" presetID="2" presetClass="entr" presetSubtype="4" fill="hold" nodeType="afterEffect">
                                  <p:stCondLst>
                                    <p:cond delay="0"/>
                                  </p:stCondLst>
                                  <p:childTnLst>
                                    <p:set>
                                      <p:cBhvr>
                                        <p:cTn id="18" dur="1" fill="hold">
                                          <p:stCondLst>
                                            <p:cond delay="0"/>
                                          </p:stCondLst>
                                        </p:cTn>
                                        <p:tgtEl>
                                          <p:spTgt spid="3833"/>
                                        </p:tgtEl>
                                        <p:attrNameLst>
                                          <p:attrName>style.visibility</p:attrName>
                                        </p:attrNameLst>
                                      </p:cBhvr>
                                      <p:to>
                                        <p:strVal val="visible"/>
                                      </p:to>
                                    </p:set>
                                    <p:anim calcmode="lin" valueType="num">
                                      <p:cBhvr additive="base">
                                        <p:cTn id="19" dur="150"/>
                                        <p:tgtEl>
                                          <p:spTgt spid="3833"/>
                                        </p:tgtEl>
                                        <p:attrNameLst>
                                          <p:attrName>ppt_y</p:attrName>
                                        </p:attrNameLst>
                                      </p:cBhvr>
                                      <p:tavLst>
                                        <p:tav tm="0">
                                          <p:val>
                                            <p:strVal val="#ppt_y+1"/>
                                          </p:val>
                                        </p:tav>
                                        <p:tav tm="100000">
                                          <p:val>
                                            <p:strVal val="#ppt_y"/>
                                          </p:val>
                                        </p:tav>
                                      </p:tavLst>
                                    </p:anim>
                                  </p:childTnLst>
                                </p:cTn>
                              </p:par>
                            </p:childTnLst>
                          </p:cTn>
                        </p:par>
                        <p:par>
                          <p:cTn id="20" fill="hold">
                            <p:stCondLst>
                              <p:cond delay="950"/>
                            </p:stCondLst>
                            <p:childTnLst>
                              <p:par>
                                <p:cTn id="21" presetID="2" presetClass="entr" presetSubtype="4" fill="hold" nodeType="afterEffect">
                                  <p:stCondLst>
                                    <p:cond delay="0"/>
                                  </p:stCondLst>
                                  <p:childTnLst>
                                    <p:set>
                                      <p:cBhvr>
                                        <p:cTn id="22" dur="1" fill="hold">
                                          <p:stCondLst>
                                            <p:cond delay="0"/>
                                          </p:stCondLst>
                                        </p:cTn>
                                        <p:tgtEl>
                                          <p:spTgt spid="3834"/>
                                        </p:tgtEl>
                                        <p:attrNameLst>
                                          <p:attrName>style.visibility</p:attrName>
                                        </p:attrNameLst>
                                      </p:cBhvr>
                                      <p:to>
                                        <p:strVal val="visible"/>
                                      </p:to>
                                    </p:set>
                                    <p:anim calcmode="lin" valueType="num">
                                      <p:cBhvr additive="base">
                                        <p:cTn id="23" dur="150"/>
                                        <p:tgtEl>
                                          <p:spTgt spid="3834"/>
                                        </p:tgtEl>
                                        <p:attrNameLst>
                                          <p:attrName>ppt_y</p:attrName>
                                        </p:attrNameLst>
                                      </p:cBhvr>
                                      <p:tavLst>
                                        <p:tav tm="0">
                                          <p:val>
                                            <p:strVal val="#ppt_y+1"/>
                                          </p:val>
                                        </p:tav>
                                        <p:tav tm="100000">
                                          <p:val>
                                            <p:strVal val="#ppt_y"/>
                                          </p:val>
                                        </p:tav>
                                      </p:tavLst>
                                    </p:anim>
                                  </p:childTnLst>
                                </p:cTn>
                              </p:par>
                            </p:childTnLst>
                          </p:cTn>
                        </p:par>
                        <p:par>
                          <p:cTn id="24" fill="hold">
                            <p:stCondLst>
                              <p:cond delay="1100"/>
                            </p:stCondLst>
                            <p:childTnLst>
                              <p:par>
                                <p:cTn id="25" presetID="2" presetClass="entr" presetSubtype="4" fill="hold" nodeType="afterEffect">
                                  <p:stCondLst>
                                    <p:cond delay="0"/>
                                  </p:stCondLst>
                                  <p:childTnLst>
                                    <p:set>
                                      <p:cBhvr>
                                        <p:cTn id="26" dur="1" fill="hold">
                                          <p:stCondLst>
                                            <p:cond delay="0"/>
                                          </p:stCondLst>
                                        </p:cTn>
                                        <p:tgtEl>
                                          <p:spTgt spid="3835"/>
                                        </p:tgtEl>
                                        <p:attrNameLst>
                                          <p:attrName>style.visibility</p:attrName>
                                        </p:attrNameLst>
                                      </p:cBhvr>
                                      <p:to>
                                        <p:strVal val="visible"/>
                                      </p:to>
                                    </p:set>
                                    <p:anim calcmode="lin" valueType="num">
                                      <p:cBhvr additive="base">
                                        <p:cTn id="27" dur="150"/>
                                        <p:tgtEl>
                                          <p:spTgt spid="3835"/>
                                        </p:tgtEl>
                                        <p:attrNameLst>
                                          <p:attrName>ppt_y</p:attrName>
                                        </p:attrNameLst>
                                      </p:cBhvr>
                                      <p:tavLst>
                                        <p:tav tm="0">
                                          <p:val>
                                            <p:strVal val="#ppt_y+1"/>
                                          </p:val>
                                        </p:tav>
                                        <p:tav tm="100000">
                                          <p:val>
                                            <p:strVal val="#ppt_y"/>
                                          </p:val>
                                        </p:tav>
                                      </p:tavLst>
                                    </p:anim>
                                  </p:childTnLst>
                                </p:cTn>
                              </p:par>
                            </p:childTnLst>
                          </p:cTn>
                        </p:par>
                        <p:par>
                          <p:cTn id="28" fill="hold">
                            <p:stCondLst>
                              <p:cond delay="1250"/>
                            </p:stCondLst>
                            <p:childTnLst>
                              <p:par>
                                <p:cTn id="29" presetID="2" presetClass="entr" presetSubtype="4" fill="hold" nodeType="afterEffect">
                                  <p:stCondLst>
                                    <p:cond delay="0"/>
                                  </p:stCondLst>
                                  <p:childTnLst>
                                    <p:set>
                                      <p:cBhvr>
                                        <p:cTn id="30" dur="1" fill="hold">
                                          <p:stCondLst>
                                            <p:cond delay="0"/>
                                          </p:stCondLst>
                                        </p:cTn>
                                        <p:tgtEl>
                                          <p:spTgt spid="3836"/>
                                        </p:tgtEl>
                                        <p:attrNameLst>
                                          <p:attrName>style.visibility</p:attrName>
                                        </p:attrNameLst>
                                      </p:cBhvr>
                                      <p:to>
                                        <p:strVal val="visible"/>
                                      </p:to>
                                    </p:set>
                                    <p:anim calcmode="lin" valueType="num">
                                      <p:cBhvr additive="base">
                                        <p:cTn id="31" dur="150"/>
                                        <p:tgtEl>
                                          <p:spTgt spid="3836"/>
                                        </p:tgtEl>
                                        <p:attrNameLst>
                                          <p:attrName>ppt_y</p:attrName>
                                        </p:attrNameLst>
                                      </p:cBhvr>
                                      <p:tavLst>
                                        <p:tav tm="0">
                                          <p:val>
                                            <p:strVal val="#ppt_y+1"/>
                                          </p:val>
                                        </p:tav>
                                        <p:tav tm="100000">
                                          <p:val>
                                            <p:strVal val="#ppt_y"/>
                                          </p:val>
                                        </p:tav>
                                      </p:tavLst>
                                    </p:anim>
                                  </p:childTnLst>
                                </p:cTn>
                              </p:par>
                            </p:childTnLst>
                          </p:cTn>
                        </p:par>
                        <p:par>
                          <p:cTn id="32" fill="hold">
                            <p:stCondLst>
                              <p:cond delay="1400"/>
                            </p:stCondLst>
                            <p:childTnLst>
                              <p:par>
                                <p:cTn id="33" presetID="2" presetClass="entr" presetSubtype="4" fill="hold" nodeType="afterEffect">
                                  <p:stCondLst>
                                    <p:cond delay="0"/>
                                  </p:stCondLst>
                                  <p:childTnLst>
                                    <p:set>
                                      <p:cBhvr>
                                        <p:cTn id="34" dur="1" fill="hold">
                                          <p:stCondLst>
                                            <p:cond delay="0"/>
                                          </p:stCondLst>
                                        </p:cTn>
                                        <p:tgtEl>
                                          <p:spTgt spid="3837"/>
                                        </p:tgtEl>
                                        <p:attrNameLst>
                                          <p:attrName>style.visibility</p:attrName>
                                        </p:attrNameLst>
                                      </p:cBhvr>
                                      <p:to>
                                        <p:strVal val="visible"/>
                                      </p:to>
                                    </p:set>
                                    <p:anim calcmode="lin" valueType="num">
                                      <p:cBhvr additive="base">
                                        <p:cTn id="35" dur="150"/>
                                        <p:tgtEl>
                                          <p:spTgt spid="3837"/>
                                        </p:tgtEl>
                                        <p:attrNameLst>
                                          <p:attrName>ppt_y</p:attrName>
                                        </p:attrNameLst>
                                      </p:cBhvr>
                                      <p:tavLst>
                                        <p:tav tm="0">
                                          <p:val>
                                            <p:strVal val="#ppt_y+1"/>
                                          </p:val>
                                        </p:tav>
                                        <p:tav tm="100000">
                                          <p:val>
                                            <p:strVal val="#ppt_y"/>
                                          </p:val>
                                        </p:tav>
                                      </p:tavLst>
                                    </p:anim>
                                  </p:childTnLst>
                                </p:cTn>
                              </p:par>
                            </p:childTnLst>
                          </p:cTn>
                        </p:par>
                        <p:par>
                          <p:cTn id="36" fill="hold">
                            <p:stCondLst>
                              <p:cond delay="1550"/>
                            </p:stCondLst>
                            <p:childTnLst>
                              <p:par>
                                <p:cTn id="37" presetID="2" presetClass="entr" presetSubtype="4" fill="hold" nodeType="afterEffect">
                                  <p:stCondLst>
                                    <p:cond delay="0"/>
                                  </p:stCondLst>
                                  <p:childTnLst>
                                    <p:set>
                                      <p:cBhvr>
                                        <p:cTn id="38" dur="1" fill="hold">
                                          <p:stCondLst>
                                            <p:cond delay="0"/>
                                          </p:stCondLst>
                                        </p:cTn>
                                        <p:tgtEl>
                                          <p:spTgt spid="3838"/>
                                        </p:tgtEl>
                                        <p:attrNameLst>
                                          <p:attrName>style.visibility</p:attrName>
                                        </p:attrNameLst>
                                      </p:cBhvr>
                                      <p:to>
                                        <p:strVal val="visible"/>
                                      </p:to>
                                    </p:set>
                                    <p:anim calcmode="lin" valueType="num">
                                      <p:cBhvr additive="base">
                                        <p:cTn id="39" dur="150"/>
                                        <p:tgtEl>
                                          <p:spTgt spid="3838"/>
                                        </p:tgtEl>
                                        <p:attrNameLst>
                                          <p:attrName>ppt_y</p:attrName>
                                        </p:attrNameLst>
                                      </p:cBhvr>
                                      <p:tavLst>
                                        <p:tav tm="0">
                                          <p:val>
                                            <p:strVal val="#ppt_y+1"/>
                                          </p:val>
                                        </p:tav>
                                        <p:tav tm="100000">
                                          <p:val>
                                            <p:strVal val="#ppt_y"/>
                                          </p:val>
                                        </p:tav>
                                      </p:tavLst>
                                    </p:anim>
                                  </p:childTnLst>
                                </p:cTn>
                              </p:par>
                            </p:childTnLst>
                          </p:cTn>
                        </p:par>
                        <p:par>
                          <p:cTn id="40" fill="hold">
                            <p:stCondLst>
                              <p:cond delay="1700"/>
                            </p:stCondLst>
                            <p:childTnLst>
                              <p:par>
                                <p:cTn id="41" presetID="2" presetClass="entr" presetSubtype="4" fill="hold" nodeType="afterEffect">
                                  <p:stCondLst>
                                    <p:cond delay="0"/>
                                  </p:stCondLst>
                                  <p:childTnLst>
                                    <p:set>
                                      <p:cBhvr>
                                        <p:cTn id="42" dur="1" fill="hold">
                                          <p:stCondLst>
                                            <p:cond delay="0"/>
                                          </p:stCondLst>
                                        </p:cTn>
                                        <p:tgtEl>
                                          <p:spTgt spid="3839"/>
                                        </p:tgtEl>
                                        <p:attrNameLst>
                                          <p:attrName>style.visibility</p:attrName>
                                        </p:attrNameLst>
                                      </p:cBhvr>
                                      <p:to>
                                        <p:strVal val="visible"/>
                                      </p:to>
                                    </p:set>
                                    <p:anim calcmode="lin" valueType="num">
                                      <p:cBhvr additive="base">
                                        <p:cTn id="43" dur="150"/>
                                        <p:tgtEl>
                                          <p:spTgt spid="3839"/>
                                        </p:tgtEl>
                                        <p:attrNameLst>
                                          <p:attrName>ppt_y</p:attrName>
                                        </p:attrNameLst>
                                      </p:cBhvr>
                                      <p:tavLst>
                                        <p:tav tm="0">
                                          <p:val>
                                            <p:strVal val="#ppt_y+1"/>
                                          </p:val>
                                        </p:tav>
                                        <p:tav tm="100000">
                                          <p:val>
                                            <p:strVal val="#ppt_y"/>
                                          </p:val>
                                        </p:tav>
                                      </p:tavLst>
                                    </p:anim>
                                  </p:childTnLst>
                                </p:cTn>
                              </p:par>
                            </p:childTnLst>
                          </p:cTn>
                        </p:par>
                        <p:par>
                          <p:cTn id="44" fill="hold">
                            <p:stCondLst>
                              <p:cond delay="1850"/>
                            </p:stCondLst>
                            <p:childTnLst>
                              <p:par>
                                <p:cTn id="45" presetID="2" presetClass="entr" presetSubtype="4" fill="hold" nodeType="afterEffect">
                                  <p:stCondLst>
                                    <p:cond delay="0"/>
                                  </p:stCondLst>
                                  <p:childTnLst>
                                    <p:set>
                                      <p:cBhvr>
                                        <p:cTn id="46" dur="1" fill="hold">
                                          <p:stCondLst>
                                            <p:cond delay="0"/>
                                          </p:stCondLst>
                                        </p:cTn>
                                        <p:tgtEl>
                                          <p:spTgt spid="3840"/>
                                        </p:tgtEl>
                                        <p:attrNameLst>
                                          <p:attrName>style.visibility</p:attrName>
                                        </p:attrNameLst>
                                      </p:cBhvr>
                                      <p:to>
                                        <p:strVal val="visible"/>
                                      </p:to>
                                    </p:set>
                                    <p:anim calcmode="lin" valueType="num">
                                      <p:cBhvr additive="base">
                                        <p:cTn id="47" dur="150"/>
                                        <p:tgtEl>
                                          <p:spTgt spid="3840"/>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2" presetClass="entr" presetSubtype="4" fill="hold" nodeType="afterEffect">
                                  <p:stCondLst>
                                    <p:cond delay="0"/>
                                  </p:stCondLst>
                                  <p:childTnLst>
                                    <p:set>
                                      <p:cBhvr>
                                        <p:cTn id="50" dur="1" fill="hold">
                                          <p:stCondLst>
                                            <p:cond delay="0"/>
                                          </p:stCondLst>
                                        </p:cTn>
                                        <p:tgtEl>
                                          <p:spTgt spid="3841"/>
                                        </p:tgtEl>
                                        <p:attrNameLst>
                                          <p:attrName>style.visibility</p:attrName>
                                        </p:attrNameLst>
                                      </p:cBhvr>
                                      <p:to>
                                        <p:strVal val="visible"/>
                                      </p:to>
                                    </p:set>
                                    <p:anim calcmode="lin" valueType="num">
                                      <p:cBhvr additive="base">
                                        <p:cTn id="51" dur="150"/>
                                        <p:tgtEl>
                                          <p:spTgt spid="3841"/>
                                        </p:tgtEl>
                                        <p:attrNameLst>
                                          <p:attrName>ppt_y</p:attrName>
                                        </p:attrNameLst>
                                      </p:cBhvr>
                                      <p:tavLst>
                                        <p:tav tm="0">
                                          <p:val>
                                            <p:strVal val="#ppt_y+1"/>
                                          </p:val>
                                        </p:tav>
                                        <p:tav tm="100000">
                                          <p:val>
                                            <p:strVal val="#ppt_y"/>
                                          </p:val>
                                        </p:tav>
                                      </p:tavLst>
                                    </p:anim>
                                  </p:childTnLst>
                                </p:cTn>
                              </p:par>
                            </p:childTnLst>
                          </p:cTn>
                        </p:par>
                        <p:par>
                          <p:cTn id="52" fill="hold">
                            <p:stCondLst>
                              <p:cond delay="2150"/>
                            </p:stCondLst>
                            <p:childTnLst>
                              <p:par>
                                <p:cTn id="53" presetID="2" presetClass="entr" presetSubtype="4" fill="hold" nodeType="afterEffect">
                                  <p:stCondLst>
                                    <p:cond delay="0"/>
                                  </p:stCondLst>
                                  <p:childTnLst>
                                    <p:set>
                                      <p:cBhvr>
                                        <p:cTn id="54" dur="1" fill="hold">
                                          <p:stCondLst>
                                            <p:cond delay="0"/>
                                          </p:stCondLst>
                                        </p:cTn>
                                        <p:tgtEl>
                                          <p:spTgt spid="3842"/>
                                        </p:tgtEl>
                                        <p:attrNameLst>
                                          <p:attrName>style.visibility</p:attrName>
                                        </p:attrNameLst>
                                      </p:cBhvr>
                                      <p:to>
                                        <p:strVal val="visible"/>
                                      </p:to>
                                    </p:set>
                                    <p:anim calcmode="lin" valueType="num">
                                      <p:cBhvr additive="base">
                                        <p:cTn id="55" dur="150"/>
                                        <p:tgtEl>
                                          <p:spTgt spid="3842"/>
                                        </p:tgtEl>
                                        <p:attrNameLst>
                                          <p:attrName>ppt_y</p:attrName>
                                        </p:attrNameLst>
                                      </p:cBhvr>
                                      <p:tavLst>
                                        <p:tav tm="0">
                                          <p:val>
                                            <p:strVal val="#ppt_y+1"/>
                                          </p:val>
                                        </p:tav>
                                        <p:tav tm="100000">
                                          <p:val>
                                            <p:strVal val="#ppt_y"/>
                                          </p:val>
                                        </p:tav>
                                      </p:tavLst>
                                    </p:anim>
                                  </p:childTnLst>
                                </p:cTn>
                              </p:par>
                            </p:childTnLst>
                          </p:cTn>
                        </p:par>
                        <p:par>
                          <p:cTn id="56" fill="hold">
                            <p:stCondLst>
                              <p:cond delay="2300"/>
                            </p:stCondLst>
                            <p:childTnLst>
                              <p:par>
                                <p:cTn id="57" presetID="2" presetClass="entr" presetSubtype="4" fill="hold" nodeType="afterEffect">
                                  <p:stCondLst>
                                    <p:cond delay="0"/>
                                  </p:stCondLst>
                                  <p:childTnLst>
                                    <p:set>
                                      <p:cBhvr>
                                        <p:cTn id="58" dur="1" fill="hold">
                                          <p:stCondLst>
                                            <p:cond delay="0"/>
                                          </p:stCondLst>
                                        </p:cTn>
                                        <p:tgtEl>
                                          <p:spTgt spid="3843"/>
                                        </p:tgtEl>
                                        <p:attrNameLst>
                                          <p:attrName>style.visibility</p:attrName>
                                        </p:attrNameLst>
                                      </p:cBhvr>
                                      <p:to>
                                        <p:strVal val="visible"/>
                                      </p:to>
                                    </p:set>
                                    <p:anim calcmode="lin" valueType="num">
                                      <p:cBhvr additive="base">
                                        <p:cTn id="59" dur="150"/>
                                        <p:tgtEl>
                                          <p:spTgt spid="3843"/>
                                        </p:tgtEl>
                                        <p:attrNameLst>
                                          <p:attrName>ppt_y</p:attrName>
                                        </p:attrNameLst>
                                      </p:cBhvr>
                                      <p:tavLst>
                                        <p:tav tm="0">
                                          <p:val>
                                            <p:strVal val="#ppt_y+1"/>
                                          </p:val>
                                        </p:tav>
                                        <p:tav tm="100000">
                                          <p:val>
                                            <p:strVal val="#ppt_y"/>
                                          </p:val>
                                        </p:tav>
                                      </p:tavLst>
                                    </p:anim>
                                  </p:childTnLst>
                                </p:cTn>
                              </p:par>
                            </p:childTnLst>
                          </p:cTn>
                        </p:par>
                        <p:par>
                          <p:cTn id="60" fill="hold">
                            <p:stCondLst>
                              <p:cond delay="2450"/>
                            </p:stCondLst>
                            <p:childTnLst>
                              <p:par>
                                <p:cTn id="61" presetID="2" presetClass="entr" presetSubtype="4" fill="hold" nodeType="afterEffect">
                                  <p:stCondLst>
                                    <p:cond delay="0"/>
                                  </p:stCondLst>
                                  <p:childTnLst>
                                    <p:set>
                                      <p:cBhvr>
                                        <p:cTn id="62" dur="1" fill="hold">
                                          <p:stCondLst>
                                            <p:cond delay="0"/>
                                          </p:stCondLst>
                                        </p:cTn>
                                        <p:tgtEl>
                                          <p:spTgt spid="3844"/>
                                        </p:tgtEl>
                                        <p:attrNameLst>
                                          <p:attrName>style.visibility</p:attrName>
                                        </p:attrNameLst>
                                      </p:cBhvr>
                                      <p:to>
                                        <p:strVal val="visible"/>
                                      </p:to>
                                    </p:set>
                                    <p:anim calcmode="lin" valueType="num">
                                      <p:cBhvr additive="base">
                                        <p:cTn id="63" dur="150"/>
                                        <p:tgtEl>
                                          <p:spTgt spid="3844"/>
                                        </p:tgtEl>
                                        <p:attrNameLst>
                                          <p:attrName>ppt_y</p:attrName>
                                        </p:attrNameLst>
                                      </p:cBhvr>
                                      <p:tavLst>
                                        <p:tav tm="0">
                                          <p:val>
                                            <p:strVal val="#ppt_y+1"/>
                                          </p:val>
                                        </p:tav>
                                        <p:tav tm="100000">
                                          <p:val>
                                            <p:strVal val="#ppt_y"/>
                                          </p:val>
                                        </p:tav>
                                      </p:tavLst>
                                    </p:anim>
                                  </p:childTnLst>
                                </p:cTn>
                              </p:par>
                            </p:childTnLst>
                          </p:cTn>
                        </p:par>
                        <p:par>
                          <p:cTn id="64" fill="hold">
                            <p:stCondLst>
                              <p:cond delay="2600"/>
                            </p:stCondLst>
                            <p:childTnLst>
                              <p:par>
                                <p:cTn id="65" presetID="2" presetClass="entr" presetSubtype="4" fill="hold" nodeType="afterEffect">
                                  <p:stCondLst>
                                    <p:cond delay="0"/>
                                  </p:stCondLst>
                                  <p:childTnLst>
                                    <p:set>
                                      <p:cBhvr>
                                        <p:cTn id="66" dur="1" fill="hold">
                                          <p:stCondLst>
                                            <p:cond delay="0"/>
                                          </p:stCondLst>
                                        </p:cTn>
                                        <p:tgtEl>
                                          <p:spTgt spid="3845"/>
                                        </p:tgtEl>
                                        <p:attrNameLst>
                                          <p:attrName>style.visibility</p:attrName>
                                        </p:attrNameLst>
                                      </p:cBhvr>
                                      <p:to>
                                        <p:strVal val="visible"/>
                                      </p:to>
                                    </p:set>
                                    <p:anim calcmode="lin" valueType="num">
                                      <p:cBhvr additive="base">
                                        <p:cTn id="67" dur="150"/>
                                        <p:tgtEl>
                                          <p:spTgt spid="3845"/>
                                        </p:tgtEl>
                                        <p:attrNameLst>
                                          <p:attrName>ppt_y</p:attrName>
                                        </p:attrNameLst>
                                      </p:cBhvr>
                                      <p:tavLst>
                                        <p:tav tm="0">
                                          <p:val>
                                            <p:strVal val="#ppt_y+1"/>
                                          </p:val>
                                        </p:tav>
                                        <p:tav tm="100000">
                                          <p:val>
                                            <p:strVal val="#ppt_y"/>
                                          </p:val>
                                        </p:tav>
                                      </p:tavLst>
                                    </p:anim>
                                  </p:childTnLst>
                                </p:cTn>
                              </p:par>
                            </p:childTnLst>
                          </p:cTn>
                        </p:par>
                        <p:par>
                          <p:cTn id="68" fill="hold">
                            <p:stCondLst>
                              <p:cond delay="2750"/>
                            </p:stCondLst>
                            <p:childTnLst>
                              <p:par>
                                <p:cTn id="69" presetID="2" presetClass="entr" presetSubtype="4" fill="hold" nodeType="afterEffect">
                                  <p:stCondLst>
                                    <p:cond delay="0"/>
                                  </p:stCondLst>
                                  <p:childTnLst>
                                    <p:set>
                                      <p:cBhvr>
                                        <p:cTn id="70" dur="1" fill="hold">
                                          <p:stCondLst>
                                            <p:cond delay="0"/>
                                          </p:stCondLst>
                                        </p:cTn>
                                        <p:tgtEl>
                                          <p:spTgt spid="3846"/>
                                        </p:tgtEl>
                                        <p:attrNameLst>
                                          <p:attrName>style.visibility</p:attrName>
                                        </p:attrNameLst>
                                      </p:cBhvr>
                                      <p:to>
                                        <p:strVal val="visible"/>
                                      </p:to>
                                    </p:set>
                                    <p:anim calcmode="lin" valueType="num">
                                      <p:cBhvr additive="base">
                                        <p:cTn id="71" dur="150"/>
                                        <p:tgtEl>
                                          <p:spTgt spid="3846"/>
                                        </p:tgtEl>
                                        <p:attrNameLst>
                                          <p:attrName>ppt_y</p:attrName>
                                        </p:attrNameLst>
                                      </p:cBhvr>
                                      <p:tavLst>
                                        <p:tav tm="0">
                                          <p:val>
                                            <p:strVal val="#ppt_y+1"/>
                                          </p:val>
                                        </p:tav>
                                        <p:tav tm="100000">
                                          <p:val>
                                            <p:strVal val="#ppt_y"/>
                                          </p:val>
                                        </p:tav>
                                      </p:tavLst>
                                    </p:anim>
                                  </p:childTnLst>
                                </p:cTn>
                              </p:par>
                            </p:childTnLst>
                          </p:cTn>
                        </p:par>
                        <p:par>
                          <p:cTn id="72" fill="hold">
                            <p:stCondLst>
                              <p:cond delay="2900"/>
                            </p:stCondLst>
                            <p:childTnLst>
                              <p:par>
                                <p:cTn id="73" presetID="2" presetClass="entr" presetSubtype="4" fill="hold" nodeType="afterEffect">
                                  <p:stCondLst>
                                    <p:cond delay="0"/>
                                  </p:stCondLst>
                                  <p:childTnLst>
                                    <p:set>
                                      <p:cBhvr>
                                        <p:cTn id="74" dur="1" fill="hold">
                                          <p:stCondLst>
                                            <p:cond delay="0"/>
                                          </p:stCondLst>
                                        </p:cTn>
                                        <p:tgtEl>
                                          <p:spTgt spid="3847"/>
                                        </p:tgtEl>
                                        <p:attrNameLst>
                                          <p:attrName>style.visibility</p:attrName>
                                        </p:attrNameLst>
                                      </p:cBhvr>
                                      <p:to>
                                        <p:strVal val="visible"/>
                                      </p:to>
                                    </p:set>
                                    <p:anim calcmode="lin" valueType="num">
                                      <p:cBhvr additive="base">
                                        <p:cTn id="75" dur="150"/>
                                        <p:tgtEl>
                                          <p:spTgt spid="3847"/>
                                        </p:tgtEl>
                                        <p:attrNameLst>
                                          <p:attrName>ppt_y</p:attrName>
                                        </p:attrNameLst>
                                      </p:cBhvr>
                                      <p:tavLst>
                                        <p:tav tm="0">
                                          <p:val>
                                            <p:strVal val="#ppt_y+1"/>
                                          </p:val>
                                        </p:tav>
                                        <p:tav tm="100000">
                                          <p:val>
                                            <p:strVal val="#ppt_y"/>
                                          </p:val>
                                        </p:tav>
                                      </p:tavLst>
                                    </p:anim>
                                  </p:childTnLst>
                                </p:cTn>
                              </p:par>
                            </p:childTnLst>
                          </p:cTn>
                        </p:par>
                        <p:par>
                          <p:cTn id="76" fill="hold">
                            <p:stCondLst>
                              <p:cond delay="3050"/>
                            </p:stCondLst>
                            <p:childTnLst>
                              <p:par>
                                <p:cTn id="77" presetID="2" presetClass="entr" presetSubtype="4" fill="hold" nodeType="afterEffect">
                                  <p:stCondLst>
                                    <p:cond delay="0"/>
                                  </p:stCondLst>
                                  <p:childTnLst>
                                    <p:set>
                                      <p:cBhvr>
                                        <p:cTn id="78" dur="1" fill="hold">
                                          <p:stCondLst>
                                            <p:cond delay="0"/>
                                          </p:stCondLst>
                                        </p:cTn>
                                        <p:tgtEl>
                                          <p:spTgt spid="3848"/>
                                        </p:tgtEl>
                                        <p:attrNameLst>
                                          <p:attrName>style.visibility</p:attrName>
                                        </p:attrNameLst>
                                      </p:cBhvr>
                                      <p:to>
                                        <p:strVal val="visible"/>
                                      </p:to>
                                    </p:set>
                                    <p:anim calcmode="lin" valueType="num">
                                      <p:cBhvr additive="base">
                                        <p:cTn id="79" dur="150"/>
                                        <p:tgtEl>
                                          <p:spTgt spid="3848"/>
                                        </p:tgtEl>
                                        <p:attrNameLst>
                                          <p:attrName>ppt_y</p:attrName>
                                        </p:attrNameLst>
                                      </p:cBhvr>
                                      <p:tavLst>
                                        <p:tav tm="0">
                                          <p:val>
                                            <p:strVal val="#ppt_y+1"/>
                                          </p:val>
                                        </p:tav>
                                        <p:tav tm="100000">
                                          <p:val>
                                            <p:strVal val="#ppt_y"/>
                                          </p:val>
                                        </p:tav>
                                      </p:tavLst>
                                    </p:anim>
                                  </p:childTnLst>
                                </p:cTn>
                              </p:par>
                            </p:childTnLst>
                          </p:cTn>
                        </p:par>
                        <p:par>
                          <p:cTn id="80" fill="hold">
                            <p:stCondLst>
                              <p:cond delay="3200"/>
                            </p:stCondLst>
                            <p:childTnLst>
                              <p:par>
                                <p:cTn id="81" presetID="2" presetClass="entr" presetSubtype="4" fill="hold" nodeType="afterEffect">
                                  <p:stCondLst>
                                    <p:cond delay="0"/>
                                  </p:stCondLst>
                                  <p:childTnLst>
                                    <p:set>
                                      <p:cBhvr>
                                        <p:cTn id="82" dur="1" fill="hold">
                                          <p:stCondLst>
                                            <p:cond delay="0"/>
                                          </p:stCondLst>
                                        </p:cTn>
                                        <p:tgtEl>
                                          <p:spTgt spid="3849"/>
                                        </p:tgtEl>
                                        <p:attrNameLst>
                                          <p:attrName>style.visibility</p:attrName>
                                        </p:attrNameLst>
                                      </p:cBhvr>
                                      <p:to>
                                        <p:strVal val="visible"/>
                                      </p:to>
                                    </p:set>
                                    <p:anim calcmode="lin" valueType="num">
                                      <p:cBhvr additive="base">
                                        <p:cTn id="83" dur="150"/>
                                        <p:tgtEl>
                                          <p:spTgt spid="3849"/>
                                        </p:tgtEl>
                                        <p:attrNameLst>
                                          <p:attrName>ppt_y</p:attrName>
                                        </p:attrNameLst>
                                      </p:cBhvr>
                                      <p:tavLst>
                                        <p:tav tm="0">
                                          <p:val>
                                            <p:strVal val="#ppt_y+1"/>
                                          </p:val>
                                        </p:tav>
                                        <p:tav tm="100000">
                                          <p:val>
                                            <p:strVal val="#ppt_y"/>
                                          </p:val>
                                        </p:tav>
                                      </p:tavLst>
                                    </p:anim>
                                  </p:childTnLst>
                                </p:cTn>
                              </p:par>
                            </p:childTnLst>
                          </p:cTn>
                        </p:par>
                        <p:par>
                          <p:cTn id="84" fill="hold">
                            <p:stCondLst>
                              <p:cond delay="3350"/>
                            </p:stCondLst>
                            <p:childTnLst>
                              <p:par>
                                <p:cTn id="85" presetID="2" presetClass="entr" presetSubtype="4" fill="hold" nodeType="afterEffect">
                                  <p:stCondLst>
                                    <p:cond delay="0"/>
                                  </p:stCondLst>
                                  <p:childTnLst>
                                    <p:set>
                                      <p:cBhvr>
                                        <p:cTn id="86" dur="1" fill="hold">
                                          <p:stCondLst>
                                            <p:cond delay="0"/>
                                          </p:stCondLst>
                                        </p:cTn>
                                        <p:tgtEl>
                                          <p:spTgt spid="3850"/>
                                        </p:tgtEl>
                                        <p:attrNameLst>
                                          <p:attrName>style.visibility</p:attrName>
                                        </p:attrNameLst>
                                      </p:cBhvr>
                                      <p:to>
                                        <p:strVal val="visible"/>
                                      </p:to>
                                    </p:set>
                                    <p:anim calcmode="lin" valueType="num">
                                      <p:cBhvr additive="base">
                                        <p:cTn id="87" dur="150"/>
                                        <p:tgtEl>
                                          <p:spTgt spid="3850"/>
                                        </p:tgtEl>
                                        <p:attrNameLst>
                                          <p:attrName>ppt_y</p:attrName>
                                        </p:attrNameLst>
                                      </p:cBhvr>
                                      <p:tavLst>
                                        <p:tav tm="0">
                                          <p:val>
                                            <p:strVal val="#ppt_y+1"/>
                                          </p:val>
                                        </p:tav>
                                        <p:tav tm="100000">
                                          <p:val>
                                            <p:strVal val="#ppt_y"/>
                                          </p:val>
                                        </p:tav>
                                      </p:tavLst>
                                    </p:anim>
                                  </p:childTnLst>
                                </p:cTn>
                              </p:par>
                            </p:childTnLst>
                          </p:cTn>
                        </p:par>
                        <p:par>
                          <p:cTn id="88" fill="hold">
                            <p:stCondLst>
                              <p:cond delay="3500"/>
                            </p:stCondLst>
                            <p:childTnLst>
                              <p:par>
                                <p:cTn id="89" presetID="2" presetClass="entr" presetSubtype="4" fill="hold" nodeType="afterEffect">
                                  <p:stCondLst>
                                    <p:cond delay="0"/>
                                  </p:stCondLst>
                                  <p:childTnLst>
                                    <p:set>
                                      <p:cBhvr>
                                        <p:cTn id="90" dur="1" fill="hold">
                                          <p:stCondLst>
                                            <p:cond delay="0"/>
                                          </p:stCondLst>
                                        </p:cTn>
                                        <p:tgtEl>
                                          <p:spTgt spid="3851"/>
                                        </p:tgtEl>
                                        <p:attrNameLst>
                                          <p:attrName>style.visibility</p:attrName>
                                        </p:attrNameLst>
                                      </p:cBhvr>
                                      <p:to>
                                        <p:strVal val="visible"/>
                                      </p:to>
                                    </p:set>
                                    <p:anim calcmode="lin" valueType="num">
                                      <p:cBhvr additive="base">
                                        <p:cTn id="91" dur="150"/>
                                        <p:tgtEl>
                                          <p:spTgt spid="3851"/>
                                        </p:tgtEl>
                                        <p:attrNameLst>
                                          <p:attrName>ppt_y</p:attrName>
                                        </p:attrNameLst>
                                      </p:cBhvr>
                                      <p:tavLst>
                                        <p:tav tm="0">
                                          <p:val>
                                            <p:strVal val="#ppt_y+1"/>
                                          </p:val>
                                        </p:tav>
                                        <p:tav tm="100000">
                                          <p:val>
                                            <p:strVal val="#ppt_y"/>
                                          </p:val>
                                        </p:tav>
                                      </p:tavLst>
                                    </p:anim>
                                  </p:childTnLst>
                                </p:cTn>
                              </p:par>
                            </p:childTnLst>
                          </p:cTn>
                        </p:par>
                        <p:par>
                          <p:cTn id="92" fill="hold">
                            <p:stCondLst>
                              <p:cond delay="3650"/>
                            </p:stCondLst>
                            <p:childTnLst>
                              <p:par>
                                <p:cTn id="93" presetID="2" presetClass="entr" presetSubtype="4" fill="hold" nodeType="afterEffect">
                                  <p:stCondLst>
                                    <p:cond delay="0"/>
                                  </p:stCondLst>
                                  <p:childTnLst>
                                    <p:set>
                                      <p:cBhvr>
                                        <p:cTn id="94" dur="1" fill="hold">
                                          <p:stCondLst>
                                            <p:cond delay="0"/>
                                          </p:stCondLst>
                                        </p:cTn>
                                        <p:tgtEl>
                                          <p:spTgt spid="3852"/>
                                        </p:tgtEl>
                                        <p:attrNameLst>
                                          <p:attrName>style.visibility</p:attrName>
                                        </p:attrNameLst>
                                      </p:cBhvr>
                                      <p:to>
                                        <p:strVal val="visible"/>
                                      </p:to>
                                    </p:set>
                                    <p:anim calcmode="lin" valueType="num">
                                      <p:cBhvr additive="base">
                                        <p:cTn id="95" dur="150"/>
                                        <p:tgtEl>
                                          <p:spTgt spid="3852"/>
                                        </p:tgtEl>
                                        <p:attrNameLst>
                                          <p:attrName>ppt_y</p:attrName>
                                        </p:attrNameLst>
                                      </p:cBhvr>
                                      <p:tavLst>
                                        <p:tav tm="0">
                                          <p:val>
                                            <p:strVal val="#ppt_y+1"/>
                                          </p:val>
                                        </p:tav>
                                        <p:tav tm="100000">
                                          <p:val>
                                            <p:strVal val="#ppt_y"/>
                                          </p:val>
                                        </p:tav>
                                      </p:tavLst>
                                    </p:anim>
                                  </p:childTnLst>
                                </p:cTn>
                              </p:par>
                            </p:childTnLst>
                          </p:cTn>
                        </p:par>
                        <p:par>
                          <p:cTn id="96" fill="hold">
                            <p:stCondLst>
                              <p:cond delay="3800"/>
                            </p:stCondLst>
                            <p:childTnLst>
                              <p:par>
                                <p:cTn id="97" presetID="2" presetClass="entr" presetSubtype="4" fill="hold" nodeType="afterEffect">
                                  <p:stCondLst>
                                    <p:cond delay="0"/>
                                  </p:stCondLst>
                                  <p:childTnLst>
                                    <p:set>
                                      <p:cBhvr>
                                        <p:cTn id="98" dur="1" fill="hold">
                                          <p:stCondLst>
                                            <p:cond delay="0"/>
                                          </p:stCondLst>
                                        </p:cTn>
                                        <p:tgtEl>
                                          <p:spTgt spid="3853"/>
                                        </p:tgtEl>
                                        <p:attrNameLst>
                                          <p:attrName>style.visibility</p:attrName>
                                        </p:attrNameLst>
                                      </p:cBhvr>
                                      <p:to>
                                        <p:strVal val="visible"/>
                                      </p:to>
                                    </p:set>
                                    <p:anim calcmode="lin" valueType="num">
                                      <p:cBhvr additive="base">
                                        <p:cTn id="99" dur="150"/>
                                        <p:tgtEl>
                                          <p:spTgt spid="3853"/>
                                        </p:tgtEl>
                                        <p:attrNameLst>
                                          <p:attrName>ppt_y</p:attrName>
                                        </p:attrNameLst>
                                      </p:cBhvr>
                                      <p:tavLst>
                                        <p:tav tm="0">
                                          <p:val>
                                            <p:strVal val="#ppt_y+1"/>
                                          </p:val>
                                        </p:tav>
                                        <p:tav tm="100000">
                                          <p:val>
                                            <p:strVal val="#ppt_y"/>
                                          </p:val>
                                        </p:tav>
                                      </p:tavLst>
                                    </p:anim>
                                  </p:childTnLst>
                                </p:cTn>
                              </p:par>
                            </p:childTnLst>
                          </p:cTn>
                        </p:par>
                        <p:par>
                          <p:cTn id="100" fill="hold">
                            <p:stCondLst>
                              <p:cond delay="3950"/>
                            </p:stCondLst>
                            <p:childTnLst>
                              <p:par>
                                <p:cTn id="101" presetID="2" presetClass="entr" presetSubtype="4" fill="hold" nodeType="afterEffect">
                                  <p:stCondLst>
                                    <p:cond delay="0"/>
                                  </p:stCondLst>
                                  <p:childTnLst>
                                    <p:set>
                                      <p:cBhvr>
                                        <p:cTn id="102" dur="1" fill="hold">
                                          <p:stCondLst>
                                            <p:cond delay="0"/>
                                          </p:stCondLst>
                                        </p:cTn>
                                        <p:tgtEl>
                                          <p:spTgt spid="3854"/>
                                        </p:tgtEl>
                                        <p:attrNameLst>
                                          <p:attrName>style.visibility</p:attrName>
                                        </p:attrNameLst>
                                      </p:cBhvr>
                                      <p:to>
                                        <p:strVal val="visible"/>
                                      </p:to>
                                    </p:set>
                                    <p:anim calcmode="lin" valueType="num">
                                      <p:cBhvr additive="base">
                                        <p:cTn id="103" dur="150"/>
                                        <p:tgtEl>
                                          <p:spTgt spid="3854"/>
                                        </p:tgtEl>
                                        <p:attrNameLst>
                                          <p:attrName>ppt_y</p:attrName>
                                        </p:attrNameLst>
                                      </p:cBhvr>
                                      <p:tavLst>
                                        <p:tav tm="0">
                                          <p:val>
                                            <p:strVal val="#ppt_y+1"/>
                                          </p:val>
                                        </p:tav>
                                        <p:tav tm="100000">
                                          <p:val>
                                            <p:strVal val="#ppt_y"/>
                                          </p:val>
                                        </p:tav>
                                      </p:tavLst>
                                    </p:anim>
                                  </p:childTnLst>
                                </p:cTn>
                              </p:par>
                            </p:childTnLst>
                          </p:cTn>
                        </p:par>
                        <p:par>
                          <p:cTn id="104" fill="hold">
                            <p:stCondLst>
                              <p:cond delay="4100"/>
                            </p:stCondLst>
                            <p:childTnLst>
                              <p:par>
                                <p:cTn id="105" presetID="2" presetClass="entr" presetSubtype="4" fill="hold" nodeType="afterEffect">
                                  <p:stCondLst>
                                    <p:cond delay="0"/>
                                  </p:stCondLst>
                                  <p:childTnLst>
                                    <p:set>
                                      <p:cBhvr>
                                        <p:cTn id="106" dur="1" fill="hold">
                                          <p:stCondLst>
                                            <p:cond delay="0"/>
                                          </p:stCondLst>
                                        </p:cTn>
                                        <p:tgtEl>
                                          <p:spTgt spid="3855"/>
                                        </p:tgtEl>
                                        <p:attrNameLst>
                                          <p:attrName>style.visibility</p:attrName>
                                        </p:attrNameLst>
                                      </p:cBhvr>
                                      <p:to>
                                        <p:strVal val="visible"/>
                                      </p:to>
                                    </p:set>
                                    <p:anim calcmode="lin" valueType="num">
                                      <p:cBhvr additive="base">
                                        <p:cTn id="107" dur="150"/>
                                        <p:tgtEl>
                                          <p:spTgt spid="3855"/>
                                        </p:tgtEl>
                                        <p:attrNameLst>
                                          <p:attrName>ppt_y</p:attrName>
                                        </p:attrNameLst>
                                      </p:cBhvr>
                                      <p:tavLst>
                                        <p:tav tm="0">
                                          <p:val>
                                            <p:strVal val="#ppt_y+1"/>
                                          </p:val>
                                        </p:tav>
                                        <p:tav tm="100000">
                                          <p:val>
                                            <p:strVal val="#ppt_y"/>
                                          </p:val>
                                        </p:tav>
                                      </p:tavLst>
                                    </p:anim>
                                  </p:childTnLst>
                                </p:cTn>
                              </p:par>
                            </p:childTnLst>
                          </p:cTn>
                        </p:par>
                        <p:par>
                          <p:cTn id="108" fill="hold">
                            <p:stCondLst>
                              <p:cond delay="4250"/>
                            </p:stCondLst>
                            <p:childTnLst>
                              <p:par>
                                <p:cTn id="109" presetID="2" presetClass="entr" presetSubtype="4" fill="hold" nodeType="afterEffect">
                                  <p:stCondLst>
                                    <p:cond delay="0"/>
                                  </p:stCondLst>
                                  <p:childTnLst>
                                    <p:set>
                                      <p:cBhvr>
                                        <p:cTn id="110" dur="1" fill="hold">
                                          <p:stCondLst>
                                            <p:cond delay="0"/>
                                          </p:stCondLst>
                                        </p:cTn>
                                        <p:tgtEl>
                                          <p:spTgt spid="3856"/>
                                        </p:tgtEl>
                                        <p:attrNameLst>
                                          <p:attrName>style.visibility</p:attrName>
                                        </p:attrNameLst>
                                      </p:cBhvr>
                                      <p:to>
                                        <p:strVal val="visible"/>
                                      </p:to>
                                    </p:set>
                                    <p:anim calcmode="lin" valueType="num">
                                      <p:cBhvr additive="base">
                                        <p:cTn id="111" dur="150"/>
                                        <p:tgtEl>
                                          <p:spTgt spid="3856"/>
                                        </p:tgtEl>
                                        <p:attrNameLst>
                                          <p:attrName>ppt_y</p:attrName>
                                        </p:attrNameLst>
                                      </p:cBhvr>
                                      <p:tavLst>
                                        <p:tav tm="0">
                                          <p:val>
                                            <p:strVal val="#ppt_y+1"/>
                                          </p:val>
                                        </p:tav>
                                        <p:tav tm="100000">
                                          <p:val>
                                            <p:strVal val="#ppt_y"/>
                                          </p:val>
                                        </p:tav>
                                      </p:tavLst>
                                    </p:anim>
                                  </p:childTnLst>
                                </p:cTn>
                              </p:par>
                            </p:childTnLst>
                          </p:cTn>
                        </p:par>
                        <p:par>
                          <p:cTn id="112" fill="hold">
                            <p:stCondLst>
                              <p:cond delay="4400"/>
                            </p:stCondLst>
                            <p:childTnLst>
                              <p:par>
                                <p:cTn id="113" presetID="2" presetClass="entr" presetSubtype="4" fill="hold" nodeType="afterEffect">
                                  <p:stCondLst>
                                    <p:cond delay="0"/>
                                  </p:stCondLst>
                                  <p:childTnLst>
                                    <p:set>
                                      <p:cBhvr>
                                        <p:cTn id="114" dur="1" fill="hold">
                                          <p:stCondLst>
                                            <p:cond delay="0"/>
                                          </p:stCondLst>
                                        </p:cTn>
                                        <p:tgtEl>
                                          <p:spTgt spid="3857"/>
                                        </p:tgtEl>
                                        <p:attrNameLst>
                                          <p:attrName>style.visibility</p:attrName>
                                        </p:attrNameLst>
                                      </p:cBhvr>
                                      <p:to>
                                        <p:strVal val="visible"/>
                                      </p:to>
                                    </p:set>
                                    <p:anim calcmode="lin" valueType="num">
                                      <p:cBhvr additive="base">
                                        <p:cTn id="115" dur="150"/>
                                        <p:tgtEl>
                                          <p:spTgt spid="3857"/>
                                        </p:tgtEl>
                                        <p:attrNameLst>
                                          <p:attrName>ppt_y</p:attrName>
                                        </p:attrNameLst>
                                      </p:cBhvr>
                                      <p:tavLst>
                                        <p:tav tm="0">
                                          <p:val>
                                            <p:strVal val="#ppt_y+1"/>
                                          </p:val>
                                        </p:tav>
                                        <p:tav tm="100000">
                                          <p:val>
                                            <p:strVal val="#ppt_y"/>
                                          </p:val>
                                        </p:tav>
                                      </p:tavLst>
                                    </p:anim>
                                  </p:childTnLst>
                                </p:cTn>
                              </p:par>
                            </p:childTnLst>
                          </p:cTn>
                        </p:par>
                        <p:par>
                          <p:cTn id="116" fill="hold">
                            <p:stCondLst>
                              <p:cond delay="4550"/>
                            </p:stCondLst>
                            <p:childTnLst>
                              <p:par>
                                <p:cTn id="117" presetID="2" presetClass="entr" presetSubtype="4" fill="hold" nodeType="afterEffect">
                                  <p:stCondLst>
                                    <p:cond delay="0"/>
                                  </p:stCondLst>
                                  <p:childTnLst>
                                    <p:set>
                                      <p:cBhvr>
                                        <p:cTn id="118" dur="1" fill="hold">
                                          <p:stCondLst>
                                            <p:cond delay="0"/>
                                          </p:stCondLst>
                                        </p:cTn>
                                        <p:tgtEl>
                                          <p:spTgt spid="3858"/>
                                        </p:tgtEl>
                                        <p:attrNameLst>
                                          <p:attrName>style.visibility</p:attrName>
                                        </p:attrNameLst>
                                      </p:cBhvr>
                                      <p:to>
                                        <p:strVal val="visible"/>
                                      </p:to>
                                    </p:set>
                                    <p:anim calcmode="lin" valueType="num">
                                      <p:cBhvr additive="base">
                                        <p:cTn id="119" dur="150"/>
                                        <p:tgtEl>
                                          <p:spTgt spid="3858"/>
                                        </p:tgtEl>
                                        <p:attrNameLst>
                                          <p:attrName>ppt_y</p:attrName>
                                        </p:attrNameLst>
                                      </p:cBhvr>
                                      <p:tavLst>
                                        <p:tav tm="0">
                                          <p:val>
                                            <p:strVal val="#ppt_y+1"/>
                                          </p:val>
                                        </p:tav>
                                        <p:tav tm="100000">
                                          <p:val>
                                            <p:strVal val="#ppt_y"/>
                                          </p:val>
                                        </p:tav>
                                      </p:tavLst>
                                    </p:anim>
                                  </p:childTnLst>
                                </p:cTn>
                              </p:par>
                            </p:childTnLst>
                          </p:cTn>
                        </p:par>
                        <p:par>
                          <p:cTn id="120" fill="hold">
                            <p:stCondLst>
                              <p:cond delay="4700"/>
                            </p:stCondLst>
                            <p:childTnLst>
                              <p:par>
                                <p:cTn id="121" presetID="2" presetClass="entr" presetSubtype="4" fill="hold" nodeType="afterEffect">
                                  <p:stCondLst>
                                    <p:cond delay="0"/>
                                  </p:stCondLst>
                                  <p:childTnLst>
                                    <p:set>
                                      <p:cBhvr>
                                        <p:cTn id="122" dur="1" fill="hold">
                                          <p:stCondLst>
                                            <p:cond delay="0"/>
                                          </p:stCondLst>
                                        </p:cTn>
                                        <p:tgtEl>
                                          <p:spTgt spid="3859"/>
                                        </p:tgtEl>
                                        <p:attrNameLst>
                                          <p:attrName>style.visibility</p:attrName>
                                        </p:attrNameLst>
                                      </p:cBhvr>
                                      <p:to>
                                        <p:strVal val="visible"/>
                                      </p:to>
                                    </p:set>
                                    <p:anim calcmode="lin" valueType="num">
                                      <p:cBhvr additive="base">
                                        <p:cTn id="123" dur="150"/>
                                        <p:tgtEl>
                                          <p:spTgt spid="3859"/>
                                        </p:tgtEl>
                                        <p:attrNameLst>
                                          <p:attrName>ppt_y</p:attrName>
                                        </p:attrNameLst>
                                      </p:cBhvr>
                                      <p:tavLst>
                                        <p:tav tm="0">
                                          <p:val>
                                            <p:strVal val="#ppt_y+1"/>
                                          </p:val>
                                        </p:tav>
                                        <p:tav tm="100000">
                                          <p:val>
                                            <p:strVal val="#ppt_y"/>
                                          </p:val>
                                        </p:tav>
                                      </p:tavLst>
                                    </p:anim>
                                  </p:childTnLst>
                                </p:cTn>
                              </p:par>
                            </p:childTnLst>
                          </p:cTn>
                        </p:par>
                        <p:par>
                          <p:cTn id="124" fill="hold">
                            <p:stCondLst>
                              <p:cond delay="4850"/>
                            </p:stCondLst>
                            <p:childTnLst>
                              <p:par>
                                <p:cTn id="125" presetID="2" presetClass="entr" presetSubtype="4" fill="hold" nodeType="afterEffect">
                                  <p:stCondLst>
                                    <p:cond delay="0"/>
                                  </p:stCondLst>
                                  <p:childTnLst>
                                    <p:set>
                                      <p:cBhvr>
                                        <p:cTn id="126" dur="1" fill="hold">
                                          <p:stCondLst>
                                            <p:cond delay="0"/>
                                          </p:stCondLst>
                                        </p:cTn>
                                        <p:tgtEl>
                                          <p:spTgt spid="3860"/>
                                        </p:tgtEl>
                                        <p:attrNameLst>
                                          <p:attrName>style.visibility</p:attrName>
                                        </p:attrNameLst>
                                      </p:cBhvr>
                                      <p:to>
                                        <p:strVal val="visible"/>
                                      </p:to>
                                    </p:set>
                                    <p:anim calcmode="lin" valueType="num">
                                      <p:cBhvr additive="base">
                                        <p:cTn id="127" dur="150"/>
                                        <p:tgtEl>
                                          <p:spTgt spid="3860"/>
                                        </p:tgtEl>
                                        <p:attrNameLst>
                                          <p:attrName>ppt_y</p:attrName>
                                        </p:attrNameLst>
                                      </p:cBhvr>
                                      <p:tavLst>
                                        <p:tav tm="0">
                                          <p:val>
                                            <p:strVal val="#ppt_y+1"/>
                                          </p:val>
                                        </p:tav>
                                        <p:tav tm="100000">
                                          <p:val>
                                            <p:strVal val="#ppt_y"/>
                                          </p:val>
                                        </p:tav>
                                      </p:tavLst>
                                    </p:anim>
                                  </p:childTnLst>
                                </p:cTn>
                              </p:par>
                            </p:childTnLst>
                          </p:cTn>
                        </p:par>
                        <p:par>
                          <p:cTn id="128" fill="hold">
                            <p:stCondLst>
                              <p:cond delay="5000"/>
                            </p:stCondLst>
                            <p:childTnLst>
                              <p:par>
                                <p:cTn id="129" presetID="2" presetClass="entr" presetSubtype="4" fill="hold" nodeType="afterEffect">
                                  <p:stCondLst>
                                    <p:cond delay="0"/>
                                  </p:stCondLst>
                                  <p:childTnLst>
                                    <p:set>
                                      <p:cBhvr>
                                        <p:cTn id="130" dur="1" fill="hold">
                                          <p:stCondLst>
                                            <p:cond delay="0"/>
                                          </p:stCondLst>
                                        </p:cTn>
                                        <p:tgtEl>
                                          <p:spTgt spid="3861"/>
                                        </p:tgtEl>
                                        <p:attrNameLst>
                                          <p:attrName>style.visibility</p:attrName>
                                        </p:attrNameLst>
                                      </p:cBhvr>
                                      <p:to>
                                        <p:strVal val="visible"/>
                                      </p:to>
                                    </p:set>
                                    <p:anim calcmode="lin" valueType="num">
                                      <p:cBhvr additive="base">
                                        <p:cTn id="131" dur="150"/>
                                        <p:tgtEl>
                                          <p:spTgt spid="3861"/>
                                        </p:tgtEl>
                                        <p:attrNameLst>
                                          <p:attrName>ppt_y</p:attrName>
                                        </p:attrNameLst>
                                      </p:cBhvr>
                                      <p:tavLst>
                                        <p:tav tm="0">
                                          <p:val>
                                            <p:strVal val="#ppt_y+1"/>
                                          </p:val>
                                        </p:tav>
                                        <p:tav tm="100000">
                                          <p:val>
                                            <p:strVal val="#ppt_y"/>
                                          </p:val>
                                        </p:tav>
                                      </p:tavLst>
                                    </p:anim>
                                  </p:childTnLst>
                                </p:cTn>
                              </p:par>
                            </p:childTnLst>
                          </p:cTn>
                        </p:par>
                        <p:par>
                          <p:cTn id="132" fill="hold">
                            <p:stCondLst>
                              <p:cond delay="5150"/>
                            </p:stCondLst>
                            <p:childTnLst>
                              <p:par>
                                <p:cTn id="133" presetID="2" presetClass="entr" presetSubtype="4" fill="hold" nodeType="afterEffect">
                                  <p:stCondLst>
                                    <p:cond delay="0"/>
                                  </p:stCondLst>
                                  <p:childTnLst>
                                    <p:set>
                                      <p:cBhvr>
                                        <p:cTn id="134" dur="1" fill="hold">
                                          <p:stCondLst>
                                            <p:cond delay="0"/>
                                          </p:stCondLst>
                                        </p:cTn>
                                        <p:tgtEl>
                                          <p:spTgt spid="3862"/>
                                        </p:tgtEl>
                                        <p:attrNameLst>
                                          <p:attrName>style.visibility</p:attrName>
                                        </p:attrNameLst>
                                      </p:cBhvr>
                                      <p:to>
                                        <p:strVal val="visible"/>
                                      </p:to>
                                    </p:set>
                                    <p:anim calcmode="lin" valueType="num">
                                      <p:cBhvr additive="base">
                                        <p:cTn id="135" dur="150"/>
                                        <p:tgtEl>
                                          <p:spTgt spid="3862"/>
                                        </p:tgtEl>
                                        <p:attrNameLst>
                                          <p:attrName>ppt_y</p:attrName>
                                        </p:attrNameLst>
                                      </p:cBhvr>
                                      <p:tavLst>
                                        <p:tav tm="0">
                                          <p:val>
                                            <p:strVal val="#ppt_y+1"/>
                                          </p:val>
                                        </p:tav>
                                        <p:tav tm="100000">
                                          <p:val>
                                            <p:strVal val="#ppt_y"/>
                                          </p:val>
                                        </p:tav>
                                      </p:tavLst>
                                    </p:anim>
                                  </p:childTnLst>
                                </p:cTn>
                              </p:par>
                            </p:childTnLst>
                          </p:cTn>
                        </p:par>
                        <p:par>
                          <p:cTn id="136" fill="hold">
                            <p:stCondLst>
                              <p:cond delay="5300"/>
                            </p:stCondLst>
                            <p:childTnLst>
                              <p:par>
                                <p:cTn id="137" presetID="2" presetClass="entr" presetSubtype="4" fill="hold" nodeType="afterEffect">
                                  <p:stCondLst>
                                    <p:cond delay="0"/>
                                  </p:stCondLst>
                                  <p:childTnLst>
                                    <p:set>
                                      <p:cBhvr>
                                        <p:cTn id="138" dur="1" fill="hold">
                                          <p:stCondLst>
                                            <p:cond delay="0"/>
                                          </p:stCondLst>
                                        </p:cTn>
                                        <p:tgtEl>
                                          <p:spTgt spid="3863"/>
                                        </p:tgtEl>
                                        <p:attrNameLst>
                                          <p:attrName>style.visibility</p:attrName>
                                        </p:attrNameLst>
                                      </p:cBhvr>
                                      <p:to>
                                        <p:strVal val="visible"/>
                                      </p:to>
                                    </p:set>
                                    <p:anim calcmode="lin" valueType="num">
                                      <p:cBhvr additive="base">
                                        <p:cTn id="139" dur="150"/>
                                        <p:tgtEl>
                                          <p:spTgt spid="3863"/>
                                        </p:tgtEl>
                                        <p:attrNameLst>
                                          <p:attrName>ppt_y</p:attrName>
                                        </p:attrNameLst>
                                      </p:cBhvr>
                                      <p:tavLst>
                                        <p:tav tm="0">
                                          <p:val>
                                            <p:strVal val="#ppt_y+1"/>
                                          </p:val>
                                        </p:tav>
                                        <p:tav tm="100000">
                                          <p:val>
                                            <p:strVal val="#ppt_y"/>
                                          </p:val>
                                        </p:tav>
                                      </p:tavLst>
                                    </p:anim>
                                  </p:childTnLst>
                                </p:cTn>
                              </p:par>
                            </p:childTnLst>
                          </p:cTn>
                        </p:par>
                        <p:par>
                          <p:cTn id="140" fill="hold">
                            <p:stCondLst>
                              <p:cond delay="5450"/>
                            </p:stCondLst>
                            <p:childTnLst>
                              <p:par>
                                <p:cTn id="141" presetID="2" presetClass="entr" presetSubtype="4" fill="hold" nodeType="afterEffect">
                                  <p:stCondLst>
                                    <p:cond delay="0"/>
                                  </p:stCondLst>
                                  <p:childTnLst>
                                    <p:set>
                                      <p:cBhvr>
                                        <p:cTn id="142" dur="1" fill="hold">
                                          <p:stCondLst>
                                            <p:cond delay="0"/>
                                          </p:stCondLst>
                                        </p:cTn>
                                        <p:tgtEl>
                                          <p:spTgt spid="3864"/>
                                        </p:tgtEl>
                                        <p:attrNameLst>
                                          <p:attrName>style.visibility</p:attrName>
                                        </p:attrNameLst>
                                      </p:cBhvr>
                                      <p:to>
                                        <p:strVal val="visible"/>
                                      </p:to>
                                    </p:set>
                                    <p:anim calcmode="lin" valueType="num">
                                      <p:cBhvr additive="base">
                                        <p:cTn id="143" dur="150"/>
                                        <p:tgtEl>
                                          <p:spTgt spid="3864"/>
                                        </p:tgtEl>
                                        <p:attrNameLst>
                                          <p:attrName>ppt_y</p:attrName>
                                        </p:attrNameLst>
                                      </p:cBhvr>
                                      <p:tavLst>
                                        <p:tav tm="0">
                                          <p:val>
                                            <p:strVal val="#ppt_y+1"/>
                                          </p:val>
                                        </p:tav>
                                        <p:tav tm="100000">
                                          <p:val>
                                            <p:strVal val="#ppt_y"/>
                                          </p:val>
                                        </p:tav>
                                      </p:tavLst>
                                    </p:anim>
                                  </p:childTnLst>
                                </p:cTn>
                              </p:par>
                            </p:childTnLst>
                          </p:cTn>
                        </p:par>
                        <p:par>
                          <p:cTn id="144" fill="hold">
                            <p:stCondLst>
                              <p:cond delay="5600"/>
                            </p:stCondLst>
                            <p:childTnLst>
                              <p:par>
                                <p:cTn id="145" presetID="2" presetClass="entr" presetSubtype="4" fill="hold" nodeType="afterEffect">
                                  <p:stCondLst>
                                    <p:cond delay="0"/>
                                  </p:stCondLst>
                                  <p:childTnLst>
                                    <p:set>
                                      <p:cBhvr>
                                        <p:cTn id="146" dur="1" fill="hold">
                                          <p:stCondLst>
                                            <p:cond delay="0"/>
                                          </p:stCondLst>
                                        </p:cTn>
                                        <p:tgtEl>
                                          <p:spTgt spid="3865"/>
                                        </p:tgtEl>
                                        <p:attrNameLst>
                                          <p:attrName>style.visibility</p:attrName>
                                        </p:attrNameLst>
                                      </p:cBhvr>
                                      <p:to>
                                        <p:strVal val="visible"/>
                                      </p:to>
                                    </p:set>
                                    <p:anim calcmode="lin" valueType="num">
                                      <p:cBhvr additive="base">
                                        <p:cTn id="147" dur="150"/>
                                        <p:tgtEl>
                                          <p:spTgt spid="3865"/>
                                        </p:tgtEl>
                                        <p:attrNameLst>
                                          <p:attrName>ppt_y</p:attrName>
                                        </p:attrNameLst>
                                      </p:cBhvr>
                                      <p:tavLst>
                                        <p:tav tm="0">
                                          <p:val>
                                            <p:strVal val="#ppt_y+1"/>
                                          </p:val>
                                        </p:tav>
                                        <p:tav tm="100000">
                                          <p:val>
                                            <p:strVal val="#ppt_y"/>
                                          </p:val>
                                        </p:tav>
                                      </p:tavLst>
                                    </p:anim>
                                  </p:childTnLst>
                                </p:cTn>
                              </p:par>
                            </p:childTnLst>
                          </p:cTn>
                        </p:par>
                        <p:par>
                          <p:cTn id="148" fill="hold">
                            <p:stCondLst>
                              <p:cond delay="5750"/>
                            </p:stCondLst>
                            <p:childTnLst>
                              <p:par>
                                <p:cTn id="149" presetID="2" presetClass="entr" presetSubtype="4" fill="hold" nodeType="afterEffect">
                                  <p:stCondLst>
                                    <p:cond delay="0"/>
                                  </p:stCondLst>
                                  <p:childTnLst>
                                    <p:set>
                                      <p:cBhvr>
                                        <p:cTn id="150" dur="1" fill="hold">
                                          <p:stCondLst>
                                            <p:cond delay="0"/>
                                          </p:stCondLst>
                                        </p:cTn>
                                        <p:tgtEl>
                                          <p:spTgt spid="3866"/>
                                        </p:tgtEl>
                                        <p:attrNameLst>
                                          <p:attrName>style.visibility</p:attrName>
                                        </p:attrNameLst>
                                      </p:cBhvr>
                                      <p:to>
                                        <p:strVal val="visible"/>
                                      </p:to>
                                    </p:set>
                                    <p:anim calcmode="lin" valueType="num">
                                      <p:cBhvr additive="base">
                                        <p:cTn id="151" dur="150"/>
                                        <p:tgtEl>
                                          <p:spTgt spid="3866"/>
                                        </p:tgtEl>
                                        <p:attrNameLst>
                                          <p:attrName>ppt_y</p:attrName>
                                        </p:attrNameLst>
                                      </p:cBhvr>
                                      <p:tavLst>
                                        <p:tav tm="0">
                                          <p:val>
                                            <p:strVal val="#ppt_y+1"/>
                                          </p:val>
                                        </p:tav>
                                        <p:tav tm="100000">
                                          <p:val>
                                            <p:strVal val="#ppt_y"/>
                                          </p:val>
                                        </p:tav>
                                      </p:tavLst>
                                    </p:anim>
                                  </p:childTnLst>
                                </p:cTn>
                              </p:par>
                            </p:childTnLst>
                          </p:cTn>
                        </p:par>
                        <p:par>
                          <p:cTn id="152" fill="hold">
                            <p:stCondLst>
                              <p:cond delay="5900"/>
                            </p:stCondLst>
                            <p:childTnLst>
                              <p:par>
                                <p:cTn id="153" presetID="2" presetClass="entr" presetSubtype="4" fill="hold" nodeType="afterEffect">
                                  <p:stCondLst>
                                    <p:cond delay="0"/>
                                  </p:stCondLst>
                                  <p:childTnLst>
                                    <p:set>
                                      <p:cBhvr>
                                        <p:cTn id="154" dur="1" fill="hold">
                                          <p:stCondLst>
                                            <p:cond delay="0"/>
                                          </p:stCondLst>
                                        </p:cTn>
                                        <p:tgtEl>
                                          <p:spTgt spid="3871"/>
                                        </p:tgtEl>
                                        <p:attrNameLst>
                                          <p:attrName>style.visibility</p:attrName>
                                        </p:attrNameLst>
                                      </p:cBhvr>
                                      <p:to>
                                        <p:strVal val="visible"/>
                                      </p:to>
                                    </p:set>
                                    <p:anim calcmode="lin" valueType="num">
                                      <p:cBhvr additive="base">
                                        <p:cTn id="155" dur="150"/>
                                        <p:tgtEl>
                                          <p:spTgt spid="3871"/>
                                        </p:tgtEl>
                                        <p:attrNameLst>
                                          <p:attrName>ppt_y</p:attrName>
                                        </p:attrNameLst>
                                      </p:cBhvr>
                                      <p:tavLst>
                                        <p:tav tm="0">
                                          <p:val>
                                            <p:strVal val="#ppt_y+1"/>
                                          </p:val>
                                        </p:tav>
                                        <p:tav tm="100000">
                                          <p:val>
                                            <p:strVal val="#ppt_y"/>
                                          </p:val>
                                        </p:tav>
                                      </p:tavLst>
                                    </p:anim>
                                  </p:childTnLst>
                                </p:cTn>
                              </p:par>
                            </p:childTnLst>
                          </p:cTn>
                        </p:par>
                        <p:par>
                          <p:cTn id="156" fill="hold">
                            <p:stCondLst>
                              <p:cond delay="6050"/>
                            </p:stCondLst>
                            <p:childTnLst>
                              <p:par>
                                <p:cTn id="157" presetID="2" presetClass="entr" presetSubtype="4" fill="hold" nodeType="afterEffect">
                                  <p:stCondLst>
                                    <p:cond delay="0"/>
                                  </p:stCondLst>
                                  <p:childTnLst>
                                    <p:set>
                                      <p:cBhvr>
                                        <p:cTn id="158" dur="1" fill="hold">
                                          <p:stCondLst>
                                            <p:cond delay="0"/>
                                          </p:stCondLst>
                                        </p:cTn>
                                        <p:tgtEl>
                                          <p:spTgt spid="3876"/>
                                        </p:tgtEl>
                                        <p:attrNameLst>
                                          <p:attrName>style.visibility</p:attrName>
                                        </p:attrNameLst>
                                      </p:cBhvr>
                                      <p:to>
                                        <p:strVal val="visible"/>
                                      </p:to>
                                    </p:set>
                                    <p:anim calcmode="lin" valueType="num">
                                      <p:cBhvr additive="base">
                                        <p:cTn id="159" dur="150"/>
                                        <p:tgtEl>
                                          <p:spTgt spid="3876"/>
                                        </p:tgtEl>
                                        <p:attrNameLst>
                                          <p:attrName>ppt_y</p:attrName>
                                        </p:attrNameLst>
                                      </p:cBhvr>
                                      <p:tavLst>
                                        <p:tav tm="0">
                                          <p:val>
                                            <p:strVal val="#ppt_y+1"/>
                                          </p:val>
                                        </p:tav>
                                        <p:tav tm="100000">
                                          <p:val>
                                            <p:strVal val="#ppt_y"/>
                                          </p:val>
                                        </p:tav>
                                      </p:tavLst>
                                    </p:anim>
                                  </p:childTnLst>
                                </p:cTn>
                              </p:par>
                            </p:childTnLst>
                          </p:cTn>
                        </p:par>
                        <p:par>
                          <p:cTn id="160" fill="hold">
                            <p:stCondLst>
                              <p:cond delay="6200"/>
                            </p:stCondLst>
                            <p:childTnLst>
                              <p:par>
                                <p:cTn id="161" presetID="2" presetClass="entr" presetSubtype="4" fill="hold" nodeType="afterEffect">
                                  <p:stCondLst>
                                    <p:cond delay="0"/>
                                  </p:stCondLst>
                                  <p:childTnLst>
                                    <p:set>
                                      <p:cBhvr>
                                        <p:cTn id="162" dur="1" fill="hold">
                                          <p:stCondLst>
                                            <p:cond delay="0"/>
                                          </p:stCondLst>
                                        </p:cTn>
                                        <p:tgtEl>
                                          <p:spTgt spid="3879"/>
                                        </p:tgtEl>
                                        <p:attrNameLst>
                                          <p:attrName>style.visibility</p:attrName>
                                        </p:attrNameLst>
                                      </p:cBhvr>
                                      <p:to>
                                        <p:strVal val="visible"/>
                                      </p:to>
                                    </p:set>
                                    <p:anim calcmode="lin" valueType="num">
                                      <p:cBhvr additive="base">
                                        <p:cTn id="163" dur="150"/>
                                        <p:tgtEl>
                                          <p:spTgt spid="3879"/>
                                        </p:tgtEl>
                                        <p:attrNameLst>
                                          <p:attrName>ppt_y</p:attrName>
                                        </p:attrNameLst>
                                      </p:cBhvr>
                                      <p:tavLst>
                                        <p:tav tm="0">
                                          <p:val>
                                            <p:strVal val="#ppt_y+1"/>
                                          </p:val>
                                        </p:tav>
                                        <p:tav tm="100000">
                                          <p:val>
                                            <p:strVal val="#ppt_y"/>
                                          </p:val>
                                        </p:tav>
                                      </p:tavLst>
                                    </p:anim>
                                  </p:childTnLst>
                                </p:cTn>
                              </p:par>
                            </p:childTnLst>
                          </p:cTn>
                        </p:par>
                        <p:par>
                          <p:cTn id="164" fill="hold">
                            <p:stCondLst>
                              <p:cond delay="6350"/>
                            </p:stCondLst>
                            <p:childTnLst>
                              <p:par>
                                <p:cTn id="165" presetID="2" presetClass="entr" presetSubtype="4" fill="hold" nodeType="afterEffect">
                                  <p:stCondLst>
                                    <p:cond delay="0"/>
                                  </p:stCondLst>
                                  <p:childTnLst>
                                    <p:set>
                                      <p:cBhvr>
                                        <p:cTn id="166" dur="1" fill="hold">
                                          <p:stCondLst>
                                            <p:cond delay="0"/>
                                          </p:stCondLst>
                                        </p:cTn>
                                        <p:tgtEl>
                                          <p:spTgt spid="3882"/>
                                        </p:tgtEl>
                                        <p:attrNameLst>
                                          <p:attrName>style.visibility</p:attrName>
                                        </p:attrNameLst>
                                      </p:cBhvr>
                                      <p:to>
                                        <p:strVal val="visible"/>
                                      </p:to>
                                    </p:set>
                                    <p:anim calcmode="lin" valueType="num">
                                      <p:cBhvr additive="base">
                                        <p:cTn id="167" dur="150"/>
                                        <p:tgtEl>
                                          <p:spTgt spid="3882"/>
                                        </p:tgtEl>
                                        <p:attrNameLst>
                                          <p:attrName>ppt_y</p:attrName>
                                        </p:attrNameLst>
                                      </p:cBhvr>
                                      <p:tavLst>
                                        <p:tav tm="0">
                                          <p:val>
                                            <p:strVal val="#ppt_y+1"/>
                                          </p:val>
                                        </p:tav>
                                        <p:tav tm="100000">
                                          <p:val>
                                            <p:strVal val="#ppt_y"/>
                                          </p:val>
                                        </p:tav>
                                      </p:tavLst>
                                    </p:anim>
                                  </p:childTnLst>
                                </p:cTn>
                              </p:par>
                            </p:childTnLst>
                          </p:cTn>
                        </p:par>
                        <p:par>
                          <p:cTn id="168" fill="hold">
                            <p:stCondLst>
                              <p:cond delay="6500"/>
                            </p:stCondLst>
                            <p:childTnLst>
                              <p:par>
                                <p:cTn id="169" presetID="2" presetClass="entr" presetSubtype="4" fill="hold" nodeType="afterEffect">
                                  <p:stCondLst>
                                    <p:cond delay="0"/>
                                  </p:stCondLst>
                                  <p:childTnLst>
                                    <p:set>
                                      <p:cBhvr>
                                        <p:cTn id="170" dur="1" fill="hold">
                                          <p:stCondLst>
                                            <p:cond delay="0"/>
                                          </p:stCondLst>
                                        </p:cTn>
                                        <p:tgtEl>
                                          <p:spTgt spid="3886"/>
                                        </p:tgtEl>
                                        <p:attrNameLst>
                                          <p:attrName>style.visibility</p:attrName>
                                        </p:attrNameLst>
                                      </p:cBhvr>
                                      <p:to>
                                        <p:strVal val="visible"/>
                                      </p:to>
                                    </p:set>
                                    <p:anim calcmode="lin" valueType="num">
                                      <p:cBhvr additive="base">
                                        <p:cTn id="171" dur="150"/>
                                        <p:tgtEl>
                                          <p:spTgt spid="3886"/>
                                        </p:tgtEl>
                                        <p:attrNameLst>
                                          <p:attrName>ppt_y</p:attrName>
                                        </p:attrNameLst>
                                      </p:cBhvr>
                                      <p:tavLst>
                                        <p:tav tm="0">
                                          <p:val>
                                            <p:strVal val="#ppt_y+1"/>
                                          </p:val>
                                        </p:tav>
                                        <p:tav tm="100000">
                                          <p:val>
                                            <p:strVal val="#ppt_y"/>
                                          </p:val>
                                        </p:tav>
                                      </p:tavLst>
                                    </p:anim>
                                  </p:childTnLst>
                                </p:cTn>
                              </p:par>
                            </p:childTnLst>
                          </p:cTn>
                        </p:par>
                        <p:par>
                          <p:cTn id="172" fill="hold">
                            <p:stCondLst>
                              <p:cond delay="6650"/>
                            </p:stCondLst>
                            <p:childTnLst>
                              <p:par>
                                <p:cTn id="173" presetID="2" presetClass="entr" presetSubtype="4" fill="hold" nodeType="afterEffect">
                                  <p:stCondLst>
                                    <p:cond delay="0"/>
                                  </p:stCondLst>
                                  <p:childTnLst>
                                    <p:set>
                                      <p:cBhvr>
                                        <p:cTn id="174" dur="1" fill="hold">
                                          <p:stCondLst>
                                            <p:cond delay="0"/>
                                          </p:stCondLst>
                                        </p:cTn>
                                        <p:tgtEl>
                                          <p:spTgt spid="3890"/>
                                        </p:tgtEl>
                                        <p:attrNameLst>
                                          <p:attrName>style.visibility</p:attrName>
                                        </p:attrNameLst>
                                      </p:cBhvr>
                                      <p:to>
                                        <p:strVal val="visible"/>
                                      </p:to>
                                    </p:set>
                                    <p:anim calcmode="lin" valueType="num">
                                      <p:cBhvr additive="base">
                                        <p:cTn id="175" dur="150"/>
                                        <p:tgtEl>
                                          <p:spTgt spid="3890"/>
                                        </p:tgtEl>
                                        <p:attrNameLst>
                                          <p:attrName>ppt_y</p:attrName>
                                        </p:attrNameLst>
                                      </p:cBhvr>
                                      <p:tavLst>
                                        <p:tav tm="0">
                                          <p:val>
                                            <p:strVal val="#ppt_y+1"/>
                                          </p:val>
                                        </p:tav>
                                        <p:tav tm="100000">
                                          <p:val>
                                            <p:strVal val="#ppt_y"/>
                                          </p:val>
                                        </p:tav>
                                      </p:tavLst>
                                    </p:anim>
                                  </p:childTnLst>
                                </p:cTn>
                              </p:par>
                            </p:childTnLst>
                          </p:cTn>
                        </p:par>
                        <p:par>
                          <p:cTn id="176" fill="hold">
                            <p:stCondLst>
                              <p:cond delay="6800"/>
                            </p:stCondLst>
                            <p:childTnLst>
                              <p:par>
                                <p:cTn id="177" presetID="2" presetClass="entr" presetSubtype="4" fill="hold" nodeType="afterEffect">
                                  <p:stCondLst>
                                    <p:cond delay="0"/>
                                  </p:stCondLst>
                                  <p:childTnLst>
                                    <p:set>
                                      <p:cBhvr>
                                        <p:cTn id="178" dur="1" fill="hold">
                                          <p:stCondLst>
                                            <p:cond delay="0"/>
                                          </p:stCondLst>
                                        </p:cTn>
                                        <p:tgtEl>
                                          <p:spTgt spid="3894"/>
                                        </p:tgtEl>
                                        <p:attrNameLst>
                                          <p:attrName>style.visibility</p:attrName>
                                        </p:attrNameLst>
                                      </p:cBhvr>
                                      <p:to>
                                        <p:strVal val="visible"/>
                                      </p:to>
                                    </p:set>
                                    <p:anim calcmode="lin" valueType="num">
                                      <p:cBhvr additive="base">
                                        <p:cTn id="179" dur="150"/>
                                        <p:tgtEl>
                                          <p:spTgt spid="3894"/>
                                        </p:tgtEl>
                                        <p:attrNameLst>
                                          <p:attrName>ppt_y</p:attrName>
                                        </p:attrNameLst>
                                      </p:cBhvr>
                                      <p:tavLst>
                                        <p:tav tm="0">
                                          <p:val>
                                            <p:strVal val="#ppt_y+1"/>
                                          </p:val>
                                        </p:tav>
                                        <p:tav tm="100000">
                                          <p:val>
                                            <p:strVal val="#ppt_y"/>
                                          </p:val>
                                        </p:tav>
                                      </p:tavLst>
                                    </p:anim>
                                  </p:childTnLst>
                                </p:cTn>
                              </p:par>
                            </p:childTnLst>
                          </p:cTn>
                        </p:par>
                        <p:par>
                          <p:cTn id="180" fill="hold">
                            <p:stCondLst>
                              <p:cond delay="6950"/>
                            </p:stCondLst>
                            <p:childTnLst>
                              <p:par>
                                <p:cTn id="181" presetID="2" presetClass="entr" presetSubtype="4" fill="hold" nodeType="afterEffect">
                                  <p:stCondLst>
                                    <p:cond delay="0"/>
                                  </p:stCondLst>
                                  <p:childTnLst>
                                    <p:set>
                                      <p:cBhvr>
                                        <p:cTn id="182" dur="1" fill="hold">
                                          <p:stCondLst>
                                            <p:cond delay="0"/>
                                          </p:stCondLst>
                                        </p:cTn>
                                        <p:tgtEl>
                                          <p:spTgt spid="3899"/>
                                        </p:tgtEl>
                                        <p:attrNameLst>
                                          <p:attrName>style.visibility</p:attrName>
                                        </p:attrNameLst>
                                      </p:cBhvr>
                                      <p:to>
                                        <p:strVal val="visible"/>
                                      </p:to>
                                    </p:set>
                                    <p:anim calcmode="lin" valueType="num">
                                      <p:cBhvr additive="base">
                                        <p:cTn id="183" dur="150"/>
                                        <p:tgtEl>
                                          <p:spTgt spid="3899"/>
                                        </p:tgtEl>
                                        <p:attrNameLst>
                                          <p:attrName>ppt_y</p:attrName>
                                        </p:attrNameLst>
                                      </p:cBhvr>
                                      <p:tavLst>
                                        <p:tav tm="0">
                                          <p:val>
                                            <p:strVal val="#ppt_y+1"/>
                                          </p:val>
                                        </p:tav>
                                        <p:tav tm="100000">
                                          <p:val>
                                            <p:strVal val="#ppt_y"/>
                                          </p:val>
                                        </p:tav>
                                      </p:tavLst>
                                    </p:anim>
                                  </p:childTnLst>
                                </p:cTn>
                              </p:par>
                            </p:childTnLst>
                          </p:cTn>
                        </p:par>
                        <p:par>
                          <p:cTn id="184" fill="hold">
                            <p:stCondLst>
                              <p:cond delay="7100"/>
                            </p:stCondLst>
                            <p:childTnLst>
                              <p:par>
                                <p:cTn id="185" presetID="2" presetClass="entr" presetSubtype="4" fill="hold" nodeType="afterEffect">
                                  <p:stCondLst>
                                    <p:cond delay="0"/>
                                  </p:stCondLst>
                                  <p:childTnLst>
                                    <p:set>
                                      <p:cBhvr>
                                        <p:cTn id="186" dur="1" fill="hold">
                                          <p:stCondLst>
                                            <p:cond delay="0"/>
                                          </p:stCondLst>
                                        </p:cTn>
                                        <p:tgtEl>
                                          <p:spTgt spid="3903"/>
                                        </p:tgtEl>
                                        <p:attrNameLst>
                                          <p:attrName>style.visibility</p:attrName>
                                        </p:attrNameLst>
                                      </p:cBhvr>
                                      <p:to>
                                        <p:strVal val="visible"/>
                                      </p:to>
                                    </p:set>
                                    <p:anim calcmode="lin" valueType="num">
                                      <p:cBhvr additive="base">
                                        <p:cTn id="187" dur="150"/>
                                        <p:tgtEl>
                                          <p:spTgt spid="3903"/>
                                        </p:tgtEl>
                                        <p:attrNameLst>
                                          <p:attrName>ppt_y</p:attrName>
                                        </p:attrNameLst>
                                      </p:cBhvr>
                                      <p:tavLst>
                                        <p:tav tm="0">
                                          <p:val>
                                            <p:strVal val="#ppt_y+1"/>
                                          </p:val>
                                        </p:tav>
                                        <p:tav tm="100000">
                                          <p:val>
                                            <p:strVal val="#ppt_y"/>
                                          </p:val>
                                        </p:tav>
                                      </p:tavLst>
                                    </p:anim>
                                  </p:childTnLst>
                                </p:cTn>
                              </p:par>
                            </p:childTnLst>
                          </p:cTn>
                        </p:par>
                        <p:par>
                          <p:cTn id="188" fill="hold">
                            <p:stCondLst>
                              <p:cond delay="7250"/>
                            </p:stCondLst>
                            <p:childTnLst>
                              <p:par>
                                <p:cTn id="189" presetID="2" presetClass="entr" presetSubtype="4" fill="hold" nodeType="afterEffect">
                                  <p:stCondLst>
                                    <p:cond delay="0"/>
                                  </p:stCondLst>
                                  <p:childTnLst>
                                    <p:set>
                                      <p:cBhvr>
                                        <p:cTn id="190" dur="1" fill="hold">
                                          <p:stCondLst>
                                            <p:cond delay="0"/>
                                          </p:stCondLst>
                                        </p:cTn>
                                        <p:tgtEl>
                                          <p:spTgt spid="3904"/>
                                        </p:tgtEl>
                                        <p:attrNameLst>
                                          <p:attrName>style.visibility</p:attrName>
                                        </p:attrNameLst>
                                      </p:cBhvr>
                                      <p:to>
                                        <p:strVal val="visible"/>
                                      </p:to>
                                    </p:set>
                                    <p:anim calcmode="lin" valueType="num">
                                      <p:cBhvr additive="base">
                                        <p:cTn id="191" dur="150"/>
                                        <p:tgtEl>
                                          <p:spTgt spid="3904"/>
                                        </p:tgtEl>
                                        <p:attrNameLst>
                                          <p:attrName>ppt_y</p:attrName>
                                        </p:attrNameLst>
                                      </p:cBhvr>
                                      <p:tavLst>
                                        <p:tav tm="0">
                                          <p:val>
                                            <p:strVal val="#ppt_y+1"/>
                                          </p:val>
                                        </p:tav>
                                        <p:tav tm="100000">
                                          <p:val>
                                            <p:strVal val="#ppt_y"/>
                                          </p:val>
                                        </p:tav>
                                      </p:tavLst>
                                    </p:anim>
                                  </p:childTnLst>
                                </p:cTn>
                              </p:par>
                            </p:childTnLst>
                          </p:cTn>
                        </p:par>
                        <p:par>
                          <p:cTn id="192" fill="hold">
                            <p:stCondLst>
                              <p:cond delay="7400"/>
                            </p:stCondLst>
                            <p:childTnLst>
                              <p:par>
                                <p:cTn id="193" presetID="2" presetClass="entr" presetSubtype="4" fill="hold" nodeType="afterEffect">
                                  <p:stCondLst>
                                    <p:cond delay="0"/>
                                  </p:stCondLst>
                                  <p:childTnLst>
                                    <p:set>
                                      <p:cBhvr>
                                        <p:cTn id="194" dur="1" fill="hold">
                                          <p:stCondLst>
                                            <p:cond delay="0"/>
                                          </p:stCondLst>
                                        </p:cTn>
                                        <p:tgtEl>
                                          <p:spTgt spid="3905"/>
                                        </p:tgtEl>
                                        <p:attrNameLst>
                                          <p:attrName>style.visibility</p:attrName>
                                        </p:attrNameLst>
                                      </p:cBhvr>
                                      <p:to>
                                        <p:strVal val="visible"/>
                                      </p:to>
                                    </p:set>
                                    <p:anim calcmode="lin" valueType="num">
                                      <p:cBhvr additive="base">
                                        <p:cTn id="195" dur="150"/>
                                        <p:tgtEl>
                                          <p:spTgt spid="3905"/>
                                        </p:tgtEl>
                                        <p:attrNameLst>
                                          <p:attrName>ppt_y</p:attrName>
                                        </p:attrNameLst>
                                      </p:cBhvr>
                                      <p:tavLst>
                                        <p:tav tm="0">
                                          <p:val>
                                            <p:strVal val="#ppt_y+1"/>
                                          </p:val>
                                        </p:tav>
                                        <p:tav tm="100000">
                                          <p:val>
                                            <p:strVal val="#ppt_y"/>
                                          </p:val>
                                        </p:tav>
                                      </p:tavLst>
                                    </p:anim>
                                  </p:childTnLst>
                                </p:cTn>
                              </p:par>
                            </p:childTnLst>
                          </p:cTn>
                        </p:par>
                        <p:par>
                          <p:cTn id="196" fill="hold">
                            <p:stCondLst>
                              <p:cond delay="7550"/>
                            </p:stCondLst>
                            <p:childTnLst>
                              <p:par>
                                <p:cTn id="197" presetID="2" presetClass="entr" presetSubtype="4" fill="hold" nodeType="afterEffect">
                                  <p:stCondLst>
                                    <p:cond delay="0"/>
                                  </p:stCondLst>
                                  <p:childTnLst>
                                    <p:set>
                                      <p:cBhvr>
                                        <p:cTn id="198" dur="1" fill="hold">
                                          <p:stCondLst>
                                            <p:cond delay="0"/>
                                          </p:stCondLst>
                                        </p:cTn>
                                        <p:tgtEl>
                                          <p:spTgt spid="3908"/>
                                        </p:tgtEl>
                                        <p:attrNameLst>
                                          <p:attrName>style.visibility</p:attrName>
                                        </p:attrNameLst>
                                      </p:cBhvr>
                                      <p:to>
                                        <p:strVal val="visible"/>
                                      </p:to>
                                    </p:set>
                                    <p:anim calcmode="lin" valueType="num">
                                      <p:cBhvr additive="base">
                                        <p:cTn id="199" dur="150"/>
                                        <p:tgtEl>
                                          <p:spTgt spid="3908"/>
                                        </p:tgtEl>
                                        <p:attrNameLst>
                                          <p:attrName>ppt_y</p:attrName>
                                        </p:attrNameLst>
                                      </p:cBhvr>
                                      <p:tavLst>
                                        <p:tav tm="0">
                                          <p:val>
                                            <p:strVal val="#ppt_y+1"/>
                                          </p:val>
                                        </p:tav>
                                        <p:tav tm="100000">
                                          <p:val>
                                            <p:strVal val="#ppt_y"/>
                                          </p:val>
                                        </p:tav>
                                      </p:tavLst>
                                    </p:anim>
                                  </p:childTnLst>
                                </p:cTn>
                              </p:par>
                            </p:childTnLst>
                          </p:cTn>
                        </p:par>
                        <p:par>
                          <p:cTn id="200" fill="hold">
                            <p:stCondLst>
                              <p:cond delay="7700"/>
                            </p:stCondLst>
                            <p:childTnLst>
                              <p:par>
                                <p:cTn id="201" presetID="2" presetClass="entr" presetSubtype="4" fill="hold" nodeType="afterEffect">
                                  <p:stCondLst>
                                    <p:cond delay="0"/>
                                  </p:stCondLst>
                                  <p:childTnLst>
                                    <p:set>
                                      <p:cBhvr>
                                        <p:cTn id="202" dur="1" fill="hold">
                                          <p:stCondLst>
                                            <p:cond delay="0"/>
                                          </p:stCondLst>
                                        </p:cTn>
                                        <p:tgtEl>
                                          <p:spTgt spid="3912"/>
                                        </p:tgtEl>
                                        <p:attrNameLst>
                                          <p:attrName>style.visibility</p:attrName>
                                        </p:attrNameLst>
                                      </p:cBhvr>
                                      <p:to>
                                        <p:strVal val="visible"/>
                                      </p:to>
                                    </p:set>
                                    <p:anim calcmode="lin" valueType="num">
                                      <p:cBhvr additive="base">
                                        <p:cTn id="203" dur="150"/>
                                        <p:tgtEl>
                                          <p:spTgt spid="3912"/>
                                        </p:tgtEl>
                                        <p:attrNameLst>
                                          <p:attrName>ppt_y</p:attrName>
                                        </p:attrNameLst>
                                      </p:cBhvr>
                                      <p:tavLst>
                                        <p:tav tm="0">
                                          <p:val>
                                            <p:strVal val="#ppt_y+1"/>
                                          </p:val>
                                        </p:tav>
                                        <p:tav tm="100000">
                                          <p:val>
                                            <p:strVal val="#ppt_y"/>
                                          </p:val>
                                        </p:tav>
                                      </p:tavLst>
                                    </p:anim>
                                  </p:childTnLst>
                                </p:cTn>
                              </p:par>
                            </p:childTnLst>
                          </p:cTn>
                        </p:par>
                        <p:par>
                          <p:cTn id="204" fill="hold">
                            <p:stCondLst>
                              <p:cond delay="7850"/>
                            </p:stCondLst>
                            <p:childTnLst>
                              <p:par>
                                <p:cTn id="205" presetID="2" presetClass="entr" presetSubtype="4" fill="hold" nodeType="afterEffect">
                                  <p:stCondLst>
                                    <p:cond delay="0"/>
                                  </p:stCondLst>
                                  <p:childTnLst>
                                    <p:set>
                                      <p:cBhvr>
                                        <p:cTn id="206" dur="1" fill="hold">
                                          <p:stCondLst>
                                            <p:cond delay="0"/>
                                          </p:stCondLst>
                                        </p:cTn>
                                        <p:tgtEl>
                                          <p:spTgt spid="3913"/>
                                        </p:tgtEl>
                                        <p:attrNameLst>
                                          <p:attrName>style.visibility</p:attrName>
                                        </p:attrNameLst>
                                      </p:cBhvr>
                                      <p:to>
                                        <p:strVal val="visible"/>
                                      </p:to>
                                    </p:set>
                                    <p:anim calcmode="lin" valueType="num">
                                      <p:cBhvr additive="base">
                                        <p:cTn id="207" dur="150"/>
                                        <p:tgtEl>
                                          <p:spTgt spid="3913"/>
                                        </p:tgtEl>
                                        <p:attrNameLst>
                                          <p:attrName>ppt_y</p:attrName>
                                        </p:attrNameLst>
                                      </p:cBhvr>
                                      <p:tavLst>
                                        <p:tav tm="0">
                                          <p:val>
                                            <p:strVal val="#ppt_y+1"/>
                                          </p:val>
                                        </p:tav>
                                        <p:tav tm="100000">
                                          <p:val>
                                            <p:strVal val="#ppt_y"/>
                                          </p:val>
                                        </p:tav>
                                      </p:tavLst>
                                    </p:anim>
                                  </p:childTnLst>
                                </p:cTn>
                              </p:par>
                            </p:childTnLst>
                          </p:cTn>
                        </p:par>
                        <p:par>
                          <p:cTn id="208" fill="hold">
                            <p:stCondLst>
                              <p:cond delay="8000"/>
                            </p:stCondLst>
                            <p:childTnLst>
                              <p:par>
                                <p:cTn id="209" presetID="2" presetClass="entr" presetSubtype="4" fill="hold" nodeType="afterEffect">
                                  <p:stCondLst>
                                    <p:cond delay="0"/>
                                  </p:stCondLst>
                                  <p:childTnLst>
                                    <p:set>
                                      <p:cBhvr>
                                        <p:cTn id="210" dur="1" fill="hold">
                                          <p:stCondLst>
                                            <p:cond delay="0"/>
                                          </p:stCondLst>
                                        </p:cTn>
                                        <p:tgtEl>
                                          <p:spTgt spid="3914"/>
                                        </p:tgtEl>
                                        <p:attrNameLst>
                                          <p:attrName>style.visibility</p:attrName>
                                        </p:attrNameLst>
                                      </p:cBhvr>
                                      <p:to>
                                        <p:strVal val="visible"/>
                                      </p:to>
                                    </p:set>
                                    <p:anim calcmode="lin" valueType="num">
                                      <p:cBhvr additive="base">
                                        <p:cTn id="211" dur="250"/>
                                        <p:tgtEl>
                                          <p:spTgt spid="3914"/>
                                        </p:tgtEl>
                                        <p:attrNameLst>
                                          <p:attrName>ppt_y</p:attrName>
                                        </p:attrNameLst>
                                      </p:cBhvr>
                                      <p:tavLst>
                                        <p:tav tm="0">
                                          <p:val>
                                            <p:strVal val="#ppt_y+1"/>
                                          </p:val>
                                        </p:tav>
                                        <p:tav tm="100000">
                                          <p:val>
                                            <p:strVal val="#ppt_y"/>
                                          </p:val>
                                        </p:tav>
                                      </p:tavLst>
                                    </p:anim>
                                  </p:childTnLst>
                                </p:cTn>
                              </p:par>
                            </p:childTnLst>
                          </p:cTn>
                        </p:par>
                        <p:par>
                          <p:cTn id="212" fill="hold">
                            <p:stCondLst>
                              <p:cond delay="8250"/>
                            </p:stCondLst>
                            <p:childTnLst>
                              <p:par>
                                <p:cTn id="213" presetID="2" presetClass="entr" presetSubtype="4" fill="hold" nodeType="afterEffect">
                                  <p:stCondLst>
                                    <p:cond delay="0"/>
                                  </p:stCondLst>
                                  <p:childTnLst>
                                    <p:set>
                                      <p:cBhvr>
                                        <p:cTn id="214" dur="1" fill="hold">
                                          <p:stCondLst>
                                            <p:cond delay="0"/>
                                          </p:stCondLst>
                                        </p:cTn>
                                        <p:tgtEl>
                                          <p:spTgt spid="3923"/>
                                        </p:tgtEl>
                                        <p:attrNameLst>
                                          <p:attrName>style.visibility</p:attrName>
                                        </p:attrNameLst>
                                      </p:cBhvr>
                                      <p:to>
                                        <p:strVal val="visible"/>
                                      </p:to>
                                    </p:set>
                                    <p:anim calcmode="lin" valueType="num">
                                      <p:cBhvr additive="base">
                                        <p:cTn id="215" dur="250"/>
                                        <p:tgtEl>
                                          <p:spTgt spid="3923"/>
                                        </p:tgtEl>
                                        <p:attrNameLst>
                                          <p:attrName>ppt_y</p:attrName>
                                        </p:attrNameLst>
                                      </p:cBhvr>
                                      <p:tavLst>
                                        <p:tav tm="0">
                                          <p:val>
                                            <p:strVal val="#ppt_y+1"/>
                                          </p:val>
                                        </p:tav>
                                        <p:tav tm="100000">
                                          <p:val>
                                            <p:strVal val="#ppt_y"/>
                                          </p:val>
                                        </p:tav>
                                      </p:tavLst>
                                    </p:anim>
                                  </p:childTnLst>
                                </p:cTn>
                              </p:par>
                            </p:childTnLst>
                          </p:cTn>
                        </p:par>
                        <p:par>
                          <p:cTn id="216" fill="hold">
                            <p:stCondLst>
                              <p:cond delay="8500"/>
                            </p:stCondLst>
                            <p:childTnLst>
                              <p:par>
                                <p:cTn id="217" presetID="2" presetClass="entr" presetSubtype="4" fill="hold" nodeType="afterEffect">
                                  <p:stCondLst>
                                    <p:cond delay="0"/>
                                  </p:stCondLst>
                                  <p:childTnLst>
                                    <p:set>
                                      <p:cBhvr>
                                        <p:cTn id="218" dur="1" fill="hold">
                                          <p:stCondLst>
                                            <p:cond delay="0"/>
                                          </p:stCondLst>
                                        </p:cTn>
                                        <p:tgtEl>
                                          <p:spTgt spid="3915"/>
                                        </p:tgtEl>
                                        <p:attrNameLst>
                                          <p:attrName>style.visibility</p:attrName>
                                        </p:attrNameLst>
                                      </p:cBhvr>
                                      <p:to>
                                        <p:strVal val="visible"/>
                                      </p:to>
                                    </p:set>
                                    <p:anim calcmode="lin" valueType="num">
                                      <p:cBhvr additive="base">
                                        <p:cTn id="219" dur="250"/>
                                        <p:tgtEl>
                                          <p:spTgt spid="3915"/>
                                        </p:tgtEl>
                                        <p:attrNameLst>
                                          <p:attrName>ppt_y</p:attrName>
                                        </p:attrNameLst>
                                      </p:cBhvr>
                                      <p:tavLst>
                                        <p:tav tm="0">
                                          <p:val>
                                            <p:strVal val="#ppt_y+1"/>
                                          </p:val>
                                        </p:tav>
                                        <p:tav tm="100000">
                                          <p:val>
                                            <p:strVal val="#ppt_y"/>
                                          </p:val>
                                        </p:tav>
                                      </p:tavLst>
                                    </p:anim>
                                  </p:childTnLst>
                                </p:cTn>
                              </p:par>
                            </p:childTnLst>
                          </p:cTn>
                        </p:par>
                        <p:par>
                          <p:cTn id="220" fill="hold">
                            <p:stCondLst>
                              <p:cond delay="8750"/>
                            </p:stCondLst>
                            <p:childTnLst>
                              <p:par>
                                <p:cTn id="221" presetID="2" presetClass="entr" presetSubtype="4" fill="hold" nodeType="afterEffect">
                                  <p:stCondLst>
                                    <p:cond delay="0"/>
                                  </p:stCondLst>
                                  <p:childTnLst>
                                    <p:set>
                                      <p:cBhvr>
                                        <p:cTn id="222" dur="1" fill="hold">
                                          <p:stCondLst>
                                            <p:cond delay="0"/>
                                          </p:stCondLst>
                                        </p:cTn>
                                        <p:tgtEl>
                                          <p:spTgt spid="3924"/>
                                        </p:tgtEl>
                                        <p:attrNameLst>
                                          <p:attrName>style.visibility</p:attrName>
                                        </p:attrNameLst>
                                      </p:cBhvr>
                                      <p:to>
                                        <p:strVal val="visible"/>
                                      </p:to>
                                    </p:set>
                                    <p:anim calcmode="lin" valueType="num">
                                      <p:cBhvr additive="base">
                                        <p:cTn id="223" dur="250"/>
                                        <p:tgtEl>
                                          <p:spTgt spid="3924"/>
                                        </p:tgtEl>
                                        <p:attrNameLst>
                                          <p:attrName>ppt_y</p:attrName>
                                        </p:attrNameLst>
                                      </p:cBhvr>
                                      <p:tavLst>
                                        <p:tav tm="0">
                                          <p:val>
                                            <p:strVal val="#ppt_y+1"/>
                                          </p:val>
                                        </p:tav>
                                        <p:tav tm="100000">
                                          <p:val>
                                            <p:strVal val="#ppt_y"/>
                                          </p:val>
                                        </p:tav>
                                      </p:tavLst>
                                    </p:anim>
                                  </p:childTnLst>
                                </p:cTn>
                              </p:par>
                            </p:childTnLst>
                          </p:cTn>
                        </p:par>
                        <p:par>
                          <p:cTn id="224" fill="hold">
                            <p:stCondLst>
                              <p:cond delay="9000"/>
                            </p:stCondLst>
                            <p:childTnLst>
                              <p:par>
                                <p:cTn id="225" presetID="2" presetClass="entr" presetSubtype="4" fill="hold" nodeType="afterEffect">
                                  <p:stCondLst>
                                    <p:cond delay="0"/>
                                  </p:stCondLst>
                                  <p:childTnLst>
                                    <p:set>
                                      <p:cBhvr>
                                        <p:cTn id="226" dur="1" fill="hold">
                                          <p:stCondLst>
                                            <p:cond delay="0"/>
                                          </p:stCondLst>
                                        </p:cTn>
                                        <p:tgtEl>
                                          <p:spTgt spid="3916"/>
                                        </p:tgtEl>
                                        <p:attrNameLst>
                                          <p:attrName>style.visibility</p:attrName>
                                        </p:attrNameLst>
                                      </p:cBhvr>
                                      <p:to>
                                        <p:strVal val="visible"/>
                                      </p:to>
                                    </p:set>
                                    <p:anim calcmode="lin" valueType="num">
                                      <p:cBhvr additive="base">
                                        <p:cTn id="227" dur="250"/>
                                        <p:tgtEl>
                                          <p:spTgt spid="3916"/>
                                        </p:tgtEl>
                                        <p:attrNameLst>
                                          <p:attrName>ppt_y</p:attrName>
                                        </p:attrNameLst>
                                      </p:cBhvr>
                                      <p:tavLst>
                                        <p:tav tm="0">
                                          <p:val>
                                            <p:strVal val="#ppt_y+1"/>
                                          </p:val>
                                        </p:tav>
                                        <p:tav tm="100000">
                                          <p:val>
                                            <p:strVal val="#ppt_y"/>
                                          </p:val>
                                        </p:tav>
                                      </p:tavLst>
                                    </p:anim>
                                  </p:childTnLst>
                                </p:cTn>
                              </p:par>
                            </p:childTnLst>
                          </p:cTn>
                        </p:par>
                        <p:par>
                          <p:cTn id="228" fill="hold">
                            <p:stCondLst>
                              <p:cond delay="9250"/>
                            </p:stCondLst>
                            <p:childTnLst>
                              <p:par>
                                <p:cTn id="229" presetID="2" presetClass="entr" presetSubtype="4" fill="hold" nodeType="afterEffect">
                                  <p:stCondLst>
                                    <p:cond delay="0"/>
                                  </p:stCondLst>
                                  <p:childTnLst>
                                    <p:set>
                                      <p:cBhvr>
                                        <p:cTn id="230" dur="1" fill="hold">
                                          <p:stCondLst>
                                            <p:cond delay="0"/>
                                          </p:stCondLst>
                                        </p:cTn>
                                        <p:tgtEl>
                                          <p:spTgt spid="3922"/>
                                        </p:tgtEl>
                                        <p:attrNameLst>
                                          <p:attrName>style.visibility</p:attrName>
                                        </p:attrNameLst>
                                      </p:cBhvr>
                                      <p:to>
                                        <p:strVal val="visible"/>
                                      </p:to>
                                    </p:set>
                                    <p:anim calcmode="lin" valueType="num">
                                      <p:cBhvr additive="base">
                                        <p:cTn id="231" dur="250"/>
                                        <p:tgtEl>
                                          <p:spTgt spid="3922"/>
                                        </p:tgtEl>
                                        <p:attrNameLst>
                                          <p:attrName>ppt_y</p:attrName>
                                        </p:attrNameLst>
                                      </p:cBhvr>
                                      <p:tavLst>
                                        <p:tav tm="0">
                                          <p:val>
                                            <p:strVal val="#ppt_y+1"/>
                                          </p:val>
                                        </p:tav>
                                        <p:tav tm="100000">
                                          <p:val>
                                            <p:strVal val="#ppt_y"/>
                                          </p:val>
                                        </p:tav>
                                      </p:tavLst>
                                    </p:anim>
                                  </p:childTnLst>
                                </p:cTn>
                              </p:par>
                            </p:childTnLst>
                          </p:cTn>
                        </p:par>
                        <p:par>
                          <p:cTn id="232" fill="hold">
                            <p:stCondLst>
                              <p:cond delay="9500"/>
                            </p:stCondLst>
                            <p:childTnLst>
                              <p:par>
                                <p:cTn id="233" presetID="2" presetClass="entr" presetSubtype="4" fill="hold" nodeType="afterEffect">
                                  <p:stCondLst>
                                    <p:cond delay="0"/>
                                  </p:stCondLst>
                                  <p:childTnLst>
                                    <p:set>
                                      <p:cBhvr>
                                        <p:cTn id="234" dur="1" fill="hold">
                                          <p:stCondLst>
                                            <p:cond delay="0"/>
                                          </p:stCondLst>
                                        </p:cTn>
                                        <p:tgtEl>
                                          <p:spTgt spid="3917"/>
                                        </p:tgtEl>
                                        <p:attrNameLst>
                                          <p:attrName>style.visibility</p:attrName>
                                        </p:attrNameLst>
                                      </p:cBhvr>
                                      <p:to>
                                        <p:strVal val="visible"/>
                                      </p:to>
                                    </p:set>
                                    <p:anim calcmode="lin" valueType="num">
                                      <p:cBhvr additive="base">
                                        <p:cTn id="235" dur="250"/>
                                        <p:tgtEl>
                                          <p:spTgt spid="3917"/>
                                        </p:tgtEl>
                                        <p:attrNameLst>
                                          <p:attrName>ppt_y</p:attrName>
                                        </p:attrNameLst>
                                      </p:cBhvr>
                                      <p:tavLst>
                                        <p:tav tm="0">
                                          <p:val>
                                            <p:strVal val="#ppt_y+1"/>
                                          </p:val>
                                        </p:tav>
                                        <p:tav tm="100000">
                                          <p:val>
                                            <p:strVal val="#ppt_y"/>
                                          </p:val>
                                        </p:tav>
                                      </p:tavLst>
                                    </p:anim>
                                  </p:childTnLst>
                                </p:cTn>
                              </p:par>
                            </p:childTnLst>
                          </p:cTn>
                        </p:par>
                        <p:par>
                          <p:cTn id="236" fill="hold">
                            <p:stCondLst>
                              <p:cond delay="9750"/>
                            </p:stCondLst>
                            <p:childTnLst>
                              <p:par>
                                <p:cTn id="237" presetID="2" presetClass="entr" presetSubtype="4" fill="hold" nodeType="afterEffect">
                                  <p:stCondLst>
                                    <p:cond delay="0"/>
                                  </p:stCondLst>
                                  <p:childTnLst>
                                    <p:set>
                                      <p:cBhvr>
                                        <p:cTn id="238" dur="1" fill="hold">
                                          <p:stCondLst>
                                            <p:cond delay="0"/>
                                          </p:stCondLst>
                                        </p:cTn>
                                        <p:tgtEl>
                                          <p:spTgt spid="3920"/>
                                        </p:tgtEl>
                                        <p:attrNameLst>
                                          <p:attrName>style.visibility</p:attrName>
                                        </p:attrNameLst>
                                      </p:cBhvr>
                                      <p:to>
                                        <p:strVal val="visible"/>
                                      </p:to>
                                    </p:set>
                                    <p:anim calcmode="lin" valueType="num">
                                      <p:cBhvr additive="base">
                                        <p:cTn id="239" dur="250"/>
                                        <p:tgtEl>
                                          <p:spTgt spid="3920"/>
                                        </p:tgtEl>
                                        <p:attrNameLst>
                                          <p:attrName>ppt_y</p:attrName>
                                        </p:attrNameLst>
                                      </p:cBhvr>
                                      <p:tavLst>
                                        <p:tav tm="0">
                                          <p:val>
                                            <p:strVal val="#ppt_y+1"/>
                                          </p:val>
                                        </p:tav>
                                        <p:tav tm="100000">
                                          <p:val>
                                            <p:strVal val="#ppt_y"/>
                                          </p:val>
                                        </p:tav>
                                      </p:tavLst>
                                    </p:anim>
                                  </p:childTnLst>
                                </p:cTn>
                              </p:par>
                            </p:childTnLst>
                          </p:cTn>
                        </p:par>
                        <p:par>
                          <p:cTn id="240" fill="hold">
                            <p:stCondLst>
                              <p:cond delay="10000"/>
                            </p:stCondLst>
                            <p:childTnLst>
                              <p:par>
                                <p:cTn id="241" presetID="2" presetClass="entr" presetSubtype="4" fill="hold" nodeType="afterEffect">
                                  <p:stCondLst>
                                    <p:cond delay="0"/>
                                  </p:stCondLst>
                                  <p:childTnLst>
                                    <p:set>
                                      <p:cBhvr>
                                        <p:cTn id="242" dur="1" fill="hold">
                                          <p:stCondLst>
                                            <p:cond delay="0"/>
                                          </p:stCondLst>
                                        </p:cTn>
                                        <p:tgtEl>
                                          <p:spTgt spid="3918"/>
                                        </p:tgtEl>
                                        <p:attrNameLst>
                                          <p:attrName>style.visibility</p:attrName>
                                        </p:attrNameLst>
                                      </p:cBhvr>
                                      <p:to>
                                        <p:strVal val="visible"/>
                                      </p:to>
                                    </p:set>
                                    <p:anim calcmode="lin" valueType="num">
                                      <p:cBhvr additive="base">
                                        <p:cTn id="243" dur="250"/>
                                        <p:tgtEl>
                                          <p:spTgt spid="3918"/>
                                        </p:tgtEl>
                                        <p:attrNameLst>
                                          <p:attrName>ppt_y</p:attrName>
                                        </p:attrNameLst>
                                      </p:cBhvr>
                                      <p:tavLst>
                                        <p:tav tm="0">
                                          <p:val>
                                            <p:strVal val="#ppt_y+1"/>
                                          </p:val>
                                        </p:tav>
                                        <p:tav tm="100000">
                                          <p:val>
                                            <p:strVal val="#ppt_y"/>
                                          </p:val>
                                        </p:tav>
                                      </p:tavLst>
                                    </p:anim>
                                  </p:childTnLst>
                                </p:cTn>
                              </p:par>
                            </p:childTnLst>
                          </p:cTn>
                        </p:par>
                        <p:par>
                          <p:cTn id="244" fill="hold">
                            <p:stCondLst>
                              <p:cond delay="10250"/>
                            </p:stCondLst>
                            <p:childTnLst>
                              <p:par>
                                <p:cTn id="245" presetID="2" presetClass="entr" presetSubtype="4" fill="hold" nodeType="afterEffect">
                                  <p:stCondLst>
                                    <p:cond delay="0"/>
                                  </p:stCondLst>
                                  <p:childTnLst>
                                    <p:set>
                                      <p:cBhvr>
                                        <p:cTn id="246" dur="1" fill="hold">
                                          <p:stCondLst>
                                            <p:cond delay="0"/>
                                          </p:stCondLst>
                                        </p:cTn>
                                        <p:tgtEl>
                                          <p:spTgt spid="3925"/>
                                        </p:tgtEl>
                                        <p:attrNameLst>
                                          <p:attrName>style.visibility</p:attrName>
                                        </p:attrNameLst>
                                      </p:cBhvr>
                                      <p:to>
                                        <p:strVal val="visible"/>
                                      </p:to>
                                    </p:set>
                                    <p:anim calcmode="lin" valueType="num">
                                      <p:cBhvr additive="base">
                                        <p:cTn id="247" dur="250"/>
                                        <p:tgtEl>
                                          <p:spTgt spid="3925"/>
                                        </p:tgtEl>
                                        <p:attrNameLst>
                                          <p:attrName>ppt_y</p:attrName>
                                        </p:attrNameLst>
                                      </p:cBhvr>
                                      <p:tavLst>
                                        <p:tav tm="0">
                                          <p:val>
                                            <p:strVal val="#ppt_y+1"/>
                                          </p:val>
                                        </p:tav>
                                        <p:tav tm="100000">
                                          <p:val>
                                            <p:strVal val="#ppt_y"/>
                                          </p:val>
                                        </p:tav>
                                      </p:tavLst>
                                    </p:anim>
                                  </p:childTnLst>
                                </p:cTn>
                              </p:par>
                            </p:childTnLst>
                          </p:cTn>
                        </p:par>
                        <p:par>
                          <p:cTn id="248" fill="hold">
                            <p:stCondLst>
                              <p:cond delay="10500"/>
                            </p:stCondLst>
                            <p:childTnLst>
                              <p:par>
                                <p:cTn id="249" presetID="2" presetClass="entr" presetSubtype="4" fill="hold" nodeType="afterEffect">
                                  <p:stCondLst>
                                    <p:cond delay="0"/>
                                  </p:stCondLst>
                                  <p:childTnLst>
                                    <p:set>
                                      <p:cBhvr>
                                        <p:cTn id="250" dur="1" fill="hold">
                                          <p:stCondLst>
                                            <p:cond delay="0"/>
                                          </p:stCondLst>
                                        </p:cTn>
                                        <p:tgtEl>
                                          <p:spTgt spid="3919"/>
                                        </p:tgtEl>
                                        <p:attrNameLst>
                                          <p:attrName>style.visibility</p:attrName>
                                        </p:attrNameLst>
                                      </p:cBhvr>
                                      <p:to>
                                        <p:strVal val="visible"/>
                                      </p:to>
                                    </p:set>
                                    <p:anim calcmode="lin" valueType="num">
                                      <p:cBhvr additive="base">
                                        <p:cTn id="251" dur="250"/>
                                        <p:tgtEl>
                                          <p:spTgt spid="3919"/>
                                        </p:tgtEl>
                                        <p:attrNameLst>
                                          <p:attrName>ppt_y</p:attrName>
                                        </p:attrNameLst>
                                      </p:cBhvr>
                                      <p:tavLst>
                                        <p:tav tm="0">
                                          <p:val>
                                            <p:strVal val="#ppt_y+1"/>
                                          </p:val>
                                        </p:tav>
                                        <p:tav tm="100000">
                                          <p:val>
                                            <p:strVal val="#ppt_y"/>
                                          </p:val>
                                        </p:tav>
                                      </p:tavLst>
                                    </p:anim>
                                  </p:childTnLst>
                                </p:cTn>
                              </p:par>
                            </p:childTnLst>
                          </p:cTn>
                        </p:par>
                        <p:par>
                          <p:cTn id="252" fill="hold">
                            <p:stCondLst>
                              <p:cond delay="10750"/>
                            </p:stCondLst>
                            <p:childTnLst>
                              <p:par>
                                <p:cTn id="253" presetID="2" presetClass="entr" presetSubtype="4" fill="hold" nodeType="afterEffect">
                                  <p:stCondLst>
                                    <p:cond delay="0"/>
                                  </p:stCondLst>
                                  <p:childTnLst>
                                    <p:set>
                                      <p:cBhvr>
                                        <p:cTn id="254" dur="1" fill="hold">
                                          <p:stCondLst>
                                            <p:cond delay="0"/>
                                          </p:stCondLst>
                                        </p:cTn>
                                        <p:tgtEl>
                                          <p:spTgt spid="3921"/>
                                        </p:tgtEl>
                                        <p:attrNameLst>
                                          <p:attrName>style.visibility</p:attrName>
                                        </p:attrNameLst>
                                      </p:cBhvr>
                                      <p:to>
                                        <p:strVal val="visible"/>
                                      </p:to>
                                    </p:set>
                                    <p:anim calcmode="lin" valueType="num">
                                      <p:cBhvr additive="base">
                                        <p:cTn id="255" dur="250"/>
                                        <p:tgtEl>
                                          <p:spTgt spid="39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929"/>
        <p:cNvGrpSpPr/>
        <p:nvPr/>
      </p:nvGrpSpPr>
      <p:grpSpPr>
        <a:xfrm>
          <a:off x="0" y="0"/>
          <a:ext cx="0" cy="0"/>
          <a:chOff x="0" y="0"/>
          <a:chExt cx="0" cy="0"/>
        </a:xfrm>
      </p:grpSpPr>
      <p:sp>
        <p:nvSpPr>
          <p:cNvPr id="3930" name="Google Shape;3930;p58"/>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3931" name="Google Shape;3931;p58"/>
          <p:cNvSpPr/>
          <p:nvPr/>
        </p:nvSpPr>
        <p:spPr>
          <a:xfrm>
            <a:off x="2971801" y="1593850"/>
            <a:ext cx="1528763" cy="1520825"/>
          </a:xfrm>
          <a:custGeom>
            <a:avLst/>
            <a:gdLst/>
            <a:ahLst/>
            <a:cxnLst/>
            <a:rect l="l" t="t" r="r" b="b"/>
            <a:pathLst>
              <a:path w="650" h="647" extrusionOk="0">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2" name="Google Shape;3932;p58"/>
          <p:cNvSpPr txBox="1"/>
          <p:nvPr/>
        </p:nvSpPr>
        <p:spPr>
          <a:xfrm>
            <a:off x="553818" y="895351"/>
            <a:ext cx="8044156" cy="477054"/>
          </a:xfrm>
          <a:prstGeom prst="rect">
            <a:avLst/>
          </a:prstGeom>
          <a:noFill/>
          <a:ln>
            <a:noFill/>
          </a:ln>
        </p:spPr>
        <p:txBody>
          <a:bodyPr spcFirstLastPara="1" wrap="square" lIns="45700" tIns="22850" rIns="45700" bIns="22850" anchor="ctr" anchorCtr="0">
            <a:spAutoFit/>
          </a:bodyPr>
          <a:lstStyle/>
          <a:p>
            <a:pPr marL="0" marR="0" lvl="0" indent="0" algn="ctr" rtl="0">
              <a:spcBef>
                <a:spcPts val="0"/>
              </a:spcBef>
              <a:spcAft>
                <a:spcPts val="0"/>
              </a:spcAft>
              <a:buNone/>
            </a:pPr>
            <a:r>
              <a:rPr lang="en-US" sz="1400">
                <a:solidFill>
                  <a:srgbClr val="A5A5A5"/>
                </a:solidFill>
                <a:latin typeface="Calibri"/>
                <a:ea typeface="Calibri"/>
                <a:cs typeface="Calibri"/>
                <a:sym typeface="Calibri"/>
              </a:rPr>
              <a:t>Nullam eu tempor purus. Nunc a leo magna, sit amet consequat risus. Etiam faucibus tortor a ipsum vehicula sed suscipit. Nunc a leo magna, sit amet consequat risus. </a:t>
            </a:r>
            <a:endParaRPr/>
          </a:p>
        </p:txBody>
      </p:sp>
      <p:sp>
        <p:nvSpPr>
          <p:cNvPr id="3933" name="Google Shape;3933;p58"/>
          <p:cNvSpPr/>
          <p:nvPr/>
        </p:nvSpPr>
        <p:spPr>
          <a:xfrm>
            <a:off x="2971801" y="3109912"/>
            <a:ext cx="1528763" cy="1519238"/>
          </a:xfrm>
          <a:custGeom>
            <a:avLst/>
            <a:gdLst/>
            <a:ahLst/>
            <a:cxnLst/>
            <a:rect l="l" t="t" r="r" b="b"/>
            <a:pathLst>
              <a:path w="650" h="646" extrusionOk="0">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4" name="Google Shape;3934;p58"/>
          <p:cNvSpPr/>
          <p:nvPr/>
        </p:nvSpPr>
        <p:spPr>
          <a:xfrm>
            <a:off x="4495801" y="1593850"/>
            <a:ext cx="1530350" cy="1520825"/>
          </a:xfrm>
          <a:custGeom>
            <a:avLst/>
            <a:gdLst/>
            <a:ahLst/>
            <a:cxnLst/>
            <a:rect l="l" t="t" r="r" b="b"/>
            <a:pathLst>
              <a:path w="651" h="647" extrusionOk="0">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5" name="Google Shape;3935;p58"/>
          <p:cNvSpPr/>
          <p:nvPr/>
        </p:nvSpPr>
        <p:spPr>
          <a:xfrm>
            <a:off x="4495801" y="3109912"/>
            <a:ext cx="1530350" cy="1519238"/>
          </a:xfrm>
          <a:custGeom>
            <a:avLst/>
            <a:gdLst/>
            <a:ahLst/>
            <a:cxnLst/>
            <a:rect l="l" t="t" r="r" b="b"/>
            <a:pathLst>
              <a:path w="651" h="646" extrusionOk="0">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nvGrpSpPr>
          <p:cNvPr id="3936" name="Google Shape;3936;p58"/>
          <p:cNvGrpSpPr/>
          <p:nvPr/>
        </p:nvGrpSpPr>
        <p:grpSpPr>
          <a:xfrm>
            <a:off x="3733800" y="2461624"/>
            <a:ext cx="441754" cy="421788"/>
            <a:chOff x="4417791" y="3086470"/>
            <a:chExt cx="441754" cy="421788"/>
          </a:xfrm>
        </p:grpSpPr>
        <p:sp>
          <p:nvSpPr>
            <p:cNvPr id="3937" name="Google Shape;3937;p58"/>
            <p:cNvSpPr/>
            <p:nvPr/>
          </p:nvSpPr>
          <p:spPr>
            <a:xfrm>
              <a:off x="4417791" y="3086470"/>
              <a:ext cx="441754" cy="421788"/>
            </a:xfrm>
            <a:custGeom>
              <a:avLst/>
              <a:gdLst/>
              <a:ahLst/>
              <a:cxnLst/>
              <a:rect l="l" t="t" r="r" b="b"/>
              <a:pathLst>
                <a:path w="133" h="127" extrusionOk="0">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38" name="Google Shape;3938;p58"/>
            <p:cNvSpPr/>
            <p:nvPr/>
          </p:nvSpPr>
          <p:spPr>
            <a:xfrm>
              <a:off x="4627437" y="3365998"/>
              <a:ext cx="29949" cy="32446"/>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939" name="Google Shape;3939;p58"/>
          <p:cNvGrpSpPr/>
          <p:nvPr/>
        </p:nvGrpSpPr>
        <p:grpSpPr>
          <a:xfrm>
            <a:off x="4803410" y="3348037"/>
            <a:ext cx="378191" cy="457200"/>
            <a:chOff x="3526798" y="4057329"/>
            <a:chExt cx="284519" cy="359394"/>
          </a:xfrm>
        </p:grpSpPr>
        <p:sp>
          <p:nvSpPr>
            <p:cNvPr id="3940" name="Google Shape;3940;p58"/>
            <p:cNvSpPr/>
            <p:nvPr/>
          </p:nvSpPr>
          <p:spPr>
            <a:xfrm>
              <a:off x="3561739" y="4092269"/>
              <a:ext cx="214637" cy="289511"/>
            </a:xfrm>
            <a:custGeom>
              <a:avLst/>
              <a:gdLst/>
              <a:ahLst/>
              <a:cxnLst/>
              <a:rect l="l" t="t" r="r" b="b"/>
              <a:pathLst>
                <a:path w="86" h="116" extrusionOk="0">
                  <a:moveTo>
                    <a:pt x="0" y="10"/>
                  </a:moveTo>
                  <a:lnTo>
                    <a:pt x="76" y="10"/>
                  </a:lnTo>
                  <a:lnTo>
                    <a:pt x="76" y="116"/>
                  </a:lnTo>
                  <a:lnTo>
                    <a:pt x="86" y="116"/>
                  </a:lnTo>
                  <a:lnTo>
                    <a:pt x="86" y="0"/>
                  </a:lnTo>
                  <a:lnTo>
                    <a:pt x="0" y="0"/>
                  </a:lnTo>
                  <a:lnTo>
                    <a:pt x="0" y="1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1" name="Google Shape;3941;p58"/>
            <p:cNvSpPr/>
            <p:nvPr/>
          </p:nvSpPr>
          <p:spPr>
            <a:xfrm>
              <a:off x="3599175" y="4057329"/>
              <a:ext cx="212142" cy="284519"/>
            </a:xfrm>
            <a:custGeom>
              <a:avLst/>
              <a:gdLst/>
              <a:ahLst/>
              <a:cxnLst/>
              <a:rect l="l" t="t" r="r" b="b"/>
              <a:pathLst>
                <a:path w="85" h="114" extrusionOk="0">
                  <a:moveTo>
                    <a:pt x="0" y="0"/>
                  </a:moveTo>
                  <a:lnTo>
                    <a:pt x="0" y="9"/>
                  </a:lnTo>
                  <a:lnTo>
                    <a:pt x="76" y="9"/>
                  </a:lnTo>
                  <a:lnTo>
                    <a:pt x="76" y="114"/>
                  </a:lnTo>
                  <a:lnTo>
                    <a:pt x="85" y="114"/>
                  </a:lnTo>
                  <a:lnTo>
                    <a:pt x="85" y="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2" name="Google Shape;3942;p58"/>
            <p:cNvSpPr/>
            <p:nvPr/>
          </p:nvSpPr>
          <p:spPr>
            <a:xfrm>
              <a:off x="3526798" y="4129707"/>
              <a:ext cx="212142" cy="287016"/>
            </a:xfrm>
            <a:custGeom>
              <a:avLst/>
              <a:gdLst/>
              <a:ahLst/>
              <a:cxnLst/>
              <a:rect l="l" t="t" r="r" b="b"/>
              <a:pathLst>
                <a:path w="85" h="115" extrusionOk="0">
                  <a:moveTo>
                    <a:pt x="0" y="0"/>
                  </a:moveTo>
                  <a:lnTo>
                    <a:pt x="0" y="115"/>
                  </a:lnTo>
                  <a:lnTo>
                    <a:pt x="85" y="115"/>
                  </a:lnTo>
                  <a:lnTo>
                    <a:pt x="85" y="105"/>
                  </a:lnTo>
                  <a:lnTo>
                    <a:pt x="85" y="0"/>
                  </a:lnTo>
                  <a:lnTo>
                    <a:pt x="10" y="0"/>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943" name="Google Shape;3943;p58"/>
          <p:cNvGrpSpPr/>
          <p:nvPr/>
        </p:nvGrpSpPr>
        <p:grpSpPr>
          <a:xfrm>
            <a:off x="4825874" y="2395484"/>
            <a:ext cx="279527" cy="509141"/>
            <a:chOff x="3536781" y="2689641"/>
            <a:chExt cx="279527" cy="509141"/>
          </a:xfrm>
        </p:grpSpPr>
        <p:sp>
          <p:nvSpPr>
            <p:cNvPr id="3944" name="Google Shape;3944;p58"/>
            <p:cNvSpPr/>
            <p:nvPr/>
          </p:nvSpPr>
          <p:spPr>
            <a:xfrm>
              <a:off x="3536781" y="2689641"/>
              <a:ext cx="279527" cy="381855"/>
            </a:xfrm>
            <a:custGeom>
              <a:avLst/>
              <a:gdLst/>
              <a:ahLst/>
              <a:cxnLst/>
              <a:rect l="l" t="t" r="r" b="b"/>
              <a:pathLst>
                <a:path w="84" h="115" extrusionOk="0">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5" name="Google Shape;3945;p58"/>
            <p:cNvSpPr/>
            <p:nvPr/>
          </p:nvSpPr>
          <p:spPr>
            <a:xfrm>
              <a:off x="3631621" y="3166335"/>
              <a:ext cx="97336" cy="9983"/>
            </a:xfrm>
            <a:custGeom>
              <a:avLst/>
              <a:gdLst/>
              <a:ahLst/>
              <a:cxnLst/>
              <a:rect l="l" t="t" r="r" b="b"/>
              <a:pathLst>
                <a:path w="29" h="3" extrusionOk="0">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6" name="Google Shape;3946;p58"/>
            <p:cNvSpPr/>
            <p:nvPr/>
          </p:nvSpPr>
          <p:spPr>
            <a:xfrm>
              <a:off x="3646596" y="3186302"/>
              <a:ext cx="69882" cy="12480"/>
            </a:xfrm>
            <a:custGeom>
              <a:avLst/>
              <a:gdLst/>
              <a:ahLst/>
              <a:cxnLst/>
              <a:rect l="l" t="t" r="r" b="b"/>
              <a:pathLst>
                <a:path w="21" h="4" extrusionOk="0">
                  <a:moveTo>
                    <a:pt x="10" y="4"/>
                  </a:moveTo>
                  <a:cubicBezTo>
                    <a:pt x="14" y="4"/>
                    <a:pt x="18" y="2"/>
                    <a:pt x="21" y="0"/>
                  </a:cubicBezTo>
                  <a:cubicBezTo>
                    <a:pt x="0" y="0"/>
                    <a:pt x="0" y="0"/>
                    <a:pt x="0" y="0"/>
                  </a:cubicBezTo>
                  <a:cubicBezTo>
                    <a:pt x="2" y="2"/>
                    <a:pt x="6" y="4"/>
                    <a:pt x="10" y="4"/>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7" name="Google Shape;3947;p58"/>
            <p:cNvSpPr/>
            <p:nvPr/>
          </p:nvSpPr>
          <p:spPr>
            <a:xfrm>
              <a:off x="3629124" y="3086470"/>
              <a:ext cx="102328" cy="69882"/>
            </a:xfrm>
            <a:custGeom>
              <a:avLst/>
              <a:gdLst/>
              <a:ahLst/>
              <a:cxnLst/>
              <a:rect l="l" t="t" r="r" b="b"/>
              <a:pathLst>
                <a:path w="31" h="21" extrusionOk="0">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48" name="Google Shape;3948;p58"/>
            <p:cNvSpPr/>
            <p:nvPr/>
          </p:nvSpPr>
          <p:spPr>
            <a:xfrm>
              <a:off x="3626629" y="2864345"/>
              <a:ext cx="104823" cy="207151"/>
            </a:xfrm>
            <a:custGeom>
              <a:avLst/>
              <a:gdLst/>
              <a:ahLst/>
              <a:cxnLst/>
              <a:rect l="l" t="t" r="r" b="b"/>
              <a:pathLst>
                <a:path w="42" h="83" extrusionOk="0">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grpSp>
        <p:nvGrpSpPr>
          <p:cNvPr id="3949" name="Google Shape;3949;p58"/>
          <p:cNvGrpSpPr/>
          <p:nvPr/>
        </p:nvGrpSpPr>
        <p:grpSpPr>
          <a:xfrm>
            <a:off x="3736182" y="3348038"/>
            <a:ext cx="444744" cy="429583"/>
            <a:chOff x="5099140" y="1309474"/>
            <a:chExt cx="439257" cy="424283"/>
          </a:xfrm>
        </p:grpSpPr>
        <p:sp>
          <p:nvSpPr>
            <p:cNvPr id="3950" name="Google Shape;3950;p58"/>
            <p:cNvSpPr/>
            <p:nvPr/>
          </p:nvSpPr>
          <p:spPr>
            <a:xfrm>
              <a:off x="5256374" y="1479187"/>
              <a:ext cx="47421"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1" name="Google Shape;3951;p58"/>
            <p:cNvSpPr/>
            <p:nvPr/>
          </p:nvSpPr>
          <p:spPr>
            <a:xfrm>
              <a:off x="5331247" y="1479187"/>
              <a:ext cx="49916"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2" name="Google Shape;3952;p58"/>
            <p:cNvSpPr/>
            <p:nvPr/>
          </p:nvSpPr>
          <p:spPr>
            <a:xfrm>
              <a:off x="5408617" y="1479187"/>
              <a:ext cx="49916"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3" name="Google Shape;3953;p58"/>
            <p:cNvSpPr/>
            <p:nvPr/>
          </p:nvSpPr>
          <p:spPr>
            <a:xfrm>
              <a:off x="5256374" y="1546573"/>
              <a:ext cx="47421" cy="47421"/>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4" name="Google Shape;3954;p58"/>
            <p:cNvSpPr/>
            <p:nvPr/>
          </p:nvSpPr>
          <p:spPr>
            <a:xfrm>
              <a:off x="5331247" y="1546573"/>
              <a:ext cx="49916" cy="47421"/>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5" name="Google Shape;3955;p58"/>
            <p:cNvSpPr/>
            <p:nvPr/>
          </p:nvSpPr>
          <p:spPr>
            <a:xfrm>
              <a:off x="5408617" y="1546573"/>
              <a:ext cx="49916" cy="47421"/>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6" name="Google Shape;3956;p58"/>
            <p:cNvSpPr/>
            <p:nvPr/>
          </p:nvSpPr>
          <p:spPr>
            <a:xfrm>
              <a:off x="5256374" y="1618951"/>
              <a:ext cx="47421"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7" name="Google Shape;3957;p58"/>
            <p:cNvSpPr/>
            <p:nvPr/>
          </p:nvSpPr>
          <p:spPr>
            <a:xfrm>
              <a:off x="5179005" y="1546573"/>
              <a:ext cx="49916" cy="47421"/>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8" name="Google Shape;3958;p58"/>
            <p:cNvSpPr/>
            <p:nvPr/>
          </p:nvSpPr>
          <p:spPr>
            <a:xfrm>
              <a:off x="5179005" y="1618951"/>
              <a:ext cx="49916"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59" name="Google Shape;3959;p58"/>
            <p:cNvSpPr/>
            <p:nvPr/>
          </p:nvSpPr>
          <p:spPr>
            <a:xfrm>
              <a:off x="5331247" y="1618951"/>
              <a:ext cx="49916"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0" name="Google Shape;3960;p58"/>
            <p:cNvSpPr/>
            <p:nvPr/>
          </p:nvSpPr>
          <p:spPr>
            <a:xfrm>
              <a:off x="5408617" y="1618951"/>
              <a:ext cx="49916" cy="44924"/>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1" name="Google Shape;3961;p58"/>
            <p:cNvSpPr/>
            <p:nvPr/>
          </p:nvSpPr>
          <p:spPr>
            <a:xfrm>
              <a:off x="5099140" y="1339424"/>
              <a:ext cx="439257" cy="394333"/>
            </a:xfrm>
            <a:custGeom>
              <a:avLst/>
              <a:gdLst/>
              <a:ahLst/>
              <a:cxnLst/>
              <a:rect l="l" t="t" r="r" b="b"/>
              <a:pathLst>
                <a:path w="176" h="158" extrusionOk="0">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2" name="Google Shape;3962;p58"/>
            <p:cNvSpPr/>
            <p:nvPr/>
          </p:nvSpPr>
          <p:spPr>
            <a:xfrm>
              <a:off x="5181500" y="1309474"/>
              <a:ext cx="37438" cy="59899"/>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3" name="Google Shape;3963;p58"/>
            <p:cNvSpPr/>
            <p:nvPr/>
          </p:nvSpPr>
          <p:spPr>
            <a:xfrm>
              <a:off x="5428583" y="1309474"/>
              <a:ext cx="34941" cy="59899"/>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grpSp>
      <p:sp>
        <p:nvSpPr>
          <p:cNvPr id="3964" name="Google Shape;3964;p58"/>
          <p:cNvSpPr/>
          <p:nvPr/>
        </p:nvSpPr>
        <p:spPr>
          <a:xfrm>
            <a:off x="533401" y="1809828"/>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5C1A4"/>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5" name="Google Shape;3965;p58"/>
          <p:cNvSpPr txBox="1"/>
          <p:nvPr/>
        </p:nvSpPr>
        <p:spPr>
          <a:xfrm>
            <a:off x="581714" y="1738522"/>
            <a:ext cx="1800913"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45C1A4"/>
                </a:solidFill>
                <a:latin typeface="Calibri"/>
                <a:ea typeface="Calibri"/>
                <a:cs typeface="Calibri"/>
                <a:sym typeface="Calibri"/>
              </a:rPr>
              <a:t>Technology</a:t>
            </a:r>
            <a:endParaRPr/>
          </a:p>
          <a:p>
            <a:pPr marL="0" marR="0" lvl="0" indent="0" algn="r"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66" name="Google Shape;3966;p58"/>
          <p:cNvSpPr/>
          <p:nvPr/>
        </p:nvSpPr>
        <p:spPr>
          <a:xfrm>
            <a:off x="533401" y="3333828"/>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B9D51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7" name="Google Shape;3967;p58"/>
          <p:cNvSpPr txBox="1"/>
          <p:nvPr/>
        </p:nvSpPr>
        <p:spPr>
          <a:xfrm>
            <a:off x="581714" y="3262522"/>
            <a:ext cx="1800913" cy="900246"/>
          </a:xfrm>
          <a:prstGeom prst="rect">
            <a:avLst/>
          </a:prstGeom>
          <a:noFill/>
          <a:ln>
            <a:noFill/>
          </a:ln>
        </p:spPr>
        <p:txBody>
          <a:bodyPr spcFirstLastPara="1" wrap="square" lIns="45700" tIns="22850" rIns="45700" bIns="22850" anchor="t" anchorCtr="0">
            <a:spAutoFit/>
          </a:bodyPr>
          <a:lstStyle/>
          <a:p>
            <a:pPr marL="0" marR="0" lvl="0" indent="0" algn="r" rtl="0">
              <a:lnSpc>
                <a:spcPct val="200000"/>
              </a:lnSpc>
              <a:spcBef>
                <a:spcPts val="0"/>
              </a:spcBef>
              <a:spcAft>
                <a:spcPts val="0"/>
              </a:spcAft>
              <a:buNone/>
            </a:pPr>
            <a:r>
              <a:rPr lang="en-US" sz="1200" b="1">
                <a:solidFill>
                  <a:srgbClr val="B9D51F"/>
                </a:solidFill>
                <a:latin typeface="Calibri"/>
                <a:ea typeface="Calibri"/>
                <a:cs typeface="Calibri"/>
                <a:sym typeface="Calibri"/>
              </a:rPr>
              <a:t>Deadline</a:t>
            </a:r>
            <a:endParaRPr/>
          </a:p>
          <a:p>
            <a:pPr marL="0" marR="0" lvl="0" indent="0" algn="r"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68" name="Google Shape;3968;p58"/>
          <p:cNvSpPr/>
          <p:nvPr/>
        </p:nvSpPr>
        <p:spPr>
          <a:xfrm flipH="1">
            <a:off x="6504888" y="1886028"/>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0E7FB7"/>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69" name="Google Shape;3969;p58"/>
          <p:cNvSpPr txBox="1"/>
          <p:nvPr/>
        </p:nvSpPr>
        <p:spPr>
          <a:xfrm>
            <a:off x="6772475" y="1814722"/>
            <a:ext cx="1800913"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0E7FB7"/>
                </a:solidFill>
                <a:latin typeface="Calibri"/>
                <a:ea typeface="Calibri"/>
                <a:cs typeface="Calibri"/>
                <a:sym typeface="Calibri"/>
              </a:rPr>
              <a:t>New Idea</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
        <p:nvSpPr>
          <p:cNvPr id="3970" name="Google Shape;3970;p58"/>
          <p:cNvSpPr/>
          <p:nvPr/>
        </p:nvSpPr>
        <p:spPr>
          <a:xfrm flipH="1">
            <a:off x="6497801" y="3382541"/>
            <a:ext cx="2105713" cy="967308"/>
          </a:xfrm>
          <a:custGeom>
            <a:avLst/>
            <a:gdLst/>
            <a:ahLst/>
            <a:cxnLst/>
            <a:rect l="l" t="t" r="r" b="b"/>
            <a:pathLst>
              <a:path w="1028" h="522" extrusionOk="0">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w="9525" cap="flat" cmpd="sng">
            <a:solidFill>
              <a:srgbClr val="4BACC6"/>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rgbClr val="000000"/>
              </a:solidFill>
              <a:latin typeface="Calibri"/>
              <a:ea typeface="Calibri"/>
              <a:cs typeface="Calibri"/>
              <a:sym typeface="Calibri"/>
            </a:endParaRPr>
          </a:p>
        </p:txBody>
      </p:sp>
      <p:sp>
        <p:nvSpPr>
          <p:cNvPr id="3971" name="Google Shape;3971;p58"/>
          <p:cNvSpPr txBox="1"/>
          <p:nvPr/>
        </p:nvSpPr>
        <p:spPr>
          <a:xfrm>
            <a:off x="6765388" y="3311235"/>
            <a:ext cx="1800913" cy="900246"/>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200" b="1">
                <a:solidFill>
                  <a:srgbClr val="4BACC6"/>
                </a:solidFill>
                <a:latin typeface="Calibri"/>
                <a:ea typeface="Calibri"/>
                <a:cs typeface="Calibri"/>
                <a:sym typeface="Calibri"/>
              </a:rPr>
              <a:t>Good Capacity</a:t>
            </a:r>
            <a:endParaRPr/>
          </a:p>
          <a:p>
            <a:pPr marL="0" marR="0" lvl="0" indent="0" algn="l" rtl="0">
              <a:spcBef>
                <a:spcPts val="0"/>
              </a:spcBef>
              <a:spcAft>
                <a:spcPts val="0"/>
              </a:spcAft>
              <a:buNone/>
            </a:pPr>
            <a:r>
              <a:rPr lang="en-US" sz="1050">
                <a:solidFill>
                  <a:srgbClr val="7F7F7F"/>
                </a:solidFill>
                <a:latin typeface="Calibri"/>
                <a:ea typeface="Calibri"/>
                <a:cs typeface="Calibri"/>
                <a:sym typeface="Calibri"/>
              </a:rPr>
              <a:t>Mauris quam dolor, cursus at porta et, luctus eget purus. Nunc tempor luctus interdum.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30"/>
                                        </p:tgtEl>
                                        <p:attrNameLst>
                                          <p:attrName>style.visibility</p:attrName>
                                        </p:attrNameLst>
                                      </p:cBhvr>
                                      <p:to>
                                        <p:strVal val="visible"/>
                                      </p:to>
                                    </p:set>
                                    <p:anim calcmode="lin" valueType="num">
                                      <p:cBhvr additive="base">
                                        <p:cTn id="7" dur="500"/>
                                        <p:tgtEl>
                                          <p:spTgt spid="3930"/>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932"/>
                                        </p:tgtEl>
                                        <p:attrNameLst>
                                          <p:attrName>style.visibility</p:attrName>
                                        </p:attrNameLst>
                                      </p:cBhvr>
                                      <p:to>
                                        <p:strVal val="visible"/>
                                      </p:to>
                                    </p:set>
                                    <p:animEffect transition="in" filter="fade">
                                      <p:cBhvr>
                                        <p:cTn id="11" dur="911"/>
                                        <p:tgtEl>
                                          <p:spTgt spid="3932"/>
                                        </p:tgtEl>
                                      </p:cBhvr>
                                    </p:animEffect>
                                  </p:childTnLst>
                                </p:cTn>
                              </p:par>
                            </p:childTnLst>
                          </p:cTn>
                        </p:par>
                        <p:par>
                          <p:cTn id="12" fill="hold">
                            <p:stCondLst>
                              <p:cond delay="1411"/>
                            </p:stCondLst>
                            <p:childTnLst>
                              <p:par>
                                <p:cTn id="13" presetID="2" presetClass="entr" presetSubtype="4" fill="hold" nodeType="afterEffect">
                                  <p:stCondLst>
                                    <p:cond delay="0"/>
                                  </p:stCondLst>
                                  <p:childTnLst>
                                    <p:set>
                                      <p:cBhvr>
                                        <p:cTn id="14" dur="1" fill="hold">
                                          <p:stCondLst>
                                            <p:cond delay="0"/>
                                          </p:stCondLst>
                                        </p:cTn>
                                        <p:tgtEl>
                                          <p:spTgt spid="3931"/>
                                        </p:tgtEl>
                                        <p:attrNameLst>
                                          <p:attrName>style.visibility</p:attrName>
                                        </p:attrNameLst>
                                      </p:cBhvr>
                                      <p:to>
                                        <p:strVal val="visible"/>
                                      </p:to>
                                    </p:set>
                                    <p:anim calcmode="lin" valueType="num">
                                      <p:cBhvr additive="base">
                                        <p:cTn id="15" dur="250"/>
                                        <p:tgtEl>
                                          <p:spTgt spid="3931"/>
                                        </p:tgtEl>
                                        <p:attrNameLst>
                                          <p:attrName>ppt_y</p:attrName>
                                        </p:attrNameLst>
                                      </p:cBhvr>
                                      <p:tavLst>
                                        <p:tav tm="0">
                                          <p:val>
                                            <p:strVal val="#ppt_y+1"/>
                                          </p:val>
                                        </p:tav>
                                        <p:tav tm="100000">
                                          <p:val>
                                            <p:strVal val="#ppt_y"/>
                                          </p:val>
                                        </p:tav>
                                      </p:tavLst>
                                    </p:anim>
                                  </p:childTnLst>
                                </p:cTn>
                              </p:par>
                            </p:childTnLst>
                          </p:cTn>
                        </p:par>
                        <p:par>
                          <p:cTn id="16" fill="hold">
                            <p:stCondLst>
                              <p:cond delay="1661"/>
                            </p:stCondLst>
                            <p:childTnLst>
                              <p:par>
                                <p:cTn id="17" presetID="2" presetClass="entr" presetSubtype="4" fill="hold" nodeType="afterEffect">
                                  <p:stCondLst>
                                    <p:cond delay="0"/>
                                  </p:stCondLst>
                                  <p:childTnLst>
                                    <p:set>
                                      <p:cBhvr>
                                        <p:cTn id="18" dur="1" fill="hold">
                                          <p:stCondLst>
                                            <p:cond delay="0"/>
                                          </p:stCondLst>
                                        </p:cTn>
                                        <p:tgtEl>
                                          <p:spTgt spid="3936"/>
                                        </p:tgtEl>
                                        <p:attrNameLst>
                                          <p:attrName>style.visibility</p:attrName>
                                        </p:attrNameLst>
                                      </p:cBhvr>
                                      <p:to>
                                        <p:strVal val="visible"/>
                                      </p:to>
                                    </p:set>
                                    <p:anim calcmode="lin" valueType="num">
                                      <p:cBhvr additive="base">
                                        <p:cTn id="19" dur="250"/>
                                        <p:tgtEl>
                                          <p:spTgt spid="3936"/>
                                        </p:tgtEl>
                                        <p:attrNameLst>
                                          <p:attrName>ppt_y</p:attrName>
                                        </p:attrNameLst>
                                      </p:cBhvr>
                                      <p:tavLst>
                                        <p:tav tm="0">
                                          <p:val>
                                            <p:strVal val="#ppt_y+1"/>
                                          </p:val>
                                        </p:tav>
                                        <p:tav tm="100000">
                                          <p:val>
                                            <p:strVal val="#ppt_y"/>
                                          </p:val>
                                        </p:tav>
                                      </p:tavLst>
                                    </p:anim>
                                  </p:childTnLst>
                                </p:cTn>
                              </p:par>
                            </p:childTnLst>
                          </p:cTn>
                        </p:par>
                        <p:par>
                          <p:cTn id="20" fill="hold">
                            <p:stCondLst>
                              <p:cond delay="1911"/>
                            </p:stCondLst>
                            <p:childTnLst>
                              <p:par>
                                <p:cTn id="21" presetID="2" presetClass="entr" presetSubtype="4" fill="hold" nodeType="afterEffect">
                                  <p:stCondLst>
                                    <p:cond delay="0"/>
                                  </p:stCondLst>
                                  <p:childTnLst>
                                    <p:set>
                                      <p:cBhvr>
                                        <p:cTn id="22" dur="1" fill="hold">
                                          <p:stCondLst>
                                            <p:cond delay="0"/>
                                          </p:stCondLst>
                                        </p:cTn>
                                        <p:tgtEl>
                                          <p:spTgt spid="3933"/>
                                        </p:tgtEl>
                                        <p:attrNameLst>
                                          <p:attrName>style.visibility</p:attrName>
                                        </p:attrNameLst>
                                      </p:cBhvr>
                                      <p:to>
                                        <p:strVal val="visible"/>
                                      </p:to>
                                    </p:set>
                                    <p:anim calcmode="lin" valueType="num">
                                      <p:cBhvr additive="base">
                                        <p:cTn id="23" dur="250"/>
                                        <p:tgtEl>
                                          <p:spTgt spid="3933"/>
                                        </p:tgtEl>
                                        <p:attrNameLst>
                                          <p:attrName>ppt_y</p:attrName>
                                        </p:attrNameLst>
                                      </p:cBhvr>
                                      <p:tavLst>
                                        <p:tav tm="0">
                                          <p:val>
                                            <p:strVal val="#ppt_y+1"/>
                                          </p:val>
                                        </p:tav>
                                        <p:tav tm="100000">
                                          <p:val>
                                            <p:strVal val="#ppt_y"/>
                                          </p:val>
                                        </p:tav>
                                      </p:tavLst>
                                    </p:anim>
                                  </p:childTnLst>
                                </p:cTn>
                              </p:par>
                            </p:childTnLst>
                          </p:cTn>
                        </p:par>
                        <p:par>
                          <p:cTn id="24" fill="hold">
                            <p:stCondLst>
                              <p:cond delay="2161"/>
                            </p:stCondLst>
                            <p:childTnLst>
                              <p:par>
                                <p:cTn id="25" presetID="2" presetClass="entr" presetSubtype="4" fill="hold" nodeType="afterEffect">
                                  <p:stCondLst>
                                    <p:cond delay="0"/>
                                  </p:stCondLst>
                                  <p:childTnLst>
                                    <p:set>
                                      <p:cBhvr>
                                        <p:cTn id="26" dur="1" fill="hold">
                                          <p:stCondLst>
                                            <p:cond delay="0"/>
                                          </p:stCondLst>
                                        </p:cTn>
                                        <p:tgtEl>
                                          <p:spTgt spid="3949"/>
                                        </p:tgtEl>
                                        <p:attrNameLst>
                                          <p:attrName>style.visibility</p:attrName>
                                        </p:attrNameLst>
                                      </p:cBhvr>
                                      <p:to>
                                        <p:strVal val="visible"/>
                                      </p:to>
                                    </p:set>
                                    <p:anim calcmode="lin" valueType="num">
                                      <p:cBhvr additive="base">
                                        <p:cTn id="27" dur="250"/>
                                        <p:tgtEl>
                                          <p:spTgt spid="3949"/>
                                        </p:tgtEl>
                                        <p:attrNameLst>
                                          <p:attrName>ppt_y</p:attrName>
                                        </p:attrNameLst>
                                      </p:cBhvr>
                                      <p:tavLst>
                                        <p:tav tm="0">
                                          <p:val>
                                            <p:strVal val="#ppt_y+1"/>
                                          </p:val>
                                        </p:tav>
                                        <p:tav tm="100000">
                                          <p:val>
                                            <p:strVal val="#ppt_y"/>
                                          </p:val>
                                        </p:tav>
                                      </p:tavLst>
                                    </p:anim>
                                  </p:childTnLst>
                                </p:cTn>
                              </p:par>
                            </p:childTnLst>
                          </p:cTn>
                        </p:par>
                        <p:par>
                          <p:cTn id="28" fill="hold">
                            <p:stCondLst>
                              <p:cond delay="2411"/>
                            </p:stCondLst>
                            <p:childTnLst>
                              <p:par>
                                <p:cTn id="29" presetID="2" presetClass="entr" presetSubtype="4" fill="hold" nodeType="afterEffect">
                                  <p:stCondLst>
                                    <p:cond delay="0"/>
                                  </p:stCondLst>
                                  <p:childTnLst>
                                    <p:set>
                                      <p:cBhvr>
                                        <p:cTn id="30" dur="1" fill="hold">
                                          <p:stCondLst>
                                            <p:cond delay="0"/>
                                          </p:stCondLst>
                                        </p:cTn>
                                        <p:tgtEl>
                                          <p:spTgt spid="3934"/>
                                        </p:tgtEl>
                                        <p:attrNameLst>
                                          <p:attrName>style.visibility</p:attrName>
                                        </p:attrNameLst>
                                      </p:cBhvr>
                                      <p:to>
                                        <p:strVal val="visible"/>
                                      </p:to>
                                    </p:set>
                                    <p:anim calcmode="lin" valueType="num">
                                      <p:cBhvr additive="base">
                                        <p:cTn id="31" dur="250"/>
                                        <p:tgtEl>
                                          <p:spTgt spid="3934"/>
                                        </p:tgtEl>
                                        <p:attrNameLst>
                                          <p:attrName>ppt_y</p:attrName>
                                        </p:attrNameLst>
                                      </p:cBhvr>
                                      <p:tavLst>
                                        <p:tav tm="0">
                                          <p:val>
                                            <p:strVal val="#ppt_y+1"/>
                                          </p:val>
                                        </p:tav>
                                        <p:tav tm="100000">
                                          <p:val>
                                            <p:strVal val="#ppt_y"/>
                                          </p:val>
                                        </p:tav>
                                      </p:tavLst>
                                    </p:anim>
                                  </p:childTnLst>
                                </p:cTn>
                              </p:par>
                            </p:childTnLst>
                          </p:cTn>
                        </p:par>
                        <p:par>
                          <p:cTn id="32" fill="hold">
                            <p:stCondLst>
                              <p:cond delay="2661"/>
                            </p:stCondLst>
                            <p:childTnLst>
                              <p:par>
                                <p:cTn id="33" presetID="2" presetClass="entr" presetSubtype="4" fill="hold" nodeType="afterEffect">
                                  <p:stCondLst>
                                    <p:cond delay="0"/>
                                  </p:stCondLst>
                                  <p:childTnLst>
                                    <p:set>
                                      <p:cBhvr>
                                        <p:cTn id="34" dur="1" fill="hold">
                                          <p:stCondLst>
                                            <p:cond delay="0"/>
                                          </p:stCondLst>
                                        </p:cTn>
                                        <p:tgtEl>
                                          <p:spTgt spid="3943"/>
                                        </p:tgtEl>
                                        <p:attrNameLst>
                                          <p:attrName>style.visibility</p:attrName>
                                        </p:attrNameLst>
                                      </p:cBhvr>
                                      <p:to>
                                        <p:strVal val="visible"/>
                                      </p:to>
                                    </p:set>
                                    <p:anim calcmode="lin" valueType="num">
                                      <p:cBhvr additive="base">
                                        <p:cTn id="35" dur="250"/>
                                        <p:tgtEl>
                                          <p:spTgt spid="3943"/>
                                        </p:tgtEl>
                                        <p:attrNameLst>
                                          <p:attrName>ppt_y</p:attrName>
                                        </p:attrNameLst>
                                      </p:cBhvr>
                                      <p:tavLst>
                                        <p:tav tm="0">
                                          <p:val>
                                            <p:strVal val="#ppt_y+1"/>
                                          </p:val>
                                        </p:tav>
                                        <p:tav tm="100000">
                                          <p:val>
                                            <p:strVal val="#ppt_y"/>
                                          </p:val>
                                        </p:tav>
                                      </p:tavLst>
                                    </p:anim>
                                  </p:childTnLst>
                                </p:cTn>
                              </p:par>
                            </p:childTnLst>
                          </p:cTn>
                        </p:par>
                        <p:par>
                          <p:cTn id="36" fill="hold">
                            <p:stCondLst>
                              <p:cond delay="2911"/>
                            </p:stCondLst>
                            <p:childTnLst>
                              <p:par>
                                <p:cTn id="37" presetID="2" presetClass="entr" presetSubtype="4" fill="hold" nodeType="afterEffect">
                                  <p:stCondLst>
                                    <p:cond delay="0"/>
                                  </p:stCondLst>
                                  <p:childTnLst>
                                    <p:set>
                                      <p:cBhvr>
                                        <p:cTn id="38" dur="1" fill="hold">
                                          <p:stCondLst>
                                            <p:cond delay="0"/>
                                          </p:stCondLst>
                                        </p:cTn>
                                        <p:tgtEl>
                                          <p:spTgt spid="3935"/>
                                        </p:tgtEl>
                                        <p:attrNameLst>
                                          <p:attrName>style.visibility</p:attrName>
                                        </p:attrNameLst>
                                      </p:cBhvr>
                                      <p:to>
                                        <p:strVal val="visible"/>
                                      </p:to>
                                    </p:set>
                                    <p:anim calcmode="lin" valueType="num">
                                      <p:cBhvr additive="base">
                                        <p:cTn id="39" dur="250"/>
                                        <p:tgtEl>
                                          <p:spTgt spid="3935"/>
                                        </p:tgtEl>
                                        <p:attrNameLst>
                                          <p:attrName>ppt_y</p:attrName>
                                        </p:attrNameLst>
                                      </p:cBhvr>
                                      <p:tavLst>
                                        <p:tav tm="0">
                                          <p:val>
                                            <p:strVal val="#ppt_y+1"/>
                                          </p:val>
                                        </p:tav>
                                        <p:tav tm="100000">
                                          <p:val>
                                            <p:strVal val="#ppt_y"/>
                                          </p:val>
                                        </p:tav>
                                      </p:tavLst>
                                    </p:anim>
                                  </p:childTnLst>
                                </p:cTn>
                              </p:par>
                            </p:childTnLst>
                          </p:cTn>
                        </p:par>
                        <p:par>
                          <p:cTn id="40" fill="hold">
                            <p:stCondLst>
                              <p:cond delay="3161"/>
                            </p:stCondLst>
                            <p:childTnLst>
                              <p:par>
                                <p:cTn id="41" presetID="2" presetClass="entr" presetSubtype="4" fill="hold" nodeType="afterEffect">
                                  <p:stCondLst>
                                    <p:cond delay="0"/>
                                  </p:stCondLst>
                                  <p:childTnLst>
                                    <p:set>
                                      <p:cBhvr>
                                        <p:cTn id="42" dur="1" fill="hold">
                                          <p:stCondLst>
                                            <p:cond delay="0"/>
                                          </p:stCondLst>
                                        </p:cTn>
                                        <p:tgtEl>
                                          <p:spTgt spid="3939"/>
                                        </p:tgtEl>
                                        <p:attrNameLst>
                                          <p:attrName>style.visibility</p:attrName>
                                        </p:attrNameLst>
                                      </p:cBhvr>
                                      <p:to>
                                        <p:strVal val="visible"/>
                                      </p:to>
                                    </p:set>
                                    <p:anim calcmode="lin" valueType="num">
                                      <p:cBhvr additive="base">
                                        <p:cTn id="43" dur="250"/>
                                        <p:tgtEl>
                                          <p:spTgt spid="3939"/>
                                        </p:tgtEl>
                                        <p:attrNameLst>
                                          <p:attrName>ppt_y</p:attrName>
                                        </p:attrNameLst>
                                      </p:cBhvr>
                                      <p:tavLst>
                                        <p:tav tm="0">
                                          <p:val>
                                            <p:strVal val="#ppt_y+1"/>
                                          </p:val>
                                        </p:tav>
                                        <p:tav tm="100000">
                                          <p:val>
                                            <p:strVal val="#ppt_y"/>
                                          </p:val>
                                        </p:tav>
                                      </p:tavLst>
                                    </p:anim>
                                  </p:childTnLst>
                                </p:cTn>
                              </p:par>
                            </p:childTnLst>
                          </p:cTn>
                        </p:par>
                        <p:par>
                          <p:cTn id="44" fill="hold">
                            <p:stCondLst>
                              <p:cond delay="3411"/>
                            </p:stCondLst>
                            <p:childTnLst>
                              <p:par>
                                <p:cTn id="45" presetID="2" presetClass="entr" presetSubtype="4" fill="hold" nodeType="afterEffect">
                                  <p:stCondLst>
                                    <p:cond delay="0"/>
                                  </p:stCondLst>
                                  <p:childTnLst>
                                    <p:set>
                                      <p:cBhvr>
                                        <p:cTn id="46" dur="1" fill="hold">
                                          <p:stCondLst>
                                            <p:cond delay="0"/>
                                          </p:stCondLst>
                                        </p:cTn>
                                        <p:tgtEl>
                                          <p:spTgt spid="3964"/>
                                        </p:tgtEl>
                                        <p:attrNameLst>
                                          <p:attrName>style.visibility</p:attrName>
                                        </p:attrNameLst>
                                      </p:cBhvr>
                                      <p:to>
                                        <p:strVal val="visible"/>
                                      </p:to>
                                    </p:set>
                                    <p:anim calcmode="lin" valueType="num">
                                      <p:cBhvr additive="base">
                                        <p:cTn id="47" dur="250"/>
                                        <p:tgtEl>
                                          <p:spTgt spid="3964"/>
                                        </p:tgtEl>
                                        <p:attrNameLst>
                                          <p:attrName>ppt_y</p:attrName>
                                        </p:attrNameLst>
                                      </p:cBhvr>
                                      <p:tavLst>
                                        <p:tav tm="0">
                                          <p:val>
                                            <p:strVal val="#ppt_y+1"/>
                                          </p:val>
                                        </p:tav>
                                        <p:tav tm="100000">
                                          <p:val>
                                            <p:strVal val="#ppt_y"/>
                                          </p:val>
                                        </p:tav>
                                      </p:tavLst>
                                    </p:anim>
                                  </p:childTnLst>
                                </p:cTn>
                              </p:par>
                            </p:childTnLst>
                          </p:cTn>
                        </p:par>
                        <p:par>
                          <p:cTn id="48" fill="hold">
                            <p:stCondLst>
                              <p:cond delay="3661"/>
                            </p:stCondLst>
                            <p:childTnLst>
                              <p:par>
                                <p:cTn id="49" presetID="2" presetClass="entr" presetSubtype="4" fill="hold" nodeType="afterEffect">
                                  <p:stCondLst>
                                    <p:cond delay="0"/>
                                  </p:stCondLst>
                                  <p:childTnLst>
                                    <p:set>
                                      <p:cBhvr>
                                        <p:cTn id="50" dur="1" fill="hold">
                                          <p:stCondLst>
                                            <p:cond delay="0"/>
                                          </p:stCondLst>
                                        </p:cTn>
                                        <p:tgtEl>
                                          <p:spTgt spid="3965"/>
                                        </p:tgtEl>
                                        <p:attrNameLst>
                                          <p:attrName>style.visibility</p:attrName>
                                        </p:attrNameLst>
                                      </p:cBhvr>
                                      <p:to>
                                        <p:strVal val="visible"/>
                                      </p:to>
                                    </p:set>
                                    <p:anim calcmode="lin" valueType="num">
                                      <p:cBhvr additive="base">
                                        <p:cTn id="51" dur="250"/>
                                        <p:tgtEl>
                                          <p:spTgt spid="3965"/>
                                        </p:tgtEl>
                                        <p:attrNameLst>
                                          <p:attrName>ppt_y</p:attrName>
                                        </p:attrNameLst>
                                      </p:cBhvr>
                                      <p:tavLst>
                                        <p:tav tm="0">
                                          <p:val>
                                            <p:strVal val="#ppt_y+1"/>
                                          </p:val>
                                        </p:tav>
                                        <p:tav tm="100000">
                                          <p:val>
                                            <p:strVal val="#ppt_y"/>
                                          </p:val>
                                        </p:tav>
                                      </p:tavLst>
                                    </p:anim>
                                  </p:childTnLst>
                                </p:cTn>
                              </p:par>
                            </p:childTnLst>
                          </p:cTn>
                        </p:par>
                        <p:par>
                          <p:cTn id="52" fill="hold">
                            <p:stCondLst>
                              <p:cond delay="3911"/>
                            </p:stCondLst>
                            <p:childTnLst>
                              <p:par>
                                <p:cTn id="53" presetID="2" presetClass="entr" presetSubtype="4" fill="hold" nodeType="afterEffect">
                                  <p:stCondLst>
                                    <p:cond delay="0"/>
                                  </p:stCondLst>
                                  <p:childTnLst>
                                    <p:set>
                                      <p:cBhvr>
                                        <p:cTn id="54" dur="1" fill="hold">
                                          <p:stCondLst>
                                            <p:cond delay="0"/>
                                          </p:stCondLst>
                                        </p:cTn>
                                        <p:tgtEl>
                                          <p:spTgt spid="3966"/>
                                        </p:tgtEl>
                                        <p:attrNameLst>
                                          <p:attrName>style.visibility</p:attrName>
                                        </p:attrNameLst>
                                      </p:cBhvr>
                                      <p:to>
                                        <p:strVal val="visible"/>
                                      </p:to>
                                    </p:set>
                                    <p:anim calcmode="lin" valueType="num">
                                      <p:cBhvr additive="base">
                                        <p:cTn id="55" dur="250"/>
                                        <p:tgtEl>
                                          <p:spTgt spid="3966"/>
                                        </p:tgtEl>
                                        <p:attrNameLst>
                                          <p:attrName>ppt_y</p:attrName>
                                        </p:attrNameLst>
                                      </p:cBhvr>
                                      <p:tavLst>
                                        <p:tav tm="0">
                                          <p:val>
                                            <p:strVal val="#ppt_y+1"/>
                                          </p:val>
                                        </p:tav>
                                        <p:tav tm="100000">
                                          <p:val>
                                            <p:strVal val="#ppt_y"/>
                                          </p:val>
                                        </p:tav>
                                      </p:tavLst>
                                    </p:anim>
                                  </p:childTnLst>
                                </p:cTn>
                              </p:par>
                            </p:childTnLst>
                          </p:cTn>
                        </p:par>
                        <p:par>
                          <p:cTn id="56" fill="hold">
                            <p:stCondLst>
                              <p:cond delay="4161"/>
                            </p:stCondLst>
                            <p:childTnLst>
                              <p:par>
                                <p:cTn id="57" presetID="2" presetClass="entr" presetSubtype="4" fill="hold" nodeType="afterEffect">
                                  <p:stCondLst>
                                    <p:cond delay="0"/>
                                  </p:stCondLst>
                                  <p:childTnLst>
                                    <p:set>
                                      <p:cBhvr>
                                        <p:cTn id="58" dur="1" fill="hold">
                                          <p:stCondLst>
                                            <p:cond delay="0"/>
                                          </p:stCondLst>
                                        </p:cTn>
                                        <p:tgtEl>
                                          <p:spTgt spid="3967"/>
                                        </p:tgtEl>
                                        <p:attrNameLst>
                                          <p:attrName>style.visibility</p:attrName>
                                        </p:attrNameLst>
                                      </p:cBhvr>
                                      <p:to>
                                        <p:strVal val="visible"/>
                                      </p:to>
                                    </p:set>
                                    <p:anim calcmode="lin" valueType="num">
                                      <p:cBhvr additive="base">
                                        <p:cTn id="59" dur="250"/>
                                        <p:tgtEl>
                                          <p:spTgt spid="3967"/>
                                        </p:tgtEl>
                                        <p:attrNameLst>
                                          <p:attrName>ppt_y</p:attrName>
                                        </p:attrNameLst>
                                      </p:cBhvr>
                                      <p:tavLst>
                                        <p:tav tm="0">
                                          <p:val>
                                            <p:strVal val="#ppt_y+1"/>
                                          </p:val>
                                        </p:tav>
                                        <p:tav tm="100000">
                                          <p:val>
                                            <p:strVal val="#ppt_y"/>
                                          </p:val>
                                        </p:tav>
                                      </p:tavLst>
                                    </p:anim>
                                  </p:childTnLst>
                                </p:cTn>
                              </p:par>
                            </p:childTnLst>
                          </p:cTn>
                        </p:par>
                        <p:par>
                          <p:cTn id="60" fill="hold">
                            <p:stCondLst>
                              <p:cond delay="4411"/>
                            </p:stCondLst>
                            <p:childTnLst>
                              <p:par>
                                <p:cTn id="61" presetID="2" presetClass="entr" presetSubtype="4" fill="hold" nodeType="afterEffect">
                                  <p:stCondLst>
                                    <p:cond delay="0"/>
                                  </p:stCondLst>
                                  <p:childTnLst>
                                    <p:set>
                                      <p:cBhvr>
                                        <p:cTn id="62" dur="1" fill="hold">
                                          <p:stCondLst>
                                            <p:cond delay="0"/>
                                          </p:stCondLst>
                                        </p:cTn>
                                        <p:tgtEl>
                                          <p:spTgt spid="3968"/>
                                        </p:tgtEl>
                                        <p:attrNameLst>
                                          <p:attrName>style.visibility</p:attrName>
                                        </p:attrNameLst>
                                      </p:cBhvr>
                                      <p:to>
                                        <p:strVal val="visible"/>
                                      </p:to>
                                    </p:set>
                                    <p:anim calcmode="lin" valueType="num">
                                      <p:cBhvr additive="base">
                                        <p:cTn id="63" dur="250"/>
                                        <p:tgtEl>
                                          <p:spTgt spid="3968"/>
                                        </p:tgtEl>
                                        <p:attrNameLst>
                                          <p:attrName>ppt_y</p:attrName>
                                        </p:attrNameLst>
                                      </p:cBhvr>
                                      <p:tavLst>
                                        <p:tav tm="0">
                                          <p:val>
                                            <p:strVal val="#ppt_y+1"/>
                                          </p:val>
                                        </p:tav>
                                        <p:tav tm="100000">
                                          <p:val>
                                            <p:strVal val="#ppt_y"/>
                                          </p:val>
                                        </p:tav>
                                      </p:tavLst>
                                    </p:anim>
                                  </p:childTnLst>
                                </p:cTn>
                              </p:par>
                            </p:childTnLst>
                          </p:cTn>
                        </p:par>
                        <p:par>
                          <p:cTn id="64" fill="hold">
                            <p:stCondLst>
                              <p:cond delay="4661"/>
                            </p:stCondLst>
                            <p:childTnLst>
                              <p:par>
                                <p:cTn id="65" presetID="2" presetClass="entr" presetSubtype="4" fill="hold" nodeType="afterEffect">
                                  <p:stCondLst>
                                    <p:cond delay="0"/>
                                  </p:stCondLst>
                                  <p:childTnLst>
                                    <p:set>
                                      <p:cBhvr>
                                        <p:cTn id="66" dur="1" fill="hold">
                                          <p:stCondLst>
                                            <p:cond delay="0"/>
                                          </p:stCondLst>
                                        </p:cTn>
                                        <p:tgtEl>
                                          <p:spTgt spid="3969"/>
                                        </p:tgtEl>
                                        <p:attrNameLst>
                                          <p:attrName>style.visibility</p:attrName>
                                        </p:attrNameLst>
                                      </p:cBhvr>
                                      <p:to>
                                        <p:strVal val="visible"/>
                                      </p:to>
                                    </p:set>
                                    <p:anim calcmode="lin" valueType="num">
                                      <p:cBhvr additive="base">
                                        <p:cTn id="67" dur="250"/>
                                        <p:tgtEl>
                                          <p:spTgt spid="3969"/>
                                        </p:tgtEl>
                                        <p:attrNameLst>
                                          <p:attrName>ppt_y</p:attrName>
                                        </p:attrNameLst>
                                      </p:cBhvr>
                                      <p:tavLst>
                                        <p:tav tm="0">
                                          <p:val>
                                            <p:strVal val="#ppt_y+1"/>
                                          </p:val>
                                        </p:tav>
                                        <p:tav tm="100000">
                                          <p:val>
                                            <p:strVal val="#ppt_y"/>
                                          </p:val>
                                        </p:tav>
                                      </p:tavLst>
                                    </p:anim>
                                  </p:childTnLst>
                                </p:cTn>
                              </p:par>
                            </p:childTnLst>
                          </p:cTn>
                        </p:par>
                        <p:par>
                          <p:cTn id="68" fill="hold">
                            <p:stCondLst>
                              <p:cond delay="4911"/>
                            </p:stCondLst>
                            <p:childTnLst>
                              <p:par>
                                <p:cTn id="69" presetID="2" presetClass="entr" presetSubtype="4" fill="hold" nodeType="afterEffect">
                                  <p:stCondLst>
                                    <p:cond delay="0"/>
                                  </p:stCondLst>
                                  <p:childTnLst>
                                    <p:set>
                                      <p:cBhvr>
                                        <p:cTn id="70" dur="1" fill="hold">
                                          <p:stCondLst>
                                            <p:cond delay="0"/>
                                          </p:stCondLst>
                                        </p:cTn>
                                        <p:tgtEl>
                                          <p:spTgt spid="3970"/>
                                        </p:tgtEl>
                                        <p:attrNameLst>
                                          <p:attrName>style.visibility</p:attrName>
                                        </p:attrNameLst>
                                      </p:cBhvr>
                                      <p:to>
                                        <p:strVal val="visible"/>
                                      </p:to>
                                    </p:set>
                                    <p:anim calcmode="lin" valueType="num">
                                      <p:cBhvr additive="base">
                                        <p:cTn id="71" dur="250"/>
                                        <p:tgtEl>
                                          <p:spTgt spid="3970"/>
                                        </p:tgtEl>
                                        <p:attrNameLst>
                                          <p:attrName>ppt_y</p:attrName>
                                        </p:attrNameLst>
                                      </p:cBhvr>
                                      <p:tavLst>
                                        <p:tav tm="0">
                                          <p:val>
                                            <p:strVal val="#ppt_y+1"/>
                                          </p:val>
                                        </p:tav>
                                        <p:tav tm="100000">
                                          <p:val>
                                            <p:strVal val="#ppt_y"/>
                                          </p:val>
                                        </p:tav>
                                      </p:tavLst>
                                    </p:anim>
                                  </p:childTnLst>
                                </p:cTn>
                              </p:par>
                            </p:childTnLst>
                          </p:cTn>
                        </p:par>
                        <p:par>
                          <p:cTn id="72" fill="hold">
                            <p:stCondLst>
                              <p:cond delay="5161"/>
                            </p:stCondLst>
                            <p:childTnLst>
                              <p:par>
                                <p:cTn id="73" presetID="2" presetClass="entr" presetSubtype="4" fill="hold" nodeType="afterEffect">
                                  <p:stCondLst>
                                    <p:cond delay="0"/>
                                  </p:stCondLst>
                                  <p:childTnLst>
                                    <p:set>
                                      <p:cBhvr>
                                        <p:cTn id="74" dur="1" fill="hold">
                                          <p:stCondLst>
                                            <p:cond delay="0"/>
                                          </p:stCondLst>
                                        </p:cTn>
                                        <p:tgtEl>
                                          <p:spTgt spid="3971"/>
                                        </p:tgtEl>
                                        <p:attrNameLst>
                                          <p:attrName>style.visibility</p:attrName>
                                        </p:attrNameLst>
                                      </p:cBhvr>
                                      <p:to>
                                        <p:strVal val="visible"/>
                                      </p:to>
                                    </p:set>
                                    <p:anim calcmode="lin" valueType="num">
                                      <p:cBhvr additive="base">
                                        <p:cTn id="75" dur="250"/>
                                        <p:tgtEl>
                                          <p:spTgt spid="39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3975"/>
        <p:cNvGrpSpPr/>
        <p:nvPr/>
      </p:nvGrpSpPr>
      <p:grpSpPr>
        <a:xfrm>
          <a:off x="0" y="0"/>
          <a:ext cx="0" cy="0"/>
          <a:chOff x="0" y="0"/>
          <a:chExt cx="0" cy="0"/>
        </a:xfrm>
      </p:grpSpPr>
      <p:sp>
        <p:nvSpPr>
          <p:cNvPr id="3976" name="Google Shape;3976;p59"/>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3977" name="Google Shape;3977;p59"/>
          <p:cNvSpPr txBox="1"/>
          <p:nvPr/>
        </p:nvSpPr>
        <p:spPr>
          <a:xfrm>
            <a:off x="8690338" y="4855451"/>
            <a:ext cx="336938" cy="254034"/>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fld id="{00000000-1234-1234-1234-123412341234}" type="slidenum">
              <a:rPr lang="en-US" sz="1350">
                <a:solidFill>
                  <a:srgbClr val="7F7F7F"/>
                </a:solidFill>
                <a:latin typeface="Roboto"/>
                <a:ea typeface="Roboto"/>
                <a:cs typeface="Roboto"/>
                <a:sym typeface="Roboto"/>
              </a:rPr>
              <a:t>59</a:t>
            </a:fld>
            <a:endParaRPr sz="1350">
              <a:solidFill>
                <a:srgbClr val="7F7F7F"/>
              </a:solidFill>
              <a:latin typeface="Roboto"/>
              <a:ea typeface="Roboto"/>
              <a:cs typeface="Roboto"/>
              <a:sym typeface="Roboto"/>
            </a:endParaRPr>
          </a:p>
        </p:txBody>
      </p:sp>
      <p:grpSp>
        <p:nvGrpSpPr>
          <p:cNvPr id="3978" name="Google Shape;3978;p59"/>
          <p:cNvGrpSpPr/>
          <p:nvPr/>
        </p:nvGrpSpPr>
        <p:grpSpPr>
          <a:xfrm>
            <a:off x="3039235" y="1335715"/>
            <a:ext cx="2844308" cy="3807785"/>
            <a:chOff x="4052312" y="1780953"/>
            <a:chExt cx="3792411" cy="5077047"/>
          </a:xfrm>
        </p:grpSpPr>
        <p:grpSp>
          <p:nvGrpSpPr>
            <p:cNvPr id="3979" name="Google Shape;3979;p59"/>
            <p:cNvGrpSpPr/>
            <p:nvPr/>
          </p:nvGrpSpPr>
          <p:grpSpPr>
            <a:xfrm>
              <a:off x="4052312" y="1780953"/>
              <a:ext cx="3792411" cy="5077047"/>
              <a:chOff x="4052312" y="1780953"/>
              <a:chExt cx="3792411" cy="5077047"/>
            </a:xfrm>
          </p:grpSpPr>
          <p:sp>
            <p:nvSpPr>
              <p:cNvPr id="3980" name="Google Shape;3980;p59"/>
              <p:cNvSpPr/>
              <p:nvPr/>
            </p:nvSpPr>
            <p:spPr>
              <a:xfrm flipH="1">
                <a:off x="4052312" y="1780953"/>
                <a:ext cx="3732659" cy="5077047"/>
              </a:xfrm>
              <a:custGeom>
                <a:avLst/>
                <a:gdLst/>
                <a:ahLst/>
                <a:cxnLst/>
                <a:rect l="l" t="t" r="r" b="b"/>
                <a:pathLst>
                  <a:path w="1729" h="2352" extrusionOk="0">
                    <a:moveTo>
                      <a:pt x="38" y="2352"/>
                    </a:moveTo>
                    <a:cubicBezTo>
                      <a:pt x="83" y="2236"/>
                      <a:pt x="142" y="2072"/>
                      <a:pt x="250" y="1842"/>
                    </a:cubicBezTo>
                    <a:cubicBezTo>
                      <a:pt x="338" y="1653"/>
                      <a:pt x="319" y="1581"/>
                      <a:pt x="314" y="1560"/>
                    </a:cubicBezTo>
                    <a:cubicBezTo>
                      <a:pt x="308" y="1538"/>
                      <a:pt x="279" y="1442"/>
                      <a:pt x="208" y="1362"/>
                    </a:cubicBezTo>
                    <a:cubicBezTo>
                      <a:pt x="125" y="1269"/>
                      <a:pt x="32" y="1126"/>
                      <a:pt x="21" y="946"/>
                    </a:cubicBezTo>
                    <a:cubicBezTo>
                      <a:pt x="0" y="621"/>
                      <a:pt x="134" y="413"/>
                      <a:pt x="165" y="362"/>
                    </a:cubicBezTo>
                    <a:cubicBezTo>
                      <a:pt x="299" y="145"/>
                      <a:pt x="538" y="77"/>
                      <a:pt x="655" y="52"/>
                    </a:cubicBezTo>
                    <a:cubicBezTo>
                      <a:pt x="710" y="40"/>
                      <a:pt x="959" y="0"/>
                      <a:pt x="1227" y="160"/>
                    </a:cubicBezTo>
                    <a:cubicBezTo>
                      <a:pt x="1447" y="291"/>
                      <a:pt x="1549" y="450"/>
                      <a:pt x="1573" y="664"/>
                    </a:cubicBezTo>
                    <a:cubicBezTo>
                      <a:pt x="1586" y="775"/>
                      <a:pt x="1571" y="803"/>
                      <a:pt x="1553" y="910"/>
                    </a:cubicBezTo>
                    <a:cubicBezTo>
                      <a:pt x="1548" y="942"/>
                      <a:pt x="1576" y="1023"/>
                      <a:pt x="1624" y="1085"/>
                    </a:cubicBezTo>
                    <a:cubicBezTo>
                      <a:pt x="1677" y="1153"/>
                      <a:pt x="1729" y="1220"/>
                      <a:pt x="1716" y="1249"/>
                    </a:cubicBezTo>
                    <a:cubicBezTo>
                      <a:pt x="1697" y="1289"/>
                      <a:pt x="1683" y="1289"/>
                      <a:pt x="1589" y="1298"/>
                    </a:cubicBezTo>
                    <a:cubicBezTo>
                      <a:pt x="1575" y="1300"/>
                      <a:pt x="1563" y="1309"/>
                      <a:pt x="1558" y="1322"/>
                    </a:cubicBezTo>
                    <a:cubicBezTo>
                      <a:pt x="1553" y="1334"/>
                      <a:pt x="1553" y="1334"/>
                      <a:pt x="1553" y="1334"/>
                    </a:cubicBezTo>
                    <a:cubicBezTo>
                      <a:pt x="1550" y="1341"/>
                      <a:pt x="1552" y="1348"/>
                      <a:pt x="1558" y="1353"/>
                    </a:cubicBezTo>
                    <a:cubicBezTo>
                      <a:pt x="1560" y="1354"/>
                      <a:pt x="1560" y="1354"/>
                      <a:pt x="1560" y="1354"/>
                    </a:cubicBezTo>
                    <a:cubicBezTo>
                      <a:pt x="1592" y="1385"/>
                      <a:pt x="1594" y="1400"/>
                      <a:pt x="1574" y="1425"/>
                    </a:cubicBezTo>
                    <a:cubicBezTo>
                      <a:pt x="1535" y="1478"/>
                      <a:pt x="1535" y="1478"/>
                      <a:pt x="1535" y="1478"/>
                    </a:cubicBezTo>
                    <a:cubicBezTo>
                      <a:pt x="1546" y="1493"/>
                      <a:pt x="1546" y="1493"/>
                      <a:pt x="1546" y="1493"/>
                    </a:cubicBezTo>
                    <a:cubicBezTo>
                      <a:pt x="1565" y="1517"/>
                      <a:pt x="1567" y="1547"/>
                      <a:pt x="1543" y="1567"/>
                    </a:cubicBezTo>
                    <a:cubicBezTo>
                      <a:pt x="1530" y="1578"/>
                      <a:pt x="1510" y="1595"/>
                      <a:pt x="1500" y="1602"/>
                    </a:cubicBezTo>
                    <a:cubicBezTo>
                      <a:pt x="1477" y="1617"/>
                      <a:pt x="1523" y="1666"/>
                      <a:pt x="1499" y="1736"/>
                    </a:cubicBezTo>
                    <a:cubicBezTo>
                      <a:pt x="1491" y="1761"/>
                      <a:pt x="1476" y="1813"/>
                      <a:pt x="1415" y="1830"/>
                    </a:cubicBezTo>
                    <a:cubicBezTo>
                      <a:pt x="1348" y="1849"/>
                      <a:pt x="1168" y="1787"/>
                      <a:pt x="1105" y="1798"/>
                    </a:cubicBezTo>
                    <a:cubicBezTo>
                      <a:pt x="1087" y="1801"/>
                      <a:pt x="1017" y="2068"/>
                      <a:pt x="1029" y="2070"/>
                    </a:cubicBezTo>
                    <a:cubicBezTo>
                      <a:pt x="1029" y="2070"/>
                      <a:pt x="1230" y="2308"/>
                      <a:pt x="1303" y="2352"/>
                    </a:cubicBezTo>
                    <a:lnTo>
                      <a:pt x="38" y="2352"/>
                    </a:lnTo>
                    <a:close/>
                  </a:path>
                </a:pathLst>
              </a:custGeom>
              <a:solidFill>
                <a:srgbClr val="DEE4E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1" name="Google Shape;3981;p59"/>
              <p:cNvSpPr/>
              <p:nvPr/>
            </p:nvSpPr>
            <p:spPr>
              <a:xfrm flipH="1">
                <a:off x="4112064" y="1780953"/>
                <a:ext cx="3732659" cy="5077047"/>
              </a:xfrm>
              <a:custGeom>
                <a:avLst/>
                <a:gdLst/>
                <a:ahLst/>
                <a:cxnLst/>
                <a:rect l="l" t="t" r="r" b="b"/>
                <a:pathLst>
                  <a:path w="1729" h="2352" extrusionOk="0">
                    <a:moveTo>
                      <a:pt x="38" y="2352"/>
                    </a:moveTo>
                    <a:cubicBezTo>
                      <a:pt x="83" y="2236"/>
                      <a:pt x="142" y="2072"/>
                      <a:pt x="250" y="1842"/>
                    </a:cubicBezTo>
                    <a:cubicBezTo>
                      <a:pt x="338" y="1653"/>
                      <a:pt x="319" y="1581"/>
                      <a:pt x="314" y="1560"/>
                    </a:cubicBezTo>
                    <a:cubicBezTo>
                      <a:pt x="308" y="1538"/>
                      <a:pt x="279" y="1442"/>
                      <a:pt x="208" y="1362"/>
                    </a:cubicBezTo>
                    <a:cubicBezTo>
                      <a:pt x="125" y="1269"/>
                      <a:pt x="32" y="1126"/>
                      <a:pt x="21" y="946"/>
                    </a:cubicBezTo>
                    <a:cubicBezTo>
                      <a:pt x="0" y="621"/>
                      <a:pt x="134" y="413"/>
                      <a:pt x="165" y="362"/>
                    </a:cubicBezTo>
                    <a:cubicBezTo>
                      <a:pt x="299" y="145"/>
                      <a:pt x="538" y="77"/>
                      <a:pt x="655" y="52"/>
                    </a:cubicBezTo>
                    <a:cubicBezTo>
                      <a:pt x="710" y="40"/>
                      <a:pt x="959" y="0"/>
                      <a:pt x="1227" y="160"/>
                    </a:cubicBezTo>
                    <a:cubicBezTo>
                      <a:pt x="1447" y="291"/>
                      <a:pt x="1549" y="450"/>
                      <a:pt x="1573" y="664"/>
                    </a:cubicBezTo>
                    <a:cubicBezTo>
                      <a:pt x="1586" y="775"/>
                      <a:pt x="1571" y="803"/>
                      <a:pt x="1553" y="910"/>
                    </a:cubicBezTo>
                    <a:cubicBezTo>
                      <a:pt x="1548" y="942"/>
                      <a:pt x="1576" y="1023"/>
                      <a:pt x="1624" y="1085"/>
                    </a:cubicBezTo>
                    <a:cubicBezTo>
                      <a:pt x="1677" y="1153"/>
                      <a:pt x="1729" y="1220"/>
                      <a:pt x="1716" y="1249"/>
                    </a:cubicBezTo>
                    <a:cubicBezTo>
                      <a:pt x="1697" y="1289"/>
                      <a:pt x="1683" y="1289"/>
                      <a:pt x="1589" y="1298"/>
                    </a:cubicBezTo>
                    <a:cubicBezTo>
                      <a:pt x="1575" y="1300"/>
                      <a:pt x="1563" y="1309"/>
                      <a:pt x="1558" y="1322"/>
                    </a:cubicBezTo>
                    <a:cubicBezTo>
                      <a:pt x="1553" y="1334"/>
                      <a:pt x="1553" y="1334"/>
                      <a:pt x="1553" y="1334"/>
                    </a:cubicBezTo>
                    <a:cubicBezTo>
                      <a:pt x="1550" y="1341"/>
                      <a:pt x="1552" y="1348"/>
                      <a:pt x="1558" y="1353"/>
                    </a:cubicBezTo>
                    <a:cubicBezTo>
                      <a:pt x="1560" y="1354"/>
                      <a:pt x="1560" y="1354"/>
                      <a:pt x="1560" y="1354"/>
                    </a:cubicBezTo>
                    <a:cubicBezTo>
                      <a:pt x="1592" y="1385"/>
                      <a:pt x="1594" y="1400"/>
                      <a:pt x="1574" y="1425"/>
                    </a:cubicBezTo>
                    <a:cubicBezTo>
                      <a:pt x="1535" y="1478"/>
                      <a:pt x="1535" y="1478"/>
                      <a:pt x="1535" y="1478"/>
                    </a:cubicBezTo>
                    <a:cubicBezTo>
                      <a:pt x="1546" y="1493"/>
                      <a:pt x="1546" y="1493"/>
                      <a:pt x="1546" y="1493"/>
                    </a:cubicBezTo>
                    <a:cubicBezTo>
                      <a:pt x="1565" y="1517"/>
                      <a:pt x="1567" y="1547"/>
                      <a:pt x="1543" y="1567"/>
                    </a:cubicBezTo>
                    <a:cubicBezTo>
                      <a:pt x="1530" y="1578"/>
                      <a:pt x="1510" y="1595"/>
                      <a:pt x="1500" y="1602"/>
                    </a:cubicBezTo>
                    <a:cubicBezTo>
                      <a:pt x="1477" y="1617"/>
                      <a:pt x="1523" y="1666"/>
                      <a:pt x="1499" y="1736"/>
                    </a:cubicBezTo>
                    <a:cubicBezTo>
                      <a:pt x="1491" y="1761"/>
                      <a:pt x="1476" y="1813"/>
                      <a:pt x="1415" y="1830"/>
                    </a:cubicBezTo>
                    <a:cubicBezTo>
                      <a:pt x="1348" y="1849"/>
                      <a:pt x="1168" y="1787"/>
                      <a:pt x="1105" y="1798"/>
                    </a:cubicBezTo>
                    <a:cubicBezTo>
                      <a:pt x="1087" y="1801"/>
                      <a:pt x="1017" y="2068"/>
                      <a:pt x="1029" y="2070"/>
                    </a:cubicBezTo>
                    <a:cubicBezTo>
                      <a:pt x="1029" y="2070"/>
                      <a:pt x="1230" y="2308"/>
                      <a:pt x="1303" y="2352"/>
                    </a:cubicBezTo>
                    <a:lnTo>
                      <a:pt x="38" y="2352"/>
                    </a:lnTo>
                    <a:close/>
                  </a:path>
                </a:pathLst>
              </a:custGeom>
              <a:solidFill>
                <a:srgbClr val="EBEEF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grpSp>
        <p:grpSp>
          <p:nvGrpSpPr>
            <p:cNvPr id="3982" name="Google Shape;3982;p59"/>
            <p:cNvGrpSpPr/>
            <p:nvPr/>
          </p:nvGrpSpPr>
          <p:grpSpPr>
            <a:xfrm>
              <a:off x="4948356" y="2067360"/>
              <a:ext cx="2521391" cy="2827172"/>
              <a:chOff x="4948356" y="2067360"/>
              <a:chExt cx="2521391" cy="2827172"/>
            </a:xfrm>
          </p:grpSpPr>
          <p:sp>
            <p:nvSpPr>
              <p:cNvPr id="3983" name="Google Shape;3983;p59"/>
              <p:cNvSpPr/>
              <p:nvPr/>
            </p:nvSpPr>
            <p:spPr>
              <a:xfrm flipH="1">
                <a:off x="5450525" y="3991682"/>
                <a:ext cx="902850" cy="902850"/>
              </a:xfrm>
              <a:custGeom>
                <a:avLst/>
                <a:gdLst/>
                <a:ahLst/>
                <a:cxnLst/>
                <a:rect l="l" t="t" r="r" b="b"/>
                <a:pathLst>
                  <a:path w="418" h="418" extrusionOk="0">
                    <a:moveTo>
                      <a:pt x="403" y="246"/>
                    </a:moveTo>
                    <a:cubicBezTo>
                      <a:pt x="379" y="240"/>
                      <a:pt x="379" y="240"/>
                      <a:pt x="379" y="240"/>
                    </a:cubicBezTo>
                    <a:cubicBezTo>
                      <a:pt x="376" y="239"/>
                      <a:pt x="374" y="237"/>
                      <a:pt x="375" y="234"/>
                    </a:cubicBezTo>
                    <a:cubicBezTo>
                      <a:pt x="376" y="228"/>
                      <a:pt x="376" y="228"/>
                      <a:pt x="376" y="228"/>
                    </a:cubicBezTo>
                    <a:cubicBezTo>
                      <a:pt x="376" y="226"/>
                      <a:pt x="378" y="224"/>
                      <a:pt x="381" y="224"/>
                    </a:cubicBezTo>
                    <a:cubicBezTo>
                      <a:pt x="405" y="225"/>
                      <a:pt x="405" y="225"/>
                      <a:pt x="405" y="225"/>
                    </a:cubicBezTo>
                    <a:cubicBezTo>
                      <a:pt x="410" y="225"/>
                      <a:pt x="415" y="223"/>
                      <a:pt x="418" y="220"/>
                    </a:cubicBezTo>
                    <a:cubicBezTo>
                      <a:pt x="418" y="216"/>
                      <a:pt x="418" y="213"/>
                      <a:pt x="418" y="209"/>
                    </a:cubicBezTo>
                    <a:cubicBezTo>
                      <a:pt x="418" y="206"/>
                      <a:pt x="418" y="202"/>
                      <a:pt x="418" y="199"/>
                    </a:cubicBezTo>
                    <a:cubicBezTo>
                      <a:pt x="415" y="196"/>
                      <a:pt x="411" y="194"/>
                      <a:pt x="406" y="194"/>
                    </a:cubicBezTo>
                    <a:cubicBezTo>
                      <a:pt x="381" y="195"/>
                      <a:pt x="381" y="195"/>
                      <a:pt x="381" y="195"/>
                    </a:cubicBezTo>
                    <a:cubicBezTo>
                      <a:pt x="378" y="195"/>
                      <a:pt x="376" y="193"/>
                      <a:pt x="376" y="190"/>
                    </a:cubicBezTo>
                    <a:cubicBezTo>
                      <a:pt x="375" y="185"/>
                      <a:pt x="375" y="185"/>
                      <a:pt x="375" y="185"/>
                    </a:cubicBezTo>
                    <a:cubicBezTo>
                      <a:pt x="375" y="182"/>
                      <a:pt x="376" y="180"/>
                      <a:pt x="379" y="179"/>
                    </a:cubicBezTo>
                    <a:cubicBezTo>
                      <a:pt x="403" y="174"/>
                      <a:pt x="403" y="174"/>
                      <a:pt x="403" y="174"/>
                    </a:cubicBezTo>
                    <a:cubicBezTo>
                      <a:pt x="408" y="173"/>
                      <a:pt x="411" y="170"/>
                      <a:pt x="413" y="166"/>
                    </a:cubicBezTo>
                    <a:cubicBezTo>
                      <a:pt x="412" y="159"/>
                      <a:pt x="410" y="152"/>
                      <a:pt x="408" y="146"/>
                    </a:cubicBezTo>
                    <a:cubicBezTo>
                      <a:pt x="404" y="143"/>
                      <a:pt x="400" y="142"/>
                      <a:pt x="395" y="144"/>
                    </a:cubicBezTo>
                    <a:cubicBezTo>
                      <a:pt x="371" y="151"/>
                      <a:pt x="371" y="151"/>
                      <a:pt x="371" y="151"/>
                    </a:cubicBezTo>
                    <a:cubicBezTo>
                      <a:pt x="369" y="152"/>
                      <a:pt x="366" y="150"/>
                      <a:pt x="365" y="148"/>
                    </a:cubicBezTo>
                    <a:cubicBezTo>
                      <a:pt x="363" y="143"/>
                      <a:pt x="363" y="143"/>
                      <a:pt x="363" y="143"/>
                    </a:cubicBezTo>
                    <a:cubicBezTo>
                      <a:pt x="362" y="140"/>
                      <a:pt x="363" y="137"/>
                      <a:pt x="365" y="136"/>
                    </a:cubicBezTo>
                    <a:cubicBezTo>
                      <a:pt x="387" y="125"/>
                      <a:pt x="387" y="125"/>
                      <a:pt x="387" y="125"/>
                    </a:cubicBezTo>
                    <a:cubicBezTo>
                      <a:pt x="391" y="123"/>
                      <a:pt x="394" y="119"/>
                      <a:pt x="395" y="114"/>
                    </a:cubicBezTo>
                    <a:cubicBezTo>
                      <a:pt x="392" y="108"/>
                      <a:pt x="389" y="102"/>
                      <a:pt x="385" y="96"/>
                    </a:cubicBezTo>
                    <a:cubicBezTo>
                      <a:pt x="381" y="95"/>
                      <a:pt x="376" y="95"/>
                      <a:pt x="372" y="98"/>
                    </a:cubicBezTo>
                    <a:cubicBezTo>
                      <a:pt x="351" y="111"/>
                      <a:pt x="351" y="111"/>
                      <a:pt x="351" y="111"/>
                    </a:cubicBezTo>
                    <a:cubicBezTo>
                      <a:pt x="349" y="112"/>
                      <a:pt x="346" y="112"/>
                      <a:pt x="344" y="110"/>
                    </a:cubicBezTo>
                    <a:cubicBezTo>
                      <a:pt x="341" y="105"/>
                      <a:pt x="341" y="105"/>
                      <a:pt x="341" y="105"/>
                    </a:cubicBezTo>
                    <a:cubicBezTo>
                      <a:pt x="339" y="103"/>
                      <a:pt x="339" y="100"/>
                      <a:pt x="341" y="98"/>
                    </a:cubicBezTo>
                    <a:cubicBezTo>
                      <a:pt x="359" y="82"/>
                      <a:pt x="359" y="82"/>
                      <a:pt x="359" y="82"/>
                    </a:cubicBezTo>
                    <a:cubicBezTo>
                      <a:pt x="363" y="78"/>
                      <a:pt x="365" y="74"/>
                      <a:pt x="364" y="69"/>
                    </a:cubicBezTo>
                    <a:cubicBezTo>
                      <a:pt x="360" y="64"/>
                      <a:pt x="355" y="59"/>
                      <a:pt x="350" y="55"/>
                    </a:cubicBezTo>
                    <a:cubicBezTo>
                      <a:pt x="345" y="54"/>
                      <a:pt x="341" y="56"/>
                      <a:pt x="338" y="60"/>
                    </a:cubicBezTo>
                    <a:cubicBezTo>
                      <a:pt x="321" y="78"/>
                      <a:pt x="321" y="78"/>
                      <a:pt x="321" y="78"/>
                    </a:cubicBezTo>
                    <a:cubicBezTo>
                      <a:pt x="319" y="80"/>
                      <a:pt x="316" y="80"/>
                      <a:pt x="314" y="78"/>
                    </a:cubicBezTo>
                    <a:cubicBezTo>
                      <a:pt x="309" y="75"/>
                      <a:pt x="309" y="75"/>
                      <a:pt x="309" y="75"/>
                    </a:cubicBezTo>
                    <a:cubicBezTo>
                      <a:pt x="307" y="73"/>
                      <a:pt x="307" y="70"/>
                      <a:pt x="308" y="68"/>
                    </a:cubicBezTo>
                    <a:cubicBezTo>
                      <a:pt x="321" y="47"/>
                      <a:pt x="321" y="47"/>
                      <a:pt x="321" y="47"/>
                    </a:cubicBezTo>
                    <a:cubicBezTo>
                      <a:pt x="324" y="43"/>
                      <a:pt x="324" y="38"/>
                      <a:pt x="323" y="34"/>
                    </a:cubicBezTo>
                    <a:cubicBezTo>
                      <a:pt x="317" y="30"/>
                      <a:pt x="311" y="27"/>
                      <a:pt x="305" y="23"/>
                    </a:cubicBezTo>
                    <a:cubicBezTo>
                      <a:pt x="301" y="24"/>
                      <a:pt x="297" y="27"/>
                      <a:pt x="295" y="31"/>
                    </a:cubicBezTo>
                    <a:cubicBezTo>
                      <a:pt x="283" y="53"/>
                      <a:pt x="283" y="53"/>
                      <a:pt x="283" y="53"/>
                    </a:cubicBezTo>
                    <a:cubicBezTo>
                      <a:pt x="281" y="56"/>
                      <a:pt x="279" y="57"/>
                      <a:pt x="276" y="56"/>
                    </a:cubicBezTo>
                    <a:cubicBezTo>
                      <a:pt x="271" y="53"/>
                      <a:pt x="271" y="53"/>
                      <a:pt x="271" y="53"/>
                    </a:cubicBezTo>
                    <a:cubicBezTo>
                      <a:pt x="269" y="52"/>
                      <a:pt x="267" y="50"/>
                      <a:pt x="268" y="47"/>
                    </a:cubicBezTo>
                    <a:cubicBezTo>
                      <a:pt x="275" y="24"/>
                      <a:pt x="275" y="24"/>
                      <a:pt x="275" y="24"/>
                    </a:cubicBezTo>
                    <a:cubicBezTo>
                      <a:pt x="277" y="19"/>
                      <a:pt x="276" y="14"/>
                      <a:pt x="274" y="10"/>
                    </a:cubicBezTo>
                    <a:cubicBezTo>
                      <a:pt x="267" y="8"/>
                      <a:pt x="260" y="7"/>
                      <a:pt x="254" y="5"/>
                    </a:cubicBezTo>
                    <a:cubicBezTo>
                      <a:pt x="250" y="7"/>
                      <a:pt x="247" y="11"/>
                      <a:pt x="246" y="15"/>
                    </a:cubicBezTo>
                    <a:cubicBezTo>
                      <a:pt x="240" y="40"/>
                      <a:pt x="240" y="40"/>
                      <a:pt x="240" y="40"/>
                    </a:cubicBezTo>
                    <a:cubicBezTo>
                      <a:pt x="239" y="42"/>
                      <a:pt x="237" y="44"/>
                      <a:pt x="234" y="43"/>
                    </a:cubicBezTo>
                    <a:cubicBezTo>
                      <a:pt x="228" y="43"/>
                      <a:pt x="228" y="43"/>
                      <a:pt x="228" y="43"/>
                    </a:cubicBezTo>
                    <a:cubicBezTo>
                      <a:pt x="226" y="42"/>
                      <a:pt x="224" y="40"/>
                      <a:pt x="224" y="37"/>
                    </a:cubicBezTo>
                    <a:cubicBezTo>
                      <a:pt x="225" y="13"/>
                      <a:pt x="225" y="13"/>
                      <a:pt x="225" y="13"/>
                    </a:cubicBezTo>
                    <a:cubicBezTo>
                      <a:pt x="225" y="8"/>
                      <a:pt x="223" y="4"/>
                      <a:pt x="220" y="1"/>
                    </a:cubicBezTo>
                    <a:cubicBezTo>
                      <a:pt x="216" y="0"/>
                      <a:pt x="213" y="0"/>
                      <a:pt x="209" y="0"/>
                    </a:cubicBezTo>
                    <a:cubicBezTo>
                      <a:pt x="206" y="0"/>
                      <a:pt x="202" y="0"/>
                      <a:pt x="199" y="1"/>
                    </a:cubicBezTo>
                    <a:cubicBezTo>
                      <a:pt x="196" y="4"/>
                      <a:pt x="194" y="8"/>
                      <a:pt x="194" y="12"/>
                    </a:cubicBezTo>
                    <a:cubicBezTo>
                      <a:pt x="195" y="37"/>
                      <a:pt x="195" y="37"/>
                      <a:pt x="195" y="37"/>
                    </a:cubicBezTo>
                    <a:cubicBezTo>
                      <a:pt x="195" y="40"/>
                      <a:pt x="193" y="42"/>
                      <a:pt x="190" y="43"/>
                    </a:cubicBezTo>
                    <a:cubicBezTo>
                      <a:pt x="185" y="43"/>
                      <a:pt x="185" y="43"/>
                      <a:pt x="185" y="43"/>
                    </a:cubicBezTo>
                    <a:cubicBezTo>
                      <a:pt x="182" y="44"/>
                      <a:pt x="180" y="42"/>
                      <a:pt x="179" y="39"/>
                    </a:cubicBezTo>
                    <a:cubicBezTo>
                      <a:pt x="174" y="15"/>
                      <a:pt x="174" y="15"/>
                      <a:pt x="174" y="15"/>
                    </a:cubicBezTo>
                    <a:cubicBezTo>
                      <a:pt x="173" y="11"/>
                      <a:pt x="170" y="7"/>
                      <a:pt x="166" y="5"/>
                    </a:cubicBezTo>
                    <a:cubicBezTo>
                      <a:pt x="159" y="6"/>
                      <a:pt x="152" y="8"/>
                      <a:pt x="146" y="10"/>
                    </a:cubicBezTo>
                    <a:cubicBezTo>
                      <a:pt x="143" y="14"/>
                      <a:pt x="142" y="19"/>
                      <a:pt x="144" y="23"/>
                    </a:cubicBezTo>
                    <a:cubicBezTo>
                      <a:pt x="151" y="47"/>
                      <a:pt x="151" y="47"/>
                      <a:pt x="151" y="47"/>
                    </a:cubicBezTo>
                    <a:cubicBezTo>
                      <a:pt x="152" y="49"/>
                      <a:pt x="150" y="52"/>
                      <a:pt x="148" y="53"/>
                    </a:cubicBezTo>
                    <a:cubicBezTo>
                      <a:pt x="143" y="55"/>
                      <a:pt x="143" y="55"/>
                      <a:pt x="143" y="55"/>
                    </a:cubicBezTo>
                    <a:cubicBezTo>
                      <a:pt x="140" y="56"/>
                      <a:pt x="137" y="55"/>
                      <a:pt x="136" y="53"/>
                    </a:cubicBezTo>
                    <a:cubicBezTo>
                      <a:pt x="125" y="31"/>
                      <a:pt x="125" y="31"/>
                      <a:pt x="125" y="31"/>
                    </a:cubicBezTo>
                    <a:cubicBezTo>
                      <a:pt x="123" y="27"/>
                      <a:pt x="119" y="24"/>
                      <a:pt x="114" y="23"/>
                    </a:cubicBezTo>
                    <a:cubicBezTo>
                      <a:pt x="108" y="26"/>
                      <a:pt x="102" y="30"/>
                      <a:pt x="96" y="33"/>
                    </a:cubicBezTo>
                    <a:cubicBezTo>
                      <a:pt x="95" y="38"/>
                      <a:pt x="95" y="42"/>
                      <a:pt x="98" y="46"/>
                    </a:cubicBezTo>
                    <a:cubicBezTo>
                      <a:pt x="111" y="68"/>
                      <a:pt x="111" y="68"/>
                      <a:pt x="111" y="68"/>
                    </a:cubicBezTo>
                    <a:cubicBezTo>
                      <a:pt x="112" y="70"/>
                      <a:pt x="112" y="73"/>
                      <a:pt x="110" y="74"/>
                    </a:cubicBezTo>
                    <a:cubicBezTo>
                      <a:pt x="105" y="78"/>
                      <a:pt x="105" y="78"/>
                      <a:pt x="105" y="78"/>
                    </a:cubicBezTo>
                    <a:cubicBezTo>
                      <a:pt x="103" y="79"/>
                      <a:pt x="100" y="79"/>
                      <a:pt x="98" y="77"/>
                    </a:cubicBezTo>
                    <a:cubicBezTo>
                      <a:pt x="82" y="59"/>
                      <a:pt x="82" y="59"/>
                      <a:pt x="82" y="59"/>
                    </a:cubicBezTo>
                    <a:cubicBezTo>
                      <a:pt x="78" y="55"/>
                      <a:pt x="74" y="54"/>
                      <a:pt x="69" y="54"/>
                    </a:cubicBezTo>
                    <a:cubicBezTo>
                      <a:pt x="64" y="59"/>
                      <a:pt x="59" y="64"/>
                      <a:pt x="55" y="69"/>
                    </a:cubicBezTo>
                    <a:cubicBezTo>
                      <a:pt x="54" y="73"/>
                      <a:pt x="56" y="77"/>
                      <a:pt x="60" y="81"/>
                    </a:cubicBezTo>
                    <a:cubicBezTo>
                      <a:pt x="78" y="98"/>
                      <a:pt x="78" y="98"/>
                      <a:pt x="78" y="98"/>
                    </a:cubicBezTo>
                    <a:cubicBezTo>
                      <a:pt x="80" y="100"/>
                      <a:pt x="80" y="103"/>
                      <a:pt x="78" y="105"/>
                    </a:cubicBezTo>
                    <a:cubicBezTo>
                      <a:pt x="75" y="109"/>
                      <a:pt x="75" y="109"/>
                      <a:pt x="75" y="109"/>
                    </a:cubicBezTo>
                    <a:cubicBezTo>
                      <a:pt x="73" y="111"/>
                      <a:pt x="70" y="112"/>
                      <a:pt x="68" y="110"/>
                    </a:cubicBezTo>
                    <a:cubicBezTo>
                      <a:pt x="47" y="97"/>
                      <a:pt x="47" y="97"/>
                      <a:pt x="47" y="97"/>
                    </a:cubicBezTo>
                    <a:cubicBezTo>
                      <a:pt x="43" y="95"/>
                      <a:pt x="38" y="94"/>
                      <a:pt x="34" y="95"/>
                    </a:cubicBezTo>
                    <a:cubicBezTo>
                      <a:pt x="30" y="101"/>
                      <a:pt x="27" y="107"/>
                      <a:pt x="23" y="113"/>
                    </a:cubicBezTo>
                    <a:cubicBezTo>
                      <a:pt x="24" y="118"/>
                      <a:pt x="27" y="122"/>
                      <a:pt x="31" y="124"/>
                    </a:cubicBezTo>
                    <a:cubicBezTo>
                      <a:pt x="53" y="136"/>
                      <a:pt x="53" y="136"/>
                      <a:pt x="53" y="136"/>
                    </a:cubicBezTo>
                    <a:cubicBezTo>
                      <a:pt x="56" y="137"/>
                      <a:pt x="57" y="140"/>
                      <a:pt x="56" y="142"/>
                    </a:cubicBezTo>
                    <a:cubicBezTo>
                      <a:pt x="53" y="147"/>
                      <a:pt x="53" y="147"/>
                      <a:pt x="53" y="147"/>
                    </a:cubicBezTo>
                    <a:cubicBezTo>
                      <a:pt x="52" y="150"/>
                      <a:pt x="50" y="151"/>
                      <a:pt x="47" y="150"/>
                    </a:cubicBezTo>
                    <a:cubicBezTo>
                      <a:pt x="24" y="143"/>
                      <a:pt x="24" y="143"/>
                      <a:pt x="24" y="143"/>
                    </a:cubicBezTo>
                    <a:cubicBezTo>
                      <a:pt x="19" y="141"/>
                      <a:pt x="14" y="142"/>
                      <a:pt x="10" y="145"/>
                    </a:cubicBezTo>
                    <a:cubicBezTo>
                      <a:pt x="8" y="151"/>
                      <a:pt x="7" y="158"/>
                      <a:pt x="5" y="165"/>
                    </a:cubicBezTo>
                    <a:cubicBezTo>
                      <a:pt x="7" y="169"/>
                      <a:pt x="11" y="172"/>
                      <a:pt x="15" y="173"/>
                    </a:cubicBezTo>
                    <a:cubicBezTo>
                      <a:pt x="40" y="178"/>
                      <a:pt x="40" y="178"/>
                      <a:pt x="40" y="178"/>
                    </a:cubicBezTo>
                    <a:cubicBezTo>
                      <a:pt x="42" y="179"/>
                      <a:pt x="44" y="182"/>
                      <a:pt x="43" y="184"/>
                    </a:cubicBezTo>
                    <a:cubicBezTo>
                      <a:pt x="43" y="190"/>
                      <a:pt x="43" y="190"/>
                      <a:pt x="43" y="190"/>
                    </a:cubicBezTo>
                    <a:cubicBezTo>
                      <a:pt x="42" y="192"/>
                      <a:pt x="40" y="194"/>
                      <a:pt x="37" y="194"/>
                    </a:cubicBezTo>
                    <a:cubicBezTo>
                      <a:pt x="13" y="193"/>
                      <a:pt x="13" y="193"/>
                      <a:pt x="13" y="193"/>
                    </a:cubicBezTo>
                    <a:cubicBezTo>
                      <a:pt x="8" y="193"/>
                      <a:pt x="4" y="195"/>
                      <a:pt x="1" y="198"/>
                    </a:cubicBezTo>
                    <a:cubicBezTo>
                      <a:pt x="0" y="202"/>
                      <a:pt x="0" y="206"/>
                      <a:pt x="0" y="209"/>
                    </a:cubicBezTo>
                    <a:cubicBezTo>
                      <a:pt x="0" y="213"/>
                      <a:pt x="0" y="216"/>
                      <a:pt x="1" y="219"/>
                    </a:cubicBezTo>
                    <a:cubicBezTo>
                      <a:pt x="4" y="222"/>
                      <a:pt x="8" y="224"/>
                      <a:pt x="12" y="224"/>
                    </a:cubicBezTo>
                    <a:cubicBezTo>
                      <a:pt x="37" y="223"/>
                      <a:pt x="37" y="223"/>
                      <a:pt x="37" y="223"/>
                    </a:cubicBezTo>
                    <a:cubicBezTo>
                      <a:pt x="40" y="223"/>
                      <a:pt x="42" y="225"/>
                      <a:pt x="43" y="228"/>
                    </a:cubicBezTo>
                    <a:cubicBezTo>
                      <a:pt x="43" y="234"/>
                      <a:pt x="43" y="234"/>
                      <a:pt x="43" y="234"/>
                    </a:cubicBezTo>
                    <a:cubicBezTo>
                      <a:pt x="44" y="236"/>
                      <a:pt x="42" y="239"/>
                      <a:pt x="39" y="239"/>
                    </a:cubicBezTo>
                    <a:cubicBezTo>
                      <a:pt x="15" y="244"/>
                      <a:pt x="15" y="244"/>
                      <a:pt x="15" y="244"/>
                    </a:cubicBezTo>
                    <a:cubicBezTo>
                      <a:pt x="11" y="246"/>
                      <a:pt x="7" y="249"/>
                      <a:pt x="5" y="253"/>
                    </a:cubicBezTo>
                    <a:cubicBezTo>
                      <a:pt x="6" y="259"/>
                      <a:pt x="8" y="266"/>
                      <a:pt x="10" y="273"/>
                    </a:cubicBezTo>
                    <a:cubicBezTo>
                      <a:pt x="14" y="275"/>
                      <a:pt x="19" y="276"/>
                      <a:pt x="23" y="275"/>
                    </a:cubicBezTo>
                    <a:cubicBezTo>
                      <a:pt x="47" y="267"/>
                      <a:pt x="47" y="267"/>
                      <a:pt x="47" y="267"/>
                    </a:cubicBezTo>
                    <a:cubicBezTo>
                      <a:pt x="49" y="267"/>
                      <a:pt x="52" y="268"/>
                      <a:pt x="53" y="270"/>
                    </a:cubicBezTo>
                    <a:cubicBezTo>
                      <a:pt x="55" y="276"/>
                      <a:pt x="55" y="276"/>
                      <a:pt x="55" y="276"/>
                    </a:cubicBezTo>
                    <a:cubicBezTo>
                      <a:pt x="56" y="278"/>
                      <a:pt x="55" y="281"/>
                      <a:pt x="53" y="282"/>
                    </a:cubicBezTo>
                    <a:cubicBezTo>
                      <a:pt x="31" y="293"/>
                      <a:pt x="31" y="293"/>
                      <a:pt x="31" y="293"/>
                    </a:cubicBezTo>
                    <a:cubicBezTo>
                      <a:pt x="27" y="296"/>
                      <a:pt x="24" y="300"/>
                      <a:pt x="23" y="304"/>
                    </a:cubicBezTo>
                    <a:cubicBezTo>
                      <a:pt x="26" y="310"/>
                      <a:pt x="30" y="316"/>
                      <a:pt x="33" y="322"/>
                    </a:cubicBezTo>
                    <a:cubicBezTo>
                      <a:pt x="38" y="323"/>
                      <a:pt x="42" y="323"/>
                      <a:pt x="46" y="320"/>
                    </a:cubicBezTo>
                    <a:cubicBezTo>
                      <a:pt x="68" y="307"/>
                      <a:pt x="68" y="307"/>
                      <a:pt x="68" y="307"/>
                    </a:cubicBezTo>
                    <a:cubicBezTo>
                      <a:pt x="70" y="306"/>
                      <a:pt x="73" y="307"/>
                      <a:pt x="74" y="309"/>
                    </a:cubicBezTo>
                    <a:cubicBezTo>
                      <a:pt x="78" y="313"/>
                      <a:pt x="78" y="313"/>
                      <a:pt x="78" y="313"/>
                    </a:cubicBezTo>
                    <a:cubicBezTo>
                      <a:pt x="79" y="315"/>
                      <a:pt x="79" y="318"/>
                      <a:pt x="77" y="320"/>
                    </a:cubicBezTo>
                    <a:cubicBezTo>
                      <a:pt x="59" y="337"/>
                      <a:pt x="59" y="337"/>
                      <a:pt x="59" y="337"/>
                    </a:cubicBezTo>
                    <a:cubicBezTo>
                      <a:pt x="55" y="340"/>
                      <a:pt x="54" y="344"/>
                      <a:pt x="54" y="349"/>
                    </a:cubicBezTo>
                    <a:cubicBezTo>
                      <a:pt x="59" y="354"/>
                      <a:pt x="64" y="359"/>
                      <a:pt x="69" y="364"/>
                    </a:cubicBezTo>
                    <a:cubicBezTo>
                      <a:pt x="73" y="364"/>
                      <a:pt x="77" y="362"/>
                      <a:pt x="81" y="359"/>
                    </a:cubicBezTo>
                    <a:cubicBezTo>
                      <a:pt x="98" y="341"/>
                      <a:pt x="98" y="341"/>
                      <a:pt x="98" y="341"/>
                    </a:cubicBezTo>
                    <a:cubicBezTo>
                      <a:pt x="100" y="339"/>
                      <a:pt x="103" y="339"/>
                      <a:pt x="105" y="340"/>
                    </a:cubicBezTo>
                    <a:cubicBezTo>
                      <a:pt x="109" y="344"/>
                      <a:pt x="109" y="344"/>
                      <a:pt x="109" y="344"/>
                    </a:cubicBezTo>
                    <a:cubicBezTo>
                      <a:pt x="111" y="345"/>
                      <a:pt x="112" y="348"/>
                      <a:pt x="110" y="350"/>
                    </a:cubicBezTo>
                    <a:cubicBezTo>
                      <a:pt x="97" y="371"/>
                      <a:pt x="97" y="371"/>
                      <a:pt x="97" y="371"/>
                    </a:cubicBezTo>
                    <a:cubicBezTo>
                      <a:pt x="95" y="375"/>
                      <a:pt x="94" y="380"/>
                      <a:pt x="95" y="384"/>
                    </a:cubicBezTo>
                    <a:cubicBezTo>
                      <a:pt x="101" y="388"/>
                      <a:pt x="107" y="392"/>
                      <a:pt x="113" y="395"/>
                    </a:cubicBezTo>
                    <a:cubicBezTo>
                      <a:pt x="118" y="394"/>
                      <a:pt x="122" y="391"/>
                      <a:pt x="124" y="387"/>
                    </a:cubicBezTo>
                    <a:cubicBezTo>
                      <a:pt x="136" y="365"/>
                      <a:pt x="136" y="365"/>
                      <a:pt x="136" y="365"/>
                    </a:cubicBezTo>
                    <a:cubicBezTo>
                      <a:pt x="137" y="363"/>
                      <a:pt x="140" y="362"/>
                      <a:pt x="142" y="363"/>
                    </a:cubicBezTo>
                    <a:cubicBezTo>
                      <a:pt x="147" y="365"/>
                      <a:pt x="147" y="365"/>
                      <a:pt x="147" y="365"/>
                    </a:cubicBezTo>
                    <a:cubicBezTo>
                      <a:pt x="150" y="366"/>
                      <a:pt x="151" y="369"/>
                      <a:pt x="150" y="371"/>
                    </a:cubicBezTo>
                    <a:cubicBezTo>
                      <a:pt x="143" y="395"/>
                      <a:pt x="143" y="395"/>
                      <a:pt x="143" y="395"/>
                    </a:cubicBezTo>
                    <a:cubicBezTo>
                      <a:pt x="141" y="399"/>
                      <a:pt x="142" y="404"/>
                      <a:pt x="145" y="408"/>
                    </a:cubicBezTo>
                    <a:cubicBezTo>
                      <a:pt x="151" y="410"/>
                      <a:pt x="158" y="412"/>
                      <a:pt x="165" y="413"/>
                    </a:cubicBezTo>
                    <a:cubicBezTo>
                      <a:pt x="169" y="411"/>
                      <a:pt x="172" y="408"/>
                      <a:pt x="173" y="403"/>
                    </a:cubicBezTo>
                    <a:cubicBezTo>
                      <a:pt x="178" y="379"/>
                      <a:pt x="178" y="379"/>
                      <a:pt x="178" y="379"/>
                    </a:cubicBezTo>
                    <a:cubicBezTo>
                      <a:pt x="179" y="376"/>
                      <a:pt x="182" y="374"/>
                      <a:pt x="184" y="375"/>
                    </a:cubicBezTo>
                    <a:cubicBezTo>
                      <a:pt x="190" y="376"/>
                      <a:pt x="190" y="376"/>
                      <a:pt x="190" y="376"/>
                    </a:cubicBezTo>
                    <a:cubicBezTo>
                      <a:pt x="192" y="376"/>
                      <a:pt x="194" y="378"/>
                      <a:pt x="194" y="381"/>
                    </a:cubicBezTo>
                    <a:cubicBezTo>
                      <a:pt x="193" y="405"/>
                      <a:pt x="193" y="405"/>
                      <a:pt x="193" y="405"/>
                    </a:cubicBezTo>
                    <a:cubicBezTo>
                      <a:pt x="193" y="410"/>
                      <a:pt x="195" y="415"/>
                      <a:pt x="198" y="418"/>
                    </a:cubicBezTo>
                    <a:cubicBezTo>
                      <a:pt x="202" y="418"/>
                      <a:pt x="206" y="418"/>
                      <a:pt x="209" y="418"/>
                    </a:cubicBezTo>
                    <a:cubicBezTo>
                      <a:pt x="213" y="418"/>
                      <a:pt x="216" y="418"/>
                      <a:pt x="219" y="418"/>
                    </a:cubicBezTo>
                    <a:cubicBezTo>
                      <a:pt x="222" y="415"/>
                      <a:pt x="224" y="411"/>
                      <a:pt x="224" y="406"/>
                    </a:cubicBezTo>
                    <a:cubicBezTo>
                      <a:pt x="223" y="381"/>
                      <a:pt x="223" y="381"/>
                      <a:pt x="223" y="381"/>
                    </a:cubicBezTo>
                    <a:cubicBezTo>
                      <a:pt x="223" y="378"/>
                      <a:pt x="225" y="376"/>
                      <a:pt x="228" y="376"/>
                    </a:cubicBezTo>
                    <a:cubicBezTo>
                      <a:pt x="234" y="375"/>
                      <a:pt x="234" y="375"/>
                      <a:pt x="234" y="375"/>
                    </a:cubicBezTo>
                    <a:cubicBezTo>
                      <a:pt x="236" y="375"/>
                      <a:pt x="239" y="376"/>
                      <a:pt x="239" y="379"/>
                    </a:cubicBezTo>
                    <a:cubicBezTo>
                      <a:pt x="244" y="403"/>
                      <a:pt x="244" y="403"/>
                      <a:pt x="244" y="403"/>
                    </a:cubicBezTo>
                    <a:cubicBezTo>
                      <a:pt x="246" y="408"/>
                      <a:pt x="249" y="411"/>
                      <a:pt x="253" y="413"/>
                    </a:cubicBezTo>
                    <a:cubicBezTo>
                      <a:pt x="259" y="412"/>
                      <a:pt x="266" y="410"/>
                      <a:pt x="273" y="408"/>
                    </a:cubicBezTo>
                    <a:cubicBezTo>
                      <a:pt x="275" y="404"/>
                      <a:pt x="276" y="400"/>
                      <a:pt x="275" y="395"/>
                    </a:cubicBezTo>
                    <a:cubicBezTo>
                      <a:pt x="267" y="371"/>
                      <a:pt x="267" y="371"/>
                      <a:pt x="267" y="371"/>
                    </a:cubicBezTo>
                    <a:cubicBezTo>
                      <a:pt x="267" y="369"/>
                      <a:pt x="268" y="366"/>
                      <a:pt x="270" y="365"/>
                    </a:cubicBezTo>
                    <a:cubicBezTo>
                      <a:pt x="276" y="363"/>
                      <a:pt x="276" y="363"/>
                      <a:pt x="276" y="363"/>
                    </a:cubicBezTo>
                    <a:cubicBezTo>
                      <a:pt x="278" y="362"/>
                      <a:pt x="281" y="363"/>
                      <a:pt x="282" y="365"/>
                    </a:cubicBezTo>
                    <a:cubicBezTo>
                      <a:pt x="293" y="387"/>
                      <a:pt x="293" y="387"/>
                      <a:pt x="293" y="387"/>
                    </a:cubicBezTo>
                    <a:cubicBezTo>
                      <a:pt x="296" y="391"/>
                      <a:pt x="300" y="394"/>
                      <a:pt x="304" y="395"/>
                    </a:cubicBezTo>
                    <a:cubicBezTo>
                      <a:pt x="310" y="392"/>
                      <a:pt x="316" y="389"/>
                      <a:pt x="322" y="385"/>
                    </a:cubicBezTo>
                    <a:cubicBezTo>
                      <a:pt x="323" y="381"/>
                      <a:pt x="323" y="376"/>
                      <a:pt x="320" y="372"/>
                    </a:cubicBezTo>
                    <a:cubicBezTo>
                      <a:pt x="307" y="351"/>
                      <a:pt x="307" y="351"/>
                      <a:pt x="307" y="351"/>
                    </a:cubicBezTo>
                    <a:cubicBezTo>
                      <a:pt x="306" y="349"/>
                      <a:pt x="307" y="346"/>
                      <a:pt x="309" y="344"/>
                    </a:cubicBezTo>
                    <a:cubicBezTo>
                      <a:pt x="313" y="341"/>
                      <a:pt x="313" y="341"/>
                      <a:pt x="313" y="341"/>
                    </a:cubicBezTo>
                    <a:cubicBezTo>
                      <a:pt x="315" y="339"/>
                      <a:pt x="318" y="339"/>
                      <a:pt x="320" y="341"/>
                    </a:cubicBezTo>
                    <a:cubicBezTo>
                      <a:pt x="337" y="359"/>
                      <a:pt x="337" y="359"/>
                      <a:pt x="337" y="359"/>
                    </a:cubicBezTo>
                    <a:cubicBezTo>
                      <a:pt x="340" y="363"/>
                      <a:pt x="344" y="365"/>
                      <a:pt x="349" y="364"/>
                    </a:cubicBezTo>
                    <a:cubicBezTo>
                      <a:pt x="354" y="360"/>
                      <a:pt x="359" y="355"/>
                      <a:pt x="364" y="350"/>
                    </a:cubicBezTo>
                    <a:cubicBezTo>
                      <a:pt x="364" y="345"/>
                      <a:pt x="362" y="341"/>
                      <a:pt x="359" y="338"/>
                    </a:cubicBezTo>
                    <a:cubicBezTo>
                      <a:pt x="341" y="321"/>
                      <a:pt x="341" y="321"/>
                      <a:pt x="341" y="321"/>
                    </a:cubicBezTo>
                    <a:cubicBezTo>
                      <a:pt x="339" y="319"/>
                      <a:pt x="339" y="316"/>
                      <a:pt x="340" y="314"/>
                    </a:cubicBezTo>
                    <a:cubicBezTo>
                      <a:pt x="344" y="309"/>
                      <a:pt x="344" y="309"/>
                      <a:pt x="344" y="309"/>
                    </a:cubicBezTo>
                    <a:cubicBezTo>
                      <a:pt x="345" y="307"/>
                      <a:pt x="348" y="307"/>
                      <a:pt x="350" y="308"/>
                    </a:cubicBezTo>
                    <a:cubicBezTo>
                      <a:pt x="371" y="321"/>
                      <a:pt x="371" y="321"/>
                      <a:pt x="371" y="321"/>
                    </a:cubicBezTo>
                    <a:cubicBezTo>
                      <a:pt x="375" y="324"/>
                      <a:pt x="380" y="324"/>
                      <a:pt x="384" y="323"/>
                    </a:cubicBezTo>
                    <a:cubicBezTo>
                      <a:pt x="388" y="317"/>
                      <a:pt x="392" y="311"/>
                      <a:pt x="395" y="305"/>
                    </a:cubicBezTo>
                    <a:cubicBezTo>
                      <a:pt x="394" y="301"/>
                      <a:pt x="391" y="297"/>
                      <a:pt x="387" y="295"/>
                    </a:cubicBezTo>
                    <a:cubicBezTo>
                      <a:pt x="365" y="283"/>
                      <a:pt x="365" y="283"/>
                      <a:pt x="365" y="283"/>
                    </a:cubicBezTo>
                    <a:cubicBezTo>
                      <a:pt x="363" y="281"/>
                      <a:pt x="362" y="279"/>
                      <a:pt x="363" y="276"/>
                    </a:cubicBezTo>
                    <a:cubicBezTo>
                      <a:pt x="365" y="271"/>
                      <a:pt x="365" y="271"/>
                      <a:pt x="365" y="271"/>
                    </a:cubicBezTo>
                    <a:cubicBezTo>
                      <a:pt x="366" y="269"/>
                      <a:pt x="369" y="267"/>
                      <a:pt x="371" y="268"/>
                    </a:cubicBezTo>
                    <a:cubicBezTo>
                      <a:pt x="395" y="275"/>
                      <a:pt x="395" y="275"/>
                      <a:pt x="395" y="275"/>
                    </a:cubicBezTo>
                    <a:cubicBezTo>
                      <a:pt x="399" y="277"/>
                      <a:pt x="404" y="276"/>
                      <a:pt x="408" y="274"/>
                    </a:cubicBezTo>
                    <a:cubicBezTo>
                      <a:pt x="410" y="267"/>
                      <a:pt x="412" y="260"/>
                      <a:pt x="413" y="254"/>
                    </a:cubicBezTo>
                    <a:cubicBezTo>
                      <a:pt x="411" y="250"/>
                      <a:pt x="408" y="247"/>
                      <a:pt x="403" y="246"/>
                    </a:cubicBezTo>
                    <a:close/>
                  </a:path>
                </a:pathLst>
              </a:custGeom>
              <a:solidFill>
                <a:srgbClr val="364B4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4" name="Google Shape;3984;p59"/>
              <p:cNvSpPr/>
              <p:nvPr/>
            </p:nvSpPr>
            <p:spPr>
              <a:xfrm flipH="1">
                <a:off x="6711879" y="2759325"/>
                <a:ext cx="727552" cy="727552"/>
              </a:xfrm>
              <a:custGeom>
                <a:avLst/>
                <a:gdLst/>
                <a:ahLst/>
                <a:cxnLst/>
                <a:rect l="l" t="t" r="r" b="b"/>
                <a:pathLst>
                  <a:path w="337" h="337" extrusionOk="0">
                    <a:moveTo>
                      <a:pt x="325" y="198"/>
                    </a:moveTo>
                    <a:cubicBezTo>
                      <a:pt x="305" y="193"/>
                      <a:pt x="305" y="193"/>
                      <a:pt x="305" y="193"/>
                    </a:cubicBezTo>
                    <a:cubicBezTo>
                      <a:pt x="303" y="193"/>
                      <a:pt x="302" y="191"/>
                      <a:pt x="302" y="189"/>
                    </a:cubicBezTo>
                    <a:cubicBezTo>
                      <a:pt x="303" y="184"/>
                      <a:pt x="303" y="184"/>
                      <a:pt x="303" y="184"/>
                    </a:cubicBezTo>
                    <a:cubicBezTo>
                      <a:pt x="303" y="182"/>
                      <a:pt x="305" y="181"/>
                      <a:pt x="307" y="181"/>
                    </a:cubicBezTo>
                    <a:cubicBezTo>
                      <a:pt x="327" y="182"/>
                      <a:pt x="327" y="182"/>
                      <a:pt x="327" y="182"/>
                    </a:cubicBezTo>
                    <a:cubicBezTo>
                      <a:pt x="331" y="182"/>
                      <a:pt x="334" y="180"/>
                      <a:pt x="337" y="177"/>
                    </a:cubicBezTo>
                    <a:cubicBezTo>
                      <a:pt x="337" y="175"/>
                      <a:pt x="337" y="172"/>
                      <a:pt x="337" y="169"/>
                    </a:cubicBezTo>
                    <a:cubicBezTo>
                      <a:pt x="337" y="166"/>
                      <a:pt x="337" y="163"/>
                      <a:pt x="337" y="161"/>
                    </a:cubicBezTo>
                    <a:cubicBezTo>
                      <a:pt x="334" y="158"/>
                      <a:pt x="331" y="157"/>
                      <a:pt x="327" y="157"/>
                    </a:cubicBezTo>
                    <a:cubicBezTo>
                      <a:pt x="307" y="157"/>
                      <a:pt x="307" y="157"/>
                      <a:pt x="307" y="157"/>
                    </a:cubicBezTo>
                    <a:cubicBezTo>
                      <a:pt x="305" y="157"/>
                      <a:pt x="303" y="156"/>
                      <a:pt x="303" y="154"/>
                    </a:cubicBezTo>
                    <a:cubicBezTo>
                      <a:pt x="302" y="149"/>
                      <a:pt x="302" y="149"/>
                      <a:pt x="302" y="149"/>
                    </a:cubicBezTo>
                    <a:cubicBezTo>
                      <a:pt x="302" y="147"/>
                      <a:pt x="304" y="145"/>
                      <a:pt x="306" y="145"/>
                    </a:cubicBezTo>
                    <a:cubicBezTo>
                      <a:pt x="325" y="140"/>
                      <a:pt x="325" y="140"/>
                      <a:pt x="325" y="140"/>
                    </a:cubicBezTo>
                    <a:cubicBezTo>
                      <a:pt x="329" y="139"/>
                      <a:pt x="332" y="137"/>
                      <a:pt x="333" y="134"/>
                    </a:cubicBezTo>
                    <a:cubicBezTo>
                      <a:pt x="332" y="128"/>
                      <a:pt x="331" y="123"/>
                      <a:pt x="329" y="117"/>
                    </a:cubicBezTo>
                    <a:cubicBezTo>
                      <a:pt x="326" y="116"/>
                      <a:pt x="322" y="115"/>
                      <a:pt x="319" y="116"/>
                    </a:cubicBezTo>
                    <a:cubicBezTo>
                      <a:pt x="299" y="122"/>
                      <a:pt x="299" y="122"/>
                      <a:pt x="299" y="122"/>
                    </a:cubicBezTo>
                    <a:cubicBezTo>
                      <a:pt x="297" y="122"/>
                      <a:pt x="295" y="121"/>
                      <a:pt x="294" y="119"/>
                    </a:cubicBezTo>
                    <a:cubicBezTo>
                      <a:pt x="293" y="115"/>
                      <a:pt x="293" y="115"/>
                      <a:pt x="293" y="115"/>
                    </a:cubicBezTo>
                    <a:cubicBezTo>
                      <a:pt x="292" y="113"/>
                      <a:pt x="293" y="111"/>
                      <a:pt x="295" y="110"/>
                    </a:cubicBezTo>
                    <a:cubicBezTo>
                      <a:pt x="312" y="101"/>
                      <a:pt x="312" y="101"/>
                      <a:pt x="312" y="101"/>
                    </a:cubicBezTo>
                    <a:cubicBezTo>
                      <a:pt x="316" y="99"/>
                      <a:pt x="318" y="96"/>
                      <a:pt x="319" y="92"/>
                    </a:cubicBezTo>
                    <a:cubicBezTo>
                      <a:pt x="316" y="87"/>
                      <a:pt x="313" y="82"/>
                      <a:pt x="310" y="78"/>
                    </a:cubicBezTo>
                    <a:cubicBezTo>
                      <a:pt x="307" y="77"/>
                      <a:pt x="303" y="77"/>
                      <a:pt x="300" y="79"/>
                    </a:cubicBezTo>
                    <a:cubicBezTo>
                      <a:pt x="283" y="90"/>
                      <a:pt x="283" y="90"/>
                      <a:pt x="283" y="90"/>
                    </a:cubicBezTo>
                    <a:cubicBezTo>
                      <a:pt x="281" y="91"/>
                      <a:pt x="279" y="90"/>
                      <a:pt x="277" y="89"/>
                    </a:cubicBezTo>
                    <a:cubicBezTo>
                      <a:pt x="275" y="85"/>
                      <a:pt x="275" y="85"/>
                      <a:pt x="275" y="85"/>
                    </a:cubicBezTo>
                    <a:cubicBezTo>
                      <a:pt x="273" y="83"/>
                      <a:pt x="274" y="81"/>
                      <a:pt x="275" y="79"/>
                    </a:cubicBezTo>
                    <a:cubicBezTo>
                      <a:pt x="290" y="66"/>
                      <a:pt x="290" y="66"/>
                      <a:pt x="290" y="66"/>
                    </a:cubicBezTo>
                    <a:cubicBezTo>
                      <a:pt x="293" y="63"/>
                      <a:pt x="294" y="60"/>
                      <a:pt x="294" y="56"/>
                    </a:cubicBezTo>
                    <a:cubicBezTo>
                      <a:pt x="290" y="52"/>
                      <a:pt x="286" y="48"/>
                      <a:pt x="282" y="44"/>
                    </a:cubicBezTo>
                    <a:cubicBezTo>
                      <a:pt x="278" y="44"/>
                      <a:pt x="275" y="45"/>
                      <a:pt x="272" y="48"/>
                    </a:cubicBezTo>
                    <a:cubicBezTo>
                      <a:pt x="258" y="63"/>
                      <a:pt x="258" y="63"/>
                      <a:pt x="258" y="63"/>
                    </a:cubicBezTo>
                    <a:cubicBezTo>
                      <a:pt x="257" y="64"/>
                      <a:pt x="255" y="64"/>
                      <a:pt x="253" y="63"/>
                    </a:cubicBezTo>
                    <a:cubicBezTo>
                      <a:pt x="249" y="60"/>
                      <a:pt x="249" y="60"/>
                      <a:pt x="249" y="60"/>
                    </a:cubicBezTo>
                    <a:cubicBezTo>
                      <a:pt x="248" y="59"/>
                      <a:pt x="247" y="57"/>
                      <a:pt x="248" y="55"/>
                    </a:cubicBezTo>
                    <a:cubicBezTo>
                      <a:pt x="259" y="38"/>
                      <a:pt x="259" y="38"/>
                      <a:pt x="259" y="38"/>
                    </a:cubicBezTo>
                    <a:cubicBezTo>
                      <a:pt x="261" y="35"/>
                      <a:pt x="261" y="31"/>
                      <a:pt x="260" y="27"/>
                    </a:cubicBezTo>
                    <a:cubicBezTo>
                      <a:pt x="256" y="24"/>
                      <a:pt x="251" y="22"/>
                      <a:pt x="246" y="19"/>
                    </a:cubicBezTo>
                    <a:cubicBezTo>
                      <a:pt x="242" y="20"/>
                      <a:pt x="239" y="22"/>
                      <a:pt x="237" y="25"/>
                    </a:cubicBezTo>
                    <a:cubicBezTo>
                      <a:pt x="228" y="43"/>
                      <a:pt x="228" y="43"/>
                      <a:pt x="228" y="43"/>
                    </a:cubicBezTo>
                    <a:cubicBezTo>
                      <a:pt x="227" y="45"/>
                      <a:pt x="225" y="46"/>
                      <a:pt x="223" y="45"/>
                    </a:cubicBezTo>
                    <a:cubicBezTo>
                      <a:pt x="218" y="43"/>
                      <a:pt x="218" y="43"/>
                      <a:pt x="218" y="43"/>
                    </a:cubicBezTo>
                    <a:cubicBezTo>
                      <a:pt x="217" y="42"/>
                      <a:pt x="216" y="40"/>
                      <a:pt x="216" y="38"/>
                    </a:cubicBezTo>
                    <a:cubicBezTo>
                      <a:pt x="222" y="19"/>
                      <a:pt x="222" y="19"/>
                      <a:pt x="222" y="19"/>
                    </a:cubicBezTo>
                    <a:cubicBezTo>
                      <a:pt x="223" y="16"/>
                      <a:pt x="223" y="12"/>
                      <a:pt x="221" y="9"/>
                    </a:cubicBezTo>
                    <a:cubicBezTo>
                      <a:pt x="215" y="7"/>
                      <a:pt x="210" y="5"/>
                      <a:pt x="204" y="4"/>
                    </a:cubicBezTo>
                    <a:cubicBezTo>
                      <a:pt x="201" y="6"/>
                      <a:pt x="199" y="9"/>
                      <a:pt x="198" y="12"/>
                    </a:cubicBezTo>
                    <a:cubicBezTo>
                      <a:pt x="193" y="32"/>
                      <a:pt x="193" y="32"/>
                      <a:pt x="193" y="32"/>
                    </a:cubicBezTo>
                    <a:cubicBezTo>
                      <a:pt x="193" y="34"/>
                      <a:pt x="191" y="35"/>
                      <a:pt x="189" y="35"/>
                    </a:cubicBezTo>
                    <a:cubicBezTo>
                      <a:pt x="184" y="34"/>
                      <a:pt x="184" y="34"/>
                      <a:pt x="184" y="34"/>
                    </a:cubicBezTo>
                    <a:cubicBezTo>
                      <a:pt x="182" y="34"/>
                      <a:pt x="181" y="32"/>
                      <a:pt x="181" y="30"/>
                    </a:cubicBezTo>
                    <a:cubicBezTo>
                      <a:pt x="182" y="11"/>
                      <a:pt x="182" y="11"/>
                      <a:pt x="182" y="11"/>
                    </a:cubicBezTo>
                    <a:cubicBezTo>
                      <a:pt x="182" y="7"/>
                      <a:pt x="180" y="3"/>
                      <a:pt x="177" y="1"/>
                    </a:cubicBezTo>
                    <a:cubicBezTo>
                      <a:pt x="175" y="0"/>
                      <a:pt x="172" y="0"/>
                      <a:pt x="169" y="0"/>
                    </a:cubicBezTo>
                    <a:cubicBezTo>
                      <a:pt x="166" y="0"/>
                      <a:pt x="163" y="0"/>
                      <a:pt x="161" y="1"/>
                    </a:cubicBezTo>
                    <a:cubicBezTo>
                      <a:pt x="158" y="3"/>
                      <a:pt x="157" y="6"/>
                      <a:pt x="157" y="10"/>
                    </a:cubicBezTo>
                    <a:cubicBezTo>
                      <a:pt x="157" y="30"/>
                      <a:pt x="157" y="30"/>
                      <a:pt x="157" y="30"/>
                    </a:cubicBezTo>
                    <a:cubicBezTo>
                      <a:pt x="157" y="32"/>
                      <a:pt x="156" y="34"/>
                      <a:pt x="154" y="34"/>
                    </a:cubicBezTo>
                    <a:cubicBezTo>
                      <a:pt x="149" y="35"/>
                      <a:pt x="149" y="35"/>
                      <a:pt x="149" y="35"/>
                    </a:cubicBezTo>
                    <a:cubicBezTo>
                      <a:pt x="147" y="35"/>
                      <a:pt x="145" y="34"/>
                      <a:pt x="145" y="32"/>
                    </a:cubicBezTo>
                    <a:cubicBezTo>
                      <a:pt x="140" y="13"/>
                      <a:pt x="140" y="13"/>
                      <a:pt x="140" y="13"/>
                    </a:cubicBezTo>
                    <a:cubicBezTo>
                      <a:pt x="139" y="9"/>
                      <a:pt x="137" y="6"/>
                      <a:pt x="134" y="4"/>
                    </a:cubicBezTo>
                    <a:cubicBezTo>
                      <a:pt x="128" y="5"/>
                      <a:pt x="123" y="7"/>
                      <a:pt x="117" y="8"/>
                    </a:cubicBezTo>
                    <a:cubicBezTo>
                      <a:pt x="116" y="11"/>
                      <a:pt x="115" y="15"/>
                      <a:pt x="116" y="19"/>
                    </a:cubicBezTo>
                    <a:cubicBezTo>
                      <a:pt x="122" y="38"/>
                      <a:pt x="122" y="38"/>
                      <a:pt x="122" y="38"/>
                    </a:cubicBezTo>
                    <a:cubicBezTo>
                      <a:pt x="122" y="40"/>
                      <a:pt x="121" y="42"/>
                      <a:pt x="119" y="43"/>
                    </a:cubicBezTo>
                    <a:cubicBezTo>
                      <a:pt x="115" y="45"/>
                      <a:pt x="115" y="45"/>
                      <a:pt x="115" y="45"/>
                    </a:cubicBezTo>
                    <a:cubicBezTo>
                      <a:pt x="113" y="45"/>
                      <a:pt x="111" y="45"/>
                      <a:pt x="110" y="43"/>
                    </a:cubicBezTo>
                    <a:cubicBezTo>
                      <a:pt x="101" y="25"/>
                      <a:pt x="101" y="25"/>
                      <a:pt x="101" y="25"/>
                    </a:cubicBezTo>
                    <a:cubicBezTo>
                      <a:pt x="99" y="22"/>
                      <a:pt x="96" y="19"/>
                      <a:pt x="92" y="19"/>
                    </a:cubicBezTo>
                    <a:cubicBezTo>
                      <a:pt x="87" y="21"/>
                      <a:pt x="82" y="24"/>
                      <a:pt x="78" y="27"/>
                    </a:cubicBezTo>
                    <a:cubicBezTo>
                      <a:pt x="77" y="30"/>
                      <a:pt x="77" y="34"/>
                      <a:pt x="79" y="37"/>
                    </a:cubicBezTo>
                    <a:cubicBezTo>
                      <a:pt x="90" y="55"/>
                      <a:pt x="90" y="55"/>
                      <a:pt x="90" y="55"/>
                    </a:cubicBezTo>
                    <a:cubicBezTo>
                      <a:pt x="91" y="56"/>
                      <a:pt x="90" y="59"/>
                      <a:pt x="89" y="60"/>
                    </a:cubicBezTo>
                    <a:cubicBezTo>
                      <a:pt x="85" y="63"/>
                      <a:pt x="85" y="63"/>
                      <a:pt x="85" y="63"/>
                    </a:cubicBezTo>
                    <a:cubicBezTo>
                      <a:pt x="83" y="64"/>
                      <a:pt x="81" y="64"/>
                      <a:pt x="79" y="62"/>
                    </a:cubicBezTo>
                    <a:cubicBezTo>
                      <a:pt x="66" y="48"/>
                      <a:pt x="66" y="48"/>
                      <a:pt x="66" y="48"/>
                    </a:cubicBezTo>
                    <a:cubicBezTo>
                      <a:pt x="63" y="45"/>
                      <a:pt x="60" y="43"/>
                      <a:pt x="56" y="44"/>
                    </a:cubicBezTo>
                    <a:cubicBezTo>
                      <a:pt x="52" y="47"/>
                      <a:pt x="48" y="51"/>
                      <a:pt x="44" y="56"/>
                    </a:cubicBezTo>
                    <a:cubicBezTo>
                      <a:pt x="44" y="59"/>
                      <a:pt x="45" y="63"/>
                      <a:pt x="48" y="65"/>
                    </a:cubicBezTo>
                    <a:cubicBezTo>
                      <a:pt x="63" y="79"/>
                      <a:pt x="63" y="79"/>
                      <a:pt x="63" y="79"/>
                    </a:cubicBezTo>
                    <a:cubicBezTo>
                      <a:pt x="64" y="80"/>
                      <a:pt x="64" y="83"/>
                      <a:pt x="63" y="84"/>
                    </a:cubicBezTo>
                    <a:cubicBezTo>
                      <a:pt x="60" y="88"/>
                      <a:pt x="60" y="88"/>
                      <a:pt x="60" y="88"/>
                    </a:cubicBezTo>
                    <a:cubicBezTo>
                      <a:pt x="59" y="90"/>
                      <a:pt x="57" y="90"/>
                      <a:pt x="55" y="89"/>
                    </a:cubicBezTo>
                    <a:cubicBezTo>
                      <a:pt x="38" y="78"/>
                      <a:pt x="38" y="78"/>
                      <a:pt x="38" y="78"/>
                    </a:cubicBezTo>
                    <a:cubicBezTo>
                      <a:pt x="35" y="76"/>
                      <a:pt x="31" y="76"/>
                      <a:pt x="27" y="77"/>
                    </a:cubicBezTo>
                    <a:cubicBezTo>
                      <a:pt x="24" y="82"/>
                      <a:pt x="22" y="87"/>
                      <a:pt x="19" y="92"/>
                    </a:cubicBezTo>
                    <a:cubicBezTo>
                      <a:pt x="20" y="95"/>
                      <a:pt x="22" y="98"/>
                      <a:pt x="25" y="100"/>
                    </a:cubicBezTo>
                    <a:cubicBezTo>
                      <a:pt x="43" y="109"/>
                      <a:pt x="43" y="109"/>
                      <a:pt x="43" y="109"/>
                    </a:cubicBezTo>
                    <a:cubicBezTo>
                      <a:pt x="45" y="110"/>
                      <a:pt x="46" y="113"/>
                      <a:pt x="45" y="115"/>
                    </a:cubicBezTo>
                    <a:cubicBezTo>
                      <a:pt x="43" y="119"/>
                      <a:pt x="43" y="119"/>
                      <a:pt x="43" y="119"/>
                    </a:cubicBezTo>
                    <a:cubicBezTo>
                      <a:pt x="42" y="121"/>
                      <a:pt x="40" y="122"/>
                      <a:pt x="38" y="121"/>
                    </a:cubicBezTo>
                    <a:cubicBezTo>
                      <a:pt x="19" y="115"/>
                      <a:pt x="19" y="115"/>
                      <a:pt x="19" y="115"/>
                    </a:cubicBezTo>
                    <a:cubicBezTo>
                      <a:pt x="16" y="114"/>
                      <a:pt x="12" y="115"/>
                      <a:pt x="9" y="117"/>
                    </a:cubicBezTo>
                    <a:cubicBezTo>
                      <a:pt x="7" y="122"/>
                      <a:pt x="5" y="127"/>
                      <a:pt x="4" y="133"/>
                    </a:cubicBezTo>
                    <a:cubicBezTo>
                      <a:pt x="6" y="136"/>
                      <a:pt x="9" y="138"/>
                      <a:pt x="12" y="139"/>
                    </a:cubicBezTo>
                    <a:cubicBezTo>
                      <a:pt x="32" y="144"/>
                      <a:pt x="32" y="144"/>
                      <a:pt x="32" y="144"/>
                    </a:cubicBezTo>
                    <a:cubicBezTo>
                      <a:pt x="34" y="144"/>
                      <a:pt x="35" y="146"/>
                      <a:pt x="35" y="149"/>
                    </a:cubicBezTo>
                    <a:cubicBezTo>
                      <a:pt x="34" y="153"/>
                      <a:pt x="34" y="153"/>
                      <a:pt x="34" y="153"/>
                    </a:cubicBezTo>
                    <a:cubicBezTo>
                      <a:pt x="34" y="155"/>
                      <a:pt x="32" y="157"/>
                      <a:pt x="30" y="157"/>
                    </a:cubicBezTo>
                    <a:cubicBezTo>
                      <a:pt x="11" y="156"/>
                      <a:pt x="11" y="156"/>
                      <a:pt x="11" y="156"/>
                    </a:cubicBezTo>
                    <a:cubicBezTo>
                      <a:pt x="7" y="156"/>
                      <a:pt x="3" y="157"/>
                      <a:pt x="1" y="160"/>
                    </a:cubicBezTo>
                    <a:cubicBezTo>
                      <a:pt x="0" y="163"/>
                      <a:pt x="0" y="166"/>
                      <a:pt x="0" y="169"/>
                    </a:cubicBezTo>
                    <a:cubicBezTo>
                      <a:pt x="0" y="171"/>
                      <a:pt x="0" y="174"/>
                      <a:pt x="1" y="177"/>
                    </a:cubicBezTo>
                    <a:cubicBezTo>
                      <a:pt x="3" y="179"/>
                      <a:pt x="6" y="181"/>
                      <a:pt x="10" y="181"/>
                    </a:cubicBezTo>
                    <a:cubicBezTo>
                      <a:pt x="30" y="180"/>
                      <a:pt x="30" y="180"/>
                      <a:pt x="30" y="180"/>
                    </a:cubicBezTo>
                    <a:cubicBezTo>
                      <a:pt x="32" y="180"/>
                      <a:pt x="34" y="182"/>
                      <a:pt x="34" y="184"/>
                    </a:cubicBezTo>
                    <a:cubicBezTo>
                      <a:pt x="35" y="188"/>
                      <a:pt x="35" y="188"/>
                      <a:pt x="35" y="188"/>
                    </a:cubicBezTo>
                    <a:cubicBezTo>
                      <a:pt x="35" y="190"/>
                      <a:pt x="34" y="192"/>
                      <a:pt x="32" y="193"/>
                    </a:cubicBezTo>
                    <a:cubicBezTo>
                      <a:pt x="13" y="197"/>
                      <a:pt x="13" y="197"/>
                      <a:pt x="13" y="197"/>
                    </a:cubicBezTo>
                    <a:cubicBezTo>
                      <a:pt x="9" y="198"/>
                      <a:pt x="6" y="201"/>
                      <a:pt x="4" y="204"/>
                    </a:cubicBezTo>
                    <a:cubicBezTo>
                      <a:pt x="5" y="209"/>
                      <a:pt x="7" y="215"/>
                      <a:pt x="8" y="220"/>
                    </a:cubicBezTo>
                    <a:cubicBezTo>
                      <a:pt x="11" y="222"/>
                      <a:pt x="15" y="222"/>
                      <a:pt x="19" y="221"/>
                    </a:cubicBezTo>
                    <a:cubicBezTo>
                      <a:pt x="38" y="216"/>
                      <a:pt x="38" y="216"/>
                      <a:pt x="38" y="216"/>
                    </a:cubicBezTo>
                    <a:cubicBezTo>
                      <a:pt x="40" y="215"/>
                      <a:pt x="42" y="216"/>
                      <a:pt x="43" y="218"/>
                    </a:cubicBezTo>
                    <a:cubicBezTo>
                      <a:pt x="45" y="222"/>
                      <a:pt x="45" y="222"/>
                      <a:pt x="45" y="222"/>
                    </a:cubicBezTo>
                    <a:cubicBezTo>
                      <a:pt x="45" y="224"/>
                      <a:pt x="45" y="226"/>
                      <a:pt x="43" y="227"/>
                    </a:cubicBezTo>
                    <a:cubicBezTo>
                      <a:pt x="25" y="237"/>
                      <a:pt x="25" y="237"/>
                      <a:pt x="25" y="237"/>
                    </a:cubicBezTo>
                    <a:cubicBezTo>
                      <a:pt x="22" y="238"/>
                      <a:pt x="19" y="242"/>
                      <a:pt x="19" y="245"/>
                    </a:cubicBezTo>
                    <a:cubicBezTo>
                      <a:pt x="21" y="250"/>
                      <a:pt x="24" y="255"/>
                      <a:pt x="27" y="260"/>
                    </a:cubicBezTo>
                    <a:cubicBezTo>
                      <a:pt x="30" y="261"/>
                      <a:pt x="34" y="260"/>
                      <a:pt x="37" y="258"/>
                    </a:cubicBezTo>
                    <a:cubicBezTo>
                      <a:pt x="55" y="248"/>
                      <a:pt x="55" y="248"/>
                      <a:pt x="55" y="248"/>
                    </a:cubicBezTo>
                    <a:cubicBezTo>
                      <a:pt x="56" y="247"/>
                      <a:pt x="59" y="247"/>
                      <a:pt x="60" y="249"/>
                    </a:cubicBezTo>
                    <a:cubicBezTo>
                      <a:pt x="63" y="253"/>
                      <a:pt x="63" y="253"/>
                      <a:pt x="63" y="253"/>
                    </a:cubicBezTo>
                    <a:cubicBezTo>
                      <a:pt x="64" y="254"/>
                      <a:pt x="64" y="257"/>
                      <a:pt x="62" y="258"/>
                    </a:cubicBezTo>
                    <a:cubicBezTo>
                      <a:pt x="48" y="271"/>
                      <a:pt x="48" y="271"/>
                      <a:pt x="48" y="271"/>
                    </a:cubicBezTo>
                    <a:cubicBezTo>
                      <a:pt x="45" y="274"/>
                      <a:pt x="43" y="278"/>
                      <a:pt x="44" y="281"/>
                    </a:cubicBezTo>
                    <a:cubicBezTo>
                      <a:pt x="47" y="286"/>
                      <a:pt x="51" y="289"/>
                      <a:pt x="56" y="293"/>
                    </a:cubicBezTo>
                    <a:cubicBezTo>
                      <a:pt x="59" y="293"/>
                      <a:pt x="63" y="292"/>
                      <a:pt x="65" y="289"/>
                    </a:cubicBezTo>
                    <a:cubicBezTo>
                      <a:pt x="79" y="275"/>
                      <a:pt x="79" y="275"/>
                      <a:pt x="79" y="275"/>
                    </a:cubicBezTo>
                    <a:cubicBezTo>
                      <a:pt x="80" y="273"/>
                      <a:pt x="83" y="273"/>
                      <a:pt x="84" y="274"/>
                    </a:cubicBezTo>
                    <a:cubicBezTo>
                      <a:pt x="88" y="277"/>
                      <a:pt x="88" y="277"/>
                      <a:pt x="88" y="277"/>
                    </a:cubicBezTo>
                    <a:cubicBezTo>
                      <a:pt x="90" y="278"/>
                      <a:pt x="90" y="281"/>
                      <a:pt x="89" y="283"/>
                    </a:cubicBezTo>
                    <a:cubicBezTo>
                      <a:pt x="78" y="299"/>
                      <a:pt x="78" y="299"/>
                      <a:pt x="78" y="299"/>
                    </a:cubicBezTo>
                    <a:cubicBezTo>
                      <a:pt x="76" y="302"/>
                      <a:pt x="76" y="306"/>
                      <a:pt x="77" y="310"/>
                    </a:cubicBezTo>
                    <a:cubicBezTo>
                      <a:pt x="82" y="313"/>
                      <a:pt x="87" y="316"/>
                      <a:pt x="92" y="318"/>
                    </a:cubicBezTo>
                    <a:cubicBezTo>
                      <a:pt x="95" y="318"/>
                      <a:pt x="98" y="315"/>
                      <a:pt x="100" y="312"/>
                    </a:cubicBezTo>
                    <a:cubicBezTo>
                      <a:pt x="109" y="294"/>
                      <a:pt x="109" y="294"/>
                      <a:pt x="109" y="294"/>
                    </a:cubicBezTo>
                    <a:cubicBezTo>
                      <a:pt x="110" y="292"/>
                      <a:pt x="113" y="292"/>
                      <a:pt x="115" y="292"/>
                    </a:cubicBezTo>
                    <a:cubicBezTo>
                      <a:pt x="119" y="294"/>
                      <a:pt x="119" y="294"/>
                      <a:pt x="119" y="294"/>
                    </a:cubicBezTo>
                    <a:cubicBezTo>
                      <a:pt x="121" y="295"/>
                      <a:pt x="122" y="297"/>
                      <a:pt x="121" y="299"/>
                    </a:cubicBezTo>
                    <a:cubicBezTo>
                      <a:pt x="115" y="318"/>
                      <a:pt x="115" y="318"/>
                      <a:pt x="115" y="318"/>
                    </a:cubicBezTo>
                    <a:cubicBezTo>
                      <a:pt x="114" y="322"/>
                      <a:pt x="115" y="326"/>
                      <a:pt x="117" y="329"/>
                    </a:cubicBezTo>
                    <a:cubicBezTo>
                      <a:pt x="122" y="331"/>
                      <a:pt x="127" y="332"/>
                      <a:pt x="133" y="333"/>
                    </a:cubicBezTo>
                    <a:cubicBezTo>
                      <a:pt x="136" y="332"/>
                      <a:pt x="138" y="329"/>
                      <a:pt x="139" y="325"/>
                    </a:cubicBezTo>
                    <a:cubicBezTo>
                      <a:pt x="144" y="305"/>
                      <a:pt x="144" y="305"/>
                      <a:pt x="144" y="305"/>
                    </a:cubicBezTo>
                    <a:cubicBezTo>
                      <a:pt x="144" y="303"/>
                      <a:pt x="146" y="302"/>
                      <a:pt x="149" y="302"/>
                    </a:cubicBezTo>
                    <a:cubicBezTo>
                      <a:pt x="153" y="303"/>
                      <a:pt x="153" y="303"/>
                      <a:pt x="153" y="303"/>
                    </a:cubicBezTo>
                    <a:cubicBezTo>
                      <a:pt x="155" y="303"/>
                      <a:pt x="157" y="305"/>
                      <a:pt x="157" y="307"/>
                    </a:cubicBezTo>
                    <a:cubicBezTo>
                      <a:pt x="156" y="327"/>
                      <a:pt x="156" y="327"/>
                      <a:pt x="156" y="327"/>
                    </a:cubicBezTo>
                    <a:cubicBezTo>
                      <a:pt x="156" y="331"/>
                      <a:pt x="157" y="334"/>
                      <a:pt x="160" y="337"/>
                    </a:cubicBezTo>
                    <a:cubicBezTo>
                      <a:pt x="163" y="337"/>
                      <a:pt x="166" y="337"/>
                      <a:pt x="169" y="337"/>
                    </a:cubicBezTo>
                    <a:cubicBezTo>
                      <a:pt x="171" y="337"/>
                      <a:pt x="174" y="337"/>
                      <a:pt x="177" y="337"/>
                    </a:cubicBezTo>
                    <a:cubicBezTo>
                      <a:pt x="179" y="334"/>
                      <a:pt x="181" y="331"/>
                      <a:pt x="181" y="327"/>
                    </a:cubicBezTo>
                    <a:cubicBezTo>
                      <a:pt x="180" y="307"/>
                      <a:pt x="180" y="307"/>
                      <a:pt x="180" y="307"/>
                    </a:cubicBezTo>
                    <a:cubicBezTo>
                      <a:pt x="180" y="305"/>
                      <a:pt x="182" y="303"/>
                      <a:pt x="184" y="303"/>
                    </a:cubicBezTo>
                    <a:cubicBezTo>
                      <a:pt x="188" y="302"/>
                      <a:pt x="188" y="302"/>
                      <a:pt x="188" y="302"/>
                    </a:cubicBezTo>
                    <a:cubicBezTo>
                      <a:pt x="190" y="302"/>
                      <a:pt x="192" y="304"/>
                      <a:pt x="193" y="306"/>
                    </a:cubicBezTo>
                    <a:cubicBezTo>
                      <a:pt x="197" y="325"/>
                      <a:pt x="197" y="325"/>
                      <a:pt x="197" y="325"/>
                    </a:cubicBezTo>
                    <a:cubicBezTo>
                      <a:pt x="198" y="329"/>
                      <a:pt x="201" y="332"/>
                      <a:pt x="204" y="333"/>
                    </a:cubicBezTo>
                    <a:cubicBezTo>
                      <a:pt x="209" y="332"/>
                      <a:pt x="215" y="331"/>
                      <a:pt x="220" y="329"/>
                    </a:cubicBezTo>
                    <a:cubicBezTo>
                      <a:pt x="222" y="326"/>
                      <a:pt x="222" y="322"/>
                      <a:pt x="221" y="319"/>
                    </a:cubicBezTo>
                    <a:cubicBezTo>
                      <a:pt x="216" y="299"/>
                      <a:pt x="216" y="299"/>
                      <a:pt x="216" y="299"/>
                    </a:cubicBezTo>
                    <a:cubicBezTo>
                      <a:pt x="215" y="297"/>
                      <a:pt x="216" y="295"/>
                      <a:pt x="218" y="294"/>
                    </a:cubicBezTo>
                    <a:cubicBezTo>
                      <a:pt x="222" y="293"/>
                      <a:pt x="222" y="293"/>
                      <a:pt x="222" y="293"/>
                    </a:cubicBezTo>
                    <a:cubicBezTo>
                      <a:pt x="224" y="292"/>
                      <a:pt x="226" y="293"/>
                      <a:pt x="227" y="295"/>
                    </a:cubicBezTo>
                    <a:cubicBezTo>
                      <a:pt x="237" y="312"/>
                      <a:pt x="237" y="312"/>
                      <a:pt x="237" y="312"/>
                    </a:cubicBezTo>
                    <a:cubicBezTo>
                      <a:pt x="238" y="316"/>
                      <a:pt x="242" y="318"/>
                      <a:pt x="245" y="319"/>
                    </a:cubicBezTo>
                    <a:cubicBezTo>
                      <a:pt x="250" y="316"/>
                      <a:pt x="255" y="313"/>
                      <a:pt x="260" y="310"/>
                    </a:cubicBezTo>
                    <a:cubicBezTo>
                      <a:pt x="261" y="307"/>
                      <a:pt x="260" y="303"/>
                      <a:pt x="258" y="300"/>
                    </a:cubicBezTo>
                    <a:cubicBezTo>
                      <a:pt x="248" y="283"/>
                      <a:pt x="248" y="283"/>
                      <a:pt x="248" y="283"/>
                    </a:cubicBezTo>
                    <a:cubicBezTo>
                      <a:pt x="247" y="281"/>
                      <a:pt x="247" y="279"/>
                      <a:pt x="249" y="277"/>
                    </a:cubicBezTo>
                    <a:cubicBezTo>
                      <a:pt x="253" y="275"/>
                      <a:pt x="253" y="275"/>
                      <a:pt x="253" y="275"/>
                    </a:cubicBezTo>
                    <a:cubicBezTo>
                      <a:pt x="254" y="273"/>
                      <a:pt x="257" y="274"/>
                      <a:pt x="258" y="275"/>
                    </a:cubicBezTo>
                    <a:cubicBezTo>
                      <a:pt x="271" y="290"/>
                      <a:pt x="271" y="290"/>
                      <a:pt x="271" y="290"/>
                    </a:cubicBezTo>
                    <a:cubicBezTo>
                      <a:pt x="274" y="293"/>
                      <a:pt x="278" y="294"/>
                      <a:pt x="281" y="294"/>
                    </a:cubicBezTo>
                    <a:cubicBezTo>
                      <a:pt x="286" y="290"/>
                      <a:pt x="289" y="286"/>
                      <a:pt x="293" y="282"/>
                    </a:cubicBezTo>
                    <a:cubicBezTo>
                      <a:pt x="293" y="278"/>
                      <a:pt x="292" y="275"/>
                      <a:pt x="289" y="272"/>
                    </a:cubicBezTo>
                    <a:cubicBezTo>
                      <a:pt x="275" y="258"/>
                      <a:pt x="275" y="258"/>
                      <a:pt x="275" y="258"/>
                    </a:cubicBezTo>
                    <a:cubicBezTo>
                      <a:pt x="273" y="257"/>
                      <a:pt x="273" y="255"/>
                      <a:pt x="274" y="253"/>
                    </a:cubicBezTo>
                    <a:cubicBezTo>
                      <a:pt x="277" y="249"/>
                      <a:pt x="277" y="249"/>
                      <a:pt x="277" y="249"/>
                    </a:cubicBezTo>
                    <a:cubicBezTo>
                      <a:pt x="278" y="248"/>
                      <a:pt x="281" y="247"/>
                      <a:pt x="283" y="248"/>
                    </a:cubicBezTo>
                    <a:cubicBezTo>
                      <a:pt x="299" y="259"/>
                      <a:pt x="299" y="259"/>
                      <a:pt x="299" y="259"/>
                    </a:cubicBezTo>
                    <a:cubicBezTo>
                      <a:pt x="302" y="261"/>
                      <a:pt x="306" y="261"/>
                      <a:pt x="310" y="260"/>
                    </a:cubicBezTo>
                    <a:cubicBezTo>
                      <a:pt x="313" y="256"/>
                      <a:pt x="316" y="251"/>
                      <a:pt x="318" y="246"/>
                    </a:cubicBezTo>
                    <a:cubicBezTo>
                      <a:pt x="318" y="242"/>
                      <a:pt x="315" y="239"/>
                      <a:pt x="312" y="237"/>
                    </a:cubicBezTo>
                    <a:cubicBezTo>
                      <a:pt x="294" y="228"/>
                      <a:pt x="294" y="228"/>
                      <a:pt x="294" y="228"/>
                    </a:cubicBezTo>
                    <a:cubicBezTo>
                      <a:pt x="292" y="227"/>
                      <a:pt x="292" y="225"/>
                      <a:pt x="292" y="223"/>
                    </a:cubicBezTo>
                    <a:cubicBezTo>
                      <a:pt x="294" y="218"/>
                      <a:pt x="294" y="218"/>
                      <a:pt x="294" y="218"/>
                    </a:cubicBezTo>
                    <a:cubicBezTo>
                      <a:pt x="295" y="217"/>
                      <a:pt x="297" y="216"/>
                      <a:pt x="299" y="216"/>
                    </a:cubicBezTo>
                    <a:cubicBezTo>
                      <a:pt x="318" y="222"/>
                      <a:pt x="318" y="222"/>
                      <a:pt x="318" y="222"/>
                    </a:cubicBezTo>
                    <a:cubicBezTo>
                      <a:pt x="322" y="223"/>
                      <a:pt x="326" y="223"/>
                      <a:pt x="329" y="221"/>
                    </a:cubicBezTo>
                    <a:cubicBezTo>
                      <a:pt x="331" y="215"/>
                      <a:pt x="332" y="210"/>
                      <a:pt x="333" y="204"/>
                    </a:cubicBezTo>
                    <a:cubicBezTo>
                      <a:pt x="332" y="201"/>
                      <a:pt x="329" y="199"/>
                      <a:pt x="325" y="198"/>
                    </a:cubicBezTo>
                    <a:close/>
                  </a:path>
                </a:pathLst>
              </a:custGeom>
              <a:solidFill>
                <a:srgbClr val="364B4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5" name="Google Shape;3985;p59"/>
              <p:cNvSpPr/>
              <p:nvPr/>
            </p:nvSpPr>
            <p:spPr>
              <a:xfrm flipH="1">
                <a:off x="6081862" y="3391980"/>
                <a:ext cx="1387886" cy="1387885"/>
              </a:xfrm>
              <a:custGeom>
                <a:avLst/>
                <a:gdLst/>
                <a:ahLst/>
                <a:cxnLst/>
                <a:rect l="l" t="t" r="r" b="b"/>
                <a:pathLst>
                  <a:path w="643" h="643" extrusionOk="0">
                    <a:moveTo>
                      <a:pt x="578" y="351"/>
                    </a:moveTo>
                    <a:cubicBezTo>
                      <a:pt x="579" y="347"/>
                      <a:pt x="582" y="345"/>
                      <a:pt x="586" y="345"/>
                    </a:cubicBezTo>
                    <a:cubicBezTo>
                      <a:pt x="624" y="346"/>
                      <a:pt x="624" y="346"/>
                      <a:pt x="624" y="346"/>
                    </a:cubicBezTo>
                    <a:cubicBezTo>
                      <a:pt x="631" y="347"/>
                      <a:pt x="638" y="343"/>
                      <a:pt x="643" y="338"/>
                    </a:cubicBezTo>
                    <a:cubicBezTo>
                      <a:pt x="643" y="333"/>
                      <a:pt x="643" y="327"/>
                      <a:pt x="643" y="322"/>
                    </a:cubicBezTo>
                    <a:cubicBezTo>
                      <a:pt x="643" y="316"/>
                      <a:pt x="643" y="311"/>
                      <a:pt x="643" y="306"/>
                    </a:cubicBezTo>
                    <a:cubicBezTo>
                      <a:pt x="638" y="301"/>
                      <a:pt x="631" y="298"/>
                      <a:pt x="624" y="299"/>
                    </a:cubicBezTo>
                    <a:cubicBezTo>
                      <a:pt x="586" y="300"/>
                      <a:pt x="586" y="300"/>
                      <a:pt x="586" y="300"/>
                    </a:cubicBezTo>
                    <a:cubicBezTo>
                      <a:pt x="582" y="300"/>
                      <a:pt x="578" y="297"/>
                      <a:pt x="578" y="293"/>
                    </a:cubicBezTo>
                    <a:cubicBezTo>
                      <a:pt x="577" y="284"/>
                      <a:pt x="577" y="284"/>
                      <a:pt x="577" y="284"/>
                    </a:cubicBezTo>
                    <a:cubicBezTo>
                      <a:pt x="576" y="280"/>
                      <a:pt x="579" y="276"/>
                      <a:pt x="583" y="276"/>
                    </a:cubicBezTo>
                    <a:cubicBezTo>
                      <a:pt x="620" y="267"/>
                      <a:pt x="620" y="267"/>
                      <a:pt x="620" y="267"/>
                    </a:cubicBezTo>
                    <a:cubicBezTo>
                      <a:pt x="627" y="266"/>
                      <a:pt x="633" y="261"/>
                      <a:pt x="636" y="255"/>
                    </a:cubicBezTo>
                    <a:cubicBezTo>
                      <a:pt x="634" y="244"/>
                      <a:pt x="631" y="234"/>
                      <a:pt x="628" y="224"/>
                    </a:cubicBezTo>
                    <a:cubicBezTo>
                      <a:pt x="622" y="220"/>
                      <a:pt x="615" y="219"/>
                      <a:pt x="608" y="221"/>
                    </a:cubicBezTo>
                    <a:cubicBezTo>
                      <a:pt x="571" y="232"/>
                      <a:pt x="571" y="232"/>
                      <a:pt x="571" y="232"/>
                    </a:cubicBezTo>
                    <a:cubicBezTo>
                      <a:pt x="567" y="233"/>
                      <a:pt x="563" y="231"/>
                      <a:pt x="562" y="228"/>
                    </a:cubicBezTo>
                    <a:cubicBezTo>
                      <a:pt x="558" y="219"/>
                      <a:pt x="558" y="219"/>
                      <a:pt x="558" y="219"/>
                    </a:cubicBezTo>
                    <a:cubicBezTo>
                      <a:pt x="557" y="216"/>
                      <a:pt x="559" y="211"/>
                      <a:pt x="562" y="209"/>
                    </a:cubicBezTo>
                    <a:cubicBezTo>
                      <a:pt x="595" y="192"/>
                      <a:pt x="595" y="192"/>
                      <a:pt x="595" y="192"/>
                    </a:cubicBezTo>
                    <a:cubicBezTo>
                      <a:pt x="602" y="189"/>
                      <a:pt x="606" y="182"/>
                      <a:pt x="608" y="176"/>
                    </a:cubicBezTo>
                    <a:cubicBezTo>
                      <a:pt x="603" y="166"/>
                      <a:pt x="598" y="157"/>
                      <a:pt x="592" y="148"/>
                    </a:cubicBezTo>
                    <a:cubicBezTo>
                      <a:pt x="586" y="146"/>
                      <a:pt x="578" y="147"/>
                      <a:pt x="572" y="150"/>
                    </a:cubicBezTo>
                    <a:cubicBezTo>
                      <a:pt x="540" y="171"/>
                      <a:pt x="540" y="171"/>
                      <a:pt x="540" y="171"/>
                    </a:cubicBezTo>
                    <a:cubicBezTo>
                      <a:pt x="536" y="173"/>
                      <a:pt x="532" y="172"/>
                      <a:pt x="529" y="169"/>
                    </a:cubicBezTo>
                    <a:cubicBezTo>
                      <a:pt x="524" y="161"/>
                      <a:pt x="524" y="161"/>
                      <a:pt x="524" y="161"/>
                    </a:cubicBezTo>
                    <a:cubicBezTo>
                      <a:pt x="522" y="158"/>
                      <a:pt x="522" y="154"/>
                      <a:pt x="525" y="151"/>
                    </a:cubicBezTo>
                    <a:cubicBezTo>
                      <a:pt x="553" y="126"/>
                      <a:pt x="553" y="126"/>
                      <a:pt x="553" y="126"/>
                    </a:cubicBezTo>
                    <a:cubicBezTo>
                      <a:pt x="558" y="121"/>
                      <a:pt x="561" y="114"/>
                      <a:pt x="560" y="107"/>
                    </a:cubicBezTo>
                    <a:cubicBezTo>
                      <a:pt x="553" y="99"/>
                      <a:pt x="546" y="91"/>
                      <a:pt x="538" y="84"/>
                    </a:cubicBezTo>
                    <a:cubicBezTo>
                      <a:pt x="531" y="84"/>
                      <a:pt x="524" y="86"/>
                      <a:pt x="519" y="91"/>
                    </a:cubicBezTo>
                    <a:cubicBezTo>
                      <a:pt x="493" y="119"/>
                      <a:pt x="493" y="119"/>
                      <a:pt x="493" y="119"/>
                    </a:cubicBezTo>
                    <a:cubicBezTo>
                      <a:pt x="490" y="122"/>
                      <a:pt x="486" y="123"/>
                      <a:pt x="483" y="120"/>
                    </a:cubicBezTo>
                    <a:cubicBezTo>
                      <a:pt x="476" y="115"/>
                      <a:pt x="476" y="115"/>
                      <a:pt x="476" y="115"/>
                    </a:cubicBezTo>
                    <a:cubicBezTo>
                      <a:pt x="472" y="112"/>
                      <a:pt x="472" y="108"/>
                      <a:pt x="474" y="104"/>
                    </a:cubicBezTo>
                    <a:cubicBezTo>
                      <a:pt x="494" y="73"/>
                      <a:pt x="494" y="73"/>
                      <a:pt x="494" y="73"/>
                    </a:cubicBezTo>
                    <a:cubicBezTo>
                      <a:pt x="498" y="66"/>
                      <a:pt x="499" y="59"/>
                      <a:pt x="497" y="52"/>
                    </a:cubicBezTo>
                    <a:cubicBezTo>
                      <a:pt x="488" y="46"/>
                      <a:pt x="478" y="41"/>
                      <a:pt x="469" y="36"/>
                    </a:cubicBezTo>
                    <a:cubicBezTo>
                      <a:pt x="462" y="37"/>
                      <a:pt x="456" y="42"/>
                      <a:pt x="453" y="48"/>
                    </a:cubicBezTo>
                    <a:cubicBezTo>
                      <a:pt x="435" y="82"/>
                      <a:pt x="435" y="82"/>
                      <a:pt x="435" y="82"/>
                    </a:cubicBezTo>
                    <a:cubicBezTo>
                      <a:pt x="433" y="85"/>
                      <a:pt x="429" y="87"/>
                      <a:pt x="425" y="85"/>
                    </a:cubicBezTo>
                    <a:cubicBezTo>
                      <a:pt x="417" y="82"/>
                      <a:pt x="417" y="82"/>
                      <a:pt x="417" y="82"/>
                    </a:cubicBezTo>
                    <a:cubicBezTo>
                      <a:pt x="413" y="80"/>
                      <a:pt x="411" y="76"/>
                      <a:pt x="412" y="72"/>
                    </a:cubicBezTo>
                    <a:cubicBezTo>
                      <a:pt x="424" y="36"/>
                      <a:pt x="424" y="36"/>
                      <a:pt x="424" y="36"/>
                    </a:cubicBezTo>
                    <a:cubicBezTo>
                      <a:pt x="426" y="29"/>
                      <a:pt x="425" y="22"/>
                      <a:pt x="421" y="16"/>
                    </a:cubicBezTo>
                    <a:cubicBezTo>
                      <a:pt x="411" y="13"/>
                      <a:pt x="400" y="10"/>
                      <a:pt x="390" y="8"/>
                    </a:cubicBezTo>
                    <a:cubicBezTo>
                      <a:pt x="384" y="11"/>
                      <a:pt x="379" y="16"/>
                      <a:pt x="378" y="23"/>
                    </a:cubicBezTo>
                    <a:cubicBezTo>
                      <a:pt x="369" y="61"/>
                      <a:pt x="369" y="61"/>
                      <a:pt x="369" y="61"/>
                    </a:cubicBezTo>
                    <a:cubicBezTo>
                      <a:pt x="368" y="65"/>
                      <a:pt x="364" y="67"/>
                      <a:pt x="360" y="67"/>
                    </a:cubicBezTo>
                    <a:cubicBezTo>
                      <a:pt x="351" y="65"/>
                      <a:pt x="351" y="65"/>
                      <a:pt x="351" y="65"/>
                    </a:cubicBezTo>
                    <a:cubicBezTo>
                      <a:pt x="347" y="65"/>
                      <a:pt x="345" y="61"/>
                      <a:pt x="345" y="57"/>
                    </a:cubicBezTo>
                    <a:cubicBezTo>
                      <a:pt x="346" y="20"/>
                      <a:pt x="346" y="20"/>
                      <a:pt x="346" y="20"/>
                    </a:cubicBezTo>
                    <a:cubicBezTo>
                      <a:pt x="347" y="12"/>
                      <a:pt x="344" y="5"/>
                      <a:pt x="338" y="1"/>
                    </a:cubicBezTo>
                    <a:cubicBezTo>
                      <a:pt x="333" y="0"/>
                      <a:pt x="327" y="0"/>
                      <a:pt x="322" y="0"/>
                    </a:cubicBezTo>
                    <a:cubicBezTo>
                      <a:pt x="317" y="0"/>
                      <a:pt x="311" y="0"/>
                      <a:pt x="306" y="1"/>
                    </a:cubicBezTo>
                    <a:cubicBezTo>
                      <a:pt x="301" y="5"/>
                      <a:pt x="298" y="12"/>
                      <a:pt x="299" y="19"/>
                    </a:cubicBezTo>
                    <a:cubicBezTo>
                      <a:pt x="300" y="57"/>
                      <a:pt x="300" y="57"/>
                      <a:pt x="300" y="57"/>
                    </a:cubicBezTo>
                    <a:cubicBezTo>
                      <a:pt x="300" y="61"/>
                      <a:pt x="297" y="65"/>
                      <a:pt x="293" y="65"/>
                    </a:cubicBezTo>
                    <a:cubicBezTo>
                      <a:pt x="284" y="66"/>
                      <a:pt x="284" y="66"/>
                      <a:pt x="284" y="66"/>
                    </a:cubicBezTo>
                    <a:cubicBezTo>
                      <a:pt x="280" y="67"/>
                      <a:pt x="276" y="64"/>
                      <a:pt x="276" y="60"/>
                    </a:cubicBezTo>
                    <a:cubicBezTo>
                      <a:pt x="267" y="24"/>
                      <a:pt x="267" y="24"/>
                      <a:pt x="267" y="24"/>
                    </a:cubicBezTo>
                    <a:cubicBezTo>
                      <a:pt x="266" y="16"/>
                      <a:pt x="261" y="11"/>
                      <a:pt x="255" y="7"/>
                    </a:cubicBezTo>
                    <a:cubicBezTo>
                      <a:pt x="244" y="10"/>
                      <a:pt x="234" y="12"/>
                      <a:pt x="224" y="16"/>
                    </a:cubicBezTo>
                    <a:cubicBezTo>
                      <a:pt x="220" y="21"/>
                      <a:pt x="219" y="28"/>
                      <a:pt x="221" y="35"/>
                    </a:cubicBezTo>
                    <a:cubicBezTo>
                      <a:pt x="232" y="72"/>
                      <a:pt x="232" y="72"/>
                      <a:pt x="232" y="72"/>
                    </a:cubicBezTo>
                    <a:cubicBezTo>
                      <a:pt x="233" y="76"/>
                      <a:pt x="231" y="80"/>
                      <a:pt x="228" y="82"/>
                    </a:cubicBezTo>
                    <a:cubicBezTo>
                      <a:pt x="219" y="85"/>
                      <a:pt x="219" y="85"/>
                      <a:pt x="219" y="85"/>
                    </a:cubicBezTo>
                    <a:cubicBezTo>
                      <a:pt x="216" y="86"/>
                      <a:pt x="211" y="85"/>
                      <a:pt x="210" y="81"/>
                    </a:cubicBezTo>
                    <a:cubicBezTo>
                      <a:pt x="192" y="48"/>
                      <a:pt x="192" y="48"/>
                      <a:pt x="192" y="48"/>
                    </a:cubicBezTo>
                    <a:cubicBezTo>
                      <a:pt x="189" y="41"/>
                      <a:pt x="182" y="37"/>
                      <a:pt x="176" y="35"/>
                    </a:cubicBezTo>
                    <a:cubicBezTo>
                      <a:pt x="166" y="40"/>
                      <a:pt x="157" y="46"/>
                      <a:pt x="148" y="51"/>
                    </a:cubicBezTo>
                    <a:cubicBezTo>
                      <a:pt x="146" y="58"/>
                      <a:pt x="147" y="65"/>
                      <a:pt x="150" y="71"/>
                    </a:cubicBezTo>
                    <a:cubicBezTo>
                      <a:pt x="171" y="104"/>
                      <a:pt x="171" y="104"/>
                      <a:pt x="171" y="104"/>
                    </a:cubicBezTo>
                    <a:cubicBezTo>
                      <a:pt x="173" y="107"/>
                      <a:pt x="172" y="112"/>
                      <a:pt x="169" y="114"/>
                    </a:cubicBezTo>
                    <a:cubicBezTo>
                      <a:pt x="162" y="119"/>
                      <a:pt x="162" y="119"/>
                      <a:pt x="162" y="119"/>
                    </a:cubicBezTo>
                    <a:cubicBezTo>
                      <a:pt x="158" y="122"/>
                      <a:pt x="154" y="121"/>
                      <a:pt x="151" y="118"/>
                    </a:cubicBezTo>
                    <a:cubicBezTo>
                      <a:pt x="126" y="91"/>
                      <a:pt x="126" y="91"/>
                      <a:pt x="126" y="91"/>
                    </a:cubicBezTo>
                    <a:cubicBezTo>
                      <a:pt x="121" y="85"/>
                      <a:pt x="114" y="83"/>
                      <a:pt x="107" y="83"/>
                    </a:cubicBezTo>
                    <a:cubicBezTo>
                      <a:pt x="99" y="90"/>
                      <a:pt x="91" y="98"/>
                      <a:pt x="84" y="106"/>
                    </a:cubicBezTo>
                    <a:cubicBezTo>
                      <a:pt x="84" y="112"/>
                      <a:pt x="86" y="119"/>
                      <a:pt x="91" y="124"/>
                    </a:cubicBezTo>
                    <a:cubicBezTo>
                      <a:pt x="119" y="150"/>
                      <a:pt x="119" y="150"/>
                      <a:pt x="119" y="150"/>
                    </a:cubicBezTo>
                    <a:cubicBezTo>
                      <a:pt x="122" y="153"/>
                      <a:pt x="123" y="158"/>
                      <a:pt x="120" y="161"/>
                    </a:cubicBezTo>
                    <a:cubicBezTo>
                      <a:pt x="115" y="168"/>
                      <a:pt x="115" y="168"/>
                      <a:pt x="115" y="168"/>
                    </a:cubicBezTo>
                    <a:cubicBezTo>
                      <a:pt x="112" y="171"/>
                      <a:pt x="108" y="172"/>
                      <a:pt x="104" y="170"/>
                    </a:cubicBezTo>
                    <a:cubicBezTo>
                      <a:pt x="73" y="149"/>
                      <a:pt x="73" y="149"/>
                      <a:pt x="73" y="149"/>
                    </a:cubicBezTo>
                    <a:cubicBezTo>
                      <a:pt x="66" y="145"/>
                      <a:pt x="59" y="145"/>
                      <a:pt x="52" y="147"/>
                    </a:cubicBezTo>
                    <a:cubicBezTo>
                      <a:pt x="46" y="156"/>
                      <a:pt x="41" y="165"/>
                      <a:pt x="36" y="174"/>
                    </a:cubicBezTo>
                    <a:cubicBezTo>
                      <a:pt x="38" y="181"/>
                      <a:pt x="42" y="187"/>
                      <a:pt x="48" y="190"/>
                    </a:cubicBezTo>
                    <a:cubicBezTo>
                      <a:pt x="82" y="208"/>
                      <a:pt x="82" y="208"/>
                      <a:pt x="82" y="208"/>
                    </a:cubicBezTo>
                    <a:cubicBezTo>
                      <a:pt x="85" y="210"/>
                      <a:pt x="87" y="215"/>
                      <a:pt x="85" y="218"/>
                    </a:cubicBezTo>
                    <a:cubicBezTo>
                      <a:pt x="82" y="227"/>
                      <a:pt x="82" y="227"/>
                      <a:pt x="82" y="227"/>
                    </a:cubicBezTo>
                    <a:cubicBezTo>
                      <a:pt x="80" y="230"/>
                      <a:pt x="76" y="232"/>
                      <a:pt x="72" y="231"/>
                    </a:cubicBezTo>
                    <a:cubicBezTo>
                      <a:pt x="36" y="220"/>
                      <a:pt x="36" y="220"/>
                      <a:pt x="36" y="220"/>
                    </a:cubicBezTo>
                    <a:cubicBezTo>
                      <a:pt x="29" y="217"/>
                      <a:pt x="22" y="219"/>
                      <a:pt x="16" y="222"/>
                    </a:cubicBezTo>
                    <a:cubicBezTo>
                      <a:pt x="13" y="233"/>
                      <a:pt x="10" y="243"/>
                      <a:pt x="8" y="253"/>
                    </a:cubicBezTo>
                    <a:cubicBezTo>
                      <a:pt x="11" y="259"/>
                      <a:pt x="16" y="264"/>
                      <a:pt x="23" y="266"/>
                    </a:cubicBezTo>
                    <a:cubicBezTo>
                      <a:pt x="61" y="274"/>
                      <a:pt x="61" y="274"/>
                      <a:pt x="61" y="274"/>
                    </a:cubicBezTo>
                    <a:cubicBezTo>
                      <a:pt x="65" y="275"/>
                      <a:pt x="67" y="279"/>
                      <a:pt x="67" y="283"/>
                    </a:cubicBezTo>
                    <a:cubicBezTo>
                      <a:pt x="65" y="292"/>
                      <a:pt x="65" y="292"/>
                      <a:pt x="65" y="292"/>
                    </a:cubicBezTo>
                    <a:cubicBezTo>
                      <a:pt x="65" y="296"/>
                      <a:pt x="61" y="299"/>
                      <a:pt x="57" y="299"/>
                    </a:cubicBezTo>
                    <a:cubicBezTo>
                      <a:pt x="20" y="297"/>
                      <a:pt x="20" y="297"/>
                      <a:pt x="20" y="297"/>
                    </a:cubicBezTo>
                    <a:cubicBezTo>
                      <a:pt x="12" y="297"/>
                      <a:pt x="5" y="300"/>
                      <a:pt x="1" y="305"/>
                    </a:cubicBezTo>
                    <a:cubicBezTo>
                      <a:pt x="1" y="310"/>
                      <a:pt x="0" y="316"/>
                      <a:pt x="0" y="322"/>
                    </a:cubicBezTo>
                    <a:cubicBezTo>
                      <a:pt x="0" y="327"/>
                      <a:pt x="0" y="332"/>
                      <a:pt x="1" y="337"/>
                    </a:cubicBezTo>
                    <a:cubicBezTo>
                      <a:pt x="5" y="342"/>
                      <a:pt x="12" y="345"/>
                      <a:pt x="19" y="345"/>
                    </a:cubicBezTo>
                    <a:cubicBezTo>
                      <a:pt x="57" y="344"/>
                      <a:pt x="57" y="344"/>
                      <a:pt x="57" y="344"/>
                    </a:cubicBezTo>
                    <a:cubicBezTo>
                      <a:pt x="61" y="343"/>
                      <a:pt x="65" y="346"/>
                      <a:pt x="65" y="350"/>
                    </a:cubicBezTo>
                    <a:cubicBezTo>
                      <a:pt x="66" y="359"/>
                      <a:pt x="66" y="359"/>
                      <a:pt x="66" y="359"/>
                    </a:cubicBezTo>
                    <a:cubicBezTo>
                      <a:pt x="67" y="363"/>
                      <a:pt x="64" y="367"/>
                      <a:pt x="60" y="368"/>
                    </a:cubicBezTo>
                    <a:cubicBezTo>
                      <a:pt x="24" y="376"/>
                      <a:pt x="24" y="376"/>
                      <a:pt x="24" y="376"/>
                    </a:cubicBezTo>
                    <a:cubicBezTo>
                      <a:pt x="16" y="378"/>
                      <a:pt x="11" y="382"/>
                      <a:pt x="7" y="389"/>
                    </a:cubicBezTo>
                    <a:cubicBezTo>
                      <a:pt x="10" y="399"/>
                      <a:pt x="12" y="409"/>
                      <a:pt x="16" y="420"/>
                    </a:cubicBezTo>
                    <a:cubicBezTo>
                      <a:pt x="21" y="423"/>
                      <a:pt x="28" y="424"/>
                      <a:pt x="35" y="422"/>
                    </a:cubicBezTo>
                    <a:cubicBezTo>
                      <a:pt x="72" y="411"/>
                      <a:pt x="72" y="411"/>
                      <a:pt x="72" y="411"/>
                    </a:cubicBezTo>
                    <a:cubicBezTo>
                      <a:pt x="76" y="410"/>
                      <a:pt x="80" y="412"/>
                      <a:pt x="82" y="416"/>
                    </a:cubicBezTo>
                    <a:cubicBezTo>
                      <a:pt x="85" y="424"/>
                      <a:pt x="85" y="424"/>
                      <a:pt x="85" y="424"/>
                    </a:cubicBezTo>
                    <a:cubicBezTo>
                      <a:pt x="86" y="428"/>
                      <a:pt x="85" y="432"/>
                      <a:pt x="81" y="434"/>
                    </a:cubicBezTo>
                    <a:cubicBezTo>
                      <a:pt x="48" y="451"/>
                      <a:pt x="48" y="451"/>
                      <a:pt x="48" y="451"/>
                    </a:cubicBezTo>
                    <a:cubicBezTo>
                      <a:pt x="41" y="455"/>
                      <a:pt x="37" y="461"/>
                      <a:pt x="35" y="468"/>
                    </a:cubicBezTo>
                    <a:cubicBezTo>
                      <a:pt x="40" y="477"/>
                      <a:pt x="46" y="486"/>
                      <a:pt x="51" y="495"/>
                    </a:cubicBezTo>
                    <a:cubicBezTo>
                      <a:pt x="58" y="497"/>
                      <a:pt x="65" y="497"/>
                      <a:pt x="71" y="493"/>
                    </a:cubicBezTo>
                    <a:cubicBezTo>
                      <a:pt x="104" y="473"/>
                      <a:pt x="104" y="473"/>
                      <a:pt x="104" y="473"/>
                    </a:cubicBezTo>
                    <a:cubicBezTo>
                      <a:pt x="107" y="471"/>
                      <a:pt x="112" y="471"/>
                      <a:pt x="114" y="475"/>
                    </a:cubicBezTo>
                    <a:cubicBezTo>
                      <a:pt x="119" y="482"/>
                      <a:pt x="119" y="482"/>
                      <a:pt x="119" y="482"/>
                    </a:cubicBezTo>
                    <a:cubicBezTo>
                      <a:pt x="122" y="485"/>
                      <a:pt x="121" y="490"/>
                      <a:pt x="118" y="492"/>
                    </a:cubicBezTo>
                    <a:cubicBezTo>
                      <a:pt x="91" y="518"/>
                      <a:pt x="91" y="518"/>
                      <a:pt x="91" y="518"/>
                    </a:cubicBezTo>
                    <a:cubicBezTo>
                      <a:pt x="85" y="523"/>
                      <a:pt x="83" y="530"/>
                      <a:pt x="83" y="537"/>
                    </a:cubicBezTo>
                    <a:cubicBezTo>
                      <a:pt x="90" y="545"/>
                      <a:pt x="98" y="552"/>
                      <a:pt x="106" y="559"/>
                    </a:cubicBezTo>
                    <a:cubicBezTo>
                      <a:pt x="112" y="560"/>
                      <a:pt x="119" y="557"/>
                      <a:pt x="124" y="552"/>
                    </a:cubicBezTo>
                    <a:cubicBezTo>
                      <a:pt x="150" y="524"/>
                      <a:pt x="150" y="524"/>
                      <a:pt x="150" y="524"/>
                    </a:cubicBezTo>
                    <a:cubicBezTo>
                      <a:pt x="153" y="521"/>
                      <a:pt x="158" y="521"/>
                      <a:pt x="161" y="523"/>
                    </a:cubicBezTo>
                    <a:cubicBezTo>
                      <a:pt x="168" y="529"/>
                      <a:pt x="168" y="529"/>
                      <a:pt x="168" y="529"/>
                    </a:cubicBezTo>
                    <a:cubicBezTo>
                      <a:pt x="171" y="531"/>
                      <a:pt x="172" y="536"/>
                      <a:pt x="170" y="539"/>
                    </a:cubicBezTo>
                    <a:cubicBezTo>
                      <a:pt x="149" y="571"/>
                      <a:pt x="149" y="571"/>
                      <a:pt x="149" y="571"/>
                    </a:cubicBezTo>
                    <a:cubicBezTo>
                      <a:pt x="145" y="577"/>
                      <a:pt x="145" y="585"/>
                      <a:pt x="147" y="591"/>
                    </a:cubicBezTo>
                    <a:cubicBezTo>
                      <a:pt x="156" y="597"/>
                      <a:pt x="165" y="602"/>
                      <a:pt x="174" y="607"/>
                    </a:cubicBezTo>
                    <a:cubicBezTo>
                      <a:pt x="181" y="606"/>
                      <a:pt x="187" y="602"/>
                      <a:pt x="190" y="595"/>
                    </a:cubicBezTo>
                    <a:cubicBezTo>
                      <a:pt x="209" y="561"/>
                      <a:pt x="209" y="561"/>
                      <a:pt x="209" y="561"/>
                    </a:cubicBezTo>
                    <a:cubicBezTo>
                      <a:pt x="210" y="558"/>
                      <a:pt x="215" y="556"/>
                      <a:pt x="218" y="558"/>
                    </a:cubicBezTo>
                    <a:cubicBezTo>
                      <a:pt x="227" y="561"/>
                      <a:pt x="227" y="561"/>
                      <a:pt x="227" y="561"/>
                    </a:cubicBezTo>
                    <a:cubicBezTo>
                      <a:pt x="230" y="563"/>
                      <a:pt x="232" y="567"/>
                      <a:pt x="231" y="571"/>
                    </a:cubicBezTo>
                    <a:cubicBezTo>
                      <a:pt x="220" y="607"/>
                      <a:pt x="220" y="607"/>
                      <a:pt x="220" y="607"/>
                    </a:cubicBezTo>
                    <a:cubicBezTo>
                      <a:pt x="217" y="614"/>
                      <a:pt x="219" y="621"/>
                      <a:pt x="223" y="627"/>
                    </a:cubicBezTo>
                    <a:cubicBezTo>
                      <a:pt x="233" y="631"/>
                      <a:pt x="243" y="633"/>
                      <a:pt x="253" y="636"/>
                    </a:cubicBezTo>
                    <a:cubicBezTo>
                      <a:pt x="259" y="632"/>
                      <a:pt x="264" y="627"/>
                      <a:pt x="266" y="620"/>
                    </a:cubicBezTo>
                    <a:cubicBezTo>
                      <a:pt x="274" y="583"/>
                      <a:pt x="274" y="583"/>
                      <a:pt x="274" y="583"/>
                    </a:cubicBezTo>
                    <a:cubicBezTo>
                      <a:pt x="275" y="579"/>
                      <a:pt x="279" y="576"/>
                      <a:pt x="283" y="577"/>
                    </a:cubicBezTo>
                    <a:cubicBezTo>
                      <a:pt x="292" y="578"/>
                      <a:pt x="292" y="578"/>
                      <a:pt x="292" y="578"/>
                    </a:cubicBezTo>
                    <a:cubicBezTo>
                      <a:pt x="296" y="578"/>
                      <a:pt x="299" y="582"/>
                      <a:pt x="299" y="586"/>
                    </a:cubicBezTo>
                    <a:cubicBezTo>
                      <a:pt x="297" y="624"/>
                      <a:pt x="297" y="624"/>
                      <a:pt x="297" y="624"/>
                    </a:cubicBezTo>
                    <a:cubicBezTo>
                      <a:pt x="297" y="631"/>
                      <a:pt x="300" y="638"/>
                      <a:pt x="305" y="643"/>
                    </a:cubicBezTo>
                    <a:cubicBezTo>
                      <a:pt x="310" y="643"/>
                      <a:pt x="316" y="643"/>
                      <a:pt x="322" y="643"/>
                    </a:cubicBezTo>
                    <a:cubicBezTo>
                      <a:pt x="327" y="643"/>
                      <a:pt x="332" y="643"/>
                      <a:pt x="337" y="643"/>
                    </a:cubicBezTo>
                    <a:cubicBezTo>
                      <a:pt x="342" y="638"/>
                      <a:pt x="345" y="631"/>
                      <a:pt x="345" y="624"/>
                    </a:cubicBezTo>
                    <a:cubicBezTo>
                      <a:pt x="344" y="586"/>
                      <a:pt x="344" y="586"/>
                      <a:pt x="344" y="586"/>
                    </a:cubicBezTo>
                    <a:cubicBezTo>
                      <a:pt x="343" y="582"/>
                      <a:pt x="346" y="578"/>
                      <a:pt x="350" y="578"/>
                    </a:cubicBezTo>
                    <a:cubicBezTo>
                      <a:pt x="359" y="577"/>
                      <a:pt x="359" y="577"/>
                      <a:pt x="359" y="577"/>
                    </a:cubicBezTo>
                    <a:cubicBezTo>
                      <a:pt x="363" y="576"/>
                      <a:pt x="367" y="579"/>
                      <a:pt x="368" y="583"/>
                    </a:cubicBezTo>
                    <a:cubicBezTo>
                      <a:pt x="376" y="620"/>
                      <a:pt x="376" y="620"/>
                      <a:pt x="376" y="620"/>
                    </a:cubicBezTo>
                    <a:cubicBezTo>
                      <a:pt x="378" y="627"/>
                      <a:pt x="382" y="633"/>
                      <a:pt x="389" y="636"/>
                    </a:cubicBezTo>
                    <a:cubicBezTo>
                      <a:pt x="399" y="634"/>
                      <a:pt x="409" y="631"/>
                      <a:pt x="420" y="628"/>
                    </a:cubicBezTo>
                    <a:cubicBezTo>
                      <a:pt x="423" y="622"/>
                      <a:pt x="424" y="615"/>
                      <a:pt x="422" y="608"/>
                    </a:cubicBezTo>
                    <a:cubicBezTo>
                      <a:pt x="411" y="571"/>
                      <a:pt x="411" y="571"/>
                      <a:pt x="411" y="571"/>
                    </a:cubicBezTo>
                    <a:cubicBezTo>
                      <a:pt x="410" y="567"/>
                      <a:pt x="412" y="563"/>
                      <a:pt x="416" y="562"/>
                    </a:cubicBezTo>
                    <a:cubicBezTo>
                      <a:pt x="424" y="558"/>
                      <a:pt x="424" y="558"/>
                      <a:pt x="424" y="558"/>
                    </a:cubicBezTo>
                    <a:cubicBezTo>
                      <a:pt x="428" y="557"/>
                      <a:pt x="432" y="559"/>
                      <a:pt x="434" y="562"/>
                    </a:cubicBezTo>
                    <a:cubicBezTo>
                      <a:pt x="451" y="595"/>
                      <a:pt x="451" y="595"/>
                      <a:pt x="451" y="595"/>
                    </a:cubicBezTo>
                    <a:cubicBezTo>
                      <a:pt x="455" y="602"/>
                      <a:pt x="461" y="606"/>
                      <a:pt x="468" y="608"/>
                    </a:cubicBezTo>
                    <a:cubicBezTo>
                      <a:pt x="477" y="603"/>
                      <a:pt x="487" y="598"/>
                      <a:pt x="495" y="592"/>
                    </a:cubicBezTo>
                    <a:cubicBezTo>
                      <a:pt x="497" y="586"/>
                      <a:pt x="497" y="578"/>
                      <a:pt x="493" y="572"/>
                    </a:cubicBezTo>
                    <a:cubicBezTo>
                      <a:pt x="473" y="540"/>
                      <a:pt x="473" y="540"/>
                      <a:pt x="473" y="540"/>
                    </a:cubicBezTo>
                    <a:cubicBezTo>
                      <a:pt x="471" y="536"/>
                      <a:pt x="471" y="532"/>
                      <a:pt x="475" y="529"/>
                    </a:cubicBezTo>
                    <a:cubicBezTo>
                      <a:pt x="482" y="524"/>
                      <a:pt x="482" y="524"/>
                      <a:pt x="482" y="524"/>
                    </a:cubicBezTo>
                    <a:cubicBezTo>
                      <a:pt x="485" y="521"/>
                      <a:pt x="490" y="522"/>
                      <a:pt x="492" y="525"/>
                    </a:cubicBezTo>
                    <a:cubicBezTo>
                      <a:pt x="518" y="553"/>
                      <a:pt x="518" y="553"/>
                      <a:pt x="518" y="553"/>
                    </a:cubicBezTo>
                    <a:cubicBezTo>
                      <a:pt x="523" y="558"/>
                      <a:pt x="530" y="561"/>
                      <a:pt x="537" y="560"/>
                    </a:cubicBezTo>
                    <a:cubicBezTo>
                      <a:pt x="545" y="553"/>
                      <a:pt x="552" y="546"/>
                      <a:pt x="560" y="538"/>
                    </a:cubicBezTo>
                    <a:cubicBezTo>
                      <a:pt x="560" y="531"/>
                      <a:pt x="557" y="524"/>
                      <a:pt x="552" y="519"/>
                    </a:cubicBezTo>
                    <a:cubicBezTo>
                      <a:pt x="524" y="493"/>
                      <a:pt x="524" y="493"/>
                      <a:pt x="524" y="493"/>
                    </a:cubicBezTo>
                    <a:cubicBezTo>
                      <a:pt x="521" y="490"/>
                      <a:pt x="521" y="486"/>
                      <a:pt x="523" y="482"/>
                    </a:cubicBezTo>
                    <a:cubicBezTo>
                      <a:pt x="529" y="476"/>
                      <a:pt x="529" y="476"/>
                      <a:pt x="529" y="476"/>
                    </a:cubicBezTo>
                    <a:cubicBezTo>
                      <a:pt x="531" y="472"/>
                      <a:pt x="536" y="472"/>
                      <a:pt x="539" y="474"/>
                    </a:cubicBezTo>
                    <a:cubicBezTo>
                      <a:pt x="571" y="494"/>
                      <a:pt x="571" y="494"/>
                      <a:pt x="571" y="494"/>
                    </a:cubicBezTo>
                    <a:cubicBezTo>
                      <a:pt x="577" y="498"/>
                      <a:pt x="585" y="499"/>
                      <a:pt x="591" y="497"/>
                    </a:cubicBezTo>
                    <a:cubicBezTo>
                      <a:pt x="597" y="488"/>
                      <a:pt x="602" y="478"/>
                      <a:pt x="607" y="469"/>
                    </a:cubicBezTo>
                    <a:cubicBezTo>
                      <a:pt x="606" y="462"/>
                      <a:pt x="602" y="456"/>
                      <a:pt x="595" y="453"/>
                    </a:cubicBezTo>
                    <a:cubicBezTo>
                      <a:pt x="561" y="435"/>
                      <a:pt x="561" y="435"/>
                      <a:pt x="561" y="435"/>
                    </a:cubicBezTo>
                    <a:cubicBezTo>
                      <a:pt x="558" y="433"/>
                      <a:pt x="556" y="429"/>
                      <a:pt x="558" y="425"/>
                    </a:cubicBezTo>
                    <a:cubicBezTo>
                      <a:pt x="562" y="417"/>
                      <a:pt x="562" y="417"/>
                      <a:pt x="562" y="417"/>
                    </a:cubicBezTo>
                    <a:cubicBezTo>
                      <a:pt x="563" y="413"/>
                      <a:pt x="567" y="411"/>
                      <a:pt x="571" y="412"/>
                    </a:cubicBezTo>
                    <a:cubicBezTo>
                      <a:pt x="607" y="424"/>
                      <a:pt x="607" y="424"/>
                      <a:pt x="607" y="424"/>
                    </a:cubicBezTo>
                    <a:cubicBezTo>
                      <a:pt x="614" y="426"/>
                      <a:pt x="622" y="425"/>
                      <a:pt x="627" y="421"/>
                    </a:cubicBezTo>
                    <a:cubicBezTo>
                      <a:pt x="631" y="411"/>
                      <a:pt x="633" y="400"/>
                      <a:pt x="636" y="390"/>
                    </a:cubicBezTo>
                    <a:cubicBezTo>
                      <a:pt x="633" y="384"/>
                      <a:pt x="627" y="379"/>
                      <a:pt x="620" y="378"/>
                    </a:cubicBezTo>
                    <a:cubicBezTo>
                      <a:pt x="583" y="369"/>
                      <a:pt x="583" y="369"/>
                      <a:pt x="583" y="369"/>
                    </a:cubicBezTo>
                    <a:cubicBezTo>
                      <a:pt x="579" y="368"/>
                      <a:pt x="576" y="364"/>
                      <a:pt x="577" y="360"/>
                    </a:cubicBezTo>
                    <a:lnTo>
                      <a:pt x="578" y="351"/>
                    </a:lnTo>
                    <a:close/>
                    <a:moveTo>
                      <a:pt x="324" y="530"/>
                    </a:moveTo>
                    <a:cubicBezTo>
                      <a:pt x="209" y="530"/>
                      <a:pt x="116" y="437"/>
                      <a:pt x="116" y="322"/>
                    </a:cubicBezTo>
                    <a:cubicBezTo>
                      <a:pt x="116" y="206"/>
                      <a:pt x="209" y="113"/>
                      <a:pt x="324" y="113"/>
                    </a:cubicBezTo>
                    <a:cubicBezTo>
                      <a:pt x="440" y="113"/>
                      <a:pt x="533" y="206"/>
                      <a:pt x="533" y="322"/>
                    </a:cubicBezTo>
                    <a:cubicBezTo>
                      <a:pt x="533" y="437"/>
                      <a:pt x="440" y="530"/>
                      <a:pt x="324" y="530"/>
                    </a:cubicBezTo>
                    <a:close/>
                  </a:path>
                </a:pathLst>
              </a:custGeom>
              <a:solidFill>
                <a:srgbClr val="5F838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6" name="Google Shape;3986;p59"/>
              <p:cNvSpPr/>
              <p:nvPr/>
            </p:nvSpPr>
            <p:spPr>
              <a:xfrm flipH="1">
                <a:off x="6269022" y="3585730"/>
                <a:ext cx="1006974" cy="1004338"/>
              </a:xfrm>
              <a:prstGeom prst="ellipse">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7" name="Google Shape;3987;p59"/>
              <p:cNvSpPr/>
              <p:nvPr/>
            </p:nvSpPr>
            <p:spPr>
              <a:xfrm flipH="1">
                <a:off x="5070934" y="2189936"/>
                <a:ext cx="2056126" cy="2054806"/>
              </a:xfrm>
              <a:prstGeom prst="ellipse">
                <a:avLst/>
              </a:pr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8" name="Google Shape;3988;p59"/>
              <p:cNvSpPr/>
              <p:nvPr/>
            </p:nvSpPr>
            <p:spPr>
              <a:xfrm flipH="1">
                <a:off x="4948356" y="2067360"/>
                <a:ext cx="2301279" cy="2299961"/>
              </a:xfrm>
              <a:custGeom>
                <a:avLst/>
                <a:gdLst/>
                <a:ahLst/>
                <a:cxnLst/>
                <a:rect l="l" t="t" r="r" b="b"/>
                <a:pathLst>
                  <a:path w="1066" h="1066" extrusionOk="0">
                    <a:moveTo>
                      <a:pt x="1028" y="626"/>
                    </a:moveTo>
                    <a:cubicBezTo>
                      <a:pt x="966" y="611"/>
                      <a:pt x="966" y="611"/>
                      <a:pt x="966" y="611"/>
                    </a:cubicBezTo>
                    <a:cubicBezTo>
                      <a:pt x="959" y="610"/>
                      <a:pt x="955" y="603"/>
                      <a:pt x="956" y="597"/>
                    </a:cubicBezTo>
                    <a:cubicBezTo>
                      <a:pt x="958" y="582"/>
                      <a:pt x="958" y="582"/>
                      <a:pt x="958" y="582"/>
                    </a:cubicBezTo>
                    <a:cubicBezTo>
                      <a:pt x="959" y="576"/>
                      <a:pt x="965" y="571"/>
                      <a:pt x="972" y="571"/>
                    </a:cubicBezTo>
                    <a:cubicBezTo>
                      <a:pt x="1034" y="574"/>
                      <a:pt x="1034" y="574"/>
                      <a:pt x="1034" y="574"/>
                    </a:cubicBezTo>
                    <a:cubicBezTo>
                      <a:pt x="1046" y="574"/>
                      <a:pt x="1058" y="569"/>
                      <a:pt x="1065" y="561"/>
                    </a:cubicBezTo>
                    <a:cubicBezTo>
                      <a:pt x="1066" y="551"/>
                      <a:pt x="1066" y="542"/>
                      <a:pt x="1066" y="533"/>
                    </a:cubicBezTo>
                    <a:cubicBezTo>
                      <a:pt x="1066" y="524"/>
                      <a:pt x="1066" y="516"/>
                      <a:pt x="1066" y="507"/>
                    </a:cubicBezTo>
                    <a:cubicBezTo>
                      <a:pt x="1058" y="499"/>
                      <a:pt x="1047" y="494"/>
                      <a:pt x="1035" y="495"/>
                    </a:cubicBezTo>
                    <a:cubicBezTo>
                      <a:pt x="971" y="496"/>
                      <a:pt x="971" y="496"/>
                      <a:pt x="971" y="496"/>
                    </a:cubicBezTo>
                    <a:cubicBezTo>
                      <a:pt x="965" y="497"/>
                      <a:pt x="959" y="492"/>
                      <a:pt x="958" y="485"/>
                    </a:cubicBezTo>
                    <a:cubicBezTo>
                      <a:pt x="956" y="470"/>
                      <a:pt x="956" y="470"/>
                      <a:pt x="956" y="470"/>
                    </a:cubicBezTo>
                    <a:cubicBezTo>
                      <a:pt x="956" y="464"/>
                      <a:pt x="960" y="458"/>
                      <a:pt x="966" y="456"/>
                    </a:cubicBezTo>
                    <a:cubicBezTo>
                      <a:pt x="1027" y="443"/>
                      <a:pt x="1027" y="443"/>
                      <a:pt x="1027" y="443"/>
                    </a:cubicBezTo>
                    <a:cubicBezTo>
                      <a:pt x="1040" y="440"/>
                      <a:pt x="1049" y="432"/>
                      <a:pt x="1055" y="422"/>
                    </a:cubicBezTo>
                    <a:cubicBezTo>
                      <a:pt x="1051" y="404"/>
                      <a:pt x="1046" y="387"/>
                      <a:pt x="1041" y="370"/>
                    </a:cubicBezTo>
                    <a:cubicBezTo>
                      <a:pt x="1031" y="364"/>
                      <a:pt x="1020" y="362"/>
                      <a:pt x="1008" y="366"/>
                    </a:cubicBezTo>
                    <a:cubicBezTo>
                      <a:pt x="947" y="384"/>
                      <a:pt x="947" y="384"/>
                      <a:pt x="947" y="384"/>
                    </a:cubicBezTo>
                    <a:cubicBezTo>
                      <a:pt x="941" y="386"/>
                      <a:pt x="934" y="383"/>
                      <a:pt x="931" y="377"/>
                    </a:cubicBezTo>
                    <a:cubicBezTo>
                      <a:pt x="926" y="363"/>
                      <a:pt x="926" y="363"/>
                      <a:pt x="926" y="363"/>
                    </a:cubicBezTo>
                    <a:cubicBezTo>
                      <a:pt x="923" y="357"/>
                      <a:pt x="926" y="350"/>
                      <a:pt x="932" y="347"/>
                    </a:cubicBezTo>
                    <a:cubicBezTo>
                      <a:pt x="987" y="318"/>
                      <a:pt x="987" y="318"/>
                      <a:pt x="987" y="318"/>
                    </a:cubicBezTo>
                    <a:cubicBezTo>
                      <a:pt x="998" y="312"/>
                      <a:pt x="1006" y="302"/>
                      <a:pt x="1008" y="290"/>
                    </a:cubicBezTo>
                    <a:cubicBezTo>
                      <a:pt x="1000" y="275"/>
                      <a:pt x="991" y="259"/>
                      <a:pt x="981" y="244"/>
                    </a:cubicBezTo>
                    <a:cubicBezTo>
                      <a:pt x="971" y="241"/>
                      <a:pt x="959" y="242"/>
                      <a:pt x="949" y="249"/>
                    </a:cubicBezTo>
                    <a:cubicBezTo>
                      <a:pt x="894" y="282"/>
                      <a:pt x="894" y="282"/>
                      <a:pt x="894" y="282"/>
                    </a:cubicBezTo>
                    <a:cubicBezTo>
                      <a:pt x="889" y="286"/>
                      <a:pt x="881" y="284"/>
                      <a:pt x="877" y="279"/>
                    </a:cubicBezTo>
                    <a:cubicBezTo>
                      <a:pt x="868" y="267"/>
                      <a:pt x="868" y="267"/>
                      <a:pt x="868" y="267"/>
                    </a:cubicBezTo>
                    <a:cubicBezTo>
                      <a:pt x="865" y="262"/>
                      <a:pt x="865" y="254"/>
                      <a:pt x="870" y="250"/>
                    </a:cubicBezTo>
                    <a:cubicBezTo>
                      <a:pt x="916" y="207"/>
                      <a:pt x="916" y="207"/>
                      <a:pt x="916" y="207"/>
                    </a:cubicBezTo>
                    <a:cubicBezTo>
                      <a:pt x="925" y="199"/>
                      <a:pt x="930" y="187"/>
                      <a:pt x="929" y="176"/>
                    </a:cubicBezTo>
                    <a:cubicBezTo>
                      <a:pt x="917" y="163"/>
                      <a:pt x="905" y="150"/>
                      <a:pt x="891" y="138"/>
                    </a:cubicBezTo>
                    <a:cubicBezTo>
                      <a:pt x="880" y="138"/>
                      <a:pt x="869" y="142"/>
                      <a:pt x="861" y="151"/>
                    </a:cubicBezTo>
                    <a:cubicBezTo>
                      <a:pt x="817" y="197"/>
                      <a:pt x="817" y="197"/>
                      <a:pt x="817" y="197"/>
                    </a:cubicBezTo>
                    <a:cubicBezTo>
                      <a:pt x="813" y="202"/>
                      <a:pt x="805" y="202"/>
                      <a:pt x="800" y="198"/>
                    </a:cubicBezTo>
                    <a:cubicBezTo>
                      <a:pt x="788" y="189"/>
                      <a:pt x="788" y="189"/>
                      <a:pt x="788" y="189"/>
                    </a:cubicBezTo>
                    <a:cubicBezTo>
                      <a:pt x="783" y="185"/>
                      <a:pt x="782" y="178"/>
                      <a:pt x="785" y="172"/>
                    </a:cubicBezTo>
                    <a:cubicBezTo>
                      <a:pt x="819" y="119"/>
                      <a:pt x="819" y="119"/>
                      <a:pt x="819" y="119"/>
                    </a:cubicBezTo>
                    <a:cubicBezTo>
                      <a:pt x="825" y="109"/>
                      <a:pt x="827" y="96"/>
                      <a:pt x="823" y="85"/>
                    </a:cubicBezTo>
                    <a:cubicBezTo>
                      <a:pt x="808" y="76"/>
                      <a:pt x="793" y="67"/>
                      <a:pt x="777" y="59"/>
                    </a:cubicBezTo>
                    <a:cubicBezTo>
                      <a:pt x="766" y="61"/>
                      <a:pt x="757" y="68"/>
                      <a:pt x="751" y="79"/>
                    </a:cubicBezTo>
                    <a:cubicBezTo>
                      <a:pt x="721" y="135"/>
                      <a:pt x="721" y="135"/>
                      <a:pt x="721" y="135"/>
                    </a:cubicBezTo>
                    <a:cubicBezTo>
                      <a:pt x="717" y="141"/>
                      <a:pt x="710" y="143"/>
                      <a:pt x="704" y="141"/>
                    </a:cubicBezTo>
                    <a:cubicBezTo>
                      <a:pt x="691" y="135"/>
                      <a:pt x="691" y="135"/>
                      <a:pt x="691" y="135"/>
                    </a:cubicBezTo>
                    <a:cubicBezTo>
                      <a:pt x="685" y="132"/>
                      <a:pt x="681" y="125"/>
                      <a:pt x="683" y="119"/>
                    </a:cubicBezTo>
                    <a:cubicBezTo>
                      <a:pt x="702" y="59"/>
                      <a:pt x="702" y="59"/>
                      <a:pt x="702" y="59"/>
                    </a:cubicBezTo>
                    <a:cubicBezTo>
                      <a:pt x="706" y="48"/>
                      <a:pt x="704" y="35"/>
                      <a:pt x="697" y="25"/>
                    </a:cubicBezTo>
                    <a:cubicBezTo>
                      <a:pt x="681" y="20"/>
                      <a:pt x="664" y="15"/>
                      <a:pt x="646" y="12"/>
                    </a:cubicBezTo>
                    <a:cubicBezTo>
                      <a:pt x="636" y="17"/>
                      <a:pt x="629" y="26"/>
                      <a:pt x="626" y="38"/>
                    </a:cubicBezTo>
                    <a:cubicBezTo>
                      <a:pt x="611" y="100"/>
                      <a:pt x="611" y="100"/>
                      <a:pt x="611" y="100"/>
                    </a:cubicBezTo>
                    <a:cubicBezTo>
                      <a:pt x="610" y="106"/>
                      <a:pt x="603" y="111"/>
                      <a:pt x="597" y="110"/>
                    </a:cubicBezTo>
                    <a:cubicBezTo>
                      <a:pt x="582" y="108"/>
                      <a:pt x="582" y="108"/>
                      <a:pt x="582" y="108"/>
                    </a:cubicBezTo>
                    <a:cubicBezTo>
                      <a:pt x="576" y="107"/>
                      <a:pt x="571" y="101"/>
                      <a:pt x="571" y="94"/>
                    </a:cubicBezTo>
                    <a:cubicBezTo>
                      <a:pt x="574" y="32"/>
                      <a:pt x="574" y="32"/>
                      <a:pt x="574" y="32"/>
                    </a:cubicBezTo>
                    <a:cubicBezTo>
                      <a:pt x="574" y="19"/>
                      <a:pt x="569" y="8"/>
                      <a:pt x="561" y="0"/>
                    </a:cubicBezTo>
                    <a:cubicBezTo>
                      <a:pt x="551" y="0"/>
                      <a:pt x="542" y="0"/>
                      <a:pt x="533" y="0"/>
                    </a:cubicBezTo>
                    <a:cubicBezTo>
                      <a:pt x="524" y="0"/>
                      <a:pt x="516" y="0"/>
                      <a:pt x="507" y="0"/>
                    </a:cubicBezTo>
                    <a:cubicBezTo>
                      <a:pt x="499" y="8"/>
                      <a:pt x="494" y="19"/>
                      <a:pt x="495" y="31"/>
                    </a:cubicBezTo>
                    <a:cubicBezTo>
                      <a:pt x="496" y="94"/>
                      <a:pt x="496" y="94"/>
                      <a:pt x="496" y="94"/>
                    </a:cubicBezTo>
                    <a:cubicBezTo>
                      <a:pt x="497" y="101"/>
                      <a:pt x="492" y="107"/>
                      <a:pt x="485" y="108"/>
                    </a:cubicBezTo>
                    <a:cubicBezTo>
                      <a:pt x="470" y="109"/>
                      <a:pt x="470" y="109"/>
                      <a:pt x="470" y="109"/>
                    </a:cubicBezTo>
                    <a:cubicBezTo>
                      <a:pt x="464" y="110"/>
                      <a:pt x="458" y="106"/>
                      <a:pt x="456" y="99"/>
                    </a:cubicBezTo>
                    <a:cubicBezTo>
                      <a:pt x="443" y="38"/>
                      <a:pt x="443" y="38"/>
                      <a:pt x="443" y="38"/>
                    </a:cubicBezTo>
                    <a:cubicBezTo>
                      <a:pt x="440" y="26"/>
                      <a:pt x="432" y="16"/>
                      <a:pt x="422" y="11"/>
                    </a:cubicBezTo>
                    <a:cubicBezTo>
                      <a:pt x="404" y="15"/>
                      <a:pt x="387" y="19"/>
                      <a:pt x="370" y="25"/>
                    </a:cubicBezTo>
                    <a:cubicBezTo>
                      <a:pt x="364" y="34"/>
                      <a:pt x="362" y="46"/>
                      <a:pt x="366" y="58"/>
                    </a:cubicBezTo>
                    <a:cubicBezTo>
                      <a:pt x="384" y="119"/>
                      <a:pt x="384" y="119"/>
                      <a:pt x="384" y="119"/>
                    </a:cubicBezTo>
                    <a:cubicBezTo>
                      <a:pt x="386" y="125"/>
                      <a:pt x="383" y="132"/>
                      <a:pt x="377" y="134"/>
                    </a:cubicBezTo>
                    <a:cubicBezTo>
                      <a:pt x="363" y="140"/>
                      <a:pt x="363" y="140"/>
                      <a:pt x="363" y="140"/>
                    </a:cubicBezTo>
                    <a:cubicBezTo>
                      <a:pt x="357" y="142"/>
                      <a:pt x="350" y="140"/>
                      <a:pt x="347" y="134"/>
                    </a:cubicBezTo>
                    <a:cubicBezTo>
                      <a:pt x="318" y="78"/>
                      <a:pt x="318" y="78"/>
                      <a:pt x="318" y="78"/>
                    </a:cubicBezTo>
                    <a:cubicBezTo>
                      <a:pt x="312" y="67"/>
                      <a:pt x="302" y="60"/>
                      <a:pt x="290" y="58"/>
                    </a:cubicBezTo>
                    <a:cubicBezTo>
                      <a:pt x="275" y="66"/>
                      <a:pt x="259" y="75"/>
                      <a:pt x="244" y="84"/>
                    </a:cubicBezTo>
                    <a:cubicBezTo>
                      <a:pt x="241" y="95"/>
                      <a:pt x="242" y="107"/>
                      <a:pt x="249" y="117"/>
                    </a:cubicBezTo>
                    <a:cubicBezTo>
                      <a:pt x="282" y="171"/>
                      <a:pt x="282" y="171"/>
                      <a:pt x="282" y="171"/>
                    </a:cubicBezTo>
                    <a:cubicBezTo>
                      <a:pt x="286" y="177"/>
                      <a:pt x="284" y="184"/>
                      <a:pt x="279" y="188"/>
                    </a:cubicBezTo>
                    <a:cubicBezTo>
                      <a:pt x="267" y="197"/>
                      <a:pt x="267" y="197"/>
                      <a:pt x="267" y="197"/>
                    </a:cubicBezTo>
                    <a:cubicBezTo>
                      <a:pt x="262" y="201"/>
                      <a:pt x="254" y="200"/>
                      <a:pt x="250" y="196"/>
                    </a:cubicBezTo>
                    <a:cubicBezTo>
                      <a:pt x="207" y="150"/>
                      <a:pt x="207" y="150"/>
                      <a:pt x="207" y="150"/>
                    </a:cubicBezTo>
                    <a:cubicBezTo>
                      <a:pt x="199" y="140"/>
                      <a:pt x="187" y="136"/>
                      <a:pt x="176" y="137"/>
                    </a:cubicBezTo>
                    <a:cubicBezTo>
                      <a:pt x="163" y="149"/>
                      <a:pt x="150" y="161"/>
                      <a:pt x="138" y="174"/>
                    </a:cubicBezTo>
                    <a:cubicBezTo>
                      <a:pt x="138" y="185"/>
                      <a:pt x="142" y="197"/>
                      <a:pt x="151" y="205"/>
                    </a:cubicBezTo>
                    <a:cubicBezTo>
                      <a:pt x="197" y="248"/>
                      <a:pt x="197" y="248"/>
                      <a:pt x="197" y="248"/>
                    </a:cubicBezTo>
                    <a:cubicBezTo>
                      <a:pt x="202" y="253"/>
                      <a:pt x="202" y="261"/>
                      <a:pt x="198" y="266"/>
                    </a:cubicBezTo>
                    <a:cubicBezTo>
                      <a:pt x="189" y="277"/>
                      <a:pt x="189" y="277"/>
                      <a:pt x="189" y="277"/>
                    </a:cubicBezTo>
                    <a:cubicBezTo>
                      <a:pt x="185" y="283"/>
                      <a:pt x="178" y="284"/>
                      <a:pt x="172" y="280"/>
                    </a:cubicBezTo>
                    <a:cubicBezTo>
                      <a:pt x="119" y="247"/>
                      <a:pt x="119" y="247"/>
                      <a:pt x="119" y="247"/>
                    </a:cubicBezTo>
                    <a:cubicBezTo>
                      <a:pt x="109" y="240"/>
                      <a:pt x="96" y="239"/>
                      <a:pt x="85" y="242"/>
                    </a:cubicBezTo>
                    <a:cubicBezTo>
                      <a:pt x="76" y="257"/>
                      <a:pt x="67" y="273"/>
                      <a:pt x="59" y="288"/>
                    </a:cubicBezTo>
                    <a:cubicBezTo>
                      <a:pt x="61" y="299"/>
                      <a:pt x="68" y="309"/>
                      <a:pt x="79" y="315"/>
                    </a:cubicBezTo>
                    <a:cubicBezTo>
                      <a:pt x="135" y="345"/>
                      <a:pt x="135" y="345"/>
                      <a:pt x="135" y="345"/>
                    </a:cubicBezTo>
                    <a:cubicBezTo>
                      <a:pt x="141" y="348"/>
                      <a:pt x="143" y="355"/>
                      <a:pt x="141" y="362"/>
                    </a:cubicBezTo>
                    <a:cubicBezTo>
                      <a:pt x="135" y="375"/>
                      <a:pt x="135" y="375"/>
                      <a:pt x="135" y="375"/>
                    </a:cubicBezTo>
                    <a:cubicBezTo>
                      <a:pt x="132" y="381"/>
                      <a:pt x="125" y="384"/>
                      <a:pt x="119" y="382"/>
                    </a:cubicBezTo>
                    <a:cubicBezTo>
                      <a:pt x="59" y="364"/>
                      <a:pt x="59" y="364"/>
                      <a:pt x="59" y="364"/>
                    </a:cubicBezTo>
                    <a:cubicBezTo>
                      <a:pt x="48" y="360"/>
                      <a:pt x="35" y="362"/>
                      <a:pt x="25" y="368"/>
                    </a:cubicBezTo>
                    <a:cubicBezTo>
                      <a:pt x="20" y="385"/>
                      <a:pt x="15" y="402"/>
                      <a:pt x="12" y="420"/>
                    </a:cubicBezTo>
                    <a:cubicBezTo>
                      <a:pt x="17" y="429"/>
                      <a:pt x="26" y="437"/>
                      <a:pt x="38" y="440"/>
                    </a:cubicBezTo>
                    <a:cubicBezTo>
                      <a:pt x="100" y="454"/>
                      <a:pt x="100" y="454"/>
                      <a:pt x="100" y="454"/>
                    </a:cubicBezTo>
                    <a:cubicBezTo>
                      <a:pt x="106" y="456"/>
                      <a:pt x="111" y="462"/>
                      <a:pt x="110" y="469"/>
                    </a:cubicBezTo>
                    <a:cubicBezTo>
                      <a:pt x="107" y="483"/>
                      <a:pt x="107" y="483"/>
                      <a:pt x="107" y="483"/>
                    </a:cubicBezTo>
                    <a:cubicBezTo>
                      <a:pt x="107" y="490"/>
                      <a:pt x="101" y="495"/>
                      <a:pt x="94" y="495"/>
                    </a:cubicBezTo>
                    <a:cubicBezTo>
                      <a:pt x="32" y="492"/>
                      <a:pt x="32" y="492"/>
                      <a:pt x="32" y="492"/>
                    </a:cubicBezTo>
                    <a:cubicBezTo>
                      <a:pt x="19" y="491"/>
                      <a:pt x="8" y="497"/>
                      <a:pt x="0" y="505"/>
                    </a:cubicBezTo>
                    <a:cubicBezTo>
                      <a:pt x="0" y="514"/>
                      <a:pt x="0" y="524"/>
                      <a:pt x="0" y="533"/>
                    </a:cubicBezTo>
                    <a:cubicBezTo>
                      <a:pt x="0" y="541"/>
                      <a:pt x="0" y="550"/>
                      <a:pt x="0" y="558"/>
                    </a:cubicBezTo>
                    <a:cubicBezTo>
                      <a:pt x="8" y="566"/>
                      <a:pt x="19" y="571"/>
                      <a:pt x="31" y="571"/>
                    </a:cubicBezTo>
                    <a:cubicBezTo>
                      <a:pt x="94" y="569"/>
                      <a:pt x="94" y="569"/>
                      <a:pt x="94" y="569"/>
                    </a:cubicBezTo>
                    <a:cubicBezTo>
                      <a:pt x="101" y="569"/>
                      <a:pt x="107" y="574"/>
                      <a:pt x="108" y="581"/>
                    </a:cubicBezTo>
                    <a:cubicBezTo>
                      <a:pt x="109" y="595"/>
                      <a:pt x="109" y="595"/>
                      <a:pt x="109" y="595"/>
                    </a:cubicBezTo>
                    <a:cubicBezTo>
                      <a:pt x="110" y="602"/>
                      <a:pt x="106" y="608"/>
                      <a:pt x="99" y="609"/>
                    </a:cubicBezTo>
                    <a:cubicBezTo>
                      <a:pt x="38" y="623"/>
                      <a:pt x="38" y="623"/>
                      <a:pt x="38" y="623"/>
                    </a:cubicBezTo>
                    <a:cubicBezTo>
                      <a:pt x="26" y="626"/>
                      <a:pt x="16" y="634"/>
                      <a:pt x="11" y="644"/>
                    </a:cubicBezTo>
                    <a:cubicBezTo>
                      <a:pt x="15" y="661"/>
                      <a:pt x="19" y="679"/>
                      <a:pt x="25" y="695"/>
                    </a:cubicBezTo>
                    <a:cubicBezTo>
                      <a:pt x="34" y="701"/>
                      <a:pt x="46" y="703"/>
                      <a:pt x="58" y="700"/>
                    </a:cubicBezTo>
                    <a:cubicBezTo>
                      <a:pt x="119" y="681"/>
                      <a:pt x="119" y="681"/>
                      <a:pt x="119" y="681"/>
                    </a:cubicBezTo>
                    <a:cubicBezTo>
                      <a:pt x="125" y="680"/>
                      <a:pt x="132" y="683"/>
                      <a:pt x="134" y="689"/>
                    </a:cubicBezTo>
                    <a:cubicBezTo>
                      <a:pt x="140" y="703"/>
                      <a:pt x="140" y="703"/>
                      <a:pt x="140" y="703"/>
                    </a:cubicBezTo>
                    <a:cubicBezTo>
                      <a:pt x="142" y="709"/>
                      <a:pt x="140" y="716"/>
                      <a:pt x="134" y="719"/>
                    </a:cubicBezTo>
                    <a:cubicBezTo>
                      <a:pt x="78" y="748"/>
                      <a:pt x="78" y="748"/>
                      <a:pt x="78" y="748"/>
                    </a:cubicBezTo>
                    <a:cubicBezTo>
                      <a:pt x="67" y="754"/>
                      <a:pt x="60" y="764"/>
                      <a:pt x="58" y="775"/>
                    </a:cubicBezTo>
                    <a:cubicBezTo>
                      <a:pt x="66" y="791"/>
                      <a:pt x="75" y="806"/>
                      <a:pt x="84" y="821"/>
                    </a:cubicBezTo>
                    <a:cubicBezTo>
                      <a:pt x="95" y="825"/>
                      <a:pt x="107" y="823"/>
                      <a:pt x="117" y="817"/>
                    </a:cubicBezTo>
                    <a:cubicBezTo>
                      <a:pt x="171" y="784"/>
                      <a:pt x="171" y="784"/>
                      <a:pt x="171" y="784"/>
                    </a:cubicBezTo>
                    <a:cubicBezTo>
                      <a:pt x="177" y="780"/>
                      <a:pt x="184" y="781"/>
                      <a:pt x="188" y="787"/>
                    </a:cubicBezTo>
                    <a:cubicBezTo>
                      <a:pt x="197" y="799"/>
                      <a:pt x="197" y="799"/>
                      <a:pt x="197" y="799"/>
                    </a:cubicBezTo>
                    <a:cubicBezTo>
                      <a:pt x="201" y="804"/>
                      <a:pt x="200" y="811"/>
                      <a:pt x="196" y="816"/>
                    </a:cubicBezTo>
                    <a:cubicBezTo>
                      <a:pt x="150" y="858"/>
                      <a:pt x="150" y="858"/>
                      <a:pt x="150" y="858"/>
                    </a:cubicBezTo>
                    <a:cubicBezTo>
                      <a:pt x="140" y="867"/>
                      <a:pt x="136" y="878"/>
                      <a:pt x="137" y="890"/>
                    </a:cubicBezTo>
                    <a:cubicBezTo>
                      <a:pt x="149" y="903"/>
                      <a:pt x="161" y="916"/>
                      <a:pt x="174" y="928"/>
                    </a:cubicBezTo>
                    <a:cubicBezTo>
                      <a:pt x="185" y="928"/>
                      <a:pt x="197" y="924"/>
                      <a:pt x="205" y="915"/>
                    </a:cubicBezTo>
                    <a:cubicBezTo>
                      <a:pt x="248" y="869"/>
                      <a:pt x="248" y="869"/>
                      <a:pt x="248" y="869"/>
                    </a:cubicBezTo>
                    <a:cubicBezTo>
                      <a:pt x="253" y="864"/>
                      <a:pt x="261" y="863"/>
                      <a:pt x="266" y="867"/>
                    </a:cubicBezTo>
                    <a:cubicBezTo>
                      <a:pt x="277" y="877"/>
                      <a:pt x="277" y="877"/>
                      <a:pt x="277" y="877"/>
                    </a:cubicBezTo>
                    <a:cubicBezTo>
                      <a:pt x="283" y="881"/>
                      <a:pt x="284" y="888"/>
                      <a:pt x="280" y="894"/>
                    </a:cubicBezTo>
                    <a:cubicBezTo>
                      <a:pt x="247" y="946"/>
                      <a:pt x="247" y="946"/>
                      <a:pt x="247" y="946"/>
                    </a:cubicBezTo>
                    <a:cubicBezTo>
                      <a:pt x="240" y="957"/>
                      <a:pt x="239" y="969"/>
                      <a:pt x="242" y="980"/>
                    </a:cubicBezTo>
                    <a:cubicBezTo>
                      <a:pt x="257" y="990"/>
                      <a:pt x="273" y="999"/>
                      <a:pt x="288" y="1007"/>
                    </a:cubicBezTo>
                    <a:cubicBezTo>
                      <a:pt x="299" y="1004"/>
                      <a:pt x="309" y="997"/>
                      <a:pt x="315" y="987"/>
                    </a:cubicBezTo>
                    <a:cubicBezTo>
                      <a:pt x="345" y="931"/>
                      <a:pt x="345" y="931"/>
                      <a:pt x="345" y="931"/>
                    </a:cubicBezTo>
                    <a:cubicBezTo>
                      <a:pt x="348" y="925"/>
                      <a:pt x="355" y="922"/>
                      <a:pt x="362" y="925"/>
                    </a:cubicBezTo>
                    <a:cubicBezTo>
                      <a:pt x="375" y="931"/>
                      <a:pt x="375" y="931"/>
                      <a:pt x="375" y="931"/>
                    </a:cubicBezTo>
                    <a:cubicBezTo>
                      <a:pt x="381" y="934"/>
                      <a:pt x="384" y="940"/>
                      <a:pt x="382" y="947"/>
                    </a:cubicBezTo>
                    <a:cubicBezTo>
                      <a:pt x="364" y="1006"/>
                      <a:pt x="364" y="1006"/>
                      <a:pt x="364" y="1006"/>
                    </a:cubicBezTo>
                    <a:cubicBezTo>
                      <a:pt x="360" y="1018"/>
                      <a:pt x="362" y="1031"/>
                      <a:pt x="368" y="1040"/>
                    </a:cubicBezTo>
                    <a:cubicBezTo>
                      <a:pt x="385" y="1046"/>
                      <a:pt x="402" y="1050"/>
                      <a:pt x="420" y="1054"/>
                    </a:cubicBezTo>
                    <a:cubicBezTo>
                      <a:pt x="429" y="1049"/>
                      <a:pt x="437" y="1040"/>
                      <a:pt x="440" y="1028"/>
                    </a:cubicBezTo>
                    <a:cubicBezTo>
                      <a:pt x="454" y="966"/>
                      <a:pt x="454" y="966"/>
                      <a:pt x="454" y="966"/>
                    </a:cubicBezTo>
                    <a:cubicBezTo>
                      <a:pt x="456" y="959"/>
                      <a:pt x="462" y="955"/>
                      <a:pt x="469" y="956"/>
                    </a:cubicBezTo>
                    <a:cubicBezTo>
                      <a:pt x="483" y="958"/>
                      <a:pt x="483" y="958"/>
                      <a:pt x="483" y="958"/>
                    </a:cubicBezTo>
                    <a:cubicBezTo>
                      <a:pt x="490" y="959"/>
                      <a:pt x="495" y="965"/>
                      <a:pt x="495" y="972"/>
                    </a:cubicBezTo>
                    <a:cubicBezTo>
                      <a:pt x="492" y="1034"/>
                      <a:pt x="492" y="1034"/>
                      <a:pt x="492" y="1034"/>
                    </a:cubicBezTo>
                    <a:cubicBezTo>
                      <a:pt x="491" y="1046"/>
                      <a:pt x="497" y="1058"/>
                      <a:pt x="505" y="1065"/>
                    </a:cubicBezTo>
                    <a:cubicBezTo>
                      <a:pt x="514" y="1066"/>
                      <a:pt x="524" y="1066"/>
                      <a:pt x="533" y="1066"/>
                    </a:cubicBezTo>
                    <a:cubicBezTo>
                      <a:pt x="541" y="1066"/>
                      <a:pt x="550" y="1066"/>
                      <a:pt x="558" y="1066"/>
                    </a:cubicBezTo>
                    <a:cubicBezTo>
                      <a:pt x="566" y="1058"/>
                      <a:pt x="571" y="1047"/>
                      <a:pt x="571" y="1035"/>
                    </a:cubicBezTo>
                    <a:cubicBezTo>
                      <a:pt x="569" y="971"/>
                      <a:pt x="569" y="971"/>
                      <a:pt x="569" y="971"/>
                    </a:cubicBezTo>
                    <a:cubicBezTo>
                      <a:pt x="569" y="965"/>
                      <a:pt x="574" y="959"/>
                      <a:pt x="581" y="958"/>
                    </a:cubicBezTo>
                    <a:cubicBezTo>
                      <a:pt x="595" y="956"/>
                      <a:pt x="595" y="956"/>
                      <a:pt x="595" y="956"/>
                    </a:cubicBezTo>
                    <a:cubicBezTo>
                      <a:pt x="602" y="956"/>
                      <a:pt x="608" y="960"/>
                      <a:pt x="609" y="966"/>
                    </a:cubicBezTo>
                    <a:cubicBezTo>
                      <a:pt x="623" y="1027"/>
                      <a:pt x="623" y="1027"/>
                      <a:pt x="623" y="1027"/>
                    </a:cubicBezTo>
                    <a:cubicBezTo>
                      <a:pt x="626" y="1040"/>
                      <a:pt x="634" y="1049"/>
                      <a:pt x="644" y="1055"/>
                    </a:cubicBezTo>
                    <a:cubicBezTo>
                      <a:pt x="661" y="1051"/>
                      <a:pt x="679" y="1046"/>
                      <a:pt x="695" y="1041"/>
                    </a:cubicBezTo>
                    <a:cubicBezTo>
                      <a:pt x="701" y="1031"/>
                      <a:pt x="703" y="1020"/>
                      <a:pt x="700" y="1008"/>
                    </a:cubicBezTo>
                    <a:cubicBezTo>
                      <a:pt x="681" y="947"/>
                      <a:pt x="681" y="947"/>
                      <a:pt x="681" y="947"/>
                    </a:cubicBezTo>
                    <a:cubicBezTo>
                      <a:pt x="680" y="941"/>
                      <a:pt x="683" y="934"/>
                      <a:pt x="689" y="931"/>
                    </a:cubicBezTo>
                    <a:cubicBezTo>
                      <a:pt x="703" y="926"/>
                      <a:pt x="703" y="926"/>
                      <a:pt x="703" y="926"/>
                    </a:cubicBezTo>
                    <a:cubicBezTo>
                      <a:pt x="709" y="923"/>
                      <a:pt x="716" y="926"/>
                      <a:pt x="719" y="932"/>
                    </a:cubicBezTo>
                    <a:cubicBezTo>
                      <a:pt x="748" y="987"/>
                      <a:pt x="748" y="987"/>
                      <a:pt x="748" y="987"/>
                    </a:cubicBezTo>
                    <a:cubicBezTo>
                      <a:pt x="754" y="998"/>
                      <a:pt x="764" y="1006"/>
                      <a:pt x="775" y="1008"/>
                    </a:cubicBezTo>
                    <a:cubicBezTo>
                      <a:pt x="791" y="1000"/>
                      <a:pt x="806" y="991"/>
                      <a:pt x="821" y="981"/>
                    </a:cubicBezTo>
                    <a:cubicBezTo>
                      <a:pt x="825" y="971"/>
                      <a:pt x="823" y="959"/>
                      <a:pt x="817" y="949"/>
                    </a:cubicBezTo>
                    <a:cubicBezTo>
                      <a:pt x="784" y="894"/>
                      <a:pt x="784" y="894"/>
                      <a:pt x="784" y="894"/>
                    </a:cubicBezTo>
                    <a:cubicBezTo>
                      <a:pt x="780" y="889"/>
                      <a:pt x="781" y="881"/>
                      <a:pt x="787" y="877"/>
                    </a:cubicBezTo>
                    <a:cubicBezTo>
                      <a:pt x="799" y="868"/>
                      <a:pt x="799" y="868"/>
                      <a:pt x="799" y="868"/>
                    </a:cubicBezTo>
                    <a:cubicBezTo>
                      <a:pt x="804" y="865"/>
                      <a:pt x="811" y="865"/>
                      <a:pt x="816" y="870"/>
                    </a:cubicBezTo>
                    <a:cubicBezTo>
                      <a:pt x="858" y="916"/>
                      <a:pt x="858" y="916"/>
                      <a:pt x="858" y="916"/>
                    </a:cubicBezTo>
                    <a:cubicBezTo>
                      <a:pt x="867" y="925"/>
                      <a:pt x="878" y="930"/>
                      <a:pt x="890" y="929"/>
                    </a:cubicBezTo>
                    <a:cubicBezTo>
                      <a:pt x="903" y="917"/>
                      <a:pt x="916" y="905"/>
                      <a:pt x="928" y="891"/>
                    </a:cubicBezTo>
                    <a:cubicBezTo>
                      <a:pt x="928" y="880"/>
                      <a:pt x="924" y="869"/>
                      <a:pt x="915" y="861"/>
                    </a:cubicBezTo>
                    <a:cubicBezTo>
                      <a:pt x="869" y="817"/>
                      <a:pt x="869" y="817"/>
                      <a:pt x="869" y="817"/>
                    </a:cubicBezTo>
                    <a:cubicBezTo>
                      <a:pt x="864" y="813"/>
                      <a:pt x="863" y="805"/>
                      <a:pt x="867" y="800"/>
                    </a:cubicBezTo>
                    <a:cubicBezTo>
                      <a:pt x="877" y="788"/>
                      <a:pt x="877" y="788"/>
                      <a:pt x="877" y="788"/>
                    </a:cubicBezTo>
                    <a:cubicBezTo>
                      <a:pt x="881" y="783"/>
                      <a:pt x="888" y="782"/>
                      <a:pt x="894" y="785"/>
                    </a:cubicBezTo>
                    <a:cubicBezTo>
                      <a:pt x="946" y="819"/>
                      <a:pt x="946" y="819"/>
                      <a:pt x="946" y="819"/>
                    </a:cubicBezTo>
                    <a:cubicBezTo>
                      <a:pt x="957" y="826"/>
                      <a:pt x="969" y="827"/>
                      <a:pt x="980" y="823"/>
                    </a:cubicBezTo>
                    <a:cubicBezTo>
                      <a:pt x="990" y="808"/>
                      <a:pt x="999" y="793"/>
                      <a:pt x="1007" y="777"/>
                    </a:cubicBezTo>
                    <a:cubicBezTo>
                      <a:pt x="1004" y="766"/>
                      <a:pt x="997" y="757"/>
                      <a:pt x="987" y="751"/>
                    </a:cubicBezTo>
                    <a:cubicBezTo>
                      <a:pt x="931" y="721"/>
                      <a:pt x="931" y="721"/>
                      <a:pt x="931" y="721"/>
                    </a:cubicBezTo>
                    <a:cubicBezTo>
                      <a:pt x="925" y="717"/>
                      <a:pt x="922" y="710"/>
                      <a:pt x="925" y="704"/>
                    </a:cubicBezTo>
                    <a:cubicBezTo>
                      <a:pt x="931" y="691"/>
                      <a:pt x="931" y="691"/>
                      <a:pt x="931" y="691"/>
                    </a:cubicBezTo>
                    <a:cubicBezTo>
                      <a:pt x="934" y="685"/>
                      <a:pt x="940" y="681"/>
                      <a:pt x="947" y="683"/>
                    </a:cubicBezTo>
                    <a:cubicBezTo>
                      <a:pt x="1006" y="702"/>
                      <a:pt x="1006" y="702"/>
                      <a:pt x="1006" y="702"/>
                    </a:cubicBezTo>
                    <a:cubicBezTo>
                      <a:pt x="1018" y="706"/>
                      <a:pt x="1031" y="704"/>
                      <a:pt x="1040" y="697"/>
                    </a:cubicBezTo>
                    <a:cubicBezTo>
                      <a:pt x="1046" y="681"/>
                      <a:pt x="1050" y="664"/>
                      <a:pt x="1054" y="646"/>
                    </a:cubicBezTo>
                    <a:cubicBezTo>
                      <a:pt x="1049" y="636"/>
                      <a:pt x="1040" y="629"/>
                      <a:pt x="1028" y="626"/>
                    </a:cubicBezTo>
                    <a:close/>
                  </a:path>
                </a:pathLst>
              </a:custGeom>
              <a:solidFill>
                <a:srgbClr val="D8DEE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89" name="Google Shape;3989;p59"/>
              <p:cNvSpPr/>
              <p:nvPr/>
            </p:nvSpPr>
            <p:spPr>
              <a:xfrm flipH="1">
                <a:off x="6106904" y="3228543"/>
                <a:ext cx="786863" cy="780273"/>
              </a:xfrm>
              <a:custGeom>
                <a:avLst/>
                <a:gdLst/>
                <a:ahLst/>
                <a:cxnLst/>
                <a:rect l="l" t="t" r="r" b="b"/>
                <a:pathLst>
                  <a:path w="364" h="362" extrusionOk="0">
                    <a:moveTo>
                      <a:pt x="0" y="0"/>
                    </a:moveTo>
                    <a:cubicBezTo>
                      <a:pt x="1" y="200"/>
                      <a:pt x="164" y="361"/>
                      <a:pt x="364" y="362"/>
                    </a:cubicBezTo>
                    <a:cubicBezTo>
                      <a:pt x="364" y="0"/>
                      <a:pt x="364" y="0"/>
                      <a:pt x="364" y="0"/>
                    </a:cubicBezTo>
                    <a:lnTo>
                      <a:pt x="0"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90" name="Google Shape;3990;p59"/>
              <p:cNvSpPr/>
              <p:nvPr/>
            </p:nvSpPr>
            <p:spPr>
              <a:xfrm flipH="1">
                <a:off x="5304224" y="3228543"/>
                <a:ext cx="893623" cy="785545"/>
              </a:xfrm>
              <a:custGeom>
                <a:avLst/>
                <a:gdLst/>
                <a:ahLst/>
                <a:cxnLst/>
                <a:rect l="l" t="t" r="r" b="b"/>
                <a:pathLst>
                  <a:path w="414" h="364" extrusionOk="0">
                    <a:moveTo>
                      <a:pt x="42" y="0"/>
                    </a:moveTo>
                    <a:cubicBezTo>
                      <a:pt x="42" y="224"/>
                      <a:pt x="42" y="224"/>
                      <a:pt x="42" y="224"/>
                    </a:cubicBezTo>
                    <a:cubicBezTo>
                      <a:pt x="0" y="249"/>
                      <a:pt x="0" y="249"/>
                      <a:pt x="0" y="249"/>
                    </a:cubicBezTo>
                    <a:cubicBezTo>
                      <a:pt x="42" y="273"/>
                      <a:pt x="42" y="273"/>
                      <a:pt x="42" y="273"/>
                    </a:cubicBezTo>
                    <a:cubicBezTo>
                      <a:pt x="42" y="362"/>
                      <a:pt x="42" y="362"/>
                      <a:pt x="42" y="362"/>
                    </a:cubicBezTo>
                    <a:cubicBezTo>
                      <a:pt x="46" y="362"/>
                      <a:pt x="44" y="364"/>
                      <a:pt x="45" y="364"/>
                    </a:cubicBezTo>
                    <a:cubicBezTo>
                      <a:pt x="248" y="364"/>
                      <a:pt x="413" y="200"/>
                      <a:pt x="414" y="0"/>
                    </a:cubicBezTo>
                    <a:lnTo>
                      <a:pt x="42"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91" name="Google Shape;3991;p59"/>
              <p:cNvSpPr/>
              <p:nvPr/>
            </p:nvSpPr>
            <p:spPr>
              <a:xfrm flipH="1">
                <a:off x="5304223" y="2420592"/>
                <a:ext cx="802680" cy="897579"/>
              </a:xfrm>
              <a:custGeom>
                <a:avLst/>
                <a:gdLst/>
                <a:ahLst/>
                <a:cxnLst/>
                <a:rect l="l" t="t" r="r" b="b"/>
                <a:pathLst>
                  <a:path w="372" h="416" extrusionOk="0">
                    <a:moveTo>
                      <a:pt x="3" y="1"/>
                    </a:moveTo>
                    <a:cubicBezTo>
                      <a:pt x="2" y="1"/>
                      <a:pt x="4" y="0"/>
                      <a:pt x="0" y="0"/>
                    </a:cubicBezTo>
                    <a:cubicBezTo>
                      <a:pt x="0" y="374"/>
                      <a:pt x="0" y="374"/>
                      <a:pt x="0" y="374"/>
                    </a:cubicBezTo>
                    <a:cubicBezTo>
                      <a:pt x="226" y="374"/>
                      <a:pt x="226" y="374"/>
                      <a:pt x="226" y="374"/>
                    </a:cubicBezTo>
                    <a:cubicBezTo>
                      <a:pt x="251" y="416"/>
                      <a:pt x="251" y="416"/>
                      <a:pt x="251" y="416"/>
                    </a:cubicBezTo>
                    <a:cubicBezTo>
                      <a:pt x="275" y="374"/>
                      <a:pt x="275" y="374"/>
                      <a:pt x="275" y="374"/>
                    </a:cubicBezTo>
                    <a:cubicBezTo>
                      <a:pt x="372" y="374"/>
                      <a:pt x="372" y="374"/>
                      <a:pt x="372" y="374"/>
                    </a:cubicBezTo>
                    <a:cubicBezTo>
                      <a:pt x="372" y="370"/>
                      <a:pt x="372" y="371"/>
                      <a:pt x="372" y="370"/>
                    </a:cubicBezTo>
                    <a:cubicBezTo>
                      <a:pt x="372" y="167"/>
                      <a:pt x="206" y="1"/>
                      <a:pt x="3" y="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92" name="Google Shape;3992;p59"/>
              <p:cNvSpPr/>
              <p:nvPr/>
            </p:nvSpPr>
            <p:spPr>
              <a:xfrm flipH="1">
                <a:off x="6017279" y="2420592"/>
                <a:ext cx="877807" cy="807951"/>
              </a:xfrm>
              <a:custGeom>
                <a:avLst/>
                <a:gdLst/>
                <a:ahLst/>
                <a:cxnLst/>
                <a:rect l="l" t="t" r="r" b="b"/>
                <a:pathLst>
                  <a:path w="407" h="374" extrusionOk="0">
                    <a:moveTo>
                      <a:pt x="407" y="122"/>
                    </a:moveTo>
                    <a:cubicBezTo>
                      <a:pt x="365" y="98"/>
                      <a:pt x="365" y="98"/>
                      <a:pt x="365" y="98"/>
                    </a:cubicBezTo>
                    <a:cubicBezTo>
                      <a:pt x="365" y="0"/>
                      <a:pt x="365" y="0"/>
                      <a:pt x="365" y="0"/>
                    </a:cubicBezTo>
                    <a:cubicBezTo>
                      <a:pt x="165" y="1"/>
                      <a:pt x="0" y="168"/>
                      <a:pt x="0" y="370"/>
                    </a:cubicBezTo>
                    <a:cubicBezTo>
                      <a:pt x="0" y="371"/>
                      <a:pt x="1" y="370"/>
                      <a:pt x="1" y="374"/>
                    </a:cubicBezTo>
                    <a:cubicBezTo>
                      <a:pt x="365" y="374"/>
                      <a:pt x="365" y="374"/>
                      <a:pt x="365" y="374"/>
                    </a:cubicBezTo>
                    <a:cubicBezTo>
                      <a:pt x="365" y="146"/>
                      <a:pt x="365" y="146"/>
                      <a:pt x="365" y="146"/>
                    </a:cubicBezTo>
                    <a:lnTo>
                      <a:pt x="407" y="12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3993" name="Google Shape;3993;p59"/>
              <p:cNvSpPr/>
              <p:nvPr/>
            </p:nvSpPr>
            <p:spPr>
              <a:xfrm flipH="1">
                <a:off x="6576122" y="3137600"/>
                <a:ext cx="142347" cy="125212"/>
              </a:xfrm>
              <a:custGeom>
                <a:avLst/>
                <a:gdLst/>
                <a:ahLst/>
                <a:cxnLst/>
                <a:rect l="l" t="t" r="r" b="b"/>
                <a:pathLst>
                  <a:path w="108" h="95" extrusionOk="0">
                    <a:moveTo>
                      <a:pt x="54" y="0"/>
                    </a:moveTo>
                    <a:lnTo>
                      <a:pt x="0" y="95"/>
                    </a:lnTo>
                    <a:lnTo>
                      <a:pt x="108" y="95"/>
                    </a:lnTo>
                    <a:lnTo>
                      <a:pt x="5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grpSp>
      </p:grpSp>
      <p:sp>
        <p:nvSpPr>
          <p:cNvPr id="3994" name="Google Shape;3994;p59"/>
          <p:cNvSpPr txBox="1"/>
          <p:nvPr/>
        </p:nvSpPr>
        <p:spPr>
          <a:xfrm>
            <a:off x="683435" y="2151611"/>
            <a:ext cx="128753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rgbClr val="7F7F7F"/>
                </a:solidFill>
                <a:latin typeface="Roboto"/>
                <a:ea typeface="Roboto"/>
                <a:cs typeface="Roboto"/>
                <a:sym typeface="Roboto"/>
              </a:rPr>
              <a:t>Insert title here</a:t>
            </a:r>
            <a:endParaRPr/>
          </a:p>
        </p:txBody>
      </p:sp>
      <p:sp>
        <p:nvSpPr>
          <p:cNvPr id="3995" name="Google Shape;3995;p59"/>
          <p:cNvSpPr txBox="1"/>
          <p:nvPr/>
        </p:nvSpPr>
        <p:spPr>
          <a:xfrm>
            <a:off x="683435" y="2422696"/>
            <a:ext cx="1827804" cy="385170"/>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Roboto"/>
                <a:ea typeface="Roboto"/>
                <a:cs typeface="Roboto"/>
                <a:sym typeface="Roboto"/>
              </a:rPr>
              <a:t>Sed perspiciatis unde omnis iste natus error voluptatem rem.</a:t>
            </a:r>
            <a:endParaRPr/>
          </a:p>
        </p:txBody>
      </p:sp>
      <p:sp>
        <p:nvSpPr>
          <p:cNvPr id="3996" name="Google Shape;3996;p59"/>
          <p:cNvSpPr txBox="1"/>
          <p:nvPr/>
        </p:nvSpPr>
        <p:spPr>
          <a:xfrm>
            <a:off x="660351" y="1607942"/>
            <a:ext cx="569388" cy="55399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000">
                <a:solidFill>
                  <a:srgbClr val="1C7BBB"/>
                </a:solidFill>
                <a:latin typeface="Arial"/>
                <a:ea typeface="Arial"/>
                <a:cs typeface="Arial"/>
                <a:sym typeface="Arial"/>
              </a:rPr>
              <a:t>01</a:t>
            </a:r>
            <a:endParaRPr/>
          </a:p>
        </p:txBody>
      </p:sp>
      <p:sp>
        <p:nvSpPr>
          <p:cNvPr id="3997" name="Google Shape;3997;p59"/>
          <p:cNvSpPr txBox="1"/>
          <p:nvPr/>
        </p:nvSpPr>
        <p:spPr>
          <a:xfrm>
            <a:off x="683435" y="3885538"/>
            <a:ext cx="128753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rgbClr val="7F7F7F"/>
                </a:solidFill>
                <a:latin typeface="Roboto"/>
                <a:ea typeface="Roboto"/>
                <a:cs typeface="Roboto"/>
                <a:sym typeface="Roboto"/>
              </a:rPr>
              <a:t>Insert title here</a:t>
            </a:r>
            <a:endParaRPr/>
          </a:p>
        </p:txBody>
      </p:sp>
      <p:sp>
        <p:nvSpPr>
          <p:cNvPr id="3998" name="Google Shape;3998;p59"/>
          <p:cNvSpPr txBox="1"/>
          <p:nvPr/>
        </p:nvSpPr>
        <p:spPr>
          <a:xfrm>
            <a:off x="683435" y="4156623"/>
            <a:ext cx="1827804" cy="385170"/>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Roboto"/>
                <a:ea typeface="Roboto"/>
                <a:cs typeface="Roboto"/>
                <a:sym typeface="Roboto"/>
              </a:rPr>
              <a:t>Sed perspiciatis unde omnis iste natus error voluptatem rem.</a:t>
            </a:r>
            <a:endParaRPr/>
          </a:p>
        </p:txBody>
      </p:sp>
      <p:sp>
        <p:nvSpPr>
          <p:cNvPr id="3999" name="Google Shape;3999;p59"/>
          <p:cNvSpPr txBox="1"/>
          <p:nvPr/>
        </p:nvSpPr>
        <p:spPr>
          <a:xfrm>
            <a:off x="660351" y="3341869"/>
            <a:ext cx="569388" cy="55399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000">
                <a:solidFill>
                  <a:srgbClr val="16AA9A"/>
                </a:solidFill>
                <a:latin typeface="Arial"/>
                <a:ea typeface="Arial"/>
                <a:cs typeface="Arial"/>
                <a:sym typeface="Arial"/>
              </a:rPr>
              <a:t>02</a:t>
            </a:r>
            <a:endParaRPr/>
          </a:p>
        </p:txBody>
      </p:sp>
      <p:sp>
        <p:nvSpPr>
          <p:cNvPr id="4000" name="Google Shape;4000;p59"/>
          <p:cNvSpPr txBox="1"/>
          <p:nvPr/>
        </p:nvSpPr>
        <p:spPr>
          <a:xfrm>
            <a:off x="7194675" y="2151611"/>
            <a:ext cx="1287533"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rgbClr val="7F7F7F"/>
                </a:solidFill>
                <a:latin typeface="Roboto"/>
                <a:ea typeface="Roboto"/>
                <a:cs typeface="Roboto"/>
                <a:sym typeface="Roboto"/>
              </a:rPr>
              <a:t>Insert title here</a:t>
            </a:r>
            <a:endParaRPr/>
          </a:p>
        </p:txBody>
      </p:sp>
      <p:sp>
        <p:nvSpPr>
          <p:cNvPr id="4001" name="Google Shape;4001;p59"/>
          <p:cNvSpPr txBox="1"/>
          <p:nvPr/>
        </p:nvSpPr>
        <p:spPr>
          <a:xfrm>
            <a:off x="6656295" y="2422696"/>
            <a:ext cx="1825913" cy="385170"/>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Roboto"/>
                <a:ea typeface="Roboto"/>
                <a:cs typeface="Roboto"/>
                <a:sym typeface="Roboto"/>
              </a:rPr>
              <a:t>Sed perspiciatis unde omnis iste natus error voluptatem rem.</a:t>
            </a:r>
            <a:endParaRPr/>
          </a:p>
        </p:txBody>
      </p:sp>
      <p:sp>
        <p:nvSpPr>
          <p:cNvPr id="4002" name="Google Shape;4002;p59"/>
          <p:cNvSpPr txBox="1"/>
          <p:nvPr/>
        </p:nvSpPr>
        <p:spPr>
          <a:xfrm>
            <a:off x="7912820" y="1607942"/>
            <a:ext cx="569388" cy="553998"/>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3000">
                <a:solidFill>
                  <a:srgbClr val="9EBA56"/>
                </a:solidFill>
                <a:latin typeface="Arial"/>
                <a:ea typeface="Arial"/>
                <a:cs typeface="Arial"/>
                <a:sym typeface="Arial"/>
              </a:rPr>
              <a:t>03</a:t>
            </a:r>
            <a:endParaRPr/>
          </a:p>
        </p:txBody>
      </p:sp>
      <p:sp>
        <p:nvSpPr>
          <p:cNvPr id="4003" name="Google Shape;4003;p59"/>
          <p:cNvSpPr txBox="1"/>
          <p:nvPr/>
        </p:nvSpPr>
        <p:spPr>
          <a:xfrm>
            <a:off x="7194675" y="3885538"/>
            <a:ext cx="1287533"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rgbClr val="7F7F7F"/>
                </a:solidFill>
                <a:latin typeface="Roboto"/>
                <a:ea typeface="Roboto"/>
                <a:cs typeface="Roboto"/>
                <a:sym typeface="Roboto"/>
              </a:rPr>
              <a:t>Insert title here</a:t>
            </a:r>
            <a:endParaRPr/>
          </a:p>
        </p:txBody>
      </p:sp>
      <p:sp>
        <p:nvSpPr>
          <p:cNvPr id="4004" name="Google Shape;4004;p59"/>
          <p:cNvSpPr txBox="1"/>
          <p:nvPr/>
        </p:nvSpPr>
        <p:spPr>
          <a:xfrm>
            <a:off x="6656295" y="4156623"/>
            <a:ext cx="1825913" cy="385170"/>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Roboto"/>
                <a:ea typeface="Roboto"/>
                <a:cs typeface="Roboto"/>
                <a:sym typeface="Roboto"/>
              </a:rPr>
              <a:t>Sed perspiciatis unde omnis iste natus error voluptatem rem.</a:t>
            </a:r>
            <a:endParaRPr/>
          </a:p>
        </p:txBody>
      </p:sp>
      <p:sp>
        <p:nvSpPr>
          <p:cNvPr id="4005" name="Google Shape;4005;p59"/>
          <p:cNvSpPr txBox="1"/>
          <p:nvPr/>
        </p:nvSpPr>
        <p:spPr>
          <a:xfrm>
            <a:off x="7912820" y="3341869"/>
            <a:ext cx="569388" cy="553998"/>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3000">
                <a:solidFill>
                  <a:srgbClr val="F59914"/>
                </a:solidFill>
                <a:latin typeface="Arial"/>
                <a:ea typeface="Arial"/>
                <a:cs typeface="Arial"/>
                <a:sym typeface="Arial"/>
              </a:rPr>
              <a:t>04</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76"/>
                                        </p:tgtEl>
                                        <p:attrNameLst>
                                          <p:attrName>style.visibility</p:attrName>
                                        </p:attrNameLst>
                                      </p:cBhvr>
                                      <p:to>
                                        <p:strVal val="visible"/>
                                      </p:to>
                                    </p:set>
                                    <p:anim calcmode="lin" valueType="num">
                                      <p:cBhvr additive="base">
                                        <p:cTn id="7" dur="500"/>
                                        <p:tgtEl>
                                          <p:spTgt spid="397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26" name="Google Shape;326;p6"/>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327" name="Google Shape;327;p6"/>
          <p:cNvGrpSpPr/>
          <p:nvPr/>
        </p:nvGrpSpPr>
        <p:grpSpPr>
          <a:xfrm>
            <a:off x="641120" y="1489536"/>
            <a:ext cx="7861759" cy="2825550"/>
            <a:chOff x="1196897" y="2562432"/>
            <a:chExt cx="10414451" cy="3742999"/>
          </a:xfrm>
        </p:grpSpPr>
        <p:grpSp>
          <p:nvGrpSpPr>
            <p:cNvPr id="328" name="Google Shape;328;p6"/>
            <p:cNvGrpSpPr/>
            <p:nvPr/>
          </p:nvGrpSpPr>
          <p:grpSpPr>
            <a:xfrm>
              <a:off x="1512963" y="2562432"/>
              <a:ext cx="1606207" cy="1606207"/>
              <a:chOff x="1075693" y="1086256"/>
              <a:chExt cx="1142254" cy="1142254"/>
            </a:xfrm>
          </p:grpSpPr>
          <p:grpSp>
            <p:nvGrpSpPr>
              <p:cNvPr id="329" name="Google Shape;329;p6"/>
              <p:cNvGrpSpPr/>
              <p:nvPr/>
            </p:nvGrpSpPr>
            <p:grpSpPr>
              <a:xfrm>
                <a:off x="1194068" y="1204631"/>
                <a:ext cx="905504" cy="905504"/>
                <a:chOff x="957321" y="1131575"/>
                <a:chExt cx="905504" cy="905504"/>
              </a:xfrm>
            </p:grpSpPr>
            <p:sp>
              <p:nvSpPr>
                <p:cNvPr id="330" name="Google Shape;330;p6"/>
                <p:cNvSpPr/>
                <p:nvPr/>
              </p:nvSpPr>
              <p:spPr>
                <a:xfrm>
                  <a:off x="957321" y="1131575"/>
                  <a:ext cx="905504" cy="90550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1"/>
                </a:solidFill>
                <a:ln>
                  <a:noFill/>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sp>
              <p:nvSpPr>
                <p:cNvPr id="331" name="Google Shape;331;p6"/>
                <p:cNvSpPr/>
                <p:nvPr/>
              </p:nvSpPr>
              <p:spPr>
                <a:xfrm>
                  <a:off x="1190295" y="1407087"/>
                  <a:ext cx="439557" cy="354481"/>
                </a:xfrm>
                <a:custGeom>
                  <a:avLst/>
                  <a:gdLst/>
                  <a:ahLst/>
                  <a:cxnLst/>
                  <a:rect l="l" t="t" r="r" b="b"/>
                  <a:pathLst>
                    <a:path w="57" h="46" extrusionOk="0">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lt1"/>
                </a:solidFill>
                <a:ln>
                  <a:noFill/>
                </a:ln>
              </p:spPr>
              <p:txBody>
                <a:bodyPr spcFirstLastPara="1" wrap="square" lIns="128575" tIns="64275" rIns="128575" bIns="64275" anchor="t" anchorCtr="0">
                  <a:noAutofit/>
                </a:bodyPr>
                <a:lstStyle/>
                <a:p>
                  <a:pPr marL="0" marR="0" lvl="0" indent="0" algn="l" rtl="0">
                    <a:spcBef>
                      <a:spcPts val="0"/>
                    </a:spcBef>
                    <a:spcAft>
                      <a:spcPts val="0"/>
                    </a:spcAft>
                    <a:buNone/>
                  </a:pPr>
                  <a:endParaRPr sz="1350">
                    <a:solidFill>
                      <a:schemeClr val="dk1"/>
                    </a:solidFill>
                    <a:latin typeface="Times New Roman"/>
                    <a:ea typeface="Times New Roman"/>
                    <a:cs typeface="Times New Roman"/>
                    <a:sym typeface="Times New Roman"/>
                  </a:endParaRPr>
                </a:p>
              </p:txBody>
            </p:sp>
          </p:grpSp>
          <p:sp>
            <p:nvSpPr>
              <p:cNvPr id="332" name="Google Shape;332;p6"/>
              <p:cNvSpPr/>
              <p:nvPr/>
            </p:nvSpPr>
            <p:spPr>
              <a:xfrm>
                <a:off x="1075693" y="1086256"/>
                <a:ext cx="1142254" cy="114225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cap="flat" cmpd="sng">
                <a:solidFill>
                  <a:srgbClr val="3F3F3F"/>
                </a:solidFill>
                <a:prstDash val="dot"/>
                <a:miter lim="800000"/>
                <a:headEnd type="none" w="sm" len="sm"/>
                <a:tailEnd type="none" w="sm" len="sm"/>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grpSp>
        <p:grpSp>
          <p:nvGrpSpPr>
            <p:cNvPr id="333" name="Google Shape;333;p6"/>
            <p:cNvGrpSpPr/>
            <p:nvPr/>
          </p:nvGrpSpPr>
          <p:grpSpPr>
            <a:xfrm>
              <a:off x="3569617" y="2562432"/>
              <a:ext cx="1606207" cy="1606207"/>
              <a:chOff x="2133600" y="1510935"/>
              <a:chExt cx="1142254" cy="1142254"/>
            </a:xfrm>
          </p:grpSpPr>
          <p:grpSp>
            <p:nvGrpSpPr>
              <p:cNvPr id="334" name="Google Shape;334;p6"/>
              <p:cNvGrpSpPr/>
              <p:nvPr/>
            </p:nvGrpSpPr>
            <p:grpSpPr>
              <a:xfrm>
                <a:off x="2251975" y="1629310"/>
                <a:ext cx="905504" cy="905504"/>
                <a:chOff x="2222093" y="3487327"/>
                <a:chExt cx="905504" cy="905504"/>
              </a:xfrm>
            </p:grpSpPr>
            <p:sp>
              <p:nvSpPr>
                <p:cNvPr id="335" name="Google Shape;335;p6"/>
                <p:cNvSpPr/>
                <p:nvPr/>
              </p:nvSpPr>
              <p:spPr>
                <a:xfrm>
                  <a:off x="2222093" y="3487327"/>
                  <a:ext cx="905504" cy="90550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2"/>
                </a:solid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4500">
                    <a:solidFill>
                      <a:schemeClr val="lt1"/>
                    </a:solidFill>
                    <a:latin typeface="Times New Roman"/>
                    <a:ea typeface="Times New Roman"/>
                    <a:cs typeface="Times New Roman"/>
                    <a:sym typeface="Times New Roman"/>
                  </a:endParaRPr>
                </a:p>
              </p:txBody>
            </p:sp>
            <p:sp>
              <p:nvSpPr>
                <p:cNvPr id="336" name="Google Shape;336;p6"/>
                <p:cNvSpPr/>
                <p:nvPr/>
              </p:nvSpPr>
              <p:spPr>
                <a:xfrm>
                  <a:off x="2457767" y="3726147"/>
                  <a:ext cx="434156" cy="427865"/>
                </a:xfrm>
                <a:custGeom>
                  <a:avLst/>
                  <a:gdLst/>
                  <a:ahLst/>
                  <a:cxnLst/>
                  <a:rect l="l" t="t" r="r" b="b"/>
                  <a:pathLst>
                    <a:path w="64" h="63" extrusionOk="0">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lt1"/>
                </a:solidFill>
                <a:ln>
                  <a:noFill/>
                </a:ln>
              </p:spPr>
              <p:txBody>
                <a:bodyPr spcFirstLastPara="1" wrap="square" lIns="128575" tIns="64275" rIns="128575" bIns="64275" anchor="t" anchorCtr="0">
                  <a:noAutofit/>
                </a:bodyPr>
                <a:lstStyle/>
                <a:p>
                  <a:pPr marL="0" marR="0" lvl="0" indent="0" algn="l" rtl="0">
                    <a:spcBef>
                      <a:spcPts val="0"/>
                    </a:spcBef>
                    <a:spcAft>
                      <a:spcPts val="0"/>
                    </a:spcAft>
                    <a:buNone/>
                  </a:pPr>
                  <a:endParaRPr sz="1350">
                    <a:solidFill>
                      <a:srgbClr val="525252"/>
                    </a:solidFill>
                    <a:latin typeface="Times New Roman"/>
                    <a:ea typeface="Times New Roman"/>
                    <a:cs typeface="Times New Roman"/>
                    <a:sym typeface="Times New Roman"/>
                  </a:endParaRPr>
                </a:p>
              </p:txBody>
            </p:sp>
          </p:grpSp>
          <p:sp>
            <p:nvSpPr>
              <p:cNvPr id="337" name="Google Shape;337;p6"/>
              <p:cNvSpPr/>
              <p:nvPr/>
            </p:nvSpPr>
            <p:spPr>
              <a:xfrm>
                <a:off x="2133600" y="1510935"/>
                <a:ext cx="1142254" cy="114225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cap="flat" cmpd="sng">
                <a:solidFill>
                  <a:srgbClr val="3F3F3F"/>
                </a:solidFill>
                <a:prstDash val="dot"/>
                <a:miter lim="800000"/>
                <a:headEnd type="none" w="sm" len="sm"/>
                <a:tailEnd type="none" w="sm" len="sm"/>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grpSp>
        <p:grpSp>
          <p:nvGrpSpPr>
            <p:cNvPr id="338" name="Google Shape;338;p6"/>
            <p:cNvGrpSpPr/>
            <p:nvPr/>
          </p:nvGrpSpPr>
          <p:grpSpPr>
            <a:xfrm>
              <a:off x="5664147" y="2562432"/>
              <a:ext cx="1606207" cy="1606207"/>
              <a:chOff x="3352800" y="1510935"/>
              <a:chExt cx="1142254" cy="1142254"/>
            </a:xfrm>
          </p:grpSpPr>
          <p:grpSp>
            <p:nvGrpSpPr>
              <p:cNvPr id="339" name="Google Shape;339;p6"/>
              <p:cNvGrpSpPr/>
              <p:nvPr/>
            </p:nvGrpSpPr>
            <p:grpSpPr>
              <a:xfrm>
                <a:off x="3471175" y="1629310"/>
                <a:ext cx="905504" cy="905504"/>
                <a:chOff x="3486865" y="1132752"/>
                <a:chExt cx="905504" cy="905504"/>
              </a:xfrm>
            </p:grpSpPr>
            <p:sp>
              <p:nvSpPr>
                <p:cNvPr id="340" name="Google Shape;340;p6"/>
                <p:cNvSpPr/>
                <p:nvPr/>
              </p:nvSpPr>
              <p:spPr>
                <a:xfrm>
                  <a:off x="3486865" y="1132752"/>
                  <a:ext cx="905504" cy="90550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3"/>
                </a:solidFill>
                <a:ln>
                  <a:noFill/>
                </a:ln>
              </p:spPr>
              <p:txBody>
                <a:bodyPr spcFirstLastPara="1" wrap="square" lIns="257150" tIns="257150" rIns="257150" bIns="222175" anchor="ctr" anchorCtr="0">
                  <a:noAutofit/>
                </a:bodyPr>
                <a:lstStyle/>
                <a:p>
                  <a:pPr marL="0" marR="0" lvl="0" indent="0" algn="ctr" rtl="0">
                    <a:lnSpc>
                      <a:spcPct val="90000"/>
                    </a:lnSpc>
                    <a:spcBef>
                      <a:spcPts val="0"/>
                    </a:spcBef>
                    <a:spcAft>
                      <a:spcPts val="0"/>
                    </a:spcAft>
                    <a:buNone/>
                  </a:pPr>
                  <a:endParaRPr sz="4500">
                    <a:solidFill>
                      <a:schemeClr val="lt1"/>
                    </a:solidFill>
                    <a:latin typeface="Times New Roman"/>
                    <a:ea typeface="Times New Roman"/>
                    <a:cs typeface="Times New Roman"/>
                    <a:sym typeface="Times New Roman"/>
                  </a:endParaRPr>
                </a:p>
              </p:txBody>
            </p:sp>
            <p:sp>
              <p:nvSpPr>
                <p:cNvPr id="341" name="Google Shape;341;p6"/>
                <p:cNvSpPr/>
                <p:nvPr/>
              </p:nvSpPr>
              <p:spPr>
                <a:xfrm>
                  <a:off x="3721031" y="1421565"/>
                  <a:ext cx="437172" cy="327879"/>
                </a:xfrm>
                <a:custGeom>
                  <a:avLst/>
                  <a:gdLst/>
                  <a:ahLst/>
                  <a:cxnLst/>
                  <a:rect l="l" t="t" r="r" b="b"/>
                  <a:pathLst>
                    <a:path w="168" h="126" extrusionOk="0">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lt2"/>
                </a:solidFill>
                <a:ln>
                  <a:noFill/>
                </a:ln>
              </p:spPr>
              <p:txBody>
                <a:bodyPr spcFirstLastPara="1" wrap="square" lIns="128575" tIns="64275" rIns="128575" bIns="64275" anchor="t" anchorCtr="0">
                  <a:noAutofit/>
                </a:bodyPr>
                <a:lstStyle/>
                <a:p>
                  <a:pPr marL="0" marR="0" lvl="0" indent="0" algn="l" rtl="0">
                    <a:spcBef>
                      <a:spcPts val="0"/>
                    </a:spcBef>
                    <a:spcAft>
                      <a:spcPts val="0"/>
                    </a:spcAft>
                    <a:buNone/>
                  </a:pPr>
                  <a:endParaRPr sz="1350">
                    <a:solidFill>
                      <a:schemeClr val="dk1"/>
                    </a:solidFill>
                    <a:latin typeface="Times New Roman"/>
                    <a:ea typeface="Times New Roman"/>
                    <a:cs typeface="Times New Roman"/>
                    <a:sym typeface="Times New Roman"/>
                  </a:endParaRPr>
                </a:p>
              </p:txBody>
            </p:sp>
          </p:grpSp>
          <p:sp>
            <p:nvSpPr>
              <p:cNvPr id="342" name="Google Shape;342;p6"/>
              <p:cNvSpPr/>
              <p:nvPr/>
            </p:nvSpPr>
            <p:spPr>
              <a:xfrm>
                <a:off x="3352800" y="1510935"/>
                <a:ext cx="1142254" cy="114225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cap="flat" cmpd="sng">
                <a:solidFill>
                  <a:srgbClr val="3F3F3F"/>
                </a:solidFill>
                <a:prstDash val="dot"/>
                <a:miter lim="800000"/>
                <a:headEnd type="none" w="sm" len="sm"/>
                <a:tailEnd type="none" w="sm" len="sm"/>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grpSp>
        <p:grpSp>
          <p:nvGrpSpPr>
            <p:cNvPr id="343" name="Google Shape;343;p6"/>
            <p:cNvGrpSpPr/>
            <p:nvPr/>
          </p:nvGrpSpPr>
          <p:grpSpPr>
            <a:xfrm>
              <a:off x="7715816" y="2562432"/>
              <a:ext cx="1606207" cy="1606207"/>
              <a:chOff x="4648200" y="1510935"/>
              <a:chExt cx="1142254" cy="1142254"/>
            </a:xfrm>
          </p:grpSpPr>
          <p:grpSp>
            <p:nvGrpSpPr>
              <p:cNvPr id="344" name="Google Shape;344;p6"/>
              <p:cNvGrpSpPr/>
              <p:nvPr/>
            </p:nvGrpSpPr>
            <p:grpSpPr>
              <a:xfrm>
                <a:off x="4766575" y="1629310"/>
                <a:ext cx="905504" cy="905504"/>
                <a:chOff x="4751637" y="3488705"/>
                <a:chExt cx="905504" cy="905504"/>
              </a:xfrm>
            </p:grpSpPr>
            <p:sp>
              <p:nvSpPr>
                <p:cNvPr id="345" name="Google Shape;345;p6"/>
                <p:cNvSpPr/>
                <p:nvPr/>
              </p:nvSpPr>
              <p:spPr>
                <a:xfrm>
                  <a:off x="4751637" y="3488705"/>
                  <a:ext cx="905504" cy="90550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4"/>
                </a:solidFill>
                <a:ln>
                  <a:noFill/>
                </a:ln>
              </p:spPr>
              <p:txBody>
                <a:bodyPr spcFirstLastPara="1" wrap="square" lIns="257150" tIns="222175" rIns="222175" bIns="128575" anchor="ctr" anchorCtr="0">
                  <a:noAutofit/>
                </a:bodyPr>
                <a:lstStyle/>
                <a:p>
                  <a:pPr marL="0" marR="0" lvl="0" indent="0" algn="ctr" rtl="0">
                    <a:lnSpc>
                      <a:spcPct val="90000"/>
                    </a:lnSpc>
                    <a:spcBef>
                      <a:spcPts val="0"/>
                    </a:spcBef>
                    <a:spcAft>
                      <a:spcPts val="0"/>
                    </a:spcAft>
                    <a:buNone/>
                  </a:pPr>
                  <a:endParaRPr sz="4500">
                    <a:solidFill>
                      <a:schemeClr val="lt1"/>
                    </a:solidFill>
                    <a:latin typeface="Times New Roman"/>
                    <a:ea typeface="Times New Roman"/>
                    <a:cs typeface="Times New Roman"/>
                    <a:sym typeface="Times New Roman"/>
                  </a:endParaRPr>
                </a:p>
              </p:txBody>
            </p:sp>
            <p:sp>
              <p:nvSpPr>
                <p:cNvPr id="346" name="Google Shape;346;p6"/>
                <p:cNvSpPr/>
                <p:nvPr/>
              </p:nvSpPr>
              <p:spPr>
                <a:xfrm>
                  <a:off x="5026751" y="3763819"/>
                  <a:ext cx="355277" cy="355277"/>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lt2"/>
                </a:solidFill>
                <a:ln>
                  <a:noFill/>
                </a:ln>
              </p:spPr>
              <p:txBody>
                <a:bodyPr spcFirstLastPara="1" wrap="square" lIns="128575" tIns="64275" rIns="128575" bIns="64275" anchor="t" anchorCtr="0">
                  <a:noAutofit/>
                </a:bodyPr>
                <a:lstStyle/>
                <a:p>
                  <a:pPr marL="0" marR="0" lvl="0" indent="0" algn="l" rtl="0">
                    <a:spcBef>
                      <a:spcPts val="0"/>
                    </a:spcBef>
                    <a:spcAft>
                      <a:spcPts val="0"/>
                    </a:spcAft>
                    <a:buNone/>
                  </a:pPr>
                  <a:endParaRPr sz="1350">
                    <a:solidFill>
                      <a:schemeClr val="dk1"/>
                    </a:solidFill>
                    <a:latin typeface="Times New Roman"/>
                    <a:ea typeface="Times New Roman"/>
                    <a:cs typeface="Times New Roman"/>
                    <a:sym typeface="Times New Roman"/>
                  </a:endParaRPr>
                </a:p>
              </p:txBody>
            </p:sp>
          </p:grpSp>
          <p:sp>
            <p:nvSpPr>
              <p:cNvPr id="347" name="Google Shape;347;p6"/>
              <p:cNvSpPr/>
              <p:nvPr/>
            </p:nvSpPr>
            <p:spPr>
              <a:xfrm>
                <a:off x="4648200" y="1510935"/>
                <a:ext cx="1142254" cy="114225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cap="flat" cmpd="sng">
                <a:solidFill>
                  <a:srgbClr val="3F3F3F"/>
                </a:solidFill>
                <a:prstDash val="dot"/>
                <a:miter lim="800000"/>
                <a:headEnd type="none" w="sm" len="sm"/>
                <a:tailEnd type="none" w="sm" len="sm"/>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grpSp>
        <p:grpSp>
          <p:nvGrpSpPr>
            <p:cNvPr id="348" name="Google Shape;348;p6"/>
            <p:cNvGrpSpPr/>
            <p:nvPr/>
          </p:nvGrpSpPr>
          <p:grpSpPr>
            <a:xfrm>
              <a:off x="9775862" y="2562432"/>
              <a:ext cx="1606207" cy="1606207"/>
              <a:chOff x="7044429" y="1510935"/>
              <a:chExt cx="1142254" cy="1142254"/>
            </a:xfrm>
          </p:grpSpPr>
          <p:grpSp>
            <p:nvGrpSpPr>
              <p:cNvPr id="349" name="Google Shape;349;p6"/>
              <p:cNvGrpSpPr/>
              <p:nvPr/>
            </p:nvGrpSpPr>
            <p:grpSpPr>
              <a:xfrm>
                <a:off x="7162804" y="1629310"/>
                <a:ext cx="905504" cy="905504"/>
                <a:chOff x="7281179" y="3488705"/>
                <a:chExt cx="905504" cy="905504"/>
              </a:xfrm>
            </p:grpSpPr>
            <p:sp>
              <p:nvSpPr>
                <p:cNvPr id="350" name="Google Shape;350;p6"/>
                <p:cNvSpPr/>
                <p:nvPr/>
              </p:nvSpPr>
              <p:spPr>
                <a:xfrm>
                  <a:off x="7281179" y="3488705"/>
                  <a:ext cx="905504" cy="90550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5"/>
                </a:solidFill>
                <a:ln>
                  <a:noFill/>
                </a:ln>
              </p:spPr>
              <p:txBody>
                <a:bodyPr spcFirstLastPara="1" wrap="square" lIns="257150" tIns="222175" rIns="222175" bIns="222175" anchor="ctr" anchorCtr="0">
                  <a:noAutofit/>
                </a:bodyPr>
                <a:lstStyle/>
                <a:p>
                  <a:pPr marL="0" marR="0" lvl="0" indent="0" algn="ctr" rtl="0">
                    <a:lnSpc>
                      <a:spcPct val="90000"/>
                    </a:lnSpc>
                    <a:spcBef>
                      <a:spcPts val="0"/>
                    </a:spcBef>
                    <a:spcAft>
                      <a:spcPts val="0"/>
                    </a:spcAft>
                    <a:buNone/>
                  </a:pPr>
                  <a:endParaRPr sz="4500">
                    <a:solidFill>
                      <a:schemeClr val="lt1"/>
                    </a:solidFill>
                    <a:latin typeface="Times New Roman"/>
                    <a:ea typeface="Times New Roman"/>
                    <a:cs typeface="Times New Roman"/>
                    <a:sym typeface="Times New Roman"/>
                  </a:endParaRPr>
                </a:p>
              </p:txBody>
            </p:sp>
            <p:sp>
              <p:nvSpPr>
                <p:cNvPr id="351" name="Google Shape;351;p6"/>
                <p:cNvSpPr/>
                <p:nvPr/>
              </p:nvSpPr>
              <p:spPr>
                <a:xfrm>
                  <a:off x="7542869" y="3764890"/>
                  <a:ext cx="382124" cy="353134"/>
                </a:xfrm>
                <a:custGeom>
                  <a:avLst/>
                  <a:gdLst/>
                  <a:ahLst/>
                  <a:cxnLst/>
                  <a:rect l="l" t="t" r="r" b="b"/>
                  <a:pathLst>
                    <a:path w="67" h="62" extrusionOk="0">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lt2"/>
                </a:solidFill>
                <a:ln>
                  <a:noFill/>
                </a:ln>
              </p:spPr>
              <p:txBody>
                <a:bodyPr spcFirstLastPara="1" wrap="square" lIns="128575" tIns="64275" rIns="128575" bIns="64275" anchor="t" anchorCtr="0">
                  <a:noAutofit/>
                </a:bodyPr>
                <a:lstStyle/>
                <a:p>
                  <a:pPr marL="0" marR="0" lvl="0" indent="0" algn="l" rtl="0">
                    <a:spcBef>
                      <a:spcPts val="0"/>
                    </a:spcBef>
                    <a:spcAft>
                      <a:spcPts val="0"/>
                    </a:spcAft>
                    <a:buNone/>
                  </a:pPr>
                  <a:endParaRPr sz="1350">
                    <a:solidFill>
                      <a:schemeClr val="dk1"/>
                    </a:solidFill>
                    <a:latin typeface="Times New Roman"/>
                    <a:ea typeface="Times New Roman"/>
                    <a:cs typeface="Times New Roman"/>
                    <a:sym typeface="Times New Roman"/>
                  </a:endParaRPr>
                </a:p>
              </p:txBody>
            </p:sp>
          </p:grpSp>
          <p:sp>
            <p:nvSpPr>
              <p:cNvPr id="352" name="Google Shape;352;p6"/>
              <p:cNvSpPr/>
              <p:nvPr/>
            </p:nvSpPr>
            <p:spPr>
              <a:xfrm>
                <a:off x="7044429" y="1510935"/>
                <a:ext cx="1142254" cy="1142254"/>
              </a:xfrm>
              <a:custGeom>
                <a:avLst/>
                <a:gdLst/>
                <a:ahLst/>
                <a:cxnLst/>
                <a:rect l="l" t="t" r="r" b="b"/>
                <a:pathLst>
                  <a:path w="905504" h="905504" extrusionOk="0">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cap="flat" cmpd="sng">
                <a:solidFill>
                  <a:srgbClr val="3F3F3F"/>
                </a:solidFill>
                <a:prstDash val="dot"/>
                <a:miter lim="800000"/>
                <a:headEnd type="none" w="sm" len="sm"/>
                <a:tailEnd type="none" w="sm" len="sm"/>
              </a:ln>
            </p:spPr>
            <p:txBody>
              <a:bodyPr spcFirstLastPara="1" wrap="square" lIns="257150" tIns="257150" rIns="222175" bIns="222175" anchor="ctr" anchorCtr="0">
                <a:noAutofit/>
              </a:bodyPr>
              <a:lstStyle/>
              <a:p>
                <a:pPr marL="0" marR="0" lvl="0" indent="0" algn="ctr" rtl="0">
                  <a:lnSpc>
                    <a:spcPct val="90000"/>
                  </a:lnSpc>
                  <a:spcBef>
                    <a:spcPts val="0"/>
                  </a:spcBef>
                  <a:spcAft>
                    <a:spcPts val="0"/>
                  </a:spcAft>
                  <a:buNone/>
                </a:pPr>
                <a:endParaRPr sz="5062">
                  <a:solidFill>
                    <a:schemeClr val="lt1"/>
                  </a:solidFill>
                  <a:latin typeface="Times New Roman"/>
                  <a:ea typeface="Times New Roman"/>
                  <a:cs typeface="Times New Roman"/>
                  <a:sym typeface="Times New Roman"/>
                </a:endParaRPr>
              </a:p>
            </p:txBody>
          </p:sp>
        </p:grpSp>
        <p:cxnSp>
          <p:nvCxnSpPr>
            <p:cNvPr id="353" name="Google Shape;353;p6"/>
            <p:cNvCxnSpPr/>
            <p:nvPr/>
          </p:nvCxnSpPr>
          <p:spPr>
            <a:xfrm>
              <a:off x="3129252" y="3367770"/>
              <a:ext cx="429650" cy="2233"/>
            </a:xfrm>
            <a:prstGeom prst="straightConnector1">
              <a:avLst/>
            </a:prstGeom>
            <a:noFill/>
            <a:ln w="19050" cap="flat" cmpd="sng">
              <a:solidFill>
                <a:srgbClr val="3F3F3F"/>
              </a:solidFill>
              <a:prstDash val="solid"/>
              <a:miter lim="800000"/>
              <a:headEnd type="oval" w="med" len="med"/>
              <a:tailEnd type="oval" w="med" len="med"/>
            </a:ln>
          </p:spPr>
        </p:cxnSp>
        <p:cxnSp>
          <p:nvCxnSpPr>
            <p:cNvPr id="354" name="Google Shape;354;p6"/>
            <p:cNvCxnSpPr/>
            <p:nvPr/>
          </p:nvCxnSpPr>
          <p:spPr>
            <a:xfrm>
              <a:off x="5192698" y="3367770"/>
              <a:ext cx="429650" cy="2233"/>
            </a:xfrm>
            <a:prstGeom prst="straightConnector1">
              <a:avLst/>
            </a:prstGeom>
            <a:noFill/>
            <a:ln w="19050" cap="flat" cmpd="sng">
              <a:solidFill>
                <a:srgbClr val="3F3F3F"/>
              </a:solidFill>
              <a:prstDash val="solid"/>
              <a:miter lim="800000"/>
              <a:headEnd type="oval" w="med" len="med"/>
              <a:tailEnd type="oval" w="med" len="med"/>
            </a:ln>
          </p:spPr>
        </p:cxnSp>
        <p:cxnSp>
          <p:nvCxnSpPr>
            <p:cNvPr id="355" name="Google Shape;355;p6"/>
            <p:cNvCxnSpPr/>
            <p:nvPr/>
          </p:nvCxnSpPr>
          <p:spPr>
            <a:xfrm>
              <a:off x="7270354" y="3367770"/>
              <a:ext cx="429650" cy="2233"/>
            </a:xfrm>
            <a:prstGeom prst="straightConnector1">
              <a:avLst/>
            </a:prstGeom>
            <a:noFill/>
            <a:ln w="19050" cap="flat" cmpd="sng">
              <a:solidFill>
                <a:srgbClr val="3F3F3F"/>
              </a:solidFill>
              <a:prstDash val="solid"/>
              <a:miter lim="800000"/>
              <a:headEnd type="oval" w="med" len="med"/>
              <a:tailEnd type="oval" w="med" len="med"/>
            </a:ln>
          </p:spPr>
        </p:cxnSp>
        <p:cxnSp>
          <p:nvCxnSpPr>
            <p:cNvPr id="356" name="Google Shape;356;p6"/>
            <p:cNvCxnSpPr/>
            <p:nvPr/>
          </p:nvCxnSpPr>
          <p:spPr>
            <a:xfrm>
              <a:off x="9343453" y="3367770"/>
              <a:ext cx="429650" cy="2233"/>
            </a:xfrm>
            <a:prstGeom prst="straightConnector1">
              <a:avLst/>
            </a:prstGeom>
            <a:noFill/>
            <a:ln w="19050" cap="flat" cmpd="sng">
              <a:solidFill>
                <a:srgbClr val="3F3F3F"/>
              </a:solidFill>
              <a:prstDash val="solid"/>
              <a:miter lim="800000"/>
              <a:headEnd type="oval" w="med" len="med"/>
              <a:tailEnd type="oval" w="med" len="med"/>
            </a:ln>
          </p:spPr>
        </p:cxnSp>
        <p:sp>
          <p:nvSpPr>
            <p:cNvPr id="357" name="Google Shape;357;p6"/>
            <p:cNvSpPr/>
            <p:nvPr/>
          </p:nvSpPr>
          <p:spPr>
            <a:xfrm>
              <a:off x="1679419" y="4618222"/>
              <a:ext cx="1273295" cy="428601"/>
            </a:xfrm>
            <a:prstGeom prst="roundRect">
              <a:avLst>
                <a:gd name="adj" fmla="val 47917"/>
              </a:avLst>
            </a:prstGeom>
            <a:solidFill>
              <a:schemeClr val="accent1"/>
            </a:solidFill>
            <a:ln>
              <a:noFill/>
            </a:ln>
          </p:spPr>
          <p:txBody>
            <a:bodyPr spcFirstLastPara="1" wrap="square" lIns="128575" tIns="64275" rIns="128575" bIns="64275" anchor="ctr" anchorCtr="0">
              <a:noAutofit/>
            </a:bodyPr>
            <a:lstStyle/>
            <a:p>
              <a:pPr marL="0" marR="0" lvl="0" indent="0" algn="ctr" rtl="0">
                <a:spcBef>
                  <a:spcPts val="0"/>
                </a:spcBef>
                <a:spcAft>
                  <a:spcPts val="0"/>
                </a:spcAft>
                <a:buNone/>
              </a:pPr>
              <a:r>
                <a:rPr lang="en-US" sz="2250" b="1">
                  <a:solidFill>
                    <a:schemeClr val="lt1"/>
                  </a:solidFill>
                  <a:latin typeface="Times New Roman"/>
                  <a:ea typeface="Times New Roman"/>
                  <a:cs typeface="Times New Roman"/>
                  <a:sym typeface="Times New Roman"/>
                </a:rPr>
                <a:t>2010</a:t>
              </a:r>
              <a:endParaRPr/>
            </a:p>
          </p:txBody>
        </p:sp>
        <p:sp>
          <p:nvSpPr>
            <p:cNvPr id="358" name="Google Shape;358;p6"/>
            <p:cNvSpPr/>
            <p:nvPr/>
          </p:nvSpPr>
          <p:spPr>
            <a:xfrm>
              <a:off x="3736073" y="4618222"/>
              <a:ext cx="1273295" cy="428601"/>
            </a:xfrm>
            <a:prstGeom prst="roundRect">
              <a:avLst>
                <a:gd name="adj" fmla="val 47917"/>
              </a:avLst>
            </a:prstGeom>
            <a:solidFill>
              <a:schemeClr val="accent2"/>
            </a:solidFill>
            <a:ln>
              <a:noFill/>
            </a:ln>
          </p:spPr>
          <p:txBody>
            <a:bodyPr spcFirstLastPara="1" wrap="square" lIns="128575" tIns="64275" rIns="128575" bIns="64275" anchor="ctr" anchorCtr="0">
              <a:noAutofit/>
            </a:bodyPr>
            <a:lstStyle/>
            <a:p>
              <a:pPr marL="0" marR="0" lvl="0" indent="0" algn="ctr" rtl="0">
                <a:spcBef>
                  <a:spcPts val="0"/>
                </a:spcBef>
                <a:spcAft>
                  <a:spcPts val="0"/>
                </a:spcAft>
                <a:buNone/>
              </a:pPr>
              <a:r>
                <a:rPr lang="en-US" sz="2250" b="1">
                  <a:solidFill>
                    <a:schemeClr val="lt1"/>
                  </a:solidFill>
                  <a:latin typeface="Times New Roman"/>
                  <a:ea typeface="Times New Roman"/>
                  <a:cs typeface="Times New Roman"/>
                  <a:sym typeface="Times New Roman"/>
                </a:rPr>
                <a:t>2011</a:t>
              </a:r>
              <a:endParaRPr/>
            </a:p>
          </p:txBody>
        </p:sp>
        <p:sp>
          <p:nvSpPr>
            <p:cNvPr id="359" name="Google Shape;359;p6"/>
            <p:cNvSpPr/>
            <p:nvPr/>
          </p:nvSpPr>
          <p:spPr>
            <a:xfrm>
              <a:off x="5830603" y="4618222"/>
              <a:ext cx="1273295" cy="428601"/>
            </a:xfrm>
            <a:prstGeom prst="roundRect">
              <a:avLst>
                <a:gd name="adj" fmla="val 47917"/>
              </a:avLst>
            </a:prstGeom>
            <a:solidFill>
              <a:schemeClr val="accent3"/>
            </a:solidFill>
            <a:ln>
              <a:noFill/>
            </a:ln>
          </p:spPr>
          <p:txBody>
            <a:bodyPr spcFirstLastPara="1" wrap="square" lIns="128575" tIns="64275" rIns="128575" bIns="64275" anchor="ctr" anchorCtr="0">
              <a:noAutofit/>
            </a:bodyPr>
            <a:lstStyle/>
            <a:p>
              <a:pPr marL="0" marR="0" lvl="0" indent="0" algn="ctr" rtl="0">
                <a:spcBef>
                  <a:spcPts val="0"/>
                </a:spcBef>
                <a:spcAft>
                  <a:spcPts val="0"/>
                </a:spcAft>
                <a:buNone/>
              </a:pPr>
              <a:r>
                <a:rPr lang="en-US" sz="2250" b="1">
                  <a:solidFill>
                    <a:schemeClr val="lt1"/>
                  </a:solidFill>
                  <a:latin typeface="Times New Roman"/>
                  <a:ea typeface="Times New Roman"/>
                  <a:cs typeface="Times New Roman"/>
                  <a:sym typeface="Times New Roman"/>
                </a:rPr>
                <a:t>2012</a:t>
              </a:r>
              <a:endParaRPr/>
            </a:p>
          </p:txBody>
        </p:sp>
        <p:sp>
          <p:nvSpPr>
            <p:cNvPr id="360" name="Google Shape;360;p6"/>
            <p:cNvSpPr/>
            <p:nvPr/>
          </p:nvSpPr>
          <p:spPr>
            <a:xfrm>
              <a:off x="7882272" y="4618222"/>
              <a:ext cx="1273295" cy="428601"/>
            </a:xfrm>
            <a:prstGeom prst="roundRect">
              <a:avLst>
                <a:gd name="adj" fmla="val 47917"/>
              </a:avLst>
            </a:prstGeom>
            <a:solidFill>
              <a:schemeClr val="accent4"/>
            </a:solidFill>
            <a:ln>
              <a:noFill/>
            </a:ln>
          </p:spPr>
          <p:txBody>
            <a:bodyPr spcFirstLastPara="1" wrap="square" lIns="128575" tIns="64275" rIns="128575" bIns="64275" anchor="ctr" anchorCtr="0">
              <a:noAutofit/>
            </a:bodyPr>
            <a:lstStyle/>
            <a:p>
              <a:pPr marL="0" marR="0" lvl="0" indent="0" algn="ctr" rtl="0">
                <a:spcBef>
                  <a:spcPts val="0"/>
                </a:spcBef>
                <a:spcAft>
                  <a:spcPts val="0"/>
                </a:spcAft>
                <a:buNone/>
              </a:pPr>
              <a:r>
                <a:rPr lang="en-US" sz="2250" b="1">
                  <a:solidFill>
                    <a:schemeClr val="lt1"/>
                  </a:solidFill>
                  <a:latin typeface="Times New Roman"/>
                  <a:ea typeface="Times New Roman"/>
                  <a:cs typeface="Times New Roman"/>
                  <a:sym typeface="Times New Roman"/>
                </a:rPr>
                <a:t>2014</a:t>
              </a:r>
              <a:endParaRPr/>
            </a:p>
          </p:txBody>
        </p:sp>
        <p:sp>
          <p:nvSpPr>
            <p:cNvPr id="361" name="Google Shape;361;p6"/>
            <p:cNvSpPr/>
            <p:nvPr/>
          </p:nvSpPr>
          <p:spPr>
            <a:xfrm>
              <a:off x="9942318" y="4618222"/>
              <a:ext cx="1273295" cy="428601"/>
            </a:xfrm>
            <a:prstGeom prst="roundRect">
              <a:avLst>
                <a:gd name="adj" fmla="val 47917"/>
              </a:avLst>
            </a:prstGeom>
            <a:solidFill>
              <a:schemeClr val="accent5"/>
            </a:solidFill>
            <a:ln>
              <a:noFill/>
            </a:ln>
          </p:spPr>
          <p:txBody>
            <a:bodyPr spcFirstLastPara="1" wrap="square" lIns="128575" tIns="64275" rIns="128575" bIns="64275" anchor="ctr" anchorCtr="0">
              <a:noAutofit/>
            </a:bodyPr>
            <a:lstStyle/>
            <a:p>
              <a:pPr marL="0" marR="0" lvl="0" indent="0" algn="ctr" rtl="0">
                <a:spcBef>
                  <a:spcPts val="0"/>
                </a:spcBef>
                <a:spcAft>
                  <a:spcPts val="0"/>
                </a:spcAft>
                <a:buNone/>
              </a:pPr>
              <a:r>
                <a:rPr lang="en-US" sz="2250" b="1">
                  <a:solidFill>
                    <a:schemeClr val="lt1"/>
                  </a:solidFill>
                  <a:latin typeface="Times New Roman"/>
                  <a:ea typeface="Times New Roman"/>
                  <a:cs typeface="Times New Roman"/>
                  <a:sym typeface="Times New Roman"/>
                </a:rPr>
                <a:t>2015</a:t>
              </a:r>
              <a:endParaRPr/>
            </a:p>
          </p:txBody>
        </p:sp>
        <p:sp>
          <p:nvSpPr>
            <p:cNvPr id="362" name="Google Shape;362;p6"/>
            <p:cNvSpPr txBox="1"/>
            <p:nvPr/>
          </p:nvSpPr>
          <p:spPr>
            <a:xfrm>
              <a:off x="1196897" y="5155686"/>
              <a:ext cx="2170497" cy="1149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Title Goes here</a:t>
              </a:r>
              <a:endParaRPr/>
            </a:p>
            <a:p>
              <a:pPr marL="0" marR="0" lvl="0" indent="0" algn="ctr" rtl="0">
                <a:spcBef>
                  <a:spcPts val="240"/>
                </a:spcBef>
                <a:spcAft>
                  <a:spcPts val="0"/>
                </a:spcAft>
                <a:buNone/>
              </a:pPr>
              <a:r>
                <a:rPr lang="en-US" sz="1200">
                  <a:solidFill>
                    <a:schemeClr val="dk1"/>
                  </a:solidFill>
                  <a:latin typeface="Calibri"/>
                  <a:ea typeface="Calibri"/>
                  <a:cs typeface="Calibri"/>
                  <a:sym typeface="Calibri"/>
                </a:rPr>
                <a:t>There are many variations available, but the majority </a:t>
              </a:r>
              <a:endParaRPr/>
            </a:p>
          </p:txBody>
        </p:sp>
        <p:sp>
          <p:nvSpPr>
            <p:cNvPr id="363" name="Google Shape;363;p6"/>
            <p:cNvSpPr txBox="1"/>
            <p:nvPr/>
          </p:nvSpPr>
          <p:spPr>
            <a:xfrm>
              <a:off x="3257885" y="5155686"/>
              <a:ext cx="2170497" cy="1149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Title Goes here</a:t>
              </a:r>
              <a:endParaRPr/>
            </a:p>
            <a:p>
              <a:pPr marL="0" marR="0" lvl="0" indent="0" algn="ctr" rtl="0">
                <a:spcBef>
                  <a:spcPts val="240"/>
                </a:spcBef>
                <a:spcAft>
                  <a:spcPts val="0"/>
                </a:spcAft>
                <a:buNone/>
              </a:pPr>
              <a:r>
                <a:rPr lang="en-US" sz="1200">
                  <a:solidFill>
                    <a:schemeClr val="dk1"/>
                  </a:solidFill>
                  <a:latin typeface="Calibri"/>
                  <a:ea typeface="Calibri"/>
                  <a:cs typeface="Calibri"/>
                  <a:sym typeface="Calibri"/>
                </a:rPr>
                <a:t>There are many variations available, but the majority </a:t>
              </a:r>
              <a:endParaRPr/>
            </a:p>
          </p:txBody>
        </p:sp>
        <p:sp>
          <p:nvSpPr>
            <p:cNvPr id="364" name="Google Shape;364;p6"/>
            <p:cNvSpPr txBox="1"/>
            <p:nvPr/>
          </p:nvSpPr>
          <p:spPr>
            <a:xfrm>
              <a:off x="5318873" y="5155686"/>
              <a:ext cx="2170497" cy="1149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Title Goes here</a:t>
              </a:r>
              <a:endParaRPr/>
            </a:p>
            <a:p>
              <a:pPr marL="0" marR="0" lvl="0" indent="0" algn="ctr" rtl="0">
                <a:spcBef>
                  <a:spcPts val="240"/>
                </a:spcBef>
                <a:spcAft>
                  <a:spcPts val="0"/>
                </a:spcAft>
                <a:buNone/>
              </a:pPr>
              <a:r>
                <a:rPr lang="en-US" sz="1200">
                  <a:solidFill>
                    <a:schemeClr val="dk1"/>
                  </a:solidFill>
                  <a:latin typeface="Calibri"/>
                  <a:ea typeface="Calibri"/>
                  <a:cs typeface="Calibri"/>
                  <a:sym typeface="Calibri"/>
                </a:rPr>
                <a:t>There are many variations available, but the majority </a:t>
              </a:r>
              <a:endParaRPr/>
            </a:p>
          </p:txBody>
        </p:sp>
        <p:sp>
          <p:nvSpPr>
            <p:cNvPr id="365" name="Google Shape;365;p6"/>
            <p:cNvSpPr txBox="1"/>
            <p:nvPr/>
          </p:nvSpPr>
          <p:spPr>
            <a:xfrm>
              <a:off x="7379861" y="5155686"/>
              <a:ext cx="2170497" cy="1149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Title Goes here</a:t>
              </a:r>
              <a:endParaRPr/>
            </a:p>
            <a:p>
              <a:pPr marL="0" marR="0" lvl="0" indent="0" algn="ctr" rtl="0">
                <a:spcBef>
                  <a:spcPts val="240"/>
                </a:spcBef>
                <a:spcAft>
                  <a:spcPts val="0"/>
                </a:spcAft>
                <a:buNone/>
              </a:pPr>
              <a:r>
                <a:rPr lang="en-US" sz="1200">
                  <a:solidFill>
                    <a:schemeClr val="dk1"/>
                  </a:solidFill>
                  <a:latin typeface="Calibri"/>
                  <a:ea typeface="Calibri"/>
                  <a:cs typeface="Calibri"/>
                  <a:sym typeface="Calibri"/>
                </a:rPr>
                <a:t>There are many variations available, but the majority </a:t>
              </a:r>
              <a:endParaRPr/>
            </a:p>
          </p:txBody>
        </p:sp>
        <p:sp>
          <p:nvSpPr>
            <p:cNvPr id="366" name="Google Shape;366;p6"/>
            <p:cNvSpPr txBox="1"/>
            <p:nvPr/>
          </p:nvSpPr>
          <p:spPr>
            <a:xfrm>
              <a:off x="9440851" y="5155686"/>
              <a:ext cx="2170497" cy="114974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a:solidFill>
                    <a:schemeClr val="dk1"/>
                  </a:solidFill>
                  <a:latin typeface="Calibri"/>
                  <a:ea typeface="Calibri"/>
                  <a:cs typeface="Calibri"/>
                  <a:sym typeface="Calibri"/>
                </a:rPr>
                <a:t>Title Goes here</a:t>
              </a:r>
              <a:endParaRPr/>
            </a:p>
            <a:p>
              <a:pPr marL="0" marR="0" lvl="0" indent="0" algn="ctr" rtl="0">
                <a:spcBef>
                  <a:spcPts val="240"/>
                </a:spcBef>
                <a:spcAft>
                  <a:spcPts val="0"/>
                </a:spcAft>
                <a:buNone/>
              </a:pPr>
              <a:r>
                <a:rPr lang="en-US" sz="1200">
                  <a:solidFill>
                    <a:schemeClr val="dk1"/>
                  </a:solidFill>
                  <a:latin typeface="Calibri"/>
                  <a:ea typeface="Calibri"/>
                  <a:cs typeface="Calibri"/>
                  <a:sym typeface="Calibri"/>
                </a:rPr>
                <a:t>There are many variations available, but the majority </a:t>
              </a:r>
              <a:endParaRPr/>
            </a:p>
          </p:txBody>
        </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26"/>
                                        </p:tgtEl>
                                        <p:attrNameLst>
                                          <p:attrName>style.visibility</p:attrName>
                                        </p:attrNameLst>
                                      </p:cBhvr>
                                      <p:to>
                                        <p:strVal val="visible"/>
                                      </p:to>
                                    </p:set>
                                    <p:animEffect transition="in" filter="fade">
                                      <p:cBhvr>
                                        <p:cTn id="7" dur="500"/>
                                        <p:tgtEl>
                                          <p:spTgt spid="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009"/>
        <p:cNvGrpSpPr/>
        <p:nvPr/>
      </p:nvGrpSpPr>
      <p:grpSpPr>
        <a:xfrm>
          <a:off x="0" y="0"/>
          <a:ext cx="0" cy="0"/>
          <a:chOff x="0" y="0"/>
          <a:chExt cx="0" cy="0"/>
        </a:xfrm>
      </p:grpSpPr>
      <p:sp>
        <p:nvSpPr>
          <p:cNvPr id="4010" name="Google Shape;4010;p60"/>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4011" name="Google Shape;4011;p60"/>
          <p:cNvGrpSpPr/>
          <p:nvPr/>
        </p:nvGrpSpPr>
        <p:grpSpPr>
          <a:xfrm>
            <a:off x="3501140" y="1376449"/>
            <a:ext cx="2262745" cy="3484274"/>
            <a:chOff x="4375151" y="1629202"/>
            <a:chExt cx="3016993" cy="4645698"/>
          </a:xfrm>
        </p:grpSpPr>
        <p:sp>
          <p:nvSpPr>
            <p:cNvPr id="4012" name="Google Shape;4012;p60"/>
            <p:cNvSpPr/>
            <p:nvPr/>
          </p:nvSpPr>
          <p:spPr>
            <a:xfrm>
              <a:off x="5252038" y="5128414"/>
              <a:ext cx="1220138" cy="209842"/>
            </a:xfrm>
            <a:custGeom>
              <a:avLst/>
              <a:gdLst/>
              <a:ahLst/>
              <a:cxnLst/>
              <a:rect l="l" t="t" r="r" b="b"/>
              <a:pathLst>
                <a:path w="878" h="151" extrusionOk="0">
                  <a:moveTo>
                    <a:pt x="75" y="0"/>
                  </a:moveTo>
                  <a:lnTo>
                    <a:pt x="802" y="0"/>
                  </a:lnTo>
                  <a:lnTo>
                    <a:pt x="826" y="4"/>
                  </a:lnTo>
                  <a:lnTo>
                    <a:pt x="847" y="15"/>
                  </a:lnTo>
                  <a:lnTo>
                    <a:pt x="864" y="30"/>
                  </a:lnTo>
                  <a:lnTo>
                    <a:pt x="874" y="51"/>
                  </a:lnTo>
                  <a:lnTo>
                    <a:pt x="878" y="75"/>
                  </a:lnTo>
                  <a:lnTo>
                    <a:pt x="874" y="100"/>
                  </a:lnTo>
                  <a:lnTo>
                    <a:pt x="864" y="119"/>
                  </a:lnTo>
                  <a:lnTo>
                    <a:pt x="847" y="136"/>
                  </a:lnTo>
                  <a:lnTo>
                    <a:pt x="826" y="147"/>
                  </a:lnTo>
                  <a:lnTo>
                    <a:pt x="802" y="151"/>
                  </a:lnTo>
                  <a:lnTo>
                    <a:pt x="75" y="151"/>
                  </a:lnTo>
                  <a:lnTo>
                    <a:pt x="52" y="147"/>
                  </a:lnTo>
                  <a:lnTo>
                    <a:pt x="31" y="136"/>
                  </a:lnTo>
                  <a:lnTo>
                    <a:pt x="15" y="119"/>
                  </a:lnTo>
                  <a:lnTo>
                    <a:pt x="4" y="100"/>
                  </a:lnTo>
                  <a:lnTo>
                    <a:pt x="0" y="75"/>
                  </a:lnTo>
                  <a:lnTo>
                    <a:pt x="4" y="51"/>
                  </a:lnTo>
                  <a:lnTo>
                    <a:pt x="15" y="30"/>
                  </a:lnTo>
                  <a:lnTo>
                    <a:pt x="31" y="15"/>
                  </a:lnTo>
                  <a:lnTo>
                    <a:pt x="52" y="4"/>
                  </a:lnTo>
                  <a:lnTo>
                    <a:pt x="75"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3" name="Google Shape;4013;p60"/>
            <p:cNvSpPr/>
            <p:nvPr/>
          </p:nvSpPr>
          <p:spPr>
            <a:xfrm>
              <a:off x="5252038" y="5398012"/>
              <a:ext cx="1220138" cy="211231"/>
            </a:xfrm>
            <a:custGeom>
              <a:avLst/>
              <a:gdLst/>
              <a:ahLst/>
              <a:cxnLst/>
              <a:rect l="l" t="t" r="r" b="b"/>
              <a:pathLst>
                <a:path w="878" h="152" extrusionOk="0">
                  <a:moveTo>
                    <a:pt x="75" y="0"/>
                  </a:moveTo>
                  <a:lnTo>
                    <a:pt x="802" y="0"/>
                  </a:lnTo>
                  <a:lnTo>
                    <a:pt x="826" y="4"/>
                  </a:lnTo>
                  <a:lnTo>
                    <a:pt x="847" y="16"/>
                  </a:lnTo>
                  <a:lnTo>
                    <a:pt x="864" y="31"/>
                  </a:lnTo>
                  <a:lnTo>
                    <a:pt x="874" y="52"/>
                  </a:lnTo>
                  <a:lnTo>
                    <a:pt x="878" y="76"/>
                  </a:lnTo>
                  <a:lnTo>
                    <a:pt x="874" y="100"/>
                  </a:lnTo>
                  <a:lnTo>
                    <a:pt x="864" y="121"/>
                  </a:lnTo>
                  <a:lnTo>
                    <a:pt x="847" y="138"/>
                  </a:lnTo>
                  <a:lnTo>
                    <a:pt x="826" y="148"/>
                  </a:lnTo>
                  <a:lnTo>
                    <a:pt x="802" y="152"/>
                  </a:lnTo>
                  <a:lnTo>
                    <a:pt x="75" y="152"/>
                  </a:lnTo>
                  <a:lnTo>
                    <a:pt x="52" y="148"/>
                  </a:lnTo>
                  <a:lnTo>
                    <a:pt x="31" y="138"/>
                  </a:lnTo>
                  <a:lnTo>
                    <a:pt x="15" y="121"/>
                  </a:lnTo>
                  <a:lnTo>
                    <a:pt x="4" y="100"/>
                  </a:lnTo>
                  <a:lnTo>
                    <a:pt x="0" y="76"/>
                  </a:lnTo>
                  <a:lnTo>
                    <a:pt x="4" y="52"/>
                  </a:lnTo>
                  <a:lnTo>
                    <a:pt x="15" y="31"/>
                  </a:lnTo>
                  <a:lnTo>
                    <a:pt x="31" y="16"/>
                  </a:lnTo>
                  <a:lnTo>
                    <a:pt x="52" y="4"/>
                  </a:lnTo>
                  <a:lnTo>
                    <a:pt x="75"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4" name="Google Shape;4014;p60"/>
            <p:cNvSpPr/>
            <p:nvPr/>
          </p:nvSpPr>
          <p:spPr>
            <a:xfrm>
              <a:off x="5252038" y="5669000"/>
              <a:ext cx="1220138" cy="209842"/>
            </a:xfrm>
            <a:custGeom>
              <a:avLst/>
              <a:gdLst/>
              <a:ahLst/>
              <a:cxnLst/>
              <a:rect l="l" t="t" r="r" b="b"/>
              <a:pathLst>
                <a:path w="878" h="151" extrusionOk="0">
                  <a:moveTo>
                    <a:pt x="75" y="0"/>
                  </a:moveTo>
                  <a:lnTo>
                    <a:pt x="802" y="0"/>
                  </a:lnTo>
                  <a:lnTo>
                    <a:pt x="826" y="4"/>
                  </a:lnTo>
                  <a:lnTo>
                    <a:pt x="847" y="15"/>
                  </a:lnTo>
                  <a:lnTo>
                    <a:pt x="864" y="32"/>
                  </a:lnTo>
                  <a:lnTo>
                    <a:pt x="874" y="51"/>
                  </a:lnTo>
                  <a:lnTo>
                    <a:pt x="878" y="76"/>
                  </a:lnTo>
                  <a:lnTo>
                    <a:pt x="874" y="100"/>
                  </a:lnTo>
                  <a:lnTo>
                    <a:pt x="864" y="121"/>
                  </a:lnTo>
                  <a:lnTo>
                    <a:pt x="847" y="136"/>
                  </a:lnTo>
                  <a:lnTo>
                    <a:pt x="826" y="147"/>
                  </a:lnTo>
                  <a:lnTo>
                    <a:pt x="802" y="151"/>
                  </a:lnTo>
                  <a:lnTo>
                    <a:pt x="75" y="151"/>
                  </a:lnTo>
                  <a:lnTo>
                    <a:pt x="52" y="147"/>
                  </a:lnTo>
                  <a:lnTo>
                    <a:pt x="31" y="136"/>
                  </a:lnTo>
                  <a:lnTo>
                    <a:pt x="15" y="121"/>
                  </a:lnTo>
                  <a:lnTo>
                    <a:pt x="4" y="100"/>
                  </a:lnTo>
                  <a:lnTo>
                    <a:pt x="0" y="76"/>
                  </a:lnTo>
                  <a:lnTo>
                    <a:pt x="4" y="51"/>
                  </a:lnTo>
                  <a:lnTo>
                    <a:pt x="15" y="32"/>
                  </a:lnTo>
                  <a:lnTo>
                    <a:pt x="31" y="15"/>
                  </a:lnTo>
                  <a:lnTo>
                    <a:pt x="52" y="4"/>
                  </a:lnTo>
                  <a:lnTo>
                    <a:pt x="75"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5" name="Google Shape;4015;p60"/>
            <p:cNvSpPr/>
            <p:nvPr/>
          </p:nvSpPr>
          <p:spPr>
            <a:xfrm>
              <a:off x="5479945" y="5942766"/>
              <a:ext cx="764324" cy="332134"/>
            </a:xfrm>
            <a:custGeom>
              <a:avLst/>
              <a:gdLst/>
              <a:ahLst/>
              <a:cxnLst/>
              <a:rect l="l" t="t" r="r" b="b"/>
              <a:pathLst>
                <a:path w="550" h="239" extrusionOk="0">
                  <a:moveTo>
                    <a:pt x="0" y="0"/>
                  </a:moveTo>
                  <a:lnTo>
                    <a:pt x="550" y="0"/>
                  </a:lnTo>
                  <a:lnTo>
                    <a:pt x="550" y="43"/>
                  </a:lnTo>
                  <a:lnTo>
                    <a:pt x="546" y="83"/>
                  </a:lnTo>
                  <a:lnTo>
                    <a:pt x="535" y="119"/>
                  </a:lnTo>
                  <a:lnTo>
                    <a:pt x="516" y="153"/>
                  </a:lnTo>
                  <a:lnTo>
                    <a:pt x="493" y="182"/>
                  </a:lnTo>
                  <a:lnTo>
                    <a:pt x="464" y="205"/>
                  </a:lnTo>
                  <a:lnTo>
                    <a:pt x="431" y="224"/>
                  </a:lnTo>
                  <a:lnTo>
                    <a:pt x="394" y="235"/>
                  </a:lnTo>
                  <a:lnTo>
                    <a:pt x="355" y="239"/>
                  </a:lnTo>
                  <a:lnTo>
                    <a:pt x="195" y="239"/>
                  </a:lnTo>
                  <a:lnTo>
                    <a:pt x="156" y="235"/>
                  </a:lnTo>
                  <a:lnTo>
                    <a:pt x="119" y="224"/>
                  </a:lnTo>
                  <a:lnTo>
                    <a:pt x="85" y="205"/>
                  </a:lnTo>
                  <a:lnTo>
                    <a:pt x="56" y="182"/>
                  </a:lnTo>
                  <a:lnTo>
                    <a:pt x="33" y="153"/>
                  </a:lnTo>
                  <a:lnTo>
                    <a:pt x="15" y="119"/>
                  </a:lnTo>
                  <a:lnTo>
                    <a:pt x="4" y="83"/>
                  </a:lnTo>
                  <a:lnTo>
                    <a:pt x="0" y="43"/>
                  </a:lnTo>
                  <a:lnTo>
                    <a:pt x="0" y="0"/>
                  </a:lnTo>
                  <a:close/>
                </a:path>
              </a:pathLst>
            </a:custGeom>
            <a:solidFill>
              <a:srgbClr val="7F7F7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6" name="Google Shape;4016;p60"/>
            <p:cNvSpPr/>
            <p:nvPr/>
          </p:nvSpPr>
          <p:spPr>
            <a:xfrm>
              <a:off x="5944098" y="3426058"/>
              <a:ext cx="826860" cy="825469"/>
            </a:xfrm>
            <a:custGeom>
              <a:avLst/>
              <a:gdLst/>
              <a:ahLst/>
              <a:cxnLst/>
              <a:rect l="l" t="t" r="r" b="b"/>
              <a:pathLst>
                <a:path w="595" h="594" extrusionOk="0">
                  <a:moveTo>
                    <a:pt x="298" y="131"/>
                  </a:moveTo>
                  <a:lnTo>
                    <a:pt x="263" y="133"/>
                  </a:lnTo>
                  <a:lnTo>
                    <a:pt x="232" y="144"/>
                  </a:lnTo>
                  <a:lnTo>
                    <a:pt x="205" y="158"/>
                  </a:lnTo>
                  <a:lnTo>
                    <a:pt x="180" y="179"/>
                  </a:lnTo>
                  <a:lnTo>
                    <a:pt x="159" y="204"/>
                  </a:lnTo>
                  <a:lnTo>
                    <a:pt x="143" y="233"/>
                  </a:lnTo>
                  <a:lnTo>
                    <a:pt x="134" y="264"/>
                  </a:lnTo>
                  <a:lnTo>
                    <a:pt x="130" y="297"/>
                  </a:lnTo>
                  <a:lnTo>
                    <a:pt x="134" y="331"/>
                  </a:lnTo>
                  <a:lnTo>
                    <a:pt x="143" y="362"/>
                  </a:lnTo>
                  <a:lnTo>
                    <a:pt x="159" y="391"/>
                  </a:lnTo>
                  <a:lnTo>
                    <a:pt x="180" y="416"/>
                  </a:lnTo>
                  <a:lnTo>
                    <a:pt x="205" y="436"/>
                  </a:lnTo>
                  <a:lnTo>
                    <a:pt x="232" y="451"/>
                  </a:lnTo>
                  <a:lnTo>
                    <a:pt x="263" y="461"/>
                  </a:lnTo>
                  <a:lnTo>
                    <a:pt x="298" y="464"/>
                  </a:lnTo>
                  <a:lnTo>
                    <a:pt x="332" y="461"/>
                  </a:lnTo>
                  <a:lnTo>
                    <a:pt x="363" y="451"/>
                  </a:lnTo>
                  <a:lnTo>
                    <a:pt x="391" y="436"/>
                  </a:lnTo>
                  <a:lnTo>
                    <a:pt x="415" y="416"/>
                  </a:lnTo>
                  <a:lnTo>
                    <a:pt x="436" y="391"/>
                  </a:lnTo>
                  <a:lnTo>
                    <a:pt x="452" y="362"/>
                  </a:lnTo>
                  <a:lnTo>
                    <a:pt x="461" y="331"/>
                  </a:lnTo>
                  <a:lnTo>
                    <a:pt x="465" y="297"/>
                  </a:lnTo>
                  <a:lnTo>
                    <a:pt x="461" y="264"/>
                  </a:lnTo>
                  <a:lnTo>
                    <a:pt x="452" y="233"/>
                  </a:lnTo>
                  <a:lnTo>
                    <a:pt x="436" y="204"/>
                  </a:lnTo>
                  <a:lnTo>
                    <a:pt x="415" y="179"/>
                  </a:lnTo>
                  <a:lnTo>
                    <a:pt x="391" y="158"/>
                  </a:lnTo>
                  <a:lnTo>
                    <a:pt x="363" y="144"/>
                  </a:lnTo>
                  <a:lnTo>
                    <a:pt x="332" y="133"/>
                  </a:lnTo>
                  <a:lnTo>
                    <a:pt x="298" y="131"/>
                  </a:lnTo>
                  <a:close/>
                  <a:moveTo>
                    <a:pt x="261" y="0"/>
                  </a:moveTo>
                  <a:lnTo>
                    <a:pt x="334" y="0"/>
                  </a:lnTo>
                  <a:lnTo>
                    <a:pt x="334" y="58"/>
                  </a:lnTo>
                  <a:lnTo>
                    <a:pt x="360" y="64"/>
                  </a:lnTo>
                  <a:lnTo>
                    <a:pt x="384" y="72"/>
                  </a:lnTo>
                  <a:lnTo>
                    <a:pt x="414" y="22"/>
                  </a:lnTo>
                  <a:lnTo>
                    <a:pt x="478" y="58"/>
                  </a:lnTo>
                  <a:lnTo>
                    <a:pt x="449" y="110"/>
                  </a:lnTo>
                  <a:lnTo>
                    <a:pt x="468" y="127"/>
                  </a:lnTo>
                  <a:lnTo>
                    <a:pt x="486" y="146"/>
                  </a:lnTo>
                  <a:lnTo>
                    <a:pt x="536" y="116"/>
                  </a:lnTo>
                  <a:lnTo>
                    <a:pt x="574" y="180"/>
                  </a:lnTo>
                  <a:lnTo>
                    <a:pt x="523" y="210"/>
                  </a:lnTo>
                  <a:lnTo>
                    <a:pt x="531" y="235"/>
                  </a:lnTo>
                  <a:lnTo>
                    <a:pt x="536" y="260"/>
                  </a:lnTo>
                  <a:lnTo>
                    <a:pt x="595" y="260"/>
                  </a:lnTo>
                  <a:lnTo>
                    <a:pt x="595" y="335"/>
                  </a:lnTo>
                  <a:lnTo>
                    <a:pt x="536" y="335"/>
                  </a:lnTo>
                  <a:lnTo>
                    <a:pt x="531" y="360"/>
                  </a:lnTo>
                  <a:lnTo>
                    <a:pt x="523" y="385"/>
                  </a:lnTo>
                  <a:lnTo>
                    <a:pt x="574" y="413"/>
                  </a:lnTo>
                  <a:lnTo>
                    <a:pt x="536" y="478"/>
                  </a:lnTo>
                  <a:lnTo>
                    <a:pt x="486" y="449"/>
                  </a:lnTo>
                  <a:lnTo>
                    <a:pt x="468" y="468"/>
                  </a:lnTo>
                  <a:lnTo>
                    <a:pt x="449" y="485"/>
                  </a:lnTo>
                  <a:lnTo>
                    <a:pt x="478" y="536"/>
                  </a:lnTo>
                  <a:lnTo>
                    <a:pt x="414" y="573"/>
                  </a:lnTo>
                  <a:lnTo>
                    <a:pt x="384" y="522"/>
                  </a:lnTo>
                  <a:lnTo>
                    <a:pt x="360" y="530"/>
                  </a:lnTo>
                  <a:lnTo>
                    <a:pt x="334" y="535"/>
                  </a:lnTo>
                  <a:lnTo>
                    <a:pt x="334" y="594"/>
                  </a:lnTo>
                  <a:lnTo>
                    <a:pt x="261" y="594"/>
                  </a:lnTo>
                  <a:lnTo>
                    <a:pt x="261" y="535"/>
                  </a:lnTo>
                  <a:lnTo>
                    <a:pt x="235" y="530"/>
                  </a:lnTo>
                  <a:lnTo>
                    <a:pt x="211" y="522"/>
                  </a:lnTo>
                  <a:lnTo>
                    <a:pt x="181" y="573"/>
                  </a:lnTo>
                  <a:lnTo>
                    <a:pt x="117" y="536"/>
                  </a:lnTo>
                  <a:lnTo>
                    <a:pt x="146" y="485"/>
                  </a:lnTo>
                  <a:lnTo>
                    <a:pt x="127" y="468"/>
                  </a:lnTo>
                  <a:lnTo>
                    <a:pt x="109" y="449"/>
                  </a:lnTo>
                  <a:lnTo>
                    <a:pt x="59" y="478"/>
                  </a:lnTo>
                  <a:lnTo>
                    <a:pt x="21" y="413"/>
                  </a:lnTo>
                  <a:lnTo>
                    <a:pt x="72" y="385"/>
                  </a:lnTo>
                  <a:lnTo>
                    <a:pt x="64" y="360"/>
                  </a:lnTo>
                  <a:lnTo>
                    <a:pt x="59" y="335"/>
                  </a:lnTo>
                  <a:lnTo>
                    <a:pt x="0" y="335"/>
                  </a:lnTo>
                  <a:lnTo>
                    <a:pt x="0" y="260"/>
                  </a:lnTo>
                  <a:lnTo>
                    <a:pt x="59" y="260"/>
                  </a:lnTo>
                  <a:lnTo>
                    <a:pt x="64" y="235"/>
                  </a:lnTo>
                  <a:lnTo>
                    <a:pt x="72" y="210"/>
                  </a:lnTo>
                  <a:lnTo>
                    <a:pt x="21" y="180"/>
                  </a:lnTo>
                  <a:lnTo>
                    <a:pt x="59" y="116"/>
                  </a:lnTo>
                  <a:lnTo>
                    <a:pt x="109" y="146"/>
                  </a:lnTo>
                  <a:lnTo>
                    <a:pt x="127" y="127"/>
                  </a:lnTo>
                  <a:lnTo>
                    <a:pt x="146" y="110"/>
                  </a:lnTo>
                  <a:lnTo>
                    <a:pt x="117" y="58"/>
                  </a:lnTo>
                  <a:lnTo>
                    <a:pt x="181" y="22"/>
                  </a:lnTo>
                  <a:lnTo>
                    <a:pt x="211" y="72"/>
                  </a:lnTo>
                  <a:lnTo>
                    <a:pt x="235" y="64"/>
                  </a:lnTo>
                  <a:lnTo>
                    <a:pt x="261" y="58"/>
                  </a:lnTo>
                  <a:lnTo>
                    <a:pt x="261"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7" name="Google Shape;4017;p60"/>
            <p:cNvSpPr/>
            <p:nvPr/>
          </p:nvSpPr>
          <p:spPr>
            <a:xfrm>
              <a:off x="5614745" y="4843530"/>
              <a:ext cx="226518" cy="225128"/>
            </a:xfrm>
            <a:custGeom>
              <a:avLst/>
              <a:gdLst/>
              <a:ahLst/>
              <a:cxnLst/>
              <a:rect l="l" t="t" r="r" b="b"/>
              <a:pathLst>
                <a:path w="163" h="162" extrusionOk="0">
                  <a:moveTo>
                    <a:pt x="81" y="35"/>
                  </a:moveTo>
                  <a:lnTo>
                    <a:pt x="63" y="39"/>
                  </a:lnTo>
                  <a:lnTo>
                    <a:pt x="49" y="48"/>
                  </a:lnTo>
                  <a:lnTo>
                    <a:pt x="39" y="63"/>
                  </a:lnTo>
                  <a:lnTo>
                    <a:pt x="35" y="81"/>
                  </a:lnTo>
                  <a:lnTo>
                    <a:pt x="39" y="98"/>
                  </a:lnTo>
                  <a:lnTo>
                    <a:pt x="49" y="112"/>
                  </a:lnTo>
                  <a:lnTo>
                    <a:pt x="63" y="123"/>
                  </a:lnTo>
                  <a:lnTo>
                    <a:pt x="81" y="125"/>
                  </a:lnTo>
                  <a:lnTo>
                    <a:pt x="100" y="123"/>
                  </a:lnTo>
                  <a:lnTo>
                    <a:pt x="114" y="112"/>
                  </a:lnTo>
                  <a:lnTo>
                    <a:pt x="123" y="98"/>
                  </a:lnTo>
                  <a:lnTo>
                    <a:pt x="127" y="81"/>
                  </a:lnTo>
                  <a:lnTo>
                    <a:pt x="123" y="63"/>
                  </a:lnTo>
                  <a:lnTo>
                    <a:pt x="114" y="48"/>
                  </a:lnTo>
                  <a:lnTo>
                    <a:pt x="100" y="39"/>
                  </a:lnTo>
                  <a:lnTo>
                    <a:pt x="81" y="35"/>
                  </a:lnTo>
                  <a:close/>
                  <a:moveTo>
                    <a:pt x="71" y="0"/>
                  </a:moveTo>
                  <a:lnTo>
                    <a:pt x="92" y="0"/>
                  </a:lnTo>
                  <a:lnTo>
                    <a:pt x="92" y="15"/>
                  </a:lnTo>
                  <a:lnTo>
                    <a:pt x="98" y="17"/>
                  </a:lnTo>
                  <a:lnTo>
                    <a:pt x="105" y="19"/>
                  </a:lnTo>
                  <a:lnTo>
                    <a:pt x="113" y="5"/>
                  </a:lnTo>
                  <a:lnTo>
                    <a:pt x="131" y="15"/>
                  </a:lnTo>
                  <a:lnTo>
                    <a:pt x="122" y="30"/>
                  </a:lnTo>
                  <a:lnTo>
                    <a:pt x="127" y="34"/>
                  </a:lnTo>
                  <a:lnTo>
                    <a:pt x="132" y="39"/>
                  </a:lnTo>
                  <a:lnTo>
                    <a:pt x="147" y="31"/>
                  </a:lnTo>
                  <a:lnTo>
                    <a:pt x="156" y="49"/>
                  </a:lnTo>
                  <a:lnTo>
                    <a:pt x="143" y="57"/>
                  </a:lnTo>
                  <a:lnTo>
                    <a:pt x="144" y="64"/>
                  </a:lnTo>
                  <a:lnTo>
                    <a:pt x="147" y="70"/>
                  </a:lnTo>
                  <a:lnTo>
                    <a:pt x="163" y="70"/>
                  </a:lnTo>
                  <a:lnTo>
                    <a:pt x="163" y="90"/>
                  </a:lnTo>
                  <a:lnTo>
                    <a:pt x="147" y="90"/>
                  </a:lnTo>
                  <a:lnTo>
                    <a:pt x="144" y="98"/>
                  </a:lnTo>
                  <a:lnTo>
                    <a:pt x="143" y="104"/>
                  </a:lnTo>
                  <a:lnTo>
                    <a:pt x="156" y="112"/>
                  </a:lnTo>
                  <a:lnTo>
                    <a:pt x="147" y="129"/>
                  </a:lnTo>
                  <a:lnTo>
                    <a:pt x="132" y="121"/>
                  </a:lnTo>
                  <a:lnTo>
                    <a:pt x="127" y="127"/>
                  </a:lnTo>
                  <a:lnTo>
                    <a:pt x="122" y="132"/>
                  </a:lnTo>
                  <a:lnTo>
                    <a:pt x="131" y="145"/>
                  </a:lnTo>
                  <a:lnTo>
                    <a:pt x="113" y="155"/>
                  </a:lnTo>
                  <a:lnTo>
                    <a:pt x="105" y="142"/>
                  </a:lnTo>
                  <a:lnTo>
                    <a:pt x="98" y="144"/>
                  </a:lnTo>
                  <a:lnTo>
                    <a:pt x="92" y="145"/>
                  </a:lnTo>
                  <a:lnTo>
                    <a:pt x="92" y="162"/>
                  </a:lnTo>
                  <a:lnTo>
                    <a:pt x="71" y="162"/>
                  </a:lnTo>
                  <a:lnTo>
                    <a:pt x="71" y="145"/>
                  </a:lnTo>
                  <a:lnTo>
                    <a:pt x="64" y="144"/>
                  </a:lnTo>
                  <a:lnTo>
                    <a:pt x="58" y="142"/>
                  </a:lnTo>
                  <a:lnTo>
                    <a:pt x="50" y="155"/>
                  </a:lnTo>
                  <a:lnTo>
                    <a:pt x="32" y="145"/>
                  </a:lnTo>
                  <a:lnTo>
                    <a:pt x="39" y="132"/>
                  </a:lnTo>
                  <a:lnTo>
                    <a:pt x="35" y="127"/>
                  </a:lnTo>
                  <a:lnTo>
                    <a:pt x="30" y="121"/>
                  </a:lnTo>
                  <a:lnTo>
                    <a:pt x="16" y="129"/>
                  </a:lnTo>
                  <a:lnTo>
                    <a:pt x="7" y="112"/>
                  </a:lnTo>
                  <a:lnTo>
                    <a:pt x="20" y="104"/>
                  </a:lnTo>
                  <a:lnTo>
                    <a:pt x="18" y="98"/>
                  </a:lnTo>
                  <a:lnTo>
                    <a:pt x="16" y="90"/>
                  </a:lnTo>
                  <a:lnTo>
                    <a:pt x="0" y="90"/>
                  </a:lnTo>
                  <a:lnTo>
                    <a:pt x="0" y="70"/>
                  </a:lnTo>
                  <a:lnTo>
                    <a:pt x="16" y="70"/>
                  </a:lnTo>
                  <a:lnTo>
                    <a:pt x="18" y="64"/>
                  </a:lnTo>
                  <a:lnTo>
                    <a:pt x="20" y="57"/>
                  </a:lnTo>
                  <a:lnTo>
                    <a:pt x="7" y="49"/>
                  </a:lnTo>
                  <a:lnTo>
                    <a:pt x="16" y="31"/>
                  </a:lnTo>
                  <a:lnTo>
                    <a:pt x="30" y="39"/>
                  </a:lnTo>
                  <a:lnTo>
                    <a:pt x="35" y="34"/>
                  </a:lnTo>
                  <a:lnTo>
                    <a:pt x="39" y="30"/>
                  </a:lnTo>
                  <a:lnTo>
                    <a:pt x="32" y="15"/>
                  </a:lnTo>
                  <a:lnTo>
                    <a:pt x="50" y="5"/>
                  </a:lnTo>
                  <a:lnTo>
                    <a:pt x="58" y="19"/>
                  </a:lnTo>
                  <a:lnTo>
                    <a:pt x="64" y="17"/>
                  </a:lnTo>
                  <a:lnTo>
                    <a:pt x="71" y="15"/>
                  </a:lnTo>
                  <a:lnTo>
                    <a:pt x="71"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8" name="Google Shape;4018;p60"/>
            <p:cNvSpPr/>
            <p:nvPr/>
          </p:nvSpPr>
          <p:spPr>
            <a:xfrm>
              <a:off x="6766788" y="3956915"/>
              <a:ext cx="202893" cy="201504"/>
            </a:xfrm>
            <a:custGeom>
              <a:avLst/>
              <a:gdLst/>
              <a:ahLst/>
              <a:cxnLst/>
              <a:rect l="l" t="t" r="r" b="b"/>
              <a:pathLst>
                <a:path w="146" h="145" extrusionOk="0">
                  <a:moveTo>
                    <a:pt x="74" y="31"/>
                  </a:moveTo>
                  <a:lnTo>
                    <a:pt x="58" y="35"/>
                  </a:lnTo>
                  <a:lnTo>
                    <a:pt x="45" y="43"/>
                  </a:lnTo>
                  <a:lnTo>
                    <a:pt x="36" y="56"/>
                  </a:lnTo>
                  <a:lnTo>
                    <a:pt x="33" y="72"/>
                  </a:lnTo>
                  <a:lnTo>
                    <a:pt x="36" y="89"/>
                  </a:lnTo>
                  <a:lnTo>
                    <a:pt x="45" y="101"/>
                  </a:lnTo>
                  <a:lnTo>
                    <a:pt x="58" y="110"/>
                  </a:lnTo>
                  <a:lnTo>
                    <a:pt x="74" y="114"/>
                  </a:lnTo>
                  <a:lnTo>
                    <a:pt x="89" y="110"/>
                  </a:lnTo>
                  <a:lnTo>
                    <a:pt x="102" y="101"/>
                  </a:lnTo>
                  <a:lnTo>
                    <a:pt x="112" y="89"/>
                  </a:lnTo>
                  <a:lnTo>
                    <a:pt x="114" y="72"/>
                  </a:lnTo>
                  <a:lnTo>
                    <a:pt x="112" y="56"/>
                  </a:lnTo>
                  <a:lnTo>
                    <a:pt x="102" y="43"/>
                  </a:lnTo>
                  <a:lnTo>
                    <a:pt x="89" y="35"/>
                  </a:lnTo>
                  <a:lnTo>
                    <a:pt x="74" y="31"/>
                  </a:lnTo>
                  <a:close/>
                  <a:moveTo>
                    <a:pt x="64" y="0"/>
                  </a:moveTo>
                  <a:lnTo>
                    <a:pt x="83" y="0"/>
                  </a:lnTo>
                  <a:lnTo>
                    <a:pt x="83" y="13"/>
                  </a:lnTo>
                  <a:lnTo>
                    <a:pt x="88" y="16"/>
                  </a:lnTo>
                  <a:lnTo>
                    <a:pt x="95" y="17"/>
                  </a:lnTo>
                  <a:lnTo>
                    <a:pt x="102" y="5"/>
                  </a:lnTo>
                  <a:lnTo>
                    <a:pt x="118" y="13"/>
                  </a:lnTo>
                  <a:lnTo>
                    <a:pt x="110" y="26"/>
                  </a:lnTo>
                  <a:lnTo>
                    <a:pt x="116" y="30"/>
                  </a:lnTo>
                  <a:lnTo>
                    <a:pt x="119" y="35"/>
                  </a:lnTo>
                  <a:lnTo>
                    <a:pt x="131" y="29"/>
                  </a:lnTo>
                  <a:lnTo>
                    <a:pt x="140" y="44"/>
                  </a:lnTo>
                  <a:lnTo>
                    <a:pt x="129" y="51"/>
                  </a:lnTo>
                  <a:lnTo>
                    <a:pt x="130" y="58"/>
                  </a:lnTo>
                  <a:lnTo>
                    <a:pt x="131" y="63"/>
                  </a:lnTo>
                  <a:lnTo>
                    <a:pt x="146" y="63"/>
                  </a:lnTo>
                  <a:lnTo>
                    <a:pt x="146" y="81"/>
                  </a:lnTo>
                  <a:lnTo>
                    <a:pt x="131" y="81"/>
                  </a:lnTo>
                  <a:lnTo>
                    <a:pt x="130" y="88"/>
                  </a:lnTo>
                  <a:lnTo>
                    <a:pt x="129" y="94"/>
                  </a:lnTo>
                  <a:lnTo>
                    <a:pt x="140" y="101"/>
                  </a:lnTo>
                  <a:lnTo>
                    <a:pt x="131" y="116"/>
                  </a:lnTo>
                  <a:lnTo>
                    <a:pt x="119" y="110"/>
                  </a:lnTo>
                  <a:lnTo>
                    <a:pt x="116" y="114"/>
                  </a:lnTo>
                  <a:lnTo>
                    <a:pt x="110" y="119"/>
                  </a:lnTo>
                  <a:lnTo>
                    <a:pt x="118" y="131"/>
                  </a:lnTo>
                  <a:lnTo>
                    <a:pt x="102" y="140"/>
                  </a:lnTo>
                  <a:lnTo>
                    <a:pt x="95" y="127"/>
                  </a:lnTo>
                  <a:lnTo>
                    <a:pt x="88" y="130"/>
                  </a:lnTo>
                  <a:lnTo>
                    <a:pt x="83" y="131"/>
                  </a:lnTo>
                  <a:lnTo>
                    <a:pt x="83" y="145"/>
                  </a:lnTo>
                  <a:lnTo>
                    <a:pt x="64" y="145"/>
                  </a:lnTo>
                  <a:lnTo>
                    <a:pt x="64" y="131"/>
                  </a:lnTo>
                  <a:lnTo>
                    <a:pt x="58" y="130"/>
                  </a:lnTo>
                  <a:lnTo>
                    <a:pt x="53" y="127"/>
                  </a:lnTo>
                  <a:lnTo>
                    <a:pt x="45" y="140"/>
                  </a:lnTo>
                  <a:lnTo>
                    <a:pt x="29" y="131"/>
                  </a:lnTo>
                  <a:lnTo>
                    <a:pt x="36" y="119"/>
                  </a:lnTo>
                  <a:lnTo>
                    <a:pt x="32" y="114"/>
                  </a:lnTo>
                  <a:lnTo>
                    <a:pt x="28" y="110"/>
                  </a:lnTo>
                  <a:lnTo>
                    <a:pt x="15" y="116"/>
                  </a:lnTo>
                  <a:lnTo>
                    <a:pt x="5" y="101"/>
                  </a:lnTo>
                  <a:lnTo>
                    <a:pt x="19" y="94"/>
                  </a:lnTo>
                  <a:lnTo>
                    <a:pt x="16" y="88"/>
                  </a:lnTo>
                  <a:lnTo>
                    <a:pt x="15" y="81"/>
                  </a:lnTo>
                  <a:lnTo>
                    <a:pt x="0" y="81"/>
                  </a:lnTo>
                  <a:lnTo>
                    <a:pt x="0" y="63"/>
                  </a:lnTo>
                  <a:lnTo>
                    <a:pt x="15" y="63"/>
                  </a:lnTo>
                  <a:lnTo>
                    <a:pt x="16" y="58"/>
                  </a:lnTo>
                  <a:lnTo>
                    <a:pt x="19" y="51"/>
                  </a:lnTo>
                  <a:lnTo>
                    <a:pt x="5" y="44"/>
                  </a:lnTo>
                  <a:lnTo>
                    <a:pt x="15" y="29"/>
                  </a:lnTo>
                  <a:lnTo>
                    <a:pt x="28" y="35"/>
                  </a:lnTo>
                  <a:lnTo>
                    <a:pt x="32" y="30"/>
                  </a:lnTo>
                  <a:lnTo>
                    <a:pt x="36" y="26"/>
                  </a:lnTo>
                  <a:lnTo>
                    <a:pt x="29" y="13"/>
                  </a:lnTo>
                  <a:lnTo>
                    <a:pt x="45" y="5"/>
                  </a:lnTo>
                  <a:lnTo>
                    <a:pt x="53" y="17"/>
                  </a:lnTo>
                  <a:lnTo>
                    <a:pt x="58" y="16"/>
                  </a:lnTo>
                  <a:lnTo>
                    <a:pt x="64" y="13"/>
                  </a:lnTo>
                  <a:lnTo>
                    <a:pt x="64"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19" name="Google Shape;4019;p60"/>
            <p:cNvSpPr/>
            <p:nvPr/>
          </p:nvSpPr>
          <p:spPr>
            <a:xfrm>
              <a:off x="5912136" y="4151470"/>
              <a:ext cx="201504" cy="201504"/>
            </a:xfrm>
            <a:custGeom>
              <a:avLst/>
              <a:gdLst/>
              <a:ahLst/>
              <a:cxnLst/>
              <a:rect l="l" t="t" r="r" b="b"/>
              <a:pathLst>
                <a:path w="145" h="145" extrusionOk="0">
                  <a:moveTo>
                    <a:pt x="72" y="31"/>
                  </a:moveTo>
                  <a:lnTo>
                    <a:pt x="56" y="35"/>
                  </a:lnTo>
                  <a:lnTo>
                    <a:pt x="43" y="43"/>
                  </a:lnTo>
                  <a:lnTo>
                    <a:pt x="34" y="56"/>
                  </a:lnTo>
                  <a:lnTo>
                    <a:pt x="31" y="72"/>
                  </a:lnTo>
                  <a:lnTo>
                    <a:pt x="34" y="89"/>
                  </a:lnTo>
                  <a:lnTo>
                    <a:pt x="43" y="101"/>
                  </a:lnTo>
                  <a:lnTo>
                    <a:pt x="56" y="110"/>
                  </a:lnTo>
                  <a:lnTo>
                    <a:pt x="72" y="114"/>
                  </a:lnTo>
                  <a:lnTo>
                    <a:pt x="87" y="110"/>
                  </a:lnTo>
                  <a:lnTo>
                    <a:pt x="100" y="101"/>
                  </a:lnTo>
                  <a:lnTo>
                    <a:pt x="110" y="89"/>
                  </a:lnTo>
                  <a:lnTo>
                    <a:pt x="112" y="72"/>
                  </a:lnTo>
                  <a:lnTo>
                    <a:pt x="110" y="56"/>
                  </a:lnTo>
                  <a:lnTo>
                    <a:pt x="100" y="43"/>
                  </a:lnTo>
                  <a:lnTo>
                    <a:pt x="87" y="35"/>
                  </a:lnTo>
                  <a:lnTo>
                    <a:pt x="72" y="31"/>
                  </a:lnTo>
                  <a:close/>
                  <a:moveTo>
                    <a:pt x="62" y="0"/>
                  </a:moveTo>
                  <a:lnTo>
                    <a:pt x="81" y="0"/>
                  </a:lnTo>
                  <a:lnTo>
                    <a:pt x="81" y="14"/>
                  </a:lnTo>
                  <a:lnTo>
                    <a:pt x="87" y="16"/>
                  </a:lnTo>
                  <a:lnTo>
                    <a:pt x="93" y="17"/>
                  </a:lnTo>
                  <a:lnTo>
                    <a:pt x="100" y="5"/>
                  </a:lnTo>
                  <a:lnTo>
                    <a:pt x="116" y="14"/>
                  </a:lnTo>
                  <a:lnTo>
                    <a:pt x="108" y="26"/>
                  </a:lnTo>
                  <a:lnTo>
                    <a:pt x="114" y="30"/>
                  </a:lnTo>
                  <a:lnTo>
                    <a:pt x="118" y="35"/>
                  </a:lnTo>
                  <a:lnTo>
                    <a:pt x="131" y="29"/>
                  </a:lnTo>
                  <a:lnTo>
                    <a:pt x="140" y="45"/>
                  </a:lnTo>
                  <a:lnTo>
                    <a:pt x="127" y="51"/>
                  </a:lnTo>
                  <a:lnTo>
                    <a:pt x="129" y="58"/>
                  </a:lnTo>
                  <a:lnTo>
                    <a:pt x="131" y="63"/>
                  </a:lnTo>
                  <a:lnTo>
                    <a:pt x="145" y="63"/>
                  </a:lnTo>
                  <a:lnTo>
                    <a:pt x="145" y="81"/>
                  </a:lnTo>
                  <a:lnTo>
                    <a:pt x="131" y="81"/>
                  </a:lnTo>
                  <a:lnTo>
                    <a:pt x="129" y="88"/>
                  </a:lnTo>
                  <a:lnTo>
                    <a:pt x="127" y="94"/>
                  </a:lnTo>
                  <a:lnTo>
                    <a:pt x="140" y="101"/>
                  </a:lnTo>
                  <a:lnTo>
                    <a:pt x="131" y="117"/>
                  </a:lnTo>
                  <a:lnTo>
                    <a:pt x="118" y="110"/>
                  </a:lnTo>
                  <a:lnTo>
                    <a:pt x="114" y="114"/>
                  </a:lnTo>
                  <a:lnTo>
                    <a:pt x="108" y="119"/>
                  </a:lnTo>
                  <a:lnTo>
                    <a:pt x="116" y="131"/>
                  </a:lnTo>
                  <a:lnTo>
                    <a:pt x="100" y="140"/>
                  </a:lnTo>
                  <a:lnTo>
                    <a:pt x="93" y="127"/>
                  </a:lnTo>
                  <a:lnTo>
                    <a:pt x="87" y="130"/>
                  </a:lnTo>
                  <a:lnTo>
                    <a:pt x="81" y="131"/>
                  </a:lnTo>
                  <a:lnTo>
                    <a:pt x="81" y="145"/>
                  </a:lnTo>
                  <a:lnTo>
                    <a:pt x="62" y="145"/>
                  </a:lnTo>
                  <a:lnTo>
                    <a:pt x="62" y="131"/>
                  </a:lnTo>
                  <a:lnTo>
                    <a:pt x="56" y="130"/>
                  </a:lnTo>
                  <a:lnTo>
                    <a:pt x="51" y="127"/>
                  </a:lnTo>
                  <a:lnTo>
                    <a:pt x="43" y="140"/>
                  </a:lnTo>
                  <a:lnTo>
                    <a:pt x="27" y="131"/>
                  </a:lnTo>
                  <a:lnTo>
                    <a:pt x="35" y="119"/>
                  </a:lnTo>
                  <a:lnTo>
                    <a:pt x="30" y="114"/>
                  </a:lnTo>
                  <a:lnTo>
                    <a:pt x="26" y="110"/>
                  </a:lnTo>
                  <a:lnTo>
                    <a:pt x="13" y="117"/>
                  </a:lnTo>
                  <a:lnTo>
                    <a:pt x="4" y="101"/>
                  </a:lnTo>
                  <a:lnTo>
                    <a:pt x="17" y="94"/>
                  </a:lnTo>
                  <a:lnTo>
                    <a:pt x="15" y="88"/>
                  </a:lnTo>
                  <a:lnTo>
                    <a:pt x="14" y="81"/>
                  </a:lnTo>
                  <a:lnTo>
                    <a:pt x="0" y="81"/>
                  </a:lnTo>
                  <a:lnTo>
                    <a:pt x="0" y="63"/>
                  </a:lnTo>
                  <a:lnTo>
                    <a:pt x="14" y="63"/>
                  </a:lnTo>
                  <a:lnTo>
                    <a:pt x="15" y="58"/>
                  </a:lnTo>
                  <a:lnTo>
                    <a:pt x="17" y="51"/>
                  </a:lnTo>
                  <a:lnTo>
                    <a:pt x="4" y="45"/>
                  </a:lnTo>
                  <a:lnTo>
                    <a:pt x="13" y="29"/>
                  </a:lnTo>
                  <a:lnTo>
                    <a:pt x="26" y="35"/>
                  </a:lnTo>
                  <a:lnTo>
                    <a:pt x="30" y="30"/>
                  </a:lnTo>
                  <a:lnTo>
                    <a:pt x="35" y="26"/>
                  </a:lnTo>
                  <a:lnTo>
                    <a:pt x="27" y="14"/>
                  </a:lnTo>
                  <a:lnTo>
                    <a:pt x="43" y="5"/>
                  </a:lnTo>
                  <a:lnTo>
                    <a:pt x="51" y="17"/>
                  </a:lnTo>
                  <a:lnTo>
                    <a:pt x="56" y="16"/>
                  </a:lnTo>
                  <a:lnTo>
                    <a:pt x="62" y="14"/>
                  </a:lnTo>
                  <a:lnTo>
                    <a:pt x="62" y="0"/>
                  </a:lnTo>
                  <a:close/>
                </a:path>
              </a:pathLst>
            </a:custGeom>
            <a:solidFill>
              <a:srgbClr val="BFBFB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0" name="Google Shape;4020;p60"/>
            <p:cNvSpPr/>
            <p:nvPr/>
          </p:nvSpPr>
          <p:spPr>
            <a:xfrm>
              <a:off x="6495801" y="1898800"/>
              <a:ext cx="423853" cy="425242"/>
            </a:xfrm>
            <a:custGeom>
              <a:avLst/>
              <a:gdLst/>
              <a:ahLst/>
              <a:cxnLst/>
              <a:rect l="l" t="t" r="r" b="b"/>
              <a:pathLst>
                <a:path w="305" h="306" extrusionOk="0">
                  <a:moveTo>
                    <a:pt x="152" y="67"/>
                  </a:moveTo>
                  <a:lnTo>
                    <a:pt x="130" y="71"/>
                  </a:lnTo>
                  <a:lnTo>
                    <a:pt x="109" y="78"/>
                  </a:lnTo>
                  <a:lnTo>
                    <a:pt x="92" y="92"/>
                  </a:lnTo>
                  <a:lnTo>
                    <a:pt x="79" y="110"/>
                  </a:lnTo>
                  <a:lnTo>
                    <a:pt x="70" y="130"/>
                  </a:lnTo>
                  <a:lnTo>
                    <a:pt x="67" y="153"/>
                  </a:lnTo>
                  <a:lnTo>
                    <a:pt x="70" y="175"/>
                  </a:lnTo>
                  <a:lnTo>
                    <a:pt x="79" y="196"/>
                  </a:lnTo>
                  <a:lnTo>
                    <a:pt x="92" y="213"/>
                  </a:lnTo>
                  <a:lnTo>
                    <a:pt x="109" y="228"/>
                  </a:lnTo>
                  <a:lnTo>
                    <a:pt x="130" y="236"/>
                  </a:lnTo>
                  <a:lnTo>
                    <a:pt x="152" y="240"/>
                  </a:lnTo>
                  <a:lnTo>
                    <a:pt x="176" y="236"/>
                  </a:lnTo>
                  <a:lnTo>
                    <a:pt x="197" y="228"/>
                  </a:lnTo>
                  <a:lnTo>
                    <a:pt x="214" y="213"/>
                  </a:lnTo>
                  <a:lnTo>
                    <a:pt x="227" y="196"/>
                  </a:lnTo>
                  <a:lnTo>
                    <a:pt x="236" y="175"/>
                  </a:lnTo>
                  <a:lnTo>
                    <a:pt x="238" y="153"/>
                  </a:lnTo>
                  <a:lnTo>
                    <a:pt x="236" y="130"/>
                  </a:lnTo>
                  <a:lnTo>
                    <a:pt x="227" y="110"/>
                  </a:lnTo>
                  <a:lnTo>
                    <a:pt x="214" y="92"/>
                  </a:lnTo>
                  <a:lnTo>
                    <a:pt x="197" y="78"/>
                  </a:lnTo>
                  <a:lnTo>
                    <a:pt x="176" y="71"/>
                  </a:lnTo>
                  <a:lnTo>
                    <a:pt x="152" y="67"/>
                  </a:lnTo>
                  <a:close/>
                  <a:moveTo>
                    <a:pt x="134" y="0"/>
                  </a:moveTo>
                  <a:lnTo>
                    <a:pt x="172" y="0"/>
                  </a:lnTo>
                  <a:lnTo>
                    <a:pt x="172" y="30"/>
                  </a:lnTo>
                  <a:lnTo>
                    <a:pt x="198" y="38"/>
                  </a:lnTo>
                  <a:lnTo>
                    <a:pt x="212" y="12"/>
                  </a:lnTo>
                  <a:lnTo>
                    <a:pt x="245" y="30"/>
                  </a:lnTo>
                  <a:lnTo>
                    <a:pt x="231" y="56"/>
                  </a:lnTo>
                  <a:lnTo>
                    <a:pt x="240" y="65"/>
                  </a:lnTo>
                  <a:lnTo>
                    <a:pt x="249" y="75"/>
                  </a:lnTo>
                  <a:lnTo>
                    <a:pt x="275" y="60"/>
                  </a:lnTo>
                  <a:lnTo>
                    <a:pt x="295" y="93"/>
                  </a:lnTo>
                  <a:lnTo>
                    <a:pt x="269" y="109"/>
                  </a:lnTo>
                  <a:lnTo>
                    <a:pt x="275" y="133"/>
                  </a:lnTo>
                  <a:lnTo>
                    <a:pt x="305" y="133"/>
                  </a:lnTo>
                  <a:lnTo>
                    <a:pt x="305" y="171"/>
                  </a:lnTo>
                  <a:lnTo>
                    <a:pt x="275" y="171"/>
                  </a:lnTo>
                  <a:lnTo>
                    <a:pt x="269" y="198"/>
                  </a:lnTo>
                  <a:lnTo>
                    <a:pt x="295" y="213"/>
                  </a:lnTo>
                  <a:lnTo>
                    <a:pt x="275" y="246"/>
                  </a:lnTo>
                  <a:lnTo>
                    <a:pt x="249" y="230"/>
                  </a:lnTo>
                  <a:lnTo>
                    <a:pt x="240" y="241"/>
                  </a:lnTo>
                  <a:lnTo>
                    <a:pt x="231" y="250"/>
                  </a:lnTo>
                  <a:lnTo>
                    <a:pt x="245" y="276"/>
                  </a:lnTo>
                  <a:lnTo>
                    <a:pt x="212" y="295"/>
                  </a:lnTo>
                  <a:lnTo>
                    <a:pt x="198" y="268"/>
                  </a:lnTo>
                  <a:lnTo>
                    <a:pt x="172" y="275"/>
                  </a:lnTo>
                  <a:lnTo>
                    <a:pt x="172" y="306"/>
                  </a:lnTo>
                  <a:lnTo>
                    <a:pt x="134" y="306"/>
                  </a:lnTo>
                  <a:lnTo>
                    <a:pt x="134" y="275"/>
                  </a:lnTo>
                  <a:lnTo>
                    <a:pt x="107" y="268"/>
                  </a:lnTo>
                  <a:lnTo>
                    <a:pt x="93" y="295"/>
                  </a:lnTo>
                  <a:lnTo>
                    <a:pt x="59" y="276"/>
                  </a:lnTo>
                  <a:lnTo>
                    <a:pt x="75" y="250"/>
                  </a:lnTo>
                  <a:lnTo>
                    <a:pt x="64" y="241"/>
                  </a:lnTo>
                  <a:lnTo>
                    <a:pt x="56" y="230"/>
                  </a:lnTo>
                  <a:lnTo>
                    <a:pt x="30" y="246"/>
                  </a:lnTo>
                  <a:lnTo>
                    <a:pt x="11" y="213"/>
                  </a:lnTo>
                  <a:lnTo>
                    <a:pt x="37" y="198"/>
                  </a:lnTo>
                  <a:lnTo>
                    <a:pt x="30" y="171"/>
                  </a:lnTo>
                  <a:lnTo>
                    <a:pt x="0" y="171"/>
                  </a:lnTo>
                  <a:lnTo>
                    <a:pt x="0" y="133"/>
                  </a:lnTo>
                  <a:lnTo>
                    <a:pt x="30" y="133"/>
                  </a:lnTo>
                  <a:lnTo>
                    <a:pt x="37" y="109"/>
                  </a:lnTo>
                  <a:lnTo>
                    <a:pt x="11" y="93"/>
                  </a:lnTo>
                  <a:lnTo>
                    <a:pt x="30" y="60"/>
                  </a:lnTo>
                  <a:lnTo>
                    <a:pt x="56" y="75"/>
                  </a:lnTo>
                  <a:lnTo>
                    <a:pt x="64" y="65"/>
                  </a:lnTo>
                  <a:lnTo>
                    <a:pt x="75" y="56"/>
                  </a:lnTo>
                  <a:lnTo>
                    <a:pt x="59" y="30"/>
                  </a:lnTo>
                  <a:lnTo>
                    <a:pt x="93" y="12"/>
                  </a:lnTo>
                  <a:lnTo>
                    <a:pt x="107" y="38"/>
                  </a:lnTo>
                  <a:lnTo>
                    <a:pt x="134" y="30"/>
                  </a:lnTo>
                  <a:lnTo>
                    <a:pt x="134"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1" name="Google Shape;4021;p60"/>
            <p:cNvSpPr/>
            <p:nvPr/>
          </p:nvSpPr>
          <p:spPr>
            <a:xfrm>
              <a:off x="4375151" y="2347667"/>
              <a:ext cx="917188" cy="919968"/>
            </a:xfrm>
            <a:custGeom>
              <a:avLst/>
              <a:gdLst/>
              <a:ahLst/>
              <a:cxnLst/>
              <a:rect l="l" t="t" r="r" b="b"/>
              <a:pathLst>
                <a:path w="660" h="662" extrusionOk="0">
                  <a:moveTo>
                    <a:pt x="324" y="224"/>
                  </a:moveTo>
                  <a:lnTo>
                    <a:pt x="300" y="228"/>
                  </a:lnTo>
                  <a:lnTo>
                    <a:pt x="278" y="237"/>
                  </a:lnTo>
                  <a:lnTo>
                    <a:pt x="258" y="252"/>
                  </a:lnTo>
                  <a:lnTo>
                    <a:pt x="241" y="270"/>
                  </a:lnTo>
                  <a:lnTo>
                    <a:pt x="231" y="291"/>
                  </a:lnTo>
                  <a:lnTo>
                    <a:pt x="224" y="313"/>
                  </a:lnTo>
                  <a:lnTo>
                    <a:pt x="223" y="337"/>
                  </a:lnTo>
                  <a:lnTo>
                    <a:pt x="227" y="360"/>
                  </a:lnTo>
                  <a:lnTo>
                    <a:pt x="236" y="383"/>
                  </a:lnTo>
                  <a:lnTo>
                    <a:pt x="250" y="402"/>
                  </a:lnTo>
                  <a:lnTo>
                    <a:pt x="269" y="419"/>
                  </a:lnTo>
                  <a:lnTo>
                    <a:pt x="290" y="431"/>
                  </a:lnTo>
                  <a:lnTo>
                    <a:pt x="313" y="436"/>
                  </a:lnTo>
                  <a:lnTo>
                    <a:pt x="337" y="438"/>
                  </a:lnTo>
                  <a:lnTo>
                    <a:pt x="359" y="434"/>
                  </a:lnTo>
                  <a:lnTo>
                    <a:pt x="381" y="425"/>
                  </a:lnTo>
                  <a:lnTo>
                    <a:pt x="402" y="410"/>
                  </a:lnTo>
                  <a:lnTo>
                    <a:pt x="418" y="392"/>
                  </a:lnTo>
                  <a:lnTo>
                    <a:pt x="430" y="371"/>
                  </a:lnTo>
                  <a:lnTo>
                    <a:pt x="436" y="349"/>
                  </a:lnTo>
                  <a:lnTo>
                    <a:pt x="438" y="325"/>
                  </a:lnTo>
                  <a:lnTo>
                    <a:pt x="434" y="302"/>
                  </a:lnTo>
                  <a:lnTo>
                    <a:pt x="424" y="279"/>
                  </a:lnTo>
                  <a:lnTo>
                    <a:pt x="410" y="260"/>
                  </a:lnTo>
                  <a:lnTo>
                    <a:pt x="392" y="243"/>
                  </a:lnTo>
                  <a:lnTo>
                    <a:pt x="369" y="231"/>
                  </a:lnTo>
                  <a:lnTo>
                    <a:pt x="347" y="226"/>
                  </a:lnTo>
                  <a:lnTo>
                    <a:pt x="324" y="224"/>
                  </a:lnTo>
                  <a:close/>
                  <a:moveTo>
                    <a:pt x="311" y="0"/>
                  </a:moveTo>
                  <a:lnTo>
                    <a:pt x="313" y="11"/>
                  </a:lnTo>
                  <a:lnTo>
                    <a:pt x="324" y="63"/>
                  </a:lnTo>
                  <a:lnTo>
                    <a:pt x="364" y="66"/>
                  </a:lnTo>
                  <a:lnTo>
                    <a:pt x="380" y="15"/>
                  </a:lnTo>
                  <a:lnTo>
                    <a:pt x="384" y="4"/>
                  </a:lnTo>
                  <a:lnTo>
                    <a:pt x="393" y="8"/>
                  </a:lnTo>
                  <a:lnTo>
                    <a:pt x="469" y="32"/>
                  </a:lnTo>
                  <a:lnTo>
                    <a:pt x="478" y="36"/>
                  </a:lnTo>
                  <a:lnTo>
                    <a:pt x="476" y="45"/>
                  </a:lnTo>
                  <a:lnTo>
                    <a:pt x="459" y="96"/>
                  </a:lnTo>
                  <a:lnTo>
                    <a:pt x="491" y="118"/>
                  </a:lnTo>
                  <a:lnTo>
                    <a:pt x="532" y="82"/>
                  </a:lnTo>
                  <a:lnTo>
                    <a:pt x="540" y="75"/>
                  </a:lnTo>
                  <a:lnTo>
                    <a:pt x="546" y="83"/>
                  </a:lnTo>
                  <a:lnTo>
                    <a:pt x="599" y="142"/>
                  </a:lnTo>
                  <a:lnTo>
                    <a:pt x="607" y="150"/>
                  </a:lnTo>
                  <a:lnTo>
                    <a:pt x="599" y="156"/>
                  </a:lnTo>
                  <a:lnTo>
                    <a:pt x="558" y="192"/>
                  </a:lnTo>
                  <a:lnTo>
                    <a:pt x="576" y="227"/>
                  </a:lnTo>
                  <a:lnTo>
                    <a:pt x="629" y="216"/>
                  </a:lnTo>
                  <a:lnTo>
                    <a:pt x="639" y="214"/>
                  </a:lnTo>
                  <a:lnTo>
                    <a:pt x="642" y="224"/>
                  </a:lnTo>
                  <a:lnTo>
                    <a:pt x="658" y="302"/>
                  </a:lnTo>
                  <a:lnTo>
                    <a:pt x="660" y="312"/>
                  </a:lnTo>
                  <a:lnTo>
                    <a:pt x="650" y="313"/>
                  </a:lnTo>
                  <a:lnTo>
                    <a:pt x="597" y="325"/>
                  </a:lnTo>
                  <a:lnTo>
                    <a:pt x="595" y="364"/>
                  </a:lnTo>
                  <a:lnTo>
                    <a:pt x="647" y="381"/>
                  </a:lnTo>
                  <a:lnTo>
                    <a:pt x="656" y="384"/>
                  </a:lnTo>
                  <a:lnTo>
                    <a:pt x="654" y="395"/>
                  </a:lnTo>
                  <a:lnTo>
                    <a:pt x="629" y="469"/>
                  </a:lnTo>
                  <a:lnTo>
                    <a:pt x="626" y="480"/>
                  </a:lnTo>
                  <a:lnTo>
                    <a:pt x="616" y="476"/>
                  </a:lnTo>
                  <a:lnTo>
                    <a:pt x="565" y="459"/>
                  </a:lnTo>
                  <a:lnTo>
                    <a:pt x="542" y="493"/>
                  </a:lnTo>
                  <a:lnTo>
                    <a:pt x="579" y="533"/>
                  </a:lnTo>
                  <a:lnTo>
                    <a:pt x="586" y="540"/>
                  </a:lnTo>
                  <a:lnTo>
                    <a:pt x="578" y="548"/>
                  </a:lnTo>
                  <a:lnTo>
                    <a:pt x="520" y="600"/>
                  </a:lnTo>
                  <a:lnTo>
                    <a:pt x="512" y="607"/>
                  </a:lnTo>
                  <a:lnTo>
                    <a:pt x="506" y="600"/>
                  </a:lnTo>
                  <a:lnTo>
                    <a:pt x="469" y="560"/>
                  </a:lnTo>
                  <a:lnTo>
                    <a:pt x="434" y="578"/>
                  </a:lnTo>
                  <a:lnTo>
                    <a:pt x="444" y="630"/>
                  </a:lnTo>
                  <a:lnTo>
                    <a:pt x="447" y="641"/>
                  </a:lnTo>
                  <a:lnTo>
                    <a:pt x="436" y="642"/>
                  </a:lnTo>
                  <a:lnTo>
                    <a:pt x="359" y="659"/>
                  </a:lnTo>
                  <a:lnTo>
                    <a:pt x="350" y="662"/>
                  </a:lnTo>
                  <a:lnTo>
                    <a:pt x="347" y="651"/>
                  </a:lnTo>
                  <a:lnTo>
                    <a:pt x="335" y="599"/>
                  </a:lnTo>
                  <a:lnTo>
                    <a:pt x="296" y="596"/>
                  </a:lnTo>
                  <a:lnTo>
                    <a:pt x="279" y="647"/>
                  </a:lnTo>
                  <a:lnTo>
                    <a:pt x="276" y="658"/>
                  </a:lnTo>
                  <a:lnTo>
                    <a:pt x="267" y="654"/>
                  </a:lnTo>
                  <a:lnTo>
                    <a:pt x="191" y="630"/>
                  </a:lnTo>
                  <a:lnTo>
                    <a:pt x="182" y="626"/>
                  </a:lnTo>
                  <a:lnTo>
                    <a:pt x="185" y="617"/>
                  </a:lnTo>
                  <a:lnTo>
                    <a:pt x="202" y="566"/>
                  </a:lnTo>
                  <a:lnTo>
                    <a:pt x="168" y="544"/>
                  </a:lnTo>
                  <a:lnTo>
                    <a:pt x="128" y="580"/>
                  </a:lnTo>
                  <a:lnTo>
                    <a:pt x="121" y="587"/>
                  </a:lnTo>
                  <a:lnTo>
                    <a:pt x="114" y="579"/>
                  </a:lnTo>
                  <a:lnTo>
                    <a:pt x="60" y="520"/>
                  </a:lnTo>
                  <a:lnTo>
                    <a:pt x="54" y="512"/>
                  </a:lnTo>
                  <a:lnTo>
                    <a:pt x="62" y="506"/>
                  </a:lnTo>
                  <a:lnTo>
                    <a:pt x="102" y="470"/>
                  </a:lnTo>
                  <a:lnTo>
                    <a:pt x="84" y="434"/>
                  </a:lnTo>
                  <a:lnTo>
                    <a:pt x="30" y="446"/>
                  </a:lnTo>
                  <a:lnTo>
                    <a:pt x="21" y="448"/>
                  </a:lnTo>
                  <a:lnTo>
                    <a:pt x="18" y="438"/>
                  </a:lnTo>
                  <a:lnTo>
                    <a:pt x="1" y="360"/>
                  </a:lnTo>
                  <a:lnTo>
                    <a:pt x="0" y="350"/>
                  </a:lnTo>
                  <a:lnTo>
                    <a:pt x="9" y="349"/>
                  </a:lnTo>
                  <a:lnTo>
                    <a:pt x="63" y="337"/>
                  </a:lnTo>
                  <a:lnTo>
                    <a:pt x="64" y="298"/>
                  </a:lnTo>
                  <a:lnTo>
                    <a:pt x="13" y="281"/>
                  </a:lnTo>
                  <a:lnTo>
                    <a:pt x="4" y="278"/>
                  </a:lnTo>
                  <a:lnTo>
                    <a:pt x="7" y="267"/>
                  </a:lnTo>
                  <a:lnTo>
                    <a:pt x="32" y="193"/>
                  </a:lnTo>
                  <a:lnTo>
                    <a:pt x="34" y="182"/>
                  </a:lnTo>
                  <a:lnTo>
                    <a:pt x="45" y="186"/>
                  </a:lnTo>
                  <a:lnTo>
                    <a:pt x="96" y="203"/>
                  </a:lnTo>
                  <a:lnTo>
                    <a:pt x="117" y="169"/>
                  </a:lnTo>
                  <a:lnTo>
                    <a:pt x="81" y="129"/>
                  </a:lnTo>
                  <a:lnTo>
                    <a:pt x="73" y="122"/>
                  </a:lnTo>
                  <a:lnTo>
                    <a:pt x="81" y="114"/>
                  </a:lnTo>
                  <a:lnTo>
                    <a:pt x="140" y="62"/>
                  </a:lnTo>
                  <a:lnTo>
                    <a:pt x="148" y="55"/>
                  </a:lnTo>
                  <a:lnTo>
                    <a:pt x="155" y="62"/>
                  </a:lnTo>
                  <a:lnTo>
                    <a:pt x="191" y="102"/>
                  </a:lnTo>
                  <a:lnTo>
                    <a:pt x="227" y="84"/>
                  </a:lnTo>
                  <a:lnTo>
                    <a:pt x="215" y="32"/>
                  </a:lnTo>
                  <a:lnTo>
                    <a:pt x="214" y="21"/>
                  </a:lnTo>
                  <a:lnTo>
                    <a:pt x="223" y="20"/>
                  </a:lnTo>
                  <a:lnTo>
                    <a:pt x="300" y="3"/>
                  </a:lnTo>
                  <a:lnTo>
                    <a:pt x="311"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2" name="Google Shape;4022;p60"/>
            <p:cNvSpPr/>
            <p:nvPr/>
          </p:nvSpPr>
          <p:spPr>
            <a:xfrm>
              <a:off x="6408251" y="2324042"/>
              <a:ext cx="322406" cy="322406"/>
            </a:xfrm>
            <a:custGeom>
              <a:avLst/>
              <a:gdLst/>
              <a:ahLst/>
              <a:cxnLst/>
              <a:rect l="l" t="t" r="r" b="b"/>
              <a:pathLst>
                <a:path w="232" h="232" extrusionOk="0">
                  <a:moveTo>
                    <a:pt x="118" y="78"/>
                  </a:moveTo>
                  <a:lnTo>
                    <a:pt x="104" y="80"/>
                  </a:lnTo>
                  <a:lnTo>
                    <a:pt x="92" y="88"/>
                  </a:lnTo>
                  <a:lnTo>
                    <a:pt x="83" y="100"/>
                  </a:lnTo>
                  <a:lnTo>
                    <a:pt x="79" y="114"/>
                  </a:lnTo>
                  <a:lnTo>
                    <a:pt x="81" y="129"/>
                  </a:lnTo>
                  <a:lnTo>
                    <a:pt x="89" y="140"/>
                  </a:lnTo>
                  <a:lnTo>
                    <a:pt x="101" y="150"/>
                  </a:lnTo>
                  <a:lnTo>
                    <a:pt x="114" y="154"/>
                  </a:lnTo>
                  <a:lnTo>
                    <a:pt x="129" y="151"/>
                  </a:lnTo>
                  <a:lnTo>
                    <a:pt x="142" y="143"/>
                  </a:lnTo>
                  <a:lnTo>
                    <a:pt x="151" y="131"/>
                  </a:lnTo>
                  <a:lnTo>
                    <a:pt x="155" y="118"/>
                  </a:lnTo>
                  <a:lnTo>
                    <a:pt x="152" y="104"/>
                  </a:lnTo>
                  <a:lnTo>
                    <a:pt x="144" y="91"/>
                  </a:lnTo>
                  <a:lnTo>
                    <a:pt x="133" y="82"/>
                  </a:lnTo>
                  <a:lnTo>
                    <a:pt x="118" y="78"/>
                  </a:lnTo>
                  <a:close/>
                  <a:moveTo>
                    <a:pt x="110" y="0"/>
                  </a:moveTo>
                  <a:lnTo>
                    <a:pt x="110" y="3"/>
                  </a:lnTo>
                  <a:lnTo>
                    <a:pt x="114" y="21"/>
                  </a:lnTo>
                  <a:lnTo>
                    <a:pt x="129" y="23"/>
                  </a:lnTo>
                  <a:lnTo>
                    <a:pt x="134" y="4"/>
                  </a:lnTo>
                  <a:lnTo>
                    <a:pt x="135" y="2"/>
                  </a:lnTo>
                  <a:lnTo>
                    <a:pt x="139" y="2"/>
                  </a:lnTo>
                  <a:lnTo>
                    <a:pt x="165" y="11"/>
                  </a:lnTo>
                  <a:lnTo>
                    <a:pt x="169" y="12"/>
                  </a:lnTo>
                  <a:lnTo>
                    <a:pt x="168" y="15"/>
                  </a:lnTo>
                  <a:lnTo>
                    <a:pt x="161" y="33"/>
                  </a:lnTo>
                  <a:lnTo>
                    <a:pt x="168" y="37"/>
                  </a:lnTo>
                  <a:lnTo>
                    <a:pt x="173" y="41"/>
                  </a:lnTo>
                  <a:lnTo>
                    <a:pt x="188" y="28"/>
                  </a:lnTo>
                  <a:lnTo>
                    <a:pt x="190" y="25"/>
                  </a:lnTo>
                  <a:lnTo>
                    <a:pt x="193" y="29"/>
                  </a:lnTo>
                  <a:lnTo>
                    <a:pt x="211" y="49"/>
                  </a:lnTo>
                  <a:lnTo>
                    <a:pt x="214" y="51"/>
                  </a:lnTo>
                  <a:lnTo>
                    <a:pt x="211" y="54"/>
                  </a:lnTo>
                  <a:lnTo>
                    <a:pt x="197" y="67"/>
                  </a:lnTo>
                  <a:lnTo>
                    <a:pt x="201" y="74"/>
                  </a:lnTo>
                  <a:lnTo>
                    <a:pt x="203" y="79"/>
                  </a:lnTo>
                  <a:lnTo>
                    <a:pt x="222" y="75"/>
                  </a:lnTo>
                  <a:lnTo>
                    <a:pt x="226" y="75"/>
                  </a:lnTo>
                  <a:lnTo>
                    <a:pt x="226" y="78"/>
                  </a:lnTo>
                  <a:lnTo>
                    <a:pt x="232" y="105"/>
                  </a:lnTo>
                  <a:lnTo>
                    <a:pt x="232" y="109"/>
                  </a:lnTo>
                  <a:lnTo>
                    <a:pt x="229" y="109"/>
                  </a:lnTo>
                  <a:lnTo>
                    <a:pt x="211" y="113"/>
                  </a:lnTo>
                  <a:lnTo>
                    <a:pt x="210" y="127"/>
                  </a:lnTo>
                  <a:lnTo>
                    <a:pt x="228" y="134"/>
                  </a:lnTo>
                  <a:lnTo>
                    <a:pt x="231" y="134"/>
                  </a:lnTo>
                  <a:lnTo>
                    <a:pt x="231" y="138"/>
                  </a:lnTo>
                  <a:lnTo>
                    <a:pt x="222" y="164"/>
                  </a:lnTo>
                  <a:lnTo>
                    <a:pt x="220" y="168"/>
                  </a:lnTo>
                  <a:lnTo>
                    <a:pt x="218" y="167"/>
                  </a:lnTo>
                  <a:lnTo>
                    <a:pt x="199" y="160"/>
                  </a:lnTo>
                  <a:lnTo>
                    <a:pt x="195" y="167"/>
                  </a:lnTo>
                  <a:lnTo>
                    <a:pt x="191" y="172"/>
                  </a:lnTo>
                  <a:lnTo>
                    <a:pt x="205" y="186"/>
                  </a:lnTo>
                  <a:lnTo>
                    <a:pt x="206" y="189"/>
                  </a:lnTo>
                  <a:lnTo>
                    <a:pt x="203" y="192"/>
                  </a:lnTo>
                  <a:lnTo>
                    <a:pt x="184" y="210"/>
                  </a:lnTo>
                  <a:lnTo>
                    <a:pt x="181" y="212"/>
                  </a:lnTo>
                  <a:lnTo>
                    <a:pt x="178" y="210"/>
                  </a:lnTo>
                  <a:lnTo>
                    <a:pt x="165" y="195"/>
                  </a:lnTo>
                  <a:lnTo>
                    <a:pt x="159" y="199"/>
                  </a:lnTo>
                  <a:lnTo>
                    <a:pt x="153" y="202"/>
                  </a:lnTo>
                  <a:lnTo>
                    <a:pt x="157" y="220"/>
                  </a:lnTo>
                  <a:lnTo>
                    <a:pt x="157" y="224"/>
                  </a:lnTo>
                  <a:lnTo>
                    <a:pt x="155" y="226"/>
                  </a:lnTo>
                  <a:lnTo>
                    <a:pt x="127" y="231"/>
                  </a:lnTo>
                  <a:lnTo>
                    <a:pt x="123" y="232"/>
                  </a:lnTo>
                  <a:lnTo>
                    <a:pt x="123" y="228"/>
                  </a:lnTo>
                  <a:lnTo>
                    <a:pt x="119" y="210"/>
                  </a:lnTo>
                  <a:lnTo>
                    <a:pt x="105" y="209"/>
                  </a:lnTo>
                  <a:lnTo>
                    <a:pt x="98" y="227"/>
                  </a:lnTo>
                  <a:lnTo>
                    <a:pt x="98" y="231"/>
                  </a:lnTo>
                  <a:lnTo>
                    <a:pt x="95" y="229"/>
                  </a:lnTo>
                  <a:lnTo>
                    <a:pt x="68" y="220"/>
                  </a:lnTo>
                  <a:lnTo>
                    <a:pt x="64" y="219"/>
                  </a:lnTo>
                  <a:lnTo>
                    <a:pt x="66" y="216"/>
                  </a:lnTo>
                  <a:lnTo>
                    <a:pt x="72" y="198"/>
                  </a:lnTo>
                  <a:lnTo>
                    <a:pt x="66" y="194"/>
                  </a:lnTo>
                  <a:lnTo>
                    <a:pt x="60" y="190"/>
                  </a:lnTo>
                  <a:lnTo>
                    <a:pt x="46" y="203"/>
                  </a:lnTo>
                  <a:lnTo>
                    <a:pt x="43" y="206"/>
                  </a:lnTo>
                  <a:lnTo>
                    <a:pt x="41" y="203"/>
                  </a:lnTo>
                  <a:lnTo>
                    <a:pt x="22" y="182"/>
                  </a:lnTo>
                  <a:lnTo>
                    <a:pt x="20" y="180"/>
                  </a:lnTo>
                  <a:lnTo>
                    <a:pt x="22" y="177"/>
                  </a:lnTo>
                  <a:lnTo>
                    <a:pt x="37" y="164"/>
                  </a:lnTo>
                  <a:lnTo>
                    <a:pt x="33" y="159"/>
                  </a:lnTo>
                  <a:lnTo>
                    <a:pt x="30" y="152"/>
                  </a:lnTo>
                  <a:lnTo>
                    <a:pt x="12" y="156"/>
                  </a:lnTo>
                  <a:lnTo>
                    <a:pt x="8" y="156"/>
                  </a:lnTo>
                  <a:lnTo>
                    <a:pt x="7" y="154"/>
                  </a:lnTo>
                  <a:lnTo>
                    <a:pt x="2" y="126"/>
                  </a:lnTo>
                  <a:lnTo>
                    <a:pt x="0" y="122"/>
                  </a:lnTo>
                  <a:lnTo>
                    <a:pt x="4" y="122"/>
                  </a:lnTo>
                  <a:lnTo>
                    <a:pt x="22" y="118"/>
                  </a:lnTo>
                  <a:lnTo>
                    <a:pt x="24" y="104"/>
                  </a:lnTo>
                  <a:lnTo>
                    <a:pt x="5" y="99"/>
                  </a:lnTo>
                  <a:lnTo>
                    <a:pt x="2" y="97"/>
                  </a:lnTo>
                  <a:lnTo>
                    <a:pt x="3" y="93"/>
                  </a:lnTo>
                  <a:lnTo>
                    <a:pt x="12" y="67"/>
                  </a:lnTo>
                  <a:lnTo>
                    <a:pt x="13" y="63"/>
                  </a:lnTo>
                  <a:lnTo>
                    <a:pt x="16" y="64"/>
                  </a:lnTo>
                  <a:lnTo>
                    <a:pt x="34" y="71"/>
                  </a:lnTo>
                  <a:lnTo>
                    <a:pt x="38" y="64"/>
                  </a:lnTo>
                  <a:lnTo>
                    <a:pt x="42" y="59"/>
                  </a:lnTo>
                  <a:lnTo>
                    <a:pt x="29" y="45"/>
                  </a:lnTo>
                  <a:lnTo>
                    <a:pt x="26" y="42"/>
                  </a:lnTo>
                  <a:lnTo>
                    <a:pt x="29" y="40"/>
                  </a:lnTo>
                  <a:lnTo>
                    <a:pt x="50" y="21"/>
                  </a:lnTo>
                  <a:lnTo>
                    <a:pt x="53" y="19"/>
                  </a:lnTo>
                  <a:lnTo>
                    <a:pt x="55" y="21"/>
                  </a:lnTo>
                  <a:lnTo>
                    <a:pt x="68" y="36"/>
                  </a:lnTo>
                  <a:lnTo>
                    <a:pt x="74" y="32"/>
                  </a:lnTo>
                  <a:lnTo>
                    <a:pt x="80" y="29"/>
                  </a:lnTo>
                  <a:lnTo>
                    <a:pt x="76" y="11"/>
                  </a:lnTo>
                  <a:lnTo>
                    <a:pt x="76" y="7"/>
                  </a:lnTo>
                  <a:lnTo>
                    <a:pt x="79" y="7"/>
                  </a:lnTo>
                  <a:lnTo>
                    <a:pt x="106" y="0"/>
                  </a:lnTo>
                  <a:lnTo>
                    <a:pt x="110"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3" name="Google Shape;4023;p60"/>
            <p:cNvSpPr/>
            <p:nvPr/>
          </p:nvSpPr>
          <p:spPr>
            <a:xfrm>
              <a:off x="5190892" y="1629202"/>
              <a:ext cx="252922" cy="251532"/>
            </a:xfrm>
            <a:custGeom>
              <a:avLst/>
              <a:gdLst/>
              <a:ahLst/>
              <a:cxnLst/>
              <a:rect l="l" t="t" r="r" b="b"/>
              <a:pathLst>
                <a:path w="182" h="181" extrusionOk="0">
                  <a:moveTo>
                    <a:pt x="93" y="60"/>
                  </a:moveTo>
                  <a:lnTo>
                    <a:pt x="81" y="63"/>
                  </a:lnTo>
                  <a:lnTo>
                    <a:pt x="71" y="68"/>
                  </a:lnTo>
                  <a:lnTo>
                    <a:pt x="64" y="77"/>
                  </a:lnTo>
                  <a:lnTo>
                    <a:pt x="61" y="89"/>
                  </a:lnTo>
                  <a:lnTo>
                    <a:pt x="63" y="100"/>
                  </a:lnTo>
                  <a:lnTo>
                    <a:pt x="69" y="110"/>
                  </a:lnTo>
                  <a:lnTo>
                    <a:pt x="78" y="117"/>
                  </a:lnTo>
                  <a:lnTo>
                    <a:pt x="89" y="119"/>
                  </a:lnTo>
                  <a:lnTo>
                    <a:pt x="101" y="118"/>
                  </a:lnTo>
                  <a:lnTo>
                    <a:pt x="111" y="113"/>
                  </a:lnTo>
                  <a:lnTo>
                    <a:pt x="118" y="102"/>
                  </a:lnTo>
                  <a:lnTo>
                    <a:pt x="120" y="92"/>
                  </a:lnTo>
                  <a:lnTo>
                    <a:pt x="119" y="80"/>
                  </a:lnTo>
                  <a:lnTo>
                    <a:pt x="113" y="71"/>
                  </a:lnTo>
                  <a:lnTo>
                    <a:pt x="103" y="63"/>
                  </a:lnTo>
                  <a:lnTo>
                    <a:pt x="93" y="60"/>
                  </a:lnTo>
                  <a:close/>
                  <a:moveTo>
                    <a:pt x="85" y="0"/>
                  </a:moveTo>
                  <a:lnTo>
                    <a:pt x="86" y="3"/>
                  </a:lnTo>
                  <a:lnTo>
                    <a:pt x="89" y="17"/>
                  </a:lnTo>
                  <a:lnTo>
                    <a:pt x="101" y="17"/>
                  </a:lnTo>
                  <a:lnTo>
                    <a:pt x="105" y="3"/>
                  </a:lnTo>
                  <a:lnTo>
                    <a:pt x="106" y="0"/>
                  </a:lnTo>
                  <a:lnTo>
                    <a:pt x="109" y="1"/>
                  </a:lnTo>
                  <a:lnTo>
                    <a:pt x="130" y="8"/>
                  </a:lnTo>
                  <a:lnTo>
                    <a:pt x="132" y="9"/>
                  </a:lnTo>
                  <a:lnTo>
                    <a:pt x="131" y="12"/>
                  </a:lnTo>
                  <a:lnTo>
                    <a:pt x="126" y="26"/>
                  </a:lnTo>
                  <a:lnTo>
                    <a:pt x="135" y="32"/>
                  </a:lnTo>
                  <a:lnTo>
                    <a:pt x="147" y="22"/>
                  </a:lnTo>
                  <a:lnTo>
                    <a:pt x="149" y="20"/>
                  </a:lnTo>
                  <a:lnTo>
                    <a:pt x="151" y="22"/>
                  </a:lnTo>
                  <a:lnTo>
                    <a:pt x="165" y="38"/>
                  </a:lnTo>
                  <a:lnTo>
                    <a:pt x="168" y="41"/>
                  </a:lnTo>
                  <a:lnTo>
                    <a:pt x="165" y="42"/>
                  </a:lnTo>
                  <a:lnTo>
                    <a:pt x="153" y="52"/>
                  </a:lnTo>
                  <a:lnTo>
                    <a:pt x="158" y="62"/>
                  </a:lnTo>
                  <a:lnTo>
                    <a:pt x="173" y="59"/>
                  </a:lnTo>
                  <a:lnTo>
                    <a:pt x="175" y="58"/>
                  </a:lnTo>
                  <a:lnTo>
                    <a:pt x="177" y="60"/>
                  </a:lnTo>
                  <a:lnTo>
                    <a:pt x="181" y="83"/>
                  </a:lnTo>
                  <a:lnTo>
                    <a:pt x="182" y="85"/>
                  </a:lnTo>
                  <a:lnTo>
                    <a:pt x="179" y="85"/>
                  </a:lnTo>
                  <a:lnTo>
                    <a:pt x="165" y="89"/>
                  </a:lnTo>
                  <a:lnTo>
                    <a:pt x="164" y="100"/>
                  </a:lnTo>
                  <a:lnTo>
                    <a:pt x="178" y="104"/>
                  </a:lnTo>
                  <a:lnTo>
                    <a:pt x="181" y="105"/>
                  </a:lnTo>
                  <a:lnTo>
                    <a:pt x="179" y="107"/>
                  </a:lnTo>
                  <a:lnTo>
                    <a:pt x="173" y="128"/>
                  </a:lnTo>
                  <a:lnTo>
                    <a:pt x="173" y="131"/>
                  </a:lnTo>
                  <a:lnTo>
                    <a:pt x="170" y="130"/>
                  </a:lnTo>
                  <a:lnTo>
                    <a:pt x="156" y="126"/>
                  </a:lnTo>
                  <a:lnTo>
                    <a:pt x="149" y="135"/>
                  </a:lnTo>
                  <a:lnTo>
                    <a:pt x="160" y="145"/>
                  </a:lnTo>
                  <a:lnTo>
                    <a:pt x="161" y="148"/>
                  </a:lnTo>
                  <a:lnTo>
                    <a:pt x="160" y="149"/>
                  </a:lnTo>
                  <a:lnTo>
                    <a:pt x="143" y="164"/>
                  </a:lnTo>
                  <a:lnTo>
                    <a:pt x="141" y="166"/>
                  </a:lnTo>
                  <a:lnTo>
                    <a:pt x="139" y="164"/>
                  </a:lnTo>
                  <a:lnTo>
                    <a:pt x="130" y="153"/>
                  </a:lnTo>
                  <a:lnTo>
                    <a:pt x="119" y="159"/>
                  </a:lnTo>
                  <a:lnTo>
                    <a:pt x="123" y="173"/>
                  </a:lnTo>
                  <a:lnTo>
                    <a:pt x="123" y="176"/>
                  </a:lnTo>
                  <a:lnTo>
                    <a:pt x="120" y="176"/>
                  </a:lnTo>
                  <a:lnTo>
                    <a:pt x="99" y="181"/>
                  </a:lnTo>
                  <a:lnTo>
                    <a:pt x="97" y="181"/>
                  </a:lnTo>
                  <a:lnTo>
                    <a:pt x="96" y="178"/>
                  </a:lnTo>
                  <a:lnTo>
                    <a:pt x="93" y="164"/>
                  </a:lnTo>
                  <a:lnTo>
                    <a:pt x="81" y="164"/>
                  </a:lnTo>
                  <a:lnTo>
                    <a:pt x="77" y="177"/>
                  </a:lnTo>
                  <a:lnTo>
                    <a:pt x="76" y="180"/>
                  </a:lnTo>
                  <a:lnTo>
                    <a:pt x="73" y="180"/>
                  </a:lnTo>
                  <a:lnTo>
                    <a:pt x="52" y="173"/>
                  </a:lnTo>
                  <a:lnTo>
                    <a:pt x="50" y="172"/>
                  </a:lnTo>
                  <a:lnTo>
                    <a:pt x="51" y="169"/>
                  </a:lnTo>
                  <a:lnTo>
                    <a:pt x="56" y="155"/>
                  </a:lnTo>
                  <a:lnTo>
                    <a:pt x="47" y="149"/>
                  </a:lnTo>
                  <a:lnTo>
                    <a:pt x="35" y="159"/>
                  </a:lnTo>
                  <a:lnTo>
                    <a:pt x="34" y="161"/>
                  </a:lnTo>
                  <a:lnTo>
                    <a:pt x="31" y="159"/>
                  </a:lnTo>
                  <a:lnTo>
                    <a:pt x="17" y="143"/>
                  </a:lnTo>
                  <a:lnTo>
                    <a:pt x="16" y="140"/>
                  </a:lnTo>
                  <a:lnTo>
                    <a:pt x="17" y="139"/>
                  </a:lnTo>
                  <a:lnTo>
                    <a:pt x="29" y="128"/>
                  </a:lnTo>
                  <a:lnTo>
                    <a:pt x="23" y="119"/>
                  </a:lnTo>
                  <a:lnTo>
                    <a:pt x="9" y="122"/>
                  </a:lnTo>
                  <a:lnTo>
                    <a:pt x="6" y="122"/>
                  </a:lnTo>
                  <a:lnTo>
                    <a:pt x="5" y="119"/>
                  </a:lnTo>
                  <a:lnTo>
                    <a:pt x="1" y="98"/>
                  </a:lnTo>
                  <a:lnTo>
                    <a:pt x="0" y="96"/>
                  </a:lnTo>
                  <a:lnTo>
                    <a:pt x="3" y="96"/>
                  </a:lnTo>
                  <a:lnTo>
                    <a:pt x="17" y="92"/>
                  </a:lnTo>
                  <a:lnTo>
                    <a:pt x="18" y="81"/>
                  </a:lnTo>
                  <a:lnTo>
                    <a:pt x="4" y="76"/>
                  </a:lnTo>
                  <a:lnTo>
                    <a:pt x="1" y="76"/>
                  </a:lnTo>
                  <a:lnTo>
                    <a:pt x="3" y="73"/>
                  </a:lnTo>
                  <a:lnTo>
                    <a:pt x="9" y="52"/>
                  </a:lnTo>
                  <a:lnTo>
                    <a:pt x="9" y="50"/>
                  </a:lnTo>
                  <a:lnTo>
                    <a:pt x="13" y="50"/>
                  </a:lnTo>
                  <a:lnTo>
                    <a:pt x="26" y="55"/>
                  </a:lnTo>
                  <a:lnTo>
                    <a:pt x="33" y="46"/>
                  </a:lnTo>
                  <a:lnTo>
                    <a:pt x="22" y="34"/>
                  </a:lnTo>
                  <a:lnTo>
                    <a:pt x="21" y="33"/>
                  </a:lnTo>
                  <a:lnTo>
                    <a:pt x="22" y="30"/>
                  </a:lnTo>
                  <a:lnTo>
                    <a:pt x="39" y="16"/>
                  </a:lnTo>
                  <a:lnTo>
                    <a:pt x="41" y="15"/>
                  </a:lnTo>
                  <a:lnTo>
                    <a:pt x="43" y="16"/>
                  </a:lnTo>
                  <a:lnTo>
                    <a:pt x="52" y="28"/>
                  </a:lnTo>
                  <a:lnTo>
                    <a:pt x="63" y="22"/>
                  </a:lnTo>
                  <a:lnTo>
                    <a:pt x="59" y="8"/>
                  </a:lnTo>
                  <a:lnTo>
                    <a:pt x="59" y="5"/>
                  </a:lnTo>
                  <a:lnTo>
                    <a:pt x="61" y="4"/>
                  </a:lnTo>
                  <a:lnTo>
                    <a:pt x="82" y="0"/>
                  </a:lnTo>
                  <a:lnTo>
                    <a:pt x="85"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4" name="Google Shape;4024;p60"/>
            <p:cNvSpPr/>
            <p:nvPr/>
          </p:nvSpPr>
          <p:spPr>
            <a:xfrm>
              <a:off x="5154761" y="4403002"/>
              <a:ext cx="371045" cy="369655"/>
            </a:xfrm>
            <a:custGeom>
              <a:avLst/>
              <a:gdLst/>
              <a:ahLst/>
              <a:cxnLst/>
              <a:rect l="l" t="t" r="r" b="b"/>
              <a:pathLst>
                <a:path w="267" h="266" extrusionOk="0">
                  <a:moveTo>
                    <a:pt x="136" y="89"/>
                  </a:moveTo>
                  <a:lnTo>
                    <a:pt x="119" y="91"/>
                  </a:lnTo>
                  <a:lnTo>
                    <a:pt x="104" y="101"/>
                  </a:lnTo>
                  <a:lnTo>
                    <a:pt x="94" y="114"/>
                  </a:lnTo>
                  <a:lnTo>
                    <a:pt x="90" y="131"/>
                  </a:lnTo>
                  <a:lnTo>
                    <a:pt x="93" y="146"/>
                  </a:lnTo>
                  <a:lnTo>
                    <a:pt x="102" y="161"/>
                  </a:lnTo>
                  <a:lnTo>
                    <a:pt x="115" y="171"/>
                  </a:lnTo>
                  <a:lnTo>
                    <a:pt x="132" y="175"/>
                  </a:lnTo>
                  <a:lnTo>
                    <a:pt x="148" y="174"/>
                  </a:lnTo>
                  <a:lnTo>
                    <a:pt x="162" y="165"/>
                  </a:lnTo>
                  <a:lnTo>
                    <a:pt x="173" y="150"/>
                  </a:lnTo>
                  <a:lnTo>
                    <a:pt x="177" y="135"/>
                  </a:lnTo>
                  <a:lnTo>
                    <a:pt x="175" y="118"/>
                  </a:lnTo>
                  <a:lnTo>
                    <a:pt x="166" y="103"/>
                  </a:lnTo>
                  <a:lnTo>
                    <a:pt x="152" y="93"/>
                  </a:lnTo>
                  <a:lnTo>
                    <a:pt x="136" y="89"/>
                  </a:lnTo>
                  <a:close/>
                  <a:moveTo>
                    <a:pt x="125" y="0"/>
                  </a:moveTo>
                  <a:lnTo>
                    <a:pt x="127" y="4"/>
                  </a:lnTo>
                  <a:lnTo>
                    <a:pt x="131" y="25"/>
                  </a:lnTo>
                  <a:lnTo>
                    <a:pt x="140" y="25"/>
                  </a:lnTo>
                  <a:lnTo>
                    <a:pt x="148" y="25"/>
                  </a:lnTo>
                  <a:lnTo>
                    <a:pt x="154" y="5"/>
                  </a:lnTo>
                  <a:lnTo>
                    <a:pt x="156" y="1"/>
                  </a:lnTo>
                  <a:lnTo>
                    <a:pt x="160" y="2"/>
                  </a:lnTo>
                  <a:lnTo>
                    <a:pt x="190" y="12"/>
                  </a:lnTo>
                  <a:lnTo>
                    <a:pt x="194" y="13"/>
                  </a:lnTo>
                  <a:lnTo>
                    <a:pt x="192" y="17"/>
                  </a:lnTo>
                  <a:lnTo>
                    <a:pt x="186" y="38"/>
                  </a:lnTo>
                  <a:lnTo>
                    <a:pt x="192" y="42"/>
                  </a:lnTo>
                  <a:lnTo>
                    <a:pt x="199" y="47"/>
                  </a:lnTo>
                  <a:lnTo>
                    <a:pt x="215" y="33"/>
                  </a:lnTo>
                  <a:lnTo>
                    <a:pt x="218" y="29"/>
                  </a:lnTo>
                  <a:lnTo>
                    <a:pt x="221" y="33"/>
                  </a:lnTo>
                  <a:lnTo>
                    <a:pt x="242" y="56"/>
                  </a:lnTo>
                  <a:lnTo>
                    <a:pt x="245" y="59"/>
                  </a:lnTo>
                  <a:lnTo>
                    <a:pt x="242" y="61"/>
                  </a:lnTo>
                  <a:lnTo>
                    <a:pt x="226" y="76"/>
                  </a:lnTo>
                  <a:lnTo>
                    <a:pt x="230" y="84"/>
                  </a:lnTo>
                  <a:lnTo>
                    <a:pt x="233" y="90"/>
                  </a:lnTo>
                  <a:lnTo>
                    <a:pt x="255" y="86"/>
                  </a:lnTo>
                  <a:lnTo>
                    <a:pt x="259" y="85"/>
                  </a:lnTo>
                  <a:lnTo>
                    <a:pt x="259" y="89"/>
                  </a:lnTo>
                  <a:lnTo>
                    <a:pt x="266" y="120"/>
                  </a:lnTo>
                  <a:lnTo>
                    <a:pt x="267" y="124"/>
                  </a:lnTo>
                  <a:lnTo>
                    <a:pt x="263" y="125"/>
                  </a:lnTo>
                  <a:lnTo>
                    <a:pt x="242" y="129"/>
                  </a:lnTo>
                  <a:lnTo>
                    <a:pt x="242" y="139"/>
                  </a:lnTo>
                  <a:lnTo>
                    <a:pt x="241" y="146"/>
                  </a:lnTo>
                  <a:lnTo>
                    <a:pt x="262" y="153"/>
                  </a:lnTo>
                  <a:lnTo>
                    <a:pt x="266" y="154"/>
                  </a:lnTo>
                  <a:lnTo>
                    <a:pt x="264" y="158"/>
                  </a:lnTo>
                  <a:lnTo>
                    <a:pt x="254" y="188"/>
                  </a:lnTo>
                  <a:lnTo>
                    <a:pt x="253" y="192"/>
                  </a:lnTo>
                  <a:lnTo>
                    <a:pt x="249" y="191"/>
                  </a:lnTo>
                  <a:lnTo>
                    <a:pt x="229" y="184"/>
                  </a:lnTo>
                  <a:lnTo>
                    <a:pt x="224" y="191"/>
                  </a:lnTo>
                  <a:lnTo>
                    <a:pt x="220" y="197"/>
                  </a:lnTo>
                  <a:lnTo>
                    <a:pt x="234" y="215"/>
                  </a:lnTo>
                  <a:lnTo>
                    <a:pt x="237" y="217"/>
                  </a:lnTo>
                  <a:lnTo>
                    <a:pt x="234" y="220"/>
                  </a:lnTo>
                  <a:lnTo>
                    <a:pt x="211" y="241"/>
                  </a:lnTo>
                  <a:lnTo>
                    <a:pt x="207" y="243"/>
                  </a:lnTo>
                  <a:lnTo>
                    <a:pt x="204" y="241"/>
                  </a:lnTo>
                  <a:lnTo>
                    <a:pt x="190" y="225"/>
                  </a:lnTo>
                  <a:lnTo>
                    <a:pt x="183" y="229"/>
                  </a:lnTo>
                  <a:lnTo>
                    <a:pt x="175" y="232"/>
                  </a:lnTo>
                  <a:lnTo>
                    <a:pt x="180" y="254"/>
                  </a:lnTo>
                  <a:lnTo>
                    <a:pt x="180" y="258"/>
                  </a:lnTo>
                  <a:lnTo>
                    <a:pt x="177" y="258"/>
                  </a:lnTo>
                  <a:lnTo>
                    <a:pt x="145" y="264"/>
                  </a:lnTo>
                  <a:lnTo>
                    <a:pt x="141" y="266"/>
                  </a:lnTo>
                  <a:lnTo>
                    <a:pt x="141" y="262"/>
                  </a:lnTo>
                  <a:lnTo>
                    <a:pt x="136" y="241"/>
                  </a:lnTo>
                  <a:lnTo>
                    <a:pt x="128" y="241"/>
                  </a:lnTo>
                  <a:lnTo>
                    <a:pt x="120" y="239"/>
                  </a:lnTo>
                  <a:lnTo>
                    <a:pt x="114" y="260"/>
                  </a:lnTo>
                  <a:lnTo>
                    <a:pt x="112" y="264"/>
                  </a:lnTo>
                  <a:lnTo>
                    <a:pt x="108" y="263"/>
                  </a:lnTo>
                  <a:lnTo>
                    <a:pt x="78" y="252"/>
                  </a:lnTo>
                  <a:lnTo>
                    <a:pt x="74" y="251"/>
                  </a:lnTo>
                  <a:lnTo>
                    <a:pt x="76" y="247"/>
                  </a:lnTo>
                  <a:lnTo>
                    <a:pt x="82" y="228"/>
                  </a:lnTo>
                  <a:lnTo>
                    <a:pt x="74" y="222"/>
                  </a:lnTo>
                  <a:lnTo>
                    <a:pt x="68" y="218"/>
                  </a:lnTo>
                  <a:lnTo>
                    <a:pt x="52" y="233"/>
                  </a:lnTo>
                  <a:lnTo>
                    <a:pt x="49" y="235"/>
                  </a:lnTo>
                  <a:lnTo>
                    <a:pt x="47" y="233"/>
                  </a:lnTo>
                  <a:lnTo>
                    <a:pt x="25" y="209"/>
                  </a:lnTo>
                  <a:lnTo>
                    <a:pt x="22" y="205"/>
                  </a:lnTo>
                  <a:lnTo>
                    <a:pt x="25" y="203"/>
                  </a:lnTo>
                  <a:lnTo>
                    <a:pt x="42" y="188"/>
                  </a:lnTo>
                  <a:lnTo>
                    <a:pt x="38" y="182"/>
                  </a:lnTo>
                  <a:lnTo>
                    <a:pt x="34" y="174"/>
                  </a:lnTo>
                  <a:lnTo>
                    <a:pt x="13" y="179"/>
                  </a:lnTo>
                  <a:lnTo>
                    <a:pt x="9" y="179"/>
                  </a:lnTo>
                  <a:lnTo>
                    <a:pt x="8" y="175"/>
                  </a:lnTo>
                  <a:lnTo>
                    <a:pt x="1" y="144"/>
                  </a:lnTo>
                  <a:lnTo>
                    <a:pt x="0" y="140"/>
                  </a:lnTo>
                  <a:lnTo>
                    <a:pt x="5" y="140"/>
                  </a:lnTo>
                  <a:lnTo>
                    <a:pt x="26" y="135"/>
                  </a:lnTo>
                  <a:lnTo>
                    <a:pt x="26" y="127"/>
                  </a:lnTo>
                  <a:lnTo>
                    <a:pt x="26" y="119"/>
                  </a:lnTo>
                  <a:lnTo>
                    <a:pt x="6" y="112"/>
                  </a:lnTo>
                  <a:lnTo>
                    <a:pt x="2" y="111"/>
                  </a:lnTo>
                  <a:lnTo>
                    <a:pt x="4" y="107"/>
                  </a:lnTo>
                  <a:lnTo>
                    <a:pt x="13" y="77"/>
                  </a:lnTo>
                  <a:lnTo>
                    <a:pt x="14" y="73"/>
                  </a:lnTo>
                  <a:lnTo>
                    <a:pt x="18" y="74"/>
                  </a:lnTo>
                  <a:lnTo>
                    <a:pt x="39" y="81"/>
                  </a:lnTo>
                  <a:lnTo>
                    <a:pt x="43" y="73"/>
                  </a:lnTo>
                  <a:lnTo>
                    <a:pt x="48" y="67"/>
                  </a:lnTo>
                  <a:lnTo>
                    <a:pt x="32" y="51"/>
                  </a:lnTo>
                  <a:lnTo>
                    <a:pt x="30" y="48"/>
                  </a:lnTo>
                  <a:lnTo>
                    <a:pt x="34" y="46"/>
                  </a:lnTo>
                  <a:lnTo>
                    <a:pt x="57" y="23"/>
                  </a:lnTo>
                  <a:lnTo>
                    <a:pt x="60" y="21"/>
                  </a:lnTo>
                  <a:lnTo>
                    <a:pt x="63" y="23"/>
                  </a:lnTo>
                  <a:lnTo>
                    <a:pt x="77" y="40"/>
                  </a:lnTo>
                  <a:lnTo>
                    <a:pt x="85" y="36"/>
                  </a:lnTo>
                  <a:lnTo>
                    <a:pt x="91" y="33"/>
                  </a:lnTo>
                  <a:lnTo>
                    <a:pt x="87" y="12"/>
                  </a:lnTo>
                  <a:lnTo>
                    <a:pt x="86" y="8"/>
                  </a:lnTo>
                  <a:lnTo>
                    <a:pt x="90" y="6"/>
                  </a:lnTo>
                  <a:lnTo>
                    <a:pt x="122" y="0"/>
                  </a:lnTo>
                  <a:lnTo>
                    <a:pt x="125"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5" name="Google Shape;4025;p60"/>
            <p:cNvSpPr/>
            <p:nvPr/>
          </p:nvSpPr>
          <p:spPr>
            <a:xfrm>
              <a:off x="4701725" y="3751243"/>
              <a:ext cx="368265" cy="371045"/>
            </a:xfrm>
            <a:custGeom>
              <a:avLst/>
              <a:gdLst/>
              <a:ahLst/>
              <a:cxnLst/>
              <a:rect l="l" t="t" r="r" b="b"/>
              <a:pathLst>
                <a:path w="265" h="267" extrusionOk="0">
                  <a:moveTo>
                    <a:pt x="134" y="90"/>
                  </a:moveTo>
                  <a:lnTo>
                    <a:pt x="119" y="93"/>
                  </a:lnTo>
                  <a:lnTo>
                    <a:pt x="104" y="101"/>
                  </a:lnTo>
                  <a:lnTo>
                    <a:pt x="94" y="115"/>
                  </a:lnTo>
                  <a:lnTo>
                    <a:pt x="90" y="131"/>
                  </a:lnTo>
                  <a:lnTo>
                    <a:pt x="91" y="148"/>
                  </a:lnTo>
                  <a:lnTo>
                    <a:pt x="100" y="162"/>
                  </a:lnTo>
                  <a:lnTo>
                    <a:pt x="115" y="173"/>
                  </a:lnTo>
                  <a:lnTo>
                    <a:pt x="131" y="177"/>
                  </a:lnTo>
                  <a:lnTo>
                    <a:pt x="148" y="174"/>
                  </a:lnTo>
                  <a:lnTo>
                    <a:pt x="162" y="166"/>
                  </a:lnTo>
                  <a:lnTo>
                    <a:pt x="172" y="152"/>
                  </a:lnTo>
                  <a:lnTo>
                    <a:pt x="176" y="136"/>
                  </a:lnTo>
                  <a:lnTo>
                    <a:pt x="174" y="119"/>
                  </a:lnTo>
                  <a:lnTo>
                    <a:pt x="165" y="105"/>
                  </a:lnTo>
                  <a:lnTo>
                    <a:pt x="151" y="94"/>
                  </a:lnTo>
                  <a:lnTo>
                    <a:pt x="134" y="90"/>
                  </a:lnTo>
                  <a:close/>
                  <a:moveTo>
                    <a:pt x="125" y="0"/>
                  </a:moveTo>
                  <a:lnTo>
                    <a:pt x="125" y="4"/>
                  </a:lnTo>
                  <a:lnTo>
                    <a:pt x="131" y="26"/>
                  </a:lnTo>
                  <a:lnTo>
                    <a:pt x="138" y="26"/>
                  </a:lnTo>
                  <a:lnTo>
                    <a:pt x="146" y="26"/>
                  </a:lnTo>
                  <a:lnTo>
                    <a:pt x="153" y="5"/>
                  </a:lnTo>
                  <a:lnTo>
                    <a:pt x="154" y="1"/>
                  </a:lnTo>
                  <a:lnTo>
                    <a:pt x="158" y="3"/>
                  </a:lnTo>
                  <a:lnTo>
                    <a:pt x="188" y="13"/>
                  </a:lnTo>
                  <a:lnTo>
                    <a:pt x="192" y="14"/>
                  </a:lnTo>
                  <a:lnTo>
                    <a:pt x="191" y="18"/>
                  </a:lnTo>
                  <a:lnTo>
                    <a:pt x="184" y="39"/>
                  </a:lnTo>
                  <a:lnTo>
                    <a:pt x="191" y="43"/>
                  </a:lnTo>
                  <a:lnTo>
                    <a:pt x="199" y="47"/>
                  </a:lnTo>
                  <a:lnTo>
                    <a:pt x="214" y="33"/>
                  </a:lnTo>
                  <a:lnTo>
                    <a:pt x="217" y="30"/>
                  </a:lnTo>
                  <a:lnTo>
                    <a:pt x="220" y="33"/>
                  </a:lnTo>
                  <a:lnTo>
                    <a:pt x="242" y="58"/>
                  </a:lnTo>
                  <a:lnTo>
                    <a:pt x="244" y="60"/>
                  </a:lnTo>
                  <a:lnTo>
                    <a:pt x="241" y="63"/>
                  </a:lnTo>
                  <a:lnTo>
                    <a:pt x="225" y="77"/>
                  </a:lnTo>
                  <a:lnTo>
                    <a:pt x="229" y="85"/>
                  </a:lnTo>
                  <a:lnTo>
                    <a:pt x="233" y="92"/>
                  </a:lnTo>
                  <a:lnTo>
                    <a:pt x="254" y="88"/>
                  </a:lnTo>
                  <a:lnTo>
                    <a:pt x="258" y="86"/>
                  </a:lnTo>
                  <a:lnTo>
                    <a:pt x="259" y="90"/>
                  </a:lnTo>
                  <a:lnTo>
                    <a:pt x="265" y="122"/>
                  </a:lnTo>
                  <a:lnTo>
                    <a:pt x="265" y="126"/>
                  </a:lnTo>
                  <a:lnTo>
                    <a:pt x="262" y="127"/>
                  </a:lnTo>
                  <a:lnTo>
                    <a:pt x="241" y="131"/>
                  </a:lnTo>
                  <a:lnTo>
                    <a:pt x="241" y="139"/>
                  </a:lnTo>
                  <a:lnTo>
                    <a:pt x="239" y="147"/>
                  </a:lnTo>
                  <a:lnTo>
                    <a:pt x="260" y="154"/>
                  </a:lnTo>
                  <a:lnTo>
                    <a:pt x="264" y="156"/>
                  </a:lnTo>
                  <a:lnTo>
                    <a:pt x="263" y="158"/>
                  </a:lnTo>
                  <a:lnTo>
                    <a:pt x="254" y="190"/>
                  </a:lnTo>
                  <a:lnTo>
                    <a:pt x="252" y="194"/>
                  </a:lnTo>
                  <a:lnTo>
                    <a:pt x="248" y="192"/>
                  </a:lnTo>
                  <a:lnTo>
                    <a:pt x="227" y="186"/>
                  </a:lnTo>
                  <a:lnTo>
                    <a:pt x="224" y="192"/>
                  </a:lnTo>
                  <a:lnTo>
                    <a:pt x="218" y="199"/>
                  </a:lnTo>
                  <a:lnTo>
                    <a:pt x="233" y="215"/>
                  </a:lnTo>
                  <a:lnTo>
                    <a:pt x="237" y="219"/>
                  </a:lnTo>
                  <a:lnTo>
                    <a:pt x="233" y="221"/>
                  </a:lnTo>
                  <a:lnTo>
                    <a:pt x="209" y="242"/>
                  </a:lnTo>
                  <a:lnTo>
                    <a:pt x="207" y="245"/>
                  </a:lnTo>
                  <a:lnTo>
                    <a:pt x="204" y="242"/>
                  </a:lnTo>
                  <a:lnTo>
                    <a:pt x="189" y="225"/>
                  </a:lnTo>
                  <a:lnTo>
                    <a:pt x="182" y="229"/>
                  </a:lnTo>
                  <a:lnTo>
                    <a:pt x="175" y="233"/>
                  </a:lnTo>
                  <a:lnTo>
                    <a:pt x="179" y="254"/>
                  </a:lnTo>
                  <a:lnTo>
                    <a:pt x="180" y="258"/>
                  </a:lnTo>
                  <a:lnTo>
                    <a:pt x="176" y="259"/>
                  </a:lnTo>
                  <a:lnTo>
                    <a:pt x="145" y="266"/>
                  </a:lnTo>
                  <a:lnTo>
                    <a:pt x="141" y="267"/>
                  </a:lnTo>
                  <a:lnTo>
                    <a:pt x="140" y="263"/>
                  </a:lnTo>
                  <a:lnTo>
                    <a:pt x="136" y="241"/>
                  </a:lnTo>
                  <a:lnTo>
                    <a:pt x="127" y="241"/>
                  </a:lnTo>
                  <a:lnTo>
                    <a:pt x="119" y="241"/>
                  </a:lnTo>
                  <a:lnTo>
                    <a:pt x="112" y="262"/>
                  </a:lnTo>
                  <a:lnTo>
                    <a:pt x="111" y="266"/>
                  </a:lnTo>
                  <a:lnTo>
                    <a:pt x="107" y="264"/>
                  </a:lnTo>
                  <a:lnTo>
                    <a:pt x="77" y="254"/>
                  </a:lnTo>
                  <a:lnTo>
                    <a:pt x="73" y="253"/>
                  </a:lnTo>
                  <a:lnTo>
                    <a:pt x="74" y="249"/>
                  </a:lnTo>
                  <a:lnTo>
                    <a:pt x="81" y="228"/>
                  </a:lnTo>
                  <a:lnTo>
                    <a:pt x="74" y="224"/>
                  </a:lnTo>
                  <a:lnTo>
                    <a:pt x="68" y="220"/>
                  </a:lnTo>
                  <a:lnTo>
                    <a:pt x="51" y="234"/>
                  </a:lnTo>
                  <a:lnTo>
                    <a:pt x="48" y="237"/>
                  </a:lnTo>
                  <a:lnTo>
                    <a:pt x="45" y="234"/>
                  </a:lnTo>
                  <a:lnTo>
                    <a:pt x="24" y="209"/>
                  </a:lnTo>
                  <a:lnTo>
                    <a:pt x="22" y="207"/>
                  </a:lnTo>
                  <a:lnTo>
                    <a:pt x="24" y="204"/>
                  </a:lnTo>
                  <a:lnTo>
                    <a:pt x="40" y="190"/>
                  </a:lnTo>
                  <a:lnTo>
                    <a:pt x="36" y="182"/>
                  </a:lnTo>
                  <a:lnTo>
                    <a:pt x="34" y="175"/>
                  </a:lnTo>
                  <a:lnTo>
                    <a:pt x="11" y="179"/>
                  </a:lnTo>
                  <a:lnTo>
                    <a:pt x="7" y="181"/>
                  </a:lnTo>
                  <a:lnTo>
                    <a:pt x="7" y="177"/>
                  </a:lnTo>
                  <a:lnTo>
                    <a:pt x="1" y="145"/>
                  </a:lnTo>
                  <a:lnTo>
                    <a:pt x="0" y="141"/>
                  </a:lnTo>
                  <a:lnTo>
                    <a:pt x="3" y="140"/>
                  </a:lnTo>
                  <a:lnTo>
                    <a:pt x="24" y="136"/>
                  </a:lnTo>
                  <a:lnTo>
                    <a:pt x="24" y="128"/>
                  </a:lnTo>
                  <a:lnTo>
                    <a:pt x="26" y="120"/>
                  </a:lnTo>
                  <a:lnTo>
                    <a:pt x="5" y="114"/>
                  </a:lnTo>
                  <a:lnTo>
                    <a:pt x="1" y="113"/>
                  </a:lnTo>
                  <a:lnTo>
                    <a:pt x="2" y="109"/>
                  </a:lnTo>
                  <a:lnTo>
                    <a:pt x="13" y="77"/>
                  </a:lnTo>
                  <a:lnTo>
                    <a:pt x="14" y="73"/>
                  </a:lnTo>
                  <a:lnTo>
                    <a:pt x="18" y="75"/>
                  </a:lnTo>
                  <a:lnTo>
                    <a:pt x="38" y="81"/>
                  </a:lnTo>
                  <a:lnTo>
                    <a:pt x="43" y="75"/>
                  </a:lnTo>
                  <a:lnTo>
                    <a:pt x="47" y="68"/>
                  </a:lnTo>
                  <a:lnTo>
                    <a:pt x="32" y="52"/>
                  </a:lnTo>
                  <a:lnTo>
                    <a:pt x="30" y="48"/>
                  </a:lnTo>
                  <a:lnTo>
                    <a:pt x="32" y="46"/>
                  </a:lnTo>
                  <a:lnTo>
                    <a:pt x="56" y="25"/>
                  </a:lnTo>
                  <a:lnTo>
                    <a:pt x="60" y="22"/>
                  </a:lnTo>
                  <a:lnTo>
                    <a:pt x="62" y="25"/>
                  </a:lnTo>
                  <a:lnTo>
                    <a:pt x="77" y="42"/>
                  </a:lnTo>
                  <a:lnTo>
                    <a:pt x="83" y="38"/>
                  </a:lnTo>
                  <a:lnTo>
                    <a:pt x="91" y="34"/>
                  </a:lnTo>
                  <a:lnTo>
                    <a:pt x="86" y="13"/>
                  </a:lnTo>
                  <a:lnTo>
                    <a:pt x="86" y="9"/>
                  </a:lnTo>
                  <a:lnTo>
                    <a:pt x="90" y="8"/>
                  </a:lnTo>
                  <a:lnTo>
                    <a:pt x="121" y="1"/>
                  </a:lnTo>
                  <a:lnTo>
                    <a:pt x="125"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6" name="Google Shape;4026;p60"/>
            <p:cNvSpPr/>
            <p:nvPr/>
          </p:nvSpPr>
          <p:spPr>
            <a:xfrm>
              <a:off x="4944919" y="3267634"/>
              <a:ext cx="369655" cy="368265"/>
            </a:xfrm>
            <a:custGeom>
              <a:avLst/>
              <a:gdLst/>
              <a:ahLst/>
              <a:cxnLst/>
              <a:rect l="l" t="t" r="r" b="b"/>
              <a:pathLst>
                <a:path w="266" h="265" extrusionOk="0">
                  <a:moveTo>
                    <a:pt x="135" y="89"/>
                  </a:moveTo>
                  <a:lnTo>
                    <a:pt x="118" y="91"/>
                  </a:lnTo>
                  <a:lnTo>
                    <a:pt x="104" y="100"/>
                  </a:lnTo>
                  <a:lnTo>
                    <a:pt x="93" y="114"/>
                  </a:lnTo>
                  <a:lnTo>
                    <a:pt x="89" y="131"/>
                  </a:lnTo>
                  <a:lnTo>
                    <a:pt x="92" y="146"/>
                  </a:lnTo>
                  <a:lnTo>
                    <a:pt x="101" y="161"/>
                  </a:lnTo>
                  <a:lnTo>
                    <a:pt x="114" y="171"/>
                  </a:lnTo>
                  <a:lnTo>
                    <a:pt x="131" y="175"/>
                  </a:lnTo>
                  <a:lnTo>
                    <a:pt x="147" y="174"/>
                  </a:lnTo>
                  <a:lnTo>
                    <a:pt x="162" y="165"/>
                  </a:lnTo>
                  <a:lnTo>
                    <a:pt x="172" y="150"/>
                  </a:lnTo>
                  <a:lnTo>
                    <a:pt x="176" y="135"/>
                  </a:lnTo>
                  <a:lnTo>
                    <a:pt x="174" y="117"/>
                  </a:lnTo>
                  <a:lnTo>
                    <a:pt x="165" y="103"/>
                  </a:lnTo>
                  <a:lnTo>
                    <a:pt x="151" y="93"/>
                  </a:lnTo>
                  <a:lnTo>
                    <a:pt x="135" y="89"/>
                  </a:lnTo>
                  <a:close/>
                  <a:moveTo>
                    <a:pt x="125" y="0"/>
                  </a:moveTo>
                  <a:lnTo>
                    <a:pt x="126" y="4"/>
                  </a:lnTo>
                  <a:lnTo>
                    <a:pt x="130" y="25"/>
                  </a:lnTo>
                  <a:lnTo>
                    <a:pt x="139" y="25"/>
                  </a:lnTo>
                  <a:lnTo>
                    <a:pt x="147" y="25"/>
                  </a:lnTo>
                  <a:lnTo>
                    <a:pt x="153" y="5"/>
                  </a:lnTo>
                  <a:lnTo>
                    <a:pt x="155" y="1"/>
                  </a:lnTo>
                  <a:lnTo>
                    <a:pt x="159" y="2"/>
                  </a:lnTo>
                  <a:lnTo>
                    <a:pt x="189" y="11"/>
                  </a:lnTo>
                  <a:lnTo>
                    <a:pt x="193" y="13"/>
                  </a:lnTo>
                  <a:lnTo>
                    <a:pt x="191" y="17"/>
                  </a:lnTo>
                  <a:lnTo>
                    <a:pt x="185" y="38"/>
                  </a:lnTo>
                  <a:lnTo>
                    <a:pt x="191" y="42"/>
                  </a:lnTo>
                  <a:lnTo>
                    <a:pt x="198" y="47"/>
                  </a:lnTo>
                  <a:lnTo>
                    <a:pt x="215" y="31"/>
                  </a:lnTo>
                  <a:lnTo>
                    <a:pt x="218" y="28"/>
                  </a:lnTo>
                  <a:lnTo>
                    <a:pt x="220" y="32"/>
                  </a:lnTo>
                  <a:lnTo>
                    <a:pt x="241" y="56"/>
                  </a:lnTo>
                  <a:lnTo>
                    <a:pt x="244" y="59"/>
                  </a:lnTo>
                  <a:lnTo>
                    <a:pt x="241" y="61"/>
                  </a:lnTo>
                  <a:lnTo>
                    <a:pt x="225" y="76"/>
                  </a:lnTo>
                  <a:lnTo>
                    <a:pt x="229" y="83"/>
                  </a:lnTo>
                  <a:lnTo>
                    <a:pt x="232" y="90"/>
                  </a:lnTo>
                  <a:lnTo>
                    <a:pt x="254" y="86"/>
                  </a:lnTo>
                  <a:lnTo>
                    <a:pt x="258" y="85"/>
                  </a:lnTo>
                  <a:lnTo>
                    <a:pt x="258" y="89"/>
                  </a:lnTo>
                  <a:lnTo>
                    <a:pt x="265" y="120"/>
                  </a:lnTo>
                  <a:lnTo>
                    <a:pt x="266" y="124"/>
                  </a:lnTo>
                  <a:lnTo>
                    <a:pt x="262" y="125"/>
                  </a:lnTo>
                  <a:lnTo>
                    <a:pt x="241" y="129"/>
                  </a:lnTo>
                  <a:lnTo>
                    <a:pt x="241" y="138"/>
                  </a:lnTo>
                  <a:lnTo>
                    <a:pt x="240" y="146"/>
                  </a:lnTo>
                  <a:lnTo>
                    <a:pt x="261" y="153"/>
                  </a:lnTo>
                  <a:lnTo>
                    <a:pt x="265" y="154"/>
                  </a:lnTo>
                  <a:lnTo>
                    <a:pt x="263" y="158"/>
                  </a:lnTo>
                  <a:lnTo>
                    <a:pt x="253" y="188"/>
                  </a:lnTo>
                  <a:lnTo>
                    <a:pt x="252" y="192"/>
                  </a:lnTo>
                  <a:lnTo>
                    <a:pt x="248" y="191"/>
                  </a:lnTo>
                  <a:lnTo>
                    <a:pt x="228" y="184"/>
                  </a:lnTo>
                  <a:lnTo>
                    <a:pt x="223" y="191"/>
                  </a:lnTo>
                  <a:lnTo>
                    <a:pt x="219" y="197"/>
                  </a:lnTo>
                  <a:lnTo>
                    <a:pt x="233" y="214"/>
                  </a:lnTo>
                  <a:lnTo>
                    <a:pt x="236" y="217"/>
                  </a:lnTo>
                  <a:lnTo>
                    <a:pt x="233" y="220"/>
                  </a:lnTo>
                  <a:lnTo>
                    <a:pt x="210" y="241"/>
                  </a:lnTo>
                  <a:lnTo>
                    <a:pt x="206" y="243"/>
                  </a:lnTo>
                  <a:lnTo>
                    <a:pt x="203" y="241"/>
                  </a:lnTo>
                  <a:lnTo>
                    <a:pt x="189" y="225"/>
                  </a:lnTo>
                  <a:lnTo>
                    <a:pt x="182" y="229"/>
                  </a:lnTo>
                  <a:lnTo>
                    <a:pt x="174" y="231"/>
                  </a:lnTo>
                  <a:lnTo>
                    <a:pt x="180" y="254"/>
                  </a:lnTo>
                  <a:lnTo>
                    <a:pt x="180" y="258"/>
                  </a:lnTo>
                  <a:lnTo>
                    <a:pt x="176" y="258"/>
                  </a:lnTo>
                  <a:lnTo>
                    <a:pt x="144" y="264"/>
                  </a:lnTo>
                  <a:lnTo>
                    <a:pt x="140" y="265"/>
                  </a:lnTo>
                  <a:lnTo>
                    <a:pt x="140" y="262"/>
                  </a:lnTo>
                  <a:lnTo>
                    <a:pt x="135" y="241"/>
                  </a:lnTo>
                  <a:lnTo>
                    <a:pt x="127" y="241"/>
                  </a:lnTo>
                  <a:lnTo>
                    <a:pt x="119" y="239"/>
                  </a:lnTo>
                  <a:lnTo>
                    <a:pt x="113" y="260"/>
                  </a:lnTo>
                  <a:lnTo>
                    <a:pt x="111" y="264"/>
                  </a:lnTo>
                  <a:lnTo>
                    <a:pt x="107" y="263"/>
                  </a:lnTo>
                  <a:lnTo>
                    <a:pt x="77" y="252"/>
                  </a:lnTo>
                  <a:lnTo>
                    <a:pt x="73" y="251"/>
                  </a:lnTo>
                  <a:lnTo>
                    <a:pt x="75" y="247"/>
                  </a:lnTo>
                  <a:lnTo>
                    <a:pt x="81" y="227"/>
                  </a:lnTo>
                  <a:lnTo>
                    <a:pt x="75" y="222"/>
                  </a:lnTo>
                  <a:lnTo>
                    <a:pt x="67" y="218"/>
                  </a:lnTo>
                  <a:lnTo>
                    <a:pt x="51" y="233"/>
                  </a:lnTo>
                  <a:lnTo>
                    <a:pt x="49" y="235"/>
                  </a:lnTo>
                  <a:lnTo>
                    <a:pt x="46" y="233"/>
                  </a:lnTo>
                  <a:lnTo>
                    <a:pt x="24" y="209"/>
                  </a:lnTo>
                  <a:lnTo>
                    <a:pt x="21" y="205"/>
                  </a:lnTo>
                  <a:lnTo>
                    <a:pt x="25" y="203"/>
                  </a:lnTo>
                  <a:lnTo>
                    <a:pt x="41" y="188"/>
                  </a:lnTo>
                  <a:lnTo>
                    <a:pt x="37" y="182"/>
                  </a:lnTo>
                  <a:lnTo>
                    <a:pt x="33" y="174"/>
                  </a:lnTo>
                  <a:lnTo>
                    <a:pt x="12" y="179"/>
                  </a:lnTo>
                  <a:lnTo>
                    <a:pt x="8" y="179"/>
                  </a:lnTo>
                  <a:lnTo>
                    <a:pt x="7" y="175"/>
                  </a:lnTo>
                  <a:lnTo>
                    <a:pt x="0" y="144"/>
                  </a:lnTo>
                  <a:lnTo>
                    <a:pt x="0" y="140"/>
                  </a:lnTo>
                  <a:lnTo>
                    <a:pt x="4" y="140"/>
                  </a:lnTo>
                  <a:lnTo>
                    <a:pt x="25" y="135"/>
                  </a:lnTo>
                  <a:lnTo>
                    <a:pt x="25" y="127"/>
                  </a:lnTo>
                  <a:lnTo>
                    <a:pt x="26" y="119"/>
                  </a:lnTo>
                  <a:lnTo>
                    <a:pt x="5" y="112"/>
                  </a:lnTo>
                  <a:lnTo>
                    <a:pt x="1" y="111"/>
                  </a:lnTo>
                  <a:lnTo>
                    <a:pt x="3" y="107"/>
                  </a:lnTo>
                  <a:lnTo>
                    <a:pt x="12" y="77"/>
                  </a:lnTo>
                  <a:lnTo>
                    <a:pt x="13" y="73"/>
                  </a:lnTo>
                  <a:lnTo>
                    <a:pt x="17" y="74"/>
                  </a:lnTo>
                  <a:lnTo>
                    <a:pt x="38" y="81"/>
                  </a:lnTo>
                  <a:lnTo>
                    <a:pt x="42" y="73"/>
                  </a:lnTo>
                  <a:lnTo>
                    <a:pt x="47" y="66"/>
                  </a:lnTo>
                  <a:lnTo>
                    <a:pt x="33" y="51"/>
                  </a:lnTo>
                  <a:lnTo>
                    <a:pt x="29" y="48"/>
                  </a:lnTo>
                  <a:lnTo>
                    <a:pt x="33" y="45"/>
                  </a:lnTo>
                  <a:lnTo>
                    <a:pt x="56" y="23"/>
                  </a:lnTo>
                  <a:lnTo>
                    <a:pt x="59" y="21"/>
                  </a:lnTo>
                  <a:lnTo>
                    <a:pt x="62" y="23"/>
                  </a:lnTo>
                  <a:lnTo>
                    <a:pt x="77" y="40"/>
                  </a:lnTo>
                  <a:lnTo>
                    <a:pt x="84" y="36"/>
                  </a:lnTo>
                  <a:lnTo>
                    <a:pt x="90" y="32"/>
                  </a:lnTo>
                  <a:lnTo>
                    <a:pt x="87" y="11"/>
                  </a:lnTo>
                  <a:lnTo>
                    <a:pt x="85" y="8"/>
                  </a:lnTo>
                  <a:lnTo>
                    <a:pt x="89" y="6"/>
                  </a:lnTo>
                  <a:lnTo>
                    <a:pt x="121" y="0"/>
                  </a:lnTo>
                  <a:lnTo>
                    <a:pt x="125"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7" name="Google Shape;4027;p60"/>
            <p:cNvSpPr/>
            <p:nvPr/>
          </p:nvSpPr>
          <p:spPr>
            <a:xfrm>
              <a:off x="6156720" y="3146732"/>
              <a:ext cx="237636" cy="239025"/>
            </a:xfrm>
            <a:custGeom>
              <a:avLst/>
              <a:gdLst/>
              <a:ahLst/>
              <a:cxnLst/>
              <a:rect l="l" t="t" r="r" b="b"/>
              <a:pathLst>
                <a:path w="171" h="172" extrusionOk="0">
                  <a:moveTo>
                    <a:pt x="87" y="58"/>
                  </a:moveTo>
                  <a:lnTo>
                    <a:pt x="76" y="59"/>
                  </a:lnTo>
                  <a:lnTo>
                    <a:pt x="67" y="66"/>
                  </a:lnTo>
                  <a:lnTo>
                    <a:pt x="61" y="75"/>
                  </a:lnTo>
                  <a:lnTo>
                    <a:pt x="58" y="84"/>
                  </a:lnTo>
                  <a:lnTo>
                    <a:pt x="59" y="95"/>
                  </a:lnTo>
                  <a:lnTo>
                    <a:pt x="65" y="105"/>
                  </a:lnTo>
                  <a:lnTo>
                    <a:pt x="74" y="112"/>
                  </a:lnTo>
                  <a:lnTo>
                    <a:pt x="84" y="114"/>
                  </a:lnTo>
                  <a:lnTo>
                    <a:pt x="95" y="113"/>
                  </a:lnTo>
                  <a:lnTo>
                    <a:pt x="104" y="106"/>
                  </a:lnTo>
                  <a:lnTo>
                    <a:pt x="110" y="97"/>
                  </a:lnTo>
                  <a:lnTo>
                    <a:pt x="113" y="88"/>
                  </a:lnTo>
                  <a:lnTo>
                    <a:pt x="112" y="77"/>
                  </a:lnTo>
                  <a:lnTo>
                    <a:pt x="107" y="67"/>
                  </a:lnTo>
                  <a:lnTo>
                    <a:pt x="97" y="60"/>
                  </a:lnTo>
                  <a:lnTo>
                    <a:pt x="87" y="58"/>
                  </a:lnTo>
                  <a:close/>
                  <a:moveTo>
                    <a:pt x="80" y="0"/>
                  </a:moveTo>
                  <a:lnTo>
                    <a:pt x="82" y="3"/>
                  </a:lnTo>
                  <a:lnTo>
                    <a:pt x="84" y="17"/>
                  </a:lnTo>
                  <a:lnTo>
                    <a:pt x="95" y="17"/>
                  </a:lnTo>
                  <a:lnTo>
                    <a:pt x="99" y="4"/>
                  </a:lnTo>
                  <a:lnTo>
                    <a:pt x="100" y="2"/>
                  </a:lnTo>
                  <a:lnTo>
                    <a:pt x="101" y="3"/>
                  </a:lnTo>
                  <a:lnTo>
                    <a:pt x="121" y="9"/>
                  </a:lnTo>
                  <a:lnTo>
                    <a:pt x="124" y="9"/>
                  </a:lnTo>
                  <a:lnTo>
                    <a:pt x="124" y="12"/>
                  </a:lnTo>
                  <a:lnTo>
                    <a:pt x="118" y="25"/>
                  </a:lnTo>
                  <a:lnTo>
                    <a:pt x="128" y="32"/>
                  </a:lnTo>
                  <a:lnTo>
                    <a:pt x="138" y="21"/>
                  </a:lnTo>
                  <a:lnTo>
                    <a:pt x="139" y="20"/>
                  </a:lnTo>
                  <a:lnTo>
                    <a:pt x="142" y="22"/>
                  </a:lnTo>
                  <a:lnTo>
                    <a:pt x="155" y="37"/>
                  </a:lnTo>
                  <a:lnTo>
                    <a:pt x="156" y="40"/>
                  </a:lnTo>
                  <a:lnTo>
                    <a:pt x="155" y="41"/>
                  </a:lnTo>
                  <a:lnTo>
                    <a:pt x="145" y="50"/>
                  </a:lnTo>
                  <a:lnTo>
                    <a:pt x="150" y="59"/>
                  </a:lnTo>
                  <a:lnTo>
                    <a:pt x="163" y="57"/>
                  </a:lnTo>
                  <a:lnTo>
                    <a:pt x="165" y="55"/>
                  </a:lnTo>
                  <a:lnTo>
                    <a:pt x="165" y="58"/>
                  </a:lnTo>
                  <a:lnTo>
                    <a:pt x="171" y="79"/>
                  </a:lnTo>
                  <a:lnTo>
                    <a:pt x="171" y="81"/>
                  </a:lnTo>
                  <a:lnTo>
                    <a:pt x="168" y="81"/>
                  </a:lnTo>
                  <a:lnTo>
                    <a:pt x="155" y="84"/>
                  </a:lnTo>
                  <a:lnTo>
                    <a:pt x="154" y="95"/>
                  </a:lnTo>
                  <a:lnTo>
                    <a:pt x="167" y="98"/>
                  </a:lnTo>
                  <a:lnTo>
                    <a:pt x="169" y="100"/>
                  </a:lnTo>
                  <a:lnTo>
                    <a:pt x="169" y="102"/>
                  </a:lnTo>
                  <a:lnTo>
                    <a:pt x="163" y="122"/>
                  </a:lnTo>
                  <a:lnTo>
                    <a:pt x="162" y="125"/>
                  </a:lnTo>
                  <a:lnTo>
                    <a:pt x="159" y="123"/>
                  </a:lnTo>
                  <a:lnTo>
                    <a:pt x="146" y="119"/>
                  </a:lnTo>
                  <a:lnTo>
                    <a:pt x="141" y="127"/>
                  </a:lnTo>
                  <a:lnTo>
                    <a:pt x="150" y="138"/>
                  </a:lnTo>
                  <a:lnTo>
                    <a:pt x="151" y="140"/>
                  </a:lnTo>
                  <a:lnTo>
                    <a:pt x="150" y="142"/>
                  </a:lnTo>
                  <a:lnTo>
                    <a:pt x="134" y="156"/>
                  </a:lnTo>
                  <a:lnTo>
                    <a:pt x="133" y="157"/>
                  </a:lnTo>
                  <a:lnTo>
                    <a:pt x="131" y="155"/>
                  </a:lnTo>
                  <a:lnTo>
                    <a:pt x="121" y="144"/>
                  </a:lnTo>
                  <a:lnTo>
                    <a:pt x="112" y="150"/>
                  </a:lnTo>
                  <a:lnTo>
                    <a:pt x="116" y="164"/>
                  </a:lnTo>
                  <a:lnTo>
                    <a:pt x="116" y="165"/>
                  </a:lnTo>
                  <a:lnTo>
                    <a:pt x="113" y="167"/>
                  </a:lnTo>
                  <a:lnTo>
                    <a:pt x="93" y="170"/>
                  </a:lnTo>
                  <a:lnTo>
                    <a:pt x="91" y="172"/>
                  </a:lnTo>
                  <a:lnTo>
                    <a:pt x="90" y="169"/>
                  </a:lnTo>
                  <a:lnTo>
                    <a:pt x="87" y="155"/>
                  </a:lnTo>
                  <a:lnTo>
                    <a:pt x="76" y="155"/>
                  </a:lnTo>
                  <a:lnTo>
                    <a:pt x="72" y="168"/>
                  </a:lnTo>
                  <a:lnTo>
                    <a:pt x="71" y="170"/>
                  </a:lnTo>
                  <a:lnTo>
                    <a:pt x="70" y="169"/>
                  </a:lnTo>
                  <a:lnTo>
                    <a:pt x="50" y="163"/>
                  </a:lnTo>
                  <a:lnTo>
                    <a:pt x="48" y="163"/>
                  </a:lnTo>
                  <a:lnTo>
                    <a:pt x="48" y="160"/>
                  </a:lnTo>
                  <a:lnTo>
                    <a:pt x="53" y="147"/>
                  </a:lnTo>
                  <a:lnTo>
                    <a:pt x="44" y="140"/>
                  </a:lnTo>
                  <a:lnTo>
                    <a:pt x="33" y="151"/>
                  </a:lnTo>
                  <a:lnTo>
                    <a:pt x="32" y="152"/>
                  </a:lnTo>
                  <a:lnTo>
                    <a:pt x="29" y="150"/>
                  </a:lnTo>
                  <a:lnTo>
                    <a:pt x="16" y="135"/>
                  </a:lnTo>
                  <a:lnTo>
                    <a:pt x="15" y="132"/>
                  </a:lnTo>
                  <a:lnTo>
                    <a:pt x="16" y="131"/>
                  </a:lnTo>
                  <a:lnTo>
                    <a:pt x="27" y="122"/>
                  </a:lnTo>
                  <a:lnTo>
                    <a:pt x="21" y="113"/>
                  </a:lnTo>
                  <a:lnTo>
                    <a:pt x="8" y="115"/>
                  </a:lnTo>
                  <a:lnTo>
                    <a:pt x="6" y="117"/>
                  </a:lnTo>
                  <a:lnTo>
                    <a:pt x="6" y="114"/>
                  </a:lnTo>
                  <a:lnTo>
                    <a:pt x="0" y="93"/>
                  </a:lnTo>
                  <a:lnTo>
                    <a:pt x="0" y="91"/>
                  </a:lnTo>
                  <a:lnTo>
                    <a:pt x="3" y="91"/>
                  </a:lnTo>
                  <a:lnTo>
                    <a:pt x="16" y="88"/>
                  </a:lnTo>
                  <a:lnTo>
                    <a:pt x="17" y="77"/>
                  </a:lnTo>
                  <a:lnTo>
                    <a:pt x="4" y="74"/>
                  </a:lnTo>
                  <a:lnTo>
                    <a:pt x="2" y="72"/>
                  </a:lnTo>
                  <a:lnTo>
                    <a:pt x="2" y="70"/>
                  </a:lnTo>
                  <a:lnTo>
                    <a:pt x="8" y="50"/>
                  </a:lnTo>
                  <a:lnTo>
                    <a:pt x="10" y="47"/>
                  </a:lnTo>
                  <a:lnTo>
                    <a:pt x="12" y="49"/>
                  </a:lnTo>
                  <a:lnTo>
                    <a:pt x="25" y="53"/>
                  </a:lnTo>
                  <a:lnTo>
                    <a:pt x="31" y="45"/>
                  </a:lnTo>
                  <a:lnTo>
                    <a:pt x="21" y="34"/>
                  </a:lnTo>
                  <a:lnTo>
                    <a:pt x="20" y="32"/>
                  </a:lnTo>
                  <a:lnTo>
                    <a:pt x="21" y="30"/>
                  </a:lnTo>
                  <a:lnTo>
                    <a:pt x="37" y="16"/>
                  </a:lnTo>
                  <a:lnTo>
                    <a:pt x="38" y="15"/>
                  </a:lnTo>
                  <a:lnTo>
                    <a:pt x="40" y="17"/>
                  </a:lnTo>
                  <a:lnTo>
                    <a:pt x="50" y="28"/>
                  </a:lnTo>
                  <a:lnTo>
                    <a:pt x="59" y="22"/>
                  </a:lnTo>
                  <a:lnTo>
                    <a:pt x="55" y="9"/>
                  </a:lnTo>
                  <a:lnTo>
                    <a:pt x="55" y="7"/>
                  </a:lnTo>
                  <a:lnTo>
                    <a:pt x="58" y="5"/>
                  </a:lnTo>
                  <a:lnTo>
                    <a:pt x="78" y="2"/>
                  </a:lnTo>
                  <a:lnTo>
                    <a:pt x="80"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8" name="Google Shape;4028;p60"/>
            <p:cNvSpPr/>
            <p:nvPr/>
          </p:nvSpPr>
          <p:spPr>
            <a:xfrm>
              <a:off x="5261766" y="2788194"/>
              <a:ext cx="851874" cy="851874"/>
            </a:xfrm>
            <a:custGeom>
              <a:avLst/>
              <a:gdLst/>
              <a:ahLst/>
              <a:cxnLst/>
              <a:rect l="l" t="t" r="r" b="b"/>
              <a:pathLst>
                <a:path w="613" h="613" extrusionOk="0">
                  <a:moveTo>
                    <a:pt x="306" y="176"/>
                  </a:moveTo>
                  <a:lnTo>
                    <a:pt x="276" y="180"/>
                  </a:lnTo>
                  <a:lnTo>
                    <a:pt x="248" y="189"/>
                  </a:lnTo>
                  <a:lnTo>
                    <a:pt x="224" y="205"/>
                  </a:lnTo>
                  <a:lnTo>
                    <a:pt x="203" y="225"/>
                  </a:lnTo>
                  <a:lnTo>
                    <a:pt x="189" y="249"/>
                  </a:lnTo>
                  <a:lnTo>
                    <a:pt x="178" y="277"/>
                  </a:lnTo>
                  <a:lnTo>
                    <a:pt x="174" y="307"/>
                  </a:lnTo>
                  <a:lnTo>
                    <a:pt x="178" y="337"/>
                  </a:lnTo>
                  <a:lnTo>
                    <a:pt x="187" y="364"/>
                  </a:lnTo>
                  <a:lnTo>
                    <a:pt x="203" y="389"/>
                  </a:lnTo>
                  <a:lnTo>
                    <a:pt x="224" y="409"/>
                  </a:lnTo>
                  <a:lnTo>
                    <a:pt x="248" y="425"/>
                  </a:lnTo>
                  <a:lnTo>
                    <a:pt x="276" y="435"/>
                  </a:lnTo>
                  <a:lnTo>
                    <a:pt x="306" y="439"/>
                  </a:lnTo>
                  <a:lnTo>
                    <a:pt x="337" y="435"/>
                  </a:lnTo>
                  <a:lnTo>
                    <a:pt x="364" y="425"/>
                  </a:lnTo>
                  <a:lnTo>
                    <a:pt x="388" y="409"/>
                  </a:lnTo>
                  <a:lnTo>
                    <a:pt x="409" y="389"/>
                  </a:lnTo>
                  <a:lnTo>
                    <a:pt x="424" y="364"/>
                  </a:lnTo>
                  <a:lnTo>
                    <a:pt x="434" y="337"/>
                  </a:lnTo>
                  <a:lnTo>
                    <a:pt x="437" y="307"/>
                  </a:lnTo>
                  <a:lnTo>
                    <a:pt x="434" y="277"/>
                  </a:lnTo>
                  <a:lnTo>
                    <a:pt x="424" y="249"/>
                  </a:lnTo>
                  <a:lnTo>
                    <a:pt x="409" y="225"/>
                  </a:lnTo>
                  <a:lnTo>
                    <a:pt x="388" y="205"/>
                  </a:lnTo>
                  <a:lnTo>
                    <a:pt x="364" y="189"/>
                  </a:lnTo>
                  <a:lnTo>
                    <a:pt x="337" y="180"/>
                  </a:lnTo>
                  <a:lnTo>
                    <a:pt x="306" y="176"/>
                  </a:lnTo>
                  <a:close/>
                  <a:moveTo>
                    <a:pt x="262" y="0"/>
                  </a:moveTo>
                  <a:lnTo>
                    <a:pt x="350" y="0"/>
                  </a:lnTo>
                  <a:lnTo>
                    <a:pt x="350" y="92"/>
                  </a:lnTo>
                  <a:lnTo>
                    <a:pt x="379" y="100"/>
                  </a:lnTo>
                  <a:lnTo>
                    <a:pt x="405" y="112"/>
                  </a:lnTo>
                  <a:lnTo>
                    <a:pt x="430" y="126"/>
                  </a:lnTo>
                  <a:lnTo>
                    <a:pt x="494" y="62"/>
                  </a:lnTo>
                  <a:lnTo>
                    <a:pt x="555" y="123"/>
                  </a:lnTo>
                  <a:lnTo>
                    <a:pt x="490" y="189"/>
                  </a:lnTo>
                  <a:lnTo>
                    <a:pt x="508" y="224"/>
                  </a:lnTo>
                  <a:lnTo>
                    <a:pt x="520" y="263"/>
                  </a:lnTo>
                  <a:lnTo>
                    <a:pt x="613" y="263"/>
                  </a:lnTo>
                  <a:lnTo>
                    <a:pt x="613" y="351"/>
                  </a:lnTo>
                  <a:lnTo>
                    <a:pt x="520" y="351"/>
                  </a:lnTo>
                  <a:lnTo>
                    <a:pt x="513" y="377"/>
                  </a:lnTo>
                  <a:lnTo>
                    <a:pt x="503" y="404"/>
                  </a:lnTo>
                  <a:lnTo>
                    <a:pt x="489" y="427"/>
                  </a:lnTo>
                  <a:lnTo>
                    <a:pt x="555" y="495"/>
                  </a:lnTo>
                  <a:lnTo>
                    <a:pt x="494" y="557"/>
                  </a:lnTo>
                  <a:lnTo>
                    <a:pt x="427" y="490"/>
                  </a:lnTo>
                  <a:lnTo>
                    <a:pt x="402" y="503"/>
                  </a:lnTo>
                  <a:lnTo>
                    <a:pt x="377" y="514"/>
                  </a:lnTo>
                  <a:lnTo>
                    <a:pt x="350" y="521"/>
                  </a:lnTo>
                  <a:lnTo>
                    <a:pt x="350" y="613"/>
                  </a:lnTo>
                  <a:lnTo>
                    <a:pt x="262" y="613"/>
                  </a:lnTo>
                  <a:lnTo>
                    <a:pt x="262" y="521"/>
                  </a:lnTo>
                  <a:lnTo>
                    <a:pt x="224" y="510"/>
                  </a:lnTo>
                  <a:lnTo>
                    <a:pt x="189" y="491"/>
                  </a:lnTo>
                  <a:lnTo>
                    <a:pt x="122" y="557"/>
                  </a:lnTo>
                  <a:lnTo>
                    <a:pt x="60" y="495"/>
                  </a:lnTo>
                  <a:lnTo>
                    <a:pt x="124" y="430"/>
                  </a:lnTo>
                  <a:lnTo>
                    <a:pt x="110" y="406"/>
                  </a:lnTo>
                  <a:lnTo>
                    <a:pt x="100" y="379"/>
                  </a:lnTo>
                  <a:lnTo>
                    <a:pt x="92" y="351"/>
                  </a:lnTo>
                  <a:lnTo>
                    <a:pt x="0" y="351"/>
                  </a:lnTo>
                  <a:lnTo>
                    <a:pt x="0" y="263"/>
                  </a:lnTo>
                  <a:lnTo>
                    <a:pt x="92" y="263"/>
                  </a:lnTo>
                  <a:lnTo>
                    <a:pt x="98" y="236"/>
                  </a:lnTo>
                  <a:lnTo>
                    <a:pt x="110" y="210"/>
                  </a:lnTo>
                  <a:lnTo>
                    <a:pt x="123" y="186"/>
                  </a:lnTo>
                  <a:lnTo>
                    <a:pt x="60" y="123"/>
                  </a:lnTo>
                  <a:lnTo>
                    <a:pt x="122" y="62"/>
                  </a:lnTo>
                  <a:lnTo>
                    <a:pt x="185" y="125"/>
                  </a:lnTo>
                  <a:lnTo>
                    <a:pt x="210" y="110"/>
                  </a:lnTo>
                  <a:lnTo>
                    <a:pt x="234" y="100"/>
                  </a:lnTo>
                  <a:lnTo>
                    <a:pt x="262" y="92"/>
                  </a:lnTo>
                  <a:lnTo>
                    <a:pt x="262"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29" name="Google Shape;4029;p60"/>
            <p:cNvSpPr/>
            <p:nvPr/>
          </p:nvSpPr>
          <p:spPr>
            <a:xfrm>
              <a:off x="5092225" y="3581702"/>
              <a:ext cx="851874" cy="851874"/>
            </a:xfrm>
            <a:custGeom>
              <a:avLst/>
              <a:gdLst/>
              <a:ahLst/>
              <a:cxnLst/>
              <a:rect l="l" t="t" r="r" b="b"/>
              <a:pathLst>
                <a:path w="613" h="613" extrusionOk="0">
                  <a:moveTo>
                    <a:pt x="307" y="174"/>
                  </a:moveTo>
                  <a:lnTo>
                    <a:pt x="277" y="178"/>
                  </a:lnTo>
                  <a:lnTo>
                    <a:pt x="249" y="189"/>
                  </a:lnTo>
                  <a:lnTo>
                    <a:pt x="224" y="204"/>
                  </a:lnTo>
                  <a:lnTo>
                    <a:pt x="205" y="224"/>
                  </a:lnTo>
                  <a:lnTo>
                    <a:pt x="189" y="249"/>
                  </a:lnTo>
                  <a:lnTo>
                    <a:pt x="178" y="276"/>
                  </a:lnTo>
                  <a:lnTo>
                    <a:pt x="176" y="307"/>
                  </a:lnTo>
                  <a:lnTo>
                    <a:pt x="178" y="337"/>
                  </a:lnTo>
                  <a:lnTo>
                    <a:pt x="189" y="364"/>
                  </a:lnTo>
                  <a:lnTo>
                    <a:pt x="205" y="389"/>
                  </a:lnTo>
                  <a:lnTo>
                    <a:pt x="224" y="409"/>
                  </a:lnTo>
                  <a:lnTo>
                    <a:pt x="249" y="424"/>
                  </a:lnTo>
                  <a:lnTo>
                    <a:pt x="277" y="434"/>
                  </a:lnTo>
                  <a:lnTo>
                    <a:pt x="307" y="438"/>
                  </a:lnTo>
                  <a:lnTo>
                    <a:pt x="337" y="434"/>
                  </a:lnTo>
                  <a:lnTo>
                    <a:pt x="364" y="424"/>
                  </a:lnTo>
                  <a:lnTo>
                    <a:pt x="389" y="409"/>
                  </a:lnTo>
                  <a:lnTo>
                    <a:pt x="409" y="389"/>
                  </a:lnTo>
                  <a:lnTo>
                    <a:pt x="425" y="364"/>
                  </a:lnTo>
                  <a:lnTo>
                    <a:pt x="435" y="337"/>
                  </a:lnTo>
                  <a:lnTo>
                    <a:pt x="438" y="307"/>
                  </a:lnTo>
                  <a:lnTo>
                    <a:pt x="435" y="276"/>
                  </a:lnTo>
                  <a:lnTo>
                    <a:pt x="425" y="249"/>
                  </a:lnTo>
                  <a:lnTo>
                    <a:pt x="409" y="224"/>
                  </a:lnTo>
                  <a:lnTo>
                    <a:pt x="389" y="204"/>
                  </a:lnTo>
                  <a:lnTo>
                    <a:pt x="364" y="189"/>
                  </a:lnTo>
                  <a:lnTo>
                    <a:pt x="337" y="178"/>
                  </a:lnTo>
                  <a:lnTo>
                    <a:pt x="307" y="174"/>
                  </a:lnTo>
                  <a:close/>
                  <a:moveTo>
                    <a:pt x="262" y="0"/>
                  </a:moveTo>
                  <a:lnTo>
                    <a:pt x="350" y="0"/>
                  </a:lnTo>
                  <a:lnTo>
                    <a:pt x="350" y="92"/>
                  </a:lnTo>
                  <a:lnTo>
                    <a:pt x="379" y="100"/>
                  </a:lnTo>
                  <a:lnTo>
                    <a:pt x="405" y="111"/>
                  </a:lnTo>
                  <a:lnTo>
                    <a:pt x="430" y="126"/>
                  </a:lnTo>
                  <a:lnTo>
                    <a:pt x="494" y="60"/>
                  </a:lnTo>
                  <a:lnTo>
                    <a:pt x="557" y="123"/>
                  </a:lnTo>
                  <a:lnTo>
                    <a:pt x="491" y="189"/>
                  </a:lnTo>
                  <a:lnTo>
                    <a:pt x="510" y="224"/>
                  </a:lnTo>
                  <a:lnTo>
                    <a:pt x="521" y="262"/>
                  </a:lnTo>
                  <a:lnTo>
                    <a:pt x="613" y="262"/>
                  </a:lnTo>
                  <a:lnTo>
                    <a:pt x="613" y="350"/>
                  </a:lnTo>
                  <a:lnTo>
                    <a:pt x="521" y="350"/>
                  </a:lnTo>
                  <a:lnTo>
                    <a:pt x="514" y="377"/>
                  </a:lnTo>
                  <a:lnTo>
                    <a:pt x="503" y="404"/>
                  </a:lnTo>
                  <a:lnTo>
                    <a:pt x="489" y="427"/>
                  </a:lnTo>
                  <a:lnTo>
                    <a:pt x="557" y="494"/>
                  </a:lnTo>
                  <a:lnTo>
                    <a:pt x="494" y="557"/>
                  </a:lnTo>
                  <a:lnTo>
                    <a:pt x="427" y="489"/>
                  </a:lnTo>
                  <a:lnTo>
                    <a:pt x="404" y="503"/>
                  </a:lnTo>
                  <a:lnTo>
                    <a:pt x="377" y="514"/>
                  </a:lnTo>
                  <a:lnTo>
                    <a:pt x="350" y="521"/>
                  </a:lnTo>
                  <a:lnTo>
                    <a:pt x="350" y="613"/>
                  </a:lnTo>
                  <a:lnTo>
                    <a:pt x="262" y="613"/>
                  </a:lnTo>
                  <a:lnTo>
                    <a:pt x="262" y="521"/>
                  </a:lnTo>
                  <a:lnTo>
                    <a:pt x="224" y="510"/>
                  </a:lnTo>
                  <a:lnTo>
                    <a:pt x="189" y="491"/>
                  </a:lnTo>
                  <a:lnTo>
                    <a:pt x="123" y="557"/>
                  </a:lnTo>
                  <a:lnTo>
                    <a:pt x="60" y="494"/>
                  </a:lnTo>
                  <a:lnTo>
                    <a:pt x="126" y="430"/>
                  </a:lnTo>
                  <a:lnTo>
                    <a:pt x="112" y="405"/>
                  </a:lnTo>
                  <a:lnTo>
                    <a:pt x="100" y="379"/>
                  </a:lnTo>
                  <a:lnTo>
                    <a:pt x="92" y="350"/>
                  </a:lnTo>
                  <a:lnTo>
                    <a:pt x="0" y="350"/>
                  </a:lnTo>
                  <a:lnTo>
                    <a:pt x="0" y="262"/>
                  </a:lnTo>
                  <a:lnTo>
                    <a:pt x="92" y="262"/>
                  </a:lnTo>
                  <a:lnTo>
                    <a:pt x="100" y="236"/>
                  </a:lnTo>
                  <a:lnTo>
                    <a:pt x="110" y="210"/>
                  </a:lnTo>
                  <a:lnTo>
                    <a:pt x="123" y="186"/>
                  </a:lnTo>
                  <a:lnTo>
                    <a:pt x="60" y="123"/>
                  </a:lnTo>
                  <a:lnTo>
                    <a:pt x="123" y="60"/>
                  </a:lnTo>
                  <a:lnTo>
                    <a:pt x="186" y="123"/>
                  </a:lnTo>
                  <a:lnTo>
                    <a:pt x="210" y="110"/>
                  </a:lnTo>
                  <a:lnTo>
                    <a:pt x="236" y="100"/>
                  </a:lnTo>
                  <a:lnTo>
                    <a:pt x="262" y="92"/>
                  </a:lnTo>
                  <a:lnTo>
                    <a:pt x="262"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0" name="Google Shape;4030;p60"/>
            <p:cNvSpPr/>
            <p:nvPr/>
          </p:nvSpPr>
          <p:spPr>
            <a:xfrm>
              <a:off x="6814037" y="2221205"/>
              <a:ext cx="390500" cy="389110"/>
            </a:xfrm>
            <a:custGeom>
              <a:avLst/>
              <a:gdLst/>
              <a:ahLst/>
              <a:cxnLst/>
              <a:rect l="l" t="t" r="r" b="b"/>
              <a:pathLst>
                <a:path w="281" h="280" extrusionOk="0">
                  <a:moveTo>
                    <a:pt x="140" y="80"/>
                  </a:moveTo>
                  <a:lnTo>
                    <a:pt x="121" y="83"/>
                  </a:lnTo>
                  <a:lnTo>
                    <a:pt x="105" y="91"/>
                  </a:lnTo>
                  <a:lnTo>
                    <a:pt x="92" y="104"/>
                  </a:lnTo>
                  <a:lnTo>
                    <a:pt x="83" y="121"/>
                  </a:lnTo>
                  <a:lnTo>
                    <a:pt x="80" y="140"/>
                  </a:lnTo>
                  <a:lnTo>
                    <a:pt x="83" y="159"/>
                  </a:lnTo>
                  <a:lnTo>
                    <a:pt x="92" y="175"/>
                  </a:lnTo>
                  <a:lnTo>
                    <a:pt x="105" y="188"/>
                  </a:lnTo>
                  <a:lnTo>
                    <a:pt x="121" y="197"/>
                  </a:lnTo>
                  <a:lnTo>
                    <a:pt x="140" y="200"/>
                  </a:lnTo>
                  <a:lnTo>
                    <a:pt x="159" y="197"/>
                  </a:lnTo>
                  <a:lnTo>
                    <a:pt x="176" y="188"/>
                  </a:lnTo>
                  <a:lnTo>
                    <a:pt x="189" y="175"/>
                  </a:lnTo>
                  <a:lnTo>
                    <a:pt x="197" y="159"/>
                  </a:lnTo>
                  <a:lnTo>
                    <a:pt x="201" y="140"/>
                  </a:lnTo>
                  <a:lnTo>
                    <a:pt x="197" y="121"/>
                  </a:lnTo>
                  <a:lnTo>
                    <a:pt x="189" y="104"/>
                  </a:lnTo>
                  <a:lnTo>
                    <a:pt x="176" y="91"/>
                  </a:lnTo>
                  <a:lnTo>
                    <a:pt x="159" y="83"/>
                  </a:lnTo>
                  <a:lnTo>
                    <a:pt x="140" y="80"/>
                  </a:lnTo>
                  <a:close/>
                  <a:moveTo>
                    <a:pt x="121" y="0"/>
                  </a:moveTo>
                  <a:lnTo>
                    <a:pt x="160" y="0"/>
                  </a:lnTo>
                  <a:lnTo>
                    <a:pt x="160" y="42"/>
                  </a:lnTo>
                  <a:lnTo>
                    <a:pt x="180" y="48"/>
                  </a:lnTo>
                  <a:lnTo>
                    <a:pt x="197" y="57"/>
                  </a:lnTo>
                  <a:lnTo>
                    <a:pt x="227" y="27"/>
                  </a:lnTo>
                  <a:lnTo>
                    <a:pt x="254" y="56"/>
                  </a:lnTo>
                  <a:lnTo>
                    <a:pt x="224" y="86"/>
                  </a:lnTo>
                  <a:lnTo>
                    <a:pt x="233" y="102"/>
                  </a:lnTo>
                  <a:lnTo>
                    <a:pt x="239" y="120"/>
                  </a:lnTo>
                  <a:lnTo>
                    <a:pt x="281" y="120"/>
                  </a:lnTo>
                  <a:lnTo>
                    <a:pt x="281" y="159"/>
                  </a:lnTo>
                  <a:lnTo>
                    <a:pt x="239" y="159"/>
                  </a:lnTo>
                  <a:lnTo>
                    <a:pt x="233" y="179"/>
                  </a:lnTo>
                  <a:lnTo>
                    <a:pt x="224" y="195"/>
                  </a:lnTo>
                  <a:lnTo>
                    <a:pt x="254" y="226"/>
                  </a:lnTo>
                  <a:lnTo>
                    <a:pt x="227" y="254"/>
                  </a:lnTo>
                  <a:lnTo>
                    <a:pt x="195" y="224"/>
                  </a:lnTo>
                  <a:lnTo>
                    <a:pt x="178" y="233"/>
                  </a:lnTo>
                  <a:lnTo>
                    <a:pt x="160" y="238"/>
                  </a:lnTo>
                  <a:lnTo>
                    <a:pt x="160" y="280"/>
                  </a:lnTo>
                  <a:lnTo>
                    <a:pt x="121" y="280"/>
                  </a:lnTo>
                  <a:lnTo>
                    <a:pt x="121" y="238"/>
                  </a:lnTo>
                  <a:lnTo>
                    <a:pt x="102" y="233"/>
                  </a:lnTo>
                  <a:lnTo>
                    <a:pt x="87" y="225"/>
                  </a:lnTo>
                  <a:lnTo>
                    <a:pt x="57" y="254"/>
                  </a:lnTo>
                  <a:lnTo>
                    <a:pt x="28" y="226"/>
                  </a:lnTo>
                  <a:lnTo>
                    <a:pt x="58" y="196"/>
                  </a:lnTo>
                  <a:lnTo>
                    <a:pt x="49" y="179"/>
                  </a:lnTo>
                  <a:lnTo>
                    <a:pt x="42" y="159"/>
                  </a:lnTo>
                  <a:lnTo>
                    <a:pt x="0" y="159"/>
                  </a:lnTo>
                  <a:lnTo>
                    <a:pt x="0" y="120"/>
                  </a:lnTo>
                  <a:lnTo>
                    <a:pt x="42" y="120"/>
                  </a:lnTo>
                  <a:lnTo>
                    <a:pt x="47" y="102"/>
                  </a:lnTo>
                  <a:lnTo>
                    <a:pt x="57" y="85"/>
                  </a:lnTo>
                  <a:lnTo>
                    <a:pt x="28" y="56"/>
                  </a:lnTo>
                  <a:lnTo>
                    <a:pt x="57" y="27"/>
                  </a:lnTo>
                  <a:lnTo>
                    <a:pt x="85" y="56"/>
                  </a:lnTo>
                  <a:lnTo>
                    <a:pt x="102" y="48"/>
                  </a:lnTo>
                  <a:lnTo>
                    <a:pt x="121" y="42"/>
                  </a:lnTo>
                  <a:lnTo>
                    <a:pt x="121"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1" name="Google Shape;4031;p60"/>
            <p:cNvSpPr/>
            <p:nvPr/>
          </p:nvSpPr>
          <p:spPr>
            <a:xfrm>
              <a:off x="4796223" y="1827927"/>
              <a:ext cx="496116" cy="496116"/>
            </a:xfrm>
            <a:custGeom>
              <a:avLst/>
              <a:gdLst/>
              <a:ahLst/>
              <a:cxnLst/>
              <a:rect l="l" t="t" r="r" b="b"/>
              <a:pathLst>
                <a:path w="357" h="357" extrusionOk="0">
                  <a:moveTo>
                    <a:pt x="178" y="98"/>
                  </a:moveTo>
                  <a:lnTo>
                    <a:pt x="156" y="101"/>
                  </a:lnTo>
                  <a:lnTo>
                    <a:pt x="137" y="109"/>
                  </a:lnTo>
                  <a:lnTo>
                    <a:pt x="120" y="122"/>
                  </a:lnTo>
                  <a:lnTo>
                    <a:pt x="108" y="137"/>
                  </a:lnTo>
                  <a:lnTo>
                    <a:pt x="101" y="157"/>
                  </a:lnTo>
                  <a:lnTo>
                    <a:pt x="97" y="178"/>
                  </a:lnTo>
                  <a:lnTo>
                    <a:pt x="101" y="199"/>
                  </a:lnTo>
                  <a:lnTo>
                    <a:pt x="108" y="219"/>
                  </a:lnTo>
                  <a:lnTo>
                    <a:pt x="120" y="234"/>
                  </a:lnTo>
                  <a:lnTo>
                    <a:pt x="137" y="247"/>
                  </a:lnTo>
                  <a:lnTo>
                    <a:pt x="156" y="255"/>
                  </a:lnTo>
                  <a:lnTo>
                    <a:pt x="178" y="258"/>
                  </a:lnTo>
                  <a:lnTo>
                    <a:pt x="199" y="255"/>
                  </a:lnTo>
                  <a:lnTo>
                    <a:pt x="218" y="247"/>
                  </a:lnTo>
                  <a:lnTo>
                    <a:pt x="234" y="234"/>
                  </a:lnTo>
                  <a:lnTo>
                    <a:pt x="247" y="219"/>
                  </a:lnTo>
                  <a:lnTo>
                    <a:pt x="255" y="199"/>
                  </a:lnTo>
                  <a:lnTo>
                    <a:pt x="258" y="178"/>
                  </a:lnTo>
                  <a:lnTo>
                    <a:pt x="255" y="157"/>
                  </a:lnTo>
                  <a:lnTo>
                    <a:pt x="247" y="137"/>
                  </a:lnTo>
                  <a:lnTo>
                    <a:pt x="234" y="122"/>
                  </a:lnTo>
                  <a:lnTo>
                    <a:pt x="218" y="109"/>
                  </a:lnTo>
                  <a:lnTo>
                    <a:pt x="199" y="101"/>
                  </a:lnTo>
                  <a:lnTo>
                    <a:pt x="178" y="98"/>
                  </a:lnTo>
                  <a:close/>
                  <a:moveTo>
                    <a:pt x="139" y="0"/>
                  </a:moveTo>
                  <a:lnTo>
                    <a:pt x="216" y="0"/>
                  </a:lnTo>
                  <a:lnTo>
                    <a:pt x="216" y="50"/>
                  </a:lnTo>
                  <a:lnTo>
                    <a:pt x="241" y="60"/>
                  </a:lnTo>
                  <a:lnTo>
                    <a:pt x="272" y="27"/>
                  </a:lnTo>
                  <a:lnTo>
                    <a:pt x="276" y="23"/>
                  </a:lnTo>
                  <a:lnTo>
                    <a:pt x="281" y="27"/>
                  </a:lnTo>
                  <a:lnTo>
                    <a:pt x="327" y="74"/>
                  </a:lnTo>
                  <a:lnTo>
                    <a:pt x="331" y="78"/>
                  </a:lnTo>
                  <a:lnTo>
                    <a:pt x="327" y="82"/>
                  </a:lnTo>
                  <a:lnTo>
                    <a:pt x="296" y="114"/>
                  </a:lnTo>
                  <a:lnTo>
                    <a:pt x="306" y="140"/>
                  </a:lnTo>
                  <a:lnTo>
                    <a:pt x="357" y="140"/>
                  </a:lnTo>
                  <a:lnTo>
                    <a:pt x="357" y="217"/>
                  </a:lnTo>
                  <a:lnTo>
                    <a:pt x="352" y="217"/>
                  </a:lnTo>
                  <a:lnTo>
                    <a:pt x="352" y="217"/>
                  </a:lnTo>
                  <a:lnTo>
                    <a:pt x="306" y="217"/>
                  </a:lnTo>
                  <a:lnTo>
                    <a:pt x="296" y="242"/>
                  </a:lnTo>
                  <a:lnTo>
                    <a:pt x="327" y="274"/>
                  </a:lnTo>
                  <a:lnTo>
                    <a:pt x="331" y="277"/>
                  </a:lnTo>
                  <a:lnTo>
                    <a:pt x="327" y="281"/>
                  </a:lnTo>
                  <a:lnTo>
                    <a:pt x="281" y="329"/>
                  </a:lnTo>
                  <a:lnTo>
                    <a:pt x="276" y="332"/>
                  </a:lnTo>
                  <a:lnTo>
                    <a:pt x="272" y="329"/>
                  </a:lnTo>
                  <a:lnTo>
                    <a:pt x="241" y="297"/>
                  </a:lnTo>
                  <a:lnTo>
                    <a:pt x="218" y="306"/>
                  </a:lnTo>
                  <a:lnTo>
                    <a:pt x="218" y="357"/>
                  </a:lnTo>
                  <a:lnTo>
                    <a:pt x="141" y="357"/>
                  </a:lnTo>
                  <a:lnTo>
                    <a:pt x="141" y="308"/>
                  </a:lnTo>
                  <a:lnTo>
                    <a:pt x="115" y="297"/>
                  </a:lnTo>
                  <a:lnTo>
                    <a:pt x="83" y="329"/>
                  </a:lnTo>
                  <a:lnTo>
                    <a:pt x="80" y="332"/>
                  </a:lnTo>
                  <a:lnTo>
                    <a:pt x="76" y="329"/>
                  </a:lnTo>
                  <a:lnTo>
                    <a:pt x="30" y="281"/>
                  </a:lnTo>
                  <a:lnTo>
                    <a:pt x="26" y="277"/>
                  </a:lnTo>
                  <a:lnTo>
                    <a:pt x="60" y="243"/>
                  </a:lnTo>
                  <a:lnTo>
                    <a:pt x="48" y="216"/>
                  </a:lnTo>
                  <a:lnTo>
                    <a:pt x="0" y="216"/>
                  </a:lnTo>
                  <a:lnTo>
                    <a:pt x="0" y="139"/>
                  </a:lnTo>
                  <a:lnTo>
                    <a:pt x="49" y="139"/>
                  </a:lnTo>
                  <a:lnTo>
                    <a:pt x="60" y="112"/>
                  </a:lnTo>
                  <a:lnTo>
                    <a:pt x="30" y="82"/>
                  </a:lnTo>
                  <a:lnTo>
                    <a:pt x="26" y="78"/>
                  </a:lnTo>
                  <a:lnTo>
                    <a:pt x="30" y="74"/>
                  </a:lnTo>
                  <a:lnTo>
                    <a:pt x="76" y="27"/>
                  </a:lnTo>
                  <a:lnTo>
                    <a:pt x="80" y="23"/>
                  </a:lnTo>
                  <a:lnTo>
                    <a:pt x="83" y="27"/>
                  </a:lnTo>
                  <a:lnTo>
                    <a:pt x="115" y="59"/>
                  </a:lnTo>
                  <a:lnTo>
                    <a:pt x="139" y="50"/>
                  </a:lnTo>
                  <a:lnTo>
                    <a:pt x="139"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2" name="Google Shape;4032;p60"/>
            <p:cNvSpPr/>
            <p:nvPr/>
          </p:nvSpPr>
          <p:spPr>
            <a:xfrm>
              <a:off x="6067779" y="2814599"/>
              <a:ext cx="290443" cy="289053"/>
            </a:xfrm>
            <a:custGeom>
              <a:avLst/>
              <a:gdLst/>
              <a:ahLst/>
              <a:cxnLst/>
              <a:rect l="l" t="t" r="r" b="b"/>
              <a:pathLst>
                <a:path w="209" h="208" extrusionOk="0">
                  <a:moveTo>
                    <a:pt x="104" y="56"/>
                  </a:moveTo>
                  <a:lnTo>
                    <a:pt x="85" y="60"/>
                  </a:lnTo>
                  <a:lnTo>
                    <a:pt x="71" y="70"/>
                  </a:lnTo>
                  <a:lnTo>
                    <a:pt x="61" y="85"/>
                  </a:lnTo>
                  <a:lnTo>
                    <a:pt x="57" y="103"/>
                  </a:lnTo>
                  <a:lnTo>
                    <a:pt x="61" y="121"/>
                  </a:lnTo>
                  <a:lnTo>
                    <a:pt x="71" y="137"/>
                  </a:lnTo>
                  <a:lnTo>
                    <a:pt x="85" y="146"/>
                  </a:lnTo>
                  <a:lnTo>
                    <a:pt x="104" y="150"/>
                  </a:lnTo>
                  <a:lnTo>
                    <a:pt x="122" y="146"/>
                  </a:lnTo>
                  <a:lnTo>
                    <a:pt x="136" y="137"/>
                  </a:lnTo>
                  <a:lnTo>
                    <a:pt x="147" y="121"/>
                  </a:lnTo>
                  <a:lnTo>
                    <a:pt x="151" y="103"/>
                  </a:lnTo>
                  <a:lnTo>
                    <a:pt x="147" y="85"/>
                  </a:lnTo>
                  <a:lnTo>
                    <a:pt x="136" y="70"/>
                  </a:lnTo>
                  <a:lnTo>
                    <a:pt x="122" y="60"/>
                  </a:lnTo>
                  <a:lnTo>
                    <a:pt x="104" y="56"/>
                  </a:lnTo>
                  <a:close/>
                  <a:moveTo>
                    <a:pt x="81" y="0"/>
                  </a:moveTo>
                  <a:lnTo>
                    <a:pt x="126" y="0"/>
                  </a:lnTo>
                  <a:lnTo>
                    <a:pt x="126" y="28"/>
                  </a:lnTo>
                  <a:lnTo>
                    <a:pt x="134" y="31"/>
                  </a:lnTo>
                  <a:lnTo>
                    <a:pt x="140" y="34"/>
                  </a:lnTo>
                  <a:lnTo>
                    <a:pt x="159" y="15"/>
                  </a:lnTo>
                  <a:lnTo>
                    <a:pt x="161" y="13"/>
                  </a:lnTo>
                  <a:lnTo>
                    <a:pt x="164" y="15"/>
                  </a:lnTo>
                  <a:lnTo>
                    <a:pt x="192" y="43"/>
                  </a:lnTo>
                  <a:lnTo>
                    <a:pt x="194" y="45"/>
                  </a:lnTo>
                  <a:lnTo>
                    <a:pt x="192" y="48"/>
                  </a:lnTo>
                  <a:lnTo>
                    <a:pt x="173" y="66"/>
                  </a:lnTo>
                  <a:lnTo>
                    <a:pt x="176" y="73"/>
                  </a:lnTo>
                  <a:lnTo>
                    <a:pt x="178" y="81"/>
                  </a:lnTo>
                  <a:lnTo>
                    <a:pt x="209" y="81"/>
                  </a:lnTo>
                  <a:lnTo>
                    <a:pt x="209" y="127"/>
                  </a:lnTo>
                  <a:lnTo>
                    <a:pt x="205" y="127"/>
                  </a:lnTo>
                  <a:lnTo>
                    <a:pt x="205" y="127"/>
                  </a:lnTo>
                  <a:lnTo>
                    <a:pt x="178" y="127"/>
                  </a:lnTo>
                  <a:lnTo>
                    <a:pt x="176" y="133"/>
                  </a:lnTo>
                  <a:lnTo>
                    <a:pt x="173" y="141"/>
                  </a:lnTo>
                  <a:lnTo>
                    <a:pt x="192" y="159"/>
                  </a:lnTo>
                  <a:lnTo>
                    <a:pt x="194" y="162"/>
                  </a:lnTo>
                  <a:lnTo>
                    <a:pt x="192" y="163"/>
                  </a:lnTo>
                  <a:lnTo>
                    <a:pt x="164" y="191"/>
                  </a:lnTo>
                  <a:lnTo>
                    <a:pt x="161" y="193"/>
                  </a:lnTo>
                  <a:lnTo>
                    <a:pt x="140" y="172"/>
                  </a:lnTo>
                  <a:lnTo>
                    <a:pt x="134" y="175"/>
                  </a:lnTo>
                  <a:lnTo>
                    <a:pt x="127" y="178"/>
                  </a:lnTo>
                  <a:lnTo>
                    <a:pt x="127" y="208"/>
                  </a:lnTo>
                  <a:lnTo>
                    <a:pt x="81" y="208"/>
                  </a:lnTo>
                  <a:lnTo>
                    <a:pt x="81" y="179"/>
                  </a:lnTo>
                  <a:lnTo>
                    <a:pt x="75" y="176"/>
                  </a:lnTo>
                  <a:lnTo>
                    <a:pt x="67" y="172"/>
                  </a:lnTo>
                  <a:lnTo>
                    <a:pt x="49" y="191"/>
                  </a:lnTo>
                  <a:lnTo>
                    <a:pt x="46" y="193"/>
                  </a:lnTo>
                  <a:lnTo>
                    <a:pt x="17" y="163"/>
                  </a:lnTo>
                  <a:lnTo>
                    <a:pt x="15" y="162"/>
                  </a:lnTo>
                  <a:lnTo>
                    <a:pt x="17" y="159"/>
                  </a:lnTo>
                  <a:lnTo>
                    <a:pt x="34" y="141"/>
                  </a:lnTo>
                  <a:lnTo>
                    <a:pt x="32" y="133"/>
                  </a:lnTo>
                  <a:lnTo>
                    <a:pt x="28" y="125"/>
                  </a:lnTo>
                  <a:lnTo>
                    <a:pt x="0" y="125"/>
                  </a:lnTo>
                  <a:lnTo>
                    <a:pt x="0" y="81"/>
                  </a:lnTo>
                  <a:lnTo>
                    <a:pt x="29" y="81"/>
                  </a:lnTo>
                  <a:lnTo>
                    <a:pt x="32" y="73"/>
                  </a:lnTo>
                  <a:lnTo>
                    <a:pt x="34" y="65"/>
                  </a:lnTo>
                  <a:lnTo>
                    <a:pt x="17" y="48"/>
                  </a:lnTo>
                  <a:lnTo>
                    <a:pt x="15" y="45"/>
                  </a:lnTo>
                  <a:lnTo>
                    <a:pt x="17" y="43"/>
                  </a:lnTo>
                  <a:lnTo>
                    <a:pt x="45" y="15"/>
                  </a:lnTo>
                  <a:lnTo>
                    <a:pt x="46" y="13"/>
                  </a:lnTo>
                  <a:lnTo>
                    <a:pt x="49" y="15"/>
                  </a:lnTo>
                  <a:lnTo>
                    <a:pt x="67" y="34"/>
                  </a:lnTo>
                  <a:lnTo>
                    <a:pt x="74" y="31"/>
                  </a:lnTo>
                  <a:lnTo>
                    <a:pt x="81" y="28"/>
                  </a:lnTo>
                  <a:lnTo>
                    <a:pt x="81"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3" name="Google Shape;4033;p60"/>
            <p:cNvSpPr/>
            <p:nvPr/>
          </p:nvSpPr>
          <p:spPr>
            <a:xfrm>
              <a:off x="6329039" y="1659775"/>
              <a:ext cx="289053" cy="290443"/>
            </a:xfrm>
            <a:custGeom>
              <a:avLst/>
              <a:gdLst/>
              <a:ahLst/>
              <a:cxnLst/>
              <a:rect l="l" t="t" r="r" b="b"/>
              <a:pathLst>
                <a:path w="208" h="209" extrusionOk="0">
                  <a:moveTo>
                    <a:pt x="103" y="57"/>
                  </a:moveTo>
                  <a:lnTo>
                    <a:pt x="85" y="61"/>
                  </a:lnTo>
                  <a:lnTo>
                    <a:pt x="70" y="71"/>
                  </a:lnTo>
                  <a:lnTo>
                    <a:pt x="60" y="85"/>
                  </a:lnTo>
                  <a:lnTo>
                    <a:pt x="56" y="104"/>
                  </a:lnTo>
                  <a:lnTo>
                    <a:pt x="60" y="122"/>
                  </a:lnTo>
                  <a:lnTo>
                    <a:pt x="70" y="138"/>
                  </a:lnTo>
                  <a:lnTo>
                    <a:pt x="85" y="147"/>
                  </a:lnTo>
                  <a:lnTo>
                    <a:pt x="103" y="151"/>
                  </a:lnTo>
                  <a:lnTo>
                    <a:pt x="121" y="147"/>
                  </a:lnTo>
                  <a:lnTo>
                    <a:pt x="136" y="138"/>
                  </a:lnTo>
                  <a:lnTo>
                    <a:pt x="146" y="122"/>
                  </a:lnTo>
                  <a:lnTo>
                    <a:pt x="150" y="104"/>
                  </a:lnTo>
                  <a:lnTo>
                    <a:pt x="146" y="85"/>
                  </a:lnTo>
                  <a:lnTo>
                    <a:pt x="136" y="71"/>
                  </a:lnTo>
                  <a:lnTo>
                    <a:pt x="121" y="61"/>
                  </a:lnTo>
                  <a:lnTo>
                    <a:pt x="103" y="57"/>
                  </a:lnTo>
                  <a:close/>
                  <a:moveTo>
                    <a:pt x="81" y="0"/>
                  </a:moveTo>
                  <a:lnTo>
                    <a:pt x="125" y="0"/>
                  </a:lnTo>
                  <a:lnTo>
                    <a:pt x="125" y="29"/>
                  </a:lnTo>
                  <a:lnTo>
                    <a:pt x="133" y="32"/>
                  </a:lnTo>
                  <a:lnTo>
                    <a:pt x="140" y="34"/>
                  </a:lnTo>
                  <a:lnTo>
                    <a:pt x="158" y="16"/>
                  </a:lnTo>
                  <a:lnTo>
                    <a:pt x="161" y="13"/>
                  </a:lnTo>
                  <a:lnTo>
                    <a:pt x="163" y="16"/>
                  </a:lnTo>
                  <a:lnTo>
                    <a:pt x="191" y="44"/>
                  </a:lnTo>
                  <a:lnTo>
                    <a:pt x="192" y="46"/>
                  </a:lnTo>
                  <a:lnTo>
                    <a:pt x="191" y="49"/>
                  </a:lnTo>
                  <a:lnTo>
                    <a:pt x="172" y="67"/>
                  </a:lnTo>
                  <a:lnTo>
                    <a:pt x="175" y="75"/>
                  </a:lnTo>
                  <a:lnTo>
                    <a:pt x="178" y="82"/>
                  </a:lnTo>
                  <a:lnTo>
                    <a:pt x="208" y="82"/>
                  </a:lnTo>
                  <a:lnTo>
                    <a:pt x="208" y="127"/>
                  </a:lnTo>
                  <a:lnTo>
                    <a:pt x="178" y="127"/>
                  </a:lnTo>
                  <a:lnTo>
                    <a:pt x="175" y="134"/>
                  </a:lnTo>
                  <a:lnTo>
                    <a:pt x="172" y="142"/>
                  </a:lnTo>
                  <a:lnTo>
                    <a:pt x="191" y="160"/>
                  </a:lnTo>
                  <a:lnTo>
                    <a:pt x="192" y="163"/>
                  </a:lnTo>
                  <a:lnTo>
                    <a:pt x="163" y="192"/>
                  </a:lnTo>
                  <a:lnTo>
                    <a:pt x="161" y="194"/>
                  </a:lnTo>
                  <a:lnTo>
                    <a:pt x="158" y="192"/>
                  </a:lnTo>
                  <a:lnTo>
                    <a:pt x="140" y="173"/>
                  </a:lnTo>
                  <a:lnTo>
                    <a:pt x="133" y="177"/>
                  </a:lnTo>
                  <a:lnTo>
                    <a:pt x="127" y="178"/>
                  </a:lnTo>
                  <a:lnTo>
                    <a:pt x="127" y="209"/>
                  </a:lnTo>
                  <a:lnTo>
                    <a:pt x="81" y="209"/>
                  </a:lnTo>
                  <a:lnTo>
                    <a:pt x="81" y="180"/>
                  </a:lnTo>
                  <a:lnTo>
                    <a:pt x="74" y="177"/>
                  </a:lnTo>
                  <a:lnTo>
                    <a:pt x="66" y="173"/>
                  </a:lnTo>
                  <a:lnTo>
                    <a:pt x="48" y="192"/>
                  </a:lnTo>
                  <a:lnTo>
                    <a:pt x="45" y="194"/>
                  </a:lnTo>
                  <a:lnTo>
                    <a:pt x="44" y="192"/>
                  </a:lnTo>
                  <a:lnTo>
                    <a:pt x="17" y="165"/>
                  </a:lnTo>
                  <a:lnTo>
                    <a:pt x="14" y="163"/>
                  </a:lnTo>
                  <a:lnTo>
                    <a:pt x="17" y="160"/>
                  </a:lnTo>
                  <a:lnTo>
                    <a:pt x="34" y="142"/>
                  </a:lnTo>
                  <a:lnTo>
                    <a:pt x="30" y="134"/>
                  </a:lnTo>
                  <a:lnTo>
                    <a:pt x="27" y="126"/>
                  </a:lnTo>
                  <a:lnTo>
                    <a:pt x="0" y="126"/>
                  </a:lnTo>
                  <a:lnTo>
                    <a:pt x="0" y="82"/>
                  </a:lnTo>
                  <a:lnTo>
                    <a:pt x="28" y="82"/>
                  </a:lnTo>
                  <a:lnTo>
                    <a:pt x="31" y="74"/>
                  </a:lnTo>
                  <a:lnTo>
                    <a:pt x="34" y="66"/>
                  </a:lnTo>
                  <a:lnTo>
                    <a:pt x="14" y="46"/>
                  </a:lnTo>
                  <a:lnTo>
                    <a:pt x="17" y="44"/>
                  </a:lnTo>
                  <a:lnTo>
                    <a:pt x="44" y="16"/>
                  </a:lnTo>
                  <a:lnTo>
                    <a:pt x="45" y="13"/>
                  </a:lnTo>
                  <a:lnTo>
                    <a:pt x="48" y="16"/>
                  </a:lnTo>
                  <a:lnTo>
                    <a:pt x="66" y="34"/>
                  </a:lnTo>
                  <a:lnTo>
                    <a:pt x="73" y="32"/>
                  </a:lnTo>
                  <a:lnTo>
                    <a:pt x="81" y="29"/>
                  </a:lnTo>
                  <a:lnTo>
                    <a:pt x="81"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4" name="Google Shape;4034;p60"/>
            <p:cNvSpPr/>
            <p:nvPr/>
          </p:nvSpPr>
          <p:spPr>
            <a:xfrm>
              <a:off x="6256776" y="2610316"/>
              <a:ext cx="215401" cy="216790"/>
            </a:xfrm>
            <a:custGeom>
              <a:avLst/>
              <a:gdLst/>
              <a:ahLst/>
              <a:cxnLst/>
              <a:rect l="l" t="t" r="r" b="b"/>
              <a:pathLst>
                <a:path w="155" h="156" extrusionOk="0">
                  <a:moveTo>
                    <a:pt x="78" y="43"/>
                  </a:moveTo>
                  <a:lnTo>
                    <a:pt x="63" y="46"/>
                  </a:lnTo>
                  <a:lnTo>
                    <a:pt x="53" y="54"/>
                  </a:lnTo>
                  <a:lnTo>
                    <a:pt x="45" y="64"/>
                  </a:lnTo>
                  <a:lnTo>
                    <a:pt x="42" y="77"/>
                  </a:lnTo>
                  <a:lnTo>
                    <a:pt x="45" y="92"/>
                  </a:lnTo>
                  <a:lnTo>
                    <a:pt x="53" y="102"/>
                  </a:lnTo>
                  <a:lnTo>
                    <a:pt x="63" y="110"/>
                  </a:lnTo>
                  <a:lnTo>
                    <a:pt x="78" y="113"/>
                  </a:lnTo>
                  <a:lnTo>
                    <a:pt x="91" y="110"/>
                  </a:lnTo>
                  <a:lnTo>
                    <a:pt x="103" y="102"/>
                  </a:lnTo>
                  <a:lnTo>
                    <a:pt x="109" y="92"/>
                  </a:lnTo>
                  <a:lnTo>
                    <a:pt x="112" y="77"/>
                  </a:lnTo>
                  <a:lnTo>
                    <a:pt x="109" y="64"/>
                  </a:lnTo>
                  <a:lnTo>
                    <a:pt x="103" y="54"/>
                  </a:lnTo>
                  <a:lnTo>
                    <a:pt x="91" y="46"/>
                  </a:lnTo>
                  <a:lnTo>
                    <a:pt x="78" y="43"/>
                  </a:lnTo>
                  <a:close/>
                  <a:moveTo>
                    <a:pt x="61" y="0"/>
                  </a:moveTo>
                  <a:lnTo>
                    <a:pt x="95" y="0"/>
                  </a:lnTo>
                  <a:lnTo>
                    <a:pt x="95" y="22"/>
                  </a:lnTo>
                  <a:lnTo>
                    <a:pt x="100" y="23"/>
                  </a:lnTo>
                  <a:lnTo>
                    <a:pt x="105" y="26"/>
                  </a:lnTo>
                  <a:lnTo>
                    <a:pt x="118" y="13"/>
                  </a:lnTo>
                  <a:lnTo>
                    <a:pt x="121" y="10"/>
                  </a:lnTo>
                  <a:lnTo>
                    <a:pt x="122" y="13"/>
                  </a:lnTo>
                  <a:lnTo>
                    <a:pt x="142" y="33"/>
                  </a:lnTo>
                  <a:lnTo>
                    <a:pt x="145" y="34"/>
                  </a:lnTo>
                  <a:lnTo>
                    <a:pt x="142" y="37"/>
                  </a:lnTo>
                  <a:lnTo>
                    <a:pt x="129" y="50"/>
                  </a:lnTo>
                  <a:lnTo>
                    <a:pt x="131" y="56"/>
                  </a:lnTo>
                  <a:lnTo>
                    <a:pt x="133" y="61"/>
                  </a:lnTo>
                  <a:lnTo>
                    <a:pt x="155" y="61"/>
                  </a:lnTo>
                  <a:lnTo>
                    <a:pt x="155" y="96"/>
                  </a:lnTo>
                  <a:lnTo>
                    <a:pt x="152" y="96"/>
                  </a:lnTo>
                  <a:lnTo>
                    <a:pt x="152" y="96"/>
                  </a:lnTo>
                  <a:lnTo>
                    <a:pt x="133" y="96"/>
                  </a:lnTo>
                  <a:lnTo>
                    <a:pt x="131" y="101"/>
                  </a:lnTo>
                  <a:lnTo>
                    <a:pt x="129" y="106"/>
                  </a:lnTo>
                  <a:lnTo>
                    <a:pt x="142" y="119"/>
                  </a:lnTo>
                  <a:lnTo>
                    <a:pt x="145" y="120"/>
                  </a:lnTo>
                  <a:lnTo>
                    <a:pt x="142" y="123"/>
                  </a:lnTo>
                  <a:lnTo>
                    <a:pt x="122" y="143"/>
                  </a:lnTo>
                  <a:lnTo>
                    <a:pt x="121" y="145"/>
                  </a:lnTo>
                  <a:lnTo>
                    <a:pt x="118" y="143"/>
                  </a:lnTo>
                  <a:lnTo>
                    <a:pt x="105" y="130"/>
                  </a:lnTo>
                  <a:lnTo>
                    <a:pt x="95" y="133"/>
                  </a:lnTo>
                  <a:lnTo>
                    <a:pt x="95" y="156"/>
                  </a:lnTo>
                  <a:lnTo>
                    <a:pt x="62" y="156"/>
                  </a:lnTo>
                  <a:lnTo>
                    <a:pt x="62" y="133"/>
                  </a:lnTo>
                  <a:lnTo>
                    <a:pt x="56" y="132"/>
                  </a:lnTo>
                  <a:lnTo>
                    <a:pt x="50" y="130"/>
                  </a:lnTo>
                  <a:lnTo>
                    <a:pt x="37" y="143"/>
                  </a:lnTo>
                  <a:lnTo>
                    <a:pt x="35" y="145"/>
                  </a:lnTo>
                  <a:lnTo>
                    <a:pt x="33" y="143"/>
                  </a:lnTo>
                  <a:lnTo>
                    <a:pt x="14" y="123"/>
                  </a:lnTo>
                  <a:lnTo>
                    <a:pt x="11" y="120"/>
                  </a:lnTo>
                  <a:lnTo>
                    <a:pt x="14" y="119"/>
                  </a:lnTo>
                  <a:lnTo>
                    <a:pt x="27" y="106"/>
                  </a:lnTo>
                  <a:lnTo>
                    <a:pt x="24" y="101"/>
                  </a:lnTo>
                  <a:lnTo>
                    <a:pt x="21" y="94"/>
                  </a:lnTo>
                  <a:lnTo>
                    <a:pt x="0" y="94"/>
                  </a:lnTo>
                  <a:lnTo>
                    <a:pt x="0" y="60"/>
                  </a:lnTo>
                  <a:lnTo>
                    <a:pt x="21" y="60"/>
                  </a:lnTo>
                  <a:lnTo>
                    <a:pt x="24" y="55"/>
                  </a:lnTo>
                  <a:lnTo>
                    <a:pt x="27" y="50"/>
                  </a:lnTo>
                  <a:lnTo>
                    <a:pt x="14" y="37"/>
                  </a:lnTo>
                  <a:lnTo>
                    <a:pt x="11" y="34"/>
                  </a:lnTo>
                  <a:lnTo>
                    <a:pt x="14" y="33"/>
                  </a:lnTo>
                  <a:lnTo>
                    <a:pt x="33" y="13"/>
                  </a:lnTo>
                  <a:lnTo>
                    <a:pt x="35" y="10"/>
                  </a:lnTo>
                  <a:lnTo>
                    <a:pt x="37" y="13"/>
                  </a:lnTo>
                  <a:lnTo>
                    <a:pt x="50" y="26"/>
                  </a:lnTo>
                  <a:lnTo>
                    <a:pt x="56" y="23"/>
                  </a:lnTo>
                  <a:lnTo>
                    <a:pt x="61" y="22"/>
                  </a:lnTo>
                  <a:lnTo>
                    <a:pt x="61"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5" name="Google Shape;4035;p60"/>
            <p:cNvSpPr/>
            <p:nvPr/>
          </p:nvSpPr>
          <p:spPr>
            <a:xfrm>
              <a:off x="4390437" y="3217606"/>
              <a:ext cx="168152" cy="169541"/>
            </a:xfrm>
            <a:custGeom>
              <a:avLst/>
              <a:gdLst/>
              <a:ahLst/>
              <a:cxnLst/>
              <a:rect l="l" t="t" r="r" b="b"/>
              <a:pathLst>
                <a:path w="121" h="122" extrusionOk="0">
                  <a:moveTo>
                    <a:pt x="60" y="33"/>
                  </a:moveTo>
                  <a:lnTo>
                    <a:pt x="45" y="37"/>
                  </a:lnTo>
                  <a:lnTo>
                    <a:pt x="36" y="47"/>
                  </a:lnTo>
                  <a:lnTo>
                    <a:pt x="32" y="61"/>
                  </a:lnTo>
                  <a:lnTo>
                    <a:pt x="36" y="75"/>
                  </a:lnTo>
                  <a:lnTo>
                    <a:pt x="45" y="84"/>
                  </a:lnTo>
                  <a:lnTo>
                    <a:pt x="60" y="88"/>
                  </a:lnTo>
                  <a:lnTo>
                    <a:pt x="74" y="84"/>
                  </a:lnTo>
                  <a:lnTo>
                    <a:pt x="83" y="75"/>
                  </a:lnTo>
                  <a:lnTo>
                    <a:pt x="87" y="61"/>
                  </a:lnTo>
                  <a:lnTo>
                    <a:pt x="83" y="47"/>
                  </a:lnTo>
                  <a:lnTo>
                    <a:pt x="74" y="37"/>
                  </a:lnTo>
                  <a:lnTo>
                    <a:pt x="60" y="33"/>
                  </a:lnTo>
                  <a:close/>
                  <a:moveTo>
                    <a:pt x="47" y="0"/>
                  </a:moveTo>
                  <a:lnTo>
                    <a:pt x="73" y="0"/>
                  </a:lnTo>
                  <a:lnTo>
                    <a:pt x="73" y="17"/>
                  </a:lnTo>
                  <a:lnTo>
                    <a:pt x="81" y="20"/>
                  </a:lnTo>
                  <a:lnTo>
                    <a:pt x="93" y="9"/>
                  </a:lnTo>
                  <a:lnTo>
                    <a:pt x="94" y="8"/>
                  </a:lnTo>
                  <a:lnTo>
                    <a:pt x="95" y="9"/>
                  </a:lnTo>
                  <a:lnTo>
                    <a:pt x="111" y="25"/>
                  </a:lnTo>
                  <a:lnTo>
                    <a:pt x="112" y="26"/>
                  </a:lnTo>
                  <a:lnTo>
                    <a:pt x="111" y="28"/>
                  </a:lnTo>
                  <a:lnTo>
                    <a:pt x="100" y="40"/>
                  </a:lnTo>
                  <a:lnTo>
                    <a:pt x="102" y="44"/>
                  </a:lnTo>
                  <a:lnTo>
                    <a:pt x="104" y="47"/>
                  </a:lnTo>
                  <a:lnTo>
                    <a:pt x="121" y="47"/>
                  </a:lnTo>
                  <a:lnTo>
                    <a:pt x="121" y="75"/>
                  </a:lnTo>
                  <a:lnTo>
                    <a:pt x="119" y="75"/>
                  </a:lnTo>
                  <a:lnTo>
                    <a:pt x="119" y="75"/>
                  </a:lnTo>
                  <a:lnTo>
                    <a:pt x="103" y="75"/>
                  </a:lnTo>
                  <a:lnTo>
                    <a:pt x="100" y="83"/>
                  </a:lnTo>
                  <a:lnTo>
                    <a:pt x="111" y="93"/>
                  </a:lnTo>
                  <a:lnTo>
                    <a:pt x="112" y="95"/>
                  </a:lnTo>
                  <a:lnTo>
                    <a:pt x="111" y="96"/>
                  </a:lnTo>
                  <a:lnTo>
                    <a:pt x="95" y="113"/>
                  </a:lnTo>
                  <a:lnTo>
                    <a:pt x="94" y="114"/>
                  </a:lnTo>
                  <a:lnTo>
                    <a:pt x="93" y="113"/>
                  </a:lnTo>
                  <a:lnTo>
                    <a:pt x="81" y="101"/>
                  </a:lnTo>
                  <a:lnTo>
                    <a:pt x="74" y="105"/>
                  </a:lnTo>
                  <a:lnTo>
                    <a:pt x="74" y="122"/>
                  </a:lnTo>
                  <a:lnTo>
                    <a:pt x="47" y="122"/>
                  </a:lnTo>
                  <a:lnTo>
                    <a:pt x="47" y="105"/>
                  </a:lnTo>
                  <a:lnTo>
                    <a:pt x="39" y="101"/>
                  </a:lnTo>
                  <a:lnTo>
                    <a:pt x="28" y="113"/>
                  </a:lnTo>
                  <a:lnTo>
                    <a:pt x="27" y="114"/>
                  </a:lnTo>
                  <a:lnTo>
                    <a:pt x="24" y="113"/>
                  </a:lnTo>
                  <a:lnTo>
                    <a:pt x="9" y="96"/>
                  </a:lnTo>
                  <a:lnTo>
                    <a:pt x="7" y="95"/>
                  </a:lnTo>
                  <a:lnTo>
                    <a:pt x="9" y="93"/>
                  </a:lnTo>
                  <a:lnTo>
                    <a:pt x="19" y="83"/>
                  </a:lnTo>
                  <a:lnTo>
                    <a:pt x="18" y="79"/>
                  </a:lnTo>
                  <a:lnTo>
                    <a:pt x="15" y="74"/>
                  </a:lnTo>
                  <a:lnTo>
                    <a:pt x="0" y="74"/>
                  </a:lnTo>
                  <a:lnTo>
                    <a:pt x="0" y="47"/>
                  </a:lnTo>
                  <a:lnTo>
                    <a:pt x="15" y="47"/>
                  </a:lnTo>
                  <a:lnTo>
                    <a:pt x="18" y="44"/>
                  </a:lnTo>
                  <a:lnTo>
                    <a:pt x="19" y="38"/>
                  </a:lnTo>
                  <a:lnTo>
                    <a:pt x="9" y="28"/>
                  </a:lnTo>
                  <a:lnTo>
                    <a:pt x="7" y="26"/>
                  </a:lnTo>
                  <a:lnTo>
                    <a:pt x="9" y="25"/>
                  </a:lnTo>
                  <a:lnTo>
                    <a:pt x="24" y="9"/>
                  </a:lnTo>
                  <a:lnTo>
                    <a:pt x="27" y="8"/>
                  </a:lnTo>
                  <a:lnTo>
                    <a:pt x="28" y="9"/>
                  </a:lnTo>
                  <a:lnTo>
                    <a:pt x="39" y="20"/>
                  </a:lnTo>
                  <a:lnTo>
                    <a:pt x="47" y="17"/>
                  </a:lnTo>
                  <a:lnTo>
                    <a:pt x="47"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6" name="Google Shape;4036;p60"/>
            <p:cNvSpPr/>
            <p:nvPr/>
          </p:nvSpPr>
          <p:spPr>
            <a:xfrm>
              <a:off x="5903797" y="4872713"/>
              <a:ext cx="209842" cy="208452"/>
            </a:xfrm>
            <a:custGeom>
              <a:avLst/>
              <a:gdLst/>
              <a:ahLst/>
              <a:cxnLst/>
              <a:rect l="l" t="t" r="r" b="b"/>
              <a:pathLst>
                <a:path w="151" h="150" extrusionOk="0">
                  <a:moveTo>
                    <a:pt x="75" y="42"/>
                  </a:moveTo>
                  <a:lnTo>
                    <a:pt x="62" y="44"/>
                  </a:lnTo>
                  <a:lnTo>
                    <a:pt x="51" y="51"/>
                  </a:lnTo>
                  <a:lnTo>
                    <a:pt x="44" y="61"/>
                  </a:lnTo>
                  <a:lnTo>
                    <a:pt x="41" y="74"/>
                  </a:lnTo>
                  <a:lnTo>
                    <a:pt x="44" y="87"/>
                  </a:lnTo>
                  <a:lnTo>
                    <a:pt x="51" y="99"/>
                  </a:lnTo>
                  <a:lnTo>
                    <a:pt x="62" y="106"/>
                  </a:lnTo>
                  <a:lnTo>
                    <a:pt x="75" y="108"/>
                  </a:lnTo>
                  <a:lnTo>
                    <a:pt x="88" y="106"/>
                  </a:lnTo>
                  <a:lnTo>
                    <a:pt x="99" y="99"/>
                  </a:lnTo>
                  <a:lnTo>
                    <a:pt x="106" y="87"/>
                  </a:lnTo>
                  <a:lnTo>
                    <a:pt x="109" y="74"/>
                  </a:lnTo>
                  <a:lnTo>
                    <a:pt x="106" y="61"/>
                  </a:lnTo>
                  <a:lnTo>
                    <a:pt x="99" y="51"/>
                  </a:lnTo>
                  <a:lnTo>
                    <a:pt x="88" y="44"/>
                  </a:lnTo>
                  <a:lnTo>
                    <a:pt x="75" y="42"/>
                  </a:lnTo>
                  <a:close/>
                  <a:moveTo>
                    <a:pt x="58" y="0"/>
                  </a:moveTo>
                  <a:lnTo>
                    <a:pt x="91" y="0"/>
                  </a:lnTo>
                  <a:lnTo>
                    <a:pt x="91" y="21"/>
                  </a:lnTo>
                  <a:lnTo>
                    <a:pt x="96" y="22"/>
                  </a:lnTo>
                  <a:lnTo>
                    <a:pt x="101" y="24"/>
                  </a:lnTo>
                  <a:lnTo>
                    <a:pt x="114" y="11"/>
                  </a:lnTo>
                  <a:lnTo>
                    <a:pt x="117" y="10"/>
                  </a:lnTo>
                  <a:lnTo>
                    <a:pt x="118" y="11"/>
                  </a:lnTo>
                  <a:lnTo>
                    <a:pt x="138" y="31"/>
                  </a:lnTo>
                  <a:lnTo>
                    <a:pt x="139" y="32"/>
                  </a:lnTo>
                  <a:lnTo>
                    <a:pt x="138" y="35"/>
                  </a:lnTo>
                  <a:lnTo>
                    <a:pt x="125" y="48"/>
                  </a:lnTo>
                  <a:lnTo>
                    <a:pt x="127" y="53"/>
                  </a:lnTo>
                  <a:lnTo>
                    <a:pt x="129" y="59"/>
                  </a:lnTo>
                  <a:lnTo>
                    <a:pt x="151" y="59"/>
                  </a:lnTo>
                  <a:lnTo>
                    <a:pt x="151" y="91"/>
                  </a:lnTo>
                  <a:lnTo>
                    <a:pt x="129" y="91"/>
                  </a:lnTo>
                  <a:lnTo>
                    <a:pt x="127" y="97"/>
                  </a:lnTo>
                  <a:lnTo>
                    <a:pt x="125" y="102"/>
                  </a:lnTo>
                  <a:lnTo>
                    <a:pt x="138" y="115"/>
                  </a:lnTo>
                  <a:lnTo>
                    <a:pt x="139" y="117"/>
                  </a:lnTo>
                  <a:lnTo>
                    <a:pt x="138" y="119"/>
                  </a:lnTo>
                  <a:lnTo>
                    <a:pt x="118" y="138"/>
                  </a:lnTo>
                  <a:lnTo>
                    <a:pt x="117" y="140"/>
                  </a:lnTo>
                  <a:lnTo>
                    <a:pt x="114" y="138"/>
                  </a:lnTo>
                  <a:lnTo>
                    <a:pt x="101" y="125"/>
                  </a:lnTo>
                  <a:lnTo>
                    <a:pt x="92" y="129"/>
                  </a:lnTo>
                  <a:lnTo>
                    <a:pt x="92" y="150"/>
                  </a:lnTo>
                  <a:lnTo>
                    <a:pt x="59" y="150"/>
                  </a:lnTo>
                  <a:lnTo>
                    <a:pt x="59" y="129"/>
                  </a:lnTo>
                  <a:lnTo>
                    <a:pt x="54" y="128"/>
                  </a:lnTo>
                  <a:lnTo>
                    <a:pt x="49" y="125"/>
                  </a:lnTo>
                  <a:lnTo>
                    <a:pt x="36" y="138"/>
                  </a:lnTo>
                  <a:lnTo>
                    <a:pt x="33" y="140"/>
                  </a:lnTo>
                  <a:lnTo>
                    <a:pt x="32" y="138"/>
                  </a:lnTo>
                  <a:lnTo>
                    <a:pt x="12" y="119"/>
                  </a:lnTo>
                  <a:lnTo>
                    <a:pt x="11" y="117"/>
                  </a:lnTo>
                  <a:lnTo>
                    <a:pt x="12" y="115"/>
                  </a:lnTo>
                  <a:lnTo>
                    <a:pt x="25" y="102"/>
                  </a:lnTo>
                  <a:lnTo>
                    <a:pt x="23" y="97"/>
                  </a:lnTo>
                  <a:lnTo>
                    <a:pt x="20" y="91"/>
                  </a:lnTo>
                  <a:lnTo>
                    <a:pt x="0" y="91"/>
                  </a:lnTo>
                  <a:lnTo>
                    <a:pt x="0" y="59"/>
                  </a:lnTo>
                  <a:lnTo>
                    <a:pt x="20" y="59"/>
                  </a:lnTo>
                  <a:lnTo>
                    <a:pt x="23" y="52"/>
                  </a:lnTo>
                  <a:lnTo>
                    <a:pt x="25" y="47"/>
                  </a:lnTo>
                  <a:lnTo>
                    <a:pt x="12" y="35"/>
                  </a:lnTo>
                  <a:lnTo>
                    <a:pt x="11" y="32"/>
                  </a:lnTo>
                  <a:lnTo>
                    <a:pt x="12" y="31"/>
                  </a:lnTo>
                  <a:lnTo>
                    <a:pt x="32" y="11"/>
                  </a:lnTo>
                  <a:lnTo>
                    <a:pt x="33" y="10"/>
                  </a:lnTo>
                  <a:lnTo>
                    <a:pt x="36" y="11"/>
                  </a:lnTo>
                  <a:lnTo>
                    <a:pt x="49" y="24"/>
                  </a:lnTo>
                  <a:lnTo>
                    <a:pt x="53" y="22"/>
                  </a:lnTo>
                  <a:lnTo>
                    <a:pt x="58" y="21"/>
                  </a:lnTo>
                  <a:lnTo>
                    <a:pt x="58"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7" name="Google Shape;4037;p60"/>
            <p:cNvSpPr/>
            <p:nvPr/>
          </p:nvSpPr>
          <p:spPr>
            <a:xfrm>
              <a:off x="5642538" y="4347415"/>
              <a:ext cx="476660" cy="478050"/>
            </a:xfrm>
            <a:custGeom>
              <a:avLst/>
              <a:gdLst/>
              <a:ahLst/>
              <a:cxnLst/>
              <a:rect l="l" t="t" r="r" b="b"/>
              <a:pathLst>
                <a:path w="343" h="344" extrusionOk="0">
                  <a:moveTo>
                    <a:pt x="170" y="95"/>
                  </a:moveTo>
                  <a:lnTo>
                    <a:pt x="146" y="99"/>
                  </a:lnTo>
                  <a:lnTo>
                    <a:pt x="125" y="110"/>
                  </a:lnTo>
                  <a:lnTo>
                    <a:pt x="108" y="128"/>
                  </a:lnTo>
                  <a:lnTo>
                    <a:pt x="98" y="148"/>
                  </a:lnTo>
                  <a:lnTo>
                    <a:pt x="94" y="172"/>
                  </a:lnTo>
                  <a:lnTo>
                    <a:pt x="98" y="197"/>
                  </a:lnTo>
                  <a:lnTo>
                    <a:pt x="108" y="218"/>
                  </a:lnTo>
                  <a:lnTo>
                    <a:pt x="125" y="235"/>
                  </a:lnTo>
                  <a:lnTo>
                    <a:pt x="146" y="245"/>
                  </a:lnTo>
                  <a:lnTo>
                    <a:pt x="170" y="249"/>
                  </a:lnTo>
                  <a:lnTo>
                    <a:pt x="195" y="245"/>
                  </a:lnTo>
                  <a:lnTo>
                    <a:pt x="216" y="235"/>
                  </a:lnTo>
                  <a:lnTo>
                    <a:pt x="233" y="218"/>
                  </a:lnTo>
                  <a:lnTo>
                    <a:pt x="243" y="197"/>
                  </a:lnTo>
                  <a:lnTo>
                    <a:pt x="247" y="172"/>
                  </a:lnTo>
                  <a:lnTo>
                    <a:pt x="243" y="148"/>
                  </a:lnTo>
                  <a:lnTo>
                    <a:pt x="233" y="128"/>
                  </a:lnTo>
                  <a:lnTo>
                    <a:pt x="216" y="110"/>
                  </a:lnTo>
                  <a:lnTo>
                    <a:pt x="195" y="99"/>
                  </a:lnTo>
                  <a:lnTo>
                    <a:pt x="170" y="95"/>
                  </a:lnTo>
                  <a:close/>
                  <a:moveTo>
                    <a:pt x="133" y="0"/>
                  </a:moveTo>
                  <a:lnTo>
                    <a:pt x="208" y="0"/>
                  </a:lnTo>
                  <a:lnTo>
                    <a:pt x="208" y="49"/>
                  </a:lnTo>
                  <a:lnTo>
                    <a:pt x="232" y="58"/>
                  </a:lnTo>
                  <a:lnTo>
                    <a:pt x="262" y="28"/>
                  </a:lnTo>
                  <a:lnTo>
                    <a:pt x="266" y="24"/>
                  </a:lnTo>
                  <a:lnTo>
                    <a:pt x="270" y="28"/>
                  </a:lnTo>
                  <a:lnTo>
                    <a:pt x="315" y="73"/>
                  </a:lnTo>
                  <a:lnTo>
                    <a:pt x="319" y="76"/>
                  </a:lnTo>
                  <a:lnTo>
                    <a:pt x="315" y="80"/>
                  </a:lnTo>
                  <a:lnTo>
                    <a:pt x="284" y="110"/>
                  </a:lnTo>
                  <a:lnTo>
                    <a:pt x="294" y="137"/>
                  </a:lnTo>
                  <a:lnTo>
                    <a:pt x="343" y="137"/>
                  </a:lnTo>
                  <a:lnTo>
                    <a:pt x="343" y="210"/>
                  </a:lnTo>
                  <a:lnTo>
                    <a:pt x="294" y="210"/>
                  </a:lnTo>
                  <a:lnTo>
                    <a:pt x="284" y="234"/>
                  </a:lnTo>
                  <a:lnTo>
                    <a:pt x="315" y="264"/>
                  </a:lnTo>
                  <a:lnTo>
                    <a:pt x="319" y="268"/>
                  </a:lnTo>
                  <a:lnTo>
                    <a:pt x="315" y="272"/>
                  </a:lnTo>
                  <a:lnTo>
                    <a:pt x="270" y="316"/>
                  </a:lnTo>
                  <a:lnTo>
                    <a:pt x="266" y="320"/>
                  </a:lnTo>
                  <a:lnTo>
                    <a:pt x="262" y="316"/>
                  </a:lnTo>
                  <a:lnTo>
                    <a:pt x="232" y="286"/>
                  </a:lnTo>
                  <a:lnTo>
                    <a:pt x="209" y="295"/>
                  </a:lnTo>
                  <a:lnTo>
                    <a:pt x="209" y="344"/>
                  </a:lnTo>
                  <a:lnTo>
                    <a:pt x="136" y="344"/>
                  </a:lnTo>
                  <a:lnTo>
                    <a:pt x="136" y="296"/>
                  </a:lnTo>
                  <a:lnTo>
                    <a:pt x="111" y="287"/>
                  </a:lnTo>
                  <a:lnTo>
                    <a:pt x="81" y="316"/>
                  </a:lnTo>
                  <a:lnTo>
                    <a:pt x="77" y="320"/>
                  </a:lnTo>
                  <a:lnTo>
                    <a:pt x="73" y="316"/>
                  </a:lnTo>
                  <a:lnTo>
                    <a:pt x="29" y="272"/>
                  </a:lnTo>
                  <a:lnTo>
                    <a:pt x="25" y="268"/>
                  </a:lnTo>
                  <a:lnTo>
                    <a:pt x="29" y="264"/>
                  </a:lnTo>
                  <a:lnTo>
                    <a:pt x="59" y="235"/>
                  </a:lnTo>
                  <a:lnTo>
                    <a:pt x="47" y="209"/>
                  </a:lnTo>
                  <a:lnTo>
                    <a:pt x="0" y="209"/>
                  </a:lnTo>
                  <a:lnTo>
                    <a:pt x="0" y="134"/>
                  </a:lnTo>
                  <a:lnTo>
                    <a:pt x="48" y="134"/>
                  </a:lnTo>
                  <a:lnTo>
                    <a:pt x="59" y="110"/>
                  </a:lnTo>
                  <a:lnTo>
                    <a:pt x="29" y="80"/>
                  </a:lnTo>
                  <a:lnTo>
                    <a:pt x="25" y="76"/>
                  </a:lnTo>
                  <a:lnTo>
                    <a:pt x="29" y="73"/>
                  </a:lnTo>
                  <a:lnTo>
                    <a:pt x="77" y="24"/>
                  </a:lnTo>
                  <a:lnTo>
                    <a:pt x="81" y="28"/>
                  </a:lnTo>
                  <a:lnTo>
                    <a:pt x="111" y="58"/>
                  </a:lnTo>
                  <a:lnTo>
                    <a:pt x="133" y="49"/>
                  </a:lnTo>
                  <a:lnTo>
                    <a:pt x="133"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8" name="Google Shape;4038;p60"/>
            <p:cNvSpPr/>
            <p:nvPr/>
          </p:nvSpPr>
          <p:spPr>
            <a:xfrm>
              <a:off x="6078897" y="4699004"/>
              <a:ext cx="236245" cy="236245"/>
            </a:xfrm>
            <a:custGeom>
              <a:avLst/>
              <a:gdLst/>
              <a:ahLst/>
              <a:cxnLst/>
              <a:rect l="l" t="t" r="r" b="b"/>
              <a:pathLst>
                <a:path w="170" h="170" extrusionOk="0">
                  <a:moveTo>
                    <a:pt x="85" y="47"/>
                  </a:moveTo>
                  <a:lnTo>
                    <a:pt x="70" y="50"/>
                  </a:lnTo>
                  <a:lnTo>
                    <a:pt x="58" y="59"/>
                  </a:lnTo>
                  <a:lnTo>
                    <a:pt x="50" y="71"/>
                  </a:lnTo>
                  <a:lnTo>
                    <a:pt x="47" y="85"/>
                  </a:lnTo>
                  <a:lnTo>
                    <a:pt x="50" y="101"/>
                  </a:lnTo>
                  <a:lnTo>
                    <a:pt x="58" y="113"/>
                  </a:lnTo>
                  <a:lnTo>
                    <a:pt x="70" y="121"/>
                  </a:lnTo>
                  <a:lnTo>
                    <a:pt x="85" y="125"/>
                  </a:lnTo>
                  <a:lnTo>
                    <a:pt x="100" y="121"/>
                  </a:lnTo>
                  <a:lnTo>
                    <a:pt x="113" y="113"/>
                  </a:lnTo>
                  <a:lnTo>
                    <a:pt x="121" y="101"/>
                  </a:lnTo>
                  <a:lnTo>
                    <a:pt x="123" y="85"/>
                  </a:lnTo>
                  <a:lnTo>
                    <a:pt x="121" y="71"/>
                  </a:lnTo>
                  <a:lnTo>
                    <a:pt x="113" y="59"/>
                  </a:lnTo>
                  <a:lnTo>
                    <a:pt x="100" y="50"/>
                  </a:lnTo>
                  <a:lnTo>
                    <a:pt x="85" y="47"/>
                  </a:lnTo>
                  <a:close/>
                  <a:moveTo>
                    <a:pt x="67" y="0"/>
                  </a:moveTo>
                  <a:lnTo>
                    <a:pt x="104" y="0"/>
                  </a:lnTo>
                  <a:lnTo>
                    <a:pt x="104" y="24"/>
                  </a:lnTo>
                  <a:lnTo>
                    <a:pt x="110" y="26"/>
                  </a:lnTo>
                  <a:lnTo>
                    <a:pt x="115" y="29"/>
                  </a:lnTo>
                  <a:lnTo>
                    <a:pt x="131" y="13"/>
                  </a:lnTo>
                  <a:lnTo>
                    <a:pt x="132" y="12"/>
                  </a:lnTo>
                  <a:lnTo>
                    <a:pt x="135" y="13"/>
                  </a:lnTo>
                  <a:lnTo>
                    <a:pt x="157" y="36"/>
                  </a:lnTo>
                  <a:lnTo>
                    <a:pt x="159" y="38"/>
                  </a:lnTo>
                  <a:lnTo>
                    <a:pt x="157" y="39"/>
                  </a:lnTo>
                  <a:lnTo>
                    <a:pt x="142" y="55"/>
                  </a:lnTo>
                  <a:lnTo>
                    <a:pt x="144" y="62"/>
                  </a:lnTo>
                  <a:lnTo>
                    <a:pt x="147" y="68"/>
                  </a:lnTo>
                  <a:lnTo>
                    <a:pt x="170" y="68"/>
                  </a:lnTo>
                  <a:lnTo>
                    <a:pt x="170" y="105"/>
                  </a:lnTo>
                  <a:lnTo>
                    <a:pt x="147" y="105"/>
                  </a:lnTo>
                  <a:lnTo>
                    <a:pt x="144" y="110"/>
                  </a:lnTo>
                  <a:lnTo>
                    <a:pt x="142" y="117"/>
                  </a:lnTo>
                  <a:lnTo>
                    <a:pt x="157" y="131"/>
                  </a:lnTo>
                  <a:lnTo>
                    <a:pt x="159" y="134"/>
                  </a:lnTo>
                  <a:lnTo>
                    <a:pt x="157" y="135"/>
                  </a:lnTo>
                  <a:lnTo>
                    <a:pt x="135" y="157"/>
                  </a:lnTo>
                  <a:lnTo>
                    <a:pt x="132" y="160"/>
                  </a:lnTo>
                  <a:lnTo>
                    <a:pt x="131" y="157"/>
                  </a:lnTo>
                  <a:lnTo>
                    <a:pt x="115" y="143"/>
                  </a:lnTo>
                  <a:lnTo>
                    <a:pt x="110" y="144"/>
                  </a:lnTo>
                  <a:lnTo>
                    <a:pt x="105" y="147"/>
                  </a:lnTo>
                  <a:lnTo>
                    <a:pt x="105" y="170"/>
                  </a:lnTo>
                  <a:lnTo>
                    <a:pt x="67" y="170"/>
                  </a:lnTo>
                  <a:lnTo>
                    <a:pt x="67" y="147"/>
                  </a:lnTo>
                  <a:lnTo>
                    <a:pt x="62" y="146"/>
                  </a:lnTo>
                  <a:lnTo>
                    <a:pt x="55" y="143"/>
                  </a:lnTo>
                  <a:lnTo>
                    <a:pt x="41" y="157"/>
                  </a:lnTo>
                  <a:lnTo>
                    <a:pt x="38" y="160"/>
                  </a:lnTo>
                  <a:lnTo>
                    <a:pt x="37" y="157"/>
                  </a:lnTo>
                  <a:lnTo>
                    <a:pt x="15" y="135"/>
                  </a:lnTo>
                  <a:lnTo>
                    <a:pt x="12" y="134"/>
                  </a:lnTo>
                  <a:lnTo>
                    <a:pt x="15" y="131"/>
                  </a:lnTo>
                  <a:lnTo>
                    <a:pt x="29" y="117"/>
                  </a:lnTo>
                  <a:lnTo>
                    <a:pt x="26" y="110"/>
                  </a:lnTo>
                  <a:lnTo>
                    <a:pt x="24" y="104"/>
                  </a:lnTo>
                  <a:lnTo>
                    <a:pt x="0" y="104"/>
                  </a:lnTo>
                  <a:lnTo>
                    <a:pt x="0" y="67"/>
                  </a:lnTo>
                  <a:lnTo>
                    <a:pt x="24" y="67"/>
                  </a:lnTo>
                  <a:lnTo>
                    <a:pt x="26" y="60"/>
                  </a:lnTo>
                  <a:lnTo>
                    <a:pt x="29" y="55"/>
                  </a:lnTo>
                  <a:lnTo>
                    <a:pt x="15" y="39"/>
                  </a:lnTo>
                  <a:lnTo>
                    <a:pt x="12" y="38"/>
                  </a:lnTo>
                  <a:lnTo>
                    <a:pt x="15" y="36"/>
                  </a:lnTo>
                  <a:lnTo>
                    <a:pt x="37" y="13"/>
                  </a:lnTo>
                  <a:lnTo>
                    <a:pt x="38" y="12"/>
                  </a:lnTo>
                  <a:lnTo>
                    <a:pt x="41" y="13"/>
                  </a:lnTo>
                  <a:lnTo>
                    <a:pt x="55" y="29"/>
                  </a:lnTo>
                  <a:lnTo>
                    <a:pt x="60" y="26"/>
                  </a:lnTo>
                  <a:lnTo>
                    <a:pt x="67" y="24"/>
                  </a:lnTo>
                  <a:lnTo>
                    <a:pt x="67"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39" name="Google Shape;4039;p60"/>
            <p:cNvSpPr/>
            <p:nvPr/>
          </p:nvSpPr>
          <p:spPr>
            <a:xfrm>
              <a:off x="5332639" y="4850478"/>
              <a:ext cx="252922" cy="252922"/>
            </a:xfrm>
            <a:custGeom>
              <a:avLst/>
              <a:gdLst/>
              <a:ahLst/>
              <a:cxnLst/>
              <a:rect l="l" t="t" r="r" b="b"/>
              <a:pathLst>
                <a:path w="182" h="182" extrusionOk="0">
                  <a:moveTo>
                    <a:pt x="90" y="50"/>
                  </a:moveTo>
                  <a:lnTo>
                    <a:pt x="75" y="54"/>
                  </a:lnTo>
                  <a:lnTo>
                    <a:pt x="62" y="61"/>
                  </a:lnTo>
                  <a:lnTo>
                    <a:pt x="52" y="75"/>
                  </a:lnTo>
                  <a:lnTo>
                    <a:pt x="50" y="90"/>
                  </a:lnTo>
                  <a:lnTo>
                    <a:pt x="52" y="106"/>
                  </a:lnTo>
                  <a:lnTo>
                    <a:pt x="62" y="119"/>
                  </a:lnTo>
                  <a:lnTo>
                    <a:pt x="75" y="128"/>
                  </a:lnTo>
                  <a:lnTo>
                    <a:pt x="90" y="131"/>
                  </a:lnTo>
                  <a:lnTo>
                    <a:pt x="106" y="128"/>
                  </a:lnTo>
                  <a:lnTo>
                    <a:pt x="119" y="119"/>
                  </a:lnTo>
                  <a:lnTo>
                    <a:pt x="128" y="106"/>
                  </a:lnTo>
                  <a:lnTo>
                    <a:pt x="131" y="90"/>
                  </a:lnTo>
                  <a:lnTo>
                    <a:pt x="128" y="75"/>
                  </a:lnTo>
                  <a:lnTo>
                    <a:pt x="119" y="61"/>
                  </a:lnTo>
                  <a:lnTo>
                    <a:pt x="106" y="54"/>
                  </a:lnTo>
                  <a:lnTo>
                    <a:pt x="90" y="50"/>
                  </a:lnTo>
                  <a:close/>
                  <a:moveTo>
                    <a:pt x="71" y="0"/>
                  </a:moveTo>
                  <a:lnTo>
                    <a:pt x="110" y="0"/>
                  </a:lnTo>
                  <a:lnTo>
                    <a:pt x="110" y="26"/>
                  </a:lnTo>
                  <a:lnTo>
                    <a:pt x="117" y="27"/>
                  </a:lnTo>
                  <a:lnTo>
                    <a:pt x="123" y="30"/>
                  </a:lnTo>
                  <a:lnTo>
                    <a:pt x="139" y="14"/>
                  </a:lnTo>
                  <a:lnTo>
                    <a:pt x="140" y="13"/>
                  </a:lnTo>
                  <a:lnTo>
                    <a:pt x="143" y="14"/>
                  </a:lnTo>
                  <a:lnTo>
                    <a:pt x="166" y="38"/>
                  </a:lnTo>
                  <a:lnTo>
                    <a:pt x="169" y="40"/>
                  </a:lnTo>
                  <a:lnTo>
                    <a:pt x="166" y="42"/>
                  </a:lnTo>
                  <a:lnTo>
                    <a:pt x="151" y="59"/>
                  </a:lnTo>
                  <a:lnTo>
                    <a:pt x="153" y="65"/>
                  </a:lnTo>
                  <a:lnTo>
                    <a:pt x="156" y="72"/>
                  </a:lnTo>
                  <a:lnTo>
                    <a:pt x="182" y="72"/>
                  </a:lnTo>
                  <a:lnTo>
                    <a:pt x="182" y="111"/>
                  </a:lnTo>
                  <a:lnTo>
                    <a:pt x="156" y="111"/>
                  </a:lnTo>
                  <a:lnTo>
                    <a:pt x="153" y="118"/>
                  </a:lnTo>
                  <a:lnTo>
                    <a:pt x="151" y="123"/>
                  </a:lnTo>
                  <a:lnTo>
                    <a:pt x="166" y="139"/>
                  </a:lnTo>
                  <a:lnTo>
                    <a:pt x="169" y="141"/>
                  </a:lnTo>
                  <a:lnTo>
                    <a:pt x="166" y="144"/>
                  </a:lnTo>
                  <a:lnTo>
                    <a:pt x="143" y="168"/>
                  </a:lnTo>
                  <a:lnTo>
                    <a:pt x="140" y="169"/>
                  </a:lnTo>
                  <a:lnTo>
                    <a:pt x="139" y="168"/>
                  </a:lnTo>
                  <a:lnTo>
                    <a:pt x="123" y="150"/>
                  </a:lnTo>
                  <a:lnTo>
                    <a:pt x="117" y="153"/>
                  </a:lnTo>
                  <a:lnTo>
                    <a:pt x="111" y="156"/>
                  </a:lnTo>
                  <a:lnTo>
                    <a:pt x="111" y="182"/>
                  </a:lnTo>
                  <a:lnTo>
                    <a:pt x="72" y="182"/>
                  </a:lnTo>
                  <a:lnTo>
                    <a:pt x="72" y="156"/>
                  </a:lnTo>
                  <a:lnTo>
                    <a:pt x="66" y="154"/>
                  </a:lnTo>
                  <a:lnTo>
                    <a:pt x="59" y="152"/>
                  </a:lnTo>
                  <a:lnTo>
                    <a:pt x="43" y="168"/>
                  </a:lnTo>
                  <a:lnTo>
                    <a:pt x="41" y="169"/>
                  </a:lnTo>
                  <a:lnTo>
                    <a:pt x="39" y="168"/>
                  </a:lnTo>
                  <a:lnTo>
                    <a:pt x="16" y="144"/>
                  </a:lnTo>
                  <a:lnTo>
                    <a:pt x="13" y="141"/>
                  </a:lnTo>
                  <a:lnTo>
                    <a:pt x="16" y="139"/>
                  </a:lnTo>
                  <a:lnTo>
                    <a:pt x="30" y="124"/>
                  </a:lnTo>
                  <a:lnTo>
                    <a:pt x="28" y="116"/>
                  </a:lnTo>
                  <a:lnTo>
                    <a:pt x="25" y="110"/>
                  </a:lnTo>
                  <a:lnTo>
                    <a:pt x="0" y="110"/>
                  </a:lnTo>
                  <a:lnTo>
                    <a:pt x="0" y="71"/>
                  </a:lnTo>
                  <a:lnTo>
                    <a:pt x="25" y="71"/>
                  </a:lnTo>
                  <a:lnTo>
                    <a:pt x="28" y="64"/>
                  </a:lnTo>
                  <a:lnTo>
                    <a:pt x="30" y="58"/>
                  </a:lnTo>
                  <a:lnTo>
                    <a:pt x="16" y="42"/>
                  </a:lnTo>
                  <a:lnTo>
                    <a:pt x="13" y="40"/>
                  </a:lnTo>
                  <a:lnTo>
                    <a:pt x="16" y="38"/>
                  </a:lnTo>
                  <a:lnTo>
                    <a:pt x="39" y="14"/>
                  </a:lnTo>
                  <a:lnTo>
                    <a:pt x="41" y="13"/>
                  </a:lnTo>
                  <a:lnTo>
                    <a:pt x="43" y="14"/>
                  </a:lnTo>
                  <a:lnTo>
                    <a:pt x="59" y="30"/>
                  </a:lnTo>
                  <a:lnTo>
                    <a:pt x="64" y="27"/>
                  </a:lnTo>
                  <a:lnTo>
                    <a:pt x="71" y="26"/>
                  </a:lnTo>
                  <a:lnTo>
                    <a:pt x="71"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0" name="Google Shape;4040;p60"/>
            <p:cNvSpPr/>
            <p:nvPr/>
          </p:nvSpPr>
          <p:spPr>
            <a:xfrm>
              <a:off x="6795971" y="3594208"/>
              <a:ext cx="341861" cy="343251"/>
            </a:xfrm>
            <a:custGeom>
              <a:avLst/>
              <a:gdLst/>
              <a:ahLst/>
              <a:cxnLst/>
              <a:rect l="l" t="t" r="r" b="b"/>
              <a:pathLst>
                <a:path w="246" h="247" extrusionOk="0">
                  <a:moveTo>
                    <a:pt x="126" y="68"/>
                  </a:moveTo>
                  <a:lnTo>
                    <a:pt x="108" y="71"/>
                  </a:lnTo>
                  <a:lnTo>
                    <a:pt x="93" y="78"/>
                  </a:lnTo>
                  <a:lnTo>
                    <a:pt x="80" y="88"/>
                  </a:lnTo>
                  <a:lnTo>
                    <a:pt x="72" y="104"/>
                  </a:lnTo>
                  <a:lnTo>
                    <a:pt x="68" y="121"/>
                  </a:lnTo>
                  <a:lnTo>
                    <a:pt x="70" y="138"/>
                  </a:lnTo>
                  <a:lnTo>
                    <a:pt x="76" y="154"/>
                  </a:lnTo>
                  <a:lnTo>
                    <a:pt x="88" y="165"/>
                  </a:lnTo>
                  <a:lnTo>
                    <a:pt x="102" y="175"/>
                  </a:lnTo>
                  <a:lnTo>
                    <a:pt x="119" y="178"/>
                  </a:lnTo>
                  <a:lnTo>
                    <a:pt x="136" y="176"/>
                  </a:lnTo>
                  <a:lnTo>
                    <a:pt x="152" y="169"/>
                  </a:lnTo>
                  <a:lnTo>
                    <a:pt x="164" y="159"/>
                  </a:lnTo>
                  <a:lnTo>
                    <a:pt x="173" y="144"/>
                  </a:lnTo>
                  <a:lnTo>
                    <a:pt x="177" y="127"/>
                  </a:lnTo>
                  <a:lnTo>
                    <a:pt x="176" y="109"/>
                  </a:lnTo>
                  <a:lnTo>
                    <a:pt x="168" y="95"/>
                  </a:lnTo>
                  <a:lnTo>
                    <a:pt x="157" y="82"/>
                  </a:lnTo>
                  <a:lnTo>
                    <a:pt x="143" y="72"/>
                  </a:lnTo>
                  <a:lnTo>
                    <a:pt x="126" y="68"/>
                  </a:lnTo>
                  <a:close/>
                  <a:moveTo>
                    <a:pt x="104" y="0"/>
                  </a:moveTo>
                  <a:lnTo>
                    <a:pt x="108" y="0"/>
                  </a:lnTo>
                  <a:lnTo>
                    <a:pt x="152" y="3"/>
                  </a:lnTo>
                  <a:lnTo>
                    <a:pt x="156" y="4"/>
                  </a:lnTo>
                  <a:lnTo>
                    <a:pt x="156" y="8"/>
                  </a:lnTo>
                  <a:lnTo>
                    <a:pt x="153" y="37"/>
                  </a:lnTo>
                  <a:lnTo>
                    <a:pt x="163" y="41"/>
                  </a:lnTo>
                  <a:lnTo>
                    <a:pt x="170" y="46"/>
                  </a:lnTo>
                  <a:lnTo>
                    <a:pt x="193" y="25"/>
                  </a:lnTo>
                  <a:lnTo>
                    <a:pt x="197" y="23"/>
                  </a:lnTo>
                  <a:lnTo>
                    <a:pt x="198" y="25"/>
                  </a:lnTo>
                  <a:lnTo>
                    <a:pt x="228" y="59"/>
                  </a:lnTo>
                  <a:lnTo>
                    <a:pt x="231" y="62"/>
                  </a:lnTo>
                  <a:lnTo>
                    <a:pt x="228" y="65"/>
                  </a:lnTo>
                  <a:lnTo>
                    <a:pt x="206" y="85"/>
                  </a:lnTo>
                  <a:lnTo>
                    <a:pt x="208" y="93"/>
                  </a:lnTo>
                  <a:lnTo>
                    <a:pt x="211" y="102"/>
                  </a:lnTo>
                  <a:lnTo>
                    <a:pt x="243" y="105"/>
                  </a:lnTo>
                  <a:lnTo>
                    <a:pt x="246" y="105"/>
                  </a:lnTo>
                  <a:lnTo>
                    <a:pt x="245" y="109"/>
                  </a:lnTo>
                  <a:lnTo>
                    <a:pt x="243" y="154"/>
                  </a:lnTo>
                  <a:lnTo>
                    <a:pt x="243" y="157"/>
                  </a:lnTo>
                  <a:lnTo>
                    <a:pt x="239" y="157"/>
                  </a:lnTo>
                  <a:lnTo>
                    <a:pt x="208" y="156"/>
                  </a:lnTo>
                  <a:lnTo>
                    <a:pt x="205" y="164"/>
                  </a:lnTo>
                  <a:lnTo>
                    <a:pt x="201" y="172"/>
                  </a:lnTo>
                  <a:lnTo>
                    <a:pt x="220" y="194"/>
                  </a:lnTo>
                  <a:lnTo>
                    <a:pt x="223" y="198"/>
                  </a:lnTo>
                  <a:lnTo>
                    <a:pt x="220" y="199"/>
                  </a:lnTo>
                  <a:lnTo>
                    <a:pt x="186" y="230"/>
                  </a:lnTo>
                  <a:lnTo>
                    <a:pt x="184" y="232"/>
                  </a:lnTo>
                  <a:lnTo>
                    <a:pt x="181" y="230"/>
                  </a:lnTo>
                  <a:lnTo>
                    <a:pt x="160" y="207"/>
                  </a:lnTo>
                  <a:lnTo>
                    <a:pt x="152" y="210"/>
                  </a:lnTo>
                  <a:lnTo>
                    <a:pt x="144" y="212"/>
                  </a:lnTo>
                  <a:lnTo>
                    <a:pt x="143" y="243"/>
                  </a:lnTo>
                  <a:lnTo>
                    <a:pt x="143" y="247"/>
                  </a:lnTo>
                  <a:lnTo>
                    <a:pt x="139" y="247"/>
                  </a:lnTo>
                  <a:lnTo>
                    <a:pt x="95" y="244"/>
                  </a:lnTo>
                  <a:lnTo>
                    <a:pt x="91" y="244"/>
                  </a:lnTo>
                  <a:lnTo>
                    <a:pt x="91" y="240"/>
                  </a:lnTo>
                  <a:lnTo>
                    <a:pt x="92" y="210"/>
                  </a:lnTo>
                  <a:lnTo>
                    <a:pt x="84" y="206"/>
                  </a:lnTo>
                  <a:lnTo>
                    <a:pt x="75" y="202"/>
                  </a:lnTo>
                  <a:lnTo>
                    <a:pt x="53" y="222"/>
                  </a:lnTo>
                  <a:lnTo>
                    <a:pt x="50" y="224"/>
                  </a:lnTo>
                  <a:lnTo>
                    <a:pt x="47" y="222"/>
                  </a:lnTo>
                  <a:lnTo>
                    <a:pt x="17" y="188"/>
                  </a:lnTo>
                  <a:lnTo>
                    <a:pt x="15" y="185"/>
                  </a:lnTo>
                  <a:lnTo>
                    <a:pt x="17" y="182"/>
                  </a:lnTo>
                  <a:lnTo>
                    <a:pt x="40" y="163"/>
                  </a:lnTo>
                  <a:lnTo>
                    <a:pt x="36" y="154"/>
                  </a:lnTo>
                  <a:lnTo>
                    <a:pt x="33" y="144"/>
                  </a:lnTo>
                  <a:lnTo>
                    <a:pt x="4" y="142"/>
                  </a:lnTo>
                  <a:lnTo>
                    <a:pt x="0" y="142"/>
                  </a:lnTo>
                  <a:lnTo>
                    <a:pt x="0" y="138"/>
                  </a:lnTo>
                  <a:lnTo>
                    <a:pt x="3" y="93"/>
                  </a:lnTo>
                  <a:lnTo>
                    <a:pt x="3" y="89"/>
                  </a:lnTo>
                  <a:lnTo>
                    <a:pt x="7" y="89"/>
                  </a:lnTo>
                  <a:lnTo>
                    <a:pt x="37" y="92"/>
                  </a:lnTo>
                  <a:lnTo>
                    <a:pt x="41" y="83"/>
                  </a:lnTo>
                  <a:lnTo>
                    <a:pt x="45" y="75"/>
                  </a:lnTo>
                  <a:lnTo>
                    <a:pt x="25" y="53"/>
                  </a:lnTo>
                  <a:lnTo>
                    <a:pt x="22" y="50"/>
                  </a:lnTo>
                  <a:lnTo>
                    <a:pt x="26" y="47"/>
                  </a:lnTo>
                  <a:lnTo>
                    <a:pt x="59" y="17"/>
                  </a:lnTo>
                  <a:lnTo>
                    <a:pt x="62" y="15"/>
                  </a:lnTo>
                  <a:lnTo>
                    <a:pt x="64" y="17"/>
                  </a:lnTo>
                  <a:lnTo>
                    <a:pt x="85" y="40"/>
                  </a:lnTo>
                  <a:lnTo>
                    <a:pt x="93" y="37"/>
                  </a:lnTo>
                  <a:lnTo>
                    <a:pt x="101" y="34"/>
                  </a:lnTo>
                  <a:lnTo>
                    <a:pt x="104" y="4"/>
                  </a:lnTo>
                  <a:lnTo>
                    <a:pt x="10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1" name="Google Shape;4041;p60"/>
            <p:cNvSpPr/>
            <p:nvPr/>
          </p:nvSpPr>
          <p:spPr>
            <a:xfrm>
              <a:off x="5272883" y="1659775"/>
              <a:ext cx="1129810" cy="1128420"/>
            </a:xfrm>
            <a:custGeom>
              <a:avLst/>
              <a:gdLst/>
              <a:ahLst/>
              <a:cxnLst/>
              <a:rect l="l" t="t" r="r" b="b"/>
              <a:pathLst>
                <a:path w="813" h="812" extrusionOk="0">
                  <a:moveTo>
                    <a:pt x="406" y="177"/>
                  </a:moveTo>
                  <a:lnTo>
                    <a:pt x="365" y="181"/>
                  </a:lnTo>
                  <a:lnTo>
                    <a:pt x="326" y="192"/>
                  </a:lnTo>
                  <a:lnTo>
                    <a:pt x="291" y="209"/>
                  </a:lnTo>
                  <a:lnTo>
                    <a:pt x="259" y="231"/>
                  </a:lnTo>
                  <a:lnTo>
                    <a:pt x="232" y="258"/>
                  </a:lnTo>
                  <a:lnTo>
                    <a:pt x="209" y="291"/>
                  </a:lnTo>
                  <a:lnTo>
                    <a:pt x="192" y="326"/>
                  </a:lnTo>
                  <a:lnTo>
                    <a:pt x="182" y="366"/>
                  </a:lnTo>
                  <a:lnTo>
                    <a:pt x="178" y="406"/>
                  </a:lnTo>
                  <a:lnTo>
                    <a:pt x="182" y="447"/>
                  </a:lnTo>
                  <a:lnTo>
                    <a:pt x="192" y="486"/>
                  </a:lnTo>
                  <a:lnTo>
                    <a:pt x="209" y="522"/>
                  </a:lnTo>
                  <a:lnTo>
                    <a:pt x="232" y="553"/>
                  </a:lnTo>
                  <a:lnTo>
                    <a:pt x="259" y="580"/>
                  </a:lnTo>
                  <a:lnTo>
                    <a:pt x="291" y="604"/>
                  </a:lnTo>
                  <a:lnTo>
                    <a:pt x="326" y="620"/>
                  </a:lnTo>
                  <a:lnTo>
                    <a:pt x="365" y="632"/>
                  </a:lnTo>
                  <a:lnTo>
                    <a:pt x="406" y="634"/>
                  </a:lnTo>
                  <a:lnTo>
                    <a:pt x="448" y="632"/>
                  </a:lnTo>
                  <a:lnTo>
                    <a:pt x="486" y="620"/>
                  </a:lnTo>
                  <a:lnTo>
                    <a:pt x="521" y="604"/>
                  </a:lnTo>
                  <a:lnTo>
                    <a:pt x="554" y="580"/>
                  </a:lnTo>
                  <a:lnTo>
                    <a:pt x="581" y="553"/>
                  </a:lnTo>
                  <a:lnTo>
                    <a:pt x="604" y="522"/>
                  </a:lnTo>
                  <a:lnTo>
                    <a:pt x="621" y="486"/>
                  </a:lnTo>
                  <a:lnTo>
                    <a:pt x="631" y="447"/>
                  </a:lnTo>
                  <a:lnTo>
                    <a:pt x="635" y="406"/>
                  </a:lnTo>
                  <a:lnTo>
                    <a:pt x="631" y="366"/>
                  </a:lnTo>
                  <a:lnTo>
                    <a:pt x="621" y="326"/>
                  </a:lnTo>
                  <a:lnTo>
                    <a:pt x="604" y="291"/>
                  </a:lnTo>
                  <a:lnTo>
                    <a:pt x="581" y="258"/>
                  </a:lnTo>
                  <a:lnTo>
                    <a:pt x="554" y="231"/>
                  </a:lnTo>
                  <a:lnTo>
                    <a:pt x="521" y="209"/>
                  </a:lnTo>
                  <a:lnTo>
                    <a:pt x="486" y="192"/>
                  </a:lnTo>
                  <a:lnTo>
                    <a:pt x="448" y="181"/>
                  </a:lnTo>
                  <a:lnTo>
                    <a:pt x="406" y="177"/>
                  </a:lnTo>
                  <a:close/>
                  <a:moveTo>
                    <a:pt x="355" y="0"/>
                  </a:moveTo>
                  <a:lnTo>
                    <a:pt x="457" y="0"/>
                  </a:lnTo>
                  <a:lnTo>
                    <a:pt x="457" y="80"/>
                  </a:lnTo>
                  <a:lnTo>
                    <a:pt x="492" y="88"/>
                  </a:lnTo>
                  <a:lnTo>
                    <a:pt x="525" y="99"/>
                  </a:lnTo>
                  <a:lnTo>
                    <a:pt x="566" y="29"/>
                  </a:lnTo>
                  <a:lnTo>
                    <a:pt x="653" y="80"/>
                  </a:lnTo>
                  <a:lnTo>
                    <a:pt x="613" y="150"/>
                  </a:lnTo>
                  <a:lnTo>
                    <a:pt x="639" y="173"/>
                  </a:lnTo>
                  <a:lnTo>
                    <a:pt x="664" y="199"/>
                  </a:lnTo>
                  <a:lnTo>
                    <a:pt x="733" y="159"/>
                  </a:lnTo>
                  <a:lnTo>
                    <a:pt x="783" y="247"/>
                  </a:lnTo>
                  <a:lnTo>
                    <a:pt x="714" y="287"/>
                  </a:lnTo>
                  <a:lnTo>
                    <a:pt x="726" y="320"/>
                  </a:lnTo>
                  <a:lnTo>
                    <a:pt x="732" y="355"/>
                  </a:lnTo>
                  <a:lnTo>
                    <a:pt x="813" y="355"/>
                  </a:lnTo>
                  <a:lnTo>
                    <a:pt x="813" y="457"/>
                  </a:lnTo>
                  <a:lnTo>
                    <a:pt x="732" y="457"/>
                  </a:lnTo>
                  <a:lnTo>
                    <a:pt x="726" y="491"/>
                  </a:lnTo>
                  <a:lnTo>
                    <a:pt x="714" y="525"/>
                  </a:lnTo>
                  <a:lnTo>
                    <a:pt x="783" y="565"/>
                  </a:lnTo>
                  <a:lnTo>
                    <a:pt x="733" y="654"/>
                  </a:lnTo>
                  <a:lnTo>
                    <a:pt x="664" y="613"/>
                  </a:lnTo>
                  <a:lnTo>
                    <a:pt x="639" y="639"/>
                  </a:lnTo>
                  <a:lnTo>
                    <a:pt x="613" y="663"/>
                  </a:lnTo>
                  <a:lnTo>
                    <a:pt x="653" y="732"/>
                  </a:lnTo>
                  <a:lnTo>
                    <a:pt x="566" y="783"/>
                  </a:lnTo>
                  <a:lnTo>
                    <a:pt x="525" y="714"/>
                  </a:lnTo>
                  <a:lnTo>
                    <a:pt x="492" y="725"/>
                  </a:lnTo>
                  <a:lnTo>
                    <a:pt x="457" y="732"/>
                  </a:lnTo>
                  <a:lnTo>
                    <a:pt x="457" y="812"/>
                  </a:lnTo>
                  <a:lnTo>
                    <a:pt x="355" y="812"/>
                  </a:lnTo>
                  <a:lnTo>
                    <a:pt x="355" y="732"/>
                  </a:lnTo>
                  <a:lnTo>
                    <a:pt x="321" y="725"/>
                  </a:lnTo>
                  <a:lnTo>
                    <a:pt x="287" y="714"/>
                  </a:lnTo>
                  <a:lnTo>
                    <a:pt x="247" y="783"/>
                  </a:lnTo>
                  <a:lnTo>
                    <a:pt x="160" y="732"/>
                  </a:lnTo>
                  <a:lnTo>
                    <a:pt x="199" y="663"/>
                  </a:lnTo>
                  <a:lnTo>
                    <a:pt x="173" y="639"/>
                  </a:lnTo>
                  <a:lnTo>
                    <a:pt x="149" y="613"/>
                  </a:lnTo>
                  <a:lnTo>
                    <a:pt x="80" y="654"/>
                  </a:lnTo>
                  <a:lnTo>
                    <a:pt x="29" y="565"/>
                  </a:lnTo>
                  <a:lnTo>
                    <a:pt x="98" y="525"/>
                  </a:lnTo>
                  <a:lnTo>
                    <a:pt x="88" y="491"/>
                  </a:lnTo>
                  <a:lnTo>
                    <a:pt x="81" y="457"/>
                  </a:lnTo>
                  <a:lnTo>
                    <a:pt x="0" y="457"/>
                  </a:lnTo>
                  <a:lnTo>
                    <a:pt x="0" y="355"/>
                  </a:lnTo>
                  <a:lnTo>
                    <a:pt x="81" y="355"/>
                  </a:lnTo>
                  <a:lnTo>
                    <a:pt x="88" y="320"/>
                  </a:lnTo>
                  <a:lnTo>
                    <a:pt x="98" y="287"/>
                  </a:lnTo>
                  <a:lnTo>
                    <a:pt x="29" y="247"/>
                  </a:lnTo>
                  <a:lnTo>
                    <a:pt x="80" y="159"/>
                  </a:lnTo>
                  <a:lnTo>
                    <a:pt x="149" y="199"/>
                  </a:lnTo>
                  <a:lnTo>
                    <a:pt x="173" y="173"/>
                  </a:lnTo>
                  <a:lnTo>
                    <a:pt x="199" y="150"/>
                  </a:lnTo>
                  <a:lnTo>
                    <a:pt x="160" y="80"/>
                  </a:lnTo>
                  <a:lnTo>
                    <a:pt x="247" y="29"/>
                  </a:lnTo>
                  <a:lnTo>
                    <a:pt x="287" y="99"/>
                  </a:lnTo>
                  <a:lnTo>
                    <a:pt x="321" y="88"/>
                  </a:lnTo>
                  <a:lnTo>
                    <a:pt x="355" y="80"/>
                  </a:lnTo>
                  <a:lnTo>
                    <a:pt x="355"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2" name="Google Shape;4042;p60"/>
            <p:cNvSpPr/>
            <p:nvPr/>
          </p:nvSpPr>
          <p:spPr>
            <a:xfrm>
              <a:off x="5677280" y="2062782"/>
              <a:ext cx="321016" cy="323796"/>
            </a:xfrm>
            <a:custGeom>
              <a:avLst/>
              <a:gdLst/>
              <a:ahLst/>
              <a:cxnLst/>
              <a:rect l="l" t="t" r="r" b="b"/>
              <a:pathLst>
                <a:path w="231" h="233" extrusionOk="0">
                  <a:moveTo>
                    <a:pt x="115" y="0"/>
                  </a:moveTo>
                  <a:lnTo>
                    <a:pt x="142" y="4"/>
                  </a:lnTo>
                  <a:lnTo>
                    <a:pt x="166" y="12"/>
                  </a:lnTo>
                  <a:lnTo>
                    <a:pt x="188" y="26"/>
                  </a:lnTo>
                  <a:lnTo>
                    <a:pt x="205" y="43"/>
                  </a:lnTo>
                  <a:lnTo>
                    <a:pt x="220" y="65"/>
                  </a:lnTo>
                  <a:lnTo>
                    <a:pt x="229" y="90"/>
                  </a:lnTo>
                  <a:lnTo>
                    <a:pt x="231" y="116"/>
                  </a:lnTo>
                  <a:lnTo>
                    <a:pt x="229" y="142"/>
                  </a:lnTo>
                  <a:lnTo>
                    <a:pt x="220" y="167"/>
                  </a:lnTo>
                  <a:lnTo>
                    <a:pt x="205" y="188"/>
                  </a:lnTo>
                  <a:lnTo>
                    <a:pt x="188" y="207"/>
                  </a:lnTo>
                  <a:lnTo>
                    <a:pt x="166" y="220"/>
                  </a:lnTo>
                  <a:lnTo>
                    <a:pt x="142" y="229"/>
                  </a:lnTo>
                  <a:lnTo>
                    <a:pt x="115" y="233"/>
                  </a:lnTo>
                  <a:lnTo>
                    <a:pt x="89" y="229"/>
                  </a:lnTo>
                  <a:lnTo>
                    <a:pt x="64" y="220"/>
                  </a:lnTo>
                  <a:lnTo>
                    <a:pt x="43" y="207"/>
                  </a:lnTo>
                  <a:lnTo>
                    <a:pt x="25" y="188"/>
                  </a:lnTo>
                  <a:lnTo>
                    <a:pt x="11" y="167"/>
                  </a:lnTo>
                  <a:lnTo>
                    <a:pt x="2" y="142"/>
                  </a:lnTo>
                  <a:lnTo>
                    <a:pt x="0" y="116"/>
                  </a:lnTo>
                  <a:lnTo>
                    <a:pt x="2" y="90"/>
                  </a:lnTo>
                  <a:lnTo>
                    <a:pt x="11" y="65"/>
                  </a:lnTo>
                  <a:lnTo>
                    <a:pt x="25" y="43"/>
                  </a:lnTo>
                  <a:lnTo>
                    <a:pt x="43" y="26"/>
                  </a:lnTo>
                  <a:lnTo>
                    <a:pt x="64" y="12"/>
                  </a:lnTo>
                  <a:lnTo>
                    <a:pt x="89" y="4"/>
                  </a:lnTo>
                  <a:lnTo>
                    <a:pt x="115"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3" name="Google Shape;4043;p60"/>
            <p:cNvSpPr/>
            <p:nvPr/>
          </p:nvSpPr>
          <p:spPr>
            <a:xfrm>
              <a:off x="6419369" y="2610316"/>
              <a:ext cx="972775" cy="971386"/>
            </a:xfrm>
            <a:custGeom>
              <a:avLst/>
              <a:gdLst/>
              <a:ahLst/>
              <a:cxnLst/>
              <a:rect l="l" t="t" r="r" b="b"/>
              <a:pathLst>
                <a:path w="700" h="699" extrusionOk="0">
                  <a:moveTo>
                    <a:pt x="339" y="154"/>
                  </a:moveTo>
                  <a:lnTo>
                    <a:pt x="300" y="161"/>
                  </a:lnTo>
                  <a:lnTo>
                    <a:pt x="263" y="174"/>
                  </a:lnTo>
                  <a:lnTo>
                    <a:pt x="232" y="194"/>
                  </a:lnTo>
                  <a:lnTo>
                    <a:pt x="204" y="220"/>
                  </a:lnTo>
                  <a:lnTo>
                    <a:pt x="182" y="250"/>
                  </a:lnTo>
                  <a:lnTo>
                    <a:pt x="165" y="284"/>
                  </a:lnTo>
                  <a:lnTo>
                    <a:pt x="156" y="321"/>
                  </a:lnTo>
                  <a:lnTo>
                    <a:pt x="155" y="360"/>
                  </a:lnTo>
                  <a:lnTo>
                    <a:pt x="161" y="399"/>
                  </a:lnTo>
                  <a:lnTo>
                    <a:pt x="174" y="436"/>
                  </a:lnTo>
                  <a:lnTo>
                    <a:pt x="194" y="467"/>
                  </a:lnTo>
                  <a:lnTo>
                    <a:pt x="220" y="495"/>
                  </a:lnTo>
                  <a:lnTo>
                    <a:pt x="250" y="517"/>
                  </a:lnTo>
                  <a:lnTo>
                    <a:pt x="284" y="534"/>
                  </a:lnTo>
                  <a:lnTo>
                    <a:pt x="321" y="543"/>
                  </a:lnTo>
                  <a:lnTo>
                    <a:pt x="360" y="545"/>
                  </a:lnTo>
                  <a:lnTo>
                    <a:pt x="400" y="538"/>
                  </a:lnTo>
                  <a:lnTo>
                    <a:pt x="436" y="525"/>
                  </a:lnTo>
                  <a:lnTo>
                    <a:pt x="468" y="505"/>
                  </a:lnTo>
                  <a:lnTo>
                    <a:pt x="495" y="479"/>
                  </a:lnTo>
                  <a:lnTo>
                    <a:pt x="517" y="449"/>
                  </a:lnTo>
                  <a:lnTo>
                    <a:pt x="534" y="415"/>
                  </a:lnTo>
                  <a:lnTo>
                    <a:pt x="544" y="378"/>
                  </a:lnTo>
                  <a:lnTo>
                    <a:pt x="545" y="339"/>
                  </a:lnTo>
                  <a:lnTo>
                    <a:pt x="538" y="300"/>
                  </a:lnTo>
                  <a:lnTo>
                    <a:pt x="525" y="263"/>
                  </a:lnTo>
                  <a:lnTo>
                    <a:pt x="506" y="232"/>
                  </a:lnTo>
                  <a:lnTo>
                    <a:pt x="479" y="204"/>
                  </a:lnTo>
                  <a:lnTo>
                    <a:pt x="449" y="182"/>
                  </a:lnTo>
                  <a:lnTo>
                    <a:pt x="415" y="165"/>
                  </a:lnTo>
                  <a:lnTo>
                    <a:pt x="379" y="156"/>
                  </a:lnTo>
                  <a:lnTo>
                    <a:pt x="339" y="154"/>
                  </a:lnTo>
                  <a:close/>
                  <a:moveTo>
                    <a:pt x="373" y="0"/>
                  </a:moveTo>
                  <a:lnTo>
                    <a:pt x="377" y="69"/>
                  </a:lnTo>
                  <a:lnTo>
                    <a:pt x="407" y="73"/>
                  </a:lnTo>
                  <a:lnTo>
                    <a:pt x="436" y="81"/>
                  </a:lnTo>
                  <a:lnTo>
                    <a:pt x="468" y="20"/>
                  </a:lnTo>
                  <a:lnTo>
                    <a:pt x="545" y="59"/>
                  </a:lnTo>
                  <a:lnTo>
                    <a:pt x="514" y="120"/>
                  </a:lnTo>
                  <a:lnTo>
                    <a:pt x="537" y="139"/>
                  </a:lnTo>
                  <a:lnTo>
                    <a:pt x="559" y="161"/>
                  </a:lnTo>
                  <a:lnTo>
                    <a:pt x="617" y="123"/>
                  </a:lnTo>
                  <a:lnTo>
                    <a:pt x="664" y="195"/>
                  </a:lnTo>
                  <a:lnTo>
                    <a:pt x="607" y="233"/>
                  </a:lnTo>
                  <a:lnTo>
                    <a:pt x="617" y="261"/>
                  </a:lnTo>
                  <a:lnTo>
                    <a:pt x="626" y="291"/>
                  </a:lnTo>
                  <a:lnTo>
                    <a:pt x="694" y="287"/>
                  </a:lnTo>
                  <a:lnTo>
                    <a:pt x="700" y="373"/>
                  </a:lnTo>
                  <a:lnTo>
                    <a:pt x="630" y="377"/>
                  </a:lnTo>
                  <a:lnTo>
                    <a:pt x="626" y="407"/>
                  </a:lnTo>
                  <a:lnTo>
                    <a:pt x="618" y="436"/>
                  </a:lnTo>
                  <a:lnTo>
                    <a:pt x="680" y="467"/>
                  </a:lnTo>
                  <a:lnTo>
                    <a:pt x="641" y="545"/>
                  </a:lnTo>
                  <a:lnTo>
                    <a:pt x="579" y="513"/>
                  </a:lnTo>
                  <a:lnTo>
                    <a:pt x="561" y="537"/>
                  </a:lnTo>
                  <a:lnTo>
                    <a:pt x="538" y="559"/>
                  </a:lnTo>
                  <a:lnTo>
                    <a:pt x="576" y="617"/>
                  </a:lnTo>
                  <a:lnTo>
                    <a:pt x="504" y="664"/>
                  </a:lnTo>
                  <a:lnTo>
                    <a:pt x="466" y="606"/>
                  </a:lnTo>
                  <a:lnTo>
                    <a:pt x="439" y="617"/>
                  </a:lnTo>
                  <a:lnTo>
                    <a:pt x="409" y="626"/>
                  </a:lnTo>
                  <a:lnTo>
                    <a:pt x="413" y="694"/>
                  </a:lnTo>
                  <a:lnTo>
                    <a:pt x="326" y="699"/>
                  </a:lnTo>
                  <a:lnTo>
                    <a:pt x="322" y="630"/>
                  </a:lnTo>
                  <a:lnTo>
                    <a:pt x="292" y="626"/>
                  </a:lnTo>
                  <a:lnTo>
                    <a:pt x="263" y="618"/>
                  </a:lnTo>
                  <a:lnTo>
                    <a:pt x="232" y="680"/>
                  </a:lnTo>
                  <a:lnTo>
                    <a:pt x="155" y="640"/>
                  </a:lnTo>
                  <a:lnTo>
                    <a:pt x="186" y="579"/>
                  </a:lnTo>
                  <a:lnTo>
                    <a:pt x="162" y="560"/>
                  </a:lnTo>
                  <a:lnTo>
                    <a:pt x="140" y="538"/>
                  </a:lnTo>
                  <a:lnTo>
                    <a:pt x="83" y="576"/>
                  </a:lnTo>
                  <a:lnTo>
                    <a:pt x="35" y="504"/>
                  </a:lnTo>
                  <a:lnTo>
                    <a:pt x="93" y="466"/>
                  </a:lnTo>
                  <a:lnTo>
                    <a:pt x="83" y="439"/>
                  </a:lnTo>
                  <a:lnTo>
                    <a:pt x="73" y="408"/>
                  </a:lnTo>
                  <a:lnTo>
                    <a:pt x="5" y="412"/>
                  </a:lnTo>
                  <a:lnTo>
                    <a:pt x="0" y="326"/>
                  </a:lnTo>
                  <a:lnTo>
                    <a:pt x="69" y="322"/>
                  </a:lnTo>
                  <a:lnTo>
                    <a:pt x="73" y="292"/>
                  </a:lnTo>
                  <a:lnTo>
                    <a:pt x="81" y="263"/>
                  </a:lnTo>
                  <a:lnTo>
                    <a:pt x="20" y="232"/>
                  </a:lnTo>
                  <a:lnTo>
                    <a:pt x="59" y="154"/>
                  </a:lnTo>
                  <a:lnTo>
                    <a:pt x="121" y="186"/>
                  </a:lnTo>
                  <a:lnTo>
                    <a:pt x="139" y="162"/>
                  </a:lnTo>
                  <a:lnTo>
                    <a:pt x="161" y="140"/>
                  </a:lnTo>
                  <a:lnTo>
                    <a:pt x="123" y="82"/>
                  </a:lnTo>
                  <a:lnTo>
                    <a:pt x="195" y="35"/>
                  </a:lnTo>
                  <a:lnTo>
                    <a:pt x="233" y="93"/>
                  </a:lnTo>
                  <a:lnTo>
                    <a:pt x="261" y="82"/>
                  </a:lnTo>
                  <a:lnTo>
                    <a:pt x="291" y="73"/>
                  </a:lnTo>
                  <a:lnTo>
                    <a:pt x="287" y="5"/>
                  </a:lnTo>
                  <a:lnTo>
                    <a:pt x="373"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4" name="Google Shape;4044;p60"/>
            <p:cNvSpPr/>
            <p:nvPr/>
          </p:nvSpPr>
          <p:spPr>
            <a:xfrm>
              <a:off x="6766788" y="2957735"/>
              <a:ext cx="276547" cy="276547"/>
            </a:xfrm>
            <a:custGeom>
              <a:avLst/>
              <a:gdLst/>
              <a:ahLst/>
              <a:cxnLst/>
              <a:rect l="l" t="t" r="r" b="b"/>
              <a:pathLst>
                <a:path w="199" h="199" extrusionOk="0">
                  <a:moveTo>
                    <a:pt x="95" y="0"/>
                  </a:moveTo>
                  <a:lnTo>
                    <a:pt x="121" y="3"/>
                  </a:lnTo>
                  <a:lnTo>
                    <a:pt x="144" y="12"/>
                  </a:lnTo>
                  <a:lnTo>
                    <a:pt x="165" y="25"/>
                  </a:lnTo>
                  <a:lnTo>
                    <a:pt x="182" y="45"/>
                  </a:lnTo>
                  <a:lnTo>
                    <a:pt x="194" y="68"/>
                  </a:lnTo>
                  <a:lnTo>
                    <a:pt x="199" y="94"/>
                  </a:lnTo>
                  <a:lnTo>
                    <a:pt x="197" y="121"/>
                  </a:lnTo>
                  <a:lnTo>
                    <a:pt x="188" y="144"/>
                  </a:lnTo>
                  <a:lnTo>
                    <a:pt x="173" y="165"/>
                  </a:lnTo>
                  <a:lnTo>
                    <a:pt x="155" y="182"/>
                  </a:lnTo>
                  <a:lnTo>
                    <a:pt x="131" y="194"/>
                  </a:lnTo>
                  <a:lnTo>
                    <a:pt x="105" y="199"/>
                  </a:lnTo>
                  <a:lnTo>
                    <a:pt x="79" y="196"/>
                  </a:lnTo>
                  <a:lnTo>
                    <a:pt x="54" y="187"/>
                  </a:lnTo>
                  <a:lnTo>
                    <a:pt x="34" y="174"/>
                  </a:lnTo>
                  <a:lnTo>
                    <a:pt x="17" y="155"/>
                  </a:lnTo>
                  <a:lnTo>
                    <a:pt x="5" y="131"/>
                  </a:lnTo>
                  <a:lnTo>
                    <a:pt x="0" y="105"/>
                  </a:lnTo>
                  <a:lnTo>
                    <a:pt x="3" y="79"/>
                  </a:lnTo>
                  <a:lnTo>
                    <a:pt x="11" y="55"/>
                  </a:lnTo>
                  <a:lnTo>
                    <a:pt x="25" y="34"/>
                  </a:lnTo>
                  <a:lnTo>
                    <a:pt x="45" y="17"/>
                  </a:lnTo>
                  <a:lnTo>
                    <a:pt x="68" y="5"/>
                  </a:lnTo>
                  <a:lnTo>
                    <a:pt x="95"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5" name="Google Shape;4045;p60"/>
            <p:cNvSpPr/>
            <p:nvPr/>
          </p:nvSpPr>
          <p:spPr>
            <a:xfrm>
              <a:off x="4473818" y="3303766"/>
              <a:ext cx="454426" cy="453035"/>
            </a:xfrm>
            <a:custGeom>
              <a:avLst/>
              <a:gdLst/>
              <a:ahLst/>
              <a:cxnLst/>
              <a:rect l="l" t="t" r="r" b="b"/>
              <a:pathLst>
                <a:path w="327" h="326" extrusionOk="0">
                  <a:moveTo>
                    <a:pt x="158" y="72"/>
                  </a:moveTo>
                  <a:lnTo>
                    <a:pt x="135" y="77"/>
                  </a:lnTo>
                  <a:lnTo>
                    <a:pt x="112" y="88"/>
                  </a:lnTo>
                  <a:lnTo>
                    <a:pt x="95" y="102"/>
                  </a:lnTo>
                  <a:lnTo>
                    <a:pt x="82" y="122"/>
                  </a:lnTo>
                  <a:lnTo>
                    <a:pt x="74" y="144"/>
                  </a:lnTo>
                  <a:lnTo>
                    <a:pt x="72" y="169"/>
                  </a:lnTo>
                  <a:lnTo>
                    <a:pt x="77" y="192"/>
                  </a:lnTo>
                  <a:lnTo>
                    <a:pt x="88" y="213"/>
                  </a:lnTo>
                  <a:lnTo>
                    <a:pt x="102" y="232"/>
                  </a:lnTo>
                  <a:lnTo>
                    <a:pt x="122" y="245"/>
                  </a:lnTo>
                  <a:lnTo>
                    <a:pt x="144" y="253"/>
                  </a:lnTo>
                  <a:lnTo>
                    <a:pt x="169" y="254"/>
                  </a:lnTo>
                  <a:lnTo>
                    <a:pt x="192" y="250"/>
                  </a:lnTo>
                  <a:lnTo>
                    <a:pt x="215" y="239"/>
                  </a:lnTo>
                  <a:lnTo>
                    <a:pt x="232" y="224"/>
                  </a:lnTo>
                  <a:lnTo>
                    <a:pt x="245" y="204"/>
                  </a:lnTo>
                  <a:lnTo>
                    <a:pt x="253" y="182"/>
                  </a:lnTo>
                  <a:lnTo>
                    <a:pt x="255" y="158"/>
                  </a:lnTo>
                  <a:lnTo>
                    <a:pt x="250" y="133"/>
                  </a:lnTo>
                  <a:lnTo>
                    <a:pt x="240" y="112"/>
                  </a:lnTo>
                  <a:lnTo>
                    <a:pt x="224" y="95"/>
                  </a:lnTo>
                  <a:lnTo>
                    <a:pt x="205" y="82"/>
                  </a:lnTo>
                  <a:lnTo>
                    <a:pt x="183" y="73"/>
                  </a:lnTo>
                  <a:lnTo>
                    <a:pt x="158" y="72"/>
                  </a:lnTo>
                  <a:close/>
                  <a:moveTo>
                    <a:pt x="174" y="0"/>
                  </a:moveTo>
                  <a:lnTo>
                    <a:pt x="177" y="33"/>
                  </a:lnTo>
                  <a:lnTo>
                    <a:pt x="204" y="38"/>
                  </a:lnTo>
                  <a:lnTo>
                    <a:pt x="219" y="9"/>
                  </a:lnTo>
                  <a:lnTo>
                    <a:pt x="255" y="27"/>
                  </a:lnTo>
                  <a:lnTo>
                    <a:pt x="241" y="56"/>
                  </a:lnTo>
                  <a:lnTo>
                    <a:pt x="262" y="74"/>
                  </a:lnTo>
                  <a:lnTo>
                    <a:pt x="288" y="57"/>
                  </a:lnTo>
                  <a:lnTo>
                    <a:pt x="310" y="91"/>
                  </a:lnTo>
                  <a:lnTo>
                    <a:pt x="284" y="109"/>
                  </a:lnTo>
                  <a:lnTo>
                    <a:pt x="292" y="136"/>
                  </a:lnTo>
                  <a:lnTo>
                    <a:pt x="325" y="133"/>
                  </a:lnTo>
                  <a:lnTo>
                    <a:pt x="327" y="174"/>
                  </a:lnTo>
                  <a:lnTo>
                    <a:pt x="295" y="177"/>
                  </a:lnTo>
                  <a:lnTo>
                    <a:pt x="289" y="204"/>
                  </a:lnTo>
                  <a:lnTo>
                    <a:pt x="318" y="219"/>
                  </a:lnTo>
                  <a:lnTo>
                    <a:pt x="300" y="254"/>
                  </a:lnTo>
                  <a:lnTo>
                    <a:pt x="271" y="239"/>
                  </a:lnTo>
                  <a:lnTo>
                    <a:pt x="253" y="262"/>
                  </a:lnTo>
                  <a:lnTo>
                    <a:pt x="270" y="288"/>
                  </a:lnTo>
                  <a:lnTo>
                    <a:pt x="236" y="310"/>
                  </a:lnTo>
                  <a:lnTo>
                    <a:pt x="219" y="283"/>
                  </a:lnTo>
                  <a:lnTo>
                    <a:pt x="191" y="292"/>
                  </a:lnTo>
                  <a:lnTo>
                    <a:pt x="192" y="325"/>
                  </a:lnTo>
                  <a:lnTo>
                    <a:pt x="152" y="326"/>
                  </a:lnTo>
                  <a:lnTo>
                    <a:pt x="150" y="294"/>
                  </a:lnTo>
                  <a:lnTo>
                    <a:pt x="123" y="289"/>
                  </a:lnTo>
                  <a:lnTo>
                    <a:pt x="109" y="318"/>
                  </a:lnTo>
                  <a:lnTo>
                    <a:pt x="72" y="300"/>
                  </a:lnTo>
                  <a:lnTo>
                    <a:pt x="86" y="271"/>
                  </a:lnTo>
                  <a:lnTo>
                    <a:pt x="65" y="251"/>
                  </a:lnTo>
                  <a:lnTo>
                    <a:pt x="39" y="270"/>
                  </a:lnTo>
                  <a:lnTo>
                    <a:pt x="17" y="236"/>
                  </a:lnTo>
                  <a:lnTo>
                    <a:pt x="43" y="217"/>
                  </a:lnTo>
                  <a:lnTo>
                    <a:pt x="35" y="191"/>
                  </a:lnTo>
                  <a:lnTo>
                    <a:pt x="2" y="192"/>
                  </a:lnTo>
                  <a:lnTo>
                    <a:pt x="0" y="152"/>
                  </a:lnTo>
                  <a:lnTo>
                    <a:pt x="33" y="150"/>
                  </a:lnTo>
                  <a:lnTo>
                    <a:pt x="38" y="123"/>
                  </a:lnTo>
                  <a:lnTo>
                    <a:pt x="9" y="109"/>
                  </a:lnTo>
                  <a:lnTo>
                    <a:pt x="27" y="72"/>
                  </a:lnTo>
                  <a:lnTo>
                    <a:pt x="56" y="86"/>
                  </a:lnTo>
                  <a:lnTo>
                    <a:pt x="74" y="65"/>
                  </a:lnTo>
                  <a:lnTo>
                    <a:pt x="57" y="38"/>
                  </a:lnTo>
                  <a:lnTo>
                    <a:pt x="92" y="16"/>
                  </a:lnTo>
                  <a:lnTo>
                    <a:pt x="109" y="43"/>
                  </a:lnTo>
                  <a:lnTo>
                    <a:pt x="136" y="34"/>
                  </a:lnTo>
                  <a:lnTo>
                    <a:pt x="133" y="2"/>
                  </a:lnTo>
                  <a:lnTo>
                    <a:pt x="17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6" name="Google Shape;4046;p60"/>
            <p:cNvSpPr/>
            <p:nvPr/>
          </p:nvSpPr>
          <p:spPr>
            <a:xfrm>
              <a:off x="4637800" y="3464969"/>
              <a:ext cx="126461" cy="129241"/>
            </a:xfrm>
            <a:custGeom>
              <a:avLst/>
              <a:gdLst/>
              <a:ahLst/>
              <a:cxnLst/>
              <a:rect l="l" t="t" r="r" b="b"/>
              <a:pathLst>
                <a:path w="91" h="93" extrusionOk="0">
                  <a:moveTo>
                    <a:pt x="43" y="0"/>
                  </a:moveTo>
                  <a:lnTo>
                    <a:pt x="61" y="3"/>
                  </a:lnTo>
                  <a:lnTo>
                    <a:pt x="77" y="12"/>
                  </a:lnTo>
                  <a:lnTo>
                    <a:pt x="87" y="27"/>
                  </a:lnTo>
                  <a:lnTo>
                    <a:pt x="91" y="45"/>
                  </a:lnTo>
                  <a:lnTo>
                    <a:pt x="89" y="63"/>
                  </a:lnTo>
                  <a:lnTo>
                    <a:pt x="80" y="78"/>
                  </a:lnTo>
                  <a:lnTo>
                    <a:pt x="67" y="89"/>
                  </a:lnTo>
                  <a:lnTo>
                    <a:pt x="48" y="93"/>
                  </a:lnTo>
                  <a:lnTo>
                    <a:pt x="30" y="91"/>
                  </a:lnTo>
                  <a:lnTo>
                    <a:pt x="14" y="82"/>
                  </a:lnTo>
                  <a:lnTo>
                    <a:pt x="4" y="67"/>
                  </a:lnTo>
                  <a:lnTo>
                    <a:pt x="0" y="50"/>
                  </a:lnTo>
                  <a:lnTo>
                    <a:pt x="2" y="32"/>
                  </a:lnTo>
                  <a:lnTo>
                    <a:pt x="11" y="16"/>
                  </a:lnTo>
                  <a:lnTo>
                    <a:pt x="25" y="6"/>
                  </a:lnTo>
                  <a:lnTo>
                    <a:pt x="43"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7" name="Google Shape;4047;p60"/>
            <p:cNvSpPr/>
            <p:nvPr/>
          </p:nvSpPr>
          <p:spPr>
            <a:xfrm>
              <a:off x="6127536" y="4290438"/>
              <a:ext cx="416904" cy="415515"/>
            </a:xfrm>
            <a:custGeom>
              <a:avLst/>
              <a:gdLst/>
              <a:ahLst/>
              <a:cxnLst/>
              <a:rect l="l" t="t" r="r" b="b"/>
              <a:pathLst>
                <a:path w="300" h="299" extrusionOk="0">
                  <a:moveTo>
                    <a:pt x="146" y="66"/>
                  </a:moveTo>
                  <a:lnTo>
                    <a:pt x="124" y="70"/>
                  </a:lnTo>
                  <a:lnTo>
                    <a:pt x="104" y="79"/>
                  </a:lnTo>
                  <a:lnTo>
                    <a:pt x="88" y="94"/>
                  </a:lnTo>
                  <a:lnTo>
                    <a:pt x="76" y="111"/>
                  </a:lnTo>
                  <a:lnTo>
                    <a:pt x="69" y="132"/>
                  </a:lnTo>
                  <a:lnTo>
                    <a:pt x="67" y="154"/>
                  </a:lnTo>
                  <a:lnTo>
                    <a:pt x="71" y="176"/>
                  </a:lnTo>
                  <a:lnTo>
                    <a:pt x="80" y="196"/>
                  </a:lnTo>
                  <a:lnTo>
                    <a:pt x="95" y="212"/>
                  </a:lnTo>
                  <a:lnTo>
                    <a:pt x="113" y="225"/>
                  </a:lnTo>
                  <a:lnTo>
                    <a:pt x="133" y="231"/>
                  </a:lnTo>
                  <a:lnTo>
                    <a:pt x="155" y="234"/>
                  </a:lnTo>
                  <a:lnTo>
                    <a:pt x="177" y="229"/>
                  </a:lnTo>
                  <a:lnTo>
                    <a:pt x="197" y="220"/>
                  </a:lnTo>
                  <a:lnTo>
                    <a:pt x="214" y="205"/>
                  </a:lnTo>
                  <a:lnTo>
                    <a:pt x="226" y="188"/>
                  </a:lnTo>
                  <a:lnTo>
                    <a:pt x="234" y="167"/>
                  </a:lnTo>
                  <a:lnTo>
                    <a:pt x="235" y="145"/>
                  </a:lnTo>
                  <a:lnTo>
                    <a:pt x="231" y="123"/>
                  </a:lnTo>
                  <a:lnTo>
                    <a:pt x="221" y="103"/>
                  </a:lnTo>
                  <a:lnTo>
                    <a:pt x="207" y="87"/>
                  </a:lnTo>
                  <a:lnTo>
                    <a:pt x="189" y="74"/>
                  </a:lnTo>
                  <a:lnTo>
                    <a:pt x="168" y="68"/>
                  </a:lnTo>
                  <a:lnTo>
                    <a:pt x="146" y="66"/>
                  </a:lnTo>
                  <a:close/>
                  <a:moveTo>
                    <a:pt x="162" y="0"/>
                  </a:moveTo>
                  <a:lnTo>
                    <a:pt x="163" y="28"/>
                  </a:lnTo>
                  <a:lnTo>
                    <a:pt x="188" y="34"/>
                  </a:lnTo>
                  <a:lnTo>
                    <a:pt x="201" y="7"/>
                  </a:lnTo>
                  <a:lnTo>
                    <a:pt x="235" y="24"/>
                  </a:lnTo>
                  <a:lnTo>
                    <a:pt x="222" y="51"/>
                  </a:lnTo>
                  <a:lnTo>
                    <a:pt x="231" y="60"/>
                  </a:lnTo>
                  <a:lnTo>
                    <a:pt x="242" y="69"/>
                  </a:lnTo>
                  <a:lnTo>
                    <a:pt x="265" y="52"/>
                  </a:lnTo>
                  <a:lnTo>
                    <a:pt x="286" y="83"/>
                  </a:lnTo>
                  <a:lnTo>
                    <a:pt x="261" y="99"/>
                  </a:lnTo>
                  <a:lnTo>
                    <a:pt x="269" y="124"/>
                  </a:lnTo>
                  <a:lnTo>
                    <a:pt x="299" y="123"/>
                  </a:lnTo>
                  <a:lnTo>
                    <a:pt x="300" y="159"/>
                  </a:lnTo>
                  <a:lnTo>
                    <a:pt x="272" y="162"/>
                  </a:lnTo>
                  <a:lnTo>
                    <a:pt x="266" y="187"/>
                  </a:lnTo>
                  <a:lnTo>
                    <a:pt x="293" y="200"/>
                  </a:lnTo>
                  <a:lnTo>
                    <a:pt x="276" y="234"/>
                  </a:lnTo>
                  <a:lnTo>
                    <a:pt x="249" y="221"/>
                  </a:lnTo>
                  <a:lnTo>
                    <a:pt x="242" y="230"/>
                  </a:lnTo>
                  <a:lnTo>
                    <a:pt x="232" y="239"/>
                  </a:lnTo>
                  <a:lnTo>
                    <a:pt x="248" y="264"/>
                  </a:lnTo>
                  <a:lnTo>
                    <a:pt x="217" y="285"/>
                  </a:lnTo>
                  <a:lnTo>
                    <a:pt x="201" y="260"/>
                  </a:lnTo>
                  <a:lnTo>
                    <a:pt x="176" y="268"/>
                  </a:lnTo>
                  <a:lnTo>
                    <a:pt x="177" y="298"/>
                  </a:lnTo>
                  <a:lnTo>
                    <a:pt x="141" y="299"/>
                  </a:lnTo>
                  <a:lnTo>
                    <a:pt x="139" y="271"/>
                  </a:lnTo>
                  <a:lnTo>
                    <a:pt x="113" y="265"/>
                  </a:lnTo>
                  <a:lnTo>
                    <a:pt x="100" y="292"/>
                  </a:lnTo>
                  <a:lnTo>
                    <a:pt x="67" y="275"/>
                  </a:lnTo>
                  <a:lnTo>
                    <a:pt x="80" y="248"/>
                  </a:lnTo>
                  <a:lnTo>
                    <a:pt x="70" y="241"/>
                  </a:lnTo>
                  <a:lnTo>
                    <a:pt x="61" y="231"/>
                  </a:lnTo>
                  <a:lnTo>
                    <a:pt x="36" y="247"/>
                  </a:lnTo>
                  <a:lnTo>
                    <a:pt x="16" y="216"/>
                  </a:lnTo>
                  <a:lnTo>
                    <a:pt x="40" y="200"/>
                  </a:lnTo>
                  <a:lnTo>
                    <a:pt x="32" y="175"/>
                  </a:lnTo>
                  <a:lnTo>
                    <a:pt x="3" y="176"/>
                  </a:lnTo>
                  <a:lnTo>
                    <a:pt x="0" y="140"/>
                  </a:lnTo>
                  <a:lnTo>
                    <a:pt x="31" y="138"/>
                  </a:lnTo>
                  <a:lnTo>
                    <a:pt x="36" y="112"/>
                  </a:lnTo>
                  <a:lnTo>
                    <a:pt x="10" y="99"/>
                  </a:lnTo>
                  <a:lnTo>
                    <a:pt x="25" y="66"/>
                  </a:lnTo>
                  <a:lnTo>
                    <a:pt x="53" y="79"/>
                  </a:lnTo>
                  <a:lnTo>
                    <a:pt x="61" y="69"/>
                  </a:lnTo>
                  <a:lnTo>
                    <a:pt x="70" y="60"/>
                  </a:lnTo>
                  <a:lnTo>
                    <a:pt x="53" y="35"/>
                  </a:lnTo>
                  <a:lnTo>
                    <a:pt x="84" y="14"/>
                  </a:lnTo>
                  <a:lnTo>
                    <a:pt x="101" y="39"/>
                  </a:lnTo>
                  <a:lnTo>
                    <a:pt x="125" y="31"/>
                  </a:lnTo>
                  <a:lnTo>
                    <a:pt x="124" y="2"/>
                  </a:lnTo>
                  <a:lnTo>
                    <a:pt x="162"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8" name="Google Shape;4048;p60"/>
            <p:cNvSpPr/>
            <p:nvPr/>
          </p:nvSpPr>
          <p:spPr>
            <a:xfrm>
              <a:off x="6277621" y="4439133"/>
              <a:ext cx="118123" cy="118123"/>
            </a:xfrm>
            <a:custGeom>
              <a:avLst/>
              <a:gdLst/>
              <a:ahLst/>
              <a:cxnLst/>
              <a:rect l="l" t="t" r="r" b="b"/>
              <a:pathLst>
                <a:path w="85" h="85" extrusionOk="0">
                  <a:moveTo>
                    <a:pt x="41" y="0"/>
                  </a:moveTo>
                  <a:lnTo>
                    <a:pt x="58" y="3"/>
                  </a:lnTo>
                  <a:lnTo>
                    <a:pt x="72" y="10"/>
                  </a:lnTo>
                  <a:lnTo>
                    <a:pt x="81" y="24"/>
                  </a:lnTo>
                  <a:lnTo>
                    <a:pt x="85" y="41"/>
                  </a:lnTo>
                  <a:lnTo>
                    <a:pt x="82" y="58"/>
                  </a:lnTo>
                  <a:lnTo>
                    <a:pt x="75" y="71"/>
                  </a:lnTo>
                  <a:lnTo>
                    <a:pt x="61" y="81"/>
                  </a:lnTo>
                  <a:lnTo>
                    <a:pt x="46" y="85"/>
                  </a:lnTo>
                  <a:lnTo>
                    <a:pt x="29" y="82"/>
                  </a:lnTo>
                  <a:lnTo>
                    <a:pt x="14" y="75"/>
                  </a:lnTo>
                  <a:lnTo>
                    <a:pt x="5" y="62"/>
                  </a:lnTo>
                  <a:lnTo>
                    <a:pt x="0" y="44"/>
                  </a:lnTo>
                  <a:lnTo>
                    <a:pt x="3" y="29"/>
                  </a:lnTo>
                  <a:lnTo>
                    <a:pt x="12" y="14"/>
                  </a:lnTo>
                  <a:lnTo>
                    <a:pt x="23" y="4"/>
                  </a:lnTo>
                  <a:lnTo>
                    <a:pt x="41"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49" name="Google Shape;4049;p60"/>
            <p:cNvSpPr/>
            <p:nvPr/>
          </p:nvSpPr>
          <p:spPr>
            <a:xfrm>
              <a:off x="6502749" y="4222343"/>
              <a:ext cx="170931" cy="170931"/>
            </a:xfrm>
            <a:custGeom>
              <a:avLst/>
              <a:gdLst/>
              <a:ahLst/>
              <a:cxnLst/>
              <a:rect l="l" t="t" r="r" b="b"/>
              <a:pathLst>
                <a:path w="123" h="123" extrusionOk="0">
                  <a:moveTo>
                    <a:pt x="59" y="28"/>
                  </a:moveTo>
                  <a:lnTo>
                    <a:pt x="46" y="30"/>
                  </a:lnTo>
                  <a:lnTo>
                    <a:pt x="36" y="38"/>
                  </a:lnTo>
                  <a:lnTo>
                    <a:pt x="29" y="50"/>
                  </a:lnTo>
                  <a:lnTo>
                    <a:pt x="27" y="64"/>
                  </a:lnTo>
                  <a:lnTo>
                    <a:pt x="30" y="77"/>
                  </a:lnTo>
                  <a:lnTo>
                    <a:pt x="38" y="88"/>
                  </a:lnTo>
                  <a:lnTo>
                    <a:pt x="50" y="94"/>
                  </a:lnTo>
                  <a:lnTo>
                    <a:pt x="63" y="97"/>
                  </a:lnTo>
                  <a:lnTo>
                    <a:pt x="78" y="93"/>
                  </a:lnTo>
                  <a:lnTo>
                    <a:pt x="88" y="85"/>
                  </a:lnTo>
                  <a:lnTo>
                    <a:pt x="95" y="73"/>
                  </a:lnTo>
                  <a:lnTo>
                    <a:pt x="96" y="60"/>
                  </a:lnTo>
                  <a:lnTo>
                    <a:pt x="93" y="46"/>
                  </a:lnTo>
                  <a:lnTo>
                    <a:pt x="84" y="35"/>
                  </a:lnTo>
                  <a:lnTo>
                    <a:pt x="74" y="29"/>
                  </a:lnTo>
                  <a:lnTo>
                    <a:pt x="59" y="28"/>
                  </a:lnTo>
                  <a:close/>
                  <a:moveTo>
                    <a:pt x="66" y="0"/>
                  </a:moveTo>
                  <a:lnTo>
                    <a:pt x="67" y="12"/>
                  </a:lnTo>
                  <a:lnTo>
                    <a:pt x="72" y="13"/>
                  </a:lnTo>
                  <a:lnTo>
                    <a:pt x="78" y="15"/>
                  </a:lnTo>
                  <a:lnTo>
                    <a:pt x="83" y="3"/>
                  </a:lnTo>
                  <a:lnTo>
                    <a:pt x="96" y="11"/>
                  </a:lnTo>
                  <a:lnTo>
                    <a:pt x="91" y="21"/>
                  </a:lnTo>
                  <a:lnTo>
                    <a:pt x="95" y="25"/>
                  </a:lnTo>
                  <a:lnTo>
                    <a:pt x="99" y="28"/>
                  </a:lnTo>
                  <a:lnTo>
                    <a:pt x="109" y="21"/>
                  </a:lnTo>
                  <a:lnTo>
                    <a:pt x="117" y="34"/>
                  </a:lnTo>
                  <a:lnTo>
                    <a:pt x="108" y="41"/>
                  </a:lnTo>
                  <a:lnTo>
                    <a:pt x="109" y="46"/>
                  </a:lnTo>
                  <a:lnTo>
                    <a:pt x="110" y="51"/>
                  </a:lnTo>
                  <a:lnTo>
                    <a:pt x="123" y="51"/>
                  </a:lnTo>
                  <a:lnTo>
                    <a:pt x="123" y="66"/>
                  </a:lnTo>
                  <a:lnTo>
                    <a:pt x="112" y="67"/>
                  </a:lnTo>
                  <a:lnTo>
                    <a:pt x="110" y="72"/>
                  </a:lnTo>
                  <a:lnTo>
                    <a:pt x="109" y="77"/>
                  </a:lnTo>
                  <a:lnTo>
                    <a:pt x="121" y="83"/>
                  </a:lnTo>
                  <a:lnTo>
                    <a:pt x="113" y="97"/>
                  </a:lnTo>
                  <a:lnTo>
                    <a:pt x="102" y="90"/>
                  </a:lnTo>
                  <a:lnTo>
                    <a:pt x="99" y="96"/>
                  </a:lnTo>
                  <a:lnTo>
                    <a:pt x="95" y="98"/>
                  </a:lnTo>
                  <a:lnTo>
                    <a:pt x="102" y="109"/>
                  </a:lnTo>
                  <a:lnTo>
                    <a:pt x="89" y="118"/>
                  </a:lnTo>
                  <a:lnTo>
                    <a:pt x="83" y="108"/>
                  </a:lnTo>
                  <a:lnTo>
                    <a:pt x="78" y="109"/>
                  </a:lnTo>
                  <a:lnTo>
                    <a:pt x="72" y="110"/>
                  </a:lnTo>
                  <a:lnTo>
                    <a:pt x="72" y="123"/>
                  </a:lnTo>
                  <a:lnTo>
                    <a:pt x="58" y="123"/>
                  </a:lnTo>
                  <a:lnTo>
                    <a:pt x="57" y="111"/>
                  </a:lnTo>
                  <a:lnTo>
                    <a:pt x="51" y="111"/>
                  </a:lnTo>
                  <a:lnTo>
                    <a:pt x="46" y="109"/>
                  </a:lnTo>
                  <a:lnTo>
                    <a:pt x="41" y="121"/>
                  </a:lnTo>
                  <a:lnTo>
                    <a:pt x="27" y="113"/>
                  </a:lnTo>
                  <a:lnTo>
                    <a:pt x="33" y="102"/>
                  </a:lnTo>
                  <a:lnTo>
                    <a:pt x="28" y="100"/>
                  </a:lnTo>
                  <a:lnTo>
                    <a:pt x="24" y="96"/>
                  </a:lnTo>
                  <a:lnTo>
                    <a:pt x="15" y="102"/>
                  </a:lnTo>
                  <a:lnTo>
                    <a:pt x="6" y="89"/>
                  </a:lnTo>
                  <a:lnTo>
                    <a:pt x="16" y="83"/>
                  </a:lnTo>
                  <a:lnTo>
                    <a:pt x="15" y="77"/>
                  </a:lnTo>
                  <a:lnTo>
                    <a:pt x="12" y="72"/>
                  </a:lnTo>
                  <a:lnTo>
                    <a:pt x="0" y="73"/>
                  </a:lnTo>
                  <a:lnTo>
                    <a:pt x="0" y="58"/>
                  </a:lnTo>
                  <a:lnTo>
                    <a:pt x="12" y="56"/>
                  </a:lnTo>
                  <a:lnTo>
                    <a:pt x="12" y="51"/>
                  </a:lnTo>
                  <a:lnTo>
                    <a:pt x="13" y="46"/>
                  </a:lnTo>
                  <a:lnTo>
                    <a:pt x="3" y="41"/>
                  </a:lnTo>
                  <a:lnTo>
                    <a:pt x="9" y="28"/>
                  </a:lnTo>
                  <a:lnTo>
                    <a:pt x="21" y="33"/>
                  </a:lnTo>
                  <a:lnTo>
                    <a:pt x="24" y="29"/>
                  </a:lnTo>
                  <a:lnTo>
                    <a:pt x="28" y="25"/>
                  </a:lnTo>
                  <a:lnTo>
                    <a:pt x="21" y="15"/>
                  </a:lnTo>
                  <a:lnTo>
                    <a:pt x="34" y="7"/>
                  </a:lnTo>
                  <a:lnTo>
                    <a:pt x="41" y="16"/>
                  </a:lnTo>
                  <a:lnTo>
                    <a:pt x="46" y="15"/>
                  </a:lnTo>
                  <a:lnTo>
                    <a:pt x="51" y="13"/>
                  </a:lnTo>
                  <a:lnTo>
                    <a:pt x="50" y="0"/>
                  </a:lnTo>
                  <a:lnTo>
                    <a:pt x="66"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0" name="Google Shape;4050;p60"/>
            <p:cNvSpPr/>
            <p:nvPr/>
          </p:nvSpPr>
          <p:spPr>
            <a:xfrm>
              <a:off x="6563895" y="4284879"/>
              <a:ext cx="48639" cy="48639"/>
            </a:xfrm>
            <a:custGeom>
              <a:avLst/>
              <a:gdLst/>
              <a:ahLst/>
              <a:cxnLst/>
              <a:rect l="l" t="t" r="r" b="b"/>
              <a:pathLst>
                <a:path w="35" h="35" extrusionOk="0">
                  <a:moveTo>
                    <a:pt x="17" y="0"/>
                  </a:moveTo>
                  <a:lnTo>
                    <a:pt x="22" y="0"/>
                  </a:lnTo>
                  <a:lnTo>
                    <a:pt x="27" y="2"/>
                  </a:lnTo>
                  <a:lnTo>
                    <a:pt x="31" y="6"/>
                  </a:lnTo>
                  <a:lnTo>
                    <a:pt x="34" y="10"/>
                  </a:lnTo>
                  <a:lnTo>
                    <a:pt x="35" y="15"/>
                  </a:lnTo>
                  <a:lnTo>
                    <a:pt x="35" y="22"/>
                  </a:lnTo>
                  <a:lnTo>
                    <a:pt x="32" y="26"/>
                  </a:lnTo>
                  <a:lnTo>
                    <a:pt x="28" y="30"/>
                  </a:lnTo>
                  <a:lnTo>
                    <a:pt x="24" y="34"/>
                  </a:lnTo>
                  <a:lnTo>
                    <a:pt x="19" y="35"/>
                  </a:lnTo>
                  <a:lnTo>
                    <a:pt x="13" y="34"/>
                  </a:lnTo>
                  <a:lnTo>
                    <a:pt x="9" y="31"/>
                  </a:lnTo>
                  <a:lnTo>
                    <a:pt x="3" y="28"/>
                  </a:lnTo>
                  <a:lnTo>
                    <a:pt x="1" y="23"/>
                  </a:lnTo>
                  <a:lnTo>
                    <a:pt x="0" y="18"/>
                  </a:lnTo>
                  <a:lnTo>
                    <a:pt x="1" y="13"/>
                  </a:lnTo>
                  <a:lnTo>
                    <a:pt x="3" y="8"/>
                  </a:lnTo>
                  <a:lnTo>
                    <a:pt x="6" y="4"/>
                  </a:lnTo>
                  <a:lnTo>
                    <a:pt x="11" y="1"/>
                  </a:lnTo>
                  <a:lnTo>
                    <a:pt x="17" y="0"/>
                  </a:lnTo>
                  <a:close/>
                </a:path>
              </a:pathLst>
            </a:custGeom>
            <a:solidFill>
              <a:srgbClr val="A5A5A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1" name="Google Shape;4051;p60"/>
            <p:cNvSpPr/>
            <p:nvPr/>
          </p:nvSpPr>
          <p:spPr>
            <a:xfrm>
              <a:off x="6219255" y="4911624"/>
              <a:ext cx="193166" cy="193166"/>
            </a:xfrm>
            <a:custGeom>
              <a:avLst/>
              <a:gdLst/>
              <a:ahLst/>
              <a:cxnLst/>
              <a:rect l="l" t="t" r="r" b="b"/>
              <a:pathLst>
                <a:path w="139" h="139" extrusionOk="0">
                  <a:moveTo>
                    <a:pt x="67" y="31"/>
                  </a:moveTo>
                  <a:lnTo>
                    <a:pt x="52" y="34"/>
                  </a:lnTo>
                  <a:lnTo>
                    <a:pt x="41" y="44"/>
                  </a:lnTo>
                  <a:lnTo>
                    <a:pt x="33" y="57"/>
                  </a:lnTo>
                  <a:lnTo>
                    <a:pt x="30" y="71"/>
                  </a:lnTo>
                  <a:lnTo>
                    <a:pt x="34" y="87"/>
                  </a:lnTo>
                  <a:lnTo>
                    <a:pt x="43" y="99"/>
                  </a:lnTo>
                  <a:lnTo>
                    <a:pt x="56" y="106"/>
                  </a:lnTo>
                  <a:lnTo>
                    <a:pt x="72" y="108"/>
                  </a:lnTo>
                  <a:lnTo>
                    <a:pt x="86" y="104"/>
                  </a:lnTo>
                  <a:lnTo>
                    <a:pt x="98" y="95"/>
                  </a:lnTo>
                  <a:lnTo>
                    <a:pt x="106" y="83"/>
                  </a:lnTo>
                  <a:lnTo>
                    <a:pt x="109" y="67"/>
                  </a:lnTo>
                  <a:lnTo>
                    <a:pt x="105" y="53"/>
                  </a:lnTo>
                  <a:lnTo>
                    <a:pt x="96" y="40"/>
                  </a:lnTo>
                  <a:lnTo>
                    <a:pt x="83" y="33"/>
                  </a:lnTo>
                  <a:lnTo>
                    <a:pt x="67" y="31"/>
                  </a:lnTo>
                  <a:close/>
                  <a:moveTo>
                    <a:pt x="75" y="0"/>
                  </a:moveTo>
                  <a:lnTo>
                    <a:pt x="75" y="14"/>
                  </a:lnTo>
                  <a:lnTo>
                    <a:pt x="81" y="15"/>
                  </a:lnTo>
                  <a:lnTo>
                    <a:pt x="86" y="16"/>
                  </a:lnTo>
                  <a:lnTo>
                    <a:pt x="93" y="4"/>
                  </a:lnTo>
                  <a:lnTo>
                    <a:pt x="109" y="11"/>
                  </a:lnTo>
                  <a:lnTo>
                    <a:pt x="102" y="24"/>
                  </a:lnTo>
                  <a:lnTo>
                    <a:pt x="107" y="28"/>
                  </a:lnTo>
                  <a:lnTo>
                    <a:pt x="111" y="32"/>
                  </a:lnTo>
                  <a:lnTo>
                    <a:pt x="123" y="24"/>
                  </a:lnTo>
                  <a:lnTo>
                    <a:pt x="132" y="38"/>
                  </a:lnTo>
                  <a:lnTo>
                    <a:pt x="120" y="46"/>
                  </a:lnTo>
                  <a:lnTo>
                    <a:pt x="123" y="51"/>
                  </a:lnTo>
                  <a:lnTo>
                    <a:pt x="124" y="58"/>
                  </a:lnTo>
                  <a:lnTo>
                    <a:pt x="138" y="57"/>
                  </a:lnTo>
                  <a:lnTo>
                    <a:pt x="139" y="74"/>
                  </a:lnTo>
                  <a:lnTo>
                    <a:pt x="126" y="75"/>
                  </a:lnTo>
                  <a:lnTo>
                    <a:pt x="124" y="80"/>
                  </a:lnTo>
                  <a:lnTo>
                    <a:pt x="123" y="87"/>
                  </a:lnTo>
                  <a:lnTo>
                    <a:pt x="135" y="92"/>
                  </a:lnTo>
                  <a:lnTo>
                    <a:pt x="127" y="108"/>
                  </a:lnTo>
                  <a:lnTo>
                    <a:pt x="115" y="103"/>
                  </a:lnTo>
                  <a:lnTo>
                    <a:pt x="111" y="106"/>
                  </a:lnTo>
                  <a:lnTo>
                    <a:pt x="107" y="110"/>
                  </a:lnTo>
                  <a:lnTo>
                    <a:pt x="114" y="122"/>
                  </a:lnTo>
                  <a:lnTo>
                    <a:pt x="100" y="131"/>
                  </a:lnTo>
                  <a:lnTo>
                    <a:pt x="93" y="121"/>
                  </a:lnTo>
                  <a:lnTo>
                    <a:pt x="86" y="122"/>
                  </a:lnTo>
                  <a:lnTo>
                    <a:pt x="81" y="124"/>
                  </a:lnTo>
                  <a:lnTo>
                    <a:pt x="83" y="138"/>
                  </a:lnTo>
                  <a:lnTo>
                    <a:pt x="64" y="139"/>
                  </a:lnTo>
                  <a:lnTo>
                    <a:pt x="64" y="125"/>
                  </a:lnTo>
                  <a:lnTo>
                    <a:pt x="58" y="125"/>
                  </a:lnTo>
                  <a:lnTo>
                    <a:pt x="52" y="122"/>
                  </a:lnTo>
                  <a:lnTo>
                    <a:pt x="46" y="135"/>
                  </a:lnTo>
                  <a:lnTo>
                    <a:pt x="30" y="127"/>
                  </a:lnTo>
                  <a:lnTo>
                    <a:pt x="37" y="114"/>
                  </a:lnTo>
                  <a:lnTo>
                    <a:pt x="31" y="112"/>
                  </a:lnTo>
                  <a:lnTo>
                    <a:pt x="27" y="106"/>
                  </a:lnTo>
                  <a:lnTo>
                    <a:pt x="16" y="114"/>
                  </a:lnTo>
                  <a:lnTo>
                    <a:pt x="7" y="100"/>
                  </a:lnTo>
                  <a:lnTo>
                    <a:pt x="18" y="92"/>
                  </a:lnTo>
                  <a:lnTo>
                    <a:pt x="16" y="87"/>
                  </a:lnTo>
                  <a:lnTo>
                    <a:pt x="14" y="82"/>
                  </a:lnTo>
                  <a:lnTo>
                    <a:pt x="1" y="82"/>
                  </a:lnTo>
                  <a:lnTo>
                    <a:pt x="0" y="65"/>
                  </a:lnTo>
                  <a:lnTo>
                    <a:pt x="13" y="63"/>
                  </a:lnTo>
                  <a:lnTo>
                    <a:pt x="14" y="58"/>
                  </a:lnTo>
                  <a:lnTo>
                    <a:pt x="16" y="51"/>
                  </a:lnTo>
                  <a:lnTo>
                    <a:pt x="4" y="46"/>
                  </a:lnTo>
                  <a:lnTo>
                    <a:pt x="12" y="31"/>
                  </a:lnTo>
                  <a:lnTo>
                    <a:pt x="24" y="37"/>
                  </a:lnTo>
                  <a:lnTo>
                    <a:pt x="27" y="32"/>
                  </a:lnTo>
                  <a:lnTo>
                    <a:pt x="31" y="28"/>
                  </a:lnTo>
                  <a:lnTo>
                    <a:pt x="25" y="16"/>
                  </a:lnTo>
                  <a:lnTo>
                    <a:pt x="39" y="7"/>
                  </a:lnTo>
                  <a:lnTo>
                    <a:pt x="46" y="19"/>
                  </a:lnTo>
                  <a:lnTo>
                    <a:pt x="52" y="16"/>
                  </a:lnTo>
                  <a:lnTo>
                    <a:pt x="58" y="15"/>
                  </a:lnTo>
                  <a:lnTo>
                    <a:pt x="56" y="0"/>
                  </a:lnTo>
                  <a:lnTo>
                    <a:pt x="75"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2" name="Google Shape;4052;p60"/>
            <p:cNvSpPr/>
            <p:nvPr/>
          </p:nvSpPr>
          <p:spPr>
            <a:xfrm>
              <a:off x="6288739" y="4981108"/>
              <a:ext cx="54198" cy="54198"/>
            </a:xfrm>
            <a:custGeom>
              <a:avLst/>
              <a:gdLst/>
              <a:ahLst/>
              <a:cxnLst/>
              <a:rect l="l" t="t" r="r" b="b"/>
              <a:pathLst>
                <a:path w="39" h="39" extrusionOk="0">
                  <a:moveTo>
                    <a:pt x="18" y="0"/>
                  </a:moveTo>
                  <a:lnTo>
                    <a:pt x="23" y="0"/>
                  </a:lnTo>
                  <a:lnTo>
                    <a:pt x="29" y="1"/>
                  </a:lnTo>
                  <a:lnTo>
                    <a:pt x="33" y="4"/>
                  </a:lnTo>
                  <a:lnTo>
                    <a:pt x="36" y="8"/>
                  </a:lnTo>
                  <a:lnTo>
                    <a:pt x="38" y="13"/>
                  </a:lnTo>
                  <a:lnTo>
                    <a:pt x="39" y="19"/>
                  </a:lnTo>
                  <a:lnTo>
                    <a:pt x="39" y="24"/>
                  </a:lnTo>
                  <a:lnTo>
                    <a:pt x="36" y="28"/>
                  </a:lnTo>
                  <a:lnTo>
                    <a:pt x="34" y="33"/>
                  </a:lnTo>
                  <a:lnTo>
                    <a:pt x="30" y="36"/>
                  </a:lnTo>
                  <a:lnTo>
                    <a:pt x="26" y="38"/>
                  </a:lnTo>
                  <a:lnTo>
                    <a:pt x="21" y="39"/>
                  </a:lnTo>
                  <a:lnTo>
                    <a:pt x="15" y="38"/>
                  </a:lnTo>
                  <a:lnTo>
                    <a:pt x="10" y="37"/>
                  </a:lnTo>
                  <a:lnTo>
                    <a:pt x="6" y="34"/>
                  </a:lnTo>
                  <a:lnTo>
                    <a:pt x="2" y="30"/>
                  </a:lnTo>
                  <a:lnTo>
                    <a:pt x="1" y="25"/>
                  </a:lnTo>
                  <a:lnTo>
                    <a:pt x="0" y="20"/>
                  </a:lnTo>
                  <a:lnTo>
                    <a:pt x="0" y="15"/>
                  </a:lnTo>
                  <a:lnTo>
                    <a:pt x="2" y="11"/>
                  </a:lnTo>
                  <a:lnTo>
                    <a:pt x="5" y="7"/>
                  </a:lnTo>
                  <a:lnTo>
                    <a:pt x="9" y="3"/>
                  </a:lnTo>
                  <a:lnTo>
                    <a:pt x="13" y="0"/>
                  </a:lnTo>
                  <a:lnTo>
                    <a:pt x="18"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3" name="Google Shape;4053;p60"/>
            <p:cNvSpPr/>
            <p:nvPr/>
          </p:nvSpPr>
          <p:spPr>
            <a:xfrm>
              <a:off x="5506349" y="4658703"/>
              <a:ext cx="157034" cy="158423"/>
            </a:xfrm>
            <a:custGeom>
              <a:avLst/>
              <a:gdLst/>
              <a:ahLst/>
              <a:cxnLst/>
              <a:rect l="l" t="t" r="r" b="b"/>
              <a:pathLst>
                <a:path w="113" h="114" extrusionOk="0">
                  <a:moveTo>
                    <a:pt x="55" y="25"/>
                  </a:moveTo>
                  <a:lnTo>
                    <a:pt x="43" y="28"/>
                  </a:lnTo>
                  <a:lnTo>
                    <a:pt x="32" y="36"/>
                  </a:lnTo>
                  <a:lnTo>
                    <a:pt x="27" y="46"/>
                  </a:lnTo>
                  <a:lnTo>
                    <a:pt x="24" y="59"/>
                  </a:lnTo>
                  <a:lnTo>
                    <a:pt x="28" y="71"/>
                  </a:lnTo>
                  <a:lnTo>
                    <a:pt x="35" y="82"/>
                  </a:lnTo>
                  <a:lnTo>
                    <a:pt x="45" y="88"/>
                  </a:lnTo>
                  <a:lnTo>
                    <a:pt x="58" y="89"/>
                  </a:lnTo>
                  <a:lnTo>
                    <a:pt x="70" y="86"/>
                  </a:lnTo>
                  <a:lnTo>
                    <a:pt x="81" y="79"/>
                  </a:lnTo>
                  <a:lnTo>
                    <a:pt x="87" y="68"/>
                  </a:lnTo>
                  <a:lnTo>
                    <a:pt x="89" y="55"/>
                  </a:lnTo>
                  <a:lnTo>
                    <a:pt x="86" y="44"/>
                  </a:lnTo>
                  <a:lnTo>
                    <a:pt x="78" y="33"/>
                  </a:lnTo>
                  <a:lnTo>
                    <a:pt x="68" y="27"/>
                  </a:lnTo>
                  <a:lnTo>
                    <a:pt x="55" y="25"/>
                  </a:lnTo>
                  <a:close/>
                  <a:moveTo>
                    <a:pt x="61" y="0"/>
                  </a:moveTo>
                  <a:lnTo>
                    <a:pt x="61" y="11"/>
                  </a:lnTo>
                  <a:lnTo>
                    <a:pt x="66" y="12"/>
                  </a:lnTo>
                  <a:lnTo>
                    <a:pt x="70" y="13"/>
                  </a:lnTo>
                  <a:lnTo>
                    <a:pt x="75" y="3"/>
                  </a:lnTo>
                  <a:lnTo>
                    <a:pt x="89" y="10"/>
                  </a:lnTo>
                  <a:lnTo>
                    <a:pt x="83" y="20"/>
                  </a:lnTo>
                  <a:lnTo>
                    <a:pt x="87" y="23"/>
                  </a:lnTo>
                  <a:lnTo>
                    <a:pt x="91" y="27"/>
                  </a:lnTo>
                  <a:lnTo>
                    <a:pt x="100" y="20"/>
                  </a:lnTo>
                  <a:lnTo>
                    <a:pt x="108" y="32"/>
                  </a:lnTo>
                  <a:lnTo>
                    <a:pt x="99" y="38"/>
                  </a:lnTo>
                  <a:lnTo>
                    <a:pt x="100" y="42"/>
                  </a:lnTo>
                  <a:lnTo>
                    <a:pt x="102" y="48"/>
                  </a:lnTo>
                  <a:lnTo>
                    <a:pt x="113" y="48"/>
                  </a:lnTo>
                  <a:lnTo>
                    <a:pt x="113" y="61"/>
                  </a:lnTo>
                  <a:lnTo>
                    <a:pt x="103" y="62"/>
                  </a:lnTo>
                  <a:lnTo>
                    <a:pt x="102" y="67"/>
                  </a:lnTo>
                  <a:lnTo>
                    <a:pt x="100" y="71"/>
                  </a:lnTo>
                  <a:lnTo>
                    <a:pt x="111" y="76"/>
                  </a:lnTo>
                  <a:lnTo>
                    <a:pt x="104" y="89"/>
                  </a:lnTo>
                  <a:lnTo>
                    <a:pt x="94" y="84"/>
                  </a:lnTo>
                  <a:lnTo>
                    <a:pt x="91" y="88"/>
                  </a:lnTo>
                  <a:lnTo>
                    <a:pt x="87" y="92"/>
                  </a:lnTo>
                  <a:lnTo>
                    <a:pt x="94" y="101"/>
                  </a:lnTo>
                  <a:lnTo>
                    <a:pt x="82" y="109"/>
                  </a:lnTo>
                  <a:lnTo>
                    <a:pt x="75" y="100"/>
                  </a:lnTo>
                  <a:lnTo>
                    <a:pt x="72" y="101"/>
                  </a:lnTo>
                  <a:lnTo>
                    <a:pt x="66" y="103"/>
                  </a:lnTo>
                  <a:lnTo>
                    <a:pt x="66" y="114"/>
                  </a:lnTo>
                  <a:lnTo>
                    <a:pt x="53" y="114"/>
                  </a:lnTo>
                  <a:lnTo>
                    <a:pt x="52" y="104"/>
                  </a:lnTo>
                  <a:lnTo>
                    <a:pt x="47" y="103"/>
                  </a:lnTo>
                  <a:lnTo>
                    <a:pt x="43" y="101"/>
                  </a:lnTo>
                  <a:lnTo>
                    <a:pt x="37" y="112"/>
                  </a:lnTo>
                  <a:lnTo>
                    <a:pt x="24" y="105"/>
                  </a:lnTo>
                  <a:lnTo>
                    <a:pt x="30" y="95"/>
                  </a:lnTo>
                  <a:lnTo>
                    <a:pt x="26" y="92"/>
                  </a:lnTo>
                  <a:lnTo>
                    <a:pt x="22" y="88"/>
                  </a:lnTo>
                  <a:lnTo>
                    <a:pt x="13" y="95"/>
                  </a:lnTo>
                  <a:lnTo>
                    <a:pt x="5" y="83"/>
                  </a:lnTo>
                  <a:lnTo>
                    <a:pt x="14" y="76"/>
                  </a:lnTo>
                  <a:lnTo>
                    <a:pt x="13" y="72"/>
                  </a:lnTo>
                  <a:lnTo>
                    <a:pt x="11" y="67"/>
                  </a:lnTo>
                  <a:lnTo>
                    <a:pt x="0" y="67"/>
                  </a:lnTo>
                  <a:lnTo>
                    <a:pt x="0" y="54"/>
                  </a:lnTo>
                  <a:lnTo>
                    <a:pt x="10" y="53"/>
                  </a:lnTo>
                  <a:lnTo>
                    <a:pt x="11" y="48"/>
                  </a:lnTo>
                  <a:lnTo>
                    <a:pt x="13" y="44"/>
                  </a:lnTo>
                  <a:lnTo>
                    <a:pt x="2" y="38"/>
                  </a:lnTo>
                  <a:lnTo>
                    <a:pt x="9" y="25"/>
                  </a:lnTo>
                  <a:lnTo>
                    <a:pt x="19" y="31"/>
                  </a:lnTo>
                  <a:lnTo>
                    <a:pt x="22" y="27"/>
                  </a:lnTo>
                  <a:lnTo>
                    <a:pt x="26" y="23"/>
                  </a:lnTo>
                  <a:lnTo>
                    <a:pt x="19" y="13"/>
                  </a:lnTo>
                  <a:lnTo>
                    <a:pt x="31" y="6"/>
                  </a:lnTo>
                  <a:lnTo>
                    <a:pt x="37" y="15"/>
                  </a:lnTo>
                  <a:lnTo>
                    <a:pt x="43" y="13"/>
                  </a:lnTo>
                  <a:lnTo>
                    <a:pt x="47" y="12"/>
                  </a:lnTo>
                  <a:lnTo>
                    <a:pt x="47" y="0"/>
                  </a:lnTo>
                  <a:lnTo>
                    <a:pt x="61"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4" name="Google Shape;4054;p60"/>
            <p:cNvSpPr/>
            <p:nvPr/>
          </p:nvSpPr>
          <p:spPr>
            <a:xfrm>
              <a:off x="5561936" y="4715680"/>
              <a:ext cx="45860" cy="45860"/>
            </a:xfrm>
            <a:custGeom>
              <a:avLst/>
              <a:gdLst/>
              <a:ahLst/>
              <a:cxnLst/>
              <a:rect l="l" t="t" r="r" b="b"/>
              <a:pathLst>
                <a:path w="33" h="33" extrusionOk="0">
                  <a:moveTo>
                    <a:pt x="16" y="0"/>
                  </a:moveTo>
                  <a:lnTo>
                    <a:pt x="21" y="0"/>
                  </a:lnTo>
                  <a:lnTo>
                    <a:pt x="25" y="3"/>
                  </a:lnTo>
                  <a:lnTo>
                    <a:pt x="29" y="7"/>
                  </a:lnTo>
                  <a:lnTo>
                    <a:pt x="32" y="10"/>
                  </a:lnTo>
                  <a:lnTo>
                    <a:pt x="33" y="16"/>
                  </a:lnTo>
                  <a:lnTo>
                    <a:pt x="33" y="21"/>
                  </a:lnTo>
                  <a:lnTo>
                    <a:pt x="30" y="25"/>
                  </a:lnTo>
                  <a:lnTo>
                    <a:pt x="26" y="29"/>
                  </a:lnTo>
                  <a:lnTo>
                    <a:pt x="22" y="31"/>
                  </a:lnTo>
                  <a:lnTo>
                    <a:pt x="17" y="33"/>
                  </a:lnTo>
                  <a:lnTo>
                    <a:pt x="12" y="31"/>
                  </a:lnTo>
                  <a:lnTo>
                    <a:pt x="8" y="30"/>
                  </a:lnTo>
                  <a:lnTo>
                    <a:pt x="4" y="26"/>
                  </a:lnTo>
                  <a:lnTo>
                    <a:pt x="1" y="22"/>
                  </a:lnTo>
                  <a:lnTo>
                    <a:pt x="0" y="17"/>
                  </a:lnTo>
                  <a:lnTo>
                    <a:pt x="1" y="12"/>
                  </a:lnTo>
                  <a:lnTo>
                    <a:pt x="3" y="8"/>
                  </a:lnTo>
                  <a:lnTo>
                    <a:pt x="7" y="4"/>
                  </a:lnTo>
                  <a:lnTo>
                    <a:pt x="11" y="1"/>
                  </a:lnTo>
                  <a:lnTo>
                    <a:pt x="16"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5" name="Google Shape;4055;p60"/>
            <p:cNvSpPr/>
            <p:nvPr/>
          </p:nvSpPr>
          <p:spPr>
            <a:xfrm>
              <a:off x="4956036" y="4094493"/>
              <a:ext cx="211231" cy="214011"/>
            </a:xfrm>
            <a:custGeom>
              <a:avLst/>
              <a:gdLst/>
              <a:ahLst/>
              <a:cxnLst/>
              <a:rect l="l" t="t" r="r" b="b"/>
              <a:pathLst>
                <a:path w="152" h="154" extrusionOk="0">
                  <a:moveTo>
                    <a:pt x="73" y="35"/>
                  </a:moveTo>
                  <a:lnTo>
                    <a:pt x="58" y="38"/>
                  </a:lnTo>
                  <a:lnTo>
                    <a:pt x="44" y="49"/>
                  </a:lnTo>
                  <a:lnTo>
                    <a:pt x="35" y="62"/>
                  </a:lnTo>
                  <a:lnTo>
                    <a:pt x="34" y="79"/>
                  </a:lnTo>
                  <a:lnTo>
                    <a:pt x="38" y="96"/>
                  </a:lnTo>
                  <a:lnTo>
                    <a:pt x="47" y="109"/>
                  </a:lnTo>
                  <a:lnTo>
                    <a:pt x="61" y="117"/>
                  </a:lnTo>
                  <a:lnTo>
                    <a:pt x="79" y="120"/>
                  </a:lnTo>
                  <a:lnTo>
                    <a:pt x="94" y="116"/>
                  </a:lnTo>
                  <a:lnTo>
                    <a:pt x="107" y="105"/>
                  </a:lnTo>
                  <a:lnTo>
                    <a:pt x="117" y="91"/>
                  </a:lnTo>
                  <a:lnTo>
                    <a:pt x="119" y="75"/>
                  </a:lnTo>
                  <a:lnTo>
                    <a:pt x="114" y="58"/>
                  </a:lnTo>
                  <a:lnTo>
                    <a:pt x="105" y="45"/>
                  </a:lnTo>
                  <a:lnTo>
                    <a:pt x="90" y="37"/>
                  </a:lnTo>
                  <a:lnTo>
                    <a:pt x="73" y="35"/>
                  </a:lnTo>
                  <a:close/>
                  <a:moveTo>
                    <a:pt x="81" y="0"/>
                  </a:moveTo>
                  <a:lnTo>
                    <a:pt x="82" y="16"/>
                  </a:lnTo>
                  <a:lnTo>
                    <a:pt x="89" y="16"/>
                  </a:lnTo>
                  <a:lnTo>
                    <a:pt x="96" y="19"/>
                  </a:lnTo>
                  <a:lnTo>
                    <a:pt x="102" y="4"/>
                  </a:lnTo>
                  <a:lnTo>
                    <a:pt x="119" y="14"/>
                  </a:lnTo>
                  <a:lnTo>
                    <a:pt x="113" y="27"/>
                  </a:lnTo>
                  <a:lnTo>
                    <a:pt x="117" y="31"/>
                  </a:lnTo>
                  <a:lnTo>
                    <a:pt x="122" y="36"/>
                  </a:lnTo>
                  <a:lnTo>
                    <a:pt x="135" y="28"/>
                  </a:lnTo>
                  <a:lnTo>
                    <a:pt x="145" y="44"/>
                  </a:lnTo>
                  <a:lnTo>
                    <a:pt x="132" y="52"/>
                  </a:lnTo>
                  <a:lnTo>
                    <a:pt x="135" y="58"/>
                  </a:lnTo>
                  <a:lnTo>
                    <a:pt x="136" y="65"/>
                  </a:lnTo>
                  <a:lnTo>
                    <a:pt x="152" y="63"/>
                  </a:lnTo>
                  <a:lnTo>
                    <a:pt x="152" y="82"/>
                  </a:lnTo>
                  <a:lnTo>
                    <a:pt x="137" y="83"/>
                  </a:lnTo>
                  <a:lnTo>
                    <a:pt x="136" y="90"/>
                  </a:lnTo>
                  <a:lnTo>
                    <a:pt x="135" y="96"/>
                  </a:lnTo>
                  <a:lnTo>
                    <a:pt x="148" y="103"/>
                  </a:lnTo>
                  <a:lnTo>
                    <a:pt x="140" y="120"/>
                  </a:lnTo>
                  <a:lnTo>
                    <a:pt x="126" y="113"/>
                  </a:lnTo>
                  <a:lnTo>
                    <a:pt x="122" y="118"/>
                  </a:lnTo>
                  <a:lnTo>
                    <a:pt x="118" y="122"/>
                  </a:lnTo>
                  <a:lnTo>
                    <a:pt x="126" y="135"/>
                  </a:lnTo>
                  <a:lnTo>
                    <a:pt x="110" y="146"/>
                  </a:lnTo>
                  <a:lnTo>
                    <a:pt x="102" y="133"/>
                  </a:lnTo>
                  <a:lnTo>
                    <a:pt x="96" y="135"/>
                  </a:lnTo>
                  <a:lnTo>
                    <a:pt x="89" y="137"/>
                  </a:lnTo>
                  <a:lnTo>
                    <a:pt x="90" y="152"/>
                  </a:lnTo>
                  <a:lnTo>
                    <a:pt x="71" y="154"/>
                  </a:lnTo>
                  <a:lnTo>
                    <a:pt x="71" y="138"/>
                  </a:lnTo>
                  <a:lnTo>
                    <a:pt x="64" y="137"/>
                  </a:lnTo>
                  <a:lnTo>
                    <a:pt x="58" y="135"/>
                  </a:lnTo>
                  <a:lnTo>
                    <a:pt x="51" y="148"/>
                  </a:lnTo>
                  <a:lnTo>
                    <a:pt x="34" y="141"/>
                  </a:lnTo>
                  <a:lnTo>
                    <a:pt x="41" y="127"/>
                  </a:lnTo>
                  <a:lnTo>
                    <a:pt x="35" y="122"/>
                  </a:lnTo>
                  <a:lnTo>
                    <a:pt x="30" y="118"/>
                  </a:lnTo>
                  <a:lnTo>
                    <a:pt x="18" y="126"/>
                  </a:lnTo>
                  <a:lnTo>
                    <a:pt x="8" y="110"/>
                  </a:lnTo>
                  <a:lnTo>
                    <a:pt x="20" y="103"/>
                  </a:lnTo>
                  <a:lnTo>
                    <a:pt x="18" y="96"/>
                  </a:lnTo>
                  <a:lnTo>
                    <a:pt x="16" y="90"/>
                  </a:lnTo>
                  <a:lnTo>
                    <a:pt x="1" y="91"/>
                  </a:lnTo>
                  <a:lnTo>
                    <a:pt x="0" y="71"/>
                  </a:lnTo>
                  <a:lnTo>
                    <a:pt x="14" y="71"/>
                  </a:lnTo>
                  <a:lnTo>
                    <a:pt x="16" y="65"/>
                  </a:lnTo>
                  <a:lnTo>
                    <a:pt x="17" y="58"/>
                  </a:lnTo>
                  <a:lnTo>
                    <a:pt x="4" y="52"/>
                  </a:lnTo>
                  <a:lnTo>
                    <a:pt x="13" y="35"/>
                  </a:lnTo>
                  <a:lnTo>
                    <a:pt x="26" y="41"/>
                  </a:lnTo>
                  <a:lnTo>
                    <a:pt x="30" y="36"/>
                  </a:lnTo>
                  <a:lnTo>
                    <a:pt x="35" y="32"/>
                  </a:lnTo>
                  <a:lnTo>
                    <a:pt x="26" y="19"/>
                  </a:lnTo>
                  <a:lnTo>
                    <a:pt x="42" y="8"/>
                  </a:lnTo>
                  <a:lnTo>
                    <a:pt x="51" y="21"/>
                  </a:lnTo>
                  <a:lnTo>
                    <a:pt x="56" y="19"/>
                  </a:lnTo>
                  <a:lnTo>
                    <a:pt x="63" y="16"/>
                  </a:lnTo>
                  <a:lnTo>
                    <a:pt x="63" y="2"/>
                  </a:lnTo>
                  <a:lnTo>
                    <a:pt x="81" y="0"/>
                  </a:lnTo>
                  <a:close/>
                </a:path>
              </a:pathLst>
            </a:custGeom>
            <a:solidFill>
              <a:srgbClr val="BFBFB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sp>
          <p:nvSpPr>
            <p:cNvPr id="4056" name="Google Shape;4056;p60"/>
            <p:cNvSpPr/>
            <p:nvPr/>
          </p:nvSpPr>
          <p:spPr>
            <a:xfrm>
              <a:off x="5032469" y="4170926"/>
              <a:ext cx="59757" cy="61146"/>
            </a:xfrm>
            <a:custGeom>
              <a:avLst/>
              <a:gdLst/>
              <a:ahLst/>
              <a:cxnLst/>
              <a:rect l="l" t="t" r="r" b="b"/>
              <a:pathLst>
                <a:path w="43" h="44" extrusionOk="0">
                  <a:moveTo>
                    <a:pt x="20" y="0"/>
                  </a:moveTo>
                  <a:lnTo>
                    <a:pt x="31" y="3"/>
                  </a:lnTo>
                  <a:lnTo>
                    <a:pt x="39" y="10"/>
                  </a:lnTo>
                  <a:lnTo>
                    <a:pt x="43" y="20"/>
                  </a:lnTo>
                  <a:lnTo>
                    <a:pt x="41" y="32"/>
                  </a:lnTo>
                  <a:lnTo>
                    <a:pt x="33" y="40"/>
                  </a:lnTo>
                  <a:lnTo>
                    <a:pt x="22" y="44"/>
                  </a:lnTo>
                  <a:lnTo>
                    <a:pt x="12" y="41"/>
                  </a:lnTo>
                  <a:lnTo>
                    <a:pt x="3" y="35"/>
                  </a:lnTo>
                  <a:lnTo>
                    <a:pt x="0" y="23"/>
                  </a:lnTo>
                  <a:lnTo>
                    <a:pt x="1" y="12"/>
                  </a:lnTo>
                  <a:lnTo>
                    <a:pt x="9" y="4"/>
                  </a:lnTo>
                  <a:lnTo>
                    <a:pt x="20" y="0"/>
                  </a:lnTo>
                  <a:close/>
                </a:path>
              </a:pathLst>
            </a:custGeom>
            <a:solidFill>
              <a:srgbClr val="BFBFB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rgbClr val="000000"/>
                </a:solidFill>
                <a:latin typeface="Roboto"/>
                <a:ea typeface="Roboto"/>
                <a:cs typeface="Roboto"/>
                <a:sym typeface="Roboto"/>
              </a:endParaRPr>
            </a:p>
          </p:txBody>
        </p:sp>
      </p:grpSp>
      <p:sp>
        <p:nvSpPr>
          <p:cNvPr id="4057" name="Google Shape;4057;p60"/>
          <p:cNvSpPr/>
          <p:nvPr/>
        </p:nvSpPr>
        <p:spPr>
          <a:xfrm>
            <a:off x="2561758" y="1628392"/>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58" name="Google Shape;4058;p60"/>
          <p:cNvCxnSpPr>
            <a:stCxn id="4057" idx="6"/>
          </p:cNvCxnSpPr>
          <p:nvPr/>
        </p:nvCxnSpPr>
        <p:spPr>
          <a:xfrm>
            <a:off x="2644581" y="1669803"/>
            <a:ext cx="973800" cy="0"/>
          </a:xfrm>
          <a:prstGeom prst="straightConnector1">
            <a:avLst/>
          </a:prstGeom>
          <a:noFill/>
          <a:ln w="12700" cap="flat" cmpd="sng">
            <a:solidFill>
              <a:srgbClr val="BFBFBF"/>
            </a:solidFill>
            <a:prstDash val="dash"/>
            <a:miter lim="800000"/>
            <a:headEnd type="none" w="sm" len="sm"/>
            <a:tailEnd type="triangle" w="med" len="med"/>
          </a:ln>
        </p:spPr>
      </p:cxnSp>
      <p:sp>
        <p:nvSpPr>
          <p:cNvPr id="4059" name="Google Shape;4059;p60"/>
          <p:cNvSpPr/>
          <p:nvPr/>
        </p:nvSpPr>
        <p:spPr>
          <a:xfrm>
            <a:off x="2561758" y="2800489"/>
            <a:ext cx="82823" cy="82823"/>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60" name="Google Shape;4060;p60"/>
          <p:cNvCxnSpPr>
            <a:stCxn id="4059" idx="6"/>
          </p:cNvCxnSpPr>
          <p:nvPr/>
        </p:nvCxnSpPr>
        <p:spPr>
          <a:xfrm>
            <a:off x="2644581" y="2841901"/>
            <a:ext cx="637800" cy="0"/>
          </a:xfrm>
          <a:prstGeom prst="straightConnector1">
            <a:avLst/>
          </a:prstGeom>
          <a:noFill/>
          <a:ln w="12700" cap="flat" cmpd="sng">
            <a:solidFill>
              <a:srgbClr val="BFBFBF"/>
            </a:solidFill>
            <a:prstDash val="dash"/>
            <a:miter lim="800000"/>
            <a:headEnd type="none" w="sm" len="sm"/>
            <a:tailEnd type="triangle" w="med" len="med"/>
          </a:ln>
        </p:spPr>
      </p:cxnSp>
      <p:grpSp>
        <p:nvGrpSpPr>
          <p:cNvPr id="4061" name="Google Shape;4061;p60"/>
          <p:cNvGrpSpPr/>
          <p:nvPr/>
        </p:nvGrpSpPr>
        <p:grpSpPr>
          <a:xfrm>
            <a:off x="2561758" y="3215246"/>
            <a:ext cx="1477148" cy="840162"/>
            <a:chOff x="3334995" y="4080930"/>
            <a:chExt cx="1969531" cy="1120216"/>
          </a:xfrm>
        </p:grpSpPr>
        <p:sp>
          <p:nvSpPr>
            <p:cNvPr id="4062" name="Google Shape;4062;p60"/>
            <p:cNvSpPr/>
            <p:nvPr/>
          </p:nvSpPr>
          <p:spPr>
            <a:xfrm>
              <a:off x="3334995" y="5090715"/>
              <a:ext cx="110431" cy="110431"/>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63" name="Google Shape;4063;p60"/>
            <p:cNvCxnSpPr>
              <a:stCxn id="4062" idx="6"/>
              <a:endCxn id="4029" idx="31"/>
            </p:cNvCxnSpPr>
            <p:nvPr/>
          </p:nvCxnSpPr>
          <p:spPr>
            <a:xfrm rot="10800000" flipH="1">
              <a:off x="3445426" y="4080930"/>
              <a:ext cx="1859100" cy="1065000"/>
            </a:xfrm>
            <a:prstGeom prst="bentConnector3">
              <a:avLst>
                <a:gd name="adj1" fmla="val 268256"/>
              </a:avLst>
            </a:prstGeom>
            <a:noFill/>
            <a:ln w="12700" cap="flat" cmpd="sng">
              <a:solidFill>
                <a:srgbClr val="BFBFBF"/>
              </a:solidFill>
              <a:prstDash val="dash"/>
              <a:miter lim="800000"/>
              <a:headEnd type="none" w="sm" len="sm"/>
              <a:tailEnd type="triangle" w="med" len="med"/>
            </a:ln>
          </p:spPr>
        </p:cxnSp>
      </p:grpSp>
      <p:grpSp>
        <p:nvGrpSpPr>
          <p:cNvPr id="4064" name="Google Shape;4064;p60"/>
          <p:cNvGrpSpPr/>
          <p:nvPr/>
        </p:nvGrpSpPr>
        <p:grpSpPr>
          <a:xfrm rot="10800000">
            <a:off x="5520105" y="1628391"/>
            <a:ext cx="1056624" cy="82823"/>
            <a:chOff x="7928597" y="1633696"/>
            <a:chExt cx="1408831" cy="110431"/>
          </a:xfrm>
        </p:grpSpPr>
        <p:sp>
          <p:nvSpPr>
            <p:cNvPr id="4065" name="Google Shape;4065;p60"/>
            <p:cNvSpPr/>
            <p:nvPr/>
          </p:nvSpPr>
          <p:spPr>
            <a:xfrm>
              <a:off x="7928597" y="1633696"/>
              <a:ext cx="110431" cy="110431"/>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66" name="Google Shape;4066;p60"/>
            <p:cNvCxnSpPr>
              <a:stCxn id="4065" idx="6"/>
            </p:cNvCxnSpPr>
            <p:nvPr/>
          </p:nvCxnSpPr>
          <p:spPr>
            <a:xfrm>
              <a:off x="8039028" y="1688911"/>
              <a:ext cx="1298400" cy="0"/>
            </a:xfrm>
            <a:prstGeom prst="straightConnector1">
              <a:avLst/>
            </a:prstGeom>
            <a:noFill/>
            <a:ln w="12700" cap="flat" cmpd="sng">
              <a:solidFill>
                <a:srgbClr val="BFBFBF"/>
              </a:solidFill>
              <a:prstDash val="dash"/>
              <a:miter lim="800000"/>
              <a:headEnd type="none" w="sm" len="sm"/>
              <a:tailEnd type="triangle" w="med" len="med"/>
            </a:ln>
          </p:spPr>
        </p:cxnSp>
      </p:grpSp>
      <p:grpSp>
        <p:nvGrpSpPr>
          <p:cNvPr id="4067" name="Google Shape;4067;p60"/>
          <p:cNvGrpSpPr/>
          <p:nvPr/>
        </p:nvGrpSpPr>
        <p:grpSpPr>
          <a:xfrm rot="10800000">
            <a:off x="5856029" y="2800489"/>
            <a:ext cx="720698" cy="82823"/>
            <a:chOff x="7401402" y="5830484"/>
            <a:chExt cx="960931" cy="110431"/>
          </a:xfrm>
        </p:grpSpPr>
        <p:sp>
          <p:nvSpPr>
            <p:cNvPr id="4068" name="Google Shape;4068;p60"/>
            <p:cNvSpPr/>
            <p:nvPr/>
          </p:nvSpPr>
          <p:spPr>
            <a:xfrm>
              <a:off x="7401402" y="5830484"/>
              <a:ext cx="110431" cy="110431"/>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69" name="Google Shape;4069;p60"/>
            <p:cNvCxnSpPr>
              <a:stCxn id="4068" idx="6"/>
            </p:cNvCxnSpPr>
            <p:nvPr/>
          </p:nvCxnSpPr>
          <p:spPr>
            <a:xfrm>
              <a:off x="7511833" y="5885699"/>
              <a:ext cx="850500" cy="0"/>
            </a:xfrm>
            <a:prstGeom prst="straightConnector1">
              <a:avLst/>
            </a:prstGeom>
            <a:noFill/>
            <a:ln w="12700" cap="flat" cmpd="sng">
              <a:solidFill>
                <a:srgbClr val="BFBFBF"/>
              </a:solidFill>
              <a:prstDash val="dash"/>
              <a:miter lim="800000"/>
              <a:headEnd type="none" w="sm" len="sm"/>
              <a:tailEnd type="triangle" w="med" len="med"/>
            </a:ln>
          </p:spPr>
        </p:cxnSp>
      </p:grpSp>
      <p:grpSp>
        <p:nvGrpSpPr>
          <p:cNvPr id="4070" name="Google Shape;4070;p60"/>
          <p:cNvGrpSpPr/>
          <p:nvPr/>
        </p:nvGrpSpPr>
        <p:grpSpPr>
          <a:xfrm flipH="1">
            <a:off x="5102297" y="3205571"/>
            <a:ext cx="1474431" cy="849837"/>
            <a:chOff x="3334995" y="4068030"/>
            <a:chExt cx="1969531" cy="1133116"/>
          </a:xfrm>
        </p:grpSpPr>
        <p:sp>
          <p:nvSpPr>
            <p:cNvPr id="4071" name="Google Shape;4071;p60"/>
            <p:cNvSpPr/>
            <p:nvPr/>
          </p:nvSpPr>
          <p:spPr>
            <a:xfrm>
              <a:off x="3334995" y="5090715"/>
              <a:ext cx="110431" cy="110431"/>
            </a:xfrm>
            <a:prstGeom prst="ellipse">
              <a:avLst/>
            </a:prstGeom>
            <a:solidFill>
              <a:schemeClr val="lt1"/>
            </a:solid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0">
                <a:solidFill>
                  <a:srgbClr val="FFFFFF"/>
                </a:solidFill>
                <a:latin typeface="Roboto"/>
                <a:ea typeface="Roboto"/>
                <a:cs typeface="Roboto"/>
                <a:sym typeface="Roboto"/>
              </a:endParaRPr>
            </a:p>
          </p:txBody>
        </p:sp>
        <p:cxnSp>
          <p:nvCxnSpPr>
            <p:cNvPr id="4072" name="Google Shape;4072;p60"/>
            <p:cNvCxnSpPr>
              <a:stCxn id="4071" idx="6"/>
            </p:cNvCxnSpPr>
            <p:nvPr/>
          </p:nvCxnSpPr>
          <p:spPr>
            <a:xfrm rot="10800000" flipH="1">
              <a:off x="3445426" y="4068030"/>
              <a:ext cx="1859100" cy="1077900"/>
            </a:xfrm>
            <a:prstGeom prst="bentConnector3">
              <a:avLst>
                <a:gd name="adj1" fmla="val 146759"/>
              </a:avLst>
            </a:prstGeom>
            <a:noFill/>
            <a:ln w="12700" cap="flat" cmpd="sng">
              <a:solidFill>
                <a:srgbClr val="BFBFBF"/>
              </a:solidFill>
              <a:prstDash val="dash"/>
              <a:miter lim="800000"/>
              <a:headEnd type="none" w="sm" len="sm"/>
              <a:tailEnd type="triangle" w="med" len="med"/>
            </a:ln>
          </p:spPr>
        </p:cxnSp>
      </p:grpSp>
      <p:grpSp>
        <p:nvGrpSpPr>
          <p:cNvPr id="4073" name="Google Shape;4073;p60"/>
          <p:cNvGrpSpPr/>
          <p:nvPr/>
        </p:nvGrpSpPr>
        <p:grpSpPr>
          <a:xfrm>
            <a:off x="616262" y="1351654"/>
            <a:ext cx="1720999" cy="656257"/>
            <a:chOff x="996494" y="1609587"/>
            <a:chExt cx="2294665" cy="875008"/>
          </a:xfrm>
        </p:grpSpPr>
        <p:sp>
          <p:nvSpPr>
            <p:cNvPr id="4074" name="Google Shape;4074;p60"/>
            <p:cNvSpPr txBox="1"/>
            <p:nvPr/>
          </p:nvSpPr>
          <p:spPr>
            <a:xfrm>
              <a:off x="1689866" y="1609587"/>
              <a:ext cx="1601293"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75" name="Google Shape;4075;p60"/>
            <p:cNvSpPr txBox="1"/>
            <p:nvPr/>
          </p:nvSpPr>
          <p:spPr>
            <a:xfrm>
              <a:off x="996494" y="1971035"/>
              <a:ext cx="2294664" cy="513560"/>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grpSp>
        <p:nvGrpSpPr>
          <p:cNvPr id="4076" name="Google Shape;4076;p60"/>
          <p:cNvGrpSpPr/>
          <p:nvPr/>
        </p:nvGrpSpPr>
        <p:grpSpPr>
          <a:xfrm>
            <a:off x="6806740" y="1351654"/>
            <a:ext cx="1720998" cy="656257"/>
            <a:chOff x="8900842" y="1609587"/>
            <a:chExt cx="2294664" cy="875008"/>
          </a:xfrm>
        </p:grpSpPr>
        <p:sp>
          <p:nvSpPr>
            <p:cNvPr id="4077" name="Google Shape;4077;p60"/>
            <p:cNvSpPr txBox="1"/>
            <p:nvPr/>
          </p:nvSpPr>
          <p:spPr>
            <a:xfrm>
              <a:off x="8900842" y="1609587"/>
              <a:ext cx="1601293"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78" name="Google Shape;4078;p60"/>
            <p:cNvSpPr txBox="1"/>
            <p:nvPr/>
          </p:nvSpPr>
          <p:spPr>
            <a:xfrm>
              <a:off x="8900842" y="1971035"/>
              <a:ext cx="2294664" cy="513560"/>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grpSp>
        <p:nvGrpSpPr>
          <p:cNvPr id="4079" name="Google Shape;4079;p60"/>
          <p:cNvGrpSpPr/>
          <p:nvPr/>
        </p:nvGrpSpPr>
        <p:grpSpPr>
          <a:xfrm>
            <a:off x="616262" y="2526590"/>
            <a:ext cx="1720999" cy="656257"/>
            <a:chOff x="996494" y="1609587"/>
            <a:chExt cx="2294665" cy="875008"/>
          </a:xfrm>
        </p:grpSpPr>
        <p:sp>
          <p:nvSpPr>
            <p:cNvPr id="4080" name="Google Shape;4080;p60"/>
            <p:cNvSpPr txBox="1"/>
            <p:nvPr/>
          </p:nvSpPr>
          <p:spPr>
            <a:xfrm>
              <a:off x="1689866" y="1609587"/>
              <a:ext cx="1601293"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81" name="Google Shape;4081;p60"/>
            <p:cNvSpPr txBox="1"/>
            <p:nvPr/>
          </p:nvSpPr>
          <p:spPr>
            <a:xfrm>
              <a:off x="996494" y="1971035"/>
              <a:ext cx="2294664" cy="513560"/>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grpSp>
        <p:nvGrpSpPr>
          <p:cNvPr id="4082" name="Google Shape;4082;p60"/>
          <p:cNvGrpSpPr/>
          <p:nvPr/>
        </p:nvGrpSpPr>
        <p:grpSpPr>
          <a:xfrm>
            <a:off x="6806740" y="2526590"/>
            <a:ext cx="1720998" cy="656257"/>
            <a:chOff x="8900842" y="1609587"/>
            <a:chExt cx="2294664" cy="875008"/>
          </a:xfrm>
        </p:grpSpPr>
        <p:sp>
          <p:nvSpPr>
            <p:cNvPr id="4083" name="Google Shape;4083;p60"/>
            <p:cNvSpPr txBox="1"/>
            <p:nvPr/>
          </p:nvSpPr>
          <p:spPr>
            <a:xfrm>
              <a:off x="8900842" y="1609587"/>
              <a:ext cx="1601293"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84" name="Google Shape;4084;p60"/>
            <p:cNvSpPr txBox="1"/>
            <p:nvPr/>
          </p:nvSpPr>
          <p:spPr>
            <a:xfrm>
              <a:off x="8900842" y="1971035"/>
              <a:ext cx="2294664" cy="513560"/>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grpSp>
        <p:nvGrpSpPr>
          <p:cNvPr id="4085" name="Google Shape;4085;p60"/>
          <p:cNvGrpSpPr/>
          <p:nvPr/>
        </p:nvGrpSpPr>
        <p:grpSpPr>
          <a:xfrm>
            <a:off x="616262" y="3701528"/>
            <a:ext cx="1720999" cy="656257"/>
            <a:chOff x="996494" y="1609587"/>
            <a:chExt cx="2294665" cy="875008"/>
          </a:xfrm>
        </p:grpSpPr>
        <p:sp>
          <p:nvSpPr>
            <p:cNvPr id="4086" name="Google Shape;4086;p60"/>
            <p:cNvSpPr txBox="1"/>
            <p:nvPr/>
          </p:nvSpPr>
          <p:spPr>
            <a:xfrm>
              <a:off x="1689866" y="1609587"/>
              <a:ext cx="1601293"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87" name="Google Shape;4087;p60"/>
            <p:cNvSpPr txBox="1"/>
            <p:nvPr/>
          </p:nvSpPr>
          <p:spPr>
            <a:xfrm>
              <a:off x="996494" y="1971035"/>
              <a:ext cx="2294664" cy="513560"/>
            </a:xfrm>
            <a:prstGeom prst="rect">
              <a:avLst/>
            </a:prstGeom>
            <a:noFill/>
            <a:ln>
              <a:noFill/>
            </a:ln>
          </p:spPr>
          <p:txBody>
            <a:bodyPr spcFirstLastPara="1" wrap="square" lIns="91425" tIns="45700" rIns="91425" bIns="45700" anchor="t" anchorCtr="0">
              <a:spAutoFit/>
            </a:bodyPr>
            <a:lstStyle/>
            <a:p>
              <a:pPr marL="0" marR="0" lvl="0" indent="0" algn="r"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grpSp>
        <p:nvGrpSpPr>
          <p:cNvPr id="4088" name="Google Shape;4088;p60"/>
          <p:cNvGrpSpPr/>
          <p:nvPr/>
        </p:nvGrpSpPr>
        <p:grpSpPr>
          <a:xfrm>
            <a:off x="6806740" y="3701528"/>
            <a:ext cx="1720998" cy="656257"/>
            <a:chOff x="8900842" y="1609587"/>
            <a:chExt cx="2294664" cy="875008"/>
          </a:xfrm>
        </p:grpSpPr>
        <p:sp>
          <p:nvSpPr>
            <p:cNvPr id="4089" name="Google Shape;4089;p60"/>
            <p:cNvSpPr txBox="1"/>
            <p:nvPr/>
          </p:nvSpPr>
          <p:spPr>
            <a:xfrm>
              <a:off x="8900842" y="1609587"/>
              <a:ext cx="1601293"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rgbClr val="7F7F7F"/>
                  </a:solidFill>
                  <a:latin typeface="Roboto"/>
                  <a:ea typeface="Roboto"/>
                  <a:cs typeface="Roboto"/>
                  <a:sym typeface="Roboto"/>
                </a:rPr>
                <a:t>Insert title here</a:t>
              </a:r>
              <a:endParaRPr/>
            </a:p>
          </p:txBody>
        </p:sp>
        <p:sp>
          <p:nvSpPr>
            <p:cNvPr id="4090" name="Google Shape;4090;p60"/>
            <p:cNvSpPr txBox="1"/>
            <p:nvPr/>
          </p:nvSpPr>
          <p:spPr>
            <a:xfrm>
              <a:off x="8900842" y="1971035"/>
              <a:ext cx="2294664" cy="513560"/>
            </a:xfrm>
            <a:prstGeom prst="rect">
              <a:avLst/>
            </a:prstGeom>
            <a:noFill/>
            <a:ln>
              <a:noFill/>
            </a:ln>
          </p:spPr>
          <p:txBody>
            <a:bodyPr spcFirstLastPara="1" wrap="square" lIns="91425" tIns="45700" rIns="91425" bIns="45700" anchor="t" anchorCtr="0">
              <a:spAutoFit/>
            </a:bodyPr>
            <a:lstStyle/>
            <a:p>
              <a:pPr marL="0" marR="0" lvl="0" indent="0" algn="l" rtl="0">
                <a:lnSpc>
                  <a:spcPct val="110000"/>
                </a:lnSpc>
                <a:spcBef>
                  <a:spcPts val="0"/>
                </a:spcBef>
                <a:spcAft>
                  <a:spcPts val="0"/>
                </a:spcAft>
                <a:buNone/>
              </a:pPr>
              <a:r>
                <a:rPr lang="en-US" sz="900">
                  <a:solidFill>
                    <a:srgbClr val="7F7F7F"/>
                  </a:solidFill>
                  <a:latin typeface="Roboto"/>
                  <a:ea typeface="Roboto"/>
                  <a:cs typeface="Roboto"/>
                  <a:sym typeface="Roboto"/>
                </a:rPr>
                <a:t>Sed perspiciati unde omnis iste elit voluptatem fringilla.</a:t>
              </a: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10"/>
                                        </p:tgtEl>
                                        <p:attrNameLst>
                                          <p:attrName>style.visibility</p:attrName>
                                        </p:attrNameLst>
                                      </p:cBhvr>
                                      <p:to>
                                        <p:strVal val="visible"/>
                                      </p:to>
                                    </p:set>
                                    <p:anim calcmode="lin" valueType="num">
                                      <p:cBhvr additive="base">
                                        <p:cTn id="7" dur="500"/>
                                        <p:tgtEl>
                                          <p:spTgt spid="401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094"/>
        <p:cNvGrpSpPr/>
        <p:nvPr/>
      </p:nvGrpSpPr>
      <p:grpSpPr>
        <a:xfrm>
          <a:off x="0" y="0"/>
          <a:ext cx="0" cy="0"/>
          <a:chOff x="0" y="0"/>
          <a:chExt cx="0" cy="0"/>
        </a:xfrm>
      </p:grpSpPr>
      <p:sp>
        <p:nvSpPr>
          <p:cNvPr id="4095" name="Google Shape;4095;p61"/>
          <p:cNvSpPr/>
          <p:nvPr/>
        </p:nvSpPr>
        <p:spPr>
          <a:xfrm>
            <a:off x="0" y="0"/>
            <a:ext cx="9144000" cy="5143500"/>
          </a:xfrm>
          <a:prstGeom prst="rect">
            <a:avLst/>
          </a:prstGeom>
          <a:solidFill>
            <a:srgbClr val="222A35">
              <a:alpha val="81960"/>
            </a:srgb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96" name="Google Shape;4096;p61"/>
          <p:cNvSpPr txBox="1"/>
          <p:nvPr/>
        </p:nvSpPr>
        <p:spPr>
          <a:xfrm>
            <a:off x="304800" y="361951"/>
            <a:ext cx="7848600" cy="475856"/>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a:solidFill>
                  <a:srgbClr val="FF8200"/>
                </a:solidFill>
                <a:latin typeface="Microsoft Yahei"/>
                <a:ea typeface="Microsoft Yahei"/>
                <a:cs typeface="Microsoft Yahei"/>
                <a:sym typeface="Microsoft Yahei"/>
              </a:rPr>
              <a:t>element</a:t>
            </a:r>
            <a:r>
              <a:rPr lang="en-US" sz="2400">
                <a:solidFill>
                  <a:schemeClr val="lt1"/>
                </a:solidFill>
                <a:latin typeface="Microsoft Yahei"/>
                <a:ea typeface="Microsoft Yahei"/>
                <a:cs typeface="Microsoft Yahei"/>
                <a:sym typeface="Microsoft Yahei"/>
              </a:rPr>
              <a:t>Design</a:t>
            </a:r>
            <a:endParaRPr sz="2400">
              <a:solidFill>
                <a:schemeClr val="lt1"/>
              </a:solidFill>
              <a:latin typeface="Microsoft Yahei"/>
              <a:ea typeface="Microsoft Yahei"/>
              <a:cs typeface="Microsoft Yahei"/>
              <a:sym typeface="Microsoft Yahei"/>
            </a:endParaRPr>
          </a:p>
        </p:txBody>
      </p:sp>
      <p:sp>
        <p:nvSpPr>
          <p:cNvPr id="4097" name="Google Shape;4097;p61"/>
          <p:cNvSpPr txBox="1"/>
          <p:nvPr/>
        </p:nvSpPr>
        <p:spPr>
          <a:xfrm>
            <a:off x="2025268" y="694551"/>
            <a:ext cx="4267200"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1">
                <a:solidFill>
                  <a:schemeClr val="lt1"/>
                </a:solidFill>
                <a:latin typeface="Calibri"/>
                <a:ea typeface="Calibri"/>
                <a:cs typeface="Calibri"/>
                <a:sym typeface="Calibri"/>
              </a:rPr>
              <a:t>We</a:t>
            </a:r>
            <a:r>
              <a:rPr lang="en-US" sz="1200" i="1">
                <a:solidFill>
                  <a:schemeClr val="lt1"/>
                </a:solidFill>
                <a:latin typeface="Calibri"/>
                <a:ea typeface="Calibri"/>
                <a:cs typeface="Calibri"/>
                <a:sym typeface="Calibri"/>
              </a:rPr>
              <a:t> promise to make your </a:t>
            </a:r>
            <a:r>
              <a:rPr lang="en-US" sz="1200" b="1" i="1">
                <a:solidFill>
                  <a:schemeClr val="lt1"/>
                </a:solidFill>
                <a:latin typeface="Calibri"/>
                <a:ea typeface="Calibri"/>
                <a:cs typeface="Calibri"/>
                <a:sym typeface="Calibri"/>
              </a:rPr>
              <a:t>life success</a:t>
            </a:r>
            <a:endParaRPr sz="1200" b="1" i="1">
              <a:solidFill>
                <a:schemeClr val="lt1"/>
              </a:solidFill>
              <a:latin typeface="Calibri"/>
              <a:ea typeface="Calibri"/>
              <a:cs typeface="Calibri"/>
              <a:sym typeface="Calibri"/>
            </a:endParaRPr>
          </a:p>
        </p:txBody>
      </p:sp>
      <p:sp>
        <p:nvSpPr>
          <p:cNvPr id="4098" name="Google Shape;4098;p61"/>
          <p:cNvSpPr/>
          <p:nvPr/>
        </p:nvSpPr>
        <p:spPr>
          <a:xfrm>
            <a:off x="533400" y="971550"/>
            <a:ext cx="2133600" cy="3429000"/>
          </a:xfrm>
          <a:custGeom>
            <a:avLst/>
            <a:gdLst/>
            <a:ahLst/>
            <a:cxnLst/>
            <a:rect l="l" t="t" r="r" b="b"/>
            <a:pathLst>
              <a:path w="915" h="1433" extrusionOk="0">
                <a:moveTo>
                  <a:pt x="826" y="634"/>
                </a:moveTo>
                <a:cubicBezTo>
                  <a:pt x="826" y="634"/>
                  <a:pt x="826" y="634"/>
                  <a:pt x="826" y="634"/>
                </a:cubicBezTo>
                <a:cubicBezTo>
                  <a:pt x="825" y="629"/>
                  <a:pt x="823" y="625"/>
                  <a:pt x="820" y="621"/>
                </a:cubicBezTo>
                <a:cubicBezTo>
                  <a:pt x="820" y="621"/>
                  <a:pt x="820" y="621"/>
                  <a:pt x="820" y="621"/>
                </a:cubicBezTo>
                <a:cubicBezTo>
                  <a:pt x="819" y="621"/>
                  <a:pt x="819" y="621"/>
                  <a:pt x="819" y="621"/>
                </a:cubicBezTo>
                <a:cubicBezTo>
                  <a:pt x="813" y="624"/>
                  <a:pt x="807" y="628"/>
                  <a:pt x="801" y="632"/>
                </a:cubicBezTo>
                <a:cubicBezTo>
                  <a:pt x="801" y="633"/>
                  <a:pt x="801" y="633"/>
                  <a:pt x="801" y="633"/>
                </a:cubicBezTo>
                <a:cubicBezTo>
                  <a:pt x="801" y="633"/>
                  <a:pt x="801" y="633"/>
                  <a:pt x="801" y="633"/>
                </a:cubicBezTo>
                <a:cubicBezTo>
                  <a:pt x="802" y="635"/>
                  <a:pt x="803" y="636"/>
                  <a:pt x="803" y="638"/>
                </a:cubicBezTo>
                <a:cubicBezTo>
                  <a:pt x="803" y="638"/>
                  <a:pt x="803" y="638"/>
                  <a:pt x="803" y="638"/>
                </a:cubicBezTo>
                <a:cubicBezTo>
                  <a:pt x="804" y="638"/>
                  <a:pt x="804" y="638"/>
                  <a:pt x="804" y="638"/>
                </a:cubicBezTo>
                <a:cubicBezTo>
                  <a:pt x="811" y="638"/>
                  <a:pt x="818" y="637"/>
                  <a:pt x="826" y="635"/>
                </a:cubicBezTo>
                <a:lnTo>
                  <a:pt x="826" y="634"/>
                </a:lnTo>
                <a:close/>
                <a:moveTo>
                  <a:pt x="826" y="648"/>
                </a:moveTo>
                <a:cubicBezTo>
                  <a:pt x="826" y="648"/>
                  <a:pt x="826" y="648"/>
                  <a:pt x="826" y="648"/>
                </a:cubicBezTo>
                <a:cubicBezTo>
                  <a:pt x="818" y="646"/>
                  <a:pt x="811" y="645"/>
                  <a:pt x="804" y="645"/>
                </a:cubicBezTo>
                <a:cubicBezTo>
                  <a:pt x="803" y="645"/>
                  <a:pt x="803" y="645"/>
                  <a:pt x="803" y="645"/>
                </a:cubicBezTo>
                <a:cubicBezTo>
                  <a:pt x="803" y="645"/>
                  <a:pt x="803" y="645"/>
                  <a:pt x="803" y="645"/>
                </a:cubicBezTo>
                <a:cubicBezTo>
                  <a:pt x="803" y="647"/>
                  <a:pt x="802" y="648"/>
                  <a:pt x="801" y="650"/>
                </a:cubicBezTo>
                <a:cubicBezTo>
                  <a:pt x="801" y="650"/>
                  <a:pt x="801" y="650"/>
                  <a:pt x="801" y="650"/>
                </a:cubicBezTo>
                <a:cubicBezTo>
                  <a:pt x="801" y="651"/>
                  <a:pt x="801" y="651"/>
                  <a:pt x="801" y="651"/>
                </a:cubicBezTo>
                <a:cubicBezTo>
                  <a:pt x="806" y="655"/>
                  <a:pt x="813" y="659"/>
                  <a:pt x="819" y="662"/>
                </a:cubicBezTo>
                <a:cubicBezTo>
                  <a:pt x="820" y="662"/>
                  <a:pt x="820" y="662"/>
                  <a:pt x="820" y="662"/>
                </a:cubicBezTo>
                <a:cubicBezTo>
                  <a:pt x="820" y="662"/>
                  <a:pt x="820" y="662"/>
                  <a:pt x="820" y="662"/>
                </a:cubicBezTo>
                <a:cubicBezTo>
                  <a:pt x="823" y="658"/>
                  <a:pt x="825" y="654"/>
                  <a:pt x="826" y="649"/>
                </a:cubicBezTo>
                <a:lnTo>
                  <a:pt x="826" y="648"/>
                </a:lnTo>
                <a:close/>
                <a:moveTo>
                  <a:pt x="790" y="626"/>
                </a:moveTo>
                <a:cubicBezTo>
                  <a:pt x="790" y="626"/>
                  <a:pt x="790" y="626"/>
                  <a:pt x="790" y="626"/>
                </a:cubicBezTo>
                <a:cubicBezTo>
                  <a:pt x="792" y="626"/>
                  <a:pt x="794" y="627"/>
                  <a:pt x="795" y="628"/>
                </a:cubicBezTo>
                <a:cubicBezTo>
                  <a:pt x="796" y="628"/>
                  <a:pt x="796" y="628"/>
                  <a:pt x="796" y="628"/>
                </a:cubicBezTo>
                <a:cubicBezTo>
                  <a:pt x="796" y="628"/>
                  <a:pt x="796" y="628"/>
                  <a:pt x="796" y="628"/>
                </a:cubicBezTo>
                <a:cubicBezTo>
                  <a:pt x="801" y="623"/>
                  <a:pt x="805" y="617"/>
                  <a:pt x="809" y="611"/>
                </a:cubicBezTo>
                <a:cubicBezTo>
                  <a:pt x="809" y="611"/>
                  <a:pt x="809" y="611"/>
                  <a:pt x="809" y="611"/>
                </a:cubicBezTo>
                <a:cubicBezTo>
                  <a:pt x="809" y="610"/>
                  <a:pt x="809" y="610"/>
                  <a:pt x="809" y="610"/>
                </a:cubicBezTo>
                <a:cubicBezTo>
                  <a:pt x="804" y="608"/>
                  <a:pt x="799" y="606"/>
                  <a:pt x="794" y="605"/>
                </a:cubicBezTo>
                <a:cubicBezTo>
                  <a:pt x="794" y="605"/>
                  <a:pt x="794" y="605"/>
                  <a:pt x="794" y="605"/>
                </a:cubicBezTo>
                <a:cubicBezTo>
                  <a:pt x="794" y="605"/>
                  <a:pt x="794" y="605"/>
                  <a:pt x="794" y="605"/>
                </a:cubicBezTo>
                <a:cubicBezTo>
                  <a:pt x="792" y="612"/>
                  <a:pt x="790" y="619"/>
                  <a:pt x="790" y="625"/>
                </a:cubicBezTo>
                <a:lnTo>
                  <a:pt x="790" y="626"/>
                </a:lnTo>
                <a:close/>
                <a:moveTo>
                  <a:pt x="809" y="672"/>
                </a:moveTo>
                <a:cubicBezTo>
                  <a:pt x="809" y="672"/>
                  <a:pt x="809" y="672"/>
                  <a:pt x="809" y="672"/>
                </a:cubicBezTo>
                <a:cubicBezTo>
                  <a:pt x="805" y="666"/>
                  <a:pt x="801" y="660"/>
                  <a:pt x="796" y="655"/>
                </a:cubicBezTo>
                <a:cubicBezTo>
                  <a:pt x="796" y="655"/>
                  <a:pt x="796" y="655"/>
                  <a:pt x="796" y="655"/>
                </a:cubicBezTo>
                <a:cubicBezTo>
                  <a:pt x="795" y="655"/>
                  <a:pt x="795" y="655"/>
                  <a:pt x="795" y="655"/>
                </a:cubicBezTo>
                <a:cubicBezTo>
                  <a:pt x="794" y="656"/>
                  <a:pt x="792" y="657"/>
                  <a:pt x="790" y="657"/>
                </a:cubicBezTo>
                <a:cubicBezTo>
                  <a:pt x="789" y="657"/>
                  <a:pt x="789" y="657"/>
                  <a:pt x="789" y="657"/>
                </a:cubicBezTo>
                <a:cubicBezTo>
                  <a:pt x="789" y="657"/>
                  <a:pt x="789" y="657"/>
                  <a:pt x="789" y="657"/>
                </a:cubicBezTo>
                <a:cubicBezTo>
                  <a:pt x="790" y="664"/>
                  <a:pt x="791" y="671"/>
                  <a:pt x="793" y="677"/>
                </a:cubicBezTo>
                <a:cubicBezTo>
                  <a:pt x="794" y="678"/>
                  <a:pt x="794" y="678"/>
                  <a:pt x="794" y="678"/>
                </a:cubicBezTo>
                <a:cubicBezTo>
                  <a:pt x="794" y="678"/>
                  <a:pt x="794" y="678"/>
                  <a:pt x="794" y="678"/>
                </a:cubicBezTo>
                <a:cubicBezTo>
                  <a:pt x="799" y="677"/>
                  <a:pt x="804" y="675"/>
                  <a:pt x="808" y="672"/>
                </a:cubicBezTo>
                <a:lnTo>
                  <a:pt x="809" y="672"/>
                </a:lnTo>
                <a:close/>
                <a:moveTo>
                  <a:pt x="848" y="404"/>
                </a:moveTo>
                <a:cubicBezTo>
                  <a:pt x="848" y="403"/>
                  <a:pt x="848" y="403"/>
                  <a:pt x="848" y="403"/>
                </a:cubicBezTo>
                <a:cubicBezTo>
                  <a:pt x="845" y="391"/>
                  <a:pt x="840" y="380"/>
                  <a:pt x="833" y="369"/>
                </a:cubicBezTo>
                <a:cubicBezTo>
                  <a:pt x="832" y="368"/>
                  <a:pt x="832" y="368"/>
                  <a:pt x="832" y="368"/>
                </a:cubicBezTo>
                <a:cubicBezTo>
                  <a:pt x="831" y="369"/>
                  <a:pt x="831" y="369"/>
                  <a:pt x="831" y="369"/>
                </a:cubicBezTo>
                <a:cubicBezTo>
                  <a:pt x="814" y="377"/>
                  <a:pt x="797" y="388"/>
                  <a:pt x="782" y="399"/>
                </a:cubicBezTo>
                <a:cubicBezTo>
                  <a:pt x="782" y="400"/>
                  <a:pt x="782" y="400"/>
                  <a:pt x="782" y="400"/>
                </a:cubicBezTo>
                <a:cubicBezTo>
                  <a:pt x="782" y="401"/>
                  <a:pt x="782" y="401"/>
                  <a:pt x="782" y="401"/>
                </a:cubicBezTo>
                <a:cubicBezTo>
                  <a:pt x="785" y="405"/>
                  <a:pt x="787" y="409"/>
                  <a:pt x="788" y="413"/>
                </a:cubicBezTo>
                <a:cubicBezTo>
                  <a:pt x="788" y="414"/>
                  <a:pt x="788" y="414"/>
                  <a:pt x="788" y="414"/>
                </a:cubicBezTo>
                <a:cubicBezTo>
                  <a:pt x="789" y="414"/>
                  <a:pt x="789" y="414"/>
                  <a:pt x="789" y="414"/>
                </a:cubicBezTo>
                <a:cubicBezTo>
                  <a:pt x="808" y="413"/>
                  <a:pt x="828" y="410"/>
                  <a:pt x="847" y="405"/>
                </a:cubicBezTo>
                <a:lnTo>
                  <a:pt x="848" y="404"/>
                </a:lnTo>
                <a:close/>
                <a:moveTo>
                  <a:pt x="848" y="441"/>
                </a:moveTo>
                <a:cubicBezTo>
                  <a:pt x="847" y="441"/>
                  <a:pt x="847" y="441"/>
                  <a:pt x="847" y="441"/>
                </a:cubicBezTo>
                <a:cubicBezTo>
                  <a:pt x="828" y="436"/>
                  <a:pt x="808" y="433"/>
                  <a:pt x="789" y="431"/>
                </a:cubicBezTo>
                <a:cubicBezTo>
                  <a:pt x="788" y="431"/>
                  <a:pt x="788" y="431"/>
                  <a:pt x="788" y="431"/>
                </a:cubicBezTo>
                <a:cubicBezTo>
                  <a:pt x="788" y="432"/>
                  <a:pt x="788" y="432"/>
                  <a:pt x="788" y="432"/>
                </a:cubicBezTo>
                <a:cubicBezTo>
                  <a:pt x="787" y="437"/>
                  <a:pt x="785" y="441"/>
                  <a:pt x="782" y="445"/>
                </a:cubicBezTo>
                <a:cubicBezTo>
                  <a:pt x="781" y="446"/>
                  <a:pt x="781" y="446"/>
                  <a:pt x="781" y="446"/>
                </a:cubicBezTo>
                <a:cubicBezTo>
                  <a:pt x="782" y="446"/>
                  <a:pt x="782" y="446"/>
                  <a:pt x="782" y="446"/>
                </a:cubicBezTo>
                <a:cubicBezTo>
                  <a:pt x="796" y="458"/>
                  <a:pt x="813" y="468"/>
                  <a:pt x="830" y="477"/>
                </a:cubicBezTo>
                <a:cubicBezTo>
                  <a:pt x="832" y="477"/>
                  <a:pt x="832" y="477"/>
                  <a:pt x="832" y="477"/>
                </a:cubicBezTo>
                <a:cubicBezTo>
                  <a:pt x="832" y="476"/>
                  <a:pt x="832" y="476"/>
                  <a:pt x="832" y="476"/>
                </a:cubicBezTo>
                <a:cubicBezTo>
                  <a:pt x="840" y="466"/>
                  <a:pt x="845" y="454"/>
                  <a:pt x="848" y="442"/>
                </a:cubicBezTo>
                <a:lnTo>
                  <a:pt x="848" y="441"/>
                </a:lnTo>
                <a:close/>
                <a:moveTo>
                  <a:pt x="795" y="650"/>
                </a:moveTo>
                <a:cubicBezTo>
                  <a:pt x="800" y="645"/>
                  <a:pt x="800" y="638"/>
                  <a:pt x="795" y="633"/>
                </a:cubicBezTo>
                <a:cubicBezTo>
                  <a:pt x="793" y="631"/>
                  <a:pt x="789" y="630"/>
                  <a:pt x="786" y="630"/>
                </a:cubicBezTo>
                <a:cubicBezTo>
                  <a:pt x="783" y="630"/>
                  <a:pt x="779" y="631"/>
                  <a:pt x="777" y="633"/>
                </a:cubicBezTo>
                <a:cubicBezTo>
                  <a:pt x="775" y="635"/>
                  <a:pt x="773" y="638"/>
                  <a:pt x="773" y="641"/>
                </a:cubicBezTo>
                <a:cubicBezTo>
                  <a:pt x="773" y="644"/>
                  <a:pt x="775" y="647"/>
                  <a:pt x="777" y="650"/>
                </a:cubicBezTo>
                <a:cubicBezTo>
                  <a:pt x="779" y="652"/>
                  <a:pt x="783" y="653"/>
                  <a:pt x="786" y="653"/>
                </a:cubicBezTo>
                <a:cubicBezTo>
                  <a:pt x="789" y="653"/>
                  <a:pt x="793" y="652"/>
                  <a:pt x="795" y="650"/>
                </a:cubicBezTo>
                <a:close/>
                <a:moveTo>
                  <a:pt x="796" y="215"/>
                </a:moveTo>
                <a:cubicBezTo>
                  <a:pt x="796" y="215"/>
                  <a:pt x="796" y="215"/>
                  <a:pt x="796" y="215"/>
                </a:cubicBezTo>
                <a:cubicBezTo>
                  <a:pt x="792" y="208"/>
                  <a:pt x="781" y="201"/>
                  <a:pt x="769" y="199"/>
                </a:cubicBezTo>
                <a:cubicBezTo>
                  <a:pt x="768" y="199"/>
                  <a:pt x="768" y="199"/>
                  <a:pt x="768" y="199"/>
                </a:cubicBezTo>
                <a:cubicBezTo>
                  <a:pt x="768" y="199"/>
                  <a:pt x="768" y="199"/>
                  <a:pt x="768" y="199"/>
                </a:cubicBezTo>
                <a:cubicBezTo>
                  <a:pt x="768" y="200"/>
                  <a:pt x="768" y="200"/>
                  <a:pt x="768" y="201"/>
                </a:cubicBezTo>
                <a:cubicBezTo>
                  <a:pt x="768" y="203"/>
                  <a:pt x="768" y="204"/>
                  <a:pt x="767" y="206"/>
                </a:cubicBezTo>
                <a:cubicBezTo>
                  <a:pt x="767" y="207"/>
                  <a:pt x="767" y="207"/>
                  <a:pt x="767" y="207"/>
                </a:cubicBezTo>
                <a:cubicBezTo>
                  <a:pt x="768" y="207"/>
                  <a:pt x="768" y="207"/>
                  <a:pt x="768" y="207"/>
                </a:cubicBezTo>
                <a:cubicBezTo>
                  <a:pt x="775" y="213"/>
                  <a:pt x="783" y="223"/>
                  <a:pt x="784" y="231"/>
                </a:cubicBezTo>
                <a:cubicBezTo>
                  <a:pt x="785" y="232"/>
                  <a:pt x="785" y="232"/>
                  <a:pt x="785" y="232"/>
                </a:cubicBezTo>
                <a:cubicBezTo>
                  <a:pt x="785" y="231"/>
                  <a:pt x="785" y="231"/>
                  <a:pt x="785" y="231"/>
                </a:cubicBezTo>
                <a:cubicBezTo>
                  <a:pt x="790" y="227"/>
                  <a:pt x="794" y="221"/>
                  <a:pt x="796" y="215"/>
                </a:cubicBezTo>
                <a:close/>
                <a:moveTo>
                  <a:pt x="763" y="611"/>
                </a:moveTo>
                <a:cubicBezTo>
                  <a:pt x="763" y="611"/>
                  <a:pt x="763" y="611"/>
                  <a:pt x="763" y="611"/>
                </a:cubicBezTo>
                <a:cubicBezTo>
                  <a:pt x="767" y="617"/>
                  <a:pt x="771" y="623"/>
                  <a:pt x="776" y="628"/>
                </a:cubicBezTo>
                <a:cubicBezTo>
                  <a:pt x="776" y="628"/>
                  <a:pt x="776" y="628"/>
                  <a:pt x="776" y="628"/>
                </a:cubicBezTo>
                <a:cubicBezTo>
                  <a:pt x="777" y="628"/>
                  <a:pt x="777" y="628"/>
                  <a:pt x="777" y="628"/>
                </a:cubicBezTo>
                <a:cubicBezTo>
                  <a:pt x="778" y="627"/>
                  <a:pt x="780" y="626"/>
                  <a:pt x="782" y="626"/>
                </a:cubicBezTo>
                <a:cubicBezTo>
                  <a:pt x="783" y="626"/>
                  <a:pt x="783" y="626"/>
                  <a:pt x="783" y="626"/>
                </a:cubicBezTo>
                <a:cubicBezTo>
                  <a:pt x="783" y="625"/>
                  <a:pt x="783" y="625"/>
                  <a:pt x="783" y="625"/>
                </a:cubicBezTo>
                <a:cubicBezTo>
                  <a:pt x="782" y="619"/>
                  <a:pt x="781" y="612"/>
                  <a:pt x="778" y="605"/>
                </a:cubicBezTo>
                <a:cubicBezTo>
                  <a:pt x="778" y="605"/>
                  <a:pt x="778" y="605"/>
                  <a:pt x="778" y="605"/>
                </a:cubicBezTo>
                <a:cubicBezTo>
                  <a:pt x="778" y="605"/>
                  <a:pt x="778" y="605"/>
                  <a:pt x="778" y="605"/>
                </a:cubicBezTo>
                <a:cubicBezTo>
                  <a:pt x="773" y="606"/>
                  <a:pt x="768" y="608"/>
                  <a:pt x="764" y="610"/>
                </a:cubicBezTo>
                <a:lnTo>
                  <a:pt x="763" y="611"/>
                </a:lnTo>
                <a:close/>
                <a:moveTo>
                  <a:pt x="782" y="657"/>
                </a:moveTo>
                <a:cubicBezTo>
                  <a:pt x="782" y="657"/>
                  <a:pt x="782" y="657"/>
                  <a:pt x="782" y="657"/>
                </a:cubicBezTo>
                <a:cubicBezTo>
                  <a:pt x="780" y="656"/>
                  <a:pt x="778" y="656"/>
                  <a:pt x="777" y="655"/>
                </a:cubicBezTo>
                <a:cubicBezTo>
                  <a:pt x="776" y="655"/>
                  <a:pt x="776" y="655"/>
                  <a:pt x="776" y="655"/>
                </a:cubicBezTo>
                <a:cubicBezTo>
                  <a:pt x="776" y="655"/>
                  <a:pt x="776" y="655"/>
                  <a:pt x="776" y="655"/>
                </a:cubicBezTo>
                <a:cubicBezTo>
                  <a:pt x="771" y="660"/>
                  <a:pt x="767" y="665"/>
                  <a:pt x="763" y="672"/>
                </a:cubicBezTo>
                <a:cubicBezTo>
                  <a:pt x="763" y="672"/>
                  <a:pt x="763" y="672"/>
                  <a:pt x="763" y="672"/>
                </a:cubicBezTo>
                <a:cubicBezTo>
                  <a:pt x="763" y="672"/>
                  <a:pt x="763" y="672"/>
                  <a:pt x="763" y="672"/>
                </a:cubicBezTo>
                <a:cubicBezTo>
                  <a:pt x="768" y="675"/>
                  <a:pt x="773" y="677"/>
                  <a:pt x="778" y="678"/>
                </a:cubicBezTo>
                <a:cubicBezTo>
                  <a:pt x="778" y="678"/>
                  <a:pt x="778" y="678"/>
                  <a:pt x="778" y="678"/>
                </a:cubicBezTo>
                <a:cubicBezTo>
                  <a:pt x="778" y="677"/>
                  <a:pt x="778" y="677"/>
                  <a:pt x="778" y="677"/>
                </a:cubicBezTo>
                <a:cubicBezTo>
                  <a:pt x="780" y="671"/>
                  <a:pt x="782" y="664"/>
                  <a:pt x="782" y="657"/>
                </a:cubicBezTo>
                <a:close/>
                <a:moveTo>
                  <a:pt x="798" y="199"/>
                </a:moveTo>
                <a:cubicBezTo>
                  <a:pt x="798" y="193"/>
                  <a:pt x="796" y="188"/>
                  <a:pt x="793" y="183"/>
                </a:cubicBezTo>
                <a:cubicBezTo>
                  <a:pt x="793" y="182"/>
                  <a:pt x="793" y="182"/>
                  <a:pt x="793" y="182"/>
                </a:cubicBezTo>
                <a:cubicBezTo>
                  <a:pt x="793" y="182"/>
                  <a:pt x="793" y="182"/>
                  <a:pt x="793" y="182"/>
                </a:cubicBezTo>
                <a:cubicBezTo>
                  <a:pt x="790" y="182"/>
                  <a:pt x="787" y="181"/>
                  <a:pt x="783" y="182"/>
                </a:cubicBezTo>
                <a:cubicBezTo>
                  <a:pt x="775" y="182"/>
                  <a:pt x="767" y="185"/>
                  <a:pt x="761" y="189"/>
                </a:cubicBezTo>
                <a:cubicBezTo>
                  <a:pt x="761" y="189"/>
                  <a:pt x="761" y="189"/>
                  <a:pt x="761" y="189"/>
                </a:cubicBezTo>
                <a:cubicBezTo>
                  <a:pt x="761" y="189"/>
                  <a:pt x="761" y="189"/>
                  <a:pt x="761" y="189"/>
                </a:cubicBezTo>
                <a:cubicBezTo>
                  <a:pt x="763" y="191"/>
                  <a:pt x="765" y="193"/>
                  <a:pt x="766" y="195"/>
                </a:cubicBezTo>
                <a:cubicBezTo>
                  <a:pt x="766" y="195"/>
                  <a:pt x="766" y="195"/>
                  <a:pt x="766" y="195"/>
                </a:cubicBezTo>
                <a:cubicBezTo>
                  <a:pt x="767" y="195"/>
                  <a:pt x="767" y="195"/>
                  <a:pt x="767" y="195"/>
                </a:cubicBezTo>
                <a:cubicBezTo>
                  <a:pt x="776" y="194"/>
                  <a:pt x="790" y="197"/>
                  <a:pt x="797" y="201"/>
                </a:cubicBezTo>
                <a:cubicBezTo>
                  <a:pt x="798" y="202"/>
                  <a:pt x="798" y="202"/>
                  <a:pt x="798" y="202"/>
                </a:cubicBezTo>
                <a:cubicBezTo>
                  <a:pt x="798" y="201"/>
                  <a:pt x="798" y="201"/>
                  <a:pt x="798" y="201"/>
                </a:cubicBezTo>
                <a:cubicBezTo>
                  <a:pt x="798" y="200"/>
                  <a:pt x="798" y="200"/>
                  <a:pt x="798" y="199"/>
                </a:cubicBezTo>
                <a:close/>
                <a:moveTo>
                  <a:pt x="752" y="382"/>
                </a:moveTo>
                <a:cubicBezTo>
                  <a:pt x="754" y="382"/>
                  <a:pt x="754" y="382"/>
                  <a:pt x="754" y="382"/>
                </a:cubicBezTo>
                <a:cubicBezTo>
                  <a:pt x="758" y="383"/>
                  <a:pt x="763" y="385"/>
                  <a:pt x="767" y="387"/>
                </a:cubicBezTo>
                <a:cubicBezTo>
                  <a:pt x="768" y="388"/>
                  <a:pt x="768" y="388"/>
                  <a:pt x="768" y="388"/>
                </a:cubicBezTo>
                <a:cubicBezTo>
                  <a:pt x="769" y="387"/>
                  <a:pt x="769" y="387"/>
                  <a:pt x="769" y="387"/>
                </a:cubicBezTo>
                <a:cubicBezTo>
                  <a:pt x="782" y="374"/>
                  <a:pt x="793" y="359"/>
                  <a:pt x="803" y="343"/>
                </a:cubicBezTo>
                <a:cubicBezTo>
                  <a:pt x="803" y="342"/>
                  <a:pt x="803" y="342"/>
                  <a:pt x="803" y="342"/>
                </a:cubicBezTo>
                <a:cubicBezTo>
                  <a:pt x="802" y="341"/>
                  <a:pt x="802" y="341"/>
                  <a:pt x="802" y="341"/>
                </a:cubicBezTo>
                <a:cubicBezTo>
                  <a:pt x="791" y="334"/>
                  <a:pt x="778" y="330"/>
                  <a:pt x="765" y="327"/>
                </a:cubicBezTo>
                <a:cubicBezTo>
                  <a:pt x="763" y="327"/>
                  <a:pt x="763" y="327"/>
                  <a:pt x="763" y="327"/>
                </a:cubicBezTo>
                <a:cubicBezTo>
                  <a:pt x="763" y="328"/>
                  <a:pt x="763" y="328"/>
                  <a:pt x="763" y="328"/>
                </a:cubicBezTo>
                <a:cubicBezTo>
                  <a:pt x="758" y="345"/>
                  <a:pt x="754" y="363"/>
                  <a:pt x="752" y="380"/>
                </a:cubicBezTo>
                <a:lnTo>
                  <a:pt x="752" y="382"/>
                </a:lnTo>
                <a:close/>
                <a:moveTo>
                  <a:pt x="803" y="503"/>
                </a:moveTo>
                <a:cubicBezTo>
                  <a:pt x="802" y="502"/>
                  <a:pt x="802" y="502"/>
                  <a:pt x="802" y="502"/>
                </a:cubicBezTo>
                <a:cubicBezTo>
                  <a:pt x="793" y="487"/>
                  <a:pt x="781" y="472"/>
                  <a:pt x="769" y="458"/>
                </a:cubicBezTo>
                <a:cubicBezTo>
                  <a:pt x="768" y="458"/>
                  <a:pt x="768" y="458"/>
                  <a:pt x="768" y="458"/>
                </a:cubicBezTo>
                <a:cubicBezTo>
                  <a:pt x="767" y="458"/>
                  <a:pt x="767" y="458"/>
                  <a:pt x="767" y="458"/>
                </a:cubicBezTo>
                <a:cubicBezTo>
                  <a:pt x="763" y="461"/>
                  <a:pt x="758" y="462"/>
                  <a:pt x="753" y="463"/>
                </a:cubicBezTo>
                <a:cubicBezTo>
                  <a:pt x="752" y="464"/>
                  <a:pt x="752" y="464"/>
                  <a:pt x="752" y="464"/>
                </a:cubicBezTo>
                <a:cubicBezTo>
                  <a:pt x="752" y="465"/>
                  <a:pt x="752" y="465"/>
                  <a:pt x="752" y="465"/>
                </a:cubicBezTo>
                <a:cubicBezTo>
                  <a:pt x="753" y="482"/>
                  <a:pt x="757" y="500"/>
                  <a:pt x="763" y="517"/>
                </a:cubicBezTo>
                <a:cubicBezTo>
                  <a:pt x="763" y="518"/>
                  <a:pt x="763" y="518"/>
                  <a:pt x="763" y="518"/>
                </a:cubicBezTo>
                <a:cubicBezTo>
                  <a:pt x="764" y="518"/>
                  <a:pt x="764" y="518"/>
                  <a:pt x="764" y="518"/>
                </a:cubicBezTo>
                <a:cubicBezTo>
                  <a:pt x="778" y="516"/>
                  <a:pt x="790" y="511"/>
                  <a:pt x="802" y="504"/>
                </a:cubicBezTo>
                <a:lnTo>
                  <a:pt x="803" y="503"/>
                </a:lnTo>
                <a:close/>
                <a:moveTo>
                  <a:pt x="766" y="211"/>
                </a:moveTo>
                <a:cubicBezTo>
                  <a:pt x="765" y="210"/>
                  <a:pt x="765" y="210"/>
                  <a:pt x="765" y="210"/>
                </a:cubicBezTo>
                <a:cubicBezTo>
                  <a:pt x="765" y="211"/>
                  <a:pt x="765" y="211"/>
                  <a:pt x="765" y="211"/>
                </a:cubicBezTo>
                <a:cubicBezTo>
                  <a:pt x="763" y="213"/>
                  <a:pt x="762" y="214"/>
                  <a:pt x="759" y="215"/>
                </a:cubicBezTo>
                <a:cubicBezTo>
                  <a:pt x="759" y="216"/>
                  <a:pt x="759" y="216"/>
                  <a:pt x="759" y="216"/>
                </a:cubicBezTo>
                <a:cubicBezTo>
                  <a:pt x="759" y="216"/>
                  <a:pt x="759" y="216"/>
                  <a:pt x="759" y="216"/>
                </a:cubicBezTo>
                <a:cubicBezTo>
                  <a:pt x="759" y="224"/>
                  <a:pt x="757" y="237"/>
                  <a:pt x="752" y="244"/>
                </a:cubicBezTo>
                <a:cubicBezTo>
                  <a:pt x="751" y="245"/>
                  <a:pt x="751" y="245"/>
                  <a:pt x="751" y="245"/>
                </a:cubicBezTo>
                <a:cubicBezTo>
                  <a:pt x="753" y="245"/>
                  <a:pt x="753" y="245"/>
                  <a:pt x="753" y="245"/>
                </a:cubicBezTo>
                <a:cubicBezTo>
                  <a:pt x="753" y="245"/>
                  <a:pt x="754" y="245"/>
                  <a:pt x="754" y="245"/>
                </a:cubicBezTo>
                <a:cubicBezTo>
                  <a:pt x="761" y="244"/>
                  <a:pt x="767" y="243"/>
                  <a:pt x="773" y="240"/>
                </a:cubicBezTo>
                <a:cubicBezTo>
                  <a:pt x="773" y="240"/>
                  <a:pt x="773" y="240"/>
                  <a:pt x="773" y="240"/>
                </a:cubicBezTo>
                <a:cubicBezTo>
                  <a:pt x="773" y="240"/>
                  <a:pt x="773" y="240"/>
                  <a:pt x="773" y="240"/>
                </a:cubicBezTo>
                <a:cubicBezTo>
                  <a:pt x="775" y="233"/>
                  <a:pt x="773" y="220"/>
                  <a:pt x="766" y="211"/>
                </a:cubicBezTo>
                <a:close/>
                <a:moveTo>
                  <a:pt x="748" y="186"/>
                </a:moveTo>
                <a:cubicBezTo>
                  <a:pt x="748" y="187"/>
                  <a:pt x="748" y="187"/>
                  <a:pt x="748" y="187"/>
                </a:cubicBezTo>
                <a:cubicBezTo>
                  <a:pt x="749" y="187"/>
                  <a:pt x="749" y="187"/>
                  <a:pt x="749" y="187"/>
                </a:cubicBezTo>
                <a:cubicBezTo>
                  <a:pt x="749" y="187"/>
                  <a:pt x="750" y="187"/>
                  <a:pt x="750" y="187"/>
                </a:cubicBezTo>
                <a:cubicBezTo>
                  <a:pt x="752" y="186"/>
                  <a:pt x="754" y="187"/>
                  <a:pt x="756" y="187"/>
                </a:cubicBezTo>
                <a:cubicBezTo>
                  <a:pt x="756" y="187"/>
                  <a:pt x="756" y="187"/>
                  <a:pt x="756" y="187"/>
                </a:cubicBezTo>
                <a:cubicBezTo>
                  <a:pt x="757" y="187"/>
                  <a:pt x="757" y="187"/>
                  <a:pt x="757" y="187"/>
                </a:cubicBezTo>
                <a:cubicBezTo>
                  <a:pt x="763" y="181"/>
                  <a:pt x="775" y="173"/>
                  <a:pt x="783" y="172"/>
                </a:cubicBezTo>
                <a:cubicBezTo>
                  <a:pt x="784" y="172"/>
                  <a:pt x="784" y="172"/>
                  <a:pt x="784" y="172"/>
                </a:cubicBezTo>
                <a:cubicBezTo>
                  <a:pt x="784" y="171"/>
                  <a:pt x="784" y="171"/>
                  <a:pt x="784" y="171"/>
                </a:cubicBezTo>
                <a:cubicBezTo>
                  <a:pt x="779" y="167"/>
                  <a:pt x="772" y="163"/>
                  <a:pt x="766" y="161"/>
                </a:cubicBezTo>
                <a:cubicBezTo>
                  <a:pt x="766" y="161"/>
                  <a:pt x="766" y="161"/>
                  <a:pt x="766" y="161"/>
                </a:cubicBezTo>
                <a:cubicBezTo>
                  <a:pt x="765" y="161"/>
                  <a:pt x="765" y="161"/>
                  <a:pt x="765" y="161"/>
                </a:cubicBezTo>
                <a:cubicBezTo>
                  <a:pt x="758" y="165"/>
                  <a:pt x="750" y="175"/>
                  <a:pt x="748" y="186"/>
                </a:cubicBezTo>
                <a:close/>
                <a:moveTo>
                  <a:pt x="746" y="634"/>
                </a:moveTo>
                <a:cubicBezTo>
                  <a:pt x="746" y="634"/>
                  <a:pt x="746" y="634"/>
                  <a:pt x="746" y="634"/>
                </a:cubicBezTo>
                <a:cubicBezTo>
                  <a:pt x="754" y="636"/>
                  <a:pt x="761" y="638"/>
                  <a:pt x="768" y="638"/>
                </a:cubicBezTo>
                <a:cubicBezTo>
                  <a:pt x="769" y="638"/>
                  <a:pt x="769" y="638"/>
                  <a:pt x="769" y="638"/>
                </a:cubicBezTo>
                <a:cubicBezTo>
                  <a:pt x="769" y="638"/>
                  <a:pt x="769" y="638"/>
                  <a:pt x="769" y="638"/>
                </a:cubicBezTo>
                <a:cubicBezTo>
                  <a:pt x="769" y="636"/>
                  <a:pt x="770" y="634"/>
                  <a:pt x="771" y="633"/>
                </a:cubicBezTo>
                <a:cubicBezTo>
                  <a:pt x="771" y="633"/>
                  <a:pt x="771" y="633"/>
                  <a:pt x="771" y="633"/>
                </a:cubicBezTo>
                <a:cubicBezTo>
                  <a:pt x="771" y="632"/>
                  <a:pt x="771" y="632"/>
                  <a:pt x="771" y="632"/>
                </a:cubicBezTo>
                <a:cubicBezTo>
                  <a:pt x="766" y="628"/>
                  <a:pt x="759" y="624"/>
                  <a:pt x="753" y="621"/>
                </a:cubicBezTo>
                <a:cubicBezTo>
                  <a:pt x="752" y="621"/>
                  <a:pt x="752" y="621"/>
                  <a:pt x="752" y="621"/>
                </a:cubicBezTo>
                <a:cubicBezTo>
                  <a:pt x="752" y="621"/>
                  <a:pt x="752" y="621"/>
                  <a:pt x="752" y="621"/>
                </a:cubicBezTo>
                <a:cubicBezTo>
                  <a:pt x="749" y="625"/>
                  <a:pt x="747" y="629"/>
                  <a:pt x="746" y="634"/>
                </a:cubicBezTo>
                <a:close/>
                <a:moveTo>
                  <a:pt x="771" y="650"/>
                </a:moveTo>
                <a:cubicBezTo>
                  <a:pt x="771" y="650"/>
                  <a:pt x="771" y="650"/>
                  <a:pt x="771" y="650"/>
                </a:cubicBezTo>
                <a:cubicBezTo>
                  <a:pt x="771" y="650"/>
                  <a:pt x="771" y="650"/>
                  <a:pt x="771" y="650"/>
                </a:cubicBezTo>
                <a:cubicBezTo>
                  <a:pt x="770" y="648"/>
                  <a:pt x="769" y="647"/>
                  <a:pt x="769" y="645"/>
                </a:cubicBezTo>
                <a:cubicBezTo>
                  <a:pt x="769" y="645"/>
                  <a:pt x="769" y="645"/>
                  <a:pt x="769" y="645"/>
                </a:cubicBezTo>
                <a:cubicBezTo>
                  <a:pt x="768" y="645"/>
                  <a:pt x="768" y="645"/>
                  <a:pt x="768" y="645"/>
                </a:cubicBezTo>
                <a:cubicBezTo>
                  <a:pt x="761" y="645"/>
                  <a:pt x="754" y="646"/>
                  <a:pt x="746" y="648"/>
                </a:cubicBezTo>
                <a:cubicBezTo>
                  <a:pt x="746" y="648"/>
                  <a:pt x="746" y="648"/>
                  <a:pt x="746" y="648"/>
                </a:cubicBezTo>
                <a:cubicBezTo>
                  <a:pt x="746" y="649"/>
                  <a:pt x="746" y="649"/>
                  <a:pt x="746" y="649"/>
                </a:cubicBezTo>
                <a:cubicBezTo>
                  <a:pt x="747" y="653"/>
                  <a:pt x="749" y="658"/>
                  <a:pt x="752" y="662"/>
                </a:cubicBezTo>
                <a:cubicBezTo>
                  <a:pt x="752" y="662"/>
                  <a:pt x="752" y="662"/>
                  <a:pt x="752" y="662"/>
                </a:cubicBezTo>
                <a:cubicBezTo>
                  <a:pt x="753" y="662"/>
                  <a:pt x="753" y="662"/>
                  <a:pt x="753" y="662"/>
                </a:cubicBezTo>
                <a:cubicBezTo>
                  <a:pt x="759" y="659"/>
                  <a:pt x="765" y="655"/>
                  <a:pt x="771" y="650"/>
                </a:cubicBezTo>
                <a:close/>
                <a:moveTo>
                  <a:pt x="757" y="196"/>
                </a:moveTo>
                <a:cubicBezTo>
                  <a:pt x="755" y="195"/>
                  <a:pt x="753" y="194"/>
                  <a:pt x="751" y="194"/>
                </a:cubicBezTo>
                <a:cubicBezTo>
                  <a:pt x="748" y="195"/>
                  <a:pt x="746" y="195"/>
                  <a:pt x="745" y="197"/>
                </a:cubicBezTo>
                <a:cubicBezTo>
                  <a:pt x="742" y="200"/>
                  <a:pt x="742" y="205"/>
                  <a:pt x="746" y="207"/>
                </a:cubicBezTo>
                <a:cubicBezTo>
                  <a:pt x="747" y="209"/>
                  <a:pt x="750" y="209"/>
                  <a:pt x="752" y="209"/>
                </a:cubicBezTo>
                <a:cubicBezTo>
                  <a:pt x="754" y="209"/>
                  <a:pt x="756" y="208"/>
                  <a:pt x="757" y="207"/>
                </a:cubicBezTo>
                <a:cubicBezTo>
                  <a:pt x="759" y="205"/>
                  <a:pt x="760" y="203"/>
                  <a:pt x="759" y="201"/>
                </a:cubicBezTo>
                <a:cubicBezTo>
                  <a:pt x="759" y="199"/>
                  <a:pt x="758" y="198"/>
                  <a:pt x="757" y="196"/>
                </a:cubicBezTo>
                <a:close/>
                <a:moveTo>
                  <a:pt x="737" y="193"/>
                </a:moveTo>
                <a:cubicBezTo>
                  <a:pt x="737" y="193"/>
                  <a:pt x="737" y="193"/>
                  <a:pt x="737" y="193"/>
                </a:cubicBezTo>
                <a:cubicBezTo>
                  <a:pt x="737" y="193"/>
                  <a:pt x="737" y="193"/>
                  <a:pt x="737" y="193"/>
                </a:cubicBezTo>
                <a:cubicBezTo>
                  <a:pt x="739" y="191"/>
                  <a:pt x="741" y="189"/>
                  <a:pt x="743" y="188"/>
                </a:cubicBezTo>
                <a:cubicBezTo>
                  <a:pt x="743" y="188"/>
                  <a:pt x="743" y="188"/>
                  <a:pt x="743" y="188"/>
                </a:cubicBezTo>
                <a:cubicBezTo>
                  <a:pt x="743" y="188"/>
                  <a:pt x="743" y="188"/>
                  <a:pt x="743" y="188"/>
                </a:cubicBezTo>
                <a:cubicBezTo>
                  <a:pt x="743" y="179"/>
                  <a:pt x="745" y="167"/>
                  <a:pt x="750" y="160"/>
                </a:cubicBezTo>
                <a:cubicBezTo>
                  <a:pt x="751" y="159"/>
                  <a:pt x="751" y="159"/>
                  <a:pt x="751" y="159"/>
                </a:cubicBezTo>
                <a:cubicBezTo>
                  <a:pt x="750" y="159"/>
                  <a:pt x="750" y="159"/>
                  <a:pt x="750" y="159"/>
                </a:cubicBezTo>
                <a:cubicBezTo>
                  <a:pt x="749" y="159"/>
                  <a:pt x="749" y="159"/>
                  <a:pt x="748" y="159"/>
                </a:cubicBezTo>
                <a:cubicBezTo>
                  <a:pt x="742" y="160"/>
                  <a:pt x="736" y="161"/>
                  <a:pt x="730" y="164"/>
                </a:cubicBezTo>
                <a:cubicBezTo>
                  <a:pt x="730" y="164"/>
                  <a:pt x="730" y="164"/>
                  <a:pt x="730" y="164"/>
                </a:cubicBezTo>
                <a:cubicBezTo>
                  <a:pt x="730" y="164"/>
                  <a:pt x="730" y="164"/>
                  <a:pt x="730" y="164"/>
                </a:cubicBezTo>
                <a:cubicBezTo>
                  <a:pt x="727" y="171"/>
                  <a:pt x="729" y="183"/>
                  <a:pt x="737" y="193"/>
                </a:cubicBezTo>
                <a:close/>
                <a:moveTo>
                  <a:pt x="852" y="640"/>
                </a:moveTo>
                <a:cubicBezTo>
                  <a:pt x="852" y="640"/>
                  <a:pt x="852" y="641"/>
                  <a:pt x="852" y="641"/>
                </a:cubicBezTo>
                <a:cubicBezTo>
                  <a:pt x="852" y="642"/>
                  <a:pt x="852" y="642"/>
                  <a:pt x="852" y="643"/>
                </a:cubicBezTo>
                <a:cubicBezTo>
                  <a:pt x="852" y="643"/>
                  <a:pt x="852" y="643"/>
                  <a:pt x="852" y="643"/>
                </a:cubicBezTo>
                <a:cubicBezTo>
                  <a:pt x="851" y="643"/>
                  <a:pt x="850" y="644"/>
                  <a:pt x="849" y="644"/>
                </a:cubicBezTo>
                <a:cubicBezTo>
                  <a:pt x="848" y="644"/>
                  <a:pt x="846" y="644"/>
                  <a:pt x="846" y="645"/>
                </a:cubicBezTo>
                <a:cubicBezTo>
                  <a:pt x="845" y="645"/>
                  <a:pt x="845" y="645"/>
                  <a:pt x="845" y="645"/>
                </a:cubicBezTo>
                <a:cubicBezTo>
                  <a:pt x="845" y="645"/>
                  <a:pt x="845" y="645"/>
                  <a:pt x="845" y="645"/>
                </a:cubicBezTo>
                <a:cubicBezTo>
                  <a:pt x="845" y="647"/>
                  <a:pt x="845" y="648"/>
                  <a:pt x="845" y="650"/>
                </a:cubicBezTo>
                <a:cubicBezTo>
                  <a:pt x="845" y="650"/>
                  <a:pt x="845" y="650"/>
                  <a:pt x="845" y="650"/>
                </a:cubicBezTo>
                <a:cubicBezTo>
                  <a:pt x="845" y="650"/>
                  <a:pt x="845" y="650"/>
                  <a:pt x="845" y="650"/>
                </a:cubicBezTo>
                <a:cubicBezTo>
                  <a:pt x="846" y="651"/>
                  <a:pt x="847" y="651"/>
                  <a:pt x="848" y="652"/>
                </a:cubicBezTo>
                <a:cubicBezTo>
                  <a:pt x="849" y="652"/>
                  <a:pt x="849" y="653"/>
                  <a:pt x="850" y="653"/>
                </a:cubicBezTo>
                <a:cubicBezTo>
                  <a:pt x="850" y="654"/>
                  <a:pt x="850" y="655"/>
                  <a:pt x="850" y="656"/>
                </a:cubicBezTo>
                <a:cubicBezTo>
                  <a:pt x="849" y="656"/>
                  <a:pt x="847" y="656"/>
                  <a:pt x="846" y="656"/>
                </a:cubicBezTo>
                <a:cubicBezTo>
                  <a:pt x="845" y="656"/>
                  <a:pt x="844" y="657"/>
                  <a:pt x="843" y="657"/>
                </a:cubicBezTo>
                <a:cubicBezTo>
                  <a:pt x="843" y="657"/>
                  <a:pt x="843" y="657"/>
                  <a:pt x="843" y="657"/>
                </a:cubicBezTo>
                <a:cubicBezTo>
                  <a:pt x="843" y="657"/>
                  <a:pt x="843" y="657"/>
                  <a:pt x="843" y="657"/>
                </a:cubicBezTo>
                <a:cubicBezTo>
                  <a:pt x="842" y="658"/>
                  <a:pt x="842" y="660"/>
                  <a:pt x="841" y="661"/>
                </a:cubicBezTo>
                <a:cubicBezTo>
                  <a:pt x="841" y="662"/>
                  <a:pt x="841" y="662"/>
                  <a:pt x="841" y="662"/>
                </a:cubicBezTo>
                <a:cubicBezTo>
                  <a:pt x="841" y="662"/>
                  <a:pt x="841" y="662"/>
                  <a:pt x="841" y="662"/>
                </a:cubicBezTo>
                <a:cubicBezTo>
                  <a:pt x="842" y="663"/>
                  <a:pt x="843" y="663"/>
                  <a:pt x="844" y="664"/>
                </a:cubicBezTo>
                <a:cubicBezTo>
                  <a:pt x="844" y="665"/>
                  <a:pt x="845" y="665"/>
                  <a:pt x="846" y="666"/>
                </a:cubicBezTo>
                <a:cubicBezTo>
                  <a:pt x="845" y="667"/>
                  <a:pt x="845" y="668"/>
                  <a:pt x="844" y="669"/>
                </a:cubicBezTo>
                <a:cubicBezTo>
                  <a:pt x="843" y="669"/>
                  <a:pt x="842" y="668"/>
                  <a:pt x="841" y="668"/>
                </a:cubicBezTo>
                <a:cubicBezTo>
                  <a:pt x="840" y="668"/>
                  <a:pt x="839" y="668"/>
                  <a:pt x="838" y="668"/>
                </a:cubicBezTo>
                <a:cubicBezTo>
                  <a:pt x="838" y="668"/>
                  <a:pt x="838" y="668"/>
                  <a:pt x="838" y="668"/>
                </a:cubicBezTo>
                <a:cubicBezTo>
                  <a:pt x="838" y="668"/>
                  <a:pt x="838" y="668"/>
                  <a:pt x="838" y="668"/>
                </a:cubicBezTo>
                <a:cubicBezTo>
                  <a:pt x="837" y="669"/>
                  <a:pt x="836" y="671"/>
                  <a:pt x="835" y="672"/>
                </a:cubicBezTo>
                <a:cubicBezTo>
                  <a:pt x="835" y="672"/>
                  <a:pt x="835" y="672"/>
                  <a:pt x="835" y="672"/>
                </a:cubicBezTo>
                <a:cubicBezTo>
                  <a:pt x="835" y="672"/>
                  <a:pt x="835" y="672"/>
                  <a:pt x="835" y="672"/>
                </a:cubicBezTo>
                <a:cubicBezTo>
                  <a:pt x="835" y="673"/>
                  <a:pt x="836" y="674"/>
                  <a:pt x="837" y="675"/>
                </a:cubicBezTo>
                <a:cubicBezTo>
                  <a:pt x="837" y="676"/>
                  <a:pt x="838" y="677"/>
                  <a:pt x="838" y="677"/>
                </a:cubicBezTo>
                <a:cubicBezTo>
                  <a:pt x="838" y="678"/>
                  <a:pt x="837" y="679"/>
                  <a:pt x="836" y="680"/>
                </a:cubicBezTo>
                <a:cubicBezTo>
                  <a:pt x="835" y="679"/>
                  <a:pt x="834" y="679"/>
                  <a:pt x="833" y="679"/>
                </a:cubicBezTo>
                <a:cubicBezTo>
                  <a:pt x="832" y="678"/>
                  <a:pt x="831" y="678"/>
                  <a:pt x="830" y="678"/>
                </a:cubicBezTo>
                <a:cubicBezTo>
                  <a:pt x="830" y="678"/>
                  <a:pt x="830" y="678"/>
                  <a:pt x="830" y="678"/>
                </a:cubicBezTo>
                <a:cubicBezTo>
                  <a:pt x="830" y="678"/>
                  <a:pt x="830" y="678"/>
                  <a:pt x="830" y="678"/>
                </a:cubicBezTo>
                <a:cubicBezTo>
                  <a:pt x="829" y="679"/>
                  <a:pt x="827" y="680"/>
                  <a:pt x="826" y="681"/>
                </a:cubicBezTo>
                <a:cubicBezTo>
                  <a:pt x="826" y="681"/>
                  <a:pt x="826" y="681"/>
                  <a:pt x="826" y="681"/>
                </a:cubicBezTo>
                <a:cubicBezTo>
                  <a:pt x="826" y="682"/>
                  <a:pt x="826" y="682"/>
                  <a:pt x="826" y="682"/>
                </a:cubicBezTo>
                <a:cubicBezTo>
                  <a:pt x="826" y="682"/>
                  <a:pt x="827" y="683"/>
                  <a:pt x="827" y="684"/>
                </a:cubicBezTo>
                <a:cubicBezTo>
                  <a:pt x="827" y="685"/>
                  <a:pt x="828" y="686"/>
                  <a:pt x="828" y="687"/>
                </a:cubicBezTo>
                <a:cubicBezTo>
                  <a:pt x="827" y="688"/>
                  <a:pt x="826" y="688"/>
                  <a:pt x="826" y="689"/>
                </a:cubicBezTo>
                <a:cubicBezTo>
                  <a:pt x="825" y="688"/>
                  <a:pt x="824" y="688"/>
                  <a:pt x="823" y="687"/>
                </a:cubicBezTo>
                <a:cubicBezTo>
                  <a:pt x="822" y="687"/>
                  <a:pt x="821" y="686"/>
                  <a:pt x="820" y="686"/>
                </a:cubicBezTo>
                <a:cubicBezTo>
                  <a:pt x="820" y="686"/>
                  <a:pt x="820" y="686"/>
                  <a:pt x="820" y="686"/>
                </a:cubicBezTo>
                <a:cubicBezTo>
                  <a:pt x="820" y="686"/>
                  <a:pt x="820" y="686"/>
                  <a:pt x="820" y="686"/>
                </a:cubicBezTo>
                <a:cubicBezTo>
                  <a:pt x="818" y="687"/>
                  <a:pt x="817" y="687"/>
                  <a:pt x="815" y="688"/>
                </a:cubicBezTo>
                <a:cubicBezTo>
                  <a:pt x="815" y="688"/>
                  <a:pt x="815" y="688"/>
                  <a:pt x="815" y="688"/>
                </a:cubicBezTo>
                <a:cubicBezTo>
                  <a:pt x="815" y="689"/>
                  <a:pt x="815" y="689"/>
                  <a:pt x="815" y="689"/>
                </a:cubicBezTo>
                <a:cubicBezTo>
                  <a:pt x="815" y="690"/>
                  <a:pt x="815" y="691"/>
                  <a:pt x="816" y="692"/>
                </a:cubicBezTo>
                <a:cubicBezTo>
                  <a:pt x="816" y="692"/>
                  <a:pt x="816" y="693"/>
                  <a:pt x="816" y="694"/>
                </a:cubicBezTo>
                <a:cubicBezTo>
                  <a:pt x="815" y="695"/>
                  <a:pt x="814" y="695"/>
                  <a:pt x="813" y="696"/>
                </a:cubicBezTo>
                <a:cubicBezTo>
                  <a:pt x="812" y="695"/>
                  <a:pt x="812" y="694"/>
                  <a:pt x="811" y="694"/>
                </a:cubicBezTo>
                <a:cubicBezTo>
                  <a:pt x="810" y="693"/>
                  <a:pt x="809" y="692"/>
                  <a:pt x="809" y="692"/>
                </a:cubicBezTo>
                <a:cubicBezTo>
                  <a:pt x="808" y="691"/>
                  <a:pt x="808" y="691"/>
                  <a:pt x="808" y="691"/>
                </a:cubicBezTo>
                <a:cubicBezTo>
                  <a:pt x="808" y="691"/>
                  <a:pt x="808" y="691"/>
                  <a:pt x="808" y="691"/>
                </a:cubicBezTo>
                <a:cubicBezTo>
                  <a:pt x="806" y="692"/>
                  <a:pt x="805" y="693"/>
                  <a:pt x="803" y="693"/>
                </a:cubicBezTo>
                <a:cubicBezTo>
                  <a:pt x="803" y="693"/>
                  <a:pt x="803" y="693"/>
                  <a:pt x="803" y="693"/>
                </a:cubicBezTo>
                <a:cubicBezTo>
                  <a:pt x="803" y="693"/>
                  <a:pt x="803" y="693"/>
                  <a:pt x="803" y="693"/>
                </a:cubicBezTo>
                <a:cubicBezTo>
                  <a:pt x="803" y="694"/>
                  <a:pt x="803" y="695"/>
                  <a:pt x="803" y="696"/>
                </a:cubicBezTo>
                <a:cubicBezTo>
                  <a:pt x="802" y="697"/>
                  <a:pt x="802" y="698"/>
                  <a:pt x="802" y="699"/>
                </a:cubicBezTo>
                <a:cubicBezTo>
                  <a:pt x="801" y="699"/>
                  <a:pt x="800" y="700"/>
                  <a:pt x="799" y="700"/>
                </a:cubicBezTo>
                <a:cubicBezTo>
                  <a:pt x="798" y="699"/>
                  <a:pt x="798" y="698"/>
                  <a:pt x="797" y="697"/>
                </a:cubicBezTo>
                <a:cubicBezTo>
                  <a:pt x="797" y="696"/>
                  <a:pt x="796" y="696"/>
                  <a:pt x="796" y="695"/>
                </a:cubicBezTo>
                <a:cubicBezTo>
                  <a:pt x="796" y="695"/>
                  <a:pt x="796" y="695"/>
                  <a:pt x="796" y="695"/>
                </a:cubicBezTo>
                <a:cubicBezTo>
                  <a:pt x="795" y="695"/>
                  <a:pt x="795" y="695"/>
                  <a:pt x="795" y="695"/>
                </a:cubicBezTo>
                <a:cubicBezTo>
                  <a:pt x="794" y="695"/>
                  <a:pt x="792" y="695"/>
                  <a:pt x="790" y="695"/>
                </a:cubicBezTo>
                <a:cubicBezTo>
                  <a:pt x="790" y="695"/>
                  <a:pt x="790" y="695"/>
                  <a:pt x="790" y="695"/>
                </a:cubicBezTo>
                <a:cubicBezTo>
                  <a:pt x="790" y="695"/>
                  <a:pt x="790" y="695"/>
                  <a:pt x="790" y="695"/>
                </a:cubicBezTo>
                <a:cubicBezTo>
                  <a:pt x="789" y="696"/>
                  <a:pt x="789" y="697"/>
                  <a:pt x="789" y="698"/>
                </a:cubicBezTo>
                <a:cubicBezTo>
                  <a:pt x="788" y="699"/>
                  <a:pt x="788" y="700"/>
                  <a:pt x="788" y="701"/>
                </a:cubicBezTo>
                <a:cubicBezTo>
                  <a:pt x="788" y="701"/>
                  <a:pt x="788" y="701"/>
                  <a:pt x="788" y="701"/>
                </a:cubicBezTo>
                <a:cubicBezTo>
                  <a:pt x="787" y="701"/>
                  <a:pt x="785" y="701"/>
                  <a:pt x="784" y="701"/>
                </a:cubicBezTo>
                <a:cubicBezTo>
                  <a:pt x="784" y="701"/>
                  <a:pt x="784" y="701"/>
                  <a:pt x="784" y="701"/>
                </a:cubicBezTo>
                <a:cubicBezTo>
                  <a:pt x="784" y="700"/>
                  <a:pt x="784" y="699"/>
                  <a:pt x="783" y="698"/>
                </a:cubicBezTo>
                <a:cubicBezTo>
                  <a:pt x="783" y="697"/>
                  <a:pt x="783" y="696"/>
                  <a:pt x="782" y="695"/>
                </a:cubicBezTo>
                <a:cubicBezTo>
                  <a:pt x="782" y="695"/>
                  <a:pt x="782" y="695"/>
                  <a:pt x="782" y="695"/>
                </a:cubicBezTo>
                <a:cubicBezTo>
                  <a:pt x="782" y="695"/>
                  <a:pt x="782" y="695"/>
                  <a:pt x="782" y="695"/>
                </a:cubicBezTo>
                <a:cubicBezTo>
                  <a:pt x="780" y="695"/>
                  <a:pt x="778" y="695"/>
                  <a:pt x="777" y="695"/>
                </a:cubicBezTo>
                <a:cubicBezTo>
                  <a:pt x="776" y="695"/>
                  <a:pt x="776" y="695"/>
                  <a:pt x="776" y="695"/>
                </a:cubicBezTo>
                <a:cubicBezTo>
                  <a:pt x="776" y="695"/>
                  <a:pt x="776" y="695"/>
                  <a:pt x="776" y="695"/>
                </a:cubicBezTo>
                <a:cubicBezTo>
                  <a:pt x="776" y="696"/>
                  <a:pt x="775" y="696"/>
                  <a:pt x="775" y="697"/>
                </a:cubicBezTo>
                <a:cubicBezTo>
                  <a:pt x="774" y="698"/>
                  <a:pt x="774" y="699"/>
                  <a:pt x="773" y="700"/>
                </a:cubicBezTo>
                <a:cubicBezTo>
                  <a:pt x="772" y="700"/>
                  <a:pt x="771" y="699"/>
                  <a:pt x="770" y="699"/>
                </a:cubicBezTo>
                <a:cubicBezTo>
                  <a:pt x="770" y="698"/>
                  <a:pt x="770" y="697"/>
                  <a:pt x="769" y="696"/>
                </a:cubicBezTo>
                <a:cubicBezTo>
                  <a:pt x="769" y="695"/>
                  <a:pt x="769" y="694"/>
                  <a:pt x="769" y="693"/>
                </a:cubicBezTo>
                <a:cubicBezTo>
                  <a:pt x="769" y="693"/>
                  <a:pt x="769" y="693"/>
                  <a:pt x="769" y="693"/>
                </a:cubicBezTo>
                <a:cubicBezTo>
                  <a:pt x="769" y="693"/>
                  <a:pt x="769" y="693"/>
                  <a:pt x="769" y="693"/>
                </a:cubicBezTo>
                <a:cubicBezTo>
                  <a:pt x="767" y="693"/>
                  <a:pt x="766" y="692"/>
                  <a:pt x="764" y="691"/>
                </a:cubicBezTo>
                <a:cubicBezTo>
                  <a:pt x="764" y="691"/>
                  <a:pt x="764" y="691"/>
                  <a:pt x="764" y="691"/>
                </a:cubicBezTo>
                <a:cubicBezTo>
                  <a:pt x="763" y="692"/>
                  <a:pt x="763" y="692"/>
                  <a:pt x="763" y="692"/>
                </a:cubicBezTo>
                <a:cubicBezTo>
                  <a:pt x="763" y="692"/>
                  <a:pt x="762" y="693"/>
                  <a:pt x="761" y="694"/>
                </a:cubicBezTo>
                <a:cubicBezTo>
                  <a:pt x="760" y="694"/>
                  <a:pt x="760" y="695"/>
                  <a:pt x="759" y="696"/>
                </a:cubicBezTo>
                <a:cubicBezTo>
                  <a:pt x="758" y="695"/>
                  <a:pt x="757" y="695"/>
                  <a:pt x="756" y="694"/>
                </a:cubicBezTo>
                <a:cubicBezTo>
                  <a:pt x="756" y="693"/>
                  <a:pt x="756" y="692"/>
                  <a:pt x="756" y="692"/>
                </a:cubicBezTo>
                <a:cubicBezTo>
                  <a:pt x="757" y="691"/>
                  <a:pt x="757" y="690"/>
                  <a:pt x="757" y="689"/>
                </a:cubicBezTo>
                <a:cubicBezTo>
                  <a:pt x="757" y="688"/>
                  <a:pt x="757" y="688"/>
                  <a:pt x="757" y="688"/>
                </a:cubicBezTo>
                <a:cubicBezTo>
                  <a:pt x="757" y="688"/>
                  <a:pt x="757" y="688"/>
                  <a:pt x="757" y="688"/>
                </a:cubicBezTo>
                <a:cubicBezTo>
                  <a:pt x="755" y="687"/>
                  <a:pt x="754" y="687"/>
                  <a:pt x="752" y="686"/>
                </a:cubicBezTo>
                <a:cubicBezTo>
                  <a:pt x="752" y="686"/>
                  <a:pt x="752" y="686"/>
                  <a:pt x="752" y="686"/>
                </a:cubicBezTo>
                <a:cubicBezTo>
                  <a:pt x="752" y="686"/>
                  <a:pt x="752" y="686"/>
                  <a:pt x="752" y="686"/>
                </a:cubicBezTo>
                <a:cubicBezTo>
                  <a:pt x="751" y="686"/>
                  <a:pt x="750" y="687"/>
                  <a:pt x="749" y="687"/>
                </a:cubicBezTo>
                <a:cubicBezTo>
                  <a:pt x="748" y="688"/>
                  <a:pt x="747" y="688"/>
                  <a:pt x="746" y="689"/>
                </a:cubicBezTo>
                <a:cubicBezTo>
                  <a:pt x="746" y="688"/>
                  <a:pt x="745" y="688"/>
                  <a:pt x="744" y="687"/>
                </a:cubicBezTo>
                <a:cubicBezTo>
                  <a:pt x="744" y="686"/>
                  <a:pt x="744" y="685"/>
                  <a:pt x="745" y="684"/>
                </a:cubicBezTo>
                <a:cubicBezTo>
                  <a:pt x="745" y="683"/>
                  <a:pt x="746" y="682"/>
                  <a:pt x="746" y="682"/>
                </a:cubicBezTo>
                <a:cubicBezTo>
                  <a:pt x="746" y="681"/>
                  <a:pt x="746" y="681"/>
                  <a:pt x="746" y="681"/>
                </a:cubicBezTo>
                <a:cubicBezTo>
                  <a:pt x="746" y="681"/>
                  <a:pt x="746" y="681"/>
                  <a:pt x="746" y="681"/>
                </a:cubicBezTo>
                <a:cubicBezTo>
                  <a:pt x="745" y="680"/>
                  <a:pt x="743" y="679"/>
                  <a:pt x="742" y="678"/>
                </a:cubicBezTo>
                <a:cubicBezTo>
                  <a:pt x="742" y="678"/>
                  <a:pt x="742" y="678"/>
                  <a:pt x="742" y="678"/>
                </a:cubicBezTo>
                <a:cubicBezTo>
                  <a:pt x="742" y="678"/>
                  <a:pt x="742" y="678"/>
                  <a:pt x="742" y="678"/>
                </a:cubicBezTo>
                <a:cubicBezTo>
                  <a:pt x="741" y="678"/>
                  <a:pt x="740" y="678"/>
                  <a:pt x="739" y="679"/>
                </a:cubicBezTo>
                <a:cubicBezTo>
                  <a:pt x="738" y="679"/>
                  <a:pt x="737" y="679"/>
                  <a:pt x="736" y="680"/>
                </a:cubicBezTo>
                <a:cubicBezTo>
                  <a:pt x="735" y="679"/>
                  <a:pt x="734" y="678"/>
                  <a:pt x="734" y="677"/>
                </a:cubicBezTo>
                <a:cubicBezTo>
                  <a:pt x="734" y="677"/>
                  <a:pt x="735" y="676"/>
                  <a:pt x="735" y="675"/>
                </a:cubicBezTo>
                <a:cubicBezTo>
                  <a:pt x="736" y="674"/>
                  <a:pt x="737" y="673"/>
                  <a:pt x="737" y="672"/>
                </a:cubicBezTo>
                <a:cubicBezTo>
                  <a:pt x="737" y="672"/>
                  <a:pt x="737" y="672"/>
                  <a:pt x="737" y="672"/>
                </a:cubicBezTo>
                <a:cubicBezTo>
                  <a:pt x="737" y="672"/>
                  <a:pt x="737" y="672"/>
                  <a:pt x="737" y="672"/>
                </a:cubicBezTo>
                <a:cubicBezTo>
                  <a:pt x="736" y="671"/>
                  <a:pt x="735" y="669"/>
                  <a:pt x="734" y="668"/>
                </a:cubicBezTo>
                <a:cubicBezTo>
                  <a:pt x="734" y="668"/>
                  <a:pt x="734" y="668"/>
                  <a:pt x="734" y="668"/>
                </a:cubicBezTo>
                <a:cubicBezTo>
                  <a:pt x="734" y="668"/>
                  <a:pt x="734" y="668"/>
                  <a:pt x="734" y="668"/>
                </a:cubicBezTo>
                <a:cubicBezTo>
                  <a:pt x="733" y="668"/>
                  <a:pt x="732" y="668"/>
                  <a:pt x="731" y="668"/>
                </a:cubicBezTo>
                <a:cubicBezTo>
                  <a:pt x="730" y="668"/>
                  <a:pt x="729" y="669"/>
                  <a:pt x="728" y="669"/>
                </a:cubicBezTo>
                <a:cubicBezTo>
                  <a:pt x="727" y="668"/>
                  <a:pt x="727" y="667"/>
                  <a:pt x="726" y="666"/>
                </a:cubicBezTo>
                <a:cubicBezTo>
                  <a:pt x="727" y="665"/>
                  <a:pt x="728" y="665"/>
                  <a:pt x="728" y="664"/>
                </a:cubicBezTo>
                <a:cubicBezTo>
                  <a:pt x="729" y="663"/>
                  <a:pt x="730" y="663"/>
                  <a:pt x="731" y="662"/>
                </a:cubicBezTo>
                <a:cubicBezTo>
                  <a:pt x="731" y="662"/>
                  <a:pt x="731" y="662"/>
                  <a:pt x="731" y="662"/>
                </a:cubicBezTo>
                <a:cubicBezTo>
                  <a:pt x="731" y="661"/>
                  <a:pt x="731" y="661"/>
                  <a:pt x="731" y="661"/>
                </a:cubicBezTo>
                <a:cubicBezTo>
                  <a:pt x="730" y="660"/>
                  <a:pt x="730" y="658"/>
                  <a:pt x="729" y="657"/>
                </a:cubicBezTo>
                <a:cubicBezTo>
                  <a:pt x="729" y="657"/>
                  <a:pt x="729" y="657"/>
                  <a:pt x="729" y="657"/>
                </a:cubicBezTo>
                <a:cubicBezTo>
                  <a:pt x="729" y="657"/>
                  <a:pt x="729" y="657"/>
                  <a:pt x="729" y="657"/>
                </a:cubicBezTo>
                <a:cubicBezTo>
                  <a:pt x="728" y="657"/>
                  <a:pt x="727" y="656"/>
                  <a:pt x="726" y="656"/>
                </a:cubicBezTo>
                <a:cubicBezTo>
                  <a:pt x="724" y="656"/>
                  <a:pt x="723" y="656"/>
                  <a:pt x="722" y="656"/>
                </a:cubicBezTo>
                <a:cubicBezTo>
                  <a:pt x="722" y="655"/>
                  <a:pt x="722" y="654"/>
                  <a:pt x="722" y="653"/>
                </a:cubicBezTo>
                <a:cubicBezTo>
                  <a:pt x="722" y="653"/>
                  <a:pt x="723" y="652"/>
                  <a:pt x="724" y="652"/>
                </a:cubicBezTo>
                <a:cubicBezTo>
                  <a:pt x="725" y="651"/>
                  <a:pt x="726" y="651"/>
                  <a:pt x="727" y="650"/>
                </a:cubicBezTo>
                <a:cubicBezTo>
                  <a:pt x="727" y="650"/>
                  <a:pt x="727" y="650"/>
                  <a:pt x="727" y="650"/>
                </a:cubicBezTo>
                <a:cubicBezTo>
                  <a:pt x="727" y="650"/>
                  <a:pt x="727" y="650"/>
                  <a:pt x="727" y="650"/>
                </a:cubicBezTo>
                <a:cubicBezTo>
                  <a:pt x="727" y="648"/>
                  <a:pt x="727" y="647"/>
                  <a:pt x="727" y="645"/>
                </a:cubicBezTo>
                <a:cubicBezTo>
                  <a:pt x="727" y="645"/>
                  <a:pt x="727" y="645"/>
                  <a:pt x="727" y="645"/>
                </a:cubicBezTo>
                <a:cubicBezTo>
                  <a:pt x="726" y="645"/>
                  <a:pt x="726" y="645"/>
                  <a:pt x="726" y="645"/>
                </a:cubicBezTo>
                <a:cubicBezTo>
                  <a:pt x="725" y="644"/>
                  <a:pt x="724" y="644"/>
                  <a:pt x="723" y="644"/>
                </a:cubicBezTo>
                <a:cubicBezTo>
                  <a:pt x="722" y="644"/>
                  <a:pt x="721" y="643"/>
                  <a:pt x="720" y="643"/>
                </a:cubicBezTo>
                <a:cubicBezTo>
                  <a:pt x="720" y="643"/>
                  <a:pt x="720" y="643"/>
                  <a:pt x="720" y="643"/>
                </a:cubicBezTo>
                <a:cubicBezTo>
                  <a:pt x="720" y="642"/>
                  <a:pt x="720" y="642"/>
                  <a:pt x="720" y="641"/>
                </a:cubicBezTo>
                <a:cubicBezTo>
                  <a:pt x="720" y="641"/>
                  <a:pt x="720" y="640"/>
                  <a:pt x="720" y="640"/>
                </a:cubicBezTo>
                <a:cubicBezTo>
                  <a:pt x="720" y="640"/>
                  <a:pt x="720" y="640"/>
                  <a:pt x="720" y="640"/>
                </a:cubicBezTo>
                <a:cubicBezTo>
                  <a:pt x="721" y="640"/>
                  <a:pt x="722" y="639"/>
                  <a:pt x="723" y="639"/>
                </a:cubicBezTo>
                <a:cubicBezTo>
                  <a:pt x="724" y="639"/>
                  <a:pt x="725" y="638"/>
                  <a:pt x="726" y="638"/>
                </a:cubicBezTo>
                <a:cubicBezTo>
                  <a:pt x="727" y="638"/>
                  <a:pt x="727" y="638"/>
                  <a:pt x="727" y="638"/>
                </a:cubicBezTo>
                <a:cubicBezTo>
                  <a:pt x="727" y="638"/>
                  <a:pt x="727" y="638"/>
                  <a:pt x="727" y="638"/>
                </a:cubicBezTo>
                <a:cubicBezTo>
                  <a:pt x="727" y="636"/>
                  <a:pt x="727" y="634"/>
                  <a:pt x="727" y="633"/>
                </a:cubicBezTo>
                <a:cubicBezTo>
                  <a:pt x="727" y="633"/>
                  <a:pt x="727" y="633"/>
                  <a:pt x="727" y="633"/>
                </a:cubicBezTo>
                <a:cubicBezTo>
                  <a:pt x="727" y="633"/>
                  <a:pt x="727" y="633"/>
                  <a:pt x="727" y="633"/>
                </a:cubicBezTo>
                <a:cubicBezTo>
                  <a:pt x="726" y="632"/>
                  <a:pt x="725" y="632"/>
                  <a:pt x="724" y="631"/>
                </a:cubicBezTo>
                <a:cubicBezTo>
                  <a:pt x="723" y="631"/>
                  <a:pt x="722" y="630"/>
                  <a:pt x="722" y="630"/>
                </a:cubicBezTo>
                <a:cubicBezTo>
                  <a:pt x="722" y="629"/>
                  <a:pt x="722" y="628"/>
                  <a:pt x="722" y="627"/>
                </a:cubicBezTo>
                <a:cubicBezTo>
                  <a:pt x="723" y="627"/>
                  <a:pt x="724" y="626"/>
                  <a:pt x="726" y="626"/>
                </a:cubicBezTo>
                <a:cubicBezTo>
                  <a:pt x="727" y="626"/>
                  <a:pt x="728" y="626"/>
                  <a:pt x="729" y="626"/>
                </a:cubicBezTo>
                <a:cubicBezTo>
                  <a:pt x="729" y="626"/>
                  <a:pt x="729" y="626"/>
                  <a:pt x="729" y="626"/>
                </a:cubicBezTo>
                <a:cubicBezTo>
                  <a:pt x="729" y="626"/>
                  <a:pt x="729" y="626"/>
                  <a:pt x="729" y="626"/>
                </a:cubicBezTo>
                <a:cubicBezTo>
                  <a:pt x="730" y="624"/>
                  <a:pt x="730" y="623"/>
                  <a:pt x="731" y="621"/>
                </a:cubicBezTo>
                <a:cubicBezTo>
                  <a:pt x="731" y="621"/>
                  <a:pt x="731" y="621"/>
                  <a:pt x="731" y="621"/>
                </a:cubicBezTo>
                <a:cubicBezTo>
                  <a:pt x="731" y="621"/>
                  <a:pt x="731" y="621"/>
                  <a:pt x="731" y="621"/>
                </a:cubicBezTo>
                <a:cubicBezTo>
                  <a:pt x="730" y="620"/>
                  <a:pt x="729" y="620"/>
                  <a:pt x="728" y="619"/>
                </a:cubicBezTo>
                <a:cubicBezTo>
                  <a:pt x="728" y="618"/>
                  <a:pt x="727" y="618"/>
                  <a:pt x="726" y="617"/>
                </a:cubicBezTo>
                <a:cubicBezTo>
                  <a:pt x="727" y="616"/>
                  <a:pt x="727" y="615"/>
                  <a:pt x="728" y="614"/>
                </a:cubicBezTo>
                <a:cubicBezTo>
                  <a:pt x="729" y="614"/>
                  <a:pt x="730" y="614"/>
                  <a:pt x="731" y="615"/>
                </a:cubicBezTo>
                <a:cubicBezTo>
                  <a:pt x="732" y="615"/>
                  <a:pt x="733" y="615"/>
                  <a:pt x="734" y="615"/>
                </a:cubicBezTo>
                <a:cubicBezTo>
                  <a:pt x="734" y="615"/>
                  <a:pt x="734" y="615"/>
                  <a:pt x="734" y="615"/>
                </a:cubicBezTo>
                <a:cubicBezTo>
                  <a:pt x="734" y="615"/>
                  <a:pt x="734" y="615"/>
                  <a:pt x="734" y="615"/>
                </a:cubicBezTo>
                <a:cubicBezTo>
                  <a:pt x="735" y="613"/>
                  <a:pt x="736" y="612"/>
                  <a:pt x="737" y="611"/>
                </a:cubicBezTo>
                <a:cubicBezTo>
                  <a:pt x="737" y="611"/>
                  <a:pt x="737" y="611"/>
                  <a:pt x="737" y="611"/>
                </a:cubicBezTo>
                <a:cubicBezTo>
                  <a:pt x="737" y="610"/>
                  <a:pt x="737" y="610"/>
                  <a:pt x="737" y="610"/>
                </a:cubicBezTo>
                <a:cubicBezTo>
                  <a:pt x="737" y="610"/>
                  <a:pt x="736" y="609"/>
                  <a:pt x="735" y="608"/>
                </a:cubicBezTo>
                <a:cubicBezTo>
                  <a:pt x="735" y="607"/>
                  <a:pt x="734" y="606"/>
                  <a:pt x="734" y="606"/>
                </a:cubicBezTo>
                <a:cubicBezTo>
                  <a:pt x="734" y="605"/>
                  <a:pt x="735" y="604"/>
                  <a:pt x="736" y="603"/>
                </a:cubicBezTo>
                <a:cubicBezTo>
                  <a:pt x="737" y="603"/>
                  <a:pt x="738" y="604"/>
                  <a:pt x="739" y="604"/>
                </a:cubicBezTo>
                <a:cubicBezTo>
                  <a:pt x="740" y="604"/>
                  <a:pt x="741" y="605"/>
                  <a:pt x="742" y="605"/>
                </a:cubicBezTo>
                <a:cubicBezTo>
                  <a:pt x="742" y="605"/>
                  <a:pt x="742" y="605"/>
                  <a:pt x="742" y="605"/>
                </a:cubicBezTo>
                <a:cubicBezTo>
                  <a:pt x="742" y="605"/>
                  <a:pt x="742" y="605"/>
                  <a:pt x="742" y="605"/>
                </a:cubicBezTo>
                <a:cubicBezTo>
                  <a:pt x="743" y="604"/>
                  <a:pt x="745" y="603"/>
                  <a:pt x="746" y="602"/>
                </a:cubicBezTo>
                <a:cubicBezTo>
                  <a:pt x="746" y="602"/>
                  <a:pt x="746" y="602"/>
                  <a:pt x="746" y="602"/>
                </a:cubicBezTo>
                <a:cubicBezTo>
                  <a:pt x="746" y="601"/>
                  <a:pt x="746" y="601"/>
                  <a:pt x="746" y="601"/>
                </a:cubicBezTo>
                <a:cubicBezTo>
                  <a:pt x="746" y="600"/>
                  <a:pt x="745" y="599"/>
                  <a:pt x="745" y="599"/>
                </a:cubicBezTo>
                <a:cubicBezTo>
                  <a:pt x="744" y="598"/>
                  <a:pt x="744" y="597"/>
                  <a:pt x="744" y="596"/>
                </a:cubicBezTo>
                <a:cubicBezTo>
                  <a:pt x="745" y="595"/>
                  <a:pt x="746" y="594"/>
                  <a:pt x="746" y="594"/>
                </a:cubicBezTo>
                <a:cubicBezTo>
                  <a:pt x="747" y="594"/>
                  <a:pt x="748" y="595"/>
                  <a:pt x="749" y="595"/>
                </a:cubicBezTo>
                <a:cubicBezTo>
                  <a:pt x="750" y="596"/>
                  <a:pt x="751" y="597"/>
                  <a:pt x="752" y="597"/>
                </a:cubicBezTo>
                <a:cubicBezTo>
                  <a:pt x="752" y="597"/>
                  <a:pt x="752" y="597"/>
                  <a:pt x="752" y="597"/>
                </a:cubicBezTo>
                <a:cubicBezTo>
                  <a:pt x="752" y="597"/>
                  <a:pt x="752" y="597"/>
                  <a:pt x="752" y="597"/>
                </a:cubicBezTo>
                <a:cubicBezTo>
                  <a:pt x="754" y="596"/>
                  <a:pt x="755" y="595"/>
                  <a:pt x="757" y="595"/>
                </a:cubicBezTo>
                <a:cubicBezTo>
                  <a:pt x="757" y="594"/>
                  <a:pt x="757" y="594"/>
                  <a:pt x="757" y="594"/>
                </a:cubicBezTo>
                <a:cubicBezTo>
                  <a:pt x="757" y="594"/>
                  <a:pt x="757" y="594"/>
                  <a:pt x="757" y="594"/>
                </a:cubicBezTo>
                <a:cubicBezTo>
                  <a:pt x="757" y="593"/>
                  <a:pt x="757" y="592"/>
                  <a:pt x="756" y="591"/>
                </a:cubicBezTo>
                <a:cubicBezTo>
                  <a:pt x="756" y="590"/>
                  <a:pt x="756" y="589"/>
                  <a:pt x="756" y="588"/>
                </a:cubicBezTo>
                <a:cubicBezTo>
                  <a:pt x="757" y="588"/>
                  <a:pt x="758" y="588"/>
                  <a:pt x="759" y="587"/>
                </a:cubicBezTo>
                <a:cubicBezTo>
                  <a:pt x="760" y="588"/>
                  <a:pt x="760" y="588"/>
                  <a:pt x="761" y="589"/>
                </a:cubicBezTo>
                <a:cubicBezTo>
                  <a:pt x="762" y="590"/>
                  <a:pt x="763" y="591"/>
                  <a:pt x="763" y="591"/>
                </a:cubicBezTo>
                <a:cubicBezTo>
                  <a:pt x="764" y="591"/>
                  <a:pt x="764" y="591"/>
                  <a:pt x="764" y="591"/>
                </a:cubicBezTo>
                <a:cubicBezTo>
                  <a:pt x="764" y="591"/>
                  <a:pt x="764" y="591"/>
                  <a:pt x="764" y="591"/>
                </a:cubicBezTo>
                <a:cubicBezTo>
                  <a:pt x="766" y="591"/>
                  <a:pt x="767" y="590"/>
                  <a:pt x="769" y="590"/>
                </a:cubicBezTo>
                <a:cubicBezTo>
                  <a:pt x="769" y="590"/>
                  <a:pt x="769" y="590"/>
                  <a:pt x="769" y="590"/>
                </a:cubicBezTo>
                <a:cubicBezTo>
                  <a:pt x="769" y="589"/>
                  <a:pt x="769" y="589"/>
                  <a:pt x="769" y="589"/>
                </a:cubicBezTo>
                <a:cubicBezTo>
                  <a:pt x="769" y="589"/>
                  <a:pt x="769" y="588"/>
                  <a:pt x="769" y="587"/>
                </a:cubicBezTo>
                <a:cubicBezTo>
                  <a:pt x="770" y="586"/>
                  <a:pt x="770" y="585"/>
                  <a:pt x="770" y="584"/>
                </a:cubicBezTo>
                <a:cubicBezTo>
                  <a:pt x="771" y="584"/>
                  <a:pt x="772" y="583"/>
                  <a:pt x="773" y="583"/>
                </a:cubicBezTo>
                <a:cubicBezTo>
                  <a:pt x="774" y="584"/>
                  <a:pt x="774" y="585"/>
                  <a:pt x="775" y="585"/>
                </a:cubicBezTo>
                <a:cubicBezTo>
                  <a:pt x="775" y="586"/>
                  <a:pt x="776" y="587"/>
                  <a:pt x="776" y="588"/>
                </a:cubicBezTo>
                <a:cubicBezTo>
                  <a:pt x="776" y="588"/>
                  <a:pt x="776" y="588"/>
                  <a:pt x="776" y="588"/>
                </a:cubicBezTo>
                <a:cubicBezTo>
                  <a:pt x="777" y="588"/>
                  <a:pt x="777" y="588"/>
                  <a:pt x="777" y="588"/>
                </a:cubicBezTo>
                <a:cubicBezTo>
                  <a:pt x="778" y="588"/>
                  <a:pt x="780" y="588"/>
                  <a:pt x="782" y="588"/>
                </a:cubicBezTo>
                <a:cubicBezTo>
                  <a:pt x="782" y="588"/>
                  <a:pt x="782" y="588"/>
                  <a:pt x="782" y="588"/>
                </a:cubicBezTo>
                <a:cubicBezTo>
                  <a:pt x="782" y="587"/>
                  <a:pt x="782" y="587"/>
                  <a:pt x="782" y="587"/>
                </a:cubicBezTo>
                <a:cubicBezTo>
                  <a:pt x="783" y="587"/>
                  <a:pt x="783" y="586"/>
                  <a:pt x="783" y="585"/>
                </a:cubicBezTo>
                <a:cubicBezTo>
                  <a:pt x="784" y="584"/>
                  <a:pt x="784" y="583"/>
                  <a:pt x="784" y="582"/>
                </a:cubicBezTo>
                <a:cubicBezTo>
                  <a:pt x="784" y="582"/>
                  <a:pt x="784" y="582"/>
                  <a:pt x="784" y="582"/>
                </a:cubicBezTo>
                <a:cubicBezTo>
                  <a:pt x="785" y="582"/>
                  <a:pt x="787" y="582"/>
                  <a:pt x="788" y="582"/>
                </a:cubicBezTo>
                <a:cubicBezTo>
                  <a:pt x="788" y="582"/>
                  <a:pt x="788" y="582"/>
                  <a:pt x="788" y="582"/>
                </a:cubicBezTo>
                <a:cubicBezTo>
                  <a:pt x="788" y="583"/>
                  <a:pt x="788" y="584"/>
                  <a:pt x="789" y="585"/>
                </a:cubicBezTo>
                <a:cubicBezTo>
                  <a:pt x="789" y="586"/>
                  <a:pt x="789" y="587"/>
                  <a:pt x="790" y="587"/>
                </a:cubicBezTo>
                <a:cubicBezTo>
                  <a:pt x="790" y="588"/>
                  <a:pt x="790" y="588"/>
                  <a:pt x="790" y="588"/>
                </a:cubicBezTo>
                <a:cubicBezTo>
                  <a:pt x="790" y="588"/>
                  <a:pt x="790" y="588"/>
                  <a:pt x="790" y="588"/>
                </a:cubicBezTo>
                <a:cubicBezTo>
                  <a:pt x="792" y="588"/>
                  <a:pt x="794" y="588"/>
                  <a:pt x="795" y="588"/>
                </a:cubicBezTo>
                <a:cubicBezTo>
                  <a:pt x="796" y="588"/>
                  <a:pt x="796" y="588"/>
                  <a:pt x="796" y="588"/>
                </a:cubicBezTo>
                <a:cubicBezTo>
                  <a:pt x="796" y="588"/>
                  <a:pt x="796" y="588"/>
                  <a:pt x="796" y="588"/>
                </a:cubicBezTo>
                <a:cubicBezTo>
                  <a:pt x="796" y="587"/>
                  <a:pt x="797" y="586"/>
                  <a:pt x="797" y="585"/>
                </a:cubicBezTo>
                <a:cubicBezTo>
                  <a:pt x="798" y="585"/>
                  <a:pt x="798" y="584"/>
                  <a:pt x="799" y="583"/>
                </a:cubicBezTo>
                <a:cubicBezTo>
                  <a:pt x="800" y="583"/>
                  <a:pt x="801" y="584"/>
                  <a:pt x="802" y="584"/>
                </a:cubicBezTo>
                <a:cubicBezTo>
                  <a:pt x="802" y="585"/>
                  <a:pt x="802" y="586"/>
                  <a:pt x="803" y="587"/>
                </a:cubicBezTo>
                <a:cubicBezTo>
                  <a:pt x="803" y="588"/>
                  <a:pt x="803" y="589"/>
                  <a:pt x="803" y="589"/>
                </a:cubicBezTo>
                <a:cubicBezTo>
                  <a:pt x="803" y="590"/>
                  <a:pt x="803" y="590"/>
                  <a:pt x="803" y="590"/>
                </a:cubicBezTo>
                <a:cubicBezTo>
                  <a:pt x="803" y="590"/>
                  <a:pt x="803" y="590"/>
                  <a:pt x="803" y="590"/>
                </a:cubicBezTo>
                <a:cubicBezTo>
                  <a:pt x="805" y="590"/>
                  <a:pt x="806" y="591"/>
                  <a:pt x="808" y="591"/>
                </a:cubicBezTo>
                <a:cubicBezTo>
                  <a:pt x="808" y="591"/>
                  <a:pt x="808" y="591"/>
                  <a:pt x="808" y="591"/>
                </a:cubicBezTo>
                <a:cubicBezTo>
                  <a:pt x="809" y="591"/>
                  <a:pt x="809" y="591"/>
                  <a:pt x="809" y="591"/>
                </a:cubicBezTo>
                <a:cubicBezTo>
                  <a:pt x="809" y="591"/>
                  <a:pt x="810" y="590"/>
                  <a:pt x="811" y="589"/>
                </a:cubicBezTo>
                <a:cubicBezTo>
                  <a:pt x="812" y="588"/>
                  <a:pt x="812" y="588"/>
                  <a:pt x="813" y="587"/>
                </a:cubicBezTo>
                <a:cubicBezTo>
                  <a:pt x="814" y="588"/>
                  <a:pt x="815" y="588"/>
                  <a:pt x="816" y="588"/>
                </a:cubicBezTo>
                <a:cubicBezTo>
                  <a:pt x="816" y="589"/>
                  <a:pt x="816" y="590"/>
                  <a:pt x="816" y="591"/>
                </a:cubicBezTo>
                <a:cubicBezTo>
                  <a:pt x="815" y="592"/>
                  <a:pt x="815" y="593"/>
                  <a:pt x="815" y="594"/>
                </a:cubicBezTo>
                <a:cubicBezTo>
                  <a:pt x="815" y="594"/>
                  <a:pt x="815" y="594"/>
                  <a:pt x="815" y="594"/>
                </a:cubicBezTo>
                <a:cubicBezTo>
                  <a:pt x="815" y="595"/>
                  <a:pt x="815" y="595"/>
                  <a:pt x="815" y="595"/>
                </a:cubicBezTo>
                <a:cubicBezTo>
                  <a:pt x="817" y="595"/>
                  <a:pt x="818" y="596"/>
                  <a:pt x="820" y="597"/>
                </a:cubicBezTo>
                <a:cubicBezTo>
                  <a:pt x="820" y="597"/>
                  <a:pt x="820" y="597"/>
                  <a:pt x="820" y="597"/>
                </a:cubicBezTo>
                <a:cubicBezTo>
                  <a:pt x="820" y="597"/>
                  <a:pt x="820" y="597"/>
                  <a:pt x="820" y="597"/>
                </a:cubicBezTo>
                <a:cubicBezTo>
                  <a:pt x="821" y="597"/>
                  <a:pt x="822" y="596"/>
                  <a:pt x="823" y="595"/>
                </a:cubicBezTo>
                <a:cubicBezTo>
                  <a:pt x="824" y="595"/>
                  <a:pt x="825" y="594"/>
                  <a:pt x="826" y="594"/>
                </a:cubicBezTo>
                <a:cubicBezTo>
                  <a:pt x="826" y="594"/>
                  <a:pt x="827" y="595"/>
                  <a:pt x="828" y="596"/>
                </a:cubicBezTo>
                <a:cubicBezTo>
                  <a:pt x="828" y="597"/>
                  <a:pt x="827" y="598"/>
                  <a:pt x="827" y="598"/>
                </a:cubicBezTo>
                <a:cubicBezTo>
                  <a:pt x="827" y="599"/>
                  <a:pt x="826" y="600"/>
                  <a:pt x="826" y="601"/>
                </a:cubicBezTo>
                <a:cubicBezTo>
                  <a:pt x="826" y="602"/>
                  <a:pt x="826" y="602"/>
                  <a:pt x="826" y="602"/>
                </a:cubicBezTo>
                <a:cubicBezTo>
                  <a:pt x="826" y="602"/>
                  <a:pt x="826" y="602"/>
                  <a:pt x="826" y="602"/>
                </a:cubicBezTo>
                <a:cubicBezTo>
                  <a:pt x="827" y="603"/>
                  <a:pt x="829" y="604"/>
                  <a:pt x="830" y="605"/>
                </a:cubicBezTo>
                <a:cubicBezTo>
                  <a:pt x="830" y="605"/>
                  <a:pt x="830" y="605"/>
                  <a:pt x="830" y="605"/>
                </a:cubicBezTo>
                <a:cubicBezTo>
                  <a:pt x="830" y="605"/>
                  <a:pt x="830" y="605"/>
                  <a:pt x="830" y="605"/>
                </a:cubicBezTo>
                <a:cubicBezTo>
                  <a:pt x="831" y="605"/>
                  <a:pt x="832" y="604"/>
                  <a:pt x="833" y="604"/>
                </a:cubicBezTo>
                <a:cubicBezTo>
                  <a:pt x="834" y="604"/>
                  <a:pt x="835" y="603"/>
                  <a:pt x="836" y="603"/>
                </a:cubicBezTo>
                <a:cubicBezTo>
                  <a:pt x="837" y="604"/>
                  <a:pt x="838" y="605"/>
                  <a:pt x="838" y="606"/>
                </a:cubicBezTo>
                <a:cubicBezTo>
                  <a:pt x="838" y="606"/>
                  <a:pt x="837" y="607"/>
                  <a:pt x="837" y="608"/>
                </a:cubicBezTo>
                <a:cubicBezTo>
                  <a:pt x="836" y="609"/>
                  <a:pt x="835" y="610"/>
                  <a:pt x="835" y="610"/>
                </a:cubicBezTo>
                <a:cubicBezTo>
                  <a:pt x="835" y="611"/>
                  <a:pt x="835" y="611"/>
                  <a:pt x="835" y="611"/>
                </a:cubicBezTo>
                <a:cubicBezTo>
                  <a:pt x="835" y="611"/>
                  <a:pt x="835" y="611"/>
                  <a:pt x="835" y="611"/>
                </a:cubicBezTo>
                <a:cubicBezTo>
                  <a:pt x="836" y="612"/>
                  <a:pt x="837" y="613"/>
                  <a:pt x="838" y="615"/>
                </a:cubicBezTo>
                <a:cubicBezTo>
                  <a:pt x="838" y="615"/>
                  <a:pt x="838" y="615"/>
                  <a:pt x="838" y="615"/>
                </a:cubicBezTo>
                <a:cubicBezTo>
                  <a:pt x="838" y="615"/>
                  <a:pt x="838" y="615"/>
                  <a:pt x="838" y="615"/>
                </a:cubicBezTo>
                <a:cubicBezTo>
                  <a:pt x="839" y="615"/>
                  <a:pt x="840" y="615"/>
                  <a:pt x="841" y="615"/>
                </a:cubicBezTo>
                <a:cubicBezTo>
                  <a:pt x="842" y="614"/>
                  <a:pt x="843" y="614"/>
                  <a:pt x="844" y="614"/>
                </a:cubicBezTo>
                <a:cubicBezTo>
                  <a:pt x="845" y="615"/>
                  <a:pt x="845" y="616"/>
                  <a:pt x="846" y="617"/>
                </a:cubicBezTo>
                <a:cubicBezTo>
                  <a:pt x="845" y="618"/>
                  <a:pt x="844" y="618"/>
                  <a:pt x="844" y="619"/>
                </a:cubicBezTo>
                <a:cubicBezTo>
                  <a:pt x="843" y="620"/>
                  <a:pt x="842" y="620"/>
                  <a:pt x="841" y="621"/>
                </a:cubicBezTo>
                <a:cubicBezTo>
                  <a:pt x="841" y="621"/>
                  <a:pt x="841" y="621"/>
                  <a:pt x="841" y="621"/>
                </a:cubicBezTo>
                <a:cubicBezTo>
                  <a:pt x="841" y="621"/>
                  <a:pt x="841" y="621"/>
                  <a:pt x="841" y="621"/>
                </a:cubicBezTo>
                <a:cubicBezTo>
                  <a:pt x="842" y="623"/>
                  <a:pt x="842" y="624"/>
                  <a:pt x="843" y="626"/>
                </a:cubicBezTo>
                <a:cubicBezTo>
                  <a:pt x="843" y="626"/>
                  <a:pt x="843" y="626"/>
                  <a:pt x="843" y="626"/>
                </a:cubicBezTo>
                <a:cubicBezTo>
                  <a:pt x="843" y="626"/>
                  <a:pt x="843" y="626"/>
                  <a:pt x="843" y="626"/>
                </a:cubicBezTo>
                <a:cubicBezTo>
                  <a:pt x="844" y="626"/>
                  <a:pt x="845" y="626"/>
                  <a:pt x="846" y="626"/>
                </a:cubicBezTo>
                <a:cubicBezTo>
                  <a:pt x="847" y="626"/>
                  <a:pt x="849" y="627"/>
                  <a:pt x="850" y="627"/>
                </a:cubicBezTo>
                <a:cubicBezTo>
                  <a:pt x="850" y="628"/>
                  <a:pt x="850" y="629"/>
                  <a:pt x="850" y="630"/>
                </a:cubicBezTo>
                <a:cubicBezTo>
                  <a:pt x="849" y="630"/>
                  <a:pt x="849" y="631"/>
                  <a:pt x="848" y="631"/>
                </a:cubicBezTo>
                <a:cubicBezTo>
                  <a:pt x="847" y="632"/>
                  <a:pt x="846" y="632"/>
                  <a:pt x="845" y="633"/>
                </a:cubicBezTo>
                <a:cubicBezTo>
                  <a:pt x="845" y="633"/>
                  <a:pt x="845" y="633"/>
                  <a:pt x="845" y="633"/>
                </a:cubicBezTo>
                <a:cubicBezTo>
                  <a:pt x="845" y="633"/>
                  <a:pt x="845" y="633"/>
                  <a:pt x="845" y="633"/>
                </a:cubicBezTo>
                <a:cubicBezTo>
                  <a:pt x="845" y="634"/>
                  <a:pt x="845" y="636"/>
                  <a:pt x="845" y="638"/>
                </a:cubicBezTo>
                <a:cubicBezTo>
                  <a:pt x="845" y="638"/>
                  <a:pt x="845" y="638"/>
                  <a:pt x="845" y="638"/>
                </a:cubicBezTo>
                <a:cubicBezTo>
                  <a:pt x="846" y="638"/>
                  <a:pt x="846" y="638"/>
                  <a:pt x="846" y="638"/>
                </a:cubicBezTo>
                <a:cubicBezTo>
                  <a:pt x="846" y="638"/>
                  <a:pt x="848" y="639"/>
                  <a:pt x="849" y="639"/>
                </a:cubicBezTo>
                <a:cubicBezTo>
                  <a:pt x="850" y="639"/>
                  <a:pt x="851" y="640"/>
                  <a:pt x="852" y="640"/>
                </a:cubicBezTo>
                <a:close/>
                <a:moveTo>
                  <a:pt x="754" y="218"/>
                </a:moveTo>
                <a:cubicBezTo>
                  <a:pt x="755" y="217"/>
                  <a:pt x="755" y="217"/>
                  <a:pt x="755" y="217"/>
                </a:cubicBezTo>
                <a:cubicBezTo>
                  <a:pt x="754" y="217"/>
                  <a:pt x="754" y="217"/>
                  <a:pt x="754" y="217"/>
                </a:cubicBezTo>
                <a:cubicBezTo>
                  <a:pt x="751" y="217"/>
                  <a:pt x="749" y="217"/>
                  <a:pt x="746" y="217"/>
                </a:cubicBezTo>
                <a:cubicBezTo>
                  <a:pt x="746" y="217"/>
                  <a:pt x="746" y="217"/>
                  <a:pt x="746" y="217"/>
                </a:cubicBezTo>
                <a:cubicBezTo>
                  <a:pt x="746" y="217"/>
                  <a:pt x="746" y="217"/>
                  <a:pt x="746" y="217"/>
                </a:cubicBezTo>
                <a:cubicBezTo>
                  <a:pt x="739" y="223"/>
                  <a:pt x="728" y="231"/>
                  <a:pt x="719" y="232"/>
                </a:cubicBezTo>
                <a:cubicBezTo>
                  <a:pt x="718" y="232"/>
                  <a:pt x="718" y="232"/>
                  <a:pt x="718" y="232"/>
                </a:cubicBezTo>
                <a:cubicBezTo>
                  <a:pt x="719" y="233"/>
                  <a:pt x="719" y="233"/>
                  <a:pt x="719" y="233"/>
                </a:cubicBezTo>
                <a:cubicBezTo>
                  <a:pt x="724" y="237"/>
                  <a:pt x="730" y="241"/>
                  <a:pt x="737" y="243"/>
                </a:cubicBezTo>
                <a:cubicBezTo>
                  <a:pt x="737" y="243"/>
                  <a:pt x="737" y="243"/>
                  <a:pt x="737" y="243"/>
                </a:cubicBezTo>
                <a:cubicBezTo>
                  <a:pt x="737" y="243"/>
                  <a:pt x="737" y="243"/>
                  <a:pt x="737" y="243"/>
                </a:cubicBezTo>
                <a:cubicBezTo>
                  <a:pt x="744" y="239"/>
                  <a:pt x="752" y="229"/>
                  <a:pt x="754" y="218"/>
                </a:cubicBezTo>
                <a:close/>
                <a:moveTo>
                  <a:pt x="766" y="444"/>
                </a:moveTo>
                <a:cubicBezTo>
                  <a:pt x="779" y="432"/>
                  <a:pt x="779" y="413"/>
                  <a:pt x="766" y="401"/>
                </a:cubicBezTo>
                <a:cubicBezTo>
                  <a:pt x="760" y="395"/>
                  <a:pt x="752" y="392"/>
                  <a:pt x="743" y="392"/>
                </a:cubicBezTo>
                <a:cubicBezTo>
                  <a:pt x="734" y="392"/>
                  <a:pt x="726" y="395"/>
                  <a:pt x="719" y="401"/>
                </a:cubicBezTo>
                <a:cubicBezTo>
                  <a:pt x="713" y="407"/>
                  <a:pt x="710" y="414"/>
                  <a:pt x="710" y="423"/>
                </a:cubicBezTo>
                <a:cubicBezTo>
                  <a:pt x="710" y="431"/>
                  <a:pt x="713" y="438"/>
                  <a:pt x="719" y="444"/>
                </a:cubicBezTo>
                <a:cubicBezTo>
                  <a:pt x="726" y="450"/>
                  <a:pt x="734" y="453"/>
                  <a:pt x="743" y="453"/>
                </a:cubicBezTo>
                <a:cubicBezTo>
                  <a:pt x="752" y="453"/>
                  <a:pt x="760" y="450"/>
                  <a:pt x="766" y="444"/>
                </a:cubicBezTo>
                <a:close/>
                <a:moveTo>
                  <a:pt x="706" y="189"/>
                </a:moveTo>
                <a:cubicBezTo>
                  <a:pt x="706" y="189"/>
                  <a:pt x="706" y="189"/>
                  <a:pt x="706" y="189"/>
                </a:cubicBezTo>
                <a:cubicBezTo>
                  <a:pt x="710" y="195"/>
                  <a:pt x="721" y="203"/>
                  <a:pt x="734" y="205"/>
                </a:cubicBezTo>
                <a:cubicBezTo>
                  <a:pt x="735" y="205"/>
                  <a:pt x="735" y="205"/>
                  <a:pt x="735" y="205"/>
                </a:cubicBezTo>
                <a:cubicBezTo>
                  <a:pt x="734" y="204"/>
                  <a:pt x="734" y="204"/>
                  <a:pt x="734" y="204"/>
                </a:cubicBezTo>
                <a:cubicBezTo>
                  <a:pt x="734" y="204"/>
                  <a:pt x="734" y="203"/>
                  <a:pt x="734" y="203"/>
                </a:cubicBezTo>
                <a:cubicBezTo>
                  <a:pt x="734" y="201"/>
                  <a:pt x="734" y="199"/>
                  <a:pt x="735" y="198"/>
                </a:cubicBezTo>
                <a:cubicBezTo>
                  <a:pt x="735" y="197"/>
                  <a:pt x="735" y="197"/>
                  <a:pt x="735" y="197"/>
                </a:cubicBezTo>
                <a:cubicBezTo>
                  <a:pt x="735" y="197"/>
                  <a:pt x="735" y="197"/>
                  <a:pt x="735" y="197"/>
                </a:cubicBezTo>
                <a:cubicBezTo>
                  <a:pt x="728" y="191"/>
                  <a:pt x="720" y="181"/>
                  <a:pt x="718" y="173"/>
                </a:cubicBezTo>
                <a:cubicBezTo>
                  <a:pt x="718" y="172"/>
                  <a:pt x="718" y="172"/>
                  <a:pt x="718" y="172"/>
                </a:cubicBezTo>
                <a:cubicBezTo>
                  <a:pt x="717" y="173"/>
                  <a:pt x="717" y="173"/>
                  <a:pt x="717" y="173"/>
                </a:cubicBezTo>
                <a:cubicBezTo>
                  <a:pt x="712" y="177"/>
                  <a:pt x="709" y="183"/>
                  <a:pt x="706" y="189"/>
                </a:cubicBezTo>
                <a:close/>
                <a:moveTo>
                  <a:pt x="719" y="222"/>
                </a:moveTo>
                <a:cubicBezTo>
                  <a:pt x="727" y="222"/>
                  <a:pt x="735" y="219"/>
                  <a:pt x="741" y="215"/>
                </a:cubicBezTo>
                <a:cubicBezTo>
                  <a:pt x="742" y="215"/>
                  <a:pt x="742" y="215"/>
                  <a:pt x="742" y="215"/>
                </a:cubicBezTo>
                <a:cubicBezTo>
                  <a:pt x="741" y="214"/>
                  <a:pt x="741" y="214"/>
                  <a:pt x="741" y="214"/>
                </a:cubicBezTo>
                <a:cubicBezTo>
                  <a:pt x="739" y="213"/>
                  <a:pt x="737" y="211"/>
                  <a:pt x="736" y="209"/>
                </a:cubicBezTo>
                <a:cubicBezTo>
                  <a:pt x="736" y="209"/>
                  <a:pt x="736" y="209"/>
                  <a:pt x="736" y="209"/>
                </a:cubicBezTo>
                <a:cubicBezTo>
                  <a:pt x="736" y="209"/>
                  <a:pt x="736" y="209"/>
                  <a:pt x="736" y="209"/>
                </a:cubicBezTo>
                <a:cubicBezTo>
                  <a:pt x="726" y="209"/>
                  <a:pt x="712" y="207"/>
                  <a:pt x="705" y="203"/>
                </a:cubicBezTo>
                <a:cubicBezTo>
                  <a:pt x="704" y="202"/>
                  <a:pt x="704" y="202"/>
                  <a:pt x="704" y="202"/>
                </a:cubicBezTo>
                <a:cubicBezTo>
                  <a:pt x="704" y="203"/>
                  <a:pt x="704" y="203"/>
                  <a:pt x="704" y="203"/>
                </a:cubicBezTo>
                <a:cubicBezTo>
                  <a:pt x="704" y="204"/>
                  <a:pt x="704" y="204"/>
                  <a:pt x="704" y="205"/>
                </a:cubicBezTo>
                <a:cubicBezTo>
                  <a:pt x="705" y="210"/>
                  <a:pt x="706" y="216"/>
                  <a:pt x="709" y="221"/>
                </a:cubicBezTo>
                <a:cubicBezTo>
                  <a:pt x="709" y="221"/>
                  <a:pt x="709" y="221"/>
                  <a:pt x="709" y="221"/>
                </a:cubicBezTo>
                <a:cubicBezTo>
                  <a:pt x="709" y="222"/>
                  <a:pt x="709" y="222"/>
                  <a:pt x="709" y="222"/>
                </a:cubicBezTo>
                <a:cubicBezTo>
                  <a:pt x="712" y="222"/>
                  <a:pt x="716" y="222"/>
                  <a:pt x="719" y="222"/>
                </a:cubicBezTo>
                <a:close/>
                <a:moveTo>
                  <a:pt x="816" y="196"/>
                </a:moveTo>
                <a:cubicBezTo>
                  <a:pt x="816" y="197"/>
                  <a:pt x="816" y="198"/>
                  <a:pt x="816" y="198"/>
                </a:cubicBezTo>
                <a:cubicBezTo>
                  <a:pt x="816" y="199"/>
                  <a:pt x="816" y="199"/>
                  <a:pt x="816" y="200"/>
                </a:cubicBezTo>
                <a:cubicBezTo>
                  <a:pt x="815" y="200"/>
                  <a:pt x="813" y="201"/>
                  <a:pt x="812" y="201"/>
                </a:cubicBezTo>
                <a:cubicBezTo>
                  <a:pt x="810" y="202"/>
                  <a:pt x="808" y="203"/>
                  <a:pt x="806" y="203"/>
                </a:cubicBezTo>
                <a:cubicBezTo>
                  <a:pt x="806" y="204"/>
                  <a:pt x="806" y="204"/>
                  <a:pt x="806" y="204"/>
                </a:cubicBezTo>
                <a:cubicBezTo>
                  <a:pt x="806" y="204"/>
                  <a:pt x="806" y="204"/>
                  <a:pt x="806" y="204"/>
                </a:cubicBezTo>
                <a:cubicBezTo>
                  <a:pt x="806" y="205"/>
                  <a:pt x="806" y="206"/>
                  <a:pt x="806" y="208"/>
                </a:cubicBezTo>
                <a:cubicBezTo>
                  <a:pt x="806" y="208"/>
                  <a:pt x="806" y="208"/>
                  <a:pt x="806" y="208"/>
                </a:cubicBezTo>
                <a:cubicBezTo>
                  <a:pt x="806" y="208"/>
                  <a:pt x="806" y="208"/>
                  <a:pt x="806" y="208"/>
                </a:cubicBezTo>
                <a:cubicBezTo>
                  <a:pt x="807" y="209"/>
                  <a:pt x="809" y="210"/>
                  <a:pt x="811" y="211"/>
                </a:cubicBezTo>
                <a:cubicBezTo>
                  <a:pt x="812" y="212"/>
                  <a:pt x="814" y="212"/>
                  <a:pt x="815" y="213"/>
                </a:cubicBezTo>
                <a:cubicBezTo>
                  <a:pt x="814" y="214"/>
                  <a:pt x="814" y="215"/>
                  <a:pt x="814" y="217"/>
                </a:cubicBezTo>
                <a:cubicBezTo>
                  <a:pt x="812" y="217"/>
                  <a:pt x="811" y="217"/>
                  <a:pt x="809" y="217"/>
                </a:cubicBezTo>
                <a:cubicBezTo>
                  <a:pt x="807" y="217"/>
                  <a:pt x="805" y="217"/>
                  <a:pt x="804" y="217"/>
                </a:cubicBezTo>
                <a:cubicBezTo>
                  <a:pt x="803" y="218"/>
                  <a:pt x="803" y="218"/>
                  <a:pt x="803" y="218"/>
                </a:cubicBezTo>
                <a:cubicBezTo>
                  <a:pt x="803" y="218"/>
                  <a:pt x="803" y="218"/>
                  <a:pt x="803" y="218"/>
                </a:cubicBezTo>
                <a:cubicBezTo>
                  <a:pt x="803" y="219"/>
                  <a:pt x="802" y="220"/>
                  <a:pt x="802" y="221"/>
                </a:cubicBezTo>
                <a:cubicBezTo>
                  <a:pt x="802" y="222"/>
                  <a:pt x="802" y="222"/>
                  <a:pt x="802" y="222"/>
                </a:cubicBezTo>
                <a:cubicBezTo>
                  <a:pt x="802" y="222"/>
                  <a:pt x="802" y="222"/>
                  <a:pt x="802" y="222"/>
                </a:cubicBezTo>
                <a:cubicBezTo>
                  <a:pt x="803" y="223"/>
                  <a:pt x="804" y="225"/>
                  <a:pt x="806" y="226"/>
                </a:cubicBezTo>
                <a:cubicBezTo>
                  <a:pt x="807" y="227"/>
                  <a:pt x="808" y="228"/>
                  <a:pt x="809" y="229"/>
                </a:cubicBezTo>
                <a:cubicBezTo>
                  <a:pt x="808" y="230"/>
                  <a:pt x="807" y="231"/>
                  <a:pt x="807" y="232"/>
                </a:cubicBezTo>
                <a:cubicBezTo>
                  <a:pt x="805" y="232"/>
                  <a:pt x="804" y="231"/>
                  <a:pt x="802" y="231"/>
                </a:cubicBezTo>
                <a:cubicBezTo>
                  <a:pt x="800" y="231"/>
                  <a:pt x="798" y="230"/>
                  <a:pt x="797" y="230"/>
                </a:cubicBezTo>
                <a:cubicBezTo>
                  <a:pt x="796" y="230"/>
                  <a:pt x="796" y="230"/>
                  <a:pt x="796" y="230"/>
                </a:cubicBezTo>
                <a:cubicBezTo>
                  <a:pt x="796" y="230"/>
                  <a:pt x="796" y="230"/>
                  <a:pt x="796" y="230"/>
                </a:cubicBezTo>
                <a:cubicBezTo>
                  <a:pt x="795" y="231"/>
                  <a:pt x="794" y="233"/>
                  <a:pt x="794" y="234"/>
                </a:cubicBezTo>
                <a:cubicBezTo>
                  <a:pt x="793" y="234"/>
                  <a:pt x="793" y="234"/>
                  <a:pt x="793" y="234"/>
                </a:cubicBezTo>
                <a:cubicBezTo>
                  <a:pt x="793" y="234"/>
                  <a:pt x="793" y="234"/>
                  <a:pt x="793" y="234"/>
                </a:cubicBezTo>
                <a:cubicBezTo>
                  <a:pt x="794" y="235"/>
                  <a:pt x="795" y="237"/>
                  <a:pt x="796" y="239"/>
                </a:cubicBezTo>
                <a:cubicBezTo>
                  <a:pt x="797" y="240"/>
                  <a:pt x="797" y="241"/>
                  <a:pt x="798" y="242"/>
                </a:cubicBezTo>
                <a:cubicBezTo>
                  <a:pt x="797" y="243"/>
                  <a:pt x="796" y="244"/>
                  <a:pt x="795" y="245"/>
                </a:cubicBezTo>
                <a:cubicBezTo>
                  <a:pt x="794" y="244"/>
                  <a:pt x="793" y="244"/>
                  <a:pt x="791" y="243"/>
                </a:cubicBezTo>
                <a:cubicBezTo>
                  <a:pt x="789" y="242"/>
                  <a:pt x="788" y="241"/>
                  <a:pt x="786" y="241"/>
                </a:cubicBezTo>
                <a:cubicBezTo>
                  <a:pt x="786" y="241"/>
                  <a:pt x="786" y="241"/>
                  <a:pt x="786" y="241"/>
                </a:cubicBezTo>
                <a:cubicBezTo>
                  <a:pt x="785" y="241"/>
                  <a:pt x="785" y="241"/>
                  <a:pt x="785" y="241"/>
                </a:cubicBezTo>
                <a:cubicBezTo>
                  <a:pt x="784" y="242"/>
                  <a:pt x="783" y="242"/>
                  <a:pt x="782" y="243"/>
                </a:cubicBezTo>
                <a:cubicBezTo>
                  <a:pt x="782" y="243"/>
                  <a:pt x="782" y="243"/>
                  <a:pt x="782" y="243"/>
                </a:cubicBezTo>
                <a:cubicBezTo>
                  <a:pt x="782" y="244"/>
                  <a:pt x="782" y="244"/>
                  <a:pt x="782" y="244"/>
                </a:cubicBezTo>
                <a:cubicBezTo>
                  <a:pt x="782" y="245"/>
                  <a:pt x="782" y="247"/>
                  <a:pt x="783" y="249"/>
                </a:cubicBezTo>
                <a:cubicBezTo>
                  <a:pt x="783" y="250"/>
                  <a:pt x="783" y="252"/>
                  <a:pt x="784" y="253"/>
                </a:cubicBezTo>
                <a:cubicBezTo>
                  <a:pt x="782" y="253"/>
                  <a:pt x="781" y="254"/>
                  <a:pt x="780" y="254"/>
                </a:cubicBezTo>
                <a:cubicBezTo>
                  <a:pt x="779" y="254"/>
                  <a:pt x="778" y="253"/>
                  <a:pt x="777" y="252"/>
                </a:cubicBezTo>
                <a:cubicBezTo>
                  <a:pt x="775" y="250"/>
                  <a:pt x="774" y="249"/>
                  <a:pt x="773" y="248"/>
                </a:cubicBezTo>
                <a:cubicBezTo>
                  <a:pt x="772" y="248"/>
                  <a:pt x="772" y="248"/>
                  <a:pt x="772" y="248"/>
                </a:cubicBezTo>
                <a:cubicBezTo>
                  <a:pt x="772" y="248"/>
                  <a:pt x="772" y="248"/>
                  <a:pt x="772" y="248"/>
                </a:cubicBezTo>
                <a:cubicBezTo>
                  <a:pt x="771" y="248"/>
                  <a:pt x="769" y="249"/>
                  <a:pt x="768" y="249"/>
                </a:cubicBezTo>
                <a:cubicBezTo>
                  <a:pt x="768" y="249"/>
                  <a:pt x="768" y="249"/>
                  <a:pt x="768" y="249"/>
                </a:cubicBezTo>
                <a:cubicBezTo>
                  <a:pt x="768" y="250"/>
                  <a:pt x="768" y="250"/>
                  <a:pt x="768" y="250"/>
                </a:cubicBezTo>
                <a:cubicBezTo>
                  <a:pt x="767" y="251"/>
                  <a:pt x="767" y="253"/>
                  <a:pt x="767" y="255"/>
                </a:cubicBezTo>
                <a:cubicBezTo>
                  <a:pt x="767" y="256"/>
                  <a:pt x="767" y="258"/>
                  <a:pt x="766" y="259"/>
                </a:cubicBezTo>
                <a:cubicBezTo>
                  <a:pt x="765" y="259"/>
                  <a:pt x="764" y="259"/>
                  <a:pt x="763" y="260"/>
                </a:cubicBezTo>
                <a:cubicBezTo>
                  <a:pt x="762" y="259"/>
                  <a:pt x="761" y="257"/>
                  <a:pt x="760" y="256"/>
                </a:cubicBezTo>
                <a:cubicBezTo>
                  <a:pt x="759" y="255"/>
                  <a:pt x="758" y="253"/>
                  <a:pt x="757" y="252"/>
                </a:cubicBezTo>
                <a:cubicBezTo>
                  <a:pt x="757" y="251"/>
                  <a:pt x="757" y="251"/>
                  <a:pt x="757" y="251"/>
                </a:cubicBezTo>
                <a:cubicBezTo>
                  <a:pt x="757" y="251"/>
                  <a:pt x="757" y="251"/>
                  <a:pt x="757" y="251"/>
                </a:cubicBezTo>
                <a:cubicBezTo>
                  <a:pt x="755" y="252"/>
                  <a:pt x="754" y="252"/>
                  <a:pt x="752" y="252"/>
                </a:cubicBezTo>
                <a:cubicBezTo>
                  <a:pt x="752" y="252"/>
                  <a:pt x="752" y="252"/>
                  <a:pt x="752" y="252"/>
                </a:cubicBezTo>
                <a:cubicBezTo>
                  <a:pt x="752" y="252"/>
                  <a:pt x="752" y="252"/>
                  <a:pt x="752" y="252"/>
                </a:cubicBezTo>
                <a:cubicBezTo>
                  <a:pt x="751" y="253"/>
                  <a:pt x="750" y="255"/>
                  <a:pt x="750" y="257"/>
                </a:cubicBezTo>
                <a:cubicBezTo>
                  <a:pt x="749" y="258"/>
                  <a:pt x="749" y="259"/>
                  <a:pt x="748" y="261"/>
                </a:cubicBezTo>
                <a:cubicBezTo>
                  <a:pt x="747" y="260"/>
                  <a:pt x="745" y="260"/>
                  <a:pt x="744" y="260"/>
                </a:cubicBezTo>
                <a:cubicBezTo>
                  <a:pt x="744" y="259"/>
                  <a:pt x="743" y="258"/>
                  <a:pt x="743" y="256"/>
                </a:cubicBezTo>
                <a:cubicBezTo>
                  <a:pt x="743" y="254"/>
                  <a:pt x="742" y="253"/>
                  <a:pt x="742" y="251"/>
                </a:cubicBezTo>
                <a:cubicBezTo>
                  <a:pt x="742" y="251"/>
                  <a:pt x="742" y="251"/>
                  <a:pt x="742" y="251"/>
                </a:cubicBezTo>
                <a:cubicBezTo>
                  <a:pt x="741" y="251"/>
                  <a:pt x="741" y="251"/>
                  <a:pt x="741" y="251"/>
                </a:cubicBezTo>
                <a:cubicBezTo>
                  <a:pt x="740" y="251"/>
                  <a:pt x="738" y="250"/>
                  <a:pt x="737" y="250"/>
                </a:cubicBezTo>
                <a:cubicBezTo>
                  <a:pt x="737" y="250"/>
                  <a:pt x="737" y="250"/>
                  <a:pt x="737" y="250"/>
                </a:cubicBezTo>
                <a:cubicBezTo>
                  <a:pt x="736" y="250"/>
                  <a:pt x="736" y="250"/>
                  <a:pt x="736" y="250"/>
                </a:cubicBezTo>
                <a:cubicBezTo>
                  <a:pt x="735" y="251"/>
                  <a:pt x="734" y="253"/>
                  <a:pt x="733" y="254"/>
                </a:cubicBezTo>
                <a:cubicBezTo>
                  <a:pt x="732" y="255"/>
                  <a:pt x="731" y="256"/>
                  <a:pt x="730" y="257"/>
                </a:cubicBezTo>
                <a:cubicBezTo>
                  <a:pt x="729" y="257"/>
                  <a:pt x="728" y="257"/>
                  <a:pt x="726" y="256"/>
                </a:cubicBezTo>
                <a:cubicBezTo>
                  <a:pt x="726" y="255"/>
                  <a:pt x="726" y="253"/>
                  <a:pt x="726" y="252"/>
                </a:cubicBezTo>
                <a:cubicBezTo>
                  <a:pt x="727" y="250"/>
                  <a:pt x="727" y="248"/>
                  <a:pt x="727" y="247"/>
                </a:cubicBezTo>
                <a:cubicBezTo>
                  <a:pt x="727" y="246"/>
                  <a:pt x="727" y="246"/>
                  <a:pt x="727" y="246"/>
                </a:cubicBezTo>
                <a:cubicBezTo>
                  <a:pt x="726" y="246"/>
                  <a:pt x="726" y="246"/>
                  <a:pt x="726" y="246"/>
                </a:cubicBezTo>
                <a:cubicBezTo>
                  <a:pt x="725" y="246"/>
                  <a:pt x="724" y="245"/>
                  <a:pt x="723" y="244"/>
                </a:cubicBezTo>
                <a:cubicBezTo>
                  <a:pt x="722" y="244"/>
                  <a:pt x="722" y="244"/>
                  <a:pt x="722" y="244"/>
                </a:cubicBezTo>
                <a:cubicBezTo>
                  <a:pt x="722" y="244"/>
                  <a:pt x="722" y="244"/>
                  <a:pt x="722" y="244"/>
                </a:cubicBezTo>
                <a:cubicBezTo>
                  <a:pt x="721" y="245"/>
                  <a:pt x="719" y="246"/>
                  <a:pt x="717" y="247"/>
                </a:cubicBezTo>
                <a:cubicBezTo>
                  <a:pt x="716" y="248"/>
                  <a:pt x="715" y="249"/>
                  <a:pt x="714" y="250"/>
                </a:cubicBezTo>
                <a:cubicBezTo>
                  <a:pt x="713" y="249"/>
                  <a:pt x="711" y="248"/>
                  <a:pt x="710" y="247"/>
                </a:cubicBezTo>
                <a:cubicBezTo>
                  <a:pt x="711" y="246"/>
                  <a:pt x="711" y="245"/>
                  <a:pt x="712" y="244"/>
                </a:cubicBezTo>
                <a:cubicBezTo>
                  <a:pt x="713" y="242"/>
                  <a:pt x="713" y="240"/>
                  <a:pt x="714" y="239"/>
                </a:cubicBezTo>
                <a:cubicBezTo>
                  <a:pt x="714" y="238"/>
                  <a:pt x="714" y="238"/>
                  <a:pt x="714" y="238"/>
                </a:cubicBezTo>
                <a:cubicBezTo>
                  <a:pt x="714" y="238"/>
                  <a:pt x="714" y="238"/>
                  <a:pt x="714" y="238"/>
                </a:cubicBezTo>
                <a:cubicBezTo>
                  <a:pt x="713" y="237"/>
                  <a:pt x="712" y="236"/>
                  <a:pt x="711" y="235"/>
                </a:cubicBezTo>
                <a:cubicBezTo>
                  <a:pt x="710" y="235"/>
                  <a:pt x="710" y="235"/>
                  <a:pt x="710" y="235"/>
                </a:cubicBezTo>
                <a:cubicBezTo>
                  <a:pt x="710" y="235"/>
                  <a:pt x="710" y="235"/>
                  <a:pt x="710" y="235"/>
                </a:cubicBezTo>
                <a:cubicBezTo>
                  <a:pt x="708" y="236"/>
                  <a:pt x="706" y="236"/>
                  <a:pt x="704" y="237"/>
                </a:cubicBezTo>
                <a:cubicBezTo>
                  <a:pt x="703" y="237"/>
                  <a:pt x="702" y="238"/>
                  <a:pt x="700" y="238"/>
                </a:cubicBezTo>
                <a:cubicBezTo>
                  <a:pt x="699" y="237"/>
                  <a:pt x="699" y="236"/>
                  <a:pt x="698" y="235"/>
                </a:cubicBezTo>
                <a:cubicBezTo>
                  <a:pt x="699" y="234"/>
                  <a:pt x="700" y="233"/>
                  <a:pt x="700" y="232"/>
                </a:cubicBezTo>
                <a:cubicBezTo>
                  <a:pt x="702" y="231"/>
                  <a:pt x="703" y="229"/>
                  <a:pt x="704" y="228"/>
                </a:cubicBezTo>
                <a:cubicBezTo>
                  <a:pt x="704" y="227"/>
                  <a:pt x="704" y="227"/>
                  <a:pt x="704" y="227"/>
                </a:cubicBezTo>
                <a:cubicBezTo>
                  <a:pt x="704" y="227"/>
                  <a:pt x="704" y="227"/>
                  <a:pt x="704" y="227"/>
                </a:cubicBezTo>
                <a:cubicBezTo>
                  <a:pt x="703" y="226"/>
                  <a:pt x="702" y="225"/>
                  <a:pt x="702" y="224"/>
                </a:cubicBezTo>
                <a:cubicBezTo>
                  <a:pt x="702" y="223"/>
                  <a:pt x="702" y="223"/>
                  <a:pt x="702" y="223"/>
                </a:cubicBezTo>
                <a:cubicBezTo>
                  <a:pt x="701" y="223"/>
                  <a:pt x="701" y="223"/>
                  <a:pt x="701" y="223"/>
                </a:cubicBezTo>
                <a:cubicBezTo>
                  <a:pt x="700" y="223"/>
                  <a:pt x="698" y="223"/>
                  <a:pt x="696" y="224"/>
                </a:cubicBezTo>
                <a:cubicBezTo>
                  <a:pt x="694" y="224"/>
                  <a:pt x="692" y="224"/>
                  <a:pt x="691" y="224"/>
                </a:cubicBezTo>
                <a:cubicBezTo>
                  <a:pt x="691" y="222"/>
                  <a:pt x="690" y="221"/>
                  <a:pt x="690" y="220"/>
                </a:cubicBezTo>
                <a:cubicBezTo>
                  <a:pt x="691" y="220"/>
                  <a:pt x="692" y="219"/>
                  <a:pt x="693" y="218"/>
                </a:cubicBezTo>
                <a:cubicBezTo>
                  <a:pt x="695" y="217"/>
                  <a:pt x="697" y="216"/>
                  <a:pt x="698" y="215"/>
                </a:cubicBezTo>
                <a:cubicBezTo>
                  <a:pt x="698" y="214"/>
                  <a:pt x="698" y="214"/>
                  <a:pt x="698" y="214"/>
                </a:cubicBezTo>
                <a:cubicBezTo>
                  <a:pt x="698" y="214"/>
                  <a:pt x="698" y="214"/>
                  <a:pt x="698" y="214"/>
                </a:cubicBezTo>
                <a:cubicBezTo>
                  <a:pt x="698" y="213"/>
                  <a:pt x="697" y="211"/>
                  <a:pt x="697" y="210"/>
                </a:cubicBezTo>
                <a:cubicBezTo>
                  <a:pt x="697" y="210"/>
                  <a:pt x="697" y="210"/>
                  <a:pt x="697" y="210"/>
                </a:cubicBezTo>
                <a:cubicBezTo>
                  <a:pt x="697" y="210"/>
                  <a:pt x="697" y="210"/>
                  <a:pt x="697" y="210"/>
                </a:cubicBezTo>
                <a:cubicBezTo>
                  <a:pt x="695" y="209"/>
                  <a:pt x="693" y="209"/>
                  <a:pt x="691" y="208"/>
                </a:cubicBezTo>
                <a:cubicBezTo>
                  <a:pt x="690" y="208"/>
                  <a:pt x="688" y="208"/>
                  <a:pt x="687" y="207"/>
                </a:cubicBezTo>
                <a:cubicBezTo>
                  <a:pt x="687" y="207"/>
                  <a:pt x="687" y="206"/>
                  <a:pt x="687" y="206"/>
                </a:cubicBezTo>
                <a:cubicBezTo>
                  <a:pt x="687" y="205"/>
                  <a:pt x="687" y="204"/>
                  <a:pt x="687" y="204"/>
                </a:cubicBezTo>
                <a:cubicBezTo>
                  <a:pt x="688" y="203"/>
                  <a:pt x="689" y="203"/>
                  <a:pt x="691" y="202"/>
                </a:cubicBezTo>
                <a:cubicBezTo>
                  <a:pt x="693" y="202"/>
                  <a:pt x="695" y="201"/>
                  <a:pt x="696" y="200"/>
                </a:cubicBezTo>
                <a:cubicBezTo>
                  <a:pt x="696" y="200"/>
                  <a:pt x="696" y="200"/>
                  <a:pt x="696" y="200"/>
                </a:cubicBezTo>
                <a:cubicBezTo>
                  <a:pt x="696" y="200"/>
                  <a:pt x="696" y="200"/>
                  <a:pt x="696" y="200"/>
                </a:cubicBezTo>
                <a:cubicBezTo>
                  <a:pt x="696" y="199"/>
                  <a:pt x="697" y="197"/>
                  <a:pt x="697" y="196"/>
                </a:cubicBezTo>
                <a:cubicBezTo>
                  <a:pt x="697" y="196"/>
                  <a:pt x="697" y="196"/>
                  <a:pt x="697" y="196"/>
                </a:cubicBezTo>
                <a:cubicBezTo>
                  <a:pt x="696" y="196"/>
                  <a:pt x="696" y="196"/>
                  <a:pt x="696" y="196"/>
                </a:cubicBezTo>
                <a:cubicBezTo>
                  <a:pt x="695" y="195"/>
                  <a:pt x="693" y="194"/>
                  <a:pt x="691" y="193"/>
                </a:cubicBezTo>
                <a:cubicBezTo>
                  <a:pt x="690" y="192"/>
                  <a:pt x="689" y="191"/>
                  <a:pt x="688" y="191"/>
                </a:cubicBezTo>
                <a:cubicBezTo>
                  <a:pt x="688" y="190"/>
                  <a:pt x="688" y="188"/>
                  <a:pt x="689" y="187"/>
                </a:cubicBezTo>
                <a:cubicBezTo>
                  <a:pt x="690" y="187"/>
                  <a:pt x="691" y="187"/>
                  <a:pt x="693" y="187"/>
                </a:cubicBezTo>
                <a:cubicBezTo>
                  <a:pt x="695" y="187"/>
                  <a:pt x="697" y="187"/>
                  <a:pt x="699" y="186"/>
                </a:cubicBezTo>
                <a:cubicBezTo>
                  <a:pt x="699" y="186"/>
                  <a:pt x="699" y="186"/>
                  <a:pt x="699" y="186"/>
                </a:cubicBezTo>
                <a:cubicBezTo>
                  <a:pt x="699" y="186"/>
                  <a:pt x="699" y="186"/>
                  <a:pt x="699" y="186"/>
                </a:cubicBezTo>
                <a:cubicBezTo>
                  <a:pt x="700" y="185"/>
                  <a:pt x="700" y="184"/>
                  <a:pt x="701" y="182"/>
                </a:cubicBezTo>
                <a:cubicBezTo>
                  <a:pt x="701" y="182"/>
                  <a:pt x="701" y="182"/>
                  <a:pt x="701" y="182"/>
                </a:cubicBezTo>
                <a:cubicBezTo>
                  <a:pt x="701" y="182"/>
                  <a:pt x="701" y="182"/>
                  <a:pt x="701" y="182"/>
                </a:cubicBezTo>
                <a:cubicBezTo>
                  <a:pt x="700" y="181"/>
                  <a:pt x="698" y="179"/>
                  <a:pt x="697" y="178"/>
                </a:cubicBezTo>
                <a:cubicBezTo>
                  <a:pt x="696" y="177"/>
                  <a:pt x="695" y="176"/>
                  <a:pt x="694" y="175"/>
                </a:cubicBezTo>
                <a:cubicBezTo>
                  <a:pt x="694" y="174"/>
                  <a:pt x="695" y="173"/>
                  <a:pt x="696" y="172"/>
                </a:cubicBezTo>
                <a:cubicBezTo>
                  <a:pt x="697" y="172"/>
                  <a:pt x="698" y="172"/>
                  <a:pt x="700" y="173"/>
                </a:cubicBezTo>
                <a:cubicBezTo>
                  <a:pt x="702" y="173"/>
                  <a:pt x="704" y="173"/>
                  <a:pt x="706" y="174"/>
                </a:cubicBezTo>
                <a:cubicBezTo>
                  <a:pt x="706" y="174"/>
                  <a:pt x="706" y="174"/>
                  <a:pt x="706" y="174"/>
                </a:cubicBezTo>
                <a:cubicBezTo>
                  <a:pt x="706" y="173"/>
                  <a:pt x="706" y="173"/>
                  <a:pt x="706" y="173"/>
                </a:cubicBezTo>
                <a:cubicBezTo>
                  <a:pt x="707" y="172"/>
                  <a:pt x="708" y="171"/>
                  <a:pt x="709" y="170"/>
                </a:cubicBezTo>
                <a:cubicBezTo>
                  <a:pt x="709" y="170"/>
                  <a:pt x="709" y="170"/>
                  <a:pt x="709" y="170"/>
                </a:cubicBezTo>
                <a:cubicBezTo>
                  <a:pt x="709" y="170"/>
                  <a:pt x="709" y="170"/>
                  <a:pt x="709" y="170"/>
                </a:cubicBezTo>
                <a:cubicBezTo>
                  <a:pt x="708" y="168"/>
                  <a:pt x="707" y="167"/>
                  <a:pt x="706" y="165"/>
                </a:cubicBezTo>
                <a:cubicBezTo>
                  <a:pt x="706" y="164"/>
                  <a:pt x="705" y="162"/>
                  <a:pt x="704" y="161"/>
                </a:cubicBezTo>
                <a:cubicBezTo>
                  <a:pt x="705" y="160"/>
                  <a:pt x="706" y="160"/>
                  <a:pt x="707" y="159"/>
                </a:cubicBezTo>
                <a:cubicBezTo>
                  <a:pt x="708" y="159"/>
                  <a:pt x="710" y="160"/>
                  <a:pt x="711" y="161"/>
                </a:cubicBezTo>
                <a:cubicBezTo>
                  <a:pt x="713" y="162"/>
                  <a:pt x="715" y="163"/>
                  <a:pt x="716" y="163"/>
                </a:cubicBezTo>
                <a:cubicBezTo>
                  <a:pt x="717" y="163"/>
                  <a:pt x="717" y="163"/>
                  <a:pt x="717" y="163"/>
                </a:cubicBezTo>
                <a:cubicBezTo>
                  <a:pt x="717" y="163"/>
                  <a:pt x="717" y="163"/>
                  <a:pt x="717" y="163"/>
                </a:cubicBezTo>
                <a:cubicBezTo>
                  <a:pt x="718" y="162"/>
                  <a:pt x="719" y="161"/>
                  <a:pt x="720" y="161"/>
                </a:cubicBezTo>
                <a:cubicBezTo>
                  <a:pt x="721" y="161"/>
                  <a:pt x="721" y="161"/>
                  <a:pt x="721" y="161"/>
                </a:cubicBezTo>
                <a:cubicBezTo>
                  <a:pt x="721" y="160"/>
                  <a:pt x="721" y="160"/>
                  <a:pt x="721" y="160"/>
                </a:cubicBezTo>
                <a:cubicBezTo>
                  <a:pt x="720" y="159"/>
                  <a:pt x="720" y="157"/>
                  <a:pt x="720" y="155"/>
                </a:cubicBezTo>
                <a:cubicBezTo>
                  <a:pt x="719" y="154"/>
                  <a:pt x="719" y="152"/>
                  <a:pt x="719" y="151"/>
                </a:cubicBezTo>
                <a:cubicBezTo>
                  <a:pt x="720" y="150"/>
                  <a:pt x="721" y="150"/>
                  <a:pt x="722" y="149"/>
                </a:cubicBezTo>
                <a:cubicBezTo>
                  <a:pt x="723" y="150"/>
                  <a:pt x="724" y="151"/>
                  <a:pt x="725" y="152"/>
                </a:cubicBezTo>
                <a:cubicBezTo>
                  <a:pt x="727" y="153"/>
                  <a:pt x="728" y="155"/>
                  <a:pt x="730" y="156"/>
                </a:cubicBezTo>
                <a:cubicBezTo>
                  <a:pt x="730" y="156"/>
                  <a:pt x="730" y="156"/>
                  <a:pt x="730" y="156"/>
                </a:cubicBezTo>
                <a:cubicBezTo>
                  <a:pt x="730" y="156"/>
                  <a:pt x="730" y="156"/>
                  <a:pt x="730" y="156"/>
                </a:cubicBezTo>
                <a:cubicBezTo>
                  <a:pt x="732" y="155"/>
                  <a:pt x="733" y="155"/>
                  <a:pt x="734" y="154"/>
                </a:cubicBezTo>
                <a:cubicBezTo>
                  <a:pt x="735" y="154"/>
                  <a:pt x="735" y="154"/>
                  <a:pt x="735" y="154"/>
                </a:cubicBezTo>
                <a:cubicBezTo>
                  <a:pt x="735" y="154"/>
                  <a:pt x="735" y="154"/>
                  <a:pt x="735" y="154"/>
                </a:cubicBezTo>
                <a:cubicBezTo>
                  <a:pt x="735" y="153"/>
                  <a:pt x="735" y="151"/>
                  <a:pt x="735" y="149"/>
                </a:cubicBezTo>
                <a:cubicBezTo>
                  <a:pt x="736" y="148"/>
                  <a:pt x="736" y="146"/>
                  <a:pt x="736" y="145"/>
                </a:cubicBezTo>
                <a:cubicBezTo>
                  <a:pt x="737" y="145"/>
                  <a:pt x="739" y="144"/>
                  <a:pt x="740" y="144"/>
                </a:cubicBezTo>
                <a:cubicBezTo>
                  <a:pt x="741" y="145"/>
                  <a:pt x="741" y="146"/>
                  <a:pt x="742" y="148"/>
                </a:cubicBezTo>
                <a:cubicBezTo>
                  <a:pt x="743" y="149"/>
                  <a:pt x="744" y="151"/>
                  <a:pt x="745" y="152"/>
                </a:cubicBezTo>
                <a:cubicBezTo>
                  <a:pt x="745" y="152"/>
                  <a:pt x="745" y="152"/>
                  <a:pt x="745" y="152"/>
                </a:cubicBezTo>
                <a:cubicBezTo>
                  <a:pt x="745" y="152"/>
                  <a:pt x="745" y="152"/>
                  <a:pt x="745" y="152"/>
                </a:cubicBezTo>
                <a:cubicBezTo>
                  <a:pt x="747" y="152"/>
                  <a:pt x="748" y="152"/>
                  <a:pt x="750" y="152"/>
                </a:cubicBezTo>
                <a:cubicBezTo>
                  <a:pt x="750" y="152"/>
                  <a:pt x="750" y="152"/>
                  <a:pt x="750" y="152"/>
                </a:cubicBezTo>
                <a:cubicBezTo>
                  <a:pt x="750" y="152"/>
                  <a:pt x="750" y="152"/>
                  <a:pt x="750" y="152"/>
                </a:cubicBezTo>
                <a:cubicBezTo>
                  <a:pt x="751" y="151"/>
                  <a:pt x="752" y="149"/>
                  <a:pt x="753" y="147"/>
                </a:cubicBezTo>
                <a:cubicBezTo>
                  <a:pt x="753" y="146"/>
                  <a:pt x="754" y="144"/>
                  <a:pt x="754" y="143"/>
                </a:cubicBezTo>
                <a:cubicBezTo>
                  <a:pt x="756" y="143"/>
                  <a:pt x="757" y="143"/>
                  <a:pt x="758" y="144"/>
                </a:cubicBezTo>
                <a:cubicBezTo>
                  <a:pt x="759" y="145"/>
                  <a:pt x="759" y="146"/>
                  <a:pt x="759" y="148"/>
                </a:cubicBezTo>
                <a:cubicBezTo>
                  <a:pt x="760" y="149"/>
                  <a:pt x="760" y="151"/>
                  <a:pt x="761" y="153"/>
                </a:cubicBezTo>
                <a:cubicBezTo>
                  <a:pt x="761" y="153"/>
                  <a:pt x="761" y="153"/>
                  <a:pt x="761" y="153"/>
                </a:cubicBezTo>
                <a:cubicBezTo>
                  <a:pt x="761" y="153"/>
                  <a:pt x="761" y="153"/>
                  <a:pt x="761" y="153"/>
                </a:cubicBezTo>
                <a:cubicBezTo>
                  <a:pt x="762" y="153"/>
                  <a:pt x="764" y="153"/>
                  <a:pt x="765" y="154"/>
                </a:cubicBezTo>
                <a:cubicBezTo>
                  <a:pt x="766" y="154"/>
                  <a:pt x="766" y="154"/>
                  <a:pt x="766" y="154"/>
                </a:cubicBezTo>
                <a:cubicBezTo>
                  <a:pt x="766" y="154"/>
                  <a:pt x="766" y="154"/>
                  <a:pt x="766" y="154"/>
                </a:cubicBezTo>
                <a:cubicBezTo>
                  <a:pt x="767" y="153"/>
                  <a:pt x="768" y="151"/>
                  <a:pt x="770" y="150"/>
                </a:cubicBezTo>
                <a:cubicBezTo>
                  <a:pt x="771" y="148"/>
                  <a:pt x="772" y="147"/>
                  <a:pt x="772" y="146"/>
                </a:cubicBezTo>
                <a:cubicBezTo>
                  <a:pt x="774" y="147"/>
                  <a:pt x="775" y="147"/>
                  <a:pt x="776" y="148"/>
                </a:cubicBezTo>
                <a:cubicBezTo>
                  <a:pt x="776" y="149"/>
                  <a:pt x="776" y="150"/>
                  <a:pt x="776" y="152"/>
                </a:cubicBezTo>
                <a:cubicBezTo>
                  <a:pt x="776" y="154"/>
                  <a:pt x="776" y="156"/>
                  <a:pt x="776" y="157"/>
                </a:cubicBezTo>
                <a:cubicBezTo>
                  <a:pt x="776" y="157"/>
                  <a:pt x="776" y="157"/>
                  <a:pt x="776" y="157"/>
                </a:cubicBezTo>
                <a:cubicBezTo>
                  <a:pt x="776" y="157"/>
                  <a:pt x="776" y="157"/>
                  <a:pt x="776" y="157"/>
                </a:cubicBezTo>
                <a:cubicBezTo>
                  <a:pt x="777" y="158"/>
                  <a:pt x="778" y="159"/>
                  <a:pt x="780" y="159"/>
                </a:cubicBezTo>
                <a:cubicBezTo>
                  <a:pt x="780" y="160"/>
                  <a:pt x="780" y="160"/>
                  <a:pt x="780" y="160"/>
                </a:cubicBezTo>
                <a:cubicBezTo>
                  <a:pt x="780" y="159"/>
                  <a:pt x="780" y="159"/>
                  <a:pt x="780" y="159"/>
                </a:cubicBezTo>
                <a:cubicBezTo>
                  <a:pt x="782" y="159"/>
                  <a:pt x="783" y="158"/>
                  <a:pt x="785" y="156"/>
                </a:cubicBezTo>
                <a:cubicBezTo>
                  <a:pt x="786" y="156"/>
                  <a:pt x="788" y="155"/>
                  <a:pt x="789" y="154"/>
                </a:cubicBezTo>
                <a:cubicBezTo>
                  <a:pt x="790" y="155"/>
                  <a:pt x="791" y="156"/>
                  <a:pt x="792" y="156"/>
                </a:cubicBezTo>
                <a:cubicBezTo>
                  <a:pt x="791" y="157"/>
                  <a:pt x="791" y="159"/>
                  <a:pt x="790" y="160"/>
                </a:cubicBezTo>
                <a:cubicBezTo>
                  <a:pt x="790" y="162"/>
                  <a:pt x="789" y="164"/>
                  <a:pt x="789" y="165"/>
                </a:cubicBezTo>
                <a:cubicBezTo>
                  <a:pt x="788" y="165"/>
                  <a:pt x="788" y="165"/>
                  <a:pt x="788" y="165"/>
                </a:cubicBezTo>
                <a:cubicBezTo>
                  <a:pt x="789" y="166"/>
                  <a:pt x="789" y="166"/>
                  <a:pt x="789" y="166"/>
                </a:cubicBezTo>
                <a:cubicBezTo>
                  <a:pt x="790" y="166"/>
                  <a:pt x="791" y="167"/>
                  <a:pt x="792" y="168"/>
                </a:cubicBezTo>
                <a:cubicBezTo>
                  <a:pt x="792" y="169"/>
                  <a:pt x="792" y="169"/>
                  <a:pt x="792" y="169"/>
                </a:cubicBezTo>
                <a:cubicBezTo>
                  <a:pt x="792" y="169"/>
                  <a:pt x="792" y="169"/>
                  <a:pt x="792" y="169"/>
                </a:cubicBezTo>
                <a:cubicBezTo>
                  <a:pt x="794" y="168"/>
                  <a:pt x="796" y="168"/>
                  <a:pt x="798" y="167"/>
                </a:cubicBezTo>
                <a:cubicBezTo>
                  <a:pt x="799" y="166"/>
                  <a:pt x="801" y="166"/>
                  <a:pt x="802" y="166"/>
                </a:cubicBezTo>
                <a:cubicBezTo>
                  <a:pt x="803" y="167"/>
                  <a:pt x="804" y="168"/>
                  <a:pt x="804" y="169"/>
                </a:cubicBezTo>
                <a:cubicBezTo>
                  <a:pt x="804" y="170"/>
                  <a:pt x="803" y="171"/>
                  <a:pt x="802" y="172"/>
                </a:cubicBezTo>
                <a:cubicBezTo>
                  <a:pt x="801" y="173"/>
                  <a:pt x="799" y="175"/>
                  <a:pt x="798" y="176"/>
                </a:cubicBezTo>
                <a:cubicBezTo>
                  <a:pt x="798" y="176"/>
                  <a:pt x="798" y="176"/>
                  <a:pt x="798" y="176"/>
                </a:cubicBezTo>
                <a:cubicBezTo>
                  <a:pt x="798" y="177"/>
                  <a:pt x="798" y="177"/>
                  <a:pt x="798" y="177"/>
                </a:cubicBezTo>
                <a:cubicBezTo>
                  <a:pt x="799" y="178"/>
                  <a:pt x="800" y="179"/>
                  <a:pt x="801" y="180"/>
                </a:cubicBezTo>
                <a:cubicBezTo>
                  <a:pt x="801" y="180"/>
                  <a:pt x="801" y="180"/>
                  <a:pt x="801" y="180"/>
                </a:cubicBezTo>
                <a:cubicBezTo>
                  <a:pt x="801" y="180"/>
                  <a:pt x="801" y="180"/>
                  <a:pt x="801" y="180"/>
                </a:cubicBezTo>
                <a:cubicBezTo>
                  <a:pt x="803" y="180"/>
                  <a:pt x="805" y="180"/>
                  <a:pt x="807" y="180"/>
                </a:cubicBezTo>
                <a:cubicBezTo>
                  <a:pt x="808" y="180"/>
                  <a:pt x="810" y="180"/>
                  <a:pt x="811" y="180"/>
                </a:cubicBezTo>
                <a:cubicBezTo>
                  <a:pt x="812" y="181"/>
                  <a:pt x="812" y="182"/>
                  <a:pt x="813" y="183"/>
                </a:cubicBezTo>
                <a:cubicBezTo>
                  <a:pt x="812" y="184"/>
                  <a:pt x="810" y="185"/>
                  <a:pt x="809" y="186"/>
                </a:cubicBezTo>
                <a:cubicBezTo>
                  <a:pt x="808" y="187"/>
                  <a:pt x="806" y="188"/>
                  <a:pt x="805" y="189"/>
                </a:cubicBezTo>
                <a:cubicBezTo>
                  <a:pt x="804" y="189"/>
                  <a:pt x="804" y="189"/>
                  <a:pt x="804" y="189"/>
                </a:cubicBezTo>
                <a:cubicBezTo>
                  <a:pt x="804" y="190"/>
                  <a:pt x="804" y="190"/>
                  <a:pt x="804" y="190"/>
                </a:cubicBezTo>
                <a:cubicBezTo>
                  <a:pt x="805" y="191"/>
                  <a:pt x="805" y="192"/>
                  <a:pt x="805" y="194"/>
                </a:cubicBezTo>
                <a:cubicBezTo>
                  <a:pt x="805" y="194"/>
                  <a:pt x="805" y="194"/>
                  <a:pt x="805" y="194"/>
                </a:cubicBezTo>
                <a:cubicBezTo>
                  <a:pt x="806" y="194"/>
                  <a:pt x="806" y="194"/>
                  <a:pt x="806" y="194"/>
                </a:cubicBezTo>
                <a:cubicBezTo>
                  <a:pt x="807" y="194"/>
                  <a:pt x="809" y="195"/>
                  <a:pt x="811" y="195"/>
                </a:cubicBezTo>
                <a:cubicBezTo>
                  <a:pt x="813" y="196"/>
                  <a:pt x="814" y="196"/>
                  <a:pt x="816" y="196"/>
                </a:cubicBezTo>
                <a:close/>
                <a:moveTo>
                  <a:pt x="683" y="342"/>
                </a:moveTo>
                <a:cubicBezTo>
                  <a:pt x="684" y="343"/>
                  <a:pt x="684" y="343"/>
                  <a:pt x="684" y="343"/>
                </a:cubicBezTo>
                <a:cubicBezTo>
                  <a:pt x="693" y="358"/>
                  <a:pt x="704" y="373"/>
                  <a:pt x="717" y="387"/>
                </a:cubicBezTo>
                <a:cubicBezTo>
                  <a:pt x="718" y="387"/>
                  <a:pt x="718" y="387"/>
                  <a:pt x="718" y="387"/>
                </a:cubicBezTo>
                <a:cubicBezTo>
                  <a:pt x="719" y="387"/>
                  <a:pt x="719" y="387"/>
                  <a:pt x="719" y="387"/>
                </a:cubicBezTo>
                <a:cubicBezTo>
                  <a:pt x="723" y="384"/>
                  <a:pt x="728" y="383"/>
                  <a:pt x="733" y="382"/>
                </a:cubicBezTo>
                <a:cubicBezTo>
                  <a:pt x="734" y="381"/>
                  <a:pt x="734" y="381"/>
                  <a:pt x="734" y="381"/>
                </a:cubicBezTo>
                <a:cubicBezTo>
                  <a:pt x="734" y="380"/>
                  <a:pt x="734" y="380"/>
                  <a:pt x="734" y="380"/>
                </a:cubicBezTo>
                <a:cubicBezTo>
                  <a:pt x="733" y="363"/>
                  <a:pt x="729" y="345"/>
                  <a:pt x="723" y="328"/>
                </a:cubicBezTo>
                <a:cubicBezTo>
                  <a:pt x="723" y="327"/>
                  <a:pt x="723" y="327"/>
                  <a:pt x="723" y="327"/>
                </a:cubicBezTo>
                <a:cubicBezTo>
                  <a:pt x="722" y="327"/>
                  <a:pt x="722" y="327"/>
                  <a:pt x="722" y="327"/>
                </a:cubicBezTo>
                <a:cubicBezTo>
                  <a:pt x="708" y="330"/>
                  <a:pt x="695" y="334"/>
                  <a:pt x="684" y="341"/>
                </a:cubicBezTo>
                <a:lnTo>
                  <a:pt x="683" y="342"/>
                </a:lnTo>
                <a:close/>
                <a:moveTo>
                  <a:pt x="733" y="463"/>
                </a:moveTo>
                <a:cubicBezTo>
                  <a:pt x="732" y="463"/>
                  <a:pt x="732" y="463"/>
                  <a:pt x="732" y="463"/>
                </a:cubicBezTo>
                <a:cubicBezTo>
                  <a:pt x="727" y="462"/>
                  <a:pt x="723" y="460"/>
                  <a:pt x="718" y="458"/>
                </a:cubicBezTo>
                <a:cubicBezTo>
                  <a:pt x="717" y="457"/>
                  <a:pt x="717" y="457"/>
                  <a:pt x="717" y="457"/>
                </a:cubicBezTo>
                <a:cubicBezTo>
                  <a:pt x="716" y="458"/>
                  <a:pt x="716" y="458"/>
                  <a:pt x="716" y="458"/>
                </a:cubicBezTo>
                <a:cubicBezTo>
                  <a:pt x="704" y="471"/>
                  <a:pt x="692" y="486"/>
                  <a:pt x="683" y="502"/>
                </a:cubicBezTo>
                <a:cubicBezTo>
                  <a:pt x="682" y="503"/>
                  <a:pt x="682" y="503"/>
                  <a:pt x="682" y="503"/>
                </a:cubicBezTo>
                <a:cubicBezTo>
                  <a:pt x="684" y="504"/>
                  <a:pt x="684" y="504"/>
                  <a:pt x="684" y="504"/>
                </a:cubicBezTo>
                <a:cubicBezTo>
                  <a:pt x="695" y="511"/>
                  <a:pt x="708" y="515"/>
                  <a:pt x="721" y="518"/>
                </a:cubicBezTo>
                <a:cubicBezTo>
                  <a:pt x="722" y="518"/>
                  <a:pt x="722" y="518"/>
                  <a:pt x="722" y="518"/>
                </a:cubicBezTo>
                <a:cubicBezTo>
                  <a:pt x="723" y="517"/>
                  <a:pt x="723" y="517"/>
                  <a:pt x="723" y="517"/>
                </a:cubicBezTo>
                <a:cubicBezTo>
                  <a:pt x="728" y="500"/>
                  <a:pt x="732" y="482"/>
                  <a:pt x="733" y="465"/>
                </a:cubicBezTo>
                <a:lnTo>
                  <a:pt x="733" y="463"/>
                </a:lnTo>
                <a:close/>
                <a:moveTo>
                  <a:pt x="701" y="104"/>
                </a:moveTo>
                <a:cubicBezTo>
                  <a:pt x="700" y="103"/>
                  <a:pt x="700" y="103"/>
                  <a:pt x="700" y="103"/>
                </a:cubicBezTo>
                <a:cubicBezTo>
                  <a:pt x="700" y="99"/>
                  <a:pt x="698" y="95"/>
                  <a:pt x="695" y="92"/>
                </a:cubicBezTo>
                <a:cubicBezTo>
                  <a:pt x="695" y="91"/>
                  <a:pt x="695" y="91"/>
                  <a:pt x="695" y="91"/>
                </a:cubicBezTo>
                <a:cubicBezTo>
                  <a:pt x="694" y="91"/>
                  <a:pt x="694" y="91"/>
                  <a:pt x="694" y="91"/>
                </a:cubicBezTo>
                <a:cubicBezTo>
                  <a:pt x="689" y="94"/>
                  <a:pt x="683" y="98"/>
                  <a:pt x="678" y="102"/>
                </a:cubicBezTo>
                <a:cubicBezTo>
                  <a:pt x="677" y="102"/>
                  <a:pt x="677" y="102"/>
                  <a:pt x="677" y="102"/>
                </a:cubicBezTo>
                <a:cubicBezTo>
                  <a:pt x="678" y="103"/>
                  <a:pt x="678" y="103"/>
                  <a:pt x="678" y="103"/>
                </a:cubicBezTo>
                <a:cubicBezTo>
                  <a:pt x="679" y="104"/>
                  <a:pt x="679" y="105"/>
                  <a:pt x="680" y="107"/>
                </a:cubicBezTo>
                <a:cubicBezTo>
                  <a:pt x="680" y="107"/>
                  <a:pt x="680" y="107"/>
                  <a:pt x="680" y="107"/>
                </a:cubicBezTo>
                <a:cubicBezTo>
                  <a:pt x="680" y="107"/>
                  <a:pt x="680" y="107"/>
                  <a:pt x="680" y="107"/>
                </a:cubicBezTo>
                <a:cubicBezTo>
                  <a:pt x="687" y="107"/>
                  <a:pt x="693" y="106"/>
                  <a:pt x="700" y="104"/>
                </a:cubicBezTo>
                <a:lnTo>
                  <a:pt x="701" y="104"/>
                </a:lnTo>
                <a:close/>
                <a:moveTo>
                  <a:pt x="701" y="117"/>
                </a:moveTo>
                <a:cubicBezTo>
                  <a:pt x="700" y="116"/>
                  <a:pt x="700" y="116"/>
                  <a:pt x="700" y="116"/>
                </a:cubicBezTo>
                <a:cubicBezTo>
                  <a:pt x="693" y="115"/>
                  <a:pt x="687" y="114"/>
                  <a:pt x="680" y="113"/>
                </a:cubicBezTo>
                <a:cubicBezTo>
                  <a:pt x="680" y="113"/>
                  <a:pt x="680" y="113"/>
                  <a:pt x="680" y="113"/>
                </a:cubicBezTo>
                <a:cubicBezTo>
                  <a:pt x="680" y="113"/>
                  <a:pt x="680" y="113"/>
                  <a:pt x="680" y="113"/>
                </a:cubicBezTo>
                <a:cubicBezTo>
                  <a:pt x="679" y="115"/>
                  <a:pt x="679" y="116"/>
                  <a:pt x="678" y="118"/>
                </a:cubicBezTo>
                <a:cubicBezTo>
                  <a:pt x="677" y="118"/>
                  <a:pt x="677" y="118"/>
                  <a:pt x="677" y="118"/>
                </a:cubicBezTo>
                <a:cubicBezTo>
                  <a:pt x="678" y="118"/>
                  <a:pt x="678" y="118"/>
                  <a:pt x="678" y="118"/>
                </a:cubicBezTo>
                <a:cubicBezTo>
                  <a:pt x="683" y="122"/>
                  <a:pt x="688" y="126"/>
                  <a:pt x="694" y="129"/>
                </a:cubicBezTo>
                <a:cubicBezTo>
                  <a:pt x="695" y="129"/>
                  <a:pt x="695" y="129"/>
                  <a:pt x="695" y="129"/>
                </a:cubicBezTo>
                <a:cubicBezTo>
                  <a:pt x="695" y="129"/>
                  <a:pt x="695" y="129"/>
                  <a:pt x="695" y="129"/>
                </a:cubicBezTo>
                <a:cubicBezTo>
                  <a:pt x="698" y="125"/>
                  <a:pt x="699" y="121"/>
                  <a:pt x="700" y="117"/>
                </a:cubicBezTo>
                <a:lnTo>
                  <a:pt x="701" y="117"/>
                </a:lnTo>
                <a:close/>
                <a:moveTo>
                  <a:pt x="667" y="96"/>
                </a:moveTo>
                <a:cubicBezTo>
                  <a:pt x="668" y="96"/>
                  <a:pt x="668" y="96"/>
                  <a:pt x="668" y="96"/>
                </a:cubicBezTo>
                <a:cubicBezTo>
                  <a:pt x="669" y="96"/>
                  <a:pt x="671" y="97"/>
                  <a:pt x="673" y="98"/>
                </a:cubicBezTo>
                <a:cubicBezTo>
                  <a:pt x="673" y="98"/>
                  <a:pt x="673" y="98"/>
                  <a:pt x="673" y="98"/>
                </a:cubicBezTo>
                <a:cubicBezTo>
                  <a:pt x="673" y="98"/>
                  <a:pt x="673" y="98"/>
                  <a:pt x="673" y="98"/>
                </a:cubicBezTo>
                <a:cubicBezTo>
                  <a:pt x="678" y="93"/>
                  <a:pt x="682" y="88"/>
                  <a:pt x="685" y="83"/>
                </a:cubicBezTo>
                <a:cubicBezTo>
                  <a:pt x="685" y="82"/>
                  <a:pt x="685" y="82"/>
                  <a:pt x="685" y="82"/>
                </a:cubicBezTo>
                <a:cubicBezTo>
                  <a:pt x="685" y="82"/>
                  <a:pt x="685" y="82"/>
                  <a:pt x="685" y="82"/>
                </a:cubicBezTo>
                <a:cubicBezTo>
                  <a:pt x="681" y="80"/>
                  <a:pt x="676" y="78"/>
                  <a:pt x="672" y="77"/>
                </a:cubicBezTo>
                <a:cubicBezTo>
                  <a:pt x="671" y="77"/>
                  <a:pt x="671" y="77"/>
                  <a:pt x="671" y="77"/>
                </a:cubicBezTo>
                <a:cubicBezTo>
                  <a:pt x="671" y="77"/>
                  <a:pt x="671" y="77"/>
                  <a:pt x="671" y="77"/>
                </a:cubicBezTo>
                <a:cubicBezTo>
                  <a:pt x="669" y="83"/>
                  <a:pt x="668" y="90"/>
                  <a:pt x="667" y="96"/>
                </a:cubicBezTo>
                <a:close/>
                <a:moveTo>
                  <a:pt x="685" y="138"/>
                </a:moveTo>
                <a:cubicBezTo>
                  <a:pt x="685" y="138"/>
                  <a:pt x="685" y="138"/>
                  <a:pt x="685" y="138"/>
                </a:cubicBezTo>
                <a:cubicBezTo>
                  <a:pt x="681" y="132"/>
                  <a:pt x="677" y="127"/>
                  <a:pt x="673" y="122"/>
                </a:cubicBezTo>
                <a:cubicBezTo>
                  <a:pt x="673" y="122"/>
                  <a:pt x="673" y="122"/>
                  <a:pt x="673" y="122"/>
                </a:cubicBezTo>
                <a:cubicBezTo>
                  <a:pt x="672" y="122"/>
                  <a:pt x="672" y="122"/>
                  <a:pt x="672" y="122"/>
                </a:cubicBezTo>
                <a:cubicBezTo>
                  <a:pt x="671" y="123"/>
                  <a:pt x="669" y="124"/>
                  <a:pt x="668" y="124"/>
                </a:cubicBezTo>
                <a:cubicBezTo>
                  <a:pt x="667" y="124"/>
                  <a:pt x="667" y="124"/>
                  <a:pt x="667" y="124"/>
                </a:cubicBezTo>
                <a:cubicBezTo>
                  <a:pt x="667" y="125"/>
                  <a:pt x="667" y="125"/>
                  <a:pt x="667" y="125"/>
                </a:cubicBezTo>
                <a:cubicBezTo>
                  <a:pt x="668" y="131"/>
                  <a:pt x="669" y="137"/>
                  <a:pt x="671" y="143"/>
                </a:cubicBezTo>
                <a:cubicBezTo>
                  <a:pt x="671" y="143"/>
                  <a:pt x="671" y="143"/>
                  <a:pt x="671" y="143"/>
                </a:cubicBezTo>
                <a:cubicBezTo>
                  <a:pt x="671" y="143"/>
                  <a:pt x="671" y="143"/>
                  <a:pt x="671" y="143"/>
                </a:cubicBezTo>
                <a:cubicBezTo>
                  <a:pt x="676" y="142"/>
                  <a:pt x="680" y="141"/>
                  <a:pt x="684" y="138"/>
                </a:cubicBezTo>
                <a:lnTo>
                  <a:pt x="685" y="138"/>
                </a:lnTo>
                <a:close/>
                <a:moveTo>
                  <a:pt x="679" y="941"/>
                </a:moveTo>
                <a:cubicBezTo>
                  <a:pt x="679" y="940"/>
                  <a:pt x="679" y="940"/>
                  <a:pt x="679" y="940"/>
                </a:cubicBezTo>
                <a:cubicBezTo>
                  <a:pt x="677" y="936"/>
                  <a:pt x="669" y="931"/>
                  <a:pt x="661" y="930"/>
                </a:cubicBezTo>
                <a:cubicBezTo>
                  <a:pt x="660" y="930"/>
                  <a:pt x="660" y="930"/>
                  <a:pt x="660" y="930"/>
                </a:cubicBezTo>
                <a:cubicBezTo>
                  <a:pt x="660" y="930"/>
                  <a:pt x="660" y="930"/>
                  <a:pt x="660" y="930"/>
                </a:cubicBezTo>
                <a:cubicBezTo>
                  <a:pt x="660" y="930"/>
                  <a:pt x="660" y="931"/>
                  <a:pt x="660" y="931"/>
                </a:cubicBezTo>
                <a:cubicBezTo>
                  <a:pt x="660" y="932"/>
                  <a:pt x="660" y="933"/>
                  <a:pt x="660" y="935"/>
                </a:cubicBezTo>
                <a:cubicBezTo>
                  <a:pt x="660" y="935"/>
                  <a:pt x="660" y="935"/>
                  <a:pt x="660" y="935"/>
                </a:cubicBezTo>
                <a:cubicBezTo>
                  <a:pt x="660" y="935"/>
                  <a:pt x="660" y="935"/>
                  <a:pt x="660" y="935"/>
                </a:cubicBezTo>
                <a:cubicBezTo>
                  <a:pt x="665" y="939"/>
                  <a:pt x="670" y="946"/>
                  <a:pt x="671" y="952"/>
                </a:cubicBezTo>
                <a:cubicBezTo>
                  <a:pt x="672" y="952"/>
                  <a:pt x="672" y="952"/>
                  <a:pt x="672" y="952"/>
                </a:cubicBezTo>
                <a:cubicBezTo>
                  <a:pt x="672" y="952"/>
                  <a:pt x="672" y="952"/>
                  <a:pt x="672" y="952"/>
                </a:cubicBezTo>
                <a:cubicBezTo>
                  <a:pt x="675" y="949"/>
                  <a:pt x="678" y="945"/>
                  <a:pt x="679" y="941"/>
                </a:cubicBezTo>
                <a:close/>
                <a:moveTo>
                  <a:pt x="681" y="930"/>
                </a:moveTo>
                <a:cubicBezTo>
                  <a:pt x="681" y="926"/>
                  <a:pt x="679" y="922"/>
                  <a:pt x="677" y="919"/>
                </a:cubicBezTo>
                <a:cubicBezTo>
                  <a:pt x="677" y="918"/>
                  <a:pt x="677" y="918"/>
                  <a:pt x="677" y="918"/>
                </a:cubicBezTo>
                <a:cubicBezTo>
                  <a:pt x="677" y="918"/>
                  <a:pt x="677" y="918"/>
                  <a:pt x="677" y="918"/>
                </a:cubicBezTo>
                <a:cubicBezTo>
                  <a:pt x="675" y="918"/>
                  <a:pt x="673" y="918"/>
                  <a:pt x="671" y="918"/>
                </a:cubicBezTo>
                <a:cubicBezTo>
                  <a:pt x="665" y="918"/>
                  <a:pt x="660" y="920"/>
                  <a:pt x="656" y="923"/>
                </a:cubicBezTo>
                <a:cubicBezTo>
                  <a:pt x="655" y="923"/>
                  <a:pt x="655" y="923"/>
                  <a:pt x="655" y="923"/>
                </a:cubicBezTo>
                <a:cubicBezTo>
                  <a:pt x="656" y="923"/>
                  <a:pt x="656" y="923"/>
                  <a:pt x="656" y="923"/>
                </a:cubicBezTo>
                <a:cubicBezTo>
                  <a:pt x="657" y="924"/>
                  <a:pt x="658" y="925"/>
                  <a:pt x="659" y="927"/>
                </a:cubicBezTo>
                <a:cubicBezTo>
                  <a:pt x="659" y="927"/>
                  <a:pt x="659" y="927"/>
                  <a:pt x="659" y="927"/>
                </a:cubicBezTo>
                <a:cubicBezTo>
                  <a:pt x="659" y="927"/>
                  <a:pt x="659" y="927"/>
                  <a:pt x="659" y="927"/>
                </a:cubicBezTo>
                <a:cubicBezTo>
                  <a:pt x="666" y="927"/>
                  <a:pt x="675" y="928"/>
                  <a:pt x="680" y="931"/>
                </a:cubicBezTo>
                <a:cubicBezTo>
                  <a:pt x="681" y="932"/>
                  <a:pt x="681" y="932"/>
                  <a:pt x="681" y="932"/>
                </a:cubicBezTo>
                <a:cubicBezTo>
                  <a:pt x="681" y="931"/>
                  <a:pt x="681" y="931"/>
                  <a:pt x="681" y="931"/>
                </a:cubicBezTo>
                <a:cubicBezTo>
                  <a:pt x="681" y="930"/>
                  <a:pt x="681" y="930"/>
                  <a:pt x="681" y="930"/>
                </a:cubicBezTo>
                <a:close/>
                <a:moveTo>
                  <a:pt x="672" y="117"/>
                </a:moveTo>
                <a:cubicBezTo>
                  <a:pt x="677" y="113"/>
                  <a:pt x="677" y="107"/>
                  <a:pt x="672" y="103"/>
                </a:cubicBezTo>
                <a:cubicBezTo>
                  <a:pt x="670" y="101"/>
                  <a:pt x="667" y="100"/>
                  <a:pt x="664" y="100"/>
                </a:cubicBezTo>
                <a:cubicBezTo>
                  <a:pt x="661" y="100"/>
                  <a:pt x="658" y="101"/>
                  <a:pt x="656" y="103"/>
                </a:cubicBezTo>
                <a:cubicBezTo>
                  <a:pt x="654" y="105"/>
                  <a:pt x="653" y="107"/>
                  <a:pt x="653" y="110"/>
                </a:cubicBezTo>
                <a:cubicBezTo>
                  <a:pt x="653" y="113"/>
                  <a:pt x="654" y="115"/>
                  <a:pt x="656" y="117"/>
                </a:cubicBezTo>
                <a:cubicBezTo>
                  <a:pt x="658" y="119"/>
                  <a:pt x="661" y="121"/>
                  <a:pt x="664" y="121"/>
                </a:cubicBezTo>
                <a:cubicBezTo>
                  <a:pt x="667" y="121"/>
                  <a:pt x="670" y="119"/>
                  <a:pt x="672" y="117"/>
                </a:cubicBezTo>
                <a:close/>
                <a:moveTo>
                  <a:pt x="659" y="938"/>
                </a:moveTo>
                <a:cubicBezTo>
                  <a:pt x="658" y="937"/>
                  <a:pt x="658" y="937"/>
                  <a:pt x="658" y="937"/>
                </a:cubicBezTo>
                <a:cubicBezTo>
                  <a:pt x="658" y="938"/>
                  <a:pt x="658" y="938"/>
                  <a:pt x="658" y="938"/>
                </a:cubicBezTo>
                <a:cubicBezTo>
                  <a:pt x="657" y="939"/>
                  <a:pt x="656" y="940"/>
                  <a:pt x="654" y="941"/>
                </a:cubicBezTo>
                <a:cubicBezTo>
                  <a:pt x="654" y="941"/>
                  <a:pt x="654" y="941"/>
                  <a:pt x="654" y="941"/>
                </a:cubicBezTo>
                <a:cubicBezTo>
                  <a:pt x="654" y="941"/>
                  <a:pt x="654" y="941"/>
                  <a:pt x="654" y="941"/>
                </a:cubicBezTo>
                <a:cubicBezTo>
                  <a:pt x="654" y="947"/>
                  <a:pt x="653" y="956"/>
                  <a:pt x="649" y="960"/>
                </a:cubicBezTo>
                <a:cubicBezTo>
                  <a:pt x="649" y="961"/>
                  <a:pt x="649" y="961"/>
                  <a:pt x="649" y="961"/>
                </a:cubicBezTo>
                <a:cubicBezTo>
                  <a:pt x="650" y="961"/>
                  <a:pt x="650" y="961"/>
                  <a:pt x="650" y="961"/>
                </a:cubicBezTo>
                <a:cubicBezTo>
                  <a:pt x="650" y="961"/>
                  <a:pt x="650" y="961"/>
                  <a:pt x="651" y="961"/>
                </a:cubicBezTo>
                <a:cubicBezTo>
                  <a:pt x="655" y="960"/>
                  <a:pt x="659" y="959"/>
                  <a:pt x="663" y="958"/>
                </a:cubicBezTo>
                <a:cubicBezTo>
                  <a:pt x="663" y="958"/>
                  <a:pt x="663" y="958"/>
                  <a:pt x="663" y="958"/>
                </a:cubicBezTo>
                <a:cubicBezTo>
                  <a:pt x="663" y="957"/>
                  <a:pt x="663" y="957"/>
                  <a:pt x="663" y="957"/>
                </a:cubicBezTo>
                <a:cubicBezTo>
                  <a:pt x="665" y="953"/>
                  <a:pt x="664" y="944"/>
                  <a:pt x="659" y="938"/>
                </a:cubicBezTo>
                <a:close/>
                <a:moveTo>
                  <a:pt x="647" y="921"/>
                </a:moveTo>
                <a:cubicBezTo>
                  <a:pt x="646" y="921"/>
                  <a:pt x="646" y="921"/>
                  <a:pt x="646" y="921"/>
                </a:cubicBezTo>
                <a:cubicBezTo>
                  <a:pt x="647" y="921"/>
                  <a:pt x="647" y="921"/>
                  <a:pt x="647" y="921"/>
                </a:cubicBezTo>
                <a:cubicBezTo>
                  <a:pt x="647" y="921"/>
                  <a:pt x="648" y="921"/>
                  <a:pt x="648" y="921"/>
                </a:cubicBezTo>
                <a:cubicBezTo>
                  <a:pt x="649" y="921"/>
                  <a:pt x="651" y="921"/>
                  <a:pt x="652" y="922"/>
                </a:cubicBezTo>
                <a:cubicBezTo>
                  <a:pt x="652" y="922"/>
                  <a:pt x="652" y="922"/>
                  <a:pt x="652" y="922"/>
                </a:cubicBezTo>
                <a:cubicBezTo>
                  <a:pt x="652" y="922"/>
                  <a:pt x="652" y="922"/>
                  <a:pt x="652" y="922"/>
                </a:cubicBezTo>
                <a:cubicBezTo>
                  <a:pt x="657" y="917"/>
                  <a:pt x="665" y="912"/>
                  <a:pt x="671" y="911"/>
                </a:cubicBezTo>
                <a:cubicBezTo>
                  <a:pt x="671" y="911"/>
                  <a:pt x="671" y="911"/>
                  <a:pt x="671" y="911"/>
                </a:cubicBezTo>
                <a:cubicBezTo>
                  <a:pt x="671" y="911"/>
                  <a:pt x="671" y="911"/>
                  <a:pt x="671" y="911"/>
                </a:cubicBezTo>
                <a:cubicBezTo>
                  <a:pt x="667" y="908"/>
                  <a:pt x="663" y="905"/>
                  <a:pt x="659" y="904"/>
                </a:cubicBezTo>
                <a:cubicBezTo>
                  <a:pt x="659" y="904"/>
                  <a:pt x="659" y="904"/>
                  <a:pt x="659" y="904"/>
                </a:cubicBezTo>
                <a:cubicBezTo>
                  <a:pt x="658" y="904"/>
                  <a:pt x="658" y="904"/>
                  <a:pt x="658" y="904"/>
                </a:cubicBezTo>
                <a:cubicBezTo>
                  <a:pt x="654" y="907"/>
                  <a:pt x="648" y="913"/>
                  <a:pt x="647" y="921"/>
                </a:cubicBezTo>
                <a:close/>
                <a:moveTo>
                  <a:pt x="643" y="82"/>
                </a:moveTo>
                <a:cubicBezTo>
                  <a:pt x="644" y="83"/>
                  <a:pt x="644" y="83"/>
                  <a:pt x="644" y="83"/>
                </a:cubicBezTo>
                <a:cubicBezTo>
                  <a:pt x="647" y="88"/>
                  <a:pt x="651" y="93"/>
                  <a:pt x="655" y="98"/>
                </a:cubicBezTo>
                <a:cubicBezTo>
                  <a:pt x="655" y="98"/>
                  <a:pt x="655" y="98"/>
                  <a:pt x="655" y="98"/>
                </a:cubicBezTo>
                <a:cubicBezTo>
                  <a:pt x="656" y="98"/>
                  <a:pt x="656" y="98"/>
                  <a:pt x="656" y="98"/>
                </a:cubicBezTo>
                <a:cubicBezTo>
                  <a:pt x="657" y="97"/>
                  <a:pt x="659" y="96"/>
                  <a:pt x="661" y="96"/>
                </a:cubicBezTo>
                <a:cubicBezTo>
                  <a:pt x="661" y="96"/>
                  <a:pt x="661" y="96"/>
                  <a:pt x="661" y="96"/>
                </a:cubicBezTo>
                <a:cubicBezTo>
                  <a:pt x="661" y="96"/>
                  <a:pt x="661" y="96"/>
                  <a:pt x="661" y="96"/>
                </a:cubicBezTo>
                <a:cubicBezTo>
                  <a:pt x="661" y="90"/>
                  <a:pt x="659" y="83"/>
                  <a:pt x="657" y="77"/>
                </a:cubicBezTo>
                <a:cubicBezTo>
                  <a:pt x="657" y="77"/>
                  <a:pt x="657" y="77"/>
                  <a:pt x="657" y="77"/>
                </a:cubicBezTo>
                <a:cubicBezTo>
                  <a:pt x="657" y="77"/>
                  <a:pt x="657" y="77"/>
                  <a:pt x="657" y="77"/>
                </a:cubicBezTo>
                <a:cubicBezTo>
                  <a:pt x="652" y="78"/>
                  <a:pt x="648" y="80"/>
                  <a:pt x="644" y="82"/>
                </a:cubicBezTo>
                <a:lnTo>
                  <a:pt x="643" y="82"/>
                </a:lnTo>
                <a:close/>
                <a:moveTo>
                  <a:pt x="661" y="124"/>
                </a:moveTo>
                <a:cubicBezTo>
                  <a:pt x="660" y="124"/>
                  <a:pt x="660" y="124"/>
                  <a:pt x="660" y="124"/>
                </a:cubicBezTo>
                <a:cubicBezTo>
                  <a:pt x="659" y="124"/>
                  <a:pt x="657" y="123"/>
                  <a:pt x="656" y="122"/>
                </a:cubicBezTo>
                <a:cubicBezTo>
                  <a:pt x="655" y="122"/>
                  <a:pt x="655" y="122"/>
                  <a:pt x="655" y="122"/>
                </a:cubicBezTo>
                <a:cubicBezTo>
                  <a:pt x="655" y="122"/>
                  <a:pt x="655" y="122"/>
                  <a:pt x="655" y="122"/>
                </a:cubicBezTo>
                <a:cubicBezTo>
                  <a:pt x="651" y="127"/>
                  <a:pt x="647" y="132"/>
                  <a:pt x="643" y="138"/>
                </a:cubicBezTo>
                <a:cubicBezTo>
                  <a:pt x="643" y="138"/>
                  <a:pt x="643" y="138"/>
                  <a:pt x="643" y="138"/>
                </a:cubicBezTo>
                <a:cubicBezTo>
                  <a:pt x="644" y="138"/>
                  <a:pt x="644" y="138"/>
                  <a:pt x="644" y="138"/>
                </a:cubicBezTo>
                <a:cubicBezTo>
                  <a:pt x="648" y="141"/>
                  <a:pt x="652" y="142"/>
                  <a:pt x="657" y="143"/>
                </a:cubicBezTo>
                <a:cubicBezTo>
                  <a:pt x="657" y="143"/>
                  <a:pt x="657" y="143"/>
                  <a:pt x="657" y="143"/>
                </a:cubicBezTo>
                <a:cubicBezTo>
                  <a:pt x="657" y="143"/>
                  <a:pt x="657" y="143"/>
                  <a:pt x="657" y="143"/>
                </a:cubicBezTo>
                <a:cubicBezTo>
                  <a:pt x="659" y="137"/>
                  <a:pt x="660" y="131"/>
                  <a:pt x="661" y="125"/>
                </a:cubicBezTo>
                <a:lnTo>
                  <a:pt x="661" y="124"/>
                </a:lnTo>
                <a:close/>
                <a:moveTo>
                  <a:pt x="652" y="928"/>
                </a:moveTo>
                <a:cubicBezTo>
                  <a:pt x="651" y="927"/>
                  <a:pt x="650" y="927"/>
                  <a:pt x="648" y="927"/>
                </a:cubicBezTo>
                <a:cubicBezTo>
                  <a:pt x="647" y="927"/>
                  <a:pt x="646" y="927"/>
                  <a:pt x="645" y="928"/>
                </a:cubicBezTo>
                <a:cubicBezTo>
                  <a:pt x="643" y="930"/>
                  <a:pt x="643" y="934"/>
                  <a:pt x="645" y="935"/>
                </a:cubicBezTo>
                <a:cubicBezTo>
                  <a:pt x="646" y="936"/>
                  <a:pt x="648" y="937"/>
                  <a:pt x="649" y="937"/>
                </a:cubicBezTo>
                <a:cubicBezTo>
                  <a:pt x="651" y="937"/>
                  <a:pt x="652" y="936"/>
                  <a:pt x="653" y="935"/>
                </a:cubicBezTo>
                <a:cubicBezTo>
                  <a:pt x="654" y="934"/>
                  <a:pt x="654" y="933"/>
                  <a:pt x="654" y="931"/>
                </a:cubicBezTo>
                <a:cubicBezTo>
                  <a:pt x="654" y="930"/>
                  <a:pt x="654" y="929"/>
                  <a:pt x="652" y="928"/>
                </a:cubicBezTo>
                <a:close/>
                <a:moveTo>
                  <a:pt x="637" y="404"/>
                </a:moveTo>
                <a:cubicBezTo>
                  <a:pt x="639" y="404"/>
                  <a:pt x="639" y="404"/>
                  <a:pt x="639" y="404"/>
                </a:cubicBezTo>
                <a:cubicBezTo>
                  <a:pt x="658" y="409"/>
                  <a:pt x="677" y="412"/>
                  <a:pt x="696" y="414"/>
                </a:cubicBezTo>
                <a:cubicBezTo>
                  <a:pt x="698" y="414"/>
                  <a:pt x="698" y="414"/>
                  <a:pt x="698" y="414"/>
                </a:cubicBezTo>
                <a:cubicBezTo>
                  <a:pt x="698" y="413"/>
                  <a:pt x="698" y="413"/>
                  <a:pt x="698" y="413"/>
                </a:cubicBezTo>
                <a:cubicBezTo>
                  <a:pt x="699" y="408"/>
                  <a:pt x="701" y="404"/>
                  <a:pt x="704" y="400"/>
                </a:cubicBezTo>
                <a:cubicBezTo>
                  <a:pt x="704" y="399"/>
                  <a:pt x="704" y="399"/>
                  <a:pt x="704" y="399"/>
                </a:cubicBezTo>
                <a:cubicBezTo>
                  <a:pt x="704" y="399"/>
                  <a:pt x="704" y="399"/>
                  <a:pt x="704" y="399"/>
                </a:cubicBezTo>
                <a:cubicBezTo>
                  <a:pt x="689" y="387"/>
                  <a:pt x="673" y="377"/>
                  <a:pt x="655" y="368"/>
                </a:cubicBezTo>
                <a:cubicBezTo>
                  <a:pt x="654" y="368"/>
                  <a:pt x="654" y="368"/>
                  <a:pt x="654" y="368"/>
                </a:cubicBezTo>
                <a:cubicBezTo>
                  <a:pt x="653" y="369"/>
                  <a:pt x="653" y="369"/>
                  <a:pt x="653" y="369"/>
                </a:cubicBezTo>
                <a:cubicBezTo>
                  <a:pt x="646" y="379"/>
                  <a:pt x="640" y="391"/>
                  <a:pt x="638" y="403"/>
                </a:cubicBezTo>
                <a:lnTo>
                  <a:pt x="637" y="404"/>
                </a:lnTo>
                <a:close/>
                <a:moveTo>
                  <a:pt x="703" y="446"/>
                </a:moveTo>
                <a:cubicBezTo>
                  <a:pt x="704" y="445"/>
                  <a:pt x="704" y="445"/>
                  <a:pt x="704" y="445"/>
                </a:cubicBezTo>
                <a:cubicBezTo>
                  <a:pt x="704" y="444"/>
                  <a:pt x="704" y="444"/>
                  <a:pt x="704" y="444"/>
                </a:cubicBezTo>
                <a:cubicBezTo>
                  <a:pt x="701" y="440"/>
                  <a:pt x="699" y="436"/>
                  <a:pt x="698" y="432"/>
                </a:cubicBezTo>
                <a:cubicBezTo>
                  <a:pt x="698" y="431"/>
                  <a:pt x="698" y="431"/>
                  <a:pt x="698" y="431"/>
                </a:cubicBezTo>
                <a:cubicBezTo>
                  <a:pt x="696" y="431"/>
                  <a:pt x="696" y="431"/>
                  <a:pt x="696" y="431"/>
                </a:cubicBezTo>
                <a:cubicBezTo>
                  <a:pt x="677" y="432"/>
                  <a:pt x="658" y="435"/>
                  <a:pt x="639" y="440"/>
                </a:cubicBezTo>
                <a:cubicBezTo>
                  <a:pt x="637" y="441"/>
                  <a:pt x="637" y="441"/>
                  <a:pt x="637" y="441"/>
                </a:cubicBezTo>
                <a:cubicBezTo>
                  <a:pt x="638" y="442"/>
                  <a:pt x="638" y="442"/>
                  <a:pt x="638" y="442"/>
                </a:cubicBezTo>
                <a:cubicBezTo>
                  <a:pt x="640" y="454"/>
                  <a:pt x="646" y="465"/>
                  <a:pt x="653" y="476"/>
                </a:cubicBezTo>
                <a:cubicBezTo>
                  <a:pt x="654" y="477"/>
                  <a:pt x="654" y="477"/>
                  <a:pt x="654" y="477"/>
                </a:cubicBezTo>
                <a:cubicBezTo>
                  <a:pt x="655" y="476"/>
                  <a:pt x="655" y="476"/>
                  <a:pt x="655" y="476"/>
                </a:cubicBezTo>
                <a:cubicBezTo>
                  <a:pt x="672" y="468"/>
                  <a:pt x="688" y="458"/>
                  <a:pt x="703" y="446"/>
                </a:cubicBezTo>
                <a:close/>
                <a:moveTo>
                  <a:pt x="639" y="926"/>
                </a:moveTo>
                <a:cubicBezTo>
                  <a:pt x="639" y="926"/>
                  <a:pt x="639" y="926"/>
                  <a:pt x="639" y="926"/>
                </a:cubicBezTo>
                <a:cubicBezTo>
                  <a:pt x="639" y="926"/>
                  <a:pt x="639" y="926"/>
                  <a:pt x="639" y="926"/>
                </a:cubicBezTo>
                <a:cubicBezTo>
                  <a:pt x="640" y="924"/>
                  <a:pt x="642" y="923"/>
                  <a:pt x="643" y="922"/>
                </a:cubicBezTo>
                <a:cubicBezTo>
                  <a:pt x="643" y="922"/>
                  <a:pt x="643" y="922"/>
                  <a:pt x="643" y="922"/>
                </a:cubicBezTo>
                <a:cubicBezTo>
                  <a:pt x="643" y="922"/>
                  <a:pt x="643" y="922"/>
                  <a:pt x="643" y="922"/>
                </a:cubicBezTo>
                <a:cubicBezTo>
                  <a:pt x="643" y="916"/>
                  <a:pt x="645" y="908"/>
                  <a:pt x="648" y="903"/>
                </a:cubicBezTo>
                <a:cubicBezTo>
                  <a:pt x="649" y="903"/>
                  <a:pt x="649" y="903"/>
                  <a:pt x="649" y="903"/>
                </a:cubicBezTo>
                <a:cubicBezTo>
                  <a:pt x="648" y="903"/>
                  <a:pt x="648" y="903"/>
                  <a:pt x="648" y="903"/>
                </a:cubicBezTo>
                <a:cubicBezTo>
                  <a:pt x="648" y="903"/>
                  <a:pt x="647" y="903"/>
                  <a:pt x="647" y="903"/>
                </a:cubicBezTo>
                <a:cubicBezTo>
                  <a:pt x="642" y="903"/>
                  <a:pt x="638" y="904"/>
                  <a:pt x="634" y="906"/>
                </a:cubicBezTo>
                <a:cubicBezTo>
                  <a:pt x="634" y="906"/>
                  <a:pt x="634" y="906"/>
                  <a:pt x="634" y="906"/>
                </a:cubicBezTo>
                <a:cubicBezTo>
                  <a:pt x="634" y="906"/>
                  <a:pt x="634" y="906"/>
                  <a:pt x="634" y="906"/>
                </a:cubicBezTo>
                <a:cubicBezTo>
                  <a:pt x="633" y="911"/>
                  <a:pt x="634" y="919"/>
                  <a:pt x="639" y="926"/>
                </a:cubicBezTo>
                <a:close/>
                <a:moveTo>
                  <a:pt x="628" y="104"/>
                </a:moveTo>
                <a:cubicBezTo>
                  <a:pt x="628" y="104"/>
                  <a:pt x="628" y="104"/>
                  <a:pt x="628" y="104"/>
                </a:cubicBezTo>
                <a:cubicBezTo>
                  <a:pt x="635" y="105"/>
                  <a:pt x="641" y="107"/>
                  <a:pt x="648" y="107"/>
                </a:cubicBezTo>
                <a:cubicBezTo>
                  <a:pt x="648" y="107"/>
                  <a:pt x="648" y="107"/>
                  <a:pt x="648" y="107"/>
                </a:cubicBezTo>
                <a:cubicBezTo>
                  <a:pt x="649" y="107"/>
                  <a:pt x="649" y="107"/>
                  <a:pt x="649" y="107"/>
                </a:cubicBezTo>
                <a:cubicBezTo>
                  <a:pt x="649" y="105"/>
                  <a:pt x="650" y="104"/>
                  <a:pt x="651" y="102"/>
                </a:cubicBezTo>
                <a:cubicBezTo>
                  <a:pt x="651" y="102"/>
                  <a:pt x="651" y="102"/>
                  <a:pt x="651" y="102"/>
                </a:cubicBezTo>
                <a:cubicBezTo>
                  <a:pt x="650" y="102"/>
                  <a:pt x="650" y="102"/>
                  <a:pt x="650" y="102"/>
                </a:cubicBezTo>
                <a:cubicBezTo>
                  <a:pt x="646" y="98"/>
                  <a:pt x="640" y="94"/>
                  <a:pt x="634" y="91"/>
                </a:cubicBezTo>
                <a:cubicBezTo>
                  <a:pt x="633" y="91"/>
                  <a:pt x="633" y="91"/>
                  <a:pt x="633" y="91"/>
                </a:cubicBezTo>
                <a:cubicBezTo>
                  <a:pt x="633" y="92"/>
                  <a:pt x="633" y="92"/>
                  <a:pt x="633" y="92"/>
                </a:cubicBezTo>
                <a:cubicBezTo>
                  <a:pt x="631" y="95"/>
                  <a:pt x="629" y="99"/>
                  <a:pt x="628" y="103"/>
                </a:cubicBezTo>
                <a:lnTo>
                  <a:pt x="628" y="104"/>
                </a:lnTo>
                <a:close/>
                <a:moveTo>
                  <a:pt x="650" y="118"/>
                </a:moveTo>
                <a:cubicBezTo>
                  <a:pt x="651" y="118"/>
                  <a:pt x="651" y="118"/>
                  <a:pt x="651" y="118"/>
                </a:cubicBezTo>
                <a:cubicBezTo>
                  <a:pt x="651" y="118"/>
                  <a:pt x="651" y="118"/>
                  <a:pt x="651" y="118"/>
                </a:cubicBezTo>
                <a:cubicBezTo>
                  <a:pt x="650" y="116"/>
                  <a:pt x="649" y="115"/>
                  <a:pt x="649" y="113"/>
                </a:cubicBezTo>
                <a:cubicBezTo>
                  <a:pt x="648" y="113"/>
                  <a:pt x="648" y="113"/>
                  <a:pt x="648" y="113"/>
                </a:cubicBezTo>
                <a:cubicBezTo>
                  <a:pt x="648" y="113"/>
                  <a:pt x="648" y="113"/>
                  <a:pt x="648" y="113"/>
                </a:cubicBezTo>
                <a:cubicBezTo>
                  <a:pt x="641" y="113"/>
                  <a:pt x="635" y="114"/>
                  <a:pt x="628" y="116"/>
                </a:cubicBezTo>
                <a:cubicBezTo>
                  <a:pt x="628" y="116"/>
                  <a:pt x="628" y="116"/>
                  <a:pt x="628" y="116"/>
                </a:cubicBezTo>
                <a:cubicBezTo>
                  <a:pt x="628" y="117"/>
                  <a:pt x="628" y="117"/>
                  <a:pt x="628" y="117"/>
                </a:cubicBezTo>
                <a:cubicBezTo>
                  <a:pt x="629" y="121"/>
                  <a:pt x="630" y="125"/>
                  <a:pt x="633" y="129"/>
                </a:cubicBezTo>
                <a:cubicBezTo>
                  <a:pt x="633" y="129"/>
                  <a:pt x="633" y="129"/>
                  <a:pt x="633" y="129"/>
                </a:cubicBezTo>
                <a:cubicBezTo>
                  <a:pt x="634" y="129"/>
                  <a:pt x="634" y="129"/>
                  <a:pt x="634" y="129"/>
                </a:cubicBezTo>
                <a:cubicBezTo>
                  <a:pt x="640" y="126"/>
                  <a:pt x="645" y="122"/>
                  <a:pt x="650" y="118"/>
                </a:cubicBezTo>
                <a:close/>
                <a:moveTo>
                  <a:pt x="651" y="942"/>
                </a:moveTo>
                <a:cubicBezTo>
                  <a:pt x="651" y="942"/>
                  <a:pt x="651" y="942"/>
                  <a:pt x="651" y="942"/>
                </a:cubicBezTo>
                <a:cubicBezTo>
                  <a:pt x="651" y="942"/>
                  <a:pt x="651" y="942"/>
                  <a:pt x="651" y="942"/>
                </a:cubicBezTo>
                <a:cubicBezTo>
                  <a:pt x="649" y="942"/>
                  <a:pt x="647" y="942"/>
                  <a:pt x="646" y="942"/>
                </a:cubicBezTo>
                <a:cubicBezTo>
                  <a:pt x="645" y="942"/>
                  <a:pt x="645" y="942"/>
                  <a:pt x="645" y="942"/>
                </a:cubicBezTo>
                <a:cubicBezTo>
                  <a:pt x="645" y="942"/>
                  <a:pt x="645" y="942"/>
                  <a:pt x="645" y="942"/>
                </a:cubicBezTo>
                <a:cubicBezTo>
                  <a:pt x="641" y="946"/>
                  <a:pt x="633" y="951"/>
                  <a:pt x="627" y="952"/>
                </a:cubicBezTo>
                <a:cubicBezTo>
                  <a:pt x="626" y="952"/>
                  <a:pt x="626" y="952"/>
                  <a:pt x="626" y="952"/>
                </a:cubicBezTo>
                <a:cubicBezTo>
                  <a:pt x="627" y="953"/>
                  <a:pt x="627" y="953"/>
                  <a:pt x="627" y="953"/>
                </a:cubicBezTo>
                <a:cubicBezTo>
                  <a:pt x="630" y="956"/>
                  <a:pt x="634" y="958"/>
                  <a:pt x="639" y="959"/>
                </a:cubicBezTo>
                <a:cubicBezTo>
                  <a:pt x="639" y="959"/>
                  <a:pt x="639" y="959"/>
                  <a:pt x="639" y="959"/>
                </a:cubicBezTo>
                <a:cubicBezTo>
                  <a:pt x="639" y="959"/>
                  <a:pt x="639" y="959"/>
                  <a:pt x="639" y="959"/>
                </a:cubicBezTo>
                <a:cubicBezTo>
                  <a:pt x="644" y="957"/>
                  <a:pt x="650" y="950"/>
                  <a:pt x="651" y="942"/>
                </a:cubicBezTo>
                <a:close/>
                <a:moveTo>
                  <a:pt x="694" y="790"/>
                </a:moveTo>
                <a:cubicBezTo>
                  <a:pt x="694" y="789"/>
                  <a:pt x="694" y="789"/>
                  <a:pt x="694" y="789"/>
                </a:cubicBezTo>
                <a:cubicBezTo>
                  <a:pt x="685" y="773"/>
                  <a:pt x="660" y="752"/>
                  <a:pt x="629" y="746"/>
                </a:cubicBezTo>
                <a:cubicBezTo>
                  <a:pt x="627" y="746"/>
                  <a:pt x="627" y="746"/>
                  <a:pt x="627" y="746"/>
                </a:cubicBezTo>
                <a:cubicBezTo>
                  <a:pt x="627" y="747"/>
                  <a:pt x="627" y="747"/>
                  <a:pt x="627" y="747"/>
                </a:cubicBezTo>
                <a:cubicBezTo>
                  <a:pt x="628" y="749"/>
                  <a:pt x="628" y="750"/>
                  <a:pt x="628" y="751"/>
                </a:cubicBezTo>
                <a:cubicBezTo>
                  <a:pt x="628" y="755"/>
                  <a:pt x="627" y="760"/>
                  <a:pt x="625" y="764"/>
                </a:cubicBezTo>
                <a:cubicBezTo>
                  <a:pt x="625" y="765"/>
                  <a:pt x="625" y="765"/>
                  <a:pt x="625" y="765"/>
                </a:cubicBezTo>
                <a:cubicBezTo>
                  <a:pt x="625" y="765"/>
                  <a:pt x="625" y="765"/>
                  <a:pt x="625" y="765"/>
                </a:cubicBezTo>
                <a:cubicBezTo>
                  <a:pt x="642" y="781"/>
                  <a:pt x="660" y="808"/>
                  <a:pt x="663" y="828"/>
                </a:cubicBezTo>
                <a:cubicBezTo>
                  <a:pt x="663" y="830"/>
                  <a:pt x="663" y="830"/>
                  <a:pt x="663" y="830"/>
                </a:cubicBezTo>
                <a:cubicBezTo>
                  <a:pt x="665" y="829"/>
                  <a:pt x="665" y="829"/>
                  <a:pt x="665" y="829"/>
                </a:cubicBezTo>
                <a:cubicBezTo>
                  <a:pt x="678" y="818"/>
                  <a:pt x="688" y="805"/>
                  <a:pt x="694" y="790"/>
                </a:cubicBezTo>
                <a:close/>
                <a:moveTo>
                  <a:pt x="647" y="1032"/>
                </a:moveTo>
                <a:cubicBezTo>
                  <a:pt x="646" y="1032"/>
                  <a:pt x="646" y="1032"/>
                  <a:pt x="646" y="1032"/>
                </a:cubicBezTo>
                <a:cubicBezTo>
                  <a:pt x="645" y="1027"/>
                  <a:pt x="644" y="1023"/>
                  <a:pt x="641" y="1020"/>
                </a:cubicBezTo>
                <a:cubicBezTo>
                  <a:pt x="641" y="1019"/>
                  <a:pt x="641" y="1019"/>
                  <a:pt x="641" y="1019"/>
                </a:cubicBezTo>
                <a:cubicBezTo>
                  <a:pt x="640" y="1020"/>
                  <a:pt x="640" y="1020"/>
                  <a:pt x="640" y="1020"/>
                </a:cubicBezTo>
                <a:cubicBezTo>
                  <a:pt x="634" y="1023"/>
                  <a:pt x="629" y="1026"/>
                  <a:pt x="624" y="1030"/>
                </a:cubicBezTo>
                <a:cubicBezTo>
                  <a:pt x="623" y="1030"/>
                  <a:pt x="623" y="1030"/>
                  <a:pt x="623" y="1030"/>
                </a:cubicBezTo>
                <a:cubicBezTo>
                  <a:pt x="624" y="1031"/>
                  <a:pt x="624" y="1031"/>
                  <a:pt x="624" y="1031"/>
                </a:cubicBezTo>
                <a:cubicBezTo>
                  <a:pt x="625" y="1032"/>
                  <a:pt x="625" y="1034"/>
                  <a:pt x="626" y="1035"/>
                </a:cubicBezTo>
                <a:cubicBezTo>
                  <a:pt x="626" y="1035"/>
                  <a:pt x="626" y="1035"/>
                  <a:pt x="626" y="1035"/>
                </a:cubicBezTo>
                <a:cubicBezTo>
                  <a:pt x="626" y="1035"/>
                  <a:pt x="626" y="1035"/>
                  <a:pt x="626" y="1035"/>
                </a:cubicBezTo>
                <a:cubicBezTo>
                  <a:pt x="633" y="1035"/>
                  <a:pt x="639" y="1034"/>
                  <a:pt x="646" y="1032"/>
                </a:cubicBezTo>
                <a:lnTo>
                  <a:pt x="647" y="1032"/>
                </a:lnTo>
                <a:close/>
                <a:moveTo>
                  <a:pt x="646" y="1045"/>
                </a:moveTo>
                <a:cubicBezTo>
                  <a:pt x="646" y="1045"/>
                  <a:pt x="646" y="1045"/>
                  <a:pt x="646" y="1045"/>
                </a:cubicBezTo>
                <a:cubicBezTo>
                  <a:pt x="639" y="1043"/>
                  <a:pt x="633" y="1042"/>
                  <a:pt x="626" y="1041"/>
                </a:cubicBezTo>
                <a:cubicBezTo>
                  <a:pt x="626" y="1041"/>
                  <a:pt x="626" y="1041"/>
                  <a:pt x="626" y="1041"/>
                </a:cubicBezTo>
                <a:cubicBezTo>
                  <a:pt x="626" y="1042"/>
                  <a:pt x="626" y="1042"/>
                  <a:pt x="626" y="1042"/>
                </a:cubicBezTo>
                <a:cubicBezTo>
                  <a:pt x="625" y="1043"/>
                  <a:pt x="624" y="1045"/>
                  <a:pt x="624" y="1046"/>
                </a:cubicBezTo>
                <a:cubicBezTo>
                  <a:pt x="623" y="1046"/>
                  <a:pt x="623" y="1046"/>
                  <a:pt x="623" y="1046"/>
                </a:cubicBezTo>
                <a:cubicBezTo>
                  <a:pt x="624" y="1047"/>
                  <a:pt x="624" y="1047"/>
                  <a:pt x="624" y="1047"/>
                </a:cubicBezTo>
                <a:cubicBezTo>
                  <a:pt x="629" y="1051"/>
                  <a:pt x="634" y="1054"/>
                  <a:pt x="640" y="1057"/>
                </a:cubicBezTo>
                <a:cubicBezTo>
                  <a:pt x="641" y="1057"/>
                  <a:pt x="641" y="1057"/>
                  <a:pt x="641" y="1057"/>
                </a:cubicBezTo>
                <a:cubicBezTo>
                  <a:pt x="641" y="1057"/>
                  <a:pt x="641" y="1057"/>
                  <a:pt x="641" y="1057"/>
                </a:cubicBezTo>
                <a:cubicBezTo>
                  <a:pt x="644" y="1053"/>
                  <a:pt x="645" y="1049"/>
                  <a:pt x="646" y="1045"/>
                </a:cubicBezTo>
                <a:close/>
                <a:moveTo>
                  <a:pt x="618" y="923"/>
                </a:moveTo>
                <a:cubicBezTo>
                  <a:pt x="618" y="923"/>
                  <a:pt x="618" y="923"/>
                  <a:pt x="618" y="923"/>
                </a:cubicBezTo>
                <a:cubicBezTo>
                  <a:pt x="621" y="927"/>
                  <a:pt x="628" y="932"/>
                  <a:pt x="637" y="934"/>
                </a:cubicBezTo>
                <a:cubicBezTo>
                  <a:pt x="637" y="934"/>
                  <a:pt x="637" y="934"/>
                  <a:pt x="637" y="934"/>
                </a:cubicBezTo>
                <a:cubicBezTo>
                  <a:pt x="637" y="933"/>
                  <a:pt x="637" y="933"/>
                  <a:pt x="637" y="933"/>
                </a:cubicBezTo>
                <a:cubicBezTo>
                  <a:pt x="637" y="933"/>
                  <a:pt x="637" y="933"/>
                  <a:pt x="637" y="932"/>
                </a:cubicBezTo>
                <a:cubicBezTo>
                  <a:pt x="637" y="931"/>
                  <a:pt x="637" y="930"/>
                  <a:pt x="638" y="929"/>
                </a:cubicBezTo>
                <a:cubicBezTo>
                  <a:pt x="638" y="929"/>
                  <a:pt x="638" y="929"/>
                  <a:pt x="638" y="929"/>
                </a:cubicBezTo>
                <a:cubicBezTo>
                  <a:pt x="638" y="928"/>
                  <a:pt x="638" y="928"/>
                  <a:pt x="638" y="928"/>
                </a:cubicBezTo>
                <a:cubicBezTo>
                  <a:pt x="633" y="924"/>
                  <a:pt x="627" y="917"/>
                  <a:pt x="626" y="912"/>
                </a:cubicBezTo>
                <a:cubicBezTo>
                  <a:pt x="626" y="911"/>
                  <a:pt x="626" y="911"/>
                  <a:pt x="626" y="911"/>
                </a:cubicBezTo>
                <a:cubicBezTo>
                  <a:pt x="625" y="912"/>
                  <a:pt x="625" y="912"/>
                  <a:pt x="625" y="912"/>
                </a:cubicBezTo>
                <a:cubicBezTo>
                  <a:pt x="622" y="915"/>
                  <a:pt x="620" y="919"/>
                  <a:pt x="618" y="923"/>
                </a:cubicBezTo>
                <a:close/>
                <a:moveTo>
                  <a:pt x="627" y="946"/>
                </a:moveTo>
                <a:cubicBezTo>
                  <a:pt x="632" y="945"/>
                  <a:pt x="638" y="943"/>
                  <a:pt x="642" y="941"/>
                </a:cubicBezTo>
                <a:cubicBezTo>
                  <a:pt x="642" y="940"/>
                  <a:pt x="642" y="940"/>
                  <a:pt x="642" y="940"/>
                </a:cubicBezTo>
                <a:cubicBezTo>
                  <a:pt x="642" y="940"/>
                  <a:pt x="642" y="940"/>
                  <a:pt x="642" y="940"/>
                </a:cubicBezTo>
                <a:cubicBezTo>
                  <a:pt x="641" y="939"/>
                  <a:pt x="639" y="938"/>
                  <a:pt x="639" y="937"/>
                </a:cubicBezTo>
                <a:cubicBezTo>
                  <a:pt x="639" y="937"/>
                  <a:pt x="639" y="937"/>
                  <a:pt x="639" y="937"/>
                </a:cubicBezTo>
                <a:cubicBezTo>
                  <a:pt x="638" y="937"/>
                  <a:pt x="638" y="937"/>
                  <a:pt x="638" y="937"/>
                </a:cubicBezTo>
                <a:cubicBezTo>
                  <a:pt x="632" y="937"/>
                  <a:pt x="622" y="935"/>
                  <a:pt x="617" y="932"/>
                </a:cubicBezTo>
                <a:cubicBezTo>
                  <a:pt x="617" y="932"/>
                  <a:pt x="617" y="932"/>
                  <a:pt x="617" y="932"/>
                </a:cubicBezTo>
                <a:cubicBezTo>
                  <a:pt x="617" y="933"/>
                  <a:pt x="617" y="933"/>
                  <a:pt x="617" y="933"/>
                </a:cubicBezTo>
                <a:cubicBezTo>
                  <a:pt x="617" y="933"/>
                  <a:pt x="617" y="933"/>
                  <a:pt x="617" y="934"/>
                </a:cubicBezTo>
                <a:cubicBezTo>
                  <a:pt x="617" y="938"/>
                  <a:pt x="618" y="941"/>
                  <a:pt x="620" y="945"/>
                </a:cubicBezTo>
                <a:cubicBezTo>
                  <a:pt x="620" y="945"/>
                  <a:pt x="620" y="945"/>
                  <a:pt x="620" y="945"/>
                </a:cubicBezTo>
                <a:cubicBezTo>
                  <a:pt x="620" y="945"/>
                  <a:pt x="620" y="945"/>
                  <a:pt x="620" y="945"/>
                </a:cubicBezTo>
                <a:cubicBezTo>
                  <a:pt x="622" y="946"/>
                  <a:pt x="625" y="946"/>
                  <a:pt x="627" y="946"/>
                </a:cubicBezTo>
                <a:close/>
                <a:moveTo>
                  <a:pt x="613" y="1024"/>
                </a:moveTo>
                <a:cubicBezTo>
                  <a:pt x="614" y="1024"/>
                  <a:pt x="614" y="1024"/>
                  <a:pt x="614" y="1024"/>
                </a:cubicBezTo>
                <a:cubicBezTo>
                  <a:pt x="615" y="1025"/>
                  <a:pt x="617" y="1025"/>
                  <a:pt x="619" y="1026"/>
                </a:cubicBezTo>
                <a:cubicBezTo>
                  <a:pt x="619" y="1026"/>
                  <a:pt x="619" y="1026"/>
                  <a:pt x="619" y="1026"/>
                </a:cubicBezTo>
                <a:cubicBezTo>
                  <a:pt x="619" y="1026"/>
                  <a:pt x="619" y="1026"/>
                  <a:pt x="619" y="1026"/>
                </a:cubicBezTo>
                <a:cubicBezTo>
                  <a:pt x="624" y="1022"/>
                  <a:pt x="627" y="1016"/>
                  <a:pt x="631" y="1011"/>
                </a:cubicBezTo>
                <a:cubicBezTo>
                  <a:pt x="631" y="1010"/>
                  <a:pt x="631" y="1010"/>
                  <a:pt x="631" y="1010"/>
                </a:cubicBezTo>
                <a:cubicBezTo>
                  <a:pt x="631" y="1010"/>
                  <a:pt x="631" y="1010"/>
                  <a:pt x="631" y="1010"/>
                </a:cubicBezTo>
                <a:cubicBezTo>
                  <a:pt x="627" y="1008"/>
                  <a:pt x="622" y="1006"/>
                  <a:pt x="618" y="1005"/>
                </a:cubicBezTo>
                <a:cubicBezTo>
                  <a:pt x="617" y="1005"/>
                  <a:pt x="617" y="1005"/>
                  <a:pt x="617" y="1005"/>
                </a:cubicBezTo>
                <a:cubicBezTo>
                  <a:pt x="617" y="1006"/>
                  <a:pt x="617" y="1006"/>
                  <a:pt x="617" y="1006"/>
                </a:cubicBezTo>
                <a:cubicBezTo>
                  <a:pt x="615" y="1012"/>
                  <a:pt x="614" y="1018"/>
                  <a:pt x="613" y="1024"/>
                </a:cubicBezTo>
                <a:close/>
                <a:moveTo>
                  <a:pt x="631" y="1066"/>
                </a:moveTo>
                <a:cubicBezTo>
                  <a:pt x="631" y="1066"/>
                  <a:pt x="631" y="1066"/>
                  <a:pt x="631" y="1066"/>
                </a:cubicBezTo>
                <a:cubicBezTo>
                  <a:pt x="627" y="1060"/>
                  <a:pt x="623" y="1055"/>
                  <a:pt x="619" y="1051"/>
                </a:cubicBezTo>
                <a:cubicBezTo>
                  <a:pt x="619" y="1050"/>
                  <a:pt x="619" y="1050"/>
                  <a:pt x="619" y="1050"/>
                </a:cubicBezTo>
                <a:cubicBezTo>
                  <a:pt x="618" y="1051"/>
                  <a:pt x="618" y="1051"/>
                  <a:pt x="618" y="1051"/>
                </a:cubicBezTo>
                <a:cubicBezTo>
                  <a:pt x="617" y="1051"/>
                  <a:pt x="615" y="1052"/>
                  <a:pt x="614" y="1052"/>
                </a:cubicBezTo>
                <a:cubicBezTo>
                  <a:pt x="613" y="1052"/>
                  <a:pt x="613" y="1052"/>
                  <a:pt x="613" y="1052"/>
                </a:cubicBezTo>
                <a:cubicBezTo>
                  <a:pt x="613" y="1053"/>
                  <a:pt x="613" y="1053"/>
                  <a:pt x="613" y="1053"/>
                </a:cubicBezTo>
                <a:cubicBezTo>
                  <a:pt x="614" y="1059"/>
                  <a:pt x="615" y="1065"/>
                  <a:pt x="617" y="1071"/>
                </a:cubicBezTo>
                <a:cubicBezTo>
                  <a:pt x="617" y="1071"/>
                  <a:pt x="617" y="1071"/>
                  <a:pt x="617" y="1071"/>
                </a:cubicBezTo>
                <a:cubicBezTo>
                  <a:pt x="617" y="1071"/>
                  <a:pt x="617" y="1071"/>
                  <a:pt x="617" y="1071"/>
                </a:cubicBezTo>
                <a:cubicBezTo>
                  <a:pt x="622" y="1070"/>
                  <a:pt x="626" y="1069"/>
                  <a:pt x="630" y="1066"/>
                </a:cubicBezTo>
                <a:lnTo>
                  <a:pt x="631" y="1066"/>
                </a:lnTo>
                <a:close/>
                <a:moveTo>
                  <a:pt x="702" y="751"/>
                </a:moveTo>
                <a:cubicBezTo>
                  <a:pt x="702" y="736"/>
                  <a:pt x="699" y="722"/>
                  <a:pt x="693" y="709"/>
                </a:cubicBezTo>
                <a:cubicBezTo>
                  <a:pt x="693" y="708"/>
                  <a:pt x="693" y="708"/>
                  <a:pt x="693" y="708"/>
                </a:cubicBezTo>
                <a:cubicBezTo>
                  <a:pt x="692" y="708"/>
                  <a:pt x="692" y="708"/>
                  <a:pt x="692" y="708"/>
                </a:cubicBezTo>
                <a:cubicBezTo>
                  <a:pt x="686" y="706"/>
                  <a:pt x="677" y="705"/>
                  <a:pt x="669" y="705"/>
                </a:cubicBezTo>
                <a:cubicBezTo>
                  <a:pt x="649" y="705"/>
                  <a:pt x="629" y="710"/>
                  <a:pt x="613" y="719"/>
                </a:cubicBezTo>
                <a:cubicBezTo>
                  <a:pt x="611" y="720"/>
                  <a:pt x="611" y="720"/>
                  <a:pt x="611" y="720"/>
                </a:cubicBezTo>
                <a:cubicBezTo>
                  <a:pt x="612" y="721"/>
                  <a:pt x="612" y="721"/>
                  <a:pt x="612" y="721"/>
                </a:cubicBezTo>
                <a:cubicBezTo>
                  <a:pt x="617" y="725"/>
                  <a:pt x="621" y="730"/>
                  <a:pt x="624" y="735"/>
                </a:cubicBezTo>
                <a:cubicBezTo>
                  <a:pt x="624" y="735"/>
                  <a:pt x="624" y="735"/>
                  <a:pt x="624" y="735"/>
                </a:cubicBezTo>
                <a:cubicBezTo>
                  <a:pt x="625" y="735"/>
                  <a:pt x="625" y="735"/>
                  <a:pt x="625" y="735"/>
                </a:cubicBezTo>
                <a:cubicBezTo>
                  <a:pt x="648" y="736"/>
                  <a:pt x="683" y="744"/>
                  <a:pt x="700" y="756"/>
                </a:cubicBezTo>
                <a:cubicBezTo>
                  <a:pt x="702" y="757"/>
                  <a:pt x="702" y="757"/>
                  <a:pt x="702" y="757"/>
                </a:cubicBezTo>
                <a:cubicBezTo>
                  <a:pt x="702" y="754"/>
                  <a:pt x="702" y="754"/>
                  <a:pt x="702" y="754"/>
                </a:cubicBezTo>
                <a:cubicBezTo>
                  <a:pt x="702" y="753"/>
                  <a:pt x="702" y="752"/>
                  <a:pt x="702" y="751"/>
                </a:cubicBezTo>
                <a:close/>
                <a:moveTo>
                  <a:pt x="693" y="928"/>
                </a:moveTo>
                <a:cubicBezTo>
                  <a:pt x="693" y="928"/>
                  <a:pt x="693" y="929"/>
                  <a:pt x="693" y="929"/>
                </a:cubicBezTo>
                <a:cubicBezTo>
                  <a:pt x="693" y="930"/>
                  <a:pt x="693" y="930"/>
                  <a:pt x="693" y="930"/>
                </a:cubicBezTo>
                <a:cubicBezTo>
                  <a:pt x="692" y="931"/>
                  <a:pt x="691" y="931"/>
                  <a:pt x="690" y="931"/>
                </a:cubicBezTo>
                <a:cubicBezTo>
                  <a:pt x="689" y="932"/>
                  <a:pt x="687" y="932"/>
                  <a:pt x="686" y="933"/>
                </a:cubicBezTo>
                <a:cubicBezTo>
                  <a:pt x="686" y="933"/>
                  <a:pt x="686" y="933"/>
                  <a:pt x="686" y="933"/>
                </a:cubicBezTo>
                <a:cubicBezTo>
                  <a:pt x="686" y="933"/>
                  <a:pt x="686" y="933"/>
                  <a:pt x="686" y="933"/>
                </a:cubicBezTo>
                <a:cubicBezTo>
                  <a:pt x="686" y="934"/>
                  <a:pt x="686" y="935"/>
                  <a:pt x="686" y="936"/>
                </a:cubicBezTo>
                <a:cubicBezTo>
                  <a:pt x="686" y="936"/>
                  <a:pt x="686" y="936"/>
                  <a:pt x="686" y="936"/>
                </a:cubicBezTo>
                <a:cubicBezTo>
                  <a:pt x="686" y="936"/>
                  <a:pt x="686" y="936"/>
                  <a:pt x="686" y="936"/>
                </a:cubicBezTo>
                <a:cubicBezTo>
                  <a:pt x="687" y="937"/>
                  <a:pt x="688" y="937"/>
                  <a:pt x="689" y="938"/>
                </a:cubicBezTo>
                <a:cubicBezTo>
                  <a:pt x="690" y="938"/>
                  <a:pt x="691" y="939"/>
                  <a:pt x="692" y="939"/>
                </a:cubicBezTo>
                <a:cubicBezTo>
                  <a:pt x="692" y="940"/>
                  <a:pt x="692" y="941"/>
                  <a:pt x="691" y="942"/>
                </a:cubicBezTo>
                <a:cubicBezTo>
                  <a:pt x="691" y="942"/>
                  <a:pt x="689" y="942"/>
                  <a:pt x="688" y="942"/>
                </a:cubicBezTo>
                <a:cubicBezTo>
                  <a:pt x="687" y="942"/>
                  <a:pt x="686" y="942"/>
                  <a:pt x="684" y="942"/>
                </a:cubicBezTo>
                <a:cubicBezTo>
                  <a:pt x="684" y="942"/>
                  <a:pt x="684" y="942"/>
                  <a:pt x="684" y="942"/>
                </a:cubicBezTo>
                <a:cubicBezTo>
                  <a:pt x="684" y="943"/>
                  <a:pt x="684" y="943"/>
                  <a:pt x="684" y="943"/>
                </a:cubicBezTo>
                <a:cubicBezTo>
                  <a:pt x="684" y="943"/>
                  <a:pt x="684" y="944"/>
                  <a:pt x="683" y="945"/>
                </a:cubicBezTo>
                <a:cubicBezTo>
                  <a:pt x="683" y="945"/>
                  <a:pt x="683" y="945"/>
                  <a:pt x="683" y="945"/>
                </a:cubicBezTo>
                <a:cubicBezTo>
                  <a:pt x="683" y="945"/>
                  <a:pt x="683" y="945"/>
                  <a:pt x="683" y="945"/>
                </a:cubicBezTo>
                <a:cubicBezTo>
                  <a:pt x="684" y="946"/>
                  <a:pt x="685" y="947"/>
                  <a:pt x="686" y="948"/>
                </a:cubicBezTo>
                <a:cubicBezTo>
                  <a:pt x="687" y="949"/>
                  <a:pt x="687" y="949"/>
                  <a:pt x="688" y="950"/>
                </a:cubicBezTo>
                <a:cubicBezTo>
                  <a:pt x="688" y="951"/>
                  <a:pt x="687" y="951"/>
                  <a:pt x="687" y="952"/>
                </a:cubicBezTo>
                <a:cubicBezTo>
                  <a:pt x="686" y="952"/>
                  <a:pt x="685" y="952"/>
                  <a:pt x="684" y="952"/>
                </a:cubicBezTo>
                <a:cubicBezTo>
                  <a:pt x="682" y="951"/>
                  <a:pt x="681" y="951"/>
                  <a:pt x="680" y="951"/>
                </a:cubicBezTo>
                <a:cubicBezTo>
                  <a:pt x="680" y="951"/>
                  <a:pt x="680" y="951"/>
                  <a:pt x="680" y="951"/>
                </a:cubicBezTo>
                <a:cubicBezTo>
                  <a:pt x="679" y="951"/>
                  <a:pt x="679" y="951"/>
                  <a:pt x="679" y="951"/>
                </a:cubicBezTo>
                <a:cubicBezTo>
                  <a:pt x="679" y="952"/>
                  <a:pt x="678" y="953"/>
                  <a:pt x="678" y="953"/>
                </a:cubicBezTo>
                <a:cubicBezTo>
                  <a:pt x="677" y="953"/>
                  <a:pt x="677" y="953"/>
                  <a:pt x="677" y="953"/>
                </a:cubicBezTo>
                <a:cubicBezTo>
                  <a:pt x="678" y="954"/>
                  <a:pt x="678" y="954"/>
                  <a:pt x="678" y="954"/>
                </a:cubicBezTo>
                <a:cubicBezTo>
                  <a:pt x="678" y="955"/>
                  <a:pt x="679" y="956"/>
                  <a:pt x="679" y="957"/>
                </a:cubicBezTo>
                <a:cubicBezTo>
                  <a:pt x="680" y="958"/>
                  <a:pt x="680" y="959"/>
                  <a:pt x="681" y="959"/>
                </a:cubicBezTo>
                <a:cubicBezTo>
                  <a:pt x="680" y="960"/>
                  <a:pt x="679" y="960"/>
                  <a:pt x="679" y="961"/>
                </a:cubicBezTo>
                <a:cubicBezTo>
                  <a:pt x="678" y="961"/>
                  <a:pt x="677" y="960"/>
                  <a:pt x="676" y="960"/>
                </a:cubicBezTo>
                <a:cubicBezTo>
                  <a:pt x="675" y="959"/>
                  <a:pt x="674" y="958"/>
                  <a:pt x="672" y="958"/>
                </a:cubicBezTo>
                <a:cubicBezTo>
                  <a:pt x="672" y="958"/>
                  <a:pt x="672" y="958"/>
                  <a:pt x="672" y="958"/>
                </a:cubicBezTo>
                <a:cubicBezTo>
                  <a:pt x="672" y="958"/>
                  <a:pt x="672" y="958"/>
                  <a:pt x="672" y="958"/>
                </a:cubicBezTo>
                <a:cubicBezTo>
                  <a:pt x="671" y="959"/>
                  <a:pt x="671" y="959"/>
                  <a:pt x="670" y="960"/>
                </a:cubicBezTo>
                <a:cubicBezTo>
                  <a:pt x="670" y="960"/>
                  <a:pt x="670" y="960"/>
                  <a:pt x="670" y="960"/>
                </a:cubicBezTo>
                <a:cubicBezTo>
                  <a:pt x="670" y="960"/>
                  <a:pt x="670" y="960"/>
                  <a:pt x="670" y="960"/>
                </a:cubicBezTo>
                <a:cubicBezTo>
                  <a:pt x="670" y="961"/>
                  <a:pt x="670" y="962"/>
                  <a:pt x="670" y="964"/>
                </a:cubicBezTo>
                <a:cubicBezTo>
                  <a:pt x="670" y="965"/>
                  <a:pt x="671" y="965"/>
                  <a:pt x="671" y="966"/>
                </a:cubicBezTo>
                <a:cubicBezTo>
                  <a:pt x="670" y="967"/>
                  <a:pt x="669" y="967"/>
                  <a:pt x="668" y="967"/>
                </a:cubicBezTo>
                <a:cubicBezTo>
                  <a:pt x="668" y="967"/>
                  <a:pt x="667" y="966"/>
                  <a:pt x="666" y="966"/>
                </a:cubicBezTo>
                <a:cubicBezTo>
                  <a:pt x="665" y="965"/>
                  <a:pt x="664" y="964"/>
                  <a:pt x="663" y="963"/>
                </a:cubicBezTo>
                <a:cubicBezTo>
                  <a:pt x="663" y="963"/>
                  <a:pt x="663" y="963"/>
                  <a:pt x="663" y="963"/>
                </a:cubicBezTo>
                <a:cubicBezTo>
                  <a:pt x="663" y="963"/>
                  <a:pt x="663" y="963"/>
                  <a:pt x="663" y="963"/>
                </a:cubicBezTo>
                <a:cubicBezTo>
                  <a:pt x="662" y="963"/>
                  <a:pt x="661" y="964"/>
                  <a:pt x="660" y="964"/>
                </a:cubicBezTo>
                <a:cubicBezTo>
                  <a:pt x="660" y="964"/>
                  <a:pt x="660" y="964"/>
                  <a:pt x="660" y="964"/>
                </a:cubicBezTo>
                <a:cubicBezTo>
                  <a:pt x="660" y="964"/>
                  <a:pt x="660" y="964"/>
                  <a:pt x="660" y="964"/>
                </a:cubicBezTo>
                <a:cubicBezTo>
                  <a:pt x="660" y="965"/>
                  <a:pt x="660" y="967"/>
                  <a:pt x="659" y="968"/>
                </a:cubicBezTo>
                <a:cubicBezTo>
                  <a:pt x="659" y="969"/>
                  <a:pt x="659" y="970"/>
                  <a:pt x="659" y="971"/>
                </a:cubicBezTo>
                <a:cubicBezTo>
                  <a:pt x="658" y="971"/>
                  <a:pt x="657" y="971"/>
                  <a:pt x="657" y="971"/>
                </a:cubicBezTo>
                <a:cubicBezTo>
                  <a:pt x="656" y="970"/>
                  <a:pt x="656" y="969"/>
                  <a:pt x="655" y="969"/>
                </a:cubicBezTo>
                <a:cubicBezTo>
                  <a:pt x="654" y="968"/>
                  <a:pt x="654" y="966"/>
                  <a:pt x="653" y="966"/>
                </a:cubicBezTo>
                <a:cubicBezTo>
                  <a:pt x="653" y="965"/>
                  <a:pt x="653" y="965"/>
                  <a:pt x="653" y="965"/>
                </a:cubicBezTo>
                <a:cubicBezTo>
                  <a:pt x="653" y="965"/>
                  <a:pt x="653" y="965"/>
                  <a:pt x="653" y="965"/>
                </a:cubicBezTo>
                <a:cubicBezTo>
                  <a:pt x="652" y="965"/>
                  <a:pt x="651" y="966"/>
                  <a:pt x="650" y="966"/>
                </a:cubicBezTo>
                <a:cubicBezTo>
                  <a:pt x="649" y="966"/>
                  <a:pt x="649" y="966"/>
                  <a:pt x="649" y="966"/>
                </a:cubicBezTo>
                <a:cubicBezTo>
                  <a:pt x="649" y="966"/>
                  <a:pt x="649" y="966"/>
                  <a:pt x="649" y="966"/>
                </a:cubicBezTo>
                <a:cubicBezTo>
                  <a:pt x="649" y="967"/>
                  <a:pt x="648" y="968"/>
                  <a:pt x="648" y="969"/>
                </a:cubicBezTo>
                <a:cubicBezTo>
                  <a:pt x="647" y="970"/>
                  <a:pt x="647" y="971"/>
                  <a:pt x="647" y="972"/>
                </a:cubicBezTo>
                <a:cubicBezTo>
                  <a:pt x="646" y="972"/>
                  <a:pt x="645" y="971"/>
                  <a:pt x="644" y="971"/>
                </a:cubicBezTo>
                <a:cubicBezTo>
                  <a:pt x="644" y="971"/>
                  <a:pt x="643" y="970"/>
                  <a:pt x="643" y="969"/>
                </a:cubicBezTo>
                <a:cubicBezTo>
                  <a:pt x="643" y="967"/>
                  <a:pt x="643" y="966"/>
                  <a:pt x="642" y="965"/>
                </a:cubicBezTo>
                <a:cubicBezTo>
                  <a:pt x="642" y="965"/>
                  <a:pt x="642" y="965"/>
                  <a:pt x="642" y="965"/>
                </a:cubicBezTo>
                <a:cubicBezTo>
                  <a:pt x="642" y="965"/>
                  <a:pt x="642" y="965"/>
                  <a:pt x="642" y="965"/>
                </a:cubicBezTo>
                <a:cubicBezTo>
                  <a:pt x="641" y="965"/>
                  <a:pt x="640" y="965"/>
                  <a:pt x="639" y="964"/>
                </a:cubicBezTo>
                <a:cubicBezTo>
                  <a:pt x="639" y="964"/>
                  <a:pt x="639" y="964"/>
                  <a:pt x="639" y="964"/>
                </a:cubicBezTo>
                <a:cubicBezTo>
                  <a:pt x="639" y="965"/>
                  <a:pt x="639" y="965"/>
                  <a:pt x="639" y="965"/>
                </a:cubicBezTo>
                <a:cubicBezTo>
                  <a:pt x="638" y="965"/>
                  <a:pt x="637" y="966"/>
                  <a:pt x="636" y="967"/>
                </a:cubicBezTo>
                <a:cubicBezTo>
                  <a:pt x="636" y="968"/>
                  <a:pt x="635" y="969"/>
                  <a:pt x="634" y="969"/>
                </a:cubicBezTo>
                <a:cubicBezTo>
                  <a:pt x="634" y="969"/>
                  <a:pt x="633" y="969"/>
                  <a:pt x="632" y="969"/>
                </a:cubicBezTo>
                <a:cubicBezTo>
                  <a:pt x="632" y="968"/>
                  <a:pt x="632" y="967"/>
                  <a:pt x="632" y="966"/>
                </a:cubicBezTo>
                <a:cubicBezTo>
                  <a:pt x="632" y="965"/>
                  <a:pt x="632" y="963"/>
                  <a:pt x="632" y="962"/>
                </a:cubicBezTo>
                <a:cubicBezTo>
                  <a:pt x="632" y="962"/>
                  <a:pt x="632" y="962"/>
                  <a:pt x="632" y="962"/>
                </a:cubicBezTo>
                <a:cubicBezTo>
                  <a:pt x="632" y="962"/>
                  <a:pt x="632" y="962"/>
                  <a:pt x="632" y="962"/>
                </a:cubicBezTo>
                <a:cubicBezTo>
                  <a:pt x="631" y="962"/>
                  <a:pt x="630" y="961"/>
                  <a:pt x="629" y="961"/>
                </a:cubicBezTo>
                <a:cubicBezTo>
                  <a:pt x="629" y="961"/>
                  <a:pt x="629" y="961"/>
                  <a:pt x="629" y="961"/>
                </a:cubicBezTo>
                <a:cubicBezTo>
                  <a:pt x="629" y="961"/>
                  <a:pt x="629" y="961"/>
                  <a:pt x="629" y="961"/>
                </a:cubicBezTo>
                <a:cubicBezTo>
                  <a:pt x="628" y="961"/>
                  <a:pt x="627" y="962"/>
                  <a:pt x="626" y="963"/>
                </a:cubicBezTo>
                <a:cubicBezTo>
                  <a:pt x="625" y="963"/>
                  <a:pt x="624" y="964"/>
                  <a:pt x="623" y="964"/>
                </a:cubicBezTo>
                <a:cubicBezTo>
                  <a:pt x="622" y="964"/>
                  <a:pt x="622" y="963"/>
                  <a:pt x="621" y="963"/>
                </a:cubicBezTo>
                <a:cubicBezTo>
                  <a:pt x="621" y="962"/>
                  <a:pt x="622" y="961"/>
                  <a:pt x="622" y="960"/>
                </a:cubicBezTo>
                <a:cubicBezTo>
                  <a:pt x="623" y="959"/>
                  <a:pt x="623" y="958"/>
                  <a:pt x="623" y="957"/>
                </a:cubicBezTo>
                <a:cubicBezTo>
                  <a:pt x="623" y="957"/>
                  <a:pt x="623" y="957"/>
                  <a:pt x="623" y="957"/>
                </a:cubicBezTo>
                <a:cubicBezTo>
                  <a:pt x="623" y="956"/>
                  <a:pt x="623" y="956"/>
                  <a:pt x="623" y="956"/>
                </a:cubicBezTo>
                <a:cubicBezTo>
                  <a:pt x="623" y="956"/>
                  <a:pt x="622" y="955"/>
                  <a:pt x="621" y="954"/>
                </a:cubicBezTo>
                <a:cubicBezTo>
                  <a:pt x="621" y="954"/>
                  <a:pt x="621" y="954"/>
                  <a:pt x="621" y="954"/>
                </a:cubicBezTo>
                <a:cubicBezTo>
                  <a:pt x="621" y="954"/>
                  <a:pt x="621" y="954"/>
                  <a:pt x="621" y="954"/>
                </a:cubicBezTo>
                <a:cubicBezTo>
                  <a:pt x="620" y="955"/>
                  <a:pt x="618" y="955"/>
                  <a:pt x="617" y="955"/>
                </a:cubicBezTo>
                <a:cubicBezTo>
                  <a:pt x="616" y="956"/>
                  <a:pt x="615" y="956"/>
                  <a:pt x="614" y="956"/>
                </a:cubicBezTo>
                <a:cubicBezTo>
                  <a:pt x="614" y="956"/>
                  <a:pt x="613" y="955"/>
                  <a:pt x="613" y="954"/>
                </a:cubicBezTo>
                <a:cubicBezTo>
                  <a:pt x="613" y="954"/>
                  <a:pt x="614" y="953"/>
                  <a:pt x="614" y="952"/>
                </a:cubicBezTo>
                <a:cubicBezTo>
                  <a:pt x="615" y="951"/>
                  <a:pt x="616" y="950"/>
                  <a:pt x="617" y="949"/>
                </a:cubicBezTo>
                <a:cubicBezTo>
                  <a:pt x="617" y="949"/>
                  <a:pt x="617" y="949"/>
                  <a:pt x="617" y="949"/>
                </a:cubicBezTo>
                <a:cubicBezTo>
                  <a:pt x="617" y="949"/>
                  <a:pt x="617" y="949"/>
                  <a:pt x="617" y="949"/>
                </a:cubicBezTo>
                <a:cubicBezTo>
                  <a:pt x="616" y="948"/>
                  <a:pt x="616" y="947"/>
                  <a:pt x="615" y="947"/>
                </a:cubicBezTo>
                <a:cubicBezTo>
                  <a:pt x="615" y="946"/>
                  <a:pt x="615" y="946"/>
                  <a:pt x="615" y="946"/>
                </a:cubicBezTo>
                <a:cubicBezTo>
                  <a:pt x="615" y="946"/>
                  <a:pt x="615" y="946"/>
                  <a:pt x="615" y="946"/>
                </a:cubicBezTo>
                <a:cubicBezTo>
                  <a:pt x="614" y="946"/>
                  <a:pt x="612" y="946"/>
                  <a:pt x="611" y="946"/>
                </a:cubicBezTo>
                <a:cubicBezTo>
                  <a:pt x="610" y="946"/>
                  <a:pt x="609" y="947"/>
                  <a:pt x="608" y="947"/>
                </a:cubicBezTo>
                <a:cubicBezTo>
                  <a:pt x="608" y="946"/>
                  <a:pt x="607" y="945"/>
                  <a:pt x="607" y="944"/>
                </a:cubicBezTo>
                <a:cubicBezTo>
                  <a:pt x="608" y="944"/>
                  <a:pt x="608" y="943"/>
                  <a:pt x="609" y="943"/>
                </a:cubicBezTo>
                <a:cubicBezTo>
                  <a:pt x="610" y="942"/>
                  <a:pt x="612" y="941"/>
                  <a:pt x="612" y="940"/>
                </a:cubicBezTo>
                <a:cubicBezTo>
                  <a:pt x="613" y="940"/>
                  <a:pt x="613" y="940"/>
                  <a:pt x="613" y="940"/>
                </a:cubicBezTo>
                <a:cubicBezTo>
                  <a:pt x="613" y="940"/>
                  <a:pt x="613" y="940"/>
                  <a:pt x="613" y="940"/>
                </a:cubicBezTo>
                <a:cubicBezTo>
                  <a:pt x="612" y="939"/>
                  <a:pt x="612" y="938"/>
                  <a:pt x="612" y="937"/>
                </a:cubicBezTo>
                <a:cubicBezTo>
                  <a:pt x="612" y="937"/>
                  <a:pt x="612" y="937"/>
                  <a:pt x="612" y="937"/>
                </a:cubicBezTo>
                <a:cubicBezTo>
                  <a:pt x="612" y="937"/>
                  <a:pt x="612" y="937"/>
                  <a:pt x="612" y="937"/>
                </a:cubicBezTo>
                <a:cubicBezTo>
                  <a:pt x="611" y="937"/>
                  <a:pt x="609" y="936"/>
                  <a:pt x="608" y="936"/>
                </a:cubicBezTo>
                <a:cubicBezTo>
                  <a:pt x="607" y="936"/>
                  <a:pt x="606" y="936"/>
                  <a:pt x="605" y="935"/>
                </a:cubicBezTo>
                <a:cubicBezTo>
                  <a:pt x="605" y="935"/>
                  <a:pt x="605" y="935"/>
                  <a:pt x="605" y="934"/>
                </a:cubicBezTo>
                <a:cubicBezTo>
                  <a:pt x="605" y="934"/>
                  <a:pt x="605" y="933"/>
                  <a:pt x="605" y="933"/>
                </a:cubicBezTo>
                <a:cubicBezTo>
                  <a:pt x="606" y="933"/>
                  <a:pt x="607" y="932"/>
                  <a:pt x="608" y="932"/>
                </a:cubicBezTo>
                <a:cubicBezTo>
                  <a:pt x="609" y="932"/>
                  <a:pt x="610" y="931"/>
                  <a:pt x="611" y="931"/>
                </a:cubicBezTo>
                <a:cubicBezTo>
                  <a:pt x="611" y="931"/>
                  <a:pt x="611" y="931"/>
                  <a:pt x="611" y="931"/>
                </a:cubicBezTo>
                <a:cubicBezTo>
                  <a:pt x="611" y="930"/>
                  <a:pt x="611" y="930"/>
                  <a:pt x="611" y="930"/>
                </a:cubicBezTo>
                <a:cubicBezTo>
                  <a:pt x="611" y="930"/>
                  <a:pt x="612" y="929"/>
                  <a:pt x="612" y="928"/>
                </a:cubicBezTo>
                <a:cubicBezTo>
                  <a:pt x="612" y="927"/>
                  <a:pt x="612" y="927"/>
                  <a:pt x="612" y="927"/>
                </a:cubicBezTo>
                <a:cubicBezTo>
                  <a:pt x="612" y="927"/>
                  <a:pt x="612" y="927"/>
                  <a:pt x="612" y="927"/>
                </a:cubicBezTo>
                <a:cubicBezTo>
                  <a:pt x="611" y="927"/>
                  <a:pt x="609" y="926"/>
                  <a:pt x="608" y="925"/>
                </a:cubicBezTo>
                <a:cubicBezTo>
                  <a:pt x="607" y="925"/>
                  <a:pt x="606" y="925"/>
                  <a:pt x="606" y="924"/>
                </a:cubicBezTo>
                <a:cubicBezTo>
                  <a:pt x="606" y="923"/>
                  <a:pt x="606" y="923"/>
                  <a:pt x="606" y="922"/>
                </a:cubicBezTo>
                <a:cubicBezTo>
                  <a:pt x="607" y="922"/>
                  <a:pt x="608" y="922"/>
                  <a:pt x="609" y="921"/>
                </a:cubicBezTo>
                <a:cubicBezTo>
                  <a:pt x="611" y="921"/>
                  <a:pt x="612" y="921"/>
                  <a:pt x="613" y="921"/>
                </a:cubicBezTo>
                <a:cubicBezTo>
                  <a:pt x="613" y="921"/>
                  <a:pt x="613" y="921"/>
                  <a:pt x="613" y="921"/>
                </a:cubicBezTo>
                <a:cubicBezTo>
                  <a:pt x="613" y="921"/>
                  <a:pt x="613" y="921"/>
                  <a:pt x="613" y="921"/>
                </a:cubicBezTo>
                <a:cubicBezTo>
                  <a:pt x="614" y="920"/>
                  <a:pt x="614" y="919"/>
                  <a:pt x="614" y="918"/>
                </a:cubicBezTo>
                <a:cubicBezTo>
                  <a:pt x="615" y="918"/>
                  <a:pt x="615" y="918"/>
                  <a:pt x="615" y="918"/>
                </a:cubicBezTo>
                <a:cubicBezTo>
                  <a:pt x="614" y="918"/>
                  <a:pt x="614" y="918"/>
                  <a:pt x="614" y="918"/>
                </a:cubicBezTo>
                <a:cubicBezTo>
                  <a:pt x="614" y="917"/>
                  <a:pt x="613" y="916"/>
                  <a:pt x="612" y="915"/>
                </a:cubicBezTo>
                <a:cubicBezTo>
                  <a:pt x="611" y="915"/>
                  <a:pt x="610" y="914"/>
                  <a:pt x="610" y="913"/>
                </a:cubicBezTo>
                <a:cubicBezTo>
                  <a:pt x="610" y="913"/>
                  <a:pt x="610" y="912"/>
                  <a:pt x="611" y="911"/>
                </a:cubicBezTo>
                <a:cubicBezTo>
                  <a:pt x="612" y="911"/>
                  <a:pt x="613" y="912"/>
                  <a:pt x="614" y="912"/>
                </a:cubicBezTo>
                <a:cubicBezTo>
                  <a:pt x="615" y="912"/>
                  <a:pt x="617" y="912"/>
                  <a:pt x="618" y="912"/>
                </a:cubicBezTo>
                <a:cubicBezTo>
                  <a:pt x="618" y="912"/>
                  <a:pt x="618" y="912"/>
                  <a:pt x="618" y="912"/>
                </a:cubicBezTo>
                <a:cubicBezTo>
                  <a:pt x="618" y="912"/>
                  <a:pt x="618" y="912"/>
                  <a:pt x="618" y="912"/>
                </a:cubicBezTo>
                <a:cubicBezTo>
                  <a:pt x="619" y="912"/>
                  <a:pt x="619" y="911"/>
                  <a:pt x="620" y="910"/>
                </a:cubicBezTo>
                <a:cubicBezTo>
                  <a:pt x="620" y="910"/>
                  <a:pt x="620" y="910"/>
                  <a:pt x="620" y="910"/>
                </a:cubicBezTo>
                <a:cubicBezTo>
                  <a:pt x="620" y="910"/>
                  <a:pt x="620" y="910"/>
                  <a:pt x="620" y="910"/>
                </a:cubicBezTo>
                <a:cubicBezTo>
                  <a:pt x="620" y="909"/>
                  <a:pt x="619" y="908"/>
                  <a:pt x="618" y="907"/>
                </a:cubicBezTo>
                <a:cubicBezTo>
                  <a:pt x="618" y="906"/>
                  <a:pt x="617" y="905"/>
                  <a:pt x="617" y="904"/>
                </a:cubicBezTo>
                <a:cubicBezTo>
                  <a:pt x="618" y="904"/>
                  <a:pt x="618" y="903"/>
                  <a:pt x="619" y="902"/>
                </a:cubicBezTo>
                <a:cubicBezTo>
                  <a:pt x="620" y="903"/>
                  <a:pt x="621" y="903"/>
                  <a:pt x="622" y="904"/>
                </a:cubicBezTo>
                <a:cubicBezTo>
                  <a:pt x="623" y="904"/>
                  <a:pt x="624" y="905"/>
                  <a:pt x="625" y="905"/>
                </a:cubicBezTo>
                <a:cubicBezTo>
                  <a:pt x="625" y="905"/>
                  <a:pt x="625" y="905"/>
                  <a:pt x="625" y="905"/>
                </a:cubicBezTo>
                <a:cubicBezTo>
                  <a:pt x="625" y="905"/>
                  <a:pt x="625" y="905"/>
                  <a:pt x="625" y="905"/>
                </a:cubicBezTo>
                <a:cubicBezTo>
                  <a:pt x="626" y="905"/>
                  <a:pt x="627" y="904"/>
                  <a:pt x="628" y="904"/>
                </a:cubicBezTo>
                <a:cubicBezTo>
                  <a:pt x="628" y="904"/>
                  <a:pt x="628" y="904"/>
                  <a:pt x="628" y="904"/>
                </a:cubicBezTo>
                <a:cubicBezTo>
                  <a:pt x="628" y="903"/>
                  <a:pt x="628" y="903"/>
                  <a:pt x="628" y="903"/>
                </a:cubicBezTo>
                <a:cubicBezTo>
                  <a:pt x="628" y="902"/>
                  <a:pt x="628" y="901"/>
                  <a:pt x="627" y="900"/>
                </a:cubicBezTo>
                <a:cubicBezTo>
                  <a:pt x="627" y="899"/>
                  <a:pt x="627" y="898"/>
                  <a:pt x="627" y="897"/>
                </a:cubicBezTo>
                <a:cubicBezTo>
                  <a:pt x="628" y="897"/>
                  <a:pt x="628" y="896"/>
                  <a:pt x="629" y="896"/>
                </a:cubicBezTo>
                <a:cubicBezTo>
                  <a:pt x="630" y="896"/>
                  <a:pt x="631" y="897"/>
                  <a:pt x="631" y="898"/>
                </a:cubicBezTo>
                <a:cubicBezTo>
                  <a:pt x="632" y="899"/>
                  <a:pt x="633" y="900"/>
                  <a:pt x="634" y="900"/>
                </a:cubicBezTo>
                <a:cubicBezTo>
                  <a:pt x="634" y="900"/>
                  <a:pt x="634" y="900"/>
                  <a:pt x="634" y="900"/>
                </a:cubicBezTo>
                <a:cubicBezTo>
                  <a:pt x="635" y="900"/>
                  <a:pt x="635" y="900"/>
                  <a:pt x="635" y="900"/>
                </a:cubicBezTo>
                <a:cubicBezTo>
                  <a:pt x="636" y="900"/>
                  <a:pt x="636" y="900"/>
                  <a:pt x="637" y="899"/>
                </a:cubicBezTo>
                <a:cubicBezTo>
                  <a:pt x="638" y="899"/>
                  <a:pt x="638" y="899"/>
                  <a:pt x="638" y="899"/>
                </a:cubicBezTo>
                <a:cubicBezTo>
                  <a:pt x="638" y="899"/>
                  <a:pt x="638" y="899"/>
                  <a:pt x="638" y="899"/>
                </a:cubicBezTo>
                <a:cubicBezTo>
                  <a:pt x="638" y="898"/>
                  <a:pt x="638" y="897"/>
                  <a:pt x="638" y="896"/>
                </a:cubicBezTo>
                <a:cubicBezTo>
                  <a:pt x="638" y="895"/>
                  <a:pt x="638" y="894"/>
                  <a:pt x="638" y="893"/>
                </a:cubicBezTo>
                <a:cubicBezTo>
                  <a:pt x="639" y="893"/>
                  <a:pt x="640" y="892"/>
                  <a:pt x="641" y="892"/>
                </a:cubicBezTo>
                <a:cubicBezTo>
                  <a:pt x="642" y="893"/>
                  <a:pt x="642" y="894"/>
                  <a:pt x="643" y="895"/>
                </a:cubicBezTo>
                <a:cubicBezTo>
                  <a:pt x="643" y="896"/>
                  <a:pt x="644" y="897"/>
                  <a:pt x="645" y="898"/>
                </a:cubicBezTo>
                <a:cubicBezTo>
                  <a:pt x="645" y="898"/>
                  <a:pt x="645" y="898"/>
                  <a:pt x="645" y="898"/>
                </a:cubicBezTo>
                <a:cubicBezTo>
                  <a:pt x="645" y="898"/>
                  <a:pt x="645" y="898"/>
                  <a:pt x="645" y="898"/>
                </a:cubicBezTo>
                <a:cubicBezTo>
                  <a:pt x="646" y="898"/>
                  <a:pt x="647" y="898"/>
                  <a:pt x="648" y="898"/>
                </a:cubicBezTo>
                <a:cubicBezTo>
                  <a:pt x="648" y="898"/>
                  <a:pt x="648" y="898"/>
                  <a:pt x="648" y="898"/>
                </a:cubicBezTo>
                <a:cubicBezTo>
                  <a:pt x="648" y="898"/>
                  <a:pt x="648" y="898"/>
                  <a:pt x="648" y="898"/>
                </a:cubicBezTo>
                <a:cubicBezTo>
                  <a:pt x="649" y="897"/>
                  <a:pt x="649" y="895"/>
                  <a:pt x="650" y="894"/>
                </a:cubicBezTo>
                <a:cubicBezTo>
                  <a:pt x="650" y="893"/>
                  <a:pt x="651" y="893"/>
                  <a:pt x="651" y="892"/>
                </a:cubicBezTo>
                <a:cubicBezTo>
                  <a:pt x="652" y="892"/>
                  <a:pt x="653" y="892"/>
                  <a:pt x="654" y="892"/>
                </a:cubicBezTo>
                <a:cubicBezTo>
                  <a:pt x="654" y="893"/>
                  <a:pt x="654" y="894"/>
                  <a:pt x="654" y="895"/>
                </a:cubicBezTo>
                <a:cubicBezTo>
                  <a:pt x="655" y="896"/>
                  <a:pt x="655" y="897"/>
                  <a:pt x="655" y="898"/>
                </a:cubicBezTo>
                <a:cubicBezTo>
                  <a:pt x="655" y="898"/>
                  <a:pt x="655" y="898"/>
                  <a:pt x="655" y="898"/>
                </a:cubicBezTo>
                <a:cubicBezTo>
                  <a:pt x="656" y="898"/>
                  <a:pt x="656" y="898"/>
                  <a:pt x="656" y="898"/>
                </a:cubicBezTo>
                <a:cubicBezTo>
                  <a:pt x="656" y="899"/>
                  <a:pt x="657" y="899"/>
                  <a:pt x="658" y="899"/>
                </a:cubicBezTo>
                <a:cubicBezTo>
                  <a:pt x="659" y="899"/>
                  <a:pt x="659" y="899"/>
                  <a:pt x="659" y="899"/>
                </a:cubicBezTo>
                <a:cubicBezTo>
                  <a:pt x="659" y="899"/>
                  <a:pt x="659" y="899"/>
                  <a:pt x="659" y="899"/>
                </a:cubicBezTo>
                <a:cubicBezTo>
                  <a:pt x="660" y="898"/>
                  <a:pt x="661" y="897"/>
                  <a:pt x="661" y="896"/>
                </a:cubicBezTo>
                <a:cubicBezTo>
                  <a:pt x="662" y="895"/>
                  <a:pt x="663" y="895"/>
                  <a:pt x="663" y="894"/>
                </a:cubicBezTo>
                <a:cubicBezTo>
                  <a:pt x="664" y="894"/>
                  <a:pt x="665" y="894"/>
                  <a:pt x="666" y="895"/>
                </a:cubicBezTo>
                <a:cubicBezTo>
                  <a:pt x="666" y="896"/>
                  <a:pt x="666" y="897"/>
                  <a:pt x="666" y="898"/>
                </a:cubicBezTo>
                <a:cubicBezTo>
                  <a:pt x="665" y="899"/>
                  <a:pt x="665" y="900"/>
                  <a:pt x="665" y="901"/>
                </a:cubicBezTo>
                <a:cubicBezTo>
                  <a:pt x="665" y="901"/>
                  <a:pt x="665" y="901"/>
                  <a:pt x="665" y="901"/>
                </a:cubicBezTo>
                <a:cubicBezTo>
                  <a:pt x="666" y="901"/>
                  <a:pt x="666" y="901"/>
                  <a:pt x="666" y="901"/>
                </a:cubicBezTo>
                <a:cubicBezTo>
                  <a:pt x="666" y="902"/>
                  <a:pt x="667" y="902"/>
                  <a:pt x="668" y="903"/>
                </a:cubicBezTo>
                <a:cubicBezTo>
                  <a:pt x="668" y="903"/>
                  <a:pt x="668" y="903"/>
                  <a:pt x="668" y="903"/>
                </a:cubicBezTo>
                <a:cubicBezTo>
                  <a:pt x="669" y="903"/>
                  <a:pt x="669" y="903"/>
                  <a:pt x="669" y="903"/>
                </a:cubicBezTo>
                <a:cubicBezTo>
                  <a:pt x="670" y="902"/>
                  <a:pt x="671" y="901"/>
                  <a:pt x="672" y="901"/>
                </a:cubicBezTo>
                <a:cubicBezTo>
                  <a:pt x="673" y="900"/>
                  <a:pt x="674" y="900"/>
                  <a:pt x="674" y="899"/>
                </a:cubicBezTo>
                <a:cubicBezTo>
                  <a:pt x="675" y="900"/>
                  <a:pt x="676" y="900"/>
                  <a:pt x="677" y="901"/>
                </a:cubicBezTo>
                <a:cubicBezTo>
                  <a:pt x="676" y="901"/>
                  <a:pt x="676" y="902"/>
                  <a:pt x="676" y="903"/>
                </a:cubicBezTo>
                <a:cubicBezTo>
                  <a:pt x="675" y="904"/>
                  <a:pt x="674" y="906"/>
                  <a:pt x="674" y="907"/>
                </a:cubicBezTo>
                <a:cubicBezTo>
                  <a:pt x="674" y="907"/>
                  <a:pt x="674" y="907"/>
                  <a:pt x="674" y="907"/>
                </a:cubicBezTo>
                <a:cubicBezTo>
                  <a:pt x="674" y="907"/>
                  <a:pt x="674" y="907"/>
                  <a:pt x="674" y="907"/>
                </a:cubicBezTo>
                <a:cubicBezTo>
                  <a:pt x="675" y="908"/>
                  <a:pt x="676" y="908"/>
                  <a:pt x="676" y="909"/>
                </a:cubicBezTo>
                <a:cubicBezTo>
                  <a:pt x="677" y="909"/>
                  <a:pt x="677" y="909"/>
                  <a:pt x="677" y="909"/>
                </a:cubicBezTo>
                <a:cubicBezTo>
                  <a:pt x="677" y="909"/>
                  <a:pt x="677" y="909"/>
                  <a:pt x="677" y="909"/>
                </a:cubicBezTo>
                <a:cubicBezTo>
                  <a:pt x="678" y="909"/>
                  <a:pt x="679" y="908"/>
                  <a:pt x="681" y="908"/>
                </a:cubicBezTo>
                <a:cubicBezTo>
                  <a:pt x="682" y="908"/>
                  <a:pt x="683" y="907"/>
                  <a:pt x="683" y="907"/>
                </a:cubicBezTo>
                <a:cubicBezTo>
                  <a:pt x="684" y="908"/>
                  <a:pt x="685" y="908"/>
                  <a:pt x="685" y="909"/>
                </a:cubicBezTo>
                <a:cubicBezTo>
                  <a:pt x="685" y="910"/>
                  <a:pt x="684" y="910"/>
                  <a:pt x="683" y="911"/>
                </a:cubicBezTo>
                <a:cubicBezTo>
                  <a:pt x="682" y="912"/>
                  <a:pt x="682" y="913"/>
                  <a:pt x="681" y="914"/>
                </a:cubicBezTo>
                <a:cubicBezTo>
                  <a:pt x="681" y="914"/>
                  <a:pt x="681" y="914"/>
                  <a:pt x="681" y="914"/>
                </a:cubicBezTo>
                <a:cubicBezTo>
                  <a:pt x="681" y="915"/>
                  <a:pt x="681" y="915"/>
                  <a:pt x="681" y="915"/>
                </a:cubicBezTo>
                <a:cubicBezTo>
                  <a:pt x="681" y="915"/>
                  <a:pt x="682" y="916"/>
                  <a:pt x="682" y="917"/>
                </a:cubicBezTo>
                <a:cubicBezTo>
                  <a:pt x="682" y="917"/>
                  <a:pt x="682" y="917"/>
                  <a:pt x="682" y="917"/>
                </a:cubicBezTo>
                <a:cubicBezTo>
                  <a:pt x="683" y="917"/>
                  <a:pt x="683" y="917"/>
                  <a:pt x="683" y="917"/>
                </a:cubicBezTo>
                <a:cubicBezTo>
                  <a:pt x="684" y="917"/>
                  <a:pt x="685" y="917"/>
                  <a:pt x="687" y="917"/>
                </a:cubicBezTo>
                <a:cubicBezTo>
                  <a:pt x="688" y="917"/>
                  <a:pt x="689" y="917"/>
                  <a:pt x="690" y="917"/>
                </a:cubicBezTo>
                <a:cubicBezTo>
                  <a:pt x="690" y="918"/>
                  <a:pt x="690" y="918"/>
                  <a:pt x="691" y="919"/>
                </a:cubicBezTo>
                <a:cubicBezTo>
                  <a:pt x="690" y="920"/>
                  <a:pt x="689" y="920"/>
                  <a:pt x="688" y="921"/>
                </a:cubicBezTo>
                <a:cubicBezTo>
                  <a:pt x="687" y="922"/>
                  <a:pt x="686" y="922"/>
                  <a:pt x="685" y="923"/>
                </a:cubicBezTo>
                <a:cubicBezTo>
                  <a:pt x="685" y="923"/>
                  <a:pt x="685" y="923"/>
                  <a:pt x="685" y="923"/>
                </a:cubicBezTo>
                <a:cubicBezTo>
                  <a:pt x="685" y="923"/>
                  <a:pt x="685" y="923"/>
                  <a:pt x="685" y="923"/>
                </a:cubicBezTo>
                <a:cubicBezTo>
                  <a:pt x="685" y="924"/>
                  <a:pt x="685" y="925"/>
                  <a:pt x="686" y="926"/>
                </a:cubicBezTo>
                <a:cubicBezTo>
                  <a:pt x="686" y="926"/>
                  <a:pt x="686" y="926"/>
                  <a:pt x="686" y="926"/>
                </a:cubicBezTo>
                <a:cubicBezTo>
                  <a:pt x="686" y="926"/>
                  <a:pt x="686" y="926"/>
                  <a:pt x="686" y="926"/>
                </a:cubicBezTo>
                <a:cubicBezTo>
                  <a:pt x="687" y="927"/>
                  <a:pt x="688" y="927"/>
                  <a:pt x="690" y="927"/>
                </a:cubicBezTo>
                <a:cubicBezTo>
                  <a:pt x="691" y="927"/>
                  <a:pt x="692" y="928"/>
                  <a:pt x="693" y="928"/>
                </a:cubicBezTo>
                <a:close/>
                <a:moveTo>
                  <a:pt x="724" y="109"/>
                </a:moveTo>
                <a:cubicBezTo>
                  <a:pt x="724" y="109"/>
                  <a:pt x="724" y="110"/>
                  <a:pt x="724" y="110"/>
                </a:cubicBezTo>
                <a:cubicBezTo>
                  <a:pt x="724" y="111"/>
                  <a:pt x="724" y="111"/>
                  <a:pt x="724" y="111"/>
                </a:cubicBezTo>
                <a:cubicBezTo>
                  <a:pt x="724" y="112"/>
                  <a:pt x="724" y="112"/>
                  <a:pt x="724" y="112"/>
                </a:cubicBezTo>
                <a:cubicBezTo>
                  <a:pt x="723" y="112"/>
                  <a:pt x="722" y="112"/>
                  <a:pt x="721" y="112"/>
                </a:cubicBezTo>
                <a:cubicBezTo>
                  <a:pt x="720" y="113"/>
                  <a:pt x="719" y="113"/>
                  <a:pt x="718" y="113"/>
                </a:cubicBezTo>
                <a:cubicBezTo>
                  <a:pt x="718" y="113"/>
                  <a:pt x="718" y="113"/>
                  <a:pt x="718" y="113"/>
                </a:cubicBezTo>
                <a:cubicBezTo>
                  <a:pt x="718" y="114"/>
                  <a:pt x="718" y="114"/>
                  <a:pt x="718" y="114"/>
                </a:cubicBezTo>
                <a:cubicBezTo>
                  <a:pt x="718" y="115"/>
                  <a:pt x="718" y="116"/>
                  <a:pt x="717" y="118"/>
                </a:cubicBezTo>
                <a:cubicBezTo>
                  <a:pt x="717" y="118"/>
                  <a:pt x="717" y="118"/>
                  <a:pt x="717" y="118"/>
                </a:cubicBezTo>
                <a:cubicBezTo>
                  <a:pt x="718" y="118"/>
                  <a:pt x="718" y="118"/>
                  <a:pt x="718" y="118"/>
                </a:cubicBezTo>
                <a:cubicBezTo>
                  <a:pt x="718" y="119"/>
                  <a:pt x="719" y="119"/>
                  <a:pt x="720" y="119"/>
                </a:cubicBezTo>
                <a:cubicBezTo>
                  <a:pt x="721" y="120"/>
                  <a:pt x="722" y="120"/>
                  <a:pt x="722" y="121"/>
                </a:cubicBezTo>
                <a:cubicBezTo>
                  <a:pt x="722" y="122"/>
                  <a:pt x="722" y="123"/>
                  <a:pt x="722" y="123"/>
                </a:cubicBezTo>
                <a:cubicBezTo>
                  <a:pt x="721" y="124"/>
                  <a:pt x="720" y="124"/>
                  <a:pt x="719" y="124"/>
                </a:cubicBezTo>
                <a:cubicBezTo>
                  <a:pt x="718" y="124"/>
                  <a:pt x="717" y="124"/>
                  <a:pt x="716" y="124"/>
                </a:cubicBezTo>
                <a:cubicBezTo>
                  <a:pt x="716" y="124"/>
                  <a:pt x="716" y="124"/>
                  <a:pt x="716" y="124"/>
                </a:cubicBezTo>
                <a:cubicBezTo>
                  <a:pt x="716" y="124"/>
                  <a:pt x="716" y="124"/>
                  <a:pt x="716" y="124"/>
                </a:cubicBezTo>
                <a:cubicBezTo>
                  <a:pt x="715" y="126"/>
                  <a:pt x="715" y="127"/>
                  <a:pt x="714" y="128"/>
                </a:cubicBezTo>
                <a:cubicBezTo>
                  <a:pt x="714" y="128"/>
                  <a:pt x="714" y="128"/>
                  <a:pt x="714" y="128"/>
                </a:cubicBezTo>
                <a:cubicBezTo>
                  <a:pt x="714" y="129"/>
                  <a:pt x="714" y="129"/>
                  <a:pt x="714" y="129"/>
                </a:cubicBezTo>
                <a:cubicBezTo>
                  <a:pt x="715" y="129"/>
                  <a:pt x="716" y="130"/>
                  <a:pt x="716" y="130"/>
                </a:cubicBezTo>
                <a:cubicBezTo>
                  <a:pt x="717" y="131"/>
                  <a:pt x="718" y="132"/>
                  <a:pt x="718" y="132"/>
                </a:cubicBezTo>
                <a:cubicBezTo>
                  <a:pt x="718" y="133"/>
                  <a:pt x="718" y="134"/>
                  <a:pt x="717" y="135"/>
                </a:cubicBezTo>
                <a:cubicBezTo>
                  <a:pt x="716" y="135"/>
                  <a:pt x="715" y="135"/>
                  <a:pt x="714" y="134"/>
                </a:cubicBezTo>
                <a:cubicBezTo>
                  <a:pt x="713" y="134"/>
                  <a:pt x="712" y="134"/>
                  <a:pt x="711" y="134"/>
                </a:cubicBezTo>
                <a:cubicBezTo>
                  <a:pt x="711" y="134"/>
                  <a:pt x="711" y="134"/>
                  <a:pt x="711" y="134"/>
                </a:cubicBezTo>
                <a:cubicBezTo>
                  <a:pt x="711" y="134"/>
                  <a:pt x="711" y="134"/>
                  <a:pt x="711" y="134"/>
                </a:cubicBezTo>
                <a:cubicBezTo>
                  <a:pt x="710" y="136"/>
                  <a:pt x="709" y="137"/>
                  <a:pt x="708" y="138"/>
                </a:cubicBezTo>
                <a:cubicBezTo>
                  <a:pt x="708" y="138"/>
                  <a:pt x="708" y="138"/>
                  <a:pt x="708" y="138"/>
                </a:cubicBezTo>
                <a:cubicBezTo>
                  <a:pt x="708" y="138"/>
                  <a:pt x="708" y="138"/>
                  <a:pt x="708" y="138"/>
                </a:cubicBezTo>
                <a:cubicBezTo>
                  <a:pt x="709" y="139"/>
                  <a:pt x="710" y="140"/>
                  <a:pt x="710" y="141"/>
                </a:cubicBezTo>
                <a:cubicBezTo>
                  <a:pt x="711" y="141"/>
                  <a:pt x="711" y="142"/>
                  <a:pt x="712" y="143"/>
                </a:cubicBezTo>
                <a:cubicBezTo>
                  <a:pt x="711" y="143"/>
                  <a:pt x="710" y="144"/>
                  <a:pt x="710" y="145"/>
                </a:cubicBezTo>
                <a:cubicBezTo>
                  <a:pt x="709" y="145"/>
                  <a:pt x="708" y="144"/>
                  <a:pt x="707" y="144"/>
                </a:cubicBezTo>
                <a:cubicBezTo>
                  <a:pt x="706" y="144"/>
                  <a:pt x="705" y="143"/>
                  <a:pt x="704" y="143"/>
                </a:cubicBezTo>
                <a:cubicBezTo>
                  <a:pt x="704" y="143"/>
                  <a:pt x="704" y="143"/>
                  <a:pt x="704" y="143"/>
                </a:cubicBezTo>
                <a:cubicBezTo>
                  <a:pt x="704" y="143"/>
                  <a:pt x="704" y="143"/>
                  <a:pt x="704" y="143"/>
                </a:cubicBezTo>
                <a:cubicBezTo>
                  <a:pt x="703" y="144"/>
                  <a:pt x="702" y="145"/>
                  <a:pt x="701" y="146"/>
                </a:cubicBezTo>
                <a:cubicBezTo>
                  <a:pt x="700" y="146"/>
                  <a:pt x="700" y="146"/>
                  <a:pt x="700" y="146"/>
                </a:cubicBezTo>
                <a:cubicBezTo>
                  <a:pt x="700" y="147"/>
                  <a:pt x="700" y="147"/>
                  <a:pt x="700" y="147"/>
                </a:cubicBezTo>
                <a:cubicBezTo>
                  <a:pt x="701" y="147"/>
                  <a:pt x="701" y="148"/>
                  <a:pt x="701" y="149"/>
                </a:cubicBezTo>
                <a:cubicBezTo>
                  <a:pt x="702" y="150"/>
                  <a:pt x="702" y="151"/>
                  <a:pt x="702" y="151"/>
                </a:cubicBezTo>
                <a:cubicBezTo>
                  <a:pt x="702" y="152"/>
                  <a:pt x="701" y="153"/>
                  <a:pt x="700" y="153"/>
                </a:cubicBezTo>
                <a:cubicBezTo>
                  <a:pt x="699" y="153"/>
                  <a:pt x="698" y="152"/>
                  <a:pt x="698" y="152"/>
                </a:cubicBezTo>
                <a:cubicBezTo>
                  <a:pt x="697" y="151"/>
                  <a:pt x="696" y="151"/>
                  <a:pt x="695" y="150"/>
                </a:cubicBezTo>
                <a:cubicBezTo>
                  <a:pt x="695" y="150"/>
                  <a:pt x="695" y="150"/>
                  <a:pt x="695" y="150"/>
                </a:cubicBezTo>
                <a:cubicBezTo>
                  <a:pt x="695" y="150"/>
                  <a:pt x="695" y="150"/>
                  <a:pt x="695" y="150"/>
                </a:cubicBezTo>
                <a:cubicBezTo>
                  <a:pt x="693" y="151"/>
                  <a:pt x="692" y="152"/>
                  <a:pt x="691" y="153"/>
                </a:cubicBezTo>
                <a:cubicBezTo>
                  <a:pt x="691" y="153"/>
                  <a:pt x="691" y="153"/>
                  <a:pt x="691" y="153"/>
                </a:cubicBezTo>
                <a:cubicBezTo>
                  <a:pt x="691" y="153"/>
                  <a:pt x="691" y="153"/>
                  <a:pt x="691" y="153"/>
                </a:cubicBezTo>
                <a:cubicBezTo>
                  <a:pt x="691" y="154"/>
                  <a:pt x="691" y="155"/>
                  <a:pt x="691" y="156"/>
                </a:cubicBezTo>
                <a:cubicBezTo>
                  <a:pt x="691" y="156"/>
                  <a:pt x="691" y="157"/>
                  <a:pt x="691" y="158"/>
                </a:cubicBezTo>
                <a:cubicBezTo>
                  <a:pt x="690" y="159"/>
                  <a:pt x="689" y="159"/>
                  <a:pt x="689" y="159"/>
                </a:cubicBezTo>
                <a:cubicBezTo>
                  <a:pt x="688" y="159"/>
                  <a:pt x="687" y="158"/>
                  <a:pt x="687" y="158"/>
                </a:cubicBezTo>
                <a:cubicBezTo>
                  <a:pt x="686" y="157"/>
                  <a:pt x="685" y="156"/>
                  <a:pt x="685" y="156"/>
                </a:cubicBezTo>
                <a:cubicBezTo>
                  <a:pt x="684" y="155"/>
                  <a:pt x="684" y="155"/>
                  <a:pt x="684" y="155"/>
                </a:cubicBezTo>
                <a:cubicBezTo>
                  <a:pt x="684" y="155"/>
                  <a:pt x="684" y="155"/>
                  <a:pt x="684" y="155"/>
                </a:cubicBezTo>
                <a:cubicBezTo>
                  <a:pt x="683" y="156"/>
                  <a:pt x="681" y="156"/>
                  <a:pt x="680" y="157"/>
                </a:cubicBezTo>
                <a:cubicBezTo>
                  <a:pt x="679" y="157"/>
                  <a:pt x="679" y="157"/>
                  <a:pt x="679" y="157"/>
                </a:cubicBezTo>
                <a:cubicBezTo>
                  <a:pt x="679" y="157"/>
                  <a:pt x="679" y="157"/>
                  <a:pt x="679" y="157"/>
                </a:cubicBezTo>
                <a:cubicBezTo>
                  <a:pt x="679" y="158"/>
                  <a:pt x="679" y="159"/>
                  <a:pt x="679" y="160"/>
                </a:cubicBezTo>
                <a:cubicBezTo>
                  <a:pt x="679" y="161"/>
                  <a:pt x="679" y="162"/>
                  <a:pt x="679" y="162"/>
                </a:cubicBezTo>
                <a:cubicBezTo>
                  <a:pt x="678" y="163"/>
                  <a:pt x="677" y="163"/>
                  <a:pt x="676" y="163"/>
                </a:cubicBezTo>
                <a:cubicBezTo>
                  <a:pt x="675" y="162"/>
                  <a:pt x="675" y="162"/>
                  <a:pt x="674" y="161"/>
                </a:cubicBezTo>
                <a:cubicBezTo>
                  <a:pt x="674" y="160"/>
                  <a:pt x="673" y="159"/>
                  <a:pt x="673" y="159"/>
                </a:cubicBezTo>
                <a:cubicBezTo>
                  <a:pt x="673" y="158"/>
                  <a:pt x="673" y="158"/>
                  <a:pt x="673" y="158"/>
                </a:cubicBezTo>
                <a:cubicBezTo>
                  <a:pt x="672" y="158"/>
                  <a:pt x="672" y="158"/>
                  <a:pt x="672" y="158"/>
                </a:cubicBezTo>
                <a:cubicBezTo>
                  <a:pt x="671" y="159"/>
                  <a:pt x="670" y="159"/>
                  <a:pt x="668" y="159"/>
                </a:cubicBezTo>
                <a:cubicBezTo>
                  <a:pt x="668" y="159"/>
                  <a:pt x="668" y="159"/>
                  <a:pt x="668" y="159"/>
                </a:cubicBezTo>
                <a:cubicBezTo>
                  <a:pt x="667" y="159"/>
                  <a:pt x="667" y="159"/>
                  <a:pt x="667" y="159"/>
                </a:cubicBezTo>
                <a:cubicBezTo>
                  <a:pt x="667" y="160"/>
                  <a:pt x="667" y="161"/>
                  <a:pt x="667" y="162"/>
                </a:cubicBezTo>
                <a:cubicBezTo>
                  <a:pt x="666" y="162"/>
                  <a:pt x="666" y="163"/>
                  <a:pt x="666" y="164"/>
                </a:cubicBezTo>
                <a:cubicBezTo>
                  <a:pt x="666" y="164"/>
                  <a:pt x="666" y="164"/>
                  <a:pt x="666" y="164"/>
                </a:cubicBezTo>
                <a:cubicBezTo>
                  <a:pt x="665" y="164"/>
                  <a:pt x="664" y="164"/>
                  <a:pt x="663" y="164"/>
                </a:cubicBezTo>
                <a:cubicBezTo>
                  <a:pt x="663" y="164"/>
                  <a:pt x="663" y="164"/>
                  <a:pt x="663" y="164"/>
                </a:cubicBezTo>
                <a:cubicBezTo>
                  <a:pt x="662" y="163"/>
                  <a:pt x="662" y="162"/>
                  <a:pt x="662" y="162"/>
                </a:cubicBezTo>
                <a:cubicBezTo>
                  <a:pt x="661" y="161"/>
                  <a:pt x="661" y="160"/>
                  <a:pt x="661" y="159"/>
                </a:cubicBezTo>
                <a:cubicBezTo>
                  <a:pt x="661" y="159"/>
                  <a:pt x="661" y="159"/>
                  <a:pt x="661" y="159"/>
                </a:cubicBezTo>
                <a:cubicBezTo>
                  <a:pt x="660" y="159"/>
                  <a:pt x="660" y="159"/>
                  <a:pt x="660" y="159"/>
                </a:cubicBezTo>
                <a:cubicBezTo>
                  <a:pt x="659" y="159"/>
                  <a:pt x="657" y="159"/>
                  <a:pt x="656" y="158"/>
                </a:cubicBezTo>
                <a:cubicBezTo>
                  <a:pt x="655" y="158"/>
                  <a:pt x="655" y="158"/>
                  <a:pt x="655" y="158"/>
                </a:cubicBezTo>
                <a:cubicBezTo>
                  <a:pt x="655" y="159"/>
                  <a:pt x="655" y="159"/>
                  <a:pt x="655" y="159"/>
                </a:cubicBezTo>
                <a:cubicBezTo>
                  <a:pt x="655" y="159"/>
                  <a:pt x="654" y="160"/>
                  <a:pt x="654" y="161"/>
                </a:cubicBezTo>
                <a:cubicBezTo>
                  <a:pt x="653" y="162"/>
                  <a:pt x="653" y="162"/>
                  <a:pt x="652" y="163"/>
                </a:cubicBezTo>
                <a:cubicBezTo>
                  <a:pt x="651" y="163"/>
                  <a:pt x="650" y="163"/>
                  <a:pt x="649" y="162"/>
                </a:cubicBezTo>
                <a:cubicBezTo>
                  <a:pt x="649" y="162"/>
                  <a:pt x="649" y="161"/>
                  <a:pt x="649" y="160"/>
                </a:cubicBezTo>
                <a:cubicBezTo>
                  <a:pt x="649" y="159"/>
                  <a:pt x="649" y="158"/>
                  <a:pt x="649" y="157"/>
                </a:cubicBezTo>
                <a:cubicBezTo>
                  <a:pt x="649" y="157"/>
                  <a:pt x="649" y="157"/>
                  <a:pt x="649" y="157"/>
                </a:cubicBezTo>
                <a:cubicBezTo>
                  <a:pt x="648" y="157"/>
                  <a:pt x="648" y="157"/>
                  <a:pt x="648" y="157"/>
                </a:cubicBezTo>
                <a:cubicBezTo>
                  <a:pt x="647" y="156"/>
                  <a:pt x="646" y="156"/>
                  <a:pt x="644" y="155"/>
                </a:cubicBezTo>
                <a:cubicBezTo>
                  <a:pt x="644" y="155"/>
                  <a:pt x="644" y="155"/>
                  <a:pt x="644" y="155"/>
                </a:cubicBezTo>
                <a:cubicBezTo>
                  <a:pt x="644" y="156"/>
                  <a:pt x="644" y="156"/>
                  <a:pt x="644" y="156"/>
                </a:cubicBezTo>
                <a:cubicBezTo>
                  <a:pt x="643" y="156"/>
                  <a:pt x="642" y="157"/>
                  <a:pt x="642" y="158"/>
                </a:cubicBezTo>
                <a:cubicBezTo>
                  <a:pt x="641" y="158"/>
                  <a:pt x="640" y="159"/>
                  <a:pt x="640" y="159"/>
                </a:cubicBezTo>
                <a:cubicBezTo>
                  <a:pt x="639" y="159"/>
                  <a:pt x="638" y="159"/>
                  <a:pt x="637" y="158"/>
                </a:cubicBezTo>
                <a:cubicBezTo>
                  <a:pt x="637" y="157"/>
                  <a:pt x="637" y="156"/>
                  <a:pt x="637" y="156"/>
                </a:cubicBezTo>
                <a:cubicBezTo>
                  <a:pt x="637" y="155"/>
                  <a:pt x="638" y="154"/>
                  <a:pt x="638" y="153"/>
                </a:cubicBezTo>
                <a:cubicBezTo>
                  <a:pt x="638" y="153"/>
                  <a:pt x="638" y="153"/>
                  <a:pt x="638" y="153"/>
                </a:cubicBezTo>
                <a:cubicBezTo>
                  <a:pt x="637" y="153"/>
                  <a:pt x="637" y="153"/>
                  <a:pt x="637" y="153"/>
                </a:cubicBezTo>
                <a:cubicBezTo>
                  <a:pt x="636" y="152"/>
                  <a:pt x="635" y="151"/>
                  <a:pt x="634" y="150"/>
                </a:cubicBezTo>
                <a:cubicBezTo>
                  <a:pt x="633" y="150"/>
                  <a:pt x="633" y="150"/>
                  <a:pt x="633" y="150"/>
                </a:cubicBezTo>
                <a:cubicBezTo>
                  <a:pt x="633" y="150"/>
                  <a:pt x="633" y="150"/>
                  <a:pt x="633" y="150"/>
                </a:cubicBezTo>
                <a:cubicBezTo>
                  <a:pt x="632" y="151"/>
                  <a:pt x="631" y="151"/>
                  <a:pt x="631" y="152"/>
                </a:cubicBezTo>
                <a:cubicBezTo>
                  <a:pt x="630" y="152"/>
                  <a:pt x="629" y="153"/>
                  <a:pt x="628" y="153"/>
                </a:cubicBezTo>
                <a:cubicBezTo>
                  <a:pt x="627" y="153"/>
                  <a:pt x="627" y="152"/>
                  <a:pt x="626" y="151"/>
                </a:cubicBezTo>
                <a:cubicBezTo>
                  <a:pt x="626" y="151"/>
                  <a:pt x="626" y="150"/>
                  <a:pt x="627" y="149"/>
                </a:cubicBezTo>
                <a:cubicBezTo>
                  <a:pt x="627" y="148"/>
                  <a:pt x="627" y="147"/>
                  <a:pt x="628" y="147"/>
                </a:cubicBezTo>
                <a:cubicBezTo>
                  <a:pt x="628" y="146"/>
                  <a:pt x="628" y="146"/>
                  <a:pt x="628" y="146"/>
                </a:cubicBezTo>
                <a:cubicBezTo>
                  <a:pt x="628" y="146"/>
                  <a:pt x="628" y="146"/>
                  <a:pt x="628" y="146"/>
                </a:cubicBezTo>
                <a:cubicBezTo>
                  <a:pt x="627" y="145"/>
                  <a:pt x="625" y="144"/>
                  <a:pt x="624" y="143"/>
                </a:cubicBezTo>
                <a:cubicBezTo>
                  <a:pt x="624" y="143"/>
                  <a:pt x="624" y="143"/>
                  <a:pt x="624" y="143"/>
                </a:cubicBezTo>
                <a:cubicBezTo>
                  <a:pt x="624" y="143"/>
                  <a:pt x="624" y="143"/>
                  <a:pt x="624" y="143"/>
                </a:cubicBezTo>
                <a:cubicBezTo>
                  <a:pt x="623" y="143"/>
                  <a:pt x="622" y="144"/>
                  <a:pt x="621" y="144"/>
                </a:cubicBezTo>
                <a:cubicBezTo>
                  <a:pt x="620" y="144"/>
                  <a:pt x="619" y="145"/>
                  <a:pt x="619" y="145"/>
                </a:cubicBezTo>
                <a:cubicBezTo>
                  <a:pt x="618" y="144"/>
                  <a:pt x="617" y="143"/>
                  <a:pt x="617" y="143"/>
                </a:cubicBezTo>
                <a:cubicBezTo>
                  <a:pt x="617" y="142"/>
                  <a:pt x="618" y="141"/>
                  <a:pt x="618" y="141"/>
                </a:cubicBezTo>
                <a:cubicBezTo>
                  <a:pt x="619" y="140"/>
                  <a:pt x="619" y="139"/>
                  <a:pt x="620" y="138"/>
                </a:cubicBezTo>
                <a:cubicBezTo>
                  <a:pt x="620" y="138"/>
                  <a:pt x="620" y="138"/>
                  <a:pt x="620" y="138"/>
                </a:cubicBezTo>
                <a:cubicBezTo>
                  <a:pt x="620" y="138"/>
                  <a:pt x="620" y="138"/>
                  <a:pt x="620" y="138"/>
                </a:cubicBezTo>
                <a:cubicBezTo>
                  <a:pt x="619" y="137"/>
                  <a:pt x="618" y="136"/>
                  <a:pt x="617" y="134"/>
                </a:cubicBezTo>
                <a:cubicBezTo>
                  <a:pt x="617" y="134"/>
                  <a:pt x="617" y="134"/>
                  <a:pt x="617" y="134"/>
                </a:cubicBezTo>
                <a:cubicBezTo>
                  <a:pt x="617" y="134"/>
                  <a:pt x="617" y="134"/>
                  <a:pt x="617" y="134"/>
                </a:cubicBezTo>
                <a:cubicBezTo>
                  <a:pt x="616" y="134"/>
                  <a:pt x="615" y="134"/>
                  <a:pt x="614" y="134"/>
                </a:cubicBezTo>
                <a:cubicBezTo>
                  <a:pt x="613" y="135"/>
                  <a:pt x="612" y="135"/>
                  <a:pt x="611" y="135"/>
                </a:cubicBezTo>
                <a:cubicBezTo>
                  <a:pt x="611" y="134"/>
                  <a:pt x="610" y="133"/>
                  <a:pt x="610" y="132"/>
                </a:cubicBezTo>
                <a:cubicBezTo>
                  <a:pt x="610" y="132"/>
                  <a:pt x="611" y="131"/>
                  <a:pt x="612" y="131"/>
                </a:cubicBezTo>
                <a:cubicBezTo>
                  <a:pt x="613" y="130"/>
                  <a:pt x="613" y="129"/>
                  <a:pt x="614" y="129"/>
                </a:cubicBezTo>
                <a:cubicBezTo>
                  <a:pt x="614" y="128"/>
                  <a:pt x="614" y="128"/>
                  <a:pt x="614" y="128"/>
                </a:cubicBezTo>
                <a:cubicBezTo>
                  <a:pt x="614" y="128"/>
                  <a:pt x="614" y="128"/>
                  <a:pt x="614" y="128"/>
                </a:cubicBezTo>
                <a:cubicBezTo>
                  <a:pt x="613" y="127"/>
                  <a:pt x="613" y="126"/>
                  <a:pt x="613" y="124"/>
                </a:cubicBezTo>
                <a:cubicBezTo>
                  <a:pt x="612" y="124"/>
                  <a:pt x="612" y="124"/>
                  <a:pt x="612" y="124"/>
                </a:cubicBezTo>
                <a:cubicBezTo>
                  <a:pt x="612" y="124"/>
                  <a:pt x="612" y="124"/>
                  <a:pt x="612" y="124"/>
                </a:cubicBezTo>
                <a:cubicBezTo>
                  <a:pt x="611" y="124"/>
                  <a:pt x="610" y="124"/>
                  <a:pt x="609" y="124"/>
                </a:cubicBezTo>
                <a:cubicBezTo>
                  <a:pt x="608" y="124"/>
                  <a:pt x="607" y="124"/>
                  <a:pt x="606" y="123"/>
                </a:cubicBezTo>
                <a:cubicBezTo>
                  <a:pt x="606" y="123"/>
                  <a:pt x="606" y="122"/>
                  <a:pt x="606" y="121"/>
                </a:cubicBezTo>
                <a:cubicBezTo>
                  <a:pt x="606" y="120"/>
                  <a:pt x="607" y="120"/>
                  <a:pt x="608" y="119"/>
                </a:cubicBezTo>
                <a:cubicBezTo>
                  <a:pt x="609" y="119"/>
                  <a:pt x="610" y="119"/>
                  <a:pt x="611" y="118"/>
                </a:cubicBezTo>
                <a:cubicBezTo>
                  <a:pt x="611" y="118"/>
                  <a:pt x="611" y="118"/>
                  <a:pt x="611" y="118"/>
                </a:cubicBezTo>
                <a:cubicBezTo>
                  <a:pt x="611" y="118"/>
                  <a:pt x="611" y="118"/>
                  <a:pt x="611" y="118"/>
                </a:cubicBezTo>
                <a:cubicBezTo>
                  <a:pt x="611" y="116"/>
                  <a:pt x="610" y="115"/>
                  <a:pt x="610" y="114"/>
                </a:cubicBezTo>
                <a:cubicBezTo>
                  <a:pt x="610" y="113"/>
                  <a:pt x="610" y="113"/>
                  <a:pt x="610" y="113"/>
                </a:cubicBezTo>
                <a:cubicBezTo>
                  <a:pt x="610" y="113"/>
                  <a:pt x="610" y="113"/>
                  <a:pt x="610" y="113"/>
                </a:cubicBezTo>
                <a:cubicBezTo>
                  <a:pt x="609" y="113"/>
                  <a:pt x="608" y="113"/>
                  <a:pt x="607" y="112"/>
                </a:cubicBezTo>
                <a:cubicBezTo>
                  <a:pt x="606" y="112"/>
                  <a:pt x="605" y="112"/>
                  <a:pt x="605" y="112"/>
                </a:cubicBezTo>
                <a:cubicBezTo>
                  <a:pt x="605" y="111"/>
                  <a:pt x="605" y="111"/>
                  <a:pt x="605" y="111"/>
                </a:cubicBezTo>
                <a:cubicBezTo>
                  <a:pt x="605" y="111"/>
                  <a:pt x="605" y="111"/>
                  <a:pt x="605" y="110"/>
                </a:cubicBezTo>
                <a:cubicBezTo>
                  <a:pt x="605" y="110"/>
                  <a:pt x="605" y="109"/>
                  <a:pt x="605" y="109"/>
                </a:cubicBezTo>
                <a:cubicBezTo>
                  <a:pt x="605" y="109"/>
                  <a:pt x="605" y="109"/>
                  <a:pt x="605" y="109"/>
                </a:cubicBezTo>
                <a:cubicBezTo>
                  <a:pt x="605" y="108"/>
                  <a:pt x="606" y="108"/>
                  <a:pt x="607" y="108"/>
                </a:cubicBezTo>
                <a:cubicBezTo>
                  <a:pt x="608" y="108"/>
                  <a:pt x="609" y="107"/>
                  <a:pt x="610" y="107"/>
                </a:cubicBezTo>
                <a:cubicBezTo>
                  <a:pt x="610" y="107"/>
                  <a:pt x="610" y="107"/>
                  <a:pt x="610" y="107"/>
                </a:cubicBezTo>
                <a:cubicBezTo>
                  <a:pt x="610" y="107"/>
                  <a:pt x="610" y="107"/>
                  <a:pt x="610" y="107"/>
                </a:cubicBezTo>
                <a:cubicBezTo>
                  <a:pt x="610" y="105"/>
                  <a:pt x="611" y="104"/>
                  <a:pt x="611" y="103"/>
                </a:cubicBezTo>
                <a:cubicBezTo>
                  <a:pt x="611" y="102"/>
                  <a:pt x="611" y="102"/>
                  <a:pt x="611" y="102"/>
                </a:cubicBezTo>
                <a:cubicBezTo>
                  <a:pt x="611" y="102"/>
                  <a:pt x="611" y="102"/>
                  <a:pt x="611" y="102"/>
                </a:cubicBezTo>
                <a:cubicBezTo>
                  <a:pt x="610" y="102"/>
                  <a:pt x="609" y="101"/>
                  <a:pt x="608" y="101"/>
                </a:cubicBezTo>
                <a:cubicBezTo>
                  <a:pt x="607" y="100"/>
                  <a:pt x="606" y="100"/>
                  <a:pt x="606" y="99"/>
                </a:cubicBezTo>
                <a:cubicBezTo>
                  <a:pt x="606" y="98"/>
                  <a:pt x="606" y="98"/>
                  <a:pt x="606" y="97"/>
                </a:cubicBezTo>
                <a:cubicBezTo>
                  <a:pt x="607" y="97"/>
                  <a:pt x="608" y="97"/>
                  <a:pt x="609" y="96"/>
                </a:cubicBezTo>
                <a:cubicBezTo>
                  <a:pt x="610" y="96"/>
                  <a:pt x="611" y="96"/>
                  <a:pt x="612" y="96"/>
                </a:cubicBezTo>
                <a:cubicBezTo>
                  <a:pt x="612" y="96"/>
                  <a:pt x="612" y="96"/>
                  <a:pt x="612" y="96"/>
                </a:cubicBezTo>
                <a:cubicBezTo>
                  <a:pt x="613" y="96"/>
                  <a:pt x="613" y="96"/>
                  <a:pt x="613" y="96"/>
                </a:cubicBezTo>
                <a:cubicBezTo>
                  <a:pt x="613" y="95"/>
                  <a:pt x="613" y="93"/>
                  <a:pt x="614" y="92"/>
                </a:cubicBezTo>
                <a:cubicBezTo>
                  <a:pt x="614" y="92"/>
                  <a:pt x="614" y="92"/>
                  <a:pt x="614" y="92"/>
                </a:cubicBezTo>
                <a:cubicBezTo>
                  <a:pt x="614" y="92"/>
                  <a:pt x="614" y="92"/>
                  <a:pt x="614" y="92"/>
                </a:cubicBezTo>
                <a:cubicBezTo>
                  <a:pt x="613" y="91"/>
                  <a:pt x="613" y="90"/>
                  <a:pt x="612" y="90"/>
                </a:cubicBezTo>
                <a:cubicBezTo>
                  <a:pt x="611" y="89"/>
                  <a:pt x="610" y="88"/>
                  <a:pt x="610" y="88"/>
                </a:cubicBezTo>
                <a:cubicBezTo>
                  <a:pt x="610" y="87"/>
                  <a:pt x="611" y="86"/>
                  <a:pt x="611" y="85"/>
                </a:cubicBezTo>
                <a:cubicBezTo>
                  <a:pt x="612" y="85"/>
                  <a:pt x="613" y="86"/>
                  <a:pt x="614" y="86"/>
                </a:cubicBezTo>
                <a:cubicBezTo>
                  <a:pt x="615" y="86"/>
                  <a:pt x="616" y="86"/>
                  <a:pt x="617" y="86"/>
                </a:cubicBezTo>
                <a:cubicBezTo>
                  <a:pt x="617" y="86"/>
                  <a:pt x="617" y="86"/>
                  <a:pt x="617" y="86"/>
                </a:cubicBezTo>
                <a:cubicBezTo>
                  <a:pt x="617" y="86"/>
                  <a:pt x="617" y="86"/>
                  <a:pt x="617" y="86"/>
                </a:cubicBezTo>
                <a:cubicBezTo>
                  <a:pt x="618" y="85"/>
                  <a:pt x="619" y="83"/>
                  <a:pt x="620" y="82"/>
                </a:cubicBezTo>
                <a:cubicBezTo>
                  <a:pt x="620" y="82"/>
                  <a:pt x="620" y="82"/>
                  <a:pt x="620" y="82"/>
                </a:cubicBezTo>
                <a:cubicBezTo>
                  <a:pt x="620" y="82"/>
                  <a:pt x="620" y="82"/>
                  <a:pt x="620" y="82"/>
                </a:cubicBezTo>
                <a:cubicBezTo>
                  <a:pt x="619" y="81"/>
                  <a:pt x="619" y="80"/>
                  <a:pt x="618" y="80"/>
                </a:cubicBezTo>
                <a:cubicBezTo>
                  <a:pt x="618" y="79"/>
                  <a:pt x="617" y="78"/>
                  <a:pt x="617" y="78"/>
                </a:cubicBezTo>
                <a:cubicBezTo>
                  <a:pt x="617" y="77"/>
                  <a:pt x="618" y="76"/>
                  <a:pt x="619" y="75"/>
                </a:cubicBezTo>
                <a:cubicBezTo>
                  <a:pt x="619" y="76"/>
                  <a:pt x="620" y="76"/>
                  <a:pt x="621" y="76"/>
                </a:cubicBezTo>
                <a:cubicBezTo>
                  <a:pt x="622" y="77"/>
                  <a:pt x="623" y="77"/>
                  <a:pt x="624" y="77"/>
                </a:cubicBezTo>
                <a:cubicBezTo>
                  <a:pt x="624" y="77"/>
                  <a:pt x="624" y="77"/>
                  <a:pt x="624" y="77"/>
                </a:cubicBezTo>
                <a:cubicBezTo>
                  <a:pt x="624" y="77"/>
                  <a:pt x="624" y="77"/>
                  <a:pt x="624" y="77"/>
                </a:cubicBezTo>
                <a:cubicBezTo>
                  <a:pt x="625" y="76"/>
                  <a:pt x="627" y="75"/>
                  <a:pt x="628" y="74"/>
                </a:cubicBezTo>
                <a:cubicBezTo>
                  <a:pt x="628" y="74"/>
                  <a:pt x="628" y="74"/>
                  <a:pt x="628" y="74"/>
                </a:cubicBezTo>
                <a:cubicBezTo>
                  <a:pt x="628" y="74"/>
                  <a:pt x="628" y="74"/>
                  <a:pt x="628" y="74"/>
                </a:cubicBezTo>
                <a:cubicBezTo>
                  <a:pt x="627" y="73"/>
                  <a:pt x="627" y="72"/>
                  <a:pt x="627" y="71"/>
                </a:cubicBezTo>
                <a:cubicBezTo>
                  <a:pt x="626" y="70"/>
                  <a:pt x="626" y="70"/>
                  <a:pt x="626" y="69"/>
                </a:cubicBezTo>
                <a:cubicBezTo>
                  <a:pt x="627" y="68"/>
                  <a:pt x="627" y="68"/>
                  <a:pt x="628" y="67"/>
                </a:cubicBezTo>
                <a:cubicBezTo>
                  <a:pt x="629" y="67"/>
                  <a:pt x="630" y="68"/>
                  <a:pt x="631" y="68"/>
                </a:cubicBezTo>
                <a:cubicBezTo>
                  <a:pt x="631" y="69"/>
                  <a:pt x="632" y="69"/>
                  <a:pt x="633" y="70"/>
                </a:cubicBezTo>
                <a:cubicBezTo>
                  <a:pt x="633" y="70"/>
                  <a:pt x="633" y="70"/>
                  <a:pt x="633" y="70"/>
                </a:cubicBezTo>
                <a:cubicBezTo>
                  <a:pt x="634" y="70"/>
                  <a:pt x="634" y="70"/>
                  <a:pt x="634" y="70"/>
                </a:cubicBezTo>
                <a:cubicBezTo>
                  <a:pt x="635" y="69"/>
                  <a:pt x="636" y="68"/>
                  <a:pt x="637" y="68"/>
                </a:cubicBezTo>
                <a:cubicBezTo>
                  <a:pt x="638" y="67"/>
                  <a:pt x="638" y="67"/>
                  <a:pt x="638" y="67"/>
                </a:cubicBezTo>
                <a:cubicBezTo>
                  <a:pt x="638" y="67"/>
                  <a:pt x="638" y="67"/>
                  <a:pt x="638" y="67"/>
                </a:cubicBezTo>
                <a:cubicBezTo>
                  <a:pt x="638" y="66"/>
                  <a:pt x="637" y="65"/>
                  <a:pt x="637" y="65"/>
                </a:cubicBezTo>
                <a:cubicBezTo>
                  <a:pt x="637" y="64"/>
                  <a:pt x="637" y="63"/>
                  <a:pt x="637" y="62"/>
                </a:cubicBezTo>
                <a:cubicBezTo>
                  <a:pt x="638" y="62"/>
                  <a:pt x="639" y="61"/>
                  <a:pt x="640" y="61"/>
                </a:cubicBezTo>
                <a:cubicBezTo>
                  <a:pt x="640" y="61"/>
                  <a:pt x="641" y="62"/>
                  <a:pt x="642" y="63"/>
                </a:cubicBezTo>
                <a:cubicBezTo>
                  <a:pt x="642" y="63"/>
                  <a:pt x="643" y="64"/>
                  <a:pt x="644" y="65"/>
                </a:cubicBezTo>
                <a:cubicBezTo>
                  <a:pt x="644" y="65"/>
                  <a:pt x="644" y="65"/>
                  <a:pt x="644" y="65"/>
                </a:cubicBezTo>
                <a:cubicBezTo>
                  <a:pt x="644" y="65"/>
                  <a:pt x="644" y="65"/>
                  <a:pt x="644" y="65"/>
                </a:cubicBezTo>
                <a:cubicBezTo>
                  <a:pt x="646" y="64"/>
                  <a:pt x="647" y="64"/>
                  <a:pt x="648" y="63"/>
                </a:cubicBezTo>
                <a:cubicBezTo>
                  <a:pt x="649" y="63"/>
                  <a:pt x="649" y="63"/>
                  <a:pt x="649" y="63"/>
                </a:cubicBezTo>
                <a:cubicBezTo>
                  <a:pt x="649" y="63"/>
                  <a:pt x="649" y="63"/>
                  <a:pt x="649" y="63"/>
                </a:cubicBezTo>
                <a:cubicBezTo>
                  <a:pt x="649" y="62"/>
                  <a:pt x="649" y="61"/>
                  <a:pt x="649" y="60"/>
                </a:cubicBezTo>
                <a:cubicBezTo>
                  <a:pt x="649" y="59"/>
                  <a:pt x="649" y="59"/>
                  <a:pt x="649" y="58"/>
                </a:cubicBezTo>
                <a:cubicBezTo>
                  <a:pt x="650" y="58"/>
                  <a:pt x="651" y="57"/>
                  <a:pt x="652" y="57"/>
                </a:cubicBezTo>
                <a:cubicBezTo>
                  <a:pt x="653" y="58"/>
                  <a:pt x="653" y="59"/>
                  <a:pt x="654" y="59"/>
                </a:cubicBezTo>
                <a:cubicBezTo>
                  <a:pt x="654" y="60"/>
                  <a:pt x="655" y="61"/>
                  <a:pt x="655" y="62"/>
                </a:cubicBezTo>
                <a:cubicBezTo>
                  <a:pt x="655" y="62"/>
                  <a:pt x="655" y="62"/>
                  <a:pt x="655" y="62"/>
                </a:cubicBezTo>
                <a:cubicBezTo>
                  <a:pt x="656" y="62"/>
                  <a:pt x="656" y="62"/>
                  <a:pt x="656" y="62"/>
                </a:cubicBezTo>
                <a:cubicBezTo>
                  <a:pt x="657" y="62"/>
                  <a:pt x="659" y="61"/>
                  <a:pt x="660" y="61"/>
                </a:cubicBezTo>
                <a:cubicBezTo>
                  <a:pt x="661" y="61"/>
                  <a:pt x="661" y="61"/>
                  <a:pt x="661" y="61"/>
                </a:cubicBezTo>
                <a:cubicBezTo>
                  <a:pt x="661" y="61"/>
                  <a:pt x="661" y="61"/>
                  <a:pt x="661" y="61"/>
                </a:cubicBezTo>
                <a:cubicBezTo>
                  <a:pt x="661" y="60"/>
                  <a:pt x="661" y="59"/>
                  <a:pt x="662" y="59"/>
                </a:cubicBezTo>
                <a:cubicBezTo>
                  <a:pt x="662" y="58"/>
                  <a:pt x="662" y="57"/>
                  <a:pt x="663" y="56"/>
                </a:cubicBezTo>
                <a:cubicBezTo>
                  <a:pt x="663" y="56"/>
                  <a:pt x="663" y="56"/>
                  <a:pt x="663" y="56"/>
                </a:cubicBezTo>
                <a:cubicBezTo>
                  <a:pt x="664" y="56"/>
                  <a:pt x="665" y="56"/>
                  <a:pt x="666" y="56"/>
                </a:cubicBezTo>
                <a:cubicBezTo>
                  <a:pt x="666" y="56"/>
                  <a:pt x="666" y="56"/>
                  <a:pt x="666" y="56"/>
                </a:cubicBezTo>
                <a:cubicBezTo>
                  <a:pt x="666" y="57"/>
                  <a:pt x="666" y="58"/>
                  <a:pt x="667" y="59"/>
                </a:cubicBezTo>
                <a:cubicBezTo>
                  <a:pt x="667" y="59"/>
                  <a:pt x="667" y="60"/>
                  <a:pt x="667" y="61"/>
                </a:cubicBezTo>
                <a:cubicBezTo>
                  <a:pt x="668" y="61"/>
                  <a:pt x="668" y="61"/>
                  <a:pt x="668" y="61"/>
                </a:cubicBezTo>
                <a:cubicBezTo>
                  <a:pt x="668" y="61"/>
                  <a:pt x="668" y="61"/>
                  <a:pt x="668" y="61"/>
                </a:cubicBezTo>
                <a:cubicBezTo>
                  <a:pt x="670" y="61"/>
                  <a:pt x="671" y="62"/>
                  <a:pt x="672" y="62"/>
                </a:cubicBezTo>
                <a:cubicBezTo>
                  <a:pt x="673" y="62"/>
                  <a:pt x="673" y="62"/>
                  <a:pt x="673" y="62"/>
                </a:cubicBezTo>
                <a:cubicBezTo>
                  <a:pt x="673" y="62"/>
                  <a:pt x="673" y="62"/>
                  <a:pt x="673" y="62"/>
                </a:cubicBezTo>
                <a:cubicBezTo>
                  <a:pt x="673" y="61"/>
                  <a:pt x="674" y="60"/>
                  <a:pt x="674" y="59"/>
                </a:cubicBezTo>
                <a:cubicBezTo>
                  <a:pt x="675" y="59"/>
                  <a:pt x="675" y="58"/>
                  <a:pt x="676" y="57"/>
                </a:cubicBezTo>
                <a:cubicBezTo>
                  <a:pt x="677" y="57"/>
                  <a:pt x="678" y="58"/>
                  <a:pt x="679" y="58"/>
                </a:cubicBezTo>
                <a:cubicBezTo>
                  <a:pt x="679" y="59"/>
                  <a:pt x="679" y="59"/>
                  <a:pt x="679" y="60"/>
                </a:cubicBezTo>
                <a:cubicBezTo>
                  <a:pt x="679" y="61"/>
                  <a:pt x="679" y="62"/>
                  <a:pt x="679" y="63"/>
                </a:cubicBezTo>
                <a:cubicBezTo>
                  <a:pt x="679" y="63"/>
                  <a:pt x="679" y="63"/>
                  <a:pt x="679" y="63"/>
                </a:cubicBezTo>
                <a:cubicBezTo>
                  <a:pt x="680" y="63"/>
                  <a:pt x="680" y="63"/>
                  <a:pt x="680" y="63"/>
                </a:cubicBezTo>
                <a:cubicBezTo>
                  <a:pt x="681" y="64"/>
                  <a:pt x="683" y="64"/>
                  <a:pt x="684" y="65"/>
                </a:cubicBezTo>
                <a:cubicBezTo>
                  <a:pt x="684" y="65"/>
                  <a:pt x="684" y="65"/>
                  <a:pt x="684" y="65"/>
                </a:cubicBezTo>
                <a:cubicBezTo>
                  <a:pt x="685" y="65"/>
                  <a:pt x="685" y="65"/>
                  <a:pt x="685" y="65"/>
                </a:cubicBezTo>
                <a:cubicBezTo>
                  <a:pt x="685" y="64"/>
                  <a:pt x="686" y="63"/>
                  <a:pt x="687" y="63"/>
                </a:cubicBezTo>
                <a:cubicBezTo>
                  <a:pt x="687" y="62"/>
                  <a:pt x="688" y="61"/>
                  <a:pt x="689" y="61"/>
                </a:cubicBezTo>
                <a:cubicBezTo>
                  <a:pt x="689" y="61"/>
                  <a:pt x="690" y="62"/>
                  <a:pt x="691" y="62"/>
                </a:cubicBezTo>
                <a:cubicBezTo>
                  <a:pt x="691" y="63"/>
                  <a:pt x="691" y="64"/>
                  <a:pt x="691" y="65"/>
                </a:cubicBezTo>
                <a:cubicBezTo>
                  <a:pt x="691" y="65"/>
                  <a:pt x="691" y="66"/>
                  <a:pt x="691" y="67"/>
                </a:cubicBezTo>
                <a:cubicBezTo>
                  <a:pt x="691" y="67"/>
                  <a:pt x="691" y="67"/>
                  <a:pt x="691" y="67"/>
                </a:cubicBezTo>
                <a:cubicBezTo>
                  <a:pt x="691" y="68"/>
                  <a:pt x="691" y="68"/>
                  <a:pt x="691" y="68"/>
                </a:cubicBezTo>
                <a:cubicBezTo>
                  <a:pt x="692" y="68"/>
                  <a:pt x="693" y="69"/>
                  <a:pt x="695" y="70"/>
                </a:cubicBezTo>
                <a:cubicBezTo>
                  <a:pt x="695" y="70"/>
                  <a:pt x="695" y="70"/>
                  <a:pt x="695" y="70"/>
                </a:cubicBezTo>
                <a:cubicBezTo>
                  <a:pt x="695" y="70"/>
                  <a:pt x="695" y="70"/>
                  <a:pt x="695" y="70"/>
                </a:cubicBezTo>
                <a:cubicBezTo>
                  <a:pt x="696" y="69"/>
                  <a:pt x="697" y="69"/>
                  <a:pt x="698" y="68"/>
                </a:cubicBezTo>
                <a:cubicBezTo>
                  <a:pt x="698" y="68"/>
                  <a:pt x="699" y="67"/>
                  <a:pt x="700" y="67"/>
                </a:cubicBezTo>
                <a:cubicBezTo>
                  <a:pt x="701" y="68"/>
                  <a:pt x="702" y="68"/>
                  <a:pt x="702" y="69"/>
                </a:cubicBezTo>
                <a:cubicBezTo>
                  <a:pt x="702" y="70"/>
                  <a:pt x="702" y="70"/>
                  <a:pt x="701" y="71"/>
                </a:cubicBezTo>
                <a:cubicBezTo>
                  <a:pt x="701" y="72"/>
                  <a:pt x="701" y="73"/>
                  <a:pt x="700" y="74"/>
                </a:cubicBezTo>
                <a:cubicBezTo>
                  <a:pt x="700" y="74"/>
                  <a:pt x="700" y="74"/>
                  <a:pt x="700" y="74"/>
                </a:cubicBezTo>
                <a:cubicBezTo>
                  <a:pt x="701" y="74"/>
                  <a:pt x="701" y="74"/>
                  <a:pt x="701" y="74"/>
                </a:cubicBezTo>
                <a:cubicBezTo>
                  <a:pt x="702" y="75"/>
                  <a:pt x="703" y="76"/>
                  <a:pt x="704" y="77"/>
                </a:cubicBezTo>
                <a:cubicBezTo>
                  <a:pt x="704" y="77"/>
                  <a:pt x="704" y="77"/>
                  <a:pt x="704" y="77"/>
                </a:cubicBezTo>
                <a:cubicBezTo>
                  <a:pt x="704" y="77"/>
                  <a:pt x="704" y="77"/>
                  <a:pt x="704" y="77"/>
                </a:cubicBezTo>
                <a:cubicBezTo>
                  <a:pt x="705" y="77"/>
                  <a:pt x="706" y="77"/>
                  <a:pt x="707" y="76"/>
                </a:cubicBezTo>
                <a:cubicBezTo>
                  <a:pt x="708" y="76"/>
                  <a:pt x="709" y="76"/>
                  <a:pt x="710" y="75"/>
                </a:cubicBezTo>
                <a:cubicBezTo>
                  <a:pt x="710" y="76"/>
                  <a:pt x="711" y="77"/>
                  <a:pt x="712" y="78"/>
                </a:cubicBezTo>
                <a:cubicBezTo>
                  <a:pt x="711" y="78"/>
                  <a:pt x="711" y="79"/>
                  <a:pt x="710" y="80"/>
                </a:cubicBezTo>
                <a:cubicBezTo>
                  <a:pt x="709" y="80"/>
                  <a:pt x="709" y="81"/>
                  <a:pt x="708" y="82"/>
                </a:cubicBezTo>
                <a:cubicBezTo>
                  <a:pt x="708" y="82"/>
                  <a:pt x="708" y="82"/>
                  <a:pt x="708" y="82"/>
                </a:cubicBezTo>
                <a:cubicBezTo>
                  <a:pt x="708" y="82"/>
                  <a:pt x="708" y="82"/>
                  <a:pt x="708" y="82"/>
                </a:cubicBezTo>
                <a:cubicBezTo>
                  <a:pt x="709" y="83"/>
                  <a:pt x="710" y="85"/>
                  <a:pt x="711" y="86"/>
                </a:cubicBezTo>
                <a:cubicBezTo>
                  <a:pt x="711" y="86"/>
                  <a:pt x="711" y="86"/>
                  <a:pt x="711" y="86"/>
                </a:cubicBezTo>
                <a:cubicBezTo>
                  <a:pt x="711" y="86"/>
                  <a:pt x="711" y="86"/>
                  <a:pt x="711" y="86"/>
                </a:cubicBezTo>
                <a:cubicBezTo>
                  <a:pt x="712" y="86"/>
                  <a:pt x="713" y="86"/>
                  <a:pt x="714" y="86"/>
                </a:cubicBezTo>
                <a:cubicBezTo>
                  <a:pt x="715" y="86"/>
                  <a:pt x="716" y="85"/>
                  <a:pt x="717" y="85"/>
                </a:cubicBezTo>
                <a:cubicBezTo>
                  <a:pt x="718" y="86"/>
                  <a:pt x="718" y="87"/>
                  <a:pt x="718" y="88"/>
                </a:cubicBezTo>
                <a:cubicBezTo>
                  <a:pt x="718" y="88"/>
                  <a:pt x="717" y="89"/>
                  <a:pt x="716" y="90"/>
                </a:cubicBezTo>
                <a:cubicBezTo>
                  <a:pt x="716" y="90"/>
                  <a:pt x="715" y="91"/>
                  <a:pt x="714" y="92"/>
                </a:cubicBezTo>
                <a:cubicBezTo>
                  <a:pt x="714" y="92"/>
                  <a:pt x="714" y="92"/>
                  <a:pt x="714" y="92"/>
                </a:cubicBezTo>
                <a:cubicBezTo>
                  <a:pt x="714" y="92"/>
                  <a:pt x="714" y="92"/>
                  <a:pt x="714" y="92"/>
                </a:cubicBezTo>
                <a:cubicBezTo>
                  <a:pt x="715" y="93"/>
                  <a:pt x="715" y="95"/>
                  <a:pt x="716" y="96"/>
                </a:cubicBezTo>
                <a:cubicBezTo>
                  <a:pt x="716" y="96"/>
                  <a:pt x="716" y="96"/>
                  <a:pt x="716" y="96"/>
                </a:cubicBezTo>
                <a:cubicBezTo>
                  <a:pt x="716" y="96"/>
                  <a:pt x="716" y="96"/>
                  <a:pt x="716" y="96"/>
                </a:cubicBezTo>
                <a:cubicBezTo>
                  <a:pt x="717" y="96"/>
                  <a:pt x="718" y="96"/>
                  <a:pt x="719" y="96"/>
                </a:cubicBezTo>
                <a:cubicBezTo>
                  <a:pt x="720" y="97"/>
                  <a:pt x="721" y="97"/>
                  <a:pt x="722" y="97"/>
                </a:cubicBezTo>
                <a:cubicBezTo>
                  <a:pt x="722" y="98"/>
                  <a:pt x="722" y="98"/>
                  <a:pt x="722" y="99"/>
                </a:cubicBezTo>
                <a:cubicBezTo>
                  <a:pt x="722" y="100"/>
                  <a:pt x="721" y="100"/>
                  <a:pt x="720" y="101"/>
                </a:cubicBezTo>
                <a:cubicBezTo>
                  <a:pt x="719" y="101"/>
                  <a:pt x="718" y="102"/>
                  <a:pt x="718" y="102"/>
                </a:cubicBezTo>
                <a:cubicBezTo>
                  <a:pt x="717" y="102"/>
                  <a:pt x="717" y="102"/>
                  <a:pt x="717" y="102"/>
                </a:cubicBezTo>
                <a:cubicBezTo>
                  <a:pt x="717" y="103"/>
                  <a:pt x="717" y="103"/>
                  <a:pt x="717" y="103"/>
                </a:cubicBezTo>
                <a:cubicBezTo>
                  <a:pt x="718" y="104"/>
                  <a:pt x="718" y="105"/>
                  <a:pt x="718" y="107"/>
                </a:cubicBezTo>
                <a:cubicBezTo>
                  <a:pt x="718" y="107"/>
                  <a:pt x="718" y="107"/>
                  <a:pt x="718" y="107"/>
                </a:cubicBezTo>
                <a:cubicBezTo>
                  <a:pt x="718" y="107"/>
                  <a:pt x="718" y="107"/>
                  <a:pt x="718" y="107"/>
                </a:cubicBezTo>
                <a:cubicBezTo>
                  <a:pt x="719" y="107"/>
                  <a:pt x="720" y="108"/>
                  <a:pt x="721" y="108"/>
                </a:cubicBezTo>
                <a:cubicBezTo>
                  <a:pt x="722" y="108"/>
                  <a:pt x="723" y="108"/>
                  <a:pt x="724" y="109"/>
                </a:cubicBezTo>
                <a:close/>
                <a:moveTo>
                  <a:pt x="618" y="1046"/>
                </a:moveTo>
                <a:cubicBezTo>
                  <a:pt x="623" y="1042"/>
                  <a:pt x="623" y="1035"/>
                  <a:pt x="618" y="1031"/>
                </a:cubicBezTo>
                <a:cubicBezTo>
                  <a:pt x="616" y="1029"/>
                  <a:pt x="613" y="1028"/>
                  <a:pt x="610" y="1028"/>
                </a:cubicBezTo>
                <a:cubicBezTo>
                  <a:pt x="607" y="1028"/>
                  <a:pt x="604" y="1029"/>
                  <a:pt x="602" y="1031"/>
                </a:cubicBezTo>
                <a:cubicBezTo>
                  <a:pt x="600" y="1033"/>
                  <a:pt x="599" y="1036"/>
                  <a:pt x="599" y="1038"/>
                </a:cubicBezTo>
                <a:cubicBezTo>
                  <a:pt x="599" y="1041"/>
                  <a:pt x="600" y="1044"/>
                  <a:pt x="602" y="1046"/>
                </a:cubicBezTo>
                <a:cubicBezTo>
                  <a:pt x="604" y="1048"/>
                  <a:pt x="607" y="1049"/>
                  <a:pt x="610" y="1049"/>
                </a:cubicBezTo>
                <a:cubicBezTo>
                  <a:pt x="613" y="1049"/>
                  <a:pt x="616" y="1048"/>
                  <a:pt x="618" y="1046"/>
                </a:cubicBezTo>
                <a:close/>
                <a:moveTo>
                  <a:pt x="606" y="59"/>
                </a:moveTo>
                <a:cubicBezTo>
                  <a:pt x="606" y="59"/>
                  <a:pt x="606" y="59"/>
                  <a:pt x="606" y="59"/>
                </a:cubicBezTo>
                <a:cubicBezTo>
                  <a:pt x="604" y="55"/>
                  <a:pt x="598" y="51"/>
                  <a:pt x="590" y="50"/>
                </a:cubicBezTo>
                <a:cubicBezTo>
                  <a:pt x="590" y="50"/>
                  <a:pt x="590" y="50"/>
                  <a:pt x="590" y="50"/>
                </a:cubicBezTo>
                <a:cubicBezTo>
                  <a:pt x="590" y="50"/>
                  <a:pt x="590" y="50"/>
                  <a:pt x="590" y="50"/>
                </a:cubicBezTo>
                <a:cubicBezTo>
                  <a:pt x="590" y="51"/>
                  <a:pt x="590" y="51"/>
                  <a:pt x="590" y="51"/>
                </a:cubicBezTo>
                <a:cubicBezTo>
                  <a:pt x="590" y="52"/>
                  <a:pt x="590" y="53"/>
                  <a:pt x="590" y="54"/>
                </a:cubicBezTo>
                <a:cubicBezTo>
                  <a:pt x="590" y="54"/>
                  <a:pt x="590" y="54"/>
                  <a:pt x="590" y="54"/>
                </a:cubicBezTo>
                <a:cubicBezTo>
                  <a:pt x="590" y="54"/>
                  <a:pt x="590" y="54"/>
                  <a:pt x="590" y="54"/>
                </a:cubicBezTo>
                <a:cubicBezTo>
                  <a:pt x="594" y="58"/>
                  <a:pt x="598" y="64"/>
                  <a:pt x="599" y="68"/>
                </a:cubicBezTo>
                <a:cubicBezTo>
                  <a:pt x="600" y="69"/>
                  <a:pt x="600" y="69"/>
                  <a:pt x="600" y="69"/>
                </a:cubicBezTo>
                <a:cubicBezTo>
                  <a:pt x="600" y="68"/>
                  <a:pt x="600" y="68"/>
                  <a:pt x="600" y="68"/>
                </a:cubicBezTo>
                <a:cubicBezTo>
                  <a:pt x="603" y="66"/>
                  <a:pt x="605" y="63"/>
                  <a:pt x="606" y="59"/>
                </a:cubicBezTo>
                <a:close/>
                <a:moveTo>
                  <a:pt x="589" y="1010"/>
                </a:moveTo>
                <a:cubicBezTo>
                  <a:pt x="590" y="1011"/>
                  <a:pt x="590" y="1011"/>
                  <a:pt x="590" y="1011"/>
                </a:cubicBezTo>
                <a:cubicBezTo>
                  <a:pt x="593" y="1016"/>
                  <a:pt x="597" y="1021"/>
                  <a:pt x="601" y="1026"/>
                </a:cubicBezTo>
                <a:cubicBezTo>
                  <a:pt x="601" y="1026"/>
                  <a:pt x="601" y="1026"/>
                  <a:pt x="601" y="1026"/>
                </a:cubicBezTo>
                <a:cubicBezTo>
                  <a:pt x="602" y="1026"/>
                  <a:pt x="602" y="1026"/>
                  <a:pt x="602" y="1026"/>
                </a:cubicBezTo>
                <a:cubicBezTo>
                  <a:pt x="603" y="1025"/>
                  <a:pt x="605" y="1025"/>
                  <a:pt x="607" y="1024"/>
                </a:cubicBezTo>
                <a:cubicBezTo>
                  <a:pt x="607" y="1024"/>
                  <a:pt x="607" y="1024"/>
                  <a:pt x="607" y="1024"/>
                </a:cubicBezTo>
                <a:cubicBezTo>
                  <a:pt x="607" y="1024"/>
                  <a:pt x="607" y="1024"/>
                  <a:pt x="607" y="1024"/>
                </a:cubicBezTo>
                <a:cubicBezTo>
                  <a:pt x="607" y="1018"/>
                  <a:pt x="605" y="1012"/>
                  <a:pt x="603" y="1006"/>
                </a:cubicBezTo>
                <a:cubicBezTo>
                  <a:pt x="603" y="1005"/>
                  <a:pt x="603" y="1005"/>
                  <a:pt x="603" y="1005"/>
                </a:cubicBezTo>
                <a:cubicBezTo>
                  <a:pt x="603" y="1005"/>
                  <a:pt x="603" y="1005"/>
                  <a:pt x="603" y="1005"/>
                </a:cubicBezTo>
                <a:cubicBezTo>
                  <a:pt x="598" y="1006"/>
                  <a:pt x="594" y="1008"/>
                  <a:pt x="590" y="1010"/>
                </a:cubicBezTo>
                <a:lnTo>
                  <a:pt x="589" y="1010"/>
                </a:lnTo>
                <a:close/>
                <a:moveTo>
                  <a:pt x="607" y="1052"/>
                </a:moveTo>
                <a:cubicBezTo>
                  <a:pt x="606" y="1052"/>
                  <a:pt x="606" y="1052"/>
                  <a:pt x="606" y="1052"/>
                </a:cubicBezTo>
                <a:cubicBezTo>
                  <a:pt x="605" y="1052"/>
                  <a:pt x="603" y="1051"/>
                  <a:pt x="602" y="1051"/>
                </a:cubicBezTo>
                <a:cubicBezTo>
                  <a:pt x="601" y="1050"/>
                  <a:pt x="601" y="1050"/>
                  <a:pt x="601" y="1050"/>
                </a:cubicBezTo>
                <a:cubicBezTo>
                  <a:pt x="601" y="1051"/>
                  <a:pt x="601" y="1051"/>
                  <a:pt x="601" y="1051"/>
                </a:cubicBezTo>
                <a:cubicBezTo>
                  <a:pt x="597" y="1055"/>
                  <a:pt x="593" y="1060"/>
                  <a:pt x="589" y="1066"/>
                </a:cubicBezTo>
                <a:cubicBezTo>
                  <a:pt x="589" y="1066"/>
                  <a:pt x="589" y="1066"/>
                  <a:pt x="589" y="1066"/>
                </a:cubicBezTo>
                <a:cubicBezTo>
                  <a:pt x="590" y="1066"/>
                  <a:pt x="590" y="1066"/>
                  <a:pt x="590" y="1066"/>
                </a:cubicBezTo>
                <a:cubicBezTo>
                  <a:pt x="594" y="1069"/>
                  <a:pt x="598" y="1070"/>
                  <a:pt x="603" y="1071"/>
                </a:cubicBezTo>
                <a:cubicBezTo>
                  <a:pt x="603" y="1071"/>
                  <a:pt x="603" y="1071"/>
                  <a:pt x="603" y="1071"/>
                </a:cubicBezTo>
                <a:cubicBezTo>
                  <a:pt x="603" y="1071"/>
                  <a:pt x="603" y="1071"/>
                  <a:pt x="603" y="1071"/>
                </a:cubicBezTo>
                <a:cubicBezTo>
                  <a:pt x="605" y="1065"/>
                  <a:pt x="606" y="1059"/>
                  <a:pt x="607" y="1053"/>
                </a:cubicBezTo>
                <a:lnTo>
                  <a:pt x="607" y="1052"/>
                </a:lnTo>
                <a:close/>
                <a:moveTo>
                  <a:pt x="607" y="50"/>
                </a:moveTo>
                <a:cubicBezTo>
                  <a:pt x="607" y="47"/>
                  <a:pt x="606" y="44"/>
                  <a:pt x="604" y="41"/>
                </a:cubicBezTo>
                <a:cubicBezTo>
                  <a:pt x="604" y="40"/>
                  <a:pt x="604" y="40"/>
                  <a:pt x="604" y="40"/>
                </a:cubicBezTo>
                <a:cubicBezTo>
                  <a:pt x="604" y="40"/>
                  <a:pt x="604" y="40"/>
                  <a:pt x="604" y="40"/>
                </a:cubicBezTo>
                <a:cubicBezTo>
                  <a:pt x="603" y="40"/>
                  <a:pt x="601" y="40"/>
                  <a:pt x="599" y="40"/>
                </a:cubicBezTo>
                <a:cubicBezTo>
                  <a:pt x="594" y="40"/>
                  <a:pt x="590" y="42"/>
                  <a:pt x="586" y="44"/>
                </a:cubicBezTo>
                <a:cubicBezTo>
                  <a:pt x="586" y="44"/>
                  <a:pt x="586" y="44"/>
                  <a:pt x="586" y="44"/>
                </a:cubicBezTo>
                <a:cubicBezTo>
                  <a:pt x="586" y="44"/>
                  <a:pt x="586" y="44"/>
                  <a:pt x="586" y="44"/>
                </a:cubicBezTo>
                <a:cubicBezTo>
                  <a:pt x="587" y="45"/>
                  <a:pt x="588" y="46"/>
                  <a:pt x="589" y="47"/>
                </a:cubicBezTo>
                <a:cubicBezTo>
                  <a:pt x="589" y="48"/>
                  <a:pt x="589" y="48"/>
                  <a:pt x="589" y="48"/>
                </a:cubicBezTo>
                <a:cubicBezTo>
                  <a:pt x="589" y="48"/>
                  <a:pt x="589" y="48"/>
                  <a:pt x="589" y="48"/>
                </a:cubicBezTo>
                <a:cubicBezTo>
                  <a:pt x="595" y="47"/>
                  <a:pt x="603" y="49"/>
                  <a:pt x="607" y="51"/>
                </a:cubicBezTo>
                <a:cubicBezTo>
                  <a:pt x="607" y="52"/>
                  <a:pt x="607" y="52"/>
                  <a:pt x="607" y="52"/>
                </a:cubicBezTo>
                <a:cubicBezTo>
                  <a:pt x="607" y="51"/>
                  <a:pt x="607" y="51"/>
                  <a:pt x="607" y="51"/>
                </a:cubicBezTo>
                <a:cubicBezTo>
                  <a:pt x="607" y="51"/>
                  <a:pt x="607" y="50"/>
                  <a:pt x="607" y="50"/>
                </a:cubicBezTo>
                <a:close/>
                <a:moveTo>
                  <a:pt x="589" y="57"/>
                </a:moveTo>
                <a:cubicBezTo>
                  <a:pt x="588" y="57"/>
                  <a:pt x="588" y="57"/>
                  <a:pt x="588" y="57"/>
                </a:cubicBezTo>
                <a:cubicBezTo>
                  <a:pt x="588" y="57"/>
                  <a:pt x="588" y="57"/>
                  <a:pt x="588" y="57"/>
                </a:cubicBezTo>
                <a:cubicBezTo>
                  <a:pt x="587" y="58"/>
                  <a:pt x="586" y="59"/>
                  <a:pt x="585" y="59"/>
                </a:cubicBezTo>
                <a:cubicBezTo>
                  <a:pt x="585" y="59"/>
                  <a:pt x="585" y="59"/>
                  <a:pt x="585" y="59"/>
                </a:cubicBezTo>
                <a:cubicBezTo>
                  <a:pt x="585" y="60"/>
                  <a:pt x="585" y="60"/>
                  <a:pt x="585" y="60"/>
                </a:cubicBezTo>
                <a:cubicBezTo>
                  <a:pt x="585" y="65"/>
                  <a:pt x="584" y="72"/>
                  <a:pt x="581" y="76"/>
                </a:cubicBezTo>
                <a:cubicBezTo>
                  <a:pt x="580" y="76"/>
                  <a:pt x="580" y="76"/>
                  <a:pt x="580" y="76"/>
                </a:cubicBezTo>
                <a:cubicBezTo>
                  <a:pt x="581" y="76"/>
                  <a:pt x="581" y="76"/>
                  <a:pt x="581" y="76"/>
                </a:cubicBezTo>
                <a:cubicBezTo>
                  <a:pt x="581" y="76"/>
                  <a:pt x="582" y="76"/>
                  <a:pt x="582" y="76"/>
                </a:cubicBezTo>
                <a:cubicBezTo>
                  <a:pt x="586" y="76"/>
                  <a:pt x="589" y="75"/>
                  <a:pt x="593" y="74"/>
                </a:cubicBezTo>
                <a:cubicBezTo>
                  <a:pt x="593" y="73"/>
                  <a:pt x="593" y="73"/>
                  <a:pt x="593" y="73"/>
                </a:cubicBezTo>
                <a:cubicBezTo>
                  <a:pt x="593" y="73"/>
                  <a:pt x="593" y="73"/>
                  <a:pt x="593" y="73"/>
                </a:cubicBezTo>
                <a:cubicBezTo>
                  <a:pt x="594" y="69"/>
                  <a:pt x="593" y="62"/>
                  <a:pt x="589" y="57"/>
                </a:cubicBezTo>
                <a:close/>
                <a:moveTo>
                  <a:pt x="580" y="711"/>
                </a:moveTo>
                <a:cubicBezTo>
                  <a:pt x="580" y="713"/>
                  <a:pt x="580" y="713"/>
                  <a:pt x="580" y="713"/>
                </a:cubicBezTo>
                <a:cubicBezTo>
                  <a:pt x="582" y="713"/>
                  <a:pt x="582" y="713"/>
                  <a:pt x="582" y="713"/>
                </a:cubicBezTo>
                <a:cubicBezTo>
                  <a:pt x="583" y="713"/>
                  <a:pt x="584" y="713"/>
                  <a:pt x="585" y="713"/>
                </a:cubicBezTo>
                <a:cubicBezTo>
                  <a:pt x="590" y="713"/>
                  <a:pt x="595" y="713"/>
                  <a:pt x="600" y="715"/>
                </a:cubicBezTo>
                <a:cubicBezTo>
                  <a:pt x="601" y="715"/>
                  <a:pt x="601" y="715"/>
                  <a:pt x="601" y="715"/>
                </a:cubicBezTo>
                <a:cubicBezTo>
                  <a:pt x="601" y="715"/>
                  <a:pt x="601" y="715"/>
                  <a:pt x="601" y="715"/>
                </a:cubicBezTo>
                <a:cubicBezTo>
                  <a:pt x="618" y="700"/>
                  <a:pt x="649" y="683"/>
                  <a:pt x="670" y="681"/>
                </a:cubicBezTo>
                <a:cubicBezTo>
                  <a:pt x="673" y="680"/>
                  <a:pt x="673" y="680"/>
                  <a:pt x="673" y="680"/>
                </a:cubicBezTo>
                <a:cubicBezTo>
                  <a:pt x="671" y="679"/>
                  <a:pt x="671" y="679"/>
                  <a:pt x="671" y="679"/>
                </a:cubicBezTo>
                <a:cubicBezTo>
                  <a:pt x="659" y="667"/>
                  <a:pt x="645" y="658"/>
                  <a:pt x="629" y="652"/>
                </a:cubicBezTo>
                <a:cubicBezTo>
                  <a:pt x="628" y="652"/>
                  <a:pt x="628" y="652"/>
                  <a:pt x="628" y="652"/>
                </a:cubicBezTo>
                <a:cubicBezTo>
                  <a:pt x="628" y="652"/>
                  <a:pt x="628" y="652"/>
                  <a:pt x="628" y="652"/>
                </a:cubicBezTo>
                <a:cubicBezTo>
                  <a:pt x="609" y="660"/>
                  <a:pt x="587" y="683"/>
                  <a:pt x="580" y="711"/>
                </a:cubicBezTo>
                <a:close/>
                <a:moveTo>
                  <a:pt x="620" y="775"/>
                </a:moveTo>
                <a:cubicBezTo>
                  <a:pt x="619" y="774"/>
                  <a:pt x="619" y="774"/>
                  <a:pt x="619" y="774"/>
                </a:cubicBezTo>
                <a:cubicBezTo>
                  <a:pt x="618" y="775"/>
                  <a:pt x="618" y="775"/>
                  <a:pt x="618" y="775"/>
                </a:cubicBezTo>
                <a:cubicBezTo>
                  <a:pt x="614" y="780"/>
                  <a:pt x="609" y="783"/>
                  <a:pt x="603" y="785"/>
                </a:cubicBezTo>
                <a:cubicBezTo>
                  <a:pt x="603" y="786"/>
                  <a:pt x="603" y="786"/>
                  <a:pt x="603" y="786"/>
                </a:cubicBezTo>
                <a:cubicBezTo>
                  <a:pt x="602" y="787"/>
                  <a:pt x="602" y="787"/>
                  <a:pt x="602" y="787"/>
                </a:cubicBezTo>
                <a:cubicBezTo>
                  <a:pt x="602" y="808"/>
                  <a:pt x="593" y="839"/>
                  <a:pt x="580" y="855"/>
                </a:cubicBezTo>
                <a:cubicBezTo>
                  <a:pt x="579" y="857"/>
                  <a:pt x="579" y="857"/>
                  <a:pt x="579" y="857"/>
                </a:cubicBezTo>
                <a:cubicBezTo>
                  <a:pt x="582" y="857"/>
                  <a:pt x="582" y="857"/>
                  <a:pt x="582" y="857"/>
                </a:cubicBezTo>
                <a:cubicBezTo>
                  <a:pt x="583" y="857"/>
                  <a:pt x="584" y="857"/>
                  <a:pt x="585" y="857"/>
                </a:cubicBezTo>
                <a:cubicBezTo>
                  <a:pt x="601" y="857"/>
                  <a:pt x="617" y="854"/>
                  <a:pt x="632" y="848"/>
                </a:cubicBezTo>
                <a:cubicBezTo>
                  <a:pt x="632" y="848"/>
                  <a:pt x="632" y="848"/>
                  <a:pt x="632" y="848"/>
                </a:cubicBezTo>
                <a:cubicBezTo>
                  <a:pt x="632" y="848"/>
                  <a:pt x="632" y="848"/>
                  <a:pt x="632" y="848"/>
                </a:cubicBezTo>
                <a:cubicBezTo>
                  <a:pt x="639" y="830"/>
                  <a:pt x="637" y="800"/>
                  <a:pt x="620" y="775"/>
                </a:cubicBezTo>
                <a:close/>
                <a:moveTo>
                  <a:pt x="578" y="43"/>
                </a:moveTo>
                <a:cubicBezTo>
                  <a:pt x="578" y="43"/>
                  <a:pt x="578" y="43"/>
                  <a:pt x="578" y="43"/>
                </a:cubicBezTo>
                <a:cubicBezTo>
                  <a:pt x="579" y="43"/>
                  <a:pt x="579" y="43"/>
                  <a:pt x="579" y="43"/>
                </a:cubicBezTo>
                <a:cubicBezTo>
                  <a:pt x="579" y="43"/>
                  <a:pt x="579" y="43"/>
                  <a:pt x="580" y="43"/>
                </a:cubicBezTo>
                <a:cubicBezTo>
                  <a:pt x="581" y="43"/>
                  <a:pt x="582" y="43"/>
                  <a:pt x="583" y="43"/>
                </a:cubicBezTo>
                <a:cubicBezTo>
                  <a:pt x="583" y="43"/>
                  <a:pt x="583" y="43"/>
                  <a:pt x="583" y="43"/>
                </a:cubicBezTo>
                <a:cubicBezTo>
                  <a:pt x="583" y="43"/>
                  <a:pt x="583" y="43"/>
                  <a:pt x="583" y="43"/>
                </a:cubicBezTo>
                <a:cubicBezTo>
                  <a:pt x="587" y="39"/>
                  <a:pt x="594" y="35"/>
                  <a:pt x="599" y="34"/>
                </a:cubicBezTo>
                <a:cubicBezTo>
                  <a:pt x="599" y="34"/>
                  <a:pt x="599" y="34"/>
                  <a:pt x="599" y="34"/>
                </a:cubicBezTo>
                <a:cubicBezTo>
                  <a:pt x="599" y="34"/>
                  <a:pt x="599" y="34"/>
                  <a:pt x="599" y="34"/>
                </a:cubicBezTo>
                <a:cubicBezTo>
                  <a:pt x="596" y="31"/>
                  <a:pt x="592" y="29"/>
                  <a:pt x="589" y="28"/>
                </a:cubicBezTo>
                <a:cubicBezTo>
                  <a:pt x="589" y="28"/>
                  <a:pt x="589" y="28"/>
                  <a:pt x="589" y="28"/>
                </a:cubicBezTo>
                <a:cubicBezTo>
                  <a:pt x="588" y="28"/>
                  <a:pt x="588" y="28"/>
                  <a:pt x="588" y="28"/>
                </a:cubicBezTo>
                <a:cubicBezTo>
                  <a:pt x="584" y="30"/>
                  <a:pt x="580" y="36"/>
                  <a:pt x="578" y="43"/>
                </a:cubicBezTo>
                <a:close/>
                <a:moveTo>
                  <a:pt x="583" y="48"/>
                </a:moveTo>
                <a:cubicBezTo>
                  <a:pt x="583" y="48"/>
                  <a:pt x="581" y="47"/>
                  <a:pt x="580" y="47"/>
                </a:cubicBezTo>
                <a:cubicBezTo>
                  <a:pt x="579" y="47"/>
                  <a:pt x="578" y="48"/>
                  <a:pt x="577" y="49"/>
                </a:cubicBezTo>
                <a:cubicBezTo>
                  <a:pt x="575" y="51"/>
                  <a:pt x="575" y="53"/>
                  <a:pt x="577" y="55"/>
                </a:cubicBezTo>
                <a:cubicBezTo>
                  <a:pt x="578" y="56"/>
                  <a:pt x="579" y="56"/>
                  <a:pt x="581" y="56"/>
                </a:cubicBezTo>
                <a:cubicBezTo>
                  <a:pt x="582" y="56"/>
                  <a:pt x="583" y="55"/>
                  <a:pt x="584" y="54"/>
                </a:cubicBezTo>
                <a:cubicBezTo>
                  <a:pt x="585" y="54"/>
                  <a:pt x="585" y="52"/>
                  <a:pt x="585" y="51"/>
                </a:cubicBezTo>
                <a:cubicBezTo>
                  <a:pt x="585" y="50"/>
                  <a:pt x="584" y="49"/>
                  <a:pt x="583" y="48"/>
                </a:cubicBezTo>
                <a:close/>
                <a:moveTo>
                  <a:pt x="574" y="1032"/>
                </a:moveTo>
                <a:cubicBezTo>
                  <a:pt x="574" y="1032"/>
                  <a:pt x="574" y="1032"/>
                  <a:pt x="574" y="1032"/>
                </a:cubicBezTo>
                <a:cubicBezTo>
                  <a:pt x="581" y="1034"/>
                  <a:pt x="587" y="1035"/>
                  <a:pt x="594" y="1035"/>
                </a:cubicBezTo>
                <a:cubicBezTo>
                  <a:pt x="594" y="1035"/>
                  <a:pt x="594" y="1035"/>
                  <a:pt x="594" y="1035"/>
                </a:cubicBezTo>
                <a:cubicBezTo>
                  <a:pt x="595" y="1035"/>
                  <a:pt x="595" y="1035"/>
                  <a:pt x="595" y="1035"/>
                </a:cubicBezTo>
                <a:cubicBezTo>
                  <a:pt x="595" y="1033"/>
                  <a:pt x="596" y="1032"/>
                  <a:pt x="597" y="1031"/>
                </a:cubicBezTo>
                <a:cubicBezTo>
                  <a:pt x="597" y="1030"/>
                  <a:pt x="597" y="1030"/>
                  <a:pt x="597" y="1030"/>
                </a:cubicBezTo>
                <a:cubicBezTo>
                  <a:pt x="596" y="1030"/>
                  <a:pt x="596" y="1030"/>
                  <a:pt x="596" y="1030"/>
                </a:cubicBezTo>
                <a:cubicBezTo>
                  <a:pt x="592" y="1026"/>
                  <a:pt x="586" y="1023"/>
                  <a:pt x="580" y="1020"/>
                </a:cubicBezTo>
                <a:cubicBezTo>
                  <a:pt x="579" y="1019"/>
                  <a:pt x="579" y="1019"/>
                  <a:pt x="579" y="1019"/>
                </a:cubicBezTo>
                <a:cubicBezTo>
                  <a:pt x="579" y="1020"/>
                  <a:pt x="579" y="1020"/>
                  <a:pt x="579" y="1020"/>
                </a:cubicBezTo>
                <a:cubicBezTo>
                  <a:pt x="576" y="1023"/>
                  <a:pt x="575" y="1027"/>
                  <a:pt x="574" y="1031"/>
                </a:cubicBezTo>
                <a:lnTo>
                  <a:pt x="574" y="1032"/>
                </a:lnTo>
                <a:close/>
                <a:moveTo>
                  <a:pt x="596" y="1046"/>
                </a:moveTo>
                <a:cubicBezTo>
                  <a:pt x="597" y="1046"/>
                  <a:pt x="597" y="1046"/>
                  <a:pt x="597" y="1046"/>
                </a:cubicBezTo>
                <a:cubicBezTo>
                  <a:pt x="596" y="1046"/>
                  <a:pt x="596" y="1046"/>
                  <a:pt x="596" y="1046"/>
                </a:cubicBezTo>
                <a:cubicBezTo>
                  <a:pt x="596" y="1045"/>
                  <a:pt x="595" y="1043"/>
                  <a:pt x="595" y="1042"/>
                </a:cubicBezTo>
                <a:cubicBezTo>
                  <a:pt x="594" y="1041"/>
                  <a:pt x="594" y="1041"/>
                  <a:pt x="594" y="1041"/>
                </a:cubicBezTo>
                <a:cubicBezTo>
                  <a:pt x="594" y="1041"/>
                  <a:pt x="594" y="1041"/>
                  <a:pt x="594" y="1041"/>
                </a:cubicBezTo>
                <a:cubicBezTo>
                  <a:pt x="587" y="1041"/>
                  <a:pt x="581" y="1043"/>
                  <a:pt x="574" y="1044"/>
                </a:cubicBezTo>
                <a:cubicBezTo>
                  <a:pt x="574" y="1045"/>
                  <a:pt x="574" y="1045"/>
                  <a:pt x="574" y="1045"/>
                </a:cubicBezTo>
                <a:cubicBezTo>
                  <a:pt x="574" y="1045"/>
                  <a:pt x="574" y="1045"/>
                  <a:pt x="574" y="1045"/>
                </a:cubicBezTo>
                <a:cubicBezTo>
                  <a:pt x="575" y="1049"/>
                  <a:pt x="576" y="1053"/>
                  <a:pt x="579" y="1057"/>
                </a:cubicBezTo>
                <a:cubicBezTo>
                  <a:pt x="579" y="1057"/>
                  <a:pt x="579" y="1057"/>
                  <a:pt x="579" y="1057"/>
                </a:cubicBezTo>
                <a:cubicBezTo>
                  <a:pt x="580" y="1057"/>
                  <a:pt x="580" y="1057"/>
                  <a:pt x="580" y="1057"/>
                </a:cubicBezTo>
                <a:cubicBezTo>
                  <a:pt x="586" y="1054"/>
                  <a:pt x="591" y="1050"/>
                  <a:pt x="596" y="1046"/>
                </a:cubicBezTo>
                <a:close/>
                <a:moveTo>
                  <a:pt x="915" y="419"/>
                </a:moveTo>
                <a:cubicBezTo>
                  <a:pt x="915" y="420"/>
                  <a:pt x="915" y="421"/>
                  <a:pt x="915" y="423"/>
                </a:cubicBezTo>
                <a:cubicBezTo>
                  <a:pt x="915" y="424"/>
                  <a:pt x="915" y="425"/>
                  <a:pt x="915" y="426"/>
                </a:cubicBezTo>
                <a:cubicBezTo>
                  <a:pt x="915" y="427"/>
                  <a:pt x="915" y="427"/>
                  <a:pt x="915" y="427"/>
                </a:cubicBezTo>
                <a:cubicBezTo>
                  <a:pt x="913" y="427"/>
                  <a:pt x="910" y="428"/>
                  <a:pt x="907" y="429"/>
                </a:cubicBezTo>
                <a:cubicBezTo>
                  <a:pt x="905" y="430"/>
                  <a:pt x="902" y="431"/>
                  <a:pt x="899" y="431"/>
                </a:cubicBezTo>
                <a:cubicBezTo>
                  <a:pt x="899" y="432"/>
                  <a:pt x="899" y="432"/>
                  <a:pt x="899" y="432"/>
                </a:cubicBezTo>
                <a:cubicBezTo>
                  <a:pt x="898" y="432"/>
                  <a:pt x="898" y="432"/>
                  <a:pt x="898" y="432"/>
                </a:cubicBezTo>
                <a:cubicBezTo>
                  <a:pt x="898" y="437"/>
                  <a:pt x="898" y="441"/>
                  <a:pt x="897" y="444"/>
                </a:cubicBezTo>
                <a:cubicBezTo>
                  <a:pt x="897" y="445"/>
                  <a:pt x="897" y="445"/>
                  <a:pt x="897" y="445"/>
                </a:cubicBezTo>
                <a:cubicBezTo>
                  <a:pt x="898" y="446"/>
                  <a:pt x="898" y="446"/>
                  <a:pt x="898" y="446"/>
                </a:cubicBezTo>
                <a:cubicBezTo>
                  <a:pt x="900" y="447"/>
                  <a:pt x="902" y="448"/>
                  <a:pt x="905" y="450"/>
                </a:cubicBezTo>
                <a:cubicBezTo>
                  <a:pt x="907" y="451"/>
                  <a:pt x="910" y="452"/>
                  <a:pt x="912" y="453"/>
                </a:cubicBezTo>
                <a:cubicBezTo>
                  <a:pt x="911" y="456"/>
                  <a:pt x="911" y="459"/>
                  <a:pt x="910" y="461"/>
                </a:cubicBezTo>
                <a:cubicBezTo>
                  <a:pt x="907" y="462"/>
                  <a:pt x="905" y="462"/>
                  <a:pt x="902" y="462"/>
                </a:cubicBezTo>
                <a:cubicBezTo>
                  <a:pt x="899" y="462"/>
                  <a:pt x="896" y="462"/>
                  <a:pt x="893" y="463"/>
                </a:cubicBezTo>
                <a:cubicBezTo>
                  <a:pt x="892" y="463"/>
                  <a:pt x="892" y="463"/>
                  <a:pt x="892" y="463"/>
                </a:cubicBezTo>
                <a:cubicBezTo>
                  <a:pt x="892" y="464"/>
                  <a:pt x="892" y="464"/>
                  <a:pt x="892" y="464"/>
                </a:cubicBezTo>
                <a:cubicBezTo>
                  <a:pt x="891" y="467"/>
                  <a:pt x="889" y="471"/>
                  <a:pt x="888" y="475"/>
                </a:cubicBezTo>
                <a:cubicBezTo>
                  <a:pt x="887" y="476"/>
                  <a:pt x="887" y="476"/>
                  <a:pt x="887" y="476"/>
                </a:cubicBezTo>
                <a:cubicBezTo>
                  <a:pt x="888" y="476"/>
                  <a:pt x="888" y="476"/>
                  <a:pt x="888" y="476"/>
                </a:cubicBezTo>
                <a:cubicBezTo>
                  <a:pt x="890" y="478"/>
                  <a:pt x="892" y="480"/>
                  <a:pt x="894" y="482"/>
                </a:cubicBezTo>
                <a:cubicBezTo>
                  <a:pt x="896" y="483"/>
                  <a:pt x="898" y="485"/>
                  <a:pt x="900" y="487"/>
                </a:cubicBezTo>
                <a:cubicBezTo>
                  <a:pt x="899" y="489"/>
                  <a:pt x="898" y="492"/>
                  <a:pt x="896" y="494"/>
                </a:cubicBezTo>
                <a:cubicBezTo>
                  <a:pt x="894" y="494"/>
                  <a:pt x="891" y="493"/>
                  <a:pt x="888" y="493"/>
                </a:cubicBezTo>
                <a:cubicBezTo>
                  <a:pt x="885" y="493"/>
                  <a:pt x="882" y="492"/>
                  <a:pt x="880" y="492"/>
                </a:cubicBezTo>
                <a:cubicBezTo>
                  <a:pt x="879" y="492"/>
                  <a:pt x="879" y="492"/>
                  <a:pt x="879" y="492"/>
                </a:cubicBezTo>
                <a:cubicBezTo>
                  <a:pt x="878" y="493"/>
                  <a:pt x="878" y="493"/>
                  <a:pt x="878" y="493"/>
                </a:cubicBezTo>
                <a:cubicBezTo>
                  <a:pt x="876" y="496"/>
                  <a:pt x="874" y="500"/>
                  <a:pt x="871" y="503"/>
                </a:cubicBezTo>
                <a:cubicBezTo>
                  <a:pt x="871" y="503"/>
                  <a:pt x="871" y="503"/>
                  <a:pt x="871" y="503"/>
                </a:cubicBezTo>
                <a:cubicBezTo>
                  <a:pt x="871" y="504"/>
                  <a:pt x="871" y="504"/>
                  <a:pt x="871" y="504"/>
                </a:cubicBezTo>
                <a:cubicBezTo>
                  <a:pt x="873" y="506"/>
                  <a:pt x="874" y="508"/>
                  <a:pt x="876" y="511"/>
                </a:cubicBezTo>
                <a:cubicBezTo>
                  <a:pt x="877" y="513"/>
                  <a:pt x="879" y="515"/>
                  <a:pt x="880" y="517"/>
                </a:cubicBezTo>
                <a:cubicBezTo>
                  <a:pt x="879" y="519"/>
                  <a:pt x="877" y="521"/>
                  <a:pt x="875" y="523"/>
                </a:cubicBezTo>
                <a:cubicBezTo>
                  <a:pt x="872" y="522"/>
                  <a:pt x="870" y="521"/>
                  <a:pt x="867" y="521"/>
                </a:cubicBezTo>
                <a:cubicBezTo>
                  <a:pt x="864" y="520"/>
                  <a:pt x="862" y="519"/>
                  <a:pt x="859" y="518"/>
                </a:cubicBezTo>
                <a:cubicBezTo>
                  <a:pt x="858" y="518"/>
                  <a:pt x="858" y="518"/>
                  <a:pt x="858" y="518"/>
                </a:cubicBezTo>
                <a:cubicBezTo>
                  <a:pt x="858" y="518"/>
                  <a:pt x="858" y="518"/>
                  <a:pt x="858" y="518"/>
                </a:cubicBezTo>
                <a:cubicBezTo>
                  <a:pt x="855" y="521"/>
                  <a:pt x="852" y="524"/>
                  <a:pt x="848" y="527"/>
                </a:cubicBezTo>
                <a:cubicBezTo>
                  <a:pt x="848" y="527"/>
                  <a:pt x="848" y="527"/>
                  <a:pt x="848" y="527"/>
                </a:cubicBezTo>
                <a:cubicBezTo>
                  <a:pt x="848" y="528"/>
                  <a:pt x="848" y="528"/>
                  <a:pt x="848" y="528"/>
                </a:cubicBezTo>
                <a:cubicBezTo>
                  <a:pt x="849" y="530"/>
                  <a:pt x="850" y="533"/>
                  <a:pt x="851" y="535"/>
                </a:cubicBezTo>
                <a:cubicBezTo>
                  <a:pt x="852" y="538"/>
                  <a:pt x="853" y="540"/>
                  <a:pt x="854" y="542"/>
                </a:cubicBezTo>
                <a:cubicBezTo>
                  <a:pt x="851" y="544"/>
                  <a:pt x="849" y="546"/>
                  <a:pt x="847" y="547"/>
                </a:cubicBezTo>
                <a:cubicBezTo>
                  <a:pt x="845" y="546"/>
                  <a:pt x="842" y="545"/>
                  <a:pt x="840" y="543"/>
                </a:cubicBezTo>
                <a:cubicBezTo>
                  <a:pt x="838" y="542"/>
                  <a:pt x="835" y="540"/>
                  <a:pt x="833" y="539"/>
                </a:cubicBezTo>
                <a:cubicBezTo>
                  <a:pt x="832" y="539"/>
                  <a:pt x="832" y="539"/>
                  <a:pt x="832" y="539"/>
                </a:cubicBezTo>
                <a:cubicBezTo>
                  <a:pt x="831" y="539"/>
                  <a:pt x="831" y="539"/>
                  <a:pt x="831" y="539"/>
                </a:cubicBezTo>
                <a:cubicBezTo>
                  <a:pt x="828" y="541"/>
                  <a:pt x="824" y="543"/>
                  <a:pt x="820" y="545"/>
                </a:cubicBezTo>
                <a:cubicBezTo>
                  <a:pt x="819" y="546"/>
                  <a:pt x="819" y="546"/>
                  <a:pt x="819" y="546"/>
                </a:cubicBezTo>
                <a:cubicBezTo>
                  <a:pt x="819" y="547"/>
                  <a:pt x="819" y="547"/>
                  <a:pt x="819" y="547"/>
                </a:cubicBezTo>
                <a:cubicBezTo>
                  <a:pt x="820" y="549"/>
                  <a:pt x="820" y="552"/>
                  <a:pt x="821" y="554"/>
                </a:cubicBezTo>
                <a:cubicBezTo>
                  <a:pt x="821" y="557"/>
                  <a:pt x="821" y="559"/>
                  <a:pt x="822" y="562"/>
                </a:cubicBezTo>
                <a:cubicBezTo>
                  <a:pt x="819" y="563"/>
                  <a:pt x="816" y="564"/>
                  <a:pt x="814" y="565"/>
                </a:cubicBezTo>
                <a:cubicBezTo>
                  <a:pt x="812" y="563"/>
                  <a:pt x="810" y="562"/>
                  <a:pt x="808" y="560"/>
                </a:cubicBezTo>
                <a:cubicBezTo>
                  <a:pt x="806" y="558"/>
                  <a:pt x="804" y="556"/>
                  <a:pt x="802" y="554"/>
                </a:cubicBezTo>
                <a:cubicBezTo>
                  <a:pt x="801" y="554"/>
                  <a:pt x="801" y="554"/>
                  <a:pt x="801" y="554"/>
                </a:cubicBezTo>
                <a:cubicBezTo>
                  <a:pt x="801" y="554"/>
                  <a:pt x="801" y="554"/>
                  <a:pt x="801" y="554"/>
                </a:cubicBezTo>
                <a:cubicBezTo>
                  <a:pt x="796" y="555"/>
                  <a:pt x="792" y="557"/>
                  <a:pt x="788" y="558"/>
                </a:cubicBezTo>
                <a:cubicBezTo>
                  <a:pt x="787" y="558"/>
                  <a:pt x="787" y="558"/>
                  <a:pt x="787" y="558"/>
                </a:cubicBezTo>
                <a:cubicBezTo>
                  <a:pt x="787" y="559"/>
                  <a:pt x="787" y="559"/>
                  <a:pt x="787" y="559"/>
                </a:cubicBezTo>
                <a:cubicBezTo>
                  <a:pt x="787" y="561"/>
                  <a:pt x="787" y="564"/>
                  <a:pt x="786" y="567"/>
                </a:cubicBezTo>
                <a:cubicBezTo>
                  <a:pt x="786" y="569"/>
                  <a:pt x="786" y="572"/>
                  <a:pt x="786" y="574"/>
                </a:cubicBezTo>
                <a:cubicBezTo>
                  <a:pt x="783" y="575"/>
                  <a:pt x="780" y="575"/>
                  <a:pt x="777" y="576"/>
                </a:cubicBezTo>
                <a:cubicBezTo>
                  <a:pt x="776" y="574"/>
                  <a:pt x="774" y="572"/>
                  <a:pt x="773" y="570"/>
                </a:cubicBezTo>
                <a:cubicBezTo>
                  <a:pt x="771" y="567"/>
                  <a:pt x="770" y="565"/>
                  <a:pt x="768" y="563"/>
                </a:cubicBezTo>
                <a:cubicBezTo>
                  <a:pt x="768" y="562"/>
                  <a:pt x="768" y="562"/>
                  <a:pt x="768" y="562"/>
                </a:cubicBezTo>
                <a:cubicBezTo>
                  <a:pt x="767" y="562"/>
                  <a:pt x="767" y="562"/>
                  <a:pt x="767" y="562"/>
                </a:cubicBezTo>
                <a:cubicBezTo>
                  <a:pt x="763" y="563"/>
                  <a:pt x="759" y="563"/>
                  <a:pt x="754" y="564"/>
                </a:cubicBezTo>
                <a:cubicBezTo>
                  <a:pt x="753" y="564"/>
                  <a:pt x="753" y="564"/>
                  <a:pt x="753" y="564"/>
                </a:cubicBezTo>
                <a:cubicBezTo>
                  <a:pt x="753" y="564"/>
                  <a:pt x="753" y="564"/>
                  <a:pt x="753" y="564"/>
                </a:cubicBezTo>
                <a:cubicBezTo>
                  <a:pt x="752" y="567"/>
                  <a:pt x="751" y="569"/>
                  <a:pt x="750" y="572"/>
                </a:cubicBezTo>
                <a:cubicBezTo>
                  <a:pt x="749" y="574"/>
                  <a:pt x="748" y="577"/>
                  <a:pt x="747" y="579"/>
                </a:cubicBezTo>
                <a:cubicBezTo>
                  <a:pt x="747" y="579"/>
                  <a:pt x="747" y="579"/>
                  <a:pt x="747" y="579"/>
                </a:cubicBezTo>
                <a:cubicBezTo>
                  <a:pt x="744" y="579"/>
                  <a:pt x="741" y="579"/>
                  <a:pt x="738" y="579"/>
                </a:cubicBezTo>
                <a:cubicBezTo>
                  <a:pt x="738" y="579"/>
                  <a:pt x="738" y="579"/>
                  <a:pt x="738" y="579"/>
                </a:cubicBezTo>
                <a:cubicBezTo>
                  <a:pt x="737" y="577"/>
                  <a:pt x="737" y="574"/>
                  <a:pt x="736" y="572"/>
                </a:cubicBezTo>
                <a:cubicBezTo>
                  <a:pt x="735" y="569"/>
                  <a:pt x="734" y="567"/>
                  <a:pt x="733" y="564"/>
                </a:cubicBezTo>
                <a:cubicBezTo>
                  <a:pt x="733" y="564"/>
                  <a:pt x="733" y="564"/>
                  <a:pt x="733" y="564"/>
                </a:cubicBezTo>
                <a:cubicBezTo>
                  <a:pt x="732" y="564"/>
                  <a:pt x="732" y="564"/>
                  <a:pt x="732" y="564"/>
                </a:cubicBezTo>
                <a:cubicBezTo>
                  <a:pt x="727" y="563"/>
                  <a:pt x="723" y="563"/>
                  <a:pt x="719" y="562"/>
                </a:cubicBezTo>
                <a:cubicBezTo>
                  <a:pt x="718" y="562"/>
                  <a:pt x="718" y="562"/>
                  <a:pt x="718" y="562"/>
                </a:cubicBezTo>
                <a:cubicBezTo>
                  <a:pt x="717" y="563"/>
                  <a:pt x="717" y="563"/>
                  <a:pt x="717" y="563"/>
                </a:cubicBezTo>
                <a:cubicBezTo>
                  <a:pt x="716" y="565"/>
                  <a:pt x="714" y="567"/>
                  <a:pt x="713" y="570"/>
                </a:cubicBezTo>
                <a:cubicBezTo>
                  <a:pt x="712" y="572"/>
                  <a:pt x="710" y="574"/>
                  <a:pt x="709" y="576"/>
                </a:cubicBezTo>
                <a:cubicBezTo>
                  <a:pt x="706" y="575"/>
                  <a:pt x="703" y="575"/>
                  <a:pt x="700" y="574"/>
                </a:cubicBezTo>
                <a:cubicBezTo>
                  <a:pt x="700" y="572"/>
                  <a:pt x="700" y="569"/>
                  <a:pt x="699" y="567"/>
                </a:cubicBezTo>
                <a:cubicBezTo>
                  <a:pt x="699" y="564"/>
                  <a:pt x="699" y="561"/>
                  <a:pt x="699" y="559"/>
                </a:cubicBezTo>
                <a:cubicBezTo>
                  <a:pt x="699" y="558"/>
                  <a:pt x="699" y="558"/>
                  <a:pt x="699" y="558"/>
                </a:cubicBezTo>
                <a:cubicBezTo>
                  <a:pt x="698" y="558"/>
                  <a:pt x="698" y="558"/>
                  <a:pt x="698" y="558"/>
                </a:cubicBezTo>
                <a:cubicBezTo>
                  <a:pt x="694" y="557"/>
                  <a:pt x="689" y="555"/>
                  <a:pt x="685" y="554"/>
                </a:cubicBezTo>
                <a:cubicBezTo>
                  <a:pt x="684" y="554"/>
                  <a:pt x="684" y="554"/>
                  <a:pt x="684" y="554"/>
                </a:cubicBezTo>
                <a:cubicBezTo>
                  <a:pt x="684" y="554"/>
                  <a:pt x="684" y="554"/>
                  <a:pt x="684" y="554"/>
                </a:cubicBezTo>
                <a:cubicBezTo>
                  <a:pt x="682" y="556"/>
                  <a:pt x="680" y="558"/>
                  <a:pt x="678" y="560"/>
                </a:cubicBezTo>
                <a:cubicBezTo>
                  <a:pt x="676" y="562"/>
                  <a:pt x="674" y="563"/>
                  <a:pt x="672" y="565"/>
                </a:cubicBezTo>
                <a:cubicBezTo>
                  <a:pt x="669" y="564"/>
                  <a:pt x="667" y="563"/>
                  <a:pt x="664" y="562"/>
                </a:cubicBezTo>
                <a:cubicBezTo>
                  <a:pt x="664" y="559"/>
                  <a:pt x="665" y="557"/>
                  <a:pt x="665" y="554"/>
                </a:cubicBezTo>
                <a:cubicBezTo>
                  <a:pt x="666" y="552"/>
                  <a:pt x="666" y="549"/>
                  <a:pt x="666" y="547"/>
                </a:cubicBezTo>
                <a:cubicBezTo>
                  <a:pt x="666" y="546"/>
                  <a:pt x="666" y="546"/>
                  <a:pt x="666" y="546"/>
                </a:cubicBezTo>
                <a:cubicBezTo>
                  <a:pt x="666" y="545"/>
                  <a:pt x="666" y="545"/>
                  <a:pt x="666" y="545"/>
                </a:cubicBezTo>
                <a:cubicBezTo>
                  <a:pt x="662" y="543"/>
                  <a:pt x="658" y="541"/>
                  <a:pt x="654" y="539"/>
                </a:cubicBezTo>
                <a:cubicBezTo>
                  <a:pt x="654" y="539"/>
                  <a:pt x="654" y="539"/>
                  <a:pt x="654" y="539"/>
                </a:cubicBezTo>
                <a:cubicBezTo>
                  <a:pt x="653" y="539"/>
                  <a:pt x="653" y="539"/>
                  <a:pt x="653" y="539"/>
                </a:cubicBezTo>
                <a:cubicBezTo>
                  <a:pt x="651" y="540"/>
                  <a:pt x="648" y="542"/>
                  <a:pt x="646" y="543"/>
                </a:cubicBezTo>
                <a:cubicBezTo>
                  <a:pt x="643" y="545"/>
                  <a:pt x="641" y="546"/>
                  <a:pt x="639" y="547"/>
                </a:cubicBezTo>
                <a:cubicBezTo>
                  <a:pt x="637" y="546"/>
                  <a:pt x="635" y="544"/>
                  <a:pt x="632" y="542"/>
                </a:cubicBezTo>
                <a:cubicBezTo>
                  <a:pt x="633" y="540"/>
                  <a:pt x="634" y="538"/>
                  <a:pt x="635" y="535"/>
                </a:cubicBezTo>
                <a:cubicBezTo>
                  <a:pt x="636" y="533"/>
                  <a:pt x="637" y="530"/>
                  <a:pt x="638" y="528"/>
                </a:cubicBezTo>
                <a:cubicBezTo>
                  <a:pt x="638" y="527"/>
                  <a:pt x="638" y="527"/>
                  <a:pt x="638" y="527"/>
                </a:cubicBezTo>
                <a:cubicBezTo>
                  <a:pt x="637" y="527"/>
                  <a:pt x="637" y="527"/>
                  <a:pt x="637" y="527"/>
                </a:cubicBezTo>
                <a:cubicBezTo>
                  <a:pt x="634" y="524"/>
                  <a:pt x="631" y="521"/>
                  <a:pt x="628" y="518"/>
                </a:cubicBezTo>
                <a:cubicBezTo>
                  <a:pt x="627" y="518"/>
                  <a:pt x="627" y="518"/>
                  <a:pt x="627" y="518"/>
                </a:cubicBezTo>
                <a:cubicBezTo>
                  <a:pt x="626" y="518"/>
                  <a:pt x="626" y="518"/>
                  <a:pt x="626" y="518"/>
                </a:cubicBezTo>
                <a:cubicBezTo>
                  <a:pt x="624" y="519"/>
                  <a:pt x="621" y="520"/>
                  <a:pt x="619" y="521"/>
                </a:cubicBezTo>
                <a:cubicBezTo>
                  <a:pt x="616" y="521"/>
                  <a:pt x="613" y="522"/>
                  <a:pt x="611" y="523"/>
                </a:cubicBezTo>
                <a:cubicBezTo>
                  <a:pt x="609" y="521"/>
                  <a:pt x="607" y="519"/>
                  <a:pt x="605" y="517"/>
                </a:cubicBezTo>
                <a:cubicBezTo>
                  <a:pt x="607" y="515"/>
                  <a:pt x="608" y="513"/>
                  <a:pt x="610" y="511"/>
                </a:cubicBezTo>
                <a:cubicBezTo>
                  <a:pt x="611" y="508"/>
                  <a:pt x="613" y="506"/>
                  <a:pt x="614" y="504"/>
                </a:cubicBezTo>
                <a:cubicBezTo>
                  <a:pt x="615" y="503"/>
                  <a:pt x="615" y="503"/>
                  <a:pt x="615" y="503"/>
                </a:cubicBezTo>
                <a:cubicBezTo>
                  <a:pt x="614" y="503"/>
                  <a:pt x="614" y="503"/>
                  <a:pt x="614" y="503"/>
                </a:cubicBezTo>
                <a:cubicBezTo>
                  <a:pt x="612" y="500"/>
                  <a:pt x="610" y="496"/>
                  <a:pt x="607" y="493"/>
                </a:cubicBezTo>
                <a:cubicBezTo>
                  <a:pt x="607" y="492"/>
                  <a:pt x="607" y="492"/>
                  <a:pt x="607" y="492"/>
                </a:cubicBezTo>
                <a:cubicBezTo>
                  <a:pt x="606" y="492"/>
                  <a:pt x="606" y="492"/>
                  <a:pt x="606" y="492"/>
                </a:cubicBezTo>
                <a:cubicBezTo>
                  <a:pt x="603" y="492"/>
                  <a:pt x="601" y="493"/>
                  <a:pt x="598" y="493"/>
                </a:cubicBezTo>
                <a:cubicBezTo>
                  <a:pt x="595" y="493"/>
                  <a:pt x="592" y="494"/>
                  <a:pt x="590" y="494"/>
                </a:cubicBezTo>
                <a:cubicBezTo>
                  <a:pt x="588" y="492"/>
                  <a:pt x="587" y="489"/>
                  <a:pt x="586" y="487"/>
                </a:cubicBezTo>
                <a:cubicBezTo>
                  <a:pt x="587" y="485"/>
                  <a:pt x="589" y="483"/>
                  <a:pt x="591" y="482"/>
                </a:cubicBezTo>
                <a:cubicBezTo>
                  <a:pt x="594" y="480"/>
                  <a:pt x="596" y="478"/>
                  <a:pt x="598" y="476"/>
                </a:cubicBezTo>
                <a:cubicBezTo>
                  <a:pt x="598" y="476"/>
                  <a:pt x="598" y="476"/>
                  <a:pt x="598" y="476"/>
                </a:cubicBezTo>
                <a:cubicBezTo>
                  <a:pt x="598" y="475"/>
                  <a:pt x="598" y="475"/>
                  <a:pt x="598" y="475"/>
                </a:cubicBezTo>
                <a:cubicBezTo>
                  <a:pt x="596" y="471"/>
                  <a:pt x="595" y="467"/>
                  <a:pt x="594" y="464"/>
                </a:cubicBezTo>
                <a:cubicBezTo>
                  <a:pt x="593" y="463"/>
                  <a:pt x="593" y="463"/>
                  <a:pt x="593" y="463"/>
                </a:cubicBezTo>
                <a:cubicBezTo>
                  <a:pt x="592" y="463"/>
                  <a:pt x="592" y="463"/>
                  <a:pt x="592" y="463"/>
                </a:cubicBezTo>
                <a:cubicBezTo>
                  <a:pt x="590" y="462"/>
                  <a:pt x="587" y="462"/>
                  <a:pt x="584" y="462"/>
                </a:cubicBezTo>
                <a:cubicBezTo>
                  <a:pt x="581" y="462"/>
                  <a:pt x="578" y="462"/>
                  <a:pt x="576" y="461"/>
                </a:cubicBezTo>
                <a:cubicBezTo>
                  <a:pt x="575" y="459"/>
                  <a:pt x="574" y="456"/>
                  <a:pt x="574" y="453"/>
                </a:cubicBezTo>
                <a:cubicBezTo>
                  <a:pt x="576" y="452"/>
                  <a:pt x="578" y="451"/>
                  <a:pt x="581" y="450"/>
                </a:cubicBezTo>
                <a:cubicBezTo>
                  <a:pt x="583" y="448"/>
                  <a:pt x="586" y="447"/>
                  <a:pt x="588" y="446"/>
                </a:cubicBezTo>
                <a:cubicBezTo>
                  <a:pt x="589" y="445"/>
                  <a:pt x="589" y="445"/>
                  <a:pt x="589" y="445"/>
                </a:cubicBezTo>
                <a:cubicBezTo>
                  <a:pt x="589" y="444"/>
                  <a:pt x="589" y="444"/>
                  <a:pt x="589" y="444"/>
                </a:cubicBezTo>
                <a:cubicBezTo>
                  <a:pt x="588" y="441"/>
                  <a:pt x="588" y="437"/>
                  <a:pt x="587" y="432"/>
                </a:cubicBezTo>
                <a:cubicBezTo>
                  <a:pt x="587" y="432"/>
                  <a:pt x="587" y="432"/>
                  <a:pt x="587" y="432"/>
                </a:cubicBezTo>
                <a:cubicBezTo>
                  <a:pt x="586" y="431"/>
                  <a:pt x="586" y="431"/>
                  <a:pt x="586" y="431"/>
                </a:cubicBezTo>
                <a:cubicBezTo>
                  <a:pt x="584" y="431"/>
                  <a:pt x="581" y="430"/>
                  <a:pt x="578" y="429"/>
                </a:cubicBezTo>
                <a:cubicBezTo>
                  <a:pt x="576" y="428"/>
                  <a:pt x="573" y="427"/>
                  <a:pt x="571" y="427"/>
                </a:cubicBezTo>
                <a:cubicBezTo>
                  <a:pt x="571" y="426"/>
                  <a:pt x="571" y="426"/>
                  <a:pt x="571" y="426"/>
                </a:cubicBezTo>
                <a:cubicBezTo>
                  <a:pt x="571" y="425"/>
                  <a:pt x="570" y="424"/>
                  <a:pt x="570" y="423"/>
                </a:cubicBezTo>
                <a:cubicBezTo>
                  <a:pt x="570" y="421"/>
                  <a:pt x="571" y="420"/>
                  <a:pt x="571" y="419"/>
                </a:cubicBezTo>
                <a:cubicBezTo>
                  <a:pt x="571" y="418"/>
                  <a:pt x="571" y="418"/>
                  <a:pt x="571" y="418"/>
                </a:cubicBezTo>
                <a:cubicBezTo>
                  <a:pt x="573" y="418"/>
                  <a:pt x="576" y="417"/>
                  <a:pt x="578" y="416"/>
                </a:cubicBezTo>
                <a:cubicBezTo>
                  <a:pt x="581" y="415"/>
                  <a:pt x="584" y="415"/>
                  <a:pt x="586" y="414"/>
                </a:cubicBezTo>
                <a:cubicBezTo>
                  <a:pt x="587" y="413"/>
                  <a:pt x="587" y="413"/>
                  <a:pt x="587" y="413"/>
                </a:cubicBezTo>
                <a:cubicBezTo>
                  <a:pt x="587" y="413"/>
                  <a:pt x="587" y="413"/>
                  <a:pt x="587" y="413"/>
                </a:cubicBezTo>
                <a:cubicBezTo>
                  <a:pt x="588" y="408"/>
                  <a:pt x="588" y="404"/>
                  <a:pt x="589" y="401"/>
                </a:cubicBezTo>
                <a:cubicBezTo>
                  <a:pt x="589" y="400"/>
                  <a:pt x="589" y="400"/>
                  <a:pt x="589" y="400"/>
                </a:cubicBezTo>
                <a:cubicBezTo>
                  <a:pt x="588" y="399"/>
                  <a:pt x="588" y="399"/>
                  <a:pt x="588" y="399"/>
                </a:cubicBezTo>
                <a:cubicBezTo>
                  <a:pt x="586" y="398"/>
                  <a:pt x="583" y="397"/>
                  <a:pt x="581" y="395"/>
                </a:cubicBezTo>
                <a:cubicBezTo>
                  <a:pt x="578" y="394"/>
                  <a:pt x="576" y="393"/>
                  <a:pt x="574" y="392"/>
                </a:cubicBezTo>
                <a:cubicBezTo>
                  <a:pt x="574" y="389"/>
                  <a:pt x="575" y="386"/>
                  <a:pt x="576" y="384"/>
                </a:cubicBezTo>
                <a:cubicBezTo>
                  <a:pt x="578" y="383"/>
                  <a:pt x="581" y="383"/>
                  <a:pt x="584" y="383"/>
                </a:cubicBezTo>
                <a:cubicBezTo>
                  <a:pt x="587" y="383"/>
                  <a:pt x="590" y="383"/>
                  <a:pt x="592" y="382"/>
                </a:cubicBezTo>
                <a:cubicBezTo>
                  <a:pt x="593" y="382"/>
                  <a:pt x="593" y="382"/>
                  <a:pt x="593" y="382"/>
                </a:cubicBezTo>
                <a:cubicBezTo>
                  <a:pt x="594" y="381"/>
                  <a:pt x="594" y="381"/>
                  <a:pt x="594" y="381"/>
                </a:cubicBezTo>
                <a:cubicBezTo>
                  <a:pt x="595" y="378"/>
                  <a:pt x="596" y="374"/>
                  <a:pt x="598" y="370"/>
                </a:cubicBezTo>
                <a:cubicBezTo>
                  <a:pt x="598" y="369"/>
                  <a:pt x="598" y="369"/>
                  <a:pt x="598" y="369"/>
                </a:cubicBezTo>
                <a:cubicBezTo>
                  <a:pt x="598" y="369"/>
                  <a:pt x="598" y="369"/>
                  <a:pt x="598" y="369"/>
                </a:cubicBezTo>
                <a:cubicBezTo>
                  <a:pt x="596" y="367"/>
                  <a:pt x="594" y="365"/>
                  <a:pt x="592" y="363"/>
                </a:cubicBezTo>
                <a:cubicBezTo>
                  <a:pt x="590" y="362"/>
                  <a:pt x="587" y="360"/>
                  <a:pt x="586" y="358"/>
                </a:cubicBezTo>
                <a:cubicBezTo>
                  <a:pt x="587" y="356"/>
                  <a:pt x="588" y="353"/>
                  <a:pt x="590" y="351"/>
                </a:cubicBezTo>
                <a:cubicBezTo>
                  <a:pt x="592" y="351"/>
                  <a:pt x="595" y="352"/>
                  <a:pt x="598" y="352"/>
                </a:cubicBezTo>
                <a:cubicBezTo>
                  <a:pt x="601" y="352"/>
                  <a:pt x="603" y="353"/>
                  <a:pt x="606" y="353"/>
                </a:cubicBezTo>
                <a:cubicBezTo>
                  <a:pt x="607" y="353"/>
                  <a:pt x="607" y="353"/>
                  <a:pt x="607" y="353"/>
                </a:cubicBezTo>
                <a:cubicBezTo>
                  <a:pt x="607" y="352"/>
                  <a:pt x="607" y="352"/>
                  <a:pt x="607" y="352"/>
                </a:cubicBezTo>
                <a:cubicBezTo>
                  <a:pt x="610" y="349"/>
                  <a:pt x="612" y="345"/>
                  <a:pt x="614" y="342"/>
                </a:cubicBezTo>
                <a:cubicBezTo>
                  <a:pt x="615" y="342"/>
                  <a:pt x="615" y="342"/>
                  <a:pt x="615" y="342"/>
                </a:cubicBezTo>
                <a:cubicBezTo>
                  <a:pt x="614" y="341"/>
                  <a:pt x="614" y="341"/>
                  <a:pt x="614" y="341"/>
                </a:cubicBezTo>
                <a:cubicBezTo>
                  <a:pt x="613" y="339"/>
                  <a:pt x="611" y="337"/>
                  <a:pt x="610" y="334"/>
                </a:cubicBezTo>
                <a:cubicBezTo>
                  <a:pt x="608" y="332"/>
                  <a:pt x="607" y="330"/>
                  <a:pt x="605" y="328"/>
                </a:cubicBezTo>
                <a:cubicBezTo>
                  <a:pt x="607" y="326"/>
                  <a:pt x="609" y="324"/>
                  <a:pt x="611" y="322"/>
                </a:cubicBezTo>
                <a:cubicBezTo>
                  <a:pt x="613" y="323"/>
                  <a:pt x="616" y="324"/>
                  <a:pt x="619" y="325"/>
                </a:cubicBezTo>
                <a:cubicBezTo>
                  <a:pt x="621" y="325"/>
                  <a:pt x="624" y="326"/>
                  <a:pt x="626" y="327"/>
                </a:cubicBezTo>
                <a:cubicBezTo>
                  <a:pt x="627" y="327"/>
                  <a:pt x="627" y="327"/>
                  <a:pt x="627" y="327"/>
                </a:cubicBezTo>
                <a:cubicBezTo>
                  <a:pt x="628" y="327"/>
                  <a:pt x="628" y="327"/>
                  <a:pt x="628" y="327"/>
                </a:cubicBezTo>
                <a:cubicBezTo>
                  <a:pt x="631" y="324"/>
                  <a:pt x="634" y="321"/>
                  <a:pt x="637" y="318"/>
                </a:cubicBezTo>
                <a:cubicBezTo>
                  <a:pt x="638" y="318"/>
                  <a:pt x="638" y="318"/>
                  <a:pt x="638" y="318"/>
                </a:cubicBezTo>
                <a:cubicBezTo>
                  <a:pt x="638" y="317"/>
                  <a:pt x="638" y="317"/>
                  <a:pt x="638" y="317"/>
                </a:cubicBezTo>
                <a:cubicBezTo>
                  <a:pt x="637" y="315"/>
                  <a:pt x="636" y="312"/>
                  <a:pt x="635" y="310"/>
                </a:cubicBezTo>
                <a:cubicBezTo>
                  <a:pt x="634" y="307"/>
                  <a:pt x="633" y="305"/>
                  <a:pt x="632" y="303"/>
                </a:cubicBezTo>
                <a:cubicBezTo>
                  <a:pt x="635" y="301"/>
                  <a:pt x="637" y="299"/>
                  <a:pt x="639" y="298"/>
                </a:cubicBezTo>
                <a:cubicBezTo>
                  <a:pt x="641" y="299"/>
                  <a:pt x="643" y="300"/>
                  <a:pt x="646" y="302"/>
                </a:cubicBezTo>
                <a:cubicBezTo>
                  <a:pt x="648" y="303"/>
                  <a:pt x="651" y="305"/>
                  <a:pt x="653" y="306"/>
                </a:cubicBezTo>
                <a:cubicBezTo>
                  <a:pt x="654" y="307"/>
                  <a:pt x="654" y="307"/>
                  <a:pt x="654" y="307"/>
                </a:cubicBezTo>
                <a:cubicBezTo>
                  <a:pt x="654" y="306"/>
                  <a:pt x="654" y="306"/>
                  <a:pt x="654" y="306"/>
                </a:cubicBezTo>
                <a:cubicBezTo>
                  <a:pt x="658" y="304"/>
                  <a:pt x="662" y="302"/>
                  <a:pt x="666" y="300"/>
                </a:cubicBezTo>
                <a:cubicBezTo>
                  <a:pt x="666" y="299"/>
                  <a:pt x="666" y="299"/>
                  <a:pt x="666" y="299"/>
                </a:cubicBezTo>
                <a:cubicBezTo>
                  <a:pt x="666" y="298"/>
                  <a:pt x="666" y="298"/>
                  <a:pt x="666" y="298"/>
                </a:cubicBezTo>
                <a:cubicBezTo>
                  <a:pt x="666" y="296"/>
                  <a:pt x="666" y="293"/>
                  <a:pt x="665" y="291"/>
                </a:cubicBezTo>
                <a:cubicBezTo>
                  <a:pt x="665" y="288"/>
                  <a:pt x="664" y="286"/>
                  <a:pt x="664" y="283"/>
                </a:cubicBezTo>
                <a:cubicBezTo>
                  <a:pt x="667" y="282"/>
                  <a:pt x="669" y="281"/>
                  <a:pt x="672" y="280"/>
                </a:cubicBezTo>
                <a:cubicBezTo>
                  <a:pt x="674" y="282"/>
                  <a:pt x="676" y="283"/>
                  <a:pt x="678" y="285"/>
                </a:cubicBezTo>
                <a:cubicBezTo>
                  <a:pt x="680" y="287"/>
                  <a:pt x="682" y="289"/>
                  <a:pt x="684" y="291"/>
                </a:cubicBezTo>
                <a:cubicBezTo>
                  <a:pt x="684" y="291"/>
                  <a:pt x="684" y="291"/>
                  <a:pt x="684" y="291"/>
                </a:cubicBezTo>
                <a:cubicBezTo>
                  <a:pt x="685" y="291"/>
                  <a:pt x="685" y="291"/>
                  <a:pt x="685" y="291"/>
                </a:cubicBezTo>
                <a:cubicBezTo>
                  <a:pt x="689" y="290"/>
                  <a:pt x="694" y="288"/>
                  <a:pt x="698" y="287"/>
                </a:cubicBezTo>
                <a:cubicBezTo>
                  <a:pt x="699" y="287"/>
                  <a:pt x="699" y="287"/>
                  <a:pt x="699" y="287"/>
                </a:cubicBezTo>
                <a:cubicBezTo>
                  <a:pt x="699" y="286"/>
                  <a:pt x="699" y="286"/>
                  <a:pt x="699" y="286"/>
                </a:cubicBezTo>
                <a:cubicBezTo>
                  <a:pt x="699" y="284"/>
                  <a:pt x="699" y="281"/>
                  <a:pt x="699" y="278"/>
                </a:cubicBezTo>
                <a:cubicBezTo>
                  <a:pt x="700" y="276"/>
                  <a:pt x="700" y="273"/>
                  <a:pt x="700" y="271"/>
                </a:cubicBezTo>
                <a:cubicBezTo>
                  <a:pt x="703" y="270"/>
                  <a:pt x="706" y="270"/>
                  <a:pt x="709" y="269"/>
                </a:cubicBezTo>
                <a:cubicBezTo>
                  <a:pt x="710" y="271"/>
                  <a:pt x="712" y="273"/>
                  <a:pt x="713" y="275"/>
                </a:cubicBezTo>
                <a:cubicBezTo>
                  <a:pt x="714" y="278"/>
                  <a:pt x="716" y="280"/>
                  <a:pt x="717" y="282"/>
                </a:cubicBezTo>
                <a:cubicBezTo>
                  <a:pt x="718" y="283"/>
                  <a:pt x="718" y="283"/>
                  <a:pt x="718" y="283"/>
                </a:cubicBezTo>
                <a:cubicBezTo>
                  <a:pt x="719" y="283"/>
                  <a:pt x="719" y="283"/>
                  <a:pt x="719" y="283"/>
                </a:cubicBezTo>
                <a:cubicBezTo>
                  <a:pt x="723" y="282"/>
                  <a:pt x="727" y="282"/>
                  <a:pt x="732" y="281"/>
                </a:cubicBezTo>
                <a:cubicBezTo>
                  <a:pt x="733" y="281"/>
                  <a:pt x="733" y="281"/>
                  <a:pt x="733" y="281"/>
                </a:cubicBezTo>
                <a:cubicBezTo>
                  <a:pt x="733" y="281"/>
                  <a:pt x="733" y="281"/>
                  <a:pt x="733" y="281"/>
                </a:cubicBezTo>
                <a:cubicBezTo>
                  <a:pt x="734" y="278"/>
                  <a:pt x="735" y="276"/>
                  <a:pt x="736" y="273"/>
                </a:cubicBezTo>
                <a:cubicBezTo>
                  <a:pt x="737" y="271"/>
                  <a:pt x="737" y="269"/>
                  <a:pt x="738" y="266"/>
                </a:cubicBezTo>
                <a:cubicBezTo>
                  <a:pt x="738" y="266"/>
                  <a:pt x="738" y="266"/>
                  <a:pt x="738" y="266"/>
                </a:cubicBezTo>
                <a:cubicBezTo>
                  <a:pt x="741" y="266"/>
                  <a:pt x="744" y="266"/>
                  <a:pt x="747" y="266"/>
                </a:cubicBezTo>
                <a:cubicBezTo>
                  <a:pt x="747" y="266"/>
                  <a:pt x="747" y="266"/>
                  <a:pt x="747" y="266"/>
                </a:cubicBezTo>
                <a:cubicBezTo>
                  <a:pt x="748" y="268"/>
                  <a:pt x="749" y="271"/>
                  <a:pt x="750" y="273"/>
                </a:cubicBezTo>
                <a:cubicBezTo>
                  <a:pt x="751" y="276"/>
                  <a:pt x="752" y="278"/>
                  <a:pt x="753" y="281"/>
                </a:cubicBezTo>
                <a:cubicBezTo>
                  <a:pt x="753" y="281"/>
                  <a:pt x="753" y="281"/>
                  <a:pt x="753" y="281"/>
                </a:cubicBezTo>
                <a:cubicBezTo>
                  <a:pt x="754" y="281"/>
                  <a:pt x="754" y="281"/>
                  <a:pt x="754" y="281"/>
                </a:cubicBezTo>
                <a:cubicBezTo>
                  <a:pt x="759" y="282"/>
                  <a:pt x="763" y="282"/>
                  <a:pt x="767" y="283"/>
                </a:cubicBezTo>
                <a:cubicBezTo>
                  <a:pt x="768" y="283"/>
                  <a:pt x="768" y="283"/>
                  <a:pt x="768" y="283"/>
                </a:cubicBezTo>
                <a:cubicBezTo>
                  <a:pt x="768" y="282"/>
                  <a:pt x="768" y="282"/>
                  <a:pt x="768" y="282"/>
                </a:cubicBezTo>
                <a:cubicBezTo>
                  <a:pt x="770" y="280"/>
                  <a:pt x="771" y="278"/>
                  <a:pt x="773" y="276"/>
                </a:cubicBezTo>
                <a:cubicBezTo>
                  <a:pt x="774" y="273"/>
                  <a:pt x="776" y="271"/>
                  <a:pt x="777" y="269"/>
                </a:cubicBezTo>
                <a:cubicBezTo>
                  <a:pt x="780" y="270"/>
                  <a:pt x="783" y="270"/>
                  <a:pt x="786" y="271"/>
                </a:cubicBezTo>
                <a:cubicBezTo>
                  <a:pt x="786" y="273"/>
                  <a:pt x="786" y="276"/>
                  <a:pt x="786" y="278"/>
                </a:cubicBezTo>
                <a:cubicBezTo>
                  <a:pt x="787" y="281"/>
                  <a:pt x="787" y="284"/>
                  <a:pt x="787" y="286"/>
                </a:cubicBezTo>
                <a:cubicBezTo>
                  <a:pt x="787" y="287"/>
                  <a:pt x="787" y="287"/>
                  <a:pt x="787" y="287"/>
                </a:cubicBezTo>
                <a:cubicBezTo>
                  <a:pt x="788" y="287"/>
                  <a:pt x="788" y="287"/>
                  <a:pt x="788" y="287"/>
                </a:cubicBezTo>
                <a:cubicBezTo>
                  <a:pt x="792" y="288"/>
                  <a:pt x="796" y="290"/>
                  <a:pt x="801" y="291"/>
                </a:cubicBezTo>
                <a:cubicBezTo>
                  <a:pt x="801" y="291"/>
                  <a:pt x="801" y="291"/>
                  <a:pt x="801" y="291"/>
                </a:cubicBezTo>
                <a:cubicBezTo>
                  <a:pt x="802" y="291"/>
                  <a:pt x="802" y="291"/>
                  <a:pt x="802" y="291"/>
                </a:cubicBezTo>
                <a:cubicBezTo>
                  <a:pt x="804" y="289"/>
                  <a:pt x="806" y="287"/>
                  <a:pt x="808" y="285"/>
                </a:cubicBezTo>
                <a:cubicBezTo>
                  <a:pt x="810" y="283"/>
                  <a:pt x="812" y="282"/>
                  <a:pt x="814" y="280"/>
                </a:cubicBezTo>
                <a:cubicBezTo>
                  <a:pt x="816" y="281"/>
                  <a:pt x="819" y="282"/>
                  <a:pt x="822" y="284"/>
                </a:cubicBezTo>
                <a:cubicBezTo>
                  <a:pt x="821" y="286"/>
                  <a:pt x="821" y="288"/>
                  <a:pt x="821" y="291"/>
                </a:cubicBezTo>
                <a:cubicBezTo>
                  <a:pt x="820" y="293"/>
                  <a:pt x="820" y="296"/>
                  <a:pt x="819" y="298"/>
                </a:cubicBezTo>
                <a:cubicBezTo>
                  <a:pt x="819" y="299"/>
                  <a:pt x="819" y="299"/>
                  <a:pt x="819" y="299"/>
                </a:cubicBezTo>
                <a:cubicBezTo>
                  <a:pt x="820" y="300"/>
                  <a:pt x="820" y="300"/>
                  <a:pt x="820" y="300"/>
                </a:cubicBezTo>
                <a:cubicBezTo>
                  <a:pt x="824" y="302"/>
                  <a:pt x="828" y="304"/>
                  <a:pt x="831" y="306"/>
                </a:cubicBezTo>
                <a:cubicBezTo>
                  <a:pt x="832" y="307"/>
                  <a:pt x="832" y="307"/>
                  <a:pt x="832" y="307"/>
                </a:cubicBezTo>
                <a:cubicBezTo>
                  <a:pt x="833" y="306"/>
                  <a:pt x="833" y="306"/>
                  <a:pt x="833" y="306"/>
                </a:cubicBezTo>
                <a:cubicBezTo>
                  <a:pt x="835" y="305"/>
                  <a:pt x="838" y="303"/>
                  <a:pt x="840" y="302"/>
                </a:cubicBezTo>
                <a:cubicBezTo>
                  <a:pt x="842" y="300"/>
                  <a:pt x="845" y="299"/>
                  <a:pt x="847" y="298"/>
                </a:cubicBezTo>
                <a:cubicBezTo>
                  <a:pt x="849" y="299"/>
                  <a:pt x="851" y="301"/>
                  <a:pt x="854" y="303"/>
                </a:cubicBezTo>
                <a:cubicBezTo>
                  <a:pt x="853" y="305"/>
                  <a:pt x="852" y="307"/>
                  <a:pt x="851" y="310"/>
                </a:cubicBezTo>
                <a:cubicBezTo>
                  <a:pt x="850" y="312"/>
                  <a:pt x="849" y="315"/>
                  <a:pt x="848" y="317"/>
                </a:cubicBezTo>
                <a:cubicBezTo>
                  <a:pt x="848" y="318"/>
                  <a:pt x="848" y="318"/>
                  <a:pt x="848" y="318"/>
                </a:cubicBezTo>
                <a:cubicBezTo>
                  <a:pt x="848" y="318"/>
                  <a:pt x="848" y="318"/>
                  <a:pt x="848" y="318"/>
                </a:cubicBezTo>
                <a:cubicBezTo>
                  <a:pt x="852" y="321"/>
                  <a:pt x="855" y="324"/>
                  <a:pt x="858" y="327"/>
                </a:cubicBezTo>
                <a:cubicBezTo>
                  <a:pt x="858" y="327"/>
                  <a:pt x="858" y="327"/>
                  <a:pt x="858" y="327"/>
                </a:cubicBezTo>
                <a:cubicBezTo>
                  <a:pt x="859" y="327"/>
                  <a:pt x="859" y="327"/>
                  <a:pt x="859" y="327"/>
                </a:cubicBezTo>
                <a:cubicBezTo>
                  <a:pt x="862" y="326"/>
                  <a:pt x="864" y="325"/>
                  <a:pt x="867" y="324"/>
                </a:cubicBezTo>
                <a:cubicBezTo>
                  <a:pt x="870" y="324"/>
                  <a:pt x="872" y="323"/>
                  <a:pt x="875" y="322"/>
                </a:cubicBezTo>
                <a:cubicBezTo>
                  <a:pt x="877" y="324"/>
                  <a:pt x="879" y="326"/>
                  <a:pt x="880" y="328"/>
                </a:cubicBezTo>
                <a:cubicBezTo>
                  <a:pt x="879" y="330"/>
                  <a:pt x="877" y="332"/>
                  <a:pt x="876" y="334"/>
                </a:cubicBezTo>
                <a:cubicBezTo>
                  <a:pt x="874" y="337"/>
                  <a:pt x="873" y="339"/>
                  <a:pt x="871" y="341"/>
                </a:cubicBezTo>
                <a:cubicBezTo>
                  <a:pt x="871" y="342"/>
                  <a:pt x="871" y="342"/>
                  <a:pt x="871" y="342"/>
                </a:cubicBezTo>
                <a:cubicBezTo>
                  <a:pt x="871" y="342"/>
                  <a:pt x="871" y="342"/>
                  <a:pt x="871" y="342"/>
                </a:cubicBezTo>
                <a:cubicBezTo>
                  <a:pt x="874" y="345"/>
                  <a:pt x="876" y="349"/>
                  <a:pt x="878" y="352"/>
                </a:cubicBezTo>
                <a:cubicBezTo>
                  <a:pt x="879" y="353"/>
                  <a:pt x="879" y="353"/>
                  <a:pt x="879" y="353"/>
                </a:cubicBezTo>
                <a:cubicBezTo>
                  <a:pt x="880" y="353"/>
                  <a:pt x="880" y="353"/>
                  <a:pt x="880" y="353"/>
                </a:cubicBezTo>
                <a:cubicBezTo>
                  <a:pt x="882" y="353"/>
                  <a:pt x="885" y="352"/>
                  <a:pt x="888" y="352"/>
                </a:cubicBezTo>
                <a:cubicBezTo>
                  <a:pt x="891" y="352"/>
                  <a:pt x="894" y="351"/>
                  <a:pt x="896" y="351"/>
                </a:cubicBezTo>
                <a:cubicBezTo>
                  <a:pt x="898" y="353"/>
                  <a:pt x="899" y="356"/>
                  <a:pt x="900" y="358"/>
                </a:cubicBezTo>
                <a:cubicBezTo>
                  <a:pt x="898" y="360"/>
                  <a:pt x="896" y="362"/>
                  <a:pt x="894" y="363"/>
                </a:cubicBezTo>
                <a:cubicBezTo>
                  <a:pt x="892" y="365"/>
                  <a:pt x="890" y="367"/>
                  <a:pt x="888" y="369"/>
                </a:cubicBezTo>
                <a:cubicBezTo>
                  <a:pt x="887" y="369"/>
                  <a:pt x="887" y="369"/>
                  <a:pt x="887" y="369"/>
                </a:cubicBezTo>
                <a:cubicBezTo>
                  <a:pt x="888" y="370"/>
                  <a:pt x="888" y="370"/>
                  <a:pt x="888" y="370"/>
                </a:cubicBezTo>
                <a:cubicBezTo>
                  <a:pt x="889" y="374"/>
                  <a:pt x="891" y="378"/>
                  <a:pt x="892" y="381"/>
                </a:cubicBezTo>
                <a:cubicBezTo>
                  <a:pt x="892" y="382"/>
                  <a:pt x="892" y="382"/>
                  <a:pt x="892" y="382"/>
                </a:cubicBezTo>
                <a:cubicBezTo>
                  <a:pt x="893" y="382"/>
                  <a:pt x="893" y="382"/>
                  <a:pt x="893" y="382"/>
                </a:cubicBezTo>
                <a:cubicBezTo>
                  <a:pt x="896" y="383"/>
                  <a:pt x="899" y="383"/>
                  <a:pt x="902" y="383"/>
                </a:cubicBezTo>
                <a:cubicBezTo>
                  <a:pt x="904" y="383"/>
                  <a:pt x="907" y="383"/>
                  <a:pt x="910" y="384"/>
                </a:cubicBezTo>
                <a:cubicBezTo>
                  <a:pt x="911" y="386"/>
                  <a:pt x="911" y="389"/>
                  <a:pt x="912" y="392"/>
                </a:cubicBezTo>
                <a:cubicBezTo>
                  <a:pt x="910" y="393"/>
                  <a:pt x="907" y="394"/>
                  <a:pt x="905" y="395"/>
                </a:cubicBezTo>
                <a:cubicBezTo>
                  <a:pt x="902" y="397"/>
                  <a:pt x="900" y="398"/>
                  <a:pt x="898" y="399"/>
                </a:cubicBezTo>
                <a:cubicBezTo>
                  <a:pt x="897" y="400"/>
                  <a:pt x="897" y="400"/>
                  <a:pt x="897" y="400"/>
                </a:cubicBezTo>
                <a:cubicBezTo>
                  <a:pt x="897" y="401"/>
                  <a:pt x="897" y="401"/>
                  <a:pt x="897" y="401"/>
                </a:cubicBezTo>
                <a:cubicBezTo>
                  <a:pt x="898" y="404"/>
                  <a:pt x="898" y="408"/>
                  <a:pt x="898" y="413"/>
                </a:cubicBezTo>
                <a:cubicBezTo>
                  <a:pt x="899" y="413"/>
                  <a:pt x="899" y="413"/>
                  <a:pt x="899" y="413"/>
                </a:cubicBezTo>
                <a:cubicBezTo>
                  <a:pt x="899" y="414"/>
                  <a:pt x="899" y="414"/>
                  <a:pt x="899" y="414"/>
                </a:cubicBezTo>
                <a:cubicBezTo>
                  <a:pt x="902" y="415"/>
                  <a:pt x="905" y="415"/>
                  <a:pt x="907" y="416"/>
                </a:cubicBezTo>
                <a:cubicBezTo>
                  <a:pt x="910" y="417"/>
                  <a:pt x="913" y="418"/>
                  <a:pt x="915" y="418"/>
                </a:cubicBezTo>
                <a:lnTo>
                  <a:pt x="915" y="419"/>
                </a:lnTo>
                <a:close/>
                <a:moveTo>
                  <a:pt x="572" y="46"/>
                </a:moveTo>
                <a:cubicBezTo>
                  <a:pt x="572" y="47"/>
                  <a:pt x="572" y="47"/>
                  <a:pt x="572" y="47"/>
                </a:cubicBezTo>
                <a:cubicBezTo>
                  <a:pt x="572" y="46"/>
                  <a:pt x="572" y="46"/>
                  <a:pt x="572" y="46"/>
                </a:cubicBezTo>
                <a:cubicBezTo>
                  <a:pt x="573" y="45"/>
                  <a:pt x="574" y="45"/>
                  <a:pt x="576" y="44"/>
                </a:cubicBezTo>
                <a:cubicBezTo>
                  <a:pt x="576" y="44"/>
                  <a:pt x="576" y="44"/>
                  <a:pt x="576" y="44"/>
                </a:cubicBezTo>
                <a:cubicBezTo>
                  <a:pt x="576" y="44"/>
                  <a:pt x="576" y="44"/>
                  <a:pt x="576" y="44"/>
                </a:cubicBezTo>
                <a:cubicBezTo>
                  <a:pt x="576" y="39"/>
                  <a:pt x="577" y="31"/>
                  <a:pt x="580" y="28"/>
                </a:cubicBezTo>
                <a:cubicBezTo>
                  <a:pt x="580" y="27"/>
                  <a:pt x="580" y="27"/>
                  <a:pt x="580" y="27"/>
                </a:cubicBezTo>
                <a:cubicBezTo>
                  <a:pt x="580" y="27"/>
                  <a:pt x="580" y="27"/>
                  <a:pt x="580" y="27"/>
                </a:cubicBezTo>
                <a:cubicBezTo>
                  <a:pt x="579" y="27"/>
                  <a:pt x="579" y="27"/>
                  <a:pt x="579" y="27"/>
                </a:cubicBezTo>
                <a:cubicBezTo>
                  <a:pt x="575" y="27"/>
                  <a:pt x="571" y="28"/>
                  <a:pt x="568" y="30"/>
                </a:cubicBezTo>
                <a:cubicBezTo>
                  <a:pt x="568" y="30"/>
                  <a:pt x="568" y="30"/>
                  <a:pt x="568" y="30"/>
                </a:cubicBezTo>
                <a:cubicBezTo>
                  <a:pt x="568" y="30"/>
                  <a:pt x="568" y="30"/>
                  <a:pt x="568" y="30"/>
                </a:cubicBezTo>
                <a:cubicBezTo>
                  <a:pt x="567" y="34"/>
                  <a:pt x="568" y="41"/>
                  <a:pt x="572" y="46"/>
                </a:cubicBezTo>
                <a:close/>
                <a:moveTo>
                  <a:pt x="600" y="738"/>
                </a:moveTo>
                <a:cubicBezTo>
                  <a:pt x="596" y="734"/>
                  <a:pt x="591" y="732"/>
                  <a:pt x="585" y="732"/>
                </a:cubicBezTo>
                <a:cubicBezTo>
                  <a:pt x="580" y="732"/>
                  <a:pt x="575" y="734"/>
                  <a:pt x="571" y="738"/>
                </a:cubicBezTo>
                <a:cubicBezTo>
                  <a:pt x="563" y="745"/>
                  <a:pt x="563" y="757"/>
                  <a:pt x="571" y="764"/>
                </a:cubicBezTo>
                <a:cubicBezTo>
                  <a:pt x="575" y="767"/>
                  <a:pt x="580" y="769"/>
                  <a:pt x="585" y="769"/>
                </a:cubicBezTo>
                <a:cubicBezTo>
                  <a:pt x="591" y="769"/>
                  <a:pt x="596" y="767"/>
                  <a:pt x="600" y="764"/>
                </a:cubicBezTo>
                <a:cubicBezTo>
                  <a:pt x="604" y="760"/>
                  <a:pt x="606" y="756"/>
                  <a:pt x="606" y="751"/>
                </a:cubicBezTo>
                <a:cubicBezTo>
                  <a:pt x="606" y="746"/>
                  <a:pt x="604" y="741"/>
                  <a:pt x="600" y="738"/>
                </a:cubicBezTo>
                <a:close/>
                <a:moveTo>
                  <a:pt x="582" y="61"/>
                </a:moveTo>
                <a:cubicBezTo>
                  <a:pt x="582" y="60"/>
                  <a:pt x="582" y="60"/>
                  <a:pt x="582" y="60"/>
                </a:cubicBezTo>
                <a:cubicBezTo>
                  <a:pt x="582" y="60"/>
                  <a:pt x="582" y="60"/>
                  <a:pt x="582" y="60"/>
                </a:cubicBezTo>
                <a:cubicBezTo>
                  <a:pt x="580" y="61"/>
                  <a:pt x="579" y="60"/>
                  <a:pt x="578" y="60"/>
                </a:cubicBezTo>
                <a:cubicBezTo>
                  <a:pt x="577" y="60"/>
                  <a:pt x="577" y="60"/>
                  <a:pt x="577" y="60"/>
                </a:cubicBezTo>
                <a:cubicBezTo>
                  <a:pt x="577" y="60"/>
                  <a:pt x="577" y="60"/>
                  <a:pt x="577" y="60"/>
                </a:cubicBezTo>
                <a:cubicBezTo>
                  <a:pt x="574" y="64"/>
                  <a:pt x="567" y="68"/>
                  <a:pt x="562" y="69"/>
                </a:cubicBezTo>
                <a:cubicBezTo>
                  <a:pt x="561" y="69"/>
                  <a:pt x="561" y="69"/>
                  <a:pt x="561" y="69"/>
                </a:cubicBezTo>
                <a:cubicBezTo>
                  <a:pt x="562" y="69"/>
                  <a:pt x="562" y="69"/>
                  <a:pt x="562" y="69"/>
                </a:cubicBezTo>
                <a:cubicBezTo>
                  <a:pt x="565" y="72"/>
                  <a:pt x="568" y="74"/>
                  <a:pt x="572" y="75"/>
                </a:cubicBezTo>
                <a:cubicBezTo>
                  <a:pt x="572" y="75"/>
                  <a:pt x="572" y="75"/>
                  <a:pt x="572" y="75"/>
                </a:cubicBezTo>
                <a:cubicBezTo>
                  <a:pt x="572" y="75"/>
                  <a:pt x="572" y="75"/>
                  <a:pt x="572" y="75"/>
                </a:cubicBezTo>
                <a:cubicBezTo>
                  <a:pt x="576" y="73"/>
                  <a:pt x="581" y="67"/>
                  <a:pt x="582" y="61"/>
                </a:cubicBezTo>
                <a:close/>
                <a:moveTo>
                  <a:pt x="555" y="44"/>
                </a:moveTo>
                <a:cubicBezTo>
                  <a:pt x="555" y="44"/>
                  <a:pt x="555" y="44"/>
                  <a:pt x="555" y="44"/>
                </a:cubicBezTo>
                <a:cubicBezTo>
                  <a:pt x="557" y="48"/>
                  <a:pt x="563" y="52"/>
                  <a:pt x="570" y="53"/>
                </a:cubicBezTo>
                <a:cubicBezTo>
                  <a:pt x="571" y="53"/>
                  <a:pt x="571" y="53"/>
                  <a:pt x="571" y="53"/>
                </a:cubicBezTo>
                <a:cubicBezTo>
                  <a:pt x="571" y="53"/>
                  <a:pt x="571" y="53"/>
                  <a:pt x="571" y="53"/>
                </a:cubicBezTo>
                <a:cubicBezTo>
                  <a:pt x="571" y="53"/>
                  <a:pt x="571" y="52"/>
                  <a:pt x="571" y="52"/>
                </a:cubicBezTo>
                <a:cubicBezTo>
                  <a:pt x="571" y="51"/>
                  <a:pt x="571" y="50"/>
                  <a:pt x="571" y="49"/>
                </a:cubicBezTo>
                <a:cubicBezTo>
                  <a:pt x="571" y="49"/>
                  <a:pt x="571" y="49"/>
                  <a:pt x="571" y="49"/>
                </a:cubicBezTo>
                <a:cubicBezTo>
                  <a:pt x="571" y="49"/>
                  <a:pt x="571" y="49"/>
                  <a:pt x="571" y="49"/>
                </a:cubicBezTo>
                <a:cubicBezTo>
                  <a:pt x="567" y="46"/>
                  <a:pt x="562" y="39"/>
                  <a:pt x="561" y="35"/>
                </a:cubicBezTo>
                <a:cubicBezTo>
                  <a:pt x="561" y="34"/>
                  <a:pt x="561" y="34"/>
                  <a:pt x="561" y="34"/>
                </a:cubicBezTo>
                <a:cubicBezTo>
                  <a:pt x="561" y="35"/>
                  <a:pt x="561" y="35"/>
                  <a:pt x="561" y="35"/>
                </a:cubicBezTo>
                <a:cubicBezTo>
                  <a:pt x="558" y="37"/>
                  <a:pt x="556" y="41"/>
                  <a:pt x="555" y="44"/>
                </a:cubicBezTo>
                <a:close/>
                <a:moveTo>
                  <a:pt x="562" y="63"/>
                </a:moveTo>
                <a:cubicBezTo>
                  <a:pt x="566" y="63"/>
                  <a:pt x="571" y="62"/>
                  <a:pt x="575" y="59"/>
                </a:cubicBezTo>
                <a:cubicBezTo>
                  <a:pt x="575" y="59"/>
                  <a:pt x="575" y="59"/>
                  <a:pt x="575" y="59"/>
                </a:cubicBezTo>
                <a:cubicBezTo>
                  <a:pt x="575" y="59"/>
                  <a:pt x="575" y="59"/>
                  <a:pt x="575" y="59"/>
                </a:cubicBezTo>
                <a:cubicBezTo>
                  <a:pt x="573" y="58"/>
                  <a:pt x="572" y="57"/>
                  <a:pt x="572" y="56"/>
                </a:cubicBezTo>
                <a:cubicBezTo>
                  <a:pt x="572" y="56"/>
                  <a:pt x="572" y="56"/>
                  <a:pt x="572" y="56"/>
                </a:cubicBezTo>
                <a:cubicBezTo>
                  <a:pt x="572" y="56"/>
                  <a:pt x="572" y="56"/>
                  <a:pt x="572" y="56"/>
                </a:cubicBezTo>
                <a:cubicBezTo>
                  <a:pt x="566" y="56"/>
                  <a:pt x="558" y="55"/>
                  <a:pt x="554" y="52"/>
                </a:cubicBezTo>
                <a:cubicBezTo>
                  <a:pt x="553" y="52"/>
                  <a:pt x="553" y="52"/>
                  <a:pt x="553" y="52"/>
                </a:cubicBezTo>
                <a:cubicBezTo>
                  <a:pt x="553" y="52"/>
                  <a:pt x="553" y="52"/>
                  <a:pt x="553" y="52"/>
                </a:cubicBezTo>
                <a:cubicBezTo>
                  <a:pt x="553" y="53"/>
                  <a:pt x="553" y="53"/>
                  <a:pt x="553" y="53"/>
                </a:cubicBezTo>
                <a:cubicBezTo>
                  <a:pt x="554" y="57"/>
                  <a:pt x="555" y="60"/>
                  <a:pt x="556" y="63"/>
                </a:cubicBezTo>
                <a:cubicBezTo>
                  <a:pt x="556" y="63"/>
                  <a:pt x="556" y="63"/>
                  <a:pt x="556" y="63"/>
                </a:cubicBezTo>
                <a:cubicBezTo>
                  <a:pt x="556" y="63"/>
                  <a:pt x="556" y="63"/>
                  <a:pt x="556" y="63"/>
                </a:cubicBezTo>
                <a:cubicBezTo>
                  <a:pt x="558" y="63"/>
                  <a:pt x="560" y="63"/>
                  <a:pt x="562" y="63"/>
                </a:cubicBezTo>
                <a:close/>
                <a:moveTo>
                  <a:pt x="601" y="218"/>
                </a:moveTo>
                <a:cubicBezTo>
                  <a:pt x="601" y="209"/>
                  <a:pt x="599" y="199"/>
                  <a:pt x="595" y="191"/>
                </a:cubicBezTo>
                <a:cubicBezTo>
                  <a:pt x="595" y="190"/>
                  <a:pt x="595" y="190"/>
                  <a:pt x="595" y="190"/>
                </a:cubicBezTo>
                <a:cubicBezTo>
                  <a:pt x="553" y="212"/>
                  <a:pt x="553" y="212"/>
                  <a:pt x="553" y="212"/>
                </a:cubicBezTo>
                <a:cubicBezTo>
                  <a:pt x="553" y="212"/>
                  <a:pt x="553" y="212"/>
                  <a:pt x="553" y="212"/>
                </a:cubicBezTo>
                <a:cubicBezTo>
                  <a:pt x="553" y="214"/>
                  <a:pt x="553" y="216"/>
                  <a:pt x="553" y="218"/>
                </a:cubicBezTo>
                <a:cubicBezTo>
                  <a:pt x="553" y="220"/>
                  <a:pt x="553" y="222"/>
                  <a:pt x="553" y="224"/>
                </a:cubicBezTo>
                <a:cubicBezTo>
                  <a:pt x="553" y="225"/>
                  <a:pt x="553" y="225"/>
                  <a:pt x="553" y="225"/>
                </a:cubicBezTo>
                <a:cubicBezTo>
                  <a:pt x="595" y="247"/>
                  <a:pt x="595" y="247"/>
                  <a:pt x="595" y="247"/>
                </a:cubicBezTo>
                <a:cubicBezTo>
                  <a:pt x="595" y="246"/>
                  <a:pt x="595" y="246"/>
                  <a:pt x="595" y="246"/>
                </a:cubicBezTo>
                <a:cubicBezTo>
                  <a:pt x="599" y="237"/>
                  <a:pt x="601" y="228"/>
                  <a:pt x="601" y="218"/>
                </a:cubicBezTo>
                <a:close/>
                <a:moveTo>
                  <a:pt x="670" y="1037"/>
                </a:moveTo>
                <a:cubicBezTo>
                  <a:pt x="670" y="1037"/>
                  <a:pt x="670" y="1038"/>
                  <a:pt x="670" y="1038"/>
                </a:cubicBezTo>
                <a:cubicBezTo>
                  <a:pt x="670" y="1039"/>
                  <a:pt x="670" y="1039"/>
                  <a:pt x="670" y="1040"/>
                </a:cubicBezTo>
                <a:cubicBezTo>
                  <a:pt x="670" y="1040"/>
                  <a:pt x="670" y="1040"/>
                  <a:pt x="670" y="1040"/>
                </a:cubicBezTo>
                <a:cubicBezTo>
                  <a:pt x="669" y="1040"/>
                  <a:pt x="668" y="1040"/>
                  <a:pt x="667" y="1041"/>
                </a:cubicBezTo>
                <a:cubicBezTo>
                  <a:pt x="666" y="1041"/>
                  <a:pt x="665" y="1041"/>
                  <a:pt x="664" y="1041"/>
                </a:cubicBezTo>
                <a:cubicBezTo>
                  <a:pt x="664" y="1041"/>
                  <a:pt x="664" y="1041"/>
                  <a:pt x="664" y="1041"/>
                </a:cubicBezTo>
                <a:cubicBezTo>
                  <a:pt x="664" y="1042"/>
                  <a:pt x="664" y="1042"/>
                  <a:pt x="664" y="1042"/>
                </a:cubicBezTo>
                <a:cubicBezTo>
                  <a:pt x="664" y="1043"/>
                  <a:pt x="664" y="1045"/>
                  <a:pt x="663" y="1046"/>
                </a:cubicBezTo>
                <a:cubicBezTo>
                  <a:pt x="663" y="1046"/>
                  <a:pt x="663" y="1046"/>
                  <a:pt x="663" y="1046"/>
                </a:cubicBezTo>
                <a:cubicBezTo>
                  <a:pt x="664" y="1046"/>
                  <a:pt x="664" y="1046"/>
                  <a:pt x="664" y="1046"/>
                </a:cubicBezTo>
                <a:cubicBezTo>
                  <a:pt x="664" y="1047"/>
                  <a:pt x="665" y="1047"/>
                  <a:pt x="666" y="1048"/>
                </a:cubicBezTo>
                <a:cubicBezTo>
                  <a:pt x="667" y="1048"/>
                  <a:pt x="668" y="1049"/>
                  <a:pt x="668" y="1049"/>
                </a:cubicBezTo>
                <a:cubicBezTo>
                  <a:pt x="668" y="1050"/>
                  <a:pt x="668" y="1051"/>
                  <a:pt x="668" y="1052"/>
                </a:cubicBezTo>
                <a:cubicBezTo>
                  <a:pt x="667" y="1052"/>
                  <a:pt x="666" y="1052"/>
                  <a:pt x="665" y="1052"/>
                </a:cubicBezTo>
                <a:cubicBezTo>
                  <a:pt x="664" y="1052"/>
                  <a:pt x="663" y="1052"/>
                  <a:pt x="662" y="1052"/>
                </a:cubicBezTo>
                <a:cubicBezTo>
                  <a:pt x="662" y="1052"/>
                  <a:pt x="662" y="1052"/>
                  <a:pt x="662" y="1052"/>
                </a:cubicBezTo>
                <a:cubicBezTo>
                  <a:pt x="662" y="1052"/>
                  <a:pt x="662" y="1052"/>
                  <a:pt x="662" y="1052"/>
                </a:cubicBezTo>
                <a:cubicBezTo>
                  <a:pt x="661" y="1054"/>
                  <a:pt x="661" y="1055"/>
                  <a:pt x="660" y="1056"/>
                </a:cubicBezTo>
                <a:cubicBezTo>
                  <a:pt x="660" y="1057"/>
                  <a:pt x="660" y="1057"/>
                  <a:pt x="660" y="1057"/>
                </a:cubicBezTo>
                <a:cubicBezTo>
                  <a:pt x="660" y="1057"/>
                  <a:pt x="660" y="1057"/>
                  <a:pt x="660" y="1057"/>
                </a:cubicBezTo>
                <a:cubicBezTo>
                  <a:pt x="661" y="1057"/>
                  <a:pt x="662" y="1058"/>
                  <a:pt x="662" y="1059"/>
                </a:cubicBezTo>
                <a:cubicBezTo>
                  <a:pt x="663" y="1059"/>
                  <a:pt x="664" y="1060"/>
                  <a:pt x="664" y="1060"/>
                </a:cubicBezTo>
                <a:cubicBezTo>
                  <a:pt x="664" y="1061"/>
                  <a:pt x="663" y="1062"/>
                  <a:pt x="663" y="1063"/>
                </a:cubicBezTo>
                <a:cubicBezTo>
                  <a:pt x="662" y="1063"/>
                  <a:pt x="661" y="1063"/>
                  <a:pt x="660" y="1063"/>
                </a:cubicBezTo>
                <a:cubicBezTo>
                  <a:pt x="659" y="1063"/>
                  <a:pt x="658" y="1062"/>
                  <a:pt x="657" y="1062"/>
                </a:cubicBezTo>
                <a:cubicBezTo>
                  <a:pt x="657" y="1062"/>
                  <a:pt x="657" y="1062"/>
                  <a:pt x="657" y="1062"/>
                </a:cubicBezTo>
                <a:cubicBezTo>
                  <a:pt x="657" y="1063"/>
                  <a:pt x="657" y="1063"/>
                  <a:pt x="657" y="1063"/>
                </a:cubicBezTo>
                <a:cubicBezTo>
                  <a:pt x="656" y="1064"/>
                  <a:pt x="655" y="1065"/>
                  <a:pt x="654" y="1066"/>
                </a:cubicBezTo>
                <a:cubicBezTo>
                  <a:pt x="654" y="1066"/>
                  <a:pt x="654" y="1066"/>
                  <a:pt x="654" y="1066"/>
                </a:cubicBezTo>
                <a:cubicBezTo>
                  <a:pt x="654" y="1067"/>
                  <a:pt x="654" y="1067"/>
                  <a:pt x="654" y="1067"/>
                </a:cubicBezTo>
                <a:cubicBezTo>
                  <a:pt x="655" y="1067"/>
                  <a:pt x="655" y="1068"/>
                  <a:pt x="656" y="1069"/>
                </a:cubicBezTo>
                <a:cubicBezTo>
                  <a:pt x="657" y="1069"/>
                  <a:pt x="657" y="1070"/>
                  <a:pt x="658" y="1071"/>
                </a:cubicBezTo>
                <a:cubicBezTo>
                  <a:pt x="657" y="1072"/>
                  <a:pt x="656" y="1072"/>
                  <a:pt x="656" y="1073"/>
                </a:cubicBezTo>
                <a:cubicBezTo>
                  <a:pt x="655" y="1073"/>
                  <a:pt x="654" y="1072"/>
                  <a:pt x="653" y="1072"/>
                </a:cubicBezTo>
                <a:cubicBezTo>
                  <a:pt x="652" y="1072"/>
                  <a:pt x="651" y="1071"/>
                  <a:pt x="650" y="1071"/>
                </a:cubicBezTo>
                <a:cubicBezTo>
                  <a:pt x="650" y="1071"/>
                  <a:pt x="650" y="1071"/>
                  <a:pt x="650" y="1071"/>
                </a:cubicBezTo>
                <a:cubicBezTo>
                  <a:pt x="650" y="1071"/>
                  <a:pt x="650" y="1071"/>
                  <a:pt x="650" y="1071"/>
                </a:cubicBezTo>
                <a:cubicBezTo>
                  <a:pt x="649" y="1072"/>
                  <a:pt x="648" y="1073"/>
                  <a:pt x="647" y="1074"/>
                </a:cubicBezTo>
                <a:cubicBezTo>
                  <a:pt x="646" y="1074"/>
                  <a:pt x="646" y="1074"/>
                  <a:pt x="646" y="1074"/>
                </a:cubicBezTo>
                <a:cubicBezTo>
                  <a:pt x="646" y="1075"/>
                  <a:pt x="646" y="1075"/>
                  <a:pt x="646" y="1075"/>
                </a:cubicBezTo>
                <a:cubicBezTo>
                  <a:pt x="647" y="1076"/>
                  <a:pt x="647" y="1076"/>
                  <a:pt x="647" y="1077"/>
                </a:cubicBezTo>
                <a:cubicBezTo>
                  <a:pt x="648" y="1078"/>
                  <a:pt x="648" y="1079"/>
                  <a:pt x="648" y="1080"/>
                </a:cubicBezTo>
                <a:cubicBezTo>
                  <a:pt x="647" y="1080"/>
                  <a:pt x="647" y="1081"/>
                  <a:pt x="646" y="1081"/>
                </a:cubicBezTo>
                <a:cubicBezTo>
                  <a:pt x="645" y="1081"/>
                  <a:pt x="644" y="1080"/>
                  <a:pt x="644" y="1080"/>
                </a:cubicBezTo>
                <a:cubicBezTo>
                  <a:pt x="643" y="1079"/>
                  <a:pt x="642" y="1079"/>
                  <a:pt x="641" y="1079"/>
                </a:cubicBezTo>
                <a:cubicBezTo>
                  <a:pt x="641" y="1078"/>
                  <a:pt x="641" y="1078"/>
                  <a:pt x="641" y="1078"/>
                </a:cubicBezTo>
                <a:cubicBezTo>
                  <a:pt x="641" y="1079"/>
                  <a:pt x="641" y="1079"/>
                  <a:pt x="641" y="1079"/>
                </a:cubicBezTo>
                <a:cubicBezTo>
                  <a:pt x="639" y="1079"/>
                  <a:pt x="638" y="1080"/>
                  <a:pt x="637" y="1081"/>
                </a:cubicBezTo>
                <a:cubicBezTo>
                  <a:pt x="636" y="1081"/>
                  <a:pt x="636" y="1081"/>
                  <a:pt x="636" y="1081"/>
                </a:cubicBezTo>
                <a:cubicBezTo>
                  <a:pt x="637" y="1081"/>
                  <a:pt x="637" y="1081"/>
                  <a:pt x="637" y="1081"/>
                </a:cubicBezTo>
                <a:cubicBezTo>
                  <a:pt x="637" y="1082"/>
                  <a:pt x="637" y="1083"/>
                  <a:pt x="637" y="1084"/>
                </a:cubicBezTo>
                <a:cubicBezTo>
                  <a:pt x="637" y="1085"/>
                  <a:pt x="637" y="1086"/>
                  <a:pt x="637" y="1086"/>
                </a:cubicBezTo>
                <a:cubicBezTo>
                  <a:pt x="636" y="1087"/>
                  <a:pt x="635" y="1087"/>
                  <a:pt x="634" y="1088"/>
                </a:cubicBezTo>
                <a:cubicBezTo>
                  <a:pt x="634" y="1087"/>
                  <a:pt x="633" y="1086"/>
                  <a:pt x="633" y="1086"/>
                </a:cubicBezTo>
                <a:cubicBezTo>
                  <a:pt x="632" y="1085"/>
                  <a:pt x="631" y="1084"/>
                  <a:pt x="631" y="1084"/>
                </a:cubicBezTo>
                <a:cubicBezTo>
                  <a:pt x="630" y="1084"/>
                  <a:pt x="630" y="1084"/>
                  <a:pt x="630" y="1084"/>
                </a:cubicBezTo>
                <a:cubicBezTo>
                  <a:pt x="630" y="1084"/>
                  <a:pt x="630" y="1084"/>
                  <a:pt x="630" y="1084"/>
                </a:cubicBezTo>
                <a:cubicBezTo>
                  <a:pt x="629" y="1084"/>
                  <a:pt x="627" y="1085"/>
                  <a:pt x="626" y="1085"/>
                </a:cubicBezTo>
                <a:cubicBezTo>
                  <a:pt x="625" y="1085"/>
                  <a:pt x="625" y="1085"/>
                  <a:pt x="625" y="1085"/>
                </a:cubicBezTo>
                <a:cubicBezTo>
                  <a:pt x="625" y="1085"/>
                  <a:pt x="625" y="1085"/>
                  <a:pt x="625" y="1085"/>
                </a:cubicBezTo>
                <a:cubicBezTo>
                  <a:pt x="625" y="1086"/>
                  <a:pt x="625" y="1087"/>
                  <a:pt x="625" y="1088"/>
                </a:cubicBezTo>
                <a:cubicBezTo>
                  <a:pt x="625" y="1089"/>
                  <a:pt x="625" y="1090"/>
                  <a:pt x="625" y="1091"/>
                </a:cubicBezTo>
                <a:cubicBezTo>
                  <a:pt x="624" y="1091"/>
                  <a:pt x="623" y="1091"/>
                  <a:pt x="622" y="1091"/>
                </a:cubicBezTo>
                <a:cubicBezTo>
                  <a:pt x="621" y="1091"/>
                  <a:pt x="621" y="1090"/>
                  <a:pt x="620" y="1089"/>
                </a:cubicBezTo>
                <a:cubicBezTo>
                  <a:pt x="620" y="1088"/>
                  <a:pt x="619" y="1087"/>
                  <a:pt x="619" y="1087"/>
                </a:cubicBezTo>
                <a:cubicBezTo>
                  <a:pt x="619" y="1087"/>
                  <a:pt x="619" y="1087"/>
                  <a:pt x="619" y="1087"/>
                </a:cubicBezTo>
                <a:cubicBezTo>
                  <a:pt x="618" y="1087"/>
                  <a:pt x="618" y="1087"/>
                  <a:pt x="618" y="1087"/>
                </a:cubicBezTo>
                <a:cubicBezTo>
                  <a:pt x="617" y="1087"/>
                  <a:pt x="615" y="1087"/>
                  <a:pt x="614" y="1087"/>
                </a:cubicBezTo>
                <a:cubicBezTo>
                  <a:pt x="614" y="1087"/>
                  <a:pt x="614" y="1087"/>
                  <a:pt x="614" y="1087"/>
                </a:cubicBezTo>
                <a:cubicBezTo>
                  <a:pt x="613" y="1087"/>
                  <a:pt x="613" y="1087"/>
                  <a:pt x="613" y="1087"/>
                </a:cubicBezTo>
                <a:cubicBezTo>
                  <a:pt x="613" y="1088"/>
                  <a:pt x="613" y="1089"/>
                  <a:pt x="613" y="1090"/>
                </a:cubicBezTo>
                <a:cubicBezTo>
                  <a:pt x="612" y="1091"/>
                  <a:pt x="612" y="1092"/>
                  <a:pt x="612" y="1092"/>
                </a:cubicBezTo>
                <a:cubicBezTo>
                  <a:pt x="612" y="1092"/>
                  <a:pt x="612" y="1092"/>
                  <a:pt x="612" y="1092"/>
                </a:cubicBezTo>
                <a:cubicBezTo>
                  <a:pt x="611" y="1092"/>
                  <a:pt x="610" y="1092"/>
                  <a:pt x="609" y="1092"/>
                </a:cubicBezTo>
                <a:cubicBezTo>
                  <a:pt x="608" y="1092"/>
                  <a:pt x="608" y="1092"/>
                  <a:pt x="608" y="1092"/>
                </a:cubicBezTo>
                <a:cubicBezTo>
                  <a:pt x="608" y="1092"/>
                  <a:pt x="608" y="1091"/>
                  <a:pt x="608" y="1090"/>
                </a:cubicBezTo>
                <a:cubicBezTo>
                  <a:pt x="607" y="1089"/>
                  <a:pt x="607" y="1088"/>
                  <a:pt x="607" y="1087"/>
                </a:cubicBezTo>
                <a:cubicBezTo>
                  <a:pt x="607" y="1087"/>
                  <a:pt x="607" y="1087"/>
                  <a:pt x="607" y="1087"/>
                </a:cubicBezTo>
                <a:cubicBezTo>
                  <a:pt x="606" y="1087"/>
                  <a:pt x="606" y="1087"/>
                  <a:pt x="606" y="1087"/>
                </a:cubicBezTo>
                <a:cubicBezTo>
                  <a:pt x="605" y="1087"/>
                  <a:pt x="603" y="1087"/>
                  <a:pt x="602" y="1087"/>
                </a:cubicBezTo>
                <a:cubicBezTo>
                  <a:pt x="601" y="1087"/>
                  <a:pt x="601" y="1087"/>
                  <a:pt x="601" y="1087"/>
                </a:cubicBezTo>
                <a:cubicBezTo>
                  <a:pt x="601" y="1087"/>
                  <a:pt x="601" y="1087"/>
                  <a:pt x="601" y="1087"/>
                </a:cubicBezTo>
                <a:cubicBezTo>
                  <a:pt x="601" y="1087"/>
                  <a:pt x="600" y="1088"/>
                  <a:pt x="600" y="1089"/>
                </a:cubicBezTo>
                <a:cubicBezTo>
                  <a:pt x="599" y="1090"/>
                  <a:pt x="599" y="1091"/>
                  <a:pt x="598" y="1091"/>
                </a:cubicBezTo>
                <a:cubicBezTo>
                  <a:pt x="597" y="1091"/>
                  <a:pt x="596" y="1091"/>
                  <a:pt x="595" y="1091"/>
                </a:cubicBezTo>
                <a:cubicBezTo>
                  <a:pt x="595" y="1090"/>
                  <a:pt x="595" y="1089"/>
                  <a:pt x="595" y="1088"/>
                </a:cubicBezTo>
                <a:cubicBezTo>
                  <a:pt x="595" y="1087"/>
                  <a:pt x="595" y="1086"/>
                  <a:pt x="595" y="1085"/>
                </a:cubicBezTo>
                <a:cubicBezTo>
                  <a:pt x="595" y="1085"/>
                  <a:pt x="595" y="1085"/>
                  <a:pt x="595" y="1085"/>
                </a:cubicBezTo>
                <a:cubicBezTo>
                  <a:pt x="594" y="1085"/>
                  <a:pt x="594" y="1085"/>
                  <a:pt x="594" y="1085"/>
                </a:cubicBezTo>
                <a:cubicBezTo>
                  <a:pt x="593" y="1085"/>
                  <a:pt x="592" y="1084"/>
                  <a:pt x="590" y="1084"/>
                </a:cubicBezTo>
                <a:cubicBezTo>
                  <a:pt x="590" y="1084"/>
                  <a:pt x="590" y="1084"/>
                  <a:pt x="590" y="1084"/>
                </a:cubicBezTo>
                <a:cubicBezTo>
                  <a:pt x="590" y="1084"/>
                  <a:pt x="590" y="1084"/>
                  <a:pt x="590" y="1084"/>
                </a:cubicBezTo>
                <a:cubicBezTo>
                  <a:pt x="589" y="1084"/>
                  <a:pt x="588" y="1085"/>
                  <a:pt x="588" y="1086"/>
                </a:cubicBezTo>
                <a:cubicBezTo>
                  <a:pt x="587" y="1086"/>
                  <a:pt x="586" y="1087"/>
                  <a:pt x="586" y="1088"/>
                </a:cubicBezTo>
                <a:cubicBezTo>
                  <a:pt x="585" y="1087"/>
                  <a:pt x="584" y="1087"/>
                  <a:pt x="583" y="1086"/>
                </a:cubicBezTo>
                <a:cubicBezTo>
                  <a:pt x="583" y="1086"/>
                  <a:pt x="583" y="1085"/>
                  <a:pt x="583" y="1084"/>
                </a:cubicBezTo>
                <a:cubicBezTo>
                  <a:pt x="583" y="1083"/>
                  <a:pt x="583" y="1082"/>
                  <a:pt x="584" y="1081"/>
                </a:cubicBezTo>
                <a:cubicBezTo>
                  <a:pt x="584" y="1081"/>
                  <a:pt x="584" y="1081"/>
                  <a:pt x="584" y="1081"/>
                </a:cubicBezTo>
                <a:cubicBezTo>
                  <a:pt x="583" y="1081"/>
                  <a:pt x="583" y="1081"/>
                  <a:pt x="583" y="1081"/>
                </a:cubicBezTo>
                <a:cubicBezTo>
                  <a:pt x="582" y="1080"/>
                  <a:pt x="581" y="1079"/>
                  <a:pt x="579" y="1079"/>
                </a:cubicBezTo>
                <a:cubicBezTo>
                  <a:pt x="579" y="1078"/>
                  <a:pt x="579" y="1078"/>
                  <a:pt x="579" y="1078"/>
                </a:cubicBezTo>
                <a:cubicBezTo>
                  <a:pt x="579" y="1079"/>
                  <a:pt x="579" y="1079"/>
                  <a:pt x="579" y="1079"/>
                </a:cubicBezTo>
                <a:cubicBezTo>
                  <a:pt x="578" y="1079"/>
                  <a:pt x="577" y="1079"/>
                  <a:pt x="576" y="1080"/>
                </a:cubicBezTo>
                <a:cubicBezTo>
                  <a:pt x="576" y="1080"/>
                  <a:pt x="575" y="1081"/>
                  <a:pt x="574" y="1081"/>
                </a:cubicBezTo>
                <a:cubicBezTo>
                  <a:pt x="573" y="1081"/>
                  <a:pt x="573" y="1080"/>
                  <a:pt x="572" y="1080"/>
                </a:cubicBezTo>
                <a:cubicBezTo>
                  <a:pt x="572" y="1079"/>
                  <a:pt x="572" y="1078"/>
                  <a:pt x="573" y="1077"/>
                </a:cubicBezTo>
                <a:cubicBezTo>
                  <a:pt x="573" y="1076"/>
                  <a:pt x="573" y="1076"/>
                  <a:pt x="574" y="1075"/>
                </a:cubicBezTo>
                <a:cubicBezTo>
                  <a:pt x="574" y="1074"/>
                  <a:pt x="574" y="1074"/>
                  <a:pt x="574" y="1074"/>
                </a:cubicBezTo>
                <a:cubicBezTo>
                  <a:pt x="574" y="1074"/>
                  <a:pt x="574" y="1074"/>
                  <a:pt x="574" y="1074"/>
                </a:cubicBezTo>
                <a:cubicBezTo>
                  <a:pt x="572" y="1073"/>
                  <a:pt x="571" y="1072"/>
                  <a:pt x="570" y="1071"/>
                </a:cubicBezTo>
                <a:cubicBezTo>
                  <a:pt x="570" y="1071"/>
                  <a:pt x="570" y="1071"/>
                  <a:pt x="570" y="1071"/>
                </a:cubicBezTo>
                <a:cubicBezTo>
                  <a:pt x="570" y="1071"/>
                  <a:pt x="570" y="1071"/>
                  <a:pt x="570" y="1071"/>
                </a:cubicBezTo>
                <a:cubicBezTo>
                  <a:pt x="569" y="1071"/>
                  <a:pt x="568" y="1072"/>
                  <a:pt x="567" y="1072"/>
                </a:cubicBezTo>
                <a:cubicBezTo>
                  <a:pt x="566" y="1072"/>
                  <a:pt x="565" y="1073"/>
                  <a:pt x="564" y="1073"/>
                </a:cubicBezTo>
                <a:cubicBezTo>
                  <a:pt x="564" y="1072"/>
                  <a:pt x="563" y="1072"/>
                  <a:pt x="563" y="1071"/>
                </a:cubicBezTo>
                <a:cubicBezTo>
                  <a:pt x="563" y="1070"/>
                  <a:pt x="564" y="1069"/>
                  <a:pt x="564" y="1069"/>
                </a:cubicBezTo>
                <a:cubicBezTo>
                  <a:pt x="565" y="1068"/>
                  <a:pt x="565" y="1067"/>
                  <a:pt x="566" y="1067"/>
                </a:cubicBezTo>
                <a:cubicBezTo>
                  <a:pt x="566" y="1066"/>
                  <a:pt x="566" y="1066"/>
                  <a:pt x="566" y="1066"/>
                </a:cubicBezTo>
                <a:cubicBezTo>
                  <a:pt x="566" y="1066"/>
                  <a:pt x="566" y="1066"/>
                  <a:pt x="566" y="1066"/>
                </a:cubicBezTo>
                <a:cubicBezTo>
                  <a:pt x="565" y="1065"/>
                  <a:pt x="564" y="1064"/>
                  <a:pt x="563" y="1063"/>
                </a:cubicBezTo>
                <a:cubicBezTo>
                  <a:pt x="563" y="1062"/>
                  <a:pt x="563" y="1062"/>
                  <a:pt x="563" y="1062"/>
                </a:cubicBezTo>
                <a:cubicBezTo>
                  <a:pt x="563" y="1062"/>
                  <a:pt x="563" y="1062"/>
                  <a:pt x="563" y="1062"/>
                </a:cubicBezTo>
                <a:cubicBezTo>
                  <a:pt x="562" y="1062"/>
                  <a:pt x="561" y="1063"/>
                  <a:pt x="560" y="1063"/>
                </a:cubicBezTo>
                <a:cubicBezTo>
                  <a:pt x="559" y="1063"/>
                  <a:pt x="558" y="1063"/>
                  <a:pt x="557" y="1063"/>
                </a:cubicBezTo>
                <a:cubicBezTo>
                  <a:pt x="557" y="1062"/>
                  <a:pt x="556" y="1061"/>
                  <a:pt x="556" y="1060"/>
                </a:cubicBezTo>
                <a:cubicBezTo>
                  <a:pt x="556" y="1060"/>
                  <a:pt x="557" y="1059"/>
                  <a:pt x="558" y="1059"/>
                </a:cubicBezTo>
                <a:cubicBezTo>
                  <a:pt x="558" y="1058"/>
                  <a:pt x="559" y="1057"/>
                  <a:pt x="560" y="1057"/>
                </a:cubicBezTo>
                <a:cubicBezTo>
                  <a:pt x="560" y="1057"/>
                  <a:pt x="560" y="1057"/>
                  <a:pt x="560" y="1057"/>
                </a:cubicBezTo>
                <a:cubicBezTo>
                  <a:pt x="560" y="1056"/>
                  <a:pt x="560" y="1056"/>
                  <a:pt x="560" y="1056"/>
                </a:cubicBezTo>
                <a:cubicBezTo>
                  <a:pt x="559" y="1055"/>
                  <a:pt x="559" y="1054"/>
                  <a:pt x="558" y="1052"/>
                </a:cubicBezTo>
                <a:cubicBezTo>
                  <a:pt x="558" y="1052"/>
                  <a:pt x="558" y="1052"/>
                  <a:pt x="558" y="1052"/>
                </a:cubicBezTo>
                <a:cubicBezTo>
                  <a:pt x="558" y="1052"/>
                  <a:pt x="558" y="1052"/>
                  <a:pt x="558" y="1052"/>
                </a:cubicBezTo>
                <a:cubicBezTo>
                  <a:pt x="557" y="1052"/>
                  <a:pt x="556" y="1052"/>
                  <a:pt x="555" y="1052"/>
                </a:cubicBezTo>
                <a:cubicBezTo>
                  <a:pt x="554" y="1052"/>
                  <a:pt x="553" y="1052"/>
                  <a:pt x="552" y="1052"/>
                </a:cubicBezTo>
                <a:cubicBezTo>
                  <a:pt x="552" y="1051"/>
                  <a:pt x="552" y="1050"/>
                  <a:pt x="552" y="1049"/>
                </a:cubicBezTo>
                <a:cubicBezTo>
                  <a:pt x="552" y="1049"/>
                  <a:pt x="553" y="1048"/>
                  <a:pt x="554" y="1048"/>
                </a:cubicBezTo>
                <a:cubicBezTo>
                  <a:pt x="555" y="1047"/>
                  <a:pt x="556" y="1047"/>
                  <a:pt x="557" y="1046"/>
                </a:cubicBezTo>
                <a:cubicBezTo>
                  <a:pt x="557" y="1046"/>
                  <a:pt x="557" y="1046"/>
                  <a:pt x="557" y="1046"/>
                </a:cubicBezTo>
                <a:cubicBezTo>
                  <a:pt x="557" y="1046"/>
                  <a:pt x="557" y="1046"/>
                  <a:pt x="557" y="1046"/>
                </a:cubicBezTo>
                <a:cubicBezTo>
                  <a:pt x="557" y="1045"/>
                  <a:pt x="556" y="1043"/>
                  <a:pt x="556" y="1042"/>
                </a:cubicBezTo>
                <a:cubicBezTo>
                  <a:pt x="556" y="1041"/>
                  <a:pt x="556" y="1041"/>
                  <a:pt x="556" y="1041"/>
                </a:cubicBezTo>
                <a:cubicBezTo>
                  <a:pt x="556" y="1041"/>
                  <a:pt x="556" y="1041"/>
                  <a:pt x="556" y="1041"/>
                </a:cubicBezTo>
                <a:cubicBezTo>
                  <a:pt x="555" y="1041"/>
                  <a:pt x="554" y="1041"/>
                  <a:pt x="553" y="1041"/>
                </a:cubicBezTo>
                <a:cubicBezTo>
                  <a:pt x="552" y="1040"/>
                  <a:pt x="551" y="1040"/>
                  <a:pt x="551" y="1040"/>
                </a:cubicBezTo>
                <a:cubicBezTo>
                  <a:pt x="551" y="1040"/>
                  <a:pt x="551" y="1040"/>
                  <a:pt x="551" y="1040"/>
                </a:cubicBezTo>
                <a:cubicBezTo>
                  <a:pt x="551" y="1039"/>
                  <a:pt x="550" y="1039"/>
                  <a:pt x="550" y="1038"/>
                </a:cubicBezTo>
                <a:cubicBezTo>
                  <a:pt x="550" y="1038"/>
                  <a:pt x="551" y="1037"/>
                  <a:pt x="551" y="1037"/>
                </a:cubicBezTo>
                <a:cubicBezTo>
                  <a:pt x="551" y="1037"/>
                  <a:pt x="551" y="1037"/>
                  <a:pt x="551" y="1037"/>
                </a:cubicBezTo>
                <a:cubicBezTo>
                  <a:pt x="551" y="1037"/>
                  <a:pt x="552" y="1036"/>
                  <a:pt x="553" y="1036"/>
                </a:cubicBezTo>
                <a:cubicBezTo>
                  <a:pt x="554" y="1036"/>
                  <a:pt x="555" y="1036"/>
                  <a:pt x="556" y="1035"/>
                </a:cubicBezTo>
                <a:cubicBezTo>
                  <a:pt x="556" y="1035"/>
                  <a:pt x="556" y="1035"/>
                  <a:pt x="556" y="1035"/>
                </a:cubicBezTo>
                <a:cubicBezTo>
                  <a:pt x="556" y="1035"/>
                  <a:pt x="556" y="1035"/>
                  <a:pt x="556" y="1035"/>
                </a:cubicBezTo>
                <a:cubicBezTo>
                  <a:pt x="556" y="1033"/>
                  <a:pt x="557" y="1032"/>
                  <a:pt x="557" y="1031"/>
                </a:cubicBezTo>
                <a:cubicBezTo>
                  <a:pt x="557" y="1030"/>
                  <a:pt x="557" y="1030"/>
                  <a:pt x="557" y="1030"/>
                </a:cubicBezTo>
                <a:cubicBezTo>
                  <a:pt x="557" y="1030"/>
                  <a:pt x="557" y="1030"/>
                  <a:pt x="557" y="1030"/>
                </a:cubicBezTo>
                <a:cubicBezTo>
                  <a:pt x="556" y="1030"/>
                  <a:pt x="555" y="1029"/>
                  <a:pt x="554" y="1029"/>
                </a:cubicBezTo>
                <a:cubicBezTo>
                  <a:pt x="553" y="1029"/>
                  <a:pt x="552" y="1028"/>
                  <a:pt x="552" y="1028"/>
                </a:cubicBezTo>
                <a:cubicBezTo>
                  <a:pt x="552" y="1027"/>
                  <a:pt x="552" y="1026"/>
                  <a:pt x="552" y="1025"/>
                </a:cubicBezTo>
                <a:cubicBezTo>
                  <a:pt x="553" y="1025"/>
                  <a:pt x="554" y="1025"/>
                  <a:pt x="555" y="1025"/>
                </a:cubicBezTo>
                <a:cubicBezTo>
                  <a:pt x="556" y="1025"/>
                  <a:pt x="557" y="1025"/>
                  <a:pt x="558" y="1024"/>
                </a:cubicBezTo>
                <a:cubicBezTo>
                  <a:pt x="558" y="1024"/>
                  <a:pt x="558" y="1024"/>
                  <a:pt x="558" y="1024"/>
                </a:cubicBezTo>
                <a:cubicBezTo>
                  <a:pt x="558" y="1024"/>
                  <a:pt x="558" y="1024"/>
                  <a:pt x="558" y="1024"/>
                </a:cubicBezTo>
                <a:cubicBezTo>
                  <a:pt x="559" y="1023"/>
                  <a:pt x="559" y="1022"/>
                  <a:pt x="560" y="1020"/>
                </a:cubicBezTo>
                <a:cubicBezTo>
                  <a:pt x="560" y="1020"/>
                  <a:pt x="560" y="1020"/>
                  <a:pt x="560" y="1020"/>
                </a:cubicBezTo>
                <a:cubicBezTo>
                  <a:pt x="560" y="1020"/>
                  <a:pt x="560" y="1020"/>
                  <a:pt x="560" y="1020"/>
                </a:cubicBezTo>
                <a:cubicBezTo>
                  <a:pt x="559" y="1019"/>
                  <a:pt x="558" y="1019"/>
                  <a:pt x="558" y="1018"/>
                </a:cubicBezTo>
                <a:cubicBezTo>
                  <a:pt x="557" y="1017"/>
                  <a:pt x="556" y="1017"/>
                  <a:pt x="556" y="1016"/>
                </a:cubicBezTo>
                <a:cubicBezTo>
                  <a:pt x="556" y="1015"/>
                  <a:pt x="557" y="1014"/>
                  <a:pt x="557" y="1014"/>
                </a:cubicBezTo>
                <a:cubicBezTo>
                  <a:pt x="558" y="1014"/>
                  <a:pt x="559" y="1014"/>
                  <a:pt x="560" y="1014"/>
                </a:cubicBezTo>
                <a:cubicBezTo>
                  <a:pt x="561" y="1014"/>
                  <a:pt x="562" y="1014"/>
                  <a:pt x="563" y="1014"/>
                </a:cubicBezTo>
                <a:cubicBezTo>
                  <a:pt x="563" y="1014"/>
                  <a:pt x="563" y="1014"/>
                  <a:pt x="563" y="1014"/>
                </a:cubicBezTo>
                <a:cubicBezTo>
                  <a:pt x="563" y="1014"/>
                  <a:pt x="563" y="1014"/>
                  <a:pt x="563" y="1014"/>
                </a:cubicBezTo>
                <a:cubicBezTo>
                  <a:pt x="564" y="1013"/>
                  <a:pt x="565" y="1012"/>
                  <a:pt x="566" y="1011"/>
                </a:cubicBezTo>
                <a:cubicBezTo>
                  <a:pt x="566" y="1010"/>
                  <a:pt x="566" y="1010"/>
                  <a:pt x="566" y="1010"/>
                </a:cubicBezTo>
                <a:cubicBezTo>
                  <a:pt x="566" y="1010"/>
                  <a:pt x="566" y="1010"/>
                  <a:pt x="566" y="1010"/>
                </a:cubicBezTo>
                <a:cubicBezTo>
                  <a:pt x="565" y="1009"/>
                  <a:pt x="565" y="1009"/>
                  <a:pt x="564" y="1008"/>
                </a:cubicBezTo>
                <a:cubicBezTo>
                  <a:pt x="564" y="1007"/>
                  <a:pt x="563" y="1006"/>
                  <a:pt x="563" y="1006"/>
                </a:cubicBezTo>
                <a:cubicBezTo>
                  <a:pt x="563" y="1005"/>
                  <a:pt x="564" y="1004"/>
                  <a:pt x="564" y="1004"/>
                </a:cubicBezTo>
                <a:cubicBezTo>
                  <a:pt x="565" y="1004"/>
                  <a:pt x="566" y="1004"/>
                  <a:pt x="567" y="1004"/>
                </a:cubicBezTo>
                <a:cubicBezTo>
                  <a:pt x="568" y="1005"/>
                  <a:pt x="569" y="1005"/>
                  <a:pt x="570" y="1005"/>
                </a:cubicBezTo>
                <a:cubicBezTo>
                  <a:pt x="570" y="1005"/>
                  <a:pt x="570" y="1005"/>
                  <a:pt x="570" y="1005"/>
                </a:cubicBezTo>
                <a:cubicBezTo>
                  <a:pt x="570" y="1005"/>
                  <a:pt x="570" y="1005"/>
                  <a:pt x="570" y="1005"/>
                </a:cubicBezTo>
                <a:cubicBezTo>
                  <a:pt x="571" y="1004"/>
                  <a:pt x="572" y="1003"/>
                  <a:pt x="574" y="1002"/>
                </a:cubicBezTo>
                <a:cubicBezTo>
                  <a:pt x="574" y="1002"/>
                  <a:pt x="574" y="1002"/>
                  <a:pt x="574" y="1002"/>
                </a:cubicBezTo>
                <a:cubicBezTo>
                  <a:pt x="574" y="1002"/>
                  <a:pt x="574" y="1002"/>
                  <a:pt x="574" y="1002"/>
                </a:cubicBezTo>
                <a:cubicBezTo>
                  <a:pt x="573" y="1001"/>
                  <a:pt x="573" y="1000"/>
                  <a:pt x="573" y="999"/>
                </a:cubicBezTo>
                <a:cubicBezTo>
                  <a:pt x="572" y="999"/>
                  <a:pt x="572" y="998"/>
                  <a:pt x="572" y="997"/>
                </a:cubicBezTo>
                <a:cubicBezTo>
                  <a:pt x="573" y="996"/>
                  <a:pt x="573" y="996"/>
                  <a:pt x="574" y="995"/>
                </a:cubicBezTo>
                <a:cubicBezTo>
                  <a:pt x="575" y="996"/>
                  <a:pt x="576" y="996"/>
                  <a:pt x="576" y="997"/>
                </a:cubicBezTo>
                <a:cubicBezTo>
                  <a:pt x="577" y="997"/>
                  <a:pt x="578" y="998"/>
                  <a:pt x="579" y="998"/>
                </a:cubicBezTo>
                <a:cubicBezTo>
                  <a:pt x="579" y="998"/>
                  <a:pt x="579" y="998"/>
                  <a:pt x="579" y="998"/>
                </a:cubicBezTo>
                <a:cubicBezTo>
                  <a:pt x="579" y="998"/>
                  <a:pt x="579" y="998"/>
                  <a:pt x="579" y="998"/>
                </a:cubicBezTo>
                <a:cubicBezTo>
                  <a:pt x="581" y="997"/>
                  <a:pt x="582" y="997"/>
                  <a:pt x="583" y="996"/>
                </a:cubicBezTo>
                <a:cubicBezTo>
                  <a:pt x="584" y="996"/>
                  <a:pt x="584" y="996"/>
                  <a:pt x="584" y="996"/>
                </a:cubicBezTo>
                <a:cubicBezTo>
                  <a:pt x="584" y="995"/>
                  <a:pt x="584" y="995"/>
                  <a:pt x="584" y="995"/>
                </a:cubicBezTo>
                <a:cubicBezTo>
                  <a:pt x="583" y="995"/>
                  <a:pt x="583" y="994"/>
                  <a:pt x="583" y="993"/>
                </a:cubicBezTo>
                <a:cubicBezTo>
                  <a:pt x="583" y="992"/>
                  <a:pt x="583" y="991"/>
                  <a:pt x="583" y="990"/>
                </a:cubicBezTo>
                <a:cubicBezTo>
                  <a:pt x="584" y="990"/>
                  <a:pt x="585" y="989"/>
                  <a:pt x="586" y="989"/>
                </a:cubicBezTo>
                <a:cubicBezTo>
                  <a:pt x="586" y="990"/>
                  <a:pt x="587" y="990"/>
                  <a:pt x="588" y="991"/>
                </a:cubicBezTo>
                <a:cubicBezTo>
                  <a:pt x="588" y="992"/>
                  <a:pt x="589" y="992"/>
                  <a:pt x="590" y="993"/>
                </a:cubicBezTo>
                <a:cubicBezTo>
                  <a:pt x="590" y="993"/>
                  <a:pt x="590" y="993"/>
                  <a:pt x="590" y="993"/>
                </a:cubicBezTo>
                <a:cubicBezTo>
                  <a:pt x="590" y="993"/>
                  <a:pt x="590" y="993"/>
                  <a:pt x="590" y="993"/>
                </a:cubicBezTo>
                <a:cubicBezTo>
                  <a:pt x="592" y="992"/>
                  <a:pt x="593" y="992"/>
                  <a:pt x="594" y="992"/>
                </a:cubicBezTo>
                <a:cubicBezTo>
                  <a:pt x="595" y="991"/>
                  <a:pt x="595" y="991"/>
                  <a:pt x="595" y="991"/>
                </a:cubicBezTo>
                <a:cubicBezTo>
                  <a:pt x="595" y="991"/>
                  <a:pt x="595" y="991"/>
                  <a:pt x="595" y="991"/>
                </a:cubicBezTo>
                <a:cubicBezTo>
                  <a:pt x="595" y="990"/>
                  <a:pt x="595" y="989"/>
                  <a:pt x="595" y="989"/>
                </a:cubicBezTo>
                <a:cubicBezTo>
                  <a:pt x="595" y="988"/>
                  <a:pt x="595" y="987"/>
                  <a:pt x="595" y="986"/>
                </a:cubicBezTo>
                <a:cubicBezTo>
                  <a:pt x="596" y="986"/>
                  <a:pt x="597" y="986"/>
                  <a:pt x="598" y="985"/>
                </a:cubicBezTo>
                <a:cubicBezTo>
                  <a:pt x="599" y="986"/>
                  <a:pt x="599" y="987"/>
                  <a:pt x="600" y="988"/>
                </a:cubicBezTo>
                <a:cubicBezTo>
                  <a:pt x="600" y="988"/>
                  <a:pt x="601" y="989"/>
                  <a:pt x="601" y="990"/>
                </a:cubicBezTo>
                <a:cubicBezTo>
                  <a:pt x="601" y="990"/>
                  <a:pt x="601" y="990"/>
                  <a:pt x="601" y="990"/>
                </a:cubicBezTo>
                <a:cubicBezTo>
                  <a:pt x="602" y="990"/>
                  <a:pt x="602" y="990"/>
                  <a:pt x="602" y="990"/>
                </a:cubicBezTo>
                <a:cubicBezTo>
                  <a:pt x="603" y="990"/>
                  <a:pt x="605" y="990"/>
                  <a:pt x="606" y="990"/>
                </a:cubicBezTo>
                <a:cubicBezTo>
                  <a:pt x="607" y="990"/>
                  <a:pt x="607" y="990"/>
                  <a:pt x="607" y="990"/>
                </a:cubicBezTo>
                <a:cubicBezTo>
                  <a:pt x="607" y="989"/>
                  <a:pt x="607" y="989"/>
                  <a:pt x="607" y="989"/>
                </a:cubicBezTo>
                <a:cubicBezTo>
                  <a:pt x="607" y="988"/>
                  <a:pt x="607" y="988"/>
                  <a:pt x="608" y="987"/>
                </a:cubicBezTo>
                <a:cubicBezTo>
                  <a:pt x="608" y="986"/>
                  <a:pt x="608" y="985"/>
                  <a:pt x="608" y="984"/>
                </a:cubicBezTo>
                <a:cubicBezTo>
                  <a:pt x="609" y="984"/>
                  <a:pt x="609" y="984"/>
                  <a:pt x="609" y="984"/>
                </a:cubicBezTo>
                <a:cubicBezTo>
                  <a:pt x="610" y="984"/>
                  <a:pt x="611" y="984"/>
                  <a:pt x="612" y="984"/>
                </a:cubicBezTo>
                <a:cubicBezTo>
                  <a:pt x="612" y="984"/>
                  <a:pt x="612" y="984"/>
                  <a:pt x="612" y="984"/>
                </a:cubicBezTo>
                <a:cubicBezTo>
                  <a:pt x="612" y="985"/>
                  <a:pt x="612" y="986"/>
                  <a:pt x="613" y="987"/>
                </a:cubicBezTo>
                <a:cubicBezTo>
                  <a:pt x="613" y="988"/>
                  <a:pt x="613" y="988"/>
                  <a:pt x="613" y="989"/>
                </a:cubicBezTo>
                <a:cubicBezTo>
                  <a:pt x="614" y="990"/>
                  <a:pt x="614" y="990"/>
                  <a:pt x="614" y="990"/>
                </a:cubicBezTo>
                <a:cubicBezTo>
                  <a:pt x="614" y="990"/>
                  <a:pt x="614" y="990"/>
                  <a:pt x="614" y="990"/>
                </a:cubicBezTo>
                <a:cubicBezTo>
                  <a:pt x="615" y="990"/>
                  <a:pt x="617" y="990"/>
                  <a:pt x="618" y="990"/>
                </a:cubicBezTo>
                <a:cubicBezTo>
                  <a:pt x="619" y="990"/>
                  <a:pt x="619" y="990"/>
                  <a:pt x="619" y="990"/>
                </a:cubicBezTo>
                <a:cubicBezTo>
                  <a:pt x="619" y="990"/>
                  <a:pt x="619" y="990"/>
                  <a:pt x="619" y="990"/>
                </a:cubicBezTo>
                <a:cubicBezTo>
                  <a:pt x="619" y="989"/>
                  <a:pt x="620" y="988"/>
                  <a:pt x="620" y="988"/>
                </a:cubicBezTo>
                <a:cubicBezTo>
                  <a:pt x="621" y="987"/>
                  <a:pt x="621" y="986"/>
                  <a:pt x="622" y="985"/>
                </a:cubicBezTo>
                <a:cubicBezTo>
                  <a:pt x="623" y="986"/>
                  <a:pt x="624" y="986"/>
                  <a:pt x="625" y="986"/>
                </a:cubicBezTo>
                <a:cubicBezTo>
                  <a:pt x="625" y="987"/>
                  <a:pt x="625" y="988"/>
                  <a:pt x="625" y="989"/>
                </a:cubicBezTo>
                <a:cubicBezTo>
                  <a:pt x="625" y="989"/>
                  <a:pt x="625" y="990"/>
                  <a:pt x="625" y="991"/>
                </a:cubicBezTo>
                <a:cubicBezTo>
                  <a:pt x="625" y="991"/>
                  <a:pt x="625" y="991"/>
                  <a:pt x="625" y="991"/>
                </a:cubicBezTo>
                <a:cubicBezTo>
                  <a:pt x="626" y="992"/>
                  <a:pt x="626" y="992"/>
                  <a:pt x="626" y="992"/>
                </a:cubicBezTo>
                <a:cubicBezTo>
                  <a:pt x="627" y="992"/>
                  <a:pt x="629" y="992"/>
                  <a:pt x="630" y="993"/>
                </a:cubicBezTo>
                <a:cubicBezTo>
                  <a:pt x="630" y="993"/>
                  <a:pt x="630" y="993"/>
                  <a:pt x="630" y="993"/>
                </a:cubicBezTo>
                <a:cubicBezTo>
                  <a:pt x="631" y="993"/>
                  <a:pt x="631" y="993"/>
                  <a:pt x="631" y="993"/>
                </a:cubicBezTo>
                <a:cubicBezTo>
                  <a:pt x="631" y="992"/>
                  <a:pt x="632" y="992"/>
                  <a:pt x="633" y="991"/>
                </a:cubicBezTo>
                <a:cubicBezTo>
                  <a:pt x="633" y="990"/>
                  <a:pt x="634" y="990"/>
                  <a:pt x="634" y="989"/>
                </a:cubicBezTo>
                <a:cubicBezTo>
                  <a:pt x="635" y="989"/>
                  <a:pt x="636" y="990"/>
                  <a:pt x="637" y="990"/>
                </a:cubicBezTo>
                <a:cubicBezTo>
                  <a:pt x="637" y="991"/>
                  <a:pt x="637" y="992"/>
                  <a:pt x="637" y="993"/>
                </a:cubicBezTo>
                <a:cubicBezTo>
                  <a:pt x="637" y="994"/>
                  <a:pt x="637" y="995"/>
                  <a:pt x="637" y="995"/>
                </a:cubicBezTo>
                <a:cubicBezTo>
                  <a:pt x="636" y="996"/>
                  <a:pt x="636" y="996"/>
                  <a:pt x="636" y="996"/>
                </a:cubicBezTo>
                <a:cubicBezTo>
                  <a:pt x="637" y="996"/>
                  <a:pt x="637" y="996"/>
                  <a:pt x="637" y="996"/>
                </a:cubicBezTo>
                <a:cubicBezTo>
                  <a:pt x="638" y="997"/>
                  <a:pt x="639" y="997"/>
                  <a:pt x="641" y="998"/>
                </a:cubicBezTo>
                <a:cubicBezTo>
                  <a:pt x="641" y="998"/>
                  <a:pt x="641" y="998"/>
                  <a:pt x="641" y="998"/>
                </a:cubicBezTo>
                <a:cubicBezTo>
                  <a:pt x="641" y="998"/>
                  <a:pt x="641" y="998"/>
                  <a:pt x="641" y="998"/>
                </a:cubicBezTo>
                <a:cubicBezTo>
                  <a:pt x="642" y="998"/>
                  <a:pt x="643" y="997"/>
                  <a:pt x="644" y="997"/>
                </a:cubicBezTo>
                <a:cubicBezTo>
                  <a:pt x="644" y="996"/>
                  <a:pt x="645" y="996"/>
                  <a:pt x="646" y="995"/>
                </a:cubicBezTo>
                <a:cubicBezTo>
                  <a:pt x="647" y="996"/>
                  <a:pt x="647" y="996"/>
                  <a:pt x="648" y="997"/>
                </a:cubicBezTo>
                <a:cubicBezTo>
                  <a:pt x="648" y="998"/>
                  <a:pt x="648" y="999"/>
                  <a:pt x="647" y="999"/>
                </a:cubicBezTo>
                <a:cubicBezTo>
                  <a:pt x="647" y="1000"/>
                  <a:pt x="647" y="1001"/>
                  <a:pt x="646" y="1002"/>
                </a:cubicBezTo>
                <a:cubicBezTo>
                  <a:pt x="646" y="1002"/>
                  <a:pt x="646" y="1002"/>
                  <a:pt x="646" y="1002"/>
                </a:cubicBezTo>
                <a:cubicBezTo>
                  <a:pt x="647" y="1002"/>
                  <a:pt x="647" y="1002"/>
                  <a:pt x="647" y="1002"/>
                </a:cubicBezTo>
                <a:cubicBezTo>
                  <a:pt x="648" y="1003"/>
                  <a:pt x="649" y="1004"/>
                  <a:pt x="650" y="1005"/>
                </a:cubicBezTo>
                <a:cubicBezTo>
                  <a:pt x="650" y="1005"/>
                  <a:pt x="650" y="1005"/>
                  <a:pt x="650" y="1005"/>
                </a:cubicBezTo>
                <a:cubicBezTo>
                  <a:pt x="650" y="1005"/>
                  <a:pt x="650" y="1005"/>
                  <a:pt x="650" y="1005"/>
                </a:cubicBezTo>
                <a:cubicBezTo>
                  <a:pt x="651" y="1005"/>
                  <a:pt x="652" y="1005"/>
                  <a:pt x="653" y="1004"/>
                </a:cubicBezTo>
                <a:cubicBezTo>
                  <a:pt x="654" y="1004"/>
                  <a:pt x="655" y="1004"/>
                  <a:pt x="656" y="1004"/>
                </a:cubicBezTo>
                <a:cubicBezTo>
                  <a:pt x="656" y="1004"/>
                  <a:pt x="657" y="1005"/>
                  <a:pt x="658" y="1006"/>
                </a:cubicBezTo>
                <a:cubicBezTo>
                  <a:pt x="657" y="1006"/>
                  <a:pt x="657" y="1007"/>
                  <a:pt x="656" y="1008"/>
                </a:cubicBezTo>
                <a:cubicBezTo>
                  <a:pt x="655" y="1009"/>
                  <a:pt x="655" y="1009"/>
                  <a:pt x="654" y="1010"/>
                </a:cubicBezTo>
                <a:cubicBezTo>
                  <a:pt x="654" y="1010"/>
                  <a:pt x="654" y="1010"/>
                  <a:pt x="654" y="1010"/>
                </a:cubicBezTo>
                <a:cubicBezTo>
                  <a:pt x="654" y="1011"/>
                  <a:pt x="654" y="1011"/>
                  <a:pt x="654" y="1011"/>
                </a:cubicBezTo>
                <a:cubicBezTo>
                  <a:pt x="655" y="1012"/>
                  <a:pt x="656" y="1013"/>
                  <a:pt x="657" y="1014"/>
                </a:cubicBezTo>
                <a:cubicBezTo>
                  <a:pt x="657" y="1014"/>
                  <a:pt x="657" y="1014"/>
                  <a:pt x="657" y="1014"/>
                </a:cubicBezTo>
                <a:cubicBezTo>
                  <a:pt x="657" y="1014"/>
                  <a:pt x="657" y="1014"/>
                  <a:pt x="657" y="1014"/>
                </a:cubicBezTo>
                <a:cubicBezTo>
                  <a:pt x="658" y="1014"/>
                  <a:pt x="659" y="1014"/>
                  <a:pt x="660" y="1014"/>
                </a:cubicBezTo>
                <a:cubicBezTo>
                  <a:pt x="661" y="1014"/>
                  <a:pt x="662" y="1014"/>
                  <a:pt x="663" y="1014"/>
                </a:cubicBezTo>
                <a:cubicBezTo>
                  <a:pt x="663" y="1014"/>
                  <a:pt x="664" y="1015"/>
                  <a:pt x="664" y="1016"/>
                </a:cubicBezTo>
                <a:cubicBezTo>
                  <a:pt x="664" y="1017"/>
                  <a:pt x="663" y="1017"/>
                  <a:pt x="662" y="1018"/>
                </a:cubicBezTo>
                <a:cubicBezTo>
                  <a:pt x="662" y="1019"/>
                  <a:pt x="661" y="1019"/>
                  <a:pt x="660" y="1020"/>
                </a:cubicBezTo>
                <a:cubicBezTo>
                  <a:pt x="660" y="1020"/>
                  <a:pt x="660" y="1020"/>
                  <a:pt x="660" y="1020"/>
                </a:cubicBezTo>
                <a:cubicBezTo>
                  <a:pt x="660" y="1020"/>
                  <a:pt x="660" y="1020"/>
                  <a:pt x="660" y="1020"/>
                </a:cubicBezTo>
                <a:cubicBezTo>
                  <a:pt x="661" y="1022"/>
                  <a:pt x="661" y="1023"/>
                  <a:pt x="662" y="1024"/>
                </a:cubicBezTo>
                <a:cubicBezTo>
                  <a:pt x="662" y="1024"/>
                  <a:pt x="662" y="1024"/>
                  <a:pt x="662" y="1024"/>
                </a:cubicBezTo>
                <a:cubicBezTo>
                  <a:pt x="662" y="1024"/>
                  <a:pt x="662" y="1024"/>
                  <a:pt x="662" y="1024"/>
                </a:cubicBezTo>
                <a:cubicBezTo>
                  <a:pt x="663" y="1025"/>
                  <a:pt x="664" y="1025"/>
                  <a:pt x="665" y="1025"/>
                </a:cubicBezTo>
                <a:cubicBezTo>
                  <a:pt x="666" y="1025"/>
                  <a:pt x="667" y="1025"/>
                  <a:pt x="668" y="1025"/>
                </a:cubicBezTo>
                <a:cubicBezTo>
                  <a:pt x="668" y="1026"/>
                  <a:pt x="668" y="1027"/>
                  <a:pt x="668" y="1028"/>
                </a:cubicBezTo>
                <a:cubicBezTo>
                  <a:pt x="668" y="1028"/>
                  <a:pt x="667" y="1029"/>
                  <a:pt x="666" y="1029"/>
                </a:cubicBezTo>
                <a:cubicBezTo>
                  <a:pt x="665" y="1029"/>
                  <a:pt x="664" y="1030"/>
                  <a:pt x="664" y="1030"/>
                </a:cubicBezTo>
                <a:cubicBezTo>
                  <a:pt x="663" y="1030"/>
                  <a:pt x="663" y="1030"/>
                  <a:pt x="663" y="1030"/>
                </a:cubicBezTo>
                <a:cubicBezTo>
                  <a:pt x="663" y="1031"/>
                  <a:pt x="663" y="1031"/>
                  <a:pt x="663" y="1031"/>
                </a:cubicBezTo>
                <a:cubicBezTo>
                  <a:pt x="664" y="1032"/>
                  <a:pt x="664" y="1033"/>
                  <a:pt x="664" y="1035"/>
                </a:cubicBezTo>
                <a:cubicBezTo>
                  <a:pt x="664" y="1035"/>
                  <a:pt x="664" y="1035"/>
                  <a:pt x="664" y="1035"/>
                </a:cubicBezTo>
                <a:cubicBezTo>
                  <a:pt x="664" y="1035"/>
                  <a:pt x="664" y="1035"/>
                  <a:pt x="664" y="1035"/>
                </a:cubicBezTo>
                <a:cubicBezTo>
                  <a:pt x="665" y="1036"/>
                  <a:pt x="666" y="1036"/>
                  <a:pt x="667" y="1036"/>
                </a:cubicBezTo>
                <a:cubicBezTo>
                  <a:pt x="668" y="1036"/>
                  <a:pt x="669" y="1037"/>
                  <a:pt x="670" y="1037"/>
                </a:cubicBezTo>
                <a:close/>
                <a:moveTo>
                  <a:pt x="593" y="249"/>
                </a:moveTo>
                <a:cubicBezTo>
                  <a:pt x="552" y="228"/>
                  <a:pt x="552" y="228"/>
                  <a:pt x="552" y="228"/>
                </a:cubicBezTo>
                <a:cubicBezTo>
                  <a:pt x="551" y="228"/>
                  <a:pt x="551" y="228"/>
                  <a:pt x="551" y="228"/>
                </a:cubicBezTo>
                <a:cubicBezTo>
                  <a:pt x="550" y="231"/>
                  <a:pt x="549" y="233"/>
                  <a:pt x="547" y="235"/>
                </a:cubicBezTo>
                <a:cubicBezTo>
                  <a:pt x="547" y="235"/>
                  <a:pt x="547" y="235"/>
                  <a:pt x="547" y="235"/>
                </a:cubicBezTo>
                <a:cubicBezTo>
                  <a:pt x="588" y="257"/>
                  <a:pt x="588" y="257"/>
                  <a:pt x="588" y="257"/>
                </a:cubicBezTo>
                <a:cubicBezTo>
                  <a:pt x="589" y="257"/>
                  <a:pt x="589" y="257"/>
                  <a:pt x="589" y="257"/>
                </a:cubicBezTo>
                <a:cubicBezTo>
                  <a:pt x="590" y="254"/>
                  <a:pt x="592" y="252"/>
                  <a:pt x="593" y="250"/>
                </a:cubicBezTo>
                <a:lnTo>
                  <a:pt x="593" y="249"/>
                </a:lnTo>
                <a:close/>
                <a:moveTo>
                  <a:pt x="588" y="179"/>
                </a:moveTo>
                <a:cubicBezTo>
                  <a:pt x="547" y="201"/>
                  <a:pt x="547" y="201"/>
                  <a:pt x="547" y="201"/>
                </a:cubicBezTo>
                <a:cubicBezTo>
                  <a:pt x="547" y="202"/>
                  <a:pt x="547" y="202"/>
                  <a:pt x="547" y="202"/>
                </a:cubicBezTo>
                <a:cubicBezTo>
                  <a:pt x="549" y="203"/>
                  <a:pt x="550" y="206"/>
                  <a:pt x="551" y="208"/>
                </a:cubicBezTo>
                <a:cubicBezTo>
                  <a:pt x="552" y="209"/>
                  <a:pt x="552" y="209"/>
                  <a:pt x="552" y="209"/>
                </a:cubicBezTo>
                <a:cubicBezTo>
                  <a:pt x="593" y="187"/>
                  <a:pt x="593" y="187"/>
                  <a:pt x="593" y="187"/>
                </a:cubicBezTo>
                <a:cubicBezTo>
                  <a:pt x="593" y="186"/>
                  <a:pt x="593" y="186"/>
                  <a:pt x="593" y="186"/>
                </a:cubicBezTo>
                <a:cubicBezTo>
                  <a:pt x="592" y="184"/>
                  <a:pt x="590" y="182"/>
                  <a:pt x="589" y="180"/>
                </a:cubicBezTo>
                <a:lnTo>
                  <a:pt x="588" y="179"/>
                </a:lnTo>
                <a:close/>
                <a:moveTo>
                  <a:pt x="617" y="48"/>
                </a:moveTo>
                <a:cubicBezTo>
                  <a:pt x="617" y="49"/>
                  <a:pt x="617" y="49"/>
                  <a:pt x="617" y="49"/>
                </a:cubicBezTo>
                <a:cubicBezTo>
                  <a:pt x="617" y="50"/>
                  <a:pt x="617" y="50"/>
                  <a:pt x="617" y="51"/>
                </a:cubicBezTo>
                <a:cubicBezTo>
                  <a:pt x="617" y="51"/>
                  <a:pt x="616" y="51"/>
                  <a:pt x="615" y="51"/>
                </a:cubicBezTo>
                <a:cubicBezTo>
                  <a:pt x="614" y="52"/>
                  <a:pt x="613" y="52"/>
                  <a:pt x="612" y="53"/>
                </a:cubicBezTo>
                <a:cubicBezTo>
                  <a:pt x="612" y="53"/>
                  <a:pt x="612" y="53"/>
                  <a:pt x="612" y="53"/>
                </a:cubicBezTo>
                <a:cubicBezTo>
                  <a:pt x="612" y="53"/>
                  <a:pt x="612" y="53"/>
                  <a:pt x="612" y="53"/>
                </a:cubicBezTo>
                <a:cubicBezTo>
                  <a:pt x="612" y="53"/>
                  <a:pt x="612" y="54"/>
                  <a:pt x="612" y="55"/>
                </a:cubicBezTo>
                <a:cubicBezTo>
                  <a:pt x="612" y="55"/>
                  <a:pt x="612" y="55"/>
                  <a:pt x="612" y="55"/>
                </a:cubicBezTo>
                <a:cubicBezTo>
                  <a:pt x="612" y="55"/>
                  <a:pt x="612" y="55"/>
                  <a:pt x="612" y="55"/>
                </a:cubicBezTo>
                <a:cubicBezTo>
                  <a:pt x="613" y="56"/>
                  <a:pt x="614" y="56"/>
                  <a:pt x="615" y="57"/>
                </a:cubicBezTo>
                <a:cubicBezTo>
                  <a:pt x="615" y="57"/>
                  <a:pt x="616" y="58"/>
                  <a:pt x="617" y="58"/>
                </a:cubicBezTo>
                <a:cubicBezTo>
                  <a:pt x="617" y="59"/>
                  <a:pt x="616" y="59"/>
                  <a:pt x="616" y="60"/>
                </a:cubicBezTo>
                <a:cubicBezTo>
                  <a:pt x="616" y="60"/>
                  <a:pt x="615" y="60"/>
                  <a:pt x="614" y="60"/>
                </a:cubicBezTo>
                <a:cubicBezTo>
                  <a:pt x="613" y="60"/>
                  <a:pt x="611" y="60"/>
                  <a:pt x="610" y="61"/>
                </a:cubicBezTo>
                <a:cubicBezTo>
                  <a:pt x="610" y="61"/>
                  <a:pt x="610" y="61"/>
                  <a:pt x="610" y="61"/>
                </a:cubicBezTo>
                <a:cubicBezTo>
                  <a:pt x="610" y="61"/>
                  <a:pt x="610" y="61"/>
                  <a:pt x="610" y="61"/>
                </a:cubicBezTo>
                <a:cubicBezTo>
                  <a:pt x="610" y="61"/>
                  <a:pt x="610" y="62"/>
                  <a:pt x="609" y="63"/>
                </a:cubicBezTo>
                <a:cubicBezTo>
                  <a:pt x="609" y="63"/>
                  <a:pt x="609" y="63"/>
                  <a:pt x="609" y="63"/>
                </a:cubicBezTo>
                <a:cubicBezTo>
                  <a:pt x="609" y="63"/>
                  <a:pt x="609" y="63"/>
                  <a:pt x="609" y="63"/>
                </a:cubicBezTo>
                <a:cubicBezTo>
                  <a:pt x="610" y="64"/>
                  <a:pt x="611" y="65"/>
                  <a:pt x="612" y="65"/>
                </a:cubicBezTo>
                <a:cubicBezTo>
                  <a:pt x="612" y="66"/>
                  <a:pt x="613" y="67"/>
                  <a:pt x="613" y="67"/>
                </a:cubicBezTo>
                <a:cubicBezTo>
                  <a:pt x="613" y="68"/>
                  <a:pt x="613" y="68"/>
                  <a:pt x="612" y="69"/>
                </a:cubicBezTo>
                <a:cubicBezTo>
                  <a:pt x="611" y="69"/>
                  <a:pt x="611" y="69"/>
                  <a:pt x="610" y="68"/>
                </a:cubicBezTo>
                <a:cubicBezTo>
                  <a:pt x="609" y="68"/>
                  <a:pt x="607" y="68"/>
                  <a:pt x="606" y="68"/>
                </a:cubicBezTo>
                <a:cubicBezTo>
                  <a:pt x="606" y="68"/>
                  <a:pt x="606" y="68"/>
                  <a:pt x="606" y="68"/>
                </a:cubicBezTo>
                <a:cubicBezTo>
                  <a:pt x="606" y="68"/>
                  <a:pt x="606" y="68"/>
                  <a:pt x="606" y="68"/>
                </a:cubicBezTo>
                <a:cubicBezTo>
                  <a:pt x="606" y="69"/>
                  <a:pt x="605" y="69"/>
                  <a:pt x="605" y="70"/>
                </a:cubicBezTo>
                <a:cubicBezTo>
                  <a:pt x="605" y="70"/>
                  <a:pt x="605" y="70"/>
                  <a:pt x="605" y="70"/>
                </a:cubicBezTo>
                <a:cubicBezTo>
                  <a:pt x="605" y="70"/>
                  <a:pt x="605" y="70"/>
                  <a:pt x="605" y="70"/>
                </a:cubicBezTo>
                <a:cubicBezTo>
                  <a:pt x="605" y="71"/>
                  <a:pt x="605" y="72"/>
                  <a:pt x="606" y="73"/>
                </a:cubicBezTo>
                <a:cubicBezTo>
                  <a:pt x="606" y="74"/>
                  <a:pt x="607" y="74"/>
                  <a:pt x="607" y="75"/>
                </a:cubicBezTo>
                <a:cubicBezTo>
                  <a:pt x="607" y="75"/>
                  <a:pt x="606" y="76"/>
                  <a:pt x="606" y="76"/>
                </a:cubicBezTo>
                <a:cubicBezTo>
                  <a:pt x="605" y="76"/>
                  <a:pt x="604" y="76"/>
                  <a:pt x="603" y="75"/>
                </a:cubicBezTo>
                <a:cubicBezTo>
                  <a:pt x="602" y="75"/>
                  <a:pt x="601" y="74"/>
                  <a:pt x="600" y="74"/>
                </a:cubicBezTo>
                <a:cubicBezTo>
                  <a:pt x="600" y="74"/>
                  <a:pt x="600" y="74"/>
                  <a:pt x="600" y="74"/>
                </a:cubicBezTo>
                <a:cubicBezTo>
                  <a:pt x="600" y="74"/>
                  <a:pt x="600" y="74"/>
                  <a:pt x="600" y="74"/>
                </a:cubicBezTo>
                <a:cubicBezTo>
                  <a:pt x="599" y="74"/>
                  <a:pt x="599" y="75"/>
                  <a:pt x="598" y="75"/>
                </a:cubicBezTo>
                <a:cubicBezTo>
                  <a:pt x="598" y="75"/>
                  <a:pt x="598" y="75"/>
                  <a:pt x="598" y="75"/>
                </a:cubicBezTo>
                <a:cubicBezTo>
                  <a:pt x="598" y="76"/>
                  <a:pt x="598" y="76"/>
                  <a:pt x="598" y="76"/>
                </a:cubicBezTo>
                <a:cubicBezTo>
                  <a:pt x="598" y="76"/>
                  <a:pt x="598" y="77"/>
                  <a:pt x="598" y="79"/>
                </a:cubicBezTo>
                <a:cubicBezTo>
                  <a:pt x="599" y="79"/>
                  <a:pt x="599" y="80"/>
                  <a:pt x="599" y="81"/>
                </a:cubicBezTo>
                <a:cubicBezTo>
                  <a:pt x="598" y="81"/>
                  <a:pt x="598" y="81"/>
                  <a:pt x="597" y="82"/>
                </a:cubicBezTo>
                <a:cubicBezTo>
                  <a:pt x="596" y="81"/>
                  <a:pt x="596" y="81"/>
                  <a:pt x="595" y="80"/>
                </a:cubicBezTo>
                <a:cubicBezTo>
                  <a:pt x="594" y="79"/>
                  <a:pt x="593" y="79"/>
                  <a:pt x="593" y="78"/>
                </a:cubicBezTo>
                <a:cubicBezTo>
                  <a:pt x="592" y="78"/>
                  <a:pt x="592" y="78"/>
                  <a:pt x="592" y="78"/>
                </a:cubicBezTo>
                <a:cubicBezTo>
                  <a:pt x="592" y="78"/>
                  <a:pt x="592" y="78"/>
                  <a:pt x="592" y="78"/>
                </a:cubicBezTo>
                <a:cubicBezTo>
                  <a:pt x="591" y="78"/>
                  <a:pt x="591" y="79"/>
                  <a:pt x="590" y="79"/>
                </a:cubicBezTo>
                <a:cubicBezTo>
                  <a:pt x="590" y="79"/>
                  <a:pt x="590" y="79"/>
                  <a:pt x="590" y="79"/>
                </a:cubicBezTo>
                <a:cubicBezTo>
                  <a:pt x="590" y="79"/>
                  <a:pt x="590" y="79"/>
                  <a:pt x="590" y="79"/>
                </a:cubicBezTo>
                <a:cubicBezTo>
                  <a:pt x="590" y="80"/>
                  <a:pt x="589" y="81"/>
                  <a:pt x="589" y="82"/>
                </a:cubicBezTo>
                <a:cubicBezTo>
                  <a:pt x="589" y="83"/>
                  <a:pt x="589" y="84"/>
                  <a:pt x="589" y="84"/>
                </a:cubicBezTo>
                <a:cubicBezTo>
                  <a:pt x="588" y="85"/>
                  <a:pt x="588" y="85"/>
                  <a:pt x="587" y="85"/>
                </a:cubicBezTo>
                <a:cubicBezTo>
                  <a:pt x="586" y="84"/>
                  <a:pt x="586" y="83"/>
                  <a:pt x="586" y="83"/>
                </a:cubicBezTo>
                <a:cubicBezTo>
                  <a:pt x="585" y="82"/>
                  <a:pt x="584" y="81"/>
                  <a:pt x="584" y="80"/>
                </a:cubicBezTo>
                <a:cubicBezTo>
                  <a:pt x="584" y="80"/>
                  <a:pt x="584" y="80"/>
                  <a:pt x="584" y="80"/>
                </a:cubicBezTo>
                <a:cubicBezTo>
                  <a:pt x="584" y="80"/>
                  <a:pt x="584" y="80"/>
                  <a:pt x="584" y="80"/>
                </a:cubicBezTo>
                <a:cubicBezTo>
                  <a:pt x="583" y="80"/>
                  <a:pt x="582" y="80"/>
                  <a:pt x="581" y="80"/>
                </a:cubicBezTo>
                <a:cubicBezTo>
                  <a:pt x="581" y="80"/>
                  <a:pt x="581" y="80"/>
                  <a:pt x="581" y="80"/>
                </a:cubicBezTo>
                <a:cubicBezTo>
                  <a:pt x="581" y="80"/>
                  <a:pt x="581" y="80"/>
                  <a:pt x="581" y="80"/>
                </a:cubicBezTo>
                <a:cubicBezTo>
                  <a:pt x="580" y="81"/>
                  <a:pt x="580" y="82"/>
                  <a:pt x="579" y="83"/>
                </a:cubicBezTo>
                <a:cubicBezTo>
                  <a:pt x="579" y="84"/>
                  <a:pt x="579" y="85"/>
                  <a:pt x="579" y="85"/>
                </a:cubicBezTo>
                <a:cubicBezTo>
                  <a:pt x="578" y="85"/>
                  <a:pt x="577" y="85"/>
                  <a:pt x="576" y="85"/>
                </a:cubicBezTo>
                <a:cubicBezTo>
                  <a:pt x="576" y="84"/>
                  <a:pt x="576" y="84"/>
                  <a:pt x="576" y="83"/>
                </a:cubicBezTo>
                <a:cubicBezTo>
                  <a:pt x="575" y="82"/>
                  <a:pt x="575" y="81"/>
                  <a:pt x="575" y="80"/>
                </a:cubicBezTo>
                <a:cubicBezTo>
                  <a:pt x="575" y="80"/>
                  <a:pt x="575" y="80"/>
                  <a:pt x="575" y="80"/>
                </a:cubicBezTo>
                <a:cubicBezTo>
                  <a:pt x="575" y="80"/>
                  <a:pt x="575" y="80"/>
                  <a:pt x="575" y="80"/>
                </a:cubicBezTo>
                <a:cubicBezTo>
                  <a:pt x="574" y="80"/>
                  <a:pt x="573" y="79"/>
                  <a:pt x="572" y="79"/>
                </a:cubicBezTo>
                <a:cubicBezTo>
                  <a:pt x="572" y="79"/>
                  <a:pt x="572" y="79"/>
                  <a:pt x="572" y="79"/>
                </a:cubicBezTo>
                <a:cubicBezTo>
                  <a:pt x="572" y="79"/>
                  <a:pt x="572" y="79"/>
                  <a:pt x="572" y="79"/>
                </a:cubicBezTo>
                <a:cubicBezTo>
                  <a:pt x="571" y="80"/>
                  <a:pt x="570" y="81"/>
                  <a:pt x="570" y="82"/>
                </a:cubicBezTo>
                <a:cubicBezTo>
                  <a:pt x="569" y="82"/>
                  <a:pt x="569" y="83"/>
                  <a:pt x="568" y="83"/>
                </a:cubicBezTo>
                <a:cubicBezTo>
                  <a:pt x="567" y="83"/>
                  <a:pt x="567" y="83"/>
                  <a:pt x="566" y="83"/>
                </a:cubicBezTo>
                <a:cubicBezTo>
                  <a:pt x="566" y="82"/>
                  <a:pt x="566" y="81"/>
                  <a:pt x="566" y="80"/>
                </a:cubicBezTo>
                <a:cubicBezTo>
                  <a:pt x="566" y="79"/>
                  <a:pt x="566" y="78"/>
                  <a:pt x="566" y="77"/>
                </a:cubicBezTo>
                <a:cubicBezTo>
                  <a:pt x="566" y="77"/>
                  <a:pt x="566" y="77"/>
                  <a:pt x="566" y="77"/>
                </a:cubicBezTo>
                <a:cubicBezTo>
                  <a:pt x="566" y="77"/>
                  <a:pt x="566" y="77"/>
                  <a:pt x="566" y="77"/>
                </a:cubicBezTo>
                <a:cubicBezTo>
                  <a:pt x="565" y="77"/>
                  <a:pt x="565" y="76"/>
                  <a:pt x="564" y="76"/>
                </a:cubicBezTo>
                <a:cubicBezTo>
                  <a:pt x="564" y="76"/>
                  <a:pt x="564" y="76"/>
                  <a:pt x="564" y="76"/>
                </a:cubicBezTo>
                <a:cubicBezTo>
                  <a:pt x="564" y="76"/>
                  <a:pt x="564" y="76"/>
                  <a:pt x="564" y="76"/>
                </a:cubicBezTo>
                <a:cubicBezTo>
                  <a:pt x="563" y="76"/>
                  <a:pt x="562" y="77"/>
                  <a:pt x="561" y="78"/>
                </a:cubicBezTo>
                <a:cubicBezTo>
                  <a:pt x="560" y="78"/>
                  <a:pt x="559" y="79"/>
                  <a:pt x="559" y="79"/>
                </a:cubicBezTo>
                <a:cubicBezTo>
                  <a:pt x="558" y="79"/>
                  <a:pt x="558" y="78"/>
                  <a:pt x="557" y="78"/>
                </a:cubicBezTo>
                <a:cubicBezTo>
                  <a:pt x="557" y="77"/>
                  <a:pt x="558" y="76"/>
                  <a:pt x="558" y="76"/>
                </a:cubicBezTo>
                <a:cubicBezTo>
                  <a:pt x="558" y="75"/>
                  <a:pt x="559" y="74"/>
                  <a:pt x="559" y="73"/>
                </a:cubicBezTo>
                <a:cubicBezTo>
                  <a:pt x="559" y="73"/>
                  <a:pt x="559" y="73"/>
                  <a:pt x="559" y="73"/>
                </a:cubicBezTo>
                <a:cubicBezTo>
                  <a:pt x="559" y="72"/>
                  <a:pt x="559" y="72"/>
                  <a:pt x="559" y="72"/>
                </a:cubicBezTo>
                <a:cubicBezTo>
                  <a:pt x="558" y="72"/>
                  <a:pt x="558" y="71"/>
                  <a:pt x="557" y="71"/>
                </a:cubicBezTo>
                <a:cubicBezTo>
                  <a:pt x="557" y="71"/>
                  <a:pt x="557" y="71"/>
                  <a:pt x="557" y="71"/>
                </a:cubicBezTo>
                <a:cubicBezTo>
                  <a:pt x="557" y="71"/>
                  <a:pt x="557" y="71"/>
                  <a:pt x="557" y="71"/>
                </a:cubicBezTo>
                <a:cubicBezTo>
                  <a:pt x="556" y="71"/>
                  <a:pt x="555" y="71"/>
                  <a:pt x="554" y="72"/>
                </a:cubicBezTo>
                <a:cubicBezTo>
                  <a:pt x="553" y="72"/>
                  <a:pt x="552" y="72"/>
                  <a:pt x="551" y="72"/>
                </a:cubicBezTo>
                <a:cubicBezTo>
                  <a:pt x="551" y="72"/>
                  <a:pt x="550" y="71"/>
                  <a:pt x="550" y="71"/>
                </a:cubicBezTo>
                <a:cubicBezTo>
                  <a:pt x="550" y="70"/>
                  <a:pt x="551" y="70"/>
                  <a:pt x="551" y="69"/>
                </a:cubicBezTo>
                <a:cubicBezTo>
                  <a:pt x="552" y="68"/>
                  <a:pt x="553" y="67"/>
                  <a:pt x="553" y="66"/>
                </a:cubicBezTo>
                <a:cubicBezTo>
                  <a:pt x="553" y="66"/>
                  <a:pt x="553" y="66"/>
                  <a:pt x="553" y="66"/>
                </a:cubicBezTo>
                <a:cubicBezTo>
                  <a:pt x="553" y="66"/>
                  <a:pt x="553" y="66"/>
                  <a:pt x="553" y="66"/>
                </a:cubicBezTo>
                <a:cubicBezTo>
                  <a:pt x="553" y="65"/>
                  <a:pt x="552" y="65"/>
                  <a:pt x="552" y="64"/>
                </a:cubicBezTo>
                <a:cubicBezTo>
                  <a:pt x="552" y="64"/>
                  <a:pt x="552" y="64"/>
                  <a:pt x="552" y="64"/>
                </a:cubicBezTo>
                <a:cubicBezTo>
                  <a:pt x="552" y="64"/>
                  <a:pt x="552" y="64"/>
                  <a:pt x="552" y="64"/>
                </a:cubicBezTo>
                <a:cubicBezTo>
                  <a:pt x="551" y="64"/>
                  <a:pt x="550" y="64"/>
                  <a:pt x="548" y="64"/>
                </a:cubicBezTo>
                <a:cubicBezTo>
                  <a:pt x="548" y="64"/>
                  <a:pt x="547" y="64"/>
                  <a:pt x="546" y="64"/>
                </a:cubicBezTo>
                <a:cubicBezTo>
                  <a:pt x="546" y="63"/>
                  <a:pt x="545" y="63"/>
                  <a:pt x="545" y="62"/>
                </a:cubicBezTo>
                <a:cubicBezTo>
                  <a:pt x="546" y="62"/>
                  <a:pt x="546" y="61"/>
                  <a:pt x="547" y="61"/>
                </a:cubicBezTo>
                <a:cubicBezTo>
                  <a:pt x="548" y="60"/>
                  <a:pt x="549" y="59"/>
                  <a:pt x="550" y="59"/>
                </a:cubicBezTo>
                <a:cubicBezTo>
                  <a:pt x="550" y="59"/>
                  <a:pt x="550" y="59"/>
                  <a:pt x="550" y="59"/>
                </a:cubicBezTo>
                <a:cubicBezTo>
                  <a:pt x="550" y="59"/>
                  <a:pt x="550" y="59"/>
                  <a:pt x="550" y="59"/>
                </a:cubicBezTo>
                <a:cubicBezTo>
                  <a:pt x="550" y="58"/>
                  <a:pt x="549" y="57"/>
                  <a:pt x="549" y="56"/>
                </a:cubicBezTo>
                <a:cubicBezTo>
                  <a:pt x="549" y="56"/>
                  <a:pt x="549" y="56"/>
                  <a:pt x="549" y="56"/>
                </a:cubicBezTo>
                <a:cubicBezTo>
                  <a:pt x="549" y="56"/>
                  <a:pt x="549" y="56"/>
                  <a:pt x="549" y="56"/>
                </a:cubicBezTo>
                <a:cubicBezTo>
                  <a:pt x="548" y="56"/>
                  <a:pt x="547" y="56"/>
                  <a:pt x="546" y="55"/>
                </a:cubicBezTo>
                <a:cubicBezTo>
                  <a:pt x="545" y="55"/>
                  <a:pt x="544" y="55"/>
                  <a:pt x="543" y="55"/>
                </a:cubicBezTo>
                <a:cubicBezTo>
                  <a:pt x="543" y="54"/>
                  <a:pt x="543" y="54"/>
                  <a:pt x="543" y="54"/>
                </a:cubicBezTo>
                <a:cubicBezTo>
                  <a:pt x="543" y="53"/>
                  <a:pt x="543" y="53"/>
                  <a:pt x="543" y="53"/>
                </a:cubicBezTo>
                <a:cubicBezTo>
                  <a:pt x="544" y="52"/>
                  <a:pt x="545" y="52"/>
                  <a:pt x="546" y="52"/>
                </a:cubicBezTo>
                <a:cubicBezTo>
                  <a:pt x="547" y="52"/>
                  <a:pt x="548" y="51"/>
                  <a:pt x="549" y="51"/>
                </a:cubicBezTo>
                <a:cubicBezTo>
                  <a:pt x="549" y="51"/>
                  <a:pt x="549" y="51"/>
                  <a:pt x="549" y="51"/>
                </a:cubicBezTo>
                <a:cubicBezTo>
                  <a:pt x="549" y="50"/>
                  <a:pt x="549" y="50"/>
                  <a:pt x="549" y="50"/>
                </a:cubicBezTo>
                <a:cubicBezTo>
                  <a:pt x="549" y="50"/>
                  <a:pt x="549" y="49"/>
                  <a:pt x="549" y="48"/>
                </a:cubicBezTo>
                <a:cubicBezTo>
                  <a:pt x="549" y="48"/>
                  <a:pt x="549" y="48"/>
                  <a:pt x="549" y="48"/>
                </a:cubicBezTo>
                <a:cubicBezTo>
                  <a:pt x="549" y="48"/>
                  <a:pt x="549" y="48"/>
                  <a:pt x="549" y="48"/>
                </a:cubicBezTo>
                <a:cubicBezTo>
                  <a:pt x="548" y="47"/>
                  <a:pt x="547" y="47"/>
                  <a:pt x="546" y="46"/>
                </a:cubicBezTo>
                <a:cubicBezTo>
                  <a:pt x="545" y="46"/>
                  <a:pt x="545" y="46"/>
                  <a:pt x="544" y="45"/>
                </a:cubicBezTo>
                <a:cubicBezTo>
                  <a:pt x="544" y="45"/>
                  <a:pt x="544" y="44"/>
                  <a:pt x="544" y="43"/>
                </a:cubicBezTo>
                <a:cubicBezTo>
                  <a:pt x="545" y="43"/>
                  <a:pt x="546" y="43"/>
                  <a:pt x="547" y="43"/>
                </a:cubicBezTo>
                <a:cubicBezTo>
                  <a:pt x="548" y="43"/>
                  <a:pt x="549" y="43"/>
                  <a:pt x="550" y="43"/>
                </a:cubicBezTo>
                <a:cubicBezTo>
                  <a:pt x="550" y="43"/>
                  <a:pt x="550" y="43"/>
                  <a:pt x="550" y="43"/>
                </a:cubicBezTo>
                <a:cubicBezTo>
                  <a:pt x="550" y="43"/>
                  <a:pt x="550" y="43"/>
                  <a:pt x="550" y="43"/>
                </a:cubicBezTo>
                <a:cubicBezTo>
                  <a:pt x="551" y="42"/>
                  <a:pt x="551" y="41"/>
                  <a:pt x="551" y="40"/>
                </a:cubicBezTo>
                <a:cubicBezTo>
                  <a:pt x="551" y="40"/>
                  <a:pt x="551" y="40"/>
                  <a:pt x="551" y="40"/>
                </a:cubicBezTo>
                <a:cubicBezTo>
                  <a:pt x="551" y="40"/>
                  <a:pt x="551" y="40"/>
                  <a:pt x="551" y="40"/>
                </a:cubicBezTo>
                <a:cubicBezTo>
                  <a:pt x="551" y="39"/>
                  <a:pt x="550" y="39"/>
                  <a:pt x="549" y="38"/>
                </a:cubicBezTo>
                <a:cubicBezTo>
                  <a:pt x="548" y="37"/>
                  <a:pt x="548" y="37"/>
                  <a:pt x="547" y="36"/>
                </a:cubicBezTo>
                <a:cubicBezTo>
                  <a:pt x="548" y="36"/>
                  <a:pt x="548" y="35"/>
                  <a:pt x="548" y="34"/>
                </a:cubicBezTo>
                <a:cubicBezTo>
                  <a:pt x="549" y="34"/>
                  <a:pt x="550" y="35"/>
                  <a:pt x="551" y="35"/>
                </a:cubicBezTo>
                <a:cubicBezTo>
                  <a:pt x="552" y="35"/>
                  <a:pt x="553" y="35"/>
                  <a:pt x="554" y="35"/>
                </a:cubicBezTo>
                <a:cubicBezTo>
                  <a:pt x="554" y="35"/>
                  <a:pt x="554" y="35"/>
                  <a:pt x="554" y="35"/>
                </a:cubicBezTo>
                <a:cubicBezTo>
                  <a:pt x="555" y="35"/>
                  <a:pt x="555" y="35"/>
                  <a:pt x="555" y="35"/>
                </a:cubicBezTo>
                <a:cubicBezTo>
                  <a:pt x="555" y="35"/>
                  <a:pt x="556" y="34"/>
                  <a:pt x="556" y="33"/>
                </a:cubicBezTo>
                <a:cubicBezTo>
                  <a:pt x="556" y="33"/>
                  <a:pt x="556" y="33"/>
                  <a:pt x="556" y="33"/>
                </a:cubicBezTo>
                <a:cubicBezTo>
                  <a:pt x="556" y="33"/>
                  <a:pt x="556" y="33"/>
                  <a:pt x="556" y="33"/>
                </a:cubicBezTo>
                <a:cubicBezTo>
                  <a:pt x="556" y="32"/>
                  <a:pt x="555" y="31"/>
                  <a:pt x="555" y="30"/>
                </a:cubicBezTo>
                <a:cubicBezTo>
                  <a:pt x="554" y="30"/>
                  <a:pt x="554" y="29"/>
                  <a:pt x="553" y="28"/>
                </a:cubicBezTo>
                <a:cubicBezTo>
                  <a:pt x="554" y="28"/>
                  <a:pt x="555" y="27"/>
                  <a:pt x="555" y="27"/>
                </a:cubicBezTo>
                <a:cubicBezTo>
                  <a:pt x="556" y="27"/>
                  <a:pt x="557" y="28"/>
                  <a:pt x="557" y="28"/>
                </a:cubicBezTo>
                <a:cubicBezTo>
                  <a:pt x="558" y="29"/>
                  <a:pt x="559" y="29"/>
                  <a:pt x="560" y="29"/>
                </a:cubicBezTo>
                <a:cubicBezTo>
                  <a:pt x="561" y="29"/>
                  <a:pt x="561" y="29"/>
                  <a:pt x="561" y="29"/>
                </a:cubicBezTo>
                <a:cubicBezTo>
                  <a:pt x="561" y="29"/>
                  <a:pt x="561" y="29"/>
                  <a:pt x="561" y="29"/>
                </a:cubicBezTo>
                <a:cubicBezTo>
                  <a:pt x="561" y="29"/>
                  <a:pt x="562" y="28"/>
                  <a:pt x="563" y="28"/>
                </a:cubicBezTo>
                <a:cubicBezTo>
                  <a:pt x="563" y="28"/>
                  <a:pt x="563" y="28"/>
                  <a:pt x="563" y="28"/>
                </a:cubicBezTo>
                <a:cubicBezTo>
                  <a:pt x="563" y="28"/>
                  <a:pt x="563" y="28"/>
                  <a:pt x="563" y="28"/>
                </a:cubicBezTo>
                <a:cubicBezTo>
                  <a:pt x="563" y="27"/>
                  <a:pt x="562" y="26"/>
                  <a:pt x="562" y="25"/>
                </a:cubicBezTo>
                <a:cubicBezTo>
                  <a:pt x="562" y="24"/>
                  <a:pt x="562" y="23"/>
                  <a:pt x="562" y="22"/>
                </a:cubicBezTo>
                <a:cubicBezTo>
                  <a:pt x="562" y="22"/>
                  <a:pt x="563" y="22"/>
                  <a:pt x="564" y="21"/>
                </a:cubicBezTo>
                <a:cubicBezTo>
                  <a:pt x="564" y="22"/>
                  <a:pt x="565" y="23"/>
                  <a:pt x="566" y="23"/>
                </a:cubicBezTo>
                <a:cubicBezTo>
                  <a:pt x="566" y="24"/>
                  <a:pt x="567" y="25"/>
                  <a:pt x="568" y="25"/>
                </a:cubicBezTo>
                <a:cubicBezTo>
                  <a:pt x="568" y="25"/>
                  <a:pt x="568" y="25"/>
                  <a:pt x="568" y="25"/>
                </a:cubicBezTo>
                <a:cubicBezTo>
                  <a:pt x="568" y="25"/>
                  <a:pt x="568" y="25"/>
                  <a:pt x="568" y="25"/>
                </a:cubicBezTo>
                <a:cubicBezTo>
                  <a:pt x="569" y="25"/>
                  <a:pt x="570" y="25"/>
                  <a:pt x="571" y="24"/>
                </a:cubicBezTo>
                <a:cubicBezTo>
                  <a:pt x="571" y="24"/>
                  <a:pt x="571" y="24"/>
                  <a:pt x="571" y="24"/>
                </a:cubicBezTo>
                <a:cubicBezTo>
                  <a:pt x="571" y="24"/>
                  <a:pt x="571" y="24"/>
                  <a:pt x="571" y="24"/>
                </a:cubicBezTo>
                <a:cubicBezTo>
                  <a:pt x="571" y="23"/>
                  <a:pt x="571" y="22"/>
                  <a:pt x="571" y="21"/>
                </a:cubicBezTo>
                <a:cubicBezTo>
                  <a:pt x="571" y="20"/>
                  <a:pt x="571" y="20"/>
                  <a:pt x="572" y="19"/>
                </a:cubicBezTo>
                <a:cubicBezTo>
                  <a:pt x="572" y="19"/>
                  <a:pt x="573" y="19"/>
                  <a:pt x="574" y="18"/>
                </a:cubicBezTo>
                <a:cubicBezTo>
                  <a:pt x="574" y="19"/>
                  <a:pt x="575" y="20"/>
                  <a:pt x="575" y="20"/>
                </a:cubicBezTo>
                <a:cubicBezTo>
                  <a:pt x="576" y="21"/>
                  <a:pt x="576" y="22"/>
                  <a:pt x="577" y="23"/>
                </a:cubicBezTo>
                <a:cubicBezTo>
                  <a:pt x="577" y="23"/>
                  <a:pt x="577" y="23"/>
                  <a:pt x="577" y="23"/>
                </a:cubicBezTo>
                <a:cubicBezTo>
                  <a:pt x="577" y="23"/>
                  <a:pt x="577" y="23"/>
                  <a:pt x="577" y="23"/>
                </a:cubicBezTo>
                <a:cubicBezTo>
                  <a:pt x="578" y="23"/>
                  <a:pt x="579" y="23"/>
                  <a:pt x="580" y="23"/>
                </a:cubicBezTo>
                <a:cubicBezTo>
                  <a:pt x="580" y="23"/>
                  <a:pt x="580" y="23"/>
                  <a:pt x="580" y="23"/>
                </a:cubicBezTo>
                <a:cubicBezTo>
                  <a:pt x="580" y="23"/>
                  <a:pt x="580" y="23"/>
                  <a:pt x="580" y="23"/>
                </a:cubicBezTo>
                <a:cubicBezTo>
                  <a:pt x="580" y="22"/>
                  <a:pt x="581" y="21"/>
                  <a:pt x="581" y="20"/>
                </a:cubicBezTo>
                <a:cubicBezTo>
                  <a:pt x="582" y="19"/>
                  <a:pt x="582" y="19"/>
                  <a:pt x="582" y="18"/>
                </a:cubicBezTo>
                <a:cubicBezTo>
                  <a:pt x="583" y="18"/>
                  <a:pt x="584" y="18"/>
                  <a:pt x="584" y="18"/>
                </a:cubicBezTo>
                <a:cubicBezTo>
                  <a:pt x="585" y="19"/>
                  <a:pt x="585" y="20"/>
                  <a:pt x="585" y="20"/>
                </a:cubicBezTo>
                <a:cubicBezTo>
                  <a:pt x="585" y="21"/>
                  <a:pt x="586" y="23"/>
                  <a:pt x="586" y="23"/>
                </a:cubicBezTo>
                <a:cubicBezTo>
                  <a:pt x="586" y="24"/>
                  <a:pt x="586" y="24"/>
                  <a:pt x="586" y="24"/>
                </a:cubicBezTo>
                <a:cubicBezTo>
                  <a:pt x="586" y="24"/>
                  <a:pt x="586" y="24"/>
                  <a:pt x="586" y="24"/>
                </a:cubicBezTo>
                <a:cubicBezTo>
                  <a:pt x="587" y="24"/>
                  <a:pt x="588" y="24"/>
                  <a:pt x="588" y="24"/>
                </a:cubicBezTo>
                <a:cubicBezTo>
                  <a:pt x="589" y="24"/>
                  <a:pt x="589" y="24"/>
                  <a:pt x="589" y="24"/>
                </a:cubicBezTo>
                <a:cubicBezTo>
                  <a:pt x="589" y="24"/>
                  <a:pt x="589" y="24"/>
                  <a:pt x="589" y="24"/>
                </a:cubicBezTo>
                <a:cubicBezTo>
                  <a:pt x="589" y="23"/>
                  <a:pt x="590" y="22"/>
                  <a:pt x="591" y="22"/>
                </a:cubicBezTo>
                <a:cubicBezTo>
                  <a:pt x="591" y="21"/>
                  <a:pt x="592" y="20"/>
                  <a:pt x="593" y="20"/>
                </a:cubicBezTo>
                <a:cubicBezTo>
                  <a:pt x="593" y="20"/>
                  <a:pt x="594" y="20"/>
                  <a:pt x="595" y="21"/>
                </a:cubicBezTo>
                <a:cubicBezTo>
                  <a:pt x="595" y="21"/>
                  <a:pt x="595" y="22"/>
                  <a:pt x="595" y="23"/>
                </a:cubicBezTo>
                <a:cubicBezTo>
                  <a:pt x="594" y="24"/>
                  <a:pt x="594" y="25"/>
                  <a:pt x="594" y="26"/>
                </a:cubicBezTo>
                <a:cubicBezTo>
                  <a:pt x="594" y="26"/>
                  <a:pt x="594" y="26"/>
                  <a:pt x="594" y="26"/>
                </a:cubicBezTo>
                <a:cubicBezTo>
                  <a:pt x="595" y="26"/>
                  <a:pt x="595" y="26"/>
                  <a:pt x="595" y="26"/>
                </a:cubicBezTo>
                <a:cubicBezTo>
                  <a:pt x="595" y="26"/>
                  <a:pt x="596" y="27"/>
                  <a:pt x="597" y="27"/>
                </a:cubicBezTo>
                <a:cubicBezTo>
                  <a:pt x="597" y="27"/>
                  <a:pt x="597" y="27"/>
                  <a:pt x="597" y="27"/>
                </a:cubicBezTo>
                <a:cubicBezTo>
                  <a:pt x="597" y="27"/>
                  <a:pt x="597" y="27"/>
                  <a:pt x="597" y="27"/>
                </a:cubicBezTo>
                <a:cubicBezTo>
                  <a:pt x="598" y="27"/>
                  <a:pt x="599" y="26"/>
                  <a:pt x="600" y="26"/>
                </a:cubicBezTo>
                <a:cubicBezTo>
                  <a:pt x="601" y="25"/>
                  <a:pt x="601" y="25"/>
                  <a:pt x="602" y="24"/>
                </a:cubicBezTo>
                <a:cubicBezTo>
                  <a:pt x="603" y="25"/>
                  <a:pt x="603" y="25"/>
                  <a:pt x="604" y="25"/>
                </a:cubicBezTo>
                <a:cubicBezTo>
                  <a:pt x="603" y="26"/>
                  <a:pt x="603" y="27"/>
                  <a:pt x="603" y="28"/>
                </a:cubicBezTo>
                <a:cubicBezTo>
                  <a:pt x="602" y="29"/>
                  <a:pt x="602" y="30"/>
                  <a:pt x="602" y="31"/>
                </a:cubicBezTo>
                <a:cubicBezTo>
                  <a:pt x="602" y="31"/>
                  <a:pt x="602" y="31"/>
                  <a:pt x="602" y="31"/>
                </a:cubicBezTo>
                <a:cubicBezTo>
                  <a:pt x="602" y="31"/>
                  <a:pt x="602" y="31"/>
                  <a:pt x="602" y="31"/>
                </a:cubicBezTo>
                <a:cubicBezTo>
                  <a:pt x="602" y="31"/>
                  <a:pt x="603" y="32"/>
                  <a:pt x="604" y="32"/>
                </a:cubicBezTo>
                <a:cubicBezTo>
                  <a:pt x="604" y="33"/>
                  <a:pt x="604" y="33"/>
                  <a:pt x="604" y="33"/>
                </a:cubicBezTo>
                <a:cubicBezTo>
                  <a:pt x="604" y="33"/>
                  <a:pt x="604" y="33"/>
                  <a:pt x="604" y="33"/>
                </a:cubicBezTo>
                <a:cubicBezTo>
                  <a:pt x="605" y="32"/>
                  <a:pt x="606" y="32"/>
                  <a:pt x="607" y="32"/>
                </a:cubicBezTo>
                <a:cubicBezTo>
                  <a:pt x="608" y="31"/>
                  <a:pt x="609" y="31"/>
                  <a:pt x="610" y="31"/>
                </a:cubicBezTo>
                <a:cubicBezTo>
                  <a:pt x="610" y="31"/>
                  <a:pt x="610" y="32"/>
                  <a:pt x="611" y="32"/>
                </a:cubicBezTo>
                <a:cubicBezTo>
                  <a:pt x="610" y="33"/>
                  <a:pt x="610" y="34"/>
                  <a:pt x="609" y="34"/>
                </a:cubicBezTo>
                <a:cubicBezTo>
                  <a:pt x="609" y="35"/>
                  <a:pt x="608" y="36"/>
                  <a:pt x="607" y="37"/>
                </a:cubicBezTo>
                <a:cubicBezTo>
                  <a:pt x="607" y="37"/>
                  <a:pt x="607" y="37"/>
                  <a:pt x="607" y="37"/>
                </a:cubicBezTo>
                <a:cubicBezTo>
                  <a:pt x="607" y="37"/>
                  <a:pt x="607" y="37"/>
                  <a:pt x="607" y="37"/>
                </a:cubicBezTo>
                <a:cubicBezTo>
                  <a:pt x="608" y="38"/>
                  <a:pt x="608" y="38"/>
                  <a:pt x="609" y="39"/>
                </a:cubicBezTo>
                <a:cubicBezTo>
                  <a:pt x="609" y="39"/>
                  <a:pt x="609" y="39"/>
                  <a:pt x="609" y="39"/>
                </a:cubicBezTo>
                <a:cubicBezTo>
                  <a:pt x="609" y="39"/>
                  <a:pt x="609" y="39"/>
                  <a:pt x="609" y="39"/>
                </a:cubicBezTo>
                <a:cubicBezTo>
                  <a:pt x="610" y="39"/>
                  <a:pt x="611" y="39"/>
                  <a:pt x="612" y="39"/>
                </a:cubicBezTo>
                <a:cubicBezTo>
                  <a:pt x="613" y="39"/>
                  <a:pt x="614" y="39"/>
                  <a:pt x="615" y="39"/>
                </a:cubicBezTo>
                <a:cubicBezTo>
                  <a:pt x="615" y="40"/>
                  <a:pt x="615" y="40"/>
                  <a:pt x="616" y="41"/>
                </a:cubicBezTo>
                <a:cubicBezTo>
                  <a:pt x="615" y="42"/>
                  <a:pt x="614" y="42"/>
                  <a:pt x="614" y="42"/>
                </a:cubicBezTo>
                <a:cubicBezTo>
                  <a:pt x="613" y="43"/>
                  <a:pt x="612" y="44"/>
                  <a:pt x="611" y="44"/>
                </a:cubicBezTo>
                <a:cubicBezTo>
                  <a:pt x="611" y="45"/>
                  <a:pt x="611" y="45"/>
                  <a:pt x="611" y="45"/>
                </a:cubicBezTo>
                <a:cubicBezTo>
                  <a:pt x="611" y="45"/>
                  <a:pt x="611" y="45"/>
                  <a:pt x="611" y="45"/>
                </a:cubicBezTo>
                <a:cubicBezTo>
                  <a:pt x="611" y="45"/>
                  <a:pt x="611" y="46"/>
                  <a:pt x="611" y="47"/>
                </a:cubicBezTo>
                <a:cubicBezTo>
                  <a:pt x="611" y="47"/>
                  <a:pt x="611" y="47"/>
                  <a:pt x="611" y="47"/>
                </a:cubicBezTo>
                <a:cubicBezTo>
                  <a:pt x="612" y="47"/>
                  <a:pt x="612" y="47"/>
                  <a:pt x="612" y="47"/>
                </a:cubicBezTo>
                <a:cubicBezTo>
                  <a:pt x="612" y="47"/>
                  <a:pt x="614" y="48"/>
                  <a:pt x="615" y="48"/>
                </a:cubicBezTo>
                <a:cubicBezTo>
                  <a:pt x="616" y="48"/>
                  <a:pt x="617" y="48"/>
                  <a:pt x="617" y="48"/>
                </a:cubicBezTo>
                <a:close/>
                <a:moveTo>
                  <a:pt x="560" y="943"/>
                </a:moveTo>
                <a:cubicBezTo>
                  <a:pt x="560" y="939"/>
                  <a:pt x="559" y="934"/>
                  <a:pt x="557" y="930"/>
                </a:cubicBezTo>
                <a:cubicBezTo>
                  <a:pt x="556" y="930"/>
                  <a:pt x="556" y="930"/>
                  <a:pt x="556" y="930"/>
                </a:cubicBezTo>
                <a:cubicBezTo>
                  <a:pt x="537" y="940"/>
                  <a:pt x="537" y="940"/>
                  <a:pt x="537" y="940"/>
                </a:cubicBezTo>
                <a:cubicBezTo>
                  <a:pt x="537" y="941"/>
                  <a:pt x="537" y="941"/>
                  <a:pt x="537" y="941"/>
                </a:cubicBezTo>
                <a:cubicBezTo>
                  <a:pt x="537" y="942"/>
                  <a:pt x="537" y="942"/>
                  <a:pt x="537" y="943"/>
                </a:cubicBezTo>
                <a:cubicBezTo>
                  <a:pt x="537" y="944"/>
                  <a:pt x="537" y="945"/>
                  <a:pt x="537" y="946"/>
                </a:cubicBezTo>
                <a:cubicBezTo>
                  <a:pt x="537" y="946"/>
                  <a:pt x="537" y="946"/>
                  <a:pt x="537" y="946"/>
                </a:cubicBezTo>
                <a:cubicBezTo>
                  <a:pt x="556" y="957"/>
                  <a:pt x="556" y="957"/>
                  <a:pt x="556" y="957"/>
                </a:cubicBezTo>
                <a:cubicBezTo>
                  <a:pt x="557" y="956"/>
                  <a:pt x="557" y="956"/>
                  <a:pt x="557" y="956"/>
                </a:cubicBezTo>
                <a:cubicBezTo>
                  <a:pt x="559" y="952"/>
                  <a:pt x="560" y="948"/>
                  <a:pt x="560" y="943"/>
                </a:cubicBezTo>
                <a:close/>
                <a:moveTo>
                  <a:pt x="551" y="726"/>
                </a:moveTo>
                <a:cubicBezTo>
                  <a:pt x="552" y="728"/>
                  <a:pt x="552" y="728"/>
                  <a:pt x="552" y="728"/>
                </a:cubicBezTo>
                <a:cubicBezTo>
                  <a:pt x="553" y="726"/>
                  <a:pt x="553" y="726"/>
                  <a:pt x="553" y="726"/>
                </a:cubicBezTo>
                <a:cubicBezTo>
                  <a:pt x="557" y="722"/>
                  <a:pt x="562" y="719"/>
                  <a:pt x="568" y="716"/>
                </a:cubicBezTo>
                <a:cubicBezTo>
                  <a:pt x="568" y="716"/>
                  <a:pt x="568" y="716"/>
                  <a:pt x="568" y="716"/>
                </a:cubicBezTo>
                <a:cubicBezTo>
                  <a:pt x="568" y="715"/>
                  <a:pt x="568" y="715"/>
                  <a:pt x="568" y="715"/>
                </a:cubicBezTo>
                <a:cubicBezTo>
                  <a:pt x="569" y="694"/>
                  <a:pt x="578" y="662"/>
                  <a:pt x="591" y="647"/>
                </a:cubicBezTo>
                <a:cubicBezTo>
                  <a:pt x="592" y="645"/>
                  <a:pt x="592" y="645"/>
                  <a:pt x="592" y="645"/>
                </a:cubicBezTo>
                <a:cubicBezTo>
                  <a:pt x="590" y="645"/>
                  <a:pt x="590" y="645"/>
                  <a:pt x="590" y="645"/>
                </a:cubicBezTo>
                <a:cubicBezTo>
                  <a:pt x="588" y="645"/>
                  <a:pt x="587" y="645"/>
                  <a:pt x="585" y="645"/>
                </a:cubicBezTo>
                <a:cubicBezTo>
                  <a:pt x="569" y="645"/>
                  <a:pt x="554" y="648"/>
                  <a:pt x="539" y="653"/>
                </a:cubicBezTo>
                <a:cubicBezTo>
                  <a:pt x="539" y="654"/>
                  <a:pt x="539" y="654"/>
                  <a:pt x="539" y="654"/>
                </a:cubicBezTo>
                <a:cubicBezTo>
                  <a:pt x="538" y="654"/>
                  <a:pt x="538" y="654"/>
                  <a:pt x="538" y="654"/>
                </a:cubicBezTo>
                <a:cubicBezTo>
                  <a:pt x="532" y="671"/>
                  <a:pt x="534" y="702"/>
                  <a:pt x="551" y="726"/>
                </a:cubicBezTo>
                <a:close/>
                <a:moveTo>
                  <a:pt x="556" y="958"/>
                </a:moveTo>
                <a:cubicBezTo>
                  <a:pt x="536" y="948"/>
                  <a:pt x="536" y="948"/>
                  <a:pt x="536" y="948"/>
                </a:cubicBezTo>
                <a:cubicBezTo>
                  <a:pt x="536" y="948"/>
                  <a:pt x="536" y="948"/>
                  <a:pt x="536" y="948"/>
                </a:cubicBezTo>
                <a:cubicBezTo>
                  <a:pt x="535" y="949"/>
                  <a:pt x="535" y="950"/>
                  <a:pt x="534" y="951"/>
                </a:cubicBezTo>
                <a:cubicBezTo>
                  <a:pt x="534" y="952"/>
                  <a:pt x="534" y="952"/>
                  <a:pt x="534" y="952"/>
                </a:cubicBezTo>
                <a:cubicBezTo>
                  <a:pt x="553" y="962"/>
                  <a:pt x="553" y="962"/>
                  <a:pt x="553" y="962"/>
                </a:cubicBezTo>
                <a:cubicBezTo>
                  <a:pt x="554" y="961"/>
                  <a:pt x="554" y="961"/>
                  <a:pt x="554" y="961"/>
                </a:cubicBezTo>
                <a:cubicBezTo>
                  <a:pt x="554" y="961"/>
                  <a:pt x="555" y="959"/>
                  <a:pt x="556" y="958"/>
                </a:cubicBezTo>
                <a:close/>
                <a:moveTo>
                  <a:pt x="553" y="925"/>
                </a:moveTo>
                <a:cubicBezTo>
                  <a:pt x="534" y="935"/>
                  <a:pt x="534" y="935"/>
                  <a:pt x="534" y="935"/>
                </a:cubicBezTo>
                <a:cubicBezTo>
                  <a:pt x="534" y="936"/>
                  <a:pt x="534" y="936"/>
                  <a:pt x="534" y="936"/>
                </a:cubicBezTo>
                <a:cubicBezTo>
                  <a:pt x="535" y="936"/>
                  <a:pt x="535" y="937"/>
                  <a:pt x="536" y="938"/>
                </a:cubicBezTo>
                <a:cubicBezTo>
                  <a:pt x="536" y="939"/>
                  <a:pt x="536" y="939"/>
                  <a:pt x="536" y="939"/>
                </a:cubicBezTo>
                <a:cubicBezTo>
                  <a:pt x="556" y="929"/>
                  <a:pt x="556" y="929"/>
                  <a:pt x="556" y="929"/>
                </a:cubicBezTo>
                <a:cubicBezTo>
                  <a:pt x="556" y="928"/>
                  <a:pt x="556" y="928"/>
                  <a:pt x="556" y="928"/>
                </a:cubicBezTo>
                <a:cubicBezTo>
                  <a:pt x="555" y="927"/>
                  <a:pt x="554" y="926"/>
                  <a:pt x="554" y="925"/>
                </a:cubicBezTo>
                <a:lnTo>
                  <a:pt x="553" y="925"/>
                </a:lnTo>
                <a:close/>
                <a:moveTo>
                  <a:pt x="586" y="260"/>
                </a:moveTo>
                <a:cubicBezTo>
                  <a:pt x="544" y="238"/>
                  <a:pt x="544" y="238"/>
                  <a:pt x="544" y="238"/>
                </a:cubicBezTo>
                <a:cubicBezTo>
                  <a:pt x="544" y="238"/>
                  <a:pt x="544" y="238"/>
                  <a:pt x="544" y="238"/>
                </a:cubicBezTo>
                <a:cubicBezTo>
                  <a:pt x="540" y="241"/>
                  <a:pt x="537" y="243"/>
                  <a:pt x="533" y="244"/>
                </a:cubicBezTo>
                <a:cubicBezTo>
                  <a:pt x="532" y="244"/>
                  <a:pt x="532" y="244"/>
                  <a:pt x="532" y="244"/>
                </a:cubicBezTo>
                <a:cubicBezTo>
                  <a:pt x="532" y="288"/>
                  <a:pt x="532" y="288"/>
                  <a:pt x="532" y="288"/>
                </a:cubicBezTo>
                <a:cubicBezTo>
                  <a:pt x="533" y="288"/>
                  <a:pt x="533" y="288"/>
                  <a:pt x="533" y="288"/>
                </a:cubicBezTo>
                <a:cubicBezTo>
                  <a:pt x="554" y="286"/>
                  <a:pt x="573" y="276"/>
                  <a:pt x="586" y="261"/>
                </a:cubicBezTo>
                <a:lnTo>
                  <a:pt x="586" y="260"/>
                </a:lnTo>
                <a:close/>
                <a:moveTo>
                  <a:pt x="532" y="192"/>
                </a:moveTo>
                <a:cubicBezTo>
                  <a:pt x="533" y="192"/>
                  <a:pt x="533" y="192"/>
                  <a:pt x="533" y="192"/>
                </a:cubicBezTo>
                <a:cubicBezTo>
                  <a:pt x="537" y="193"/>
                  <a:pt x="540" y="195"/>
                  <a:pt x="544" y="198"/>
                </a:cubicBezTo>
                <a:cubicBezTo>
                  <a:pt x="544" y="198"/>
                  <a:pt x="544" y="198"/>
                  <a:pt x="544" y="198"/>
                </a:cubicBezTo>
                <a:cubicBezTo>
                  <a:pt x="586" y="176"/>
                  <a:pt x="586" y="176"/>
                  <a:pt x="586" y="176"/>
                </a:cubicBezTo>
                <a:cubicBezTo>
                  <a:pt x="586" y="176"/>
                  <a:pt x="586" y="176"/>
                  <a:pt x="586" y="176"/>
                </a:cubicBezTo>
                <a:cubicBezTo>
                  <a:pt x="573" y="160"/>
                  <a:pt x="554" y="150"/>
                  <a:pt x="533" y="148"/>
                </a:cubicBezTo>
                <a:cubicBezTo>
                  <a:pt x="532" y="148"/>
                  <a:pt x="532" y="148"/>
                  <a:pt x="532" y="148"/>
                </a:cubicBezTo>
                <a:lnTo>
                  <a:pt x="532" y="192"/>
                </a:lnTo>
                <a:close/>
                <a:moveTo>
                  <a:pt x="552" y="963"/>
                </a:moveTo>
                <a:cubicBezTo>
                  <a:pt x="533" y="953"/>
                  <a:pt x="533" y="953"/>
                  <a:pt x="533" y="953"/>
                </a:cubicBezTo>
                <a:cubicBezTo>
                  <a:pt x="532" y="953"/>
                  <a:pt x="532" y="953"/>
                  <a:pt x="532" y="953"/>
                </a:cubicBezTo>
                <a:cubicBezTo>
                  <a:pt x="531" y="954"/>
                  <a:pt x="529" y="955"/>
                  <a:pt x="527" y="956"/>
                </a:cubicBezTo>
                <a:cubicBezTo>
                  <a:pt x="527" y="956"/>
                  <a:pt x="527" y="956"/>
                  <a:pt x="527" y="956"/>
                </a:cubicBezTo>
                <a:cubicBezTo>
                  <a:pt x="527" y="976"/>
                  <a:pt x="527" y="976"/>
                  <a:pt x="527" y="976"/>
                </a:cubicBezTo>
                <a:cubicBezTo>
                  <a:pt x="527" y="976"/>
                  <a:pt x="527" y="976"/>
                  <a:pt x="527" y="976"/>
                </a:cubicBezTo>
                <a:cubicBezTo>
                  <a:pt x="537" y="975"/>
                  <a:pt x="546" y="971"/>
                  <a:pt x="552" y="963"/>
                </a:cubicBezTo>
                <a:close/>
                <a:moveTo>
                  <a:pt x="527" y="931"/>
                </a:moveTo>
                <a:cubicBezTo>
                  <a:pt x="527" y="931"/>
                  <a:pt x="527" y="931"/>
                  <a:pt x="527" y="931"/>
                </a:cubicBezTo>
                <a:cubicBezTo>
                  <a:pt x="529" y="932"/>
                  <a:pt x="531" y="933"/>
                  <a:pt x="532" y="934"/>
                </a:cubicBezTo>
                <a:cubicBezTo>
                  <a:pt x="533" y="934"/>
                  <a:pt x="533" y="934"/>
                  <a:pt x="533" y="934"/>
                </a:cubicBezTo>
                <a:cubicBezTo>
                  <a:pt x="552" y="924"/>
                  <a:pt x="552" y="924"/>
                  <a:pt x="552" y="924"/>
                </a:cubicBezTo>
                <a:cubicBezTo>
                  <a:pt x="552" y="923"/>
                  <a:pt x="552" y="923"/>
                  <a:pt x="552" y="923"/>
                </a:cubicBezTo>
                <a:cubicBezTo>
                  <a:pt x="546" y="916"/>
                  <a:pt x="537" y="911"/>
                  <a:pt x="527" y="910"/>
                </a:cubicBezTo>
                <a:cubicBezTo>
                  <a:pt x="527" y="910"/>
                  <a:pt x="527" y="910"/>
                  <a:pt x="527" y="910"/>
                </a:cubicBezTo>
                <a:lnTo>
                  <a:pt x="527" y="931"/>
                </a:lnTo>
                <a:close/>
                <a:moveTo>
                  <a:pt x="525" y="956"/>
                </a:moveTo>
                <a:cubicBezTo>
                  <a:pt x="525" y="956"/>
                  <a:pt x="525" y="956"/>
                  <a:pt x="525" y="956"/>
                </a:cubicBezTo>
                <a:cubicBezTo>
                  <a:pt x="523" y="956"/>
                  <a:pt x="522" y="956"/>
                  <a:pt x="521" y="956"/>
                </a:cubicBezTo>
                <a:cubicBezTo>
                  <a:pt x="521" y="956"/>
                  <a:pt x="521" y="956"/>
                  <a:pt x="521" y="956"/>
                </a:cubicBezTo>
                <a:cubicBezTo>
                  <a:pt x="521" y="977"/>
                  <a:pt x="521" y="977"/>
                  <a:pt x="521" y="977"/>
                </a:cubicBezTo>
                <a:cubicBezTo>
                  <a:pt x="521" y="977"/>
                  <a:pt x="521" y="977"/>
                  <a:pt x="521" y="977"/>
                </a:cubicBezTo>
                <a:cubicBezTo>
                  <a:pt x="522" y="977"/>
                  <a:pt x="522" y="977"/>
                  <a:pt x="523" y="977"/>
                </a:cubicBezTo>
                <a:cubicBezTo>
                  <a:pt x="524" y="977"/>
                  <a:pt x="524" y="977"/>
                  <a:pt x="525" y="977"/>
                </a:cubicBezTo>
                <a:cubicBezTo>
                  <a:pt x="525" y="977"/>
                  <a:pt x="525" y="977"/>
                  <a:pt x="525" y="977"/>
                </a:cubicBezTo>
                <a:lnTo>
                  <a:pt x="525" y="956"/>
                </a:lnTo>
                <a:close/>
                <a:moveTo>
                  <a:pt x="521" y="931"/>
                </a:moveTo>
                <a:cubicBezTo>
                  <a:pt x="521" y="931"/>
                  <a:pt x="521" y="931"/>
                  <a:pt x="521" y="931"/>
                </a:cubicBezTo>
                <a:cubicBezTo>
                  <a:pt x="522" y="931"/>
                  <a:pt x="523" y="931"/>
                  <a:pt x="525" y="931"/>
                </a:cubicBezTo>
                <a:cubicBezTo>
                  <a:pt x="525" y="931"/>
                  <a:pt x="525" y="931"/>
                  <a:pt x="525" y="931"/>
                </a:cubicBezTo>
                <a:cubicBezTo>
                  <a:pt x="525" y="910"/>
                  <a:pt x="525" y="910"/>
                  <a:pt x="525" y="910"/>
                </a:cubicBezTo>
                <a:cubicBezTo>
                  <a:pt x="525" y="910"/>
                  <a:pt x="525" y="910"/>
                  <a:pt x="525" y="910"/>
                </a:cubicBezTo>
                <a:cubicBezTo>
                  <a:pt x="524" y="910"/>
                  <a:pt x="522" y="910"/>
                  <a:pt x="521" y="910"/>
                </a:cubicBezTo>
                <a:cubicBezTo>
                  <a:pt x="521" y="910"/>
                  <a:pt x="521" y="910"/>
                  <a:pt x="521" y="910"/>
                </a:cubicBezTo>
                <a:lnTo>
                  <a:pt x="521" y="931"/>
                </a:lnTo>
                <a:close/>
                <a:moveTo>
                  <a:pt x="529" y="245"/>
                </a:moveTo>
                <a:cubicBezTo>
                  <a:pt x="527" y="245"/>
                  <a:pt x="527" y="245"/>
                  <a:pt x="527" y="245"/>
                </a:cubicBezTo>
                <a:cubicBezTo>
                  <a:pt x="524" y="245"/>
                  <a:pt x="523" y="245"/>
                  <a:pt x="520" y="245"/>
                </a:cubicBezTo>
                <a:cubicBezTo>
                  <a:pt x="518" y="245"/>
                  <a:pt x="518" y="245"/>
                  <a:pt x="518" y="245"/>
                </a:cubicBezTo>
                <a:cubicBezTo>
                  <a:pt x="518" y="288"/>
                  <a:pt x="518" y="288"/>
                  <a:pt x="518" y="288"/>
                </a:cubicBezTo>
                <a:cubicBezTo>
                  <a:pt x="519" y="289"/>
                  <a:pt x="519" y="289"/>
                  <a:pt x="519" y="289"/>
                </a:cubicBezTo>
                <a:cubicBezTo>
                  <a:pt x="521" y="289"/>
                  <a:pt x="522" y="289"/>
                  <a:pt x="523" y="289"/>
                </a:cubicBezTo>
                <a:cubicBezTo>
                  <a:pt x="525" y="289"/>
                  <a:pt x="526" y="289"/>
                  <a:pt x="528" y="289"/>
                </a:cubicBezTo>
                <a:cubicBezTo>
                  <a:pt x="529" y="288"/>
                  <a:pt x="529" y="288"/>
                  <a:pt x="529" y="288"/>
                </a:cubicBezTo>
                <a:lnTo>
                  <a:pt x="529" y="245"/>
                </a:lnTo>
                <a:close/>
                <a:moveTo>
                  <a:pt x="518" y="191"/>
                </a:moveTo>
                <a:cubicBezTo>
                  <a:pt x="520" y="191"/>
                  <a:pt x="520" y="191"/>
                  <a:pt x="520" y="191"/>
                </a:cubicBezTo>
                <a:cubicBezTo>
                  <a:pt x="522" y="191"/>
                  <a:pt x="524" y="191"/>
                  <a:pt x="527" y="191"/>
                </a:cubicBezTo>
                <a:cubicBezTo>
                  <a:pt x="528" y="191"/>
                  <a:pt x="528" y="191"/>
                  <a:pt x="528" y="191"/>
                </a:cubicBezTo>
                <a:cubicBezTo>
                  <a:pt x="528" y="148"/>
                  <a:pt x="528" y="148"/>
                  <a:pt x="528" y="148"/>
                </a:cubicBezTo>
                <a:cubicBezTo>
                  <a:pt x="528" y="148"/>
                  <a:pt x="528" y="148"/>
                  <a:pt x="528" y="148"/>
                </a:cubicBezTo>
                <a:cubicBezTo>
                  <a:pt x="525" y="148"/>
                  <a:pt x="522" y="148"/>
                  <a:pt x="519" y="148"/>
                </a:cubicBezTo>
                <a:cubicBezTo>
                  <a:pt x="518" y="148"/>
                  <a:pt x="518" y="148"/>
                  <a:pt x="518" y="148"/>
                </a:cubicBezTo>
                <a:lnTo>
                  <a:pt x="518" y="191"/>
                </a:lnTo>
                <a:close/>
                <a:moveTo>
                  <a:pt x="527" y="950"/>
                </a:moveTo>
                <a:cubicBezTo>
                  <a:pt x="531" y="948"/>
                  <a:pt x="532" y="943"/>
                  <a:pt x="530" y="940"/>
                </a:cubicBezTo>
                <a:cubicBezTo>
                  <a:pt x="528" y="937"/>
                  <a:pt x="526" y="936"/>
                  <a:pt x="523" y="936"/>
                </a:cubicBezTo>
                <a:cubicBezTo>
                  <a:pt x="521" y="936"/>
                  <a:pt x="520" y="936"/>
                  <a:pt x="519" y="937"/>
                </a:cubicBezTo>
                <a:cubicBezTo>
                  <a:pt x="517" y="938"/>
                  <a:pt x="516" y="940"/>
                  <a:pt x="515" y="941"/>
                </a:cubicBezTo>
                <a:cubicBezTo>
                  <a:pt x="514" y="943"/>
                  <a:pt x="515" y="945"/>
                  <a:pt x="516" y="947"/>
                </a:cubicBezTo>
                <a:cubicBezTo>
                  <a:pt x="517" y="949"/>
                  <a:pt x="520" y="951"/>
                  <a:pt x="523" y="951"/>
                </a:cubicBezTo>
                <a:cubicBezTo>
                  <a:pt x="524" y="951"/>
                  <a:pt x="526" y="950"/>
                  <a:pt x="527" y="950"/>
                </a:cubicBezTo>
                <a:close/>
                <a:moveTo>
                  <a:pt x="534" y="387"/>
                </a:moveTo>
                <a:cubicBezTo>
                  <a:pt x="534" y="387"/>
                  <a:pt x="534" y="387"/>
                  <a:pt x="534" y="387"/>
                </a:cubicBezTo>
                <a:cubicBezTo>
                  <a:pt x="531" y="382"/>
                  <a:pt x="522" y="376"/>
                  <a:pt x="512" y="374"/>
                </a:cubicBezTo>
                <a:cubicBezTo>
                  <a:pt x="511" y="374"/>
                  <a:pt x="511" y="374"/>
                  <a:pt x="511" y="374"/>
                </a:cubicBezTo>
                <a:cubicBezTo>
                  <a:pt x="511" y="375"/>
                  <a:pt x="511" y="375"/>
                  <a:pt x="511" y="375"/>
                </a:cubicBezTo>
                <a:cubicBezTo>
                  <a:pt x="511" y="375"/>
                  <a:pt x="511" y="376"/>
                  <a:pt x="512" y="376"/>
                </a:cubicBezTo>
                <a:cubicBezTo>
                  <a:pt x="512" y="377"/>
                  <a:pt x="511" y="379"/>
                  <a:pt x="511" y="380"/>
                </a:cubicBezTo>
                <a:cubicBezTo>
                  <a:pt x="511" y="381"/>
                  <a:pt x="511" y="381"/>
                  <a:pt x="511" y="381"/>
                </a:cubicBezTo>
                <a:cubicBezTo>
                  <a:pt x="511" y="381"/>
                  <a:pt x="511" y="381"/>
                  <a:pt x="511" y="381"/>
                </a:cubicBezTo>
                <a:cubicBezTo>
                  <a:pt x="517" y="385"/>
                  <a:pt x="523" y="394"/>
                  <a:pt x="525" y="400"/>
                </a:cubicBezTo>
                <a:cubicBezTo>
                  <a:pt x="525" y="401"/>
                  <a:pt x="525" y="401"/>
                  <a:pt x="525" y="401"/>
                </a:cubicBezTo>
                <a:cubicBezTo>
                  <a:pt x="525" y="401"/>
                  <a:pt x="525" y="401"/>
                  <a:pt x="525" y="401"/>
                </a:cubicBezTo>
                <a:cubicBezTo>
                  <a:pt x="529" y="397"/>
                  <a:pt x="532" y="392"/>
                  <a:pt x="534" y="388"/>
                </a:cubicBezTo>
                <a:lnTo>
                  <a:pt x="534" y="387"/>
                </a:lnTo>
                <a:close/>
                <a:moveTo>
                  <a:pt x="532" y="232"/>
                </a:moveTo>
                <a:cubicBezTo>
                  <a:pt x="540" y="227"/>
                  <a:pt x="543" y="218"/>
                  <a:pt x="538" y="210"/>
                </a:cubicBezTo>
                <a:cubicBezTo>
                  <a:pt x="535" y="205"/>
                  <a:pt x="530" y="202"/>
                  <a:pt x="523" y="202"/>
                </a:cubicBezTo>
                <a:cubicBezTo>
                  <a:pt x="520" y="202"/>
                  <a:pt x="517" y="203"/>
                  <a:pt x="515" y="205"/>
                </a:cubicBezTo>
                <a:cubicBezTo>
                  <a:pt x="511" y="207"/>
                  <a:pt x="508" y="210"/>
                  <a:pt x="507" y="214"/>
                </a:cubicBezTo>
                <a:cubicBezTo>
                  <a:pt x="506" y="218"/>
                  <a:pt x="506" y="222"/>
                  <a:pt x="509" y="226"/>
                </a:cubicBezTo>
                <a:cubicBezTo>
                  <a:pt x="512" y="231"/>
                  <a:pt x="517" y="234"/>
                  <a:pt x="523" y="234"/>
                </a:cubicBezTo>
                <a:cubicBezTo>
                  <a:pt x="527" y="234"/>
                  <a:pt x="529" y="233"/>
                  <a:pt x="532" y="232"/>
                </a:cubicBezTo>
                <a:close/>
                <a:moveTo>
                  <a:pt x="536" y="375"/>
                </a:moveTo>
                <a:cubicBezTo>
                  <a:pt x="535" y="370"/>
                  <a:pt x="534" y="365"/>
                  <a:pt x="532" y="361"/>
                </a:cubicBezTo>
                <a:cubicBezTo>
                  <a:pt x="532" y="361"/>
                  <a:pt x="532" y="361"/>
                  <a:pt x="532" y="361"/>
                </a:cubicBezTo>
                <a:cubicBezTo>
                  <a:pt x="531" y="361"/>
                  <a:pt x="531" y="361"/>
                  <a:pt x="531" y="361"/>
                </a:cubicBezTo>
                <a:cubicBezTo>
                  <a:pt x="529" y="360"/>
                  <a:pt x="527" y="360"/>
                  <a:pt x="524" y="360"/>
                </a:cubicBezTo>
                <a:cubicBezTo>
                  <a:pt x="517" y="361"/>
                  <a:pt x="511" y="363"/>
                  <a:pt x="506" y="366"/>
                </a:cubicBezTo>
                <a:cubicBezTo>
                  <a:pt x="505" y="366"/>
                  <a:pt x="505" y="366"/>
                  <a:pt x="505" y="366"/>
                </a:cubicBezTo>
                <a:cubicBezTo>
                  <a:pt x="506" y="367"/>
                  <a:pt x="506" y="367"/>
                  <a:pt x="506" y="367"/>
                </a:cubicBezTo>
                <a:cubicBezTo>
                  <a:pt x="508" y="368"/>
                  <a:pt x="509" y="369"/>
                  <a:pt x="510" y="371"/>
                </a:cubicBezTo>
                <a:cubicBezTo>
                  <a:pt x="510" y="371"/>
                  <a:pt x="510" y="371"/>
                  <a:pt x="510" y="371"/>
                </a:cubicBezTo>
                <a:cubicBezTo>
                  <a:pt x="510" y="371"/>
                  <a:pt x="510" y="371"/>
                  <a:pt x="510" y="371"/>
                </a:cubicBezTo>
                <a:cubicBezTo>
                  <a:pt x="518" y="371"/>
                  <a:pt x="529" y="373"/>
                  <a:pt x="535" y="376"/>
                </a:cubicBezTo>
                <a:cubicBezTo>
                  <a:pt x="536" y="377"/>
                  <a:pt x="536" y="377"/>
                  <a:pt x="536" y="377"/>
                </a:cubicBezTo>
                <a:cubicBezTo>
                  <a:pt x="536" y="376"/>
                  <a:pt x="536" y="376"/>
                  <a:pt x="536" y="376"/>
                </a:cubicBezTo>
                <a:cubicBezTo>
                  <a:pt x="536" y="375"/>
                  <a:pt x="536" y="375"/>
                  <a:pt x="536" y="375"/>
                </a:cubicBezTo>
                <a:close/>
                <a:moveTo>
                  <a:pt x="547" y="547"/>
                </a:moveTo>
                <a:cubicBezTo>
                  <a:pt x="547" y="547"/>
                  <a:pt x="547" y="547"/>
                  <a:pt x="547" y="547"/>
                </a:cubicBezTo>
                <a:cubicBezTo>
                  <a:pt x="541" y="537"/>
                  <a:pt x="524" y="526"/>
                  <a:pt x="505" y="524"/>
                </a:cubicBezTo>
                <a:cubicBezTo>
                  <a:pt x="504" y="524"/>
                  <a:pt x="504" y="524"/>
                  <a:pt x="504" y="524"/>
                </a:cubicBezTo>
                <a:cubicBezTo>
                  <a:pt x="504" y="525"/>
                  <a:pt x="504" y="525"/>
                  <a:pt x="504" y="525"/>
                </a:cubicBezTo>
                <a:cubicBezTo>
                  <a:pt x="504" y="526"/>
                  <a:pt x="504" y="526"/>
                  <a:pt x="504" y="527"/>
                </a:cubicBezTo>
                <a:cubicBezTo>
                  <a:pt x="505" y="530"/>
                  <a:pt x="504" y="532"/>
                  <a:pt x="503" y="535"/>
                </a:cubicBezTo>
                <a:cubicBezTo>
                  <a:pt x="503" y="535"/>
                  <a:pt x="503" y="535"/>
                  <a:pt x="503" y="535"/>
                </a:cubicBezTo>
                <a:cubicBezTo>
                  <a:pt x="504" y="536"/>
                  <a:pt x="504" y="536"/>
                  <a:pt x="504" y="536"/>
                </a:cubicBezTo>
                <a:cubicBezTo>
                  <a:pt x="514" y="544"/>
                  <a:pt x="527" y="560"/>
                  <a:pt x="530" y="572"/>
                </a:cubicBezTo>
                <a:cubicBezTo>
                  <a:pt x="531" y="573"/>
                  <a:pt x="531" y="573"/>
                  <a:pt x="531" y="573"/>
                </a:cubicBezTo>
                <a:cubicBezTo>
                  <a:pt x="532" y="572"/>
                  <a:pt x="532" y="572"/>
                  <a:pt x="532" y="572"/>
                </a:cubicBezTo>
                <a:cubicBezTo>
                  <a:pt x="539" y="565"/>
                  <a:pt x="544" y="557"/>
                  <a:pt x="547" y="548"/>
                </a:cubicBezTo>
                <a:lnTo>
                  <a:pt x="547" y="547"/>
                </a:lnTo>
                <a:close/>
                <a:moveTo>
                  <a:pt x="520" y="1048"/>
                </a:moveTo>
                <a:cubicBezTo>
                  <a:pt x="520" y="1048"/>
                  <a:pt x="520" y="1048"/>
                  <a:pt x="520" y="1048"/>
                </a:cubicBezTo>
                <a:cubicBezTo>
                  <a:pt x="519" y="1044"/>
                  <a:pt x="518" y="1040"/>
                  <a:pt x="515" y="1037"/>
                </a:cubicBezTo>
                <a:cubicBezTo>
                  <a:pt x="515" y="1037"/>
                  <a:pt x="515" y="1037"/>
                  <a:pt x="515" y="1037"/>
                </a:cubicBezTo>
                <a:cubicBezTo>
                  <a:pt x="515" y="1037"/>
                  <a:pt x="515" y="1037"/>
                  <a:pt x="515" y="1037"/>
                </a:cubicBezTo>
                <a:cubicBezTo>
                  <a:pt x="510" y="1040"/>
                  <a:pt x="505" y="1043"/>
                  <a:pt x="500" y="1046"/>
                </a:cubicBezTo>
                <a:cubicBezTo>
                  <a:pt x="500" y="1047"/>
                  <a:pt x="500" y="1047"/>
                  <a:pt x="500" y="1047"/>
                </a:cubicBezTo>
                <a:cubicBezTo>
                  <a:pt x="500" y="1047"/>
                  <a:pt x="500" y="1047"/>
                  <a:pt x="500" y="1047"/>
                </a:cubicBezTo>
                <a:cubicBezTo>
                  <a:pt x="501" y="1048"/>
                  <a:pt x="501" y="1049"/>
                  <a:pt x="502" y="1051"/>
                </a:cubicBezTo>
                <a:cubicBezTo>
                  <a:pt x="502" y="1051"/>
                  <a:pt x="502" y="1051"/>
                  <a:pt x="502" y="1051"/>
                </a:cubicBezTo>
                <a:cubicBezTo>
                  <a:pt x="502" y="1051"/>
                  <a:pt x="502" y="1051"/>
                  <a:pt x="502" y="1051"/>
                </a:cubicBezTo>
                <a:cubicBezTo>
                  <a:pt x="508" y="1051"/>
                  <a:pt x="514" y="1050"/>
                  <a:pt x="520" y="1048"/>
                </a:cubicBezTo>
                <a:close/>
                <a:moveTo>
                  <a:pt x="520" y="1059"/>
                </a:moveTo>
                <a:cubicBezTo>
                  <a:pt x="520" y="1059"/>
                  <a:pt x="520" y="1059"/>
                  <a:pt x="520" y="1059"/>
                </a:cubicBezTo>
                <a:cubicBezTo>
                  <a:pt x="514" y="1058"/>
                  <a:pt x="508" y="1057"/>
                  <a:pt x="502" y="1056"/>
                </a:cubicBezTo>
                <a:cubicBezTo>
                  <a:pt x="502" y="1056"/>
                  <a:pt x="502" y="1056"/>
                  <a:pt x="502" y="1056"/>
                </a:cubicBezTo>
                <a:cubicBezTo>
                  <a:pt x="502" y="1057"/>
                  <a:pt x="502" y="1057"/>
                  <a:pt x="502" y="1057"/>
                </a:cubicBezTo>
                <a:cubicBezTo>
                  <a:pt x="501" y="1058"/>
                  <a:pt x="501" y="1059"/>
                  <a:pt x="500" y="1061"/>
                </a:cubicBezTo>
                <a:cubicBezTo>
                  <a:pt x="500" y="1061"/>
                  <a:pt x="500" y="1061"/>
                  <a:pt x="500" y="1061"/>
                </a:cubicBezTo>
                <a:cubicBezTo>
                  <a:pt x="500" y="1061"/>
                  <a:pt x="500" y="1061"/>
                  <a:pt x="500" y="1061"/>
                </a:cubicBezTo>
                <a:cubicBezTo>
                  <a:pt x="504" y="1065"/>
                  <a:pt x="509" y="1068"/>
                  <a:pt x="515" y="1070"/>
                </a:cubicBezTo>
                <a:cubicBezTo>
                  <a:pt x="515" y="1071"/>
                  <a:pt x="515" y="1071"/>
                  <a:pt x="515" y="1071"/>
                </a:cubicBezTo>
                <a:cubicBezTo>
                  <a:pt x="515" y="1070"/>
                  <a:pt x="515" y="1070"/>
                  <a:pt x="515" y="1070"/>
                </a:cubicBezTo>
                <a:cubicBezTo>
                  <a:pt x="518" y="1067"/>
                  <a:pt x="519" y="1064"/>
                  <a:pt x="520" y="1060"/>
                </a:cubicBezTo>
                <a:lnTo>
                  <a:pt x="520" y="1059"/>
                </a:lnTo>
                <a:close/>
                <a:moveTo>
                  <a:pt x="510" y="384"/>
                </a:moveTo>
                <a:cubicBezTo>
                  <a:pt x="509" y="384"/>
                  <a:pt x="509" y="384"/>
                  <a:pt x="509" y="384"/>
                </a:cubicBezTo>
                <a:cubicBezTo>
                  <a:pt x="509" y="384"/>
                  <a:pt x="509" y="384"/>
                  <a:pt x="509" y="384"/>
                </a:cubicBezTo>
                <a:cubicBezTo>
                  <a:pt x="508" y="386"/>
                  <a:pt x="506" y="387"/>
                  <a:pt x="504" y="388"/>
                </a:cubicBezTo>
                <a:cubicBezTo>
                  <a:pt x="504" y="388"/>
                  <a:pt x="504" y="388"/>
                  <a:pt x="504" y="388"/>
                </a:cubicBezTo>
                <a:cubicBezTo>
                  <a:pt x="504" y="388"/>
                  <a:pt x="504" y="388"/>
                  <a:pt x="504" y="388"/>
                </a:cubicBezTo>
                <a:cubicBezTo>
                  <a:pt x="504" y="395"/>
                  <a:pt x="502" y="405"/>
                  <a:pt x="499" y="411"/>
                </a:cubicBezTo>
                <a:cubicBezTo>
                  <a:pt x="498" y="411"/>
                  <a:pt x="498" y="411"/>
                  <a:pt x="498" y="411"/>
                </a:cubicBezTo>
                <a:cubicBezTo>
                  <a:pt x="499" y="411"/>
                  <a:pt x="499" y="411"/>
                  <a:pt x="499" y="411"/>
                </a:cubicBezTo>
                <a:cubicBezTo>
                  <a:pt x="499" y="411"/>
                  <a:pt x="500" y="411"/>
                  <a:pt x="500" y="411"/>
                </a:cubicBezTo>
                <a:cubicBezTo>
                  <a:pt x="505" y="411"/>
                  <a:pt x="510" y="410"/>
                  <a:pt x="515" y="408"/>
                </a:cubicBezTo>
                <a:cubicBezTo>
                  <a:pt x="515" y="408"/>
                  <a:pt x="515" y="408"/>
                  <a:pt x="515" y="408"/>
                </a:cubicBezTo>
                <a:cubicBezTo>
                  <a:pt x="515" y="407"/>
                  <a:pt x="515" y="407"/>
                  <a:pt x="515" y="407"/>
                </a:cubicBezTo>
                <a:cubicBezTo>
                  <a:pt x="517" y="402"/>
                  <a:pt x="516" y="392"/>
                  <a:pt x="510" y="384"/>
                </a:cubicBezTo>
                <a:close/>
                <a:moveTo>
                  <a:pt x="591" y="790"/>
                </a:moveTo>
                <a:cubicBezTo>
                  <a:pt x="591" y="789"/>
                  <a:pt x="591" y="789"/>
                  <a:pt x="591" y="789"/>
                </a:cubicBezTo>
                <a:cubicBezTo>
                  <a:pt x="589" y="789"/>
                  <a:pt x="589" y="789"/>
                  <a:pt x="589" y="789"/>
                </a:cubicBezTo>
                <a:cubicBezTo>
                  <a:pt x="583" y="789"/>
                  <a:pt x="577" y="789"/>
                  <a:pt x="571" y="787"/>
                </a:cubicBezTo>
                <a:cubicBezTo>
                  <a:pt x="570" y="786"/>
                  <a:pt x="570" y="786"/>
                  <a:pt x="570" y="786"/>
                </a:cubicBezTo>
                <a:cubicBezTo>
                  <a:pt x="570" y="787"/>
                  <a:pt x="570" y="787"/>
                  <a:pt x="570" y="787"/>
                </a:cubicBezTo>
                <a:cubicBezTo>
                  <a:pt x="553" y="802"/>
                  <a:pt x="522" y="818"/>
                  <a:pt x="501" y="821"/>
                </a:cubicBezTo>
                <a:cubicBezTo>
                  <a:pt x="498" y="821"/>
                  <a:pt x="498" y="821"/>
                  <a:pt x="498" y="821"/>
                </a:cubicBezTo>
                <a:cubicBezTo>
                  <a:pt x="500" y="823"/>
                  <a:pt x="500" y="823"/>
                  <a:pt x="500" y="823"/>
                </a:cubicBezTo>
                <a:cubicBezTo>
                  <a:pt x="511" y="835"/>
                  <a:pt x="526" y="844"/>
                  <a:pt x="542" y="849"/>
                </a:cubicBezTo>
                <a:cubicBezTo>
                  <a:pt x="543" y="850"/>
                  <a:pt x="543" y="850"/>
                  <a:pt x="543" y="850"/>
                </a:cubicBezTo>
                <a:cubicBezTo>
                  <a:pt x="543" y="849"/>
                  <a:pt x="543" y="849"/>
                  <a:pt x="543" y="849"/>
                </a:cubicBezTo>
                <a:cubicBezTo>
                  <a:pt x="561" y="841"/>
                  <a:pt x="584" y="819"/>
                  <a:pt x="591" y="790"/>
                </a:cubicBezTo>
                <a:close/>
                <a:moveTo>
                  <a:pt x="519" y="51"/>
                </a:moveTo>
                <a:cubicBezTo>
                  <a:pt x="519" y="47"/>
                  <a:pt x="518" y="42"/>
                  <a:pt x="517" y="38"/>
                </a:cubicBezTo>
                <a:cubicBezTo>
                  <a:pt x="516" y="38"/>
                  <a:pt x="516" y="38"/>
                  <a:pt x="516" y="38"/>
                </a:cubicBezTo>
                <a:cubicBezTo>
                  <a:pt x="496" y="48"/>
                  <a:pt x="496" y="48"/>
                  <a:pt x="496" y="48"/>
                </a:cubicBezTo>
                <a:cubicBezTo>
                  <a:pt x="496" y="48"/>
                  <a:pt x="496" y="48"/>
                  <a:pt x="496" y="48"/>
                </a:cubicBezTo>
                <a:cubicBezTo>
                  <a:pt x="496" y="49"/>
                  <a:pt x="496" y="50"/>
                  <a:pt x="496" y="51"/>
                </a:cubicBezTo>
                <a:cubicBezTo>
                  <a:pt x="496" y="52"/>
                  <a:pt x="496" y="53"/>
                  <a:pt x="496" y="54"/>
                </a:cubicBezTo>
                <a:cubicBezTo>
                  <a:pt x="496" y="54"/>
                  <a:pt x="496" y="54"/>
                  <a:pt x="496" y="54"/>
                </a:cubicBezTo>
                <a:cubicBezTo>
                  <a:pt x="516" y="65"/>
                  <a:pt x="516" y="65"/>
                  <a:pt x="516" y="65"/>
                </a:cubicBezTo>
                <a:cubicBezTo>
                  <a:pt x="517" y="65"/>
                  <a:pt x="517" y="65"/>
                  <a:pt x="517" y="65"/>
                </a:cubicBezTo>
                <a:cubicBezTo>
                  <a:pt x="518" y="60"/>
                  <a:pt x="519" y="56"/>
                  <a:pt x="519" y="51"/>
                </a:cubicBezTo>
                <a:close/>
                <a:moveTo>
                  <a:pt x="495" y="364"/>
                </a:moveTo>
                <a:cubicBezTo>
                  <a:pt x="495" y="365"/>
                  <a:pt x="495" y="365"/>
                  <a:pt x="495" y="365"/>
                </a:cubicBezTo>
                <a:cubicBezTo>
                  <a:pt x="496" y="365"/>
                  <a:pt x="496" y="365"/>
                  <a:pt x="496" y="365"/>
                </a:cubicBezTo>
                <a:cubicBezTo>
                  <a:pt x="496" y="365"/>
                  <a:pt x="497" y="364"/>
                  <a:pt x="497" y="364"/>
                </a:cubicBezTo>
                <a:cubicBezTo>
                  <a:pt x="499" y="364"/>
                  <a:pt x="500" y="365"/>
                  <a:pt x="502" y="365"/>
                </a:cubicBezTo>
                <a:cubicBezTo>
                  <a:pt x="502" y="365"/>
                  <a:pt x="502" y="365"/>
                  <a:pt x="502" y="365"/>
                </a:cubicBezTo>
                <a:cubicBezTo>
                  <a:pt x="502" y="365"/>
                  <a:pt x="502" y="365"/>
                  <a:pt x="502" y="365"/>
                </a:cubicBezTo>
                <a:cubicBezTo>
                  <a:pt x="507" y="360"/>
                  <a:pt x="517" y="354"/>
                  <a:pt x="524" y="353"/>
                </a:cubicBezTo>
                <a:cubicBezTo>
                  <a:pt x="525" y="352"/>
                  <a:pt x="525" y="352"/>
                  <a:pt x="525" y="352"/>
                </a:cubicBezTo>
                <a:cubicBezTo>
                  <a:pt x="524" y="352"/>
                  <a:pt x="524" y="352"/>
                  <a:pt x="524" y="352"/>
                </a:cubicBezTo>
                <a:cubicBezTo>
                  <a:pt x="520" y="348"/>
                  <a:pt x="515" y="346"/>
                  <a:pt x="510" y="344"/>
                </a:cubicBezTo>
                <a:cubicBezTo>
                  <a:pt x="509" y="344"/>
                  <a:pt x="509" y="344"/>
                  <a:pt x="509" y="344"/>
                </a:cubicBezTo>
                <a:cubicBezTo>
                  <a:pt x="509" y="344"/>
                  <a:pt x="509" y="344"/>
                  <a:pt x="509" y="344"/>
                </a:cubicBezTo>
                <a:cubicBezTo>
                  <a:pt x="504" y="347"/>
                  <a:pt x="497" y="355"/>
                  <a:pt x="495" y="364"/>
                </a:cubicBezTo>
                <a:close/>
                <a:moveTo>
                  <a:pt x="519" y="956"/>
                </a:moveTo>
                <a:cubicBezTo>
                  <a:pt x="519" y="956"/>
                  <a:pt x="519" y="956"/>
                  <a:pt x="519" y="956"/>
                </a:cubicBezTo>
                <a:cubicBezTo>
                  <a:pt x="517" y="955"/>
                  <a:pt x="515" y="954"/>
                  <a:pt x="513" y="953"/>
                </a:cubicBezTo>
                <a:cubicBezTo>
                  <a:pt x="513" y="953"/>
                  <a:pt x="513" y="953"/>
                  <a:pt x="513" y="953"/>
                </a:cubicBezTo>
                <a:cubicBezTo>
                  <a:pt x="493" y="963"/>
                  <a:pt x="493" y="963"/>
                  <a:pt x="493" y="963"/>
                </a:cubicBezTo>
                <a:cubicBezTo>
                  <a:pt x="494" y="963"/>
                  <a:pt x="494" y="963"/>
                  <a:pt x="494" y="963"/>
                </a:cubicBezTo>
                <a:cubicBezTo>
                  <a:pt x="500" y="971"/>
                  <a:pt x="509" y="975"/>
                  <a:pt x="518" y="976"/>
                </a:cubicBezTo>
                <a:cubicBezTo>
                  <a:pt x="519" y="976"/>
                  <a:pt x="519" y="976"/>
                  <a:pt x="519" y="976"/>
                </a:cubicBezTo>
                <a:lnTo>
                  <a:pt x="519" y="956"/>
                </a:lnTo>
                <a:close/>
                <a:moveTo>
                  <a:pt x="493" y="924"/>
                </a:moveTo>
                <a:cubicBezTo>
                  <a:pt x="513" y="934"/>
                  <a:pt x="513" y="934"/>
                  <a:pt x="513" y="934"/>
                </a:cubicBezTo>
                <a:cubicBezTo>
                  <a:pt x="513" y="934"/>
                  <a:pt x="513" y="934"/>
                  <a:pt x="513" y="934"/>
                </a:cubicBezTo>
                <a:cubicBezTo>
                  <a:pt x="515" y="933"/>
                  <a:pt x="517" y="932"/>
                  <a:pt x="519" y="931"/>
                </a:cubicBezTo>
                <a:cubicBezTo>
                  <a:pt x="519" y="931"/>
                  <a:pt x="519" y="931"/>
                  <a:pt x="519" y="931"/>
                </a:cubicBezTo>
                <a:cubicBezTo>
                  <a:pt x="519" y="910"/>
                  <a:pt x="519" y="910"/>
                  <a:pt x="519" y="910"/>
                </a:cubicBezTo>
                <a:cubicBezTo>
                  <a:pt x="518" y="910"/>
                  <a:pt x="518" y="910"/>
                  <a:pt x="518" y="910"/>
                </a:cubicBezTo>
                <a:cubicBezTo>
                  <a:pt x="509" y="911"/>
                  <a:pt x="500" y="916"/>
                  <a:pt x="494" y="923"/>
                </a:cubicBezTo>
                <a:lnTo>
                  <a:pt x="493" y="924"/>
                </a:lnTo>
                <a:close/>
                <a:moveTo>
                  <a:pt x="516" y="66"/>
                </a:moveTo>
                <a:cubicBezTo>
                  <a:pt x="496" y="56"/>
                  <a:pt x="496" y="56"/>
                  <a:pt x="496" y="56"/>
                </a:cubicBezTo>
                <a:cubicBezTo>
                  <a:pt x="495" y="56"/>
                  <a:pt x="495" y="56"/>
                  <a:pt x="495" y="56"/>
                </a:cubicBezTo>
                <a:cubicBezTo>
                  <a:pt x="495" y="57"/>
                  <a:pt x="494" y="58"/>
                  <a:pt x="493" y="59"/>
                </a:cubicBezTo>
                <a:cubicBezTo>
                  <a:pt x="493" y="60"/>
                  <a:pt x="493" y="60"/>
                  <a:pt x="493" y="60"/>
                </a:cubicBezTo>
                <a:cubicBezTo>
                  <a:pt x="513" y="70"/>
                  <a:pt x="513" y="70"/>
                  <a:pt x="513" y="70"/>
                </a:cubicBezTo>
                <a:cubicBezTo>
                  <a:pt x="513" y="70"/>
                  <a:pt x="513" y="70"/>
                  <a:pt x="513" y="70"/>
                </a:cubicBezTo>
                <a:cubicBezTo>
                  <a:pt x="514" y="69"/>
                  <a:pt x="515" y="68"/>
                  <a:pt x="515" y="67"/>
                </a:cubicBezTo>
                <a:lnTo>
                  <a:pt x="516" y="66"/>
                </a:lnTo>
                <a:close/>
                <a:moveTo>
                  <a:pt x="513" y="32"/>
                </a:moveTo>
                <a:cubicBezTo>
                  <a:pt x="493" y="43"/>
                  <a:pt x="493" y="43"/>
                  <a:pt x="493" y="43"/>
                </a:cubicBezTo>
                <a:cubicBezTo>
                  <a:pt x="493" y="43"/>
                  <a:pt x="493" y="43"/>
                  <a:pt x="493" y="43"/>
                </a:cubicBezTo>
                <a:cubicBezTo>
                  <a:pt x="494" y="44"/>
                  <a:pt x="495" y="45"/>
                  <a:pt x="495" y="46"/>
                </a:cubicBezTo>
                <a:cubicBezTo>
                  <a:pt x="496" y="47"/>
                  <a:pt x="496" y="47"/>
                  <a:pt x="496" y="47"/>
                </a:cubicBezTo>
                <a:cubicBezTo>
                  <a:pt x="516" y="36"/>
                  <a:pt x="516" y="36"/>
                  <a:pt x="516" y="36"/>
                </a:cubicBezTo>
                <a:cubicBezTo>
                  <a:pt x="515" y="36"/>
                  <a:pt x="515" y="36"/>
                  <a:pt x="515" y="36"/>
                </a:cubicBezTo>
                <a:cubicBezTo>
                  <a:pt x="515" y="35"/>
                  <a:pt x="514" y="34"/>
                  <a:pt x="513" y="33"/>
                </a:cubicBezTo>
                <a:lnTo>
                  <a:pt x="513" y="32"/>
                </a:lnTo>
                <a:close/>
                <a:moveTo>
                  <a:pt x="550" y="523"/>
                </a:moveTo>
                <a:cubicBezTo>
                  <a:pt x="549" y="514"/>
                  <a:pt x="546" y="506"/>
                  <a:pt x="541" y="498"/>
                </a:cubicBezTo>
                <a:cubicBezTo>
                  <a:pt x="541" y="498"/>
                  <a:pt x="541" y="498"/>
                  <a:pt x="541" y="498"/>
                </a:cubicBezTo>
                <a:cubicBezTo>
                  <a:pt x="541" y="498"/>
                  <a:pt x="541" y="498"/>
                  <a:pt x="541" y="498"/>
                </a:cubicBezTo>
                <a:cubicBezTo>
                  <a:pt x="537" y="497"/>
                  <a:pt x="532" y="497"/>
                  <a:pt x="526" y="497"/>
                </a:cubicBezTo>
                <a:cubicBezTo>
                  <a:pt x="515" y="498"/>
                  <a:pt x="502" y="502"/>
                  <a:pt x="493" y="509"/>
                </a:cubicBezTo>
                <a:cubicBezTo>
                  <a:pt x="492" y="509"/>
                  <a:pt x="492" y="509"/>
                  <a:pt x="492" y="509"/>
                </a:cubicBezTo>
                <a:cubicBezTo>
                  <a:pt x="493" y="510"/>
                  <a:pt x="493" y="510"/>
                  <a:pt x="493" y="510"/>
                </a:cubicBezTo>
                <a:cubicBezTo>
                  <a:pt x="496" y="512"/>
                  <a:pt x="499" y="514"/>
                  <a:pt x="501" y="517"/>
                </a:cubicBezTo>
                <a:cubicBezTo>
                  <a:pt x="501" y="518"/>
                  <a:pt x="501" y="518"/>
                  <a:pt x="501" y="518"/>
                </a:cubicBezTo>
                <a:cubicBezTo>
                  <a:pt x="502" y="518"/>
                  <a:pt x="502" y="518"/>
                  <a:pt x="502" y="518"/>
                </a:cubicBezTo>
                <a:cubicBezTo>
                  <a:pt x="516" y="517"/>
                  <a:pt x="537" y="520"/>
                  <a:pt x="549" y="526"/>
                </a:cubicBezTo>
                <a:cubicBezTo>
                  <a:pt x="550" y="527"/>
                  <a:pt x="550" y="527"/>
                  <a:pt x="550" y="527"/>
                </a:cubicBezTo>
                <a:cubicBezTo>
                  <a:pt x="550" y="525"/>
                  <a:pt x="550" y="525"/>
                  <a:pt x="550" y="525"/>
                </a:cubicBezTo>
                <a:cubicBezTo>
                  <a:pt x="550" y="525"/>
                  <a:pt x="550" y="524"/>
                  <a:pt x="550" y="523"/>
                </a:cubicBezTo>
                <a:close/>
                <a:moveTo>
                  <a:pt x="502" y="372"/>
                </a:moveTo>
                <a:cubicBezTo>
                  <a:pt x="501" y="371"/>
                  <a:pt x="499" y="371"/>
                  <a:pt x="497" y="371"/>
                </a:cubicBezTo>
                <a:cubicBezTo>
                  <a:pt x="496" y="371"/>
                  <a:pt x="494" y="372"/>
                  <a:pt x="493" y="373"/>
                </a:cubicBezTo>
                <a:cubicBezTo>
                  <a:pt x="490" y="375"/>
                  <a:pt x="491" y="379"/>
                  <a:pt x="493" y="381"/>
                </a:cubicBezTo>
                <a:cubicBezTo>
                  <a:pt x="495" y="382"/>
                  <a:pt x="496" y="383"/>
                  <a:pt x="498" y="383"/>
                </a:cubicBezTo>
                <a:cubicBezTo>
                  <a:pt x="500" y="383"/>
                  <a:pt x="502" y="382"/>
                  <a:pt x="503" y="381"/>
                </a:cubicBezTo>
                <a:cubicBezTo>
                  <a:pt x="504" y="380"/>
                  <a:pt x="505" y="378"/>
                  <a:pt x="504" y="376"/>
                </a:cubicBezTo>
                <a:cubicBezTo>
                  <a:pt x="504" y="375"/>
                  <a:pt x="504" y="373"/>
                  <a:pt x="502" y="372"/>
                </a:cubicBezTo>
                <a:close/>
                <a:moveTo>
                  <a:pt x="491" y="1041"/>
                </a:moveTo>
                <a:cubicBezTo>
                  <a:pt x="491" y="1041"/>
                  <a:pt x="491" y="1041"/>
                  <a:pt x="491" y="1041"/>
                </a:cubicBezTo>
                <a:cubicBezTo>
                  <a:pt x="493" y="1041"/>
                  <a:pt x="494" y="1042"/>
                  <a:pt x="495" y="1043"/>
                </a:cubicBezTo>
                <a:cubicBezTo>
                  <a:pt x="496" y="1043"/>
                  <a:pt x="496" y="1043"/>
                  <a:pt x="496" y="1043"/>
                </a:cubicBezTo>
                <a:cubicBezTo>
                  <a:pt x="496" y="1043"/>
                  <a:pt x="496" y="1043"/>
                  <a:pt x="496" y="1043"/>
                </a:cubicBezTo>
                <a:cubicBezTo>
                  <a:pt x="500" y="1039"/>
                  <a:pt x="503" y="1034"/>
                  <a:pt x="506" y="1029"/>
                </a:cubicBezTo>
                <a:cubicBezTo>
                  <a:pt x="506" y="1029"/>
                  <a:pt x="506" y="1029"/>
                  <a:pt x="506" y="1029"/>
                </a:cubicBezTo>
                <a:cubicBezTo>
                  <a:pt x="506" y="1029"/>
                  <a:pt x="506" y="1029"/>
                  <a:pt x="506" y="1029"/>
                </a:cubicBezTo>
                <a:cubicBezTo>
                  <a:pt x="502" y="1027"/>
                  <a:pt x="499" y="1025"/>
                  <a:pt x="495" y="1024"/>
                </a:cubicBezTo>
                <a:cubicBezTo>
                  <a:pt x="494" y="1024"/>
                  <a:pt x="494" y="1024"/>
                  <a:pt x="494" y="1024"/>
                </a:cubicBezTo>
                <a:cubicBezTo>
                  <a:pt x="494" y="1025"/>
                  <a:pt x="494" y="1025"/>
                  <a:pt x="494" y="1025"/>
                </a:cubicBezTo>
                <a:cubicBezTo>
                  <a:pt x="492" y="1030"/>
                  <a:pt x="491" y="1035"/>
                  <a:pt x="491" y="1041"/>
                </a:cubicBezTo>
                <a:close/>
                <a:moveTo>
                  <a:pt x="506" y="1079"/>
                </a:moveTo>
                <a:cubicBezTo>
                  <a:pt x="506" y="1078"/>
                  <a:pt x="506" y="1078"/>
                  <a:pt x="506" y="1078"/>
                </a:cubicBezTo>
                <a:cubicBezTo>
                  <a:pt x="503" y="1073"/>
                  <a:pt x="500" y="1069"/>
                  <a:pt x="496" y="1065"/>
                </a:cubicBezTo>
                <a:cubicBezTo>
                  <a:pt x="496" y="1064"/>
                  <a:pt x="496" y="1064"/>
                  <a:pt x="496" y="1064"/>
                </a:cubicBezTo>
                <a:cubicBezTo>
                  <a:pt x="495" y="1065"/>
                  <a:pt x="495" y="1065"/>
                  <a:pt x="495" y="1065"/>
                </a:cubicBezTo>
                <a:cubicBezTo>
                  <a:pt x="494" y="1065"/>
                  <a:pt x="492" y="1066"/>
                  <a:pt x="491" y="1066"/>
                </a:cubicBezTo>
                <a:cubicBezTo>
                  <a:pt x="491" y="1066"/>
                  <a:pt x="491" y="1066"/>
                  <a:pt x="491" y="1066"/>
                </a:cubicBezTo>
                <a:cubicBezTo>
                  <a:pt x="491" y="1067"/>
                  <a:pt x="491" y="1067"/>
                  <a:pt x="491" y="1067"/>
                </a:cubicBezTo>
                <a:cubicBezTo>
                  <a:pt x="491" y="1072"/>
                  <a:pt x="492" y="1077"/>
                  <a:pt x="494" y="1083"/>
                </a:cubicBezTo>
                <a:cubicBezTo>
                  <a:pt x="494" y="1083"/>
                  <a:pt x="494" y="1083"/>
                  <a:pt x="494" y="1083"/>
                </a:cubicBezTo>
                <a:cubicBezTo>
                  <a:pt x="494" y="1083"/>
                  <a:pt x="494" y="1083"/>
                  <a:pt x="494" y="1083"/>
                </a:cubicBezTo>
                <a:cubicBezTo>
                  <a:pt x="498" y="1082"/>
                  <a:pt x="502" y="1081"/>
                  <a:pt x="506" y="1079"/>
                </a:cubicBezTo>
                <a:close/>
                <a:moveTo>
                  <a:pt x="492" y="962"/>
                </a:moveTo>
                <a:cubicBezTo>
                  <a:pt x="512" y="952"/>
                  <a:pt x="512" y="952"/>
                  <a:pt x="512" y="952"/>
                </a:cubicBezTo>
                <a:cubicBezTo>
                  <a:pt x="512" y="951"/>
                  <a:pt x="512" y="951"/>
                  <a:pt x="512" y="951"/>
                </a:cubicBezTo>
                <a:cubicBezTo>
                  <a:pt x="511" y="950"/>
                  <a:pt x="510" y="949"/>
                  <a:pt x="510" y="948"/>
                </a:cubicBezTo>
                <a:cubicBezTo>
                  <a:pt x="510" y="948"/>
                  <a:pt x="510" y="948"/>
                  <a:pt x="510" y="948"/>
                </a:cubicBezTo>
                <a:cubicBezTo>
                  <a:pt x="490" y="958"/>
                  <a:pt x="490" y="958"/>
                  <a:pt x="490" y="958"/>
                </a:cubicBezTo>
                <a:cubicBezTo>
                  <a:pt x="490" y="958"/>
                  <a:pt x="490" y="958"/>
                  <a:pt x="490" y="958"/>
                </a:cubicBezTo>
                <a:cubicBezTo>
                  <a:pt x="491" y="960"/>
                  <a:pt x="491" y="961"/>
                  <a:pt x="492" y="961"/>
                </a:cubicBezTo>
                <a:lnTo>
                  <a:pt x="492" y="962"/>
                </a:lnTo>
                <a:close/>
                <a:moveTo>
                  <a:pt x="490" y="929"/>
                </a:moveTo>
                <a:cubicBezTo>
                  <a:pt x="510" y="939"/>
                  <a:pt x="510" y="939"/>
                  <a:pt x="510" y="939"/>
                </a:cubicBezTo>
                <a:cubicBezTo>
                  <a:pt x="510" y="938"/>
                  <a:pt x="510" y="938"/>
                  <a:pt x="510" y="938"/>
                </a:cubicBezTo>
                <a:cubicBezTo>
                  <a:pt x="510" y="937"/>
                  <a:pt x="511" y="936"/>
                  <a:pt x="512" y="936"/>
                </a:cubicBezTo>
                <a:cubicBezTo>
                  <a:pt x="512" y="935"/>
                  <a:pt x="512" y="935"/>
                  <a:pt x="512" y="935"/>
                </a:cubicBezTo>
                <a:cubicBezTo>
                  <a:pt x="492" y="925"/>
                  <a:pt x="492" y="925"/>
                  <a:pt x="492" y="925"/>
                </a:cubicBezTo>
                <a:cubicBezTo>
                  <a:pt x="492" y="925"/>
                  <a:pt x="492" y="925"/>
                  <a:pt x="492" y="925"/>
                </a:cubicBezTo>
                <a:cubicBezTo>
                  <a:pt x="491" y="926"/>
                  <a:pt x="491" y="927"/>
                  <a:pt x="490" y="928"/>
                </a:cubicBezTo>
                <a:lnTo>
                  <a:pt x="490" y="929"/>
                </a:lnTo>
                <a:close/>
                <a:moveTo>
                  <a:pt x="489" y="957"/>
                </a:moveTo>
                <a:cubicBezTo>
                  <a:pt x="509" y="946"/>
                  <a:pt x="509" y="946"/>
                  <a:pt x="509" y="946"/>
                </a:cubicBezTo>
                <a:cubicBezTo>
                  <a:pt x="509" y="946"/>
                  <a:pt x="509" y="946"/>
                  <a:pt x="509" y="946"/>
                </a:cubicBezTo>
                <a:cubicBezTo>
                  <a:pt x="509" y="945"/>
                  <a:pt x="509" y="944"/>
                  <a:pt x="509" y="943"/>
                </a:cubicBezTo>
                <a:cubicBezTo>
                  <a:pt x="509" y="942"/>
                  <a:pt x="509" y="942"/>
                  <a:pt x="509" y="941"/>
                </a:cubicBezTo>
                <a:cubicBezTo>
                  <a:pt x="509" y="940"/>
                  <a:pt x="509" y="940"/>
                  <a:pt x="509" y="940"/>
                </a:cubicBezTo>
                <a:cubicBezTo>
                  <a:pt x="489" y="930"/>
                  <a:pt x="489" y="930"/>
                  <a:pt x="489" y="930"/>
                </a:cubicBezTo>
                <a:cubicBezTo>
                  <a:pt x="489" y="930"/>
                  <a:pt x="489" y="930"/>
                  <a:pt x="489" y="930"/>
                </a:cubicBezTo>
                <a:cubicBezTo>
                  <a:pt x="487" y="935"/>
                  <a:pt x="486" y="939"/>
                  <a:pt x="486" y="943"/>
                </a:cubicBezTo>
                <a:cubicBezTo>
                  <a:pt x="486" y="948"/>
                  <a:pt x="487" y="952"/>
                  <a:pt x="489" y="956"/>
                </a:cubicBezTo>
                <a:lnTo>
                  <a:pt x="489" y="957"/>
                </a:lnTo>
                <a:close/>
                <a:moveTo>
                  <a:pt x="512" y="71"/>
                </a:moveTo>
                <a:cubicBezTo>
                  <a:pt x="492" y="61"/>
                  <a:pt x="492" y="61"/>
                  <a:pt x="492" y="61"/>
                </a:cubicBezTo>
                <a:cubicBezTo>
                  <a:pt x="492" y="61"/>
                  <a:pt x="492" y="61"/>
                  <a:pt x="492" y="61"/>
                </a:cubicBezTo>
                <a:cubicBezTo>
                  <a:pt x="490" y="62"/>
                  <a:pt x="488" y="63"/>
                  <a:pt x="486" y="64"/>
                </a:cubicBezTo>
                <a:cubicBezTo>
                  <a:pt x="486" y="64"/>
                  <a:pt x="486" y="64"/>
                  <a:pt x="486" y="64"/>
                </a:cubicBezTo>
                <a:cubicBezTo>
                  <a:pt x="486" y="85"/>
                  <a:pt x="486" y="85"/>
                  <a:pt x="486" y="85"/>
                </a:cubicBezTo>
                <a:cubicBezTo>
                  <a:pt x="487" y="85"/>
                  <a:pt x="487" y="85"/>
                  <a:pt x="487" y="85"/>
                </a:cubicBezTo>
                <a:cubicBezTo>
                  <a:pt x="497" y="84"/>
                  <a:pt x="506" y="79"/>
                  <a:pt x="512" y="72"/>
                </a:cubicBezTo>
                <a:lnTo>
                  <a:pt x="512" y="71"/>
                </a:lnTo>
                <a:close/>
                <a:moveTo>
                  <a:pt x="486" y="39"/>
                </a:moveTo>
                <a:cubicBezTo>
                  <a:pt x="486" y="39"/>
                  <a:pt x="486" y="39"/>
                  <a:pt x="486" y="39"/>
                </a:cubicBezTo>
                <a:cubicBezTo>
                  <a:pt x="488" y="39"/>
                  <a:pt x="490" y="40"/>
                  <a:pt x="492" y="42"/>
                </a:cubicBezTo>
                <a:cubicBezTo>
                  <a:pt x="492" y="42"/>
                  <a:pt x="492" y="42"/>
                  <a:pt x="492" y="42"/>
                </a:cubicBezTo>
                <a:cubicBezTo>
                  <a:pt x="512" y="31"/>
                  <a:pt x="512" y="31"/>
                  <a:pt x="512" y="31"/>
                </a:cubicBezTo>
                <a:cubicBezTo>
                  <a:pt x="512" y="31"/>
                  <a:pt x="512" y="31"/>
                  <a:pt x="512" y="31"/>
                </a:cubicBezTo>
                <a:cubicBezTo>
                  <a:pt x="506" y="23"/>
                  <a:pt x="497" y="19"/>
                  <a:pt x="487" y="18"/>
                </a:cubicBezTo>
                <a:cubicBezTo>
                  <a:pt x="486" y="17"/>
                  <a:pt x="486" y="17"/>
                  <a:pt x="486" y="17"/>
                </a:cubicBezTo>
                <a:lnTo>
                  <a:pt x="486" y="39"/>
                </a:lnTo>
                <a:close/>
                <a:moveTo>
                  <a:pt x="501" y="542"/>
                </a:moveTo>
                <a:cubicBezTo>
                  <a:pt x="500" y="541"/>
                  <a:pt x="500" y="541"/>
                  <a:pt x="500" y="541"/>
                </a:cubicBezTo>
                <a:cubicBezTo>
                  <a:pt x="500" y="542"/>
                  <a:pt x="500" y="542"/>
                  <a:pt x="500" y="542"/>
                </a:cubicBezTo>
                <a:cubicBezTo>
                  <a:pt x="498" y="545"/>
                  <a:pt x="495" y="547"/>
                  <a:pt x="492" y="549"/>
                </a:cubicBezTo>
                <a:cubicBezTo>
                  <a:pt x="491" y="549"/>
                  <a:pt x="491" y="549"/>
                  <a:pt x="491" y="549"/>
                </a:cubicBezTo>
                <a:cubicBezTo>
                  <a:pt x="491" y="550"/>
                  <a:pt x="491" y="550"/>
                  <a:pt x="491" y="550"/>
                </a:cubicBezTo>
                <a:cubicBezTo>
                  <a:pt x="492" y="563"/>
                  <a:pt x="489" y="582"/>
                  <a:pt x="482" y="592"/>
                </a:cubicBezTo>
                <a:cubicBezTo>
                  <a:pt x="481" y="594"/>
                  <a:pt x="481" y="594"/>
                  <a:pt x="481" y="594"/>
                </a:cubicBezTo>
                <a:cubicBezTo>
                  <a:pt x="483" y="594"/>
                  <a:pt x="483" y="594"/>
                  <a:pt x="483" y="594"/>
                </a:cubicBezTo>
                <a:cubicBezTo>
                  <a:pt x="483" y="594"/>
                  <a:pt x="484" y="594"/>
                  <a:pt x="485" y="593"/>
                </a:cubicBezTo>
                <a:cubicBezTo>
                  <a:pt x="495" y="593"/>
                  <a:pt x="504" y="590"/>
                  <a:pt x="513" y="586"/>
                </a:cubicBezTo>
                <a:cubicBezTo>
                  <a:pt x="513" y="586"/>
                  <a:pt x="513" y="586"/>
                  <a:pt x="513" y="586"/>
                </a:cubicBezTo>
                <a:cubicBezTo>
                  <a:pt x="513" y="585"/>
                  <a:pt x="513" y="585"/>
                  <a:pt x="513" y="585"/>
                </a:cubicBezTo>
                <a:cubicBezTo>
                  <a:pt x="516" y="575"/>
                  <a:pt x="513" y="556"/>
                  <a:pt x="501" y="542"/>
                </a:cubicBezTo>
                <a:close/>
                <a:moveTo>
                  <a:pt x="486" y="370"/>
                </a:moveTo>
                <a:cubicBezTo>
                  <a:pt x="486" y="370"/>
                  <a:pt x="486" y="370"/>
                  <a:pt x="486" y="370"/>
                </a:cubicBezTo>
                <a:cubicBezTo>
                  <a:pt x="487" y="370"/>
                  <a:pt x="487" y="370"/>
                  <a:pt x="487" y="370"/>
                </a:cubicBezTo>
                <a:cubicBezTo>
                  <a:pt x="488" y="368"/>
                  <a:pt x="489" y="367"/>
                  <a:pt x="491" y="366"/>
                </a:cubicBezTo>
                <a:cubicBezTo>
                  <a:pt x="492" y="366"/>
                  <a:pt x="492" y="366"/>
                  <a:pt x="492" y="366"/>
                </a:cubicBezTo>
                <a:cubicBezTo>
                  <a:pt x="492" y="366"/>
                  <a:pt x="492" y="366"/>
                  <a:pt x="492" y="366"/>
                </a:cubicBezTo>
                <a:cubicBezTo>
                  <a:pt x="491" y="359"/>
                  <a:pt x="493" y="348"/>
                  <a:pt x="497" y="343"/>
                </a:cubicBezTo>
                <a:cubicBezTo>
                  <a:pt x="498" y="342"/>
                  <a:pt x="498" y="342"/>
                  <a:pt x="498" y="342"/>
                </a:cubicBezTo>
                <a:cubicBezTo>
                  <a:pt x="497" y="342"/>
                  <a:pt x="497" y="342"/>
                  <a:pt x="497" y="342"/>
                </a:cubicBezTo>
                <a:cubicBezTo>
                  <a:pt x="496" y="342"/>
                  <a:pt x="496" y="342"/>
                  <a:pt x="495" y="342"/>
                </a:cubicBezTo>
                <a:cubicBezTo>
                  <a:pt x="490" y="343"/>
                  <a:pt x="485" y="344"/>
                  <a:pt x="481" y="346"/>
                </a:cubicBezTo>
                <a:cubicBezTo>
                  <a:pt x="480" y="346"/>
                  <a:pt x="480" y="346"/>
                  <a:pt x="480" y="346"/>
                </a:cubicBezTo>
                <a:cubicBezTo>
                  <a:pt x="480" y="346"/>
                  <a:pt x="480" y="346"/>
                  <a:pt x="480" y="346"/>
                </a:cubicBezTo>
                <a:cubicBezTo>
                  <a:pt x="479" y="352"/>
                  <a:pt x="480" y="362"/>
                  <a:pt x="486" y="370"/>
                </a:cubicBezTo>
                <a:close/>
                <a:moveTo>
                  <a:pt x="484" y="64"/>
                </a:moveTo>
                <a:cubicBezTo>
                  <a:pt x="484" y="64"/>
                  <a:pt x="484" y="64"/>
                  <a:pt x="484" y="64"/>
                </a:cubicBezTo>
                <a:cubicBezTo>
                  <a:pt x="482" y="64"/>
                  <a:pt x="482" y="64"/>
                  <a:pt x="480" y="64"/>
                </a:cubicBezTo>
                <a:cubicBezTo>
                  <a:pt x="480" y="64"/>
                  <a:pt x="480" y="64"/>
                  <a:pt x="480" y="64"/>
                </a:cubicBezTo>
                <a:cubicBezTo>
                  <a:pt x="480" y="85"/>
                  <a:pt x="480" y="85"/>
                  <a:pt x="480" y="85"/>
                </a:cubicBezTo>
                <a:cubicBezTo>
                  <a:pt x="480" y="85"/>
                  <a:pt x="480" y="85"/>
                  <a:pt x="480" y="85"/>
                </a:cubicBezTo>
                <a:cubicBezTo>
                  <a:pt x="481" y="85"/>
                  <a:pt x="481" y="85"/>
                  <a:pt x="482" y="85"/>
                </a:cubicBezTo>
                <a:cubicBezTo>
                  <a:pt x="483" y="85"/>
                  <a:pt x="483" y="85"/>
                  <a:pt x="484" y="85"/>
                </a:cubicBezTo>
                <a:cubicBezTo>
                  <a:pt x="484" y="85"/>
                  <a:pt x="484" y="85"/>
                  <a:pt x="484" y="85"/>
                </a:cubicBezTo>
                <a:lnTo>
                  <a:pt x="484" y="64"/>
                </a:lnTo>
                <a:close/>
                <a:moveTo>
                  <a:pt x="480" y="38"/>
                </a:moveTo>
                <a:cubicBezTo>
                  <a:pt x="480" y="38"/>
                  <a:pt x="480" y="38"/>
                  <a:pt x="480" y="38"/>
                </a:cubicBezTo>
                <a:cubicBezTo>
                  <a:pt x="481" y="38"/>
                  <a:pt x="482" y="38"/>
                  <a:pt x="484" y="38"/>
                </a:cubicBezTo>
                <a:cubicBezTo>
                  <a:pt x="484" y="38"/>
                  <a:pt x="484" y="38"/>
                  <a:pt x="484" y="38"/>
                </a:cubicBezTo>
                <a:cubicBezTo>
                  <a:pt x="484" y="17"/>
                  <a:pt x="484" y="17"/>
                  <a:pt x="484" y="17"/>
                </a:cubicBezTo>
                <a:cubicBezTo>
                  <a:pt x="484" y="17"/>
                  <a:pt x="484" y="17"/>
                  <a:pt x="484" y="17"/>
                </a:cubicBezTo>
                <a:cubicBezTo>
                  <a:pt x="483" y="17"/>
                  <a:pt x="481" y="17"/>
                  <a:pt x="480" y="17"/>
                </a:cubicBezTo>
                <a:cubicBezTo>
                  <a:pt x="480" y="17"/>
                  <a:pt x="480" y="17"/>
                  <a:pt x="480" y="17"/>
                </a:cubicBezTo>
                <a:lnTo>
                  <a:pt x="480" y="38"/>
                </a:lnTo>
                <a:close/>
                <a:moveTo>
                  <a:pt x="495" y="1060"/>
                </a:moveTo>
                <a:cubicBezTo>
                  <a:pt x="499" y="1057"/>
                  <a:pt x="499" y="1051"/>
                  <a:pt x="495" y="1047"/>
                </a:cubicBezTo>
                <a:cubicBezTo>
                  <a:pt x="493" y="1045"/>
                  <a:pt x="491" y="1044"/>
                  <a:pt x="488" y="1044"/>
                </a:cubicBezTo>
                <a:cubicBezTo>
                  <a:pt x="485" y="1044"/>
                  <a:pt x="482" y="1045"/>
                  <a:pt x="481" y="1047"/>
                </a:cubicBezTo>
                <a:cubicBezTo>
                  <a:pt x="479" y="1049"/>
                  <a:pt x="478" y="1051"/>
                  <a:pt x="478" y="1054"/>
                </a:cubicBezTo>
                <a:cubicBezTo>
                  <a:pt x="478" y="1056"/>
                  <a:pt x="479" y="1058"/>
                  <a:pt x="481" y="1060"/>
                </a:cubicBezTo>
                <a:cubicBezTo>
                  <a:pt x="482" y="1062"/>
                  <a:pt x="485" y="1063"/>
                  <a:pt x="488" y="1063"/>
                </a:cubicBezTo>
                <a:cubicBezTo>
                  <a:pt x="491" y="1063"/>
                  <a:pt x="493" y="1062"/>
                  <a:pt x="495" y="1060"/>
                </a:cubicBezTo>
                <a:close/>
                <a:moveTo>
                  <a:pt x="476" y="712"/>
                </a:moveTo>
                <a:cubicBezTo>
                  <a:pt x="477" y="713"/>
                  <a:pt x="477" y="713"/>
                  <a:pt x="477" y="713"/>
                </a:cubicBezTo>
                <a:cubicBezTo>
                  <a:pt x="486" y="729"/>
                  <a:pt x="511" y="749"/>
                  <a:pt x="542" y="756"/>
                </a:cubicBezTo>
                <a:cubicBezTo>
                  <a:pt x="544" y="756"/>
                  <a:pt x="544" y="756"/>
                  <a:pt x="544" y="756"/>
                </a:cubicBezTo>
                <a:cubicBezTo>
                  <a:pt x="543" y="754"/>
                  <a:pt x="543" y="754"/>
                  <a:pt x="543" y="754"/>
                </a:cubicBezTo>
                <a:cubicBezTo>
                  <a:pt x="543" y="753"/>
                  <a:pt x="543" y="752"/>
                  <a:pt x="543" y="751"/>
                </a:cubicBezTo>
                <a:cubicBezTo>
                  <a:pt x="543" y="746"/>
                  <a:pt x="544" y="742"/>
                  <a:pt x="546" y="738"/>
                </a:cubicBezTo>
                <a:cubicBezTo>
                  <a:pt x="546" y="737"/>
                  <a:pt x="546" y="737"/>
                  <a:pt x="546" y="737"/>
                </a:cubicBezTo>
                <a:cubicBezTo>
                  <a:pt x="546" y="737"/>
                  <a:pt x="546" y="737"/>
                  <a:pt x="546" y="737"/>
                </a:cubicBezTo>
                <a:cubicBezTo>
                  <a:pt x="529" y="721"/>
                  <a:pt x="511" y="693"/>
                  <a:pt x="508" y="674"/>
                </a:cubicBezTo>
                <a:cubicBezTo>
                  <a:pt x="508" y="672"/>
                  <a:pt x="508" y="672"/>
                  <a:pt x="508" y="672"/>
                </a:cubicBezTo>
                <a:cubicBezTo>
                  <a:pt x="506" y="673"/>
                  <a:pt x="506" y="673"/>
                  <a:pt x="506" y="673"/>
                </a:cubicBezTo>
                <a:cubicBezTo>
                  <a:pt x="493" y="684"/>
                  <a:pt x="483" y="697"/>
                  <a:pt x="477" y="712"/>
                </a:cubicBezTo>
                <a:lnTo>
                  <a:pt x="476" y="712"/>
                </a:lnTo>
                <a:close/>
                <a:moveTo>
                  <a:pt x="486" y="58"/>
                </a:moveTo>
                <a:cubicBezTo>
                  <a:pt x="490" y="56"/>
                  <a:pt x="491" y="51"/>
                  <a:pt x="489" y="48"/>
                </a:cubicBezTo>
                <a:cubicBezTo>
                  <a:pt x="488" y="45"/>
                  <a:pt x="485" y="44"/>
                  <a:pt x="482" y="44"/>
                </a:cubicBezTo>
                <a:cubicBezTo>
                  <a:pt x="481" y="44"/>
                  <a:pt x="479" y="44"/>
                  <a:pt x="478" y="45"/>
                </a:cubicBezTo>
                <a:cubicBezTo>
                  <a:pt x="476" y="46"/>
                  <a:pt x="475" y="47"/>
                  <a:pt x="474" y="49"/>
                </a:cubicBezTo>
                <a:cubicBezTo>
                  <a:pt x="473" y="51"/>
                  <a:pt x="474" y="53"/>
                  <a:pt x="475" y="55"/>
                </a:cubicBezTo>
                <a:cubicBezTo>
                  <a:pt x="476" y="57"/>
                  <a:pt x="479" y="59"/>
                  <a:pt x="482" y="59"/>
                </a:cubicBezTo>
                <a:cubicBezTo>
                  <a:pt x="483" y="59"/>
                  <a:pt x="485" y="58"/>
                  <a:pt x="486" y="58"/>
                </a:cubicBezTo>
                <a:close/>
                <a:moveTo>
                  <a:pt x="473" y="505"/>
                </a:moveTo>
                <a:cubicBezTo>
                  <a:pt x="473" y="506"/>
                  <a:pt x="473" y="506"/>
                  <a:pt x="473" y="506"/>
                </a:cubicBezTo>
                <a:cubicBezTo>
                  <a:pt x="474" y="506"/>
                  <a:pt x="474" y="506"/>
                  <a:pt x="474" y="506"/>
                </a:cubicBezTo>
                <a:cubicBezTo>
                  <a:pt x="475" y="506"/>
                  <a:pt x="476" y="506"/>
                  <a:pt x="476" y="506"/>
                </a:cubicBezTo>
                <a:cubicBezTo>
                  <a:pt x="479" y="506"/>
                  <a:pt x="482" y="506"/>
                  <a:pt x="485" y="507"/>
                </a:cubicBezTo>
                <a:cubicBezTo>
                  <a:pt x="486" y="507"/>
                  <a:pt x="486" y="507"/>
                  <a:pt x="486" y="507"/>
                </a:cubicBezTo>
                <a:cubicBezTo>
                  <a:pt x="486" y="506"/>
                  <a:pt x="486" y="506"/>
                  <a:pt x="486" y="506"/>
                </a:cubicBezTo>
                <a:cubicBezTo>
                  <a:pt x="496" y="497"/>
                  <a:pt x="513" y="485"/>
                  <a:pt x="526" y="482"/>
                </a:cubicBezTo>
                <a:cubicBezTo>
                  <a:pt x="528" y="482"/>
                  <a:pt x="528" y="482"/>
                  <a:pt x="528" y="482"/>
                </a:cubicBezTo>
                <a:cubicBezTo>
                  <a:pt x="526" y="481"/>
                  <a:pt x="526" y="481"/>
                  <a:pt x="526" y="481"/>
                </a:cubicBezTo>
                <a:cubicBezTo>
                  <a:pt x="519" y="475"/>
                  <a:pt x="509" y="470"/>
                  <a:pt x="499" y="467"/>
                </a:cubicBezTo>
                <a:cubicBezTo>
                  <a:pt x="499" y="467"/>
                  <a:pt x="499" y="467"/>
                  <a:pt x="499" y="467"/>
                </a:cubicBezTo>
                <a:cubicBezTo>
                  <a:pt x="498" y="467"/>
                  <a:pt x="498" y="467"/>
                  <a:pt x="498" y="467"/>
                </a:cubicBezTo>
                <a:cubicBezTo>
                  <a:pt x="488" y="473"/>
                  <a:pt x="476" y="488"/>
                  <a:pt x="473" y="505"/>
                </a:cubicBezTo>
                <a:close/>
                <a:moveTo>
                  <a:pt x="500" y="390"/>
                </a:moveTo>
                <a:cubicBezTo>
                  <a:pt x="501" y="389"/>
                  <a:pt x="501" y="389"/>
                  <a:pt x="501" y="389"/>
                </a:cubicBezTo>
                <a:cubicBezTo>
                  <a:pt x="500" y="389"/>
                  <a:pt x="500" y="389"/>
                  <a:pt x="500" y="389"/>
                </a:cubicBezTo>
                <a:cubicBezTo>
                  <a:pt x="498" y="389"/>
                  <a:pt x="496" y="389"/>
                  <a:pt x="494" y="389"/>
                </a:cubicBezTo>
                <a:cubicBezTo>
                  <a:pt x="494" y="389"/>
                  <a:pt x="494" y="389"/>
                  <a:pt x="494" y="389"/>
                </a:cubicBezTo>
                <a:cubicBezTo>
                  <a:pt x="494" y="389"/>
                  <a:pt x="494" y="389"/>
                  <a:pt x="494" y="389"/>
                </a:cubicBezTo>
                <a:cubicBezTo>
                  <a:pt x="488" y="394"/>
                  <a:pt x="479" y="400"/>
                  <a:pt x="472" y="401"/>
                </a:cubicBezTo>
                <a:cubicBezTo>
                  <a:pt x="471" y="401"/>
                  <a:pt x="471" y="401"/>
                  <a:pt x="471" y="401"/>
                </a:cubicBezTo>
                <a:cubicBezTo>
                  <a:pt x="472" y="402"/>
                  <a:pt x="472" y="402"/>
                  <a:pt x="472" y="402"/>
                </a:cubicBezTo>
                <a:cubicBezTo>
                  <a:pt x="476" y="405"/>
                  <a:pt x="481" y="408"/>
                  <a:pt x="486" y="410"/>
                </a:cubicBezTo>
                <a:cubicBezTo>
                  <a:pt x="486" y="410"/>
                  <a:pt x="486" y="410"/>
                  <a:pt x="486" y="410"/>
                </a:cubicBezTo>
                <a:cubicBezTo>
                  <a:pt x="486" y="410"/>
                  <a:pt x="486" y="410"/>
                  <a:pt x="486" y="410"/>
                </a:cubicBezTo>
                <a:cubicBezTo>
                  <a:pt x="492" y="407"/>
                  <a:pt x="499" y="399"/>
                  <a:pt x="500" y="390"/>
                </a:cubicBezTo>
                <a:close/>
                <a:moveTo>
                  <a:pt x="469" y="1029"/>
                </a:moveTo>
                <a:cubicBezTo>
                  <a:pt x="470" y="1029"/>
                  <a:pt x="470" y="1029"/>
                  <a:pt x="470" y="1029"/>
                </a:cubicBezTo>
                <a:cubicBezTo>
                  <a:pt x="472" y="1034"/>
                  <a:pt x="476" y="1038"/>
                  <a:pt x="480" y="1043"/>
                </a:cubicBezTo>
                <a:cubicBezTo>
                  <a:pt x="480" y="1043"/>
                  <a:pt x="480" y="1043"/>
                  <a:pt x="480" y="1043"/>
                </a:cubicBezTo>
                <a:cubicBezTo>
                  <a:pt x="480" y="1043"/>
                  <a:pt x="480" y="1043"/>
                  <a:pt x="480" y="1043"/>
                </a:cubicBezTo>
                <a:cubicBezTo>
                  <a:pt x="482" y="1042"/>
                  <a:pt x="483" y="1041"/>
                  <a:pt x="485" y="1041"/>
                </a:cubicBezTo>
                <a:cubicBezTo>
                  <a:pt x="485" y="1041"/>
                  <a:pt x="485" y="1041"/>
                  <a:pt x="485" y="1041"/>
                </a:cubicBezTo>
                <a:cubicBezTo>
                  <a:pt x="485" y="1041"/>
                  <a:pt x="485" y="1041"/>
                  <a:pt x="485" y="1041"/>
                </a:cubicBezTo>
                <a:cubicBezTo>
                  <a:pt x="485" y="1035"/>
                  <a:pt x="484" y="1030"/>
                  <a:pt x="482" y="1025"/>
                </a:cubicBezTo>
                <a:cubicBezTo>
                  <a:pt x="482" y="1024"/>
                  <a:pt x="482" y="1024"/>
                  <a:pt x="482" y="1024"/>
                </a:cubicBezTo>
                <a:cubicBezTo>
                  <a:pt x="481" y="1024"/>
                  <a:pt x="481" y="1024"/>
                  <a:pt x="481" y="1024"/>
                </a:cubicBezTo>
                <a:cubicBezTo>
                  <a:pt x="477" y="1025"/>
                  <a:pt x="473" y="1027"/>
                  <a:pt x="470" y="1029"/>
                </a:cubicBezTo>
                <a:lnTo>
                  <a:pt x="469" y="1029"/>
                </a:lnTo>
                <a:close/>
                <a:moveTo>
                  <a:pt x="485" y="1066"/>
                </a:moveTo>
                <a:cubicBezTo>
                  <a:pt x="484" y="1066"/>
                  <a:pt x="484" y="1066"/>
                  <a:pt x="484" y="1066"/>
                </a:cubicBezTo>
                <a:cubicBezTo>
                  <a:pt x="483" y="1066"/>
                  <a:pt x="482" y="1065"/>
                  <a:pt x="480" y="1065"/>
                </a:cubicBezTo>
                <a:cubicBezTo>
                  <a:pt x="480" y="1064"/>
                  <a:pt x="480" y="1064"/>
                  <a:pt x="480" y="1064"/>
                </a:cubicBezTo>
                <a:cubicBezTo>
                  <a:pt x="480" y="1065"/>
                  <a:pt x="480" y="1065"/>
                  <a:pt x="480" y="1065"/>
                </a:cubicBezTo>
                <a:cubicBezTo>
                  <a:pt x="476" y="1069"/>
                  <a:pt x="472" y="1073"/>
                  <a:pt x="469" y="1078"/>
                </a:cubicBezTo>
                <a:cubicBezTo>
                  <a:pt x="469" y="1078"/>
                  <a:pt x="469" y="1078"/>
                  <a:pt x="469" y="1078"/>
                </a:cubicBezTo>
                <a:cubicBezTo>
                  <a:pt x="470" y="1079"/>
                  <a:pt x="470" y="1079"/>
                  <a:pt x="470" y="1079"/>
                </a:cubicBezTo>
                <a:cubicBezTo>
                  <a:pt x="473" y="1081"/>
                  <a:pt x="477" y="1082"/>
                  <a:pt x="481" y="1083"/>
                </a:cubicBezTo>
                <a:cubicBezTo>
                  <a:pt x="481" y="1083"/>
                  <a:pt x="481" y="1083"/>
                  <a:pt x="481" y="1083"/>
                </a:cubicBezTo>
                <a:cubicBezTo>
                  <a:pt x="482" y="1083"/>
                  <a:pt x="482" y="1083"/>
                  <a:pt x="482" y="1083"/>
                </a:cubicBezTo>
                <a:cubicBezTo>
                  <a:pt x="483" y="1077"/>
                  <a:pt x="484" y="1072"/>
                  <a:pt x="485" y="1067"/>
                </a:cubicBezTo>
                <a:lnTo>
                  <a:pt x="485" y="1066"/>
                </a:lnTo>
                <a:close/>
                <a:moveTo>
                  <a:pt x="502" y="797"/>
                </a:moveTo>
                <a:cubicBezTo>
                  <a:pt x="522" y="797"/>
                  <a:pt x="542" y="791"/>
                  <a:pt x="558" y="782"/>
                </a:cubicBezTo>
                <a:cubicBezTo>
                  <a:pt x="560" y="781"/>
                  <a:pt x="560" y="781"/>
                  <a:pt x="560" y="781"/>
                </a:cubicBezTo>
                <a:cubicBezTo>
                  <a:pt x="558" y="780"/>
                  <a:pt x="558" y="780"/>
                  <a:pt x="558" y="780"/>
                </a:cubicBezTo>
                <a:cubicBezTo>
                  <a:pt x="554" y="777"/>
                  <a:pt x="550" y="772"/>
                  <a:pt x="547" y="767"/>
                </a:cubicBezTo>
                <a:cubicBezTo>
                  <a:pt x="547" y="766"/>
                  <a:pt x="547" y="766"/>
                  <a:pt x="547" y="766"/>
                </a:cubicBezTo>
                <a:cubicBezTo>
                  <a:pt x="546" y="766"/>
                  <a:pt x="546" y="766"/>
                  <a:pt x="546" y="766"/>
                </a:cubicBezTo>
                <a:cubicBezTo>
                  <a:pt x="523" y="766"/>
                  <a:pt x="488" y="758"/>
                  <a:pt x="471" y="746"/>
                </a:cubicBezTo>
                <a:cubicBezTo>
                  <a:pt x="469" y="745"/>
                  <a:pt x="469" y="745"/>
                  <a:pt x="469" y="745"/>
                </a:cubicBezTo>
                <a:cubicBezTo>
                  <a:pt x="468" y="747"/>
                  <a:pt x="468" y="747"/>
                  <a:pt x="468" y="747"/>
                </a:cubicBezTo>
                <a:cubicBezTo>
                  <a:pt x="468" y="749"/>
                  <a:pt x="468" y="750"/>
                  <a:pt x="468" y="751"/>
                </a:cubicBezTo>
                <a:cubicBezTo>
                  <a:pt x="468" y="765"/>
                  <a:pt x="472" y="779"/>
                  <a:pt x="478" y="793"/>
                </a:cubicBezTo>
                <a:cubicBezTo>
                  <a:pt x="478" y="793"/>
                  <a:pt x="478" y="793"/>
                  <a:pt x="478" y="793"/>
                </a:cubicBezTo>
                <a:cubicBezTo>
                  <a:pt x="479" y="793"/>
                  <a:pt x="479" y="793"/>
                  <a:pt x="479" y="793"/>
                </a:cubicBezTo>
                <a:cubicBezTo>
                  <a:pt x="485" y="796"/>
                  <a:pt x="494" y="797"/>
                  <a:pt x="502" y="797"/>
                </a:cubicBezTo>
                <a:close/>
                <a:moveTo>
                  <a:pt x="578" y="942"/>
                </a:moveTo>
                <a:cubicBezTo>
                  <a:pt x="578" y="942"/>
                  <a:pt x="578" y="943"/>
                  <a:pt x="578" y="943"/>
                </a:cubicBezTo>
                <a:cubicBezTo>
                  <a:pt x="578" y="944"/>
                  <a:pt x="578" y="945"/>
                  <a:pt x="578" y="945"/>
                </a:cubicBezTo>
                <a:cubicBezTo>
                  <a:pt x="577" y="946"/>
                  <a:pt x="575" y="946"/>
                  <a:pt x="573" y="947"/>
                </a:cubicBezTo>
                <a:cubicBezTo>
                  <a:pt x="571" y="947"/>
                  <a:pt x="570" y="948"/>
                  <a:pt x="569" y="948"/>
                </a:cubicBezTo>
                <a:cubicBezTo>
                  <a:pt x="568" y="948"/>
                  <a:pt x="568" y="948"/>
                  <a:pt x="568" y="948"/>
                </a:cubicBezTo>
                <a:cubicBezTo>
                  <a:pt x="568" y="949"/>
                  <a:pt x="568" y="949"/>
                  <a:pt x="568" y="949"/>
                </a:cubicBezTo>
                <a:cubicBezTo>
                  <a:pt x="568" y="951"/>
                  <a:pt x="568" y="952"/>
                  <a:pt x="567" y="954"/>
                </a:cubicBezTo>
                <a:cubicBezTo>
                  <a:pt x="567" y="955"/>
                  <a:pt x="567" y="955"/>
                  <a:pt x="567" y="955"/>
                </a:cubicBezTo>
                <a:cubicBezTo>
                  <a:pt x="567" y="955"/>
                  <a:pt x="567" y="955"/>
                  <a:pt x="567" y="955"/>
                </a:cubicBezTo>
                <a:cubicBezTo>
                  <a:pt x="568" y="956"/>
                  <a:pt x="569" y="957"/>
                  <a:pt x="571" y="958"/>
                </a:cubicBezTo>
                <a:cubicBezTo>
                  <a:pt x="572" y="959"/>
                  <a:pt x="574" y="960"/>
                  <a:pt x="575" y="961"/>
                </a:cubicBezTo>
                <a:cubicBezTo>
                  <a:pt x="575" y="962"/>
                  <a:pt x="574" y="963"/>
                  <a:pt x="573" y="964"/>
                </a:cubicBezTo>
                <a:cubicBezTo>
                  <a:pt x="573" y="964"/>
                  <a:pt x="573" y="964"/>
                  <a:pt x="573" y="964"/>
                </a:cubicBezTo>
                <a:cubicBezTo>
                  <a:pt x="573" y="964"/>
                  <a:pt x="573" y="964"/>
                  <a:pt x="573" y="964"/>
                </a:cubicBezTo>
                <a:cubicBezTo>
                  <a:pt x="571" y="964"/>
                  <a:pt x="569" y="964"/>
                  <a:pt x="568" y="964"/>
                </a:cubicBezTo>
                <a:cubicBezTo>
                  <a:pt x="566" y="964"/>
                  <a:pt x="564" y="964"/>
                  <a:pt x="563" y="964"/>
                </a:cubicBezTo>
                <a:cubicBezTo>
                  <a:pt x="563" y="964"/>
                  <a:pt x="563" y="964"/>
                  <a:pt x="563" y="964"/>
                </a:cubicBezTo>
                <a:cubicBezTo>
                  <a:pt x="563" y="964"/>
                  <a:pt x="563" y="964"/>
                  <a:pt x="563" y="964"/>
                </a:cubicBezTo>
                <a:cubicBezTo>
                  <a:pt x="562" y="966"/>
                  <a:pt x="560" y="967"/>
                  <a:pt x="559" y="969"/>
                </a:cubicBezTo>
                <a:cubicBezTo>
                  <a:pt x="559" y="969"/>
                  <a:pt x="559" y="969"/>
                  <a:pt x="559" y="969"/>
                </a:cubicBezTo>
                <a:cubicBezTo>
                  <a:pt x="559" y="969"/>
                  <a:pt x="559" y="969"/>
                  <a:pt x="559" y="969"/>
                </a:cubicBezTo>
                <a:cubicBezTo>
                  <a:pt x="560" y="970"/>
                  <a:pt x="560" y="972"/>
                  <a:pt x="561" y="973"/>
                </a:cubicBezTo>
                <a:cubicBezTo>
                  <a:pt x="562" y="975"/>
                  <a:pt x="563" y="976"/>
                  <a:pt x="563" y="978"/>
                </a:cubicBezTo>
                <a:cubicBezTo>
                  <a:pt x="563" y="979"/>
                  <a:pt x="562" y="979"/>
                  <a:pt x="561" y="980"/>
                </a:cubicBezTo>
                <a:cubicBezTo>
                  <a:pt x="559" y="980"/>
                  <a:pt x="557" y="979"/>
                  <a:pt x="556" y="978"/>
                </a:cubicBezTo>
                <a:cubicBezTo>
                  <a:pt x="554" y="977"/>
                  <a:pt x="553" y="977"/>
                  <a:pt x="551" y="976"/>
                </a:cubicBezTo>
                <a:cubicBezTo>
                  <a:pt x="551" y="976"/>
                  <a:pt x="551" y="976"/>
                  <a:pt x="551" y="976"/>
                </a:cubicBezTo>
                <a:cubicBezTo>
                  <a:pt x="551" y="976"/>
                  <a:pt x="551" y="976"/>
                  <a:pt x="551" y="976"/>
                </a:cubicBezTo>
                <a:cubicBezTo>
                  <a:pt x="549" y="977"/>
                  <a:pt x="547" y="978"/>
                  <a:pt x="546" y="979"/>
                </a:cubicBezTo>
                <a:cubicBezTo>
                  <a:pt x="545" y="980"/>
                  <a:pt x="545" y="980"/>
                  <a:pt x="545" y="980"/>
                </a:cubicBezTo>
                <a:cubicBezTo>
                  <a:pt x="545" y="980"/>
                  <a:pt x="545" y="980"/>
                  <a:pt x="545" y="980"/>
                </a:cubicBezTo>
                <a:cubicBezTo>
                  <a:pt x="545" y="981"/>
                  <a:pt x="545" y="983"/>
                  <a:pt x="546" y="984"/>
                </a:cubicBezTo>
                <a:cubicBezTo>
                  <a:pt x="546" y="986"/>
                  <a:pt x="546" y="988"/>
                  <a:pt x="546" y="989"/>
                </a:cubicBezTo>
                <a:cubicBezTo>
                  <a:pt x="545" y="990"/>
                  <a:pt x="544" y="990"/>
                  <a:pt x="542" y="991"/>
                </a:cubicBezTo>
                <a:cubicBezTo>
                  <a:pt x="541" y="990"/>
                  <a:pt x="540" y="988"/>
                  <a:pt x="539" y="987"/>
                </a:cubicBezTo>
                <a:cubicBezTo>
                  <a:pt x="537" y="986"/>
                  <a:pt x="536" y="984"/>
                  <a:pt x="535" y="984"/>
                </a:cubicBezTo>
                <a:cubicBezTo>
                  <a:pt x="535" y="983"/>
                  <a:pt x="535" y="983"/>
                  <a:pt x="535" y="983"/>
                </a:cubicBezTo>
                <a:cubicBezTo>
                  <a:pt x="535" y="983"/>
                  <a:pt x="535" y="983"/>
                  <a:pt x="535" y="983"/>
                </a:cubicBezTo>
                <a:cubicBezTo>
                  <a:pt x="533" y="984"/>
                  <a:pt x="531" y="984"/>
                  <a:pt x="529" y="985"/>
                </a:cubicBezTo>
                <a:cubicBezTo>
                  <a:pt x="528" y="985"/>
                  <a:pt x="528" y="985"/>
                  <a:pt x="528" y="985"/>
                </a:cubicBezTo>
                <a:cubicBezTo>
                  <a:pt x="528" y="985"/>
                  <a:pt x="528" y="985"/>
                  <a:pt x="528" y="985"/>
                </a:cubicBezTo>
                <a:cubicBezTo>
                  <a:pt x="528" y="986"/>
                  <a:pt x="527" y="987"/>
                  <a:pt x="527" y="989"/>
                </a:cubicBezTo>
                <a:cubicBezTo>
                  <a:pt x="526" y="990"/>
                  <a:pt x="525" y="992"/>
                  <a:pt x="525" y="994"/>
                </a:cubicBezTo>
                <a:cubicBezTo>
                  <a:pt x="524" y="994"/>
                  <a:pt x="522" y="994"/>
                  <a:pt x="521" y="994"/>
                </a:cubicBezTo>
                <a:cubicBezTo>
                  <a:pt x="520" y="992"/>
                  <a:pt x="520" y="990"/>
                  <a:pt x="519" y="989"/>
                </a:cubicBezTo>
                <a:cubicBezTo>
                  <a:pt x="518" y="987"/>
                  <a:pt x="518" y="986"/>
                  <a:pt x="517" y="985"/>
                </a:cubicBezTo>
                <a:cubicBezTo>
                  <a:pt x="517" y="985"/>
                  <a:pt x="517" y="985"/>
                  <a:pt x="517" y="985"/>
                </a:cubicBezTo>
                <a:cubicBezTo>
                  <a:pt x="517" y="985"/>
                  <a:pt x="517" y="985"/>
                  <a:pt x="517" y="985"/>
                </a:cubicBezTo>
                <a:cubicBezTo>
                  <a:pt x="515" y="984"/>
                  <a:pt x="513" y="984"/>
                  <a:pt x="511" y="983"/>
                </a:cubicBezTo>
                <a:cubicBezTo>
                  <a:pt x="511" y="983"/>
                  <a:pt x="511" y="983"/>
                  <a:pt x="511" y="983"/>
                </a:cubicBezTo>
                <a:cubicBezTo>
                  <a:pt x="510" y="984"/>
                  <a:pt x="510" y="984"/>
                  <a:pt x="510" y="984"/>
                </a:cubicBezTo>
                <a:cubicBezTo>
                  <a:pt x="509" y="984"/>
                  <a:pt x="508" y="986"/>
                  <a:pt x="507" y="987"/>
                </a:cubicBezTo>
                <a:cubicBezTo>
                  <a:pt x="506" y="988"/>
                  <a:pt x="504" y="990"/>
                  <a:pt x="503" y="991"/>
                </a:cubicBezTo>
                <a:cubicBezTo>
                  <a:pt x="502" y="990"/>
                  <a:pt x="501" y="990"/>
                  <a:pt x="500" y="989"/>
                </a:cubicBezTo>
                <a:cubicBezTo>
                  <a:pt x="500" y="988"/>
                  <a:pt x="500" y="986"/>
                  <a:pt x="500" y="984"/>
                </a:cubicBezTo>
                <a:cubicBezTo>
                  <a:pt x="500" y="983"/>
                  <a:pt x="500" y="981"/>
                  <a:pt x="500" y="980"/>
                </a:cubicBezTo>
                <a:cubicBezTo>
                  <a:pt x="500" y="980"/>
                  <a:pt x="500" y="980"/>
                  <a:pt x="500" y="980"/>
                </a:cubicBezTo>
                <a:cubicBezTo>
                  <a:pt x="500" y="979"/>
                  <a:pt x="500" y="979"/>
                  <a:pt x="500" y="979"/>
                </a:cubicBezTo>
                <a:cubicBezTo>
                  <a:pt x="498" y="978"/>
                  <a:pt x="497" y="977"/>
                  <a:pt x="495" y="976"/>
                </a:cubicBezTo>
                <a:cubicBezTo>
                  <a:pt x="495" y="976"/>
                  <a:pt x="495" y="976"/>
                  <a:pt x="495" y="976"/>
                </a:cubicBezTo>
                <a:cubicBezTo>
                  <a:pt x="494" y="976"/>
                  <a:pt x="494" y="976"/>
                  <a:pt x="494" y="976"/>
                </a:cubicBezTo>
                <a:cubicBezTo>
                  <a:pt x="493" y="977"/>
                  <a:pt x="492" y="977"/>
                  <a:pt x="490" y="978"/>
                </a:cubicBezTo>
                <a:cubicBezTo>
                  <a:pt x="488" y="979"/>
                  <a:pt x="486" y="980"/>
                  <a:pt x="485" y="980"/>
                </a:cubicBezTo>
                <a:cubicBezTo>
                  <a:pt x="484" y="979"/>
                  <a:pt x="483" y="979"/>
                  <a:pt x="482" y="978"/>
                </a:cubicBezTo>
                <a:cubicBezTo>
                  <a:pt x="483" y="976"/>
                  <a:pt x="484" y="975"/>
                  <a:pt x="485" y="973"/>
                </a:cubicBezTo>
                <a:cubicBezTo>
                  <a:pt x="485" y="972"/>
                  <a:pt x="486" y="970"/>
                  <a:pt x="487" y="969"/>
                </a:cubicBezTo>
                <a:cubicBezTo>
                  <a:pt x="487" y="969"/>
                  <a:pt x="487" y="969"/>
                  <a:pt x="487" y="969"/>
                </a:cubicBezTo>
                <a:cubicBezTo>
                  <a:pt x="487" y="969"/>
                  <a:pt x="487" y="969"/>
                  <a:pt x="487" y="969"/>
                </a:cubicBezTo>
                <a:cubicBezTo>
                  <a:pt x="485" y="967"/>
                  <a:pt x="484" y="966"/>
                  <a:pt x="483" y="964"/>
                </a:cubicBezTo>
                <a:cubicBezTo>
                  <a:pt x="483" y="964"/>
                  <a:pt x="483" y="964"/>
                  <a:pt x="483" y="964"/>
                </a:cubicBezTo>
                <a:cubicBezTo>
                  <a:pt x="483" y="964"/>
                  <a:pt x="483" y="964"/>
                  <a:pt x="483" y="964"/>
                </a:cubicBezTo>
                <a:cubicBezTo>
                  <a:pt x="481" y="964"/>
                  <a:pt x="480" y="964"/>
                  <a:pt x="478" y="964"/>
                </a:cubicBezTo>
                <a:cubicBezTo>
                  <a:pt x="476" y="964"/>
                  <a:pt x="474" y="964"/>
                  <a:pt x="472" y="964"/>
                </a:cubicBezTo>
                <a:cubicBezTo>
                  <a:pt x="472" y="963"/>
                  <a:pt x="471" y="962"/>
                  <a:pt x="471" y="961"/>
                </a:cubicBezTo>
                <a:cubicBezTo>
                  <a:pt x="472" y="960"/>
                  <a:pt x="474" y="959"/>
                  <a:pt x="475" y="958"/>
                </a:cubicBezTo>
                <a:cubicBezTo>
                  <a:pt x="476" y="957"/>
                  <a:pt x="478" y="956"/>
                  <a:pt x="479" y="955"/>
                </a:cubicBezTo>
                <a:cubicBezTo>
                  <a:pt x="479" y="955"/>
                  <a:pt x="479" y="955"/>
                  <a:pt x="479" y="955"/>
                </a:cubicBezTo>
                <a:cubicBezTo>
                  <a:pt x="479" y="954"/>
                  <a:pt x="479" y="954"/>
                  <a:pt x="479" y="954"/>
                </a:cubicBezTo>
                <a:cubicBezTo>
                  <a:pt x="478" y="952"/>
                  <a:pt x="478" y="951"/>
                  <a:pt x="477" y="949"/>
                </a:cubicBezTo>
                <a:cubicBezTo>
                  <a:pt x="477" y="948"/>
                  <a:pt x="477" y="948"/>
                  <a:pt x="477" y="948"/>
                </a:cubicBezTo>
                <a:cubicBezTo>
                  <a:pt x="477" y="948"/>
                  <a:pt x="477" y="948"/>
                  <a:pt x="477" y="948"/>
                </a:cubicBezTo>
                <a:cubicBezTo>
                  <a:pt x="476" y="948"/>
                  <a:pt x="474" y="947"/>
                  <a:pt x="473" y="947"/>
                </a:cubicBezTo>
                <a:cubicBezTo>
                  <a:pt x="471" y="946"/>
                  <a:pt x="469" y="946"/>
                  <a:pt x="467" y="945"/>
                </a:cubicBezTo>
                <a:cubicBezTo>
                  <a:pt x="467" y="945"/>
                  <a:pt x="467" y="944"/>
                  <a:pt x="467" y="943"/>
                </a:cubicBezTo>
                <a:cubicBezTo>
                  <a:pt x="467" y="943"/>
                  <a:pt x="467" y="942"/>
                  <a:pt x="467" y="942"/>
                </a:cubicBezTo>
                <a:cubicBezTo>
                  <a:pt x="469" y="941"/>
                  <a:pt x="471" y="940"/>
                  <a:pt x="473" y="940"/>
                </a:cubicBezTo>
                <a:cubicBezTo>
                  <a:pt x="474" y="939"/>
                  <a:pt x="476" y="939"/>
                  <a:pt x="477" y="938"/>
                </a:cubicBezTo>
                <a:cubicBezTo>
                  <a:pt x="477" y="938"/>
                  <a:pt x="477" y="938"/>
                  <a:pt x="477" y="938"/>
                </a:cubicBezTo>
                <a:cubicBezTo>
                  <a:pt x="477" y="938"/>
                  <a:pt x="477" y="938"/>
                  <a:pt x="477" y="938"/>
                </a:cubicBezTo>
                <a:cubicBezTo>
                  <a:pt x="478" y="936"/>
                  <a:pt x="478" y="934"/>
                  <a:pt x="479" y="932"/>
                </a:cubicBezTo>
                <a:cubicBezTo>
                  <a:pt x="479" y="932"/>
                  <a:pt x="479" y="932"/>
                  <a:pt x="479" y="932"/>
                </a:cubicBezTo>
                <a:cubicBezTo>
                  <a:pt x="479" y="932"/>
                  <a:pt x="479" y="932"/>
                  <a:pt x="479" y="932"/>
                </a:cubicBezTo>
                <a:cubicBezTo>
                  <a:pt x="478" y="931"/>
                  <a:pt x="476" y="930"/>
                  <a:pt x="475" y="929"/>
                </a:cubicBezTo>
                <a:cubicBezTo>
                  <a:pt x="474" y="928"/>
                  <a:pt x="472" y="927"/>
                  <a:pt x="471" y="926"/>
                </a:cubicBezTo>
                <a:cubicBezTo>
                  <a:pt x="471" y="925"/>
                  <a:pt x="472" y="924"/>
                  <a:pt x="472" y="923"/>
                </a:cubicBezTo>
                <a:cubicBezTo>
                  <a:pt x="474" y="922"/>
                  <a:pt x="476" y="923"/>
                  <a:pt x="478" y="923"/>
                </a:cubicBezTo>
                <a:cubicBezTo>
                  <a:pt x="480" y="923"/>
                  <a:pt x="481" y="923"/>
                  <a:pt x="483" y="923"/>
                </a:cubicBezTo>
                <a:cubicBezTo>
                  <a:pt x="483" y="923"/>
                  <a:pt x="483" y="923"/>
                  <a:pt x="483" y="923"/>
                </a:cubicBezTo>
                <a:cubicBezTo>
                  <a:pt x="483" y="923"/>
                  <a:pt x="483" y="923"/>
                  <a:pt x="483" y="923"/>
                </a:cubicBezTo>
                <a:cubicBezTo>
                  <a:pt x="484" y="921"/>
                  <a:pt x="485" y="919"/>
                  <a:pt x="487" y="918"/>
                </a:cubicBezTo>
                <a:cubicBezTo>
                  <a:pt x="487" y="918"/>
                  <a:pt x="487" y="918"/>
                  <a:pt x="487" y="918"/>
                </a:cubicBezTo>
                <a:cubicBezTo>
                  <a:pt x="487" y="918"/>
                  <a:pt x="487" y="918"/>
                  <a:pt x="487" y="918"/>
                </a:cubicBezTo>
                <a:cubicBezTo>
                  <a:pt x="486" y="916"/>
                  <a:pt x="485" y="915"/>
                  <a:pt x="485" y="914"/>
                </a:cubicBezTo>
                <a:cubicBezTo>
                  <a:pt x="484" y="912"/>
                  <a:pt x="483" y="910"/>
                  <a:pt x="482" y="909"/>
                </a:cubicBezTo>
                <a:cubicBezTo>
                  <a:pt x="483" y="908"/>
                  <a:pt x="484" y="907"/>
                  <a:pt x="485" y="907"/>
                </a:cubicBezTo>
                <a:cubicBezTo>
                  <a:pt x="486" y="907"/>
                  <a:pt x="488" y="908"/>
                  <a:pt x="490" y="909"/>
                </a:cubicBezTo>
                <a:cubicBezTo>
                  <a:pt x="492" y="909"/>
                  <a:pt x="493" y="910"/>
                  <a:pt x="494" y="911"/>
                </a:cubicBezTo>
                <a:cubicBezTo>
                  <a:pt x="495" y="911"/>
                  <a:pt x="495" y="911"/>
                  <a:pt x="495" y="911"/>
                </a:cubicBezTo>
                <a:cubicBezTo>
                  <a:pt x="495" y="911"/>
                  <a:pt x="495" y="911"/>
                  <a:pt x="495" y="911"/>
                </a:cubicBezTo>
                <a:cubicBezTo>
                  <a:pt x="496" y="909"/>
                  <a:pt x="498" y="908"/>
                  <a:pt x="500" y="907"/>
                </a:cubicBezTo>
                <a:cubicBezTo>
                  <a:pt x="500" y="907"/>
                  <a:pt x="500" y="907"/>
                  <a:pt x="500" y="907"/>
                </a:cubicBezTo>
                <a:cubicBezTo>
                  <a:pt x="500" y="907"/>
                  <a:pt x="500" y="907"/>
                  <a:pt x="500" y="907"/>
                </a:cubicBezTo>
                <a:cubicBezTo>
                  <a:pt x="500" y="906"/>
                  <a:pt x="500" y="904"/>
                  <a:pt x="500" y="903"/>
                </a:cubicBezTo>
                <a:cubicBezTo>
                  <a:pt x="500" y="901"/>
                  <a:pt x="500" y="899"/>
                  <a:pt x="500" y="897"/>
                </a:cubicBezTo>
                <a:cubicBezTo>
                  <a:pt x="501" y="897"/>
                  <a:pt x="502" y="897"/>
                  <a:pt x="503" y="896"/>
                </a:cubicBezTo>
                <a:cubicBezTo>
                  <a:pt x="504" y="897"/>
                  <a:pt x="506" y="899"/>
                  <a:pt x="507" y="900"/>
                </a:cubicBezTo>
                <a:cubicBezTo>
                  <a:pt x="508" y="901"/>
                  <a:pt x="509" y="902"/>
                  <a:pt x="510" y="903"/>
                </a:cubicBezTo>
                <a:cubicBezTo>
                  <a:pt x="511" y="903"/>
                  <a:pt x="511" y="903"/>
                  <a:pt x="511" y="903"/>
                </a:cubicBezTo>
                <a:cubicBezTo>
                  <a:pt x="511" y="903"/>
                  <a:pt x="511" y="903"/>
                  <a:pt x="511" y="903"/>
                </a:cubicBezTo>
                <a:cubicBezTo>
                  <a:pt x="513" y="903"/>
                  <a:pt x="515" y="902"/>
                  <a:pt x="517" y="902"/>
                </a:cubicBezTo>
                <a:cubicBezTo>
                  <a:pt x="517" y="902"/>
                  <a:pt x="517" y="902"/>
                  <a:pt x="517" y="902"/>
                </a:cubicBezTo>
                <a:cubicBezTo>
                  <a:pt x="517" y="902"/>
                  <a:pt x="517" y="902"/>
                  <a:pt x="517" y="902"/>
                </a:cubicBezTo>
                <a:cubicBezTo>
                  <a:pt x="518" y="901"/>
                  <a:pt x="518" y="899"/>
                  <a:pt x="519" y="898"/>
                </a:cubicBezTo>
                <a:cubicBezTo>
                  <a:pt x="520" y="896"/>
                  <a:pt x="520" y="894"/>
                  <a:pt x="521" y="893"/>
                </a:cubicBezTo>
                <a:cubicBezTo>
                  <a:pt x="522" y="893"/>
                  <a:pt x="524" y="893"/>
                  <a:pt x="525" y="893"/>
                </a:cubicBezTo>
                <a:cubicBezTo>
                  <a:pt x="525" y="894"/>
                  <a:pt x="526" y="896"/>
                  <a:pt x="527" y="898"/>
                </a:cubicBezTo>
                <a:cubicBezTo>
                  <a:pt x="527" y="899"/>
                  <a:pt x="528" y="901"/>
                  <a:pt x="528" y="902"/>
                </a:cubicBezTo>
                <a:cubicBezTo>
                  <a:pt x="528" y="902"/>
                  <a:pt x="528" y="902"/>
                  <a:pt x="528" y="902"/>
                </a:cubicBezTo>
                <a:cubicBezTo>
                  <a:pt x="529" y="902"/>
                  <a:pt x="529" y="902"/>
                  <a:pt x="529" y="902"/>
                </a:cubicBezTo>
                <a:cubicBezTo>
                  <a:pt x="531" y="902"/>
                  <a:pt x="533" y="903"/>
                  <a:pt x="535" y="903"/>
                </a:cubicBezTo>
                <a:cubicBezTo>
                  <a:pt x="535" y="903"/>
                  <a:pt x="535" y="903"/>
                  <a:pt x="535" y="903"/>
                </a:cubicBezTo>
                <a:cubicBezTo>
                  <a:pt x="535" y="903"/>
                  <a:pt x="535" y="903"/>
                  <a:pt x="535" y="903"/>
                </a:cubicBezTo>
                <a:cubicBezTo>
                  <a:pt x="536" y="902"/>
                  <a:pt x="537" y="901"/>
                  <a:pt x="539" y="900"/>
                </a:cubicBezTo>
                <a:cubicBezTo>
                  <a:pt x="540" y="899"/>
                  <a:pt x="541" y="897"/>
                  <a:pt x="542" y="896"/>
                </a:cubicBezTo>
                <a:cubicBezTo>
                  <a:pt x="544" y="897"/>
                  <a:pt x="545" y="897"/>
                  <a:pt x="546" y="897"/>
                </a:cubicBezTo>
                <a:cubicBezTo>
                  <a:pt x="546" y="899"/>
                  <a:pt x="546" y="901"/>
                  <a:pt x="546" y="903"/>
                </a:cubicBezTo>
                <a:cubicBezTo>
                  <a:pt x="545" y="904"/>
                  <a:pt x="545" y="906"/>
                  <a:pt x="545" y="907"/>
                </a:cubicBezTo>
                <a:cubicBezTo>
                  <a:pt x="545" y="907"/>
                  <a:pt x="545" y="907"/>
                  <a:pt x="545" y="907"/>
                </a:cubicBezTo>
                <a:cubicBezTo>
                  <a:pt x="546" y="907"/>
                  <a:pt x="546" y="907"/>
                  <a:pt x="546" y="907"/>
                </a:cubicBezTo>
                <a:cubicBezTo>
                  <a:pt x="547" y="908"/>
                  <a:pt x="549" y="909"/>
                  <a:pt x="551" y="911"/>
                </a:cubicBezTo>
                <a:cubicBezTo>
                  <a:pt x="551" y="911"/>
                  <a:pt x="551" y="911"/>
                  <a:pt x="551" y="911"/>
                </a:cubicBezTo>
                <a:cubicBezTo>
                  <a:pt x="551" y="911"/>
                  <a:pt x="551" y="911"/>
                  <a:pt x="551" y="911"/>
                </a:cubicBezTo>
                <a:cubicBezTo>
                  <a:pt x="553" y="910"/>
                  <a:pt x="554" y="909"/>
                  <a:pt x="556" y="909"/>
                </a:cubicBezTo>
                <a:cubicBezTo>
                  <a:pt x="557" y="908"/>
                  <a:pt x="559" y="907"/>
                  <a:pt x="561" y="907"/>
                </a:cubicBezTo>
                <a:cubicBezTo>
                  <a:pt x="562" y="907"/>
                  <a:pt x="563" y="908"/>
                  <a:pt x="563" y="909"/>
                </a:cubicBezTo>
                <a:cubicBezTo>
                  <a:pt x="563" y="910"/>
                  <a:pt x="562" y="912"/>
                  <a:pt x="561" y="914"/>
                </a:cubicBezTo>
                <a:cubicBezTo>
                  <a:pt x="560" y="915"/>
                  <a:pt x="560" y="916"/>
                  <a:pt x="559" y="918"/>
                </a:cubicBezTo>
                <a:cubicBezTo>
                  <a:pt x="559" y="918"/>
                  <a:pt x="559" y="918"/>
                  <a:pt x="559" y="918"/>
                </a:cubicBezTo>
                <a:cubicBezTo>
                  <a:pt x="559" y="918"/>
                  <a:pt x="559" y="918"/>
                  <a:pt x="559" y="918"/>
                </a:cubicBezTo>
                <a:cubicBezTo>
                  <a:pt x="560" y="919"/>
                  <a:pt x="562" y="921"/>
                  <a:pt x="563" y="923"/>
                </a:cubicBezTo>
                <a:cubicBezTo>
                  <a:pt x="563" y="923"/>
                  <a:pt x="563" y="923"/>
                  <a:pt x="563" y="923"/>
                </a:cubicBezTo>
                <a:cubicBezTo>
                  <a:pt x="563" y="923"/>
                  <a:pt x="563" y="923"/>
                  <a:pt x="563" y="923"/>
                </a:cubicBezTo>
                <a:cubicBezTo>
                  <a:pt x="564" y="923"/>
                  <a:pt x="566" y="923"/>
                  <a:pt x="568" y="923"/>
                </a:cubicBezTo>
                <a:cubicBezTo>
                  <a:pt x="570" y="923"/>
                  <a:pt x="572" y="922"/>
                  <a:pt x="573" y="923"/>
                </a:cubicBezTo>
                <a:cubicBezTo>
                  <a:pt x="574" y="924"/>
                  <a:pt x="575" y="925"/>
                  <a:pt x="575" y="926"/>
                </a:cubicBezTo>
                <a:cubicBezTo>
                  <a:pt x="574" y="927"/>
                  <a:pt x="572" y="928"/>
                  <a:pt x="571" y="929"/>
                </a:cubicBezTo>
                <a:cubicBezTo>
                  <a:pt x="569" y="930"/>
                  <a:pt x="568" y="931"/>
                  <a:pt x="567" y="932"/>
                </a:cubicBezTo>
                <a:cubicBezTo>
                  <a:pt x="567" y="932"/>
                  <a:pt x="567" y="932"/>
                  <a:pt x="567" y="932"/>
                </a:cubicBezTo>
                <a:cubicBezTo>
                  <a:pt x="567" y="932"/>
                  <a:pt x="567" y="932"/>
                  <a:pt x="567" y="932"/>
                </a:cubicBezTo>
                <a:cubicBezTo>
                  <a:pt x="568" y="934"/>
                  <a:pt x="568" y="936"/>
                  <a:pt x="568" y="938"/>
                </a:cubicBezTo>
                <a:cubicBezTo>
                  <a:pt x="568" y="938"/>
                  <a:pt x="568" y="938"/>
                  <a:pt x="568" y="938"/>
                </a:cubicBezTo>
                <a:cubicBezTo>
                  <a:pt x="569" y="938"/>
                  <a:pt x="569" y="938"/>
                  <a:pt x="569" y="938"/>
                </a:cubicBezTo>
                <a:cubicBezTo>
                  <a:pt x="570" y="939"/>
                  <a:pt x="571" y="939"/>
                  <a:pt x="573" y="940"/>
                </a:cubicBezTo>
                <a:cubicBezTo>
                  <a:pt x="575" y="940"/>
                  <a:pt x="577" y="941"/>
                  <a:pt x="578" y="942"/>
                </a:cubicBezTo>
                <a:close/>
                <a:moveTo>
                  <a:pt x="487" y="520"/>
                </a:moveTo>
                <a:cubicBezTo>
                  <a:pt x="484" y="518"/>
                  <a:pt x="481" y="518"/>
                  <a:pt x="478" y="518"/>
                </a:cubicBezTo>
                <a:cubicBezTo>
                  <a:pt x="474" y="518"/>
                  <a:pt x="471" y="520"/>
                  <a:pt x="469" y="522"/>
                </a:cubicBezTo>
                <a:cubicBezTo>
                  <a:pt x="465" y="527"/>
                  <a:pt x="465" y="534"/>
                  <a:pt x="471" y="538"/>
                </a:cubicBezTo>
                <a:cubicBezTo>
                  <a:pt x="473" y="540"/>
                  <a:pt x="476" y="541"/>
                  <a:pt x="480" y="540"/>
                </a:cubicBezTo>
                <a:cubicBezTo>
                  <a:pt x="483" y="540"/>
                  <a:pt x="486" y="539"/>
                  <a:pt x="488" y="536"/>
                </a:cubicBezTo>
                <a:cubicBezTo>
                  <a:pt x="490" y="534"/>
                  <a:pt x="491" y="531"/>
                  <a:pt x="491" y="528"/>
                </a:cubicBezTo>
                <a:cubicBezTo>
                  <a:pt x="491" y="525"/>
                  <a:pt x="489" y="522"/>
                  <a:pt x="487" y="520"/>
                </a:cubicBezTo>
                <a:close/>
                <a:moveTo>
                  <a:pt x="462" y="366"/>
                </a:moveTo>
                <a:cubicBezTo>
                  <a:pt x="462" y="366"/>
                  <a:pt x="462" y="366"/>
                  <a:pt x="462" y="366"/>
                </a:cubicBezTo>
                <a:cubicBezTo>
                  <a:pt x="465" y="372"/>
                  <a:pt x="474" y="378"/>
                  <a:pt x="484" y="379"/>
                </a:cubicBezTo>
                <a:cubicBezTo>
                  <a:pt x="484" y="379"/>
                  <a:pt x="484" y="379"/>
                  <a:pt x="484" y="379"/>
                </a:cubicBezTo>
                <a:cubicBezTo>
                  <a:pt x="484" y="379"/>
                  <a:pt x="484" y="379"/>
                  <a:pt x="484" y="379"/>
                </a:cubicBezTo>
                <a:cubicBezTo>
                  <a:pt x="484" y="378"/>
                  <a:pt x="484" y="378"/>
                  <a:pt x="484" y="378"/>
                </a:cubicBezTo>
                <a:cubicBezTo>
                  <a:pt x="484" y="376"/>
                  <a:pt x="484" y="375"/>
                  <a:pt x="485" y="373"/>
                </a:cubicBezTo>
                <a:cubicBezTo>
                  <a:pt x="485" y="373"/>
                  <a:pt x="485" y="373"/>
                  <a:pt x="485" y="373"/>
                </a:cubicBezTo>
                <a:cubicBezTo>
                  <a:pt x="485" y="373"/>
                  <a:pt x="485" y="373"/>
                  <a:pt x="485" y="373"/>
                </a:cubicBezTo>
                <a:cubicBezTo>
                  <a:pt x="479" y="368"/>
                  <a:pt x="472" y="360"/>
                  <a:pt x="471" y="353"/>
                </a:cubicBezTo>
                <a:cubicBezTo>
                  <a:pt x="471" y="353"/>
                  <a:pt x="471" y="353"/>
                  <a:pt x="471" y="353"/>
                </a:cubicBezTo>
                <a:cubicBezTo>
                  <a:pt x="470" y="353"/>
                  <a:pt x="470" y="353"/>
                  <a:pt x="470" y="353"/>
                </a:cubicBezTo>
                <a:cubicBezTo>
                  <a:pt x="466" y="357"/>
                  <a:pt x="463" y="361"/>
                  <a:pt x="462" y="366"/>
                </a:cubicBezTo>
                <a:close/>
                <a:moveTo>
                  <a:pt x="515" y="244"/>
                </a:moveTo>
                <a:cubicBezTo>
                  <a:pt x="514" y="244"/>
                  <a:pt x="514" y="244"/>
                  <a:pt x="514" y="244"/>
                </a:cubicBezTo>
                <a:cubicBezTo>
                  <a:pt x="510" y="243"/>
                  <a:pt x="507" y="241"/>
                  <a:pt x="503" y="238"/>
                </a:cubicBezTo>
                <a:cubicBezTo>
                  <a:pt x="503" y="238"/>
                  <a:pt x="503" y="238"/>
                  <a:pt x="503" y="238"/>
                </a:cubicBezTo>
                <a:cubicBezTo>
                  <a:pt x="461" y="260"/>
                  <a:pt x="461" y="260"/>
                  <a:pt x="461" y="260"/>
                </a:cubicBezTo>
                <a:cubicBezTo>
                  <a:pt x="461" y="261"/>
                  <a:pt x="461" y="261"/>
                  <a:pt x="461" y="261"/>
                </a:cubicBezTo>
                <a:cubicBezTo>
                  <a:pt x="474" y="276"/>
                  <a:pt x="493" y="286"/>
                  <a:pt x="514" y="288"/>
                </a:cubicBezTo>
                <a:cubicBezTo>
                  <a:pt x="515" y="288"/>
                  <a:pt x="515" y="288"/>
                  <a:pt x="515" y="288"/>
                </a:cubicBezTo>
                <a:lnTo>
                  <a:pt x="515" y="244"/>
                </a:lnTo>
                <a:close/>
                <a:moveTo>
                  <a:pt x="461" y="176"/>
                </a:moveTo>
                <a:cubicBezTo>
                  <a:pt x="503" y="198"/>
                  <a:pt x="503" y="198"/>
                  <a:pt x="503" y="198"/>
                </a:cubicBezTo>
                <a:cubicBezTo>
                  <a:pt x="503" y="198"/>
                  <a:pt x="503" y="198"/>
                  <a:pt x="503" y="198"/>
                </a:cubicBezTo>
                <a:cubicBezTo>
                  <a:pt x="507" y="195"/>
                  <a:pt x="510" y="193"/>
                  <a:pt x="514" y="192"/>
                </a:cubicBezTo>
                <a:cubicBezTo>
                  <a:pt x="515" y="192"/>
                  <a:pt x="515" y="192"/>
                  <a:pt x="515" y="192"/>
                </a:cubicBezTo>
                <a:cubicBezTo>
                  <a:pt x="515" y="148"/>
                  <a:pt x="515" y="148"/>
                  <a:pt x="515" y="148"/>
                </a:cubicBezTo>
                <a:cubicBezTo>
                  <a:pt x="514" y="148"/>
                  <a:pt x="514" y="148"/>
                  <a:pt x="514" y="148"/>
                </a:cubicBezTo>
                <a:cubicBezTo>
                  <a:pt x="493" y="150"/>
                  <a:pt x="474" y="160"/>
                  <a:pt x="461" y="176"/>
                </a:cubicBezTo>
                <a:close/>
                <a:moveTo>
                  <a:pt x="472" y="393"/>
                </a:moveTo>
                <a:cubicBezTo>
                  <a:pt x="478" y="393"/>
                  <a:pt x="485" y="391"/>
                  <a:pt x="490" y="388"/>
                </a:cubicBezTo>
                <a:cubicBezTo>
                  <a:pt x="490" y="387"/>
                  <a:pt x="490" y="387"/>
                  <a:pt x="490" y="387"/>
                </a:cubicBezTo>
                <a:cubicBezTo>
                  <a:pt x="490" y="387"/>
                  <a:pt x="490" y="387"/>
                  <a:pt x="490" y="387"/>
                </a:cubicBezTo>
                <a:cubicBezTo>
                  <a:pt x="488" y="386"/>
                  <a:pt x="487" y="384"/>
                  <a:pt x="486" y="383"/>
                </a:cubicBezTo>
                <a:cubicBezTo>
                  <a:pt x="486" y="383"/>
                  <a:pt x="486" y="383"/>
                  <a:pt x="486" y="383"/>
                </a:cubicBezTo>
                <a:cubicBezTo>
                  <a:pt x="485" y="383"/>
                  <a:pt x="485" y="383"/>
                  <a:pt x="485" y="383"/>
                </a:cubicBezTo>
                <a:cubicBezTo>
                  <a:pt x="478" y="383"/>
                  <a:pt x="466" y="381"/>
                  <a:pt x="461" y="377"/>
                </a:cubicBezTo>
                <a:cubicBezTo>
                  <a:pt x="460" y="377"/>
                  <a:pt x="460" y="377"/>
                  <a:pt x="460" y="377"/>
                </a:cubicBezTo>
                <a:cubicBezTo>
                  <a:pt x="460" y="378"/>
                  <a:pt x="460" y="378"/>
                  <a:pt x="460" y="378"/>
                </a:cubicBezTo>
                <a:cubicBezTo>
                  <a:pt x="460" y="378"/>
                  <a:pt x="460" y="379"/>
                  <a:pt x="460" y="379"/>
                </a:cubicBezTo>
                <a:cubicBezTo>
                  <a:pt x="460" y="384"/>
                  <a:pt x="462" y="388"/>
                  <a:pt x="464" y="392"/>
                </a:cubicBezTo>
                <a:cubicBezTo>
                  <a:pt x="464" y="393"/>
                  <a:pt x="464" y="393"/>
                  <a:pt x="464" y="393"/>
                </a:cubicBezTo>
                <a:cubicBezTo>
                  <a:pt x="464" y="393"/>
                  <a:pt x="464" y="393"/>
                  <a:pt x="464" y="393"/>
                </a:cubicBezTo>
                <a:cubicBezTo>
                  <a:pt x="466" y="393"/>
                  <a:pt x="469" y="393"/>
                  <a:pt x="472" y="393"/>
                </a:cubicBezTo>
                <a:close/>
                <a:moveTo>
                  <a:pt x="455" y="1048"/>
                </a:moveTo>
                <a:cubicBezTo>
                  <a:pt x="456" y="1048"/>
                  <a:pt x="456" y="1048"/>
                  <a:pt x="456" y="1048"/>
                </a:cubicBezTo>
                <a:cubicBezTo>
                  <a:pt x="462" y="1050"/>
                  <a:pt x="468" y="1051"/>
                  <a:pt x="473" y="1051"/>
                </a:cubicBezTo>
                <a:cubicBezTo>
                  <a:pt x="474" y="1051"/>
                  <a:pt x="474" y="1051"/>
                  <a:pt x="474" y="1051"/>
                </a:cubicBezTo>
                <a:cubicBezTo>
                  <a:pt x="474" y="1051"/>
                  <a:pt x="474" y="1051"/>
                  <a:pt x="474" y="1051"/>
                </a:cubicBezTo>
                <a:cubicBezTo>
                  <a:pt x="474" y="1049"/>
                  <a:pt x="475" y="1048"/>
                  <a:pt x="476" y="1047"/>
                </a:cubicBezTo>
                <a:cubicBezTo>
                  <a:pt x="476" y="1047"/>
                  <a:pt x="476" y="1047"/>
                  <a:pt x="476" y="1047"/>
                </a:cubicBezTo>
                <a:cubicBezTo>
                  <a:pt x="476" y="1046"/>
                  <a:pt x="476" y="1046"/>
                  <a:pt x="476" y="1046"/>
                </a:cubicBezTo>
                <a:cubicBezTo>
                  <a:pt x="471" y="1043"/>
                  <a:pt x="466" y="1040"/>
                  <a:pt x="461" y="1037"/>
                </a:cubicBezTo>
                <a:cubicBezTo>
                  <a:pt x="460" y="1037"/>
                  <a:pt x="460" y="1037"/>
                  <a:pt x="460" y="1037"/>
                </a:cubicBezTo>
                <a:cubicBezTo>
                  <a:pt x="460" y="1037"/>
                  <a:pt x="460" y="1037"/>
                  <a:pt x="460" y="1037"/>
                </a:cubicBezTo>
                <a:cubicBezTo>
                  <a:pt x="458" y="1040"/>
                  <a:pt x="456" y="1044"/>
                  <a:pt x="455" y="1048"/>
                </a:cubicBezTo>
                <a:close/>
                <a:moveTo>
                  <a:pt x="476" y="1061"/>
                </a:moveTo>
                <a:cubicBezTo>
                  <a:pt x="476" y="1061"/>
                  <a:pt x="476" y="1061"/>
                  <a:pt x="476" y="1061"/>
                </a:cubicBezTo>
                <a:cubicBezTo>
                  <a:pt x="476" y="1060"/>
                  <a:pt x="476" y="1060"/>
                  <a:pt x="476" y="1060"/>
                </a:cubicBezTo>
                <a:cubicBezTo>
                  <a:pt x="475" y="1059"/>
                  <a:pt x="474" y="1058"/>
                  <a:pt x="474" y="1057"/>
                </a:cubicBezTo>
                <a:cubicBezTo>
                  <a:pt x="474" y="1056"/>
                  <a:pt x="474" y="1056"/>
                  <a:pt x="474" y="1056"/>
                </a:cubicBezTo>
                <a:cubicBezTo>
                  <a:pt x="473" y="1056"/>
                  <a:pt x="473" y="1056"/>
                  <a:pt x="473" y="1056"/>
                </a:cubicBezTo>
                <a:cubicBezTo>
                  <a:pt x="468" y="1057"/>
                  <a:pt x="462" y="1058"/>
                  <a:pt x="456" y="1059"/>
                </a:cubicBezTo>
                <a:cubicBezTo>
                  <a:pt x="455" y="1059"/>
                  <a:pt x="455" y="1059"/>
                  <a:pt x="455" y="1059"/>
                </a:cubicBezTo>
                <a:cubicBezTo>
                  <a:pt x="455" y="1060"/>
                  <a:pt x="455" y="1060"/>
                  <a:pt x="455" y="1060"/>
                </a:cubicBezTo>
                <a:cubicBezTo>
                  <a:pt x="456" y="1063"/>
                  <a:pt x="458" y="1067"/>
                  <a:pt x="460" y="1070"/>
                </a:cubicBezTo>
                <a:cubicBezTo>
                  <a:pt x="460" y="1070"/>
                  <a:pt x="460" y="1070"/>
                  <a:pt x="460" y="1070"/>
                </a:cubicBezTo>
                <a:cubicBezTo>
                  <a:pt x="461" y="1070"/>
                  <a:pt x="461" y="1070"/>
                  <a:pt x="461" y="1070"/>
                </a:cubicBezTo>
                <a:cubicBezTo>
                  <a:pt x="466" y="1068"/>
                  <a:pt x="471" y="1064"/>
                  <a:pt x="476" y="1061"/>
                </a:cubicBezTo>
                <a:close/>
                <a:moveTo>
                  <a:pt x="459" y="257"/>
                </a:moveTo>
                <a:cubicBezTo>
                  <a:pt x="500" y="235"/>
                  <a:pt x="500" y="235"/>
                  <a:pt x="500" y="235"/>
                </a:cubicBezTo>
                <a:cubicBezTo>
                  <a:pt x="500" y="235"/>
                  <a:pt x="500" y="235"/>
                  <a:pt x="500" y="235"/>
                </a:cubicBezTo>
                <a:cubicBezTo>
                  <a:pt x="498" y="233"/>
                  <a:pt x="497" y="231"/>
                  <a:pt x="496" y="229"/>
                </a:cubicBezTo>
                <a:cubicBezTo>
                  <a:pt x="495" y="228"/>
                  <a:pt x="495" y="228"/>
                  <a:pt x="495" y="228"/>
                </a:cubicBezTo>
                <a:cubicBezTo>
                  <a:pt x="454" y="249"/>
                  <a:pt x="454" y="249"/>
                  <a:pt x="454" y="249"/>
                </a:cubicBezTo>
                <a:cubicBezTo>
                  <a:pt x="454" y="250"/>
                  <a:pt x="454" y="250"/>
                  <a:pt x="454" y="250"/>
                </a:cubicBezTo>
                <a:cubicBezTo>
                  <a:pt x="455" y="252"/>
                  <a:pt x="457" y="254"/>
                  <a:pt x="458" y="257"/>
                </a:cubicBezTo>
                <a:lnTo>
                  <a:pt x="459" y="257"/>
                </a:lnTo>
                <a:close/>
                <a:moveTo>
                  <a:pt x="454" y="187"/>
                </a:moveTo>
                <a:cubicBezTo>
                  <a:pt x="495" y="209"/>
                  <a:pt x="495" y="209"/>
                  <a:pt x="495" y="209"/>
                </a:cubicBezTo>
                <a:cubicBezTo>
                  <a:pt x="496" y="208"/>
                  <a:pt x="496" y="208"/>
                  <a:pt x="496" y="208"/>
                </a:cubicBezTo>
                <a:cubicBezTo>
                  <a:pt x="497" y="206"/>
                  <a:pt x="498" y="204"/>
                  <a:pt x="500" y="202"/>
                </a:cubicBezTo>
                <a:cubicBezTo>
                  <a:pt x="500" y="201"/>
                  <a:pt x="500" y="201"/>
                  <a:pt x="500" y="201"/>
                </a:cubicBezTo>
                <a:cubicBezTo>
                  <a:pt x="459" y="179"/>
                  <a:pt x="459" y="179"/>
                  <a:pt x="459" y="179"/>
                </a:cubicBezTo>
                <a:cubicBezTo>
                  <a:pt x="458" y="180"/>
                  <a:pt x="458" y="180"/>
                  <a:pt x="458" y="180"/>
                </a:cubicBezTo>
                <a:cubicBezTo>
                  <a:pt x="457" y="182"/>
                  <a:pt x="455" y="184"/>
                  <a:pt x="454" y="186"/>
                </a:cubicBezTo>
                <a:lnTo>
                  <a:pt x="454" y="187"/>
                </a:lnTo>
                <a:close/>
                <a:moveTo>
                  <a:pt x="478" y="64"/>
                </a:moveTo>
                <a:cubicBezTo>
                  <a:pt x="478" y="64"/>
                  <a:pt x="478" y="64"/>
                  <a:pt x="478" y="64"/>
                </a:cubicBezTo>
                <a:cubicBezTo>
                  <a:pt x="476" y="63"/>
                  <a:pt x="474" y="62"/>
                  <a:pt x="472" y="61"/>
                </a:cubicBezTo>
                <a:cubicBezTo>
                  <a:pt x="472" y="61"/>
                  <a:pt x="472" y="61"/>
                  <a:pt x="472" y="61"/>
                </a:cubicBezTo>
                <a:cubicBezTo>
                  <a:pt x="452" y="71"/>
                  <a:pt x="452" y="71"/>
                  <a:pt x="452" y="71"/>
                </a:cubicBezTo>
                <a:cubicBezTo>
                  <a:pt x="452" y="72"/>
                  <a:pt x="452" y="72"/>
                  <a:pt x="452" y="72"/>
                </a:cubicBezTo>
                <a:cubicBezTo>
                  <a:pt x="458" y="79"/>
                  <a:pt x="467" y="84"/>
                  <a:pt x="477" y="85"/>
                </a:cubicBezTo>
                <a:cubicBezTo>
                  <a:pt x="478" y="85"/>
                  <a:pt x="478" y="85"/>
                  <a:pt x="478" y="85"/>
                </a:cubicBezTo>
                <a:lnTo>
                  <a:pt x="478" y="64"/>
                </a:lnTo>
                <a:close/>
                <a:moveTo>
                  <a:pt x="452" y="31"/>
                </a:moveTo>
                <a:cubicBezTo>
                  <a:pt x="472" y="42"/>
                  <a:pt x="472" y="42"/>
                  <a:pt x="472" y="42"/>
                </a:cubicBezTo>
                <a:cubicBezTo>
                  <a:pt x="472" y="42"/>
                  <a:pt x="472" y="42"/>
                  <a:pt x="472" y="42"/>
                </a:cubicBezTo>
                <a:cubicBezTo>
                  <a:pt x="474" y="40"/>
                  <a:pt x="476" y="39"/>
                  <a:pt x="478" y="39"/>
                </a:cubicBezTo>
                <a:cubicBezTo>
                  <a:pt x="478" y="39"/>
                  <a:pt x="478" y="39"/>
                  <a:pt x="478" y="39"/>
                </a:cubicBezTo>
                <a:cubicBezTo>
                  <a:pt x="478" y="17"/>
                  <a:pt x="478" y="17"/>
                  <a:pt x="478" y="17"/>
                </a:cubicBezTo>
                <a:cubicBezTo>
                  <a:pt x="477" y="18"/>
                  <a:pt x="477" y="18"/>
                  <a:pt x="477" y="18"/>
                </a:cubicBezTo>
                <a:cubicBezTo>
                  <a:pt x="467" y="19"/>
                  <a:pt x="458" y="23"/>
                  <a:pt x="452" y="31"/>
                </a:cubicBezTo>
                <a:close/>
                <a:moveTo>
                  <a:pt x="451" y="70"/>
                </a:moveTo>
                <a:cubicBezTo>
                  <a:pt x="471" y="60"/>
                  <a:pt x="471" y="60"/>
                  <a:pt x="471" y="60"/>
                </a:cubicBezTo>
                <a:cubicBezTo>
                  <a:pt x="471" y="59"/>
                  <a:pt x="471" y="59"/>
                  <a:pt x="471" y="59"/>
                </a:cubicBezTo>
                <a:cubicBezTo>
                  <a:pt x="470" y="58"/>
                  <a:pt x="469" y="57"/>
                  <a:pt x="469" y="56"/>
                </a:cubicBezTo>
                <a:cubicBezTo>
                  <a:pt x="468" y="56"/>
                  <a:pt x="468" y="56"/>
                  <a:pt x="468" y="56"/>
                </a:cubicBezTo>
                <a:cubicBezTo>
                  <a:pt x="448" y="66"/>
                  <a:pt x="448" y="66"/>
                  <a:pt x="448" y="66"/>
                </a:cubicBezTo>
                <a:cubicBezTo>
                  <a:pt x="449" y="67"/>
                  <a:pt x="449" y="67"/>
                  <a:pt x="449" y="67"/>
                </a:cubicBezTo>
                <a:cubicBezTo>
                  <a:pt x="449" y="68"/>
                  <a:pt x="450" y="69"/>
                  <a:pt x="451" y="70"/>
                </a:cubicBezTo>
                <a:close/>
                <a:moveTo>
                  <a:pt x="448" y="36"/>
                </a:moveTo>
                <a:cubicBezTo>
                  <a:pt x="468" y="47"/>
                  <a:pt x="468" y="47"/>
                  <a:pt x="468" y="47"/>
                </a:cubicBezTo>
                <a:cubicBezTo>
                  <a:pt x="469" y="46"/>
                  <a:pt x="469" y="46"/>
                  <a:pt x="469" y="46"/>
                </a:cubicBezTo>
                <a:cubicBezTo>
                  <a:pt x="469" y="45"/>
                  <a:pt x="470" y="44"/>
                  <a:pt x="471" y="43"/>
                </a:cubicBezTo>
                <a:cubicBezTo>
                  <a:pt x="471" y="43"/>
                  <a:pt x="471" y="43"/>
                  <a:pt x="471" y="43"/>
                </a:cubicBezTo>
                <a:cubicBezTo>
                  <a:pt x="451" y="32"/>
                  <a:pt x="451" y="32"/>
                  <a:pt x="451" y="32"/>
                </a:cubicBezTo>
                <a:cubicBezTo>
                  <a:pt x="451" y="33"/>
                  <a:pt x="451" y="33"/>
                  <a:pt x="451" y="33"/>
                </a:cubicBezTo>
                <a:cubicBezTo>
                  <a:pt x="450" y="34"/>
                  <a:pt x="449" y="35"/>
                  <a:pt x="449" y="36"/>
                </a:cubicBezTo>
                <a:lnTo>
                  <a:pt x="448" y="36"/>
                </a:lnTo>
                <a:close/>
                <a:moveTo>
                  <a:pt x="550" y="372"/>
                </a:moveTo>
                <a:cubicBezTo>
                  <a:pt x="550" y="373"/>
                  <a:pt x="550" y="373"/>
                  <a:pt x="550" y="374"/>
                </a:cubicBezTo>
                <a:cubicBezTo>
                  <a:pt x="550" y="374"/>
                  <a:pt x="550" y="375"/>
                  <a:pt x="550" y="375"/>
                </a:cubicBezTo>
                <a:cubicBezTo>
                  <a:pt x="549" y="376"/>
                  <a:pt x="548" y="376"/>
                  <a:pt x="547" y="377"/>
                </a:cubicBezTo>
                <a:cubicBezTo>
                  <a:pt x="545" y="377"/>
                  <a:pt x="543" y="378"/>
                  <a:pt x="542" y="378"/>
                </a:cubicBezTo>
                <a:cubicBezTo>
                  <a:pt x="542" y="378"/>
                  <a:pt x="542" y="378"/>
                  <a:pt x="542" y="378"/>
                </a:cubicBezTo>
                <a:cubicBezTo>
                  <a:pt x="542" y="378"/>
                  <a:pt x="542" y="378"/>
                  <a:pt x="542" y="378"/>
                </a:cubicBezTo>
                <a:cubicBezTo>
                  <a:pt x="542" y="379"/>
                  <a:pt x="542" y="380"/>
                  <a:pt x="542" y="382"/>
                </a:cubicBezTo>
                <a:cubicBezTo>
                  <a:pt x="542" y="382"/>
                  <a:pt x="542" y="382"/>
                  <a:pt x="542" y="382"/>
                </a:cubicBezTo>
                <a:cubicBezTo>
                  <a:pt x="542" y="382"/>
                  <a:pt x="542" y="382"/>
                  <a:pt x="542" y="382"/>
                </a:cubicBezTo>
                <a:cubicBezTo>
                  <a:pt x="543" y="383"/>
                  <a:pt x="545" y="383"/>
                  <a:pt x="546" y="384"/>
                </a:cubicBezTo>
                <a:cubicBezTo>
                  <a:pt x="547" y="385"/>
                  <a:pt x="548" y="385"/>
                  <a:pt x="549" y="386"/>
                </a:cubicBezTo>
                <a:cubicBezTo>
                  <a:pt x="549" y="387"/>
                  <a:pt x="549" y="388"/>
                  <a:pt x="548" y="389"/>
                </a:cubicBezTo>
                <a:cubicBezTo>
                  <a:pt x="547" y="389"/>
                  <a:pt x="546" y="389"/>
                  <a:pt x="545" y="389"/>
                </a:cubicBezTo>
                <a:cubicBezTo>
                  <a:pt x="543" y="389"/>
                  <a:pt x="541" y="389"/>
                  <a:pt x="540" y="389"/>
                </a:cubicBezTo>
                <a:cubicBezTo>
                  <a:pt x="540" y="389"/>
                  <a:pt x="540" y="389"/>
                  <a:pt x="540" y="389"/>
                </a:cubicBezTo>
                <a:cubicBezTo>
                  <a:pt x="540" y="390"/>
                  <a:pt x="540" y="390"/>
                  <a:pt x="540" y="390"/>
                </a:cubicBezTo>
                <a:cubicBezTo>
                  <a:pt x="539" y="391"/>
                  <a:pt x="539" y="392"/>
                  <a:pt x="539" y="393"/>
                </a:cubicBezTo>
                <a:cubicBezTo>
                  <a:pt x="538" y="393"/>
                  <a:pt x="538" y="393"/>
                  <a:pt x="538" y="393"/>
                </a:cubicBezTo>
                <a:cubicBezTo>
                  <a:pt x="539" y="393"/>
                  <a:pt x="539" y="393"/>
                  <a:pt x="539" y="393"/>
                </a:cubicBezTo>
                <a:cubicBezTo>
                  <a:pt x="539" y="394"/>
                  <a:pt x="541" y="395"/>
                  <a:pt x="542" y="396"/>
                </a:cubicBezTo>
                <a:cubicBezTo>
                  <a:pt x="543" y="397"/>
                  <a:pt x="543" y="398"/>
                  <a:pt x="544" y="399"/>
                </a:cubicBezTo>
                <a:cubicBezTo>
                  <a:pt x="544" y="399"/>
                  <a:pt x="543" y="400"/>
                  <a:pt x="543" y="401"/>
                </a:cubicBezTo>
                <a:cubicBezTo>
                  <a:pt x="542" y="401"/>
                  <a:pt x="540" y="401"/>
                  <a:pt x="539" y="400"/>
                </a:cubicBezTo>
                <a:cubicBezTo>
                  <a:pt x="538" y="400"/>
                  <a:pt x="536" y="400"/>
                  <a:pt x="535" y="400"/>
                </a:cubicBezTo>
                <a:cubicBezTo>
                  <a:pt x="534" y="400"/>
                  <a:pt x="534" y="400"/>
                  <a:pt x="534" y="400"/>
                </a:cubicBezTo>
                <a:cubicBezTo>
                  <a:pt x="534" y="400"/>
                  <a:pt x="534" y="400"/>
                  <a:pt x="534" y="400"/>
                </a:cubicBezTo>
                <a:cubicBezTo>
                  <a:pt x="533" y="401"/>
                  <a:pt x="533" y="402"/>
                  <a:pt x="532" y="402"/>
                </a:cubicBezTo>
                <a:cubicBezTo>
                  <a:pt x="532" y="403"/>
                  <a:pt x="532" y="403"/>
                  <a:pt x="532" y="403"/>
                </a:cubicBezTo>
                <a:cubicBezTo>
                  <a:pt x="532" y="403"/>
                  <a:pt x="532" y="403"/>
                  <a:pt x="532" y="403"/>
                </a:cubicBezTo>
                <a:cubicBezTo>
                  <a:pt x="532" y="404"/>
                  <a:pt x="533" y="405"/>
                  <a:pt x="534" y="407"/>
                </a:cubicBezTo>
                <a:cubicBezTo>
                  <a:pt x="535" y="408"/>
                  <a:pt x="535" y="409"/>
                  <a:pt x="536" y="410"/>
                </a:cubicBezTo>
                <a:cubicBezTo>
                  <a:pt x="535" y="410"/>
                  <a:pt x="534" y="411"/>
                  <a:pt x="533" y="412"/>
                </a:cubicBezTo>
                <a:cubicBezTo>
                  <a:pt x="532" y="411"/>
                  <a:pt x="531" y="411"/>
                  <a:pt x="530" y="410"/>
                </a:cubicBezTo>
                <a:cubicBezTo>
                  <a:pt x="529" y="409"/>
                  <a:pt x="527" y="409"/>
                  <a:pt x="526" y="408"/>
                </a:cubicBezTo>
                <a:cubicBezTo>
                  <a:pt x="526" y="408"/>
                  <a:pt x="526" y="408"/>
                  <a:pt x="526" y="408"/>
                </a:cubicBezTo>
                <a:cubicBezTo>
                  <a:pt x="525" y="408"/>
                  <a:pt x="525" y="408"/>
                  <a:pt x="525" y="408"/>
                </a:cubicBezTo>
                <a:cubicBezTo>
                  <a:pt x="525" y="409"/>
                  <a:pt x="524" y="409"/>
                  <a:pt x="523" y="410"/>
                </a:cubicBezTo>
                <a:cubicBezTo>
                  <a:pt x="522" y="410"/>
                  <a:pt x="522" y="410"/>
                  <a:pt x="522" y="410"/>
                </a:cubicBezTo>
                <a:cubicBezTo>
                  <a:pt x="522" y="410"/>
                  <a:pt x="522" y="410"/>
                  <a:pt x="522" y="410"/>
                </a:cubicBezTo>
                <a:cubicBezTo>
                  <a:pt x="523" y="412"/>
                  <a:pt x="523" y="413"/>
                  <a:pt x="523" y="415"/>
                </a:cubicBezTo>
                <a:cubicBezTo>
                  <a:pt x="523" y="416"/>
                  <a:pt x="524" y="417"/>
                  <a:pt x="524" y="418"/>
                </a:cubicBezTo>
                <a:cubicBezTo>
                  <a:pt x="523" y="418"/>
                  <a:pt x="522" y="419"/>
                  <a:pt x="521" y="419"/>
                </a:cubicBezTo>
                <a:cubicBezTo>
                  <a:pt x="520" y="419"/>
                  <a:pt x="519" y="418"/>
                  <a:pt x="519" y="417"/>
                </a:cubicBezTo>
                <a:cubicBezTo>
                  <a:pt x="517" y="416"/>
                  <a:pt x="516" y="415"/>
                  <a:pt x="515" y="414"/>
                </a:cubicBezTo>
                <a:cubicBezTo>
                  <a:pt x="515" y="414"/>
                  <a:pt x="515" y="414"/>
                  <a:pt x="515" y="414"/>
                </a:cubicBezTo>
                <a:cubicBezTo>
                  <a:pt x="515" y="414"/>
                  <a:pt x="515" y="414"/>
                  <a:pt x="515" y="414"/>
                </a:cubicBezTo>
                <a:cubicBezTo>
                  <a:pt x="513" y="414"/>
                  <a:pt x="512" y="415"/>
                  <a:pt x="511" y="415"/>
                </a:cubicBezTo>
                <a:cubicBezTo>
                  <a:pt x="511" y="415"/>
                  <a:pt x="511" y="415"/>
                  <a:pt x="511" y="415"/>
                </a:cubicBezTo>
                <a:cubicBezTo>
                  <a:pt x="511" y="415"/>
                  <a:pt x="511" y="415"/>
                  <a:pt x="511" y="415"/>
                </a:cubicBezTo>
                <a:cubicBezTo>
                  <a:pt x="511" y="417"/>
                  <a:pt x="511" y="418"/>
                  <a:pt x="510" y="420"/>
                </a:cubicBezTo>
                <a:cubicBezTo>
                  <a:pt x="510" y="421"/>
                  <a:pt x="510" y="422"/>
                  <a:pt x="510" y="423"/>
                </a:cubicBezTo>
                <a:cubicBezTo>
                  <a:pt x="509" y="423"/>
                  <a:pt x="508" y="423"/>
                  <a:pt x="507" y="423"/>
                </a:cubicBezTo>
                <a:cubicBezTo>
                  <a:pt x="506" y="423"/>
                  <a:pt x="506" y="422"/>
                  <a:pt x="505" y="421"/>
                </a:cubicBezTo>
                <a:cubicBezTo>
                  <a:pt x="504" y="419"/>
                  <a:pt x="504" y="418"/>
                  <a:pt x="503" y="417"/>
                </a:cubicBezTo>
                <a:cubicBezTo>
                  <a:pt x="503" y="417"/>
                  <a:pt x="503" y="417"/>
                  <a:pt x="503" y="417"/>
                </a:cubicBezTo>
                <a:cubicBezTo>
                  <a:pt x="502" y="417"/>
                  <a:pt x="502" y="417"/>
                  <a:pt x="502" y="417"/>
                </a:cubicBezTo>
                <a:cubicBezTo>
                  <a:pt x="501" y="417"/>
                  <a:pt x="500" y="417"/>
                  <a:pt x="499" y="417"/>
                </a:cubicBezTo>
                <a:cubicBezTo>
                  <a:pt x="499" y="417"/>
                  <a:pt x="499" y="417"/>
                  <a:pt x="499" y="417"/>
                </a:cubicBezTo>
                <a:cubicBezTo>
                  <a:pt x="499" y="417"/>
                  <a:pt x="499" y="417"/>
                  <a:pt x="499" y="417"/>
                </a:cubicBezTo>
                <a:cubicBezTo>
                  <a:pt x="498" y="418"/>
                  <a:pt x="497" y="420"/>
                  <a:pt x="497" y="421"/>
                </a:cubicBezTo>
                <a:cubicBezTo>
                  <a:pt x="496" y="422"/>
                  <a:pt x="496" y="423"/>
                  <a:pt x="495" y="424"/>
                </a:cubicBezTo>
                <a:cubicBezTo>
                  <a:pt x="494" y="424"/>
                  <a:pt x="493" y="424"/>
                  <a:pt x="492" y="424"/>
                </a:cubicBezTo>
                <a:cubicBezTo>
                  <a:pt x="492" y="423"/>
                  <a:pt x="492" y="422"/>
                  <a:pt x="491" y="421"/>
                </a:cubicBezTo>
                <a:cubicBezTo>
                  <a:pt x="491" y="419"/>
                  <a:pt x="491" y="418"/>
                  <a:pt x="490" y="417"/>
                </a:cubicBezTo>
                <a:cubicBezTo>
                  <a:pt x="490" y="416"/>
                  <a:pt x="490" y="416"/>
                  <a:pt x="490" y="416"/>
                </a:cubicBezTo>
                <a:cubicBezTo>
                  <a:pt x="490" y="416"/>
                  <a:pt x="490" y="416"/>
                  <a:pt x="490" y="416"/>
                </a:cubicBezTo>
                <a:cubicBezTo>
                  <a:pt x="489" y="416"/>
                  <a:pt x="488" y="416"/>
                  <a:pt x="486" y="416"/>
                </a:cubicBezTo>
                <a:cubicBezTo>
                  <a:pt x="486" y="416"/>
                  <a:pt x="486" y="416"/>
                  <a:pt x="486" y="416"/>
                </a:cubicBezTo>
                <a:cubicBezTo>
                  <a:pt x="486" y="416"/>
                  <a:pt x="486" y="416"/>
                  <a:pt x="486" y="416"/>
                </a:cubicBezTo>
                <a:cubicBezTo>
                  <a:pt x="485" y="417"/>
                  <a:pt x="484" y="418"/>
                  <a:pt x="483" y="419"/>
                </a:cubicBezTo>
                <a:cubicBezTo>
                  <a:pt x="482" y="420"/>
                  <a:pt x="481" y="421"/>
                  <a:pt x="481" y="422"/>
                </a:cubicBezTo>
                <a:cubicBezTo>
                  <a:pt x="480" y="421"/>
                  <a:pt x="479" y="421"/>
                  <a:pt x="478" y="421"/>
                </a:cubicBezTo>
                <a:cubicBezTo>
                  <a:pt x="478" y="420"/>
                  <a:pt x="478" y="418"/>
                  <a:pt x="478" y="417"/>
                </a:cubicBezTo>
                <a:cubicBezTo>
                  <a:pt x="478" y="416"/>
                  <a:pt x="478" y="414"/>
                  <a:pt x="478" y="413"/>
                </a:cubicBezTo>
                <a:cubicBezTo>
                  <a:pt x="478" y="413"/>
                  <a:pt x="478" y="413"/>
                  <a:pt x="478" y="413"/>
                </a:cubicBezTo>
                <a:cubicBezTo>
                  <a:pt x="478" y="413"/>
                  <a:pt x="478" y="413"/>
                  <a:pt x="478" y="413"/>
                </a:cubicBezTo>
                <a:cubicBezTo>
                  <a:pt x="477" y="412"/>
                  <a:pt x="476" y="412"/>
                  <a:pt x="475" y="411"/>
                </a:cubicBezTo>
                <a:cubicBezTo>
                  <a:pt x="475" y="411"/>
                  <a:pt x="475" y="411"/>
                  <a:pt x="475" y="411"/>
                </a:cubicBezTo>
                <a:cubicBezTo>
                  <a:pt x="474" y="411"/>
                  <a:pt x="474" y="411"/>
                  <a:pt x="474" y="411"/>
                </a:cubicBezTo>
                <a:cubicBezTo>
                  <a:pt x="473" y="412"/>
                  <a:pt x="472" y="413"/>
                  <a:pt x="470" y="414"/>
                </a:cubicBezTo>
                <a:cubicBezTo>
                  <a:pt x="469" y="414"/>
                  <a:pt x="468" y="415"/>
                  <a:pt x="468" y="415"/>
                </a:cubicBezTo>
                <a:cubicBezTo>
                  <a:pt x="467" y="415"/>
                  <a:pt x="466" y="414"/>
                  <a:pt x="465" y="414"/>
                </a:cubicBezTo>
                <a:cubicBezTo>
                  <a:pt x="465" y="413"/>
                  <a:pt x="466" y="412"/>
                  <a:pt x="466" y="411"/>
                </a:cubicBezTo>
                <a:cubicBezTo>
                  <a:pt x="467" y="409"/>
                  <a:pt x="467" y="408"/>
                  <a:pt x="468" y="407"/>
                </a:cubicBezTo>
                <a:cubicBezTo>
                  <a:pt x="468" y="406"/>
                  <a:pt x="468" y="406"/>
                  <a:pt x="468" y="406"/>
                </a:cubicBezTo>
                <a:cubicBezTo>
                  <a:pt x="468" y="406"/>
                  <a:pt x="468" y="406"/>
                  <a:pt x="468" y="406"/>
                </a:cubicBezTo>
                <a:cubicBezTo>
                  <a:pt x="467" y="405"/>
                  <a:pt x="466" y="405"/>
                  <a:pt x="465" y="404"/>
                </a:cubicBezTo>
                <a:cubicBezTo>
                  <a:pt x="465" y="404"/>
                  <a:pt x="465" y="404"/>
                  <a:pt x="465" y="404"/>
                </a:cubicBezTo>
                <a:cubicBezTo>
                  <a:pt x="465" y="404"/>
                  <a:pt x="465" y="404"/>
                  <a:pt x="465" y="404"/>
                </a:cubicBezTo>
                <a:cubicBezTo>
                  <a:pt x="463" y="404"/>
                  <a:pt x="462" y="405"/>
                  <a:pt x="460" y="405"/>
                </a:cubicBezTo>
                <a:cubicBezTo>
                  <a:pt x="459" y="405"/>
                  <a:pt x="458" y="406"/>
                  <a:pt x="457" y="406"/>
                </a:cubicBezTo>
                <a:cubicBezTo>
                  <a:pt x="456" y="405"/>
                  <a:pt x="456" y="405"/>
                  <a:pt x="455" y="404"/>
                </a:cubicBezTo>
                <a:cubicBezTo>
                  <a:pt x="456" y="403"/>
                  <a:pt x="456" y="402"/>
                  <a:pt x="457" y="401"/>
                </a:cubicBezTo>
                <a:cubicBezTo>
                  <a:pt x="458" y="400"/>
                  <a:pt x="459" y="399"/>
                  <a:pt x="460" y="398"/>
                </a:cubicBezTo>
                <a:cubicBezTo>
                  <a:pt x="460" y="397"/>
                  <a:pt x="460" y="397"/>
                  <a:pt x="460" y="397"/>
                </a:cubicBezTo>
                <a:cubicBezTo>
                  <a:pt x="460" y="397"/>
                  <a:pt x="460" y="397"/>
                  <a:pt x="460" y="397"/>
                </a:cubicBezTo>
                <a:cubicBezTo>
                  <a:pt x="459" y="396"/>
                  <a:pt x="459" y="395"/>
                  <a:pt x="458" y="394"/>
                </a:cubicBezTo>
                <a:cubicBezTo>
                  <a:pt x="458" y="394"/>
                  <a:pt x="458" y="394"/>
                  <a:pt x="458" y="394"/>
                </a:cubicBezTo>
                <a:cubicBezTo>
                  <a:pt x="458" y="394"/>
                  <a:pt x="458" y="394"/>
                  <a:pt x="458" y="394"/>
                </a:cubicBezTo>
                <a:cubicBezTo>
                  <a:pt x="456" y="394"/>
                  <a:pt x="455" y="394"/>
                  <a:pt x="453" y="394"/>
                </a:cubicBezTo>
                <a:cubicBezTo>
                  <a:pt x="452" y="394"/>
                  <a:pt x="450" y="394"/>
                  <a:pt x="449" y="394"/>
                </a:cubicBezTo>
                <a:cubicBezTo>
                  <a:pt x="449" y="393"/>
                  <a:pt x="449" y="393"/>
                  <a:pt x="448" y="392"/>
                </a:cubicBezTo>
                <a:cubicBezTo>
                  <a:pt x="449" y="391"/>
                  <a:pt x="450" y="390"/>
                  <a:pt x="451" y="390"/>
                </a:cubicBezTo>
                <a:cubicBezTo>
                  <a:pt x="452" y="389"/>
                  <a:pt x="454" y="388"/>
                  <a:pt x="455" y="387"/>
                </a:cubicBezTo>
                <a:cubicBezTo>
                  <a:pt x="455" y="387"/>
                  <a:pt x="455" y="387"/>
                  <a:pt x="455" y="387"/>
                </a:cubicBezTo>
                <a:cubicBezTo>
                  <a:pt x="455" y="387"/>
                  <a:pt x="455" y="387"/>
                  <a:pt x="455" y="387"/>
                </a:cubicBezTo>
                <a:cubicBezTo>
                  <a:pt x="455" y="386"/>
                  <a:pt x="454" y="385"/>
                  <a:pt x="454" y="384"/>
                </a:cubicBezTo>
                <a:cubicBezTo>
                  <a:pt x="454" y="383"/>
                  <a:pt x="454" y="383"/>
                  <a:pt x="454" y="383"/>
                </a:cubicBezTo>
                <a:cubicBezTo>
                  <a:pt x="454" y="383"/>
                  <a:pt x="454" y="383"/>
                  <a:pt x="454" y="383"/>
                </a:cubicBezTo>
                <a:cubicBezTo>
                  <a:pt x="453" y="383"/>
                  <a:pt x="451" y="382"/>
                  <a:pt x="449" y="382"/>
                </a:cubicBezTo>
                <a:cubicBezTo>
                  <a:pt x="448" y="382"/>
                  <a:pt x="447" y="382"/>
                  <a:pt x="446" y="381"/>
                </a:cubicBezTo>
                <a:cubicBezTo>
                  <a:pt x="446" y="381"/>
                  <a:pt x="446" y="380"/>
                  <a:pt x="446" y="380"/>
                </a:cubicBezTo>
                <a:cubicBezTo>
                  <a:pt x="446" y="379"/>
                  <a:pt x="446" y="379"/>
                  <a:pt x="446" y="378"/>
                </a:cubicBezTo>
                <a:cubicBezTo>
                  <a:pt x="447" y="378"/>
                  <a:pt x="448" y="378"/>
                  <a:pt x="449" y="377"/>
                </a:cubicBezTo>
                <a:cubicBezTo>
                  <a:pt x="451" y="377"/>
                  <a:pt x="452" y="376"/>
                  <a:pt x="453" y="376"/>
                </a:cubicBezTo>
                <a:cubicBezTo>
                  <a:pt x="454" y="375"/>
                  <a:pt x="454" y="375"/>
                  <a:pt x="454" y="375"/>
                </a:cubicBezTo>
                <a:cubicBezTo>
                  <a:pt x="454" y="375"/>
                  <a:pt x="454" y="375"/>
                  <a:pt x="454" y="375"/>
                </a:cubicBezTo>
                <a:cubicBezTo>
                  <a:pt x="454" y="374"/>
                  <a:pt x="454" y="373"/>
                  <a:pt x="454" y="372"/>
                </a:cubicBezTo>
                <a:cubicBezTo>
                  <a:pt x="454" y="372"/>
                  <a:pt x="454" y="372"/>
                  <a:pt x="454" y="372"/>
                </a:cubicBezTo>
                <a:cubicBezTo>
                  <a:pt x="454" y="372"/>
                  <a:pt x="454" y="372"/>
                  <a:pt x="454" y="372"/>
                </a:cubicBezTo>
                <a:cubicBezTo>
                  <a:pt x="453" y="371"/>
                  <a:pt x="451" y="370"/>
                  <a:pt x="450" y="369"/>
                </a:cubicBezTo>
                <a:cubicBezTo>
                  <a:pt x="449" y="369"/>
                  <a:pt x="448" y="368"/>
                  <a:pt x="447" y="368"/>
                </a:cubicBezTo>
                <a:cubicBezTo>
                  <a:pt x="447" y="367"/>
                  <a:pt x="447" y="366"/>
                  <a:pt x="447" y="365"/>
                </a:cubicBezTo>
                <a:cubicBezTo>
                  <a:pt x="448" y="365"/>
                  <a:pt x="450" y="365"/>
                  <a:pt x="451" y="365"/>
                </a:cubicBezTo>
                <a:cubicBezTo>
                  <a:pt x="453" y="365"/>
                  <a:pt x="454" y="365"/>
                  <a:pt x="456" y="364"/>
                </a:cubicBezTo>
                <a:cubicBezTo>
                  <a:pt x="456" y="364"/>
                  <a:pt x="456" y="364"/>
                  <a:pt x="456" y="364"/>
                </a:cubicBezTo>
                <a:cubicBezTo>
                  <a:pt x="456" y="364"/>
                  <a:pt x="456" y="364"/>
                  <a:pt x="456" y="364"/>
                </a:cubicBezTo>
                <a:cubicBezTo>
                  <a:pt x="456" y="363"/>
                  <a:pt x="457" y="362"/>
                  <a:pt x="457" y="361"/>
                </a:cubicBezTo>
                <a:cubicBezTo>
                  <a:pt x="457" y="361"/>
                  <a:pt x="457" y="361"/>
                  <a:pt x="457" y="361"/>
                </a:cubicBezTo>
                <a:cubicBezTo>
                  <a:pt x="457" y="361"/>
                  <a:pt x="457" y="361"/>
                  <a:pt x="457" y="361"/>
                </a:cubicBezTo>
                <a:cubicBezTo>
                  <a:pt x="456" y="360"/>
                  <a:pt x="455" y="359"/>
                  <a:pt x="454" y="357"/>
                </a:cubicBezTo>
                <a:cubicBezTo>
                  <a:pt x="453" y="357"/>
                  <a:pt x="452" y="356"/>
                  <a:pt x="451" y="355"/>
                </a:cubicBezTo>
                <a:cubicBezTo>
                  <a:pt x="452" y="354"/>
                  <a:pt x="452" y="353"/>
                  <a:pt x="453" y="353"/>
                </a:cubicBezTo>
                <a:cubicBezTo>
                  <a:pt x="454" y="353"/>
                  <a:pt x="455" y="353"/>
                  <a:pt x="457" y="353"/>
                </a:cubicBezTo>
                <a:cubicBezTo>
                  <a:pt x="458" y="354"/>
                  <a:pt x="460" y="354"/>
                  <a:pt x="461" y="354"/>
                </a:cubicBezTo>
                <a:cubicBezTo>
                  <a:pt x="461" y="354"/>
                  <a:pt x="461" y="354"/>
                  <a:pt x="461" y="354"/>
                </a:cubicBezTo>
                <a:cubicBezTo>
                  <a:pt x="462" y="354"/>
                  <a:pt x="462" y="354"/>
                  <a:pt x="462" y="354"/>
                </a:cubicBezTo>
                <a:cubicBezTo>
                  <a:pt x="462" y="353"/>
                  <a:pt x="463" y="352"/>
                  <a:pt x="464" y="351"/>
                </a:cubicBezTo>
                <a:cubicBezTo>
                  <a:pt x="464" y="351"/>
                  <a:pt x="464" y="351"/>
                  <a:pt x="464" y="351"/>
                </a:cubicBezTo>
                <a:cubicBezTo>
                  <a:pt x="464" y="351"/>
                  <a:pt x="464" y="351"/>
                  <a:pt x="464" y="351"/>
                </a:cubicBezTo>
                <a:cubicBezTo>
                  <a:pt x="463" y="350"/>
                  <a:pt x="462" y="348"/>
                  <a:pt x="462" y="347"/>
                </a:cubicBezTo>
                <a:cubicBezTo>
                  <a:pt x="461" y="346"/>
                  <a:pt x="461" y="345"/>
                  <a:pt x="460" y="344"/>
                </a:cubicBezTo>
                <a:cubicBezTo>
                  <a:pt x="461" y="343"/>
                  <a:pt x="462" y="343"/>
                  <a:pt x="462" y="342"/>
                </a:cubicBezTo>
                <a:cubicBezTo>
                  <a:pt x="463" y="343"/>
                  <a:pt x="464" y="343"/>
                  <a:pt x="466" y="344"/>
                </a:cubicBezTo>
                <a:cubicBezTo>
                  <a:pt x="467" y="344"/>
                  <a:pt x="469" y="345"/>
                  <a:pt x="470" y="346"/>
                </a:cubicBezTo>
                <a:cubicBezTo>
                  <a:pt x="470" y="346"/>
                  <a:pt x="470" y="346"/>
                  <a:pt x="470" y="346"/>
                </a:cubicBezTo>
                <a:cubicBezTo>
                  <a:pt x="470" y="346"/>
                  <a:pt x="470" y="346"/>
                  <a:pt x="470" y="346"/>
                </a:cubicBezTo>
                <a:cubicBezTo>
                  <a:pt x="471" y="345"/>
                  <a:pt x="472" y="344"/>
                  <a:pt x="473" y="344"/>
                </a:cubicBezTo>
                <a:cubicBezTo>
                  <a:pt x="473" y="344"/>
                  <a:pt x="473" y="344"/>
                  <a:pt x="473" y="344"/>
                </a:cubicBezTo>
                <a:cubicBezTo>
                  <a:pt x="473" y="343"/>
                  <a:pt x="473" y="343"/>
                  <a:pt x="473" y="343"/>
                </a:cubicBezTo>
                <a:cubicBezTo>
                  <a:pt x="473" y="342"/>
                  <a:pt x="473" y="341"/>
                  <a:pt x="472" y="339"/>
                </a:cubicBezTo>
                <a:cubicBezTo>
                  <a:pt x="472" y="338"/>
                  <a:pt x="472" y="337"/>
                  <a:pt x="472" y="336"/>
                </a:cubicBezTo>
                <a:cubicBezTo>
                  <a:pt x="473" y="335"/>
                  <a:pt x="474" y="335"/>
                  <a:pt x="475" y="334"/>
                </a:cubicBezTo>
                <a:cubicBezTo>
                  <a:pt x="475" y="335"/>
                  <a:pt x="476" y="336"/>
                  <a:pt x="477" y="337"/>
                </a:cubicBezTo>
                <a:cubicBezTo>
                  <a:pt x="478" y="338"/>
                  <a:pt x="480" y="339"/>
                  <a:pt x="481" y="340"/>
                </a:cubicBezTo>
                <a:cubicBezTo>
                  <a:pt x="481" y="340"/>
                  <a:pt x="481" y="340"/>
                  <a:pt x="481" y="340"/>
                </a:cubicBezTo>
                <a:cubicBezTo>
                  <a:pt x="481" y="340"/>
                  <a:pt x="481" y="340"/>
                  <a:pt x="481" y="340"/>
                </a:cubicBezTo>
                <a:cubicBezTo>
                  <a:pt x="482" y="339"/>
                  <a:pt x="483" y="339"/>
                  <a:pt x="484" y="339"/>
                </a:cubicBezTo>
                <a:cubicBezTo>
                  <a:pt x="485" y="339"/>
                  <a:pt x="485" y="339"/>
                  <a:pt x="485" y="339"/>
                </a:cubicBezTo>
                <a:cubicBezTo>
                  <a:pt x="485" y="338"/>
                  <a:pt x="485" y="338"/>
                  <a:pt x="485" y="338"/>
                </a:cubicBezTo>
                <a:cubicBezTo>
                  <a:pt x="485" y="337"/>
                  <a:pt x="485" y="336"/>
                  <a:pt x="485" y="334"/>
                </a:cubicBezTo>
                <a:cubicBezTo>
                  <a:pt x="485" y="333"/>
                  <a:pt x="485" y="332"/>
                  <a:pt x="486" y="331"/>
                </a:cubicBezTo>
                <a:cubicBezTo>
                  <a:pt x="487" y="331"/>
                  <a:pt x="488" y="330"/>
                  <a:pt x="489" y="330"/>
                </a:cubicBezTo>
                <a:cubicBezTo>
                  <a:pt x="489" y="331"/>
                  <a:pt x="490" y="332"/>
                  <a:pt x="490" y="333"/>
                </a:cubicBezTo>
                <a:cubicBezTo>
                  <a:pt x="491" y="334"/>
                  <a:pt x="492" y="336"/>
                  <a:pt x="493" y="337"/>
                </a:cubicBezTo>
                <a:cubicBezTo>
                  <a:pt x="493" y="337"/>
                  <a:pt x="493" y="337"/>
                  <a:pt x="493" y="337"/>
                </a:cubicBezTo>
                <a:cubicBezTo>
                  <a:pt x="493" y="337"/>
                  <a:pt x="493" y="337"/>
                  <a:pt x="493" y="337"/>
                </a:cubicBezTo>
                <a:cubicBezTo>
                  <a:pt x="494" y="337"/>
                  <a:pt x="496" y="337"/>
                  <a:pt x="497" y="337"/>
                </a:cubicBezTo>
                <a:cubicBezTo>
                  <a:pt x="497" y="337"/>
                  <a:pt x="497" y="337"/>
                  <a:pt x="497" y="337"/>
                </a:cubicBezTo>
                <a:cubicBezTo>
                  <a:pt x="497" y="337"/>
                  <a:pt x="497" y="337"/>
                  <a:pt x="497" y="337"/>
                </a:cubicBezTo>
                <a:cubicBezTo>
                  <a:pt x="498" y="335"/>
                  <a:pt x="498" y="334"/>
                  <a:pt x="499" y="333"/>
                </a:cubicBezTo>
                <a:cubicBezTo>
                  <a:pt x="500" y="332"/>
                  <a:pt x="500" y="330"/>
                  <a:pt x="500" y="330"/>
                </a:cubicBezTo>
                <a:cubicBezTo>
                  <a:pt x="501" y="330"/>
                  <a:pt x="502" y="330"/>
                  <a:pt x="504" y="330"/>
                </a:cubicBezTo>
                <a:cubicBezTo>
                  <a:pt x="504" y="331"/>
                  <a:pt x="504" y="332"/>
                  <a:pt x="504" y="333"/>
                </a:cubicBezTo>
                <a:cubicBezTo>
                  <a:pt x="505" y="334"/>
                  <a:pt x="505" y="336"/>
                  <a:pt x="506" y="337"/>
                </a:cubicBezTo>
                <a:cubicBezTo>
                  <a:pt x="506" y="337"/>
                  <a:pt x="506" y="337"/>
                  <a:pt x="506" y="337"/>
                </a:cubicBezTo>
                <a:cubicBezTo>
                  <a:pt x="506" y="337"/>
                  <a:pt x="506" y="337"/>
                  <a:pt x="506" y="337"/>
                </a:cubicBezTo>
                <a:cubicBezTo>
                  <a:pt x="507" y="338"/>
                  <a:pt x="508" y="338"/>
                  <a:pt x="509" y="338"/>
                </a:cubicBezTo>
                <a:cubicBezTo>
                  <a:pt x="510" y="338"/>
                  <a:pt x="510" y="338"/>
                  <a:pt x="510" y="338"/>
                </a:cubicBezTo>
                <a:cubicBezTo>
                  <a:pt x="510" y="338"/>
                  <a:pt x="510" y="338"/>
                  <a:pt x="510" y="338"/>
                </a:cubicBezTo>
                <a:cubicBezTo>
                  <a:pt x="511" y="337"/>
                  <a:pt x="512" y="336"/>
                  <a:pt x="513" y="335"/>
                </a:cubicBezTo>
                <a:cubicBezTo>
                  <a:pt x="514" y="334"/>
                  <a:pt x="514" y="333"/>
                  <a:pt x="515" y="332"/>
                </a:cubicBezTo>
                <a:cubicBezTo>
                  <a:pt x="516" y="332"/>
                  <a:pt x="517" y="333"/>
                  <a:pt x="518" y="333"/>
                </a:cubicBezTo>
                <a:cubicBezTo>
                  <a:pt x="518" y="334"/>
                  <a:pt x="518" y="335"/>
                  <a:pt x="518" y="336"/>
                </a:cubicBezTo>
                <a:cubicBezTo>
                  <a:pt x="518" y="338"/>
                  <a:pt x="517" y="340"/>
                  <a:pt x="518" y="341"/>
                </a:cubicBezTo>
                <a:cubicBezTo>
                  <a:pt x="518" y="341"/>
                  <a:pt x="518" y="341"/>
                  <a:pt x="518" y="341"/>
                </a:cubicBezTo>
                <a:cubicBezTo>
                  <a:pt x="518" y="341"/>
                  <a:pt x="518" y="341"/>
                  <a:pt x="518" y="341"/>
                </a:cubicBezTo>
                <a:cubicBezTo>
                  <a:pt x="519" y="342"/>
                  <a:pt x="520" y="342"/>
                  <a:pt x="521" y="343"/>
                </a:cubicBezTo>
                <a:cubicBezTo>
                  <a:pt x="521" y="343"/>
                  <a:pt x="521" y="343"/>
                  <a:pt x="521" y="343"/>
                </a:cubicBezTo>
                <a:cubicBezTo>
                  <a:pt x="521" y="343"/>
                  <a:pt x="521" y="343"/>
                  <a:pt x="521" y="343"/>
                </a:cubicBezTo>
                <a:cubicBezTo>
                  <a:pt x="522" y="342"/>
                  <a:pt x="524" y="341"/>
                  <a:pt x="525" y="340"/>
                </a:cubicBezTo>
                <a:cubicBezTo>
                  <a:pt x="526" y="340"/>
                  <a:pt x="527" y="339"/>
                  <a:pt x="528" y="338"/>
                </a:cubicBezTo>
                <a:cubicBezTo>
                  <a:pt x="529" y="339"/>
                  <a:pt x="530" y="339"/>
                  <a:pt x="531" y="340"/>
                </a:cubicBezTo>
                <a:cubicBezTo>
                  <a:pt x="530" y="341"/>
                  <a:pt x="530" y="342"/>
                  <a:pt x="529" y="343"/>
                </a:cubicBezTo>
                <a:cubicBezTo>
                  <a:pt x="529" y="345"/>
                  <a:pt x="528" y="346"/>
                  <a:pt x="528" y="347"/>
                </a:cubicBezTo>
                <a:cubicBezTo>
                  <a:pt x="528" y="347"/>
                  <a:pt x="528" y="347"/>
                  <a:pt x="528" y="347"/>
                </a:cubicBezTo>
                <a:cubicBezTo>
                  <a:pt x="528" y="348"/>
                  <a:pt x="528" y="348"/>
                  <a:pt x="528" y="348"/>
                </a:cubicBezTo>
                <a:cubicBezTo>
                  <a:pt x="529" y="348"/>
                  <a:pt x="530" y="349"/>
                  <a:pt x="531" y="350"/>
                </a:cubicBezTo>
                <a:cubicBezTo>
                  <a:pt x="531" y="350"/>
                  <a:pt x="531" y="350"/>
                  <a:pt x="531" y="350"/>
                </a:cubicBezTo>
                <a:cubicBezTo>
                  <a:pt x="531" y="350"/>
                  <a:pt x="531" y="350"/>
                  <a:pt x="531" y="350"/>
                </a:cubicBezTo>
                <a:cubicBezTo>
                  <a:pt x="532" y="350"/>
                  <a:pt x="534" y="349"/>
                  <a:pt x="535" y="349"/>
                </a:cubicBezTo>
                <a:cubicBezTo>
                  <a:pt x="537" y="348"/>
                  <a:pt x="538" y="348"/>
                  <a:pt x="539" y="348"/>
                </a:cubicBezTo>
                <a:cubicBezTo>
                  <a:pt x="540" y="348"/>
                  <a:pt x="540" y="349"/>
                  <a:pt x="541" y="350"/>
                </a:cubicBezTo>
                <a:cubicBezTo>
                  <a:pt x="540" y="351"/>
                  <a:pt x="539" y="352"/>
                  <a:pt x="539" y="353"/>
                </a:cubicBezTo>
                <a:cubicBezTo>
                  <a:pt x="538" y="354"/>
                  <a:pt x="537" y="355"/>
                  <a:pt x="536" y="356"/>
                </a:cubicBezTo>
                <a:cubicBezTo>
                  <a:pt x="536" y="356"/>
                  <a:pt x="536" y="356"/>
                  <a:pt x="536" y="356"/>
                </a:cubicBezTo>
                <a:cubicBezTo>
                  <a:pt x="536" y="357"/>
                  <a:pt x="536" y="357"/>
                  <a:pt x="536" y="357"/>
                </a:cubicBezTo>
                <a:cubicBezTo>
                  <a:pt x="537" y="357"/>
                  <a:pt x="537" y="358"/>
                  <a:pt x="538" y="359"/>
                </a:cubicBezTo>
                <a:cubicBezTo>
                  <a:pt x="538" y="360"/>
                  <a:pt x="538" y="360"/>
                  <a:pt x="538" y="360"/>
                </a:cubicBezTo>
                <a:cubicBezTo>
                  <a:pt x="538" y="360"/>
                  <a:pt x="538" y="360"/>
                  <a:pt x="538" y="360"/>
                </a:cubicBezTo>
                <a:cubicBezTo>
                  <a:pt x="539" y="360"/>
                  <a:pt x="541" y="360"/>
                  <a:pt x="543" y="359"/>
                </a:cubicBezTo>
                <a:cubicBezTo>
                  <a:pt x="544" y="359"/>
                  <a:pt x="545" y="359"/>
                  <a:pt x="546" y="359"/>
                </a:cubicBezTo>
                <a:cubicBezTo>
                  <a:pt x="547" y="360"/>
                  <a:pt x="547" y="361"/>
                  <a:pt x="547" y="362"/>
                </a:cubicBezTo>
                <a:cubicBezTo>
                  <a:pt x="547" y="363"/>
                  <a:pt x="546" y="363"/>
                  <a:pt x="545" y="364"/>
                </a:cubicBezTo>
                <a:cubicBezTo>
                  <a:pt x="543" y="365"/>
                  <a:pt x="542" y="366"/>
                  <a:pt x="541" y="367"/>
                </a:cubicBezTo>
                <a:cubicBezTo>
                  <a:pt x="541" y="367"/>
                  <a:pt x="541" y="367"/>
                  <a:pt x="541" y="367"/>
                </a:cubicBezTo>
                <a:cubicBezTo>
                  <a:pt x="541" y="367"/>
                  <a:pt x="541" y="367"/>
                  <a:pt x="541" y="367"/>
                </a:cubicBezTo>
                <a:cubicBezTo>
                  <a:pt x="541" y="368"/>
                  <a:pt x="541" y="369"/>
                  <a:pt x="541" y="370"/>
                </a:cubicBezTo>
                <a:cubicBezTo>
                  <a:pt x="542" y="370"/>
                  <a:pt x="542" y="370"/>
                  <a:pt x="542" y="370"/>
                </a:cubicBezTo>
                <a:cubicBezTo>
                  <a:pt x="542" y="370"/>
                  <a:pt x="542" y="370"/>
                  <a:pt x="542" y="370"/>
                </a:cubicBezTo>
                <a:cubicBezTo>
                  <a:pt x="543" y="371"/>
                  <a:pt x="545" y="371"/>
                  <a:pt x="546" y="372"/>
                </a:cubicBezTo>
                <a:cubicBezTo>
                  <a:pt x="547" y="372"/>
                  <a:pt x="549" y="372"/>
                  <a:pt x="550" y="372"/>
                </a:cubicBezTo>
                <a:close/>
                <a:moveTo>
                  <a:pt x="452" y="247"/>
                </a:moveTo>
                <a:cubicBezTo>
                  <a:pt x="494" y="225"/>
                  <a:pt x="494" y="225"/>
                  <a:pt x="494" y="225"/>
                </a:cubicBezTo>
                <a:cubicBezTo>
                  <a:pt x="494" y="224"/>
                  <a:pt x="494" y="224"/>
                  <a:pt x="494" y="224"/>
                </a:cubicBezTo>
                <a:cubicBezTo>
                  <a:pt x="494" y="222"/>
                  <a:pt x="494" y="220"/>
                  <a:pt x="494" y="218"/>
                </a:cubicBezTo>
                <a:cubicBezTo>
                  <a:pt x="494" y="216"/>
                  <a:pt x="494" y="214"/>
                  <a:pt x="494" y="212"/>
                </a:cubicBezTo>
                <a:cubicBezTo>
                  <a:pt x="494" y="212"/>
                  <a:pt x="494" y="212"/>
                  <a:pt x="494" y="212"/>
                </a:cubicBezTo>
                <a:cubicBezTo>
                  <a:pt x="452" y="190"/>
                  <a:pt x="452" y="190"/>
                  <a:pt x="452" y="190"/>
                </a:cubicBezTo>
                <a:cubicBezTo>
                  <a:pt x="452" y="191"/>
                  <a:pt x="452" y="191"/>
                  <a:pt x="452" y="191"/>
                </a:cubicBezTo>
                <a:cubicBezTo>
                  <a:pt x="448" y="199"/>
                  <a:pt x="446" y="209"/>
                  <a:pt x="446" y="218"/>
                </a:cubicBezTo>
                <a:cubicBezTo>
                  <a:pt x="446" y="228"/>
                  <a:pt x="448" y="237"/>
                  <a:pt x="452" y="246"/>
                </a:cubicBezTo>
                <a:lnTo>
                  <a:pt x="452" y="247"/>
                </a:lnTo>
                <a:close/>
                <a:moveTo>
                  <a:pt x="448" y="65"/>
                </a:moveTo>
                <a:cubicBezTo>
                  <a:pt x="468" y="54"/>
                  <a:pt x="468" y="54"/>
                  <a:pt x="468" y="54"/>
                </a:cubicBezTo>
                <a:cubicBezTo>
                  <a:pt x="468" y="54"/>
                  <a:pt x="468" y="54"/>
                  <a:pt x="468" y="54"/>
                </a:cubicBezTo>
                <a:cubicBezTo>
                  <a:pt x="468" y="53"/>
                  <a:pt x="468" y="52"/>
                  <a:pt x="468" y="51"/>
                </a:cubicBezTo>
                <a:cubicBezTo>
                  <a:pt x="468" y="50"/>
                  <a:pt x="468" y="49"/>
                  <a:pt x="468" y="48"/>
                </a:cubicBezTo>
                <a:cubicBezTo>
                  <a:pt x="468" y="48"/>
                  <a:pt x="468" y="48"/>
                  <a:pt x="468" y="48"/>
                </a:cubicBezTo>
                <a:cubicBezTo>
                  <a:pt x="448" y="38"/>
                  <a:pt x="448" y="38"/>
                  <a:pt x="448" y="38"/>
                </a:cubicBezTo>
                <a:cubicBezTo>
                  <a:pt x="447" y="38"/>
                  <a:pt x="447" y="38"/>
                  <a:pt x="447" y="38"/>
                </a:cubicBezTo>
                <a:cubicBezTo>
                  <a:pt x="445" y="42"/>
                  <a:pt x="444" y="47"/>
                  <a:pt x="444" y="51"/>
                </a:cubicBezTo>
                <a:cubicBezTo>
                  <a:pt x="444" y="56"/>
                  <a:pt x="445" y="60"/>
                  <a:pt x="447" y="65"/>
                </a:cubicBezTo>
                <a:lnTo>
                  <a:pt x="448" y="65"/>
                </a:lnTo>
                <a:close/>
                <a:moveTo>
                  <a:pt x="456" y="516"/>
                </a:moveTo>
                <a:cubicBezTo>
                  <a:pt x="457" y="517"/>
                  <a:pt x="457" y="517"/>
                  <a:pt x="457" y="517"/>
                </a:cubicBezTo>
                <a:cubicBezTo>
                  <a:pt x="458" y="516"/>
                  <a:pt x="458" y="516"/>
                  <a:pt x="458" y="516"/>
                </a:cubicBezTo>
                <a:cubicBezTo>
                  <a:pt x="460" y="513"/>
                  <a:pt x="462" y="511"/>
                  <a:pt x="466" y="509"/>
                </a:cubicBezTo>
                <a:cubicBezTo>
                  <a:pt x="466" y="509"/>
                  <a:pt x="466" y="509"/>
                  <a:pt x="466" y="509"/>
                </a:cubicBezTo>
                <a:cubicBezTo>
                  <a:pt x="466" y="508"/>
                  <a:pt x="466" y="508"/>
                  <a:pt x="466" y="508"/>
                </a:cubicBezTo>
                <a:cubicBezTo>
                  <a:pt x="465" y="495"/>
                  <a:pt x="469" y="476"/>
                  <a:pt x="476" y="466"/>
                </a:cubicBezTo>
                <a:cubicBezTo>
                  <a:pt x="476" y="464"/>
                  <a:pt x="476" y="464"/>
                  <a:pt x="476" y="464"/>
                </a:cubicBezTo>
                <a:cubicBezTo>
                  <a:pt x="475" y="464"/>
                  <a:pt x="475" y="464"/>
                  <a:pt x="475" y="464"/>
                </a:cubicBezTo>
                <a:cubicBezTo>
                  <a:pt x="474" y="465"/>
                  <a:pt x="473" y="465"/>
                  <a:pt x="472" y="465"/>
                </a:cubicBezTo>
                <a:cubicBezTo>
                  <a:pt x="463" y="465"/>
                  <a:pt x="453" y="468"/>
                  <a:pt x="445" y="472"/>
                </a:cubicBezTo>
                <a:cubicBezTo>
                  <a:pt x="444" y="472"/>
                  <a:pt x="444" y="472"/>
                  <a:pt x="444" y="472"/>
                </a:cubicBezTo>
                <a:cubicBezTo>
                  <a:pt x="444" y="473"/>
                  <a:pt x="444" y="473"/>
                  <a:pt x="444" y="473"/>
                </a:cubicBezTo>
                <a:cubicBezTo>
                  <a:pt x="441" y="483"/>
                  <a:pt x="444" y="502"/>
                  <a:pt x="456" y="516"/>
                </a:cubicBezTo>
                <a:close/>
                <a:moveTo>
                  <a:pt x="541" y="1052"/>
                </a:moveTo>
                <a:cubicBezTo>
                  <a:pt x="541" y="1053"/>
                  <a:pt x="541" y="1053"/>
                  <a:pt x="541" y="1054"/>
                </a:cubicBezTo>
                <a:cubicBezTo>
                  <a:pt x="541" y="1054"/>
                  <a:pt x="541" y="1054"/>
                  <a:pt x="541" y="1055"/>
                </a:cubicBezTo>
                <a:cubicBezTo>
                  <a:pt x="541" y="1055"/>
                  <a:pt x="541" y="1055"/>
                  <a:pt x="541" y="1055"/>
                </a:cubicBezTo>
                <a:cubicBezTo>
                  <a:pt x="540" y="1055"/>
                  <a:pt x="539" y="1055"/>
                  <a:pt x="538" y="1056"/>
                </a:cubicBezTo>
                <a:cubicBezTo>
                  <a:pt x="538" y="1056"/>
                  <a:pt x="537" y="1056"/>
                  <a:pt x="536" y="1056"/>
                </a:cubicBezTo>
                <a:cubicBezTo>
                  <a:pt x="536" y="1056"/>
                  <a:pt x="536" y="1056"/>
                  <a:pt x="536" y="1056"/>
                </a:cubicBezTo>
                <a:cubicBezTo>
                  <a:pt x="536" y="1057"/>
                  <a:pt x="536" y="1057"/>
                  <a:pt x="536" y="1057"/>
                </a:cubicBezTo>
                <a:cubicBezTo>
                  <a:pt x="536" y="1058"/>
                  <a:pt x="535" y="1059"/>
                  <a:pt x="535" y="1060"/>
                </a:cubicBezTo>
                <a:cubicBezTo>
                  <a:pt x="535" y="1061"/>
                  <a:pt x="535" y="1061"/>
                  <a:pt x="535" y="1061"/>
                </a:cubicBezTo>
                <a:cubicBezTo>
                  <a:pt x="535" y="1061"/>
                  <a:pt x="535" y="1061"/>
                  <a:pt x="535" y="1061"/>
                </a:cubicBezTo>
                <a:cubicBezTo>
                  <a:pt x="536" y="1061"/>
                  <a:pt x="537" y="1062"/>
                  <a:pt x="538" y="1062"/>
                </a:cubicBezTo>
                <a:cubicBezTo>
                  <a:pt x="538" y="1062"/>
                  <a:pt x="539" y="1063"/>
                  <a:pt x="540" y="1063"/>
                </a:cubicBezTo>
                <a:cubicBezTo>
                  <a:pt x="540" y="1064"/>
                  <a:pt x="539" y="1065"/>
                  <a:pt x="539" y="1066"/>
                </a:cubicBezTo>
                <a:cubicBezTo>
                  <a:pt x="538" y="1066"/>
                  <a:pt x="537" y="1066"/>
                  <a:pt x="537" y="1066"/>
                </a:cubicBezTo>
                <a:cubicBezTo>
                  <a:pt x="536" y="1066"/>
                  <a:pt x="535" y="1066"/>
                  <a:pt x="534" y="1066"/>
                </a:cubicBezTo>
                <a:cubicBezTo>
                  <a:pt x="534" y="1066"/>
                  <a:pt x="534" y="1066"/>
                  <a:pt x="534" y="1066"/>
                </a:cubicBezTo>
                <a:cubicBezTo>
                  <a:pt x="534" y="1066"/>
                  <a:pt x="534" y="1066"/>
                  <a:pt x="534" y="1066"/>
                </a:cubicBezTo>
                <a:cubicBezTo>
                  <a:pt x="533" y="1067"/>
                  <a:pt x="533" y="1069"/>
                  <a:pt x="532" y="1070"/>
                </a:cubicBezTo>
                <a:cubicBezTo>
                  <a:pt x="532" y="1070"/>
                  <a:pt x="532" y="1070"/>
                  <a:pt x="532" y="1070"/>
                </a:cubicBezTo>
                <a:cubicBezTo>
                  <a:pt x="532" y="1070"/>
                  <a:pt x="532" y="1070"/>
                  <a:pt x="532" y="1070"/>
                </a:cubicBezTo>
                <a:cubicBezTo>
                  <a:pt x="533" y="1071"/>
                  <a:pt x="534" y="1071"/>
                  <a:pt x="534" y="1072"/>
                </a:cubicBezTo>
                <a:cubicBezTo>
                  <a:pt x="535" y="1072"/>
                  <a:pt x="536" y="1073"/>
                  <a:pt x="536" y="1073"/>
                </a:cubicBezTo>
                <a:cubicBezTo>
                  <a:pt x="536" y="1074"/>
                  <a:pt x="535" y="1075"/>
                  <a:pt x="535" y="1076"/>
                </a:cubicBezTo>
                <a:cubicBezTo>
                  <a:pt x="534" y="1076"/>
                  <a:pt x="533" y="1075"/>
                  <a:pt x="532" y="1075"/>
                </a:cubicBezTo>
                <a:cubicBezTo>
                  <a:pt x="532" y="1075"/>
                  <a:pt x="531" y="1075"/>
                  <a:pt x="530" y="1075"/>
                </a:cubicBezTo>
                <a:cubicBezTo>
                  <a:pt x="530" y="1075"/>
                  <a:pt x="530" y="1075"/>
                  <a:pt x="530" y="1075"/>
                </a:cubicBezTo>
                <a:cubicBezTo>
                  <a:pt x="529" y="1075"/>
                  <a:pt x="529" y="1075"/>
                  <a:pt x="529" y="1075"/>
                </a:cubicBezTo>
                <a:cubicBezTo>
                  <a:pt x="529" y="1076"/>
                  <a:pt x="528" y="1077"/>
                  <a:pt x="527" y="1078"/>
                </a:cubicBezTo>
                <a:cubicBezTo>
                  <a:pt x="527" y="1079"/>
                  <a:pt x="527" y="1079"/>
                  <a:pt x="527" y="1079"/>
                </a:cubicBezTo>
                <a:cubicBezTo>
                  <a:pt x="527" y="1079"/>
                  <a:pt x="527" y="1079"/>
                  <a:pt x="527" y="1079"/>
                </a:cubicBezTo>
                <a:cubicBezTo>
                  <a:pt x="528" y="1079"/>
                  <a:pt x="528" y="1080"/>
                  <a:pt x="529" y="1081"/>
                </a:cubicBezTo>
                <a:cubicBezTo>
                  <a:pt x="529" y="1081"/>
                  <a:pt x="530" y="1082"/>
                  <a:pt x="530" y="1083"/>
                </a:cubicBezTo>
                <a:cubicBezTo>
                  <a:pt x="530" y="1083"/>
                  <a:pt x="529" y="1084"/>
                  <a:pt x="528" y="1085"/>
                </a:cubicBezTo>
                <a:cubicBezTo>
                  <a:pt x="528" y="1084"/>
                  <a:pt x="527" y="1084"/>
                  <a:pt x="526" y="1084"/>
                </a:cubicBezTo>
                <a:cubicBezTo>
                  <a:pt x="525" y="1084"/>
                  <a:pt x="524" y="1083"/>
                  <a:pt x="524" y="1083"/>
                </a:cubicBezTo>
                <a:cubicBezTo>
                  <a:pt x="523" y="1083"/>
                  <a:pt x="523" y="1083"/>
                  <a:pt x="523" y="1083"/>
                </a:cubicBezTo>
                <a:cubicBezTo>
                  <a:pt x="523" y="1083"/>
                  <a:pt x="523" y="1083"/>
                  <a:pt x="523" y="1083"/>
                </a:cubicBezTo>
                <a:cubicBezTo>
                  <a:pt x="522" y="1084"/>
                  <a:pt x="521" y="1085"/>
                  <a:pt x="520" y="1086"/>
                </a:cubicBezTo>
                <a:cubicBezTo>
                  <a:pt x="520" y="1086"/>
                  <a:pt x="520" y="1086"/>
                  <a:pt x="520" y="1086"/>
                </a:cubicBezTo>
                <a:cubicBezTo>
                  <a:pt x="520" y="1086"/>
                  <a:pt x="520" y="1086"/>
                  <a:pt x="520" y="1086"/>
                </a:cubicBezTo>
                <a:cubicBezTo>
                  <a:pt x="520" y="1087"/>
                  <a:pt x="521" y="1088"/>
                  <a:pt x="521" y="1088"/>
                </a:cubicBezTo>
                <a:cubicBezTo>
                  <a:pt x="521" y="1089"/>
                  <a:pt x="522" y="1090"/>
                  <a:pt x="522" y="1090"/>
                </a:cubicBezTo>
                <a:cubicBezTo>
                  <a:pt x="521" y="1091"/>
                  <a:pt x="520" y="1092"/>
                  <a:pt x="520" y="1092"/>
                </a:cubicBezTo>
                <a:cubicBezTo>
                  <a:pt x="519" y="1092"/>
                  <a:pt x="518" y="1091"/>
                  <a:pt x="518" y="1091"/>
                </a:cubicBezTo>
                <a:cubicBezTo>
                  <a:pt x="517" y="1090"/>
                  <a:pt x="516" y="1090"/>
                  <a:pt x="515" y="1089"/>
                </a:cubicBezTo>
                <a:cubicBezTo>
                  <a:pt x="515" y="1089"/>
                  <a:pt x="515" y="1089"/>
                  <a:pt x="515" y="1089"/>
                </a:cubicBezTo>
                <a:cubicBezTo>
                  <a:pt x="515" y="1090"/>
                  <a:pt x="515" y="1090"/>
                  <a:pt x="515" y="1090"/>
                </a:cubicBezTo>
                <a:cubicBezTo>
                  <a:pt x="514" y="1090"/>
                  <a:pt x="513" y="1091"/>
                  <a:pt x="512" y="1091"/>
                </a:cubicBezTo>
                <a:cubicBezTo>
                  <a:pt x="511" y="1092"/>
                  <a:pt x="511" y="1092"/>
                  <a:pt x="511" y="1092"/>
                </a:cubicBezTo>
                <a:cubicBezTo>
                  <a:pt x="511" y="1092"/>
                  <a:pt x="511" y="1092"/>
                  <a:pt x="511" y="1092"/>
                </a:cubicBezTo>
                <a:cubicBezTo>
                  <a:pt x="511" y="1093"/>
                  <a:pt x="512" y="1093"/>
                  <a:pt x="512" y="1094"/>
                </a:cubicBezTo>
                <a:cubicBezTo>
                  <a:pt x="512" y="1095"/>
                  <a:pt x="512" y="1096"/>
                  <a:pt x="512" y="1096"/>
                </a:cubicBezTo>
                <a:cubicBezTo>
                  <a:pt x="511" y="1097"/>
                  <a:pt x="510" y="1097"/>
                  <a:pt x="510" y="1098"/>
                </a:cubicBezTo>
                <a:cubicBezTo>
                  <a:pt x="509" y="1097"/>
                  <a:pt x="508" y="1096"/>
                  <a:pt x="508" y="1096"/>
                </a:cubicBezTo>
                <a:cubicBezTo>
                  <a:pt x="507" y="1095"/>
                  <a:pt x="507" y="1095"/>
                  <a:pt x="506" y="1094"/>
                </a:cubicBezTo>
                <a:cubicBezTo>
                  <a:pt x="506" y="1094"/>
                  <a:pt x="506" y="1094"/>
                  <a:pt x="506" y="1094"/>
                </a:cubicBezTo>
                <a:cubicBezTo>
                  <a:pt x="506" y="1094"/>
                  <a:pt x="506" y="1094"/>
                  <a:pt x="506" y="1094"/>
                </a:cubicBezTo>
                <a:cubicBezTo>
                  <a:pt x="504" y="1095"/>
                  <a:pt x="503" y="1095"/>
                  <a:pt x="502" y="1095"/>
                </a:cubicBezTo>
                <a:cubicBezTo>
                  <a:pt x="501" y="1095"/>
                  <a:pt x="501" y="1095"/>
                  <a:pt x="501" y="1095"/>
                </a:cubicBezTo>
                <a:cubicBezTo>
                  <a:pt x="501" y="1096"/>
                  <a:pt x="501" y="1096"/>
                  <a:pt x="501" y="1096"/>
                </a:cubicBezTo>
                <a:cubicBezTo>
                  <a:pt x="501" y="1096"/>
                  <a:pt x="501" y="1097"/>
                  <a:pt x="501" y="1098"/>
                </a:cubicBezTo>
                <a:cubicBezTo>
                  <a:pt x="501" y="1099"/>
                  <a:pt x="501" y="1100"/>
                  <a:pt x="501" y="1100"/>
                </a:cubicBezTo>
                <a:cubicBezTo>
                  <a:pt x="500" y="1100"/>
                  <a:pt x="499" y="1101"/>
                  <a:pt x="498" y="1101"/>
                </a:cubicBezTo>
                <a:cubicBezTo>
                  <a:pt x="498" y="1100"/>
                  <a:pt x="497" y="1100"/>
                  <a:pt x="497" y="1099"/>
                </a:cubicBezTo>
                <a:cubicBezTo>
                  <a:pt x="497" y="1098"/>
                  <a:pt x="496" y="1097"/>
                  <a:pt x="496" y="1097"/>
                </a:cubicBezTo>
                <a:cubicBezTo>
                  <a:pt x="495" y="1097"/>
                  <a:pt x="495" y="1097"/>
                  <a:pt x="495" y="1097"/>
                </a:cubicBezTo>
                <a:cubicBezTo>
                  <a:pt x="495" y="1097"/>
                  <a:pt x="495" y="1097"/>
                  <a:pt x="495" y="1097"/>
                </a:cubicBezTo>
                <a:cubicBezTo>
                  <a:pt x="494" y="1097"/>
                  <a:pt x="493" y="1097"/>
                  <a:pt x="491" y="1097"/>
                </a:cubicBezTo>
                <a:cubicBezTo>
                  <a:pt x="491" y="1097"/>
                  <a:pt x="491" y="1097"/>
                  <a:pt x="491" y="1097"/>
                </a:cubicBezTo>
                <a:cubicBezTo>
                  <a:pt x="491" y="1097"/>
                  <a:pt x="491" y="1097"/>
                  <a:pt x="491" y="1097"/>
                </a:cubicBezTo>
                <a:cubicBezTo>
                  <a:pt x="490" y="1098"/>
                  <a:pt x="490" y="1099"/>
                  <a:pt x="490" y="1100"/>
                </a:cubicBezTo>
                <a:cubicBezTo>
                  <a:pt x="490" y="1100"/>
                  <a:pt x="489" y="1101"/>
                  <a:pt x="489" y="1102"/>
                </a:cubicBezTo>
                <a:cubicBezTo>
                  <a:pt x="489" y="1102"/>
                  <a:pt x="489" y="1102"/>
                  <a:pt x="489" y="1102"/>
                </a:cubicBezTo>
                <a:cubicBezTo>
                  <a:pt x="488" y="1102"/>
                  <a:pt x="487" y="1102"/>
                  <a:pt x="486" y="1102"/>
                </a:cubicBezTo>
                <a:cubicBezTo>
                  <a:pt x="486" y="1102"/>
                  <a:pt x="486" y="1102"/>
                  <a:pt x="486" y="1102"/>
                </a:cubicBezTo>
                <a:cubicBezTo>
                  <a:pt x="486" y="1101"/>
                  <a:pt x="486" y="1100"/>
                  <a:pt x="486" y="1100"/>
                </a:cubicBezTo>
                <a:cubicBezTo>
                  <a:pt x="485" y="1099"/>
                  <a:pt x="485" y="1098"/>
                  <a:pt x="485" y="1097"/>
                </a:cubicBezTo>
                <a:cubicBezTo>
                  <a:pt x="485" y="1097"/>
                  <a:pt x="485" y="1097"/>
                  <a:pt x="485" y="1097"/>
                </a:cubicBezTo>
                <a:cubicBezTo>
                  <a:pt x="484" y="1097"/>
                  <a:pt x="484" y="1097"/>
                  <a:pt x="484" y="1097"/>
                </a:cubicBezTo>
                <a:cubicBezTo>
                  <a:pt x="483" y="1097"/>
                  <a:pt x="482" y="1097"/>
                  <a:pt x="480" y="1097"/>
                </a:cubicBezTo>
                <a:cubicBezTo>
                  <a:pt x="480" y="1097"/>
                  <a:pt x="480" y="1097"/>
                  <a:pt x="480" y="1097"/>
                </a:cubicBezTo>
                <a:cubicBezTo>
                  <a:pt x="480" y="1097"/>
                  <a:pt x="480" y="1097"/>
                  <a:pt x="480" y="1097"/>
                </a:cubicBezTo>
                <a:cubicBezTo>
                  <a:pt x="479" y="1097"/>
                  <a:pt x="479" y="1098"/>
                  <a:pt x="479" y="1099"/>
                </a:cubicBezTo>
                <a:cubicBezTo>
                  <a:pt x="478" y="1100"/>
                  <a:pt x="478" y="1100"/>
                  <a:pt x="477" y="1101"/>
                </a:cubicBezTo>
                <a:cubicBezTo>
                  <a:pt x="476" y="1101"/>
                  <a:pt x="475" y="1100"/>
                  <a:pt x="475" y="1100"/>
                </a:cubicBezTo>
                <a:cubicBezTo>
                  <a:pt x="475" y="1100"/>
                  <a:pt x="474" y="1099"/>
                  <a:pt x="474" y="1098"/>
                </a:cubicBezTo>
                <a:cubicBezTo>
                  <a:pt x="474" y="1097"/>
                  <a:pt x="474" y="1096"/>
                  <a:pt x="474" y="1096"/>
                </a:cubicBezTo>
                <a:cubicBezTo>
                  <a:pt x="474" y="1095"/>
                  <a:pt x="474" y="1095"/>
                  <a:pt x="474" y="1095"/>
                </a:cubicBezTo>
                <a:cubicBezTo>
                  <a:pt x="474" y="1095"/>
                  <a:pt x="474" y="1095"/>
                  <a:pt x="474" y="1095"/>
                </a:cubicBezTo>
                <a:cubicBezTo>
                  <a:pt x="473" y="1095"/>
                  <a:pt x="471" y="1095"/>
                  <a:pt x="470" y="1094"/>
                </a:cubicBezTo>
                <a:cubicBezTo>
                  <a:pt x="470" y="1094"/>
                  <a:pt x="470" y="1094"/>
                  <a:pt x="470" y="1094"/>
                </a:cubicBezTo>
                <a:cubicBezTo>
                  <a:pt x="470" y="1094"/>
                  <a:pt x="470" y="1094"/>
                  <a:pt x="470" y="1094"/>
                </a:cubicBezTo>
                <a:cubicBezTo>
                  <a:pt x="469" y="1095"/>
                  <a:pt x="468" y="1095"/>
                  <a:pt x="468" y="1096"/>
                </a:cubicBezTo>
                <a:cubicBezTo>
                  <a:pt x="467" y="1096"/>
                  <a:pt x="467" y="1097"/>
                  <a:pt x="466" y="1098"/>
                </a:cubicBezTo>
                <a:cubicBezTo>
                  <a:pt x="465" y="1097"/>
                  <a:pt x="464" y="1097"/>
                  <a:pt x="464" y="1096"/>
                </a:cubicBezTo>
                <a:cubicBezTo>
                  <a:pt x="464" y="1096"/>
                  <a:pt x="464" y="1095"/>
                  <a:pt x="464" y="1094"/>
                </a:cubicBezTo>
                <a:cubicBezTo>
                  <a:pt x="464" y="1093"/>
                  <a:pt x="464" y="1093"/>
                  <a:pt x="464" y="1092"/>
                </a:cubicBezTo>
                <a:cubicBezTo>
                  <a:pt x="464" y="1092"/>
                  <a:pt x="464" y="1092"/>
                  <a:pt x="464" y="1092"/>
                </a:cubicBezTo>
                <a:cubicBezTo>
                  <a:pt x="464" y="1091"/>
                  <a:pt x="464" y="1091"/>
                  <a:pt x="464" y="1091"/>
                </a:cubicBezTo>
                <a:cubicBezTo>
                  <a:pt x="463" y="1091"/>
                  <a:pt x="462" y="1090"/>
                  <a:pt x="461" y="1090"/>
                </a:cubicBezTo>
                <a:cubicBezTo>
                  <a:pt x="460" y="1089"/>
                  <a:pt x="460" y="1089"/>
                  <a:pt x="460" y="1089"/>
                </a:cubicBezTo>
                <a:cubicBezTo>
                  <a:pt x="460" y="1089"/>
                  <a:pt x="460" y="1089"/>
                  <a:pt x="460" y="1089"/>
                </a:cubicBezTo>
                <a:cubicBezTo>
                  <a:pt x="459" y="1090"/>
                  <a:pt x="459" y="1090"/>
                  <a:pt x="458" y="1091"/>
                </a:cubicBezTo>
                <a:cubicBezTo>
                  <a:pt x="457" y="1091"/>
                  <a:pt x="456" y="1092"/>
                  <a:pt x="456" y="1092"/>
                </a:cubicBezTo>
                <a:cubicBezTo>
                  <a:pt x="455" y="1092"/>
                  <a:pt x="454" y="1091"/>
                  <a:pt x="454" y="1090"/>
                </a:cubicBezTo>
                <a:cubicBezTo>
                  <a:pt x="454" y="1090"/>
                  <a:pt x="454" y="1089"/>
                  <a:pt x="455" y="1088"/>
                </a:cubicBezTo>
                <a:cubicBezTo>
                  <a:pt x="455" y="1088"/>
                  <a:pt x="455" y="1087"/>
                  <a:pt x="455" y="1086"/>
                </a:cubicBezTo>
                <a:cubicBezTo>
                  <a:pt x="456" y="1086"/>
                  <a:pt x="456" y="1086"/>
                  <a:pt x="456" y="1086"/>
                </a:cubicBezTo>
                <a:cubicBezTo>
                  <a:pt x="455" y="1086"/>
                  <a:pt x="455" y="1086"/>
                  <a:pt x="455" y="1086"/>
                </a:cubicBezTo>
                <a:cubicBezTo>
                  <a:pt x="454" y="1085"/>
                  <a:pt x="453" y="1084"/>
                  <a:pt x="452" y="1083"/>
                </a:cubicBezTo>
                <a:cubicBezTo>
                  <a:pt x="452" y="1083"/>
                  <a:pt x="452" y="1083"/>
                  <a:pt x="452" y="1083"/>
                </a:cubicBezTo>
                <a:cubicBezTo>
                  <a:pt x="452" y="1083"/>
                  <a:pt x="452" y="1083"/>
                  <a:pt x="452" y="1083"/>
                </a:cubicBezTo>
                <a:cubicBezTo>
                  <a:pt x="451" y="1083"/>
                  <a:pt x="450" y="1084"/>
                  <a:pt x="450" y="1084"/>
                </a:cubicBezTo>
                <a:cubicBezTo>
                  <a:pt x="449" y="1084"/>
                  <a:pt x="448" y="1084"/>
                  <a:pt x="447" y="1085"/>
                </a:cubicBezTo>
                <a:cubicBezTo>
                  <a:pt x="447" y="1084"/>
                  <a:pt x="446" y="1083"/>
                  <a:pt x="445" y="1083"/>
                </a:cubicBezTo>
                <a:cubicBezTo>
                  <a:pt x="446" y="1082"/>
                  <a:pt x="446" y="1081"/>
                  <a:pt x="447" y="1081"/>
                </a:cubicBezTo>
                <a:cubicBezTo>
                  <a:pt x="447" y="1080"/>
                  <a:pt x="448" y="1079"/>
                  <a:pt x="448" y="1079"/>
                </a:cubicBezTo>
                <a:cubicBezTo>
                  <a:pt x="448" y="1079"/>
                  <a:pt x="448" y="1079"/>
                  <a:pt x="448" y="1079"/>
                </a:cubicBezTo>
                <a:cubicBezTo>
                  <a:pt x="448" y="1078"/>
                  <a:pt x="448" y="1078"/>
                  <a:pt x="448" y="1078"/>
                </a:cubicBezTo>
                <a:cubicBezTo>
                  <a:pt x="448" y="1077"/>
                  <a:pt x="447" y="1076"/>
                  <a:pt x="446" y="1075"/>
                </a:cubicBezTo>
                <a:cubicBezTo>
                  <a:pt x="446" y="1075"/>
                  <a:pt x="446" y="1075"/>
                  <a:pt x="446" y="1075"/>
                </a:cubicBezTo>
                <a:cubicBezTo>
                  <a:pt x="446" y="1075"/>
                  <a:pt x="446" y="1075"/>
                  <a:pt x="446" y="1075"/>
                </a:cubicBezTo>
                <a:cubicBezTo>
                  <a:pt x="445" y="1075"/>
                  <a:pt x="444" y="1075"/>
                  <a:pt x="443" y="1075"/>
                </a:cubicBezTo>
                <a:cubicBezTo>
                  <a:pt x="442" y="1075"/>
                  <a:pt x="441" y="1076"/>
                  <a:pt x="441" y="1076"/>
                </a:cubicBezTo>
                <a:cubicBezTo>
                  <a:pt x="440" y="1075"/>
                  <a:pt x="440" y="1074"/>
                  <a:pt x="439" y="1073"/>
                </a:cubicBezTo>
                <a:cubicBezTo>
                  <a:pt x="440" y="1073"/>
                  <a:pt x="441" y="1072"/>
                  <a:pt x="441" y="1072"/>
                </a:cubicBezTo>
                <a:cubicBezTo>
                  <a:pt x="442" y="1071"/>
                  <a:pt x="443" y="1071"/>
                  <a:pt x="443" y="1070"/>
                </a:cubicBezTo>
                <a:cubicBezTo>
                  <a:pt x="443" y="1070"/>
                  <a:pt x="443" y="1070"/>
                  <a:pt x="443" y="1070"/>
                </a:cubicBezTo>
                <a:cubicBezTo>
                  <a:pt x="443" y="1070"/>
                  <a:pt x="443" y="1070"/>
                  <a:pt x="443" y="1070"/>
                </a:cubicBezTo>
                <a:cubicBezTo>
                  <a:pt x="443" y="1069"/>
                  <a:pt x="442" y="1067"/>
                  <a:pt x="442" y="1066"/>
                </a:cubicBezTo>
                <a:cubicBezTo>
                  <a:pt x="442" y="1066"/>
                  <a:pt x="442" y="1066"/>
                  <a:pt x="442" y="1066"/>
                </a:cubicBezTo>
                <a:cubicBezTo>
                  <a:pt x="441" y="1066"/>
                  <a:pt x="441" y="1066"/>
                  <a:pt x="441" y="1066"/>
                </a:cubicBezTo>
                <a:cubicBezTo>
                  <a:pt x="441" y="1066"/>
                  <a:pt x="440" y="1066"/>
                  <a:pt x="439" y="1066"/>
                </a:cubicBezTo>
                <a:cubicBezTo>
                  <a:pt x="438" y="1066"/>
                  <a:pt x="437" y="1066"/>
                  <a:pt x="436" y="1066"/>
                </a:cubicBezTo>
                <a:cubicBezTo>
                  <a:pt x="436" y="1065"/>
                  <a:pt x="436" y="1064"/>
                  <a:pt x="436" y="1063"/>
                </a:cubicBezTo>
                <a:cubicBezTo>
                  <a:pt x="436" y="1063"/>
                  <a:pt x="437" y="1062"/>
                  <a:pt x="438" y="1062"/>
                </a:cubicBezTo>
                <a:cubicBezTo>
                  <a:pt x="439" y="1062"/>
                  <a:pt x="439" y="1061"/>
                  <a:pt x="440" y="1061"/>
                </a:cubicBezTo>
                <a:cubicBezTo>
                  <a:pt x="440" y="1061"/>
                  <a:pt x="440" y="1061"/>
                  <a:pt x="440" y="1061"/>
                </a:cubicBezTo>
                <a:cubicBezTo>
                  <a:pt x="440" y="1060"/>
                  <a:pt x="440" y="1060"/>
                  <a:pt x="440" y="1060"/>
                </a:cubicBezTo>
                <a:cubicBezTo>
                  <a:pt x="440" y="1059"/>
                  <a:pt x="440" y="1058"/>
                  <a:pt x="440" y="1057"/>
                </a:cubicBezTo>
                <a:cubicBezTo>
                  <a:pt x="440" y="1056"/>
                  <a:pt x="440" y="1056"/>
                  <a:pt x="440" y="1056"/>
                </a:cubicBezTo>
                <a:cubicBezTo>
                  <a:pt x="440" y="1056"/>
                  <a:pt x="440" y="1056"/>
                  <a:pt x="440" y="1056"/>
                </a:cubicBezTo>
                <a:cubicBezTo>
                  <a:pt x="439" y="1056"/>
                  <a:pt x="438" y="1056"/>
                  <a:pt x="437" y="1056"/>
                </a:cubicBezTo>
                <a:cubicBezTo>
                  <a:pt x="436" y="1055"/>
                  <a:pt x="436" y="1055"/>
                  <a:pt x="435" y="1055"/>
                </a:cubicBezTo>
                <a:cubicBezTo>
                  <a:pt x="435" y="1055"/>
                  <a:pt x="435" y="1055"/>
                  <a:pt x="435" y="1055"/>
                </a:cubicBezTo>
                <a:cubicBezTo>
                  <a:pt x="435" y="1054"/>
                  <a:pt x="435" y="1054"/>
                  <a:pt x="435" y="1054"/>
                </a:cubicBezTo>
                <a:cubicBezTo>
                  <a:pt x="435" y="1053"/>
                  <a:pt x="435" y="1053"/>
                  <a:pt x="435" y="1052"/>
                </a:cubicBezTo>
                <a:cubicBezTo>
                  <a:pt x="435" y="1052"/>
                  <a:pt x="435" y="1052"/>
                  <a:pt x="435" y="1052"/>
                </a:cubicBezTo>
                <a:cubicBezTo>
                  <a:pt x="436" y="1052"/>
                  <a:pt x="436" y="1052"/>
                  <a:pt x="437" y="1052"/>
                </a:cubicBezTo>
                <a:cubicBezTo>
                  <a:pt x="438" y="1051"/>
                  <a:pt x="439" y="1051"/>
                  <a:pt x="440" y="1051"/>
                </a:cubicBezTo>
                <a:cubicBezTo>
                  <a:pt x="440" y="1051"/>
                  <a:pt x="440" y="1051"/>
                  <a:pt x="440" y="1051"/>
                </a:cubicBezTo>
                <a:cubicBezTo>
                  <a:pt x="440" y="1051"/>
                  <a:pt x="440" y="1051"/>
                  <a:pt x="440" y="1051"/>
                </a:cubicBezTo>
                <a:cubicBezTo>
                  <a:pt x="440" y="1049"/>
                  <a:pt x="440" y="1048"/>
                  <a:pt x="440" y="1047"/>
                </a:cubicBezTo>
                <a:cubicBezTo>
                  <a:pt x="440" y="1047"/>
                  <a:pt x="440" y="1047"/>
                  <a:pt x="440" y="1047"/>
                </a:cubicBezTo>
                <a:cubicBezTo>
                  <a:pt x="440" y="1047"/>
                  <a:pt x="440" y="1047"/>
                  <a:pt x="440" y="1047"/>
                </a:cubicBezTo>
                <a:cubicBezTo>
                  <a:pt x="439" y="1046"/>
                  <a:pt x="439" y="1046"/>
                  <a:pt x="438" y="1045"/>
                </a:cubicBezTo>
                <a:cubicBezTo>
                  <a:pt x="437" y="1045"/>
                  <a:pt x="436" y="1045"/>
                  <a:pt x="436" y="1044"/>
                </a:cubicBezTo>
                <a:cubicBezTo>
                  <a:pt x="436" y="1043"/>
                  <a:pt x="436" y="1043"/>
                  <a:pt x="436" y="1042"/>
                </a:cubicBezTo>
                <a:cubicBezTo>
                  <a:pt x="437" y="1042"/>
                  <a:pt x="438" y="1042"/>
                  <a:pt x="439" y="1042"/>
                </a:cubicBezTo>
                <a:cubicBezTo>
                  <a:pt x="440" y="1041"/>
                  <a:pt x="441" y="1041"/>
                  <a:pt x="441" y="1041"/>
                </a:cubicBezTo>
                <a:cubicBezTo>
                  <a:pt x="442" y="1041"/>
                  <a:pt x="442" y="1041"/>
                  <a:pt x="442" y="1041"/>
                </a:cubicBezTo>
                <a:cubicBezTo>
                  <a:pt x="442" y="1041"/>
                  <a:pt x="442" y="1041"/>
                  <a:pt x="442" y="1041"/>
                </a:cubicBezTo>
                <a:cubicBezTo>
                  <a:pt x="442" y="1040"/>
                  <a:pt x="443" y="1039"/>
                  <a:pt x="443" y="1038"/>
                </a:cubicBezTo>
                <a:cubicBezTo>
                  <a:pt x="443" y="1037"/>
                  <a:pt x="443" y="1037"/>
                  <a:pt x="443" y="1037"/>
                </a:cubicBezTo>
                <a:cubicBezTo>
                  <a:pt x="443" y="1037"/>
                  <a:pt x="443" y="1037"/>
                  <a:pt x="443" y="1037"/>
                </a:cubicBezTo>
                <a:cubicBezTo>
                  <a:pt x="443" y="1037"/>
                  <a:pt x="442" y="1036"/>
                  <a:pt x="441" y="1036"/>
                </a:cubicBezTo>
                <a:cubicBezTo>
                  <a:pt x="441" y="1035"/>
                  <a:pt x="440" y="1034"/>
                  <a:pt x="439" y="1034"/>
                </a:cubicBezTo>
                <a:cubicBezTo>
                  <a:pt x="440" y="1033"/>
                  <a:pt x="440" y="1032"/>
                  <a:pt x="441" y="1032"/>
                </a:cubicBezTo>
                <a:cubicBezTo>
                  <a:pt x="441" y="1032"/>
                  <a:pt x="442" y="1032"/>
                  <a:pt x="443" y="1032"/>
                </a:cubicBezTo>
                <a:cubicBezTo>
                  <a:pt x="444" y="1032"/>
                  <a:pt x="445" y="1032"/>
                  <a:pt x="446" y="1032"/>
                </a:cubicBezTo>
                <a:cubicBezTo>
                  <a:pt x="446" y="1032"/>
                  <a:pt x="446" y="1032"/>
                  <a:pt x="446" y="1032"/>
                </a:cubicBezTo>
                <a:cubicBezTo>
                  <a:pt x="446" y="1032"/>
                  <a:pt x="446" y="1032"/>
                  <a:pt x="446" y="1032"/>
                </a:cubicBezTo>
                <a:cubicBezTo>
                  <a:pt x="447" y="1031"/>
                  <a:pt x="448" y="1030"/>
                  <a:pt x="448" y="1029"/>
                </a:cubicBezTo>
                <a:cubicBezTo>
                  <a:pt x="448" y="1029"/>
                  <a:pt x="448" y="1029"/>
                  <a:pt x="448" y="1029"/>
                </a:cubicBezTo>
                <a:cubicBezTo>
                  <a:pt x="448" y="1029"/>
                  <a:pt x="448" y="1029"/>
                  <a:pt x="448" y="1029"/>
                </a:cubicBezTo>
                <a:cubicBezTo>
                  <a:pt x="448" y="1028"/>
                  <a:pt x="447" y="1027"/>
                  <a:pt x="447" y="1027"/>
                </a:cubicBezTo>
                <a:cubicBezTo>
                  <a:pt x="446" y="1026"/>
                  <a:pt x="446" y="1025"/>
                  <a:pt x="445" y="1025"/>
                </a:cubicBezTo>
                <a:cubicBezTo>
                  <a:pt x="446" y="1024"/>
                  <a:pt x="447" y="1023"/>
                  <a:pt x="447" y="1023"/>
                </a:cubicBezTo>
                <a:cubicBezTo>
                  <a:pt x="448" y="1023"/>
                  <a:pt x="449" y="1023"/>
                  <a:pt x="450" y="1024"/>
                </a:cubicBezTo>
                <a:cubicBezTo>
                  <a:pt x="450" y="1024"/>
                  <a:pt x="451" y="1024"/>
                  <a:pt x="452" y="1024"/>
                </a:cubicBezTo>
                <a:cubicBezTo>
                  <a:pt x="452" y="1024"/>
                  <a:pt x="452" y="1024"/>
                  <a:pt x="452" y="1024"/>
                </a:cubicBezTo>
                <a:cubicBezTo>
                  <a:pt x="452" y="1024"/>
                  <a:pt x="452" y="1024"/>
                  <a:pt x="452" y="1024"/>
                </a:cubicBezTo>
                <a:cubicBezTo>
                  <a:pt x="453" y="1023"/>
                  <a:pt x="454" y="1022"/>
                  <a:pt x="455" y="1022"/>
                </a:cubicBezTo>
                <a:cubicBezTo>
                  <a:pt x="456" y="1021"/>
                  <a:pt x="456" y="1021"/>
                  <a:pt x="456" y="1021"/>
                </a:cubicBezTo>
                <a:cubicBezTo>
                  <a:pt x="455" y="1021"/>
                  <a:pt x="455" y="1021"/>
                  <a:pt x="455" y="1021"/>
                </a:cubicBezTo>
                <a:cubicBezTo>
                  <a:pt x="455" y="1021"/>
                  <a:pt x="455" y="1020"/>
                  <a:pt x="455" y="1019"/>
                </a:cubicBezTo>
                <a:cubicBezTo>
                  <a:pt x="454" y="1018"/>
                  <a:pt x="454" y="1018"/>
                  <a:pt x="454" y="1017"/>
                </a:cubicBezTo>
                <a:cubicBezTo>
                  <a:pt x="454" y="1016"/>
                  <a:pt x="455" y="1016"/>
                  <a:pt x="456" y="1015"/>
                </a:cubicBezTo>
                <a:cubicBezTo>
                  <a:pt x="456" y="1016"/>
                  <a:pt x="457" y="1016"/>
                  <a:pt x="458" y="1017"/>
                </a:cubicBezTo>
                <a:cubicBezTo>
                  <a:pt x="459" y="1017"/>
                  <a:pt x="459" y="1017"/>
                  <a:pt x="460" y="1018"/>
                </a:cubicBezTo>
                <a:cubicBezTo>
                  <a:pt x="460" y="1018"/>
                  <a:pt x="460" y="1018"/>
                  <a:pt x="460" y="1018"/>
                </a:cubicBezTo>
                <a:cubicBezTo>
                  <a:pt x="461" y="1018"/>
                  <a:pt x="461" y="1018"/>
                  <a:pt x="461" y="1018"/>
                </a:cubicBezTo>
                <a:cubicBezTo>
                  <a:pt x="462" y="1017"/>
                  <a:pt x="463" y="1017"/>
                  <a:pt x="464" y="1016"/>
                </a:cubicBezTo>
                <a:cubicBezTo>
                  <a:pt x="464" y="1016"/>
                  <a:pt x="464" y="1016"/>
                  <a:pt x="464" y="1016"/>
                </a:cubicBezTo>
                <a:cubicBezTo>
                  <a:pt x="464" y="1015"/>
                  <a:pt x="464" y="1015"/>
                  <a:pt x="464" y="1015"/>
                </a:cubicBezTo>
                <a:cubicBezTo>
                  <a:pt x="464" y="1015"/>
                  <a:pt x="464" y="1014"/>
                  <a:pt x="464" y="1013"/>
                </a:cubicBezTo>
                <a:cubicBezTo>
                  <a:pt x="464" y="1012"/>
                  <a:pt x="464" y="1012"/>
                  <a:pt x="464" y="1011"/>
                </a:cubicBezTo>
                <a:cubicBezTo>
                  <a:pt x="464" y="1011"/>
                  <a:pt x="465" y="1010"/>
                  <a:pt x="466" y="1010"/>
                </a:cubicBezTo>
                <a:cubicBezTo>
                  <a:pt x="467" y="1010"/>
                  <a:pt x="467" y="1011"/>
                  <a:pt x="468" y="1011"/>
                </a:cubicBezTo>
                <a:cubicBezTo>
                  <a:pt x="468" y="1012"/>
                  <a:pt x="469" y="1013"/>
                  <a:pt x="470" y="1013"/>
                </a:cubicBezTo>
                <a:cubicBezTo>
                  <a:pt x="470" y="1013"/>
                  <a:pt x="470" y="1013"/>
                  <a:pt x="470" y="1013"/>
                </a:cubicBezTo>
                <a:cubicBezTo>
                  <a:pt x="470" y="1013"/>
                  <a:pt x="470" y="1013"/>
                  <a:pt x="470" y="1013"/>
                </a:cubicBezTo>
                <a:cubicBezTo>
                  <a:pt x="471" y="1013"/>
                  <a:pt x="473" y="1012"/>
                  <a:pt x="474" y="1012"/>
                </a:cubicBezTo>
                <a:cubicBezTo>
                  <a:pt x="474" y="1012"/>
                  <a:pt x="474" y="1012"/>
                  <a:pt x="474" y="1012"/>
                </a:cubicBezTo>
                <a:cubicBezTo>
                  <a:pt x="474" y="1012"/>
                  <a:pt x="474" y="1012"/>
                  <a:pt x="474" y="1012"/>
                </a:cubicBezTo>
                <a:cubicBezTo>
                  <a:pt x="474" y="1011"/>
                  <a:pt x="474" y="1010"/>
                  <a:pt x="474" y="1009"/>
                </a:cubicBezTo>
                <a:cubicBezTo>
                  <a:pt x="474" y="1009"/>
                  <a:pt x="475" y="1008"/>
                  <a:pt x="475" y="1007"/>
                </a:cubicBezTo>
                <a:cubicBezTo>
                  <a:pt x="475" y="1007"/>
                  <a:pt x="476" y="1007"/>
                  <a:pt x="477" y="1007"/>
                </a:cubicBezTo>
                <a:cubicBezTo>
                  <a:pt x="478" y="1007"/>
                  <a:pt x="478" y="1008"/>
                  <a:pt x="479" y="1008"/>
                </a:cubicBezTo>
                <a:cubicBezTo>
                  <a:pt x="479" y="1009"/>
                  <a:pt x="479" y="1010"/>
                  <a:pt x="480" y="1010"/>
                </a:cubicBezTo>
                <a:cubicBezTo>
                  <a:pt x="480" y="1011"/>
                  <a:pt x="480" y="1011"/>
                  <a:pt x="480" y="1011"/>
                </a:cubicBezTo>
                <a:cubicBezTo>
                  <a:pt x="480" y="1011"/>
                  <a:pt x="480" y="1011"/>
                  <a:pt x="480" y="1011"/>
                </a:cubicBezTo>
                <a:cubicBezTo>
                  <a:pt x="482" y="1011"/>
                  <a:pt x="483" y="1010"/>
                  <a:pt x="484" y="1010"/>
                </a:cubicBezTo>
                <a:cubicBezTo>
                  <a:pt x="485" y="1010"/>
                  <a:pt x="485" y="1010"/>
                  <a:pt x="485" y="1010"/>
                </a:cubicBezTo>
                <a:cubicBezTo>
                  <a:pt x="485" y="1010"/>
                  <a:pt x="485" y="1010"/>
                  <a:pt x="485" y="1010"/>
                </a:cubicBezTo>
                <a:cubicBezTo>
                  <a:pt x="485" y="1009"/>
                  <a:pt x="485" y="1009"/>
                  <a:pt x="486" y="1008"/>
                </a:cubicBezTo>
                <a:cubicBezTo>
                  <a:pt x="486" y="1007"/>
                  <a:pt x="486" y="1006"/>
                  <a:pt x="486" y="1006"/>
                </a:cubicBezTo>
                <a:cubicBezTo>
                  <a:pt x="486" y="1006"/>
                  <a:pt x="486" y="1006"/>
                  <a:pt x="486" y="1006"/>
                </a:cubicBezTo>
                <a:cubicBezTo>
                  <a:pt x="487" y="1006"/>
                  <a:pt x="488" y="1006"/>
                  <a:pt x="489" y="1006"/>
                </a:cubicBezTo>
                <a:cubicBezTo>
                  <a:pt x="489" y="1006"/>
                  <a:pt x="489" y="1006"/>
                  <a:pt x="489" y="1006"/>
                </a:cubicBezTo>
                <a:cubicBezTo>
                  <a:pt x="489" y="1006"/>
                  <a:pt x="490" y="1007"/>
                  <a:pt x="490" y="1008"/>
                </a:cubicBezTo>
                <a:cubicBezTo>
                  <a:pt x="490" y="1009"/>
                  <a:pt x="490" y="1009"/>
                  <a:pt x="491" y="1010"/>
                </a:cubicBezTo>
                <a:cubicBezTo>
                  <a:pt x="491" y="1010"/>
                  <a:pt x="491" y="1010"/>
                  <a:pt x="491" y="1010"/>
                </a:cubicBezTo>
                <a:cubicBezTo>
                  <a:pt x="491" y="1010"/>
                  <a:pt x="491" y="1010"/>
                  <a:pt x="491" y="1010"/>
                </a:cubicBezTo>
                <a:cubicBezTo>
                  <a:pt x="493" y="1010"/>
                  <a:pt x="494" y="1011"/>
                  <a:pt x="495" y="1011"/>
                </a:cubicBezTo>
                <a:cubicBezTo>
                  <a:pt x="495" y="1011"/>
                  <a:pt x="495" y="1011"/>
                  <a:pt x="495" y="1011"/>
                </a:cubicBezTo>
                <a:cubicBezTo>
                  <a:pt x="496" y="1010"/>
                  <a:pt x="496" y="1010"/>
                  <a:pt x="496" y="1010"/>
                </a:cubicBezTo>
                <a:cubicBezTo>
                  <a:pt x="496" y="1010"/>
                  <a:pt x="497" y="1009"/>
                  <a:pt x="497" y="1008"/>
                </a:cubicBezTo>
                <a:cubicBezTo>
                  <a:pt x="497" y="1008"/>
                  <a:pt x="498" y="1007"/>
                  <a:pt x="498" y="1007"/>
                </a:cubicBezTo>
                <a:cubicBezTo>
                  <a:pt x="499" y="1007"/>
                  <a:pt x="500" y="1007"/>
                  <a:pt x="501" y="1007"/>
                </a:cubicBezTo>
                <a:cubicBezTo>
                  <a:pt x="501" y="1008"/>
                  <a:pt x="501" y="1009"/>
                  <a:pt x="501" y="1009"/>
                </a:cubicBezTo>
                <a:cubicBezTo>
                  <a:pt x="501" y="1010"/>
                  <a:pt x="501" y="1011"/>
                  <a:pt x="501" y="1012"/>
                </a:cubicBezTo>
                <a:cubicBezTo>
                  <a:pt x="501" y="1012"/>
                  <a:pt x="501" y="1012"/>
                  <a:pt x="501" y="1012"/>
                </a:cubicBezTo>
                <a:cubicBezTo>
                  <a:pt x="502" y="1012"/>
                  <a:pt x="502" y="1012"/>
                  <a:pt x="502" y="1012"/>
                </a:cubicBezTo>
                <a:cubicBezTo>
                  <a:pt x="503" y="1012"/>
                  <a:pt x="504" y="1013"/>
                  <a:pt x="506" y="1013"/>
                </a:cubicBezTo>
                <a:cubicBezTo>
                  <a:pt x="506" y="1013"/>
                  <a:pt x="506" y="1013"/>
                  <a:pt x="506" y="1013"/>
                </a:cubicBezTo>
                <a:cubicBezTo>
                  <a:pt x="506" y="1013"/>
                  <a:pt x="506" y="1013"/>
                  <a:pt x="506" y="1013"/>
                </a:cubicBezTo>
                <a:cubicBezTo>
                  <a:pt x="507" y="1013"/>
                  <a:pt x="507" y="1012"/>
                  <a:pt x="508" y="1011"/>
                </a:cubicBezTo>
                <a:cubicBezTo>
                  <a:pt x="508" y="1011"/>
                  <a:pt x="509" y="1010"/>
                  <a:pt x="510" y="1010"/>
                </a:cubicBezTo>
                <a:cubicBezTo>
                  <a:pt x="510" y="1010"/>
                  <a:pt x="511" y="1011"/>
                  <a:pt x="512" y="1011"/>
                </a:cubicBezTo>
                <a:cubicBezTo>
                  <a:pt x="512" y="1012"/>
                  <a:pt x="512" y="1012"/>
                  <a:pt x="512" y="1013"/>
                </a:cubicBezTo>
                <a:cubicBezTo>
                  <a:pt x="512" y="1014"/>
                  <a:pt x="511" y="1015"/>
                  <a:pt x="511" y="1015"/>
                </a:cubicBezTo>
                <a:cubicBezTo>
                  <a:pt x="511" y="1016"/>
                  <a:pt x="511" y="1016"/>
                  <a:pt x="511" y="1016"/>
                </a:cubicBezTo>
                <a:cubicBezTo>
                  <a:pt x="512" y="1016"/>
                  <a:pt x="512" y="1016"/>
                  <a:pt x="512" y="1016"/>
                </a:cubicBezTo>
                <a:cubicBezTo>
                  <a:pt x="513" y="1017"/>
                  <a:pt x="514" y="1017"/>
                  <a:pt x="515" y="1018"/>
                </a:cubicBezTo>
                <a:cubicBezTo>
                  <a:pt x="515" y="1018"/>
                  <a:pt x="515" y="1018"/>
                  <a:pt x="515" y="1018"/>
                </a:cubicBezTo>
                <a:cubicBezTo>
                  <a:pt x="515" y="1018"/>
                  <a:pt x="515" y="1018"/>
                  <a:pt x="515" y="1018"/>
                </a:cubicBezTo>
                <a:cubicBezTo>
                  <a:pt x="516" y="1017"/>
                  <a:pt x="517" y="1017"/>
                  <a:pt x="518" y="1017"/>
                </a:cubicBezTo>
                <a:cubicBezTo>
                  <a:pt x="518" y="1016"/>
                  <a:pt x="519" y="1016"/>
                  <a:pt x="520" y="1015"/>
                </a:cubicBezTo>
                <a:cubicBezTo>
                  <a:pt x="520" y="1016"/>
                  <a:pt x="521" y="1016"/>
                  <a:pt x="522" y="1017"/>
                </a:cubicBezTo>
                <a:cubicBezTo>
                  <a:pt x="522" y="1018"/>
                  <a:pt x="521" y="1018"/>
                  <a:pt x="521" y="1019"/>
                </a:cubicBezTo>
                <a:cubicBezTo>
                  <a:pt x="521" y="1020"/>
                  <a:pt x="520" y="1021"/>
                  <a:pt x="520" y="1021"/>
                </a:cubicBezTo>
                <a:cubicBezTo>
                  <a:pt x="520" y="1021"/>
                  <a:pt x="520" y="1021"/>
                  <a:pt x="520" y="1021"/>
                </a:cubicBezTo>
                <a:cubicBezTo>
                  <a:pt x="520" y="1022"/>
                  <a:pt x="520" y="1022"/>
                  <a:pt x="520" y="1022"/>
                </a:cubicBezTo>
                <a:cubicBezTo>
                  <a:pt x="521" y="1022"/>
                  <a:pt x="522" y="1023"/>
                  <a:pt x="523" y="1024"/>
                </a:cubicBezTo>
                <a:cubicBezTo>
                  <a:pt x="523" y="1024"/>
                  <a:pt x="523" y="1024"/>
                  <a:pt x="523" y="1024"/>
                </a:cubicBezTo>
                <a:cubicBezTo>
                  <a:pt x="524" y="1024"/>
                  <a:pt x="524" y="1024"/>
                  <a:pt x="524" y="1024"/>
                </a:cubicBezTo>
                <a:cubicBezTo>
                  <a:pt x="524" y="1024"/>
                  <a:pt x="525" y="1024"/>
                  <a:pt x="526" y="1024"/>
                </a:cubicBezTo>
                <a:cubicBezTo>
                  <a:pt x="527" y="1023"/>
                  <a:pt x="528" y="1023"/>
                  <a:pt x="528" y="1023"/>
                </a:cubicBezTo>
                <a:cubicBezTo>
                  <a:pt x="529" y="1023"/>
                  <a:pt x="530" y="1024"/>
                  <a:pt x="530" y="1025"/>
                </a:cubicBezTo>
                <a:cubicBezTo>
                  <a:pt x="530" y="1025"/>
                  <a:pt x="529" y="1026"/>
                  <a:pt x="529" y="1027"/>
                </a:cubicBezTo>
                <a:cubicBezTo>
                  <a:pt x="528" y="1027"/>
                  <a:pt x="528" y="1028"/>
                  <a:pt x="527" y="1029"/>
                </a:cubicBezTo>
                <a:cubicBezTo>
                  <a:pt x="527" y="1029"/>
                  <a:pt x="527" y="1029"/>
                  <a:pt x="527" y="1029"/>
                </a:cubicBezTo>
                <a:cubicBezTo>
                  <a:pt x="527" y="1029"/>
                  <a:pt x="527" y="1029"/>
                  <a:pt x="527" y="1029"/>
                </a:cubicBezTo>
                <a:cubicBezTo>
                  <a:pt x="528" y="1030"/>
                  <a:pt x="529" y="1031"/>
                  <a:pt x="529" y="1032"/>
                </a:cubicBezTo>
                <a:cubicBezTo>
                  <a:pt x="530" y="1032"/>
                  <a:pt x="530" y="1032"/>
                  <a:pt x="530" y="1032"/>
                </a:cubicBezTo>
                <a:cubicBezTo>
                  <a:pt x="530" y="1032"/>
                  <a:pt x="530" y="1032"/>
                  <a:pt x="530" y="1032"/>
                </a:cubicBezTo>
                <a:cubicBezTo>
                  <a:pt x="531" y="1032"/>
                  <a:pt x="532" y="1032"/>
                  <a:pt x="532" y="1032"/>
                </a:cubicBezTo>
                <a:cubicBezTo>
                  <a:pt x="533" y="1032"/>
                  <a:pt x="534" y="1032"/>
                  <a:pt x="535" y="1032"/>
                </a:cubicBezTo>
                <a:cubicBezTo>
                  <a:pt x="535" y="1032"/>
                  <a:pt x="536" y="1033"/>
                  <a:pt x="536" y="1034"/>
                </a:cubicBezTo>
                <a:cubicBezTo>
                  <a:pt x="536" y="1034"/>
                  <a:pt x="535" y="1035"/>
                  <a:pt x="534" y="1036"/>
                </a:cubicBezTo>
                <a:cubicBezTo>
                  <a:pt x="534" y="1036"/>
                  <a:pt x="533" y="1037"/>
                  <a:pt x="532" y="1037"/>
                </a:cubicBezTo>
                <a:cubicBezTo>
                  <a:pt x="532" y="1037"/>
                  <a:pt x="532" y="1037"/>
                  <a:pt x="532" y="1037"/>
                </a:cubicBezTo>
                <a:cubicBezTo>
                  <a:pt x="532" y="1038"/>
                  <a:pt x="532" y="1038"/>
                  <a:pt x="532" y="1038"/>
                </a:cubicBezTo>
                <a:cubicBezTo>
                  <a:pt x="533" y="1039"/>
                  <a:pt x="533" y="1040"/>
                  <a:pt x="534" y="1041"/>
                </a:cubicBezTo>
                <a:cubicBezTo>
                  <a:pt x="534" y="1041"/>
                  <a:pt x="534" y="1041"/>
                  <a:pt x="534" y="1041"/>
                </a:cubicBezTo>
                <a:cubicBezTo>
                  <a:pt x="534" y="1041"/>
                  <a:pt x="534" y="1041"/>
                  <a:pt x="534" y="1041"/>
                </a:cubicBezTo>
                <a:cubicBezTo>
                  <a:pt x="535" y="1041"/>
                  <a:pt x="536" y="1041"/>
                  <a:pt x="537" y="1042"/>
                </a:cubicBezTo>
                <a:cubicBezTo>
                  <a:pt x="537" y="1042"/>
                  <a:pt x="538" y="1042"/>
                  <a:pt x="539" y="1042"/>
                </a:cubicBezTo>
                <a:cubicBezTo>
                  <a:pt x="539" y="1043"/>
                  <a:pt x="540" y="1043"/>
                  <a:pt x="540" y="1044"/>
                </a:cubicBezTo>
                <a:cubicBezTo>
                  <a:pt x="539" y="1045"/>
                  <a:pt x="538" y="1045"/>
                  <a:pt x="538" y="1045"/>
                </a:cubicBezTo>
                <a:cubicBezTo>
                  <a:pt x="537" y="1046"/>
                  <a:pt x="536" y="1046"/>
                  <a:pt x="535" y="1047"/>
                </a:cubicBezTo>
                <a:cubicBezTo>
                  <a:pt x="535" y="1047"/>
                  <a:pt x="535" y="1047"/>
                  <a:pt x="535" y="1047"/>
                </a:cubicBezTo>
                <a:cubicBezTo>
                  <a:pt x="535" y="1047"/>
                  <a:pt x="535" y="1047"/>
                  <a:pt x="535" y="1047"/>
                </a:cubicBezTo>
                <a:cubicBezTo>
                  <a:pt x="535" y="1048"/>
                  <a:pt x="536" y="1049"/>
                  <a:pt x="536" y="1051"/>
                </a:cubicBezTo>
                <a:cubicBezTo>
                  <a:pt x="536" y="1051"/>
                  <a:pt x="536" y="1051"/>
                  <a:pt x="536" y="1051"/>
                </a:cubicBezTo>
                <a:cubicBezTo>
                  <a:pt x="536" y="1051"/>
                  <a:pt x="536" y="1051"/>
                  <a:pt x="536" y="1051"/>
                </a:cubicBezTo>
                <a:cubicBezTo>
                  <a:pt x="537" y="1051"/>
                  <a:pt x="538" y="1051"/>
                  <a:pt x="538" y="1052"/>
                </a:cubicBezTo>
                <a:cubicBezTo>
                  <a:pt x="539" y="1052"/>
                  <a:pt x="540" y="1052"/>
                  <a:pt x="541" y="1052"/>
                </a:cubicBezTo>
                <a:close/>
                <a:moveTo>
                  <a:pt x="484" y="553"/>
                </a:moveTo>
                <a:cubicBezTo>
                  <a:pt x="484" y="552"/>
                  <a:pt x="484" y="552"/>
                  <a:pt x="484" y="552"/>
                </a:cubicBezTo>
                <a:cubicBezTo>
                  <a:pt x="483" y="552"/>
                  <a:pt x="483" y="552"/>
                  <a:pt x="483" y="552"/>
                </a:cubicBezTo>
                <a:cubicBezTo>
                  <a:pt x="480" y="553"/>
                  <a:pt x="476" y="552"/>
                  <a:pt x="472" y="552"/>
                </a:cubicBezTo>
                <a:cubicBezTo>
                  <a:pt x="472" y="551"/>
                  <a:pt x="472" y="551"/>
                  <a:pt x="472" y="551"/>
                </a:cubicBezTo>
                <a:cubicBezTo>
                  <a:pt x="471" y="552"/>
                  <a:pt x="471" y="552"/>
                  <a:pt x="471" y="552"/>
                </a:cubicBezTo>
                <a:cubicBezTo>
                  <a:pt x="462" y="562"/>
                  <a:pt x="444" y="573"/>
                  <a:pt x="431" y="576"/>
                </a:cubicBezTo>
                <a:cubicBezTo>
                  <a:pt x="430" y="576"/>
                  <a:pt x="430" y="576"/>
                  <a:pt x="430" y="576"/>
                </a:cubicBezTo>
                <a:cubicBezTo>
                  <a:pt x="431" y="577"/>
                  <a:pt x="431" y="577"/>
                  <a:pt x="431" y="577"/>
                </a:cubicBezTo>
                <a:cubicBezTo>
                  <a:pt x="439" y="583"/>
                  <a:pt x="448" y="588"/>
                  <a:pt x="458" y="591"/>
                </a:cubicBezTo>
                <a:cubicBezTo>
                  <a:pt x="459" y="591"/>
                  <a:pt x="459" y="591"/>
                  <a:pt x="459" y="591"/>
                </a:cubicBezTo>
                <a:cubicBezTo>
                  <a:pt x="459" y="591"/>
                  <a:pt x="459" y="591"/>
                  <a:pt x="459" y="591"/>
                </a:cubicBezTo>
                <a:cubicBezTo>
                  <a:pt x="470" y="585"/>
                  <a:pt x="482" y="570"/>
                  <a:pt x="484" y="553"/>
                </a:cubicBezTo>
                <a:close/>
                <a:moveTo>
                  <a:pt x="539" y="50"/>
                </a:moveTo>
                <a:cubicBezTo>
                  <a:pt x="539" y="50"/>
                  <a:pt x="539" y="51"/>
                  <a:pt x="539" y="51"/>
                </a:cubicBezTo>
                <a:cubicBezTo>
                  <a:pt x="539" y="52"/>
                  <a:pt x="539" y="52"/>
                  <a:pt x="539" y="53"/>
                </a:cubicBezTo>
                <a:cubicBezTo>
                  <a:pt x="537" y="54"/>
                  <a:pt x="535" y="54"/>
                  <a:pt x="533" y="55"/>
                </a:cubicBezTo>
                <a:cubicBezTo>
                  <a:pt x="532" y="55"/>
                  <a:pt x="530" y="56"/>
                  <a:pt x="529" y="56"/>
                </a:cubicBezTo>
                <a:cubicBezTo>
                  <a:pt x="528" y="56"/>
                  <a:pt x="528" y="56"/>
                  <a:pt x="528" y="56"/>
                </a:cubicBezTo>
                <a:cubicBezTo>
                  <a:pt x="528" y="57"/>
                  <a:pt x="528" y="57"/>
                  <a:pt x="528" y="57"/>
                </a:cubicBezTo>
                <a:cubicBezTo>
                  <a:pt x="528" y="59"/>
                  <a:pt x="528" y="61"/>
                  <a:pt x="527" y="63"/>
                </a:cubicBezTo>
                <a:cubicBezTo>
                  <a:pt x="527" y="63"/>
                  <a:pt x="527" y="63"/>
                  <a:pt x="527" y="63"/>
                </a:cubicBezTo>
                <a:cubicBezTo>
                  <a:pt x="527" y="63"/>
                  <a:pt x="527" y="63"/>
                  <a:pt x="527" y="63"/>
                </a:cubicBezTo>
                <a:cubicBezTo>
                  <a:pt x="528" y="64"/>
                  <a:pt x="530" y="65"/>
                  <a:pt x="531" y="66"/>
                </a:cubicBezTo>
                <a:cubicBezTo>
                  <a:pt x="532" y="67"/>
                  <a:pt x="534" y="68"/>
                  <a:pt x="535" y="69"/>
                </a:cubicBezTo>
                <a:cubicBezTo>
                  <a:pt x="535" y="70"/>
                  <a:pt x="534" y="72"/>
                  <a:pt x="534" y="73"/>
                </a:cubicBezTo>
                <a:cubicBezTo>
                  <a:pt x="533" y="73"/>
                  <a:pt x="533" y="73"/>
                  <a:pt x="533" y="73"/>
                </a:cubicBezTo>
                <a:cubicBezTo>
                  <a:pt x="533" y="73"/>
                  <a:pt x="533" y="73"/>
                  <a:pt x="533" y="73"/>
                </a:cubicBezTo>
                <a:cubicBezTo>
                  <a:pt x="531" y="73"/>
                  <a:pt x="530" y="73"/>
                  <a:pt x="528" y="72"/>
                </a:cubicBezTo>
                <a:cubicBezTo>
                  <a:pt x="526" y="72"/>
                  <a:pt x="525" y="72"/>
                  <a:pt x="523" y="72"/>
                </a:cubicBezTo>
                <a:cubicBezTo>
                  <a:pt x="523" y="72"/>
                  <a:pt x="523" y="72"/>
                  <a:pt x="523" y="72"/>
                </a:cubicBezTo>
                <a:cubicBezTo>
                  <a:pt x="523" y="72"/>
                  <a:pt x="523" y="72"/>
                  <a:pt x="523" y="72"/>
                </a:cubicBezTo>
                <a:cubicBezTo>
                  <a:pt x="522" y="74"/>
                  <a:pt x="520" y="76"/>
                  <a:pt x="519" y="77"/>
                </a:cubicBezTo>
                <a:cubicBezTo>
                  <a:pt x="519" y="78"/>
                  <a:pt x="519" y="78"/>
                  <a:pt x="519" y="78"/>
                </a:cubicBezTo>
                <a:cubicBezTo>
                  <a:pt x="519" y="78"/>
                  <a:pt x="519" y="78"/>
                  <a:pt x="519" y="78"/>
                </a:cubicBezTo>
                <a:cubicBezTo>
                  <a:pt x="520" y="79"/>
                  <a:pt x="520" y="80"/>
                  <a:pt x="521" y="82"/>
                </a:cubicBezTo>
                <a:cubicBezTo>
                  <a:pt x="522" y="83"/>
                  <a:pt x="523" y="85"/>
                  <a:pt x="524" y="87"/>
                </a:cubicBezTo>
                <a:cubicBezTo>
                  <a:pt x="523" y="87"/>
                  <a:pt x="522" y="88"/>
                  <a:pt x="521" y="89"/>
                </a:cubicBezTo>
                <a:cubicBezTo>
                  <a:pt x="519" y="88"/>
                  <a:pt x="517" y="88"/>
                  <a:pt x="515" y="87"/>
                </a:cubicBezTo>
                <a:cubicBezTo>
                  <a:pt x="514" y="86"/>
                  <a:pt x="512" y="85"/>
                  <a:pt x="511" y="85"/>
                </a:cubicBezTo>
                <a:cubicBezTo>
                  <a:pt x="511" y="85"/>
                  <a:pt x="511" y="85"/>
                  <a:pt x="511" y="85"/>
                </a:cubicBezTo>
                <a:cubicBezTo>
                  <a:pt x="511" y="85"/>
                  <a:pt x="511" y="85"/>
                  <a:pt x="511" y="85"/>
                </a:cubicBezTo>
                <a:cubicBezTo>
                  <a:pt x="509" y="86"/>
                  <a:pt x="507" y="87"/>
                  <a:pt x="505" y="88"/>
                </a:cubicBezTo>
                <a:cubicBezTo>
                  <a:pt x="505" y="88"/>
                  <a:pt x="505" y="88"/>
                  <a:pt x="505" y="88"/>
                </a:cubicBezTo>
                <a:cubicBezTo>
                  <a:pt x="505" y="89"/>
                  <a:pt x="505" y="89"/>
                  <a:pt x="505" y="89"/>
                </a:cubicBezTo>
                <a:cubicBezTo>
                  <a:pt x="505" y="90"/>
                  <a:pt x="505" y="91"/>
                  <a:pt x="505" y="93"/>
                </a:cubicBezTo>
                <a:cubicBezTo>
                  <a:pt x="505" y="95"/>
                  <a:pt x="506" y="97"/>
                  <a:pt x="506" y="98"/>
                </a:cubicBezTo>
                <a:cubicBezTo>
                  <a:pt x="504" y="99"/>
                  <a:pt x="503" y="99"/>
                  <a:pt x="502" y="100"/>
                </a:cubicBezTo>
                <a:cubicBezTo>
                  <a:pt x="501" y="99"/>
                  <a:pt x="499" y="97"/>
                  <a:pt x="498" y="96"/>
                </a:cubicBezTo>
                <a:cubicBezTo>
                  <a:pt x="497" y="95"/>
                  <a:pt x="496" y="93"/>
                  <a:pt x="495" y="92"/>
                </a:cubicBezTo>
                <a:cubicBezTo>
                  <a:pt x="495" y="92"/>
                  <a:pt x="495" y="92"/>
                  <a:pt x="495" y="92"/>
                </a:cubicBezTo>
                <a:cubicBezTo>
                  <a:pt x="494" y="92"/>
                  <a:pt x="494" y="92"/>
                  <a:pt x="494" y="92"/>
                </a:cubicBezTo>
                <a:cubicBezTo>
                  <a:pt x="492" y="93"/>
                  <a:pt x="490" y="93"/>
                  <a:pt x="488" y="93"/>
                </a:cubicBezTo>
                <a:cubicBezTo>
                  <a:pt x="488" y="93"/>
                  <a:pt x="488" y="93"/>
                  <a:pt x="488" y="93"/>
                </a:cubicBezTo>
                <a:cubicBezTo>
                  <a:pt x="488" y="94"/>
                  <a:pt x="488" y="94"/>
                  <a:pt x="488" y="94"/>
                </a:cubicBezTo>
                <a:cubicBezTo>
                  <a:pt x="487" y="95"/>
                  <a:pt x="487" y="96"/>
                  <a:pt x="486" y="98"/>
                </a:cubicBezTo>
                <a:cubicBezTo>
                  <a:pt x="485" y="100"/>
                  <a:pt x="485" y="101"/>
                  <a:pt x="484" y="103"/>
                </a:cubicBezTo>
                <a:cubicBezTo>
                  <a:pt x="483" y="103"/>
                  <a:pt x="481" y="103"/>
                  <a:pt x="480" y="103"/>
                </a:cubicBezTo>
                <a:cubicBezTo>
                  <a:pt x="479" y="101"/>
                  <a:pt x="479" y="100"/>
                  <a:pt x="478" y="98"/>
                </a:cubicBezTo>
                <a:cubicBezTo>
                  <a:pt x="477" y="96"/>
                  <a:pt x="477" y="95"/>
                  <a:pt x="476" y="94"/>
                </a:cubicBezTo>
                <a:cubicBezTo>
                  <a:pt x="476" y="93"/>
                  <a:pt x="476" y="93"/>
                  <a:pt x="476" y="93"/>
                </a:cubicBezTo>
                <a:cubicBezTo>
                  <a:pt x="476" y="93"/>
                  <a:pt x="476" y="93"/>
                  <a:pt x="476" y="93"/>
                </a:cubicBezTo>
                <a:cubicBezTo>
                  <a:pt x="474" y="93"/>
                  <a:pt x="472" y="93"/>
                  <a:pt x="470" y="92"/>
                </a:cubicBezTo>
                <a:cubicBezTo>
                  <a:pt x="469" y="92"/>
                  <a:pt x="469" y="92"/>
                  <a:pt x="469" y="92"/>
                </a:cubicBezTo>
                <a:cubicBezTo>
                  <a:pt x="469" y="92"/>
                  <a:pt x="469" y="92"/>
                  <a:pt x="469" y="92"/>
                </a:cubicBezTo>
                <a:cubicBezTo>
                  <a:pt x="468" y="93"/>
                  <a:pt x="467" y="95"/>
                  <a:pt x="466" y="96"/>
                </a:cubicBezTo>
                <a:cubicBezTo>
                  <a:pt x="465" y="97"/>
                  <a:pt x="463" y="99"/>
                  <a:pt x="462" y="100"/>
                </a:cubicBezTo>
                <a:cubicBezTo>
                  <a:pt x="461" y="99"/>
                  <a:pt x="460" y="99"/>
                  <a:pt x="458" y="98"/>
                </a:cubicBezTo>
                <a:cubicBezTo>
                  <a:pt x="458" y="97"/>
                  <a:pt x="459" y="95"/>
                  <a:pt x="459" y="93"/>
                </a:cubicBezTo>
                <a:cubicBezTo>
                  <a:pt x="459" y="91"/>
                  <a:pt x="459" y="90"/>
                  <a:pt x="459" y="89"/>
                </a:cubicBezTo>
                <a:cubicBezTo>
                  <a:pt x="459" y="88"/>
                  <a:pt x="459" y="88"/>
                  <a:pt x="459" y="88"/>
                </a:cubicBezTo>
                <a:cubicBezTo>
                  <a:pt x="459" y="88"/>
                  <a:pt x="459" y="88"/>
                  <a:pt x="459" y="88"/>
                </a:cubicBezTo>
                <a:cubicBezTo>
                  <a:pt x="457" y="87"/>
                  <a:pt x="455" y="86"/>
                  <a:pt x="453" y="85"/>
                </a:cubicBezTo>
                <a:cubicBezTo>
                  <a:pt x="453" y="85"/>
                  <a:pt x="453" y="85"/>
                  <a:pt x="453" y="85"/>
                </a:cubicBezTo>
                <a:cubicBezTo>
                  <a:pt x="453" y="85"/>
                  <a:pt x="453" y="85"/>
                  <a:pt x="453" y="85"/>
                </a:cubicBezTo>
                <a:cubicBezTo>
                  <a:pt x="451" y="85"/>
                  <a:pt x="450" y="86"/>
                  <a:pt x="449" y="87"/>
                </a:cubicBezTo>
                <a:cubicBezTo>
                  <a:pt x="447" y="88"/>
                  <a:pt x="445" y="88"/>
                  <a:pt x="443" y="89"/>
                </a:cubicBezTo>
                <a:cubicBezTo>
                  <a:pt x="442" y="88"/>
                  <a:pt x="441" y="87"/>
                  <a:pt x="440" y="87"/>
                </a:cubicBezTo>
                <a:cubicBezTo>
                  <a:pt x="441" y="85"/>
                  <a:pt x="442" y="83"/>
                  <a:pt x="443" y="82"/>
                </a:cubicBezTo>
                <a:cubicBezTo>
                  <a:pt x="444" y="80"/>
                  <a:pt x="444" y="79"/>
                  <a:pt x="445" y="78"/>
                </a:cubicBezTo>
                <a:cubicBezTo>
                  <a:pt x="445" y="78"/>
                  <a:pt x="445" y="78"/>
                  <a:pt x="445" y="78"/>
                </a:cubicBezTo>
                <a:cubicBezTo>
                  <a:pt x="445" y="77"/>
                  <a:pt x="445" y="77"/>
                  <a:pt x="445" y="77"/>
                </a:cubicBezTo>
                <a:cubicBezTo>
                  <a:pt x="444" y="76"/>
                  <a:pt x="442" y="74"/>
                  <a:pt x="441" y="72"/>
                </a:cubicBezTo>
                <a:cubicBezTo>
                  <a:pt x="441" y="72"/>
                  <a:pt x="441" y="72"/>
                  <a:pt x="441" y="72"/>
                </a:cubicBezTo>
                <a:cubicBezTo>
                  <a:pt x="441" y="72"/>
                  <a:pt x="441" y="72"/>
                  <a:pt x="441" y="72"/>
                </a:cubicBezTo>
                <a:cubicBezTo>
                  <a:pt x="439" y="72"/>
                  <a:pt x="438" y="72"/>
                  <a:pt x="436" y="72"/>
                </a:cubicBezTo>
                <a:cubicBezTo>
                  <a:pt x="434" y="73"/>
                  <a:pt x="432" y="73"/>
                  <a:pt x="430" y="73"/>
                </a:cubicBezTo>
                <a:cubicBezTo>
                  <a:pt x="430" y="72"/>
                  <a:pt x="429" y="70"/>
                  <a:pt x="429" y="69"/>
                </a:cubicBezTo>
                <a:cubicBezTo>
                  <a:pt x="430" y="68"/>
                  <a:pt x="431" y="67"/>
                  <a:pt x="433" y="66"/>
                </a:cubicBezTo>
                <a:cubicBezTo>
                  <a:pt x="434" y="65"/>
                  <a:pt x="436" y="64"/>
                  <a:pt x="437" y="63"/>
                </a:cubicBezTo>
                <a:cubicBezTo>
                  <a:pt x="437" y="63"/>
                  <a:pt x="437" y="63"/>
                  <a:pt x="437" y="63"/>
                </a:cubicBezTo>
                <a:cubicBezTo>
                  <a:pt x="437" y="63"/>
                  <a:pt x="437" y="63"/>
                  <a:pt x="437" y="63"/>
                </a:cubicBezTo>
                <a:cubicBezTo>
                  <a:pt x="436" y="61"/>
                  <a:pt x="436" y="59"/>
                  <a:pt x="435" y="57"/>
                </a:cubicBezTo>
                <a:cubicBezTo>
                  <a:pt x="435" y="56"/>
                  <a:pt x="435" y="56"/>
                  <a:pt x="435" y="56"/>
                </a:cubicBezTo>
                <a:cubicBezTo>
                  <a:pt x="435" y="56"/>
                  <a:pt x="435" y="56"/>
                  <a:pt x="435" y="56"/>
                </a:cubicBezTo>
                <a:cubicBezTo>
                  <a:pt x="434" y="56"/>
                  <a:pt x="432" y="55"/>
                  <a:pt x="431" y="55"/>
                </a:cubicBezTo>
                <a:cubicBezTo>
                  <a:pt x="429" y="54"/>
                  <a:pt x="427" y="54"/>
                  <a:pt x="425" y="53"/>
                </a:cubicBezTo>
                <a:cubicBezTo>
                  <a:pt x="425" y="52"/>
                  <a:pt x="425" y="52"/>
                  <a:pt x="425" y="51"/>
                </a:cubicBezTo>
                <a:cubicBezTo>
                  <a:pt x="425" y="51"/>
                  <a:pt x="425" y="50"/>
                  <a:pt x="425" y="50"/>
                </a:cubicBezTo>
                <a:cubicBezTo>
                  <a:pt x="427" y="49"/>
                  <a:pt x="429" y="48"/>
                  <a:pt x="431" y="48"/>
                </a:cubicBezTo>
                <a:cubicBezTo>
                  <a:pt x="432" y="47"/>
                  <a:pt x="434" y="47"/>
                  <a:pt x="435" y="46"/>
                </a:cubicBezTo>
                <a:cubicBezTo>
                  <a:pt x="435" y="46"/>
                  <a:pt x="435" y="46"/>
                  <a:pt x="435" y="46"/>
                </a:cubicBezTo>
                <a:cubicBezTo>
                  <a:pt x="435" y="46"/>
                  <a:pt x="435" y="46"/>
                  <a:pt x="435" y="46"/>
                </a:cubicBezTo>
                <a:cubicBezTo>
                  <a:pt x="436" y="44"/>
                  <a:pt x="436" y="42"/>
                  <a:pt x="437" y="40"/>
                </a:cubicBezTo>
                <a:cubicBezTo>
                  <a:pt x="437" y="40"/>
                  <a:pt x="437" y="40"/>
                  <a:pt x="437" y="40"/>
                </a:cubicBezTo>
                <a:cubicBezTo>
                  <a:pt x="437" y="40"/>
                  <a:pt x="437" y="40"/>
                  <a:pt x="437" y="40"/>
                </a:cubicBezTo>
                <a:cubicBezTo>
                  <a:pt x="436" y="39"/>
                  <a:pt x="434" y="38"/>
                  <a:pt x="433" y="37"/>
                </a:cubicBezTo>
                <a:cubicBezTo>
                  <a:pt x="431" y="36"/>
                  <a:pt x="430" y="34"/>
                  <a:pt x="429" y="33"/>
                </a:cubicBezTo>
                <a:cubicBezTo>
                  <a:pt x="429" y="32"/>
                  <a:pt x="430" y="31"/>
                  <a:pt x="430" y="30"/>
                </a:cubicBezTo>
                <a:cubicBezTo>
                  <a:pt x="432" y="30"/>
                  <a:pt x="434" y="30"/>
                  <a:pt x="436" y="30"/>
                </a:cubicBezTo>
                <a:cubicBezTo>
                  <a:pt x="438" y="30"/>
                  <a:pt x="439" y="30"/>
                  <a:pt x="441" y="30"/>
                </a:cubicBezTo>
                <a:cubicBezTo>
                  <a:pt x="441" y="30"/>
                  <a:pt x="441" y="30"/>
                  <a:pt x="441" y="30"/>
                </a:cubicBezTo>
                <a:cubicBezTo>
                  <a:pt x="441" y="30"/>
                  <a:pt x="441" y="30"/>
                  <a:pt x="441" y="30"/>
                </a:cubicBezTo>
                <a:cubicBezTo>
                  <a:pt x="442" y="28"/>
                  <a:pt x="444" y="27"/>
                  <a:pt x="445" y="25"/>
                </a:cubicBezTo>
                <a:cubicBezTo>
                  <a:pt x="445" y="25"/>
                  <a:pt x="445" y="25"/>
                  <a:pt x="445" y="25"/>
                </a:cubicBezTo>
                <a:cubicBezTo>
                  <a:pt x="445" y="25"/>
                  <a:pt x="445" y="25"/>
                  <a:pt x="445" y="25"/>
                </a:cubicBezTo>
                <a:cubicBezTo>
                  <a:pt x="444" y="24"/>
                  <a:pt x="444" y="22"/>
                  <a:pt x="443" y="21"/>
                </a:cubicBezTo>
                <a:cubicBezTo>
                  <a:pt x="442" y="19"/>
                  <a:pt x="441" y="17"/>
                  <a:pt x="440" y="16"/>
                </a:cubicBezTo>
                <a:cubicBezTo>
                  <a:pt x="441" y="15"/>
                  <a:pt x="442" y="14"/>
                  <a:pt x="443" y="14"/>
                </a:cubicBezTo>
                <a:cubicBezTo>
                  <a:pt x="445" y="14"/>
                  <a:pt x="447" y="15"/>
                  <a:pt x="449" y="16"/>
                </a:cubicBezTo>
                <a:cubicBezTo>
                  <a:pt x="450" y="17"/>
                  <a:pt x="451" y="17"/>
                  <a:pt x="453" y="18"/>
                </a:cubicBezTo>
                <a:cubicBezTo>
                  <a:pt x="453" y="18"/>
                  <a:pt x="453" y="18"/>
                  <a:pt x="453" y="18"/>
                </a:cubicBezTo>
                <a:cubicBezTo>
                  <a:pt x="453" y="18"/>
                  <a:pt x="453" y="18"/>
                  <a:pt x="453" y="18"/>
                </a:cubicBezTo>
                <a:cubicBezTo>
                  <a:pt x="455" y="16"/>
                  <a:pt x="457" y="15"/>
                  <a:pt x="459" y="14"/>
                </a:cubicBezTo>
                <a:cubicBezTo>
                  <a:pt x="459" y="14"/>
                  <a:pt x="459" y="14"/>
                  <a:pt x="459" y="14"/>
                </a:cubicBezTo>
                <a:cubicBezTo>
                  <a:pt x="459" y="14"/>
                  <a:pt x="459" y="14"/>
                  <a:pt x="459" y="14"/>
                </a:cubicBezTo>
                <a:cubicBezTo>
                  <a:pt x="459" y="13"/>
                  <a:pt x="459" y="11"/>
                  <a:pt x="459" y="10"/>
                </a:cubicBezTo>
                <a:cubicBezTo>
                  <a:pt x="459" y="8"/>
                  <a:pt x="458" y="6"/>
                  <a:pt x="458" y="4"/>
                </a:cubicBezTo>
                <a:cubicBezTo>
                  <a:pt x="460" y="4"/>
                  <a:pt x="461" y="3"/>
                  <a:pt x="462" y="3"/>
                </a:cubicBezTo>
                <a:cubicBezTo>
                  <a:pt x="463" y="4"/>
                  <a:pt x="465" y="5"/>
                  <a:pt x="466" y="7"/>
                </a:cubicBezTo>
                <a:cubicBezTo>
                  <a:pt x="467" y="8"/>
                  <a:pt x="468" y="9"/>
                  <a:pt x="469" y="10"/>
                </a:cubicBezTo>
                <a:cubicBezTo>
                  <a:pt x="469" y="10"/>
                  <a:pt x="469" y="10"/>
                  <a:pt x="469" y="10"/>
                </a:cubicBezTo>
                <a:cubicBezTo>
                  <a:pt x="470" y="10"/>
                  <a:pt x="470" y="10"/>
                  <a:pt x="470" y="10"/>
                </a:cubicBezTo>
                <a:cubicBezTo>
                  <a:pt x="472" y="10"/>
                  <a:pt x="474" y="9"/>
                  <a:pt x="476" y="9"/>
                </a:cubicBezTo>
                <a:cubicBezTo>
                  <a:pt x="476" y="9"/>
                  <a:pt x="476" y="9"/>
                  <a:pt x="476" y="9"/>
                </a:cubicBezTo>
                <a:cubicBezTo>
                  <a:pt x="476" y="9"/>
                  <a:pt x="476" y="9"/>
                  <a:pt x="476" y="9"/>
                </a:cubicBezTo>
                <a:cubicBezTo>
                  <a:pt x="477" y="8"/>
                  <a:pt x="477" y="6"/>
                  <a:pt x="478" y="5"/>
                </a:cubicBezTo>
                <a:cubicBezTo>
                  <a:pt x="479" y="3"/>
                  <a:pt x="479" y="1"/>
                  <a:pt x="480" y="0"/>
                </a:cubicBezTo>
                <a:cubicBezTo>
                  <a:pt x="481" y="0"/>
                  <a:pt x="483" y="0"/>
                  <a:pt x="484" y="0"/>
                </a:cubicBezTo>
                <a:cubicBezTo>
                  <a:pt x="485" y="1"/>
                  <a:pt x="485" y="3"/>
                  <a:pt x="486" y="5"/>
                </a:cubicBezTo>
                <a:cubicBezTo>
                  <a:pt x="487" y="6"/>
                  <a:pt x="487" y="8"/>
                  <a:pt x="488" y="9"/>
                </a:cubicBezTo>
                <a:cubicBezTo>
                  <a:pt x="488" y="9"/>
                  <a:pt x="488" y="9"/>
                  <a:pt x="488" y="9"/>
                </a:cubicBezTo>
                <a:cubicBezTo>
                  <a:pt x="488" y="9"/>
                  <a:pt x="488" y="9"/>
                  <a:pt x="488" y="9"/>
                </a:cubicBezTo>
                <a:cubicBezTo>
                  <a:pt x="490" y="9"/>
                  <a:pt x="492" y="10"/>
                  <a:pt x="494" y="10"/>
                </a:cubicBezTo>
                <a:cubicBezTo>
                  <a:pt x="495" y="10"/>
                  <a:pt x="495" y="10"/>
                  <a:pt x="495" y="10"/>
                </a:cubicBezTo>
                <a:cubicBezTo>
                  <a:pt x="495" y="10"/>
                  <a:pt x="495" y="10"/>
                  <a:pt x="495" y="10"/>
                </a:cubicBezTo>
                <a:cubicBezTo>
                  <a:pt x="496" y="9"/>
                  <a:pt x="497" y="8"/>
                  <a:pt x="498" y="7"/>
                </a:cubicBezTo>
                <a:cubicBezTo>
                  <a:pt x="499" y="5"/>
                  <a:pt x="501" y="4"/>
                  <a:pt x="502" y="3"/>
                </a:cubicBezTo>
                <a:cubicBezTo>
                  <a:pt x="503" y="3"/>
                  <a:pt x="504" y="4"/>
                  <a:pt x="506" y="4"/>
                </a:cubicBezTo>
                <a:cubicBezTo>
                  <a:pt x="506" y="6"/>
                  <a:pt x="505" y="8"/>
                  <a:pt x="505" y="10"/>
                </a:cubicBezTo>
                <a:cubicBezTo>
                  <a:pt x="505" y="11"/>
                  <a:pt x="505" y="13"/>
                  <a:pt x="505" y="14"/>
                </a:cubicBezTo>
                <a:cubicBezTo>
                  <a:pt x="505" y="14"/>
                  <a:pt x="505" y="14"/>
                  <a:pt x="505" y="14"/>
                </a:cubicBezTo>
                <a:cubicBezTo>
                  <a:pt x="505" y="14"/>
                  <a:pt x="505" y="14"/>
                  <a:pt x="505" y="14"/>
                </a:cubicBezTo>
                <a:cubicBezTo>
                  <a:pt x="507" y="15"/>
                  <a:pt x="509" y="16"/>
                  <a:pt x="511" y="18"/>
                </a:cubicBezTo>
                <a:cubicBezTo>
                  <a:pt x="511" y="18"/>
                  <a:pt x="511" y="18"/>
                  <a:pt x="511" y="18"/>
                </a:cubicBezTo>
                <a:cubicBezTo>
                  <a:pt x="511" y="18"/>
                  <a:pt x="511" y="18"/>
                  <a:pt x="511" y="18"/>
                </a:cubicBezTo>
                <a:cubicBezTo>
                  <a:pt x="512" y="17"/>
                  <a:pt x="514" y="17"/>
                  <a:pt x="515" y="16"/>
                </a:cubicBezTo>
                <a:cubicBezTo>
                  <a:pt x="517" y="15"/>
                  <a:pt x="519" y="14"/>
                  <a:pt x="521" y="14"/>
                </a:cubicBezTo>
                <a:cubicBezTo>
                  <a:pt x="522" y="14"/>
                  <a:pt x="523" y="15"/>
                  <a:pt x="524" y="16"/>
                </a:cubicBezTo>
                <a:cubicBezTo>
                  <a:pt x="523" y="17"/>
                  <a:pt x="522" y="19"/>
                  <a:pt x="521" y="21"/>
                </a:cubicBezTo>
                <a:cubicBezTo>
                  <a:pt x="520" y="22"/>
                  <a:pt x="520" y="24"/>
                  <a:pt x="519" y="25"/>
                </a:cubicBezTo>
                <a:cubicBezTo>
                  <a:pt x="519" y="25"/>
                  <a:pt x="519" y="25"/>
                  <a:pt x="519" y="25"/>
                </a:cubicBezTo>
                <a:cubicBezTo>
                  <a:pt x="519" y="25"/>
                  <a:pt x="519" y="25"/>
                  <a:pt x="519" y="25"/>
                </a:cubicBezTo>
                <a:cubicBezTo>
                  <a:pt x="520" y="27"/>
                  <a:pt x="522" y="28"/>
                  <a:pt x="523" y="30"/>
                </a:cubicBezTo>
                <a:cubicBezTo>
                  <a:pt x="523" y="30"/>
                  <a:pt x="523" y="30"/>
                  <a:pt x="523" y="30"/>
                </a:cubicBezTo>
                <a:cubicBezTo>
                  <a:pt x="523" y="30"/>
                  <a:pt x="523" y="30"/>
                  <a:pt x="523" y="30"/>
                </a:cubicBezTo>
                <a:cubicBezTo>
                  <a:pt x="525" y="30"/>
                  <a:pt x="526" y="30"/>
                  <a:pt x="528" y="30"/>
                </a:cubicBezTo>
                <a:cubicBezTo>
                  <a:pt x="530" y="30"/>
                  <a:pt x="532" y="30"/>
                  <a:pt x="534" y="30"/>
                </a:cubicBezTo>
                <a:cubicBezTo>
                  <a:pt x="534" y="31"/>
                  <a:pt x="535" y="32"/>
                  <a:pt x="535" y="33"/>
                </a:cubicBezTo>
                <a:cubicBezTo>
                  <a:pt x="534" y="34"/>
                  <a:pt x="532" y="36"/>
                  <a:pt x="531" y="37"/>
                </a:cubicBezTo>
                <a:cubicBezTo>
                  <a:pt x="530" y="38"/>
                  <a:pt x="528" y="39"/>
                  <a:pt x="527" y="40"/>
                </a:cubicBezTo>
                <a:cubicBezTo>
                  <a:pt x="527" y="40"/>
                  <a:pt x="527" y="40"/>
                  <a:pt x="527" y="40"/>
                </a:cubicBezTo>
                <a:cubicBezTo>
                  <a:pt x="527" y="40"/>
                  <a:pt x="527" y="40"/>
                  <a:pt x="527" y="40"/>
                </a:cubicBezTo>
                <a:cubicBezTo>
                  <a:pt x="528" y="42"/>
                  <a:pt x="528" y="44"/>
                  <a:pt x="528" y="46"/>
                </a:cubicBezTo>
                <a:cubicBezTo>
                  <a:pt x="528" y="46"/>
                  <a:pt x="528" y="46"/>
                  <a:pt x="528" y="46"/>
                </a:cubicBezTo>
                <a:cubicBezTo>
                  <a:pt x="529" y="46"/>
                  <a:pt x="529" y="46"/>
                  <a:pt x="529" y="46"/>
                </a:cubicBezTo>
                <a:cubicBezTo>
                  <a:pt x="530" y="47"/>
                  <a:pt x="532" y="47"/>
                  <a:pt x="533" y="48"/>
                </a:cubicBezTo>
                <a:cubicBezTo>
                  <a:pt x="535" y="48"/>
                  <a:pt x="537" y="49"/>
                  <a:pt x="539" y="50"/>
                </a:cubicBezTo>
                <a:close/>
                <a:moveTo>
                  <a:pt x="746" y="746"/>
                </a:moveTo>
                <a:cubicBezTo>
                  <a:pt x="746" y="748"/>
                  <a:pt x="746" y="749"/>
                  <a:pt x="746" y="751"/>
                </a:cubicBezTo>
                <a:cubicBezTo>
                  <a:pt x="746" y="752"/>
                  <a:pt x="746" y="754"/>
                  <a:pt x="746" y="755"/>
                </a:cubicBezTo>
                <a:cubicBezTo>
                  <a:pt x="743" y="756"/>
                  <a:pt x="739" y="757"/>
                  <a:pt x="735" y="758"/>
                </a:cubicBezTo>
                <a:cubicBezTo>
                  <a:pt x="731" y="760"/>
                  <a:pt x="725" y="761"/>
                  <a:pt x="722" y="763"/>
                </a:cubicBezTo>
                <a:cubicBezTo>
                  <a:pt x="721" y="763"/>
                  <a:pt x="721" y="763"/>
                  <a:pt x="721" y="763"/>
                </a:cubicBezTo>
                <a:cubicBezTo>
                  <a:pt x="721" y="764"/>
                  <a:pt x="721" y="764"/>
                  <a:pt x="721" y="764"/>
                </a:cubicBezTo>
                <a:cubicBezTo>
                  <a:pt x="721" y="767"/>
                  <a:pt x="720" y="770"/>
                  <a:pt x="719" y="773"/>
                </a:cubicBezTo>
                <a:cubicBezTo>
                  <a:pt x="719" y="774"/>
                  <a:pt x="719" y="774"/>
                  <a:pt x="719" y="774"/>
                </a:cubicBezTo>
                <a:cubicBezTo>
                  <a:pt x="720" y="774"/>
                  <a:pt x="720" y="774"/>
                  <a:pt x="720" y="774"/>
                </a:cubicBezTo>
                <a:cubicBezTo>
                  <a:pt x="723" y="777"/>
                  <a:pt x="728" y="780"/>
                  <a:pt x="732" y="782"/>
                </a:cubicBezTo>
                <a:cubicBezTo>
                  <a:pt x="735" y="784"/>
                  <a:pt x="738" y="786"/>
                  <a:pt x="741" y="788"/>
                </a:cubicBezTo>
                <a:cubicBezTo>
                  <a:pt x="740" y="790"/>
                  <a:pt x="739" y="793"/>
                  <a:pt x="738" y="796"/>
                </a:cubicBezTo>
                <a:cubicBezTo>
                  <a:pt x="735" y="796"/>
                  <a:pt x="731" y="796"/>
                  <a:pt x="727" y="796"/>
                </a:cubicBezTo>
                <a:cubicBezTo>
                  <a:pt x="722" y="796"/>
                  <a:pt x="717" y="796"/>
                  <a:pt x="713" y="797"/>
                </a:cubicBezTo>
                <a:cubicBezTo>
                  <a:pt x="712" y="797"/>
                  <a:pt x="712" y="797"/>
                  <a:pt x="712" y="797"/>
                </a:cubicBezTo>
                <a:cubicBezTo>
                  <a:pt x="712" y="798"/>
                  <a:pt x="712" y="798"/>
                  <a:pt x="712" y="798"/>
                </a:cubicBezTo>
                <a:cubicBezTo>
                  <a:pt x="710" y="801"/>
                  <a:pt x="709" y="804"/>
                  <a:pt x="707" y="807"/>
                </a:cubicBezTo>
                <a:cubicBezTo>
                  <a:pt x="707" y="807"/>
                  <a:pt x="707" y="807"/>
                  <a:pt x="707" y="807"/>
                </a:cubicBezTo>
                <a:cubicBezTo>
                  <a:pt x="707" y="808"/>
                  <a:pt x="707" y="808"/>
                  <a:pt x="707" y="808"/>
                </a:cubicBezTo>
                <a:cubicBezTo>
                  <a:pt x="709" y="811"/>
                  <a:pt x="713" y="815"/>
                  <a:pt x="716" y="818"/>
                </a:cubicBezTo>
                <a:cubicBezTo>
                  <a:pt x="719" y="821"/>
                  <a:pt x="721" y="823"/>
                  <a:pt x="723" y="826"/>
                </a:cubicBezTo>
                <a:cubicBezTo>
                  <a:pt x="722" y="828"/>
                  <a:pt x="720" y="831"/>
                  <a:pt x="718" y="833"/>
                </a:cubicBezTo>
                <a:cubicBezTo>
                  <a:pt x="715" y="833"/>
                  <a:pt x="711" y="832"/>
                  <a:pt x="707" y="831"/>
                </a:cubicBezTo>
                <a:cubicBezTo>
                  <a:pt x="702" y="829"/>
                  <a:pt x="697" y="828"/>
                  <a:pt x="693" y="828"/>
                </a:cubicBezTo>
                <a:cubicBezTo>
                  <a:pt x="692" y="827"/>
                  <a:pt x="692" y="827"/>
                  <a:pt x="692" y="827"/>
                </a:cubicBezTo>
                <a:cubicBezTo>
                  <a:pt x="692" y="828"/>
                  <a:pt x="692" y="828"/>
                  <a:pt x="692" y="828"/>
                </a:cubicBezTo>
                <a:cubicBezTo>
                  <a:pt x="690" y="830"/>
                  <a:pt x="687" y="833"/>
                  <a:pt x="685" y="835"/>
                </a:cubicBezTo>
                <a:cubicBezTo>
                  <a:pt x="684" y="836"/>
                  <a:pt x="684" y="836"/>
                  <a:pt x="684" y="836"/>
                </a:cubicBezTo>
                <a:cubicBezTo>
                  <a:pt x="684" y="837"/>
                  <a:pt x="684" y="837"/>
                  <a:pt x="684" y="837"/>
                </a:cubicBezTo>
                <a:cubicBezTo>
                  <a:pt x="686" y="840"/>
                  <a:pt x="688" y="845"/>
                  <a:pt x="690" y="849"/>
                </a:cubicBezTo>
                <a:cubicBezTo>
                  <a:pt x="692" y="852"/>
                  <a:pt x="693" y="855"/>
                  <a:pt x="694" y="858"/>
                </a:cubicBezTo>
                <a:cubicBezTo>
                  <a:pt x="692" y="860"/>
                  <a:pt x="689" y="862"/>
                  <a:pt x="687" y="864"/>
                </a:cubicBezTo>
                <a:cubicBezTo>
                  <a:pt x="684" y="862"/>
                  <a:pt x="681" y="860"/>
                  <a:pt x="678" y="859"/>
                </a:cubicBezTo>
                <a:cubicBezTo>
                  <a:pt x="673" y="856"/>
                  <a:pt x="669" y="854"/>
                  <a:pt x="665" y="852"/>
                </a:cubicBezTo>
                <a:cubicBezTo>
                  <a:pt x="664" y="852"/>
                  <a:pt x="664" y="852"/>
                  <a:pt x="664" y="852"/>
                </a:cubicBezTo>
                <a:cubicBezTo>
                  <a:pt x="664" y="852"/>
                  <a:pt x="664" y="852"/>
                  <a:pt x="664" y="852"/>
                </a:cubicBezTo>
                <a:cubicBezTo>
                  <a:pt x="661" y="854"/>
                  <a:pt x="658" y="856"/>
                  <a:pt x="655" y="857"/>
                </a:cubicBezTo>
                <a:cubicBezTo>
                  <a:pt x="654" y="858"/>
                  <a:pt x="654" y="858"/>
                  <a:pt x="654" y="858"/>
                </a:cubicBezTo>
                <a:cubicBezTo>
                  <a:pt x="654" y="858"/>
                  <a:pt x="654" y="858"/>
                  <a:pt x="654" y="858"/>
                </a:cubicBezTo>
                <a:cubicBezTo>
                  <a:pt x="654" y="862"/>
                  <a:pt x="655" y="867"/>
                  <a:pt x="655" y="872"/>
                </a:cubicBezTo>
                <a:cubicBezTo>
                  <a:pt x="656" y="875"/>
                  <a:pt x="656" y="878"/>
                  <a:pt x="657" y="881"/>
                </a:cubicBezTo>
                <a:cubicBezTo>
                  <a:pt x="654" y="883"/>
                  <a:pt x="651" y="884"/>
                  <a:pt x="648" y="885"/>
                </a:cubicBezTo>
                <a:cubicBezTo>
                  <a:pt x="645" y="883"/>
                  <a:pt x="643" y="880"/>
                  <a:pt x="640" y="878"/>
                </a:cubicBezTo>
                <a:cubicBezTo>
                  <a:pt x="637" y="874"/>
                  <a:pt x="633" y="871"/>
                  <a:pt x="630" y="868"/>
                </a:cubicBezTo>
                <a:cubicBezTo>
                  <a:pt x="630" y="868"/>
                  <a:pt x="630" y="868"/>
                  <a:pt x="630" y="868"/>
                </a:cubicBezTo>
                <a:cubicBezTo>
                  <a:pt x="629" y="868"/>
                  <a:pt x="629" y="868"/>
                  <a:pt x="629" y="868"/>
                </a:cubicBezTo>
                <a:cubicBezTo>
                  <a:pt x="625" y="869"/>
                  <a:pt x="622" y="870"/>
                  <a:pt x="619" y="871"/>
                </a:cubicBezTo>
                <a:cubicBezTo>
                  <a:pt x="618" y="871"/>
                  <a:pt x="618" y="871"/>
                  <a:pt x="618" y="871"/>
                </a:cubicBezTo>
                <a:cubicBezTo>
                  <a:pt x="618" y="872"/>
                  <a:pt x="618" y="872"/>
                  <a:pt x="618" y="872"/>
                </a:cubicBezTo>
                <a:cubicBezTo>
                  <a:pt x="617" y="875"/>
                  <a:pt x="616" y="880"/>
                  <a:pt x="615" y="884"/>
                </a:cubicBezTo>
                <a:cubicBezTo>
                  <a:pt x="614" y="888"/>
                  <a:pt x="614" y="891"/>
                  <a:pt x="613" y="894"/>
                </a:cubicBezTo>
                <a:cubicBezTo>
                  <a:pt x="610" y="895"/>
                  <a:pt x="607" y="895"/>
                  <a:pt x="603" y="896"/>
                </a:cubicBezTo>
                <a:cubicBezTo>
                  <a:pt x="602" y="893"/>
                  <a:pt x="600" y="890"/>
                  <a:pt x="599" y="887"/>
                </a:cubicBezTo>
                <a:cubicBezTo>
                  <a:pt x="597" y="883"/>
                  <a:pt x="594" y="878"/>
                  <a:pt x="592" y="875"/>
                </a:cubicBezTo>
                <a:cubicBezTo>
                  <a:pt x="592" y="874"/>
                  <a:pt x="592" y="874"/>
                  <a:pt x="592" y="874"/>
                </a:cubicBezTo>
                <a:cubicBezTo>
                  <a:pt x="591" y="874"/>
                  <a:pt x="591" y="874"/>
                  <a:pt x="591" y="874"/>
                </a:cubicBezTo>
                <a:cubicBezTo>
                  <a:pt x="587" y="874"/>
                  <a:pt x="584" y="874"/>
                  <a:pt x="580" y="874"/>
                </a:cubicBezTo>
                <a:cubicBezTo>
                  <a:pt x="579" y="874"/>
                  <a:pt x="579" y="874"/>
                  <a:pt x="579" y="874"/>
                </a:cubicBezTo>
                <a:cubicBezTo>
                  <a:pt x="579" y="875"/>
                  <a:pt x="579" y="875"/>
                  <a:pt x="579" y="875"/>
                </a:cubicBezTo>
                <a:cubicBezTo>
                  <a:pt x="577" y="878"/>
                  <a:pt x="574" y="883"/>
                  <a:pt x="572" y="887"/>
                </a:cubicBezTo>
                <a:cubicBezTo>
                  <a:pt x="571" y="890"/>
                  <a:pt x="569" y="893"/>
                  <a:pt x="567" y="896"/>
                </a:cubicBezTo>
                <a:cubicBezTo>
                  <a:pt x="564" y="895"/>
                  <a:pt x="561" y="895"/>
                  <a:pt x="558" y="894"/>
                </a:cubicBezTo>
                <a:cubicBezTo>
                  <a:pt x="557" y="891"/>
                  <a:pt x="556" y="888"/>
                  <a:pt x="556" y="884"/>
                </a:cubicBezTo>
                <a:cubicBezTo>
                  <a:pt x="555" y="880"/>
                  <a:pt x="554" y="875"/>
                  <a:pt x="553" y="872"/>
                </a:cubicBezTo>
                <a:cubicBezTo>
                  <a:pt x="553" y="871"/>
                  <a:pt x="553" y="871"/>
                  <a:pt x="553" y="871"/>
                </a:cubicBezTo>
                <a:cubicBezTo>
                  <a:pt x="552" y="871"/>
                  <a:pt x="552" y="871"/>
                  <a:pt x="552" y="871"/>
                </a:cubicBezTo>
                <a:cubicBezTo>
                  <a:pt x="549" y="870"/>
                  <a:pt x="546" y="869"/>
                  <a:pt x="542" y="868"/>
                </a:cubicBezTo>
                <a:cubicBezTo>
                  <a:pt x="541" y="868"/>
                  <a:pt x="541" y="868"/>
                  <a:pt x="541" y="868"/>
                </a:cubicBezTo>
                <a:cubicBezTo>
                  <a:pt x="541" y="868"/>
                  <a:pt x="541" y="868"/>
                  <a:pt x="541" y="868"/>
                </a:cubicBezTo>
                <a:cubicBezTo>
                  <a:pt x="537" y="871"/>
                  <a:pt x="534" y="874"/>
                  <a:pt x="530" y="878"/>
                </a:cubicBezTo>
                <a:cubicBezTo>
                  <a:pt x="528" y="880"/>
                  <a:pt x="525" y="883"/>
                  <a:pt x="523" y="885"/>
                </a:cubicBezTo>
                <a:cubicBezTo>
                  <a:pt x="520" y="884"/>
                  <a:pt x="517" y="883"/>
                  <a:pt x="514" y="881"/>
                </a:cubicBezTo>
                <a:cubicBezTo>
                  <a:pt x="515" y="878"/>
                  <a:pt x="515" y="875"/>
                  <a:pt x="516" y="872"/>
                </a:cubicBezTo>
                <a:cubicBezTo>
                  <a:pt x="516" y="867"/>
                  <a:pt x="517" y="862"/>
                  <a:pt x="517" y="858"/>
                </a:cubicBezTo>
                <a:cubicBezTo>
                  <a:pt x="517" y="858"/>
                  <a:pt x="517" y="858"/>
                  <a:pt x="517" y="858"/>
                </a:cubicBezTo>
                <a:cubicBezTo>
                  <a:pt x="516" y="857"/>
                  <a:pt x="516" y="857"/>
                  <a:pt x="516" y="857"/>
                </a:cubicBezTo>
                <a:cubicBezTo>
                  <a:pt x="513" y="856"/>
                  <a:pt x="510" y="854"/>
                  <a:pt x="507" y="852"/>
                </a:cubicBezTo>
                <a:cubicBezTo>
                  <a:pt x="507" y="852"/>
                  <a:pt x="507" y="852"/>
                  <a:pt x="507" y="852"/>
                </a:cubicBezTo>
                <a:cubicBezTo>
                  <a:pt x="506" y="852"/>
                  <a:pt x="506" y="852"/>
                  <a:pt x="506" y="852"/>
                </a:cubicBezTo>
                <a:cubicBezTo>
                  <a:pt x="502" y="854"/>
                  <a:pt x="498" y="856"/>
                  <a:pt x="493" y="859"/>
                </a:cubicBezTo>
                <a:cubicBezTo>
                  <a:pt x="490" y="860"/>
                  <a:pt x="487" y="862"/>
                  <a:pt x="484" y="864"/>
                </a:cubicBezTo>
                <a:cubicBezTo>
                  <a:pt x="481" y="862"/>
                  <a:pt x="479" y="860"/>
                  <a:pt x="477" y="858"/>
                </a:cubicBezTo>
                <a:cubicBezTo>
                  <a:pt x="478" y="855"/>
                  <a:pt x="479" y="852"/>
                  <a:pt x="481" y="849"/>
                </a:cubicBezTo>
                <a:cubicBezTo>
                  <a:pt x="483" y="845"/>
                  <a:pt x="485" y="840"/>
                  <a:pt x="486" y="837"/>
                </a:cubicBezTo>
                <a:cubicBezTo>
                  <a:pt x="487" y="836"/>
                  <a:pt x="487" y="836"/>
                  <a:pt x="487" y="836"/>
                </a:cubicBezTo>
                <a:cubicBezTo>
                  <a:pt x="486" y="835"/>
                  <a:pt x="486" y="835"/>
                  <a:pt x="486" y="835"/>
                </a:cubicBezTo>
                <a:cubicBezTo>
                  <a:pt x="484" y="833"/>
                  <a:pt x="481" y="830"/>
                  <a:pt x="479" y="828"/>
                </a:cubicBezTo>
                <a:cubicBezTo>
                  <a:pt x="479" y="827"/>
                  <a:pt x="479" y="827"/>
                  <a:pt x="479" y="827"/>
                </a:cubicBezTo>
                <a:cubicBezTo>
                  <a:pt x="478" y="828"/>
                  <a:pt x="478" y="828"/>
                  <a:pt x="478" y="828"/>
                </a:cubicBezTo>
                <a:cubicBezTo>
                  <a:pt x="474" y="828"/>
                  <a:pt x="469" y="829"/>
                  <a:pt x="464" y="831"/>
                </a:cubicBezTo>
                <a:cubicBezTo>
                  <a:pt x="460" y="832"/>
                  <a:pt x="456" y="833"/>
                  <a:pt x="453" y="833"/>
                </a:cubicBezTo>
                <a:cubicBezTo>
                  <a:pt x="451" y="831"/>
                  <a:pt x="449" y="828"/>
                  <a:pt x="448" y="826"/>
                </a:cubicBezTo>
                <a:cubicBezTo>
                  <a:pt x="450" y="823"/>
                  <a:pt x="452" y="821"/>
                  <a:pt x="455" y="818"/>
                </a:cubicBezTo>
                <a:cubicBezTo>
                  <a:pt x="458" y="815"/>
                  <a:pt x="461" y="811"/>
                  <a:pt x="464" y="808"/>
                </a:cubicBezTo>
                <a:cubicBezTo>
                  <a:pt x="464" y="807"/>
                  <a:pt x="464" y="807"/>
                  <a:pt x="464" y="807"/>
                </a:cubicBezTo>
                <a:cubicBezTo>
                  <a:pt x="464" y="807"/>
                  <a:pt x="464" y="807"/>
                  <a:pt x="464" y="807"/>
                </a:cubicBezTo>
                <a:cubicBezTo>
                  <a:pt x="462" y="804"/>
                  <a:pt x="461" y="801"/>
                  <a:pt x="459" y="798"/>
                </a:cubicBezTo>
                <a:cubicBezTo>
                  <a:pt x="459" y="797"/>
                  <a:pt x="459" y="797"/>
                  <a:pt x="459" y="797"/>
                </a:cubicBezTo>
                <a:cubicBezTo>
                  <a:pt x="458" y="797"/>
                  <a:pt x="458" y="797"/>
                  <a:pt x="458" y="797"/>
                </a:cubicBezTo>
                <a:cubicBezTo>
                  <a:pt x="454" y="796"/>
                  <a:pt x="449" y="796"/>
                  <a:pt x="444" y="796"/>
                </a:cubicBezTo>
                <a:cubicBezTo>
                  <a:pt x="440" y="796"/>
                  <a:pt x="436" y="796"/>
                  <a:pt x="433" y="796"/>
                </a:cubicBezTo>
                <a:cubicBezTo>
                  <a:pt x="432" y="793"/>
                  <a:pt x="431" y="790"/>
                  <a:pt x="430" y="788"/>
                </a:cubicBezTo>
                <a:cubicBezTo>
                  <a:pt x="433" y="786"/>
                  <a:pt x="436" y="784"/>
                  <a:pt x="439" y="782"/>
                </a:cubicBezTo>
                <a:cubicBezTo>
                  <a:pt x="443" y="780"/>
                  <a:pt x="448" y="777"/>
                  <a:pt x="451" y="774"/>
                </a:cubicBezTo>
                <a:cubicBezTo>
                  <a:pt x="452" y="774"/>
                  <a:pt x="452" y="774"/>
                  <a:pt x="452" y="774"/>
                </a:cubicBezTo>
                <a:cubicBezTo>
                  <a:pt x="451" y="773"/>
                  <a:pt x="451" y="773"/>
                  <a:pt x="451" y="773"/>
                </a:cubicBezTo>
                <a:cubicBezTo>
                  <a:pt x="451" y="770"/>
                  <a:pt x="450" y="767"/>
                  <a:pt x="450" y="764"/>
                </a:cubicBezTo>
                <a:cubicBezTo>
                  <a:pt x="450" y="763"/>
                  <a:pt x="450" y="763"/>
                  <a:pt x="450" y="763"/>
                </a:cubicBezTo>
                <a:cubicBezTo>
                  <a:pt x="449" y="763"/>
                  <a:pt x="449" y="763"/>
                  <a:pt x="449" y="763"/>
                </a:cubicBezTo>
                <a:cubicBezTo>
                  <a:pt x="445" y="761"/>
                  <a:pt x="440" y="760"/>
                  <a:pt x="436" y="758"/>
                </a:cubicBezTo>
                <a:cubicBezTo>
                  <a:pt x="432" y="757"/>
                  <a:pt x="428" y="756"/>
                  <a:pt x="425" y="755"/>
                </a:cubicBezTo>
                <a:cubicBezTo>
                  <a:pt x="425" y="754"/>
                  <a:pt x="425" y="752"/>
                  <a:pt x="425" y="751"/>
                </a:cubicBezTo>
                <a:cubicBezTo>
                  <a:pt x="425" y="749"/>
                  <a:pt x="425" y="748"/>
                  <a:pt x="425" y="746"/>
                </a:cubicBezTo>
                <a:cubicBezTo>
                  <a:pt x="428" y="745"/>
                  <a:pt x="432" y="744"/>
                  <a:pt x="435" y="743"/>
                </a:cubicBezTo>
                <a:cubicBezTo>
                  <a:pt x="440" y="742"/>
                  <a:pt x="445" y="740"/>
                  <a:pt x="449" y="739"/>
                </a:cubicBezTo>
                <a:cubicBezTo>
                  <a:pt x="450" y="739"/>
                  <a:pt x="450" y="739"/>
                  <a:pt x="450" y="739"/>
                </a:cubicBezTo>
                <a:cubicBezTo>
                  <a:pt x="450" y="738"/>
                  <a:pt x="450" y="738"/>
                  <a:pt x="450" y="738"/>
                </a:cubicBezTo>
                <a:cubicBezTo>
                  <a:pt x="450" y="735"/>
                  <a:pt x="451" y="732"/>
                  <a:pt x="451" y="728"/>
                </a:cubicBezTo>
                <a:cubicBezTo>
                  <a:pt x="452" y="728"/>
                  <a:pt x="452" y="728"/>
                  <a:pt x="452" y="728"/>
                </a:cubicBezTo>
                <a:cubicBezTo>
                  <a:pt x="451" y="727"/>
                  <a:pt x="451" y="727"/>
                  <a:pt x="451" y="727"/>
                </a:cubicBezTo>
                <a:cubicBezTo>
                  <a:pt x="448" y="725"/>
                  <a:pt x="443" y="722"/>
                  <a:pt x="439" y="720"/>
                </a:cubicBezTo>
                <a:cubicBezTo>
                  <a:pt x="436" y="718"/>
                  <a:pt x="433" y="716"/>
                  <a:pt x="430" y="714"/>
                </a:cubicBezTo>
                <a:cubicBezTo>
                  <a:pt x="431" y="711"/>
                  <a:pt x="432" y="709"/>
                  <a:pt x="433" y="705"/>
                </a:cubicBezTo>
                <a:cubicBezTo>
                  <a:pt x="436" y="705"/>
                  <a:pt x="440" y="705"/>
                  <a:pt x="444" y="705"/>
                </a:cubicBezTo>
                <a:cubicBezTo>
                  <a:pt x="449" y="705"/>
                  <a:pt x="454" y="705"/>
                  <a:pt x="458" y="705"/>
                </a:cubicBezTo>
                <a:cubicBezTo>
                  <a:pt x="459" y="705"/>
                  <a:pt x="459" y="705"/>
                  <a:pt x="459" y="705"/>
                </a:cubicBezTo>
                <a:cubicBezTo>
                  <a:pt x="459" y="704"/>
                  <a:pt x="459" y="704"/>
                  <a:pt x="459" y="704"/>
                </a:cubicBezTo>
                <a:cubicBezTo>
                  <a:pt x="461" y="701"/>
                  <a:pt x="462" y="698"/>
                  <a:pt x="464" y="695"/>
                </a:cubicBezTo>
                <a:cubicBezTo>
                  <a:pt x="464" y="694"/>
                  <a:pt x="464" y="694"/>
                  <a:pt x="464" y="694"/>
                </a:cubicBezTo>
                <a:cubicBezTo>
                  <a:pt x="464" y="694"/>
                  <a:pt x="464" y="694"/>
                  <a:pt x="464" y="694"/>
                </a:cubicBezTo>
                <a:cubicBezTo>
                  <a:pt x="461" y="691"/>
                  <a:pt x="458" y="687"/>
                  <a:pt x="455" y="683"/>
                </a:cubicBezTo>
                <a:cubicBezTo>
                  <a:pt x="452" y="681"/>
                  <a:pt x="450" y="678"/>
                  <a:pt x="448" y="676"/>
                </a:cubicBezTo>
                <a:cubicBezTo>
                  <a:pt x="449" y="673"/>
                  <a:pt x="451" y="671"/>
                  <a:pt x="453" y="668"/>
                </a:cubicBezTo>
                <a:cubicBezTo>
                  <a:pt x="456" y="669"/>
                  <a:pt x="460" y="670"/>
                  <a:pt x="464" y="671"/>
                </a:cubicBezTo>
                <a:cubicBezTo>
                  <a:pt x="469" y="672"/>
                  <a:pt x="474" y="674"/>
                  <a:pt x="478" y="674"/>
                </a:cubicBezTo>
                <a:cubicBezTo>
                  <a:pt x="479" y="674"/>
                  <a:pt x="479" y="674"/>
                  <a:pt x="479" y="674"/>
                </a:cubicBezTo>
                <a:cubicBezTo>
                  <a:pt x="479" y="674"/>
                  <a:pt x="479" y="674"/>
                  <a:pt x="479" y="674"/>
                </a:cubicBezTo>
                <a:cubicBezTo>
                  <a:pt x="481" y="671"/>
                  <a:pt x="484" y="669"/>
                  <a:pt x="486" y="666"/>
                </a:cubicBezTo>
                <a:cubicBezTo>
                  <a:pt x="487" y="666"/>
                  <a:pt x="487" y="666"/>
                  <a:pt x="487" y="666"/>
                </a:cubicBezTo>
                <a:cubicBezTo>
                  <a:pt x="486" y="665"/>
                  <a:pt x="486" y="665"/>
                  <a:pt x="486" y="665"/>
                </a:cubicBezTo>
                <a:cubicBezTo>
                  <a:pt x="485" y="662"/>
                  <a:pt x="483" y="657"/>
                  <a:pt x="481" y="653"/>
                </a:cubicBezTo>
                <a:cubicBezTo>
                  <a:pt x="479" y="650"/>
                  <a:pt x="478" y="647"/>
                  <a:pt x="477" y="644"/>
                </a:cubicBezTo>
                <a:cubicBezTo>
                  <a:pt x="479" y="642"/>
                  <a:pt x="482" y="640"/>
                  <a:pt x="484" y="638"/>
                </a:cubicBezTo>
                <a:cubicBezTo>
                  <a:pt x="487" y="639"/>
                  <a:pt x="490" y="641"/>
                  <a:pt x="493" y="643"/>
                </a:cubicBezTo>
                <a:cubicBezTo>
                  <a:pt x="498" y="646"/>
                  <a:pt x="502" y="648"/>
                  <a:pt x="506" y="650"/>
                </a:cubicBezTo>
                <a:cubicBezTo>
                  <a:pt x="507" y="650"/>
                  <a:pt x="507" y="650"/>
                  <a:pt x="507" y="650"/>
                </a:cubicBezTo>
                <a:cubicBezTo>
                  <a:pt x="507" y="650"/>
                  <a:pt x="507" y="650"/>
                  <a:pt x="507" y="650"/>
                </a:cubicBezTo>
                <a:cubicBezTo>
                  <a:pt x="510" y="648"/>
                  <a:pt x="513" y="646"/>
                  <a:pt x="516" y="644"/>
                </a:cubicBezTo>
                <a:cubicBezTo>
                  <a:pt x="517" y="644"/>
                  <a:pt x="517" y="644"/>
                  <a:pt x="517" y="644"/>
                </a:cubicBezTo>
                <a:cubicBezTo>
                  <a:pt x="517" y="643"/>
                  <a:pt x="517" y="643"/>
                  <a:pt x="517" y="643"/>
                </a:cubicBezTo>
                <a:cubicBezTo>
                  <a:pt x="517" y="640"/>
                  <a:pt x="516" y="635"/>
                  <a:pt x="516" y="630"/>
                </a:cubicBezTo>
                <a:cubicBezTo>
                  <a:pt x="515" y="627"/>
                  <a:pt x="515" y="623"/>
                  <a:pt x="514" y="620"/>
                </a:cubicBezTo>
                <a:cubicBezTo>
                  <a:pt x="517" y="619"/>
                  <a:pt x="520" y="618"/>
                  <a:pt x="523" y="617"/>
                </a:cubicBezTo>
                <a:cubicBezTo>
                  <a:pt x="525" y="619"/>
                  <a:pt x="528" y="621"/>
                  <a:pt x="530" y="624"/>
                </a:cubicBezTo>
                <a:cubicBezTo>
                  <a:pt x="534" y="627"/>
                  <a:pt x="537" y="631"/>
                  <a:pt x="541" y="634"/>
                </a:cubicBezTo>
                <a:cubicBezTo>
                  <a:pt x="541" y="634"/>
                  <a:pt x="541" y="634"/>
                  <a:pt x="541" y="634"/>
                </a:cubicBezTo>
                <a:cubicBezTo>
                  <a:pt x="542" y="634"/>
                  <a:pt x="542" y="634"/>
                  <a:pt x="542" y="634"/>
                </a:cubicBezTo>
                <a:cubicBezTo>
                  <a:pt x="545" y="633"/>
                  <a:pt x="549" y="632"/>
                  <a:pt x="552" y="631"/>
                </a:cubicBezTo>
                <a:cubicBezTo>
                  <a:pt x="553" y="631"/>
                  <a:pt x="553" y="631"/>
                  <a:pt x="553" y="631"/>
                </a:cubicBezTo>
                <a:cubicBezTo>
                  <a:pt x="553" y="630"/>
                  <a:pt x="553" y="630"/>
                  <a:pt x="553" y="630"/>
                </a:cubicBezTo>
                <a:cubicBezTo>
                  <a:pt x="554" y="627"/>
                  <a:pt x="555" y="622"/>
                  <a:pt x="556" y="617"/>
                </a:cubicBezTo>
                <a:cubicBezTo>
                  <a:pt x="556" y="614"/>
                  <a:pt x="557" y="610"/>
                  <a:pt x="558" y="607"/>
                </a:cubicBezTo>
                <a:cubicBezTo>
                  <a:pt x="561" y="607"/>
                  <a:pt x="564" y="606"/>
                  <a:pt x="567" y="606"/>
                </a:cubicBezTo>
                <a:cubicBezTo>
                  <a:pt x="569" y="609"/>
                  <a:pt x="571" y="612"/>
                  <a:pt x="572" y="615"/>
                </a:cubicBezTo>
                <a:cubicBezTo>
                  <a:pt x="574" y="619"/>
                  <a:pt x="577" y="624"/>
                  <a:pt x="579" y="627"/>
                </a:cubicBezTo>
                <a:cubicBezTo>
                  <a:pt x="579" y="627"/>
                  <a:pt x="579" y="627"/>
                  <a:pt x="579" y="627"/>
                </a:cubicBezTo>
                <a:cubicBezTo>
                  <a:pt x="580" y="627"/>
                  <a:pt x="580" y="627"/>
                  <a:pt x="580" y="627"/>
                </a:cubicBezTo>
                <a:cubicBezTo>
                  <a:pt x="584" y="627"/>
                  <a:pt x="587" y="627"/>
                  <a:pt x="591" y="627"/>
                </a:cubicBezTo>
                <a:cubicBezTo>
                  <a:pt x="592" y="627"/>
                  <a:pt x="592" y="627"/>
                  <a:pt x="592" y="627"/>
                </a:cubicBezTo>
                <a:cubicBezTo>
                  <a:pt x="592" y="627"/>
                  <a:pt x="592" y="627"/>
                  <a:pt x="592" y="627"/>
                </a:cubicBezTo>
                <a:cubicBezTo>
                  <a:pt x="594" y="624"/>
                  <a:pt x="597" y="619"/>
                  <a:pt x="599" y="615"/>
                </a:cubicBezTo>
                <a:cubicBezTo>
                  <a:pt x="600" y="612"/>
                  <a:pt x="602" y="609"/>
                  <a:pt x="603" y="606"/>
                </a:cubicBezTo>
                <a:cubicBezTo>
                  <a:pt x="607" y="606"/>
                  <a:pt x="610" y="607"/>
                  <a:pt x="613" y="607"/>
                </a:cubicBezTo>
                <a:cubicBezTo>
                  <a:pt x="614" y="610"/>
                  <a:pt x="614" y="614"/>
                  <a:pt x="615" y="617"/>
                </a:cubicBezTo>
                <a:cubicBezTo>
                  <a:pt x="616" y="622"/>
                  <a:pt x="617" y="627"/>
                  <a:pt x="618" y="630"/>
                </a:cubicBezTo>
                <a:cubicBezTo>
                  <a:pt x="618" y="631"/>
                  <a:pt x="618" y="631"/>
                  <a:pt x="618" y="631"/>
                </a:cubicBezTo>
                <a:cubicBezTo>
                  <a:pt x="619" y="631"/>
                  <a:pt x="619" y="631"/>
                  <a:pt x="619" y="631"/>
                </a:cubicBezTo>
                <a:cubicBezTo>
                  <a:pt x="622" y="632"/>
                  <a:pt x="625" y="633"/>
                  <a:pt x="629" y="634"/>
                </a:cubicBezTo>
                <a:cubicBezTo>
                  <a:pt x="630" y="634"/>
                  <a:pt x="630" y="634"/>
                  <a:pt x="630" y="634"/>
                </a:cubicBezTo>
                <a:cubicBezTo>
                  <a:pt x="630" y="634"/>
                  <a:pt x="630" y="634"/>
                  <a:pt x="630" y="634"/>
                </a:cubicBezTo>
                <a:cubicBezTo>
                  <a:pt x="633" y="631"/>
                  <a:pt x="637" y="627"/>
                  <a:pt x="640" y="624"/>
                </a:cubicBezTo>
                <a:cubicBezTo>
                  <a:pt x="643" y="621"/>
                  <a:pt x="645" y="619"/>
                  <a:pt x="648" y="617"/>
                </a:cubicBezTo>
                <a:cubicBezTo>
                  <a:pt x="651" y="618"/>
                  <a:pt x="654" y="619"/>
                  <a:pt x="657" y="620"/>
                </a:cubicBezTo>
                <a:cubicBezTo>
                  <a:pt x="656" y="623"/>
                  <a:pt x="656" y="627"/>
                  <a:pt x="655" y="630"/>
                </a:cubicBezTo>
                <a:cubicBezTo>
                  <a:pt x="655" y="635"/>
                  <a:pt x="654" y="640"/>
                  <a:pt x="654" y="643"/>
                </a:cubicBezTo>
                <a:cubicBezTo>
                  <a:pt x="654" y="644"/>
                  <a:pt x="654" y="644"/>
                  <a:pt x="654" y="644"/>
                </a:cubicBezTo>
                <a:cubicBezTo>
                  <a:pt x="655" y="644"/>
                  <a:pt x="655" y="644"/>
                  <a:pt x="655" y="644"/>
                </a:cubicBezTo>
                <a:cubicBezTo>
                  <a:pt x="658" y="646"/>
                  <a:pt x="661" y="648"/>
                  <a:pt x="664" y="650"/>
                </a:cubicBezTo>
                <a:cubicBezTo>
                  <a:pt x="664" y="650"/>
                  <a:pt x="664" y="650"/>
                  <a:pt x="664" y="650"/>
                </a:cubicBezTo>
                <a:cubicBezTo>
                  <a:pt x="665" y="650"/>
                  <a:pt x="665" y="650"/>
                  <a:pt x="665" y="650"/>
                </a:cubicBezTo>
                <a:cubicBezTo>
                  <a:pt x="669" y="648"/>
                  <a:pt x="673" y="646"/>
                  <a:pt x="678" y="643"/>
                </a:cubicBezTo>
                <a:cubicBezTo>
                  <a:pt x="681" y="641"/>
                  <a:pt x="684" y="639"/>
                  <a:pt x="687" y="638"/>
                </a:cubicBezTo>
                <a:cubicBezTo>
                  <a:pt x="689" y="640"/>
                  <a:pt x="692" y="642"/>
                  <a:pt x="694" y="644"/>
                </a:cubicBezTo>
                <a:cubicBezTo>
                  <a:pt x="693" y="647"/>
                  <a:pt x="692" y="650"/>
                  <a:pt x="690" y="653"/>
                </a:cubicBezTo>
                <a:cubicBezTo>
                  <a:pt x="688" y="657"/>
                  <a:pt x="686" y="662"/>
                  <a:pt x="684" y="665"/>
                </a:cubicBezTo>
                <a:cubicBezTo>
                  <a:pt x="684" y="666"/>
                  <a:pt x="684" y="666"/>
                  <a:pt x="684" y="666"/>
                </a:cubicBezTo>
                <a:cubicBezTo>
                  <a:pt x="685" y="666"/>
                  <a:pt x="685" y="666"/>
                  <a:pt x="685" y="666"/>
                </a:cubicBezTo>
                <a:cubicBezTo>
                  <a:pt x="687" y="669"/>
                  <a:pt x="690" y="671"/>
                  <a:pt x="692" y="674"/>
                </a:cubicBezTo>
                <a:cubicBezTo>
                  <a:pt x="692" y="674"/>
                  <a:pt x="692" y="674"/>
                  <a:pt x="692" y="674"/>
                </a:cubicBezTo>
                <a:cubicBezTo>
                  <a:pt x="693" y="674"/>
                  <a:pt x="693" y="674"/>
                  <a:pt x="693" y="674"/>
                </a:cubicBezTo>
                <a:cubicBezTo>
                  <a:pt x="697" y="674"/>
                  <a:pt x="702" y="672"/>
                  <a:pt x="707" y="671"/>
                </a:cubicBezTo>
                <a:cubicBezTo>
                  <a:pt x="711" y="670"/>
                  <a:pt x="715" y="669"/>
                  <a:pt x="718" y="668"/>
                </a:cubicBezTo>
                <a:cubicBezTo>
                  <a:pt x="720" y="671"/>
                  <a:pt x="722" y="673"/>
                  <a:pt x="723" y="676"/>
                </a:cubicBezTo>
                <a:cubicBezTo>
                  <a:pt x="721" y="678"/>
                  <a:pt x="719" y="681"/>
                  <a:pt x="716" y="683"/>
                </a:cubicBezTo>
                <a:cubicBezTo>
                  <a:pt x="713" y="687"/>
                  <a:pt x="709" y="691"/>
                  <a:pt x="707" y="694"/>
                </a:cubicBezTo>
                <a:cubicBezTo>
                  <a:pt x="707" y="694"/>
                  <a:pt x="707" y="694"/>
                  <a:pt x="707" y="694"/>
                </a:cubicBezTo>
                <a:cubicBezTo>
                  <a:pt x="707" y="695"/>
                  <a:pt x="707" y="695"/>
                  <a:pt x="707" y="695"/>
                </a:cubicBezTo>
                <a:cubicBezTo>
                  <a:pt x="709" y="698"/>
                  <a:pt x="710" y="701"/>
                  <a:pt x="712" y="704"/>
                </a:cubicBezTo>
                <a:cubicBezTo>
                  <a:pt x="712" y="705"/>
                  <a:pt x="712" y="705"/>
                  <a:pt x="712" y="705"/>
                </a:cubicBezTo>
                <a:cubicBezTo>
                  <a:pt x="713" y="705"/>
                  <a:pt x="713" y="705"/>
                  <a:pt x="713" y="705"/>
                </a:cubicBezTo>
                <a:cubicBezTo>
                  <a:pt x="717" y="705"/>
                  <a:pt x="722" y="705"/>
                  <a:pt x="727" y="705"/>
                </a:cubicBezTo>
                <a:cubicBezTo>
                  <a:pt x="731" y="705"/>
                  <a:pt x="735" y="705"/>
                  <a:pt x="738" y="705"/>
                </a:cubicBezTo>
                <a:cubicBezTo>
                  <a:pt x="739" y="709"/>
                  <a:pt x="740" y="711"/>
                  <a:pt x="741" y="714"/>
                </a:cubicBezTo>
                <a:cubicBezTo>
                  <a:pt x="738" y="716"/>
                  <a:pt x="735" y="718"/>
                  <a:pt x="732" y="719"/>
                </a:cubicBezTo>
                <a:cubicBezTo>
                  <a:pt x="728" y="722"/>
                  <a:pt x="723" y="725"/>
                  <a:pt x="720" y="727"/>
                </a:cubicBezTo>
                <a:cubicBezTo>
                  <a:pt x="719" y="728"/>
                  <a:pt x="719" y="728"/>
                  <a:pt x="719" y="728"/>
                </a:cubicBezTo>
                <a:cubicBezTo>
                  <a:pt x="719" y="728"/>
                  <a:pt x="719" y="728"/>
                  <a:pt x="719" y="728"/>
                </a:cubicBezTo>
                <a:cubicBezTo>
                  <a:pt x="720" y="732"/>
                  <a:pt x="721" y="735"/>
                  <a:pt x="721" y="738"/>
                </a:cubicBezTo>
                <a:cubicBezTo>
                  <a:pt x="721" y="739"/>
                  <a:pt x="721" y="739"/>
                  <a:pt x="721" y="739"/>
                </a:cubicBezTo>
                <a:cubicBezTo>
                  <a:pt x="722" y="739"/>
                  <a:pt x="722" y="739"/>
                  <a:pt x="722" y="739"/>
                </a:cubicBezTo>
                <a:cubicBezTo>
                  <a:pt x="725" y="740"/>
                  <a:pt x="731" y="742"/>
                  <a:pt x="735" y="743"/>
                </a:cubicBezTo>
                <a:cubicBezTo>
                  <a:pt x="739" y="744"/>
                  <a:pt x="743" y="745"/>
                  <a:pt x="746" y="746"/>
                </a:cubicBezTo>
                <a:close/>
                <a:moveTo>
                  <a:pt x="410" y="511"/>
                </a:moveTo>
                <a:cubicBezTo>
                  <a:pt x="410" y="511"/>
                  <a:pt x="410" y="511"/>
                  <a:pt x="410" y="511"/>
                </a:cubicBezTo>
                <a:cubicBezTo>
                  <a:pt x="417" y="521"/>
                  <a:pt x="433" y="532"/>
                  <a:pt x="452" y="534"/>
                </a:cubicBezTo>
                <a:cubicBezTo>
                  <a:pt x="454" y="534"/>
                  <a:pt x="454" y="534"/>
                  <a:pt x="454" y="534"/>
                </a:cubicBezTo>
                <a:cubicBezTo>
                  <a:pt x="453" y="533"/>
                  <a:pt x="453" y="533"/>
                  <a:pt x="453" y="533"/>
                </a:cubicBezTo>
                <a:cubicBezTo>
                  <a:pt x="453" y="533"/>
                  <a:pt x="453" y="532"/>
                  <a:pt x="453" y="531"/>
                </a:cubicBezTo>
                <a:cubicBezTo>
                  <a:pt x="453" y="528"/>
                  <a:pt x="453" y="526"/>
                  <a:pt x="454" y="523"/>
                </a:cubicBezTo>
                <a:cubicBezTo>
                  <a:pt x="454" y="523"/>
                  <a:pt x="454" y="523"/>
                  <a:pt x="454" y="523"/>
                </a:cubicBezTo>
                <a:cubicBezTo>
                  <a:pt x="454" y="522"/>
                  <a:pt x="454" y="522"/>
                  <a:pt x="454" y="522"/>
                </a:cubicBezTo>
                <a:cubicBezTo>
                  <a:pt x="443" y="514"/>
                  <a:pt x="430" y="498"/>
                  <a:pt x="427" y="486"/>
                </a:cubicBezTo>
                <a:cubicBezTo>
                  <a:pt x="427" y="485"/>
                  <a:pt x="427" y="485"/>
                  <a:pt x="427" y="485"/>
                </a:cubicBezTo>
                <a:cubicBezTo>
                  <a:pt x="426" y="486"/>
                  <a:pt x="426" y="486"/>
                  <a:pt x="426" y="486"/>
                </a:cubicBezTo>
                <a:cubicBezTo>
                  <a:pt x="419" y="493"/>
                  <a:pt x="413" y="501"/>
                  <a:pt x="410" y="511"/>
                </a:cubicBezTo>
                <a:close/>
                <a:moveTo>
                  <a:pt x="431" y="561"/>
                </a:moveTo>
                <a:cubicBezTo>
                  <a:pt x="443" y="560"/>
                  <a:pt x="455" y="556"/>
                  <a:pt x="464" y="549"/>
                </a:cubicBezTo>
                <a:cubicBezTo>
                  <a:pt x="465" y="549"/>
                  <a:pt x="465" y="549"/>
                  <a:pt x="465" y="549"/>
                </a:cubicBezTo>
                <a:cubicBezTo>
                  <a:pt x="464" y="548"/>
                  <a:pt x="464" y="548"/>
                  <a:pt x="464" y="548"/>
                </a:cubicBezTo>
                <a:cubicBezTo>
                  <a:pt x="461" y="546"/>
                  <a:pt x="458" y="544"/>
                  <a:pt x="456" y="541"/>
                </a:cubicBezTo>
                <a:cubicBezTo>
                  <a:pt x="456" y="540"/>
                  <a:pt x="456" y="540"/>
                  <a:pt x="456" y="540"/>
                </a:cubicBezTo>
                <a:cubicBezTo>
                  <a:pt x="456" y="540"/>
                  <a:pt x="456" y="540"/>
                  <a:pt x="456" y="540"/>
                </a:cubicBezTo>
                <a:cubicBezTo>
                  <a:pt x="441" y="541"/>
                  <a:pt x="420" y="538"/>
                  <a:pt x="409" y="532"/>
                </a:cubicBezTo>
                <a:cubicBezTo>
                  <a:pt x="407" y="531"/>
                  <a:pt x="407" y="531"/>
                  <a:pt x="407" y="531"/>
                </a:cubicBezTo>
                <a:cubicBezTo>
                  <a:pt x="408" y="533"/>
                  <a:pt x="408" y="533"/>
                  <a:pt x="408" y="533"/>
                </a:cubicBezTo>
                <a:cubicBezTo>
                  <a:pt x="408" y="533"/>
                  <a:pt x="408" y="534"/>
                  <a:pt x="408" y="535"/>
                </a:cubicBezTo>
                <a:cubicBezTo>
                  <a:pt x="409" y="544"/>
                  <a:pt x="411" y="552"/>
                  <a:pt x="416" y="560"/>
                </a:cubicBezTo>
                <a:cubicBezTo>
                  <a:pt x="416" y="560"/>
                  <a:pt x="416" y="560"/>
                  <a:pt x="416" y="560"/>
                </a:cubicBezTo>
                <a:cubicBezTo>
                  <a:pt x="416" y="560"/>
                  <a:pt x="416" y="560"/>
                  <a:pt x="416" y="560"/>
                </a:cubicBezTo>
                <a:cubicBezTo>
                  <a:pt x="421" y="561"/>
                  <a:pt x="426" y="561"/>
                  <a:pt x="431" y="561"/>
                </a:cubicBezTo>
                <a:close/>
                <a:moveTo>
                  <a:pt x="641" y="214"/>
                </a:moveTo>
                <a:cubicBezTo>
                  <a:pt x="641" y="216"/>
                  <a:pt x="641" y="217"/>
                  <a:pt x="641" y="218"/>
                </a:cubicBezTo>
                <a:cubicBezTo>
                  <a:pt x="641" y="219"/>
                  <a:pt x="641" y="221"/>
                  <a:pt x="641" y="222"/>
                </a:cubicBezTo>
                <a:cubicBezTo>
                  <a:pt x="638" y="223"/>
                  <a:pt x="634" y="224"/>
                  <a:pt x="629" y="226"/>
                </a:cubicBezTo>
                <a:cubicBezTo>
                  <a:pt x="626" y="227"/>
                  <a:pt x="623" y="228"/>
                  <a:pt x="620" y="229"/>
                </a:cubicBezTo>
                <a:cubicBezTo>
                  <a:pt x="620" y="229"/>
                  <a:pt x="620" y="229"/>
                  <a:pt x="620" y="229"/>
                </a:cubicBezTo>
                <a:cubicBezTo>
                  <a:pt x="620" y="229"/>
                  <a:pt x="620" y="229"/>
                  <a:pt x="620" y="229"/>
                </a:cubicBezTo>
                <a:cubicBezTo>
                  <a:pt x="619" y="233"/>
                  <a:pt x="618" y="237"/>
                  <a:pt x="617" y="241"/>
                </a:cubicBezTo>
                <a:cubicBezTo>
                  <a:pt x="617" y="242"/>
                  <a:pt x="617" y="242"/>
                  <a:pt x="617" y="242"/>
                </a:cubicBezTo>
                <a:cubicBezTo>
                  <a:pt x="617" y="242"/>
                  <a:pt x="617" y="242"/>
                  <a:pt x="617" y="242"/>
                </a:cubicBezTo>
                <a:cubicBezTo>
                  <a:pt x="620" y="244"/>
                  <a:pt x="622" y="246"/>
                  <a:pt x="625" y="248"/>
                </a:cubicBezTo>
                <a:cubicBezTo>
                  <a:pt x="628" y="251"/>
                  <a:pt x="632" y="253"/>
                  <a:pt x="634" y="256"/>
                </a:cubicBezTo>
                <a:cubicBezTo>
                  <a:pt x="633" y="258"/>
                  <a:pt x="632" y="260"/>
                  <a:pt x="631" y="262"/>
                </a:cubicBezTo>
                <a:cubicBezTo>
                  <a:pt x="630" y="262"/>
                  <a:pt x="630" y="262"/>
                  <a:pt x="629" y="262"/>
                </a:cubicBezTo>
                <a:cubicBezTo>
                  <a:pt x="629" y="262"/>
                  <a:pt x="629" y="262"/>
                  <a:pt x="629" y="262"/>
                </a:cubicBezTo>
                <a:cubicBezTo>
                  <a:pt x="626" y="262"/>
                  <a:pt x="622" y="262"/>
                  <a:pt x="618" y="262"/>
                </a:cubicBezTo>
                <a:cubicBezTo>
                  <a:pt x="615" y="262"/>
                  <a:pt x="612" y="261"/>
                  <a:pt x="609" y="261"/>
                </a:cubicBezTo>
                <a:cubicBezTo>
                  <a:pt x="608" y="261"/>
                  <a:pt x="608" y="261"/>
                  <a:pt x="608" y="261"/>
                </a:cubicBezTo>
                <a:cubicBezTo>
                  <a:pt x="608" y="262"/>
                  <a:pt x="608" y="262"/>
                  <a:pt x="608" y="262"/>
                </a:cubicBezTo>
                <a:cubicBezTo>
                  <a:pt x="606" y="265"/>
                  <a:pt x="603" y="269"/>
                  <a:pt x="600" y="272"/>
                </a:cubicBezTo>
                <a:cubicBezTo>
                  <a:pt x="600" y="272"/>
                  <a:pt x="600" y="272"/>
                  <a:pt x="600" y="272"/>
                </a:cubicBezTo>
                <a:cubicBezTo>
                  <a:pt x="600" y="273"/>
                  <a:pt x="600" y="273"/>
                  <a:pt x="600" y="273"/>
                </a:cubicBezTo>
                <a:cubicBezTo>
                  <a:pt x="601" y="275"/>
                  <a:pt x="603" y="278"/>
                  <a:pt x="604" y="281"/>
                </a:cubicBezTo>
                <a:cubicBezTo>
                  <a:pt x="606" y="285"/>
                  <a:pt x="608" y="288"/>
                  <a:pt x="610" y="291"/>
                </a:cubicBezTo>
                <a:cubicBezTo>
                  <a:pt x="608" y="293"/>
                  <a:pt x="606" y="295"/>
                  <a:pt x="604" y="296"/>
                </a:cubicBezTo>
                <a:cubicBezTo>
                  <a:pt x="601" y="295"/>
                  <a:pt x="597" y="293"/>
                  <a:pt x="593" y="291"/>
                </a:cubicBezTo>
                <a:cubicBezTo>
                  <a:pt x="590" y="290"/>
                  <a:pt x="587" y="289"/>
                  <a:pt x="584" y="288"/>
                </a:cubicBezTo>
                <a:cubicBezTo>
                  <a:pt x="583" y="287"/>
                  <a:pt x="583" y="287"/>
                  <a:pt x="583" y="287"/>
                </a:cubicBezTo>
                <a:cubicBezTo>
                  <a:pt x="583" y="288"/>
                  <a:pt x="583" y="288"/>
                  <a:pt x="583" y="288"/>
                </a:cubicBezTo>
                <a:cubicBezTo>
                  <a:pt x="579" y="290"/>
                  <a:pt x="576" y="293"/>
                  <a:pt x="572" y="295"/>
                </a:cubicBezTo>
                <a:cubicBezTo>
                  <a:pt x="571" y="295"/>
                  <a:pt x="571" y="295"/>
                  <a:pt x="571" y="295"/>
                </a:cubicBezTo>
                <a:cubicBezTo>
                  <a:pt x="571" y="295"/>
                  <a:pt x="571" y="295"/>
                  <a:pt x="571" y="295"/>
                </a:cubicBezTo>
                <a:cubicBezTo>
                  <a:pt x="571" y="298"/>
                  <a:pt x="571" y="301"/>
                  <a:pt x="572" y="304"/>
                </a:cubicBezTo>
                <a:cubicBezTo>
                  <a:pt x="572" y="308"/>
                  <a:pt x="572" y="312"/>
                  <a:pt x="572" y="315"/>
                </a:cubicBezTo>
                <a:cubicBezTo>
                  <a:pt x="570" y="317"/>
                  <a:pt x="567" y="317"/>
                  <a:pt x="565" y="318"/>
                </a:cubicBezTo>
                <a:cubicBezTo>
                  <a:pt x="562" y="316"/>
                  <a:pt x="560" y="313"/>
                  <a:pt x="557" y="310"/>
                </a:cubicBezTo>
                <a:cubicBezTo>
                  <a:pt x="555" y="308"/>
                  <a:pt x="552" y="305"/>
                  <a:pt x="550" y="303"/>
                </a:cubicBezTo>
                <a:cubicBezTo>
                  <a:pt x="550" y="303"/>
                  <a:pt x="550" y="303"/>
                  <a:pt x="550" y="303"/>
                </a:cubicBezTo>
                <a:cubicBezTo>
                  <a:pt x="549" y="303"/>
                  <a:pt x="549" y="303"/>
                  <a:pt x="549" y="303"/>
                </a:cubicBezTo>
                <a:cubicBezTo>
                  <a:pt x="545" y="304"/>
                  <a:pt x="540" y="305"/>
                  <a:pt x="536" y="305"/>
                </a:cubicBezTo>
                <a:cubicBezTo>
                  <a:pt x="535" y="306"/>
                  <a:pt x="535" y="306"/>
                  <a:pt x="535" y="306"/>
                </a:cubicBezTo>
                <a:cubicBezTo>
                  <a:pt x="535" y="306"/>
                  <a:pt x="535" y="306"/>
                  <a:pt x="535" y="306"/>
                </a:cubicBezTo>
                <a:cubicBezTo>
                  <a:pt x="534" y="309"/>
                  <a:pt x="533" y="311"/>
                  <a:pt x="532" y="314"/>
                </a:cubicBezTo>
                <a:cubicBezTo>
                  <a:pt x="530" y="318"/>
                  <a:pt x="529" y="322"/>
                  <a:pt x="528" y="325"/>
                </a:cubicBezTo>
                <a:cubicBezTo>
                  <a:pt x="525" y="325"/>
                  <a:pt x="522" y="325"/>
                  <a:pt x="519" y="325"/>
                </a:cubicBezTo>
                <a:cubicBezTo>
                  <a:pt x="518" y="322"/>
                  <a:pt x="516" y="318"/>
                  <a:pt x="515" y="314"/>
                </a:cubicBezTo>
                <a:cubicBezTo>
                  <a:pt x="514" y="311"/>
                  <a:pt x="513" y="309"/>
                  <a:pt x="512" y="306"/>
                </a:cubicBezTo>
                <a:cubicBezTo>
                  <a:pt x="512" y="306"/>
                  <a:pt x="512" y="306"/>
                  <a:pt x="512" y="306"/>
                </a:cubicBezTo>
                <a:cubicBezTo>
                  <a:pt x="511" y="305"/>
                  <a:pt x="511" y="305"/>
                  <a:pt x="511" y="305"/>
                </a:cubicBezTo>
                <a:cubicBezTo>
                  <a:pt x="507" y="305"/>
                  <a:pt x="502" y="304"/>
                  <a:pt x="498" y="303"/>
                </a:cubicBezTo>
                <a:cubicBezTo>
                  <a:pt x="497" y="303"/>
                  <a:pt x="497" y="303"/>
                  <a:pt x="497" y="303"/>
                </a:cubicBezTo>
                <a:cubicBezTo>
                  <a:pt x="497" y="303"/>
                  <a:pt x="497" y="303"/>
                  <a:pt x="497" y="303"/>
                </a:cubicBezTo>
                <a:cubicBezTo>
                  <a:pt x="495" y="305"/>
                  <a:pt x="492" y="308"/>
                  <a:pt x="490" y="310"/>
                </a:cubicBezTo>
                <a:cubicBezTo>
                  <a:pt x="487" y="313"/>
                  <a:pt x="484" y="316"/>
                  <a:pt x="482" y="318"/>
                </a:cubicBezTo>
                <a:cubicBezTo>
                  <a:pt x="480" y="317"/>
                  <a:pt x="477" y="317"/>
                  <a:pt x="475" y="315"/>
                </a:cubicBezTo>
                <a:cubicBezTo>
                  <a:pt x="475" y="312"/>
                  <a:pt x="475" y="308"/>
                  <a:pt x="475" y="304"/>
                </a:cubicBezTo>
                <a:cubicBezTo>
                  <a:pt x="475" y="301"/>
                  <a:pt x="476" y="298"/>
                  <a:pt x="476" y="295"/>
                </a:cubicBezTo>
                <a:cubicBezTo>
                  <a:pt x="476" y="295"/>
                  <a:pt x="476" y="295"/>
                  <a:pt x="476" y="295"/>
                </a:cubicBezTo>
                <a:cubicBezTo>
                  <a:pt x="475" y="295"/>
                  <a:pt x="475" y="295"/>
                  <a:pt x="475" y="295"/>
                </a:cubicBezTo>
                <a:cubicBezTo>
                  <a:pt x="471" y="293"/>
                  <a:pt x="468" y="290"/>
                  <a:pt x="464" y="288"/>
                </a:cubicBezTo>
                <a:cubicBezTo>
                  <a:pt x="464" y="287"/>
                  <a:pt x="464" y="287"/>
                  <a:pt x="464" y="287"/>
                </a:cubicBezTo>
                <a:cubicBezTo>
                  <a:pt x="463" y="288"/>
                  <a:pt x="463" y="288"/>
                  <a:pt x="463" y="288"/>
                </a:cubicBezTo>
                <a:cubicBezTo>
                  <a:pt x="460" y="289"/>
                  <a:pt x="457" y="290"/>
                  <a:pt x="454" y="291"/>
                </a:cubicBezTo>
                <a:cubicBezTo>
                  <a:pt x="450" y="293"/>
                  <a:pt x="446" y="295"/>
                  <a:pt x="443" y="296"/>
                </a:cubicBezTo>
                <a:cubicBezTo>
                  <a:pt x="441" y="295"/>
                  <a:pt x="439" y="293"/>
                  <a:pt x="437" y="291"/>
                </a:cubicBezTo>
                <a:cubicBezTo>
                  <a:pt x="439" y="288"/>
                  <a:pt x="441" y="285"/>
                  <a:pt x="443" y="281"/>
                </a:cubicBezTo>
                <a:cubicBezTo>
                  <a:pt x="444" y="278"/>
                  <a:pt x="446" y="275"/>
                  <a:pt x="447" y="273"/>
                </a:cubicBezTo>
                <a:cubicBezTo>
                  <a:pt x="447" y="272"/>
                  <a:pt x="447" y="272"/>
                  <a:pt x="447" y="272"/>
                </a:cubicBezTo>
                <a:cubicBezTo>
                  <a:pt x="447" y="272"/>
                  <a:pt x="447" y="272"/>
                  <a:pt x="447" y="272"/>
                </a:cubicBezTo>
                <a:cubicBezTo>
                  <a:pt x="444" y="269"/>
                  <a:pt x="441" y="265"/>
                  <a:pt x="439" y="262"/>
                </a:cubicBezTo>
                <a:cubicBezTo>
                  <a:pt x="439" y="261"/>
                  <a:pt x="439" y="261"/>
                  <a:pt x="439" y="261"/>
                </a:cubicBezTo>
                <a:cubicBezTo>
                  <a:pt x="438" y="261"/>
                  <a:pt x="438" y="261"/>
                  <a:pt x="438" y="261"/>
                </a:cubicBezTo>
                <a:cubicBezTo>
                  <a:pt x="435" y="261"/>
                  <a:pt x="432" y="262"/>
                  <a:pt x="429" y="262"/>
                </a:cubicBezTo>
                <a:cubicBezTo>
                  <a:pt x="424" y="262"/>
                  <a:pt x="420" y="263"/>
                  <a:pt x="416" y="262"/>
                </a:cubicBezTo>
                <a:cubicBezTo>
                  <a:pt x="415" y="260"/>
                  <a:pt x="414" y="258"/>
                  <a:pt x="413" y="256"/>
                </a:cubicBezTo>
                <a:cubicBezTo>
                  <a:pt x="415" y="253"/>
                  <a:pt x="419" y="251"/>
                  <a:pt x="422" y="248"/>
                </a:cubicBezTo>
                <a:cubicBezTo>
                  <a:pt x="425" y="246"/>
                  <a:pt x="427" y="244"/>
                  <a:pt x="430" y="242"/>
                </a:cubicBezTo>
                <a:cubicBezTo>
                  <a:pt x="430" y="242"/>
                  <a:pt x="430" y="242"/>
                  <a:pt x="430" y="242"/>
                </a:cubicBezTo>
                <a:cubicBezTo>
                  <a:pt x="430" y="241"/>
                  <a:pt x="430" y="241"/>
                  <a:pt x="430" y="241"/>
                </a:cubicBezTo>
                <a:cubicBezTo>
                  <a:pt x="429" y="237"/>
                  <a:pt x="428" y="233"/>
                  <a:pt x="427" y="229"/>
                </a:cubicBezTo>
                <a:cubicBezTo>
                  <a:pt x="427" y="229"/>
                  <a:pt x="427" y="229"/>
                  <a:pt x="427" y="229"/>
                </a:cubicBezTo>
                <a:cubicBezTo>
                  <a:pt x="427" y="229"/>
                  <a:pt x="427" y="229"/>
                  <a:pt x="427" y="229"/>
                </a:cubicBezTo>
                <a:cubicBezTo>
                  <a:pt x="424" y="228"/>
                  <a:pt x="421" y="227"/>
                  <a:pt x="417" y="226"/>
                </a:cubicBezTo>
                <a:cubicBezTo>
                  <a:pt x="413" y="224"/>
                  <a:pt x="409" y="223"/>
                  <a:pt x="406" y="222"/>
                </a:cubicBezTo>
                <a:cubicBezTo>
                  <a:pt x="406" y="221"/>
                  <a:pt x="406" y="219"/>
                  <a:pt x="406" y="218"/>
                </a:cubicBezTo>
                <a:cubicBezTo>
                  <a:pt x="406" y="217"/>
                  <a:pt x="406" y="216"/>
                  <a:pt x="406" y="214"/>
                </a:cubicBezTo>
                <a:cubicBezTo>
                  <a:pt x="409" y="213"/>
                  <a:pt x="413" y="212"/>
                  <a:pt x="417" y="210"/>
                </a:cubicBezTo>
                <a:cubicBezTo>
                  <a:pt x="421" y="210"/>
                  <a:pt x="424" y="209"/>
                  <a:pt x="427" y="208"/>
                </a:cubicBezTo>
                <a:cubicBezTo>
                  <a:pt x="427" y="207"/>
                  <a:pt x="427" y="207"/>
                  <a:pt x="427" y="207"/>
                </a:cubicBezTo>
                <a:cubicBezTo>
                  <a:pt x="427" y="207"/>
                  <a:pt x="427" y="207"/>
                  <a:pt x="427" y="207"/>
                </a:cubicBezTo>
                <a:cubicBezTo>
                  <a:pt x="428" y="203"/>
                  <a:pt x="429" y="199"/>
                  <a:pt x="430" y="195"/>
                </a:cubicBezTo>
                <a:cubicBezTo>
                  <a:pt x="430" y="194"/>
                  <a:pt x="430" y="194"/>
                  <a:pt x="430" y="194"/>
                </a:cubicBezTo>
                <a:cubicBezTo>
                  <a:pt x="430" y="194"/>
                  <a:pt x="430" y="194"/>
                  <a:pt x="430" y="194"/>
                </a:cubicBezTo>
                <a:cubicBezTo>
                  <a:pt x="427" y="192"/>
                  <a:pt x="425" y="190"/>
                  <a:pt x="422" y="188"/>
                </a:cubicBezTo>
                <a:cubicBezTo>
                  <a:pt x="419" y="185"/>
                  <a:pt x="415" y="183"/>
                  <a:pt x="413" y="180"/>
                </a:cubicBezTo>
                <a:cubicBezTo>
                  <a:pt x="414" y="178"/>
                  <a:pt x="415" y="176"/>
                  <a:pt x="416" y="174"/>
                </a:cubicBezTo>
                <a:cubicBezTo>
                  <a:pt x="420" y="174"/>
                  <a:pt x="424" y="174"/>
                  <a:pt x="429" y="174"/>
                </a:cubicBezTo>
                <a:cubicBezTo>
                  <a:pt x="432" y="175"/>
                  <a:pt x="435" y="175"/>
                  <a:pt x="438" y="175"/>
                </a:cubicBezTo>
                <a:cubicBezTo>
                  <a:pt x="439" y="175"/>
                  <a:pt x="439" y="175"/>
                  <a:pt x="439" y="175"/>
                </a:cubicBezTo>
                <a:cubicBezTo>
                  <a:pt x="439" y="174"/>
                  <a:pt x="439" y="174"/>
                  <a:pt x="439" y="174"/>
                </a:cubicBezTo>
                <a:cubicBezTo>
                  <a:pt x="441" y="171"/>
                  <a:pt x="444" y="167"/>
                  <a:pt x="447" y="164"/>
                </a:cubicBezTo>
                <a:cubicBezTo>
                  <a:pt x="447" y="164"/>
                  <a:pt x="447" y="164"/>
                  <a:pt x="447" y="164"/>
                </a:cubicBezTo>
                <a:cubicBezTo>
                  <a:pt x="447" y="163"/>
                  <a:pt x="447" y="163"/>
                  <a:pt x="447" y="163"/>
                </a:cubicBezTo>
                <a:cubicBezTo>
                  <a:pt x="446" y="161"/>
                  <a:pt x="444" y="158"/>
                  <a:pt x="443" y="155"/>
                </a:cubicBezTo>
                <a:cubicBezTo>
                  <a:pt x="441" y="152"/>
                  <a:pt x="439" y="148"/>
                  <a:pt x="437" y="145"/>
                </a:cubicBezTo>
                <a:cubicBezTo>
                  <a:pt x="439" y="143"/>
                  <a:pt x="441" y="142"/>
                  <a:pt x="443" y="140"/>
                </a:cubicBezTo>
                <a:cubicBezTo>
                  <a:pt x="446" y="141"/>
                  <a:pt x="450" y="143"/>
                  <a:pt x="454" y="145"/>
                </a:cubicBezTo>
                <a:cubicBezTo>
                  <a:pt x="457" y="146"/>
                  <a:pt x="460" y="148"/>
                  <a:pt x="463" y="149"/>
                </a:cubicBezTo>
                <a:cubicBezTo>
                  <a:pt x="464" y="149"/>
                  <a:pt x="464" y="149"/>
                  <a:pt x="464" y="149"/>
                </a:cubicBezTo>
                <a:cubicBezTo>
                  <a:pt x="464" y="148"/>
                  <a:pt x="464" y="148"/>
                  <a:pt x="464" y="148"/>
                </a:cubicBezTo>
                <a:cubicBezTo>
                  <a:pt x="468" y="146"/>
                  <a:pt x="471" y="144"/>
                  <a:pt x="475" y="142"/>
                </a:cubicBezTo>
                <a:cubicBezTo>
                  <a:pt x="476" y="141"/>
                  <a:pt x="476" y="141"/>
                  <a:pt x="476" y="141"/>
                </a:cubicBezTo>
                <a:cubicBezTo>
                  <a:pt x="476" y="141"/>
                  <a:pt x="476" y="141"/>
                  <a:pt x="476" y="141"/>
                </a:cubicBezTo>
                <a:cubicBezTo>
                  <a:pt x="476" y="138"/>
                  <a:pt x="475" y="135"/>
                  <a:pt x="475" y="132"/>
                </a:cubicBezTo>
                <a:cubicBezTo>
                  <a:pt x="475" y="128"/>
                  <a:pt x="475" y="124"/>
                  <a:pt x="475" y="121"/>
                </a:cubicBezTo>
                <a:cubicBezTo>
                  <a:pt x="477" y="120"/>
                  <a:pt x="480" y="119"/>
                  <a:pt x="482" y="118"/>
                </a:cubicBezTo>
                <a:cubicBezTo>
                  <a:pt x="484" y="120"/>
                  <a:pt x="487" y="123"/>
                  <a:pt x="490" y="126"/>
                </a:cubicBezTo>
                <a:cubicBezTo>
                  <a:pt x="492" y="128"/>
                  <a:pt x="495" y="131"/>
                  <a:pt x="497" y="133"/>
                </a:cubicBezTo>
                <a:cubicBezTo>
                  <a:pt x="497" y="133"/>
                  <a:pt x="497" y="133"/>
                  <a:pt x="497" y="133"/>
                </a:cubicBezTo>
                <a:cubicBezTo>
                  <a:pt x="498" y="133"/>
                  <a:pt x="498" y="133"/>
                  <a:pt x="498" y="133"/>
                </a:cubicBezTo>
                <a:cubicBezTo>
                  <a:pt x="502" y="132"/>
                  <a:pt x="507" y="131"/>
                  <a:pt x="511" y="131"/>
                </a:cubicBezTo>
                <a:cubicBezTo>
                  <a:pt x="512" y="131"/>
                  <a:pt x="512" y="131"/>
                  <a:pt x="512" y="131"/>
                </a:cubicBezTo>
                <a:cubicBezTo>
                  <a:pt x="512" y="130"/>
                  <a:pt x="512" y="130"/>
                  <a:pt x="512" y="130"/>
                </a:cubicBezTo>
                <a:cubicBezTo>
                  <a:pt x="513" y="128"/>
                  <a:pt x="514" y="125"/>
                  <a:pt x="515" y="122"/>
                </a:cubicBezTo>
                <a:cubicBezTo>
                  <a:pt x="516" y="118"/>
                  <a:pt x="518" y="114"/>
                  <a:pt x="519" y="111"/>
                </a:cubicBezTo>
                <a:cubicBezTo>
                  <a:pt x="522" y="111"/>
                  <a:pt x="525" y="111"/>
                  <a:pt x="528" y="111"/>
                </a:cubicBezTo>
                <a:cubicBezTo>
                  <a:pt x="529" y="114"/>
                  <a:pt x="530" y="118"/>
                  <a:pt x="532" y="122"/>
                </a:cubicBezTo>
                <a:cubicBezTo>
                  <a:pt x="533" y="125"/>
                  <a:pt x="534" y="128"/>
                  <a:pt x="535" y="130"/>
                </a:cubicBezTo>
                <a:cubicBezTo>
                  <a:pt x="535" y="131"/>
                  <a:pt x="535" y="131"/>
                  <a:pt x="535" y="131"/>
                </a:cubicBezTo>
                <a:cubicBezTo>
                  <a:pt x="536" y="131"/>
                  <a:pt x="536" y="131"/>
                  <a:pt x="536" y="131"/>
                </a:cubicBezTo>
                <a:cubicBezTo>
                  <a:pt x="540" y="131"/>
                  <a:pt x="545" y="132"/>
                  <a:pt x="549" y="133"/>
                </a:cubicBezTo>
                <a:cubicBezTo>
                  <a:pt x="550" y="133"/>
                  <a:pt x="550" y="133"/>
                  <a:pt x="550" y="133"/>
                </a:cubicBezTo>
                <a:cubicBezTo>
                  <a:pt x="550" y="133"/>
                  <a:pt x="550" y="133"/>
                  <a:pt x="550" y="133"/>
                </a:cubicBezTo>
                <a:cubicBezTo>
                  <a:pt x="552" y="131"/>
                  <a:pt x="555" y="128"/>
                  <a:pt x="557" y="126"/>
                </a:cubicBezTo>
                <a:cubicBezTo>
                  <a:pt x="560" y="123"/>
                  <a:pt x="562" y="120"/>
                  <a:pt x="565" y="118"/>
                </a:cubicBezTo>
                <a:cubicBezTo>
                  <a:pt x="567" y="119"/>
                  <a:pt x="570" y="120"/>
                  <a:pt x="572" y="121"/>
                </a:cubicBezTo>
                <a:cubicBezTo>
                  <a:pt x="572" y="124"/>
                  <a:pt x="572" y="128"/>
                  <a:pt x="572" y="132"/>
                </a:cubicBezTo>
                <a:cubicBezTo>
                  <a:pt x="571" y="135"/>
                  <a:pt x="571" y="138"/>
                  <a:pt x="571" y="141"/>
                </a:cubicBezTo>
                <a:cubicBezTo>
                  <a:pt x="571" y="141"/>
                  <a:pt x="571" y="141"/>
                  <a:pt x="571" y="141"/>
                </a:cubicBezTo>
                <a:cubicBezTo>
                  <a:pt x="572" y="142"/>
                  <a:pt x="572" y="142"/>
                  <a:pt x="572" y="142"/>
                </a:cubicBezTo>
                <a:cubicBezTo>
                  <a:pt x="576" y="144"/>
                  <a:pt x="579" y="146"/>
                  <a:pt x="583" y="148"/>
                </a:cubicBezTo>
                <a:cubicBezTo>
                  <a:pt x="583" y="149"/>
                  <a:pt x="583" y="149"/>
                  <a:pt x="583" y="149"/>
                </a:cubicBezTo>
                <a:cubicBezTo>
                  <a:pt x="584" y="149"/>
                  <a:pt x="584" y="149"/>
                  <a:pt x="584" y="149"/>
                </a:cubicBezTo>
                <a:cubicBezTo>
                  <a:pt x="587" y="148"/>
                  <a:pt x="590" y="146"/>
                  <a:pt x="593" y="145"/>
                </a:cubicBezTo>
                <a:cubicBezTo>
                  <a:pt x="597" y="143"/>
                  <a:pt x="601" y="141"/>
                  <a:pt x="604" y="140"/>
                </a:cubicBezTo>
                <a:cubicBezTo>
                  <a:pt x="606" y="142"/>
                  <a:pt x="608" y="143"/>
                  <a:pt x="610" y="145"/>
                </a:cubicBezTo>
                <a:cubicBezTo>
                  <a:pt x="608" y="148"/>
                  <a:pt x="606" y="152"/>
                  <a:pt x="604" y="155"/>
                </a:cubicBezTo>
                <a:cubicBezTo>
                  <a:pt x="603" y="158"/>
                  <a:pt x="601" y="161"/>
                  <a:pt x="600" y="163"/>
                </a:cubicBezTo>
                <a:cubicBezTo>
                  <a:pt x="600" y="164"/>
                  <a:pt x="600" y="164"/>
                  <a:pt x="600" y="164"/>
                </a:cubicBezTo>
                <a:cubicBezTo>
                  <a:pt x="600" y="164"/>
                  <a:pt x="600" y="164"/>
                  <a:pt x="600" y="164"/>
                </a:cubicBezTo>
                <a:cubicBezTo>
                  <a:pt x="603" y="167"/>
                  <a:pt x="606" y="171"/>
                  <a:pt x="608" y="174"/>
                </a:cubicBezTo>
                <a:cubicBezTo>
                  <a:pt x="608" y="175"/>
                  <a:pt x="608" y="175"/>
                  <a:pt x="608" y="175"/>
                </a:cubicBezTo>
                <a:cubicBezTo>
                  <a:pt x="609" y="175"/>
                  <a:pt x="609" y="175"/>
                  <a:pt x="609" y="175"/>
                </a:cubicBezTo>
                <a:cubicBezTo>
                  <a:pt x="612" y="175"/>
                  <a:pt x="615" y="175"/>
                  <a:pt x="618" y="174"/>
                </a:cubicBezTo>
                <a:cubicBezTo>
                  <a:pt x="623" y="174"/>
                  <a:pt x="627" y="174"/>
                  <a:pt x="631" y="174"/>
                </a:cubicBezTo>
                <a:cubicBezTo>
                  <a:pt x="632" y="176"/>
                  <a:pt x="633" y="178"/>
                  <a:pt x="634" y="180"/>
                </a:cubicBezTo>
                <a:cubicBezTo>
                  <a:pt x="632" y="183"/>
                  <a:pt x="628" y="185"/>
                  <a:pt x="625" y="188"/>
                </a:cubicBezTo>
                <a:cubicBezTo>
                  <a:pt x="622" y="190"/>
                  <a:pt x="620" y="192"/>
                  <a:pt x="617" y="194"/>
                </a:cubicBezTo>
                <a:cubicBezTo>
                  <a:pt x="617" y="194"/>
                  <a:pt x="617" y="194"/>
                  <a:pt x="617" y="194"/>
                </a:cubicBezTo>
                <a:cubicBezTo>
                  <a:pt x="617" y="195"/>
                  <a:pt x="617" y="195"/>
                  <a:pt x="617" y="195"/>
                </a:cubicBezTo>
                <a:cubicBezTo>
                  <a:pt x="618" y="199"/>
                  <a:pt x="619" y="203"/>
                  <a:pt x="620" y="207"/>
                </a:cubicBezTo>
                <a:cubicBezTo>
                  <a:pt x="620" y="207"/>
                  <a:pt x="620" y="207"/>
                  <a:pt x="620" y="207"/>
                </a:cubicBezTo>
                <a:cubicBezTo>
                  <a:pt x="620" y="208"/>
                  <a:pt x="620" y="208"/>
                  <a:pt x="620" y="208"/>
                </a:cubicBezTo>
                <a:cubicBezTo>
                  <a:pt x="623" y="209"/>
                  <a:pt x="626" y="210"/>
                  <a:pt x="629" y="210"/>
                </a:cubicBezTo>
                <a:cubicBezTo>
                  <a:pt x="634" y="212"/>
                  <a:pt x="638" y="213"/>
                  <a:pt x="641" y="214"/>
                </a:cubicBezTo>
                <a:close/>
                <a:moveTo>
                  <a:pt x="576" y="518"/>
                </a:moveTo>
                <a:cubicBezTo>
                  <a:pt x="576" y="519"/>
                  <a:pt x="576" y="520"/>
                  <a:pt x="576" y="521"/>
                </a:cubicBezTo>
                <a:cubicBezTo>
                  <a:pt x="576" y="522"/>
                  <a:pt x="576" y="523"/>
                  <a:pt x="576" y="524"/>
                </a:cubicBezTo>
                <a:cubicBezTo>
                  <a:pt x="574" y="525"/>
                  <a:pt x="572" y="526"/>
                  <a:pt x="570" y="526"/>
                </a:cubicBezTo>
                <a:cubicBezTo>
                  <a:pt x="567" y="527"/>
                  <a:pt x="564" y="528"/>
                  <a:pt x="562" y="530"/>
                </a:cubicBezTo>
                <a:cubicBezTo>
                  <a:pt x="562" y="530"/>
                  <a:pt x="562" y="530"/>
                  <a:pt x="562" y="530"/>
                </a:cubicBezTo>
                <a:cubicBezTo>
                  <a:pt x="562" y="530"/>
                  <a:pt x="562" y="530"/>
                  <a:pt x="562" y="530"/>
                </a:cubicBezTo>
                <a:cubicBezTo>
                  <a:pt x="562" y="532"/>
                  <a:pt x="562" y="534"/>
                  <a:pt x="561" y="536"/>
                </a:cubicBezTo>
                <a:cubicBezTo>
                  <a:pt x="561" y="537"/>
                  <a:pt x="561" y="537"/>
                  <a:pt x="561" y="537"/>
                </a:cubicBezTo>
                <a:cubicBezTo>
                  <a:pt x="562" y="537"/>
                  <a:pt x="562" y="537"/>
                  <a:pt x="562" y="537"/>
                </a:cubicBezTo>
                <a:cubicBezTo>
                  <a:pt x="564" y="538"/>
                  <a:pt x="567" y="540"/>
                  <a:pt x="569" y="541"/>
                </a:cubicBezTo>
                <a:cubicBezTo>
                  <a:pt x="571" y="542"/>
                  <a:pt x="573" y="543"/>
                  <a:pt x="575" y="544"/>
                </a:cubicBezTo>
                <a:cubicBezTo>
                  <a:pt x="575" y="545"/>
                  <a:pt x="575" y="547"/>
                  <a:pt x="574" y="549"/>
                </a:cubicBezTo>
                <a:cubicBezTo>
                  <a:pt x="572" y="549"/>
                  <a:pt x="570" y="550"/>
                  <a:pt x="567" y="550"/>
                </a:cubicBezTo>
                <a:cubicBezTo>
                  <a:pt x="564" y="550"/>
                  <a:pt x="561" y="550"/>
                  <a:pt x="559" y="551"/>
                </a:cubicBezTo>
                <a:cubicBezTo>
                  <a:pt x="558" y="551"/>
                  <a:pt x="558" y="551"/>
                  <a:pt x="558" y="551"/>
                </a:cubicBezTo>
                <a:cubicBezTo>
                  <a:pt x="558" y="551"/>
                  <a:pt x="558" y="551"/>
                  <a:pt x="558" y="551"/>
                </a:cubicBezTo>
                <a:cubicBezTo>
                  <a:pt x="557" y="553"/>
                  <a:pt x="557" y="555"/>
                  <a:pt x="556" y="557"/>
                </a:cubicBezTo>
                <a:cubicBezTo>
                  <a:pt x="556" y="557"/>
                  <a:pt x="556" y="557"/>
                  <a:pt x="556" y="557"/>
                </a:cubicBezTo>
                <a:cubicBezTo>
                  <a:pt x="556" y="558"/>
                  <a:pt x="556" y="558"/>
                  <a:pt x="556" y="558"/>
                </a:cubicBezTo>
                <a:cubicBezTo>
                  <a:pt x="557" y="559"/>
                  <a:pt x="560" y="562"/>
                  <a:pt x="562" y="564"/>
                </a:cubicBezTo>
                <a:cubicBezTo>
                  <a:pt x="564" y="565"/>
                  <a:pt x="565" y="566"/>
                  <a:pt x="567" y="568"/>
                </a:cubicBezTo>
                <a:cubicBezTo>
                  <a:pt x="566" y="569"/>
                  <a:pt x="565" y="571"/>
                  <a:pt x="564" y="573"/>
                </a:cubicBezTo>
                <a:cubicBezTo>
                  <a:pt x="562" y="572"/>
                  <a:pt x="560" y="572"/>
                  <a:pt x="557" y="572"/>
                </a:cubicBezTo>
                <a:cubicBezTo>
                  <a:pt x="554" y="571"/>
                  <a:pt x="551" y="570"/>
                  <a:pt x="549" y="570"/>
                </a:cubicBezTo>
                <a:cubicBezTo>
                  <a:pt x="548" y="570"/>
                  <a:pt x="548" y="570"/>
                  <a:pt x="548" y="570"/>
                </a:cubicBezTo>
                <a:cubicBezTo>
                  <a:pt x="548" y="571"/>
                  <a:pt x="548" y="571"/>
                  <a:pt x="548" y="571"/>
                </a:cubicBezTo>
                <a:cubicBezTo>
                  <a:pt x="547" y="572"/>
                  <a:pt x="545" y="574"/>
                  <a:pt x="544" y="575"/>
                </a:cubicBezTo>
                <a:cubicBezTo>
                  <a:pt x="544" y="576"/>
                  <a:pt x="544" y="576"/>
                  <a:pt x="544" y="576"/>
                </a:cubicBezTo>
                <a:cubicBezTo>
                  <a:pt x="544" y="576"/>
                  <a:pt x="544" y="576"/>
                  <a:pt x="544" y="576"/>
                </a:cubicBezTo>
                <a:cubicBezTo>
                  <a:pt x="545" y="578"/>
                  <a:pt x="546" y="581"/>
                  <a:pt x="548" y="583"/>
                </a:cubicBezTo>
                <a:cubicBezTo>
                  <a:pt x="549" y="585"/>
                  <a:pt x="550" y="587"/>
                  <a:pt x="551" y="589"/>
                </a:cubicBezTo>
                <a:cubicBezTo>
                  <a:pt x="550" y="590"/>
                  <a:pt x="548" y="591"/>
                  <a:pt x="547" y="593"/>
                </a:cubicBezTo>
                <a:cubicBezTo>
                  <a:pt x="545" y="592"/>
                  <a:pt x="543" y="591"/>
                  <a:pt x="541" y="590"/>
                </a:cubicBezTo>
                <a:cubicBezTo>
                  <a:pt x="538" y="589"/>
                  <a:pt x="535" y="587"/>
                  <a:pt x="533" y="586"/>
                </a:cubicBezTo>
                <a:cubicBezTo>
                  <a:pt x="532" y="586"/>
                  <a:pt x="532" y="586"/>
                  <a:pt x="532" y="586"/>
                </a:cubicBezTo>
                <a:cubicBezTo>
                  <a:pt x="532" y="587"/>
                  <a:pt x="532" y="587"/>
                  <a:pt x="532" y="587"/>
                </a:cubicBezTo>
                <a:cubicBezTo>
                  <a:pt x="530" y="588"/>
                  <a:pt x="529" y="589"/>
                  <a:pt x="527" y="590"/>
                </a:cubicBezTo>
                <a:cubicBezTo>
                  <a:pt x="527" y="591"/>
                  <a:pt x="527" y="591"/>
                  <a:pt x="527" y="591"/>
                </a:cubicBezTo>
                <a:cubicBezTo>
                  <a:pt x="527" y="591"/>
                  <a:pt x="527" y="591"/>
                  <a:pt x="527" y="591"/>
                </a:cubicBezTo>
                <a:cubicBezTo>
                  <a:pt x="527" y="593"/>
                  <a:pt x="528" y="596"/>
                  <a:pt x="528" y="599"/>
                </a:cubicBezTo>
                <a:cubicBezTo>
                  <a:pt x="529" y="601"/>
                  <a:pt x="529" y="603"/>
                  <a:pt x="530" y="605"/>
                </a:cubicBezTo>
                <a:cubicBezTo>
                  <a:pt x="528" y="606"/>
                  <a:pt x="526" y="607"/>
                  <a:pt x="524" y="607"/>
                </a:cubicBezTo>
                <a:cubicBezTo>
                  <a:pt x="523" y="606"/>
                  <a:pt x="521" y="605"/>
                  <a:pt x="520" y="603"/>
                </a:cubicBezTo>
                <a:cubicBezTo>
                  <a:pt x="517" y="601"/>
                  <a:pt x="515" y="599"/>
                  <a:pt x="513" y="598"/>
                </a:cubicBezTo>
                <a:cubicBezTo>
                  <a:pt x="513" y="598"/>
                  <a:pt x="513" y="598"/>
                  <a:pt x="513" y="598"/>
                </a:cubicBezTo>
                <a:cubicBezTo>
                  <a:pt x="512" y="598"/>
                  <a:pt x="512" y="598"/>
                  <a:pt x="512" y="598"/>
                </a:cubicBezTo>
                <a:cubicBezTo>
                  <a:pt x="510" y="599"/>
                  <a:pt x="508" y="600"/>
                  <a:pt x="506" y="600"/>
                </a:cubicBezTo>
                <a:cubicBezTo>
                  <a:pt x="506" y="600"/>
                  <a:pt x="506" y="600"/>
                  <a:pt x="506" y="600"/>
                </a:cubicBezTo>
                <a:cubicBezTo>
                  <a:pt x="505" y="601"/>
                  <a:pt x="505" y="601"/>
                  <a:pt x="505" y="601"/>
                </a:cubicBezTo>
                <a:cubicBezTo>
                  <a:pt x="505" y="603"/>
                  <a:pt x="505" y="606"/>
                  <a:pt x="505" y="609"/>
                </a:cubicBezTo>
                <a:cubicBezTo>
                  <a:pt x="504" y="611"/>
                  <a:pt x="504" y="613"/>
                  <a:pt x="504" y="615"/>
                </a:cubicBezTo>
                <a:cubicBezTo>
                  <a:pt x="502" y="615"/>
                  <a:pt x="500" y="616"/>
                  <a:pt x="498" y="616"/>
                </a:cubicBezTo>
                <a:cubicBezTo>
                  <a:pt x="497" y="614"/>
                  <a:pt x="496" y="613"/>
                  <a:pt x="495" y="611"/>
                </a:cubicBezTo>
                <a:cubicBezTo>
                  <a:pt x="493" y="608"/>
                  <a:pt x="492" y="606"/>
                  <a:pt x="490" y="604"/>
                </a:cubicBezTo>
                <a:cubicBezTo>
                  <a:pt x="490" y="604"/>
                  <a:pt x="490" y="604"/>
                  <a:pt x="490" y="604"/>
                </a:cubicBezTo>
                <a:cubicBezTo>
                  <a:pt x="489" y="604"/>
                  <a:pt x="489" y="604"/>
                  <a:pt x="489" y="604"/>
                </a:cubicBezTo>
                <a:cubicBezTo>
                  <a:pt x="487" y="604"/>
                  <a:pt x="485" y="604"/>
                  <a:pt x="483" y="604"/>
                </a:cubicBezTo>
                <a:cubicBezTo>
                  <a:pt x="482" y="604"/>
                  <a:pt x="482" y="604"/>
                  <a:pt x="482" y="604"/>
                </a:cubicBezTo>
                <a:cubicBezTo>
                  <a:pt x="482" y="605"/>
                  <a:pt x="482" y="605"/>
                  <a:pt x="482" y="605"/>
                </a:cubicBezTo>
                <a:cubicBezTo>
                  <a:pt x="481" y="607"/>
                  <a:pt x="480" y="610"/>
                  <a:pt x="479" y="612"/>
                </a:cubicBezTo>
                <a:cubicBezTo>
                  <a:pt x="478" y="614"/>
                  <a:pt x="477" y="616"/>
                  <a:pt x="476" y="618"/>
                </a:cubicBezTo>
                <a:cubicBezTo>
                  <a:pt x="474" y="618"/>
                  <a:pt x="473" y="618"/>
                  <a:pt x="470" y="617"/>
                </a:cubicBezTo>
                <a:cubicBezTo>
                  <a:pt x="470" y="616"/>
                  <a:pt x="469" y="614"/>
                  <a:pt x="469" y="612"/>
                </a:cubicBezTo>
                <a:cubicBezTo>
                  <a:pt x="468" y="609"/>
                  <a:pt x="467" y="606"/>
                  <a:pt x="466" y="604"/>
                </a:cubicBezTo>
                <a:cubicBezTo>
                  <a:pt x="466" y="603"/>
                  <a:pt x="466" y="603"/>
                  <a:pt x="466" y="603"/>
                </a:cubicBezTo>
                <a:cubicBezTo>
                  <a:pt x="466" y="603"/>
                  <a:pt x="466" y="603"/>
                  <a:pt x="466" y="603"/>
                </a:cubicBezTo>
                <a:cubicBezTo>
                  <a:pt x="464" y="603"/>
                  <a:pt x="461" y="603"/>
                  <a:pt x="459" y="602"/>
                </a:cubicBezTo>
                <a:cubicBezTo>
                  <a:pt x="459" y="602"/>
                  <a:pt x="459" y="602"/>
                  <a:pt x="459" y="602"/>
                </a:cubicBezTo>
                <a:cubicBezTo>
                  <a:pt x="458" y="602"/>
                  <a:pt x="458" y="602"/>
                  <a:pt x="458" y="602"/>
                </a:cubicBezTo>
                <a:cubicBezTo>
                  <a:pt x="457" y="604"/>
                  <a:pt x="455" y="607"/>
                  <a:pt x="453" y="609"/>
                </a:cubicBezTo>
                <a:cubicBezTo>
                  <a:pt x="452" y="610"/>
                  <a:pt x="450" y="612"/>
                  <a:pt x="449" y="614"/>
                </a:cubicBezTo>
                <a:cubicBezTo>
                  <a:pt x="447" y="613"/>
                  <a:pt x="445" y="612"/>
                  <a:pt x="443" y="612"/>
                </a:cubicBezTo>
                <a:cubicBezTo>
                  <a:pt x="443" y="610"/>
                  <a:pt x="443" y="608"/>
                  <a:pt x="443" y="606"/>
                </a:cubicBezTo>
                <a:cubicBezTo>
                  <a:pt x="444" y="603"/>
                  <a:pt x="444" y="600"/>
                  <a:pt x="444" y="598"/>
                </a:cubicBezTo>
                <a:cubicBezTo>
                  <a:pt x="444" y="597"/>
                  <a:pt x="444" y="597"/>
                  <a:pt x="444" y="597"/>
                </a:cubicBezTo>
                <a:cubicBezTo>
                  <a:pt x="443" y="597"/>
                  <a:pt x="443" y="597"/>
                  <a:pt x="443" y="597"/>
                </a:cubicBezTo>
                <a:cubicBezTo>
                  <a:pt x="441" y="596"/>
                  <a:pt x="439" y="595"/>
                  <a:pt x="437" y="594"/>
                </a:cubicBezTo>
                <a:cubicBezTo>
                  <a:pt x="437" y="594"/>
                  <a:pt x="437" y="594"/>
                  <a:pt x="437" y="594"/>
                </a:cubicBezTo>
                <a:cubicBezTo>
                  <a:pt x="436" y="594"/>
                  <a:pt x="436" y="594"/>
                  <a:pt x="436" y="594"/>
                </a:cubicBezTo>
                <a:cubicBezTo>
                  <a:pt x="434" y="595"/>
                  <a:pt x="432" y="597"/>
                  <a:pt x="429" y="599"/>
                </a:cubicBezTo>
                <a:cubicBezTo>
                  <a:pt x="427" y="600"/>
                  <a:pt x="426" y="602"/>
                  <a:pt x="424" y="603"/>
                </a:cubicBezTo>
                <a:cubicBezTo>
                  <a:pt x="422" y="602"/>
                  <a:pt x="421" y="600"/>
                  <a:pt x="419" y="599"/>
                </a:cubicBezTo>
                <a:cubicBezTo>
                  <a:pt x="420" y="598"/>
                  <a:pt x="420" y="596"/>
                  <a:pt x="421" y="594"/>
                </a:cubicBezTo>
                <a:cubicBezTo>
                  <a:pt x="422" y="591"/>
                  <a:pt x="423" y="588"/>
                  <a:pt x="424" y="586"/>
                </a:cubicBezTo>
                <a:cubicBezTo>
                  <a:pt x="424" y="585"/>
                  <a:pt x="424" y="585"/>
                  <a:pt x="424" y="585"/>
                </a:cubicBezTo>
                <a:cubicBezTo>
                  <a:pt x="423" y="585"/>
                  <a:pt x="423" y="585"/>
                  <a:pt x="423" y="585"/>
                </a:cubicBezTo>
                <a:cubicBezTo>
                  <a:pt x="422" y="584"/>
                  <a:pt x="420" y="582"/>
                  <a:pt x="419" y="581"/>
                </a:cubicBezTo>
                <a:cubicBezTo>
                  <a:pt x="418" y="581"/>
                  <a:pt x="418" y="581"/>
                  <a:pt x="418" y="581"/>
                </a:cubicBezTo>
                <a:cubicBezTo>
                  <a:pt x="418" y="581"/>
                  <a:pt x="418" y="581"/>
                  <a:pt x="418" y="581"/>
                </a:cubicBezTo>
                <a:cubicBezTo>
                  <a:pt x="415" y="581"/>
                  <a:pt x="412" y="582"/>
                  <a:pt x="410" y="584"/>
                </a:cubicBezTo>
                <a:cubicBezTo>
                  <a:pt x="407" y="584"/>
                  <a:pt x="405" y="585"/>
                  <a:pt x="403" y="586"/>
                </a:cubicBezTo>
                <a:cubicBezTo>
                  <a:pt x="402" y="584"/>
                  <a:pt x="401" y="583"/>
                  <a:pt x="400" y="581"/>
                </a:cubicBezTo>
                <a:cubicBezTo>
                  <a:pt x="401" y="580"/>
                  <a:pt x="402" y="578"/>
                  <a:pt x="403" y="576"/>
                </a:cubicBezTo>
                <a:cubicBezTo>
                  <a:pt x="405" y="574"/>
                  <a:pt x="407" y="572"/>
                  <a:pt x="408" y="570"/>
                </a:cubicBezTo>
                <a:cubicBezTo>
                  <a:pt x="408" y="569"/>
                  <a:pt x="408" y="569"/>
                  <a:pt x="408" y="569"/>
                </a:cubicBezTo>
                <a:cubicBezTo>
                  <a:pt x="408" y="569"/>
                  <a:pt x="408" y="569"/>
                  <a:pt x="408" y="569"/>
                </a:cubicBezTo>
                <a:cubicBezTo>
                  <a:pt x="407" y="567"/>
                  <a:pt x="406" y="565"/>
                  <a:pt x="405" y="564"/>
                </a:cubicBezTo>
                <a:cubicBezTo>
                  <a:pt x="405" y="563"/>
                  <a:pt x="405" y="563"/>
                  <a:pt x="405" y="563"/>
                </a:cubicBezTo>
                <a:cubicBezTo>
                  <a:pt x="404" y="563"/>
                  <a:pt x="404" y="563"/>
                  <a:pt x="404" y="563"/>
                </a:cubicBezTo>
                <a:cubicBezTo>
                  <a:pt x="402" y="563"/>
                  <a:pt x="399" y="563"/>
                  <a:pt x="395" y="564"/>
                </a:cubicBezTo>
                <a:cubicBezTo>
                  <a:pt x="393" y="564"/>
                  <a:pt x="391" y="564"/>
                  <a:pt x="389" y="564"/>
                </a:cubicBezTo>
                <a:cubicBezTo>
                  <a:pt x="388" y="562"/>
                  <a:pt x="387" y="561"/>
                  <a:pt x="387" y="559"/>
                </a:cubicBezTo>
                <a:cubicBezTo>
                  <a:pt x="388" y="558"/>
                  <a:pt x="390" y="557"/>
                  <a:pt x="392" y="555"/>
                </a:cubicBezTo>
                <a:cubicBezTo>
                  <a:pt x="394" y="553"/>
                  <a:pt x="397" y="552"/>
                  <a:pt x="399" y="550"/>
                </a:cubicBezTo>
                <a:cubicBezTo>
                  <a:pt x="399" y="550"/>
                  <a:pt x="399" y="550"/>
                  <a:pt x="399" y="550"/>
                </a:cubicBezTo>
                <a:cubicBezTo>
                  <a:pt x="399" y="549"/>
                  <a:pt x="399" y="549"/>
                  <a:pt x="399" y="549"/>
                </a:cubicBezTo>
                <a:cubicBezTo>
                  <a:pt x="398" y="547"/>
                  <a:pt x="398" y="545"/>
                  <a:pt x="397" y="543"/>
                </a:cubicBezTo>
                <a:cubicBezTo>
                  <a:pt x="397" y="543"/>
                  <a:pt x="397" y="543"/>
                  <a:pt x="397" y="543"/>
                </a:cubicBezTo>
                <a:cubicBezTo>
                  <a:pt x="397" y="543"/>
                  <a:pt x="397" y="543"/>
                  <a:pt x="397" y="543"/>
                </a:cubicBezTo>
                <a:cubicBezTo>
                  <a:pt x="394" y="542"/>
                  <a:pt x="391" y="542"/>
                  <a:pt x="388" y="541"/>
                </a:cubicBezTo>
                <a:cubicBezTo>
                  <a:pt x="386" y="541"/>
                  <a:pt x="384" y="540"/>
                  <a:pt x="382" y="540"/>
                </a:cubicBezTo>
                <a:cubicBezTo>
                  <a:pt x="381" y="539"/>
                  <a:pt x="381" y="538"/>
                  <a:pt x="381" y="537"/>
                </a:cubicBezTo>
                <a:cubicBezTo>
                  <a:pt x="381" y="536"/>
                  <a:pt x="381" y="535"/>
                  <a:pt x="381" y="534"/>
                </a:cubicBezTo>
                <a:cubicBezTo>
                  <a:pt x="383" y="533"/>
                  <a:pt x="385" y="533"/>
                  <a:pt x="387" y="532"/>
                </a:cubicBezTo>
                <a:cubicBezTo>
                  <a:pt x="390" y="531"/>
                  <a:pt x="393" y="530"/>
                  <a:pt x="395" y="529"/>
                </a:cubicBezTo>
                <a:cubicBezTo>
                  <a:pt x="396" y="528"/>
                  <a:pt x="396" y="528"/>
                  <a:pt x="396" y="528"/>
                </a:cubicBezTo>
                <a:cubicBezTo>
                  <a:pt x="396" y="528"/>
                  <a:pt x="396" y="528"/>
                  <a:pt x="396" y="528"/>
                </a:cubicBezTo>
                <a:cubicBezTo>
                  <a:pt x="396" y="526"/>
                  <a:pt x="396" y="524"/>
                  <a:pt x="396" y="522"/>
                </a:cubicBezTo>
                <a:cubicBezTo>
                  <a:pt x="396" y="522"/>
                  <a:pt x="396" y="522"/>
                  <a:pt x="396" y="522"/>
                </a:cubicBezTo>
                <a:cubicBezTo>
                  <a:pt x="396" y="521"/>
                  <a:pt x="396" y="521"/>
                  <a:pt x="396" y="521"/>
                </a:cubicBezTo>
                <a:cubicBezTo>
                  <a:pt x="394" y="520"/>
                  <a:pt x="391" y="519"/>
                  <a:pt x="388" y="517"/>
                </a:cubicBezTo>
                <a:cubicBezTo>
                  <a:pt x="386" y="516"/>
                  <a:pt x="384" y="515"/>
                  <a:pt x="382" y="514"/>
                </a:cubicBezTo>
                <a:cubicBezTo>
                  <a:pt x="382" y="513"/>
                  <a:pt x="383" y="511"/>
                  <a:pt x="383" y="509"/>
                </a:cubicBezTo>
                <a:cubicBezTo>
                  <a:pt x="385" y="509"/>
                  <a:pt x="388" y="509"/>
                  <a:pt x="390" y="508"/>
                </a:cubicBezTo>
                <a:cubicBezTo>
                  <a:pt x="393" y="508"/>
                  <a:pt x="396" y="508"/>
                  <a:pt x="399" y="507"/>
                </a:cubicBezTo>
                <a:cubicBezTo>
                  <a:pt x="399" y="507"/>
                  <a:pt x="399" y="507"/>
                  <a:pt x="399" y="507"/>
                </a:cubicBezTo>
                <a:cubicBezTo>
                  <a:pt x="399" y="507"/>
                  <a:pt x="399" y="507"/>
                  <a:pt x="399" y="507"/>
                </a:cubicBezTo>
                <a:cubicBezTo>
                  <a:pt x="400" y="505"/>
                  <a:pt x="401" y="503"/>
                  <a:pt x="402" y="501"/>
                </a:cubicBezTo>
                <a:cubicBezTo>
                  <a:pt x="402" y="501"/>
                  <a:pt x="402" y="501"/>
                  <a:pt x="402" y="501"/>
                </a:cubicBezTo>
                <a:cubicBezTo>
                  <a:pt x="401" y="500"/>
                  <a:pt x="401" y="500"/>
                  <a:pt x="401" y="500"/>
                </a:cubicBezTo>
                <a:cubicBezTo>
                  <a:pt x="400" y="499"/>
                  <a:pt x="398" y="497"/>
                  <a:pt x="395" y="495"/>
                </a:cubicBezTo>
                <a:cubicBezTo>
                  <a:pt x="394" y="493"/>
                  <a:pt x="392" y="492"/>
                  <a:pt x="391" y="490"/>
                </a:cubicBezTo>
                <a:cubicBezTo>
                  <a:pt x="391" y="489"/>
                  <a:pt x="392" y="487"/>
                  <a:pt x="393" y="485"/>
                </a:cubicBezTo>
                <a:cubicBezTo>
                  <a:pt x="395" y="486"/>
                  <a:pt x="398" y="486"/>
                  <a:pt x="400" y="487"/>
                </a:cubicBezTo>
                <a:cubicBezTo>
                  <a:pt x="403" y="487"/>
                  <a:pt x="406" y="488"/>
                  <a:pt x="409" y="488"/>
                </a:cubicBezTo>
                <a:cubicBezTo>
                  <a:pt x="409" y="488"/>
                  <a:pt x="409" y="488"/>
                  <a:pt x="409" y="488"/>
                </a:cubicBezTo>
                <a:cubicBezTo>
                  <a:pt x="410" y="487"/>
                  <a:pt x="410" y="487"/>
                  <a:pt x="410" y="487"/>
                </a:cubicBezTo>
                <a:cubicBezTo>
                  <a:pt x="411" y="486"/>
                  <a:pt x="412" y="484"/>
                  <a:pt x="413" y="483"/>
                </a:cubicBezTo>
                <a:cubicBezTo>
                  <a:pt x="414" y="482"/>
                  <a:pt x="414" y="482"/>
                  <a:pt x="414" y="482"/>
                </a:cubicBezTo>
                <a:cubicBezTo>
                  <a:pt x="413" y="482"/>
                  <a:pt x="413" y="482"/>
                  <a:pt x="413" y="482"/>
                </a:cubicBezTo>
                <a:cubicBezTo>
                  <a:pt x="412" y="480"/>
                  <a:pt x="411" y="477"/>
                  <a:pt x="409" y="475"/>
                </a:cubicBezTo>
                <a:cubicBezTo>
                  <a:pt x="408" y="473"/>
                  <a:pt x="407" y="471"/>
                  <a:pt x="406" y="469"/>
                </a:cubicBezTo>
                <a:cubicBezTo>
                  <a:pt x="408" y="468"/>
                  <a:pt x="409" y="467"/>
                  <a:pt x="410" y="465"/>
                </a:cubicBezTo>
                <a:cubicBezTo>
                  <a:pt x="412" y="466"/>
                  <a:pt x="414" y="467"/>
                  <a:pt x="416" y="468"/>
                </a:cubicBezTo>
                <a:cubicBezTo>
                  <a:pt x="419" y="469"/>
                  <a:pt x="422" y="471"/>
                  <a:pt x="424" y="472"/>
                </a:cubicBezTo>
                <a:cubicBezTo>
                  <a:pt x="425" y="472"/>
                  <a:pt x="425" y="472"/>
                  <a:pt x="425" y="472"/>
                </a:cubicBezTo>
                <a:cubicBezTo>
                  <a:pt x="425" y="471"/>
                  <a:pt x="425" y="471"/>
                  <a:pt x="425" y="471"/>
                </a:cubicBezTo>
                <a:cubicBezTo>
                  <a:pt x="427" y="470"/>
                  <a:pt x="429" y="469"/>
                  <a:pt x="430" y="468"/>
                </a:cubicBezTo>
                <a:cubicBezTo>
                  <a:pt x="431" y="468"/>
                  <a:pt x="431" y="468"/>
                  <a:pt x="431" y="468"/>
                </a:cubicBezTo>
                <a:cubicBezTo>
                  <a:pt x="431" y="467"/>
                  <a:pt x="431" y="467"/>
                  <a:pt x="431" y="467"/>
                </a:cubicBezTo>
                <a:cubicBezTo>
                  <a:pt x="430" y="465"/>
                  <a:pt x="430" y="462"/>
                  <a:pt x="429" y="459"/>
                </a:cubicBezTo>
                <a:cubicBezTo>
                  <a:pt x="429" y="457"/>
                  <a:pt x="428" y="455"/>
                  <a:pt x="428" y="453"/>
                </a:cubicBezTo>
                <a:cubicBezTo>
                  <a:pt x="429" y="452"/>
                  <a:pt x="431" y="451"/>
                  <a:pt x="433" y="451"/>
                </a:cubicBezTo>
                <a:cubicBezTo>
                  <a:pt x="434" y="452"/>
                  <a:pt x="436" y="453"/>
                  <a:pt x="438" y="455"/>
                </a:cubicBezTo>
                <a:cubicBezTo>
                  <a:pt x="440" y="457"/>
                  <a:pt x="442" y="459"/>
                  <a:pt x="444" y="460"/>
                </a:cubicBezTo>
                <a:cubicBezTo>
                  <a:pt x="445" y="460"/>
                  <a:pt x="445" y="460"/>
                  <a:pt x="445" y="460"/>
                </a:cubicBezTo>
                <a:cubicBezTo>
                  <a:pt x="445" y="460"/>
                  <a:pt x="445" y="460"/>
                  <a:pt x="445" y="460"/>
                </a:cubicBezTo>
                <a:cubicBezTo>
                  <a:pt x="447" y="459"/>
                  <a:pt x="449" y="459"/>
                  <a:pt x="451" y="458"/>
                </a:cubicBezTo>
                <a:cubicBezTo>
                  <a:pt x="452" y="458"/>
                  <a:pt x="452" y="458"/>
                  <a:pt x="452" y="458"/>
                </a:cubicBezTo>
                <a:cubicBezTo>
                  <a:pt x="452" y="457"/>
                  <a:pt x="452" y="457"/>
                  <a:pt x="452" y="457"/>
                </a:cubicBezTo>
                <a:cubicBezTo>
                  <a:pt x="452" y="455"/>
                  <a:pt x="453" y="452"/>
                  <a:pt x="453" y="449"/>
                </a:cubicBezTo>
                <a:cubicBezTo>
                  <a:pt x="453" y="447"/>
                  <a:pt x="453" y="445"/>
                  <a:pt x="453" y="443"/>
                </a:cubicBezTo>
                <a:cubicBezTo>
                  <a:pt x="455" y="443"/>
                  <a:pt x="457" y="442"/>
                  <a:pt x="459" y="442"/>
                </a:cubicBezTo>
                <a:cubicBezTo>
                  <a:pt x="460" y="444"/>
                  <a:pt x="461" y="445"/>
                  <a:pt x="462" y="447"/>
                </a:cubicBezTo>
                <a:cubicBezTo>
                  <a:pt x="464" y="450"/>
                  <a:pt x="466" y="452"/>
                  <a:pt x="467" y="454"/>
                </a:cubicBezTo>
                <a:cubicBezTo>
                  <a:pt x="468" y="454"/>
                  <a:pt x="468" y="454"/>
                  <a:pt x="468" y="454"/>
                </a:cubicBezTo>
                <a:cubicBezTo>
                  <a:pt x="468" y="454"/>
                  <a:pt x="468" y="454"/>
                  <a:pt x="468" y="454"/>
                </a:cubicBezTo>
                <a:cubicBezTo>
                  <a:pt x="470" y="454"/>
                  <a:pt x="472" y="454"/>
                  <a:pt x="475" y="454"/>
                </a:cubicBezTo>
                <a:cubicBezTo>
                  <a:pt x="475" y="454"/>
                  <a:pt x="475" y="454"/>
                  <a:pt x="475" y="454"/>
                </a:cubicBezTo>
                <a:cubicBezTo>
                  <a:pt x="475" y="453"/>
                  <a:pt x="475" y="453"/>
                  <a:pt x="475" y="453"/>
                </a:cubicBezTo>
                <a:cubicBezTo>
                  <a:pt x="476" y="451"/>
                  <a:pt x="478" y="449"/>
                  <a:pt x="479" y="446"/>
                </a:cubicBezTo>
                <a:cubicBezTo>
                  <a:pt x="479" y="444"/>
                  <a:pt x="480" y="442"/>
                  <a:pt x="481" y="440"/>
                </a:cubicBezTo>
                <a:cubicBezTo>
                  <a:pt x="483" y="440"/>
                  <a:pt x="485" y="440"/>
                  <a:pt x="487" y="441"/>
                </a:cubicBezTo>
                <a:cubicBezTo>
                  <a:pt x="488" y="442"/>
                  <a:pt x="488" y="445"/>
                  <a:pt x="489" y="447"/>
                </a:cubicBezTo>
                <a:cubicBezTo>
                  <a:pt x="489" y="449"/>
                  <a:pt x="490" y="452"/>
                  <a:pt x="491" y="454"/>
                </a:cubicBezTo>
                <a:cubicBezTo>
                  <a:pt x="491" y="455"/>
                  <a:pt x="491" y="455"/>
                  <a:pt x="491" y="455"/>
                </a:cubicBezTo>
                <a:cubicBezTo>
                  <a:pt x="492" y="455"/>
                  <a:pt x="492" y="455"/>
                  <a:pt x="492" y="455"/>
                </a:cubicBezTo>
                <a:cubicBezTo>
                  <a:pt x="494" y="455"/>
                  <a:pt x="496" y="455"/>
                  <a:pt x="498" y="456"/>
                </a:cubicBezTo>
                <a:cubicBezTo>
                  <a:pt x="499" y="456"/>
                  <a:pt x="499" y="456"/>
                  <a:pt x="499" y="456"/>
                </a:cubicBezTo>
                <a:cubicBezTo>
                  <a:pt x="499" y="456"/>
                  <a:pt x="499" y="456"/>
                  <a:pt x="499" y="456"/>
                </a:cubicBezTo>
                <a:cubicBezTo>
                  <a:pt x="501" y="454"/>
                  <a:pt x="503" y="452"/>
                  <a:pt x="504" y="449"/>
                </a:cubicBezTo>
                <a:cubicBezTo>
                  <a:pt x="506" y="448"/>
                  <a:pt x="507" y="446"/>
                  <a:pt x="508" y="444"/>
                </a:cubicBezTo>
                <a:cubicBezTo>
                  <a:pt x="510" y="445"/>
                  <a:pt x="512" y="446"/>
                  <a:pt x="514" y="446"/>
                </a:cubicBezTo>
                <a:cubicBezTo>
                  <a:pt x="514" y="448"/>
                  <a:pt x="514" y="450"/>
                  <a:pt x="514" y="452"/>
                </a:cubicBezTo>
                <a:cubicBezTo>
                  <a:pt x="514" y="455"/>
                  <a:pt x="514" y="458"/>
                  <a:pt x="514" y="460"/>
                </a:cubicBezTo>
                <a:cubicBezTo>
                  <a:pt x="514" y="461"/>
                  <a:pt x="514" y="461"/>
                  <a:pt x="514" y="461"/>
                </a:cubicBezTo>
                <a:cubicBezTo>
                  <a:pt x="514" y="461"/>
                  <a:pt x="514" y="461"/>
                  <a:pt x="514" y="461"/>
                </a:cubicBezTo>
                <a:cubicBezTo>
                  <a:pt x="516" y="462"/>
                  <a:pt x="518" y="463"/>
                  <a:pt x="520" y="464"/>
                </a:cubicBezTo>
                <a:cubicBezTo>
                  <a:pt x="520" y="464"/>
                  <a:pt x="520" y="464"/>
                  <a:pt x="520" y="464"/>
                </a:cubicBezTo>
                <a:cubicBezTo>
                  <a:pt x="521" y="464"/>
                  <a:pt x="521" y="464"/>
                  <a:pt x="521" y="464"/>
                </a:cubicBezTo>
                <a:cubicBezTo>
                  <a:pt x="523" y="463"/>
                  <a:pt x="526" y="461"/>
                  <a:pt x="528" y="459"/>
                </a:cubicBezTo>
                <a:cubicBezTo>
                  <a:pt x="530" y="458"/>
                  <a:pt x="532" y="457"/>
                  <a:pt x="533" y="456"/>
                </a:cubicBezTo>
                <a:cubicBezTo>
                  <a:pt x="535" y="457"/>
                  <a:pt x="537" y="458"/>
                  <a:pt x="538" y="459"/>
                </a:cubicBezTo>
                <a:cubicBezTo>
                  <a:pt x="538" y="460"/>
                  <a:pt x="537" y="462"/>
                  <a:pt x="536" y="464"/>
                </a:cubicBezTo>
                <a:cubicBezTo>
                  <a:pt x="535" y="467"/>
                  <a:pt x="534" y="470"/>
                  <a:pt x="534" y="472"/>
                </a:cubicBezTo>
                <a:cubicBezTo>
                  <a:pt x="534" y="473"/>
                  <a:pt x="534" y="473"/>
                  <a:pt x="534" y="473"/>
                </a:cubicBezTo>
                <a:cubicBezTo>
                  <a:pt x="534" y="473"/>
                  <a:pt x="534" y="473"/>
                  <a:pt x="534" y="473"/>
                </a:cubicBezTo>
                <a:cubicBezTo>
                  <a:pt x="536" y="474"/>
                  <a:pt x="537" y="476"/>
                  <a:pt x="539" y="477"/>
                </a:cubicBezTo>
                <a:cubicBezTo>
                  <a:pt x="539" y="477"/>
                  <a:pt x="539" y="477"/>
                  <a:pt x="539" y="477"/>
                </a:cubicBezTo>
                <a:cubicBezTo>
                  <a:pt x="539" y="477"/>
                  <a:pt x="539" y="477"/>
                  <a:pt x="539" y="477"/>
                </a:cubicBezTo>
                <a:cubicBezTo>
                  <a:pt x="542" y="477"/>
                  <a:pt x="545" y="476"/>
                  <a:pt x="548" y="475"/>
                </a:cubicBezTo>
                <a:cubicBezTo>
                  <a:pt x="550" y="474"/>
                  <a:pt x="552" y="473"/>
                  <a:pt x="554" y="472"/>
                </a:cubicBezTo>
                <a:cubicBezTo>
                  <a:pt x="555" y="474"/>
                  <a:pt x="557" y="475"/>
                  <a:pt x="558" y="477"/>
                </a:cubicBezTo>
                <a:cubicBezTo>
                  <a:pt x="557" y="478"/>
                  <a:pt x="555" y="480"/>
                  <a:pt x="554" y="482"/>
                </a:cubicBezTo>
                <a:cubicBezTo>
                  <a:pt x="552" y="484"/>
                  <a:pt x="550" y="487"/>
                  <a:pt x="549" y="489"/>
                </a:cubicBezTo>
                <a:cubicBezTo>
                  <a:pt x="549" y="489"/>
                  <a:pt x="549" y="489"/>
                  <a:pt x="549" y="489"/>
                </a:cubicBezTo>
                <a:cubicBezTo>
                  <a:pt x="549" y="489"/>
                  <a:pt x="549" y="489"/>
                  <a:pt x="549" y="489"/>
                </a:cubicBezTo>
                <a:cubicBezTo>
                  <a:pt x="550" y="491"/>
                  <a:pt x="551" y="493"/>
                  <a:pt x="552" y="494"/>
                </a:cubicBezTo>
                <a:cubicBezTo>
                  <a:pt x="553" y="495"/>
                  <a:pt x="553" y="495"/>
                  <a:pt x="553" y="495"/>
                </a:cubicBezTo>
                <a:cubicBezTo>
                  <a:pt x="553" y="495"/>
                  <a:pt x="553" y="495"/>
                  <a:pt x="553" y="495"/>
                </a:cubicBezTo>
                <a:cubicBezTo>
                  <a:pt x="556" y="495"/>
                  <a:pt x="559" y="495"/>
                  <a:pt x="562" y="494"/>
                </a:cubicBezTo>
                <a:cubicBezTo>
                  <a:pt x="564" y="494"/>
                  <a:pt x="567" y="494"/>
                  <a:pt x="569" y="494"/>
                </a:cubicBezTo>
                <a:cubicBezTo>
                  <a:pt x="569" y="496"/>
                  <a:pt x="570" y="497"/>
                  <a:pt x="571" y="499"/>
                </a:cubicBezTo>
                <a:cubicBezTo>
                  <a:pt x="569" y="500"/>
                  <a:pt x="567" y="502"/>
                  <a:pt x="566" y="503"/>
                </a:cubicBezTo>
                <a:cubicBezTo>
                  <a:pt x="563" y="505"/>
                  <a:pt x="561" y="506"/>
                  <a:pt x="559" y="508"/>
                </a:cubicBezTo>
                <a:cubicBezTo>
                  <a:pt x="558" y="508"/>
                  <a:pt x="558" y="508"/>
                  <a:pt x="558" y="508"/>
                </a:cubicBezTo>
                <a:cubicBezTo>
                  <a:pt x="559" y="509"/>
                  <a:pt x="559" y="509"/>
                  <a:pt x="559" y="509"/>
                </a:cubicBezTo>
                <a:cubicBezTo>
                  <a:pt x="559" y="511"/>
                  <a:pt x="560" y="513"/>
                  <a:pt x="560" y="515"/>
                </a:cubicBezTo>
                <a:cubicBezTo>
                  <a:pt x="560" y="515"/>
                  <a:pt x="560" y="515"/>
                  <a:pt x="560" y="515"/>
                </a:cubicBezTo>
                <a:cubicBezTo>
                  <a:pt x="561" y="515"/>
                  <a:pt x="561" y="515"/>
                  <a:pt x="561" y="515"/>
                </a:cubicBezTo>
                <a:cubicBezTo>
                  <a:pt x="563" y="516"/>
                  <a:pt x="566" y="516"/>
                  <a:pt x="569" y="517"/>
                </a:cubicBezTo>
                <a:cubicBezTo>
                  <a:pt x="571" y="517"/>
                  <a:pt x="574" y="518"/>
                  <a:pt x="576" y="518"/>
                </a:cubicBezTo>
                <a:close/>
                <a:moveTo>
                  <a:pt x="404" y="127"/>
                </a:moveTo>
                <a:cubicBezTo>
                  <a:pt x="404" y="127"/>
                  <a:pt x="404" y="127"/>
                  <a:pt x="404" y="127"/>
                </a:cubicBezTo>
                <a:cubicBezTo>
                  <a:pt x="398" y="118"/>
                  <a:pt x="383" y="108"/>
                  <a:pt x="366" y="106"/>
                </a:cubicBezTo>
                <a:cubicBezTo>
                  <a:pt x="365" y="106"/>
                  <a:pt x="365" y="106"/>
                  <a:pt x="365" y="106"/>
                </a:cubicBezTo>
                <a:cubicBezTo>
                  <a:pt x="365" y="106"/>
                  <a:pt x="365" y="106"/>
                  <a:pt x="365" y="106"/>
                </a:cubicBezTo>
                <a:cubicBezTo>
                  <a:pt x="365" y="107"/>
                  <a:pt x="365" y="108"/>
                  <a:pt x="365" y="108"/>
                </a:cubicBezTo>
                <a:cubicBezTo>
                  <a:pt x="365" y="111"/>
                  <a:pt x="365" y="113"/>
                  <a:pt x="364" y="116"/>
                </a:cubicBezTo>
                <a:cubicBezTo>
                  <a:pt x="364" y="116"/>
                  <a:pt x="364" y="116"/>
                  <a:pt x="364" y="116"/>
                </a:cubicBezTo>
                <a:cubicBezTo>
                  <a:pt x="365" y="116"/>
                  <a:pt x="365" y="116"/>
                  <a:pt x="365" y="116"/>
                </a:cubicBezTo>
                <a:cubicBezTo>
                  <a:pt x="374" y="124"/>
                  <a:pt x="386" y="139"/>
                  <a:pt x="389" y="150"/>
                </a:cubicBezTo>
                <a:cubicBezTo>
                  <a:pt x="389" y="151"/>
                  <a:pt x="389" y="151"/>
                  <a:pt x="389" y="151"/>
                </a:cubicBezTo>
                <a:cubicBezTo>
                  <a:pt x="390" y="150"/>
                  <a:pt x="390" y="150"/>
                  <a:pt x="390" y="150"/>
                </a:cubicBezTo>
                <a:cubicBezTo>
                  <a:pt x="397" y="143"/>
                  <a:pt x="401" y="136"/>
                  <a:pt x="404" y="127"/>
                </a:cubicBezTo>
                <a:close/>
                <a:moveTo>
                  <a:pt x="418" y="964"/>
                </a:moveTo>
                <a:cubicBezTo>
                  <a:pt x="418" y="954"/>
                  <a:pt x="415" y="943"/>
                  <a:pt x="411" y="934"/>
                </a:cubicBezTo>
                <a:cubicBezTo>
                  <a:pt x="410" y="933"/>
                  <a:pt x="410" y="933"/>
                  <a:pt x="410" y="933"/>
                </a:cubicBezTo>
                <a:cubicBezTo>
                  <a:pt x="364" y="957"/>
                  <a:pt x="364" y="957"/>
                  <a:pt x="364" y="957"/>
                </a:cubicBezTo>
                <a:cubicBezTo>
                  <a:pt x="364" y="958"/>
                  <a:pt x="364" y="958"/>
                  <a:pt x="364" y="958"/>
                </a:cubicBezTo>
                <a:cubicBezTo>
                  <a:pt x="364" y="960"/>
                  <a:pt x="365" y="962"/>
                  <a:pt x="365" y="964"/>
                </a:cubicBezTo>
                <a:cubicBezTo>
                  <a:pt x="365" y="966"/>
                  <a:pt x="364" y="968"/>
                  <a:pt x="364" y="970"/>
                </a:cubicBezTo>
                <a:cubicBezTo>
                  <a:pt x="364" y="971"/>
                  <a:pt x="364" y="971"/>
                  <a:pt x="364" y="971"/>
                </a:cubicBezTo>
                <a:cubicBezTo>
                  <a:pt x="410" y="995"/>
                  <a:pt x="410" y="995"/>
                  <a:pt x="410" y="995"/>
                </a:cubicBezTo>
                <a:cubicBezTo>
                  <a:pt x="411" y="994"/>
                  <a:pt x="411" y="994"/>
                  <a:pt x="411" y="994"/>
                </a:cubicBezTo>
                <a:cubicBezTo>
                  <a:pt x="415" y="985"/>
                  <a:pt x="418" y="975"/>
                  <a:pt x="418" y="964"/>
                </a:cubicBezTo>
                <a:close/>
                <a:moveTo>
                  <a:pt x="676" y="1146"/>
                </a:moveTo>
                <a:cubicBezTo>
                  <a:pt x="676" y="1163"/>
                  <a:pt x="662" y="1176"/>
                  <a:pt x="644" y="1176"/>
                </a:cubicBezTo>
                <a:cubicBezTo>
                  <a:pt x="286" y="1176"/>
                  <a:pt x="286" y="1176"/>
                  <a:pt x="286" y="1176"/>
                </a:cubicBezTo>
                <a:cubicBezTo>
                  <a:pt x="268" y="1176"/>
                  <a:pt x="253" y="1163"/>
                  <a:pt x="253" y="1146"/>
                </a:cubicBezTo>
                <a:cubicBezTo>
                  <a:pt x="253" y="1146"/>
                  <a:pt x="253" y="1146"/>
                  <a:pt x="253" y="1146"/>
                </a:cubicBezTo>
                <a:cubicBezTo>
                  <a:pt x="253" y="1130"/>
                  <a:pt x="268" y="1117"/>
                  <a:pt x="286" y="1117"/>
                </a:cubicBezTo>
                <a:cubicBezTo>
                  <a:pt x="644" y="1117"/>
                  <a:pt x="644" y="1117"/>
                  <a:pt x="644" y="1117"/>
                </a:cubicBezTo>
                <a:cubicBezTo>
                  <a:pt x="662" y="1117"/>
                  <a:pt x="676" y="1130"/>
                  <a:pt x="676" y="1146"/>
                </a:cubicBezTo>
                <a:close/>
                <a:moveTo>
                  <a:pt x="676" y="1232"/>
                </a:moveTo>
                <a:cubicBezTo>
                  <a:pt x="676" y="1216"/>
                  <a:pt x="662" y="1203"/>
                  <a:pt x="644" y="1203"/>
                </a:cubicBezTo>
                <a:cubicBezTo>
                  <a:pt x="286" y="1203"/>
                  <a:pt x="286" y="1203"/>
                  <a:pt x="286" y="1203"/>
                </a:cubicBezTo>
                <a:cubicBezTo>
                  <a:pt x="268" y="1203"/>
                  <a:pt x="253" y="1216"/>
                  <a:pt x="253" y="1232"/>
                </a:cubicBezTo>
                <a:cubicBezTo>
                  <a:pt x="253" y="1232"/>
                  <a:pt x="253" y="1232"/>
                  <a:pt x="253" y="1232"/>
                </a:cubicBezTo>
                <a:cubicBezTo>
                  <a:pt x="253" y="1248"/>
                  <a:pt x="268" y="1262"/>
                  <a:pt x="286" y="1262"/>
                </a:cubicBezTo>
                <a:cubicBezTo>
                  <a:pt x="644" y="1262"/>
                  <a:pt x="644" y="1262"/>
                  <a:pt x="644" y="1262"/>
                </a:cubicBezTo>
                <a:cubicBezTo>
                  <a:pt x="662" y="1262"/>
                  <a:pt x="676" y="1248"/>
                  <a:pt x="676" y="1232"/>
                </a:cubicBezTo>
                <a:close/>
                <a:moveTo>
                  <a:pt x="676" y="1318"/>
                </a:moveTo>
                <a:cubicBezTo>
                  <a:pt x="676" y="1302"/>
                  <a:pt x="662" y="1288"/>
                  <a:pt x="644" y="1288"/>
                </a:cubicBezTo>
                <a:cubicBezTo>
                  <a:pt x="286" y="1288"/>
                  <a:pt x="286" y="1288"/>
                  <a:pt x="286" y="1288"/>
                </a:cubicBezTo>
                <a:cubicBezTo>
                  <a:pt x="268" y="1288"/>
                  <a:pt x="253" y="1302"/>
                  <a:pt x="253" y="1318"/>
                </a:cubicBezTo>
                <a:cubicBezTo>
                  <a:pt x="253" y="1318"/>
                  <a:pt x="253" y="1318"/>
                  <a:pt x="253" y="1318"/>
                </a:cubicBezTo>
                <a:cubicBezTo>
                  <a:pt x="253" y="1334"/>
                  <a:pt x="268" y="1347"/>
                  <a:pt x="286" y="1347"/>
                </a:cubicBezTo>
                <a:cubicBezTo>
                  <a:pt x="644" y="1347"/>
                  <a:pt x="644" y="1347"/>
                  <a:pt x="644" y="1347"/>
                </a:cubicBezTo>
                <a:cubicBezTo>
                  <a:pt x="662" y="1347"/>
                  <a:pt x="676" y="1334"/>
                  <a:pt x="676" y="1318"/>
                </a:cubicBezTo>
                <a:close/>
                <a:moveTo>
                  <a:pt x="579" y="1404"/>
                </a:moveTo>
                <a:cubicBezTo>
                  <a:pt x="579" y="1387"/>
                  <a:pt x="565" y="1374"/>
                  <a:pt x="547" y="1374"/>
                </a:cubicBezTo>
                <a:cubicBezTo>
                  <a:pt x="383" y="1374"/>
                  <a:pt x="383" y="1374"/>
                  <a:pt x="383" y="1374"/>
                </a:cubicBezTo>
                <a:cubicBezTo>
                  <a:pt x="365" y="1374"/>
                  <a:pt x="351" y="1387"/>
                  <a:pt x="351" y="1404"/>
                </a:cubicBezTo>
                <a:cubicBezTo>
                  <a:pt x="351" y="1404"/>
                  <a:pt x="351" y="1404"/>
                  <a:pt x="351" y="1404"/>
                </a:cubicBezTo>
                <a:cubicBezTo>
                  <a:pt x="351" y="1420"/>
                  <a:pt x="365" y="1433"/>
                  <a:pt x="383" y="1433"/>
                </a:cubicBezTo>
                <a:cubicBezTo>
                  <a:pt x="547" y="1433"/>
                  <a:pt x="547" y="1433"/>
                  <a:pt x="547" y="1433"/>
                </a:cubicBezTo>
                <a:cubicBezTo>
                  <a:pt x="565" y="1433"/>
                  <a:pt x="579" y="1420"/>
                  <a:pt x="579" y="1404"/>
                </a:cubicBezTo>
                <a:close/>
                <a:moveTo>
                  <a:pt x="414" y="690"/>
                </a:moveTo>
                <a:cubicBezTo>
                  <a:pt x="414" y="691"/>
                  <a:pt x="414" y="692"/>
                  <a:pt x="414" y="694"/>
                </a:cubicBezTo>
                <a:cubicBezTo>
                  <a:pt x="414" y="695"/>
                  <a:pt x="414" y="696"/>
                  <a:pt x="414" y="697"/>
                </a:cubicBezTo>
                <a:cubicBezTo>
                  <a:pt x="414" y="697"/>
                  <a:pt x="414" y="697"/>
                  <a:pt x="414" y="697"/>
                </a:cubicBezTo>
                <a:cubicBezTo>
                  <a:pt x="412" y="698"/>
                  <a:pt x="410" y="698"/>
                  <a:pt x="408" y="699"/>
                </a:cubicBezTo>
                <a:cubicBezTo>
                  <a:pt x="405" y="700"/>
                  <a:pt x="403" y="700"/>
                  <a:pt x="401" y="701"/>
                </a:cubicBezTo>
                <a:cubicBezTo>
                  <a:pt x="400" y="701"/>
                  <a:pt x="400" y="701"/>
                  <a:pt x="400" y="701"/>
                </a:cubicBezTo>
                <a:cubicBezTo>
                  <a:pt x="400" y="702"/>
                  <a:pt x="400" y="702"/>
                  <a:pt x="400" y="702"/>
                </a:cubicBezTo>
                <a:cubicBezTo>
                  <a:pt x="400" y="706"/>
                  <a:pt x="400" y="709"/>
                  <a:pt x="399" y="712"/>
                </a:cubicBezTo>
                <a:cubicBezTo>
                  <a:pt x="399" y="713"/>
                  <a:pt x="399" y="713"/>
                  <a:pt x="399" y="713"/>
                </a:cubicBezTo>
                <a:cubicBezTo>
                  <a:pt x="400" y="713"/>
                  <a:pt x="400" y="713"/>
                  <a:pt x="400" y="713"/>
                </a:cubicBezTo>
                <a:cubicBezTo>
                  <a:pt x="402" y="714"/>
                  <a:pt x="404" y="715"/>
                  <a:pt x="406" y="716"/>
                </a:cubicBezTo>
                <a:cubicBezTo>
                  <a:pt x="408" y="717"/>
                  <a:pt x="410" y="718"/>
                  <a:pt x="412" y="719"/>
                </a:cubicBezTo>
                <a:cubicBezTo>
                  <a:pt x="411" y="722"/>
                  <a:pt x="410" y="724"/>
                  <a:pt x="410" y="726"/>
                </a:cubicBezTo>
                <a:cubicBezTo>
                  <a:pt x="408" y="726"/>
                  <a:pt x="405" y="726"/>
                  <a:pt x="403" y="727"/>
                </a:cubicBezTo>
                <a:cubicBezTo>
                  <a:pt x="401" y="727"/>
                  <a:pt x="398" y="727"/>
                  <a:pt x="396" y="727"/>
                </a:cubicBezTo>
                <a:cubicBezTo>
                  <a:pt x="395" y="727"/>
                  <a:pt x="395" y="727"/>
                  <a:pt x="395" y="727"/>
                </a:cubicBezTo>
                <a:cubicBezTo>
                  <a:pt x="395" y="728"/>
                  <a:pt x="395" y="728"/>
                  <a:pt x="395" y="728"/>
                </a:cubicBezTo>
                <a:cubicBezTo>
                  <a:pt x="394" y="731"/>
                  <a:pt x="393" y="734"/>
                  <a:pt x="391" y="737"/>
                </a:cubicBezTo>
                <a:cubicBezTo>
                  <a:pt x="391" y="738"/>
                  <a:pt x="391" y="738"/>
                  <a:pt x="391" y="738"/>
                </a:cubicBezTo>
                <a:cubicBezTo>
                  <a:pt x="392" y="739"/>
                  <a:pt x="392" y="739"/>
                  <a:pt x="392" y="739"/>
                </a:cubicBezTo>
                <a:cubicBezTo>
                  <a:pt x="393" y="740"/>
                  <a:pt x="395" y="742"/>
                  <a:pt x="397" y="743"/>
                </a:cubicBezTo>
                <a:cubicBezTo>
                  <a:pt x="398" y="745"/>
                  <a:pt x="400" y="746"/>
                  <a:pt x="402" y="747"/>
                </a:cubicBezTo>
                <a:cubicBezTo>
                  <a:pt x="401" y="749"/>
                  <a:pt x="399" y="751"/>
                  <a:pt x="398" y="753"/>
                </a:cubicBezTo>
                <a:cubicBezTo>
                  <a:pt x="396" y="753"/>
                  <a:pt x="394" y="753"/>
                  <a:pt x="392" y="753"/>
                </a:cubicBezTo>
                <a:cubicBezTo>
                  <a:pt x="389" y="752"/>
                  <a:pt x="387" y="752"/>
                  <a:pt x="385" y="752"/>
                </a:cubicBezTo>
                <a:cubicBezTo>
                  <a:pt x="384" y="752"/>
                  <a:pt x="384" y="752"/>
                  <a:pt x="384" y="752"/>
                </a:cubicBezTo>
                <a:cubicBezTo>
                  <a:pt x="383" y="752"/>
                  <a:pt x="383" y="752"/>
                  <a:pt x="383" y="752"/>
                </a:cubicBezTo>
                <a:cubicBezTo>
                  <a:pt x="382" y="755"/>
                  <a:pt x="380" y="758"/>
                  <a:pt x="378" y="761"/>
                </a:cubicBezTo>
                <a:cubicBezTo>
                  <a:pt x="377" y="761"/>
                  <a:pt x="377" y="761"/>
                  <a:pt x="377" y="761"/>
                </a:cubicBezTo>
                <a:cubicBezTo>
                  <a:pt x="378" y="762"/>
                  <a:pt x="378" y="762"/>
                  <a:pt x="378" y="762"/>
                </a:cubicBezTo>
                <a:cubicBezTo>
                  <a:pt x="379" y="764"/>
                  <a:pt x="380" y="766"/>
                  <a:pt x="381" y="767"/>
                </a:cubicBezTo>
                <a:cubicBezTo>
                  <a:pt x="383" y="769"/>
                  <a:pt x="384" y="771"/>
                  <a:pt x="385" y="773"/>
                </a:cubicBezTo>
                <a:cubicBezTo>
                  <a:pt x="384" y="774"/>
                  <a:pt x="382" y="776"/>
                  <a:pt x="380" y="778"/>
                </a:cubicBezTo>
                <a:cubicBezTo>
                  <a:pt x="378" y="777"/>
                  <a:pt x="376" y="776"/>
                  <a:pt x="374" y="776"/>
                </a:cubicBezTo>
                <a:cubicBezTo>
                  <a:pt x="372" y="775"/>
                  <a:pt x="370" y="774"/>
                  <a:pt x="367" y="773"/>
                </a:cubicBezTo>
                <a:cubicBezTo>
                  <a:pt x="367" y="773"/>
                  <a:pt x="367" y="773"/>
                  <a:pt x="367" y="773"/>
                </a:cubicBezTo>
                <a:cubicBezTo>
                  <a:pt x="366" y="774"/>
                  <a:pt x="366" y="774"/>
                  <a:pt x="366" y="774"/>
                </a:cubicBezTo>
                <a:cubicBezTo>
                  <a:pt x="364" y="776"/>
                  <a:pt x="361" y="779"/>
                  <a:pt x="358" y="781"/>
                </a:cubicBezTo>
                <a:cubicBezTo>
                  <a:pt x="358" y="781"/>
                  <a:pt x="358" y="781"/>
                  <a:pt x="358" y="781"/>
                </a:cubicBezTo>
                <a:cubicBezTo>
                  <a:pt x="358" y="782"/>
                  <a:pt x="358" y="782"/>
                  <a:pt x="358" y="782"/>
                </a:cubicBezTo>
                <a:cubicBezTo>
                  <a:pt x="359" y="784"/>
                  <a:pt x="360" y="786"/>
                  <a:pt x="360" y="788"/>
                </a:cubicBezTo>
                <a:cubicBezTo>
                  <a:pt x="361" y="790"/>
                  <a:pt x="362" y="792"/>
                  <a:pt x="363" y="794"/>
                </a:cubicBezTo>
                <a:cubicBezTo>
                  <a:pt x="361" y="795"/>
                  <a:pt x="359" y="797"/>
                  <a:pt x="357" y="798"/>
                </a:cubicBezTo>
                <a:cubicBezTo>
                  <a:pt x="355" y="797"/>
                  <a:pt x="353" y="796"/>
                  <a:pt x="351" y="795"/>
                </a:cubicBezTo>
                <a:cubicBezTo>
                  <a:pt x="349" y="793"/>
                  <a:pt x="347" y="792"/>
                  <a:pt x="345" y="791"/>
                </a:cubicBezTo>
                <a:cubicBezTo>
                  <a:pt x="345" y="791"/>
                  <a:pt x="345" y="791"/>
                  <a:pt x="345" y="791"/>
                </a:cubicBezTo>
                <a:cubicBezTo>
                  <a:pt x="344" y="791"/>
                  <a:pt x="344" y="791"/>
                  <a:pt x="344" y="791"/>
                </a:cubicBezTo>
                <a:cubicBezTo>
                  <a:pt x="341" y="793"/>
                  <a:pt x="338" y="795"/>
                  <a:pt x="335" y="797"/>
                </a:cubicBezTo>
                <a:cubicBezTo>
                  <a:pt x="334" y="797"/>
                  <a:pt x="334" y="797"/>
                  <a:pt x="334" y="797"/>
                </a:cubicBezTo>
                <a:cubicBezTo>
                  <a:pt x="334" y="798"/>
                  <a:pt x="334" y="798"/>
                  <a:pt x="334" y="798"/>
                </a:cubicBezTo>
                <a:cubicBezTo>
                  <a:pt x="334" y="800"/>
                  <a:pt x="335" y="802"/>
                  <a:pt x="335" y="804"/>
                </a:cubicBezTo>
                <a:cubicBezTo>
                  <a:pt x="335" y="806"/>
                  <a:pt x="336" y="808"/>
                  <a:pt x="336" y="810"/>
                </a:cubicBezTo>
                <a:cubicBezTo>
                  <a:pt x="334" y="811"/>
                  <a:pt x="331" y="812"/>
                  <a:pt x="329" y="813"/>
                </a:cubicBezTo>
                <a:cubicBezTo>
                  <a:pt x="328" y="812"/>
                  <a:pt x="326" y="810"/>
                  <a:pt x="325" y="809"/>
                </a:cubicBezTo>
                <a:cubicBezTo>
                  <a:pt x="323" y="807"/>
                  <a:pt x="321" y="805"/>
                  <a:pt x="320" y="804"/>
                </a:cubicBezTo>
                <a:cubicBezTo>
                  <a:pt x="319" y="803"/>
                  <a:pt x="319" y="803"/>
                  <a:pt x="319" y="803"/>
                </a:cubicBezTo>
                <a:cubicBezTo>
                  <a:pt x="318" y="804"/>
                  <a:pt x="318" y="804"/>
                  <a:pt x="318" y="804"/>
                </a:cubicBezTo>
                <a:cubicBezTo>
                  <a:pt x="315" y="805"/>
                  <a:pt x="311" y="806"/>
                  <a:pt x="308" y="807"/>
                </a:cubicBezTo>
                <a:cubicBezTo>
                  <a:pt x="307" y="807"/>
                  <a:pt x="307" y="807"/>
                  <a:pt x="307" y="807"/>
                </a:cubicBezTo>
                <a:cubicBezTo>
                  <a:pt x="307" y="808"/>
                  <a:pt x="307" y="808"/>
                  <a:pt x="307" y="808"/>
                </a:cubicBezTo>
                <a:cubicBezTo>
                  <a:pt x="307" y="810"/>
                  <a:pt x="307" y="812"/>
                  <a:pt x="306" y="814"/>
                </a:cubicBezTo>
                <a:cubicBezTo>
                  <a:pt x="306" y="816"/>
                  <a:pt x="306" y="819"/>
                  <a:pt x="306" y="820"/>
                </a:cubicBezTo>
                <a:cubicBezTo>
                  <a:pt x="303" y="821"/>
                  <a:pt x="301" y="822"/>
                  <a:pt x="298" y="822"/>
                </a:cubicBezTo>
                <a:cubicBezTo>
                  <a:pt x="297" y="820"/>
                  <a:pt x="296" y="819"/>
                  <a:pt x="295" y="817"/>
                </a:cubicBezTo>
                <a:cubicBezTo>
                  <a:pt x="294" y="815"/>
                  <a:pt x="293" y="813"/>
                  <a:pt x="291" y="811"/>
                </a:cubicBezTo>
                <a:cubicBezTo>
                  <a:pt x="291" y="811"/>
                  <a:pt x="291" y="811"/>
                  <a:pt x="291" y="811"/>
                </a:cubicBezTo>
                <a:cubicBezTo>
                  <a:pt x="290" y="811"/>
                  <a:pt x="290" y="811"/>
                  <a:pt x="290" y="811"/>
                </a:cubicBezTo>
                <a:cubicBezTo>
                  <a:pt x="287" y="811"/>
                  <a:pt x="283" y="812"/>
                  <a:pt x="279" y="812"/>
                </a:cubicBezTo>
                <a:cubicBezTo>
                  <a:pt x="278" y="812"/>
                  <a:pt x="278" y="812"/>
                  <a:pt x="278" y="812"/>
                </a:cubicBezTo>
                <a:cubicBezTo>
                  <a:pt x="278" y="813"/>
                  <a:pt x="278" y="813"/>
                  <a:pt x="278" y="813"/>
                </a:cubicBezTo>
                <a:cubicBezTo>
                  <a:pt x="277" y="814"/>
                  <a:pt x="277" y="816"/>
                  <a:pt x="276" y="818"/>
                </a:cubicBezTo>
                <a:cubicBezTo>
                  <a:pt x="275" y="821"/>
                  <a:pt x="274" y="823"/>
                  <a:pt x="274" y="824"/>
                </a:cubicBezTo>
                <a:cubicBezTo>
                  <a:pt x="274" y="824"/>
                  <a:pt x="274" y="824"/>
                  <a:pt x="274" y="824"/>
                </a:cubicBezTo>
                <a:cubicBezTo>
                  <a:pt x="271" y="825"/>
                  <a:pt x="269" y="825"/>
                  <a:pt x="266" y="824"/>
                </a:cubicBezTo>
                <a:cubicBezTo>
                  <a:pt x="266" y="824"/>
                  <a:pt x="266" y="824"/>
                  <a:pt x="266" y="824"/>
                </a:cubicBezTo>
                <a:cubicBezTo>
                  <a:pt x="265" y="823"/>
                  <a:pt x="265" y="821"/>
                  <a:pt x="264" y="818"/>
                </a:cubicBezTo>
                <a:cubicBezTo>
                  <a:pt x="263" y="816"/>
                  <a:pt x="263" y="814"/>
                  <a:pt x="262" y="813"/>
                </a:cubicBezTo>
                <a:cubicBezTo>
                  <a:pt x="262" y="812"/>
                  <a:pt x="262" y="812"/>
                  <a:pt x="262" y="812"/>
                </a:cubicBezTo>
                <a:cubicBezTo>
                  <a:pt x="261" y="812"/>
                  <a:pt x="261" y="812"/>
                  <a:pt x="261" y="812"/>
                </a:cubicBezTo>
                <a:cubicBezTo>
                  <a:pt x="257" y="812"/>
                  <a:pt x="253" y="811"/>
                  <a:pt x="250" y="811"/>
                </a:cubicBezTo>
                <a:cubicBezTo>
                  <a:pt x="249" y="811"/>
                  <a:pt x="249" y="811"/>
                  <a:pt x="249" y="811"/>
                </a:cubicBezTo>
                <a:cubicBezTo>
                  <a:pt x="249" y="811"/>
                  <a:pt x="249" y="811"/>
                  <a:pt x="249" y="811"/>
                </a:cubicBezTo>
                <a:cubicBezTo>
                  <a:pt x="247" y="813"/>
                  <a:pt x="246" y="815"/>
                  <a:pt x="245" y="817"/>
                </a:cubicBezTo>
                <a:cubicBezTo>
                  <a:pt x="244" y="819"/>
                  <a:pt x="243" y="820"/>
                  <a:pt x="241" y="822"/>
                </a:cubicBezTo>
                <a:cubicBezTo>
                  <a:pt x="239" y="822"/>
                  <a:pt x="236" y="821"/>
                  <a:pt x="234" y="820"/>
                </a:cubicBezTo>
                <a:cubicBezTo>
                  <a:pt x="234" y="819"/>
                  <a:pt x="234" y="816"/>
                  <a:pt x="233" y="814"/>
                </a:cubicBezTo>
                <a:cubicBezTo>
                  <a:pt x="233" y="812"/>
                  <a:pt x="233" y="810"/>
                  <a:pt x="233" y="808"/>
                </a:cubicBezTo>
                <a:cubicBezTo>
                  <a:pt x="233" y="807"/>
                  <a:pt x="233" y="807"/>
                  <a:pt x="233" y="807"/>
                </a:cubicBezTo>
                <a:cubicBezTo>
                  <a:pt x="232" y="807"/>
                  <a:pt x="232" y="807"/>
                  <a:pt x="232" y="807"/>
                </a:cubicBezTo>
                <a:cubicBezTo>
                  <a:pt x="229" y="806"/>
                  <a:pt x="225" y="805"/>
                  <a:pt x="222" y="804"/>
                </a:cubicBezTo>
                <a:cubicBezTo>
                  <a:pt x="221" y="803"/>
                  <a:pt x="221" y="803"/>
                  <a:pt x="221" y="803"/>
                </a:cubicBezTo>
                <a:cubicBezTo>
                  <a:pt x="220" y="804"/>
                  <a:pt x="220" y="804"/>
                  <a:pt x="220" y="804"/>
                </a:cubicBezTo>
                <a:cubicBezTo>
                  <a:pt x="219" y="805"/>
                  <a:pt x="217" y="807"/>
                  <a:pt x="215" y="809"/>
                </a:cubicBezTo>
                <a:cubicBezTo>
                  <a:pt x="214" y="810"/>
                  <a:pt x="212" y="812"/>
                  <a:pt x="211" y="813"/>
                </a:cubicBezTo>
                <a:cubicBezTo>
                  <a:pt x="208" y="812"/>
                  <a:pt x="206" y="811"/>
                  <a:pt x="204" y="810"/>
                </a:cubicBezTo>
                <a:cubicBezTo>
                  <a:pt x="204" y="808"/>
                  <a:pt x="204" y="806"/>
                  <a:pt x="205" y="804"/>
                </a:cubicBezTo>
                <a:cubicBezTo>
                  <a:pt x="205" y="802"/>
                  <a:pt x="206" y="800"/>
                  <a:pt x="206" y="798"/>
                </a:cubicBezTo>
                <a:cubicBezTo>
                  <a:pt x="206" y="797"/>
                  <a:pt x="206" y="797"/>
                  <a:pt x="206" y="797"/>
                </a:cubicBezTo>
                <a:cubicBezTo>
                  <a:pt x="205" y="796"/>
                  <a:pt x="205" y="796"/>
                  <a:pt x="205" y="796"/>
                </a:cubicBezTo>
                <a:cubicBezTo>
                  <a:pt x="202" y="795"/>
                  <a:pt x="199" y="793"/>
                  <a:pt x="196" y="791"/>
                </a:cubicBezTo>
                <a:cubicBezTo>
                  <a:pt x="195" y="791"/>
                  <a:pt x="195" y="791"/>
                  <a:pt x="195" y="791"/>
                </a:cubicBezTo>
                <a:cubicBezTo>
                  <a:pt x="194" y="791"/>
                  <a:pt x="194" y="791"/>
                  <a:pt x="194" y="791"/>
                </a:cubicBezTo>
                <a:cubicBezTo>
                  <a:pt x="193" y="792"/>
                  <a:pt x="191" y="793"/>
                  <a:pt x="189" y="795"/>
                </a:cubicBezTo>
                <a:cubicBezTo>
                  <a:pt x="187" y="796"/>
                  <a:pt x="185" y="797"/>
                  <a:pt x="183" y="798"/>
                </a:cubicBezTo>
                <a:cubicBezTo>
                  <a:pt x="181" y="797"/>
                  <a:pt x="179" y="795"/>
                  <a:pt x="177" y="794"/>
                </a:cubicBezTo>
                <a:cubicBezTo>
                  <a:pt x="178" y="792"/>
                  <a:pt x="179" y="790"/>
                  <a:pt x="179" y="788"/>
                </a:cubicBezTo>
                <a:cubicBezTo>
                  <a:pt x="180" y="786"/>
                  <a:pt x="181" y="784"/>
                  <a:pt x="182" y="782"/>
                </a:cubicBezTo>
                <a:cubicBezTo>
                  <a:pt x="182" y="781"/>
                  <a:pt x="182" y="781"/>
                  <a:pt x="182" y="781"/>
                </a:cubicBezTo>
                <a:cubicBezTo>
                  <a:pt x="181" y="781"/>
                  <a:pt x="181" y="781"/>
                  <a:pt x="181" y="781"/>
                </a:cubicBezTo>
                <a:cubicBezTo>
                  <a:pt x="179" y="779"/>
                  <a:pt x="176" y="776"/>
                  <a:pt x="174" y="774"/>
                </a:cubicBezTo>
                <a:cubicBezTo>
                  <a:pt x="173" y="773"/>
                  <a:pt x="173" y="773"/>
                  <a:pt x="173" y="773"/>
                </a:cubicBezTo>
                <a:cubicBezTo>
                  <a:pt x="172" y="773"/>
                  <a:pt x="172" y="773"/>
                  <a:pt x="172" y="773"/>
                </a:cubicBezTo>
                <a:cubicBezTo>
                  <a:pt x="170" y="774"/>
                  <a:pt x="168" y="775"/>
                  <a:pt x="166" y="776"/>
                </a:cubicBezTo>
                <a:cubicBezTo>
                  <a:pt x="164" y="776"/>
                  <a:pt x="161" y="777"/>
                  <a:pt x="159" y="778"/>
                </a:cubicBezTo>
                <a:cubicBezTo>
                  <a:pt x="158" y="776"/>
                  <a:pt x="156" y="774"/>
                  <a:pt x="155" y="773"/>
                </a:cubicBezTo>
                <a:cubicBezTo>
                  <a:pt x="156" y="771"/>
                  <a:pt x="157" y="769"/>
                  <a:pt x="158" y="767"/>
                </a:cubicBezTo>
                <a:cubicBezTo>
                  <a:pt x="160" y="766"/>
                  <a:pt x="161" y="764"/>
                  <a:pt x="162" y="762"/>
                </a:cubicBezTo>
                <a:cubicBezTo>
                  <a:pt x="163" y="761"/>
                  <a:pt x="163" y="761"/>
                  <a:pt x="163" y="761"/>
                </a:cubicBezTo>
                <a:cubicBezTo>
                  <a:pt x="162" y="761"/>
                  <a:pt x="162" y="761"/>
                  <a:pt x="162" y="761"/>
                </a:cubicBezTo>
                <a:cubicBezTo>
                  <a:pt x="160" y="758"/>
                  <a:pt x="158" y="755"/>
                  <a:pt x="156" y="752"/>
                </a:cubicBezTo>
                <a:cubicBezTo>
                  <a:pt x="156" y="752"/>
                  <a:pt x="156" y="752"/>
                  <a:pt x="156" y="752"/>
                </a:cubicBezTo>
                <a:cubicBezTo>
                  <a:pt x="155" y="752"/>
                  <a:pt x="155" y="752"/>
                  <a:pt x="155" y="752"/>
                </a:cubicBezTo>
                <a:cubicBezTo>
                  <a:pt x="153" y="752"/>
                  <a:pt x="151" y="752"/>
                  <a:pt x="148" y="753"/>
                </a:cubicBezTo>
                <a:cubicBezTo>
                  <a:pt x="146" y="753"/>
                  <a:pt x="144" y="753"/>
                  <a:pt x="141" y="753"/>
                </a:cubicBezTo>
                <a:cubicBezTo>
                  <a:pt x="140" y="751"/>
                  <a:pt x="139" y="749"/>
                  <a:pt x="138" y="747"/>
                </a:cubicBezTo>
                <a:cubicBezTo>
                  <a:pt x="140" y="746"/>
                  <a:pt x="141" y="745"/>
                  <a:pt x="143" y="743"/>
                </a:cubicBezTo>
                <a:cubicBezTo>
                  <a:pt x="145" y="742"/>
                  <a:pt x="147" y="740"/>
                  <a:pt x="148" y="739"/>
                </a:cubicBezTo>
                <a:cubicBezTo>
                  <a:pt x="149" y="738"/>
                  <a:pt x="149" y="738"/>
                  <a:pt x="149" y="738"/>
                </a:cubicBezTo>
                <a:cubicBezTo>
                  <a:pt x="148" y="737"/>
                  <a:pt x="148" y="737"/>
                  <a:pt x="148" y="737"/>
                </a:cubicBezTo>
                <a:cubicBezTo>
                  <a:pt x="147" y="734"/>
                  <a:pt x="146" y="731"/>
                  <a:pt x="145" y="728"/>
                </a:cubicBezTo>
                <a:cubicBezTo>
                  <a:pt x="145" y="727"/>
                  <a:pt x="145" y="727"/>
                  <a:pt x="145" y="727"/>
                </a:cubicBezTo>
                <a:cubicBezTo>
                  <a:pt x="144" y="727"/>
                  <a:pt x="144" y="727"/>
                  <a:pt x="144" y="727"/>
                </a:cubicBezTo>
                <a:cubicBezTo>
                  <a:pt x="142" y="727"/>
                  <a:pt x="139" y="727"/>
                  <a:pt x="137" y="727"/>
                </a:cubicBezTo>
                <a:cubicBezTo>
                  <a:pt x="135" y="726"/>
                  <a:pt x="132" y="726"/>
                  <a:pt x="130" y="726"/>
                </a:cubicBezTo>
                <a:cubicBezTo>
                  <a:pt x="129" y="724"/>
                  <a:pt x="129" y="722"/>
                  <a:pt x="128" y="719"/>
                </a:cubicBezTo>
                <a:cubicBezTo>
                  <a:pt x="130" y="718"/>
                  <a:pt x="132" y="717"/>
                  <a:pt x="134" y="716"/>
                </a:cubicBezTo>
                <a:cubicBezTo>
                  <a:pt x="136" y="715"/>
                  <a:pt x="138" y="714"/>
                  <a:pt x="140" y="713"/>
                </a:cubicBezTo>
                <a:cubicBezTo>
                  <a:pt x="141" y="713"/>
                  <a:pt x="141" y="713"/>
                  <a:pt x="141" y="713"/>
                </a:cubicBezTo>
                <a:cubicBezTo>
                  <a:pt x="141" y="712"/>
                  <a:pt x="141" y="712"/>
                  <a:pt x="141" y="712"/>
                </a:cubicBezTo>
                <a:cubicBezTo>
                  <a:pt x="140" y="709"/>
                  <a:pt x="140" y="706"/>
                  <a:pt x="140" y="702"/>
                </a:cubicBezTo>
                <a:cubicBezTo>
                  <a:pt x="140" y="701"/>
                  <a:pt x="140" y="701"/>
                  <a:pt x="140" y="701"/>
                </a:cubicBezTo>
                <a:cubicBezTo>
                  <a:pt x="139" y="701"/>
                  <a:pt x="139" y="701"/>
                  <a:pt x="139" y="701"/>
                </a:cubicBezTo>
                <a:cubicBezTo>
                  <a:pt x="137" y="700"/>
                  <a:pt x="134" y="700"/>
                  <a:pt x="132" y="699"/>
                </a:cubicBezTo>
                <a:cubicBezTo>
                  <a:pt x="130" y="698"/>
                  <a:pt x="128" y="698"/>
                  <a:pt x="126" y="697"/>
                </a:cubicBezTo>
                <a:cubicBezTo>
                  <a:pt x="126" y="697"/>
                  <a:pt x="126" y="697"/>
                  <a:pt x="126" y="697"/>
                </a:cubicBezTo>
                <a:cubicBezTo>
                  <a:pt x="126" y="696"/>
                  <a:pt x="125" y="695"/>
                  <a:pt x="125" y="694"/>
                </a:cubicBezTo>
                <a:cubicBezTo>
                  <a:pt x="125" y="693"/>
                  <a:pt x="126" y="691"/>
                  <a:pt x="126" y="690"/>
                </a:cubicBezTo>
                <a:cubicBezTo>
                  <a:pt x="126" y="690"/>
                  <a:pt x="126" y="690"/>
                  <a:pt x="126" y="690"/>
                </a:cubicBezTo>
                <a:cubicBezTo>
                  <a:pt x="128" y="689"/>
                  <a:pt x="130" y="689"/>
                  <a:pt x="132" y="688"/>
                </a:cubicBezTo>
                <a:cubicBezTo>
                  <a:pt x="134" y="688"/>
                  <a:pt x="137" y="687"/>
                  <a:pt x="139" y="686"/>
                </a:cubicBezTo>
                <a:cubicBezTo>
                  <a:pt x="140" y="686"/>
                  <a:pt x="140" y="686"/>
                  <a:pt x="140" y="686"/>
                </a:cubicBezTo>
                <a:cubicBezTo>
                  <a:pt x="140" y="685"/>
                  <a:pt x="140" y="685"/>
                  <a:pt x="140" y="685"/>
                </a:cubicBezTo>
                <a:cubicBezTo>
                  <a:pt x="140" y="682"/>
                  <a:pt x="140" y="678"/>
                  <a:pt x="141" y="675"/>
                </a:cubicBezTo>
                <a:cubicBezTo>
                  <a:pt x="141" y="675"/>
                  <a:pt x="141" y="675"/>
                  <a:pt x="141" y="675"/>
                </a:cubicBezTo>
                <a:cubicBezTo>
                  <a:pt x="140" y="674"/>
                  <a:pt x="140" y="674"/>
                  <a:pt x="140" y="674"/>
                </a:cubicBezTo>
                <a:cubicBezTo>
                  <a:pt x="138" y="673"/>
                  <a:pt x="136" y="672"/>
                  <a:pt x="134" y="671"/>
                </a:cubicBezTo>
                <a:cubicBezTo>
                  <a:pt x="132" y="670"/>
                  <a:pt x="130" y="669"/>
                  <a:pt x="128" y="668"/>
                </a:cubicBezTo>
                <a:cubicBezTo>
                  <a:pt x="129" y="665"/>
                  <a:pt x="129" y="663"/>
                  <a:pt x="130" y="661"/>
                </a:cubicBezTo>
                <a:cubicBezTo>
                  <a:pt x="132" y="661"/>
                  <a:pt x="135" y="661"/>
                  <a:pt x="137" y="661"/>
                </a:cubicBezTo>
                <a:cubicBezTo>
                  <a:pt x="139" y="660"/>
                  <a:pt x="142" y="660"/>
                  <a:pt x="144" y="660"/>
                </a:cubicBezTo>
                <a:cubicBezTo>
                  <a:pt x="145" y="660"/>
                  <a:pt x="145" y="660"/>
                  <a:pt x="145" y="660"/>
                </a:cubicBezTo>
                <a:cubicBezTo>
                  <a:pt x="145" y="659"/>
                  <a:pt x="145" y="659"/>
                  <a:pt x="145" y="659"/>
                </a:cubicBezTo>
                <a:cubicBezTo>
                  <a:pt x="146" y="656"/>
                  <a:pt x="147" y="653"/>
                  <a:pt x="148" y="650"/>
                </a:cubicBezTo>
                <a:cubicBezTo>
                  <a:pt x="149" y="649"/>
                  <a:pt x="149" y="649"/>
                  <a:pt x="149" y="649"/>
                </a:cubicBezTo>
                <a:cubicBezTo>
                  <a:pt x="148" y="649"/>
                  <a:pt x="148" y="649"/>
                  <a:pt x="148" y="649"/>
                </a:cubicBezTo>
                <a:cubicBezTo>
                  <a:pt x="147" y="647"/>
                  <a:pt x="145" y="646"/>
                  <a:pt x="143" y="644"/>
                </a:cubicBezTo>
                <a:cubicBezTo>
                  <a:pt x="141" y="643"/>
                  <a:pt x="140" y="641"/>
                  <a:pt x="138" y="640"/>
                </a:cubicBezTo>
                <a:cubicBezTo>
                  <a:pt x="139" y="638"/>
                  <a:pt x="140" y="636"/>
                  <a:pt x="141" y="634"/>
                </a:cubicBezTo>
                <a:cubicBezTo>
                  <a:pt x="144" y="634"/>
                  <a:pt x="146" y="634"/>
                  <a:pt x="148" y="635"/>
                </a:cubicBezTo>
                <a:cubicBezTo>
                  <a:pt x="151" y="635"/>
                  <a:pt x="153" y="635"/>
                  <a:pt x="155" y="635"/>
                </a:cubicBezTo>
                <a:cubicBezTo>
                  <a:pt x="156" y="635"/>
                  <a:pt x="156" y="635"/>
                  <a:pt x="156" y="635"/>
                </a:cubicBezTo>
                <a:cubicBezTo>
                  <a:pt x="156" y="635"/>
                  <a:pt x="156" y="635"/>
                  <a:pt x="156" y="635"/>
                </a:cubicBezTo>
                <a:cubicBezTo>
                  <a:pt x="158" y="632"/>
                  <a:pt x="160" y="629"/>
                  <a:pt x="162" y="626"/>
                </a:cubicBezTo>
                <a:cubicBezTo>
                  <a:pt x="163" y="626"/>
                  <a:pt x="163" y="626"/>
                  <a:pt x="163" y="626"/>
                </a:cubicBezTo>
                <a:cubicBezTo>
                  <a:pt x="162" y="625"/>
                  <a:pt x="162" y="625"/>
                  <a:pt x="162" y="625"/>
                </a:cubicBezTo>
                <a:cubicBezTo>
                  <a:pt x="161" y="623"/>
                  <a:pt x="160" y="622"/>
                  <a:pt x="158" y="620"/>
                </a:cubicBezTo>
                <a:cubicBezTo>
                  <a:pt x="157" y="618"/>
                  <a:pt x="156" y="616"/>
                  <a:pt x="155" y="615"/>
                </a:cubicBezTo>
                <a:cubicBezTo>
                  <a:pt x="156" y="613"/>
                  <a:pt x="158" y="611"/>
                  <a:pt x="159" y="609"/>
                </a:cubicBezTo>
                <a:cubicBezTo>
                  <a:pt x="161" y="610"/>
                  <a:pt x="164" y="611"/>
                  <a:pt x="166" y="611"/>
                </a:cubicBezTo>
                <a:cubicBezTo>
                  <a:pt x="168" y="612"/>
                  <a:pt x="170" y="613"/>
                  <a:pt x="172" y="614"/>
                </a:cubicBezTo>
                <a:cubicBezTo>
                  <a:pt x="173" y="614"/>
                  <a:pt x="173" y="614"/>
                  <a:pt x="173" y="614"/>
                </a:cubicBezTo>
                <a:cubicBezTo>
                  <a:pt x="174" y="613"/>
                  <a:pt x="174" y="613"/>
                  <a:pt x="174" y="613"/>
                </a:cubicBezTo>
                <a:cubicBezTo>
                  <a:pt x="176" y="611"/>
                  <a:pt x="179" y="609"/>
                  <a:pt x="182" y="606"/>
                </a:cubicBezTo>
                <a:cubicBezTo>
                  <a:pt x="182" y="606"/>
                  <a:pt x="182" y="606"/>
                  <a:pt x="182" y="606"/>
                </a:cubicBezTo>
                <a:cubicBezTo>
                  <a:pt x="182" y="605"/>
                  <a:pt x="182" y="605"/>
                  <a:pt x="182" y="605"/>
                </a:cubicBezTo>
                <a:cubicBezTo>
                  <a:pt x="181" y="603"/>
                  <a:pt x="180" y="601"/>
                  <a:pt x="179" y="599"/>
                </a:cubicBezTo>
                <a:cubicBezTo>
                  <a:pt x="179" y="597"/>
                  <a:pt x="178" y="595"/>
                  <a:pt x="177" y="593"/>
                </a:cubicBezTo>
                <a:cubicBezTo>
                  <a:pt x="179" y="592"/>
                  <a:pt x="181" y="590"/>
                  <a:pt x="183" y="589"/>
                </a:cubicBezTo>
                <a:cubicBezTo>
                  <a:pt x="185" y="590"/>
                  <a:pt x="187" y="591"/>
                  <a:pt x="189" y="593"/>
                </a:cubicBezTo>
                <a:cubicBezTo>
                  <a:pt x="191" y="594"/>
                  <a:pt x="193" y="595"/>
                  <a:pt x="194" y="596"/>
                </a:cubicBezTo>
                <a:cubicBezTo>
                  <a:pt x="195" y="596"/>
                  <a:pt x="195" y="596"/>
                  <a:pt x="195" y="596"/>
                </a:cubicBezTo>
                <a:cubicBezTo>
                  <a:pt x="196" y="596"/>
                  <a:pt x="196" y="596"/>
                  <a:pt x="196" y="596"/>
                </a:cubicBezTo>
                <a:cubicBezTo>
                  <a:pt x="199" y="594"/>
                  <a:pt x="202" y="592"/>
                  <a:pt x="205" y="591"/>
                </a:cubicBezTo>
                <a:cubicBezTo>
                  <a:pt x="206" y="590"/>
                  <a:pt x="206" y="590"/>
                  <a:pt x="206" y="590"/>
                </a:cubicBezTo>
                <a:cubicBezTo>
                  <a:pt x="206" y="590"/>
                  <a:pt x="206" y="590"/>
                  <a:pt x="206" y="590"/>
                </a:cubicBezTo>
                <a:cubicBezTo>
                  <a:pt x="206" y="588"/>
                  <a:pt x="205" y="585"/>
                  <a:pt x="205" y="583"/>
                </a:cubicBezTo>
                <a:cubicBezTo>
                  <a:pt x="204" y="581"/>
                  <a:pt x="204" y="579"/>
                  <a:pt x="204" y="577"/>
                </a:cubicBezTo>
                <a:cubicBezTo>
                  <a:pt x="206" y="576"/>
                  <a:pt x="208" y="575"/>
                  <a:pt x="211" y="574"/>
                </a:cubicBezTo>
                <a:cubicBezTo>
                  <a:pt x="212" y="576"/>
                  <a:pt x="214" y="577"/>
                  <a:pt x="215" y="579"/>
                </a:cubicBezTo>
                <a:cubicBezTo>
                  <a:pt x="217" y="580"/>
                  <a:pt x="219" y="582"/>
                  <a:pt x="220" y="583"/>
                </a:cubicBezTo>
                <a:cubicBezTo>
                  <a:pt x="221" y="584"/>
                  <a:pt x="221" y="584"/>
                  <a:pt x="221" y="584"/>
                </a:cubicBezTo>
                <a:cubicBezTo>
                  <a:pt x="222" y="583"/>
                  <a:pt x="222" y="583"/>
                  <a:pt x="222" y="583"/>
                </a:cubicBezTo>
                <a:cubicBezTo>
                  <a:pt x="225" y="582"/>
                  <a:pt x="229" y="581"/>
                  <a:pt x="232" y="580"/>
                </a:cubicBezTo>
                <a:cubicBezTo>
                  <a:pt x="233" y="580"/>
                  <a:pt x="233" y="580"/>
                  <a:pt x="233" y="580"/>
                </a:cubicBezTo>
                <a:cubicBezTo>
                  <a:pt x="233" y="579"/>
                  <a:pt x="233" y="579"/>
                  <a:pt x="233" y="579"/>
                </a:cubicBezTo>
                <a:cubicBezTo>
                  <a:pt x="233" y="577"/>
                  <a:pt x="233" y="575"/>
                  <a:pt x="233" y="573"/>
                </a:cubicBezTo>
                <a:cubicBezTo>
                  <a:pt x="234" y="571"/>
                  <a:pt x="234" y="569"/>
                  <a:pt x="234" y="567"/>
                </a:cubicBezTo>
                <a:cubicBezTo>
                  <a:pt x="236" y="566"/>
                  <a:pt x="239" y="566"/>
                  <a:pt x="241" y="565"/>
                </a:cubicBezTo>
                <a:cubicBezTo>
                  <a:pt x="243" y="567"/>
                  <a:pt x="244" y="569"/>
                  <a:pt x="245" y="570"/>
                </a:cubicBezTo>
                <a:cubicBezTo>
                  <a:pt x="246" y="572"/>
                  <a:pt x="247" y="574"/>
                  <a:pt x="249" y="576"/>
                </a:cubicBezTo>
                <a:cubicBezTo>
                  <a:pt x="249" y="577"/>
                  <a:pt x="249" y="577"/>
                  <a:pt x="249" y="577"/>
                </a:cubicBezTo>
                <a:cubicBezTo>
                  <a:pt x="250" y="576"/>
                  <a:pt x="250" y="576"/>
                  <a:pt x="250" y="576"/>
                </a:cubicBezTo>
                <a:cubicBezTo>
                  <a:pt x="253" y="576"/>
                  <a:pt x="257" y="576"/>
                  <a:pt x="261" y="575"/>
                </a:cubicBezTo>
                <a:cubicBezTo>
                  <a:pt x="262" y="575"/>
                  <a:pt x="262" y="575"/>
                  <a:pt x="262" y="575"/>
                </a:cubicBezTo>
                <a:cubicBezTo>
                  <a:pt x="262" y="575"/>
                  <a:pt x="262" y="575"/>
                  <a:pt x="262" y="575"/>
                </a:cubicBezTo>
                <a:cubicBezTo>
                  <a:pt x="263" y="573"/>
                  <a:pt x="263" y="571"/>
                  <a:pt x="264" y="569"/>
                </a:cubicBezTo>
                <a:cubicBezTo>
                  <a:pt x="265" y="567"/>
                  <a:pt x="265" y="565"/>
                  <a:pt x="266" y="563"/>
                </a:cubicBezTo>
                <a:cubicBezTo>
                  <a:pt x="266" y="563"/>
                  <a:pt x="266" y="563"/>
                  <a:pt x="266" y="563"/>
                </a:cubicBezTo>
                <a:cubicBezTo>
                  <a:pt x="269" y="563"/>
                  <a:pt x="271" y="563"/>
                  <a:pt x="274" y="563"/>
                </a:cubicBezTo>
                <a:cubicBezTo>
                  <a:pt x="274" y="563"/>
                  <a:pt x="274" y="563"/>
                  <a:pt x="274" y="563"/>
                </a:cubicBezTo>
                <a:cubicBezTo>
                  <a:pt x="274" y="565"/>
                  <a:pt x="275" y="567"/>
                  <a:pt x="276" y="569"/>
                </a:cubicBezTo>
                <a:cubicBezTo>
                  <a:pt x="277" y="571"/>
                  <a:pt x="277" y="573"/>
                  <a:pt x="278" y="575"/>
                </a:cubicBezTo>
                <a:cubicBezTo>
                  <a:pt x="278" y="575"/>
                  <a:pt x="278" y="575"/>
                  <a:pt x="278" y="575"/>
                </a:cubicBezTo>
                <a:cubicBezTo>
                  <a:pt x="279" y="575"/>
                  <a:pt x="279" y="575"/>
                  <a:pt x="279" y="575"/>
                </a:cubicBezTo>
                <a:cubicBezTo>
                  <a:pt x="283" y="576"/>
                  <a:pt x="287" y="576"/>
                  <a:pt x="290" y="576"/>
                </a:cubicBezTo>
                <a:cubicBezTo>
                  <a:pt x="291" y="577"/>
                  <a:pt x="291" y="577"/>
                  <a:pt x="291" y="577"/>
                </a:cubicBezTo>
                <a:cubicBezTo>
                  <a:pt x="291" y="576"/>
                  <a:pt x="291" y="576"/>
                  <a:pt x="291" y="576"/>
                </a:cubicBezTo>
                <a:cubicBezTo>
                  <a:pt x="293" y="574"/>
                  <a:pt x="294" y="572"/>
                  <a:pt x="295" y="570"/>
                </a:cubicBezTo>
                <a:cubicBezTo>
                  <a:pt x="296" y="569"/>
                  <a:pt x="297" y="567"/>
                  <a:pt x="298" y="565"/>
                </a:cubicBezTo>
                <a:cubicBezTo>
                  <a:pt x="301" y="566"/>
                  <a:pt x="303" y="566"/>
                  <a:pt x="306" y="567"/>
                </a:cubicBezTo>
                <a:cubicBezTo>
                  <a:pt x="306" y="569"/>
                  <a:pt x="306" y="571"/>
                  <a:pt x="306" y="573"/>
                </a:cubicBezTo>
                <a:cubicBezTo>
                  <a:pt x="307" y="575"/>
                  <a:pt x="307" y="577"/>
                  <a:pt x="307" y="579"/>
                </a:cubicBezTo>
                <a:cubicBezTo>
                  <a:pt x="307" y="580"/>
                  <a:pt x="307" y="580"/>
                  <a:pt x="307" y="580"/>
                </a:cubicBezTo>
                <a:cubicBezTo>
                  <a:pt x="308" y="580"/>
                  <a:pt x="308" y="580"/>
                  <a:pt x="308" y="580"/>
                </a:cubicBezTo>
                <a:cubicBezTo>
                  <a:pt x="311" y="581"/>
                  <a:pt x="315" y="582"/>
                  <a:pt x="318" y="583"/>
                </a:cubicBezTo>
                <a:cubicBezTo>
                  <a:pt x="319" y="584"/>
                  <a:pt x="319" y="584"/>
                  <a:pt x="319" y="584"/>
                </a:cubicBezTo>
                <a:cubicBezTo>
                  <a:pt x="320" y="583"/>
                  <a:pt x="320" y="583"/>
                  <a:pt x="320" y="583"/>
                </a:cubicBezTo>
                <a:cubicBezTo>
                  <a:pt x="321" y="582"/>
                  <a:pt x="323" y="580"/>
                  <a:pt x="325" y="579"/>
                </a:cubicBezTo>
                <a:cubicBezTo>
                  <a:pt x="326" y="577"/>
                  <a:pt x="328" y="576"/>
                  <a:pt x="329" y="574"/>
                </a:cubicBezTo>
                <a:cubicBezTo>
                  <a:pt x="331" y="575"/>
                  <a:pt x="334" y="576"/>
                  <a:pt x="336" y="577"/>
                </a:cubicBezTo>
                <a:cubicBezTo>
                  <a:pt x="336" y="579"/>
                  <a:pt x="335" y="581"/>
                  <a:pt x="335" y="583"/>
                </a:cubicBezTo>
                <a:cubicBezTo>
                  <a:pt x="335" y="585"/>
                  <a:pt x="334" y="588"/>
                  <a:pt x="334" y="590"/>
                </a:cubicBezTo>
                <a:cubicBezTo>
                  <a:pt x="334" y="590"/>
                  <a:pt x="334" y="590"/>
                  <a:pt x="334" y="590"/>
                </a:cubicBezTo>
                <a:cubicBezTo>
                  <a:pt x="335" y="591"/>
                  <a:pt x="335" y="591"/>
                  <a:pt x="335" y="591"/>
                </a:cubicBezTo>
                <a:cubicBezTo>
                  <a:pt x="338" y="592"/>
                  <a:pt x="341" y="594"/>
                  <a:pt x="344" y="596"/>
                </a:cubicBezTo>
                <a:cubicBezTo>
                  <a:pt x="345" y="596"/>
                  <a:pt x="345" y="596"/>
                  <a:pt x="345" y="596"/>
                </a:cubicBezTo>
                <a:cubicBezTo>
                  <a:pt x="345" y="596"/>
                  <a:pt x="345" y="596"/>
                  <a:pt x="345" y="596"/>
                </a:cubicBezTo>
                <a:cubicBezTo>
                  <a:pt x="347" y="595"/>
                  <a:pt x="349" y="594"/>
                  <a:pt x="351" y="592"/>
                </a:cubicBezTo>
                <a:cubicBezTo>
                  <a:pt x="353" y="591"/>
                  <a:pt x="355" y="590"/>
                  <a:pt x="357" y="589"/>
                </a:cubicBezTo>
                <a:cubicBezTo>
                  <a:pt x="359" y="590"/>
                  <a:pt x="361" y="592"/>
                  <a:pt x="363" y="593"/>
                </a:cubicBezTo>
                <a:cubicBezTo>
                  <a:pt x="362" y="595"/>
                  <a:pt x="361" y="597"/>
                  <a:pt x="360" y="599"/>
                </a:cubicBezTo>
                <a:cubicBezTo>
                  <a:pt x="360" y="601"/>
                  <a:pt x="359" y="603"/>
                  <a:pt x="358" y="605"/>
                </a:cubicBezTo>
                <a:cubicBezTo>
                  <a:pt x="358" y="606"/>
                  <a:pt x="358" y="606"/>
                  <a:pt x="358" y="606"/>
                </a:cubicBezTo>
                <a:cubicBezTo>
                  <a:pt x="358" y="606"/>
                  <a:pt x="358" y="606"/>
                  <a:pt x="358" y="606"/>
                </a:cubicBezTo>
                <a:cubicBezTo>
                  <a:pt x="361" y="609"/>
                  <a:pt x="364" y="611"/>
                  <a:pt x="366" y="613"/>
                </a:cubicBezTo>
                <a:cubicBezTo>
                  <a:pt x="367" y="614"/>
                  <a:pt x="367" y="614"/>
                  <a:pt x="367" y="614"/>
                </a:cubicBezTo>
                <a:cubicBezTo>
                  <a:pt x="367" y="614"/>
                  <a:pt x="367" y="614"/>
                  <a:pt x="367" y="614"/>
                </a:cubicBezTo>
                <a:cubicBezTo>
                  <a:pt x="370" y="613"/>
                  <a:pt x="372" y="612"/>
                  <a:pt x="374" y="611"/>
                </a:cubicBezTo>
                <a:cubicBezTo>
                  <a:pt x="376" y="611"/>
                  <a:pt x="378" y="610"/>
                  <a:pt x="380" y="609"/>
                </a:cubicBezTo>
                <a:cubicBezTo>
                  <a:pt x="382" y="611"/>
                  <a:pt x="384" y="613"/>
                  <a:pt x="385" y="615"/>
                </a:cubicBezTo>
                <a:cubicBezTo>
                  <a:pt x="384" y="616"/>
                  <a:pt x="383" y="618"/>
                  <a:pt x="381" y="620"/>
                </a:cubicBezTo>
                <a:cubicBezTo>
                  <a:pt x="380" y="622"/>
                  <a:pt x="379" y="623"/>
                  <a:pt x="378" y="625"/>
                </a:cubicBezTo>
                <a:cubicBezTo>
                  <a:pt x="377" y="626"/>
                  <a:pt x="377" y="626"/>
                  <a:pt x="377" y="626"/>
                </a:cubicBezTo>
                <a:cubicBezTo>
                  <a:pt x="378" y="626"/>
                  <a:pt x="378" y="626"/>
                  <a:pt x="378" y="626"/>
                </a:cubicBezTo>
                <a:cubicBezTo>
                  <a:pt x="380" y="629"/>
                  <a:pt x="382" y="632"/>
                  <a:pt x="383" y="635"/>
                </a:cubicBezTo>
                <a:cubicBezTo>
                  <a:pt x="384" y="635"/>
                  <a:pt x="384" y="635"/>
                  <a:pt x="384" y="635"/>
                </a:cubicBezTo>
                <a:cubicBezTo>
                  <a:pt x="385" y="635"/>
                  <a:pt x="385" y="635"/>
                  <a:pt x="385" y="635"/>
                </a:cubicBezTo>
                <a:cubicBezTo>
                  <a:pt x="387" y="635"/>
                  <a:pt x="389" y="635"/>
                  <a:pt x="392" y="635"/>
                </a:cubicBezTo>
                <a:cubicBezTo>
                  <a:pt x="394" y="634"/>
                  <a:pt x="396" y="634"/>
                  <a:pt x="398" y="634"/>
                </a:cubicBezTo>
                <a:cubicBezTo>
                  <a:pt x="399" y="636"/>
                  <a:pt x="401" y="638"/>
                  <a:pt x="402" y="640"/>
                </a:cubicBezTo>
                <a:cubicBezTo>
                  <a:pt x="400" y="641"/>
                  <a:pt x="398" y="643"/>
                  <a:pt x="397" y="644"/>
                </a:cubicBezTo>
                <a:cubicBezTo>
                  <a:pt x="395" y="646"/>
                  <a:pt x="393" y="647"/>
                  <a:pt x="392" y="649"/>
                </a:cubicBezTo>
                <a:cubicBezTo>
                  <a:pt x="391" y="649"/>
                  <a:pt x="391" y="649"/>
                  <a:pt x="391" y="649"/>
                </a:cubicBezTo>
                <a:cubicBezTo>
                  <a:pt x="391" y="650"/>
                  <a:pt x="391" y="650"/>
                  <a:pt x="391" y="650"/>
                </a:cubicBezTo>
                <a:cubicBezTo>
                  <a:pt x="393" y="653"/>
                  <a:pt x="394" y="656"/>
                  <a:pt x="395" y="659"/>
                </a:cubicBezTo>
                <a:cubicBezTo>
                  <a:pt x="395" y="660"/>
                  <a:pt x="395" y="660"/>
                  <a:pt x="395" y="660"/>
                </a:cubicBezTo>
                <a:cubicBezTo>
                  <a:pt x="396" y="660"/>
                  <a:pt x="396" y="660"/>
                  <a:pt x="396" y="660"/>
                </a:cubicBezTo>
                <a:cubicBezTo>
                  <a:pt x="398" y="660"/>
                  <a:pt x="401" y="660"/>
                  <a:pt x="403" y="661"/>
                </a:cubicBezTo>
                <a:cubicBezTo>
                  <a:pt x="405" y="661"/>
                  <a:pt x="408" y="661"/>
                  <a:pt x="410" y="661"/>
                </a:cubicBezTo>
                <a:cubicBezTo>
                  <a:pt x="410" y="663"/>
                  <a:pt x="411" y="665"/>
                  <a:pt x="412" y="668"/>
                </a:cubicBezTo>
                <a:cubicBezTo>
                  <a:pt x="410" y="669"/>
                  <a:pt x="408" y="670"/>
                  <a:pt x="406" y="671"/>
                </a:cubicBezTo>
                <a:cubicBezTo>
                  <a:pt x="404" y="672"/>
                  <a:pt x="402" y="673"/>
                  <a:pt x="400" y="674"/>
                </a:cubicBezTo>
                <a:cubicBezTo>
                  <a:pt x="399" y="675"/>
                  <a:pt x="399" y="675"/>
                  <a:pt x="399" y="675"/>
                </a:cubicBezTo>
                <a:cubicBezTo>
                  <a:pt x="399" y="675"/>
                  <a:pt x="399" y="675"/>
                  <a:pt x="399" y="675"/>
                </a:cubicBezTo>
                <a:cubicBezTo>
                  <a:pt x="400" y="678"/>
                  <a:pt x="400" y="682"/>
                  <a:pt x="400" y="685"/>
                </a:cubicBezTo>
                <a:cubicBezTo>
                  <a:pt x="400" y="686"/>
                  <a:pt x="400" y="686"/>
                  <a:pt x="400" y="686"/>
                </a:cubicBezTo>
                <a:cubicBezTo>
                  <a:pt x="401" y="686"/>
                  <a:pt x="401" y="686"/>
                  <a:pt x="401" y="686"/>
                </a:cubicBezTo>
                <a:cubicBezTo>
                  <a:pt x="403" y="687"/>
                  <a:pt x="405" y="688"/>
                  <a:pt x="408" y="688"/>
                </a:cubicBezTo>
                <a:cubicBezTo>
                  <a:pt x="410" y="689"/>
                  <a:pt x="412" y="689"/>
                  <a:pt x="414" y="690"/>
                </a:cubicBezTo>
                <a:close/>
                <a:moveTo>
                  <a:pt x="278" y="659"/>
                </a:moveTo>
                <a:cubicBezTo>
                  <a:pt x="279" y="659"/>
                  <a:pt x="279" y="659"/>
                  <a:pt x="279" y="659"/>
                </a:cubicBezTo>
                <a:cubicBezTo>
                  <a:pt x="283" y="660"/>
                  <a:pt x="287" y="662"/>
                  <a:pt x="290" y="664"/>
                </a:cubicBezTo>
                <a:cubicBezTo>
                  <a:pt x="291" y="664"/>
                  <a:pt x="291" y="664"/>
                  <a:pt x="291" y="664"/>
                </a:cubicBezTo>
                <a:cubicBezTo>
                  <a:pt x="292" y="664"/>
                  <a:pt x="292" y="664"/>
                  <a:pt x="292" y="664"/>
                </a:cubicBezTo>
                <a:cubicBezTo>
                  <a:pt x="303" y="653"/>
                  <a:pt x="312" y="641"/>
                  <a:pt x="320" y="627"/>
                </a:cubicBezTo>
                <a:cubicBezTo>
                  <a:pt x="321" y="626"/>
                  <a:pt x="321" y="626"/>
                  <a:pt x="321" y="626"/>
                </a:cubicBezTo>
                <a:cubicBezTo>
                  <a:pt x="320" y="626"/>
                  <a:pt x="320" y="626"/>
                  <a:pt x="320" y="626"/>
                </a:cubicBezTo>
                <a:cubicBezTo>
                  <a:pt x="310" y="620"/>
                  <a:pt x="299" y="616"/>
                  <a:pt x="288" y="614"/>
                </a:cubicBezTo>
                <a:cubicBezTo>
                  <a:pt x="287" y="613"/>
                  <a:pt x="287" y="613"/>
                  <a:pt x="287" y="613"/>
                </a:cubicBezTo>
                <a:cubicBezTo>
                  <a:pt x="287" y="614"/>
                  <a:pt x="287" y="614"/>
                  <a:pt x="287" y="614"/>
                </a:cubicBezTo>
                <a:cubicBezTo>
                  <a:pt x="282" y="629"/>
                  <a:pt x="279" y="644"/>
                  <a:pt x="278" y="658"/>
                </a:cubicBezTo>
                <a:lnTo>
                  <a:pt x="278" y="659"/>
                </a:lnTo>
                <a:close/>
                <a:moveTo>
                  <a:pt x="220" y="626"/>
                </a:moveTo>
                <a:cubicBezTo>
                  <a:pt x="220" y="627"/>
                  <a:pt x="220" y="627"/>
                  <a:pt x="220" y="627"/>
                </a:cubicBezTo>
                <a:cubicBezTo>
                  <a:pt x="228" y="640"/>
                  <a:pt x="238" y="652"/>
                  <a:pt x="248" y="663"/>
                </a:cubicBezTo>
                <a:cubicBezTo>
                  <a:pt x="249" y="664"/>
                  <a:pt x="249" y="664"/>
                  <a:pt x="249" y="664"/>
                </a:cubicBezTo>
                <a:cubicBezTo>
                  <a:pt x="250" y="664"/>
                  <a:pt x="250" y="664"/>
                  <a:pt x="250" y="664"/>
                </a:cubicBezTo>
                <a:cubicBezTo>
                  <a:pt x="253" y="662"/>
                  <a:pt x="257" y="660"/>
                  <a:pt x="261" y="659"/>
                </a:cubicBezTo>
                <a:cubicBezTo>
                  <a:pt x="262" y="659"/>
                  <a:pt x="262" y="659"/>
                  <a:pt x="262" y="659"/>
                </a:cubicBezTo>
                <a:cubicBezTo>
                  <a:pt x="262" y="658"/>
                  <a:pt x="262" y="658"/>
                  <a:pt x="262" y="658"/>
                </a:cubicBezTo>
                <a:cubicBezTo>
                  <a:pt x="261" y="644"/>
                  <a:pt x="258" y="629"/>
                  <a:pt x="253" y="614"/>
                </a:cubicBezTo>
                <a:cubicBezTo>
                  <a:pt x="253" y="613"/>
                  <a:pt x="253" y="613"/>
                  <a:pt x="253" y="613"/>
                </a:cubicBezTo>
                <a:cubicBezTo>
                  <a:pt x="252" y="614"/>
                  <a:pt x="252" y="614"/>
                  <a:pt x="252" y="614"/>
                </a:cubicBezTo>
                <a:cubicBezTo>
                  <a:pt x="241" y="616"/>
                  <a:pt x="230" y="620"/>
                  <a:pt x="221" y="625"/>
                </a:cubicBezTo>
                <a:lnTo>
                  <a:pt x="220" y="626"/>
                </a:lnTo>
                <a:close/>
                <a:moveTo>
                  <a:pt x="182" y="678"/>
                </a:moveTo>
                <a:cubicBezTo>
                  <a:pt x="183" y="678"/>
                  <a:pt x="183" y="678"/>
                  <a:pt x="183" y="678"/>
                </a:cubicBezTo>
                <a:cubicBezTo>
                  <a:pt x="199" y="682"/>
                  <a:pt x="215" y="685"/>
                  <a:pt x="231" y="686"/>
                </a:cubicBezTo>
                <a:cubicBezTo>
                  <a:pt x="232" y="686"/>
                  <a:pt x="232" y="686"/>
                  <a:pt x="232" y="686"/>
                </a:cubicBezTo>
                <a:cubicBezTo>
                  <a:pt x="232" y="685"/>
                  <a:pt x="232" y="685"/>
                  <a:pt x="232" y="685"/>
                </a:cubicBezTo>
                <a:cubicBezTo>
                  <a:pt x="233" y="682"/>
                  <a:pt x="235" y="678"/>
                  <a:pt x="237" y="675"/>
                </a:cubicBezTo>
                <a:cubicBezTo>
                  <a:pt x="238" y="674"/>
                  <a:pt x="238" y="674"/>
                  <a:pt x="238" y="674"/>
                </a:cubicBezTo>
                <a:cubicBezTo>
                  <a:pt x="237" y="674"/>
                  <a:pt x="237" y="674"/>
                  <a:pt x="237" y="674"/>
                </a:cubicBezTo>
                <a:cubicBezTo>
                  <a:pt x="225" y="664"/>
                  <a:pt x="211" y="655"/>
                  <a:pt x="197" y="648"/>
                </a:cubicBezTo>
                <a:cubicBezTo>
                  <a:pt x="196" y="648"/>
                  <a:pt x="196" y="648"/>
                  <a:pt x="196" y="648"/>
                </a:cubicBezTo>
                <a:cubicBezTo>
                  <a:pt x="195" y="649"/>
                  <a:pt x="195" y="649"/>
                  <a:pt x="195" y="649"/>
                </a:cubicBezTo>
                <a:cubicBezTo>
                  <a:pt x="189" y="657"/>
                  <a:pt x="184" y="667"/>
                  <a:pt x="182" y="677"/>
                </a:cubicBezTo>
                <a:lnTo>
                  <a:pt x="182" y="678"/>
                </a:lnTo>
                <a:close/>
                <a:moveTo>
                  <a:pt x="237" y="713"/>
                </a:moveTo>
                <a:cubicBezTo>
                  <a:pt x="238" y="713"/>
                  <a:pt x="238" y="713"/>
                  <a:pt x="238" y="713"/>
                </a:cubicBezTo>
                <a:cubicBezTo>
                  <a:pt x="237" y="712"/>
                  <a:pt x="237" y="712"/>
                  <a:pt x="237" y="712"/>
                </a:cubicBezTo>
                <a:cubicBezTo>
                  <a:pt x="235" y="709"/>
                  <a:pt x="233" y="705"/>
                  <a:pt x="232" y="701"/>
                </a:cubicBezTo>
                <a:cubicBezTo>
                  <a:pt x="232" y="700"/>
                  <a:pt x="232" y="700"/>
                  <a:pt x="232" y="700"/>
                </a:cubicBezTo>
                <a:cubicBezTo>
                  <a:pt x="231" y="701"/>
                  <a:pt x="231" y="701"/>
                  <a:pt x="231" y="701"/>
                </a:cubicBezTo>
                <a:cubicBezTo>
                  <a:pt x="215" y="701"/>
                  <a:pt x="199" y="704"/>
                  <a:pt x="183" y="709"/>
                </a:cubicBezTo>
                <a:cubicBezTo>
                  <a:pt x="182" y="709"/>
                  <a:pt x="182" y="709"/>
                  <a:pt x="182" y="709"/>
                </a:cubicBezTo>
                <a:cubicBezTo>
                  <a:pt x="182" y="710"/>
                  <a:pt x="182" y="710"/>
                  <a:pt x="182" y="710"/>
                </a:cubicBezTo>
                <a:cubicBezTo>
                  <a:pt x="184" y="720"/>
                  <a:pt x="188" y="730"/>
                  <a:pt x="195" y="738"/>
                </a:cubicBezTo>
                <a:cubicBezTo>
                  <a:pt x="195" y="739"/>
                  <a:pt x="195" y="739"/>
                  <a:pt x="195" y="739"/>
                </a:cubicBezTo>
                <a:cubicBezTo>
                  <a:pt x="196" y="739"/>
                  <a:pt x="196" y="739"/>
                  <a:pt x="196" y="739"/>
                </a:cubicBezTo>
                <a:cubicBezTo>
                  <a:pt x="211" y="731"/>
                  <a:pt x="224" y="723"/>
                  <a:pt x="237" y="713"/>
                </a:cubicBezTo>
                <a:close/>
                <a:moveTo>
                  <a:pt x="262" y="728"/>
                </a:moveTo>
                <a:cubicBezTo>
                  <a:pt x="261" y="728"/>
                  <a:pt x="261" y="728"/>
                  <a:pt x="261" y="728"/>
                </a:cubicBezTo>
                <a:cubicBezTo>
                  <a:pt x="257" y="727"/>
                  <a:pt x="253" y="725"/>
                  <a:pt x="249" y="723"/>
                </a:cubicBezTo>
                <a:cubicBezTo>
                  <a:pt x="248" y="723"/>
                  <a:pt x="248" y="723"/>
                  <a:pt x="248" y="723"/>
                </a:cubicBezTo>
                <a:cubicBezTo>
                  <a:pt x="248" y="723"/>
                  <a:pt x="248" y="723"/>
                  <a:pt x="248" y="723"/>
                </a:cubicBezTo>
                <a:cubicBezTo>
                  <a:pt x="237" y="734"/>
                  <a:pt x="228" y="747"/>
                  <a:pt x="220" y="760"/>
                </a:cubicBezTo>
                <a:cubicBezTo>
                  <a:pt x="219" y="761"/>
                  <a:pt x="219" y="761"/>
                  <a:pt x="219" y="761"/>
                </a:cubicBezTo>
                <a:cubicBezTo>
                  <a:pt x="220" y="762"/>
                  <a:pt x="220" y="762"/>
                  <a:pt x="220" y="762"/>
                </a:cubicBezTo>
                <a:cubicBezTo>
                  <a:pt x="230" y="767"/>
                  <a:pt x="240" y="771"/>
                  <a:pt x="252" y="773"/>
                </a:cubicBezTo>
                <a:cubicBezTo>
                  <a:pt x="253" y="774"/>
                  <a:pt x="253" y="774"/>
                  <a:pt x="253" y="774"/>
                </a:cubicBezTo>
                <a:cubicBezTo>
                  <a:pt x="253" y="773"/>
                  <a:pt x="253" y="773"/>
                  <a:pt x="253" y="773"/>
                </a:cubicBezTo>
                <a:cubicBezTo>
                  <a:pt x="258" y="758"/>
                  <a:pt x="261" y="743"/>
                  <a:pt x="262" y="729"/>
                </a:cubicBezTo>
                <a:lnTo>
                  <a:pt x="262" y="728"/>
                </a:lnTo>
                <a:close/>
                <a:moveTo>
                  <a:pt x="290" y="711"/>
                </a:moveTo>
                <a:cubicBezTo>
                  <a:pt x="300" y="702"/>
                  <a:pt x="300" y="686"/>
                  <a:pt x="290" y="676"/>
                </a:cubicBezTo>
                <a:cubicBezTo>
                  <a:pt x="284" y="671"/>
                  <a:pt x="277" y="668"/>
                  <a:pt x="270" y="668"/>
                </a:cubicBezTo>
                <a:cubicBezTo>
                  <a:pt x="262" y="668"/>
                  <a:pt x="255" y="671"/>
                  <a:pt x="250" y="676"/>
                </a:cubicBezTo>
                <a:cubicBezTo>
                  <a:pt x="245" y="680"/>
                  <a:pt x="242" y="687"/>
                  <a:pt x="242" y="694"/>
                </a:cubicBezTo>
                <a:cubicBezTo>
                  <a:pt x="242" y="700"/>
                  <a:pt x="245" y="707"/>
                  <a:pt x="250" y="711"/>
                </a:cubicBezTo>
                <a:cubicBezTo>
                  <a:pt x="255" y="716"/>
                  <a:pt x="262" y="719"/>
                  <a:pt x="270" y="719"/>
                </a:cubicBezTo>
                <a:cubicBezTo>
                  <a:pt x="277" y="719"/>
                  <a:pt x="284" y="716"/>
                  <a:pt x="290" y="711"/>
                </a:cubicBezTo>
                <a:close/>
                <a:moveTo>
                  <a:pt x="320" y="761"/>
                </a:moveTo>
                <a:cubicBezTo>
                  <a:pt x="320" y="760"/>
                  <a:pt x="320" y="760"/>
                  <a:pt x="320" y="760"/>
                </a:cubicBezTo>
                <a:cubicBezTo>
                  <a:pt x="312" y="747"/>
                  <a:pt x="302" y="735"/>
                  <a:pt x="292" y="724"/>
                </a:cubicBezTo>
                <a:cubicBezTo>
                  <a:pt x="291" y="723"/>
                  <a:pt x="291" y="723"/>
                  <a:pt x="291" y="723"/>
                </a:cubicBezTo>
                <a:cubicBezTo>
                  <a:pt x="290" y="723"/>
                  <a:pt x="290" y="723"/>
                  <a:pt x="290" y="723"/>
                </a:cubicBezTo>
                <a:cubicBezTo>
                  <a:pt x="287" y="725"/>
                  <a:pt x="283" y="727"/>
                  <a:pt x="279" y="728"/>
                </a:cubicBezTo>
                <a:cubicBezTo>
                  <a:pt x="278" y="728"/>
                  <a:pt x="278" y="728"/>
                  <a:pt x="278" y="728"/>
                </a:cubicBezTo>
                <a:cubicBezTo>
                  <a:pt x="278" y="729"/>
                  <a:pt x="278" y="729"/>
                  <a:pt x="278" y="729"/>
                </a:cubicBezTo>
                <a:cubicBezTo>
                  <a:pt x="278" y="743"/>
                  <a:pt x="281" y="758"/>
                  <a:pt x="286" y="773"/>
                </a:cubicBezTo>
                <a:cubicBezTo>
                  <a:pt x="287" y="774"/>
                  <a:pt x="287" y="774"/>
                  <a:pt x="287" y="774"/>
                </a:cubicBezTo>
                <a:cubicBezTo>
                  <a:pt x="288" y="774"/>
                  <a:pt x="288" y="774"/>
                  <a:pt x="288" y="774"/>
                </a:cubicBezTo>
                <a:cubicBezTo>
                  <a:pt x="299" y="772"/>
                  <a:pt x="310" y="768"/>
                  <a:pt x="319" y="762"/>
                </a:cubicBezTo>
                <a:lnTo>
                  <a:pt x="320" y="761"/>
                </a:lnTo>
                <a:close/>
                <a:moveTo>
                  <a:pt x="358" y="709"/>
                </a:moveTo>
                <a:cubicBezTo>
                  <a:pt x="357" y="709"/>
                  <a:pt x="357" y="709"/>
                  <a:pt x="357" y="709"/>
                </a:cubicBezTo>
                <a:cubicBezTo>
                  <a:pt x="341" y="705"/>
                  <a:pt x="325" y="702"/>
                  <a:pt x="309" y="701"/>
                </a:cubicBezTo>
                <a:cubicBezTo>
                  <a:pt x="308" y="701"/>
                  <a:pt x="308" y="701"/>
                  <a:pt x="308" y="701"/>
                </a:cubicBezTo>
                <a:cubicBezTo>
                  <a:pt x="308" y="702"/>
                  <a:pt x="308" y="702"/>
                  <a:pt x="308" y="702"/>
                </a:cubicBezTo>
                <a:cubicBezTo>
                  <a:pt x="307" y="705"/>
                  <a:pt x="305" y="709"/>
                  <a:pt x="303" y="712"/>
                </a:cubicBezTo>
                <a:cubicBezTo>
                  <a:pt x="302" y="713"/>
                  <a:pt x="302" y="713"/>
                  <a:pt x="302" y="713"/>
                </a:cubicBezTo>
                <a:cubicBezTo>
                  <a:pt x="303" y="714"/>
                  <a:pt x="303" y="714"/>
                  <a:pt x="303" y="714"/>
                </a:cubicBezTo>
                <a:cubicBezTo>
                  <a:pt x="315" y="723"/>
                  <a:pt x="328" y="732"/>
                  <a:pt x="343" y="739"/>
                </a:cubicBezTo>
                <a:cubicBezTo>
                  <a:pt x="344" y="740"/>
                  <a:pt x="344" y="740"/>
                  <a:pt x="344" y="740"/>
                </a:cubicBezTo>
                <a:cubicBezTo>
                  <a:pt x="345" y="739"/>
                  <a:pt x="345" y="739"/>
                  <a:pt x="345" y="739"/>
                </a:cubicBezTo>
                <a:cubicBezTo>
                  <a:pt x="351" y="730"/>
                  <a:pt x="356" y="720"/>
                  <a:pt x="358" y="710"/>
                </a:cubicBezTo>
                <a:lnTo>
                  <a:pt x="358" y="709"/>
                </a:lnTo>
                <a:close/>
                <a:moveTo>
                  <a:pt x="358" y="678"/>
                </a:moveTo>
                <a:cubicBezTo>
                  <a:pt x="358" y="677"/>
                  <a:pt x="358" y="677"/>
                  <a:pt x="358" y="677"/>
                </a:cubicBezTo>
                <a:cubicBezTo>
                  <a:pt x="356" y="667"/>
                  <a:pt x="351" y="658"/>
                  <a:pt x="345" y="649"/>
                </a:cubicBezTo>
                <a:cubicBezTo>
                  <a:pt x="345" y="648"/>
                  <a:pt x="345" y="648"/>
                  <a:pt x="345" y="648"/>
                </a:cubicBezTo>
                <a:cubicBezTo>
                  <a:pt x="344" y="648"/>
                  <a:pt x="344" y="648"/>
                  <a:pt x="344" y="648"/>
                </a:cubicBezTo>
                <a:cubicBezTo>
                  <a:pt x="329" y="656"/>
                  <a:pt x="316" y="664"/>
                  <a:pt x="303" y="674"/>
                </a:cubicBezTo>
                <a:cubicBezTo>
                  <a:pt x="302" y="674"/>
                  <a:pt x="302" y="674"/>
                  <a:pt x="302" y="674"/>
                </a:cubicBezTo>
                <a:cubicBezTo>
                  <a:pt x="303" y="675"/>
                  <a:pt x="303" y="675"/>
                  <a:pt x="303" y="675"/>
                </a:cubicBezTo>
                <a:cubicBezTo>
                  <a:pt x="305" y="679"/>
                  <a:pt x="307" y="682"/>
                  <a:pt x="308" y="686"/>
                </a:cubicBezTo>
                <a:cubicBezTo>
                  <a:pt x="308" y="687"/>
                  <a:pt x="308" y="687"/>
                  <a:pt x="308" y="687"/>
                </a:cubicBezTo>
                <a:cubicBezTo>
                  <a:pt x="309" y="687"/>
                  <a:pt x="309" y="687"/>
                  <a:pt x="309" y="687"/>
                </a:cubicBezTo>
                <a:cubicBezTo>
                  <a:pt x="325" y="686"/>
                  <a:pt x="341" y="683"/>
                  <a:pt x="357" y="679"/>
                </a:cubicBezTo>
                <a:lnTo>
                  <a:pt x="358" y="678"/>
                </a:lnTo>
                <a:close/>
                <a:moveTo>
                  <a:pt x="250" y="124"/>
                </a:moveTo>
                <a:cubicBezTo>
                  <a:pt x="250" y="124"/>
                  <a:pt x="250" y="125"/>
                  <a:pt x="250" y="125"/>
                </a:cubicBezTo>
                <a:cubicBezTo>
                  <a:pt x="250" y="125"/>
                  <a:pt x="250" y="126"/>
                  <a:pt x="250" y="126"/>
                </a:cubicBezTo>
                <a:cubicBezTo>
                  <a:pt x="249" y="127"/>
                  <a:pt x="248" y="127"/>
                  <a:pt x="247" y="127"/>
                </a:cubicBezTo>
                <a:cubicBezTo>
                  <a:pt x="246" y="128"/>
                  <a:pt x="245" y="128"/>
                  <a:pt x="244" y="129"/>
                </a:cubicBezTo>
                <a:cubicBezTo>
                  <a:pt x="243" y="129"/>
                  <a:pt x="243" y="129"/>
                  <a:pt x="243" y="129"/>
                </a:cubicBezTo>
                <a:cubicBezTo>
                  <a:pt x="243" y="129"/>
                  <a:pt x="243" y="129"/>
                  <a:pt x="243" y="129"/>
                </a:cubicBezTo>
                <a:cubicBezTo>
                  <a:pt x="243" y="130"/>
                  <a:pt x="243" y="130"/>
                  <a:pt x="243" y="131"/>
                </a:cubicBezTo>
                <a:cubicBezTo>
                  <a:pt x="243" y="132"/>
                  <a:pt x="243" y="132"/>
                  <a:pt x="243" y="132"/>
                </a:cubicBezTo>
                <a:cubicBezTo>
                  <a:pt x="243" y="132"/>
                  <a:pt x="243" y="132"/>
                  <a:pt x="243" y="132"/>
                </a:cubicBezTo>
                <a:cubicBezTo>
                  <a:pt x="244" y="132"/>
                  <a:pt x="245" y="133"/>
                  <a:pt x="247" y="134"/>
                </a:cubicBezTo>
                <a:cubicBezTo>
                  <a:pt x="248" y="134"/>
                  <a:pt x="249" y="135"/>
                  <a:pt x="249" y="135"/>
                </a:cubicBezTo>
                <a:cubicBezTo>
                  <a:pt x="249" y="136"/>
                  <a:pt x="249" y="136"/>
                  <a:pt x="249" y="137"/>
                </a:cubicBezTo>
                <a:cubicBezTo>
                  <a:pt x="248" y="137"/>
                  <a:pt x="247" y="138"/>
                  <a:pt x="246" y="138"/>
                </a:cubicBezTo>
                <a:cubicBezTo>
                  <a:pt x="244" y="138"/>
                  <a:pt x="243" y="138"/>
                  <a:pt x="242" y="138"/>
                </a:cubicBezTo>
                <a:cubicBezTo>
                  <a:pt x="242" y="138"/>
                  <a:pt x="242" y="138"/>
                  <a:pt x="242" y="138"/>
                </a:cubicBezTo>
                <a:cubicBezTo>
                  <a:pt x="241" y="138"/>
                  <a:pt x="241" y="138"/>
                  <a:pt x="241" y="138"/>
                </a:cubicBezTo>
                <a:cubicBezTo>
                  <a:pt x="241" y="139"/>
                  <a:pt x="241" y="140"/>
                  <a:pt x="240" y="141"/>
                </a:cubicBezTo>
                <a:cubicBezTo>
                  <a:pt x="240" y="141"/>
                  <a:pt x="240" y="141"/>
                  <a:pt x="240" y="141"/>
                </a:cubicBezTo>
                <a:cubicBezTo>
                  <a:pt x="240" y="141"/>
                  <a:pt x="240" y="141"/>
                  <a:pt x="240" y="141"/>
                </a:cubicBezTo>
                <a:cubicBezTo>
                  <a:pt x="241" y="142"/>
                  <a:pt x="242" y="143"/>
                  <a:pt x="243" y="144"/>
                </a:cubicBezTo>
                <a:cubicBezTo>
                  <a:pt x="244" y="144"/>
                  <a:pt x="245" y="145"/>
                  <a:pt x="245" y="146"/>
                </a:cubicBezTo>
                <a:cubicBezTo>
                  <a:pt x="245" y="146"/>
                  <a:pt x="244" y="147"/>
                  <a:pt x="244" y="148"/>
                </a:cubicBezTo>
                <a:cubicBezTo>
                  <a:pt x="243" y="148"/>
                  <a:pt x="242" y="147"/>
                  <a:pt x="241" y="147"/>
                </a:cubicBezTo>
                <a:cubicBezTo>
                  <a:pt x="240" y="147"/>
                  <a:pt x="238" y="147"/>
                  <a:pt x="237" y="147"/>
                </a:cubicBezTo>
                <a:cubicBezTo>
                  <a:pt x="237" y="146"/>
                  <a:pt x="237" y="146"/>
                  <a:pt x="237" y="146"/>
                </a:cubicBezTo>
                <a:cubicBezTo>
                  <a:pt x="237" y="147"/>
                  <a:pt x="237" y="147"/>
                  <a:pt x="237" y="147"/>
                </a:cubicBezTo>
                <a:cubicBezTo>
                  <a:pt x="236" y="147"/>
                  <a:pt x="236" y="148"/>
                  <a:pt x="235" y="149"/>
                </a:cubicBezTo>
                <a:cubicBezTo>
                  <a:pt x="235" y="149"/>
                  <a:pt x="235" y="149"/>
                  <a:pt x="235" y="149"/>
                </a:cubicBezTo>
                <a:cubicBezTo>
                  <a:pt x="235" y="149"/>
                  <a:pt x="235" y="149"/>
                  <a:pt x="235" y="149"/>
                </a:cubicBezTo>
                <a:cubicBezTo>
                  <a:pt x="235" y="150"/>
                  <a:pt x="236" y="151"/>
                  <a:pt x="237" y="152"/>
                </a:cubicBezTo>
                <a:cubicBezTo>
                  <a:pt x="237" y="153"/>
                  <a:pt x="238" y="154"/>
                  <a:pt x="238" y="155"/>
                </a:cubicBezTo>
                <a:cubicBezTo>
                  <a:pt x="237" y="155"/>
                  <a:pt x="237" y="156"/>
                  <a:pt x="236" y="156"/>
                </a:cubicBezTo>
                <a:cubicBezTo>
                  <a:pt x="235" y="156"/>
                  <a:pt x="234" y="156"/>
                  <a:pt x="233" y="155"/>
                </a:cubicBezTo>
                <a:cubicBezTo>
                  <a:pt x="232" y="155"/>
                  <a:pt x="231" y="154"/>
                  <a:pt x="230" y="154"/>
                </a:cubicBezTo>
                <a:cubicBezTo>
                  <a:pt x="230" y="153"/>
                  <a:pt x="230" y="153"/>
                  <a:pt x="230" y="153"/>
                </a:cubicBezTo>
                <a:cubicBezTo>
                  <a:pt x="230" y="154"/>
                  <a:pt x="230" y="154"/>
                  <a:pt x="230" y="154"/>
                </a:cubicBezTo>
                <a:cubicBezTo>
                  <a:pt x="229" y="154"/>
                  <a:pt x="228" y="155"/>
                  <a:pt x="227" y="155"/>
                </a:cubicBezTo>
                <a:cubicBezTo>
                  <a:pt x="227" y="155"/>
                  <a:pt x="227" y="155"/>
                  <a:pt x="227" y="155"/>
                </a:cubicBezTo>
                <a:cubicBezTo>
                  <a:pt x="227" y="155"/>
                  <a:pt x="227" y="155"/>
                  <a:pt x="227" y="155"/>
                </a:cubicBezTo>
                <a:cubicBezTo>
                  <a:pt x="227" y="156"/>
                  <a:pt x="227" y="158"/>
                  <a:pt x="228" y="159"/>
                </a:cubicBezTo>
                <a:cubicBezTo>
                  <a:pt x="228" y="160"/>
                  <a:pt x="228" y="161"/>
                  <a:pt x="228" y="162"/>
                </a:cubicBezTo>
                <a:cubicBezTo>
                  <a:pt x="227" y="162"/>
                  <a:pt x="227" y="162"/>
                  <a:pt x="226" y="163"/>
                </a:cubicBezTo>
                <a:cubicBezTo>
                  <a:pt x="225" y="162"/>
                  <a:pt x="225" y="162"/>
                  <a:pt x="224" y="161"/>
                </a:cubicBezTo>
                <a:cubicBezTo>
                  <a:pt x="223" y="160"/>
                  <a:pt x="222" y="159"/>
                  <a:pt x="221" y="158"/>
                </a:cubicBezTo>
                <a:cubicBezTo>
                  <a:pt x="221" y="158"/>
                  <a:pt x="221" y="158"/>
                  <a:pt x="221" y="158"/>
                </a:cubicBezTo>
                <a:cubicBezTo>
                  <a:pt x="221" y="158"/>
                  <a:pt x="221" y="158"/>
                  <a:pt x="221" y="158"/>
                </a:cubicBezTo>
                <a:cubicBezTo>
                  <a:pt x="220" y="159"/>
                  <a:pt x="219" y="159"/>
                  <a:pt x="218" y="159"/>
                </a:cubicBezTo>
                <a:cubicBezTo>
                  <a:pt x="218" y="159"/>
                  <a:pt x="218" y="159"/>
                  <a:pt x="218" y="159"/>
                </a:cubicBezTo>
                <a:cubicBezTo>
                  <a:pt x="218" y="160"/>
                  <a:pt x="218" y="160"/>
                  <a:pt x="218" y="160"/>
                </a:cubicBezTo>
                <a:cubicBezTo>
                  <a:pt x="217" y="161"/>
                  <a:pt x="217" y="162"/>
                  <a:pt x="217" y="163"/>
                </a:cubicBezTo>
                <a:cubicBezTo>
                  <a:pt x="217" y="164"/>
                  <a:pt x="217" y="165"/>
                  <a:pt x="217" y="166"/>
                </a:cubicBezTo>
                <a:cubicBezTo>
                  <a:pt x="216" y="166"/>
                  <a:pt x="215" y="166"/>
                  <a:pt x="214" y="166"/>
                </a:cubicBezTo>
                <a:cubicBezTo>
                  <a:pt x="214" y="166"/>
                  <a:pt x="213" y="165"/>
                  <a:pt x="213" y="164"/>
                </a:cubicBezTo>
                <a:cubicBezTo>
                  <a:pt x="212" y="163"/>
                  <a:pt x="211" y="162"/>
                  <a:pt x="211" y="161"/>
                </a:cubicBezTo>
                <a:cubicBezTo>
                  <a:pt x="211" y="161"/>
                  <a:pt x="211" y="161"/>
                  <a:pt x="211" y="161"/>
                </a:cubicBezTo>
                <a:cubicBezTo>
                  <a:pt x="210" y="161"/>
                  <a:pt x="210" y="161"/>
                  <a:pt x="210" y="161"/>
                </a:cubicBezTo>
                <a:cubicBezTo>
                  <a:pt x="209" y="161"/>
                  <a:pt x="208" y="161"/>
                  <a:pt x="207" y="161"/>
                </a:cubicBezTo>
                <a:cubicBezTo>
                  <a:pt x="207" y="161"/>
                  <a:pt x="207" y="161"/>
                  <a:pt x="207" y="161"/>
                </a:cubicBezTo>
                <a:cubicBezTo>
                  <a:pt x="207" y="161"/>
                  <a:pt x="207" y="161"/>
                  <a:pt x="207" y="161"/>
                </a:cubicBezTo>
                <a:cubicBezTo>
                  <a:pt x="207" y="162"/>
                  <a:pt x="206" y="163"/>
                  <a:pt x="205" y="164"/>
                </a:cubicBezTo>
                <a:cubicBezTo>
                  <a:pt x="205" y="165"/>
                  <a:pt x="205" y="166"/>
                  <a:pt x="204" y="167"/>
                </a:cubicBezTo>
                <a:cubicBezTo>
                  <a:pt x="204" y="167"/>
                  <a:pt x="203" y="167"/>
                  <a:pt x="202" y="167"/>
                </a:cubicBezTo>
                <a:cubicBezTo>
                  <a:pt x="201" y="166"/>
                  <a:pt x="201" y="165"/>
                  <a:pt x="201" y="164"/>
                </a:cubicBezTo>
                <a:cubicBezTo>
                  <a:pt x="201" y="163"/>
                  <a:pt x="200" y="162"/>
                  <a:pt x="200" y="161"/>
                </a:cubicBezTo>
                <a:cubicBezTo>
                  <a:pt x="200" y="160"/>
                  <a:pt x="200" y="160"/>
                  <a:pt x="200" y="160"/>
                </a:cubicBezTo>
                <a:cubicBezTo>
                  <a:pt x="200" y="160"/>
                  <a:pt x="200" y="160"/>
                  <a:pt x="200" y="160"/>
                </a:cubicBezTo>
                <a:cubicBezTo>
                  <a:pt x="199" y="160"/>
                  <a:pt x="198" y="160"/>
                  <a:pt x="197" y="160"/>
                </a:cubicBezTo>
                <a:cubicBezTo>
                  <a:pt x="197" y="160"/>
                  <a:pt x="197" y="160"/>
                  <a:pt x="197" y="160"/>
                </a:cubicBezTo>
                <a:cubicBezTo>
                  <a:pt x="197" y="160"/>
                  <a:pt x="197" y="160"/>
                  <a:pt x="197" y="160"/>
                </a:cubicBezTo>
                <a:cubicBezTo>
                  <a:pt x="196" y="161"/>
                  <a:pt x="195" y="162"/>
                  <a:pt x="194" y="163"/>
                </a:cubicBezTo>
                <a:cubicBezTo>
                  <a:pt x="193" y="163"/>
                  <a:pt x="193" y="164"/>
                  <a:pt x="192" y="165"/>
                </a:cubicBezTo>
                <a:cubicBezTo>
                  <a:pt x="191" y="165"/>
                  <a:pt x="191" y="164"/>
                  <a:pt x="190" y="164"/>
                </a:cubicBezTo>
                <a:cubicBezTo>
                  <a:pt x="190" y="163"/>
                  <a:pt x="190" y="162"/>
                  <a:pt x="190" y="161"/>
                </a:cubicBezTo>
                <a:cubicBezTo>
                  <a:pt x="190" y="160"/>
                  <a:pt x="190" y="159"/>
                  <a:pt x="190" y="158"/>
                </a:cubicBezTo>
                <a:cubicBezTo>
                  <a:pt x="190" y="157"/>
                  <a:pt x="190" y="157"/>
                  <a:pt x="190" y="157"/>
                </a:cubicBezTo>
                <a:cubicBezTo>
                  <a:pt x="190" y="157"/>
                  <a:pt x="190" y="157"/>
                  <a:pt x="190" y="157"/>
                </a:cubicBezTo>
                <a:cubicBezTo>
                  <a:pt x="189" y="157"/>
                  <a:pt x="188" y="157"/>
                  <a:pt x="187" y="156"/>
                </a:cubicBezTo>
                <a:cubicBezTo>
                  <a:pt x="187" y="156"/>
                  <a:pt x="187" y="156"/>
                  <a:pt x="187" y="156"/>
                </a:cubicBezTo>
                <a:cubicBezTo>
                  <a:pt x="187" y="156"/>
                  <a:pt x="187" y="156"/>
                  <a:pt x="187" y="156"/>
                </a:cubicBezTo>
                <a:cubicBezTo>
                  <a:pt x="186" y="157"/>
                  <a:pt x="185" y="157"/>
                  <a:pt x="184" y="158"/>
                </a:cubicBezTo>
                <a:cubicBezTo>
                  <a:pt x="183" y="159"/>
                  <a:pt x="182" y="159"/>
                  <a:pt x="181" y="160"/>
                </a:cubicBezTo>
                <a:cubicBezTo>
                  <a:pt x="181" y="159"/>
                  <a:pt x="180" y="159"/>
                  <a:pt x="179" y="158"/>
                </a:cubicBezTo>
                <a:cubicBezTo>
                  <a:pt x="179" y="157"/>
                  <a:pt x="180" y="156"/>
                  <a:pt x="180" y="156"/>
                </a:cubicBezTo>
                <a:cubicBezTo>
                  <a:pt x="181" y="154"/>
                  <a:pt x="181" y="153"/>
                  <a:pt x="181" y="152"/>
                </a:cubicBezTo>
                <a:cubicBezTo>
                  <a:pt x="181" y="152"/>
                  <a:pt x="181" y="152"/>
                  <a:pt x="181" y="152"/>
                </a:cubicBezTo>
                <a:cubicBezTo>
                  <a:pt x="181" y="152"/>
                  <a:pt x="181" y="152"/>
                  <a:pt x="181" y="152"/>
                </a:cubicBezTo>
                <a:cubicBezTo>
                  <a:pt x="181" y="151"/>
                  <a:pt x="180" y="151"/>
                  <a:pt x="179" y="150"/>
                </a:cubicBezTo>
                <a:cubicBezTo>
                  <a:pt x="179" y="150"/>
                  <a:pt x="179" y="150"/>
                  <a:pt x="179" y="150"/>
                </a:cubicBezTo>
                <a:cubicBezTo>
                  <a:pt x="179" y="150"/>
                  <a:pt x="179" y="150"/>
                  <a:pt x="179" y="150"/>
                </a:cubicBezTo>
                <a:cubicBezTo>
                  <a:pt x="178" y="150"/>
                  <a:pt x="176" y="151"/>
                  <a:pt x="175" y="151"/>
                </a:cubicBezTo>
                <a:cubicBezTo>
                  <a:pt x="174" y="151"/>
                  <a:pt x="173" y="152"/>
                  <a:pt x="172" y="152"/>
                </a:cubicBezTo>
                <a:cubicBezTo>
                  <a:pt x="172" y="151"/>
                  <a:pt x="171" y="151"/>
                  <a:pt x="171" y="150"/>
                </a:cubicBezTo>
                <a:cubicBezTo>
                  <a:pt x="171" y="149"/>
                  <a:pt x="172" y="148"/>
                  <a:pt x="172" y="148"/>
                </a:cubicBezTo>
                <a:cubicBezTo>
                  <a:pt x="173" y="147"/>
                  <a:pt x="174" y="146"/>
                  <a:pt x="175" y="145"/>
                </a:cubicBezTo>
                <a:cubicBezTo>
                  <a:pt x="175" y="145"/>
                  <a:pt x="175" y="145"/>
                  <a:pt x="175" y="145"/>
                </a:cubicBezTo>
                <a:cubicBezTo>
                  <a:pt x="175" y="144"/>
                  <a:pt x="175" y="144"/>
                  <a:pt x="175" y="144"/>
                </a:cubicBezTo>
                <a:cubicBezTo>
                  <a:pt x="174" y="144"/>
                  <a:pt x="174" y="143"/>
                  <a:pt x="173" y="142"/>
                </a:cubicBezTo>
                <a:cubicBezTo>
                  <a:pt x="173" y="142"/>
                  <a:pt x="173" y="142"/>
                  <a:pt x="173" y="142"/>
                </a:cubicBezTo>
                <a:cubicBezTo>
                  <a:pt x="173" y="142"/>
                  <a:pt x="173" y="142"/>
                  <a:pt x="173" y="142"/>
                </a:cubicBezTo>
                <a:cubicBezTo>
                  <a:pt x="172" y="142"/>
                  <a:pt x="170" y="142"/>
                  <a:pt x="169" y="142"/>
                </a:cubicBezTo>
                <a:cubicBezTo>
                  <a:pt x="168" y="142"/>
                  <a:pt x="167" y="142"/>
                  <a:pt x="166" y="142"/>
                </a:cubicBezTo>
                <a:cubicBezTo>
                  <a:pt x="166" y="141"/>
                  <a:pt x="165" y="141"/>
                  <a:pt x="165" y="140"/>
                </a:cubicBezTo>
                <a:cubicBezTo>
                  <a:pt x="166" y="139"/>
                  <a:pt x="167" y="139"/>
                  <a:pt x="167" y="138"/>
                </a:cubicBezTo>
                <a:cubicBezTo>
                  <a:pt x="169" y="137"/>
                  <a:pt x="170" y="137"/>
                  <a:pt x="171" y="136"/>
                </a:cubicBezTo>
                <a:cubicBezTo>
                  <a:pt x="171" y="136"/>
                  <a:pt x="171" y="136"/>
                  <a:pt x="171" y="136"/>
                </a:cubicBezTo>
                <a:cubicBezTo>
                  <a:pt x="171" y="136"/>
                  <a:pt x="171" y="136"/>
                  <a:pt x="171" y="136"/>
                </a:cubicBezTo>
                <a:cubicBezTo>
                  <a:pt x="170" y="135"/>
                  <a:pt x="170" y="134"/>
                  <a:pt x="170" y="133"/>
                </a:cubicBezTo>
                <a:cubicBezTo>
                  <a:pt x="170" y="133"/>
                  <a:pt x="170" y="133"/>
                  <a:pt x="170" y="133"/>
                </a:cubicBezTo>
                <a:cubicBezTo>
                  <a:pt x="170" y="133"/>
                  <a:pt x="170" y="133"/>
                  <a:pt x="170" y="133"/>
                </a:cubicBezTo>
                <a:cubicBezTo>
                  <a:pt x="169" y="132"/>
                  <a:pt x="167" y="132"/>
                  <a:pt x="166" y="132"/>
                </a:cubicBezTo>
                <a:cubicBezTo>
                  <a:pt x="165" y="132"/>
                  <a:pt x="164" y="131"/>
                  <a:pt x="163" y="131"/>
                </a:cubicBezTo>
                <a:cubicBezTo>
                  <a:pt x="163" y="131"/>
                  <a:pt x="163" y="130"/>
                  <a:pt x="163" y="130"/>
                </a:cubicBezTo>
                <a:cubicBezTo>
                  <a:pt x="163" y="130"/>
                  <a:pt x="163" y="129"/>
                  <a:pt x="163" y="129"/>
                </a:cubicBezTo>
                <a:cubicBezTo>
                  <a:pt x="164" y="128"/>
                  <a:pt x="165" y="128"/>
                  <a:pt x="166" y="128"/>
                </a:cubicBezTo>
                <a:cubicBezTo>
                  <a:pt x="167" y="127"/>
                  <a:pt x="168" y="127"/>
                  <a:pt x="169" y="126"/>
                </a:cubicBezTo>
                <a:cubicBezTo>
                  <a:pt x="170" y="126"/>
                  <a:pt x="170" y="126"/>
                  <a:pt x="170" y="126"/>
                </a:cubicBezTo>
                <a:cubicBezTo>
                  <a:pt x="170" y="126"/>
                  <a:pt x="170" y="126"/>
                  <a:pt x="170" y="126"/>
                </a:cubicBezTo>
                <a:cubicBezTo>
                  <a:pt x="170" y="125"/>
                  <a:pt x="170" y="124"/>
                  <a:pt x="170" y="123"/>
                </a:cubicBezTo>
                <a:cubicBezTo>
                  <a:pt x="170" y="123"/>
                  <a:pt x="170" y="123"/>
                  <a:pt x="170" y="123"/>
                </a:cubicBezTo>
                <a:cubicBezTo>
                  <a:pt x="170" y="123"/>
                  <a:pt x="170" y="123"/>
                  <a:pt x="170" y="123"/>
                </a:cubicBezTo>
                <a:cubicBezTo>
                  <a:pt x="169" y="123"/>
                  <a:pt x="168" y="122"/>
                  <a:pt x="166" y="121"/>
                </a:cubicBezTo>
                <a:cubicBezTo>
                  <a:pt x="165" y="121"/>
                  <a:pt x="165" y="120"/>
                  <a:pt x="164" y="120"/>
                </a:cubicBezTo>
                <a:cubicBezTo>
                  <a:pt x="164" y="119"/>
                  <a:pt x="164" y="118"/>
                  <a:pt x="164" y="118"/>
                </a:cubicBezTo>
                <a:cubicBezTo>
                  <a:pt x="165" y="118"/>
                  <a:pt x="166" y="117"/>
                  <a:pt x="167" y="117"/>
                </a:cubicBezTo>
                <a:cubicBezTo>
                  <a:pt x="169" y="117"/>
                  <a:pt x="170" y="117"/>
                  <a:pt x="171" y="117"/>
                </a:cubicBezTo>
                <a:cubicBezTo>
                  <a:pt x="171" y="117"/>
                  <a:pt x="171" y="117"/>
                  <a:pt x="171" y="117"/>
                </a:cubicBezTo>
                <a:cubicBezTo>
                  <a:pt x="172" y="117"/>
                  <a:pt x="172" y="117"/>
                  <a:pt x="172" y="117"/>
                </a:cubicBezTo>
                <a:cubicBezTo>
                  <a:pt x="172" y="116"/>
                  <a:pt x="172" y="115"/>
                  <a:pt x="173" y="114"/>
                </a:cubicBezTo>
                <a:cubicBezTo>
                  <a:pt x="173" y="114"/>
                  <a:pt x="173" y="114"/>
                  <a:pt x="173" y="114"/>
                </a:cubicBezTo>
                <a:cubicBezTo>
                  <a:pt x="173" y="114"/>
                  <a:pt x="173" y="114"/>
                  <a:pt x="173" y="114"/>
                </a:cubicBezTo>
                <a:cubicBezTo>
                  <a:pt x="172" y="113"/>
                  <a:pt x="171" y="112"/>
                  <a:pt x="170" y="111"/>
                </a:cubicBezTo>
                <a:cubicBezTo>
                  <a:pt x="169" y="111"/>
                  <a:pt x="168" y="110"/>
                  <a:pt x="168" y="109"/>
                </a:cubicBezTo>
                <a:cubicBezTo>
                  <a:pt x="168" y="109"/>
                  <a:pt x="169" y="108"/>
                  <a:pt x="169" y="107"/>
                </a:cubicBezTo>
                <a:cubicBezTo>
                  <a:pt x="170" y="107"/>
                  <a:pt x="171" y="108"/>
                  <a:pt x="172" y="108"/>
                </a:cubicBezTo>
                <a:cubicBezTo>
                  <a:pt x="173" y="108"/>
                  <a:pt x="175" y="108"/>
                  <a:pt x="176" y="108"/>
                </a:cubicBezTo>
                <a:cubicBezTo>
                  <a:pt x="176" y="108"/>
                  <a:pt x="176" y="108"/>
                  <a:pt x="176" y="108"/>
                </a:cubicBezTo>
                <a:cubicBezTo>
                  <a:pt x="176" y="108"/>
                  <a:pt x="176" y="108"/>
                  <a:pt x="176" y="108"/>
                </a:cubicBezTo>
                <a:cubicBezTo>
                  <a:pt x="177" y="108"/>
                  <a:pt x="177" y="107"/>
                  <a:pt x="178" y="106"/>
                </a:cubicBezTo>
                <a:cubicBezTo>
                  <a:pt x="178" y="106"/>
                  <a:pt x="178" y="106"/>
                  <a:pt x="178" y="106"/>
                </a:cubicBezTo>
                <a:cubicBezTo>
                  <a:pt x="178" y="106"/>
                  <a:pt x="178" y="106"/>
                  <a:pt x="178" y="106"/>
                </a:cubicBezTo>
                <a:cubicBezTo>
                  <a:pt x="178" y="105"/>
                  <a:pt x="177" y="104"/>
                  <a:pt x="176" y="103"/>
                </a:cubicBezTo>
                <a:cubicBezTo>
                  <a:pt x="176" y="102"/>
                  <a:pt x="175" y="101"/>
                  <a:pt x="175" y="100"/>
                </a:cubicBezTo>
                <a:cubicBezTo>
                  <a:pt x="176" y="100"/>
                  <a:pt x="176" y="99"/>
                  <a:pt x="177" y="99"/>
                </a:cubicBezTo>
                <a:cubicBezTo>
                  <a:pt x="178" y="99"/>
                  <a:pt x="179" y="99"/>
                  <a:pt x="180" y="100"/>
                </a:cubicBezTo>
                <a:cubicBezTo>
                  <a:pt x="181" y="100"/>
                  <a:pt x="182" y="101"/>
                  <a:pt x="183" y="101"/>
                </a:cubicBezTo>
                <a:cubicBezTo>
                  <a:pt x="183" y="101"/>
                  <a:pt x="183" y="101"/>
                  <a:pt x="183" y="101"/>
                </a:cubicBezTo>
                <a:cubicBezTo>
                  <a:pt x="183" y="101"/>
                  <a:pt x="183" y="101"/>
                  <a:pt x="183" y="101"/>
                </a:cubicBezTo>
                <a:cubicBezTo>
                  <a:pt x="184" y="101"/>
                  <a:pt x="185" y="100"/>
                  <a:pt x="186" y="100"/>
                </a:cubicBezTo>
                <a:cubicBezTo>
                  <a:pt x="186" y="100"/>
                  <a:pt x="186" y="100"/>
                  <a:pt x="186" y="100"/>
                </a:cubicBezTo>
                <a:cubicBezTo>
                  <a:pt x="186" y="99"/>
                  <a:pt x="186" y="99"/>
                  <a:pt x="186" y="99"/>
                </a:cubicBezTo>
                <a:cubicBezTo>
                  <a:pt x="186" y="98"/>
                  <a:pt x="186" y="97"/>
                  <a:pt x="185" y="96"/>
                </a:cubicBezTo>
                <a:cubicBezTo>
                  <a:pt x="185" y="95"/>
                  <a:pt x="185" y="94"/>
                  <a:pt x="185" y="93"/>
                </a:cubicBezTo>
                <a:cubicBezTo>
                  <a:pt x="186" y="93"/>
                  <a:pt x="186" y="92"/>
                  <a:pt x="187" y="92"/>
                </a:cubicBezTo>
                <a:cubicBezTo>
                  <a:pt x="188" y="93"/>
                  <a:pt x="189" y="93"/>
                  <a:pt x="189" y="94"/>
                </a:cubicBezTo>
                <a:cubicBezTo>
                  <a:pt x="190" y="95"/>
                  <a:pt x="191" y="96"/>
                  <a:pt x="192" y="96"/>
                </a:cubicBezTo>
                <a:cubicBezTo>
                  <a:pt x="192" y="97"/>
                  <a:pt x="192" y="97"/>
                  <a:pt x="192" y="97"/>
                </a:cubicBezTo>
                <a:cubicBezTo>
                  <a:pt x="192" y="96"/>
                  <a:pt x="192" y="96"/>
                  <a:pt x="192" y="96"/>
                </a:cubicBezTo>
                <a:cubicBezTo>
                  <a:pt x="193" y="96"/>
                  <a:pt x="194" y="96"/>
                  <a:pt x="195" y="96"/>
                </a:cubicBezTo>
                <a:cubicBezTo>
                  <a:pt x="195" y="96"/>
                  <a:pt x="195" y="96"/>
                  <a:pt x="195" y="96"/>
                </a:cubicBezTo>
                <a:cubicBezTo>
                  <a:pt x="195" y="95"/>
                  <a:pt x="195" y="95"/>
                  <a:pt x="195" y="95"/>
                </a:cubicBezTo>
                <a:cubicBezTo>
                  <a:pt x="196" y="94"/>
                  <a:pt x="196" y="93"/>
                  <a:pt x="196" y="92"/>
                </a:cubicBezTo>
                <a:cubicBezTo>
                  <a:pt x="196" y="91"/>
                  <a:pt x="196" y="90"/>
                  <a:pt x="196" y="89"/>
                </a:cubicBezTo>
                <a:cubicBezTo>
                  <a:pt x="197" y="89"/>
                  <a:pt x="198" y="89"/>
                  <a:pt x="199" y="89"/>
                </a:cubicBezTo>
                <a:cubicBezTo>
                  <a:pt x="199" y="89"/>
                  <a:pt x="200" y="90"/>
                  <a:pt x="200" y="91"/>
                </a:cubicBezTo>
                <a:cubicBezTo>
                  <a:pt x="201" y="92"/>
                  <a:pt x="202" y="93"/>
                  <a:pt x="202" y="94"/>
                </a:cubicBezTo>
                <a:cubicBezTo>
                  <a:pt x="202" y="94"/>
                  <a:pt x="202" y="94"/>
                  <a:pt x="202" y="94"/>
                </a:cubicBezTo>
                <a:cubicBezTo>
                  <a:pt x="203" y="94"/>
                  <a:pt x="203" y="94"/>
                  <a:pt x="203" y="94"/>
                </a:cubicBezTo>
                <a:cubicBezTo>
                  <a:pt x="204" y="94"/>
                  <a:pt x="205" y="94"/>
                  <a:pt x="206" y="94"/>
                </a:cubicBezTo>
                <a:cubicBezTo>
                  <a:pt x="206" y="94"/>
                  <a:pt x="206" y="94"/>
                  <a:pt x="206" y="94"/>
                </a:cubicBezTo>
                <a:cubicBezTo>
                  <a:pt x="206" y="94"/>
                  <a:pt x="206" y="94"/>
                  <a:pt x="206" y="94"/>
                </a:cubicBezTo>
                <a:cubicBezTo>
                  <a:pt x="206" y="93"/>
                  <a:pt x="207" y="92"/>
                  <a:pt x="208" y="90"/>
                </a:cubicBezTo>
                <a:cubicBezTo>
                  <a:pt x="208" y="90"/>
                  <a:pt x="208" y="89"/>
                  <a:pt x="209" y="88"/>
                </a:cubicBezTo>
                <a:cubicBezTo>
                  <a:pt x="209" y="88"/>
                  <a:pt x="210" y="88"/>
                  <a:pt x="211" y="88"/>
                </a:cubicBezTo>
                <a:cubicBezTo>
                  <a:pt x="212" y="89"/>
                  <a:pt x="212" y="90"/>
                  <a:pt x="212" y="91"/>
                </a:cubicBezTo>
                <a:cubicBezTo>
                  <a:pt x="212" y="92"/>
                  <a:pt x="213" y="93"/>
                  <a:pt x="213" y="94"/>
                </a:cubicBezTo>
                <a:cubicBezTo>
                  <a:pt x="213" y="95"/>
                  <a:pt x="213" y="95"/>
                  <a:pt x="213" y="95"/>
                </a:cubicBezTo>
                <a:cubicBezTo>
                  <a:pt x="213" y="95"/>
                  <a:pt x="213" y="95"/>
                  <a:pt x="213" y="95"/>
                </a:cubicBezTo>
                <a:cubicBezTo>
                  <a:pt x="214" y="95"/>
                  <a:pt x="215" y="95"/>
                  <a:pt x="216" y="95"/>
                </a:cubicBezTo>
                <a:cubicBezTo>
                  <a:pt x="216" y="95"/>
                  <a:pt x="216" y="95"/>
                  <a:pt x="216" y="95"/>
                </a:cubicBezTo>
                <a:cubicBezTo>
                  <a:pt x="216" y="95"/>
                  <a:pt x="216" y="95"/>
                  <a:pt x="216" y="95"/>
                </a:cubicBezTo>
                <a:cubicBezTo>
                  <a:pt x="217" y="94"/>
                  <a:pt x="218" y="93"/>
                  <a:pt x="219" y="92"/>
                </a:cubicBezTo>
                <a:cubicBezTo>
                  <a:pt x="220" y="92"/>
                  <a:pt x="220" y="91"/>
                  <a:pt x="221" y="90"/>
                </a:cubicBezTo>
                <a:cubicBezTo>
                  <a:pt x="222" y="90"/>
                  <a:pt x="222" y="91"/>
                  <a:pt x="223" y="91"/>
                </a:cubicBezTo>
                <a:cubicBezTo>
                  <a:pt x="223" y="92"/>
                  <a:pt x="223" y="93"/>
                  <a:pt x="223" y="94"/>
                </a:cubicBezTo>
                <a:cubicBezTo>
                  <a:pt x="223" y="95"/>
                  <a:pt x="223" y="96"/>
                  <a:pt x="223" y="97"/>
                </a:cubicBezTo>
                <a:cubicBezTo>
                  <a:pt x="223" y="97"/>
                  <a:pt x="223" y="97"/>
                  <a:pt x="223" y="97"/>
                </a:cubicBezTo>
                <a:cubicBezTo>
                  <a:pt x="223" y="98"/>
                  <a:pt x="223" y="98"/>
                  <a:pt x="223" y="98"/>
                </a:cubicBezTo>
                <a:cubicBezTo>
                  <a:pt x="224" y="98"/>
                  <a:pt x="225" y="98"/>
                  <a:pt x="226" y="99"/>
                </a:cubicBezTo>
                <a:cubicBezTo>
                  <a:pt x="226" y="99"/>
                  <a:pt x="226" y="99"/>
                  <a:pt x="226" y="99"/>
                </a:cubicBezTo>
                <a:cubicBezTo>
                  <a:pt x="226" y="99"/>
                  <a:pt x="226" y="99"/>
                  <a:pt x="226" y="99"/>
                </a:cubicBezTo>
                <a:cubicBezTo>
                  <a:pt x="227" y="98"/>
                  <a:pt x="228" y="98"/>
                  <a:pt x="229" y="97"/>
                </a:cubicBezTo>
                <a:cubicBezTo>
                  <a:pt x="230" y="96"/>
                  <a:pt x="231" y="96"/>
                  <a:pt x="232" y="95"/>
                </a:cubicBezTo>
                <a:cubicBezTo>
                  <a:pt x="232" y="96"/>
                  <a:pt x="233" y="96"/>
                  <a:pt x="234" y="97"/>
                </a:cubicBezTo>
                <a:cubicBezTo>
                  <a:pt x="234" y="98"/>
                  <a:pt x="233" y="98"/>
                  <a:pt x="233" y="99"/>
                </a:cubicBezTo>
                <a:cubicBezTo>
                  <a:pt x="232" y="101"/>
                  <a:pt x="232" y="102"/>
                  <a:pt x="232" y="103"/>
                </a:cubicBezTo>
                <a:cubicBezTo>
                  <a:pt x="232" y="103"/>
                  <a:pt x="232" y="103"/>
                  <a:pt x="232" y="103"/>
                </a:cubicBezTo>
                <a:cubicBezTo>
                  <a:pt x="232" y="103"/>
                  <a:pt x="232" y="103"/>
                  <a:pt x="232" y="103"/>
                </a:cubicBezTo>
                <a:cubicBezTo>
                  <a:pt x="232" y="104"/>
                  <a:pt x="233" y="104"/>
                  <a:pt x="234" y="105"/>
                </a:cubicBezTo>
                <a:cubicBezTo>
                  <a:pt x="234" y="105"/>
                  <a:pt x="234" y="105"/>
                  <a:pt x="234" y="105"/>
                </a:cubicBezTo>
                <a:cubicBezTo>
                  <a:pt x="234" y="105"/>
                  <a:pt x="234" y="105"/>
                  <a:pt x="234" y="105"/>
                </a:cubicBezTo>
                <a:cubicBezTo>
                  <a:pt x="235" y="105"/>
                  <a:pt x="237" y="104"/>
                  <a:pt x="238" y="104"/>
                </a:cubicBezTo>
                <a:cubicBezTo>
                  <a:pt x="239" y="104"/>
                  <a:pt x="240" y="103"/>
                  <a:pt x="241" y="103"/>
                </a:cubicBezTo>
                <a:cubicBezTo>
                  <a:pt x="241" y="104"/>
                  <a:pt x="242" y="104"/>
                  <a:pt x="242" y="105"/>
                </a:cubicBezTo>
                <a:cubicBezTo>
                  <a:pt x="242" y="106"/>
                  <a:pt x="241" y="106"/>
                  <a:pt x="241" y="107"/>
                </a:cubicBezTo>
                <a:cubicBezTo>
                  <a:pt x="240" y="108"/>
                  <a:pt x="239" y="109"/>
                  <a:pt x="238" y="110"/>
                </a:cubicBezTo>
                <a:cubicBezTo>
                  <a:pt x="238" y="110"/>
                  <a:pt x="238" y="110"/>
                  <a:pt x="238" y="110"/>
                </a:cubicBezTo>
                <a:cubicBezTo>
                  <a:pt x="238" y="110"/>
                  <a:pt x="238" y="110"/>
                  <a:pt x="238" y="110"/>
                </a:cubicBezTo>
                <a:cubicBezTo>
                  <a:pt x="239" y="111"/>
                  <a:pt x="239" y="112"/>
                  <a:pt x="240" y="113"/>
                </a:cubicBezTo>
                <a:cubicBezTo>
                  <a:pt x="240" y="113"/>
                  <a:pt x="240" y="113"/>
                  <a:pt x="240" y="113"/>
                </a:cubicBezTo>
                <a:cubicBezTo>
                  <a:pt x="240" y="113"/>
                  <a:pt x="240" y="113"/>
                  <a:pt x="240" y="113"/>
                </a:cubicBezTo>
                <a:cubicBezTo>
                  <a:pt x="241" y="113"/>
                  <a:pt x="243" y="113"/>
                  <a:pt x="244" y="113"/>
                </a:cubicBezTo>
                <a:cubicBezTo>
                  <a:pt x="245" y="113"/>
                  <a:pt x="246" y="113"/>
                  <a:pt x="247" y="113"/>
                </a:cubicBezTo>
                <a:cubicBezTo>
                  <a:pt x="247" y="114"/>
                  <a:pt x="248" y="114"/>
                  <a:pt x="248" y="115"/>
                </a:cubicBezTo>
                <a:cubicBezTo>
                  <a:pt x="247" y="116"/>
                  <a:pt x="246" y="116"/>
                  <a:pt x="246" y="117"/>
                </a:cubicBezTo>
                <a:cubicBezTo>
                  <a:pt x="244" y="117"/>
                  <a:pt x="243" y="118"/>
                  <a:pt x="242" y="119"/>
                </a:cubicBezTo>
                <a:cubicBezTo>
                  <a:pt x="242" y="119"/>
                  <a:pt x="242" y="119"/>
                  <a:pt x="242" y="119"/>
                </a:cubicBezTo>
                <a:cubicBezTo>
                  <a:pt x="242" y="119"/>
                  <a:pt x="242" y="119"/>
                  <a:pt x="242" y="119"/>
                </a:cubicBezTo>
                <a:cubicBezTo>
                  <a:pt x="243" y="120"/>
                  <a:pt x="243" y="121"/>
                  <a:pt x="243" y="122"/>
                </a:cubicBezTo>
                <a:cubicBezTo>
                  <a:pt x="243" y="122"/>
                  <a:pt x="243" y="122"/>
                  <a:pt x="243" y="122"/>
                </a:cubicBezTo>
                <a:cubicBezTo>
                  <a:pt x="243" y="122"/>
                  <a:pt x="243" y="122"/>
                  <a:pt x="243" y="122"/>
                </a:cubicBezTo>
                <a:cubicBezTo>
                  <a:pt x="244" y="122"/>
                  <a:pt x="246" y="123"/>
                  <a:pt x="247" y="123"/>
                </a:cubicBezTo>
                <a:cubicBezTo>
                  <a:pt x="248" y="123"/>
                  <a:pt x="249" y="123"/>
                  <a:pt x="250" y="124"/>
                </a:cubicBezTo>
                <a:close/>
                <a:moveTo>
                  <a:pt x="204" y="117"/>
                </a:moveTo>
                <a:cubicBezTo>
                  <a:pt x="204" y="117"/>
                  <a:pt x="204" y="117"/>
                  <a:pt x="204" y="117"/>
                </a:cubicBezTo>
                <a:cubicBezTo>
                  <a:pt x="205" y="117"/>
                  <a:pt x="205" y="117"/>
                  <a:pt x="205" y="117"/>
                </a:cubicBezTo>
                <a:cubicBezTo>
                  <a:pt x="205" y="117"/>
                  <a:pt x="205" y="117"/>
                  <a:pt x="206" y="117"/>
                </a:cubicBezTo>
                <a:cubicBezTo>
                  <a:pt x="207" y="117"/>
                  <a:pt x="208" y="117"/>
                  <a:pt x="210" y="118"/>
                </a:cubicBezTo>
                <a:cubicBezTo>
                  <a:pt x="210" y="118"/>
                  <a:pt x="210" y="118"/>
                  <a:pt x="210" y="118"/>
                </a:cubicBezTo>
                <a:cubicBezTo>
                  <a:pt x="210" y="117"/>
                  <a:pt x="210" y="117"/>
                  <a:pt x="210" y="117"/>
                </a:cubicBezTo>
                <a:cubicBezTo>
                  <a:pt x="214" y="113"/>
                  <a:pt x="222" y="108"/>
                  <a:pt x="228" y="107"/>
                </a:cubicBezTo>
                <a:cubicBezTo>
                  <a:pt x="229" y="107"/>
                  <a:pt x="229" y="107"/>
                  <a:pt x="229" y="107"/>
                </a:cubicBezTo>
                <a:cubicBezTo>
                  <a:pt x="228" y="107"/>
                  <a:pt x="228" y="107"/>
                  <a:pt x="228" y="107"/>
                </a:cubicBezTo>
                <a:cubicBezTo>
                  <a:pt x="225" y="104"/>
                  <a:pt x="221" y="101"/>
                  <a:pt x="216" y="100"/>
                </a:cubicBezTo>
                <a:cubicBezTo>
                  <a:pt x="216" y="100"/>
                  <a:pt x="216" y="100"/>
                  <a:pt x="216" y="100"/>
                </a:cubicBezTo>
                <a:cubicBezTo>
                  <a:pt x="216" y="100"/>
                  <a:pt x="216" y="100"/>
                  <a:pt x="216" y="100"/>
                </a:cubicBezTo>
                <a:cubicBezTo>
                  <a:pt x="211" y="103"/>
                  <a:pt x="206" y="109"/>
                  <a:pt x="204" y="117"/>
                </a:cubicBezTo>
                <a:close/>
                <a:moveTo>
                  <a:pt x="210" y="124"/>
                </a:moveTo>
                <a:cubicBezTo>
                  <a:pt x="209" y="123"/>
                  <a:pt x="208" y="122"/>
                  <a:pt x="206" y="122"/>
                </a:cubicBezTo>
                <a:cubicBezTo>
                  <a:pt x="205" y="123"/>
                  <a:pt x="203" y="123"/>
                  <a:pt x="202" y="124"/>
                </a:cubicBezTo>
                <a:cubicBezTo>
                  <a:pt x="200" y="126"/>
                  <a:pt x="201" y="129"/>
                  <a:pt x="203" y="131"/>
                </a:cubicBezTo>
                <a:cubicBezTo>
                  <a:pt x="204" y="132"/>
                  <a:pt x="205" y="133"/>
                  <a:pt x="207" y="132"/>
                </a:cubicBezTo>
                <a:cubicBezTo>
                  <a:pt x="208" y="132"/>
                  <a:pt x="210" y="132"/>
                  <a:pt x="211" y="131"/>
                </a:cubicBezTo>
                <a:cubicBezTo>
                  <a:pt x="212" y="130"/>
                  <a:pt x="212" y="128"/>
                  <a:pt x="212" y="127"/>
                </a:cubicBezTo>
                <a:cubicBezTo>
                  <a:pt x="212" y="126"/>
                  <a:pt x="211" y="125"/>
                  <a:pt x="210" y="124"/>
                </a:cubicBezTo>
                <a:close/>
                <a:moveTo>
                  <a:pt x="197" y="121"/>
                </a:moveTo>
                <a:cubicBezTo>
                  <a:pt x="197" y="122"/>
                  <a:pt x="197" y="122"/>
                  <a:pt x="197" y="122"/>
                </a:cubicBezTo>
                <a:cubicBezTo>
                  <a:pt x="197" y="121"/>
                  <a:pt x="197" y="121"/>
                  <a:pt x="197" y="121"/>
                </a:cubicBezTo>
                <a:cubicBezTo>
                  <a:pt x="198" y="120"/>
                  <a:pt x="200" y="119"/>
                  <a:pt x="201" y="118"/>
                </a:cubicBezTo>
                <a:cubicBezTo>
                  <a:pt x="201" y="118"/>
                  <a:pt x="201" y="118"/>
                  <a:pt x="201" y="118"/>
                </a:cubicBezTo>
                <a:cubicBezTo>
                  <a:pt x="201" y="118"/>
                  <a:pt x="201" y="118"/>
                  <a:pt x="201" y="118"/>
                </a:cubicBezTo>
                <a:cubicBezTo>
                  <a:pt x="201" y="112"/>
                  <a:pt x="203" y="104"/>
                  <a:pt x="206" y="99"/>
                </a:cubicBezTo>
                <a:cubicBezTo>
                  <a:pt x="206" y="99"/>
                  <a:pt x="206" y="99"/>
                  <a:pt x="206" y="99"/>
                </a:cubicBezTo>
                <a:cubicBezTo>
                  <a:pt x="206" y="99"/>
                  <a:pt x="206" y="99"/>
                  <a:pt x="206" y="99"/>
                </a:cubicBezTo>
                <a:cubicBezTo>
                  <a:pt x="205" y="99"/>
                  <a:pt x="205" y="99"/>
                  <a:pt x="204" y="99"/>
                </a:cubicBezTo>
                <a:cubicBezTo>
                  <a:pt x="200" y="99"/>
                  <a:pt x="196" y="100"/>
                  <a:pt x="192" y="102"/>
                </a:cubicBezTo>
                <a:cubicBezTo>
                  <a:pt x="192" y="102"/>
                  <a:pt x="192" y="102"/>
                  <a:pt x="192" y="102"/>
                </a:cubicBezTo>
                <a:cubicBezTo>
                  <a:pt x="192" y="102"/>
                  <a:pt x="192" y="102"/>
                  <a:pt x="192" y="102"/>
                </a:cubicBezTo>
                <a:cubicBezTo>
                  <a:pt x="190" y="107"/>
                  <a:pt x="192" y="115"/>
                  <a:pt x="197" y="121"/>
                </a:cubicBezTo>
                <a:close/>
                <a:moveTo>
                  <a:pt x="176" y="119"/>
                </a:moveTo>
                <a:cubicBezTo>
                  <a:pt x="176" y="119"/>
                  <a:pt x="176" y="119"/>
                  <a:pt x="176" y="119"/>
                </a:cubicBezTo>
                <a:cubicBezTo>
                  <a:pt x="179" y="123"/>
                  <a:pt x="186" y="128"/>
                  <a:pt x="195" y="129"/>
                </a:cubicBezTo>
                <a:cubicBezTo>
                  <a:pt x="195" y="130"/>
                  <a:pt x="195" y="130"/>
                  <a:pt x="195" y="130"/>
                </a:cubicBezTo>
                <a:cubicBezTo>
                  <a:pt x="195" y="129"/>
                  <a:pt x="195" y="129"/>
                  <a:pt x="195" y="129"/>
                </a:cubicBezTo>
                <a:cubicBezTo>
                  <a:pt x="195" y="129"/>
                  <a:pt x="195" y="128"/>
                  <a:pt x="195" y="128"/>
                </a:cubicBezTo>
                <a:cubicBezTo>
                  <a:pt x="195" y="127"/>
                  <a:pt x="195" y="126"/>
                  <a:pt x="196" y="125"/>
                </a:cubicBezTo>
                <a:cubicBezTo>
                  <a:pt x="196" y="124"/>
                  <a:pt x="196" y="124"/>
                  <a:pt x="196" y="124"/>
                </a:cubicBezTo>
                <a:cubicBezTo>
                  <a:pt x="195" y="124"/>
                  <a:pt x="195" y="124"/>
                  <a:pt x="195" y="124"/>
                </a:cubicBezTo>
                <a:cubicBezTo>
                  <a:pt x="191" y="120"/>
                  <a:pt x="185" y="113"/>
                  <a:pt x="184" y="108"/>
                </a:cubicBezTo>
                <a:cubicBezTo>
                  <a:pt x="184" y="107"/>
                  <a:pt x="184" y="107"/>
                  <a:pt x="184" y="107"/>
                </a:cubicBezTo>
                <a:cubicBezTo>
                  <a:pt x="183" y="108"/>
                  <a:pt x="183" y="108"/>
                  <a:pt x="183" y="108"/>
                </a:cubicBezTo>
                <a:cubicBezTo>
                  <a:pt x="180" y="111"/>
                  <a:pt x="178" y="115"/>
                  <a:pt x="176" y="119"/>
                </a:cubicBezTo>
                <a:close/>
                <a:moveTo>
                  <a:pt x="185" y="141"/>
                </a:moveTo>
                <a:cubicBezTo>
                  <a:pt x="190" y="141"/>
                  <a:pt x="196" y="139"/>
                  <a:pt x="200" y="136"/>
                </a:cubicBezTo>
                <a:cubicBezTo>
                  <a:pt x="200" y="136"/>
                  <a:pt x="200" y="136"/>
                  <a:pt x="200" y="136"/>
                </a:cubicBezTo>
                <a:cubicBezTo>
                  <a:pt x="200" y="136"/>
                  <a:pt x="200" y="136"/>
                  <a:pt x="200" y="136"/>
                </a:cubicBezTo>
                <a:cubicBezTo>
                  <a:pt x="198" y="135"/>
                  <a:pt x="197" y="134"/>
                  <a:pt x="196" y="132"/>
                </a:cubicBezTo>
                <a:cubicBezTo>
                  <a:pt x="196" y="132"/>
                  <a:pt x="196" y="132"/>
                  <a:pt x="196" y="132"/>
                </a:cubicBezTo>
                <a:cubicBezTo>
                  <a:pt x="196" y="132"/>
                  <a:pt x="196" y="132"/>
                  <a:pt x="196" y="132"/>
                </a:cubicBezTo>
                <a:cubicBezTo>
                  <a:pt x="190" y="132"/>
                  <a:pt x="180" y="131"/>
                  <a:pt x="175" y="128"/>
                </a:cubicBezTo>
                <a:cubicBezTo>
                  <a:pt x="175" y="128"/>
                  <a:pt x="175" y="128"/>
                  <a:pt x="175" y="128"/>
                </a:cubicBezTo>
                <a:cubicBezTo>
                  <a:pt x="175" y="128"/>
                  <a:pt x="175" y="128"/>
                  <a:pt x="175" y="128"/>
                </a:cubicBezTo>
                <a:cubicBezTo>
                  <a:pt x="175" y="129"/>
                  <a:pt x="175" y="129"/>
                  <a:pt x="175" y="129"/>
                </a:cubicBezTo>
                <a:cubicBezTo>
                  <a:pt x="175" y="133"/>
                  <a:pt x="176" y="137"/>
                  <a:pt x="178" y="140"/>
                </a:cubicBezTo>
                <a:cubicBezTo>
                  <a:pt x="178" y="141"/>
                  <a:pt x="178" y="141"/>
                  <a:pt x="178" y="141"/>
                </a:cubicBezTo>
                <a:cubicBezTo>
                  <a:pt x="178" y="141"/>
                  <a:pt x="178" y="141"/>
                  <a:pt x="178" y="141"/>
                </a:cubicBezTo>
                <a:cubicBezTo>
                  <a:pt x="180" y="141"/>
                  <a:pt x="183" y="141"/>
                  <a:pt x="185" y="141"/>
                </a:cubicBezTo>
                <a:close/>
                <a:moveTo>
                  <a:pt x="209" y="138"/>
                </a:moveTo>
                <a:cubicBezTo>
                  <a:pt x="209" y="138"/>
                  <a:pt x="209" y="138"/>
                  <a:pt x="209" y="138"/>
                </a:cubicBezTo>
                <a:cubicBezTo>
                  <a:pt x="208" y="138"/>
                  <a:pt x="208" y="138"/>
                  <a:pt x="208" y="138"/>
                </a:cubicBezTo>
                <a:cubicBezTo>
                  <a:pt x="207" y="138"/>
                  <a:pt x="205" y="138"/>
                  <a:pt x="203" y="137"/>
                </a:cubicBezTo>
                <a:cubicBezTo>
                  <a:pt x="203" y="137"/>
                  <a:pt x="203" y="137"/>
                  <a:pt x="203" y="137"/>
                </a:cubicBezTo>
                <a:cubicBezTo>
                  <a:pt x="203" y="137"/>
                  <a:pt x="203" y="137"/>
                  <a:pt x="203" y="137"/>
                </a:cubicBezTo>
                <a:cubicBezTo>
                  <a:pt x="199" y="142"/>
                  <a:pt x="191" y="147"/>
                  <a:pt x="185" y="148"/>
                </a:cubicBezTo>
                <a:cubicBezTo>
                  <a:pt x="184" y="148"/>
                  <a:pt x="184" y="148"/>
                  <a:pt x="184" y="148"/>
                </a:cubicBezTo>
                <a:cubicBezTo>
                  <a:pt x="185" y="148"/>
                  <a:pt x="185" y="148"/>
                  <a:pt x="185" y="148"/>
                </a:cubicBezTo>
                <a:cubicBezTo>
                  <a:pt x="188" y="151"/>
                  <a:pt x="192" y="153"/>
                  <a:pt x="197" y="155"/>
                </a:cubicBezTo>
                <a:cubicBezTo>
                  <a:pt x="197" y="155"/>
                  <a:pt x="197" y="155"/>
                  <a:pt x="197" y="155"/>
                </a:cubicBezTo>
                <a:cubicBezTo>
                  <a:pt x="197" y="155"/>
                  <a:pt x="197" y="155"/>
                  <a:pt x="197" y="155"/>
                </a:cubicBezTo>
                <a:cubicBezTo>
                  <a:pt x="202" y="152"/>
                  <a:pt x="207" y="146"/>
                  <a:pt x="209" y="138"/>
                </a:cubicBezTo>
                <a:close/>
                <a:moveTo>
                  <a:pt x="216" y="134"/>
                </a:moveTo>
                <a:cubicBezTo>
                  <a:pt x="216" y="133"/>
                  <a:pt x="216" y="133"/>
                  <a:pt x="216" y="133"/>
                </a:cubicBezTo>
                <a:cubicBezTo>
                  <a:pt x="216" y="134"/>
                  <a:pt x="216" y="134"/>
                  <a:pt x="216" y="134"/>
                </a:cubicBezTo>
                <a:cubicBezTo>
                  <a:pt x="215" y="135"/>
                  <a:pt x="213" y="136"/>
                  <a:pt x="212" y="137"/>
                </a:cubicBezTo>
                <a:cubicBezTo>
                  <a:pt x="212" y="137"/>
                  <a:pt x="212" y="137"/>
                  <a:pt x="212" y="137"/>
                </a:cubicBezTo>
                <a:cubicBezTo>
                  <a:pt x="212" y="137"/>
                  <a:pt x="212" y="137"/>
                  <a:pt x="212" y="137"/>
                </a:cubicBezTo>
                <a:cubicBezTo>
                  <a:pt x="212" y="143"/>
                  <a:pt x="210" y="151"/>
                  <a:pt x="207" y="156"/>
                </a:cubicBezTo>
                <a:cubicBezTo>
                  <a:pt x="207" y="156"/>
                  <a:pt x="207" y="156"/>
                  <a:pt x="207" y="156"/>
                </a:cubicBezTo>
                <a:cubicBezTo>
                  <a:pt x="207" y="156"/>
                  <a:pt x="207" y="156"/>
                  <a:pt x="207" y="156"/>
                </a:cubicBezTo>
                <a:cubicBezTo>
                  <a:pt x="208" y="156"/>
                  <a:pt x="208" y="156"/>
                  <a:pt x="209" y="156"/>
                </a:cubicBezTo>
                <a:cubicBezTo>
                  <a:pt x="213" y="156"/>
                  <a:pt x="217" y="155"/>
                  <a:pt x="221" y="153"/>
                </a:cubicBezTo>
                <a:cubicBezTo>
                  <a:pt x="221" y="153"/>
                  <a:pt x="221" y="153"/>
                  <a:pt x="221" y="153"/>
                </a:cubicBezTo>
                <a:cubicBezTo>
                  <a:pt x="221" y="153"/>
                  <a:pt x="221" y="153"/>
                  <a:pt x="221" y="153"/>
                </a:cubicBezTo>
                <a:cubicBezTo>
                  <a:pt x="223" y="148"/>
                  <a:pt x="221" y="140"/>
                  <a:pt x="216" y="134"/>
                </a:cubicBezTo>
                <a:close/>
                <a:moveTo>
                  <a:pt x="237" y="136"/>
                </a:moveTo>
                <a:cubicBezTo>
                  <a:pt x="237" y="136"/>
                  <a:pt x="237" y="136"/>
                  <a:pt x="237" y="136"/>
                </a:cubicBezTo>
                <a:cubicBezTo>
                  <a:pt x="234" y="132"/>
                  <a:pt x="227" y="127"/>
                  <a:pt x="218" y="125"/>
                </a:cubicBezTo>
                <a:cubicBezTo>
                  <a:pt x="218" y="125"/>
                  <a:pt x="218" y="125"/>
                  <a:pt x="218" y="125"/>
                </a:cubicBezTo>
                <a:cubicBezTo>
                  <a:pt x="218" y="126"/>
                  <a:pt x="218" y="126"/>
                  <a:pt x="218" y="126"/>
                </a:cubicBezTo>
                <a:cubicBezTo>
                  <a:pt x="218" y="126"/>
                  <a:pt x="218" y="127"/>
                  <a:pt x="218" y="127"/>
                </a:cubicBezTo>
                <a:cubicBezTo>
                  <a:pt x="218" y="128"/>
                  <a:pt x="218" y="129"/>
                  <a:pt x="217" y="130"/>
                </a:cubicBezTo>
                <a:cubicBezTo>
                  <a:pt x="217" y="131"/>
                  <a:pt x="217" y="131"/>
                  <a:pt x="217" y="131"/>
                </a:cubicBezTo>
                <a:cubicBezTo>
                  <a:pt x="218" y="131"/>
                  <a:pt x="218" y="131"/>
                  <a:pt x="218" y="131"/>
                </a:cubicBezTo>
                <a:cubicBezTo>
                  <a:pt x="222" y="135"/>
                  <a:pt x="228" y="142"/>
                  <a:pt x="229" y="147"/>
                </a:cubicBezTo>
                <a:cubicBezTo>
                  <a:pt x="229" y="148"/>
                  <a:pt x="229" y="148"/>
                  <a:pt x="229" y="148"/>
                </a:cubicBezTo>
                <a:cubicBezTo>
                  <a:pt x="230" y="147"/>
                  <a:pt x="230" y="147"/>
                  <a:pt x="230" y="147"/>
                </a:cubicBezTo>
                <a:cubicBezTo>
                  <a:pt x="233" y="144"/>
                  <a:pt x="235" y="140"/>
                  <a:pt x="237" y="136"/>
                </a:cubicBezTo>
                <a:close/>
                <a:moveTo>
                  <a:pt x="238" y="126"/>
                </a:moveTo>
                <a:cubicBezTo>
                  <a:pt x="238" y="122"/>
                  <a:pt x="237" y="118"/>
                  <a:pt x="235" y="114"/>
                </a:cubicBezTo>
                <a:cubicBezTo>
                  <a:pt x="235" y="114"/>
                  <a:pt x="235" y="114"/>
                  <a:pt x="235" y="114"/>
                </a:cubicBezTo>
                <a:cubicBezTo>
                  <a:pt x="235" y="114"/>
                  <a:pt x="235" y="114"/>
                  <a:pt x="235" y="114"/>
                </a:cubicBezTo>
                <a:cubicBezTo>
                  <a:pt x="233" y="114"/>
                  <a:pt x="230" y="114"/>
                  <a:pt x="228" y="114"/>
                </a:cubicBezTo>
                <a:cubicBezTo>
                  <a:pt x="223" y="114"/>
                  <a:pt x="217" y="116"/>
                  <a:pt x="213" y="119"/>
                </a:cubicBezTo>
                <a:cubicBezTo>
                  <a:pt x="213" y="119"/>
                  <a:pt x="213" y="119"/>
                  <a:pt x="213" y="119"/>
                </a:cubicBezTo>
                <a:cubicBezTo>
                  <a:pt x="213" y="119"/>
                  <a:pt x="213" y="119"/>
                  <a:pt x="213" y="119"/>
                </a:cubicBezTo>
                <a:cubicBezTo>
                  <a:pt x="215" y="120"/>
                  <a:pt x="216" y="121"/>
                  <a:pt x="217" y="122"/>
                </a:cubicBezTo>
                <a:cubicBezTo>
                  <a:pt x="217" y="123"/>
                  <a:pt x="217" y="123"/>
                  <a:pt x="217" y="123"/>
                </a:cubicBezTo>
                <a:cubicBezTo>
                  <a:pt x="217" y="123"/>
                  <a:pt x="217" y="123"/>
                  <a:pt x="217" y="123"/>
                </a:cubicBezTo>
                <a:cubicBezTo>
                  <a:pt x="223" y="122"/>
                  <a:pt x="233" y="124"/>
                  <a:pt x="238" y="127"/>
                </a:cubicBezTo>
                <a:cubicBezTo>
                  <a:pt x="238" y="127"/>
                  <a:pt x="238" y="127"/>
                  <a:pt x="238" y="127"/>
                </a:cubicBezTo>
                <a:cubicBezTo>
                  <a:pt x="238" y="127"/>
                  <a:pt x="238" y="127"/>
                  <a:pt x="238" y="127"/>
                </a:cubicBezTo>
                <a:cubicBezTo>
                  <a:pt x="238" y="126"/>
                  <a:pt x="238" y="126"/>
                  <a:pt x="238" y="126"/>
                </a:cubicBezTo>
                <a:close/>
                <a:moveTo>
                  <a:pt x="244" y="851"/>
                </a:moveTo>
                <a:cubicBezTo>
                  <a:pt x="244" y="852"/>
                  <a:pt x="244" y="852"/>
                  <a:pt x="244" y="852"/>
                </a:cubicBezTo>
                <a:cubicBezTo>
                  <a:pt x="244" y="853"/>
                  <a:pt x="244" y="853"/>
                  <a:pt x="244" y="853"/>
                </a:cubicBezTo>
                <a:cubicBezTo>
                  <a:pt x="243" y="854"/>
                  <a:pt x="242" y="854"/>
                  <a:pt x="242" y="854"/>
                </a:cubicBezTo>
                <a:cubicBezTo>
                  <a:pt x="240" y="855"/>
                  <a:pt x="239" y="855"/>
                  <a:pt x="239" y="855"/>
                </a:cubicBezTo>
                <a:cubicBezTo>
                  <a:pt x="238" y="855"/>
                  <a:pt x="238" y="855"/>
                  <a:pt x="238" y="855"/>
                </a:cubicBezTo>
                <a:cubicBezTo>
                  <a:pt x="238" y="856"/>
                  <a:pt x="238" y="856"/>
                  <a:pt x="238" y="856"/>
                </a:cubicBezTo>
                <a:cubicBezTo>
                  <a:pt x="238" y="856"/>
                  <a:pt x="238" y="857"/>
                  <a:pt x="238" y="858"/>
                </a:cubicBezTo>
                <a:cubicBezTo>
                  <a:pt x="238" y="858"/>
                  <a:pt x="238" y="858"/>
                  <a:pt x="238" y="858"/>
                </a:cubicBezTo>
                <a:cubicBezTo>
                  <a:pt x="238" y="858"/>
                  <a:pt x="238" y="858"/>
                  <a:pt x="238" y="858"/>
                </a:cubicBezTo>
                <a:cubicBezTo>
                  <a:pt x="239" y="859"/>
                  <a:pt x="240" y="859"/>
                  <a:pt x="241" y="860"/>
                </a:cubicBezTo>
                <a:cubicBezTo>
                  <a:pt x="242" y="860"/>
                  <a:pt x="243" y="860"/>
                  <a:pt x="243" y="861"/>
                </a:cubicBezTo>
                <a:cubicBezTo>
                  <a:pt x="243" y="861"/>
                  <a:pt x="243" y="862"/>
                  <a:pt x="243" y="863"/>
                </a:cubicBezTo>
                <a:cubicBezTo>
                  <a:pt x="242" y="863"/>
                  <a:pt x="241" y="863"/>
                  <a:pt x="240" y="863"/>
                </a:cubicBezTo>
                <a:cubicBezTo>
                  <a:pt x="239" y="863"/>
                  <a:pt x="238" y="863"/>
                  <a:pt x="237" y="863"/>
                </a:cubicBezTo>
                <a:cubicBezTo>
                  <a:pt x="237" y="863"/>
                  <a:pt x="237" y="863"/>
                  <a:pt x="237" y="863"/>
                </a:cubicBezTo>
                <a:cubicBezTo>
                  <a:pt x="237" y="864"/>
                  <a:pt x="237" y="864"/>
                  <a:pt x="237" y="864"/>
                </a:cubicBezTo>
                <a:cubicBezTo>
                  <a:pt x="236" y="864"/>
                  <a:pt x="236" y="865"/>
                  <a:pt x="236" y="866"/>
                </a:cubicBezTo>
                <a:cubicBezTo>
                  <a:pt x="236" y="866"/>
                  <a:pt x="236" y="866"/>
                  <a:pt x="236" y="866"/>
                </a:cubicBezTo>
                <a:cubicBezTo>
                  <a:pt x="236" y="866"/>
                  <a:pt x="236" y="866"/>
                  <a:pt x="236" y="866"/>
                </a:cubicBezTo>
                <a:cubicBezTo>
                  <a:pt x="236" y="867"/>
                  <a:pt x="237" y="867"/>
                  <a:pt x="238" y="868"/>
                </a:cubicBezTo>
                <a:cubicBezTo>
                  <a:pt x="239" y="869"/>
                  <a:pt x="239" y="869"/>
                  <a:pt x="240" y="870"/>
                </a:cubicBezTo>
                <a:cubicBezTo>
                  <a:pt x="240" y="870"/>
                  <a:pt x="239" y="871"/>
                  <a:pt x="239" y="872"/>
                </a:cubicBezTo>
                <a:cubicBezTo>
                  <a:pt x="238" y="872"/>
                  <a:pt x="237" y="871"/>
                  <a:pt x="236" y="871"/>
                </a:cubicBezTo>
                <a:cubicBezTo>
                  <a:pt x="235" y="871"/>
                  <a:pt x="234" y="871"/>
                  <a:pt x="233" y="871"/>
                </a:cubicBezTo>
                <a:cubicBezTo>
                  <a:pt x="233" y="871"/>
                  <a:pt x="233" y="871"/>
                  <a:pt x="233" y="871"/>
                </a:cubicBezTo>
                <a:cubicBezTo>
                  <a:pt x="233" y="871"/>
                  <a:pt x="233" y="871"/>
                  <a:pt x="233" y="871"/>
                </a:cubicBezTo>
                <a:cubicBezTo>
                  <a:pt x="232" y="871"/>
                  <a:pt x="232" y="872"/>
                  <a:pt x="231" y="873"/>
                </a:cubicBezTo>
                <a:cubicBezTo>
                  <a:pt x="231" y="873"/>
                  <a:pt x="231" y="873"/>
                  <a:pt x="231" y="873"/>
                </a:cubicBezTo>
                <a:cubicBezTo>
                  <a:pt x="231" y="873"/>
                  <a:pt x="231" y="873"/>
                  <a:pt x="231" y="873"/>
                </a:cubicBezTo>
                <a:cubicBezTo>
                  <a:pt x="231" y="874"/>
                  <a:pt x="232" y="875"/>
                  <a:pt x="233" y="876"/>
                </a:cubicBezTo>
                <a:cubicBezTo>
                  <a:pt x="233" y="876"/>
                  <a:pt x="233" y="877"/>
                  <a:pt x="234" y="878"/>
                </a:cubicBezTo>
                <a:cubicBezTo>
                  <a:pt x="233" y="878"/>
                  <a:pt x="233" y="879"/>
                  <a:pt x="232" y="879"/>
                </a:cubicBezTo>
                <a:cubicBezTo>
                  <a:pt x="231" y="879"/>
                  <a:pt x="231" y="878"/>
                  <a:pt x="230" y="878"/>
                </a:cubicBezTo>
                <a:cubicBezTo>
                  <a:pt x="229" y="878"/>
                  <a:pt x="228" y="877"/>
                  <a:pt x="227" y="877"/>
                </a:cubicBezTo>
                <a:cubicBezTo>
                  <a:pt x="227" y="877"/>
                  <a:pt x="227" y="877"/>
                  <a:pt x="227" y="877"/>
                </a:cubicBezTo>
                <a:cubicBezTo>
                  <a:pt x="227" y="877"/>
                  <a:pt x="227" y="877"/>
                  <a:pt x="227" y="877"/>
                </a:cubicBezTo>
                <a:cubicBezTo>
                  <a:pt x="226" y="877"/>
                  <a:pt x="225" y="878"/>
                  <a:pt x="225" y="878"/>
                </a:cubicBezTo>
                <a:cubicBezTo>
                  <a:pt x="224" y="878"/>
                  <a:pt x="224" y="878"/>
                  <a:pt x="224" y="878"/>
                </a:cubicBezTo>
                <a:cubicBezTo>
                  <a:pt x="224" y="878"/>
                  <a:pt x="224" y="878"/>
                  <a:pt x="224" y="878"/>
                </a:cubicBezTo>
                <a:cubicBezTo>
                  <a:pt x="224" y="879"/>
                  <a:pt x="225" y="880"/>
                  <a:pt x="225" y="881"/>
                </a:cubicBezTo>
                <a:cubicBezTo>
                  <a:pt x="225" y="882"/>
                  <a:pt x="225" y="883"/>
                  <a:pt x="225" y="884"/>
                </a:cubicBezTo>
                <a:cubicBezTo>
                  <a:pt x="225" y="884"/>
                  <a:pt x="224" y="884"/>
                  <a:pt x="223" y="885"/>
                </a:cubicBezTo>
                <a:cubicBezTo>
                  <a:pt x="223" y="884"/>
                  <a:pt x="222" y="884"/>
                  <a:pt x="222" y="883"/>
                </a:cubicBezTo>
                <a:cubicBezTo>
                  <a:pt x="221" y="882"/>
                  <a:pt x="220" y="881"/>
                  <a:pt x="219" y="881"/>
                </a:cubicBezTo>
                <a:cubicBezTo>
                  <a:pt x="219" y="881"/>
                  <a:pt x="219" y="881"/>
                  <a:pt x="219" y="881"/>
                </a:cubicBezTo>
                <a:cubicBezTo>
                  <a:pt x="219" y="881"/>
                  <a:pt x="219" y="881"/>
                  <a:pt x="219" y="881"/>
                </a:cubicBezTo>
                <a:cubicBezTo>
                  <a:pt x="218" y="881"/>
                  <a:pt x="217" y="881"/>
                  <a:pt x="216" y="882"/>
                </a:cubicBezTo>
                <a:cubicBezTo>
                  <a:pt x="216" y="882"/>
                  <a:pt x="216" y="882"/>
                  <a:pt x="216" y="882"/>
                </a:cubicBezTo>
                <a:cubicBezTo>
                  <a:pt x="216" y="882"/>
                  <a:pt x="216" y="882"/>
                  <a:pt x="216" y="882"/>
                </a:cubicBezTo>
                <a:cubicBezTo>
                  <a:pt x="216" y="883"/>
                  <a:pt x="216" y="884"/>
                  <a:pt x="216" y="885"/>
                </a:cubicBezTo>
                <a:cubicBezTo>
                  <a:pt x="216" y="886"/>
                  <a:pt x="216" y="886"/>
                  <a:pt x="216" y="887"/>
                </a:cubicBezTo>
                <a:cubicBezTo>
                  <a:pt x="215" y="887"/>
                  <a:pt x="214" y="887"/>
                  <a:pt x="213" y="888"/>
                </a:cubicBezTo>
                <a:cubicBezTo>
                  <a:pt x="213" y="887"/>
                  <a:pt x="213" y="886"/>
                  <a:pt x="212" y="886"/>
                </a:cubicBezTo>
                <a:cubicBezTo>
                  <a:pt x="212" y="885"/>
                  <a:pt x="211" y="884"/>
                  <a:pt x="210" y="883"/>
                </a:cubicBezTo>
                <a:cubicBezTo>
                  <a:pt x="210" y="883"/>
                  <a:pt x="210" y="883"/>
                  <a:pt x="210" y="883"/>
                </a:cubicBezTo>
                <a:cubicBezTo>
                  <a:pt x="210" y="883"/>
                  <a:pt x="210" y="883"/>
                  <a:pt x="210" y="883"/>
                </a:cubicBezTo>
                <a:cubicBezTo>
                  <a:pt x="209" y="883"/>
                  <a:pt x="208" y="883"/>
                  <a:pt x="208" y="883"/>
                </a:cubicBezTo>
                <a:cubicBezTo>
                  <a:pt x="207" y="883"/>
                  <a:pt x="207" y="883"/>
                  <a:pt x="207" y="883"/>
                </a:cubicBezTo>
                <a:cubicBezTo>
                  <a:pt x="207" y="883"/>
                  <a:pt x="207" y="883"/>
                  <a:pt x="207" y="883"/>
                </a:cubicBezTo>
                <a:cubicBezTo>
                  <a:pt x="207" y="884"/>
                  <a:pt x="206" y="885"/>
                  <a:pt x="206" y="886"/>
                </a:cubicBezTo>
                <a:cubicBezTo>
                  <a:pt x="206" y="887"/>
                  <a:pt x="205" y="887"/>
                  <a:pt x="205" y="888"/>
                </a:cubicBezTo>
                <a:cubicBezTo>
                  <a:pt x="204" y="888"/>
                  <a:pt x="204" y="888"/>
                  <a:pt x="203" y="888"/>
                </a:cubicBezTo>
                <a:cubicBezTo>
                  <a:pt x="203" y="887"/>
                  <a:pt x="202" y="886"/>
                  <a:pt x="202" y="886"/>
                </a:cubicBezTo>
                <a:cubicBezTo>
                  <a:pt x="202" y="885"/>
                  <a:pt x="202" y="884"/>
                  <a:pt x="201" y="883"/>
                </a:cubicBezTo>
                <a:cubicBezTo>
                  <a:pt x="201" y="883"/>
                  <a:pt x="201" y="883"/>
                  <a:pt x="201" y="883"/>
                </a:cubicBezTo>
                <a:cubicBezTo>
                  <a:pt x="201" y="883"/>
                  <a:pt x="201" y="883"/>
                  <a:pt x="201" y="883"/>
                </a:cubicBezTo>
                <a:cubicBezTo>
                  <a:pt x="200" y="882"/>
                  <a:pt x="200" y="882"/>
                  <a:pt x="199" y="882"/>
                </a:cubicBezTo>
                <a:cubicBezTo>
                  <a:pt x="199" y="882"/>
                  <a:pt x="199" y="882"/>
                  <a:pt x="199" y="882"/>
                </a:cubicBezTo>
                <a:cubicBezTo>
                  <a:pt x="198" y="882"/>
                  <a:pt x="198" y="882"/>
                  <a:pt x="198" y="882"/>
                </a:cubicBezTo>
                <a:cubicBezTo>
                  <a:pt x="198" y="883"/>
                  <a:pt x="197" y="884"/>
                  <a:pt x="196" y="884"/>
                </a:cubicBezTo>
                <a:cubicBezTo>
                  <a:pt x="196" y="885"/>
                  <a:pt x="195" y="886"/>
                  <a:pt x="195" y="886"/>
                </a:cubicBezTo>
                <a:cubicBezTo>
                  <a:pt x="194" y="886"/>
                  <a:pt x="193" y="886"/>
                  <a:pt x="193" y="886"/>
                </a:cubicBezTo>
                <a:cubicBezTo>
                  <a:pt x="193" y="885"/>
                  <a:pt x="193" y="884"/>
                  <a:pt x="193" y="883"/>
                </a:cubicBezTo>
                <a:cubicBezTo>
                  <a:pt x="193" y="882"/>
                  <a:pt x="193" y="881"/>
                  <a:pt x="193" y="880"/>
                </a:cubicBezTo>
                <a:cubicBezTo>
                  <a:pt x="193" y="880"/>
                  <a:pt x="193" y="880"/>
                  <a:pt x="193" y="880"/>
                </a:cubicBezTo>
                <a:cubicBezTo>
                  <a:pt x="193" y="880"/>
                  <a:pt x="193" y="880"/>
                  <a:pt x="193" y="880"/>
                </a:cubicBezTo>
                <a:cubicBezTo>
                  <a:pt x="192" y="880"/>
                  <a:pt x="191" y="879"/>
                  <a:pt x="191" y="879"/>
                </a:cubicBezTo>
                <a:cubicBezTo>
                  <a:pt x="190" y="879"/>
                  <a:pt x="190" y="879"/>
                  <a:pt x="190" y="879"/>
                </a:cubicBezTo>
                <a:cubicBezTo>
                  <a:pt x="190" y="879"/>
                  <a:pt x="190" y="879"/>
                  <a:pt x="190" y="879"/>
                </a:cubicBezTo>
                <a:cubicBezTo>
                  <a:pt x="189" y="879"/>
                  <a:pt x="188" y="880"/>
                  <a:pt x="187" y="881"/>
                </a:cubicBezTo>
                <a:cubicBezTo>
                  <a:pt x="187" y="881"/>
                  <a:pt x="186" y="881"/>
                  <a:pt x="185" y="882"/>
                </a:cubicBezTo>
                <a:cubicBezTo>
                  <a:pt x="185" y="881"/>
                  <a:pt x="184" y="881"/>
                  <a:pt x="184" y="881"/>
                </a:cubicBezTo>
                <a:cubicBezTo>
                  <a:pt x="184" y="880"/>
                  <a:pt x="184" y="879"/>
                  <a:pt x="184" y="878"/>
                </a:cubicBezTo>
                <a:cubicBezTo>
                  <a:pt x="185" y="877"/>
                  <a:pt x="185" y="876"/>
                  <a:pt x="185" y="876"/>
                </a:cubicBezTo>
                <a:cubicBezTo>
                  <a:pt x="185" y="875"/>
                  <a:pt x="185" y="875"/>
                  <a:pt x="185" y="875"/>
                </a:cubicBezTo>
                <a:cubicBezTo>
                  <a:pt x="185" y="875"/>
                  <a:pt x="185" y="875"/>
                  <a:pt x="185" y="875"/>
                </a:cubicBezTo>
                <a:cubicBezTo>
                  <a:pt x="185" y="875"/>
                  <a:pt x="184" y="874"/>
                  <a:pt x="184" y="874"/>
                </a:cubicBezTo>
                <a:cubicBezTo>
                  <a:pt x="183" y="874"/>
                  <a:pt x="183" y="874"/>
                  <a:pt x="183" y="874"/>
                </a:cubicBezTo>
                <a:cubicBezTo>
                  <a:pt x="183" y="874"/>
                  <a:pt x="183" y="874"/>
                  <a:pt x="183" y="874"/>
                </a:cubicBezTo>
                <a:cubicBezTo>
                  <a:pt x="182" y="874"/>
                  <a:pt x="181" y="874"/>
                  <a:pt x="180" y="874"/>
                </a:cubicBezTo>
                <a:cubicBezTo>
                  <a:pt x="179" y="875"/>
                  <a:pt x="178" y="875"/>
                  <a:pt x="178" y="875"/>
                </a:cubicBezTo>
                <a:cubicBezTo>
                  <a:pt x="177" y="875"/>
                  <a:pt x="177" y="874"/>
                  <a:pt x="176" y="874"/>
                </a:cubicBezTo>
                <a:cubicBezTo>
                  <a:pt x="177" y="873"/>
                  <a:pt x="177" y="872"/>
                  <a:pt x="178" y="872"/>
                </a:cubicBezTo>
                <a:cubicBezTo>
                  <a:pt x="179" y="871"/>
                  <a:pt x="179" y="870"/>
                  <a:pt x="180" y="869"/>
                </a:cubicBezTo>
                <a:cubicBezTo>
                  <a:pt x="180" y="869"/>
                  <a:pt x="180" y="869"/>
                  <a:pt x="180" y="869"/>
                </a:cubicBezTo>
                <a:cubicBezTo>
                  <a:pt x="180" y="869"/>
                  <a:pt x="180" y="869"/>
                  <a:pt x="180" y="869"/>
                </a:cubicBezTo>
                <a:cubicBezTo>
                  <a:pt x="179" y="868"/>
                  <a:pt x="179" y="868"/>
                  <a:pt x="179" y="867"/>
                </a:cubicBezTo>
                <a:cubicBezTo>
                  <a:pt x="178" y="867"/>
                  <a:pt x="178" y="867"/>
                  <a:pt x="178" y="867"/>
                </a:cubicBezTo>
                <a:cubicBezTo>
                  <a:pt x="178" y="867"/>
                  <a:pt x="178" y="867"/>
                  <a:pt x="178" y="867"/>
                </a:cubicBezTo>
                <a:cubicBezTo>
                  <a:pt x="177" y="867"/>
                  <a:pt x="176" y="867"/>
                  <a:pt x="175" y="867"/>
                </a:cubicBezTo>
                <a:cubicBezTo>
                  <a:pt x="174" y="867"/>
                  <a:pt x="173" y="867"/>
                  <a:pt x="172" y="867"/>
                </a:cubicBezTo>
                <a:cubicBezTo>
                  <a:pt x="172" y="866"/>
                  <a:pt x="172" y="866"/>
                  <a:pt x="172" y="865"/>
                </a:cubicBezTo>
                <a:cubicBezTo>
                  <a:pt x="172" y="865"/>
                  <a:pt x="173" y="864"/>
                  <a:pt x="174" y="864"/>
                </a:cubicBezTo>
                <a:cubicBezTo>
                  <a:pt x="175" y="863"/>
                  <a:pt x="176" y="862"/>
                  <a:pt x="176" y="862"/>
                </a:cubicBezTo>
                <a:cubicBezTo>
                  <a:pt x="176" y="862"/>
                  <a:pt x="176" y="862"/>
                  <a:pt x="176" y="862"/>
                </a:cubicBezTo>
                <a:cubicBezTo>
                  <a:pt x="176" y="861"/>
                  <a:pt x="176" y="861"/>
                  <a:pt x="176" y="861"/>
                </a:cubicBezTo>
                <a:cubicBezTo>
                  <a:pt x="176" y="861"/>
                  <a:pt x="176" y="860"/>
                  <a:pt x="176" y="859"/>
                </a:cubicBezTo>
                <a:cubicBezTo>
                  <a:pt x="176" y="859"/>
                  <a:pt x="176" y="859"/>
                  <a:pt x="176" y="859"/>
                </a:cubicBezTo>
                <a:cubicBezTo>
                  <a:pt x="176" y="859"/>
                  <a:pt x="176" y="859"/>
                  <a:pt x="176" y="859"/>
                </a:cubicBezTo>
                <a:cubicBezTo>
                  <a:pt x="175" y="859"/>
                  <a:pt x="174" y="858"/>
                  <a:pt x="172" y="858"/>
                </a:cubicBezTo>
                <a:cubicBezTo>
                  <a:pt x="172" y="858"/>
                  <a:pt x="171" y="858"/>
                  <a:pt x="170" y="858"/>
                </a:cubicBezTo>
                <a:cubicBezTo>
                  <a:pt x="170" y="857"/>
                  <a:pt x="170" y="857"/>
                  <a:pt x="170" y="857"/>
                </a:cubicBezTo>
                <a:cubicBezTo>
                  <a:pt x="170" y="856"/>
                  <a:pt x="170" y="856"/>
                  <a:pt x="170" y="856"/>
                </a:cubicBezTo>
                <a:cubicBezTo>
                  <a:pt x="170" y="855"/>
                  <a:pt x="171" y="855"/>
                  <a:pt x="172" y="855"/>
                </a:cubicBezTo>
                <a:cubicBezTo>
                  <a:pt x="173" y="854"/>
                  <a:pt x="174" y="854"/>
                  <a:pt x="175" y="854"/>
                </a:cubicBezTo>
                <a:cubicBezTo>
                  <a:pt x="175" y="853"/>
                  <a:pt x="175" y="853"/>
                  <a:pt x="175" y="853"/>
                </a:cubicBezTo>
                <a:cubicBezTo>
                  <a:pt x="175" y="853"/>
                  <a:pt x="175" y="853"/>
                  <a:pt x="175" y="853"/>
                </a:cubicBezTo>
                <a:cubicBezTo>
                  <a:pt x="175" y="853"/>
                  <a:pt x="176" y="852"/>
                  <a:pt x="176" y="851"/>
                </a:cubicBezTo>
                <a:cubicBezTo>
                  <a:pt x="176" y="851"/>
                  <a:pt x="176" y="851"/>
                  <a:pt x="176" y="851"/>
                </a:cubicBezTo>
                <a:cubicBezTo>
                  <a:pt x="175" y="851"/>
                  <a:pt x="175" y="851"/>
                  <a:pt x="175" y="851"/>
                </a:cubicBezTo>
                <a:cubicBezTo>
                  <a:pt x="175" y="850"/>
                  <a:pt x="174" y="850"/>
                  <a:pt x="173" y="849"/>
                </a:cubicBezTo>
                <a:cubicBezTo>
                  <a:pt x="172" y="849"/>
                  <a:pt x="171" y="848"/>
                  <a:pt x="170" y="848"/>
                </a:cubicBezTo>
                <a:cubicBezTo>
                  <a:pt x="171" y="847"/>
                  <a:pt x="171" y="847"/>
                  <a:pt x="171" y="846"/>
                </a:cubicBezTo>
                <a:cubicBezTo>
                  <a:pt x="172" y="846"/>
                  <a:pt x="173" y="846"/>
                  <a:pt x="173" y="846"/>
                </a:cubicBezTo>
                <a:cubicBezTo>
                  <a:pt x="175" y="846"/>
                  <a:pt x="176" y="846"/>
                  <a:pt x="177" y="845"/>
                </a:cubicBezTo>
                <a:cubicBezTo>
                  <a:pt x="177" y="845"/>
                  <a:pt x="177" y="845"/>
                  <a:pt x="177" y="845"/>
                </a:cubicBezTo>
                <a:cubicBezTo>
                  <a:pt x="177" y="845"/>
                  <a:pt x="177" y="845"/>
                  <a:pt x="177" y="845"/>
                </a:cubicBezTo>
                <a:cubicBezTo>
                  <a:pt x="177" y="845"/>
                  <a:pt x="178" y="844"/>
                  <a:pt x="178" y="843"/>
                </a:cubicBezTo>
                <a:cubicBezTo>
                  <a:pt x="178" y="843"/>
                  <a:pt x="178" y="843"/>
                  <a:pt x="178" y="843"/>
                </a:cubicBezTo>
                <a:cubicBezTo>
                  <a:pt x="178" y="843"/>
                  <a:pt x="178" y="843"/>
                  <a:pt x="178" y="843"/>
                </a:cubicBezTo>
                <a:cubicBezTo>
                  <a:pt x="177" y="842"/>
                  <a:pt x="176" y="841"/>
                  <a:pt x="176" y="841"/>
                </a:cubicBezTo>
                <a:cubicBezTo>
                  <a:pt x="175" y="840"/>
                  <a:pt x="174" y="839"/>
                  <a:pt x="174" y="839"/>
                </a:cubicBezTo>
                <a:cubicBezTo>
                  <a:pt x="174" y="838"/>
                  <a:pt x="175" y="838"/>
                  <a:pt x="175" y="837"/>
                </a:cubicBezTo>
                <a:cubicBezTo>
                  <a:pt x="176" y="837"/>
                  <a:pt x="177" y="837"/>
                  <a:pt x="177" y="838"/>
                </a:cubicBezTo>
                <a:cubicBezTo>
                  <a:pt x="179" y="838"/>
                  <a:pt x="180" y="838"/>
                  <a:pt x="181" y="838"/>
                </a:cubicBezTo>
                <a:cubicBezTo>
                  <a:pt x="181" y="838"/>
                  <a:pt x="181" y="838"/>
                  <a:pt x="181" y="838"/>
                </a:cubicBezTo>
                <a:cubicBezTo>
                  <a:pt x="181" y="838"/>
                  <a:pt x="181" y="838"/>
                  <a:pt x="181" y="838"/>
                </a:cubicBezTo>
                <a:cubicBezTo>
                  <a:pt x="182" y="837"/>
                  <a:pt x="182" y="837"/>
                  <a:pt x="183" y="836"/>
                </a:cubicBezTo>
                <a:cubicBezTo>
                  <a:pt x="183" y="836"/>
                  <a:pt x="183" y="836"/>
                  <a:pt x="183" y="836"/>
                </a:cubicBezTo>
                <a:cubicBezTo>
                  <a:pt x="183" y="836"/>
                  <a:pt x="183" y="836"/>
                  <a:pt x="183" y="836"/>
                </a:cubicBezTo>
                <a:cubicBezTo>
                  <a:pt x="182" y="835"/>
                  <a:pt x="182" y="834"/>
                  <a:pt x="181" y="833"/>
                </a:cubicBezTo>
                <a:cubicBezTo>
                  <a:pt x="181" y="833"/>
                  <a:pt x="180" y="832"/>
                  <a:pt x="180" y="831"/>
                </a:cubicBezTo>
                <a:cubicBezTo>
                  <a:pt x="181" y="831"/>
                  <a:pt x="181" y="830"/>
                  <a:pt x="182" y="830"/>
                </a:cubicBezTo>
                <a:cubicBezTo>
                  <a:pt x="182" y="830"/>
                  <a:pt x="183" y="830"/>
                  <a:pt x="184" y="831"/>
                </a:cubicBezTo>
                <a:cubicBezTo>
                  <a:pt x="185" y="831"/>
                  <a:pt x="186" y="832"/>
                  <a:pt x="187" y="832"/>
                </a:cubicBezTo>
                <a:cubicBezTo>
                  <a:pt x="187" y="832"/>
                  <a:pt x="187" y="832"/>
                  <a:pt x="187" y="832"/>
                </a:cubicBezTo>
                <a:cubicBezTo>
                  <a:pt x="187" y="832"/>
                  <a:pt x="187" y="832"/>
                  <a:pt x="187" y="832"/>
                </a:cubicBezTo>
                <a:cubicBezTo>
                  <a:pt x="188" y="832"/>
                  <a:pt x="189" y="831"/>
                  <a:pt x="189" y="831"/>
                </a:cubicBezTo>
                <a:cubicBezTo>
                  <a:pt x="189" y="831"/>
                  <a:pt x="189" y="831"/>
                  <a:pt x="189" y="831"/>
                </a:cubicBezTo>
                <a:cubicBezTo>
                  <a:pt x="189" y="831"/>
                  <a:pt x="189" y="831"/>
                  <a:pt x="189" y="831"/>
                </a:cubicBezTo>
                <a:cubicBezTo>
                  <a:pt x="189" y="830"/>
                  <a:pt x="189" y="829"/>
                  <a:pt x="189" y="828"/>
                </a:cubicBezTo>
                <a:cubicBezTo>
                  <a:pt x="189" y="827"/>
                  <a:pt x="188" y="826"/>
                  <a:pt x="188" y="825"/>
                </a:cubicBezTo>
                <a:cubicBezTo>
                  <a:pt x="189" y="825"/>
                  <a:pt x="190" y="825"/>
                  <a:pt x="190" y="824"/>
                </a:cubicBezTo>
                <a:cubicBezTo>
                  <a:pt x="191" y="825"/>
                  <a:pt x="192" y="825"/>
                  <a:pt x="192" y="826"/>
                </a:cubicBezTo>
                <a:cubicBezTo>
                  <a:pt x="193" y="827"/>
                  <a:pt x="194" y="827"/>
                  <a:pt x="195" y="828"/>
                </a:cubicBezTo>
                <a:cubicBezTo>
                  <a:pt x="195" y="828"/>
                  <a:pt x="195" y="828"/>
                  <a:pt x="195" y="828"/>
                </a:cubicBezTo>
                <a:cubicBezTo>
                  <a:pt x="195" y="828"/>
                  <a:pt x="195" y="828"/>
                  <a:pt x="195" y="828"/>
                </a:cubicBezTo>
                <a:cubicBezTo>
                  <a:pt x="196" y="828"/>
                  <a:pt x="197" y="827"/>
                  <a:pt x="197" y="827"/>
                </a:cubicBezTo>
                <a:cubicBezTo>
                  <a:pt x="197" y="827"/>
                  <a:pt x="197" y="827"/>
                  <a:pt x="197" y="827"/>
                </a:cubicBezTo>
                <a:cubicBezTo>
                  <a:pt x="197" y="827"/>
                  <a:pt x="197" y="827"/>
                  <a:pt x="197" y="827"/>
                </a:cubicBezTo>
                <a:cubicBezTo>
                  <a:pt x="198" y="826"/>
                  <a:pt x="198" y="825"/>
                  <a:pt x="198" y="824"/>
                </a:cubicBezTo>
                <a:cubicBezTo>
                  <a:pt x="198" y="823"/>
                  <a:pt x="198" y="822"/>
                  <a:pt x="198" y="822"/>
                </a:cubicBezTo>
                <a:cubicBezTo>
                  <a:pt x="199" y="822"/>
                  <a:pt x="200" y="821"/>
                  <a:pt x="200" y="821"/>
                </a:cubicBezTo>
                <a:cubicBezTo>
                  <a:pt x="201" y="822"/>
                  <a:pt x="201" y="823"/>
                  <a:pt x="202" y="823"/>
                </a:cubicBezTo>
                <a:cubicBezTo>
                  <a:pt x="202" y="824"/>
                  <a:pt x="203" y="825"/>
                  <a:pt x="203" y="826"/>
                </a:cubicBezTo>
                <a:cubicBezTo>
                  <a:pt x="203" y="826"/>
                  <a:pt x="203" y="826"/>
                  <a:pt x="203" y="826"/>
                </a:cubicBezTo>
                <a:cubicBezTo>
                  <a:pt x="204" y="826"/>
                  <a:pt x="204" y="826"/>
                  <a:pt x="204" y="826"/>
                </a:cubicBezTo>
                <a:cubicBezTo>
                  <a:pt x="204" y="826"/>
                  <a:pt x="205" y="826"/>
                  <a:pt x="206" y="826"/>
                </a:cubicBezTo>
                <a:cubicBezTo>
                  <a:pt x="206" y="826"/>
                  <a:pt x="206" y="826"/>
                  <a:pt x="206" y="826"/>
                </a:cubicBezTo>
                <a:cubicBezTo>
                  <a:pt x="206" y="826"/>
                  <a:pt x="206" y="826"/>
                  <a:pt x="206" y="826"/>
                </a:cubicBezTo>
                <a:cubicBezTo>
                  <a:pt x="207" y="825"/>
                  <a:pt x="207" y="824"/>
                  <a:pt x="208" y="823"/>
                </a:cubicBezTo>
                <a:cubicBezTo>
                  <a:pt x="208" y="822"/>
                  <a:pt x="208" y="821"/>
                  <a:pt x="209" y="821"/>
                </a:cubicBezTo>
                <a:cubicBezTo>
                  <a:pt x="209" y="821"/>
                  <a:pt x="210" y="821"/>
                  <a:pt x="211" y="821"/>
                </a:cubicBezTo>
                <a:cubicBezTo>
                  <a:pt x="211" y="822"/>
                  <a:pt x="211" y="822"/>
                  <a:pt x="212" y="823"/>
                </a:cubicBezTo>
                <a:cubicBezTo>
                  <a:pt x="212" y="824"/>
                  <a:pt x="212" y="825"/>
                  <a:pt x="212" y="826"/>
                </a:cubicBezTo>
                <a:cubicBezTo>
                  <a:pt x="212" y="826"/>
                  <a:pt x="212" y="826"/>
                  <a:pt x="212" y="826"/>
                </a:cubicBezTo>
                <a:cubicBezTo>
                  <a:pt x="213" y="826"/>
                  <a:pt x="213" y="826"/>
                  <a:pt x="213" y="826"/>
                </a:cubicBezTo>
                <a:cubicBezTo>
                  <a:pt x="213" y="826"/>
                  <a:pt x="214" y="827"/>
                  <a:pt x="215" y="827"/>
                </a:cubicBezTo>
                <a:cubicBezTo>
                  <a:pt x="215" y="827"/>
                  <a:pt x="215" y="827"/>
                  <a:pt x="215" y="827"/>
                </a:cubicBezTo>
                <a:cubicBezTo>
                  <a:pt x="215" y="827"/>
                  <a:pt x="215" y="827"/>
                  <a:pt x="215" y="827"/>
                </a:cubicBezTo>
                <a:cubicBezTo>
                  <a:pt x="216" y="826"/>
                  <a:pt x="217" y="825"/>
                  <a:pt x="217" y="824"/>
                </a:cubicBezTo>
                <a:cubicBezTo>
                  <a:pt x="218" y="824"/>
                  <a:pt x="219" y="823"/>
                  <a:pt x="219" y="823"/>
                </a:cubicBezTo>
                <a:cubicBezTo>
                  <a:pt x="220" y="823"/>
                  <a:pt x="220" y="823"/>
                  <a:pt x="221" y="823"/>
                </a:cubicBezTo>
                <a:cubicBezTo>
                  <a:pt x="221" y="824"/>
                  <a:pt x="221" y="825"/>
                  <a:pt x="221" y="826"/>
                </a:cubicBezTo>
                <a:cubicBezTo>
                  <a:pt x="221" y="827"/>
                  <a:pt x="221" y="828"/>
                  <a:pt x="221" y="829"/>
                </a:cubicBezTo>
                <a:cubicBezTo>
                  <a:pt x="221" y="829"/>
                  <a:pt x="221" y="829"/>
                  <a:pt x="221" y="829"/>
                </a:cubicBezTo>
                <a:cubicBezTo>
                  <a:pt x="221" y="829"/>
                  <a:pt x="221" y="829"/>
                  <a:pt x="221" y="829"/>
                </a:cubicBezTo>
                <a:cubicBezTo>
                  <a:pt x="222" y="829"/>
                  <a:pt x="223" y="830"/>
                  <a:pt x="223" y="830"/>
                </a:cubicBezTo>
                <a:cubicBezTo>
                  <a:pt x="223" y="830"/>
                  <a:pt x="223" y="830"/>
                  <a:pt x="223" y="830"/>
                </a:cubicBezTo>
                <a:cubicBezTo>
                  <a:pt x="224" y="830"/>
                  <a:pt x="224" y="830"/>
                  <a:pt x="224" y="830"/>
                </a:cubicBezTo>
                <a:cubicBezTo>
                  <a:pt x="224" y="830"/>
                  <a:pt x="225" y="829"/>
                  <a:pt x="226" y="828"/>
                </a:cubicBezTo>
                <a:cubicBezTo>
                  <a:pt x="227" y="828"/>
                  <a:pt x="228" y="827"/>
                  <a:pt x="228" y="827"/>
                </a:cubicBezTo>
                <a:cubicBezTo>
                  <a:pt x="229" y="827"/>
                  <a:pt x="230" y="828"/>
                  <a:pt x="230" y="828"/>
                </a:cubicBezTo>
                <a:cubicBezTo>
                  <a:pt x="230" y="829"/>
                  <a:pt x="230" y="830"/>
                  <a:pt x="229" y="830"/>
                </a:cubicBezTo>
                <a:cubicBezTo>
                  <a:pt x="229" y="831"/>
                  <a:pt x="229" y="833"/>
                  <a:pt x="228" y="833"/>
                </a:cubicBezTo>
                <a:cubicBezTo>
                  <a:pt x="228" y="833"/>
                  <a:pt x="228" y="833"/>
                  <a:pt x="228" y="833"/>
                </a:cubicBezTo>
                <a:cubicBezTo>
                  <a:pt x="228" y="834"/>
                  <a:pt x="228" y="834"/>
                  <a:pt x="228" y="834"/>
                </a:cubicBezTo>
                <a:cubicBezTo>
                  <a:pt x="229" y="834"/>
                  <a:pt x="230" y="835"/>
                  <a:pt x="230" y="835"/>
                </a:cubicBezTo>
                <a:cubicBezTo>
                  <a:pt x="230" y="835"/>
                  <a:pt x="230" y="835"/>
                  <a:pt x="230" y="835"/>
                </a:cubicBezTo>
                <a:cubicBezTo>
                  <a:pt x="230" y="835"/>
                  <a:pt x="230" y="835"/>
                  <a:pt x="230" y="835"/>
                </a:cubicBezTo>
                <a:cubicBezTo>
                  <a:pt x="231" y="835"/>
                  <a:pt x="233" y="835"/>
                  <a:pt x="234" y="834"/>
                </a:cubicBezTo>
                <a:cubicBezTo>
                  <a:pt x="234" y="834"/>
                  <a:pt x="235" y="834"/>
                  <a:pt x="236" y="834"/>
                </a:cubicBezTo>
                <a:cubicBezTo>
                  <a:pt x="237" y="834"/>
                  <a:pt x="237" y="835"/>
                  <a:pt x="237" y="835"/>
                </a:cubicBezTo>
                <a:cubicBezTo>
                  <a:pt x="237" y="836"/>
                  <a:pt x="236" y="837"/>
                  <a:pt x="236" y="837"/>
                </a:cubicBezTo>
                <a:cubicBezTo>
                  <a:pt x="235" y="838"/>
                  <a:pt x="234" y="839"/>
                  <a:pt x="234" y="840"/>
                </a:cubicBezTo>
                <a:cubicBezTo>
                  <a:pt x="234" y="840"/>
                  <a:pt x="234" y="840"/>
                  <a:pt x="234" y="840"/>
                </a:cubicBezTo>
                <a:cubicBezTo>
                  <a:pt x="234" y="840"/>
                  <a:pt x="234" y="840"/>
                  <a:pt x="234" y="840"/>
                </a:cubicBezTo>
                <a:cubicBezTo>
                  <a:pt x="234" y="841"/>
                  <a:pt x="235" y="841"/>
                  <a:pt x="235" y="842"/>
                </a:cubicBezTo>
                <a:cubicBezTo>
                  <a:pt x="235" y="842"/>
                  <a:pt x="235" y="842"/>
                  <a:pt x="235" y="842"/>
                </a:cubicBezTo>
                <a:cubicBezTo>
                  <a:pt x="235" y="842"/>
                  <a:pt x="235" y="842"/>
                  <a:pt x="235" y="842"/>
                </a:cubicBezTo>
                <a:cubicBezTo>
                  <a:pt x="236" y="842"/>
                  <a:pt x="238" y="842"/>
                  <a:pt x="239" y="842"/>
                </a:cubicBezTo>
                <a:cubicBezTo>
                  <a:pt x="240" y="842"/>
                  <a:pt x="241" y="842"/>
                  <a:pt x="241" y="842"/>
                </a:cubicBezTo>
                <a:cubicBezTo>
                  <a:pt x="242" y="843"/>
                  <a:pt x="242" y="843"/>
                  <a:pt x="242" y="844"/>
                </a:cubicBezTo>
                <a:cubicBezTo>
                  <a:pt x="242" y="844"/>
                  <a:pt x="241" y="845"/>
                  <a:pt x="240" y="845"/>
                </a:cubicBezTo>
                <a:cubicBezTo>
                  <a:pt x="239" y="846"/>
                  <a:pt x="238" y="847"/>
                  <a:pt x="238" y="847"/>
                </a:cubicBezTo>
                <a:cubicBezTo>
                  <a:pt x="237" y="847"/>
                  <a:pt x="237" y="847"/>
                  <a:pt x="237" y="847"/>
                </a:cubicBezTo>
                <a:cubicBezTo>
                  <a:pt x="237" y="847"/>
                  <a:pt x="237" y="847"/>
                  <a:pt x="237" y="847"/>
                </a:cubicBezTo>
                <a:cubicBezTo>
                  <a:pt x="238" y="848"/>
                  <a:pt x="238" y="849"/>
                  <a:pt x="238" y="850"/>
                </a:cubicBezTo>
                <a:cubicBezTo>
                  <a:pt x="238" y="850"/>
                  <a:pt x="238" y="850"/>
                  <a:pt x="238" y="850"/>
                </a:cubicBezTo>
                <a:cubicBezTo>
                  <a:pt x="238" y="850"/>
                  <a:pt x="238" y="850"/>
                  <a:pt x="238" y="850"/>
                </a:cubicBezTo>
                <a:cubicBezTo>
                  <a:pt x="239" y="850"/>
                  <a:pt x="240" y="850"/>
                  <a:pt x="241" y="851"/>
                </a:cubicBezTo>
                <a:cubicBezTo>
                  <a:pt x="242" y="851"/>
                  <a:pt x="243" y="851"/>
                  <a:pt x="244" y="851"/>
                </a:cubicBezTo>
                <a:close/>
                <a:moveTo>
                  <a:pt x="205" y="845"/>
                </a:moveTo>
                <a:cubicBezTo>
                  <a:pt x="205" y="846"/>
                  <a:pt x="205" y="846"/>
                  <a:pt x="205" y="846"/>
                </a:cubicBezTo>
                <a:cubicBezTo>
                  <a:pt x="205" y="846"/>
                  <a:pt x="205" y="846"/>
                  <a:pt x="205" y="846"/>
                </a:cubicBezTo>
                <a:cubicBezTo>
                  <a:pt x="206" y="846"/>
                  <a:pt x="206" y="846"/>
                  <a:pt x="206" y="846"/>
                </a:cubicBezTo>
                <a:cubicBezTo>
                  <a:pt x="207" y="846"/>
                  <a:pt x="209" y="846"/>
                  <a:pt x="210" y="846"/>
                </a:cubicBezTo>
                <a:cubicBezTo>
                  <a:pt x="210" y="846"/>
                  <a:pt x="210" y="846"/>
                  <a:pt x="210" y="846"/>
                </a:cubicBezTo>
                <a:cubicBezTo>
                  <a:pt x="210" y="846"/>
                  <a:pt x="210" y="846"/>
                  <a:pt x="210" y="846"/>
                </a:cubicBezTo>
                <a:cubicBezTo>
                  <a:pt x="214" y="842"/>
                  <a:pt x="220" y="838"/>
                  <a:pt x="225" y="837"/>
                </a:cubicBezTo>
                <a:cubicBezTo>
                  <a:pt x="226" y="837"/>
                  <a:pt x="226" y="837"/>
                  <a:pt x="226" y="837"/>
                </a:cubicBezTo>
                <a:cubicBezTo>
                  <a:pt x="225" y="837"/>
                  <a:pt x="225" y="837"/>
                  <a:pt x="225" y="837"/>
                </a:cubicBezTo>
                <a:cubicBezTo>
                  <a:pt x="223" y="834"/>
                  <a:pt x="219" y="832"/>
                  <a:pt x="215" y="831"/>
                </a:cubicBezTo>
                <a:cubicBezTo>
                  <a:pt x="215" y="831"/>
                  <a:pt x="215" y="831"/>
                  <a:pt x="215" y="831"/>
                </a:cubicBezTo>
                <a:cubicBezTo>
                  <a:pt x="215" y="831"/>
                  <a:pt x="215" y="831"/>
                  <a:pt x="215" y="831"/>
                </a:cubicBezTo>
                <a:cubicBezTo>
                  <a:pt x="211" y="833"/>
                  <a:pt x="206" y="839"/>
                  <a:pt x="205" y="845"/>
                </a:cubicBezTo>
                <a:close/>
                <a:moveTo>
                  <a:pt x="210" y="851"/>
                </a:moveTo>
                <a:cubicBezTo>
                  <a:pt x="209" y="850"/>
                  <a:pt x="208" y="850"/>
                  <a:pt x="207" y="850"/>
                </a:cubicBezTo>
                <a:cubicBezTo>
                  <a:pt x="205" y="850"/>
                  <a:pt x="204" y="851"/>
                  <a:pt x="203" y="852"/>
                </a:cubicBezTo>
                <a:cubicBezTo>
                  <a:pt x="202" y="853"/>
                  <a:pt x="202" y="856"/>
                  <a:pt x="204" y="858"/>
                </a:cubicBezTo>
                <a:cubicBezTo>
                  <a:pt x="205" y="858"/>
                  <a:pt x="206" y="859"/>
                  <a:pt x="207" y="859"/>
                </a:cubicBezTo>
                <a:cubicBezTo>
                  <a:pt x="208" y="859"/>
                  <a:pt x="210" y="858"/>
                  <a:pt x="210" y="857"/>
                </a:cubicBezTo>
                <a:cubicBezTo>
                  <a:pt x="211" y="856"/>
                  <a:pt x="212" y="855"/>
                  <a:pt x="212" y="854"/>
                </a:cubicBezTo>
                <a:cubicBezTo>
                  <a:pt x="212" y="853"/>
                  <a:pt x="211" y="852"/>
                  <a:pt x="210" y="851"/>
                </a:cubicBezTo>
                <a:close/>
                <a:moveTo>
                  <a:pt x="198" y="849"/>
                </a:moveTo>
                <a:cubicBezTo>
                  <a:pt x="199" y="850"/>
                  <a:pt x="199" y="850"/>
                  <a:pt x="199" y="850"/>
                </a:cubicBezTo>
                <a:cubicBezTo>
                  <a:pt x="199" y="849"/>
                  <a:pt x="199" y="849"/>
                  <a:pt x="199" y="849"/>
                </a:cubicBezTo>
                <a:cubicBezTo>
                  <a:pt x="200" y="848"/>
                  <a:pt x="201" y="847"/>
                  <a:pt x="202" y="847"/>
                </a:cubicBezTo>
                <a:cubicBezTo>
                  <a:pt x="202" y="847"/>
                  <a:pt x="202" y="847"/>
                  <a:pt x="202" y="847"/>
                </a:cubicBezTo>
                <a:cubicBezTo>
                  <a:pt x="202" y="846"/>
                  <a:pt x="202" y="846"/>
                  <a:pt x="202" y="846"/>
                </a:cubicBezTo>
                <a:cubicBezTo>
                  <a:pt x="202" y="841"/>
                  <a:pt x="204" y="834"/>
                  <a:pt x="206" y="830"/>
                </a:cubicBezTo>
                <a:cubicBezTo>
                  <a:pt x="207" y="830"/>
                  <a:pt x="207" y="830"/>
                  <a:pt x="207" y="830"/>
                </a:cubicBezTo>
                <a:cubicBezTo>
                  <a:pt x="206" y="830"/>
                  <a:pt x="206" y="830"/>
                  <a:pt x="206" y="830"/>
                </a:cubicBezTo>
                <a:cubicBezTo>
                  <a:pt x="206" y="830"/>
                  <a:pt x="205" y="830"/>
                  <a:pt x="205" y="830"/>
                </a:cubicBezTo>
                <a:cubicBezTo>
                  <a:pt x="201" y="830"/>
                  <a:pt x="198" y="831"/>
                  <a:pt x="195" y="833"/>
                </a:cubicBezTo>
                <a:cubicBezTo>
                  <a:pt x="195" y="833"/>
                  <a:pt x="195" y="833"/>
                  <a:pt x="195" y="833"/>
                </a:cubicBezTo>
                <a:cubicBezTo>
                  <a:pt x="194" y="833"/>
                  <a:pt x="194" y="833"/>
                  <a:pt x="194" y="833"/>
                </a:cubicBezTo>
                <a:cubicBezTo>
                  <a:pt x="193" y="837"/>
                  <a:pt x="194" y="844"/>
                  <a:pt x="198" y="849"/>
                </a:cubicBezTo>
                <a:close/>
                <a:moveTo>
                  <a:pt x="181" y="847"/>
                </a:moveTo>
                <a:cubicBezTo>
                  <a:pt x="181" y="847"/>
                  <a:pt x="181" y="847"/>
                  <a:pt x="181" y="847"/>
                </a:cubicBezTo>
                <a:cubicBezTo>
                  <a:pt x="183" y="851"/>
                  <a:pt x="190" y="855"/>
                  <a:pt x="197" y="856"/>
                </a:cubicBezTo>
                <a:cubicBezTo>
                  <a:pt x="197" y="856"/>
                  <a:pt x="197" y="856"/>
                  <a:pt x="197" y="856"/>
                </a:cubicBezTo>
                <a:cubicBezTo>
                  <a:pt x="197" y="856"/>
                  <a:pt x="197" y="856"/>
                  <a:pt x="197" y="856"/>
                </a:cubicBezTo>
                <a:cubicBezTo>
                  <a:pt x="197" y="856"/>
                  <a:pt x="197" y="855"/>
                  <a:pt x="197" y="855"/>
                </a:cubicBezTo>
                <a:cubicBezTo>
                  <a:pt x="197" y="854"/>
                  <a:pt x="197" y="853"/>
                  <a:pt x="198" y="852"/>
                </a:cubicBezTo>
                <a:cubicBezTo>
                  <a:pt x="198" y="852"/>
                  <a:pt x="198" y="852"/>
                  <a:pt x="198" y="852"/>
                </a:cubicBezTo>
                <a:cubicBezTo>
                  <a:pt x="197" y="852"/>
                  <a:pt x="197" y="852"/>
                  <a:pt x="197" y="852"/>
                </a:cubicBezTo>
                <a:cubicBezTo>
                  <a:pt x="193" y="848"/>
                  <a:pt x="189" y="842"/>
                  <a:pt x="188" y="838"/>
                </a:cubicBezTo>
                <a:cubicBezTo>
                  <a:pt x="188" y="837"/>
                  <a:pt x="188" y="837"/>
                  <a:pt x="188" y="837"/>
                </a:cubicBezTo>
                <a:cubicBezTo>
                  <a:pt x="187" y="838"/>
                  <a:pt x="187" y="838"/>
                  <a:pt x="187" y="838"/>
                </a:cubicBezTo>
                <a:cubicBezTo>
                  <a:pt x="185" y="840"/>
                  <a:pt x="182" y="843"/>
                  <a:pt x="181" y="847"/>
                </a:cubicBezTo>
                <a:close/>
                <a:moveTo>
                  <a:pt x="188" y="866"/>
                </a:moveTo>
                <a:cubicBezTo>
                  <a:pt x="193" y="866"/>
                  <a:pt x="198" y="864"/>
                  <a:pt x="201" y="862"/>
                </a:cubicBezTo>
                <a:cubicBezTo>
                  <a:pt x="202" y="862"/>
                  <a:pt x="202" y="862"/>
                  <a:pt x="202" y="862"/>
                </a:cubicBezTo>
                <a:cubicBezTo>
                  <a:pt x="201" y="862"/>
                  <a:pt x="201" y="862"/>
                  <a:pt x="201" y="862"/>
                </a:cubicBezTo>
                <a:cubicBezTo>
                  <a:pt x="200" y="861"/>
                  <a:pt x="199" y="860"/>
                  <a:pt x="198" y="859"/>
                </a:cubicBezTo>
                <a:cubicBezTo>
                  <a:pt x="198" y="859"/>
                  <a:pt x="198" y="859"/>
                  <a:pt x="198" y="859"/>
                </a:cubicBezTo>
                <a:cubicBezTo>
                  <a:pt x="198" y="859"/>
                  <a:pt x="198" y="859"/>
                  <a:pt x="198" y="859"/>
                </a:cubicBezTo>
                <a:cubicBezTo>
                  <a:pt x="193" y="859"/>
                  <a:pt x="185" y="857"/>
                  <a:pt x="180" y="855"/>
                </a:cubicBezTo>
                <a:cubicBezTo>
                  <a:pt x="180" y="855"/>
                  <a:pt x="180" y="855"/>
                  <a:pt x="180" y="855"/>
                </a:cubicBezTo>
                <a:cubicBezTo>
                  <a:pt x="180" y="855"/>
                  <a:pt x="180" y="855"/>
                  <a:pt x="180" y="855"/>
                </a:cubicBezTo>
                <a:cubicBezTo>
                  <a:pt x="180" y="855"/>
                  <a:pt x="180" y="856"/>
                  <a:pt x="180" y="856"/>
                </a:cubicBezTo>
                <a:cubicBezTo>
                  <a:pt x="180" y="859"/>
                  <a:pt x="181" y="863"/>
                  <a:pt x="183" y="866"/>
                </a:cubicBezTo>
                <a:cubicBezTo>
                  <a:pt x="183" y="866"/>
                  <a:pt x="183" y="866"/>
                  <a:pt x="183" y="866"/>
                </a:cubicBezTo>
                <a:cubicBezTo>
                  <a:pt x="183" y="866"/>
                  <a:pt x="183" y="866"/>
                  <a:pt x="183" y="866"/>
                </a:cubicBezTo>
                <a:cubicBezTo>
                  <a:pt x="185" y="866"/>
                  <a:pt x="186" y="866"/>
                  <a:pt x="188" y="866"/>
                </a:cubicBezTo>
                <a:close/>
                <a:moveTo>
                  <a:pt x="209" y="863"/>
                </a:moveTo>
                <a:cubicBezTo>
                  <a:pt x="209" y="863"/>
                  <a:pt x="209" y="863"/>
                  <a:pt x="209" y="863"/>
                </a:cubicBezTo>
                <a:cubicBezTo>
                  <a:pt x="208" y="863"/>
                  <a:pt x="208" y="863"/>
                  <a:pt x="208" y="863"/>
                </a:cubicBezTo>
                <a:cubicBezTo>
                  <a:pt x="207" y="863"/>
                  <a:pt x="206" y="863"/>
                  <a:pt x="204" y="863"/>
                </a:cubicBezTo>
                <a:cubicBezTo>
                  <a:pt x="204" y="863"/>
                  <a:pt x="204" y="863"/>
                  <a:pt x="204" y="863"/>
                </a:cubicBezTo>
                <a:cubicBezTo>
                  <a:pt x="204" y="863"/>
                  <a:pt x="204" y="863"/>
                  <a:pt x="204" y="863"/>
                </a:cubicBezTo>
                <a:cubicBezTo>
                  <a:pt x="200" y="867"/>
                  <a:pt x="193" y="871"/>
                  <a:pt x="188" y="872"/>
                </a:cubicBezTo>
                <a:cubicBezTo>
                  <a:pt x="188" y="872"/>
                  <a:pt x="188" y="872"/>
                  <a:pt x="188" y="872"/>
                </a:cubicBezTo>
                <a:cubicBezTo>
                  <a:pt x="188" y="872"/>
                  <a:pt x="188" y="872"/>
                  <a:pt x="188" y="872"/>
                </a:cubicBezTo>
                <a:cubicBezTo>
                  <a:pt x="191" y="875"/>
                  <a:pt x="195" y="877"/>
                  <a:pt x="198" y="878"/>
                </a:cubicBezTo>
                <a:cubicBezTo>
                  <a:pt x="199" y="878"/>
                  <a:pt x="199" y="878"/>
                  <a:pt x="199" y="878"/>
                </a:cubicBezTo>
                <a:cubicBezTo>
                  <a:pt x="199" y="878"/>
                  <a:pt x="199" y="878"/>
                  <a:pt x="199" y="878"/>
                </a:cubicBezTo>
                <a:cubicBezTo>
                  <a:pt x="203" y="876"/>
                  <a:pt x="208" y="870"/>
                  <a:pt x="209" y="863"/>
                </a:cubicBezTo>
                <a:close/>
                <a:moveTo>
                  <a:pt x="215" y="860"/>
                </a:moveTo>
                <a:cubicBezTo>
                  <a:pt x="215" y="859"/>
                  <a:pt x="215" y="859"/>
                  <a:pt x="215" y="859"/>
                </a:cubicBezTo>
                <a:cubicBezTo>
                  <a:pt x="215" y="860"/>
                  <a:pt x="215" y="860"/>
                  <a:pt x="215" y="860"/>
                </a:cubicBezTo>
                <a:cubicBezTo>
                  <a:pt x="214" y="861"/>
                  <a:pt x="213" y="862"/>
                  <a:pt x="212" y="862"/>
                </a:cubicBezTo>
                <a:cubicBezTo>
                  <a:pt x="211" y="862"/>
                  <a:pt x="211" y="862"/>
                  <a:pt x="211" y="862"/>
                </a:cubicBezTo>
                <a:cubicBezTo>
                  <a:pt x="211" y="862"/>
                  <a:pt x="211" y="862"/>
                  <a:pt x="211" y="862"/>
                </a:cubicBezTo>
                <a:cubicBezTo>
                  <a:pt x="212" y="867"/>
                  <a:pt x="210" y="875"/>
                  <a:pt x="207" y="878"/>
                </a:cubicBezTo>
                <a:cubicBezTo>
                  <a:pt x="207" y="879"/>
                  <a:pt x="207" y="879"/>
                  <a:pt x="207" y="879"/>
                </a:cubicBezTo>
                <a:cubicBezTo>
                  <a:pt x="208" y="879"/>
                  <a:pt x="208" y="879"/>
                  <a:pt x="208" y="879"/>
                </a:cubicBezTo>
                <a:cubicBezTo>
                  <a:pt x="208" y="879"/>
                  <a:pt x="208" y="879"/>
                  <a:pt x="209" y="879"/>
                </a:cubicBezTo>
                <a:cubicBezTo>
                  <a:pt x="212" y="879"/>
                  <a:pt x="216" y="878"/>
                  <a:pt x="219" y="876"/>
                </a:cubicBezTo>
                <a:cubicBezTo>
                  <a:pt x="219" y="876"/>
                  <a:pt x="219" y="876"/>
                  <a:pt x="219" y="876"/>
                </a:cubicBezTo>
                <a:cubicBezTo>
                  <a:pt x="219" y="876"/>
                  <a:pt x="219" y="876"/>
                  <a:pt x="219" y="876"/>
                </a:cubicBezTo>
                <a:cubicBezTo>
                  <a:pt x="221" y="872"/>
                  <a:pt x="220" y="865"/>
                  <a:pt x="215" y="860"/>
                </a:cubicBezTo>
                <a:close/>
                <a:moveTo>
                  <a:pt x="233" y="862"/>
                </a:moveTo>
                <a:cubicBezTo>
                  <a:pt x="233" y="862"/>
                  <a:pt x="233" y="862"/>
                  <a:pt x="233" y="862"/>
                </a:cubicBezTo>
                <a:cubicBezTo>
                  <a:pt x="230" y="858"/>
                  <a:pt x="224" y="854"/>
                  <a:pt x="217" y="853"/>
                </a:cubicBezTo>
                <a:cubicBezTo>
                  <a:pt x="216" y="853"/>
                  <a:pt x="216" y="853"/>
                  <a:pt x="216" y="853"/>
                </a:cubicBezTo>
                <a:cubicBezTo>
                  <a:pt x="217" y="853"/>
                  <a:pt x="217" y="853"/>
                  <a:pt x="217" y="853"/>
                </a:cubicBezTo>
                <a:cubicBezTo>
                  <a:pt x="217" y="853"/>
                  <a:pt x="217" y="854"/>
                  <a:pt x="217" y="854"/>
                </a:cubicBezTo>
                <a:cubicBezTo>
                  <a:pt x="217" y="855"/>
                  <a:pt x="217" y="856"/>
                  <a:pt x="216" y="857"/>
                </a:cubicBezTo>
                <a:cubicBezTo>
                  <a:pt x="216" y="857"/>
                  <a:pt x="216" y="857"/>
                  <a:pt x="216" y="857"/>
                </a:cubicBezTo>
                <a:cubicBezTo>
                  <a:pt x="216" y="857"/>
                  <a:pt x="216" y="857"/>
                  <a:pt x="216" y="857"/>
                </a:cubicBezTo>
                <a:cubicBezTo>
                  <a:pt x="220" y="861"/>
                  <a:pt x="225" y="867"/>
                  <a:pt x="226" y="871"/>
                </a:cubicBezTo>
                <a:cubicBezTo>
                  <a:pt x="226" y="872"/>
                  <a:pt x="226" y="872"/>
                  <a:pt x="226" y="872"/>
                </a:cubicBezTo>
                <a:cubicBezTo>
                  <a:pt x="227" y="871"/>
                  <a:pt x="227" y="871"/>
                  <a:pt x="227" y="871"/>
                </a:cubicBezTo>
                <a:cubicBezTo>
                  <a:pt x="229" y="869"/>
                  <a:pt x="231" y="865"/>
                  <a:pt x="233" y="862"/>
                </a:cubicBezTo>
                <a:close/>
                <a:moveTo>
                  <a:pt x="234" y="853"/>
                </a:moveTo>
                <a:cubicBezTo>
                  <a:pt x="234" y="850"/>
                  <a:pt x="233" y="846"/>
                  <a:pt x="231" y="843"/>
                </a:cubicBezTo>
                <a:cubicBezTo>
                  <a:pt x="231" y="843"/>
                  <a:pt x="231" y="843"/>
                  <a:pt x="231" y="843"/>
                </a:cubicBezTo>
                <a:cubicBezTo>
                  <a:pt x="231" y="843"/>
                  <a:pt x="231" y="843"/>
                  <a:pt x="231" y="843"/>
                </a:cubicBezTo>
                <a:cubicBezTo>
                  <a:pt x="229" y="843"/>
                  <a:pt x="227" y="843"/>
                  <a:pt x="225" y="843"/>
                </a:cubicBezTo>
                <a:cubicBezTo>
                  <a:pt x="221" y="843"/>
                  <a:pt x="216" y="844"/>
                  <a:pt x="213" y="847"/>
                </a:cubicBezTo>
                <a:cubicBezTo>
                  <a:pt x="212" y="847"/>
                  <a:pt x="212" y="847"/>
                  <a:pt x="212" y="847"/>
                </a:cubicBezTo>
                <a:cubicBezTo>
                  <a:pt x="213" y="847"/>
                  <a:pt x="213" y="847"/>
                  <a:pt x="213" y="847"/>
                </a:cubicBezTo>
                <a:cubicBezTo>
                  <a:pt x="214" y="848"/>
                  <a:pt x="215" y="849"/>
                  <a:pt x="215" y="850"/>
                </a:cubicBezTo>
                <a:cubicBezTo>
                  <a:pt x="216" y="850"/>
                  <a:pt x="216" y="850"/>
                  <a:pt x="216" y="850"/>
                </a:cubicBezTo>
                <a:cubicBezTo>
                  <a:pt x="216" y="850"/>
                  <a:pt x="216" y="850"/>
                  <a:pt x="216" y="850"/>
                </a:cubicBezTo>
                <a:cubicBezTo>
                  <a:pt x="221" y="850"/>
                  <a:pt x="229" y="851"/>
                  <a:pt x="233" y="854"/>
                </a:cubicBezTo>
                <a:cubicBezTo>
                  <a:pt x="234" y="854"/>
                  <a:pt x="234" y="854"/>
                  <a:pt x="234" y="854"/>
                </a:cubicBezTo>
                <a:cubicBezTo>
                  <a:pt x="234" y="854"/>
                  <a:pt x="234" y="854"/>
                  <a:pt x="234" y="854"/>
                </a:cubicBezTo>
                <a:cubicBezTo>
                  <a:pt x="234" y="853"/>
                  <a:pt x="234" y="853"/>
                  <a:pt x="234" y="853"/>
                </a:cubicBezTo>
                <a:close/>
                <a:moveTo>
                  <a:pt x="431" y="101"/>
                </a:moveTo>
                <a:cubicBezTo>
                  <a:pt x="431" y="101"/>
                  <a:pt x="431" y="102"/>
                  <a:pt x="431" y="103"/>
                </a:cubicBezTo>
                <a:cubicBezTo>
                  <a:pt x="431" y="104"/>
                  <a:pt x="431" y="105"/>
                  <a:pt x="431" y="106"/>
                </a:cubicBezTo>
                <a:cubicBezTo>
                  <a:pt x="429" y="106"/>
                  <a:pt x="427" y="107"/>
                  <a:pt x="425" y="108"/>
                </a:cubicBezTo>
                <a:cubicBezTo>
                  <a:pt x="423" y="109"/>
                  <a:pt x="420" y="110"/>
                  <a:pt x="418" y="111"/>
                </a:cubicBezTo>
                <a:cubicBezTo>
                  <a:pt x="418" y="111"/>
                  <a:pt x="418" y="111"/>
                  <a:pt x="418" y="111"/>
                </a:cubicBezTo>
                <a:cubicBezTo>
                  <a:pt x="418" y="111"/>
                  <a:pt x="418" y="111"/>
                  <a:pt x="418" y="111"/>
                </a:cubicBezTo>
                <a:cubicBezTo>
                  <a:pt x="418" y="113"/>
                  <a:pt x="418" y="115"/>
                  <a:pt x="417" y="117"/>
                </a:cubicBezTo>
                <a:cubicBezTo>
                  <a:pt x="417" y="117"/>
                  <a:pt x="417" y="117"/>
                  <a:pt x="417" y="117"/>
                </a:cubicBezTo>
                <a:cubicBezTo>
                  <a:pt x="418" y="117"/>
                  <a:pt x="418" y="117"/>
                  <a:pt x="418" y="117"/>
                </a:cubicBezTo>
                <a:cubicBezTo>
                  <a:pt x="420" y="119"/>
                  <a:pt x="422" y="120"/>
                  <a:pt x="425" y="121"/>
                </a:cubicBezTo>
                <a:cubicBezTo>
                  <a:pt x="427" y="122"/>
                  <a:pt x="428" y="123"/>
                  <a:pt x="430" y="124"/>
                </a:cubicBezTo>
                <a:cubicBezTo>
                  <a:pt x="430" y="125"/>
                  <a:pt x="429" y="127"/>
                  <a:pt x="429" y="129"/>
                </a:cubicBezTo>
                <a:cubicBezTo>
                  <a:pt x="427" y="129"/>
                  <a:pt x="425" y="129"/>
                  <a:pt x="423" y="129"/>
                </a:cubicBezTo>
                <a:cubicBezTo>
                  <a:pt x="420" y="129"/>
                  <a:pt x="417" y="130"/>
                  <a:pt x="415" y="130"/>
                </a:cubicBezTo>
                <a:cubicBezTo>
                  <a:pt x="414" y="130"/>
                  <a:pt x="414" y="130"/>
                  <a:pt x="414" y="130"/>
                </a:cubicBezTo>
                <a:cubicBezTo>
                  <a:pt x="414" y="131"/>
                  <a:pt x="414" y="131"/>
                  <a:pt x="414" y="131"/>
                </a:cubicBezTo>
                <a:cubicBezTo>
                  <a:pt x="414" y="132"/>
                  <a:pt x="413" y="134"/>
                  <a:pt x="412" y="136"/>
                </a:cubicBezTo>
                <a:cubicBezTo>
                  <a:pt x="412" y="136"/>
                  <a:pt x="412" y="136"/>
                  <a:pt x="412" y="136"/>
                </a:cubicBezTo>
                <a:cubicBezTo>
                  <a:pt x="412" y="136"/>
                  <a:pt x="412" y="136"/>
                  <a:pt x="412" y="136"/>
                </a:cubicBezTo>
                <a:cubicBezTo>
                  <a:pt x="414" y="138"/>
                  <a:pt x="416" y="140"/>
                  <a:pt x="418" y="142"/>
                </a:cubicBezTo>
                <a:cubicBezTo>
                  <a:pt x="420" y="143"/>
                  <a:pt x="421" y="145"/>
                  <a:pt x="422" y="146"/>
                </a:cubicBezTo>
                <a:cubicBezTo>
                  <a:pt x="421" y="147"/>
                  <a:pt x="421" y="149"/>
                  <a:pt x="420" y="150"/>
                </a:cubicBezTo>
                <a:cubicBezTo>
                  <a:pt x="418" y="150"/>
                  <a:pt x="416" y="150"/>
                  <a:pt x="414" y="149"/>
                </a:cubicBezTo>
                <a:cubicBezTo>
                  <a:pt x="411" y="149"/>
                  <a:pt x="408" y="148"/>
                  <a:pt x="406" y="148"/>
                </a:cubicBezTo>
                <a:cubicBezTo>
                  <a:pt x="405" y="148"/>
                  <a:pt x="405" y="148"/>
                  <a:pt x="405" y="148"/>
                </a:cubicBezTo>
                <a:cubicBezTo>
                  <a:pt x="405" y="148"/>
                  <a:pt x="405" y="148"/>
                  <a:pt x="405" y="148"/>
                </a:cubicBezTo>
                <a:cubicBezTo>
                  <a:pt x="404" y="150"/>
                  <a:pt x="403" y="151"/>
                  <a:pt x="401" y="153"/>
                </a:cubicBezTo>
                <a:cubicBezTo>
                  <a:pt x="401" y="153"/>
                  <a:pt x="401" y="153"/>
                  <a:pt x="401" y="153"/>
                </a:cubicBezTo>
                <a:cubicBezTo>
                  <a:pt x="401" y="153"/>
                  <a:pt x="401" y="153"/>
                  <a:pt x="401" y="153"/>
                </a:cubicBezTo>
                <a:cubicBezTo>
                  <a:pt x="402" y="155"/>
                  <a:pt x="404" y="158"/>
                  <a:pt x="405" y="160"/>
                </a:cubicBezTo>
                <a:cubicBezTo>
                  <a:pt x="406" y="162"/>
                  <a:pt x="407" y="163"/>
                  <a:pt x="408" y="165"/>
                </a:cubicBezTo>
                <a:cubicBezTo>
                  <a:pt x="407" y="166"/>
                  <a:pt x="405" y="167"/>
                  <a:pt x="404" y="168"/>
                </a:cubicBezTo>
                <a:cubicBezTo>
                  <a:pt x="403" y="168"/>
                  <a:pt x="401" y="167"/>
                  <a:pt x="399" y="166"/>
                </a:cubicBezTo>
                <a:cubicBezTo>
                  <a:pt x="396" y="165"/>
                  <a:pt x="394" y="164"/>
                  <a:pt x="391" y="163"/>
                </a:cubicBezTo>
                <a:cubicBezTo>
                  <a:pt x="391" y="163"/>
                  <a:pt x="391" y="163"/>
                  <a:pt x="391" y="163"/>
                </a:cubicBezTo>
                <a:cubicBezTo>
                  <a:pt x="391" y="163"/>
                  <a:pt x="391" y="163"/>
                  <a:pt x="391" y="163"/>
                </a:cubicBezTo>
                <a:cubicBezTo>
                  <a:pt x="389" y="164"/>
                  <a:pt x="388" y="165"/>
                  <a:pt x="386" y="166"/>
                </a:cubicBezTo>
                <a:cubicBezTo>
                  <a:pt x="386" y="167"/>
                  <a:pt x="386" y="167"/>
                  <a:pt x="386" y="167"/>
                </a:cubicBezTo>
                <a:cubicBezTo>
                  <a:pt x="386" y="167"/>
                  <a:pt x="386" y="167"/>
                  <a:pt x="386" y="167"/>
                </a:cubicBezTo>
                <a:cubicBezTo>
                  <a:pt x="386" y="169"/>
                  <a:pt x="386" y="172"/>
                  <a:pt x="387" y="174"/>
                </a:cubicBezTo>
                <a:cubicBezTo>
                  <a:pt x="388" y="176"/>
                  <a:pt x="388" y="178"/>
                  <a:pt x="388" y="180"/>
                </a:cubicBezTo>
                <a:cubicBezTo>
                  <a:pt x="387" y="180"/>
                  <a:pt x="385" y="181"/>
                  <a:pt x="384" y="182"/>
                </a:cubicBezTo>
                <a:cubicBezTo>
                  <a:pt x="382" y="181"/>
                  <a:pt x="381" y="180"/>
                  <a:pt x="379" y="178"/>
                </a:cubicBezTo>
                <a:cubicBezTo>
                  <a:pt x="377" y="177"/>
                  <a:pt x="375" y="175"/>
                  <a:pt x="373" y="173"/>
                </a:cubicBezTo>
                <a:cubicBezTo>
                  <a:pt x="373" y="173"/>
                  <a:pt x="373" y="173"/>
                  <a:pt x="373" y="173"/>
                </a:cubicBezTo>
                <a:cubicBezTo>
                  <a:pt x="372" y="173"/>
                  <a:pt x="372" y="173"/>
                  <a:pt x="372" y="173"/>
                </a:cubicBezTo>
                <a:cubicBezTo>
                  <a:pt x="370" y="174"/>
                  <a:pt x="369" y="175"/>
                  <a:pt x="367" y="175"/>
                </a:cubicBezTo>
                <a:cubicBezTo>
                  <a:pt x="366" y="175"/>
                  <a:pt x="366" y="175"/>
                  <a:pt x="366" y="175"/>
                </a:cubicBezTo>
                <a:cubicBezTo>
                  <a:pt x="366" y="176"/>
                  <a:pt x="366" y="176"/>
                  <a:pt x="366" y="176"/>
                </a:cubicBezTo>
                <a:cubicBezTo>
                  <a:pt x="366" y="178"/>
                  <a:pt x="366" y="181"/>
                  <a:pt x="365" y="183"/>
                </a:cubicBezTo>
                <a:cubicBezTo>
                  <a:pt x="365" y="185"/>
                  <a:pt x="365" y="187"/>
                  <a:pt x="365" y="189"/>
                </a:cubicBezTo>
                <a:cubicBezTo>
                  <a:pt x="363" y="189"/>
                  <a:pt x="361" y="190"/>
                  <a:pt x="360" y="190"/>
                </a:cubicBezTo>
                <a:cubicBezTo>
                  <a:pt x="359" y="188"/>
                  <a:pt x="358" y="187"/>
                  <a:pt x="357" y="185"/>
                </a:cubicBezTo>
                <a:cubicBezTo>
                  <a:pt x="355" y="183"/>
                  <a:pt x="354" y="181"/>
                  <a:pt x="352" y="179"/>
                </a:cubicBezTo>
                <a:cubicBezTo>
                  <a:pt x="352" y="178"/>
                  <a:pt x="352" y="178"/>
                  <a:pt x="352" y="178"/>
                </a:cubicBezTo>
                <a:cubicBezTo>
                  <a:pt x="351" y="179"/>
                  <a:pt x="351" y="179"/>
                  <a:pt x="351" y="179"/>
                </a:cubicBezTo>
                <a:cubicBezTo>
                  <a:pt x="350" y="179"/>
                  <a:pt x="347" y="179"/>
                  <a:pt x="345" y="179"/>
                </a:cubicBezTo>
                <a:cubicBezTo>
                  <a:pt x="345" y="179"/>
                  <a:pt x="345" y="179"/>
                  <a:pt x="345" y="179"/>
                </a:cubicBezTo>
                <a:cubicBezTo>
                  <a:pt x="345" y="179"/>
                  <a:pt x="345" y="179"/>
                  <a:pt x="345" y="179"/>
                </a:cubicBezTo>
                <a:cubicBezTo>
                  <a:pt x="344" y="181"/>
                  <a:pt x="343" y="184"/>
                  <a:pt x="342" y="186"/>
                </a:cubicBezTo>
                <a:cubicBezTo>
                  <a:pt x="341" y="188"/>
                  <a:pt x="340" y="190"/>
                  <a:pt x="340" y="191"/>
                </a:cubicBezTo>
                <a:cubicBezTo>
                  <a:pt x="338" y="191"/>
                  <a:pt x="336" y="191"/>
                  <a:pt x="334" y="191"/>
                </a:cubicBezTo>
                <a:cubicBezTo>
                  <a:pt x="334" y="190"/>
                  <a:pt x="333" y="188"/>
                  <a:pt x="333" y="186"/>
                </a:cubicBezTo>
                <a:cubicBezTo>
                  <a:pt x="332" y="183"/>
                  <a:pt x="331" y="181"/>
                  <a:pt x="330" y="179"/>
                </a:cubicBezTo>
                <a:cubicBezTo>
                  <a:pt x="330" y="178"/>
                  <a:pt x="330" y="178"/>
                  <a:pt x="330" y="178"/>
                </a:cubicBezTo>
                <a:cubicBezTo>
                  <a:pt x="330" y="178"/>
                  <a:pt x="330" y="178"/>
                  <a:pt x="330" y="178"/>
                </a:cubicBezTo>
                <a:cubicBezTo>
                  <a:pt x="328" y="178"/>
                  <a:pt x="326" y="178"/>
                  <a:pt x="324" y="177"/>
                </a:cubicBezTo>
                <a:cubicBezTo>
                  <a:pt x="324" y="177"/>
                  <a:pt x="324" y="177"/>
                  <a:pt x="324" y="177"/>
                </a:cubicBezTo>
                <a:cubicBezTo>
                  <a:pt x="323" y="177"/>
                  <a:pt x="323" y="177"/>
                  <a:pt x="323" y="177"/>
                </a:cubicBezTo>
                <a:cubicBezTo>
                  <a:pt x="322" y="179"/>
                  <a:pt x="320" y="181"/>
                  <a:pt x="318" y="183"/>
                </a:cubicBezTo>
                <a:cubicBezTo>
                  <a:pt x="317" y="185"/>
                  <a:pt x="316" y="186"/>
                  <a:pt x="314" y="188"/>
                </a:cubicBezTo>
                <a:cubicBezTo>
                  <a:pt x="313" y="187"/>
                  <a:pt x="311" y="187"/>
                  <a:pt x="309" y="186"/>
                </a:cubicBezTo>
                <a:cubicBezTo>
                  <a:pt x="309" y="184"/>
                  <a:pt x="309" y="182"/>
                  <a:pt x="310" y="180"/>
                </a:cubicBezTo>
                <a:cubicBezTo>
                  <a:pt x="310" y="178"/>
                  <a:pt x="310" y="175"/>
                  <a:pt x="310" y="173"/>
                </a:cubicBezTo>
                <a:cubicBezTo>
                  <a:pt x="310" y="173"/>
                  <a:pt x="310" y="173"/>
                  <a:pt x="310" y="173"/>
                </a:cubicBezTo>
                <a:cubicBezTo>
                  <a:pt x="309" y="172"/>
                  <a:pt x="309" y="172"/>
                  <a:pt x="309" y="172"/>
                </a:cubicBezTo>
                <a:cubicBezTo>
                  <a:pt x="307" y="172"/>
                  <a:pt x="306" y="171"/>
                  <a:pt x="304" y="170"/>
                </a:cubicBezTo>
                <a:cubicBezTo>
                  <a:pt x="304" y="170"/>
                  <a:pt x="304" y="170"/>
                  <a:pt x="304" y="170"/>
                </a:cubicBezTo>
                <a:cubicBezTo>
                  <a:pt x="303" y="170"/>
                  <a:pt x="303" y="170"/>
                  <a:pt x="303" y="170"/>
                </a:cubicBezTo>
                <a:cubicBezTo>
                  <a:pt x="301" y="171"/>
                  <a:pt x="299" y="173"/>
                  <a:pt x="296" y="174"/>
                </a:cubicBezTo>
                <a:cubicBezTo>
                  <a:pt x="295" y="175"/>
                  <a:pt x="293" y="177"/>
                  <a:pt x="292" y="178"/>
                </a:cubicBezTo>
                <a:cubicBezTo>
                  <a:pt x="290" y="177"/>
                  <a:pt x="289" y="176"/>
                  <a:pt x="287" y="175"/>
                </a:cubicBezTo>
                <a:cubicBezTo>
                  <a:pt x="288" y="173"/>
                  <a:pt x="288" y="171"/>
                  <a:pt x="289" y="169"/>
                </a:cubicBezTo>
                <a:cubicBezTo>
                  <a:pt x="290" y="167"/>
                  <a:pt x="291" y="164"/>
                  <a:pt x="291" y="162"/>
                </a:cubicBezTo>
                <a:cubicBezTo>
                  <a:pt x="292" y="162"/>
                  <a:pt x="292" y="162"/>
                  <a:pt x="292" y="162"/>
                </a:cubicBezTo>
                <a:cubicBezTo>
                  <a:pt x="291" y="162"/>
                  <a:pt x="291" y="162"/>
                  <a:pt x="291" y="162"/>
                </a:cubicBezTo>
                <a:cubicBezTo>
                  <a:pt x="290" y="160"/>
                  <a:pt x="288" y="159"/>
                  <a:pt x="287" y="158"/>
                </a:cubicBezTo>
                <a:cubicBezTo>
                  <a:pt x="287" y="158"/>
                  <a:pt x="287" y="158"/>
                  <a:pt x="287" y="158"/>
                </a:cubicBezTo>
                <a:cubicBezTo>
                  <a:pt x="286" y="158"/>
                  <a:pt x="286" y="158"/>
                  <a:pt x="286" y="158"/>
                </a:cubicBezTo>
                <a:cubicBezTo>
                  <a:pt x="284" y="158"/>
                  <a:pt x="281" y="159"/>
                  <a:pt x="278" y="160"/>
                </a:cubicBezTo>
                <a:cubicBezTo>
                  <a:pt x="277" y="161"/>
                  <a:pt x="275" y="161"/>
                  <a:pt x="273" y="162"/>
                </a:cubicBezTo>
                <a:cubicBezTo>
                  <a:pt x="272" y="161"/>
                  <a:pt x="270" y="159"/>
                  <a:pt x="269" y="158"/>
                </a:cubicBezTo>
                <a:cubicBezTo>
                  <a:pt x="270" y="157"/>
                  <a:pt x="272" y="155"/>
                  <a:pt x="273" y="154"/>
                </a:cubicBezTo>
                <a:cubicBezTo>
                  <a:pt x="274" y="151"/>
                  <a:pt x="276" y="149"/>
                  <a:pt x="277" y="147"/>
                </a:cubicBezTo>
                <a:cubicBezTo>
                  <a:pt x="278" y="147"/>
                  <a:pt x="278" y="147"/>
                  <a:pt x="278" y="147"/>
                </a:cubicBezTo>
                <a:cubicBezTo>
                  <a:pt x="277" y="147"/>
                  <a:pt x="277" y="147"/>
                  <a:pt x="277" y="147"/>
                </a:cubicBezTo>
                <a:cubicBezTo>
                  <a:pt x="276" y="145"/>
                  <a:pt x="275" y="144"/>
                  <a:pt x="274" y="142"/>
                </a:cubicBezTo>
                <a:cubicBezTo>
                  <a:pt x="274" y="142"/>
                  <a:pt x="274" y="142"/>
                  <a:pt x="274" y="142"/>
                </a:cubicBezTo>
                <a:cubicBezTo>
                  <a:pt x="274" y="142"/>
                  <a:pt x="274" y="142"/>
                  <a:pt x="274" y="142"/>
                </a:cubicBezTo>
                <a:cubicBezTo>
                  <a:pt x="271" y="142"/>
                  <a:pt x="268" y="142"/>
                  <a:pt x="266" y="142"/>
                </a:cubicBezTo>
                <a:cubicBezTo>
                  <a:pt x="264" y="142"/>
                  <a:pt x="261" y="142"/>
                  <a:pt x="259" y="142"/>
                </a:cubicBezTo>
                <a:cubicBezTo>
                  <a:pt x="259" y="141"/>
                  <a:pt x="258" y="139"/>
                  <a:pt x="257" y="138"/>
                </a:cubicBezTo>
                <a:cubicBezTo>
                  <a:pt x="259" y="137"/>
                  <a:pt x="261" y="135"/>
                  <a:pt x="262" y="134"/>
                </a:cubicBezTo>
                <a:cubicBezTo>
                  <a:pt x="264" y="133"/>
                  <a:pt x="267" y="131"/>
                  <a:pt x="268" y="129"/>
                </a:cubicBezTo>
                <a:cubicBezTo>
                  <a:pt x="269" y="129"/>
                  <a:pt x="269" y="129"/>
                  <a:pt x="269" y="129"/>
                </a:cubicBezTo>
                <a:cubicBezTo>
                  <a:pt x="269" y="129"/>
                  <a:pt x="269" y="129"/>
                  <a:pt x="269" y="129"/>
                </a:cubicBezTo>
                <a:cubicBezTo>
                  <a:pt x="268" y="127"/>
                  <a:pt x="268" y="125"/>
                  <a:pt x="267" y="123"/>
                </a:cubicBezTo>
                <a:cubicBezTo>
                  <a:pt x="267" y="123"/>
                  <a:pt x="267" y="123"/>
                  <a:pt x="267" y="123"/>
                </a:cubicBezTo>
                <a:cubicBezTo>
                  <a:pt x="267" y="123"/>
                  <a:pt x="267" y="123"/>
                  <a:pt x="267" y="123"/>
                </a:cubicBezTo>
                <a:cubicBezTo>
                  <a:pt x="265" y="122"/>
                  <a:pt x="262" y="122"/>
                  <a:pt x="259" y="121"/>
                </a:cubicBezTo>
                <a:cubicBezTo>
                  <a:pt x="257" y="121"/>
                  <a:pt x="255" y="120"/>
                  <a:pt x="253" y="120"/>
                </a:cubicBezTo>
                <a:cubicBezTo>
                  <a:pt x="253" y="119"/>
                  <a:pt x="253" y="118"/>
                  <a:pt x="253" y="118"/>
                </a:cubicBezTo>
                <a:cubicBezTo>
                  <a:pt x="253" y="117"/>
                  <a:pt x="252" y="116"/>
                  <a:pt x="252" y="115"/>
                </a:cubicBezTo>
                <a:cubicBezTo>
                  <a:pt x="254" y="114"/>
                  <a:pt x="256" y="114"/>
                  <a:pt x="258" y="113"/>
                </a:cubicBezTo>
                <a:cubicBezTo>
                  <a:pt x="261" y="112"/>
                  <a:pt x="263" y="111"/>
                  <a:pt x="265" y="110"/>
                </a:cubicBezTo>
                <a:cubicBezTo>
                  <a:pt x="266" y="110"/>
                  <a:pt x="266" y="110"/>
                  <a:pt x="266" y="110"/>
                </a:cubicBezTo>
                <a:cubicBezTo>
                  <a:pt x="266" y="109"/>
                  <a:pt x="266" y="109"/>
                  <a:pt x="266" y="109"/>
                </a:cubicBezTo>
                <a:cubicBezTo>
                  <a:pt x="266" y="108"/>
                  <a:pt x="266" y="106"/>
                  <a:pt x="266" y="104"/>
                </a:cubicBezTo>
                <a:cubicBezTo>
                  <a:pt x="266" y="103"/>
                  <a:pt x="266" y="103"/>
                  <a:pt x="266" y="103"/>
                </a:cubicBezTo>
                <a:cubicBezTo>
                  <a:pt x="266" y="103"/>
                  <a:pt x="266" y="103"/>
                  <a:pt x="266" y="103"/>
                </a:cubicBezTo>
                <a:cubicBezTo>
                  <a:pt x="264" y="102"/>
                  <a:pt x="261" y="101"/>
                  <a:pt x="259" y="99"/>
                </a:cubicBezTo>
                <a:cubicBezTo>
                  <a:pt x="257" y="99"/>
                  <a:pt x="255" y="98"/>
                  <a:pt x="253" y="97"/>
                </a:cubicBezTo>
                <a:cubicBezTo>
                  <a:pt x="254" y="95"/>
                  <a:pt x="254" y="94"/>
                  <a:pt x="255" y="92"/>
                </a:cubicBezTo>
                <a:cubicBezTo>
                  <a:pt x="256" y="92"/>
                  <a:pt x="259" y="92"/>
                  <a:pt x="261" y="91"/>
                </a:cubicBezTo>
                <a:cubicBezTo>
                  <a:pt x="263" y="91"/>
                  <a:pt x="266" y="91"/>
                  <a:pt x="269" y="90"/>
                </a:cubicBezTo>
                <a:cubicBezTo>
                  <a:pt x="269" y="90"/>
                  <a:pt x="269" y="90"/>
                  <a:pt x="269" y="90"/>
                </a:cubicBezTo>
                <a:cubicBezTo>
                  <a:pt x="269" y="90"/>
                  <a:pt x="269" y="90"/>
                  <a:pt x="269" y="90"/>
                </a:cubicBezTo>
                <a:cubicBezTo>
                  <a:pt x="270" y="88"/>
                  <a:pt x="270" y="87"/>
                  <a:pt x="271" y="85"/>
                </a:cubicBezTo>
                <a:cubicBezTo>
                  <a:pt x="271" y="84"/>
                  <a:pt x="271" y="84"/>
                  <a:pt x="271" y="84"/>
                </a:cubicBezTo>
                <a:cubicBezTo>
                  <a:pt x="271" y="84"/>
                  <a:pt x="271" y="84"/>
                  <a:pt x="271" y="84"/>
                </a:cubicBezTo>
                <a:cubicBezTo>
                  <a:pt x="270" y="83"/>
                  <a:pt x="268" y="81"/>
                  <a:pt x="265" y="79"/>
                </a:cubicBezTo>
                <a:cubicBezTo>
                  <a:pt x="264" y="77"/>
                  <a:pt x="262" y="76"/>
                  <a:pt x="261" y="75"/>
                </a:cubicBezTo>
                <a:cubicBezTo>
                  <a:pt x="262" y="73"/>
                  <a:pt x="263" y="72"/>
                  <a:pt x="264" y="70"/>
                </a:cubicBezTo>
                <a:cubicBezTo>
                  <a:pt x="266" y="71"/>
                  <a:pt x="268" y="71"/>
                  <a:pt x="270" y="71"/>
                </a:cubicBezTo>
                <a:cubicBezTo>
                  <a:pt x="273" y="72"/>
                  <a:pt x="276" y="72"/>
                  <a:pt x="278" y="73"/>
                </a:cubicBezTo>
                <a:cubicBezTo>
                  <a:pt x="278" y="73"/>
                  <a:pt x="278" y="73"/>
                  <a:pt x="278" y="73"/>
                </a:cubicBezTo>
                <a:cubicBezTo>
                  <a:pt x="278" y="72"/>
                  <a:pt x="278" y="72"/>
                  <a:pt x="278" y="72"/>
                </a:cubicBezTo>
                <a:cubicBezTo>
                  <a:pt x="280" y="71"/>
                  <a:pt x="281" y="69"/>
                  <a:pt x="282" y="68"/>
                </a:cubicBezTo>
                <a:cubicBezTo>
                  <a:pt x="282" y="68"/>
                  <a:pt x="282" y="68"/>
                  <a:pt x="282" y="68"/>
                </a:cubicBezTo>
                <a:cubicBezTo>
                  <a:pt x="282" y="67"/>
                  <a:pt x="282" y="67"/>
                  <a:pt x="282" y="67"/>
                </a:cubicBezTo>
                <a:cubicBezTo>
                  <a:pt x="281" y="65"/>
                  <a:pt x="280" y="63"/>
                  <a:pt x="278" y="61"/>
                </a:cubicBezTo>
                <a:cubicBezTo>
                  <a:pt x="277" y="59"/>
                  <a:pt x="276" y="57"/>
                  <a:pt x="275" y="56"/>
                </a:cubicBezTo>
                <a:cubicBezTo>
                  <a:pt x="277" y="55"/>
                  <a:pt x="278" y="53"/>
                  <a:pt x="279" y="52"/>
                </a:cubicBezTo>
                <a:cubicBezTo>
                  <a:pt x="281" y="53"/>
                  <a:pt x="283" y="54"/>
                  <a:pt x="285" y="55"/>
                </a:cubicBezTo>
                <a:cubicBezTo>
                  <a:pt x="287" y="56"/>
                  <a:pt x="290" y="57"/>
                  <a:pt x="292" y="58"/>
                </a:cubicBezTo>
                <a:cubicBezTo>
                  <a:pt x="293" y="58"/>
                  <a:pt x="293" y="58"/>
                  <a:pt x="293" y="58"/>
                </a:cubicBezTo>
                <a:cubicBezTo>
                  <a:pt x="293" y="58"/>
                  <a:pt x="293" y="58"/>
                  <a:pt x="293" y="58"/>
                </a:cubicBezTo>
                <a:cubicBezTo>
                  <a:pt x="294" y="56"/>
                  <a:pt x="296" y="55"/>
                  <a:pt x="298" y="54"/>
                </a:cubicBezTo>
                <a:cubicBezTo>
                  <a:pt x="298" y="54"/>
                  <a:pt x="298" y="54"/>
                  <a:pt x="298" y="54"/>
                </a:cubicBezTo>
                <a:cubicBezTo>
                  <a:pt x="298" y="54"/>
                  <a:pt x="298" y="54"/>
                  <a:pt x="298" y="54"/>
                </a:cubicBezTo>
                <a:cubicBezTo>
                  <a:pt x="298" y="52"/>
                  <a:pt x="297" y="49"/>
                  <a:pt x="296" y="46"/>
                </a:cubicBezTo>
                <a:cubicBezTo>
                  <a:pt x="296" y="45"/>
                  <a:pt x="295" y="43"/>
                  <a:pt x="295" y="41"/>
                </a:cubicBezTo>
                <a:cubicBezTo>
                  <a:pt x="297" y="40"/>
                  <a:pt x="298" y="39"/>
                  <a:pt x="300" y="39"/>
                </a:cubicBezTo>
                <a:cubicBezTo>
                  <a:pt x="301" y="40"/>
                  <a:pt x="303" y="41"/>
                  <a:pt x="304" y="42"/>
                </a:cubicBezTo>
                <a:cubicBezTo>
                  <a:pt x="306" y="44"/>
                  <a:pt x="309" y="46"/>
                  <a:pt x="310" y="47"/>
                </a:cubicBezTo>
                <a:cubicBezTo>
                  <a:pt x="311" y="47"/>
                  <a:pt x="311" y="47"/>
                  <a:pt x="311" y="47"/>
                </a:cubicBezTo>
                <a:cubicBezTo>
                  <a:pt x="311" y="47"/>
                  <a:pt x="311" y="47"/>
                  <a:pt x="311" y="47"/>
                </a:cubicBezTo>
                <a:cubicBezTo>
                  <a:pt x="313" y="47"/>
                  <a:pt x="315" y="46"/>
                  <a:pt x="317" y="45"/>
                </a:cubicBezTo>
                <a:cubicBezTo>
                  <a:pt x="317" y="45"/>
                  <a:pt x="317" y="45"/>
                  <a:pt x="317" y="45"/>
                </a:cubicBezTo>
                <a:cubicBezTo>
                  <a:pt x="317" y="45"/>
                  <a:pt x="317" y="45"/>
                  <a:pt x="317" y="45"/>
                </a:cubicBezTo>
                <a:cubicBezTo>
                  <a:pt x="318" y="43"/>
                  <a:pt x="318" y="40"/>
                  <a:pt x="318" y="38"/>
                </a:cubicBezTo>
                <a:cubicBezTo>
                  <a:pt x="318" y="36"/>
                  <a:pt x="318" y="34"/>
                  <a:pt x="319" y="32"/>
                </a:cubicBezTo>
                <a:cubicBezTo>
                  <a:pt x="320" y="31"/>
                  <a:pt x="322" y="31"/>
                  <a:pt x="324" y="31"/>
                </a:cubicBezTo>
                <a:cubicBezTo>
                  <a:pt x="325" y="32"/>
                  <a:pt x="326" y="34"/>
                  <a:pt x="327" y="35"/>
                </a:cubicBezTo>
                <a:cubicBezTo>
                  <a:pt x="328" y="38"/>
                  <a:pt x="330" y="40"/>
                  <a:pt x="331" y="42"/>
                </a:cubicBezTo>
                <a:cubicBezTo>
                  <a:pt x="332" y="42"/>
                  <a:pt x="332" y="42"/>
                  <a:pt x="332" y="42"/>
                </a:cubicBezTo>
                <a:cubicBezTo>
                  <a:pt x="332" y="42"/>
                  <a:pt x="332" y="42"/>
                  <a:pt x="332" y="42"/>
                </a:cubicBezTo>
                <a:cubicBezTo>
                  <a:pt x="334" y="42"/>
                  <a:pt x="336" y="42"/>
                  <a:pt x="338" y="42"/>
                </a:cubicBezTo>
                <a:cubicBezTo>
                  <a:pt x="338" y="42"/>
                  <a:pt x="338" y="42"/>
                  <a:pt x="338" y="42"/>
                </a:cubicBezTo>
                <a:cubicBezTo>
                  <a:pt x="339" y="41"/>
                  <a:pt x="339" y="41"/>
                  <a:pt x="339" y="41"/>
                </a:cubicBezTo>
                <a:cubicBezTo>
                  <a:pt x="340" y="39"/>
                  <a:pt x="341" y="37"/>
                  <a:pt x="342" y="34"/>
                </a:cubicBezTo>
                <a:cubicBezTo>
                  <a:pt x="342" y="32"/>
                  <a:pt x="343" y="31"/>
                  <a:pt x="344" y="29"/>
                </a:cubicBezTo>
                <a:cubicBezTo>
                  <a:pt x="346" y="29"/>
                  <a:pt x="347" y="29"/>
                  <a:pt x="349" y="29"/>
                </a:cubicBezTo>
                <a:cubicBezTo>
                  <a:pt x="350" y="31"/>
                  <a:pt x="350" y="33"/>
                  <a:pt x="351" y="35"/>
                </a:cubicBezTo>
                <a:cubicBezTo>
                  <a:pt x="352" y="37"/>
                  <a:pt x="352" y="40"/>
                  <a:pt x="353" y="42"/>
                </a:cubicBezTo>
                <a:cubicBezTo>
                  <a:pt x="353" y="42"/>
                  <a:pt x="353" y="42"/>
                  <a:pt x="353" y="42"/>
                </a:cubicBezTo>
                <a:cubicBezTo>
                  <a:pt x="354" y="42"/>
                  <a:pt x="354" y="42"/>
                  <a:pt x="354" y="42"/>
                </a:cubicBezTo>
                <a:cubicBezTo>
                  <a:pt x="356" y="43"/>
                  <a:pt x="357" y="43"/>
                  <a:pt x="360" y="43"/>
                </a:cubicBezTo>
                <a:cubicBezTo>
                  <a:pt x="360" y="43"/>
                  <a:pt x="360" y="43"/>
                  <a:pt x="360" y="43"/>
                </a:cubicBezTo>
                <a:cubicBezTo>
                  <a:pt x="360" y="43"/>
                  <a:pt x="360" y="43"/>
                  <a:pt x="360" y="43"/>
                </a:cubicBezTo>
                <a:cubicBezTo>
                  <a:pt x="362" y="42"/>
                  <a:pt x="364" y="39"/>
                  <a:pt x="365" y="37"/>
                </a:cubicBezTo>
                <a:cubicBezTo>
                  <a:pt x="367" y="36"/>
                  <a:pt x="368" y="34"/>
                  <a:pt x="369" y="33"/>
                </a:cubicBezTo>
                <a:cubicBezTo>
                  <a:pt x="371" y="33"/>
                  <a:pt x="372" y="34"/>
                  <a:pt x="374" y="35"/>
                </a:cubicBezTo>
                <a:cubicBezTo>
                  <a:pt x="374" y="36"/>
                  <a:pt x="374" y="38"/>
                  <a:pt x="374" y="40"/>
                </a:cubicBezTo>
                <a:cubicBezTo>
                  <a:pt x="374" y="43"/>
                  <a:pt x="374" y="45"/>
                  <a:pt x="374" y="48"/>
                </a:cubicBezTo>
                <a:cubicBezTo>
                  <a:pt x="374" y="48"/>
                  <a:pt x="374" y="48"/>
                  <a:pt x="374" y="48"/>
                </a:cubicBezTo>
                <a:cubicBezTo>
                  <a:pt x="374" y="48"/>
                  <a:pt x="374" y="48"/>
                  <a:pt x="374" y="48"/>
                </a:cubicBezTo>
                <a:cubicBezTo>
                  <a:pt x="376" y="49"/>
                  <a:pt x="378" y="50"/>
                  <a:pt x="380" y="51"/>
                </a:cubicBezTo>
                <a:cubicBezTo>
                  <a:pt x="380" y="51"/>
                  <a:pt x="380" y="51"/>
                  <a:pt x="380" y="51"/>
                </a:cubicBezTo>
                <a:cubicBezTo>
                  <a:pt x="380" y="51"/>
                  <a:pt x="380" y="51"/>
                  <a:pt x="380" y="51"/>
                </a:cubicBezTo>
                <a:cubicBezTo>
                  <a:pt x="382" y="50"/>
                  <a:pt x="385" y="48"/>
                  <a:pt x="387" y="46"/>
                </a:cubicBezTo>
                <a:cubicBezTo>
                  <a:pt x="389" y="45"/>
                  <a:pt x="390" y="44"/>
                  <a:pt x="392" y="43"/>
                </a:cubicBezTo>
                <a:cubicBezTo>
                  <a:pt x="393" y="44"/>
                  <a:pt x="395" y="45"/>
                  <a:pt x="396" y="46"/>
                </a:cubicBezTo>
                <a:cubicBezTo>
                  <a:pt x="396" y="48"/>
                  <a:pt x="395" y="49"/>
                  <a:pt x="394" y="51"/>
                </a:cubicBezTo>
                <a:cubicBezTo>
                  <a:pt x="393" y="54"/>
                  <a:pt x="393" y="56"/>
                  <a:pt x="392" y="58"/>
                </a:cubicBezTo>
                <a:cubicBezTo>
                  <a:pt x="392" y="59"/>
                  <a:pt x="392" y="59"/>
                  <a:pt x="392" y="59"/>
                </a:cubicBezTo>
                <a:cubicBezTo>
                  <a:pt x="392" y="59"/>
                  <a:pt x="392" y="59"/>
                  <a:pt x="392" y="59"/>
                </a:cubicBezTo>
                <a:cubicBezTo>
                  <a:pt x="394" y="60"/>
                  <a:pt x="395" y="61"/>
                  <a:pt x="397" y="63"/>
                </a:cubicBezTo>
                <a:cubicBezTo>
                  <a:pt x="397" y="63"/>
                  <a:pt x="397" y="63"/>
                  <a:pt x="397" y="63"/>
                </a:cubicBezTo>
                <a:cubicBezTo>
                  <a:pt x="397" y="63"/>
                  <a:pt x="397" y="63"/>
                  <a:pt x="397" y="63"/>
                </a:cubicBezTo>
                <a:cubicBezTo>
                  <a:pt x="400" y="62"/>
                  <a:pt x="402" y="61"/>
                  <a:pt x="405" y="60"/>
                </a:cubicBezTo>
                <a:cubicBezTo>
                  <a:pt x="407" y="60"/>
                  <a:pt x="409" y="59"/>
                  <a:pt x="411" y="59"/>
                </a:cubicBezTo>
                <a:cubicBezTo>
                  <a:pt x="412" y="60"/>
                  <a:pt x="413" y="61"/>
                  <a:pt x="414" y="62"/>
                </a:cubicBezTo>
                <a:cubicBezTo>
                  <a:pt x="413" y="64"/>
                  <a:pt x="412" y="65"/>
                  <a:pt x="411" y="67"/>
                </a:cubicBezTo>
                <a:cubicBezTo>
                  <a:pt x="409" y="69"/>
                  <a:pt x="407" y="71"/>
                  <a:pt x="406" y="73"/>
                </a:cubicBezTo>
                <a:cubicBezTo>
                  <a:pt x="406" y="74"/>
                  <a:pt x="406" y="74"/>
                  <a:pt x="406" y="74"/>
                </a:cubicBezTo>
                <a:cubicBezTo>
                  <a:pt x="406" y="74"/>
                  <a:pt x="406" y="74"/>
                  <a:pt x="406" y="74"/>
                </a:cubicBezTo>
                <a:cubicBezTo>
                  <a:pt x="407" y="75"/>
                  <a:pt x="408" y="77"/>
                  <a:pt x="409" y="79"/>
                </a:cubicBezTo>
                <a:cubicBezTo>
                  <a:pt x="409" y="79"/>
                  <a:pt x="409" y="79"/>
                  <a:pt x="409" y="79"/>
                </a:cubicBezTo>
                <a:cubicBezTo>
                  <a:pt x="410" y="79"/>
                  <a:pt x="410" y="79"/>
                  <a:pt x="410" y="79"/>
                </a:cubicBezTo>
                <a:cubicBezTo>
                  <a:pt x="412" y="79"/>
                  <a:pt x="415" y="79"/>
                  <a:pt x="418" y="79"/>
                </a:cubicBezTo>
                <a:cubicBezTo>
                  <a:pt x="420" y="78"/>
                  <a:pt x="422" y="78"/>
                  <a:pt x="424" y="78"/>
                </a:cubicBezTo>
                <a:cubicBezTo>
                  <a:pt x="425" y="80"/>
                  <a:pt x="425" y="81"/>
                  <a:pt x="426" y="83"/>
                </a:cubicBezTo>
                <a:cubicBezTo>
                  <a:pt x="425" y="84"/>
                  <a:pt x="423" y="85"/>
                  <a:pt x="421" y="86"/>
                </a:cubicBezTo>
                <a:cubicBezTo>
                  <a:pt x="419" y="88"/>
                  <a:pt x="417" y="90"/>
                  <a:pt x="415" y="91"/>
                </a:cubicBezTo>
                <a:cubicBezTo>
                  <a:pt x="415" y="91"/>
                  <a:pt x="415" y="91"/>
                  <a:pt x="415" y="91"/>
                </a:cubicBezTo>
                <a:cubicBezTo>
                  <a:pt x="415" y="92"/>
                  <a:pt x="415" y="92"/>
                  <a:pt x="415" y="92"/>
                </a:cubicBezTo>
                <a:cubicBezTo>
                  <a:pt x="415" y="94"/>
                  <a:pt x="416" y="95"/>
                  <a:pt x="416" y="97"/>
                </a:cubicBezTo>
                <a:cubicBezTo>
                  <a:pt x="416" y="98"/>
                  <a:pt x="416" y="98"/>
                  <a:pt x="416" y="98"/>
                </a:cubicBezTo>
                <a:cubicBezTo>
                  <a:pt x="417" y="98"/>
                  <a:pt x="417" y="98"/>
                  <a:pt x="417" y="98"/>
                </a:cubicBezTo>
                <a:cubicBezTo>
                  <a:pt x="419" y="98"/>
                  <a:pt x="422" y="99"/>
                  <a:pt x="425" y="99"/>
                </a:cubicBezTo>
                <a:cubicBezTo>
                  <a:pt x="427" y="100"/>
                  <a:pt x="429" y="100"/>
                  <a:pt x="431" y="101"/>
                </a:cubicBezTo>
                <a:close/>
                <a:moveTo>
                  <a:pt x="337" y="89"/>
                </a:moveTo>
                <a:cubicBezTo>
                  <a:pt x="336" y="90"/>
                  <a:pt x="336" y="90"/>
                  <a:pt x="336" y="90"/>
                </a:cubicBezTo>
                <a:cubicBezTo>
                  <a:pt x="337" y="89"/>
                  <a:pt x="337" y="89"/>
                  <a:pt x="337" y="89"/>
                </a:cubicBezTo>
                <a:cubicBezTo>
                  <a:pt x="338" y="89"/>
                  <a:pt x="339" y="89"/>
                  <a:pt x="340" y="89"/>
                </a:cubicBezTo>
                <a:cubicBezTo>
                  <a:pt x="342" y="89"/>
                  <a:pt x="345" y="89"/>
                  <a:pt x="348" y="90"/>
                </a:cubicBezTo>
                <a:cubicBezTo>
                  <a:pt x="348" y="90"/>
                  <a:pt x="348" y="90"/>
                  <a:pt x="348" y="90"/>
                </a:cubicBezTo>
                <a:cubicBezTo>
                  <a:pt x="349" y="90"/>
                  <a:pt x="349" y="90"/>
                  <a:pt x="349" y="90"/>
                </a:cubicBezTo>
                <a:cubicBezTo>
                  <a:pt x="357" y="81"/>
                  <a:pt x="373" y="70"/>
                  <a:pt x="385" y="68"/>
                </a:cubicBezTo>
                <a:cubicBezTo>
                  <a:pt x="386" y="67"/>
                  <a:pt x="386" y="67"/>
                  <a:pt x="386" y="67"/>
                </a:cubicBezTo>
                <a:cubicBezTo>
                  <a:pt x="385" y="66"/>
                  <a:pt x="385" y="66"/>
                  <a:pt x="385" y="66"/>
                </a:cubicBezTo>
                <a:cubicBezTo>
                  <a:pt x="378" y="61"/>
                  <a:pt x="370" y="56"/>
                  <a:pt x="360" y="54"/>
                </a:cubicBezTo>
                <a:cubicBezTo>
                  <a:pt x="360" y="54"/>
                  <a:pt x="360" y="54"/>
                  <a:pt x="360" y="54"/>
                </a:cubicBezTo>
                <a:cubicBezTo>
                  <a:pt x="360" y="54"/>
                  <a:pt x="360" y="54"/>
                  <a:pt x="360" y="54"/>
                </a:cubicBezTo>
                <a:cubicBezTo>
                  <a:pt x="350" y="59"/>
                  <a:pt x="339" y="73"/>
                  <a:pt x="337" y="89"/>
                </a:cubicBezTo>
                <a:close/>
                <a:moveTo>
                  <a:pt x="349" y="102"/>
                </a:moveTo>
                <a:cubicBezTo>
                  <a:pt x="347" y="101"/>
                  <a:pt x="344" y="100"/>
                  <a:pt x="341" y="100"/>
                </a:cubicBezTo>
                <a:cubicBezTo>
                  <a:pt x="338" y="100"/>
                  <a:pt x="335" y="102"/>
                  <a:pt x="333" y="104"/>
                </a:cubicBezTo>
                <a:cubicBezTo>
                  <a:pt x="329" y="108"/>
                  <a:pt x="330" y="115"/>
                  <a:pt x="334" y="118"/>
                </a:cubicBezTo>
                <a:cubicBezTo>
                  <a:pt x="337" y="120"/>
                  <a:pt x="340" y="121"/>
                  <a:pt x="343" y="121"/>
                </a:cubicBezTo>
                <a:cubicBezTo>
                  <a:pt x="346" y="120"/>
                  <a:pt x="349" y="119"/>
                  <a:pt x="350" y="117"/>
                </a:cubicBezTo>
                <a:cubicBezTo>
                  <a:pt x="352" y="115"/>
                  <a:pt x="353" y="112"/>
                  <a:pt x="353" y="109"/>
                </a:cubicBezTo>
                <a:cubicBezTo>
                  <a:pt x="353" y="107"/>
                  <a:pt x="351" y="104"/>
                  <a:pt x="349" y="102"/>
                </a:cubicBezTo>
                <a:close/>
                <a:moveTo>
                  <a:pt x="321" y="98"/>
                </a:moveTo>
                <a:cubicBezTo>
                  <a:pt x="322" y="99"/>
                  <a:pt x="322" y="99"/>
                  <a:pt x="322" y="99"/>
                </a:cubicBezTo>
                <a:cubicBezTo>
                  <a:pt x="322" y="98"/>
                  <a:pt x="322" y="98"/>
                  <a:pt x="322" y="98"/>
                </a:cubicBezTo>
                <a:cubicBezTo>
                  <a:pt x="324" y="96"/>
                  <a:pt x="327" y="93"/>
                  <a:pt x="330" y="92"/>
                </a:cubicBezTo>
                <a:cubicBezTo>
                  <a:pt x="330" y="92"/>
                  <a:pt x="330" y="92"/>
                  <a:pt x="330" y="92"/>
                </a:cubicBezTo>
                <a:cubicBezTo>
                  <a:pt x="330" y="91"/>
                  <a:pt x="330" y="91"/>
                  <a:pt x="330" y="91"/>
                </a:cubicBezTo>
                <a:cubicBezTo>
                  <a:pt x="330" y="79"/>
                  <a:pt x="333" y="62"/>
                  <a:pt x="339" y="52"/>
                </a:cubicBezTo>
                <a:cubicBezTo>
                  <a:pt x="340" y="51"/>
                  <a:pt x="340" y="51"/>
                  <a:pt x="340" y="51"/>
                </a:cubicBezTo>
                <a:cubicBezTo>
                  <a:pt x="338" y="51"/>
                  <a:pt x="338" y="51"/>
                  <a:pt x="338" y="51"/>
                </a:cubicBezTo>
                <a:cubicBezTo>
                  <a:pt x="338" y="51"/>
                  <a:pt x="337" y="51"/>
                  <a:pt x="336" y="51"/>
                </a:cubicBezTo>
                <a:cubicBezTo>
                  <a:pt x="327" y="52"/>
                  <a:pt x="319" y="54"/>
                  <a:pt x="311" y="58"/>
                </a:cubicBezTo>
                <a:cubicBezTo>
                  <a:pt x="310" y="58"/>
                  <a:pt x="310" y="58"/>
                  <a:pt x="310" y="58"/>
                </a:cubicBezTo>
                <a:cubicBezTo>
                  <a:pt x="310" y="59"/>
                  <a:pt x="310" y="59"/>
                  <a:pt x="310" y="59"/>
                </a:cubicBezTo>
                <a:cubicBezTo>
                  <a:pt x="308" y="69"/>
                  <a:pt x="310" y="85"/>
                  <a:pt x="321" y="98"/>
                </a:cubicBezTo>
                <a:close/>
                <a:moveTo>
                  <a:pt x="279" y="94"/>
                </a:moveTo>
                <a:cubicBezTo>
                  <a:pt x="279" y="94"/>
                  <a:pt x="279" y="94"/>
                  <a:pt x="279" y="94"/>
                </a:cubicBezTo>
                <a:cubicBezTo>
                  <a:pt x="285" y="103"/>
                  <a:pt x="300" y="113"/>
                  <a:pt x="318" y="115"/>
                </a:cubicBezTo>
                <a:cubicBezTo>
                  <a:pt x="319" y="115"/>
                  <a:pt x="319" y="115"/>
                  <a:pt x="319" y="115"/>
                </a:cubicBezTo>
                <a:cubicBezTo>
                  <a:pt x="319" y="114"/>
                  <a:pt x="319" y="114"/>
                  <a:pt x="319" y="114"/>
                </a:cubicBezTo>
                <a:cubicBezTo>
                  <a:pt x="319" y="114"/>
                  <a:pt x="318" y="113"/>
                  <a:pt x="318" y="112"/>
                </a:cubicBezTo>
                <a:cubicBezTo>
                  <a:pt x="318" y="110"/>
                  <a:pt x="318" y="107"/>
                  <a:pt x="319" y="105"/>
                </a:cubicBezTo>
                <a:cubicBezTo>
                  <a:pt x="319" y="104"/>
                  <a:pt x="319" y="104"/>
                  <a:pt x="319" y="104"/>
                </a:cubicBezTo>
                <a:cubicBezTo>
                  <a:pt x="319" y="104"/>
                  <a:pt x="319" y="104"/>
                  <a:pt x="319" y="104"/>
                </a:cubicBezTo>
                <a:cubicBezTo>
                  <a:pt x="309" y="96"/>
                  <a:pt x="297" y="82"/>
                  <a:pt x="295" y="71"/>
                </a:cubicBezTo>
                <a:cubicBezTo>
                  <a:pt x="294" y="70"/>
                  <a:pt x="294" y="70"/>
                  <a:pt x="294" y="70"/>
                </a:cubicBezTo>
                <a:cubicBezTo>
                  <a:pt x="293" y="71"/>
                  <a:pt x="293" y="71"/>
                  <a:pt x="293" y="71"/>
                </a:cubicBezTo>
                <a:cubicBezTo>
                  <a:pt x="287" y="77"/>
                  <a:pt x="282" y="85"/>
                  <a:pt x="279" y="93"/>
                </a:cubicBezTo>
                <a:lnTo>
                  <a:pt x="279" y="94"/>
                </a:lnTo>
                <a:close/>
                <a:moveTo>
                  <a:pt x="298" y="139"/>
                </a:moveTo>
                <a:cubicBezTo>
                  <a:pt x="309" y="139"/>
                  <a:pt x="320" y="135"/>
                  <a:pt x="328" y="129"/>
                </a:cubicBezTo>
                <a:cubicBezTo>
                  <a:pt x="329" y="128"/>
                  <a:pt x="329" y="128"/>
                  <a:pt x="329" y="128"/>
                </a:cubicBezTo>
                <a:cubicBezTo>
                  <a:pt x="328" y="128"/>
                  <a:pt x="328" y="128"/>
                  <a:pt x="328" y="128"/>
                </a:cubicBezTo>
                <a:cubicBezTo>
                  <a:pt x="326" y="126"/>
                  <a:pt x="323" y="124"/>
                  <a:pt x="321" y="121"/>
                </a:cubicBezTo>
                <a:cubicBezTo>
                  <a:pt x="321" y="121"/>
                  <a:pt x="321" y="121"/>
                  <a:pt x="321" y="121"/>
                </a:cubicBezTo>
                <a:cubicBezTo>
                  <a:pt x="321" y="121"/>
                  <a:pt x="321" y="121"/>
                  <a:pt x="321" y="121"/>
                </a:cubicBezTo>
                <a:cubicBezTo>
                  <a:pt x="308" y="121"/>
                  <a:pt x="288" y="119"/>
                  <a:pt x="278" y="113"/>
                </a:cubicBezTo>
                <a:cubicBezTo>
                  <a:pt x="277" y="112"/>
                  <a:pt x="277" y="112"/>
                  <a:pt x="277" y="112"/>
                </a:cubicBezTo>
                <a:cubicBezTo>
                  <a:pt x="277" y="114"/>
                  <a:pt x="277" y="114"/>
                  <a:pt x="277" y="114"/>
                </a:cubicBezTo>
                <a:cubicBezTo>
                  <a:pt x="277" y="114"/>
                  <a:pt x="277" y="115"/>
                  <a:pt x="277" y="116"/>
                </a:cubicBezTo>
                <a:cubicBezTo>
                  <a:pt x="278" y="124"/>
                  <a:pt x="280" y="131"/>
                  <a:pt x="284" y="138"/>
                </a:cubicBezTo>
                <a:cubicBezTo>
                  <a:pt x="285" y="139"/>
                  <a:pt x="285" y="139"/>
                  <a:pt x="285" y="139"/>
                </a:cubicBezTo>
                <a:cubicBezTo>
                  <a:pt x="285" y="139"/>
                  <a:pt x="285" y="139"/>
                  <a:pt x="285" y="139"/>
                </a:cubicBezTo>
                <a:cubicBezTo>
                  <a:pt x="289" y="140"/>
                  <a:pt x="293" y="140"/>
                  <a:pt x="298" y="139"/>
                </a:cubicBezTo>
                <a:close/>
                <a:moveTo>
                  <a:pt x="347" y="132"/>
                </a:moveTo>
                <a:cubicBezTo>
                  <a:pt x="347" y="131"/>
                  <a:pt x="347" y="131"/>
                  <a:pt x="347" y="131"/>
                </a:cubicBezTo>
                <a:cubicBezTo>
                  <a:pt x="346" y="131"/>
                  <a:pt x="346" y="131"/>
                  <a:pt x="346" y="131"/>
                </a:cubicBezTo>
                <a:cubicBezTo>
                  <a:pt x="343" y="132"/>
                  <a:pt x="339" y="132"/>
                  <a:pt x="336" y="131"/>
                </a:cubicBezTo>
                <a:cubicBezTo>
                  <a:pt x="335" y="131"/>
                  <a:pt x="335" y="131"/>
                  <a:pt x="335" y="131"/>
                </a:cubicBezTo>
                <a:cubicBezTo>
                  <a:pt x="335" y="131"/>
                  <a:pt x="335" y="131"/>
                  <a:pt x="335" y="131"/>
                </a:cubicBezTo>
                <a:cubicBezTo>
                  <a:pt x="326" y="140"/>
                  <a:pt x="310" y="151"/>
                  <a:pt x="298" y="153"/>
                </a:cubicBezTo>
                <a:cubicBezTo>
                  <a:pt x="297" y="153"/>
                  <a:pt x="297" y="153"/>
                  <a:pt x="297" y="153"/>
                </a:cubicBezTo>
                <a:cubicBezTo>
                  <a:pt x="298" y="154"/>
                  <a:pt x="298" y="154"/>
                  <a:pt x="298" y="154"/>
                </a:cubicBezTo>
                <a:cubicBezTo>
                  <a:pt x="305" y="160"/>
                  <a:pt x="314" y="164"/>
                  <a:pt x="323" y="167"/>
                </a:cubicBezTo>
                <a:cubicBezTo>
                  <a:pt x="323" y="167"/>
                  <a:pt x="323" y="167"/>
                  <a:pt x="323" y="167"/>
                </a:cubicBezTo>
                <a:cubicBezTo>
                  <a:pt x="324" y="167"/>
                  <a:pt x="324" y="167"/>
                  <a:pt x="324" y="167"/>
                </a:cubicBezTo>
                <a:cubicBezTo>
                  <a:pt x="333" y="162"/>
                  <a:pt x="344" y="148"/>
                  <a:pt x="347" y="132"/>
                </a:cubicBezTo>
                <a:close/>
                <a:moveTo>
                  <a:pt x="362" y="122"/>
                </a:moveTo>
                <a:cubicBezTo>
                  <a:pt x="362" y="122"/>
                  <a:pt x="362" y="122"/>
                  <a:pt x="362" y="122"/>
                </a:cubicBezTo>
                <a:cubicBezTo>
                  <a:pt x="361" y="122"/>
                  <a:pt x="361" y="122"/>
                  <a:pt x="361" y="122"/>
                </a:cubicBezTo>
                <a:cubicBezTo>
                  <a:pt x="359" y="125"/>
                  <a:pt x="357" y="127"/>
                  <a:pt x="354" y="129"/>
                </a:cubicBezTo>
                <a:cubicBezTo>
                  <a:pt x="353" y="129"/>
                  <a:pt x="353" y="129"/>
                  <a:pt x="353" y="129"/>
                </a:cubicBezTo>
                <a:cubicBezTo>
                  <a:pt x="353" y="129"/>
                  <a:pt x="353" y="129"/>
                  <a:pt x="353" y="129"/>
                </a:cubicBezTo>
                <a:cubicBezTo>
                  <a:pt x="354" y="141"/>
                  <a:pt x="351" y="159"/>
                  <a:pt x="345" y="168"/>
                </a:cubicBezTo>
                <a:cubicBezTo>
                  <a:pt x="344" y="169"/>
                  <a:pt x="344" y="169"/>
                  <a:pt x="344" y="169"/>
                </a:cubicBezTo>
                <a:cubicBezTo>
                  <a:pt x="345" y="169"/>
                  <a:pt x="345" y="169"/>
                  <a:pt x="345" y="169"/>
                </a:cubicBezTo>
                <a:cubicBezTo>
                  <a:pt x="346" y="169"/>
                  <a:pt x="347" y="169"/>
                  <a:pt x="348" y="169"/>
                </a:cubicBezTo>
                <a:cubicBezTo>
                  <a:pt x="356" y="168"/>
                  <a:pt x="365" y="166"/>
                  <a:pt x="373" y="162"/>
                </a:cubicBezTo>
                <a:cubicBezTo>
                  <a:pt x="373" y="162"/>
                  <a:pt x="373" y="162"/>
                  <a:pt x="373" y="162"/>
                </a:cubicBezTo>
                <a:cubicBezTo>
                  <a:pt x="373" y="162"/>
                  <a:pt x="373" y="162"/>
                  <a:pt x="373" y="162"/>
                </a:cubicBezTo>
                <a:cubicBezTo>
                  <a:pt x="376" y="152"/>
                  <a:pt x="373" y="135"/>
                  <a:pt x="362" y="122"/>
                </a:cubicBezTo>
                <a:close/>
                <a:moveTo>
                  <a:pt x="407" y="105"/>
                </a:moveTo>
                <a:cubicBezTo>
                  <a:pt x="406" y="97"/>
                  <a:pt x="403" y="89"/>
                  <a:pt x="399" y="82"/>
                </a:cubicBezTo>
                <a:cubicBezTo>
                  <a:pt x="399" y="82"/>
                  <a:pt x="399" y="82"/>
                  <a:pt x="399" y="82"/>
                </a:cubicBezTo>
                <a:cubicBezTo>
                  <a:pt x="399" y="82"/>
                  <a:pt x="399" y="82"/>
                  <a:pt x="399" y="82"/>
                </a:cubicBezTo>
                <a:cubicBezTo>
                  <a:pt x="395" y="81"/>
                  <a:pt x="390" y="81"/>
                  <a:pt x="385" y="81"/>
                </a:cubicBezTo>
                <a:cubicBezTo>
                  <a:pt x="375" y="82"/>
                  <a:pt x="363" y="86"/>
                  <a:pt x="355" y="92"/>
                </a:cubicBezTo>
                <a:cubicBezTo>
                  <a:pt x="354" y="92"/>
                  <a:pt x="354" y="92"/>
                  <a:pt x="354" y="92"/>
                </a:cubicBezTo>
                <a:cubicBezTo>
                  <a:pt x="355" y="93"/>
                  <a:pt x="355" y="93"/>
                  <a:pt x="355" y="93"/>
                </a:cubicBezTo>
                <a:cubicBezTo>
                  <a:pt x="358" y="95"/>
                  <a:pt x="360" y="97"/>
                  <a:pt x="362" y="100"/>
                </a:cubicBezTo>
                <a:cubicBezTo>
                  <a:pt x="362" y="100"/>
                  <a:pt x="362" y="100"/>
                  <a:pt x="362" y="100"/>
                </a:cubicBezTo>
                <a:cubicBezTo>
                  <a:pt x="363" y="100"/>
                  <a:pt x="363" y="100"/>
                  <a:pt x="363" y="100"/>
                </a:cubicBezTo>
                <a:cubicBezTo>
                  <a:pt x="376" y="99"/>
                  <a:pt x="395" y="102"/>
                  <a:pt x="406" y="108"/>
                </a:cubicBezTo>
                <a:cubicBezTo>
                  <a:pt x="407" y="109"/>
                  <a:pt x="407" y="109"/>
                  <a:pt x="407" y="109"/>
                </a:cubicBezTo>
                <a:cubicBezTo>
                  <a:pt x="407" y="107"/>
                  <a:pt x="407" y="107"/>
                  <a:pt x="407" y="107"/>
                </a:cubicBezTo>
                <a:cubicBezTo>
                  <a:pt x="407" y="106"/>
                  <a:pt x="407" y="106"/>
                  <a:pt x="407" y="105"/>
                </a:cubicBezTo>
                <a:close/>
                <a:moveTo>
                  <a:pt x="431" y="357"/>
                </a:moveTo>
                <a:cubicBezTo>
                  <a:pt x="431" y="359"/>
                  <a:pt x="431" y="361"/>
                  <a:pt x="431" y="364"/>
                </a:cubicBezTo>
                <a:cubicBezTo>
                  <a:pt x="431" y="366"/>
                  <a:pt x="431" y="368"/>
                  <a:pt x="431" y="370"/>
                </a:cubicBezTo>
                <a:cubicBezTo>
                  <a:pt x="425" y="373"/>
                  <a:pt x="417" y="375"/>
                  <a:pt x="409" y="377"/>
                </a:cubicBezTo>
                <a:cubicBezTo>
                  <a:pt x="404" y="379"/>
                  <a:pt x="398" y="381"/>
                  <a:pt x="393" y="383"/>
                </a:cubicBezTo>
                <a:cubicBezTo>
                  <a:pt x="392" y="383"/>
                  <a:pt x="392" y="383"/>
                  <a:pt x="392" y="383"/>
                </a:cubicBezTo>
                <a:cubicBezTo>
                  <a:pt x="392" y="384"/>
                  <a:pt x="392" y="384"/>
                  <a:pt x="392" y="384"/>
                </a:cubicBezTo>
                <a:cubicBezTo>
                  <a:pt x="391" y="391"/>
                  <a:pt x="389" y="399"/>
                  <a:pt x="387" y="406"/>
                </a:cubicBezTo>
                <a:cubicBezTo>
                  <a:pt x="387" y="407"/>
                  <a:pt x="387" y="407"/>
                  <a:pt x="387" y="407"/>
                </a:cubicBezTo>
                <a:cubicBezTo>
                  <a:pt x="388" y="407"/>
                  <a:pt x="388" y="407"/>
                  <a:pt x="388" y="407"/>
                </a:cubicBezTo>
                <a:cubicBezTo>
                  <a:pt x="391" y="411"/>
                  <a:pt x="396" y="414"/>
                  <a:pt x="401" y="418"/>
                </a:cubicBezTo>
                <a:cubicBezTo>
                  <a:pt x="407" y="423"/>
                  <a:pt x="413" y="427"/>
                  <a:pt x="417" y="432"/>
                </a:cubicBezTo>
                <a:cubicBezTo>
                  <a:pt x="416" y="436"/>
                  <a:pt x="414" y="439"/>
                  <a:pt x="412" y="444"/>
                </a:cubicBezTo>
                <a:cubicBezTo>
                  <a:pt x="411" y="444"/>
                  <a:pt x="410" y="444"/>
                  <a:pt x="408" y="444"/>
                </a:cubicBezTo>
                <a:cubicBezTo>
                  <a:pt x="408" y="444"/>
                  <a:pt x="408" y="444"/>
                  <a:pt x="408" y="444"/>
                </a:cubicBezTo>
                <a:cubicBezTo>
                  <a:pt x="403" y="444"/>
                  <a:pt x="396" y="443"/>
                  <a:pt x="389" y="443"/>
                </a:cubicBezTo>
                <a:cubicBezTo>
                  <a:pt x="383" y="442"/>
                  <a:pt x="377" y="442"/>
                  <a:pt x="372" y="442"/>
                </a:cubicBezTo>
                <a:cubicBezTo>
                  <a:pt x="371" y="442"/>
                  <a:pt x="371" y="442"/>
                  <a:pt x="371" y="442"/>
                </a:cubicBezTo>
                <a:cubicBezTo>
                  <a:pt x="370" y="443"/>
                  <a:pt x="370" y="443"/>
                  <a:pt x="370" y="443"/>
                </a:cubicBezTo>
                <a:cubicBezTo>
                  <a:pt x="366" y="449"/>
                  <a:pt x="362" y="455"/>
                  <a:pt x="357" y="461"/>
                </a:cubicBezTo>
                <a:cubicBezTo>
                  <a:pt x="356" y="462"/>
                  <a:pt x="356" y="462"/>
                  <a:pt x="356" y="462"/>
                </a:cubicBezTo>
                <a:cubicBezTo>
                  <a:pt x="356" y="463"/>
                  <a:pt x="356" y="463"/>
                  <a:pt x="356" y="463"/>
                </a:cubicBezTo>
                <a:cubicBezTo>
                  <a:pt x="358" y="467"/>
                  <a:pt x="361" y="472"/>
                  <a:pt x="364" y="477"/>
                </a:cubicBezTo>
                <a:cubicBezTo>
                  <a:pt x="368" y="484"/>
                  <a:pt x="371" y="490"/>
                  <a:pt x="373" y="496"/>
                </a:cubicBezTo>
                <a:cubicBezTo>
                  <a:pt x="370" y="499"/>
                  <a:pt x="367" y="502"/>
                  <a:pt x="363" y="505"/>
                </a:cubicBezTo>
                <a:cubicBezTo>
                  <a:pt x="357" y="503"/>
                  <a:pt x="350" y="499"/>
                  <a:pt x="343" y="496"/>
                </a:cubicBezTo>
                <a:cubicBezTo>
                  <a:pt x="338" y="494"/>
                  <a:pt x="332" y="491"/>
                  <a:pt x="327" y="489"/>
                </a:cubicBezTo>
                <a:cubicBezTo>
                  <a:pt x="326" y="489"/>
                  <a:pt x="326" y="489"/>
                  <a:pt x="326" y="489"/>
                </a:cubicBezTo>
                <a:cubicBezTo>
                  <a:pt x="325" y="489"/>
                  <a:pt x="325" y="489"/>
                  <a:pt x="325" y="489"/>
                </a:cubicBezTo>
                <a:cubicBezTo>
                  <a:pt x="319" y="494"/>
                  <a:pt x="312" y="498"/>
                  <a:pt x="305" y="502"/>
                </a:cubicBezTo>
                <a:cubicBezTo>
                  <a:pt x="304" y="502"/>
                  <a:pt x="304" y="502"/>
                  <a:pt x="304" y="502"/>
                </a:cubicBezTo>
                <a:cubicBezTo>
                  <a:pt x="304" y="503"/>
                  <a:pt x="304" y="503"/>
                  <a:pt x="304" y="503"/>
                </a:cubicBezTo>
                <a:cubicBezTo>
                  <a:pt x="304" y="508"/>
                  <a:pt x="305" y="514"/>
                  <a:pt x="305" y="519"/>
                </a:cubicBezTo>
                <a:cubicBezTo>
                  <a:pt x="306" y="526"/>
                  <a:pt x="306" y="534"/>
                  <a:pt x="306" y="539"/>
                </a:cubicBezTo>
                <a:cubicBezTo>
                  <a:pt x="301" y="541"/>
                  <a:pt x="297" y="543"/>
                  <a:pt x="293" y="544"/>
                </a:cubicBezTo>
                <a:cubicBezTo>
                  <a:pt x="288" y="541"/>
                  <a:pt x="283" y="535"/>
                  <a:pt x="278" y="530"/>
                </a:cubicBezTo>
                <a:cubicBezTo>
                  <a:pt x="274" y="525"/>
                  <a:pt x="270" y="521"/>
                  <a:pt x="266" y="518"/>
                </a:cubicBezTo>
                <a:cubicBezTo>
                  <a:pt x="265" y="517"/>
                  <a:pt x="265" y="517"/>
                  <a:pt x="265" y="517"/>
                </a:cubicBezTo>
                <a:cubicBezTo>
                  <a:pt x="264" y="517"/>
                  <a:pt x="264" y="517"/>
                  <a:pt x="264" y="517"/>
                </a:cubicBezTo>
                <a:cubicBezTo>
                  <a:pt x="256" y="519"/>
                  <a:pt x="248" y="521"/>
                  <a:pt x="240" y="521"/>
                </a:cubicBezTo>
                <a:cubicBezTo>
                  <a:pt x="239" y="522"/>
                  <a:pt x="239" y="522"/>
                  <a:pt x="239" y="522"/>
                </a:cubicBezTo>
                <a:cubicBezTo>
                  <a:pt x="239" y="522"/>
                  <a:pt x="239" y="522"/>
                  <a:pt x="239" y="522"/>
                </a:cubicBezTo>
                <a:cubicBezTo>
                  <a:pt x="237" y="527"/>
                  <a:pt x="235" y="532"/>
                  <a:pt x="233" y="537"/>
                </a:cubicBezTo>
                <a:cubicBezTo>
                  <a:pt x="231" y="544"/>
                  <a:pt x="228" y="551"/>
                  <a:pt x="225" y="557"/>
                </a:cubicBezTo>
                <a:cubicBezTo>
                  <a:pt x="220" y="557"/>
                  <a:pt x="215" y="557"/>
                  <a:pt x="211" y="557"/>
                </a:cubicBezTo>
                <a:cubicBezTo>
                  <a:pt x="208" y="551"/>
                  <a:pt x="205" y="544"/>
                  <a:pt x="203" y="537"/>
                </a:cubicBezTo>
                <a:cubicBezTo>
                  <a:pt x="201" y="532"/>
                  <a:pt x="199" y="527"/>
                  <a:pt x="197" y="522"/>
                </a:cubicBezTo>
                <a:cubicBezTo>
                  <a:pt x="197" y="522"/>
                  <a:pt x="197" y="522"/>
                  <a:pt x="197" y="522"/>
                </a:cubicBezTo>
                <a:cubicBezTo>
                  <a:pt x="196" y="521"/>
                  <a:pt x="196" y="521"/>
                  <a:pt x="196" y="521"/>
                </a:cubicBezTo>
                <a:cubicBezTo>
                  <a:pt x="187" y="521"/>
                  <a:pt x="179" y="519"/>
                  <a:pt x="172" y="517"/>
                </a:cubicBezTo>
                <a:cubicBezTo>
                  <a:pt x="171" y="517"/>
                  <a:pt x="171" y="517"/>
                  <a:pt x="171" y="517"/>
                </a:cubicBezTo>
                <a:cubicBezTo>
                  <a:pt x="170" y="518"/>
                  <a:pt x="170" y="518"/>
                  <a:pt x="170" y="518"/>
                </a:cubicBezTo>
                <a:cubicBezTo>
                  <a:pt x="166" y="521"/>
                  <a:pt x="162" y="525"/>
                  <a:pt x="158" y="530"/>
                </a:cubicBezTo>
                <a:cubicBezTo>
                  <a:pt x="153" y="535"/>
                  <a:pt x="148" y="541"/>
                  <a:pt x="143" y="544"/>
                </a:cubicBezTo>
                <a:cubicBezTo>
                  <a:pt x="139" y="543"/>
                  <a:pt x="134" y="541"/>
                  <a:pt x="130" y="539"/>
                </a:cubicBezTo>
                <a:cubicBezTo>
                  <a:pt x="129" y="534"/>
                  <a:pt x="130" y="526"/>
                  <a:pt x="131" y="519"/>
                </a:cubicBezTo>
                <a:cubicBezTo>
                  <a:pt x="131" y="514"/>
                  <a:pt x="132" y="508"/>
                  <a:pt x="132" y="503"/>
                </a:cubicBezTo>
                <a:cubicBezTo>
                  <a:pt x="132" y="502"/>
                  <a:pt x="132" y="502"/>
                  <a:pt x="132" y="502"/>
                </a:cubicBezTo>
                <a:cubicBezTo>
                  <a:pt x="131" y="502"/>
                  <a:pt x="131" y="502"/>
                  <a:pt x="131" y="502"/>
                </a:cubicBezTo>
                <a:cubicBezTo>
                  <a:pt x="124" y="498"/>
                  <a:pt x="117" y="494"/>
                  <a:pt x="110" y="489"/>
                </a:cubicBezTo>
                <a:cubicBezTo>
                  <a:pt x="110" y="489"/>
                  <a:pt x="110" y="489"/>
                  <a:pt x="110" y="489"/>
                </a:cubicBezTo>
                <a:cubicBezTo>
                  <a:pt x="109" y="489"/>
                  <a:pt x="109" y="489"/>
                  <a:pt x="109" y="489"/>
                </a:cubicBezTo>
                <a:cubicBezTo>
                  <a:pt x="104" y="491"/>
                  <a:pt x="98" y="494"/>
                  <a:pt x="93" y="496"/>
                </a:cubicBezTo>
                <a:cubicBezTo>
                  <a:pt x="86" y="499"/>
                  <a:pt x="78" y="503"/>
                  <a:pt x="72" y="505"/>
                </a:cubicBezTo>
                <a:cubicBezTo>
                  <a:pt x="69" y="502"/>
                  <a:pt x="66" y="499"/>
                  <a:pt x="62" y="496"/>
                </a:cubicBezTo>
                <a:cubicBezTo>
                  <a:pt x="64" y="490"/>
                  <a:pt x="68" y="484"/>
                  <a:pt x="72" y="477"/>
                </a:cubicBezTo>
                <a:cubicBezTo>
                  <a:pt x="75" y="472"/>
                  <a:pt x="77" y="467"/>
                  <a:pt x="79" y="463"/>
                </a:cubicBezTo>
                <a:cubicBezTo>
                  <a:pt x="80" y="462"/>
                  <a:pt x="80" y="462"/>
                  <a:pt x="80" y="462"/>
                </a:cubicBezTo>
                <a:cubicBezTo>
                  <a:pt x="79" y="461"/>
                  <a:pt x="79" y="461"/>
                  <a:pt x="79" y="461"/>
                </a:cubicBezTo>
                <a:cubicBezTo>
                  <a:pt x="74" y="455"/>
                  <a:pt x="70" y="449"/>
                  <a:pt x="66" y="443"/>
                </a:cubicBezTo>
                <a:cubicBezTo>
                  <a:pt x="65" y="442"/>
                  <a:pt x="65" y="442"/>
                  <a:pt x="65" y="442"/>
                </a:cubicBezTo>
                <a:cubicBezTo>
                  <a:pt x="64" y="442"/>
                  <a:pt x="64" y="442"/>
                  <a:pt x="64" y="442"/>
                </a:cubicBezTo>
                <a:cubicBezTo>
                  <a:pt x="59" y="442"/>
                  <a:pt x="52" y="442"/>
                  <a:pt x="47" y="443"/>
                </a:cubicBezTo>
                <a:cubicBezTo>
                  <a:pt x="39" y="443"/>
                  <a:pt x="30" y="444"/>
                  <a:pt x="24" y="444"/>
                </a:cubicBezTo>
                <a:cubicBezTo>
                  <a:pt x="22" y="439"/>
                  <a:pt x="20" y="436"/>
                  <a:pt x="18" y="432"/>
                </a:cubicBezTo>
                <a:cubicBezTo>
                  <a:pt x="23" y="427"/>
                  <a:pt x="29" y="423"/>
                  <a:pt x="35" y="418"/>
                </a:cubicBezTo>
                <a:cubicBezTo>
                  <a:pt x="39" y="414"/>
                  <a:pt x="44" y="411"/>
                  <a:pt x="48" y="407"/>
                </a:cubicBezTo>
                <a:cubicBezTo>
                  <a:pt x="49" y="407"/>
                  <a:pt x="49" y="407"/>
                  <a:pt x="49" y="407"/>
                </a:cubicBezTo>
                <a:cubicBezTo>
                  <a:pt x="49" y="406"/>
                  <a:pt x="49" y="406"/>
                  <a:pt x="49" y="406"/>
                </a:cubicBezTo>
                <a:cubicBezTo>
                  <a:pt x="47" y="399"/>
                  <a:pt x="45" y="391"/>
                  <a:pt x="44" y="384"/>
                </a:cubicBezTo>
                <a:cubicBezTo>
                  <a:pt x="44" y="383"/>
                  <a:pt x="44" y="383"/>
                  <a:pt x="44" y="383"/>
                </a:cubicBezTo>
                <a:cubicBezTo>
                  <a:pt x="43" y="383"/>
                  <a:pt x="43" y="383"/>
                  <a:pt x="43" y="383"/>
                </a:cubicBezTo>
                <a:cubicBezTo>
                  <a:pt x="38" y="381"/>
                  <a:pt x="32" y="379"/>
                  <a:pt x="27" y="377"/>
                </a:cubicBezTo>
                <a:cubicBezTo>
                  <a:pt x="19" y="375"/>
                  <a:pt x="11" y="373"/>
                  <a:pt x="5" y="370"/>
                </a:cubicBezTo>
                <a:cubicBezTo>
                  <a:pt x="5" y="368"/>
                  <a:pt x="5" y="366"/>
                  <a:pt x="5" y="364"/>
                </a:cubicBezTo>
                <a:cubicBezTo>
                  <a:pt x="5" y="361"/>
                  <a:pt x="5" y="359"/>
                  <a:pt x="5" y="357"/>
                </a:cubicBezTo>
                <a:cubicBezTo>
                  <a:pt x="11" y="355"/>
                  <a:pt x="19" y="352"/>
                  <a:pt x="27" y="350"/>
                </a:cubicBezTo>
                <a:cubicBezTo>
                  <a:pt x="32" y="348"/>
                  <a:pt x="38" y="347"/>
                  <a:pt x="43" y="345"/>
                </a:cubicBezTo>
                <a:cubicBezTo>
                  <a:pt x="44" y="344"/>
                  <a:pt x="44" y="344"/>
                  <a:pt x="44" y="344"/>
                </a:cubicBezTo>
                <a:cubicBezTo>
                  <a:pt x="44" y="344"/>
                  <a:pt x="44" y="344"/>
                  <a:pt x="44" y="344"/>
                </a:cubicBezTo>
                <a:cubicBezTo>
                  <a:pt x="45" y="336"/>
                  <a:pt x="47" y="329"/>
                  <a:pt x="49" y="322"/>
                </a:cubicBezTo>
                <a:cubicBezTo>
                  <a:pt x="49" y="321"/>
                  <a:pt x="49" y="321"/>
                  <a:pt x="49" y="321"/>
                </a:cubicBezTo>
                <a:cubicBezTo>
                  <a:pt x="48" y="320"/>
                  <a:pt x="48" y="320"/>
                  <a:pt x="48" y="320"/>
                </a:cubicBezTo>
                <a:cubicBezTo>
                  <a:pt x="44" y="317"/>
                  <a:pt x="39" y="313"/>
                  <a:pt x="35" y="309"/>
                </a:cubicBezTo>
                <a:cubicBezTo>
                  <a:pt x="29" y="305"/>
                  <a:pt x="23" y="300"/>
                  <a:pt x="19" y="296"/>
                </a:cubicBezTo>
                <a:cubicBezTo>
                  <a:pt x="20" y="292"/>
                  <a:pt x="22" y="288"/>
                  <a:pt x="24" y="284"/>
                </a:cubicBezTo>
                <a:cubicBezTo>
                  <a:pt x="30" y="284"/>
                  <a:pt x="39" y="284"/>
                  <a:pt x="47" y="285"/>
                </a:cubicBezTo>
                <a:cubicBezTo>
                  <a:pt x="52" y="285"/>
                  <a:pt x="59" y="286"/>
                  <a:pt x="64" y="286"/>
                </a:cubicBezTo>
                <a:cubicBezTo>
                  <a:pt x="65" y="286"/>
                  <a:pt x="65" y="286"/>
                  <a:pt x="65" y="286"/>
                </a:cubicBezTo>
                <a:cubicBezTo>
                  <a:pt x="66" y="285"/>
                  <a:pt x="66" y="285"/>
                  <a:pt x="66" y="285"/>
                </a:cubicBezTo>
                <a:cubicBezTo>
                  <a:pt x="70" y="278"/>
                  <a:pt x="74" y="272"/>
                  <a:pt x="79" y="266"/>
                </a:cubicBezTo>
                <a:cubicBezTo>
                  <a:pt x="80" y="265"/>
                  <a:pt x="80" y="265"/>
                  <a:pt x="80" y="265"/>
                </a:cubicBezTo>
                <a:cubicBezTo>
                  <a:pt x="79" y="265"/>
                  <a:pt x="79" y="265"/>
                  <a:pt x="79" y="265"/>
                </a:cubicBezTo>
                <a:cubicBezTo>
                  <a:pt x="77" y="260"/>
                  <a:pt x="75" y="255"/>
                  <a:pt x="72" y="250"/>
                </a:cubicBezTo>
                <a:cubicBezTo>
                  <a:pt x="68" y="244"/>
                  <a:pt x="64" y="237"/>
                  <a:pt x="62" y="232"/>
                </a:cubicBezTo>
                <a:cubicBezTo>
                  <a:pt x="66" y="229"/>
                  <a:pt x="69" y="226"/>
                  <a:pt x="72" y="223"/>
                </a:cubicBezTo>
                <a:cubicBezTo>
                  <a:pt x="78" y="225"/>
                  <a:pt x="86" y="228"/>
                  <a:pt x="93" y="231"/>
                </a:cubicBezTo>
                <a:cubicBezTo>
                  <a:pt x="98" y="234"/>
                  <a:pt x="104" y="236"/>
                  <a:pt x="109" y="238"/>
                </a:cubicBezTo>
                <a:cubicBezTo>
                  <a:pt x="110" y="239"/>
                  <a:pt x="110" y="239"/>
                  <a:pt x="110" y="239"/>
                </a:cubicBezTo>
                <a:cubicBezTo>
                  <a:pt x="110" y="238"/>
                  <a:pt x="110" y="238"/>
                  <a:pt x="110" y="238"/>
                </a:cubicBezTo>
                <a:cubicBezTo>
                  <a:pt x="117" y="233"/>
                  <a:pt x="124" y="229"/>
                  <a:pt x="131" y="226"/>
                </a:cubicBezTo>
                <a:cubicBezTo>
                  <a:pt x="132" y="225"/>
                  <a:pt x="132" y="225"/>
                  <a:pt x="132" y="225"/>
                </a:cubicBezTo>
                <a:cubicBezTo>
                  <a:pt x="132" y="224"/>
                  <a:pt x="132" y="224"/>
                  <a:pt x="132" y="224"/>
                </a:cubicBezTo>
                <a:cubicBezTo>
                  <a:pt x="132" y="219"/>
                  <a:pt x="131" y="214"/>
                  <a:pt x="131" y="208"/>
                </a:cubicBezTo>
                <a:cubicBezTo>
                  <a:pt x="130" y="201"/>
                  <a:pt x="129" y="194"/>
                  <a:pt x="130" y="188"/>
                </a:cubicBezTo>
                <a:cubicBezTo>
                  <a:pt x="134" y="186"/>
                  <a:pt x="139" y="184"/>
                  <a:pt x="143" y="183"/>
                </a:cubicBezTo>
                <a:cubicBezTo>
                  <a:pt x="148" y="187"/>
                  <a:pt x="153" y="192"/>
                  <a:pt x="158" y="198"/>
                </a:cubicBezTo>
                <a:cubicBezTo>
                  <a:pt x="162" y="202"/>
                  <a:pt x="166" y="206"/>
                  <a:pt x="170" y="210"/>
                </a:cubicBezTo>
                <a:cubicBezTo>
                  <a:pt x="171" y="210"/>
                  <a:pt x="171" y="210"/>
                  <a:pt x="171" y="210"/>
                </a:cubicBezTo>
                <a:cubicBezTo>
                  <a:pt x="172" y="210"/>
                  <a:pt x="172" y="210"/>
                  <a:pt x="172" y="210"/>
                </a:cubicBezTo>
                <a:cubicBezTo>
                  <a:pt x="179" y="208"/>
                  <a:pt x="187" y="207"/>
                  <a:pt x="196" y="206"/>
                </a:cubicBezTo>
                <a:cubicBezTo>
                  <a:pt x="197" y="206"/>
                  <a:pt x="197" y="206"/>
                  <a:pt x="197" y="206"/>
                </a:cubicBezTo>
                <a:cubicBezTo>
                  <a:pt x="197" y="205"/>
                  <a:pt x="197" y="205"/>
                  <a:pt x="197" y="205"/>
                </a:cubicBezTo>
                <a:cubicBezTo>
                  <a:pt x="199" y="200"/>
                  <a:pt x="201" y="195"/>
                  <a:pt x="203" y="190"/>
                </a:cubicBezTo>
                <a:cubicBezTo>
                  <a:pt x="205" y="183"/>
                  <a:pt x="208" y="176"/>
                  <a:pt x="211" y="171"/>
                </a:cubicBezTo>
                <a:cubicBezTo>
                  <a:pt x="215" y="171"/>
                  <a:pt x="220" y="171"/>
                  <a:pt x="225" y="171"/>
                </a:cubicBezTo>
                <a:cubicBezTo>
                  <a:pt x="228" y="176"/>
                  <a:pt x="231" y="183"/>
                  <a:pt x="233" y="190"/>
                </a:cubicBezTo>
                <a:cubicBezTo>
                  <a:pt x="235" y="195"/>
                  <a:pt x="237" y="200"/>
                  <a:pt x="239" y="205"/>
                </a:cubicBezTo>
                <a:cubicBezTo>
                  <a:pt x="239" y="206"/>
                  <a:pt x="239" y="206"/>
                  <a:pt x="239" y="206"/>
                </a:cubicBezTo>
                <a:cubicBezTo>
                  <a:pt x="240" y="206"/>
                  <a:pt x="240" y="206"/>
                  <a:pt x="240" y="206"/>
                </a:cubicBezTo>
                <a:cubicBezTo>
                  <a:pt x="248" y="207"/>
                  <a:pt x="256" y="208"/>
                  <a:pt x="264" y="210"/>
                </a:cubicBezTo>
                <a:cubicBezTo>
                  <a:pt x="265" y="210"/>
                  <a:pt x="265" y="210"/>
                  <a:pt x="265" y="210"/>
                </a:cubicBezTo>
                <a:cubicBezTo>
                  <a:pt x="266" y="210"/>
                  <a:pt x="266" y="210"/>
                  <a:pt x="266" y="210"/>
                </a:cubicBezTo>
                <a:cubicBezTo>
                  <a:pt x="270" y="206"/>
                  <a:pt x="274" y="202"/>
                  <a:pt x="278" y="198"/>
                </a:cubicBezTo>
                <a:cubicBezTo>
                  <a:pt x="283" y="192"/>
                  <a:pt x="288" y="187"/>
                  <a:pt x="293" y="183"/>
                </a:cubicBezTo>
                <a:cubicBezTo>
                  <a:pt x="297" y="184"/>
                  <a:pt x="301" y="186"/>
                  <a:pt x="306" y="188"/>
                </a:cubicBezTo>
                <a:cubicBezTo>
                  <a:pt x="306" y="194"/>
                  <a:pt x="306" y="201"/>
                  <a:pt x="305" y="208"/>
                </a:cubicBezTo>
                <a:cubicBezTo>
                  <a:pt x="305" y="214"/>
                  <a:pt x="304" y="219"/>
                  <a:pt x="304" y="224"/>
                </a:cubicBezTo>
                <a:cubicBezTo>
                  <a:pt x="304" y="225"/>
                  <a:pt x="304" y="225"/>
                  <a:pt x="304" y="225"/>
                </a:cubicBezTo>
                <a:cubicBezTo>
                  <a:pt x="305" y="226"/>
                  <a:pt x="305" y="226"/>
                  <a:pt x="305" y="226"/>
                </a:cubicBezTo>
                <a:cubicBezTo>
                  <a:pt x="312" y="229"/>
                  <a:pt x="319" y="233"/>
                  <a:pt x="325" y="238"/>
                </a:cubicBezTo>
                <a:cubicBezTo>
                  <a:pt x="326" y="239"/>
                  <a:pt x="326" y="239"/>
                  <a:pt x="326" y="239"/>
                </a:cubicBezTo>
                <a:cubicBezTo>
                  <a:pt x="327" y="238"/>
                  <a:pt x="327" y="238"/>
                  <a:pt x="327" y="238"/>
                </a:cubicBezTo>
                <a:cubicBezTo>
                  <a:pt x="332" y="236"/>
                  <a:pt x="338" y="234"/>
                  <a:pt x="343" y="231"/>
                </a:cubicBezTo>
                <a:cubicBezTo>
                  <a:pt x="350" y="228"/>
                  <a:pt x="357" y="225"/>
                  <a:pt x="363" y="223"/>
                </a:cubicBezTo>
                <a:cubicBezTo>
                  <a:pt x="367" y="226"/>
                  <a:pt x="370" y="229"/>
                  <a:pt x="373" y="232"/>
                </a:cubicBezTo>
                <a:cubicBezTo>
                  <a:pt x="371" y="237"/>
                  <a:pt x="368" y="244"/>
                  <a:pt x="364" y="250"/>
                </a:cubicBezTo>
                <a:cubicBezTo>
                  <a:pt x="361" y="255"/>
                  <a:pt x="358" y="260"/>
                  <a:pt x="356" y="265"/>
                </a:cubicBezTo>
                <a:cubicBezTo>
                  <a:pt x="356" y="265"/>
                  <a:pt x="356" y="265"/>
                  <a:pt x="356" y="265"/>
                </a:cubicBezTo>
                <a:cubicBezTo>
                  <a:pt x="357" y="266"/>
                  <a:pt x="357" y="266"/>
                  <a:pt x="357" y="266"/>
                </a:cubicBezTo>
                <a:cubicBezTo>
                  <a:pt x="362" y="272"/>
                  <a:pt x="366" y="278"/>
                  <a:pt x="370" y="285"/>
                </a:cubicBezTo>
                <a:cubicBezTo>
                  <a:pt x="371" y="286"/>
                  <a:pt x="371" y="286"/>
                  <a:pt x="371" y="286"/>
                </a:cubicBezTo>
                <a:cubicBezTo>
                  <a:pt x="372" y="286"/>
                  <a:pt x="372" y="286"/>
                  <a:pt x="372" y="286"/>
                </a:cubicBezTo>
                <a:cubicBezTo>
                  <a:pt x="377" y="286"/>
                  <a:pt x="383" y="285"/>
                  <a:pt x="389" y="285"/>
                </a:cubicBezTo>
                <a:cubicBezTo>
                  <a:pt x="397" y="284"/>
                  <a:pt x="405" y="284"/>
                  <a:pt x="412" y="284"/>
                </a:cubicBezTo>
                <a:cubicBezTo>
                  <a:pt x="414" y="288"/>
                  <a:pt x="416" y="292"/>
                  <a:pt x="417" y="296"/>
                </a:cubicBezTo>
                <a:cubicBezTo>
                  <a:pt x="413" y="300"/>
                  <a:pt x="407" y="305"/>
                  <a:pt x="401" y="309"/>
                </a:cubicBezTo>
                <a:cubicBezTo>
                  <a:pt x="396" y="313"/>
                  <a:pt x="391" y="317"/>
                  <a:pt x="388" y="320"/>
                </a:cubicBezTo>
                <a:cubicBezTo>
                  <a:pt x="387" y="321"/>
                  <a:pt x="387" y="321"/>
                  <a:pt x="387" y="321"/>
                </a:cubicBezTo>
                <a:cubicBezTo>
                  <a:pt x="387" y="322"/>
                  <a:pt x="387" y="322"/>
                  <a:pt x="387" y="322"/>
                </a:cubicBezTo>
                <a:cubicBezTo>
                  <a:pt x="389" y="329"/>
                  <a:pt x="391" y="336"/>
                  <a:pt x="392" y="344"/>
                </a:cubicBezTo>
                <a:cubicBezTo>
                  <a:pt x="392" y="344"/>
                  <a:pt x="392" y="344"/>
                  <a:pt x="392" y="344"/>
                </a:cubicBezTo>
                <a:cubicBezTo>
                  <a:pt x="393" y="345"/>
                  <a:pt x="393" y="345"/>
                  <a:pt x="393" y="345"/>
                </a:cubicBezTo>
                <a:cubicBezTo>
                  <a:pt x="398" y="347"/>
                  <a:pt x="404" y="348"/>
                  <a:pt x="409" y="350"/>
                </a:cubicBezTo>
                <a:cubicBezTo>
                  <a:pt x="417" y="352"/>
                  <a:pt x="425" y="355"/>
                  <a:pt x="431" y="357"/>
                </a:cubicBezTo>
                <a:close/>
                <a:moveTo>
                  <a:pt x="335" y="293"/>
                </a:moveTo>
                <a:cubicBezTo>
                  <a:pt x="260" y="332"/>
                  <a:pt x="260" y="332"/>
                  <a:pt x="260" y="332"/>
                </a:cubicBezTo>
                <a:cubicBezTo>
                  <a:pt x="261" y="334"/>
                  <a:pt x="261" y="334"/>
                  <a:pt x="261" y="334"/>
                </a:cubicBezTo>
                <a:cubicBezTo>
                  <a:pt x="264" y="337"/>
                  <a:pt x="266" y="341"/>
                  <a:pt x="268" y="345"/>
                </a:cubicBezTo>
                <a:cubicBezTo>
                  <a:pt x="269" y="347"/>
                  <a:pt x="269" y="347"/>
                  <a:pt x="269" y="347"/>
                </a:cubicBezTo>
                <a:cubicBezTo>
                  <a:pt x="344" y="307"/>
                  <a:pt x="344" y="307"/>
                  <a:pt x="344" y="307"/>
                </a:cubicBezTo>
                <a:cubicBezTo>
                  <a:pt x="343" y="306"/>
                  <a:pt x="343" y="306"/>
                  <a:pt x="343" y="306"/>
                </a:cubicBezTo>
                <a:cubicBezTo>
                  <a:pt x="341" y="302"/>
                  <a:pt x="338" y="298"/>
                  <a:pt x="336" y="294"/>
                </a:cubicBezTo>
                <a:lnTo>
                  <a:pt x="335" y="293"/>
                </a:lnTo>
                <a:close/>
                <a:moveTo>
                  <a:pt x="233" y="317"/>
                </a:moveTo>
                <a:cubicBezTo>
                  <a:pt x="234" y="317"/>
                  <a:pt x="234" y="317"/>
                  <a:pt x="234" y="317"/>
                </a:cubicBezTo>
                <a:cubicBezTo>
                  <a:pt x="242" y="319"/>
                  <a:pt x="248" y="323"/>
                  <a:pt x="254" y="327"/>
                </a:cubicBezTo>
                <a:cubicBezTo>
                  <a:pt x="255" y="328"/>
                  <a:pt x="255" y="328"/>
                  <a:pt x="255" y="328"/>
                </a:cubicBezTo>
                <a:cubicBezTo>
                  <a:pt x="331" y="288"/>
                  <a:pt x="331" y="288"/>
                  <a:pt x="331" y="288"/>
                </a:cubicBezTo>
                <a:cubicBezTo>
                  <a:pt x="330" y="287"/>
                  <a:pt x="330" y="287"/>
                  <a:pt x="330" y="287"/>
                </a:cubicBezTo>
                <a:cubicBezTo>
                  <a:pt x="307" y="260"/>
                  <a:pt x="273" y="241"/>
                  <a:pt x="235" y="237"/>
                </a:cubicBezTo>
                <a:cubicBezTo>
                  <a:pt x="233" y="237"/>
                  <a:pt x="233" y="237"/>
                  <a:pt x="233" y="237"/>
                </a:cubicBezTo>
                <a:lnTo>
                  <a:pt x="233" y="317"/>
                </a:lnTo>
                <a:close/>
                <a:moveTo>
                  <a:pt x="209" y="315"/>
                </a:moveTo>
                <a:cubicBezTo>
                  <a:pt x="211" y="315"/>
                  <a:pt x="211" y="315"/>
                  <a:pt x="211" y="315"/>
                </a:cubicBezTo>
                <a:cubicBezTo>
                  <a:pt x="216" y="314"/>
                  <a:pt x="219" y="314"/>
                  <a:pt x="225" y="315"/>
                </a:cubicBezTo>
                <a:cubicBezTo>
                  <a:pt x="227" y="315"/>
                  <a:pt x="227" y="315"/>
                  <a:pt x="227" y="315"/>
                </a:cubicBezTo>
                <a:cubicBezTo>
                  <a:pt x="227" y="237"/>
                  <a:pt x="227" y="237"/>
                  <a:pt x="227" y="237"/>
                </a:cubicBezTo>
                <a:cubicBezTo>
                  <a:pt x="225" y="237"/>
                  <a:pt x="225" y="237"/>
                  <a:pt x="225" y="237"/>
                </a:cubicBezTo>
                <a:cubicBezTo>
                  <a:pt x="220" y="236"/>
                  <a:pt x="215" y="236"/>
                  <a:pt x="210" y="237"/>
                </a:cubicBezTo>
                <a:cubicBezTo>
                  <a:pt x="209" y="237"/>
                  <a:pt x="209" y="237"/>
                  <a:pt x="209" y="237"/>
                </a:cubicBezTo>
                <a:lnTo>
                  <a:pt x="209" y="315"/>
                </a:lnTo>
                <a:close/>
                <a:moveTo>
                  <a:pt x="105" y="288"/>
                </a:moveTo>
                <a:cubicBezTo>
                  <a:pt x="181" y="328"/>
                  <a:pt x="181" y="328"/>
                  <a:pt x="181" y="328"/>
                </a:cubicBezTo>
                <a:cubicBezTo>
                  <a:pt x="181" y="327"/>
                  <a:pt x="181" y="327"/>
                  <a:pt x="181" y="327"/>
                </a:cubicBezTo>
                <a:cubicBezTo>
                  <a:pt x="187" y="323"/>
                  <a:pt x="194" y="319"/>
                  <a:pt x="201" y="317"/>
                </a:cubicBezTo>
                <a:cubicBezTo>
                  <a:pt x="203" y="317"/>
                  <a:pt x="203" y="317"/>
                  <a:pt x="203" y="317"/>
                </a:cubicBezTo>
                <a:cubicBezTo>
                  <a:pt x="203" y="237"/>
                  <a:pt x="203" y="237"/>
                  <a:pt x="203" y="237"/>
                </a:cubicBezTo>
                <a:cubicBezTo>
                  <a:pt x="201" y="237"/>
                  <a:pt x="201" y="237"/>
                  <a:pt x="201" y="237"/>
                </a:cubicBezTo>
                <a:cubicBezTo>
                  <a:pt x="163" y="241"/>
                  <a:pt x="129" y="260"/>
                  <a:pt x="106" y="287"/>
                </a:cubicBezTo>
                <a:lnTo>
                  <a:pt x="105" y="288"/>
                </a:lnTo>
                <a:close/>
                <a:moveTo>
                  <a:pt x="92" y="307"/>
                </a:moveTo>
                <a:cubicBezTo>
                  <a:pt x="167" y="347"/>
                  <a:pt x="167" y="347"/>
                  <a:pt x="167" y="347"/>
                </a:cubicBezTo>
                <a:cubicBezTo>
                  <a:pt x="168" y="345"/>
                  <a:pt x="168" y="345"/>
                  <a:pt x="168" y="345"/>
                </a:cubicBezTo>
                <a:cubicBezTo>
                  <a:pt x="170" y="341"/>
                  <a:pt x="172" y="337"/>
                  <a:pt x="175" y="334"/>
                </a:cubicBezTo>
                <a:cubicBezTo>
                  <a:pt x="176" y="332"/>
                  <a:pt x="176" y="332"/>
                  <a:pt x="176" y="332"/>
                </a:cubicBezTo>
                <a:cubicBezTo>
                  <a:pt x="101" y="293"/>
                  <a:pt x="101" y="293"/>
                  <a:pt x="101" y="293"/>
                </a:cubicBezTo>
                <a:cubicBezTo>
                  <a:pt x="100" y="294"/>
                  <a:pt x="100" y="294"/>
                  <a:pt x="100" y="294"/>
                </a:cubicBezTo>
                <a:cubicBezTo>
                  <a:pt x="97" y="298"/>
                  <a:pt x="95" y="302"/>
                  <a:pt x="93" y="306"/>
                </a:cubicBezTo>
                <a:lnTo>
                  <a:pt x="92" y="307"/>
                </a:lnTo>
                <a:close/>
                <a:moveTo>
                  <a:pt x="89" y="415"/>
                </a:moveTo>
                <a:cubicBezTo>
                  <a:pt x="165" y="375"/>
                  <a:pt x="165" y="375"/>
                  <a:pt x="165" y="375"/>
                </a:cubicBezTo>
                <a:cubicBezTo>
                  <a:pt x="165" y="374"/>
                  <a:pt x="165" y="374"/>
                  <a:pt x="165" y="374"/>
                </a:cubicBezTo>
                <a:cubicBezTo>
                  <a:pt x="164" y="371"/>
                  <a:pt x="164" y="367"/>
                  <a:pt x="164" y="364"/>
                </a:cubicBezTo>
                <a:cubicBezTo>
                  <a:pt x="164" y="360"/>
                  <a:pt x="164" y="357"/>
                  <a:pt x="165" y="353"/>
                </a:cubicBezTo>
                <a:cubicBezTo>
                  <a:pt x="165" y="352"/>
                  <a:pt x="165" y="352"/>
                  <a:pt x="165" y="352"/>
                </a:cubicBezTo>
                <a:cubicBezTo>
                  <a:pt x="89" y="312"/>
                  <a:pt x="89" y="312"/>
                  <a:pt x="89" y="312"/>
                </a:cubicBezTo>
                <a:cubicBezTo>
                  <a:pt x="89" y="314"/>
                  <a:pt x="89" y="314"/>
                  <a:pt x="89" y="314"/>
                </a:cubicBezTo>
                <a:cubicBezTo>
                  <a:pt x="81" y="330"/>
                  <a:pt x="77" y="346"/>
                  <a:pt x="77" y="364"/>
                </a:cubicBezTo>
                <a:cubicBezTo>
                  <a:pt x="77" y="381"/>
                  <a:pt x="81" y="398"/>
                  <a:pt x="89" y="413"/>
                </a:cubicBezTo>
                <a:lnTo>
                  <a:pt x="89" y="415"/>
                </a:lnTo>
                <a:close/>
                <a:moveTo>
                  <a:pt x="101" y="434"/>
                </a:moveTo>
                <a:cubicBezTo>
                  <a:pt x="176" y="395"/>
                  <a:pt x="176" y="395"/>
                  <a:pt x="176" y="395"/>
                </a:cubicBezTo>
                <a:cubicBezTo>
                  <a:pt x="175" y="394"/>
                  <a:pt x="175" y="394"/>
                  <a:pt x="175" y="394"/>
                </a:cubicBezTo>
                <a:cubicBezTo>
                  <a:pt x="172" y="390"/>
                  <a:pt x="170" y="386"/>
                  <a:pt x="168" y="382"/>
                </a:cubicBezTo>
                <a:cubicBezTo>
                  <a:pt x="167" y="381"/>
                  <a:pt x="167" y="381"/>
                  <a:pt x="167" y="381"/>
                </a:cubicBezTo>
                <a:cubicBezTo>
                  <a:pt x="92" y="420"/>
                  <a:pt x="92" y="420"/>
                  <a:pt x="92" y="420"/>
                </a:cubicBezTo>
                <a:cubicBezTo>
                  <a:pt x="93" y="421"/>
                  <a:pt x="93" y="421"/>
                  <a:pt x="93" y="421"/>
                </a:cubicBezTo>
                <a:cubicBezTo>
                  <a:pt x="95" y="425"/>
                  <a:pt x="98" y="429"/>
                  <a:pt x="100" y="433"/>
                </a:cubicBezTo>
                <a:lnTo>
                  <a:pt x="101" y="434"/>
                </a:lnTo>
                <a:close/>
                <a:moveTo>
                  <a:pt x="203" y="411"/>
                </a:moveTo>
                <a:cubicBezTo>
                  <a:pt x="202" y="410"/>
                  <a:pt x="202" y="410"/>
                  <a:pt x="202" y="410"/>
                </a:cubicBezTo>
                <a:cubicBezTo>
                  <a:pt x="194" y="408"/>
                  <a:pt x="187" y="405"/>
                  <a:pt x="182" y="400"/>
                </a:cubicBezTo>
                <a:cubicBezTo>
                  <a:pt x="181" y="399"/>
                  <a:pt x="181" y="399"/>
                  <a:pt x="181" y="399"/>
                </a:cubicBezTo>
                <a:cubicBezTo>
                  <a:pt x="105" y="439"/>
                  <a:pt x="105" y="439"/>
                  <a:pt x="105" y="439"/>
                </a:cubicBezTo>
                <a:cubicBezTo>
                  <a:pt x="106" y="440"/>
                  <a:pt x="106" y="440"/>
                  <a:pt x="106" y="440"/>
                </a:cubicBezTo>
                <a:cubicBezTo>
                  <a:pt x="129" y="468"/>
                  <a:pt x="163" y="486"/>
                  <a:pt x="201" y="490"/>
                </a:cubicBezTo>
                <a:cubicBezTo>
                  <a:pt x="203" y="490"/>
                  <a:pt x="203" y="490"/>
                  <a:pt x="203" y="490"/>
                </a:cubicBezTo>
                <a:lnTo>
                  <a:pt x="203" y="411"/>
                </a:lnTo>
                <a:close/>
                <a:moveTo>
                  <a:pt x="227" y="412"/>
                </a:moveTo>
                <a:cubicBezTo>
                  <a:pt x="225" y="412"/>
                  <a:pt x="225" y="412"/>
                  <a:pt x="225" y="412"/>
                </a:cubicBezTo>
                <a:cubicBezTo>
                  <a:pt x="220" y="413"/>
                  <a:pt x="216" y="413"/>
                  <a:pt x="211" y="412"/>
                </a:cubicBezTo>
                <a:cubicBezTo>
                  <a:pt x="209" y="412"/>
                  <a:pt x="209" y="412"/>
                  <a:pt x="209" y="412"/>
                </a:cubicBezTo>
                <a:cubicBezTo>
                  <a:pt x="209" y="491"/>
                  <a:pt x="209" y="491"/>
                  <a:pt x="209" y="491"/>
                </a:cubicBezTo>
                <a:cubicBezTo>
                  <a:pt x="211" y="491"/>
                  <a:pt x="211" y="491"/>
                  <a:pt x="211" y="491"/>
                </a:cubicBezTo>
                <a:cubicBezTo>
                  <a:pt x="213" y="491"/>
                  <a:pt x="215" y="491"/>
                  <a:pt x="218" y="491"/>
                </a:cubicBezTo>
                <a:cubicBezTo>
                  <a:pt x="220" y="491"/>
                  <a:pt x="223" y="491"/>
                  <a:pt x="225" y="491"/>
                </a:cubicBezTo>
                <a:cubicBezTo>
                  <a:pt x="227" y="491"/>
                  <a:pt x="227" y="491"/>
                  <a:pt x="227" y="491"/>
                </a:cubicBezTo>
                <a:lnTo>
                  <a:pt x="227" y="412"/>
                </a:lnTo>
                <a:close/>
                <a:moveTo>
                  <a:pt x="233" y="388"/>
                </a:moveTo>
                <a:cubicBezTo>
                  <a:pt x="248" y="380"/>
                  <a:pt x="253" y="363"/>
                  <a:pt x="245" y="350"/>
                </a:cubicBezTo>
                <a:cubicBezTo>
                  <a:pt x="239" y="341"/>
                  <a:pt x="229" y="335"/>
                  <a:pt x="218" y="335"/>
                </a:cubicBezTo>
                <a:cubicBezTo>
                  <a:pt x="212" y="335"/>
                  <a:pt x="207" y="337"/>
                  <a:pt x="202" y="339"/>
                </a:cubicBezTo>
                <a:cubicBezTo>
                  <a:pt x="195" y="343"/>
                  <a:pt x="190" y="349"/>
                  <a:pt x="188" y="356"/>
                </a:cubicBezTo>
                <a:cubicBezTo>
                  <a:pt x="186" y="364"/>
                  <a:pt x="187" y="371"/>
                  <a:pt x="191" y="378"/>
                </a:cubicBezTo>
                <a:cubicBezTo>
                  <a:pt x="196" y="387"/>
                  <a:pt x="207" y="392"/>
                  <a:pt x="218" y="392"/>
                </a:cubicBezTo>
                <a:cubicBezTo>
                  <a:pt x="223" y="392"/>
                  <a:pt x="229" y="391"/>
                  <a:pt x="233" y="388"/>
                </a:cubicBezTo>
                <a:close/>
                <a:moveTo>
                  <a:pt x="331" y="439"/>
                </a:moveTo>
                <a:cubicBezTo>
                  <a:pt x="255" y="399"/>
                  <a:pt x="255" y="399"/>
                  <a:pt x="255" y="399"/>
                </a:cubicBezTo>
                <a:cubicBezTo>
                  <a:pt x="254" y="400"/>
                  <a:pt x="254" y="400"/>
                  <a:pt x="254" y="400"/>
                </a:cubicBezTo>
                <a:cubicBezTo>
                  <a:pt x="248" y="405"/>
                  <a:pt x="242" y="408"/>
                  <a:pt x="234" y="410"/>
                </a:cubicBezTo>
                <a:cubicBezTo>
                  <a:pt x="233" y="411"/>
                  <a:pt x="233" y="411"/>
                  <a:pt x="233" y="411"/>
                </a:cubicBezTo>
                <a:cubicBezTo>
                  <a:pt x="233" y="490"/>
                  <a:pt x="233" y="490"/>
                  <a:pt x="233" y="490"/>
                </a:cubicBezTo>
                <a:cubicBezTo>
                  <a:pt x="235" y="490"/>
                  <a:pt x="235" y="490"/>
                  <a:pt x="235" y="490"/>
                </a:cubicBezTo>
                <a:cubicBezTo>
                  <a:pt x="273" y="486"/>
                  <a:pt x="307" y="468"/>
                  <a:pt x="330" y="440"/>
                </a:cubicBezTo>
                <a:lnTo>
                  <a:pt x="331" y="439"/>
                </a:lnTo>
                <a:close/>
                <a:moveTo>
                  <a:pt x="344" y="420"/>
                </a:moveTo>
                <a:cubicBezTo>
                  <a:pt x="269" y="381"/>
                  <a:pt x="269" y="381"/>
                  <a:pt x="269" y="381"/>
                </a:cubicBezTo>
                <a:cubicBezTo>
                  <a:pt x="268" y="382"/>
                  <a:pt x="268" y="382"/>
                  <a:pt x="268" y="382"/>
                </a:cubicBezTo>
                <a:cubicBezTo>
                  <a:pt x="266" y="386"/>
                  <a:pt x="264" y="390"/>
                  <a:pt x="261" y="394"/>
                </a:cubicBezTo>
                <a:cubicBezTo>
                  <a:pt x="260" y="395"/>
                  <a:pt x="260" y="395"/>
                  <a:pt x="260" y="395"/>
                </a:cubicBezTo>
                <a:cubicBezTo>
                  <a:pt x="335" y="434"/>
                  <a:pt x="335" y="434"/>
                  <a:pt x="335" y="434"/>
                </a:cubicBezTo>
                <a:cubicBezTo>
                  <a:pt x="336" y="433"/>
                  <a:pt x="336" y="433"/>
                  <a:pt x="336" y="433"/>
                </a:cubicBezTo>
                <a:cubicBezTo>
                  <a:pt x="338" y="429"/>
                  <a:pt x="341" y="425"/>
                  <a:pt x="343" y="421"/>
                </a:cubicBezTo>
                <a:lnTo>
                  <a:pt x="344" y="420"/>
                </a:lnTo>
                <a:close/>
                <a:moveTo>
                  <a:pt x="358" y="364"/>
                </a:moveTo>
                <a:cubicBezTo>
                  <a:pt x="358" y="346"/>
                  <a:pt x="355" y="330"/>
                  <a:pt x="347" y="314"/>
                </a:cubicBezTo>
                <a:cubicBezTo>
                  <a:pt x="346" y="312"/>
                  <a:pt x="346" y="312"/>
                  <a:pt x="346" y="312"/>
                </a:cubicBezTo>
                <a:cubicBezTo>
                  <a:pt x="270" y="352"/>
                  <a:pt x="270" y="352"/>
                  <a:pt x="270" y="352"/>
                </a:cubicBezTo>
                <a:cubicBezTo>
                  <a:pt x="271" y="353"/>
                  <a:pt x="271" y="353"/>
                  <a:pt x="271" y="353"/>
                </a:cubicBezTo>
                <a:cubicBezTo>
                  <a:pt x="272" y="357"/>
                  <a:pt x="272" y="360"/>
                  <a:pt x="272" y="364"/>
                </a:cubicBezTo>
                <a:cubicBezTo>
                  <a:pt x="272" y="367"/>
                  <a:pt x="272" y="371"/>
                  <a:pt x="271" y="374"/>
                </a:cubicBezTo>
                <a:cubicBezTo>
                  <a:pt x="270" y="375"/>
                  <a:pt x="270" y="375"/>
                  <a:pt x="270" y="375"/>
                </a:cubicBezTo>
                <a:cubicBezTo>
                  <a:pt x="346" y="415"/>
                  <a:pt x="346" y="415"/>
                  <a:pt x="346" y="415"/>
                </a:cubicBezTo>
                <a:cubicBezTo>
                  <a:pt x="347" y="413"/>
                  <a:pt x="347" y="413"/>
                  <a:pt x="347" y="413"/>
                </a:cubicBezTo>
                <a:cubicBezTo>
                  <a:pt x="355" y="398"/>
                  <a:pt x="358" y="381"/>
                  <a:pt x="358" y="364"/>
                </a:cubicBezTo>
                <a:close/>
                <a:moveTo>
                  <a:pt x="141" y="584"/>
                </a:moveTo>
                <a:cubicBezTo>
                  <a:pt x="141" y="585"/>
                  <a:pt x="141" y="586"/>
                  <a:pt x="141" y="586"/>
                </a:cubicBezTo>
                <a:cubicBezTo>
                  <a:pt x="141" y="587"/>
                  <a:pt x="141" y="588"/>
                  <a:pt x="141" y="589"/>
                </a:cubicBezTo>
                <a:cubicBezTo>
                  <a:pt x="139" y="589"/>
                  <a:pt x="137" y="590"/>
                  <a:pt x="134" y="591"/>
                </a:cubicBezTo>
                <a:cubicBezTo>
                  <a:pt x="132" y="592"/>
                  <a:pt x="130" y="592"/>
                  <a:pt x="129" y="593"/>
                </a:cubicBezTo>
                <a:cubicBezTo>
                  <a:pt x="128" y="593"/>
                  <a:pt x="128" y="593"/>
                  <a:pt x="128" y="593"/>
                </a:cubicBezTo>
                <a:cubicBezTo>
                  <a:pt x="128" y="593"/>
                  <a:pt x="128" y="593"/>
                  <a:pt x="128" y="593"/>
                </a:cubicBezTo>
                <a:cubicBezTo>
                  <a:pt x="128" y="596"/>
                  <a:pt x="127" y="598"/>
                  <a:pt x="127" y="600"/>
                </a:cubicBezTo>
                <a:cubicBezTo>
                  <a:pt x="126" y="601"/>
                  <a:pt x="126" y="601"/>
                  <a:pt x="126" y="601"/>
                </a:cubicBezTo>
                <a:cubicBezTo>
                  <a:pt x="127" y="601"/>
                  <a:pt x="127" y="601"/>
                  <a:pt x="127" y="601"/>
                </a:cubicBezTo>
                <a:cubicBezTo>
                  <a:pt x="128" y="602"/>
                  <a:pt x="130" y="603"/>
                  <a:pt x="131" y="605"/>
                </a:cubicBezTo>
                <a:cubicBezTo>
                  <a:pt x="133" y="606"/>
                  <a:pt x="135" y="608"/>
                  <a:pt x="137" y="609"/>
                </a:cubicBezTo>
                <a:cubicBezTo>
                  <a:pt x="136" y="610"/>
                  <a:pt x="135" y="612"/>
                  <a:pt x="135" y="613"/>
                </a:cubicBezTo>
                <a:cubicBezTo>
                  <a:pt x="134" y="613"/>
                  <a:pt x="134" y="613"/>
                  <a:pt x="134" y="613"/>
                </a:cubicBezTo>
                <a:cubicBezTo>
                  <a:pt x="134" y="613"/>
                  <a:pt x="134" y="613"/>
                  <a:pt x="134" y="613"/>
                </a:cubicBezTo>
                <a:cubicBezTo>
                  <a:pt x="132" y="613"/>
                  <a:pt x="129" y="613"/>
                  <a:pt x="127" y="613"/>
                </a:cubicBezTo>
                <a:cubicBezTo>
                  <a:pt x="125" y="613"/>
                  <a:pt x="123" y="612"/>
                  <a:pt x="121" y="612"/>
                </a:cubicBezTo>
                <a:cubicBezTo>
                  <a:pt x="121" y="612"/>
                  <a:pt x="121" y="612"/>
                  <a:pt x="121" y="612"/>
                </a:cubicBezTo>
                <a:cubicBezTo>
                  <a:pt x="121" y="613"/>
                  <a:pt x="121" y="613"/>
                  <a:pt x="121" y="613"/>
                </a:cubicBezTo>
                <a:cubicBezTo>
                  <a:pt x="120" y="615"/>
                  <a:pt x="118" y="617"/>
                  <a:pt x="116" y="619"/>
                </a:cubicBezTo>
                <a:cubicBezTo>
                  <a:pt x="116" y="619"/>
                  <a:pt x="116" y="619"/>
                  <a:pt x="116" y="619"/>
                </a:cubicBezTo>
                <a:cubicBezTo>
                  <a:pt x="116" y="619"/>
                  <a:pt x="116" y="619"/>
                  <a:pt x="116" y="619"/>
                </a:cubicBezTo>
                <a:cubicBezTo>
                  <a:pt x="117" y="621"/>
                  <a:pt x="118" y="623"/>
                  <a:pt x="119" y="624"/>
                </a:cubicBezTo>
                <a:cubicBezTo>
                  <a:pt x="120" y="626"/>
                  <a:pt x="121" y="628"/>
                  <a:pt x="122" y="630"/>
                </a:cubicBezTo>
                <a:cubicBezTo>
                  <a:pt x="121" y="631"/>
                  <a:pt x="120" y="632"/>
                  <a:pt x="119" y="633"/>
                </a:cubicBezTo>
                <a:cubicBezTo>
                  <a:pt x="117" y="633"/>
                  <a:pt x="114" y="632"/>
                  <a:pt x="112" y="630"/>
                </a:cubicBezTo>
                <a:cubicBezTo>
                  <a:pt x="110" y="630"/>
                  <a:pt x="108" y="629"/>
                  <a:pt x="107" y="628"/>
                </a:cubicBezTo>
                <a:cubicBezTo>
                  <a:pt x="106" y="628"/>
                  <a:pt x="106" y="628"/>
                  <a:pt x="106" y="628"/>
                </a:cubicBezTo>
                <a:cubicBezTo>
                  <a:pt x="106" y="628"/>
                  <a:pt x="106" y="628"/>
                  <a:pt x="106" y="628"/>
                </a:cubicBezTo>
                <a:cubicBezTo>
                  <a:pt x="104" y="630"/>
                  <a:pt x="102" y="631"/>
                  <a:pt x="99" y="632"/>
                </a:cubicBezTo>
                <a:cubicBezTo>
                  <a:pt x="99" y="632"/>
                  <a:pt x="99" y="632"/>
                  <a:pt x="99" y="632"/>
                </a:cubicBezTo>
                <a:cubicBezTo>
                  <a:pt x="99" y="633"/>
                  <a:pt x="99" y="633"/>
                  <a:pt x="99" y="633"/>
                </a:cubicBezTo>
                <a:cubicBezTo>
                  <a:pt x="99" y="634"/>
                  <a:pt x="99" y="636"/>
                  <a:pt x="99" y="638"/>
                </a:cubicBezTo>
                <a:cubicBezTo>
                  <a:pt x="100" y="640"/>
                  <a:pt x="100" y="643"/>
                  <a:pt x="100" y="645"/>
                </a:cubicBezTo>
                <a:cubicBezTo>
                  <a:pt x="98" y="646"/>
                  <a:pt x="97" y="646"/>
                  <a:pt x="95" y="647"/>
                </a:cubicBezTo>
                <a:cubicBezTo>
                  <a:pt x="94" y="645"/>
                  <a:pt x="92" y="643"/>
                  <a:pt x="90" y="642"/>
                </a:cubicBezTo>
                <a:cubicBezTo>
                  <a:pt x="89" y="640"/>
                  <a:pt x="88" y="639"/>
                  <a:pt x="86" y="638"/>
                </a:cubicBezTo>
                <a:cubicBezTo>
                  <a:pt x="86" y="637"/>
                  <a:pt x="86" y="637"/>
                  <a:pt x="86" y="637"/>
                </a:cubicBezTo>
                <a:cubicBezTo>
                  <a:pt x="86" y="637"/>
                  <a:pt x="86" y="637"/>
                  <a:pt x="86" y="637"/>
                </a:cubicBezTo>
                <a:cubicBezTo>
                  <a:pt x="83" y="638"/>
                  <a:pt x="80" y="639"/>
                  <a:pt x="78" y="639"/>
                </a:cubicBezTo>
                <a:cubicBezTo>
                  <a:pt x="77" y="639"/>
                  <a:pt x="77" y="639"/>
                  <a:pt x="77" y="639"/>
                </a:cubicBezTo>
                <a:cubicBezTo>
                  <a:pt x="77" y="639"/>
                  <a:pt x="77" y="639"/>
                  <a:pt x="77" y="639"/>
                </a:cubicBezTo>
                <a:cubicBezTo>
                  <a:pt x="77" y="641"/>
                  <a:pt x="76" y="642"/>
                  <a:pt x="75" y="644"/>
                </a:cubicBezTo>
                <a:cubicBezTo>
                  <a:pt x="75" y="646"/>
                  <a:pt x="74" y="649"/>
                  <a:pt x="73" y="651"/>
                </a:cubicBezTo>
                <a:cubicBezTo>
                  <a:pt x="71" y="651"/>
                  <a:pt x="70" y="651"/>
                  <a:pt x="68" y="651"/>
                </a:cubicBezTo>
                <a:cubicBezTo>
                  <a:pt x="67" y="649"/>
                  <a:pt x="66" y="646"/>
                  <a:pt x="65" y="644"/>
                </a:cubicBezTo>
                <a:cubicBezTo>
                  <a:pt x="65" y="642"/>
                  <a:pt x="64" y="641"/>
                  <a:pt x="63" y="639"/>
                </a:cubicBezTo>
                <a:cubicBezTo>
                  <a:pt x="63" y="639"/>
                  <a:pt x="63" y="639"/>
                  <a:pt x="63" y="639"/>
                </a:cubicBezTo>
                <a:cubicBezTo>
                  <a:pt x="63" y="639"/>
                  <a:pt x="63" y="639"/>
                  <a:pt x="63" y="639"/>
                </a:cubicBezTo>
                <a:cubicBezTo>
                  <a:pt x="60" y="639"/>
                  <a:pt x="58" y="638"/>
                  <a:pt x="55" y="637"/>
                </a:cubicBezTo>
                <a:cubicBezTo>
                  <a:pt x="55" y="637"/>
                  <a:pt x="55" y="637"/>
                  <a:pt x="55" y="637"/>
                </a:cubicBezTo>
                <a:cubicBezTo>
                  <a:pt x="54" y="638"/>
                  <a:pt x="54" y="638"/>
                  <a:pt x="54" y="638"/>
                </a:cubicBezTo>
                <a:cubicBezTo>
                  <a:pt x="53" y="639"/>
                  <a:pt x="52" y="640"/>
                  <a:pt x="50" y="642"/>
                </a:cubicBezTo>
                <a:cubicBezTo>
                  <a:pt x="49" y="643"/>
                  <a:pt x="47" y="645"/>
                  <a:pt x="45" y="647"/>
                </a:cubicBezTo>
                <a:cubicBezTo>
                  <a:pt x="44" y="646"/>
                  <a:pt x="43" y="646"/>
                  <a:pt x="41" y="645"/>
                </a:cubicBezTo>
                <a:cubicBezTo>
                  <a:pt x="41" y="643"/>
                  <a:pt x="41" y="640"/>
                  <a:pt x="41" y="638"/>
                </a:cubicBezTo>
                <a:cubicBezTo>
                  <a:pt x="42" y="636"/>
                  <a:pt x="42" y="634"/>
                  <a:pt x="42" y="633"/>
                </a:cubicBezTo>
                <a:cubicBezTo>
                  <a:pt x="42" y="632"/>
                  <a:pt x="42" y="632"/>
                  <a:pt x="42" y="632"/>
                </a:cubicBezTo>
                <a:cubicBezTo>
                  <a:pt x="41" y="632"/>
                  <a:pt x="41" y="632"/>
                  <a:pt x="41" y="632"/>
                </a:cubicBezTo>
                <a:cubicBezTo>
                  <a:pt x="39" y="631"/>
                  <a:pt x="37" y="630"/>
                  <a:pt x="35" y="628"/>
                </a:cubicBezTo>
                <a:cubicBezTo>
                  <a:pt x="34" y="628"/>
                  <a:pt x="34" y="628"/>
                  <a:pt x="34" y="628"/>
                </a:cubicBezTo>
                <a:cubicBezTo>
                  <a:pt x="34" y="628"/>
                  <a:pt x="34" y="628"/>
                  <a:pt x="34" y="628"/>
                </a:cubicBezTo>
                <a:cubicBezTo>
                  <a:pt x="32" y="629"/>
                  <a:pt x="30" y="630"/>
                  <a:pt x="29" y="630"/>
                </a:cubicBezTo>
                <a:cubicBezTo>
                  <a:pt x="26" y="632"/>
                  <a:pt x="24" y="633"/>
                  <a:pt x="22" y="633"/>
                </a:cubicBezTo>
                <a:cubicBezTo>
                  <a:pt x="21" y="632"/>
                  <a:pt x="20" y="631"/>
                  <a:pt x="19" y="630"/>
                </a:cubicBezTo>
                <a:cubicBezTo>
                  <a:pt x="19" y="628"/>
                  <a:pt x="21" y="626"/>
                  <a:pt x="22" y="624"/>
                </a:cubicBezTo>
                <a:cubicBezTo>
                  <a:pt x="23" y="623"/>
                  <a:pt x="24" y="621"/>
                  <a:pt x="24" y="619"/>
                </a:cubicBezTo>
                <a:cubicBezTo>
                  <a:pt x="24" y="619"/>
                  <a:pt x="24" y="619"/>
                  <a:pt x="24" y="619"/>
                </a:cubicBezTo>
                <a:cubicBezTo>
                  <a:pt x="24" y="619"/>
                  <a:pt x="24" y="619"/>
                  <a:pt x="24" y="619"/>
                </a:cubicBezTo>
                <a:cubicBezTo>
                  <a:pt x="23" y="617"/>
                  <a:pt x="21" y="615"/>
                  <a:pt x="20" y="613"/>
                </a:cubicBezTo>
                <a:cubicBezTo>
                  <a:pt x="20" y="612"/>
                  <a:pt x="20" y="612"/>
                  <a:pt x="20" y="612"/>
                </a:cubicBezTo>
                <a:cubicBezTo>
                  <a:pt x="19" y="612"/>
                  <a:pt x="19" y="612"/>
                  <a:pt x="19" y="612"/>
                </a:cubicBezTo>
                <a:cubicBezTo>
                  <a:pt x="17" y="612"/>
                  <a:pt x="15" y="613"/>
                  <a:pt x="13" y="613"/>
                </a:cubicBezTo>
                <a:cubicBezTo>
                  <a:pt x="11" y="613"/>
                  <a:pt x="8" y="613"/>
                  <a:pt x="6" y="613"/>
                </a:cubicBezTo>
                <a:cubicBezTo>
                  <a:pt x="5" y="612"/>
                  <a:pt x="5" y="610"/>
                  <a:pt x="4" y="609"/>
                </a:cubicBezTo>
                <a:cubicBezTo>
                  <a:pt x="5" y="608"/>
                  <a:pt x="7" y="606"/>
                  <a:pt x="9" y="605"/>
                </a:cubicBezTo>
                <a:cubicBezTo>
                  <a:pt x="11" y="603"/>
                  <a:pt x="13" y="602"/>
                  <a:pt x="14" y="601"/>
                </a:cubicBezTo>
                <a:cubicBezTo>
                  <a:pt x="14" y="601"/>
                  <a:pt x="14" y="601"/>
                  <a:pt x="14" y="601"/>
                </a:cubicBezTo>
                <a:cubicBezTo>
                  <a:pt x="14" y="600"/>
                  <a:pt x="14" y="600"/>
                  <a:pt x="14" y="600"/>
                </a:cubicBezTo>
                <a:cubicBezTo>
                  <a:pt x="13" y="598"/>
                  <a:pt x="13" y="596"/>
                  <a:pt x="12" y="593"/>
                </a:cubicBezTo>
                <a:cubicBezTo>
                  <a:pt x="12" y="593"/>
                  <a:pt x="12" y="593"/>
                  <a:pt x="12" y="593"/>
                </a:cubicBezTo>
                <a:cubicBezTo>
                  <a:pt x="12" y="593"/>
                  <a:pt x="12" y="593"/>
                  <a:pt x="12" y="593"/>
                </a:cubicBezTo>
                <a:cubicBezTo>
                  <a:pt x="10" y="592"/>
                  <a:pt x="9" y="592"/>
                  <a:pt x="7" y="591"/>
                </a:cubicBezTo>
                <a:cubicBezTo>
                  <a:pt x="4" y="590"/>
                  <a:pt x="1" y="589"/>
                  <a:pt x="0" y="589"/>
                </a:cubicBezTo>
                <a:cubicBezTo>
                  <a:pt x="0" y="588"/>
                  <a:pt x="0" y="587"/>
                  <a:pt x="0" y="586"/>
                </a:cubicBezTo>
                <a:cubicBezTo>
                  <a:pt x="0" y="586"/>
                  <a:pt x="0" y="585"/>
                  <a:pt x="0" y="584"/>
                </a:cubicBezTo>
                <a:cubicBezTo>
                  <a:pt x="1" y="583"/>
                  <a:pt x="4" y="583"/>
                  <a:pt x="7" y="582"/>
                </a:cubicBezTo>
                <a:cubicBezTo>
                  <a:pt x="9" y="581"/>
                  <a:pt x="10" y="581"/>
                  <a:pt x="12" y="580"/>
                </a:cubicBezTo>
                <a:cubicBezTo>
                  <a:pt x="12" y="580"/>
                  <a:pt x="12" y="580"/>
                  <a:pt x="12" y="580"/>
                </a:cubicBezTo>
                <a:cubicBezTo>
                  <a:pt x="12" y="580"/>
                  <a:pt x="12" y="580"/>
                  <a:pt x="12" y="580"/>
                </a:cubicBezTo>
                <a:cubicBezTo>
                  <a:pt x="13" y="577"/>
                  <a:pt x="13" y="575"/>
                  <a:pt x="14" y="572"/>
                </a:cubicBezTo>
                <a:cubicBezTo>
                  <a:pt x="14" y="572"/>
                  <a:pt x="14" y="572"/>
                  <a:pt x="14" y="572"/>
                </a:cubicBezTo>
                <a:cubicBezTo>
                  <a:pt x="14" y="572"/>
                  <a:pt x="14" y="572"/>
                  <a:pt x="14" y="572"/>
                </a:cubicBezTo>
                <a:cubicBezTo>
                  <a:pt x="13" y="571"/>
                  <a:pt x="11" y="570"/>
                  <a:pt x="9" y="568"/>
                </a:cubicBezTo>
                <a:cubicBezTo>
                  <a:pt x="7" y="567"/>
                  <a:pt x="5" y="565"/>
                  <a:pt x="4" y="564"/>
                </a:cubicBezTo>
                <a:cubicBezTo>
                  <a:pt x="5" y="563"/>
                  <a:pt x="5" y="561"/>
                  <a:pt x="6" y="560"/>
                </a:cubicBezTo>
                <a:cubicBezTo>
                  <a:pt x="8" y="560"/>
                  <a:pt x="11" y="560"/>
                  <a:pt x="13" y="560"/>
                </a:cubicBezTo>
                <a:cubicBezTo>
                  <a:pt x="15" y="560"/>
                  <a:pt x="17" y="560"/>
                  <a:pt x="19" y="560"/>
                </a:cubicBezTo>
                <a:cubicBezTo>
                  <a:pt x="20" y="560"/>
                  <a:pt x="20" y="560"/>
                  <a:pt x="20" y="560"/>
                </a:cubicBezTo>
                <a:cubicBezTo>
                  <a:pt x="20" y="560"/>
                  <a:pt x="20" y="560"/>
                  <a:pt x="20" y="560"/>
                </a:cubicBezTo>
                <a:cubicBezTo>
                  <a:pt x="21" y="558"/>
                  <a:pt x="23" y="556"/>
                  <a:pt x="24" y="554"/>
                </a:cubicBezTo>
                <a:cubicBezTo>
                  <a:pt x="24" y="554"/>
                  <a:pt x="24" y="554"/>
                  <a:pt x="24" y="554"/>
                </a:cubicBezTo>
                <a:cubicBezTo>
                  <a:pt x="24" y="553"/>
                  <a:pt x="24" y="553"/>
                  <a:pt x="24" y="553"/>
                </a:cubicBezTo>
                <a:cubicBezTo>
                  <a:pt x="24" y="552"/>
                  <a:pt x="23" y="550"/>
                  <a:pt x="22" y="549"/>
                </a:cubicBezTo>
                <a:cubicBezTo>
                  <a:pt x="21" y="547"/>
                  <a:pt x="19" y="544"/>
                  <a:pt x="19" y="543"/>
                </a:cubicBezTo>
                <a:cubicBezTo>
                  <a:pt x="20" y="542"/>
                  <a:pt x="21" y="540"/>
                  <a:pt x="22" y="540"/>
                </a:cubicBezTo>
                <a:cubicBezTo>
                  <a:pt x="24" y="540"/>
                  <a:pt x="26" y="541"/>
                  <a:pt x="29" y="542"/>
                </a:cubicBezTo>
                <a:cubicBezTo>
                  <a:pt x="30" y="543"/>
                  <a:pt x="32" y="544"/>
                  <a:pt x="34" y="545"/>
                </a:cubicBezTo>
                <a:cubicBezTo>
                  <a:pt x="34" y="545"/>
                  <a:pt x="34" y="545"/>
                  <a:pt x="34" y="545"/>
                </a:cubicBezTo>
                <a:cubicBezTo>
                  <a:pt x="35" y="545"/>
                  <a:pt x="35" y="545"/>
                  <a:pt x="35" y="545"/>
                </a:cubicBezTo>
                <a:cubicBezTo>
                  <a:pt x="37" y="543"/>
                  <a:pt x="39" y="542"/>
                  <a:pt x="41" y="540"/>
                </a:cubicBezTo>
                <a:cubicBezTo>
                  <a:pt x="42" y="540"/>
                  <a:pt x="42" y="540"/>
                  <a:pt x="42" y="540"/>
                </a:cubicBezTo>
                <a:cubicBezTo>
                  <a:pt x="42" y="540"/>
                  <a:pt x="42" y="540"/>
                  <a:pt x="42" y="540"/>
                </a:cubicBezTo>
                <a:cubicBezTo>
                  <a:pt x="42" y="538"/>
                  <a:pt x="42" y="537"/>
                  <a:pt x="41" y="535"/>
                </a:cubicBezTo>
                <a:cubicBezTo>
                  <a:pt x="41" y="532"/>
                  <a:pt x="41" y="530"/>
                  <a:pt x="41" y="528"/>
                </a:cubicBezTo>
                <a:cubicBezTo>
                  <a:pt x="43" y="527"/>
                  <a:pt x="44" y="527"/>
                  <a:pt x="45" y="526"/>
                </a:cubicBezTo>
                <a:cubicBezTo>
                  <a:pt x="47" y="528"/>
                  <a:pt x="49" y="529"/>
                  <a:pt x="50" y="531"/>
                </a:cubicBezTo>
                <a:cubicBezTo>
                  <a:pt x="52" y="533"/>
                  <a:pt x="53" y="534"/>
                  <a:pt x="54" y="535"/>
                </a:cubicBezTo>
                <a:cubicBezTo>
                  <a:pt x="55" y="535"/>
                  <a:pt x="55" y="535"/>
                  <a:pt x="55" y="535"/>
                </a:cubicBezTo>
                <a:cubicBezTo>
                  <a:pt x="55" y="535"/>
                  <a:pt x="55" y="535"/>
                  <a:pt x="55" y="535"/>
                </a:cubicBezTo>
                <a:cubicBezTo>
                  <a:pt x="58" y="535"/>
                  <a:pt x="60" y="534"/>
                  <a:pt x="63" y="534"/>
                </a:cubicBezTo>
                <a:cubicBezTo>
                  <a:pt x="63" y="534"/>
                  <a:pt x="63" y="534"/>
                  <a:pt x="63" y="534"/>
                </a:cubicBezTo>
                <a:cubicBezTo>
                  <a:pt x="63" y="534"/>
                  <a:pt x="63" y="534"/>
                  <a:pt x="63" y="534"/>
                </a:cubicBezTo>
                <a:cubicBezTo>
                  <a:pt x="64" y="532"/>
                  <a:pt x="65" y="530"/>
                  <a:pt x="65" y="529"/>
                </a:cubicBezTo>
                <a:cubicBezTo>
                  <a:pt x="66" y="526"/>
                  <a:pt x="67" y="524"/>
                  <a:pt x="68" y="522"/>
                </a:cubicBezTo>
                <a:cubicBezTo>
                  <a:pt x="70" y="522"/>
                  <a:pt x="71" y="522"/>
                  <a:pt x="73" y="522"/>
                </a:cubicBezTo>
                <a:cubicBezTo>
                  <a:pt x="74" y="524"/>
                  <a:pt x="75" y="526"/>
                  <a:pt x="75" y="529"/>
                </a:cubicBezTo>
                <a:cubicBezTo>
                  <a:pt x="76" y="530"/>
                  <a:pt x="77" y="532"/>
                  <a:pt x="77" y="534"/>
                </a:cubicBezTo>
                <a:cubicBezTo>
                  <a:pt x="77" y="534"/>
                  <a:pt x="77" y="534"/>
                  <a:pt x="77" y="534"/>
                </a:cubicBezTo>
                <a:cubicBezTo>
                  <a:pt x="78" y="534"/>
                  <a:pt x="78" y="534"/>
                  <a:pt x="78" y="534"/>
                </a:cubicBezTo>
                <a:cubicBezTo>
                  <a:pt x="80" y="534"/>
                  <a:pt x="83" y="535"/>
                  <a:pt x="86" y="535"/>
                </a:cubicBezTo>
                <a:cubicBezTo>
                  <a:pt x="86" y="535"/>
                  <a:pt x="86" y="535"/>
                  <a:pt x="86" y="535"/>
                </a:cubicBezTo>
                <a:cubicBezTo>
                  <a:pt x="86" y="535"/>
                  <a:pt x="86" y="535"/>
                  <a:pt x="86" y="535"/>
                </a:cubicBezTo>
                <a:cubicBezTo>
                  <a:pt x="88" y="534"/>
                  <a:pt x="89" y="533"/>
                  <a:pt x="90" y="531"/>
                </a:cubicBezTo>
                <a:cubicBezTo>
                  <a:pt x="92" y="529"/>
                  <a:pt x="94" y="528"/>
                  <a:pt x="95" y="526"/>
                </a:cubicBezTo>
                <a:cubicBezTo>
                  <a:pt x="97" y="527"/>
                  <a:pt x="98" y="527"/>
                  <a:pt x="100" y="528"/>
                </a:cubicBezTo>
                <a:cubicBezTo>
                  <a:pt x="100" y="530"/>
                  <a:pt x="100" y="532"/>
                  <a:pt x="99" y="535"/>
                </a:cubicBezTo>
                <a:cubicBezTo>
                  <a:pt x="99" y="537"/>
                  <a:pt x="99" y="538"/>
                  <a:pt x="99" y="540"/>
                </a:cubicBezTo>
                <a:cubicBezTo>
                  <a:pt x="99" y="540"/>
                  <a:pt x="99" y="540"/>
                  <a:pt x="99" y="540"/>
                </a:cubicBezTo>
                <a:cubicBezTo>
                  <a:pt x="99" y="540"/>
                  <a:pt x="99" y="540"/>
                  <a:pt x="99" y="540"/>
                </a:cubicBezTo>
                <a:cubicBezTo>
                  <a:pt x="102" y="542"/>
                  <a:pt x="104" y="543"/>
                  <a:pt x="106" y="545"/>
                </a:cubicBezTo>
                <a:cubicBezTo>
                  <a:pt x="106" y="545"/>
                  <a:pt x="106" y="545"/>
                  <a:pt x="106" y="545"/>
                </a:cubicBezTo>
                <a:cubicBezTo>
                  <a:pt x="107" y="545"/>
                  <a:pt x="107" y="545"/>
                  <a:pt x="107" y="545"/>
                </a:cubicBezTo>
                <a:cubicBezTo>
                  <a:pt x="108" y="544"/>
                  <a:pt x="110" y="543"/>
                  <a:pt x="112" y="542"/>
                </a:cubicBezTo>
                <a:cubicBezTo>
                  <a:pt x="114" y="541"/>
                  <a:pt x="117" y="540"/>
                  <a:pt x="119" y="540"/>
                </a:cubicBezTo>
                <a:cubicBezTo>
                  <a:pt x="120" y="540"/>
                  <a:pt x="121" y="542"/>
                  <a:pt x="122" y="543"/>
                </a:cubicBezTo>
                <a:cubicBezTo>
                  <a:pt x="121" y="544"/>
                  <a:pt x="120" y="547"/>
                  <a:pt x="119" y="549"/>
                </a:cubicBezTo>
                <a:cubicBezTo>
                  <a:pt x="118" y="550"/>
                  <a:pt x="117" y="552"/>
                  <a:pt x="116" y="553"/>
                </a:cubicBezTo>
                <a:cubicBezTo>
                  <a:pt x="116" y="554"/>
                  <a:pt x="116" y="554"/>
                  <a:pt x="116" y="554"/>
                </a:cubicBezTo>
                <a:cubicBezTo>
                  <a:pt x="116" y="554"/>
                  <a:pt x="116" y="554"/>
                  <a:pt x="116" y="554"/>
                </a:cubicBezTo>
                <a:cubicBezTo>
                  <a:pt x="118" y="556"/>
                  <a:pt x="120" y="558"/>
                  <a:pt x="121" y="560"/>
                </a:cubicBezTo>
                <a:cubicBezTo>
                  <a:pt x="121" y="560"/>
                  <a:pt x="121" y="560"/>
                  <a:pt x="121" y="560"/>
                </a:cubicBezTo>
                <a:cubicBezTo>
                  <a:pt x="121" y="560"/>
                  <a:pt x="121" y="560"/>
                  <a:pt x="121" y="560"/>
                </a:cubicBezTo>
                <a:cubicBezTo>
                  <a:pt x="123" y="560"/>
                  <a:pt x="125" y="560"/>
                  <a:pt x="127" y="560"/>
                </a:cubicBezTo>
                <a:cubicBezTo>
                  <a:pt x="130" y="560"/>
                  <a:pt x="133" y="560"/>
                  <a:pt x="135" y="560"/>
                </a:cubicBezTo>
                <a:cubicBezTo>
                  <a:pt x="135" y="561"/>
                  <a:pt x="136" y="563"/>
                  <a:pt x="137" y="564"/>
                </a:cubicBezTo>
                <a:cubicBezTo>
                  <a:pt x="135" y="565"/>
                  <a:pt x="133" y="567"/>
                  <a:pt x="131" y="568"/>
                </a:cubicBezTo>
                <a:cubicBezTo>
                  <a:pt x="130" y="570"/>
                  <a:pt x="128" y="571"/>
                  <a:pt x="127" y="572"/>
                </a:cubicBezTo>
                <a:cubicBezTo>
                  <a:pt x="126" y="572"/>
                  <a:pt x="126" y="572"/>
                  <a:pt x="126" y="572"/>
                </a:cubicBezTo>
                <a:cubicBezTo>
                  <a:pt x="127" y="572"/>
                  <a:pt x="127" y="572"/>
                  <a:pt x="127" y="572"/>
                </a:cubicBezTo>
                <a:cubicBezTo>
                  <a:pt x="127" y="575"/>
                  <a:pt x="128" y="577"/>
                  <a:pt x="128" y="580"/>
                </a:cubicBezTo>
                <a:cubicBezTo>
                  <a:pt x="128" y="580"/>
                  <a:pt x="128" y="580"/>
                  <a:pt x="128" y="580"/>
                </a:cubicBezTo>
                <a:cubicBezTo>
                  <a:pt x="129" y="580"/>
                  <a:pt x="129" y="580"/>
                  <a:pt x="129" y="580"/>
                </a:cubicBezTo>
                <a:cubicBezTo>
                  <a:pt x="130" y="581"/>
                  <a:pt x="132" y="581"/>
                  <a:pt x="134" y="582"/>
                </a:cubicBezTo>
                <a:cubicBezTo>
                  <a:pt x="137" y="583"/>
                  <a:pt x="139" y="583"/>
                  <a:pt x="141" y="584"/>
                </a:cubicBezTo>
                <a:close/>
                <a:moveTo>
                  <a:pt x="109" y="563"/>
                </a:moveTo>
                <a:cubicBezTo>
                  <a:pt x="84" y="576"/>
                  <a:pt x="84" y="576"/>
                  <a:pt x="84" y="576"/>
                </a:cubicBezTo>
                <a:cubicBezTo>
                  <a:pt x="85" y="576"/>
                  <a:pt x="85" y="576"/>
                  <a:pt x="85" y="576"/>
                </a:cubicBezTo>
                <a:cubicBezTo>
                  <a:pt x="86" y="578"/>
                  <a:pt x="86" y="579"/>
                  <a:pt x="87" y="580"/>
                </a:cubicBezTo>
                <a:cubicBezTo>
                  <a:pt x="87" y="581"/>
                  <a:pt x="87" y="581"/>
                  <a:pt x="87" y="581"/>
                </a:cubicBezTo>
                <a:cubicBezTo>
                  <a:pt x="112" y="568"/>
                  <a:pt x="112" y="568"/>
                  <a:pt x="112" y="568"/>
                </a:cubicBezTo>
                <a:cubicBezTo>
                  <a:pt x="112" y="567"/>
                  <a:pt x="112" y="567"/>
                  <a:pt x="112" y="567"/>
                </a:cubicBezTo>
                <a:cubicBezTo>
                  <a:pt x="111" y="566"/>
                  <a:pt x="110" y="565"/>
                  <a:pt x="109" y="563"/>
                </a:cubicBezTo>
                <a:close/>
                <a:moveTo>
                  <a:pt x="75" y="571"/>
                </a:moveTo>
                <a:cubicBezTo>
                  <a:pt x="76" y="571"/>
                  <a:pt x="76" y="571"/>
                  <a:pt x="76" y="571"/>
                </a:cubicBezTo>
                <a:cubicBezTo>
                  <a:pt x="78" y="572"/>
                  <a:pt x="80" y="573"/>
                  <a:pt x="82" y="574"/>
                </a:cubicBezTo>
                <a:cubicBezTo>
                  <a:pt x="83" y="575"/>
                  <a:pt x="83" y="575"/>
                  <a:pt x="83" y="575"/>
                </a:cubicBezTo>
                <a:cubicBezTo>
                  <a:pt x="108" y="561"/>
                  <a:pt x="108" y="561"/>
                  <a:pt x="108" y="561"/>
                </a:cubicBezTo>
                <a:cubicBezTo>
                  <a:pt x="108" y="561"/>
                  <a:pt x="108" y="561"/>
                  <a:pt x="108" y="561"/>
                </a:cubicBezTo>
                <a:cubicBezTo>
                  <a:pt x="100" y="552"/>
                  <a:pt x="88" y="546"/>
                  <a:pt x="76" y="544"/>
                </a:cubicBezTo>
                <a:cubicBezTo>
                  <a:pt x="75" y="544"/>
                  <a:pt x="75" y="544"/>
                  <a:pt x="75" y="544"/>
                </a:cubicBezTo>
                <a:lnTo>
                  <a:pt x="75" y="571"/>
                </a:lnTo>
                <a:close/>
                <a:moveTo>
                  <a:pt x="67" y="570"/>
                </a:moveTo>
                <a:cubicBezTo>
                  <a:pt x="68" y="570"/>
                  <a:pt x="68" y="570"/>
                  <a:pt x="68" y="570"/>
                </a:cubicBezTo>
                <a:cubicBezTo>
                  <a:pt x="70" y="570"/>
                  <a:pt x="71" y="570"/>
                  <a:pt x="73" y="570"/>
                </a:cubicBezTo>
                <a:cubicBezTo>
                  <a:pt x="73" y="570"/>
                  <a:pt x="73" y="570"/>
                  <a:pt x="73" y="570"/>
                </a:cubicBezTo>
                <a:cubicBezTo>
                  <a:pt x="73" y="544"/>
                  <a:pt x="73" y="544"/>
                  <a:pt x="73" y="544"/>
                </a:cubicBezTo>
                <a:cubicBezTo>
                  <a:pt x="73" y="544"/>
                  <a:pt x="73" y="544"/>
                  <a:pt x="73" y="544"/>
                </a:cubicBezTo>
                <a:cubicBezTo>
                  <a:pt x="71" y="544"/>
                  <a:pt x="69" y="544"/>
                  <a:pt x="68" y="544"/>
                </a:cubicBezTo>
                <a:cubicBezTo>
                  <a:pt x="67" y="544"/>
                  <a:pt x="67" y="544"/>
                  <a:pt x="67" y="544"/>
                </a:cubicBezTo>
                <a:lnTo>
                  <a:pt x="67" y="570"/>
                </a:lnTo>
                <a:close/>
                <a:moveTo>
                  <a:pt x="33" y="561"/>
                </a:moveTo>
                <a:cubicBezTo>
                  <a:pt x="58" y="575"/>
                  <a:pt x="58" y="575"/>
                  <a:pt x="58" y="575"/>
                </a:cubicBezTo>
                <a:cubicBezTo>
                  <a:pt x="58" y="574"/>
                  <a:pt x="58" y="574"/>
                  <a:pt x="58" y="574"/>
                </a:cubicBezTo>
                <a:cubicBezTo>
                  <a:pt x="60" y="573"/>
                  <a:pt x="62" y="572"/>
                  <a:pt x="65" y="571"/>
                </a:cubicBezTo>
                <a:cubicBezTo>
                  <a:pt x="65" y="571"/>
                  <a:pt x="65" y="571"/>
                  <a:pt x="65" y="571"/>
                </a:cubicBezTo>
                <a:cubicBezTo>
                  <a:pt x="65" y="544"/>
                  <a:pt x="65" y="544"/>
                  <a:pt x="65" y="544"/>
                </a:cubicBezTo>
                <a:cubicBezTo>
                  <a:pt x="65" y="544"/>
                  <a:pt x="65" y="544"/>
                  <a:pt x="65" y="544"/>
                </a:cubicBezTo>
                <a:cubicBezTo>
                  <a:pt x="52" y="546"/>
                  <a:pt x="41" y="552"/>
                  <a:pt x="33" y="561"/>
                </a:cubicBezTo>
                <a:close/>
                <a:moveTo>
                  <a:pt x="28" y="568"/>
                </a:moveTo>
                <a:cubicBezTo>
                  <a:pt x="53" y="581"/>
                  <a:pt x="53" y="581"/>
                  <a:pt x="53" y="581"/>
                </a:cubicBezTo>
                <a:cubicBezTo>
                  <a:pt x="54" y="580"/>
                  <a:pt x="54" y="580"/>
                  <a:pt x="54" y="580"/>
                </a:cubicBezTo>
                <a:cubicBezTo>
                  <a:pt x="54" y="579"/>
                  <a:pt x="55" y="578"/>
                  <a:pt x="56" y="577"/>
                </a:cubicBezTo>
                <a:cubicBezTo>
                  <a:pt x="56" y="576"/>
                  <a:pt x="56" y="576"/>
                  <a:pt x="56" y="576"/>
                </a:cubicBezTo>
                <a:cubicBezTo>
                  <a:pt x="31" y="563"/>
                  <a:pt x="31" y="563"/>
                  <a:pt x="31" y="563"/>
                </a:cubicBezTo>
                <a:cubicBezTo>
                  <a:pt x="31" y="563"/>
                  <a:pt x="31" y="563"/>
                  <a:pt x="31" y="563"/>
                </a:cubicBezTo>
                <a:cubicBezTo>
                  <a:pt x="30" y="565"/>
                  <a:pt x="29" y="566"/>
                  <a:pt x="29" y="567"/>
                </a:cubicBezTo>
                <a:lnTo>
                  <a:pt x="28" y="568"/>
                </a:lnTo>
                <a:close/>
                <a:moveTo>
                  <a:pt x="28" y="604"/>
                </a:moveTo>
                <a:cubicBezTo>
                  <a:pt x="53" y="590"/>
                  <a:pt x="53" y="590"/>
                  <a:pt x="53" y="590"/>
                </a:cubicBezTo>
                <a:cubicBezTo>
                  <a:pt x="53" y="590"/>
                  <a:pt x="53" y="590"/>
                  <a:pt x="53" y="590"/>
                </a:cubicBezTo>
                <a:cubicBezTo>
                  <a:pt x="52" y="589"/>
                  <a:pt x="52" y="588"/>
                  <a:pt x="52" y="586"/>
                </a:cubicBezTo>
                <a:cubicBezTo>
                  <a:pt x="52" y="585"/>
                  <a:pt x="52" y="584"/>
                  <a:pt x="53" y="583"/>
                </a:cubicBezTo>
                <a:cubicBezTo>
                  <a:pt x="53" y="583"/>
                  <a:pt x="53" y="583"/>
                  <a:pt x="53" y="583"/>
                </a:cubicBezTo>
                <a:cubicBezTo>
                  <a:pt x="28" y="569"/>
                  <a:pt x="28" y="569"/>
                  <a:pt x="28" y="569"/>
                </a:cubicBezTo>
                <a:cubicBezTo>
                  <a:pt x="27" y="570"/>
                  <a:pt x="27" y="570"/>
                  <a:pt x="27" y="570"/>
                </a:cubicBezTo>
                <a:cubicBezTo>
                  <a:pt x="25" y="575"/>
                  <a:pt x="24" y="581"/>
                  <a:pt x="24" y="586"/>
                </a:cubicBezTo>
                <a:cubicBezTo>
                  <a:pt x="24" y="592"/>
                  <a:pt x="25" y="598"/>
                  <a:pt x="27" y="603"/>
                </a:cubicBezTo>
                <a:lnTo>
                  <a:pt x="28" y="604"/>
                </a:lnTo>
                <a:close/>
                <a:moveTo>
                  <a:pt x="31" y="610"/>
                </a:moveTo>
                <a:cubicBezTo>
                  <a:pt x="56" y="597"/>
                  <a:pt x="56" y="597"/>
                  <a:pt x="56" y="597"/>
                </a:cubicBezTo>
                <a:cubicBezTo>
                  <a:pt x="56" y="596"/>
                  <a:pt x="56" y="596"/>
                  <a:pt x="56" y="596"/>
                </a:cubicBezTo>
                <a:cubicBezTo>
                  <a:pt x="55" y="595"/>
                  <a:pt x="54" y="594"/>
                  <a:pt x="54" y="593"/>
                </a:cubicBezTo>
                <a:cubicBezTo>
                  <a:pt x="53" y="592"/>
                  <a:pt x="53" y="592"/>
                  <a:pt x="53" y="592"/>
                </a:cubicBezTo>
                <a:cubicBezTo>
                  <a:pt x="28" y="605"/>
                  <a:pt x="28" y="605"/>
                  <a:pt x="28" y="605"/>
                </a:cubicBezTo>
                <a:cubicBezTo>
                  <a:pt x="29" y="606"/>
                  <a:pt x="29" y="606"/>
                  <a:pt x="29" y="606"/>
                </a:cubicBezTo>
                <a:cubicBezTo>
                  <a:pt x="29" y="607"/>
                  <a:pt x="30" y="608"/>
                  <a:pt x="31" y="609"/>
                </a:cubicBezTo>
                <a:lnTo>
                  <a:pt x="31" y="610"/>
                </a:lnTo>
                <a:close/>
                <a:moveTo>
                  <a:pt x="65" y="602"/>
                </a:moveTo>
                <a:cubicBezTo>
                  <a:pt x="65" y="602"/>
                  <a:pt x="65" y="602"/>
                  <a:pt x="65" y="602"/>
                </a:cubicBezTo>
                <a:cubicBezTo>
                  <a:pt x="62" y="601"/>
                  <a:pt x="60" y="600"/>
                  <a:pt x="58" y="598"/>
                </a:cubicBezTo>
                <a:cubicBezTo>
                  <a:pt x="58" y="598"/>
                  <a:pt x="58" y="598"/>
                  <a:pt x="58" y="598"/>
                </a:cubicBezTo>
                <a:cubicBezTo>
                  <a:pt x="33" y="611"/>
                  <a:pt x="33" y="611"/>
                  <a:pt x="33" y="611"/>
                </a:cubicBezTo>
                <a:cubicBezTo>
                  <a:pt x="33" y="612"/>
                  <a:pt x="33" y="612"/>
                  <a:pt x="33" y="612"/>
                </a:cubicBezTo>
                <a:cubicBezTo>
                  <a:pt x="41" y="621"/>
                  <a:pt x="52" y="627"/>
                  <a:pt x="65" y="628"/>
                </a:cubicBezTo>
                <a:cubicBezTo>
                  <a:pt x="65" y="629"/>
                  <a:pt x="65" y="629"/>
                  <a:pt x="65" y="629"/>
                </a:cubicBezTo>
                <a:lnTo>
                  <a:pt x="65" y="602"/>
                </a:lnTo>
                <a:close/>
                <a:moveTo>
                  <a:pt x="73" y="602"/>
                </a:moveTo>
                <a:cubicBezTo>
                  <a:pt x="73" y="603"/>
                  <a:pt x="73" y="603"/>
                  <a:pt x="73" y="603"/>
                </a:cubicBezTo>
                <a:cubicBezTo>
                  <a:pt x="71" y="603"/>
                  <a:pt x="70" y="603"/>
                  <a:pt x="68" y="603"/>
                </a:cubicBezTo>
                <a:cubicBezTo>
                  <a:pt x="67" y="602"/>
                  <a:pt x="67" y="602"/>
                  <a:pt x="67" y="602"/>
                </a:cubicBezTo>
                <a:cubicBezTo>
                  <a:pt x="67" y="629"/>
                  <a:pt x="67" y="629"/>
                  <a:pt x="67" y="629"/>
                </a:cubicBezTo>
                <a:cubicBezTo>
                  <a:pt x="68" y="629"/>
                  <a:pt x="68" y="629"/>
                  <a:pt x="68" y="629"/>
                </a:cubicBezTo>
                <a:cubicBezTo>
                  <a:pt x="69" y="629"/>
                  <a:pt x="70" y="629"/>
                  <a:pt x="70" y="629"/>
                </a:cubicBezTo>
                <a:cubicBezTo>
                  <a:pt x="71" y="629"/>
                  <a:pt x="72" y="629"/>
                  <a:pt x="73" y="629"/>
                </a:cubicBezTo>
                <a:cubicBezTo>
                  <a:pt x="73" y="629"/>
                  <a:pt x="73" y="629"/>
                  <a:pt x="73" y="629"/>
                </a:cubicBezTo>
                <a:lnTo>
                  <a:pt x="73" y="602"/>
                </a:lnTo>
                <a:close/>
                <a:moveTo>
                  <a:pt x="75" y="595"/>
                </a:moveTo>
                <a:cubicBezTo>
                  <a:pt x="80" y="592"/>
                  <a:pt x="82" y="586"/>
                  <a:pt x="79" y="582"/>
                </a:cubicBezTo>
                <a:cubicBezTo>
                  <a:pt x="77" y="579"/>
                  <a:pt x="74" y="577"/>
                  <a:pt x="70" y="577"/>
                </a:cubicBezTo>
                <a:cubicBezTo>
                  <a:pt x="69" y="577"/>
                  <a:pt x="67" y="577"/>
                  <a:pt x="65" y="578"/>
                </a:cubicBezTo>
                <a:cubicBezTo>
                  <a:pt x="63" y="580"/>
                  <a:pt x="61" y="582"/>
                  <a:pt x="60" y="584"/>
                </a:cubicBezTo>
                <a:cubicBezTo>
                  <a:pt x="60" y="586"/>
                  <a:pt x="60" y="589"/>
                  <a:pt x="61" y="591"/>
                </a:cubicBezTo>
                <a:cubicBezTo>
                  <a:pt x="63" y="594"/>
                  <a:pt x="67" y="596"/>
                  <a:pt x="70" y="596"/>
                </a:cubicBezTo>
                <a:cubicBezTo>
                  <a:pt x="72" y="596"/>
                  <a:pt x="74" y="595"/>
                  <a:pt x="75" y="595"/>
                </a:cubicBezTo>
                <a:close/>
                <a:moveTo>
                  <a:pt x="108" y="611"/>
                </a:moveTo>
                <a:cubicBezTo>
                  <a:pt x="83" y="598"/>
                  <a:pt x="83" y="598"/>
                  <a:pt x="83" y="598"/>
                </a:cubicBezTo>
                <a:cubicBezTo>
                  <a:pt x="82" y="598"/>
                  <a:pt x="82" y="598"/>
                  <a:pt x="82" y="598"/>
                </a:cubicBezTo>
                <a:cubicBezTo>
                  <a:pt x="80" y="600"/>
                  <a:pt x="78" y="601"/>
                  <a:pt x="76" y="602"/>
                </a:cubicBezTo>
                <a:cubicBezTo>
                  <a:pt x="75" y="602"/>
                  <a:pt x="75" y="602"/>
                  <a:pt x="75" y="602"/>
                </a:cubicBezTo>
                <a:cubicBezTo>
                  <a:pt x="75" y="628"/>
                  <a:pt x="75" y="628"/>
                  <a:pt x="75" y="628"/>
                </a:cubicBezTo>
                <a:cubicBezTo>
                  <a:pt x="76" y="628"/>
                  <a:pt x="76" y="628"/>
                  <a:pt x="76" y="628"/>
                </a:cubicBezTo>
                <a:cubicBezTo>
                  <a:pt x="89" y="627"/>
                  <a:pt x="100" y="621"/>
                  <a:pt x="108" y="612"/>
                </a:cubicBezTo>
                <a:lnTo>
                  <a:pt x="108" y="611"/>
                </a:lnTo>
                <a:close/>
                <a:moveTo>
                  <a:pt x="112" y="605"/>
                </a:moveTo>
                <a:cubicBezTo>
                  <a:pt x="87" y="592"/>
                  <a:pt x="87" y="592"/>
                  <a:pt x="87" y="592"/>
                </a:cubicBezTo>
                <a:cubicBezTo>
                  <a:pt x="87" y="593"/>
                  <a:pt x="87" y="593"/>
                  <a:pt x="87" y="593"/>
                </a:cubicBezTo>
                <a:cubicBezTo>
                  <a:pt x="86" y="594"/>
                  <a:pt x="86" y="595"/>
                  <a:pt x="85" y="596"/>
                </a:cubicBezTo>
                <a:cubicBezTo>
                  <a:pt x="84" y="597"/>
                  <a:pt x="84" y="597"/>
                  <a:pt x="84" y="597"/>
                </a:cubicBezTo>
                <a:cubicBezTo>
                  <a:pt x="109" y="610"/>
                  <a:pt x="109" y="610"/>
                  <a:pt x="109" y="610"/>
                </a:cubicBezTo>
                <a:cubicBezTo>
                  <a:pt x="109" y="609"/>
                  <a:pt x="109" y="609"/>
                  <a:pt x="109" y="609"/>
                </a:cubicBezTo>
                <a:cubicBezTo>
                  <a:pt x="110" y="608"/>
                  <a:pt x="111" y="607"/>
                  <a:pt x="112" y="606"/>
                </a:cubicBezTo>
                <a:lnTo>
                  <a:pt x="112" y="605"/>
                </a:lnTo>
                <a:close/>
                <a:moveTo>
                  <a:pt x="117" y="586"/>
                </a:moveTo>
                <a:cubicBezTo>
                  <a:pt x="117" y="581"/>
                  <a:pt x="116" y="575"/>
                  <a:pt x="113" y="570"/>
                </a:cubicBezTo>
                <a:cubicBezTo>
                  <a:pt x="113" y="569"/>
                  <a:pt x="113" y="569"/>
                  <a:pt x="113" y="569"/>
                </a:cubicBezTo>
                <a:cubicBezTo>
                  <a:pt x="88" y="583"/>
                  <a:pt x="88" y="583"/>
                  <a:pt x="88" y="583"/>
                </a:cubicBezTo>
                <a:cubicBezTo>
                  <a:pt x="88" y="583"/>
                  <a:pt x="88" y="583"/>
                  <a:pt x="88" y="583"/>
                </a:cubicBezTo>
                <a:cubicBezTo>
                  <a:pt x="88" y="584"/>
                  <a:pt x="88" y="585"/>
                  <a:pt x="88" y="586"/>
                </a:cubicBezTo>
                <a:cubicBezTo>
                  <a:pt x="88" y="588"/>
                  <a:pt x="88" y="589"/>
                  <a:pt x="88" y="590"/>
                </a:cubicBezTo>
                <a:cubicBezTo>
                  <a:pt x="88" y="590"/>
                  <a:pt x="88" y="590"/>
                  <a:pt x="88" y="590"/>
                </a:cubicBezTo>
                <a:cubicBezTo>
                  <a:pt x="113" y="603"/>
                  <a:pt x="113" y="603"/>
                  <a:pt x="113" y="603"/>
                </a:cubicBezTo>
                <a:cubicBezTo>
                  <a:pt x="113" y="603"/>
                  <a:pt x="113" y="603"/>
                  <a:pt x="113" y="603"/>
                </a:cubicBezTo>
                <a:cubicBezTo>
                  <a:pt x="116" y="598"/>
                  <a:pt x="117" y="592"/>
                  <a:pt x="117" y="586"/>
                </a:cubicBezTo>
                <a:close/>
                <a:moveTo>
                  <a:pt x="462" y="960"/>
                </a:moveTo>
                <a:cubicBezTo>
                  <a:pt x="462" y="961"/>
                  <a:pt x="462" y="963"/>
                  <a:pt x="462" y="964"/>
                </a:cubicBezTo>
                <a:cubicBezTo>
                  <a:pt x="462" y="965"/>
                  <a:pt x="462" y="967"/>
                  <a:pt x="462" y="968"/>
                </a:cubicBezTo>
                <a:cubicBezTo>
                  <a:pt x="458" y="970"/>
                  <a:pt x="453" y="971"/>
                  <a:pt x="449" y="972"/>
                </a:cubicBezTo>
                <a:cubicBezTo>
                  <a:pt x="445" y="973"/>
                  <a:pt x="442" y="975"/>
                  <a:pt x="439" y="976"/>
                </a:cubicBezTo>
                <a:cubicBezTo>
                  <a:pt x="438" y="976"/>
                  <a:pt x="438" y="976"/>
                  <a:pt x="438" y="976"/>
                </a:cubicBezTo>
                <a:cubicBezTo>
                  <a:pt x="438" y="976"/>
                  <a:pt x="438" y="976"/>
                  <a:pt x="438" y="976"/>
                </a:cubicBezTo>
                <a:cubicBezTo>
                  <a:pt x="437" y="981"/>
                  <a:pt x="436" y="985"/>
                  <a:pt x="435" y="990"/>
                </a:cubicBezTo>
                <a:cubicBezTo>
                  <a:pt x="435" y="990"/>
                  <a:pt x="435" y="990"/>
                  <a:pt x="435" y="990"/>
                </a:cubicBezTo>
                <a:cubicBezTo>
                  <a:pt x="435" y="991"/>
                  <a:pt x="435" y="991"/>
                  <a:pt x="435" y="991"/>
                </a:cubicBezTo>
                <a:cubicBezTo>
                  <a:pt x="438" y="993"/>
                  <a:pt x="441" y="995"/>
                  <a:pt x="444" y="997"/>
                </a:cubicBezTo>
                <a:cubicBezTo>
                  <a:pt x="447" y="1000"/>
                  <a:pt x="451" y="1003"/>
                  <a:pt x="454" y="1006"/>
                </a:cubicBezTo>
                <a:cubicBezTo>
                  <a:pt x="453" y="1008"/>
                  <a:pt x="451" y="1010"/>
                  <a:pt x="450" y="1013"/>
                </a:cubicBezTo>
                <a:cubicBezTo>
                  <a:pt x="450" y="1013"/>
                  <a:pt x="449" y="1013"/>
                  <a:pt x="448" y="1013"/>
                </a:cubicBezTo>
                <a:cubicBezTo>
                  <a:pt x="448" y="1013"/>
                  <a:pt x="448" y="1013"/>
                  <a:pt x="448" y="1013"/>
                </a:cubicBezTo>
                <a:cubicBezTo>
                  <a:pt x="445" y="1013"/>
                  <a:pt x="440" y="1013"/>
                  <a:pt x="436" y="1012"/>
                </a:cubicBezTo>
                <a:cubicBezTo>
                  <a:pt x="433" y="1012"/>
                  <a:pt x="429" y="1012"/>
                  <a:pt x="426" y="1012"/>
                </a:cubicBezTo>
                <a:cubicBezTo>
                  <a:pt x="425" y="1012"/>
                  <a:pt x="425" y="1012"/>
                  <a:pt x="425" y="1012"/>
                </a:cubicBezTo>
                <a:cubicBezTo>
                  <a:pt x="425" y="1012"/>
                  <a:pt x="425" y="1012"/>
                  <a:pt x="425" y="1012"/>
                </a:cubicBezTo>
                <a:cubicBezTo>
                  <a:pt x="422" y="1016"/>
                  <a:pt x="419" y="1020"/>
                  <a:pt x="416" y="1024"/>
                </a:cubicBezTo>
                <a:cubicBezTo>
                  <a:pt x="416" y="1024"/>
                  <a:pt x="416" y="1024"/>
                  <a:pt x="416" y="1024"/>
                </a:cubicBezTo>
                <a:cubicBezTo>
                  <a:pt x="416" y="1025"/>
                  <a:pt x="416" y="1025"/>
                  <a:pt x="416" y="1025"/>
                </a:cubicBezTo>
                <a:cubicBezTo>
                  <a:pt x="418" y="1027"/>
                  <a:pt x="419" y="1030"/>
                  <a:pt x="421" y="1033"/>
                </a:cubicBezTo>
                <a:cubicBezTo>
                  <a:pt x="423" y="1037"/>
                  <a:pt x="425" y="1041"/>
                  <a:pt x="427" y="1045"/>
                </a:cubicBezTo>
                <a:cubicBezTo>
                  <a:pt x="425" y="1047"/>
                  <a:pt x="423" y="1048"/>
                  <a:pt x="421" y="1050"/>
                </a:cubicBezTo>
                <a:cubicBezTo>
                  <a:pt x="417" y="1049"/>
                  <a:pt x="412" y="1047"/>
                  <a:pt x="408" y="1045"/>
                </a:cubicBezTo>
                <a:cubicBezTo>
                  <a:pt x="405" y="1044"/>
                  <a:pt x="401" y="1042"/>
                  <a:pt x="398" y="1041"/>
                </a:cubicBezTo>
                <a:cubicBezTo>
                  <a:pt x="398" y="1041"/>
                  <a:pt x="398" y="1041"/>
                  <a:pt x="398" y="1041"/>
                </a:cubicBezTo>
                <a:cubicBezTo>
                  <a:pt x="397" y="1041"/>
                  <a:pt x="397" y="1041"/>
                  <a:pt x="397" y="1041"/>
                </a:cubicBezTo>
                <a:cubicBezTo>
                  <a:pt x="393" y="1044"/>
                  <a:pt x="389" y="1046"/>
                  <a:pt x="385" y="1048"/>
                </a:cubicBezTo>
                <a:cubicBezTo>
                  <a:pt x="384" y="1049"/>
                  <a:pt x="384" y="1049"/>
                  <a:pt x="384" y="1049"/>
                </a:cubicBezTo>
                <a:cubicBezTo>
                  <a:pt x="384" y="1049"/>
                  <a:pt x="384" y="1049"/>
                  <a:pt x="384" y="1049"/>
                </a:cubicBezTo>
                <a:cubicBezTo>
                  <a:pt x="384" y="1052"/>
                  <a:pt x="385" y="1056"/>
                  <a:pt x="385" y="1059"/>
                </a:cubicBezTo>
                <a:cubicBezTo>
                  <a:pt x="385" y="1063"/>
                  <a:pt x="386" y="1068"/>
                  <a:pt x="386" y="1072"/>
                </a:cubicBezTo>
                <a:cubicBezTo>
                  <a:pt x="383" y="1073"/>
                  <a:pt x="380" y="1074"/>
                  <a:pt x="377" y="1075"/>
                </a:cubicBezTo>
                <a:cubicBezTo>
                  <a:pt x="375" y="1072"/>
                  <a:pt x="371" y="1069"/>
                  <a:pt x="368" y="1066"/>
                </a:cubicBezTo>
                <a:cubicBezTo>
                  <a:pt x="366" y="1063"/>
                  <a:pt x="363" y="1060"/>
                  <a:pt x="361" y="1058"/>
                </a:cubicBezTo>
                <a:cubicBezTo>
                  <a:pt x="361" y="1058"/>
                  <a:pt x="361" y="1058"/>
                  <a:pt x="361" y="1058"/>
                </a:cubicBezTo>
                <a:cubicBezTo>
                  <a:pt x="360" y="1058"/>
                  <a:pt x="360" y="1058"/>
                  <a:pt x="360" y="1058"/>
                </a:cubicBezTo>
                <a:cubicBezTo>
                  <a:pt x="355" y="1059"/>
                  <a:pt x="350" y="1060"/>
                  <a:pt x="345" y="1060"/>
                </a:cubicBezTo>
                <a:cubicBezTo>
                  <a:pt x="345" y="1061"/>
                  <a:pt x="345" y="1061"/>
                  <a:pt x="345" y="1061"/>
                </a:cubicBezTo>
                <a:cubicBezTo>
                  <a:pt x="344" y="1061"/>
                  <a:pt x="344" y="1061"/>
                  <a:pt x="344" y="1061"/>
                </a:cubicBezTo>
                <a:cubicBezTo>
                  <a:pt x="343" y="1064"/>
                  <a:pt x="342" y="1067"/>
                  <a:pt x="341" y="1070"/>
                </a:cubicBezTo>
                <a:cubicBezTo>
                  <a:pt x="339" y="1074"/>
                  <a:pt x="338" y="1079"/>
                  <a:pt x="336" y="1082"/>
                </a:cubicBezTo>
                <a:cubicBezTo>
                  <a:pt x="333" y="1082"/>
                  <a:pt x="330" y="1082"/>
                  <a:pt x="327" y="1082"/>
                </a:cubicBezTo>
                <a:cubicBezTo>
                  <a:pt x="326" y="1079"/>
                  <a:pt x="324" y="1074"/>
                  <a:pt x="322" y="1070"/>
                </a:cubicBezTo>
                <a:cubicBezTo>
                  <a:pt x="321" y="1067"/>
                  <a:pt x="320" y="1064"/>
                  <a:pt x="319" y="1061"/>
                </a:cubicBezTo>
                <a:cubicBezTo>
                  <a:pt x="319" y="1061"/>
                  <a:pt x="319" y="1061"/>
                  <a:pt x="319" y="1061"/>
                </a:cubicBezTo>
                <a:cubicBezTo>
                  <a:pt x="318" y="1060"/>
                  <a:pt x="318" y="1060"/>
                  <a:pt x="318" y="1060"/>
                </a:cubicBezTo>
                <a:cubicBezTo>
                  <a:pt x="313" y="1060"/>
                  <a:pt x="308" y="1059"/>
                  <a:pt x="303" y="1058"/>
                </a:cubicBezTo>
                <a:cubicBezTo>
                  <a:pt x="303" y="1058"/>
                  <a:pt x="303" y="1058"/>
                  <a:pt x="303" y="1058"/>
                </a:cubicBezTo>
                <a:cubicBezTo>
                  <a:pt x="302" y="1058"/>
                  <a:pt x="302" y="1058"/>
                  <a:pt x="302" y="1058"/>
                </a:cubicBezTo>
                <a:cubicBezTo>
                  <a:pt x="300" y="1060"/>
                  <a:pt x="297" y="1063"/>
                  <a:pt x="295" y="1066"/>
                </a:cubicBezTo>
                <a:cubicBezTo>
                  <a:pt x="292" y="1069"/>
                  <a:pt x="289" y="1072"/>
                  <a:pt x="286" y="1075"/>
                </a:cubicBezTo>
                <a:cubicBezTo>
                  <a:pt x="283" y="1074"/>
                  <a:pt x="281" y="1073"/>
                  <a:pt x="278" y="1072"/>
                </a:cubicBezTo>
                <a:cubicBezTo>
                  <a:pt x="278" y="1068"/>
                  <a:pt x="278" y="1063"/>
                  <a:pt x="278" y="1059"/>
                </a:cubicBezTo>
                <a:cubicBezTo>
                  <a:pt x="279" y="1056"/>
                  <a:pt x="279" y="1052"/>
                  <a:pt x="279" y="1049"/>
                </a:cubicBezTo>
                <a:cubicBezTo>
                  <a:pt x="279" y="1049"/>
                  <a:pt x="279" y="1049"/>
                  <a:pt x="279" y="1049"/>
                </a:cubicBezTo>
                <a:cubicBezTo>
                  <a:pt x="278" y="1048"/>
                  <a:pt x="278" y="1048"/>
                  <a:pt x="278" y="1048"/>
                </a:cubicBezTo>
                <a:cubicBezTo>
                  <a:pt x="274" y="1046"/>
                  <a:pt x="270" y="1044"/>
                  <a:pt x="266" y="1041"/>
                </a:cubicBezTo>
                <a:cubicBezTo>
                  <a:pt x="265" y="1041"/>
                  <a:pt x="265" y="1041"/>
                  <a:pt x="265" y="1041"/>
                </a:cubicBezTo>
                <a:cubicBezTo>
                  <a:pt x="265" y="1041"/>
                  <a:pt x="265" y="1041"/>
                  <a:pt x="265" y="1041"/>
                </a:cubicBezTo>
                <a:cubicBezTo>
                  <a:pt x="262" y="1042"/>
                  <a:pt x="258" y="1044"/>
                  <a:pt x="255" y="1045"/>
                </a:cubicBezTo>
                <a:cubicBezTo>
                  <a:pt x="251" y="1047"/>
                  <a:pt x="246" y="1049"/>
                  <a:pt x="243" y="1050"/>
                </a:cubicBezTo>
                <a:cubicBezTo>
                  <a:pt x="241" y="1048"/>
                  <a:pt x="239" y="1047"/>
                  <a:pt x="237" y="1045"/>
                </a:cubicBezTo>
                <a:cubicBezTo>
                  <a:pt x="238" y="1041"/>
                  <a:pt x="240" y="1037"/>
                  <a:pt x="242" y="1033"/>
                </a:cubicBezTo>
                <a:cubicBezTo>
                  <a:pt x="244" y="1030"/>
                  <a:pt x="246" y="1027"/>
                  <a:pt x="247" y="1025"/>
                </a:cubicBezTo>
                <a:cubicBezTo>
                  <a:pt x="247" y="1024"/>
                  <a:pt x="247" y="1024"/>
                  <a:pt x="247" y="1024"/>
                </a:cubicBezTo>
                <a:cubicBezTo>
                  <a:pt x="247" y="1024"/>
                  <a:pt x="247" y="1024"/>
                  <a:pt x="247" y="1024"/>
                </a:cubicBezTo>
                <a:cubicBezTo>
                  <a:pt x="244" y="1020"/>
                  <a:pt x="241" y="1016"/>
                  <a:pt x="239" y="1012"/>
                </a:cubicBezTo>
                <a:cubicBezTo>
                  <a:pt x="238" y="1012"/>
                  <a:pt x="238" y="1012"/>
                  <a:pt x="238" y="1012"/>
                </a:cubicBezTo>
                <a:cubicBezTo>
                  <a:pt x="238" y="1012"/>
                  <a:pt x="238" y="1012"/>
                  <a:pt x="238" y="1012"/>
                </a:cubicBezTo>
                <a:cubicBezTo>
                  <a:pt x="234" y="1012"/>
                  <a:pt x="231" y="1012"/>
                  <a:pt x="227" y="1012"/>
                </a:cubicBezTo>
                <a:cubicBezTo>
                  <a:pt x="222" y="1013"/>
                  <a:pt x="217" y="1013"/>
                  <a:pt x="213" y="1013"/>
                </a:cubicBezTo>
                <a:cubicBezTo>
                  <a:pt x="212" y="1010"/>
                  <a:pt x="211" y="1008"/>
                  <a:pt x="210" y="1006"/>
                </a:cubicBezTo>
                <a:cubicBezTo>
                  <a:pt x="212" y="1003"/>
                  <a:pt x="216" y="1000"/>
                  <a:pt x="220" y="997"/>
                </a:cubicBezTo>
                <a:cubicBezTo>
                  <a:pt x="223" y="995"/>
                  <a:pt x="226" y="993"/>
                  <a:pt x="228" y="991"/>
                </a:cubicBezTo>
                <a:cubicBezTo>
                  <a:pt x="228" y="990"/>
                  <a:pt x="228" y="990"/>
                  <a:pt x="228" y="990"/>
                </a:cubicBezTo>
                <a:cubicBezTo>
                  <a:pt x="228" y="990"/>
                  <a:pt x="228" y="990"/>
                  <a:pt x="228" y="990"/>
                </a:cubicBezTo>
                <a:cubicBezTo>
                  <a:pt x="227" y="985"/>
                  <a:pt x="226" y="981"/>
                  <a:pt x="225" y="976"/>
                </a:cubicBezTo>
                <a:cubicBezTo>
                  <a:pt x="225" y="976"/>
                  <a:pt x="225" y="976"/>
                  <a:pt x="225" y="976"/>
                </a:cubicBezTo>
                <a:cubicBezTo>
                  <a:pt x="225" y="976"/>
                  <a:pt x="225" y="976"/>
                  <a:pt x="225" y="976"/>
                </a:cubicBezTo>
                <a:cubicBezTo>
                  <a:pt x="222" y="975"/>
                  <a:pt x="218" y="973"/>
                  <a:pt x="215" y="972"/>
                </a:cubicBezTo>
                <a:cubicBezTo>
                  <a:pt x="210" y="971"/>
                  <a:pt x="205" y="970"/>
                  <a:pt x="202" y="968"/>
                </a:cubicBezTo>
                <a:cubicBezTo>
                  <a:pt x="202" y="967"/>
                  <a:pt x="201" y="965"/>
                  <a:pt x="201" y="964"/>
                </a:cubicBezTo>
                <a:cubicBezTo>
                  <a:pt x="201" y="963"/>
                  <a:pt x="202" y="961"/>
                  <a:pt x="202" y="960"/>
                </a:cubicBezTo>
                <a:cubicBezTo>
                  <a:pt x="205" y="958"/>
                  <a:pt x="210" y="957"/>
                  <a:pt x="215" y="956"/>
                </a:cubicBezTo>
                <a:cubicBezTo>
                  <a:pt x="218" y="955"/>
                  <a:pt x="222" y="954"/>
                  <a:pt x="225" y="953"/>
                </a:cubicBezTo>
                <a:cubicBezTo>
                  <a:pt x="225" y="952"/>
                  <a:pt x="225" y="952"/>
                  <a:pt x="225" y="952"/>
                </a:cubicBezTo>
                <a:cubicBezTo>
                  <a:pt x="225" y="952"/>
                  <a:pt x="225" y="952"/>
                  <a:pt x="225" y="952"/>
                </a:cubicBezTo>
                <a:cubicBezTo>
                  <a:pt x="226" y="947"/>
                  <a:pt x="227" y="943"/>
                  <a:pt x="228" y="938"/>
                </a:cubicBezTo>
                <a:cubicBezTo>
                  <a:pt x="228" y="938"/>
                  <a:pt x="228" y="938"/>
                  <a:pt x="228" y="938"/>
                </a:cubicBezTo>
                <a:cubicBezTo>
                  <a:pt x="228" y="937"/>
                  <a:pt x="228" y="937"/>
                  <a:pt x="228" y="937"/>
                </a:cubicBezTo>
                <a:cubicBezTo>
                  <a:pt x="226" y="935"/>
                  <a:pt x="223" y="933"/>
                  <a:pt x="220" y="931"/>
                </a:cubicBezTo>
                <a:cubicBezTo>
                  <a:pt x="216" y="928"/>
                  <a:pt x="212" y="925"/>
                  <a:pt x="210" y="923"/>
                </a:cubicBezTo>
                <a:cubicBezTo>
                  <a:pt x="211" y="920"/>
                  <a:pt x="212" y="918"/>
                  <a:pt x="213" y="915"/>
                </a:cubicBezTo>
                <a:cubicBezTo>
                  <a:pt x="217" y="915"/>
                  <a:pt x="222" y="915"/>
                  <a:pt x="227" y="916"/>
                </a:cubicBezTo>
                <a:cubicBezTo>
                  <a:pt x="231" y="916"/>
                  <a:pt x="234" y="916"/>
                  <a:pt x="238" y="916"/>
                </a:cubicBezTo>
                <a:cubicBezTo>
                  <a:pt x="238" y="916"/>
                  <a:pt x="238" y="916"/>
                  <a:pt x="238" y="916"/>
                </a:cubicBezTo>
                <a:cubicBezTo>
                  <a:pt x="239" y="916"/>
                  <a:pt x="239" y="916"/>
                  <a:pt x="239" y="916"/>
                </a:cubicBezTo>
                <a:cubicBezTo>
                  <a:pt x="241" y="912"/>
                  <a:pt x="244" y="908"/>
                  <a:pt x="247" y="904"/>
                </a:cubicBezTo>
                <a:cubicBezTo>
                  <a:pt x="247" y="904"/>
                  <a:pt x="247" y="904"/>
                  <a:pt x="247" y="904"/>
                </a:cubicBezTo>
                <a:cubicBezTo>
                  <a:pt x="247" y="904"/>
                  <a:pt x="247" y="904"/>
                  <a:pt x="247" y="904"/>
                </a:cubicBezTo>
                <a:cubicBezTo>
                  <a:pt x="246" y="901"/>
                  <a:pt x="244" y="898"/>
                  <a:pt x="242" y="895"/>
                </a:cubicBezTo>
                <a:cubicBezTo>
                  <a:pt x="240" y="891"/>
                  <a:pt x="238" y="887"/>
                  <a:pt x="237" y="883"/>
                </a:cubicBezTo>
                <a:cubicBezTo>
                  <a:pt x="239" y="882"/>
                  <a:pt x="241" y="880"/>
                  <a:pt x="243" y="878"/>
                </a:cubicBezTo>
                <a:cubicBezTo>
                  <a:pt x="246" y="879"/>
                  <a:pt x="251" y="881"/>
                  <a:pt x="255" y="883"/>
                </a:cubicBezTo>
                <a:cubicBezTo>
                  <a:pt x="258" y="885"/>
                  <a:pt x="262" y="886"/>
                  <a:pt x="265" y="887"/>
                </a:cubicBezTo>
                <a:cubicBezTo>
                  <a:pt x="265" y="888"/>
                  <a:pt x="265" y="888"/>
                  <a:pt x="265" y="888"/>
                </a:cubicBezTo>
                <a:cubicBezTo>
                  <a:pt x="266" y="887"/>
                  <a:pt x="266" y="887"/>
                  <a:pt x="266" y="887"/>
                </a:cubicBezTo>
                <a:cubicBezTo>
                  <a:pt x="270" y="884"/>
                  <a:pt x="274" y="882"/>
                  <a:pt x="278" y="880"/>
                </a:cubicBezTo>
                <a:cubicBezTo>
                  <a:pt x="279" y="879"/>
                  <a:pt x="279" y="879"/>
                  <a:pt x="279" y="879"/>
                </a:cubicBezTo>
                <a:cubicBezTo>
                  <a:pt x="279" y="879"/>
                  <a:pt x="279" y="879"/>
                  <a:pt x="279" y="879"/>
                </a:cubicBezTo>
                <a:cubicBezTo>
                  <a:pt x="279" y="876"/>
                  <a:pt x="279" y="872"/>
                  <a:pt x="278" y="869"/>
                </a:cubicBezTo>
                <a:cubicBezTo>
                  <a:pt x="278" y="865"/>
                  <a:pt x="278" y="860"/>
                  <a:pt x="278" y="857"/>
                </a:cubicBezTo>
                <a:cubicBezTo>
                  <a:pt x="281" y="855"/>
                  <a:pt x="283" y="854"/>
                  <a:pt x="286" y="854"/>
                </a:cubicBezTo>
                <a:cubicBezTo>
                  <a:pt x="289" y="856"/>
                  <a:pt x="292" y="859"/>
                  <a:pt x="295" y="863"/>
                </a:cubicBezTo>
                <a:cubicBezTo>
                  <a:pt x="297" y="865"/>
                  <a:pt x="300" y="868"/>
                  <a:pt x="302" y="870"/>
                </a:cubicBezTo>
                <a:cubicBezTo>
                  <a:pt x="303" y="870"/>
                  <a:pt x="303" y="870"/>
                  <a:pt x="303" y="870"/>
                </a:cubicBezTo>
                <a:cubicBezTo>
                  <a:pt x="303" y="870"/>
                  <a:pt x="303" y="870"/>
                  <a:pt x="303" y="870"/>
                </a:cubicBezTo>
                <a:cubicBezTo>
                  <a:pt x="308" y="869"/>
                  <a:pt x="313" y="868"/>
                  <a:pt x="318" y="868"/>
                </a:cubicBezTo>
                <a:cubicBezTo>
                  <a:pt x="319" y="868"/>
                  <a:pt x="319" y="868"/>
                  <a:pt x="319" y="868"/>
                </a:cubicBezTo>
                <a:cubicBezTo>
                  <a:pt x="319" y="867"/>
                  <a:pt x="319" y="867"/>
                  <a:pt x="319" y="867"/>
                </a:cubicBezTo>
                <a:cubicBezTo>
                  <a:pt x="320" y="864"/>
                  <a:pt x="321" y="861"/>
                  <a:pt x="322" y="858"/>
                </a:cubicBezTo>
                <a:cubicBezTo>
                  <a:pt x="324" y="854"/>
                  <a:pt x="326" y="849"/>
                  <a:pt x="327" y="846"/>
                </a:cubicBezTo>
                <a:cubicBezTo>
                  <a:pt x="330" y="846"/>
                  <a:pt x="333" y="846"/>
                  <a:pt x="336" y="846"/>
                </a:cubicBezTo>
                <a:cubicBezTo>
                  <a:pt x="338" y="849"/>
                  <a:pt x="339" y="854"/>
                  <a:pt x="341" y="858"/>
                </a:cubicBezTo>
                <a:cubicBezTo>
                  <a:pt x="342" y="861"/>
                  <a:pt x="343" y="864"/>
                  <a:pt x="344" y="867"/>
                </a:cubicBezTo>
                <a:cubicBezTo>
                  <a:pt x="345" y="868"/>
                  <a:pt x="345" y="868"/>
                  <a:pt x="345" y="868"/>
                </a:cubicBezTo>
                <a:cubicBezTo>
                  <a:pt x="345" y="868"/>
                  <a:pt x="345" y="868"/>
                  <a:pt x="345" y="868"/>
                </a:cubicBezTo>
                <a:cubicBezTo>
                  <a:pt x="350" y="868"/>
                  <a:pt x="355" y="869"/>
                  <a:pt x="360" y="870"/>
                </a:cubicBezTo>
                <a:cubicBezTo>
                  <a:pt x="361" y="870"/>
                  <a:pt x="361" y="870"/>
                  <a:pt x="361" y="870"/>
                </a:cubicBezTo>
                <a:cubicBezTo>
                  <a:pt x="361" y="870"/>
                  <a:pt x="361" y="870"/>
                  <a:pt x="361" y="870"/>
                </a:cubicBezTo>
                <a:cubicBezTo>
                  <a:pt x="363" y="868"/>
                  <a:pt x="366" y="865"/>
                  <a:pt x="368" y="863"/>
                </a:cubicBezTo>
                <a:cubicBezTo>
                  <a:pt x="371" y="859"/>
                  <a:pt x="375" y="856"/>
                  <a:pt x="377" y="854"/>
                </a:cubicBezTo>
                <a:cubicBezTo>
                  <a:pt x="380" y="854"/>
                  <a:pt x="383" y="855"/>
                  <a:pt x="386" y="857"/>
                </a:cubicBezTo>
                <a:cubicBezTo>
                  <a:pt x="386" y="860"/>
                  <a:pt x="385" y="865"/>
                  <a:pt x="385" y="869"/>
                </a:cubicBezTo>
                <a:cubicBezTo>
                  <a:pt x="385" y="872"/>
                  <a:pt x="384" y="876"/>
                  <a:pt x="384" y="879"/>
                </a:cubicBezTo>
                <a:cubicBezTo>
                  <a:pt x="384" y="879"/>
                  <a:pt x="384" y="879"/>
                  <a:pt x="384" y="879"/>
                </a:cubicBezTo>
                <a:cubicBezTo>
                  <a:pt x="385" y="880"/>
                  <a:pt x="385" y="880"/>
                  <a:pt x="385" y="880"/>
                </a:cubicBezTo>
                <a:cubicBezTo>
                  <a:pt x="389" y="882"/>
                  <a:pt x="393" y="884"/>
                  <a:pt x="397" y="887"/>
                </a:cubicBezTo>
                <a:cubicBezTo>
                  <a:pt x="398" y="888"/>
                  <a:pt x="398" y="888"/>
                  <a:pt x="398" y="888"/>
                </a:cubicBezTo>
                <a:cubicBezTo>
                  <a:pt x="398" y="887"/>
                  <a:pt x="398" y="887"/>
                  <a:pt x="398" y="887"/>
                </a:cubicBezTo>
                <a:cubicBezTo>
                  <a:pt x="401" y="886"/>
                  <a:pt x="405" y="885"/>
                  <a:pt x="408" y="883"/>
                </a:cubicBezTo>
                <a:cubicBezTo>
                  <a:pt x="413" y="881"/>
                  <a:pt x="417" y="879"/>
                  <a:pt x="421" y="878"/>
                </a:cubicBezTo>
                <a:cubicBezTo>
                  <a:pt x="423" y="880"/>
                  <a:pt x="425" y="882"/>
                  <a:pt x="427" y="883"/>
                </a:cubicBezTo>
                <a:cubicBezTo>
                  <a:pt x="425" y="887"/>
                  <a:pt x="423" y="891"/>
                  <a:pt x="421" y="895"/>
                </a:cubicBezTo>
                <a:cubicBezTo>
                  <a:pt x="419" y="898"/>
                  <a:pt x="418" y="901"/>
                  <a:pt x="416" y="904"/>
                </a:cubicBezTo>
                <a:cubicBezTo>
                  <a:pt x="416" y="904"/>
                  <a:pt x="416" y="904"/>
                  <a:pt x="416" y="904"/>
                </a:cubicBezTo>
                <a:cubicBezTo>
                  <a:pt x="416" y="904"/>
                  <a:pt x="416" y="904"/>
                  <a:pt x="416" y="904"/>
                </a:cubicBezTo>
                <a:cubicBezTo>
                  <a:pt x="419" y="908"/>
                  <a:pt x="422" y="912"/>
                  <a:pt x="425" y="916"/>
                </a:cubicBezTo>
                <a:cubicBezTo>
                  <a:pt x="425" y="916"/>
                  <a:pt x="425" y="916"/>
                  <a:pt x="425" y="916"/>
                </a:cubicBezTo>
                <a:cubicBezTo>
                  <a:pt x="426" y="916"/>
                  <a:pt x="426" y="916"/>
                  <a:pt x="426" y="916"/>
                </a:cubicBezTo>
                <a:cubicBezTo>
                  <a:pt x="429" y="916"/>
                  <a:pt x="433" y="916"/>
                  <a:pt x="436" y="916"/>
                </a:cubicBezTo>
                <a:cubicBezTo>
                  <a:pt x="441" y="915"/>
                  <a:pt x="446" y="915"/>
                  <a:pt x="450" y="915"/>
                </a:cubicBezTo>
                <a:cubicBezTo>
                  <a:pt x="451" y="918"/>
                  <a:pt x="453" y="920"/>
                  <a:pt x="454" y="923"/>
                </a:cubicBezTo>
                <a:cubicBezTo>
                  <a:pt x="451" y="925"/>
                  <a:pt x="447" y="928"/>
                  <a:pt x="444" y="931"/>
                </a:cubicBezTo>
                <a:cubicBezTo>
                  <a:pt x="441" y="933"/>
                  <a:pt x="438" y="935"/>
                  <a:pt x="435" y="937"/>
                </a:cubicBezTo>
                <a:cubicBezTo>
                  <a:pt x="435" y="938"/>
                  <a:pt x="435" y="938"/>
                  <a:pt x="435" y="938"/>
                </a:cubicBezTo>
                <a:cubicBezTo>
                  <a:pt x="435" y="938"/>
                  <a:pt x="435" y="938"/>
                  <a:pt x="435" y="938"/>
                </a:cubicBezTo>
                <a:cubicBezTo>
                  <a:pt x="436" y="943"/>
                  <a:pt x="437" y="947"/>
                  <a:pt x="438" y="952"/>
                </a:cubicBezTo>
                <a:cubicBezTo>
                  <a:pt x="438" y="952"/>
                  <a:pt x="438" y="952"/>
                  <a:pt x="438" y="952"/>
                </a:cubicBezTo>
                <a:cubicBezTo>
                  <a:pt x="439" y="953"/>
                  <a:pt x="439" y="953"/>
                  <a:pt x="439" y="953"/>
                </a:cubicBezTo>
                <a:cubicBezTo>
                  <a:pt x="442" y="954"/>
                  <a:pt x="445" y="955"/>
                  <a:pt x="449" y="956"/>
                </a:cubicBezTo>
                <a:cubicBezTo>
                  <a:pt x="453" y="957"/>
                  <a:pt x="458" y="958"/>
                  <a:pt x="462" y="960"/>
                </a:cubicBezTo>
                <a:close/>
                <a:moveTo>
                  <a:pt x="403" y="921"/>
                </a:moveTo>
                <a:cubicBezTo>
                  <a:pt x="357" y="945"/>
                  <a:pt x="357" y="945"/>
                  <a:pt x="357" y="945"/>
                </a:cubicBezTo>
                <a:cubicBezTo>
                  <a:pt x="358" y="946"/>
                  <a:pt x="358" y="946"/>
                  <a:pt x="358" y="946"/>
                </a:cubicBezTo>
                <a:cubicBezTo>
                  <a:pt x="360" y="948"/>
                  <a:pt x="361" y="950"/>
                  <a:pt x="362" y="953"/>
                </a:cubicBezTo>
                <a:cubicBezTo>
                  <a:pt x="363" y="954"/>
                  <a:pt x="363" y="954"/>
                  <a:pt x="363" y="954"/>
                </a:cubicBezTo>
                <a:cubicBezTo>
                  <a:pt x="409" y="930"/>
                  <a:pt x="409" y="930"/>
                  <a:pt x="409" y="930"/>
                </a:cubicBezTo>
                <a:cubicBezTo>
                  <a:pt x="408" y="929"/>
                  <a:pt x="408" y="929"/>
                  <a:pt x="408" y="929"/>
                </a:cubicBezTo>
                <a:cubicBezTo>
                  <a:pt x="407" y="926"/>
                  <a:pt x="405" y="924"/>
                  <a:pt x="404" y="922"/>
                </a:cubicBezTo>
                <a:lnTo>
                  <a:pt x="403" y="921"/>
                </a:lnTo>
                <a:close/>
                <a:moveTo>
                  <a:pt x="341" y="935"/>
                </a:moveTo>
                <a:cubicBezTo>
                  <a:pt x="342" y="935"/>
                  <a:pt x="342" y="935"/>
                  <a:pt x="342" y="935"/>
                </a:cubicBezTo>
                <a:cubicBezTo>
                  <a:pt x="346" y="937"/>
                  <a:pt x="350" y="939"/>
                  <a:pt x="354" y="942"/>
                </a:cubicBezTo>
                <a:cubicBezTo>
                  <a:pt x="354" y="942"/>
                  <a:pt x="354" y="942"/>
                  <a:pt x="354" y="942"/>
                </a:cubicBezTo>
                <a:cubicBezTo>
                  <a:pt x="401" y="918"/>
                  <a:pt x="401" y="918"/>
                  <a:pt x="401" y="918"/>
                </a:cubicBezTo>
                <a:cubicBezTo>
                  <a:pt x="400" y="917"/>
                  <a:pt x="400" y="917"/>
                  <a:pt x="400" y="917"/>
                </a:cubicBezTo>
                <a:cubicBezTo>
                  <a:pt x="386" y="900"/>
                  <a:pt x="365" y="889"/>
                  <a:pt x="342" y="887"/>
                </a:cubicBezTo>
                <a:cubicBezTo>
                  <a:pt x="341" y="887"/>
                  <a:pt x="341" y="887"/>
                  <a:pt x="341" y="887"/>
                </a:cubicBezTo>
                <a:lnTo>
                  <a:pt x="341" y="935"/>
                </a:lnTo>
                <a:close/>
                <a:moveTo>
                  <a:pt x="326" y="934"/>
                </a:moveTo>
                <a:cubicBezTo>
                  <a:pt x="327" y="934"/>
                  <a:pt x="327" y="934"/>
                  <a:pt x="327" y="934"/>
                </a:cubicBezTo>
                <a:cubicBezTo>
                  <a:pt x="331" y="934"/>
                  <a:pt x="333" y="934"/>
                  <a:pt x="336" y="934"/>
                </a:cubicBezTo>
                <a:cubicBezTo>
                  <a:pt x="337" y="934"/>
                  <a:pt x="337" y="934"/>
                  <a:pt x="337" y="934"/>
                </a:cubicBezTo>
                <a:cubicBezTo>
                  <a:pt x="337" y="886"/>
                  <a:pt x="337" y="886"/>
                  <a:pt x="337" y="886"/>
                </a:cubicBezTo>
                <a:cubicBezTo>
                  <a:pt x="336" y="886"/>
                  <a:pt x="336" y="886"/>
                  <a:pt x="336" y="886"/>
                </a:cubicBezTo>
                <a:cubicBezTo>
                  <a:pt x="333" y="886"/>
                  <a:pt x="330" y="886"/>
                  <a:pt x="327" y="886"/>
                </a:cubicBezTo>
                <a:cubicBezTo>
                  <a:pt x="326" y="886"/>
                  <a:pt x="326" y="886"/>
                  <a:pt x="326" y="886"/>
                </a:cubicBezTo>
                <a:lnTo>
                  <a:pt x="326" y="934"/>
                </a:lnTo>
                <a:close/>
                <a:moveTo>
                  <a:pt x="262" y="918"/>
                </a:moveTo>
                <a:cubicBezTo>
                  <a:pt x="309" y="942"/>
                  <a:pt x="309" y="942"/>
                  <a:pt x="309" y="942"/>
                </a:cubicBezTo>
                <a:cubicBezTo>
                  <a:pt x="309" y="942"/>
                  <a:pt x="309" y="942"/>
                  <a:pt x="309" y="942"/>
                </a:cubicBezTo>
                <a:cubicBezTo>
                  <a:pt x="313" y="939"/>
                  <a:pt x="317" y="937"/>
                  <a:pt x="322" y="935"/>
                </a:cubicBezTo>
                <a:cubicBezTo>
                  <a:pt x="322" y="935"/>
                  <a:pt x="322" y="935"/>
                  <a:pt x="322" y="935"/>
                </a:cubicBezTo>
                <a:cubicBezTo>
                  <a:pt x="322" y="887"/>
                  <a:pt x="322" y="887"/>
                  <a:pt x="322" y="887"/>
                </a:cubicBezTo>
                <a:cubicBezTo>
                  <a:pt x="321" y="887"/>
                  <a:pt x="321" y="887"/>
                  <a:pt x="321" y="887"/>
                </a:cubicBezTo>
                <a:cubicBezTo>
                  <a:pt x="298" y="889"/>
                  <a:pt x="277" y="900"/>
                  <a:pt x="263" y="917"/>
                </a:cubicBezTo>
                <a:lnTo>
                  <a:pt x="262" y="918"/>
                </a:lnTo>
                <a:close/>
                <a:moveTo>
                  <a:pt x="255" y="930"/>
                </a:moveTo>
                <a:cubicBezTo>
                  <a:pt x="301" y="954"/>
                  <a:pt x="301" y="954"/>
                  <a:pt x="301" y="954"/>
                </a:cubicBezTo>
                <a:cubicBezTo>
                  <a:pt x="301" y="953"/>
                  <a:pt x="301" y="953"/>
                  <a:pt x="301" y="953"/>
                </a:cubicBezTo>
                <a:cubicBezTo>
                  <a:pt x="302" y="950"/>
                  <a:pt x="304" y="948"/>
                  <a:pt x="305" y="946"/>
                </a:cubicBezTo>
                <a:cubicBezTo>
                  <a:pt x="306" y="945"/>
                  <a:pt x="306" y="945"/>
                  <a:pt x="306" y="945"/>
                </a:cubicBezTo>
                <a:cubicBezTo>
                  <a:pt x="260" y="921"/>
                  <a:pt x="260" y="921"/>
                  <a:pt x="260" y="921"/>
                </a:cubicBezTo>
                <a:cubicBezTo>
                  <a:pt x="260" y="922"/>
                  <a:pt x="260" y="922"/>
                  <a:pt x="260" y="922"/>
                </a:cubicBezTo>
                <a:cubicBezTo>
                  <a:pt x="258" y="924"/>
                  <a:pt x="257" y="926"/>
                  <a:pt x="255" y="929"/>
                </a:cubicBezTo>
                <a:lnTo>
                  <a:pt x="255" y="930"/>
                </a:lnTo>
                <a:close/>
                <a:moveTo>
                  <a:pt x="253" y="995"/>
                </a:moveTo>
                <a:cubicBezTo>
                  <a:pt x="300" y="971"/>
                  <a:pt x="300" y="971"/>
                  <a:pt x="300" y="971"/>
                </a:cubicBezTo>
                <a:cubicBezTo>
                  <a:pt x="299" y="970"/>
                  <a:pt x="299" y="970"/>
                  <a:pt x="299" y="970"/>
                </a:cubicBezTo>
                <a:cubicBezTo>
                  <a:pt x="299" y="968"/>
                  <a:pt x="299" y="966"/>
                  <a:pt x="299" y="964"/>
                </a:cubicBezTo>
                <a:cubicBezTo>
                  <a:pt x="299" y="962"/>
                  <a:pt x="299" y="960"/>
                  <a:pt x="299" y="958"/>
                </a:cubicBezTo>
                <a:cubicBezTo>
                  <a:pt x="300" y="957"/>
                  <a:pt x="300" y="957"/>
                  <a:pt x="300" y="957"/>
                </a:cubicBezTo>
                <a:cubicBezTo>
                  <a:pt x="253" y="933"/>
                  <a:pt x="253" y="933"/>
                  <a:pt x="253" y="933"/>
                </a:cubicBezTo>
                <a:cubicBezTo>
                  <a:pt x="253" y="934"/>
                  <a:pt x="253" y="934"/>
                  <a:pt x="253" y="934"/>
                </a:cubicBezTo>
                <a:cubicBezTo>
                  <a:pt x="248" y="943"/>
                  <a:pt x="246" y="954"/>
                  <a:pt x="246" y="964"/>
                </a:cubicBezTo>
                <a:cubicBezTo>
                  <a:pt x="246" y="975"/>
                  <a:pt x="248" y="985"/>
                  <a:pt x="253" y="994"/>
                </a:cubicBezTo>
                <a:lnTo>
                  <a:pt x="253" y="995"/>
                </a:lnTo>
                <a:close/>
                <a:moveTo>
                  <a:pt x="260" y="1007"/>
                </a:moveTo>
                <a:cubicBezTo>
                  <a:pt x="306" y="983"/>
                  <a:pt x="306" y="983"/>
                  <a:pt x="306" y="983"/>
                </a:cubicBezTo>
                <a:cubicBezTo>
                  <a:pt x="305" y="982"/>
                  <a:pt x="305" y="982"/>
                  <a:pt x="305" y="982"/>
                </a:cubicBezTo>
                <a:cubicBezTo>
                  <a:pt x="304" y="980"/>
                  <a:pt x="302" y="978"/>
                  <a:pt x="301" y="976"/>
                </a:cubicBezTo>
                <a:cubicBezTo>
                  <a:pt x="301" y="975"/>
                  <a:pt x="301" y="975"/>
                  <a:pt x="301" y="975"/>
                </a:cubicBezTo>
                <a:cubicBezTo>
                  <a:pt x="255" y="999"/>
                  <a:pt x="255" y="999"/>
                  <a:pt x="255" y="999"/>
                </a:cubicBezTo>
                <a:cubicBezTo>
                  <a:pt x="255" y="999"/>
                  <a:pt x="255" y="999"/>
                  <a:pt x="255" y="999"/>
                </a:cubicBezTo>
                <a:cubicBezTo>
                  <a:pt x="257" y="1002"/>
                  <a:pt x="258" y="1004"/>
                  <a:pt x="260" y="1006"/>
                </a:cubicBezTo>
                <a:lnTo>
                  <a:pt x="260" y="1007"/>
                </a:lnTo>
                <a:close/>
                <a:moveTo>
                  <a:pt x="322" y="993"/>
                </a:moveTo>
                <a:cubicBezTo>
                  <a:pt x="322" y="993"/>
                  <a:pt x="322" y="993"/>
                  <a:pt x="322" y="993"/>
                </a:cubicBezTo>
                <a:cubicBezTo>
                  <a:pt x="317" y="991"/>
                  <a:pt x="313" y="989"/>
                  <a:pt x="309" y="986"/>
                </a:cubicBezTo>
                <a:cubicBezTo>
                  <a:pt x="309" y="986"/>
                  <a:pt x="309" y="986"/>
                  <a:pt x="309" y="986"/>
                </a:cubicBezTo>
                <a:cubicBezTo>
                  <a:pt x="262" y="1010"/>
                  <a:pt x="262" y="1010"/>
                  <a:pt x="262" y="1010"/>
                </a:cubicBezTo>
                <a:cubicBezTo>
                  <a:pt x="263" y="1011"/>
                  <a:pt x="263" y="1011"/>
                  <a:pt x="263" y="1011"/>
                </a:cubicBezTo>
                <a:cubicBezTo>
                  <a:pt x="277" y="1028"/>
                  <a:pt x="298" y="1039"/>
                  <a:pt x="321" y="1041"/>
                </a:cubicBezTo>
                <a:cubicBezTo>
                  <a:pt x="322" y="1041"/>
                  <a:pt x="322" y="1041"/>
                  <a:pt x="322" y="1041"/>
                </a:cubicBezTo>
                <a:lnTo>
                  <a:pt x="322" y="993"/>
                </a:lnTo>
                <a:close/>
                <a:moveTo>
                  <a:pt x="337" y="994"/>
                </a:moveTo>
                <a:cubicBezTo>
                  <a:pt x="336" y="994"/>
                  <a:pt x="336" y="994"/>
                  <a:pt x="336" y="994"/>
                </a:cubicBezTo>
                <a:cubicBezTo>
                  <a:pt x="333" y="994"/>
                  <a:pt x="331" y="994"/>
                  <a:pt x="327" y="994"/>
                </a:cubicBezTo>
                <a:cubicBezTo>
                  <a:pt x="326" y="994"/>
                  <a:pt x="326" y="994"/>
                  <a:pt x="326" y="994"/>
                </a:cubicBezTo>
                <a:cubicBezTo>
                  <a:pt x="326" y="1042"/>
                  <a:pt x="326" y="1042"/>
                  <a:pt x="326" y="1042"/>
                </a:cubicBezTo>
                <a:cubicBezTo>
                  <a:pt x="327" y="1042"/>
                  <a:pt x="327" y="1042"/>
                  <a:pt x="327" y="1042"/>
                </a:cubicBezTo>
                <a:cubicBezTo>
                  <a:pt x="329" y="1042"/>
                  <a:pt x="330" y="1042"/>
                  <a:pt x="332" y="1042"/>
                </a:cubicBezTo>
                <a:cubicBezTo>
                  <a:pt x="333" y="1042"/>
                  <a:pt x="335" y="1042"/>
                  <a:pt x="336" y="1042"/>
                </a:cubicBezTo>
                <a:cubicBezTo>
                  <a:pt x="337" y="1042"/>
                  <a:pt x="337" y="1042"/>
                  <a:pt x="337" y="1042"/>
                </a:cubicBezTo>
                <a:lnTo>
                  <a:pt x="337" y="994"/>
                </a:lnTo>
                <a:close/>
                <a:moveTo>
                  <a:pt x="341" y="979"/>
                </a:moveTo>
                <a:cubicBezTo>
                  <a:pt x="350" y="974"/>
                  <a:pt x="353" y="964"/>
                  <a:pt x="348" y="955"/>
                </a:cubicBezTo>
                <a:cubicBezTo>
                  <a:pt x="345" y="950"/>
                  <a:pt x="338" y="947"/>
                  <a:pt x="332" y="947"/>
                </a:cubicBezTo>
                <a:cubicBezTo>
                  <a:pt x="328" y="947"/>
                  <a:pt x="325" y="948"/>
                  <a:pt x="322" y="949"/>
                </a:cubicBezTo>
                <a:cubicBezTo>
                  <a:pt x="318" y="951"/>
                  <a:pt x="315" y="955"/>
                  <a:pt x="313" y="960"/>
                </a:cubicBezTo>
                <a:cubicBezTo>
                  <a:pt x="312" y="964"/>
                  <a:pt x="313" y="969"/>
                  <a:pt x="315" y="973"/>
                </a:cubicBezTo>
                <a:cubicBezTo>
                  <a:pt x="319" y="978"/>
                  <a:pt x="325" y="981"/>
                  <a:pt x="332" y="981"/>
                </a:cubicBezTo>
                <a:cubicBezTo>
                  <a:pt x="335" y="981"/>
                  <a:pt x="338" y="981"/>
                  <a:pt x="341" y="979"/>
                </a:cubicBezTo>
                <a:close/>
                <a:moveTo>
                  <a:pt x="401" y="1010"/>
                </a:moveTo>
                <a:cubicBezTo>
                  <a:pt x="355" y="986"/>
                  <a:pt x="355" y="986"/>
                  <a:pt x="355" y="986"/>
                </a:cubicBezTo>
                <a:cubicBezTo>
                  <a:pt x="354" y="986"/>
                  <a:pt x="354" y="986"/>
                  <a:pt x="354" y="986"/>
                </a:cubicBezTo>
                <a:cubicBezTo>
                  <a:pt x="350" y="989"/>
                  <a:pt x="346" y="991"/>
                  <a:pt x="342" y="993"/>
                </a:cubicBezTo>
                <a:cubicBezTo>
                  <a:pt x="341" y="993"/>
                  <a:pt x="341" y="993"/>
                  <a:pt x="341" y="993"/>
                </a:cubicBezTo>
                <a:cubicBezTo>
                  <a:pt x="341" y="1041"/>
                  <a:pt x="341" y="1041"/>
                  <a:pt x="341" y="1041"/>
                </a:cubicBezTo>
                <a:cubicBezTo>
                  <a:pt x="342" y="1041"/>
                  <a:pt x="342" y="1041"/>
                  <a:pt x="342" y="1041"/>
                </a:cubicBezTo>
                <a:cubicBezTo>
                  <a:pt x="365" y="1039"/>
                  <a:pt x="386" y="1028"/>
                  <a:pt x="400" y="1011"/>
                </a:cubicBezTo>
                <a:lnTo>
                  <a:pt x="401" y="1010"/>
                </a:lnTo>
                <a:close/>
                <a:moveTo>
                  <a:pt x="409" y="999"/>
                </a:moveTo>
                <a:cubicBezTo>
                  <a:pt x="363" y="974"/>
                  <a:pt x="363" y="974"/>
                  <a:pt x="363" y="974"/>
                </a:cubicBezTo>
                <a:cubicBezTo>
                  <a:pt x="362" y="976"/>
                  <a:pt x="362" y="976"/>
                  <a:pt x="362" y="976"/>
                </a:cubicBezTo>
                <a:cubicBezTo>
                  <a:pt x="361" y="978"/>
                  <a:pt x="360" y="980"/>
                  <a:pt x="358" y="982"/>
                </a:cubicBezTo>
                <a:cubicBezTo>
                  <a:pt x="357" y="983"/>
                  <a:pt x="357" y="983"/>
                  <a:pt x="357" y="983"/>
                </a:cubicBezTo>
                <a:cubicBezTo>
                  <a:pt x="403" y="1007"/>
                  <a:pt x="403" y="1007"/>
                  <a:pt x="403" y="1007"/>
                </a:cubicBezTo>
                <a:cubicBezTo>
                  <a:pt x="404" y="1006"/>
                  <a:pt x="404" y="1006"/>
                  <a:pt x="404" y="1006"/>
                </a:cubicBezTo>
                <a:cubicBezTo>
                  <a:pt x="405" y="1004"/>
                  <a:pt x="407" y="1002"/>
                  <a:pt x="408" y="999"/>
                </a:cubicBezTo>
                <a:lnTo>
                  <a:pt x="409" y="999"/>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099" name="Google Shape;4099;p61"/>
          <p:cNvGrpSpPr/>
          <p:nvPr/>
        </p:nvGrpSpPr>
        <p:grpSpPr>
          <a:xfrm>
            <a:off x="3048000" y="1581151"/>
            <a:ext cx="3314700" cy="761081"/>
            <a:chOff x="5524500" y="1428750"/>
            <a:chExt cx="3314700" cy="761081"/>
          </a:xfrm>
        </p:grpSpPr>
        <p:grpSp>
          <p:nvGrpSpPr>
            <p:cNvPr id="4100" name="Google Shape;4100;p61"/>
            <p:cNvGrpSpPr/>
            <p:nvPr/>
          </p:nvGrpSpPr>
          <p:grpSpPr>
            <a:xfrm>
              <a:off x="5524500" y="1428750"/>
              <a:ext cx="571500" cy="571500"/>
              <a:chOff x="7391400" y="1276350"/>
              <a:chExt cx="1143000" cy="1143000"/>
            </a:xfrm>
          </p:grpSpPr>
          <p:sp>
            <p:nvSpPr>
              <p:cNvPr id="4101" name="Google Shape;4101;p61"/>
              <p:cNvSpPr/>
              <p:nvPr/>
            </p:nvSpPr>
            <p:spPr>
              <a:xfrm>
                <a:off x="7391400" y="1276350"/>
                <a:ext cx="1143000" cy="1143000"/>
              </a:xfrm>
              <a:prstGeom prst="roundRect">
                <a:avLst>
                  <a:gd name="adj" fmla="val 8667"/>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nvGrpSpPr>
              <p:cNvPr id="4102" name="Google Shape;4102;p61"/>
              <p:cNvGrpSpPr/>
              <p:nvPr/>
            </p:nvGrpSpPr>
            <p:grpSpPr>
              <a:xfrm>
                <a:off x="7510764" y="1428751"/>
                <a:ext cx="914400" cy="762000"/>
                <a:chOff x="7700963" y="2874963"/>
                <a:chExt cx="434975" cy="369888"/>
              </a:xfrm>
            </p:grpSpPr>
            <p:sp>
              <p:nvSpPr>
                <p:cNvPr id="4103" name="Google Shape;4103;p61"/>
                <p:cNvSpPr/>
                <p:nvPr/>
              </p:nvSpPr>
              <p:spPr>
                <a:xfrm>
                  <a:off x="7743825" y="3017838"/>
                  <a:ext cx="346075" cy="115888"/>
                </a:xfrm>
                <a:custGeom>
                  <a:avLst/>
                  <a:gdLst/>
                  <a:ahLst/>
                  <a:cxnLst/>
                  <a:rect l="l" t="t" r="r" b="b"/>
                  <a:pathLst>
                    <a:path w="97" h="32" extrusionOk="0">
                      <a:moveTo>
                        <a:pt x="2" y="32"/>
                      </a:moveTo>
                      <a:cubicBezTo>
                        <a:pt x="3" y="32"/>
                        <a:pt x="3" y="32"/>
                        <a:pt x="3" y="32"/>
                      </a:cubicBezTo>
                      <a:cubicBezTo>
                        <a:pt x="4" y="32"/>
                        <a:pt x="5" y="31"/>
                        <a:pt x="5" y="30"/>
                      </a:cubicBezTo>
                      <a:cubicBezTo>
                        <a:pt x="5" y="26"/>
                        <a:pt x="5" y="26"/>
                        <a:pt x="5" y="26"/>
                      </a:cubicBezTo>
                      <a:cubicBezTo>
                        <a:pt x="5" y="21"/>
                        <a:pt x="8" y="18"/>
                        <a:pt x="13" y="18"/>
                      </a:cubicBezTo>
                      <a:cubicBezTo>
                        <a:pt x="43" y="18"/>
                        <a:pt x="43" y="18"/>
                        <a:pt x="43" y="18"/>
                      </a:cubicBezTo>
                      <a:cubicBezTo>
                        <a:pt x="45" y="18"/>
                        <a:pt x="47" y="19"/>
                        <a:pt x="47" y="21"/>
                      </a:cubicBezTo>
                      <a:cubicBezTo>
                        <a:pt x="47" y="30"/>
                        <a:pt x="47" y="30"/>
                        <a:pt x="47" y="30"/>
                      </a:cubicBezTo>
                      <a:cubicBezTo>
                        <a:pt x="47" y="31"/>
                        <a:pt x="48" y="32"/>
                        <a:pt x="49" y="32"/>
                      </a:cubicBezTo>
                      <a:cubicBezTo>
                        <a:pt x="49" y="32"/>
                        <a:pt x="49" y="32"/>
                        <a:pt x="49" y="32"/>
                      </a:cubicBezTo>
                      <a:cubicBezTo>
                        <a:pt x="50" y="32"/>
                        <a:pt x="51" y="31"/>
                        <a:pt x="51" y="30"/>
                      </a:cubicBezTo>
                      <a:cubicBezTo>
                        <a:pt x="51" y="21"/>
                        <a:pt x="51" y="21"/>
                        <a:pt x="51" y="21"/>
                      </a:cubicBezTo>
                      <a:cubicBezTo>
                        <a:pt x="51" y="19"/>
                        <a:pt x="52" y="18"/>
                        <a:pt x="54" y="18"/>
                      </a:cubicBezTo>
                      <a:cubicBezTo>
                        <a:pt x="85" y="18"/>
                        <a:pt x="85" y="18"/>
                        <a:pt x="85" y="18"/>
                      </a:cubicBezTo>
                      <a:cubicBezTo>
                        <a:pt x="89" y="18"/>
                        <a:pt x="93" y="21"/>
                        <a:pt x="93" y="26"/>
                      </a:cubicBezTo>
                      <a:cubicBezTo>
                        <a:pt x="93" y="30"/>
                        <a:pt x="93" y="30"/>
                        <a:pt x="93" y="30"/>
                      </a:cubicBezTo>
                      <a:cubicBezTo>
                        <a:pt x="93" y="31"/>
                        <a:pt x="94" y="32"/>
                        <a:pt x="95" y="32"/>
                      </a:cubicBezTo>
                      <a:cubicBezTo>
                        <a:pt x="95" y="32"/>
                        <a:pt x="95" y="32"/>
                        <a:pt x="95" y="32"/>
                      </a:cubicBezTo>
                      <a:cubicBezTo>
                        <a:pt x="97" y="32"/>
                        <a:pt x="97" y="31"/>
                        <a:pt x="97" y="30"/>
                      </a:cubicBezTo>
                      <a:cubicBezTo>
                        <a:pt x="97" y="26"/>
                        <a:pt x="97" y="26"/>
                        <a:pt x="97" y="26"/>
                      </a:cubicBezTo>
                      <a:cubicBezTo>
                        <a:pt x="97" y="19"/>
                        <a:pt x="92" y="13"/>
                        <a:pt x="85" y="13"/>
                      </a:cubicBezTo>
                      <a:cubicBezTo>
                        <a:pt x="54" y="13"/>
                        <a:pt x="54" y="13"/>
                        <a:pt x="54" y="13"/>
                      </a:cubicBezTo>
                      <a:cubicBezTo>
                        <a:pt x="52" y="13"/>
                        <a:pt x="51" y="12"/>
                        <a:pt x="51" y="10"/>
                      </a:cubicBezTo>
                      <a:cubicBezTo>
                        <a:pt x="51" y="2"/>
                        <a:pt x="51" y="2"/>
                        <a:pt x="51" y="2"/>
                      </a:cubicBezTo>
                      <a:cubicBezTo>
                        <a:pt x="51" y="1"/>
                        <a:pt x="50" y="0"/>
                        <a:pt x="49" y="0"/>
                      </a:cubicBezTo>
                      <a:cubicBezTo>
                        <a:pt x="49" y="0"/>
                        <a:pt x="49" y="0"/>
                        <a:pt x="49" y="0"/>
                      </a:cubicBezTo>
                      <a:cubicBezTo>
                        <a:pt x="48" y="0"/>
                        <a:pt x="47" y="1"/>
                        <a:pt x="47" y="2"/>
                      </a:cubicBezTo>
                      <a:cubicBezTo>
                        <a:pt x="47" y="10"/>
                        <a:pt x="47" y="10"/>
                        <a:pt x="47" y="10"/>
                      </a:cubicBezTo>
                      <a:cubicBezTo>
                        <a:pt x="47" y="12"/>
                        <a:pt x="45" y="13"/>
                        <a:pt x="43" y="13"/>
                      </a:cubicBezTo>
                      <a:cubicBezTo>
                        <a:pt x="13" y="13"/>
                        <a:pt x="13" y="13"/>
                        <a:pt x="13" y="13"/>
                      </a:cubicBezTo>
                      <a:cubicBezTo>
                        <a:pt x="6" y="13"/>
                        <a:pt x="0" y="19"/>
                        <a:pt x="0" y="26"/>
                      </a:cubicBezTo>
                      <a:cubicBezTo>
                        <a:pt x="0" y="30"/>
                        <a:pt x="0" y="30"/>
                        <a:pt x="0" y="30"/>
                      </a:cubicBezTo>
                      <a:cubicBezTo>
                        <a:pt x="0" y="31"/>
                        <a:pt x="1" y="32"/>
                        <a:pt x="2" y="32"/>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4" name="Google Shape;4104;p61"/>
                <p:cNvSpPr/>
                <p:nvPr/>
              </p:nvSpPr>
              <p:spPr>
                <a:xfrm>
                  <a:off x="7847013" y="2874963"/>
                  <a:ext cx="142875" cy="128588"/>
                </a:xfrm>
                <a:custGeom>
                  <a:avLst/>
                  <a:gdLst/>
                  <a:ahLst/>
                  <a:cxnLst/>
                  <a:rect l="l" t="t" r="r" b="b"/>
                  <a:pathLst>
                    <a:path w="40" h="36" extrusionOk="0">
                      <a:moveTo>
                        <a:pt x="8" y="36"/>
                      </a:moveTo>
                      <a:cubicBezTo>
                        <a:pt x="18" y="36"/>
                        <a:pt x="18" y="36"/>
                        <a:pt x="18" y="36"/>
                      </a:cubicBezTo>
                      <a:cubicBezTo>
                        <a:pt x="22" y="36"/>
                        <a:pt x="22" y="36"/>
                        <a:pt x="22" y="36"/>
                      </a:cubicBezTo>
                      <a:cubicBezTo>
                        <a:pt x="32" y="36"/>
                        <a:pt x="32" y="36"/>
                        <a:pt x="32" y="36"/>
                      </a:cubicBezTo>
                      <a:cubicBezTo>
                        <a:pt x="36" y="36"/>
                        <a:pt x="40" y="32"/>
                        <a:pt x="40" y="28"/>
                      </a:cubicBezTo>
                      <a:cubicBezTo>
                        <a:pt x="40" y="8"/>
                        <a:pt x="40" y="8"/>
                        <a:pt x="40" y="8"/>
                      </a:cubicBezTo>
                      <a:cubicBezTo>
                        <a:pt x="40" y="3"/>
                        <a:pt x="36" y="0"/>
                        <a:pt x="32" y="0"/>
                      </a:cubicBezTo>
                      <a:cubicBezTo>
                        <a:pt x="8" y="0"/>
                        <a:pt x="8" y="0"/>
                        <a:pt x="8" y="0"/>
                      </a:cubicBezTo>
                      <a:cubicBezTo>
                        <a:pt x="4" y="0"/>
                        <a:pt x="0" y="3"/>
                        <a:pt x="0" y="8"/>
                      </a:cubicBezTo>
                      <a:cubicBezTo>
                        <a:pt x="0" y="28"/>
                        <a:pt x="0" y="28"/>
                        <a:pt x="0" y="28"/>
                      </a:cubicBezTo>
                      <a:cubicBezTo>
                        <a:pt x="0" y="32"/>
                        <a:pt x="4" y="36"/>
                        <a:pt x="8" y="36"/>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5" name="Google Shape;4105;p61"/>
                <p:cNvSpPr/>
                <p:nvPr/>
              </p:nvSpPr>
              <p:spPr>
                <a:xfrm>
                  <a:off x="7700963" y="3148013"/>
                  <a:ext cx="103188" cy="96838"/>
                </a:xfrm>
                <a:custGeom>
                  <a:avLst/>
                  <a:gdLst/>
                  <a:ahLst/>
                  <a:cxnLst/>
                  <a:rect l="l" t="t" r="r" b="b"/>
                  <a:pathLst>
                    <a:path w="29" h="27" extrusionOk="0">
                      <a:moveTo>
                        <a:pt x="23" y="0"/>
                      </a:moveTo>
                      <a:cubicBezTo>
                        <a:pt x="6" y="0"/>
                        <a:pt x="6" y="0"/>
                        <a:pt x="6" y="0"/>
                      </a:cubicBezTo>
                      <a:cubicBezTo>
                        <a:pt x="2" y="0"/>
                        <a:pt x="0" y="3"/>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3"/>
                        <a:pt x="27" y="0"/>
                        <a:pt x="23" y="0"/>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6" name="Google Shape;4106;p61"/>
                <p:cNvSpPr/>
                <p:nvPr/>
              </p:nvSpPr>
              <p:spPr>
                <a:xfrm>
                  <a:off x="7864475" y="3148013"/>
                  <a:ext cx="106363" cy="96838"/>
                </a:xfrm>
                <a:custGeom>
                  <a:avLst/>
                  <a:gdLst/>
                  <a:ahLst/>
                  <a:cxnLst/>
                  <a:rect l="l" t="t" r="r" b="b"/>
                  <a:pathLst>
                    <a:path w="30" h="27" extrusionOk="0">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07" name="Google Shape;4107;p61"/>
                <p:cNvSpPr/>
                <p:nvPr/>
              </p:nvSpPr>
              <p:spPr>
                <a:xfrm>
                  <a:off x="8027988" y="3148013"/>
                  <a:ext cx="107950" cy="96838"/>
                </a:xfrm>
                <a:custGeom>
                  <a:avLst/>
                  <a:gdLst/>
                  <a:ahLst/>
                  <a:cxnLst/>
                  <a:rect l="l" t="t" r="r" b="b"/>
                  <a:pathLst>
                    <a:path w="30" h="27" extrusionOk="0">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08" name="Google Shape;4108;p61"/>
            <p:cNvSpPr txBox="1"/>
            <p:nvPr/>
          </p:nvSpPr>
          <p:spPr>
            <a:xfrm>
              <a:off x="6172200" y="1445000"/>
              <a:ext cx="2667000"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Distribution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grpSp>
        <p:nvGrpSpPr>
          <p:cNvPr id="4109" name="Google Shape;4109;p61"/>
          <p:cNvGrpSpPr/>
          <p:nvPr/>
        </p:nvGrpSpPr>
        <p:grpSpPr>
          <a:xfrm>
            <a:off x="3048000" y="2266950"/>
            <a:ext cx="3314700" cy="762000"/>
            <a:chOff x="5524500" y="2114550"/>
            <a:chExt cx="3314700" cy="762000"/>
          </a:xfrm>
        </p:grpSpPr>
        <p:grpSp>
          <p:nvGrpSpPr>
            <p:cNvPr id="4110" name="Google Shape;4110;p61"/>
            <p:cNvGrpSpPr/>
            <p:nvPr/>
          </p:nvGrpSpPr>
          <p:grpSpPr>
            <a:xfrm>
              <a:off x="5524500" y="2114550"/>
              <a:ext cx="571500" cy="571500"/>
              <a:chOff x="5105400" y="2038350"/>
              <a:chExt cx="1143000" cy="1143000"/>
            </a:xfrm>
          </p:grpSpPr>
          <p:sp>
            <p:nvSpPr>
              <p:cNvPr id="4111" name="Google Shape;4111;p61"/>
              <p:cNvSpPr/>
              <p:nvPr/>
            </p:nvSpPr>
            <p:spPr>
              <a:xfrm>
                <a:off x="5105400" y="2038350"/>
                <a:ext cx="1143000" cy="1143000"/>
              </a:xfrm>
              <a:prstGeom prst="roundRect">
                <a:avLst>
                  <a:gd name="adj" fmla="val 8667"/>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nvGrpSpPr>
              <p:cNvPr id="4112" name="Google Shape;4112;p61"/>
              <p:cNvGrpSpPr/>
              <p:nvPr/>
            </p:nvGrpSpPr>
            <p:grpSpPr>
              <a:xfrm>
                <a:off x="5261402" y="2212784"/>
                <a:ext cx="856632" cy="809440"/>
                <a:chOff x="5391768" y="1610089"/>
                <a:chExt cx="428440" cy="428440"/>
              </a:xfrm>
            </p:grpSpPr>
            <p:sp>
              <p:nvSpPr>
                <p:cNvPr id="4113" name="Google Shape;4113;p61"/>
                <p:cNvSpPr/>
                <p:nvPr/>
              </p:nvSpPr>
              <p:spPr>
                <a:xfrm>
                  <a:off x="5391768" y="1610089"/>
                  <a:ext cx="428440" cy="428440"/>
                </a:xfrm>
                <a:custGeom>
                  <a:avLst/>
                  <a:gdLst/>
                  <a:ahLst/>
                  <a:cxnLst/>
                  <a:rect l="l" t="t" r="r" b="b"/>
                  <a:pathLst>
                    <a:path w="122" h="122" extrusionOk="0">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14" name="Google Shape;4114;p61"/>
                <p:cNvSpPr/>
                <p:nvPr/>
              </p:nvSpPr>
              <p:spPr>
                <a:xfrm>
                  <a:off x="5554733" y="1715228"/>
                  <a:ext cx="126166" cy="186621"/>
                </a:xfrm>
                <a:custGeom>
                  <a:avLst/>
                  <a:gdLst/>
                  <a:ahLst/>
                  <a:cxnLst/>
                  <a:rect l="l" t="t" r="r" b="b"/>
                  <a:pathLst>
                    <a:path w="36" h="53" extrusionOk="0">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15" name="Google Shape;4115;p61"/>
            <p:cNvSpPr txBox="1"/>
            <p:nvPr/>
          </p:nvSpPr>
          <p:spPr>
            <a:xfrm>
              <a:off x="6172200" y="2131719"/>
              <a:ext cx="2667000"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Distribution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grpSp>
        <p:nvGrpSpPr>
          <p:cNvPr id="4116" name="Google Shape;4116;p61"/>
          <p:cNvGrpSpPr/>
          <p:nvPr/>
        </p:nvGrpSpPr>
        <p:grpSpPr>
          <a:xfrm>
            <a:off x="3048000" y="2952751"/>
            <a:ext cx="3314700" cy="744831"/>
            <a:chOff x="5524500" y="2800350"/>
            <a:chExt cx="3314700" cy="744831"/>
          </a:xfrm>
        </p:grpSpPr>
        <p:grpSp>
          <p:nvGrpSpPr>
            <p:cNvPr id="4117" name="Google Shape;4117;p61"/>
            <p:cNvGrpSpPr/>
            <p:nvPr/>
          </p:nvGrpSpPr>
          <p:grpSpPr>
            <a:xfrm>
              <a:off x="5524500" y="2800350"/>
              <a:ext cx="571500" cy="571500"/>
              <a:chOff x="6400800" y="2038350"/>
              <a:chExt cx="1143000" cy="1143000"/>
            </a:xfrm>
          </p:grpSpPr>
          <p:sp>
            <p:nvSpPr>
              <p:cNvPr id="4118" name="Google Shape;4118;p61"/>
              <p:cNvSpPr/>
              <p:nvPr/>
            </p:nvSpPr>
            <p:spPr>
              <a:xfrm>
                <a:off x="6400800" y="2038350"/>
                <a:ext cx="1143000" cy="1143000"/>
              </a:xfrm>
              <a:prstGeom prst="roundRect">
                <a:avLst>
                  <a:gd name="adj" fmla="val 8667"/>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nvGrpSpPr>
              <p:cNvPr id="4119" name="Google Shape;4119;p61"/>
              <p:cNvGrpSpPr/>
              <p:nvPr/>
            </p:nvGrpSpPr>
            <p:grpSpPr>
              <a:xfrm>
                <a:off x="6553205" y="2195942"/>
                <a:ext cx="838201" cy="854093"/>
                <a:chOff x="6726389" y="1486674"/>
                <a:chExt cx="411805" cy="376863"/>
              </a:xfrm>
            </p:grpSpPr>
            <p:sp>
              <p:nvSpPr>
                <p:cNvPr id="4120" name="Google Shape;4120;p61"/>
                <p:cNvSpPr/>
                <p:nvPr/>
              </p:nvSpPr>
              <p:spPr>
                <a:xfrm>
                  <a:off x="6773808" y="1786168"/>
                  <a:ext cx="44924" cy="42429"/>
                </a:xfrm>
                <a:prstGeom prst="ellipse">
                  <a:avLst/>
                </a:pr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1" name="Google Shape;4121;p61"/>
                <p:cNvSpPr/>
                <p:nvPr/>
              </p:nvSpPr>
              <p:spPr>
                <a:xfrm>
                  <a:off x="6748851" y="1836083"/>
                  <a:ext cx="24958" cy="27454"/>
                </a:xfrm>
                <a:prstGeom prst="ellipse">
                  <a:avLst/>
                </a:pr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2" name="Google Shape;4122;p61"/>
                <p:cNvSpPr/>
                <p:nvPr/>
              </p:nvSpPr>
              <p:spPr>
                <a:xfrm>
                  <a:off x="6726389" y="1486674"/>
                  <a:ext cx="411805" cy="292007"/>
                </a:xfrm>
                <a:custGeom>
                  <a:avLst/>
                  <a:gdLst/>
                  <a:ahLst/>
                  <a:cxnLst/>
                  <a:rect l="l" t="t" r="r" b="b"/>
                  <a:pathLst>
                    <a:path w="124" h="88" extrusionOk="0">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23" name="Google Shape;4123;p61"/>
            <p:cNvSpPr txBox="1"/>
            <p:nvPr/>
          </p:nvSpPr>
          <p:spPr>
            <a:xfrm>
              <a:off x="6172200" y="2800350"/>
              <a:ext cx="2667000"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Distribution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grpSp>
        <p:nvGrpSpPr>
          <p:cNvPr id="4124" name="Google Shape;4124;p61"/>
          <p:cNvGrpSpPr/>
          <p:nvPr/>
        </p:nvGrpSpPr>
        <p:grpSpPr>
          <a:xfrm>
            <a:off x="3048000" y="3638551"/>
            <a:ext cx="3314700" cy="744831"/>
            <a:chOff x="5524500" y="3486150"/>
            <a:chExt cx="3314700" cy="744831"/>
          </a:xfrm>
        </p:grpSpPr>
        <p:grpSp>
          <p:nvGrpSpPr>
            <p:cNvPr id="4125" name="Google Shape;4125;p61"/>
            <p:cNvGrpSpPr/>
            <p:nvPr/>
          </p:nvGrpSpPr>
          <p:grpSpPr>
            <a:xfrm>
              <a:off x="5524500" y="3506246"/>
              <a:ext cx="571500" cy="571500"/>
              <a:chOff x="6400800" y="2038350"/>
              <a:chExt cx="1143000" cy="1143000"/>
            </a:xfrm>
          </p:grpSpPr>
          <p:sp>
            <p:nvSpPr>
              <p:cNvPr id="4126" name="Google Shape;4126;p61"/>
              <p:cNvSpPr/>
              <p:nvPr/>
            </p:nvSpPr>
            <p:spPr>
              <a:xfrm>
                <a:off x="6400800" y="2038350"/>
                <a:ext cx="1143000" cy="1143000"/>
              </a:xfrm>
              <a:prstGeom prst="roundRect">
                <a:avLst>
                  <a:gd name="adj" fmla="val 8667"/>
                </a:avLst>
              </a:prstGeom>
              <a:solidFill>
                <a:schemeClr val="accent1"/>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nvGrpSpPr>
              <p:cNvPr id="4127" name="Google Shape;4127;p61"/>
              <p:cNvGrpSpPr/>
              <p:nvPr/>
            </p:nvGrpSpPr>
            <p:grpSpPr>
              <a:xfrm>
                <a:off x="6553203" y="2195942"/>
                <a:ext cx="838201" cy="854093"/>
                <a:chOff x="6726389" y="1486674"/>
                <a:chExt cx="411805" cy="376863"/>
              </a:xfrm>
            </p:grpSpPr>
            <p:sp>
              <p:nvSpPr>
                <p:cNvPr id="4128" name="Google Shape;4128;p61"/>
                <p:cNvSpPr/>
                <p:nvPr/>
              </p:nvSpPr>
              <p:spPr>
                <a:xfrm>
                  <a:off x="6773808" y="1786168"/>
                  <a:ext cx="44924" cy="42429"/>
                </a:xfrm>
                <a:prstGeom prst="ellipse">
                  <a:avLst/>
                </a:pr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9" name="Google Shape;4129;p61"/>
                <p:cNvSpPr/>
                <p:nvPr/>
              </p:nvSpPr>
              <p:spPr>
                <a:xfrm>
                  <a:off x="6748851" y="1836083"/>
                  <a:ext cx="24958" cy="27454"/>
                </a:xfrm>
                <a:prstGeom prst="ellipse">
                  <a:avLst/>
                </a:pr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0" name="Google Shape;4130;p61"/>
                <p:cNvSpPr/>
                <p:nvPr/>
              </p:nvSpPr>
              <p:spPr>
                <a:xfrm>
                  <a:off x="6726389" y="1486674"/>
                  <a:ext cx="411805" cy="292007"/>
                </a:xfrm>
                <a:custGeom>
                  <a:avLst/>
                  <a:gdLst/>
                  <a:ahLst/>
                  <a:cxnLst/>
                  <a:rect l="l" t="t" r="r" b="b"/>
                  <a:pathLst>
                    <a:path w="124" h="88" extrusionOk="0">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no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31" name="Google Shape;4131;p61"/>
            <p:cNvSpPr txBox="1"/>
            <p:nvPr/>
          </p:nvSpPr>
          <p:spPr>
            <a:xfrm>
              <a:off x="6172200" y="3486150"/>
              <a:ext cx="2667000"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Distribution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sp>
        <p:nvSpPr>
          <p:cNvPr id="4132" name="Google Shape;4132;p61"/>
          <p:cNvSpPr txBox="1"/>
          <p:nvPr/>
        </p:nvSpPr>
        <p:spPr>
          <a:xfrm>
            <a:off x="7459134" y="1504950"/>
            <a:ext cx="1532466" cy="815608"/>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000" b="1" i="1">
                <a:solidFill>
                  <a:schemeClr val="lt1"/>
                </a:solidFill>
                <a:latin typeface="Open Sans"/>
                <a:ea typeface="Open Sans"/>
                <a:cs typeface="Open Sans"/>
                <a:sym typeface="Open Sans"/>
              </a:rPr>
              <a:t>Time  Manager</a:t>
            </a:r>
            <a:endParaRPr sz="1000" b="1" i="1">
              <a:solidFill>
                <a:schemeClr val="lt1"/>
              </a:solidFill>
              <a:latin typeface="Open Sans"/>
              <a:ea typeface="Open Sans"/>
              <a:cs typeface="Open Sans"/>
              <a:sym typeface="Open Sans"/>
            </a:endParaRPr>
          </a:p>
          <a:p>
            <a:pPr marL="0" marR="0" lvl="0" indent="0" algn="l" rtl="0">
              <a:spcBef>
                <a:spcPts val="0"/>
              </a:spcBef>
              <a:spcAft>
                <a:spcPts val="0"/>
              </a:spcAft>
              <a:buNone/>
            </a:pPr>
            <a:r>
              <a:rPr lang="en-US" sz="1000" i="1">
                <a:solidFill>
                  <a:schemeClr val="lt1"/>
                </a:solidFill>
                <a:latin typeface="Calibri"/>
                <a:ea typeface="Calibri"/>
                <a:cs typeface="Calibri"/>
                <a:sym typeface="Calibri"/>
              </a:rPr>
              <a:t>Nullam eu tempor purus. Nunc a leo magna, consequt risus. Nullam eu.</a:t>
            </a:r>
            <a:endParaRPr/>
          </a:p>
        </p:txBody>
      </p:sp>
      <p:grpSp>
        <p:nvGrpSpPr>
          <p:cNvPr id="4133" name="Google Shape;4133;p61"/>
          <p:cNvGrpSpPr/>
          <p:nvPr/>
        </p:nvGrpSpPr>
        <p:grpSpPr>
          <a:xfrm>
            <a:off x="6544735" y="1600131"/>
            <a:ext cx="716318" cy="720428"/>
            <a:chOff x="6217882" y="895350"/>
            <a:chExt cx="716318" cy="720428"/>
          </a:xfrm>
        </p:grpSpPr>
        <p:sp>
          <p:nvSpPr>
            <p:cNvPr id="4134" name="Google Shape;4134;p61"/>
            <p:cNvSpPr/>
            <p:nvPr/>
          </p:nvSpPr>
          <p:spPr>
            <a:xfrm>
              <a:off x="6217882" y="895350"/>
              <a:ext cx="716318" cy="720428"/>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chemeClr val="lt1"/>
                </a:solidFill>
                <a:latin typeface="Calibri"/>
                <a:ea typeface="Calibri"/>
                <a:cs typeface="Calibri"/>
                <a:sym typeface="Calibri"/>
              </a:endParaRPr>
            </a:p>
          </p:txBody>
        </p:sp>
        <p:grpSp>
          <p:nvGrpSpPr>
            <p:cNvPr id="4135" name="Google Shape;4135;p61"/>
            <p:cNvGrpSpPr/>
            <p:nvPr/>
          </p:nvGrpSpPr>
          <p:grpSpPr>
            <a:xfrm>
              <a:off x="6367749" y="1042677"/>
              <a:ext cx="428440" cy="428440"/>
              <a:chOff x="3369033" y="3395740"/>
              <a:chExt cx="428440" cy="428440"/>
            </a:xfrm>
          </p:grpSpPr>
          <p:sp>
            <p:nvSpPr>
              <p:cNvPr id="4136" name="Google Shape;4136;p61"/>
              <p:cNvSpPr/>
              <p:nvPr/>
            </p:nvSpPr>
            <p:spPr>
              <a:xfrm>
                <a:off x="3369033" y="3395740"/>
                <a:ext cx="428440" cy="428440"/>
              </a:xfrm>
              <a:custGeom>
                <a:avLst/>
                <a:gdLst/>
                <a:ahLst/>
                <a:cxnLst/>
                <a:rect l="l" t="t" r="r" b="b"/>
                <a:pathLst>
                  <a:path w="122" h="122" extrusionOk="0">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7" name="Google Shape;4137;p61"/>
              <p:cNvSpPr/>
              <p:nvPr/>
            </p:nvSpPr>
            <p:spPr>
              <a:xfrm>
                <a:off x="3531998" y="3500879"/>
                <a:ext cx="126166" cy="186621"/>
              </a:xfrm>
              <a:custGeom>
                <a:avLst/>
                <a:gdLst/>
                <a:ahLst/>
                <a:cxnLst/>
                <a:rect l="l" t="t" r="r" b="b"/>
                <a:pathLst>
                  <a:path w="36" h="53" extrusionOk="0">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38" name="Google Shape;4138;p61"/>
              <p:cNvSpPr/>
              <p:nvPr/>
            </p:nvSpPr>
            <p:spPr>
              <a:xfrm>
                <a:off x="3579310" y="3603390"/>
                <a:ext cx="10514" cy="10514"/>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39" name="Google Shape;4139;p61"/>
          <p:cNvSpPr txBox="1"/>
          <p:nvPr/>
        </p:nvSpPr>
        <p:spPr>
          <a:xfrm>
            <a:off x="7459134" y="2472959"/>
            <a:ext cx="1532466" cy="815608"/>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000" b="1" i="1">
                <a:solidFill>
                  <a:schemeClr val="lt1"/>
                </a:solidFill>
                <a:latin typeface="Open Sans"/>
                <a:ea typeface="Open Sans"/>
                <a:cs typeface="Open Sans"/>
                <a:sym typeface="Open Sans"/>
              </a:rPr>
              <a:t>Sound  Manager</a:t>
            </a:r>
            <a:endParaRPr sz="1000" b="1" i="1">
              <a:solidFill>
                <a:schemeClr val="lt1"/>
              </a:solidFill>
              <a:latin typeface="Open Sans"/>
              <a:ea typeface="Open Sans"/>
              <a:cs typeface="Open Sans"/>
              <a:sym typeface="Open Sans"/>
            </a:endParaRPr>
          </a:p>
          <a:p>
            <a:pPr marL="0" marR="0" lvl="0" indent="0" algn="l" rtl="0">
              <a:spcBef>
                <a:spcPts val="0"/>
              </a:spcBef>
              <a:spcAft>
                <a:spcPts val="0"/>
              </a:spcAft>
              <a:buNone/>
            </a:pPr>
            <a:r>
              <a:rPr lang="en-US" sz="1000" i="1">
                <a:solidFill>
                  <a:schemeClr val="lt1"/>
                </a:solidFill>
                <a:latin typeface="Calibri"/>
                <a:ea typeface="Calibri"/>
                <a:cs typeface="Calibri"/>
                <a:sym typeface="Calibri"/>
              </a:rPr>
              <a:t>Nullam eu tempor purus. Nunc a leo magna, consequat risus. Nullam eu.</a:t>
            </a:r>
            <a:endParaRPr/>
          </a:p>
        </p:txBody>
      </p:sp>
      <p:grpSp>
        <p:nvGrpSpPr>
          <p:cNvPr id="4140" name="Google Shape;4140;p61"/>
          <p:cNvGrpSpPr/>
          <p:nvPr/>
        </p:nvGrpSpPr>
        <p:grpSpPr>
          <a:xfrm>
            <a:off x="6544735" y="2472958"/>
            <a:ext cx="716318" cy="720428"/>
            <a:chOff x="5943600" y="1710958"/>
            <a:chExt cx="716318" cy="720428"/>
          </a:xfrm>
        </p:grpSpPr>
        <p:sp>
          <p:nvSpPr>
            <p:cNvPr id="4141" name="Google Shape;4141;p61"/>
            <p:cNvSpPr/>
            <p:nvPr/>
          </p:nvSpPr>
          <p:spPr>
            <a:xfrm>
              <a:off x="5943600" y="1710958"/>
              <a:ext cx="716318" cy="720428"/>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chemeClr val="lt1"/>
                </a:solidFill>
                <a:latin typeface="Calibri"/>
                <a:ea typeface="Calibri"/>
                <a:cs typeface="Calibri"/>
                <a:sym typeface="Calibri"/>
              </a:endParaRPr>
            </a:p>
          </p:txBody>
        </p:sp>
        <p:grpSp>
          <p:nvGrpSpPr>
            <p:cNvPr id="4142" name="Google Shape;4142;p61"/>
            <p:cNvGrpSpPr/>
            <p:nvPr/>
          </p:nvGrpSpPr>
          <p:grpSpPr>
            <a:xfrm>
              <a:off x="6096002" y="1928269"/>
              <a:ext cx="439482" cy="309528"/>
              <a:chOff x="6040049" y="4182118"/>
              <a:chExt cx="521619" cy="459224"/>
            </a:xfrm>
          </p:grpSpPr>
          <p:sp>
            <p:nvSpPr>
              <p:cNvPr id="4143" name="Google Shape;4143;p61"/>
              <p:cNvSpPr/>
              <p:nvPr/>
            </p:nvSpPr>
            <p:spPr>
              <a:xfrm>
                <a:off x="6087469" y="4202084"/>
                <a:ext cx="194671" cy="419291"/>
              </a:xfrm>
              <a:custGeom>
                <a:avLst/>
                <a:gdLst/>
                <a:ahLst/>
                <a:cxnLst/>
                <a:rect l="l" t="t" r="r" b="b"/>
                <a:pathLst>
                  <a:path w="59" h="126" extrusionOk="0">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4" name="Google Shape;4144;p61"/>
              <p:cNvSpPr/>
              <p:nvPr/>
            </p:nvSpPr>
            <p:spPr>
              <a:xfrm>
                <a:off x="6040049" y="4339353"/>
                <a:ext cx="27454" cy="147252"/>
              </a:xfrm>
              <a:custGeom>
                <a:avLst/>
                <a:gdLst/>
                <a:ahLst/>
                <a:cxnLst/>
                <a:rect l="l" t="t" r="r" b="b"/>
                <a:pathLst>
                  <a:path w="8" h="44" extrusionOk="0">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5" name="Google Shape;4145;p61"/>
              <p:cNvSpPr/>
              <p:nvPr/>
            </p:nvSpPr>
            <p:spPr>
              <a:xfrm>
                <a:off x="6329559" y="4296924"/>
                <a:ext cx="77370" cy="229612"/>
              </a:xfrm>
              <a:custGeom>
                <a:avLst/>
                <a:gdLst/>
                <a:ahLst/>
                <a:cxnLst/>
                <a:rect l="l" t="t" r="r" b="b"/>
                <a:pathLst>
                  <a:path w="23" h="69" extrusionOk="0">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6" name="Google Shape;4146;p61"/>
              <p:cNvSpPr/>
              <p:nvPr/>
            </p:nvSpPr>
            <p:spPr>
              <a:xfrm>
                <a:off x="6376980" y="4239521"/>
                <a:ext cx="102328" cy="341923"/>
              </a:xfrm>
              <a:custGeom>
                <a:avLst/>
                <a:gdLst/>
                <a:ahLst/>
                <a:cxnLst/>
                <a:rect l="l" t="t" r="r" b="b"/>
                <a:pathLst>
                  <a:path w="31" h="103" extrusionOk="0">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47" name="Google Shape;4147;p61"/>
              <p:cNvSpPr/>
              <p:nvPr/>
            </p:nvSpPr>
            <p:spPr>
              <a:xfrm>
                <a:off x="6436879" y="4182118"/>
                <a:ext cx="124789" cy="459224"/>
              </a:xfrm>
              <a:custGeom>
                <a:avLst/>
                <a:gdLst/>
                <a:ahLst/>
                <a:cxnLst/>
                <a:rect l="l" t="t" r="r" b="b"/>
                <a:pathLst>
                  <a:path w="38" h="138" extrusionOk="0">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48" name="Google Shape;4148;p61"/>
          <p:cNvSpPr txBox="1"/>
          <p:nvPr/>
        </p:nvSpPr>
        <p:spPr>
          <a:xfrm>
            <a:off x="7467600" y="3387359"/>
            <a:ext cx="1524000" cy="815608"/>
          </a:xfrm>
          <a:prstGeom prst="rect">
            <a:avLst/>
          </a:prstGeom>
          <a:noFill/>
          <a:ln>
            <a:noFill/>
          </a:ln>
        </p:spPr>
        <p:txBody>
          <a:bodyPr spcFirstLastPara="1" wrap="square" lIns="45700" tIns="22850" rIns="45700" bIns="22850" anchor="t" anchorCtr="0">
            <a:spAutoFit/>
          </a:bodyPr>
          <a:lstStyle/>
          <a:p>
            <a:pPr marL="0" marR="0" lvl="0" indent="0" algn="l" rtl="0">
              <a:lnSpc>
                <a:spcPct val="200000"/>
              </a:lnSpc>
              <a:spcBef>
                <a:spcPts val="0"/>
              </a:spcBef>
              <a:spcAft>
                <a:spcPts val="0"/>
              </a:spcAft>
              <a:buNone/>
            </a:pPr>
            <a:r>
              <a:rPr lang="en-US" sz="1000" b="1" i="1">
                <a:solidFill>
                  <a:schemeClr val="lt1"/>
                </a:solidFill>
                <a:latin typeface="Open Sans"/>
                <a:ea typeface="Open Sans"/>
                <a:cs typeface="Open Sans"/>
                <a:sym typeface="Open Sans"/>
              </a:rPr>
              <a:t>Display  Manager</a:t>
            </a:r>
            <a:endParaRPr sz="1000" b="1" i="1">
              <a:solidFill>
                <a:schemeClr val="lt1"/>
              </a:solidFill>
              <a:latin typeface="Open Sans"/>
              <a:ea typeface="Open Sans"/>
              <a:cs typeface="Open Sans"/>
              <a:sym typeface="Open Sans"/>
            </a:endParaRPr>
          </a:p>
          <a:p>
            <a:pPr marL="0" marR="0" lvl="0" indent="0" algn="l" rtl="0">
              <a:spcBef>
                <a:spcPts val="0"/>
              </a:spcBef>
              <a:spcAft>
                <a:spcPts val="0"/>
              </a:spcAft>
              <a:buNone/>
            </a:pPr>
            <a:r>
              <a:rPr lang="en-US" sz="1000" i="1">
                <a:solidFill>
                  <a:schemeClr val="lt1"/>
                </a:solidFill>
                <a:latin typeface="Calibri"/>
                <a:ea typeface="Calibri"/>
                <a:cs typeface="Calibri"/>
                <a:sym typeface="Calibri"/>
              </a:rPr>
              <a:t>Nullam eu tempor purus. Nunc a leo magna, consequat risus. Nullam eu.</a:t>
            </a:r>
            <a:endParaRPr/>
          </a:p>
        </p:txBody>
      </p:sp>
      <p:grpSp>
        <p:nvGrpSpPr>
          <p:cNvPr id="4149" name="Google Shape;4149;p61"/>
          <p:cNvGrpSpPr/>
          <p:nvPr/>
        </p:nvGrpSpPr>
        <p:grpSpPr>
          <a:xfrm>
            <a:off x="6553201" y="3387358"/>
            <a:ext cx="716318" cy="720428"/>
            <a:chOff x="5952066" y="2625358"/>
            <a:chExt cx="716318" cy="720428"/>
          </a:xfrm>
        </p:grpSpPr>
        <p:sp>
          <p:nvSpPr>
            <p:cNvPr id="4150" name="Google Shape;4150;p61"/>
            <p:cNvSpPr/>
            <p:nvPr/>
          </p:nvSpPr>
          <p:spPr>
            <a:xfrm>
              <a:off x="5952066" y="2625358"/>
              <a:ext cx="716318" cy="720428"/>
            </a:xfrm>
            <a:prstGeom prst="ellipse">
              <a:avLst/>
            </a:pr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8800">
                <a:solidFill>
                  <a:schemeClr val="lt1"/>
                </a:solidFill>
                <a:latin typeface="Calibri"/>
                <a:ea typeface="Calibri"/>
                <a:cs typeface="Calibri"/>
                <a:sym typeface="Calibri"/>
              </a:endParaRPr>
            </a:p>
          </p:txBody>
        </p:sp>
        <p:grpSp>
          <p:nvGrpSpPr>
            <p:cNvPr id="4151" name="Google Shape;4151;p61"/>
            <p:cNvGrpSpPr/>
            <p:nvPr/>
          </p:nvGrpSpPr>
          <p:grpSpPr>
            <a:xfrm>
              <a:off x="6121401" y="2825206"/>
              <a:ext cx="382588" cy="322263"/>
              <a:chOff x="4800600" y="1620145"/>
              <a:chExt cx="382588" cy="322263"/>
            </a:xfrm>
          </p:grpSpPr>
          <p:sp>
            <p:nvSpPr>
              <p:cNvPr id="4152" name="Google Shape;4152;p61"/>
              <p:cNvSpPr/>
              <p:nvPr/>
            </p:nvSpPr>
            <p:spPr>
              <a:xfrm>
                <a:off x="4829175" y="1620145"/>
                <a:ext cx="320675" cy="236538"/>
              </a:xfrm>
              <a:custGeom>
                <a:avLst/>
                <a:gdLst/>
                <a:ahLst/>
                <a:cxnLst/>
                <a:rect l="l" t="t" r="r" b="b"/>
                <a:pathLst>
                  <a:path w="90" h="66" extrusionOk="0">
                    <a:moveTo>
                      <a:pt x="6" y="66"/>
                    </a:moveTo>
                    <a:cubicBezTo>
                      <a:pt x="85" y="66"/>
                      <a:pt x="85" y="66"/>
                      <a:pt x="85" y="66"/>
                    </a:cubicBezTo>
                    <a:cubicBezTo>
                      <a:pt x="88" y="66"/>
                      <a:pt x="90" y="63"/>
                      <a:pt x="90" y="60"/>
                    </a:cubicBezTo>
                    <a:cubicBezTo>
                      <a:pt x="90" y="6"/>
                      <a:pt x="90" y="6"/>
                      <a:pt x="90" y="6"/>
                    </a:cubicBezTo>
                    <a:cubicBezTo>
                      <a:pt x="90" y="2"/>
                      <a:pt x="88" y="0"/>
                      <a:pt x="85" y="0"/>
                    </a:cubicBezTo>
                    <a:cubicBezTo>
                      <a:pt x="6" y="0"/>
                      <a:pt x="6" y="0"/>
                      <a:pt x="6" y="0"/>
                    </a:cubicBezTo>
                    <a:cubicBezTo>
                      <a:pt x="3" y="0"/>
                      <a:pt x="0" y="2"/>
                      <a:pt x="0" y="6"/>
                    </a:cubicBezTo>
                    <a:cubicBezTo>
                      <a:pt x="0" y="60"/>
                      <a:pt x="0" y="60"/>
                      <a:pt x="0" y="60"/>
                    </a:cubicBezTo>
                    <a:cubicBezTo>
                      <a:pt x="0" y="63"/>
                      <a:pt x="3" y="66"/>
                      <a:pt x="6" y="66"/>
                    </a:cubicBezTo>
                    <a:close/>
                    <a:moveTo>
                      <a:pt x="7" y="10"/>
                    </a:moveTo>
                    <a:cubicBezTo>
                      <a:pt x="7" y="8"/>
                      <a:pt x="8" y="6"/>
                      <a:pt x="10" y="6"/>
                    </a:cubicBezTo>
                    <a:cubicBezTo>
                      <a:pt x="80" y="6"/>
                      <a:pt x="80" y="6"/>
                      <a:pt x="80" y="6"/>
                    </a:cubicBezTo>
                    <a:cubicBezTo>
                      <a:pt x="82" y="6"/>
                      <a:pt x="84" y="8"/>
                      <a:pt x="84" y="10"/>
                    </a:cubicBezTo>
                    <a:cubicBezTo>
                      <a:pt x="84" y="56"/>
                      <a:pt x="84" y="56"/>
                      <a:pt x="84" y="56"/>
                    </a:cubicBezTo>
                    <a:cubicBezTo>
                      <a:pt x="84" y="58"/>
                      <a:pt x="82" y="59"/>
                      <a:pt x="80" y="59"/>
                    </a:cubicBezTo>
                    <a:cubicBezTo>
                      <a:pt x="10" y="59"/>
                      <a:pt x="10" y="59"/>
                      <a:pt x="10" y="59"/>
                    </a:cubicBezTo>
                    <a:cubicBezTo>
                      <a:pt x="8" y="59"/>
                      <a:pt x="7" y="58"/>
                      <a:pt x="7" y="56"/>
                    </a:cubicBezTo>
                    <a:lnTo>
                      <a:pt x="7" y="10"/>
                    </a:ln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3" name="Google Shape;4153;p61"/>
              <p:cNvSpPr/>
              <p:nvPr/>
            </p:nvSpPr>
            <p:spPr>
              <a:xfrm>
                <a:off x="4800600" y="1870970"/>
                <a:ext cx="382588" cy="71438"/>
              </a:xfrm>
              <a:custGeom>
                <a:avLst/>
                <a:gdLst/>
                <a:ahLst/>
                <a:cxnLst/>
                <a:rect l="l" t="t" r="r" b="b"/>
                <a:pathLst>
                  <a:path w="107" h="20" extrusionOk="0">
                    <a:moveTo>
                      <a:pt x="105" y="8"/>
                    </a:moveTo>
                    <a:cubicBezTo>
                      <a:pt x="101" y="2"/>
                      <a:pt x="101" y="2"/>
                      <a:pt x="101" y="2"/>
                    </a:cubicBezTo>
                    <a:cubicBezTo>
                      <a:pt x="100" y="1"/>
                      <a:pt x="98" y="0"/>
                      <a:pt x="97" y="0"/>
                    </a:cubicBezTo>
                    <a:cubicBezTo>
                      <a:pt x="96" y="0"/>
                      <a:pt x="96" y="0"/>
                      <a:pt x="96" y="0"/>
                    </a:cubicBezTo>
                    <a:cubicBezTo>
                      <a:pt x="10" y="0"/>
                      <a:pt x="10" y="0"/>
                      <a:pt x="10" y="0"/>
                    </a:cubicBezTo>
                    <a:cubicBezTo>
                      <a:pt x="10" y="0"/>
                      <a:pt x="10" y="0"/>
                      <a:pt x="10" y="0"/>
                    </a:cubicBezTo>
                    <a:cubicBezTo>
                      <a:pt x="8" y="0"/>
                      <a:pt x="6" y="1"/>
                      <a:pt x="5" y="2"/>
                    </a:cubicBezTo>
                    <a:cubicBezTo>
                      <a:pt x="1" y="8"/>
                      <a:pt x="1" y="8"/>
                      <a:pt x="1" y="8"/>
                    </a:cubicBezTo>
                    <a:cubicBezTo>
                      <a:pt x="0" y="10"/>
                      <a:pt x="0" y="13"/>
                      <a:pt x="1" y="16"/>
                    </a:cubicBezTo>
                    <a:cubicBezTo>
                      <a:pt x="2" y="18"/>
                      <a:pt x="4" y="20"/>
                      <a:pt x="6" y="20"/>
                    </a:cubicBezTo>
                    <a:cubicBezTo>
                      <a:pt x="100" y="20"/>
                      <a:pt x="100" y="20"/>
                      <a:pt x="100" y="20"/>
                    </a:cubicBezTo>
                    <a:cubicBezTo>
                      <a:pt x="102" y="20"/>
                      <a:pt x="104" y="18"/>
                      <a:pt x="105" y="16"/>
                    </a:cubicBezTo>
                    <a:cubicBezTo>
                      <a:pt x="107" y="13"/>
                      <a:pt x="106" y="10"/>
                      <a:pt x="105" y="8"/>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96"/>
                                        </p:tgtEl>
                                        <p:attrNameLst>
                                          <p:attrName>style.visibility</p:attrName>
                                        </p:attrNameLst>
                                      </p:cBhvr>
                                      <p:to>
                                        <p:strVal val="visible"/>
                                      </p:to>
                                    </p:set>
                                    <p:animEffect transition="in" filter="fade">
                                      <p:cBhvr>
                                        <p:cTn id="7" dur="500"/>
                                        <p:tgtEl>
                                          <p:spTgt spid="4096"/>
                                        </p:tgtEl>
                                      </p:cBhvr>
                                    </p:animEffect>
                                  </p:childTnLst>
                                </p:cTn>
                              </p:par>
                              <p:par>
                                <p:cTn id="8" presetID="10" presetClass="entr" presetSubtype="0" fill="hold" nodeType="withEffect">
                                  <p:stCondLst>
                                    <p:cond delay="300"/>
                                  </p:stCondLst>
                                  <p:childTnLst>
                                    <p:set>
                                      <p:cBhvr>
                                        <p:cTn id="9" dur="1" fill="hold">
                                          <p:stCondLst>
                                            <p:cond delay="0"/>
                                          </p:stCondLst>
                                        </p:cTn>
                                        <p:tgtEl>
                                          <p:spTgt spid="4097">
                                            <p:txEl>
                                              <p:pRg st="0" end="0"/>
                                            </p:txEl>
                                          </p:spTgt>
                                        </p:tgtEl>
                                        <p:attrNameLst>
                                          <p:attrName>style.visibility</p:attrName>
                                        </p:attrNameLst>
                                      </p:cBhvr>
                                      <p:to>
                                        <p:strVal val="visible"/>
                                      </p:to>
                                    </p:set>
                                    <p:animEffect transition="in" filter="fade">
                                      <p:cBhvr>
                                        <p:cTn id="10" dur="500"/>
                                        <p:tgtEl>
                                          <p:spTgt spid="4097">
                                            <p:txEl>
                                              <p:pRg st="0" end="0"/>
                                            </p:txEl>
                                          </p:spTgt>
                                        </p:tgtEl>
                                      </p:cBhvr>
                                    </p:animEffect>
                                  </p:childTnLst>
                                </p:cTn>
                              </p:par>
                              <p:par>
                                <p:cTn id="11" presetID="10" presetClass="entr" presetSubtype="0" fill="hold" nodeType="withEffect">
                                  <p:stCondLst>
                                    <p:cond delay="900"/>
                                  </p:stCondLst>
                                  <p:childTnLst>
                                    <p:set>
                                      <p:cBhvr>
                                        <p:cTn id="12" dur="1" fill="hold">
                                          <p:stCondLst>
                                            <p:cond delay="0"/>
                                          </p:stCondLst>
                                        </p:cTn>
                                        <p:tgtEl>
                                          <p:spTgt spid="4098"/>
                                        </p:tgtEl>
                                        <p:attrNameLst>
                                          <p:attrName>style.visibility</p:attrName>
                                        </p:attrNameLst>
                                      </p:cBhvr>
                                      <p:to>
                                        <p:strVal val="visible"/>
                                      </p:to>
                                    </p:set>
                                    <p:animEffect transition="in" filter="fade">
                                      <p:cBhvr>
                                        <p:cTn id="13" dur="1000"/>
                                        <p:tgtEl>
                                          <p:spTgt spid="4098"/>
                                        </p:tgtEl>
                                      </p:cBhvr>
                                    </p:animEffect>
                                  </p:childTnLst>
                                </p:cTn>
                              </p:par>
                              <p:par>
                                <p:cTn id="14" presetID="10" presetClass="entr" presetSubtype="0" fill="hold" nodeType="withEffect">
                                  <p:stCondLst>
                                    <p:cond delay="2000"/>
                                  </p:stCondLst>
                                  <p:childTnLst>
                                    <p:set>
                                      <p:cBhvr>
                                        <p:cTn id="15" dur="1" fill="hold">
                                          <p:stCondLst>
                                            <p:cond delay="0"/>
                                          </p:stCondLst>
                                        </p:cTn>
                                        <p:tgtEl>
                                          <p:spTgt spid="4099"/>
                                        </p:tgtEl>
                                        <p:attrNameLst>
                                          <p:attrName>style.visibility</p:attrName>
                                        </p:attrNameLst>
                                      </p:cBhvr>
                                      <p:to>
                                        <p:strVal val="visible"/>
                                      </p:to>
                                    </p:set>
                                    <p:animEffect transition="in" filter="fade">
                                      <p:cBhvr>
                                        <p:cTn id="16" dur="500"/>
                                        <p:tgtEl>
                                          <p:spTgt spid="4099"/>
                                        </p:tgtEl>
                                      </p:cBhvr>
                                    </p:animEffect>
                                  </p:childTnLst>
                                </p:cTn>
                              </p:par>
                              <p:par>
                                <p:cTn id="17" presetID="10" presetClass="entr" presetSubtype="0" fill="hold" nodeType="withEffect">
                                  <p:stCondLst>
                                    <p:cond delay="2600"/>
                                  </p:stCondLst>
                                  <p:childTnLst>
                                    <p:set>
                                      <p:cBhvr>
                                        <p:cTn id="18" dur="1" fill="hold">
                                          <p:stCondLst>
                                            <p:cond delay="0"/>
                                          </p:stCondLst>
                                        </p:cTn>
                                        <p:tgtEl>
                                          <p:spTgt spid="4109"/>
                                        </p:tgtEl>
                                        <p:attrNameLst>
                                          <p:attrName>style.visibility</p:attrName>
                                        </p:attrNameLst>
                                      </p:cBhvr>
                                      <p:to>
                                        <p:strVal val="visible"/>
                                      </p:to>
                                    </p:set>
                                    <p:animEffect transition="in" filter="fade">
                                      <p:cBhvr>
                                        <p:cTn id="19" dur="500"/>
                                        <p:tgtEl>
                                          <p:spTgt spid="4109"/>
                                        </p:tgtEl>
                                      </p:cBhvr>
                                    </p:animEffect>
                                  </p:childTnLst>
                                </p:cTn>
                              </p:par>
                              <p:par>
                                <p:cTn id="20" presetID="10" presetClass="entr" presetSubtype="0" fill="hold" nodeType="withEffect">
                                  <p:stCondLst>
                                    <p:cond delay="3300"/>
                                  </p:stCondLst>
                                  <p:childTnLst>
                                    <p:set>
                                      <p:cBhvr>
                                        <p:cTn id="21" dur="1" fill="hold">
                                          <p:stCondLst>
                                            <p:cond delay="0"/>
                                          </p:stCondLst>
                                        </p:cTn>
                                        <p:tgtEl>
                                          <p:spTgt spid="4116"/>
                                        </p:tgtEl>
                                        <p:attrNameLst>
                                          <p:attrName>style.visibility</p:attrName>
                                        </p:attrNameLst>
                                      </p:cBhvr>
                                      <p:to>
                                        <p:strVal val="visible"/>
                                      </p:to>
                                    </p:set>
                                    <p:animEffect transition="in" filter="fade">
                                      <p:cBhvr>
                                        <p:cTn id="22" dur="500"/>
                                        <p:tgtEl>
                                          <p:spTgt spid="4116"/>
                                        </p:tgtEl>
                                      </p:cBhvr>
                                    </p:animEffect>
                                  </p:childTnLst>
                                </p:cTn>
                              </p:par>
                              <p:par>
                                <p:cTn id="23" presetID="10" presetClass="entr" presetSubtype="0" fill="hold" nodeType="withEffect">
                                  <p:stCondLst>
                                    <p:cond delay="3900"/>
                                  </p:stCondLst>
                                  <p:childTnLst>
                                    <p:set>
                                      <p:cBhvr>
                                        <p:cTn id="24" dur="1" fill="hold">
                                          <p:stCondLst>
                                            <p:cond delay="0"/>
                                          </p:stCondLst>
                                        </p:cTn>
                                        <p:tgtEl>
                                          <p:spTgt spid="4124"/>
                                        </p:tgtEl>
                                        <p:attrNameLst>
                                          <p:attrName>style.visibility</p:attrName>
                                        </p:attrNameLst>
                                      </p:cBhvr>
                                      <p:to>
                                        <p:strVal val="visible"/>
                                      </p:to>
                                    </p:set>
                                    <p:animEffect transition="in" filter="fade">
                                      <p:cBhvr>
                                        <p:cTn id="25" dur="500"/>
                                        <p:tgtEl>
                                          <p:spTgt spid="4124"/>
                                        </p:tgtEl>
                                      </p:cBhvr>
                                    </p:animEffect>
                                  </p:childTnLst>
                                </p:cTn>
                              </p:par>
                              <p:par>
                                <p:cTn id="26" presetID="10" presetClass="entr" presetSubtype="0" fill="hold" nodeType="withEffect">
                                  <p:stCondLst>
                                    <p:cond delay="4800"/>
                                  </p:stCondLst>
                                  <p:childTnLst>
                                    <p:set>
                                      <p:cBhvr>
                                        <p:cTn id="27" dur="1" fill="hold">
                                          <p:stCondLst>
                                            <p:cond delay="0"/>
                                          </p:stCondLst>
                                        </p:cTn>
                                        <p:tgtEl>
                                          <p:spTgt spid="4133"/>
                                        </p:tgtEl>
                                        <p:attrNameLst>
                                          <p:attrName>style.visibility</p:attrName>
                                        </p:attrNameLst>
                                      </p:cBhvr>
                                      <p:to>
                                        <p:strVal val="visible"/>
                                      </p:to>
                                    </p:set>
                                    <p:animEffect transition="in" filter="fade">
                                      <p:cBhvr>
                                        <p:cTn id="28" dur="1000"/>
                                        <p:tgtEl>
                                          <p:spTgt spid="4133"/>
                                        </p:tgtEl>
                                      </p:cBhvr>
                                    </p:animEffect>
                                  </p:childTnLst>
                                </p:cTn>
                              </p:par>
                              <p:par>
                                <p:cTn id="29" presetID="10" presetClass="entr" presetSubtype="0" fill="hold" nodeType="withEffect">
                                  <p:stCondLst>
                                    <p:cond delay="5800"/>
                                  </p:stCondLst>
                                  <p:childTnLst>
                                    <p:set>
                                      <p:cBhvr>
                                        <p:cTn id="30" dur="1" fill="hold">
                                          <p:stCondLst>
                                            <p:cond delay="0"/>
                                          </p:stCondLst>
                                        </p:cTn>
                                        <p:tgtEl>
                                          <p:spTgt spid="4132"/>
                                        </p:tgtEl>
                                        <p:attrNameLst>
                                          <p:attrName>style.visibility</p:attrName>
                                        </p:attrNameLst>
                                      </p:cBhvr>
                                      <p:to>
                                        <p:strVal val="visible"/>
                                      </p:to>
                                    </p:set>
                                    <p:animEffect transition="in" filter="fade">
                                      <p:cBhvr>
                                        <p:cTn id="31" dur="1000"/>
                                        <p:tgtEl>
                                          <p:spTgt spid="4132"/>
                                        </p:tgtEl>
                                      </p:cBhvr>
                                    </p:animEffect>
                                  </p:childTnLst>
                                </p:cTn>
                              </p:par>
                              <p:par>
                                <p:cTn id="32" presetID="10" presetClass="entr" presetSubtype="0" fill="hold" nodeType="withEffect">
                                  <p:stCondLst>
                                    <p:cond delay="7100"/>
                                  </p:stCondLst>
                                  <p:childTnLst>
                                    <p:set>
                                      <p:cBhvr>
                                        <p:cTn id="33" dur="1" fill="hold">
                                          <p:stCondLst>
                                            <p:cond delay="0"/>
                                          </p:stCondLst>
                                        </p:cTn>
                                        <p:tgtEl>
                                          <p:spTgt spid="4140"/>
                                        </p:tgtEl>
                                        <p:attrNameLst>
                                          <p:attrName>style.visibility</p:attrName>
                                        </p:attrNameLst>
                                      </p:cBhvr>
                                      <p:to>
                                        <p:strVal val="visible"/>
                                      </p:to>
                                    </p:set>
                                    <p:animEffect transition="in" filter="fade">
                                      <p:cBhvr>
                                        <p:cTn id="34" dur="500"/>
                                        <p:tgtEl>
                                          <p:spTgt spid="4140"/>
                                        </p:tgtEl>
                                      </p:cBhvr>
                                    </p:animEffect>
                                  </p:childTnLst>
                                </p:cTn>
                              </p:par>
                              <p:par>
                                <p:cTn id="35" presetID="2" presetClass="entr" presetSubtype="8" fill="hold" nodeType="withEffect">
                                  <p:stCondLst>
                                    <p:cond delay="7700"/>
                                  </p:stCondLst>
                                  <p:childTnLst>
                                    <p:set>
                                      <p:cBhvr>
                                        <p:cTn id="36" dur="1" fill="hold">
                                          <p:stCondLst>
                                            <p:cond delay="0"/>
                                          </p:stCondLst>
                                        </p:cTn>
                                        <p:tgtEl>
                                          <p:spTgt spid="4139"/>
                                        </p:tgtEl>
                                        <p:attrNameLst>
                                          <p:attrName>style.visibility</p:attrName>
                                        </p:attrNameLst>
                                      </p:cBhvr>
                                      <p:to>
                                        <p:strVal val="visible"/>
                                      </p:to>
                                    </p:set>
                                    <p:anim calcmode="lin" valueType="num">
                                      <p:cBhvr additive="base">
                                        <p:cTn id="37" dur="500"/>
                                        <p:tgtEl>
                                          <p:spTgt spid="4139"/>
                                        </p:tgtEl>
                                        <p:attrNameLst>
                                          <p:attrName>ppt_x</p:attrName>
                                        </p:attrNameLst>
                                      </p:cBhvr>
                                      <p:tavLst>
                                        <p:tav tm="0">
                                          <p:val>
                                            <p:strVal val="#ppt_x-1"/>
                                          </p:val>
                                        </p:tav>
                                        <p:tav tm="100000">
                                          <p:val>
                                            <p:strVal val="#ppt_x"/>
                                          </p:val>
                                        </p:tav>
                                      </p:tavLst>
                                    </p:anim>
                                  </p:childTnLst>
                                </p:cTn>
                              </p:par>
                              <p:par>
                                <p:cTn id="38" presetID="10" presetClass="entr" presetSubtype="0" fill="hold" nodeType="withEffect">
                                  <p:stCondLst>
                                    <p:cond delay="8400"/>
                                  </p:stCondLst>
                                  <p:childTnLst>
                                    <p:set>
                                      <p:cBhvr>
                                        <p:cTn id="39" dur="1" fill="hold">
                                          <p:stCondLst>
                                            <p:cond delay="0"/>
                                          </p:stCondLst>
                                        </p:cTn>
                                        <p:tgtEl>
                                          <p:spTgt spid="4149"/>
                                        </p:tgtEl>
                                        <p:attrNameLst>
                                          <p:attrName>style.visibility</p:attrName>
                                        </p:attrNameLst>
                                      </p:cBhvr>
                                      <p:to>
                                        <p:strVal val="visible"/>
                                      </p:to>
                                    </p:set>
                                    <p:animEffect transition="in" filter="fade">
                                      <p:cBhvr>
                                        <p:cTn id="40" dur="600"/>
                                        <p:tgtEl>
                                          <p:spTgt spid="4149"/>
                                        </p:tgtEl>
                                      </p:cBhvr>
                                    </p:animEffect>
                                  </p:childTnLst>
                                </p:cTn>
                              </p:par>
                              <p:par>
                                <p:cTn id="41" presetID="10" presetClass="entr" presetSubtype="0" fill="hold" nodeType="withEffect">
                                  <p:stCondLst>
                                    <p:cond delay="9400"/>
                                  </p:stCondLst>
                                  <p:childTnLst>
                                    <p:set>
                                      <p:cBhvr>
                                        <p:cTn id="42" dur="1" fill="hold">
                                          <p:stCondLst>
                                            <p:cond delay="0"/>
                                          </p:stCondLst>
                                        </p:cTn>
                                        <p:tgtEl>
                                          <p:spTgt spid="4148"/>
                                        </p:tgtEl>
                                        <p:attrNameLst>
                                          <p:attrName>style.visibility</p:attrName>
                                        </p:attrNameLst>
                                      </p:cBhvr>
                                      <p:to>
                                        <p:strVal val="visible"/>
                                      </p:to>
                                    </p:set>
                                    <p:animEffect transition="in" filter="fade">
                                      <p:cBhvr>
                                        <p:cTn id="43" dur="500"/>
                                        <p:tgtEl>
                                          <p:spTgt spid="4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157"/>
        <p:cNvGrpSpPr/>
        <p:nvPr/>
      </p:nvGrpSpPr>
      <p:grpSpPr>
        <a:xfrm>
          <a:off x="0" y="0"/>
          <a:ext cx="0" cy="0"/>
          <a:chOff x="0" y="0"/>
          <a:chExt cx="0" cy="0"/>
        </a:xfrm>
      </p:grpSpPr>
      <p:sp>
        <p:nvSpPr>
          <p:cNvPr id="4158" name="Google Shape;4158;p62"/>
          <p:cNvSpPr txBox="1"/>
          <p:nvPr/>
        </p:nvSpPr>
        <p:spPr>
          <a:xfrm>
            <a:off x="304800" y="361951"/>
            <a:ext cx="7848600" cy="475856"/>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400" i="1">
                <a:solidFill>
                  <a:srgbClr val="FFC000"/>
                </a:solidFill>
                <a:latin typeface="Calibri"/>
                <a:ea typeface="Calibri"/>
                <a:cs typeface="Calibri"/>
                <a:sym typeface="Calibri"/>
              </a:rPr>
              <a:t>infographic </a:t>
            </a:r>
            <a:r>
              <a:rPr lang="en-US" sz="2400" i="1">
                <a:solidFill>
                  <a:srgbClr val="262626"/>
                </a:solidFill>
                <a:latin typeface="Calibri"/>
                <a:ea typeface="Calibri"/>
                <a:cs typeface="Calibri"/>
                <a:sym typeface="Calibri"/>
              </a:rPr>
              <a:t>gear</a:t>
            </a:r>
            <a:endParaRPr sz="2400" i="1">
              <a:solidFill>
                <a:srgbClr val="262626"/>
              </a:solidFill>
              <a:latin typeface="Calibri"/>
              <a:ea typeface="Calibri"/>
              <a:cs typeface="Calibri"/>
              <a:sym typeface="Calibri"/>
            </a:endParaRPr>
          </a:p>
        </p:txBody>
      </p:sp>
      <p:sp>
        <p:nvSpPr>
          <p:cNvPr id="4159" name="Google Shape;4159;p62"/>
          <p:cNvSpPr txBox="1"/>
          <p:nvPr/>
        </p:nvSpPr>
        <p:spPr>
          <a:xfrm>
            <a:off x="2025268" y="694551"/>
            <a:ext cx="4267200"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b="1" i="1">
                <a:solidFill>
                  <a:srgbClr val="A5A5A5"/>
                </a:solidFill>
                <a:latin typeface="Calibri"/>
                <a:ea typeface="Calibri"/>
                <a:cs typeface="Calibri"/>
                <a:sym typeface="Calibri"/>
              </a:rPr>
              <a:t>We</a:t>
            </a:r>
            <a:r>
              <a:rPr lang="en-US" sz="1200" i="1">
                <a:solidFill>
                  <a:srgbClr val="A5A5A5"/>
                </a:solidFill>
                <a:latin typeface="Calibri"/>
                <a:ea typeface="Calibri"/>
                <a:cs typeface="Calibri"/>
                <a:sym typeface="Calibri"/>
              </a:rPr>
              <a:t> promise to make your </a:t>
            </a:r>
            <a:r>
              <a:rPr lang="en-US" sz="1200" b="1" i="1">
                <a:solidFill>
                  <a:srgbClr val="A0C6A2"/>
                </a:solidFill>
                <a:latin typeface="Calibri"/>
                <a:ea typeface="Calibri"/>
                <a:cs typeface="Calibri"/>
                <a:sym typeface="Calibri"/>
              </a:rPr>
              <a:t>life success</a:t>
            </a:r>
            <a:endParaRPr sz="1200" b="1" i="1">
              <a:solidFill>
                <a:srgbClr val="A0C6A2"/>
              </a:solidFill>
              <a:latin typeface="Calibri"/>
              <a:ea typeface="Calibri"/>
              <a:cs typeface="Calibri"/>
              <a:sym typeface="Calibri"/>
            </a:endParaRPr>
          </a:p>
        </p:txBody>
      </p:sp>
      <p:grpSp>
        <p:nvGrpSpPr>
          <p:cNvPr id="4160" name="Google Shape;4160;p62"/>
          <p:cNvGrpSpPr/>
          <p:nvPr/>
        </p:nvGrpSpPr>
        <p:grpSpPr>
          <a:xfrm>
            <a:off x="1677931" y="515880"/>
            <a:ext cx="6062777" cy="4210134"/>
            <a:chOff x="548" y="488"/>
            <a:chExt cx="3963" cy="2752"/>
          </a:xfrm>
        </p:grpSpPr>
        <p:sp>
          <p:nvSpPr>
            <p:cNvPr id="4161" name="Google Shape;4161;p62"/>
            <p:cNvSpPr/>
            <p:nvPr/>
          </p:nvSpPr>
          <p:spPr>
            <a:xfrm>
              <a:off x="1979" y="2102"/>
              <a:ext cx="1027" cy="1028"/>
            </a:xfrm>
            <a:custGeom>
              <a:avLst/>
              <a:gdLst/>
              <a:ahLst/>
              <a:cxnLst/>
              <a:rect l="l" t="t" r="r" b="b"/>
              <a:pathLst>
                <a:path w="856" h="857" extrusionOk="0">
                  <a:moveTo>
                    <a:pt x="428" y="0"/>
                  </a:moveTo>
                  <a:cubicBezTo>
                    <a:pt x="192" y="0"/>
                    <a:pt x="0" y="192"/>
                    <a:pt x="0" y="429"/>
                  </a:cubicBezTo>
                  <a:cubicBezTo>
                    <a:pt x="0" y="665"/>
                    <a:pt x="192" y="857"/>
                    <a:pt x="428" y="857"/>
                  </a:cubicBezTo>
                  <a:cubicBezTo>
                    <a:pt x="664" y="857"/>
                    <a:pt x="856" y="665"/>
                    <a:pt x="856" y="429"/>
                  </a:cubicBezTo>
                  <a:cubicBezTo>
                    <a:pt x="856" y="192"/>
                    <a:pt x="664" y="0"/>
                    <a:pt x="428" y="0"/>
                  </a:cubicBezTo>
                  <a:close/>
                  <a:moveTo>
                    <a:pt x="428" y="602"/>
                  </a:moveTo>
                  <a:cubicBezTo>
                    <a:pt x="332" y="602"/>
                    <a:pt x="254" y="524"/>
                    <a:pt x="254" y="429"/>
                  </a:cubicBezTo>
                  <a:cubicBezTo>
                    <a:pt x="254" y="333"/>
                    <a:pt x="332" y="255"/>
                    <a:pt x="428" y="255"/>
                  </a:cubicBezTo>
                  <a:cubicBezTo>
                    <a:pt x="524" y="255"/>
                    <a:pt x="601" y="333"/>
                    <a:pt x="601" y="429"/>
                  </a:cubicBezTo>
                  <a:cubicBezTo>
                    <a:pt x="601" y="524"/>
                    <a:pt x="524" y="602"/>
                    <a:pt x="428" y="602"/>
                  </a:cubicBezTo>
                  <a:close/>
                </a:path>
              </a:pathLst>
            </a:custGeom>
            <a:solidFill>
              <a:srgbClr val="1E1E1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2" name="Google Shape;4162;p62"/>
            <p:cNvSpPr/>
            <p:nvPr/>
          </p:nvSpPr>
          <p:spPr>
            <a:xfrm>
              <a:off x="1869" y="1991"/>
              <a:ext cx="1246" cy="1249"/>
            </a:xfrm>
            <a:custGeom>
              <a:avLst/>
              <a:gdLst/>
              <a:ahLst/>
              <a:cxnLst/>
              <a:rect l="l" t="t" r="r" b="b"/>
              <a:pathLst>
                <a:path w="1039" h="1041" extrusionOk="0">
                  <a:moveTo>
                    <a:pt x="1030" y="532"/>
                  </a:moveTo>
                  <a:cubicBezTo>
                    <a:pt x="1032" y="531"/>
                    <a:pt x="1035" y="530"/>
                    <a:pt x="1036" y="528"/>
                  </a:cubicBezTo>
                  <a:cubicBezTo>
                    <a:pt x="1038" y="526"/>
                    <a:pt x="1039" y="523"/>
                    <a:pt x="1039" y="521"/>
                  </a:cubicBezTo>
                  <a:cubicBezTo>
                    <a:pt x="1039" y="518"/>
                    <a:pt x="1038" y="515"/>
                    <a:pt x="1036" y="513"/>
                  </a:cubicBezTo>
                  <a:cubicBezTo>
                    <a:pt x="1035" y="511"/>
                    <a:pt x="1032" y="510"/>
                    <a:pt x="1030" y="509"/>
                  </a:cubicBezTo>
                  <a:cubicBezTo>
                    <a:pt x="1026" y="509"/>
                    <a:pt x="1011" y="508"/>
                    <a:pt x="997" y="506"/>
                  </a:cubicBezTo>
                  <a:cubicBezTo>
                    <a:pt x="997" y="499"/>
                    <a:pt x="997" y="492"/>
                    <a:pt x="996" y="485"/>
                  </a:cubicBezTo>
                  <a:cubicBezTo>
                    <a:pt x="1010" y="482"/>
                    <a:pt x="1025" y="479"/>
                    <a:pt x="1028" y="478"/>
                  </a:cubicBezTo>
                  <a:cubicBezTo>
                    <a:pt x="1031" y="478"/>
                    <a:pt x="1033" y="476"/>
                    <a:pt x="1034" y="474"/>
                  </a:cubicBezTo>
                  <a:cubicBezTo>
                    <a:pt x="1036" y="472"/>
                    <a:pt x="1037" y="469"/>
                    <a:pt x="1036" y="466"/>
                  </a:cubicBezTo>
                  <a:cubicBezTo>
                    <a:pt x="1036" y="463"/>
                    <a:pt x="1035" y="461"/>
                    <a:pt x="1033" y="459"/>
                  </a:cubicBezTo>
                  <a:cubicBezTo>
                    <a:pt x="1031" y="457"/>
                    <a:pt x="1028" y="456"/>
                    <a:pt x="1026" y="456"/>
                  </a:cubicBezTo>
                  <a:cubicBezTo>
                    <a:pt x="1022" y="456"/>
                    <a:pt x="1007" y="456"/>
                    <a:pt x="993" y="456"/>
                  </a:cubicBezTo>
                  <a:cubicBezTo>
                    <a:pt x="992" y="449"/>
                    <a:pt x="991" y="442"/>
                    <a:pt x="990" y="435"/>
                  </a:cubicBezTo>
                  <a:cubicBezTo>
                    <a:pt x="1003" y="431"/>
                    <a:pt x="1018" y="426"/>
                    <a:pt x="1021" y="425"/>
                  </a:cubicBezTo>
                  <a:cubicBezTo>
                    <a:pt x="1023" y="425"/>
                    <a:pt x="1025" y="423"/>
                    <a:pt x="1027" y="420"/>
                  </a:cubicBezTo>
                  <a:cubicBezTo>
                    <a:pt x="1028" y="418"/>
                    <a:pt x="1028" y="415"/>
                    <a:pt x="1028" y="412"/>
                  </a:cubicBezTo>
                  <a:cubicBezTo>
                    <a:pt x="1027" y="410"/>
                    <a:pt x="1026" y="407"/>
                    <a:pt x="1024" y="406"/>
                  </a:cubicBezTo>
                  <a:cubicBezTo>
                    <a:pt x="1022" y="404"/>
                    <a:pt x="1019" y="403"/>
                    <a:pt x="1016" y="403"/>
                  </a:cubicBezTo>
                  <a:cubicBezTo>
                    <a:pt x="1013" y="404"/>
                    <a:pt x="998" y="405"/>
                    <a:pt x="984" y="407"/>
                  </a:cubicBezTo>
                  <a:cubicBezTo>
                    <a:pt x="982" y="400"/>
                    <a:pt x="981" y="393"/>
                    <a:pt x="979" y="386"/>
                  </a:cubicBezTo>
                  <a:cubicBezTo>
                    <a:pt x="991" y="381"/>
                    <a:pt x="1005" y="375"/>
                    <a:pt x="1008" y="373"/>
                  </a:cubicBezTo>
                  <a:cubicBezTo>
                    <a:pt x="1011" y="372"/>
                    <a:pt x="1013" y="370"/>
                    <a:pt x="1014" y="368"/>
                  </a:cubicBezTo>
                  <a:cubicBezTo>
                    <a:pt x="1015" y="365"/>
                    <a:pt x="1015" y="362"/>
                    <a:pt x="1014" y="360"/>
                  </a:cubicBezTo>
                  <a:cubicBezTo>
                    <a:pt x="1013" y="357"/>
                    <a:pt x="1011" y="355"/>
                    <a:pt x="1009" y="353"/>
                  </a:cubicBezTo>
                  <a:cubicBezTo>
                    <a:pt x="1007" y="352"/>
                    <a:pt x="1004" y="351"/>
                    <a:pt x="1001" y="352"/>
                  </a:cubicBezTo>
                  <a:cubicBezTo>
                    <a:pt x="998" y="353"/>
                    <a:pt x="983" y="356"/>
                    <a:pt x="970" y="359"/>
                  </a:cubicBezTo>
                  <a:cubicBezTo>
                    <a:pt x="967" y="352"/>
                    <a:pt x="965" y="346"/>
                    <a:pt x="962" y="339"/>
                  </a:cubicBezTo>
                  <a:cubicBezTo>
                    <a:pt x="974" y="332"/>
                    <a:pt x="987" y="325"/>
                    <a:pt x="990" y="323"/>
                  </a:cubicBezTo>
                  <a:cubicBezTo>
                    <a:pt x="993" y="322"/>
                    <a:pt x="994" y="319"/>
                    <a:pt x="995" y="317"/>
                  </a:cubicBezTo>
                  <a:cubicBezTo>
                    <a:pt x="996" y="314"/>
                    <a:pt x="996" y="311"/>
                    <a:pt x="994" y="309"/>
                  </a:cubicBezTo>
                  <a:cubicBezTo>
                    <a:pt x="993" y="306"/>
                    <a:pt x="991" y="304"/>
                    <a:pt x="989" y="303"/>
                  </a:cubicBezTo>
                  <a:cubicBezTo>
                    <a:pt x="986" y="302"/>
                    <a:pt x="984" y="302"/>
                    <a:pt x="981" y="303"/>
                  </a:cubicBezTo>
                  <a:cubicBezTo>
                    <a:pt x="978" y="304"/>
                    <a:pt x="964" y="308"/>
                    <a:pt x="950" y="313"/>
                  </a:cubicBezTo>
                  <a:cubicBezTo>
                    <a:pt x="947" y="306"/>
                    <a:pt x="944" y="300"/>
                    <a:pt x="941" y="294"/>
                  </a:cubicBezTo>
                  <a:cubicBezTo>
                    <a:pt x="952" y="286"/>
                    <a:pt x="964" y="277"/>
                    <a:pt x="967" y="275"/>
                  </a:cubicBezTo>
                  <a:cubicBezTo>
                    <a:pt x="969" y="273"/>
                    <a:pt x="971" y="271"/>
                    <a:pt x="971" y="268"/>
                  </a:cubicBezTo>
                  <a:cubicBezTo>
                    <a:pt x="971" y="266"/>
                    <a:pt x="971" y="263"/>
                    <a:pt x="970" y="260"/>
                  </a:cubicBezTo>
                  <a:cubicBezTo>
                    <a:pt x="968" y="258"/>
                    <a:pt x="966" y="256"/>
                    <a:pt x="964" y="255"/>
                  </a:cubicBezTo>
                  <a:cubicBezTo>
                    <a:pt x="961" y="254"/>
                    <a:pt x="958" y="254"/>
                    <a:pt x="956" y="256"/>
                  </a:cubicBezTo>
                  <a:cubicBezTo>
                    <a:pt x="953" y="257"/>
                    <a:pt x="939" y="263"/>
                    <a:pt x="926" y="269"/>
                  </a:cubicBezTo>
                  <a:cubicBezTo>
                    <a:pt x="923" y="263"/>
                    <a:pt x="919" y="257"/>
                    <a:pt x="915" y="251"/>
                  </a:cubicBezTo>
                  <a:cubicBezTo>
                    <a:pt x="925" y="242"/>
                    <a:pt x="936" y="232"/>
                    <a:pt x="939" y="230"/>
                  </a:cubicBezTo>
                  <a:cubicBezTo>
                    <a:pt x="941" y="228"/>
                    <a:pt x="942" y="225"/>
                    <a:pt x="942" y="222"/>
                  </a:cubicBezTo>
                  <a:cubicBezTo>
                    <a:pt x="942" y="220"/>
                    <a:pt x="942" y="217"/>
                    <a:pt x="940" y="215"/>
                  </a:cubicBezTo>
                  <a:cubicBezTo>
                    <a:pt x="938" y="212"/>
                    <a:pt x="936" y="211"/>
                    <a:pt x="933" y="210"/>
                  </a:cubicBezTo>
                  <a:cubicBezTo>
                    <a:pt x="931" y="210"/>
                    <a:pt x="928" y="210"/>
                    <a:pt x="926" y="211"/>
                  </a:cubicBezTo>
                  <a:cubicBezTo>
                    <a:pt x="923" y="213"/>
                    <a:pt x="910" y="221"/>
                    <a:pt x="898" y="228"/>
                  </a:cubicBezTo>
                  <a:cubicBezTo>
                    <a:pt x="893" y="222"/>
                    <a:pt x="889" y="217"/>
                    <a:pt x="884" y="211"/>
                  </a:cubicBezTo>
                  <a:cubicBezTo>
                    <a:pt x="894" y="201"/>
                    <a:pt x="904" y="190"/>
                    <a:pt x="906" y="187"/>
                  </a:cubicBezTo>
                  <a:cubicBezTo>
                    <a:pt x="908" y="185"/>
                    <a:pt x="909" y="182"/>
                    <a:pt x="909" y="180"/>
                  </a:cubicBezTo>
                  <a:cubicBezTo>
                    <a:pt x="909" y="177"/>
                    <a:pt x="908" y="174"/>
                    <a:pt x="906" y="172"/>
                  </a:cubicBezTo>
                  <a:cubicBezTo>
                    <a:pt x="904" y="170"/>
                    <a:pt x="901" y="169"/>
                    <a:pt x="899" y="169"/>
                  </a:cubicBezTo>
                  <a:cubicBezTo>
                    <a:pt x="896" y="168"/>
                    <a:pt x="893" y="169"/>
                    <a:pt x="891" y="171"/>
                  </a:cubicBezTo>
                  <a:cubicBezTo>
                    <a:pt x="889" y="172"/>
                    <a:pt x="876" y="181"/>
                    <a:pt x="865" y="190"/>
                  </a:cubicBezTo>
                  <a:cubicBezTo>
                    <a:pt x="860" y="185"/>
                    <a:pt x="855" y="180"/>
                    <a:pt x="850" y="175"/>
                  </a:cubicBezTo>
                  <a:cubicBezTo>
                    <a:pt x="858" y="163"/>
                    <a:pt x="867" y="151"/>
                    <a:pt x="869" y="149"/>
                  </a:cubicBezTo>
                  <a:cubicBezTo>
                    <a:pt x="871" y="146"/>
                    <a:pt x="871" y="144"/>
                    <a:pt x="871" y="141"/>
                  </a:cubicBezTo>
                  <a:cubicBezTo>
                    <a:pt x="871" y="138"/>
                    <a:pt x="870" y="136"/>
                    <a:pt x="867" y="134"/>
                  </a:cubicBezTo>
                  <a:cubicBezTo>
                    <a:pt x="865" y="132"/>
                    <a:pt x="863" y="131"/>
                    <a:pt x="860" y="131"/>
                  </a:cubicBezTo>
                  <a:cubicBezTo>
                    <a:pt x="857" y="131"/>
                    <a:pt x="855" y="132"/>
                    <a:pt x="853" y="134"/>
                  </a:cubicBezTo>
                  <a:cubicBezTo>
                    <a:pt x="850" y="136"/>
                    <a:pt x="839" y="146"/>
                    <a:pt x="829" y="155"/>
                  </a:cubicBezTo>
                  <a:cubicBezTo>
                    <a:pt x="823" y="151"/>
                    <a:pt x="818" y="146"/>
                    <a:pt x="812" y="142"/>
                  </a:cubicBezTo>
                  <a:cubicBezTo>
                    <a:pt x="819" y="130"/>
                    <a:pt x="827" y="117"/>
                    <a:pt x="829" y="114"/>
                  </a:cubicBezTo>
                  <a:cubicBezTo>
                    <a:pt x="830" y="112"/>
                    <a:pt x="830" y="109"/>
                    <a:pt x="830" y="106"/>
                  </a:cubicBezTo>
                  <a:cubicBezTo>
                    <a:pt x="829" y="104"/>
                    <a:pt x="827" y="101"/>
                    <a:pt x="825" y="100"/>
                  </a:cubicBezTo>
                  <a:cubicBezTo>
                    <a:pt x="823" y="98"/>
                    <a:pt x="820" y="97"/>
                    <a:pt x="818" y="97"/>
                  </a:cubicBezTo>
                  <a:cubicBezTo>
                    <a:pt x="815" y="98"/>
                    <a:pt x="812" y="99"/>
                    <a:pt x="810" y="101"/>
                  </a:cubicBezTo>
                  <a:cubicBezTo>
                    <a:pt x="808" y="103"/>
                    <a:pt x="798" y="115"/>
                    <a:pt x="789" y="125"/>
                  </a:cubicBezTo>
                  <a:cubicBezTo>
                    <a:pt x="783" y="121"/>
                    <a:pt x="777" y="117"/>
                    <a:pt x="771" y="113"/>
                  </a:cubicBezTo>
                  <a:cubicBezTo>
                    <a:pt x="777" y="101"/>
                    <a:pt x="783" y="87"/>
                    <a:pt x="784" y="84"/>
                  </a:cubicBezTo>
                  <a:cubicBezTo>
                    <a:pt x="786" y="81"/>
                    <a:pt x="786" y="79"/>
                    <a:pt x="785" y="76"/>
                  </a:cubicBezTo>
                  <a:cubicBezTo>
                    <a:pt x="784" y="74"/>
                    <a:pt x="782" y="71"/>
                    <a:pt x="780" y="70"/>
                  </a:cubicBezTo>
                  <a:cubicBezTo>
                    <a:pt x="777" y="69"/>
                    <a:pt x="774" y="68"/>
                    <a:pt x="772" y="69"/>
                  </a:cubicBezTo>
                  <a:cubicBezTo>
                    <a:pt x="769" y="69"/>
                    <a:pt x="767" y="70"/>
                    <a:pt x="765" y="73"/>
                  </a:cubicBezTo>
                  <a:cubicBezTo>
                    <a:pt x="763" y="75"/>
                    <a:pt x="754" y="88"/>
                    <a:pt x="746" y="99"/>
                  </a:cubicBezTo>
                  <a:cubicBezTo>
                    <a:pt x="740" y="96"/>
                    <a:pt x="734" y="92"/>
                    <a:pt x="727" y="89"/>
                  </a:cubicBezTo>
                  <a:cubicBezTo>
                    <a:pt x="732" y="76"/>
                    <a:pt x="736" y="62"/>
                    <a:pt x="737" y="59"/>
                  </a:cubicBezTo>
                  <a:cubicBezTo>
                    <a:pt x="738" y="56"/>
                    <a:pt x="738" y="53"/>
                    <a:pt x="737" y="51"/>
                  </a:cubicBezTo>
                  <a:cubicBezTo>
                    <a:pt x="736" y="48"/>
                    <a:pt x="734" y="46"/>
                    <a:pt x="731" y="45"/>
                  </a:cubicBezTo>
                  <a:cubicBezTo>
                    <a:pt x="729" y="44"/>
                    <a:pt x="726" y="44"/>
                    <a:pt x="723" y="45"/>
                  </a:cubicBezTo>
                  <a:cubicBezTo>
                    <a:pt x="721" y="45"/>
                    <a:pt x="718" y="47"/>
                    <a:pt x="717" y="50"/>
                  </a:cubicBezTo>
                  <a:cubicBezTo>
                    <a:pt x="715" y="52"/>
                    <a:pt x="708" y="65"/>
                    <a:pt x="701" y="78"/>
                  </a:cubicBezTo>
                  <a:cubicBezTo>
                    <a:pt x="694" y="75"/>
                    <a:pt x="688" y="72"/>
                    <a:pt x="681" y="70"/>
                  </a:cubicBezTo>
                  <a:cubicBezTo>
                    <a:pt x="684" y="56"/>
                    <a:pt x="687" y="41"/>
                    <a:pt x="688" y="38"/>
                  </a:cubicBezTo>
                  <a:cubicBezTo>
                    <a:pt x="689" y="36"/>
                    <a:pt x="688" y="33"/>
                    <a:pt x="687" y="31"/>
                  </a:cubicBezTo>
                  <a:cubicBezTo>
                    <a:pt x="685" y="28"/>
                    <a:pt x="683" y="27"/>
                    <a:pt x="680" y="26"/>
                  </a:cubicBezTo>
                  <a:cubicBezTo>
                    <a:pt x="678" y="25"/>
                    <a:pt x="675" y="25"/>
                    <a:pt x="672" y="26"/>
                  </a:cubicBezTo>
                  <a:cubicBezTo>
                    <a:pt x="670" y="27"/>
                    <a:pt x="668" y="29"/>
                    <a:pt x="667" y="31"/>
                  </a:cubicBezTo>
                  <a:cubicBezTo>
                    <a:pt x="665" y="34"/>
                    <a:pt x="659" y="48"/>
                    <a:pt x="654" y="61"/>
                  </a:cubicBezTo>
                  <a:cubicBezTo>
                    <a:pt x="647" y="59"/>
                    <a:pt x="640" y="57"/>
                    <a:pt x="633" y="55"/>
                  </a:cubicBezTo>
                  <a:cubicBezTo>
                    <a:pt x="635" y="42"/>
                    <a:pt x="636" y="27"/>
                    <a:pt x="637" y="23"/>
                  </a:cubicBezTo>
                  <a:cubicBezTo>
                    <a:pt x="637" y="21"/>
                    <a:pt x="636" y="18"/>
                    <a:pt x="635" y="16"/>
                  </a:cubicBezTo>
                  <a:cubicBezTo>
                    <a:pt x="633" y="14"/>
                    <a:pt x="631" y="12"/>
                    <a:pt x="628" y="12"/>
                  </a:cubicBezTo>
                  <a:cubicBezTo>
                    <a:pt x="625" y="11"/>
                    <a:pt x="622" y="11"/>
                    <a:pt x="620" y="13"/>
                  </a:cubicBezTo>
                  <a:cubicBezTo>
                    <a:pt x="618" y="14"/>
                    <a:pt x="616" y="16"/>
                    <a:pt x="615" y="19"/>
                  </a:cubicBezTo>
                  <a:cubicBezTo>
                    <a:pt x="614" y="22"/>
                    <a:pt x="609" y="36"/>
                    <a:pt x="605" y="50"/>
                  </a:cubicBezTo>
                  <a:cubicBezTo>
                    <a:pt x="598" y="48"/>
                    <a:pt x="591" y="47"/>
                    <a:pt x="584" y="46"/>
                  </a:cubicBezTo>
                  <a:cubicBezTo>
                    <a:pt x="584" y="32"/>
                    <a:pt x="584" y="17"/>
                    <a:pt x="584" y="14"/>
                  </a:cubicBezTo>
                  <a:cubicBezTo>
                    <a:pt x="584" y="11"/>
                    <a:pt x="583" y="9"/>
                    <a:pt x="581" y="7"/>
                  </a:cubicBezTo>
                  <a:cubicBezTo>
                    <a:pt x="579" y="5"/>
                    <a:pt x="577" y="3"/>
                    <a:pt x="574" y="3"/>
                  </a:cubicBezTo>
                  <a:cubicBezTo>
                    <a:pt x="571" y="3"/>
                    <a:pt x="569" y="4"/>
                    <a:pt x="566" y="5"/>
                  </a:cubicBezTo>
                  <a:cubicBezTo>
                    <a:pt x="564" y="7"/>
                    <a:pt x="563" y="9"/>
                    <a:pt x="562" y="12"/>
                  </a:cubicBezTo>
                  <a:cubicBezTo>
                    <a:pt x="561" y="15"/>
                    <a:pt x="558" y="30"/>
                    <a:pt x="556" y="43"/>
                  </a:cubicBezTo>
                  <a:cubicBezTo>
                    <a:pt x="548" y="43"/>
                    <a:pt x="541" y="42"/>
                    <a:pt x="534" y="42"/>
                  </a:cubicBezTo>
                  <a:cubicBezTo>
                    <a:pt x="533" y="28"/>
                    <a:pt x="531" y="13"/>
                    <a:pt x="531" y="10"/>
                  </a:cubicBezTo>
                  <a:cubicBezTo>
                    <a:pt x="531" y="7"/>
                    <a:pt x="529" y="5"/>
                    <a:pt x="527" y="3"/>
                  </a:cubicBezTo>
                  <a:cubicBezTo>
                    <a:pt x="525" y="1"/>
                    <a:pt x="523" y="0"/>
                    <a:pt x="520" y="0"/>
                  </a:cubicBezTo>
                  <a:cubicBezTo>
                    <a:pt x="517" y="0"/>
                    <a:pt x="514" y="1"/>
                    <a:pt x="512" y="3"/>
                  </a:cubicBezTo>
                  <a:cubicBezTo>
                    <a:pt x="510" y="5"/>
                    <a:pt x="509" y="7"/>
                    <a:pt x="509" y="10"/>
                  </a:cubicBezTo>
                  <a:cubicBezTo>
                    <a:pt x="508" y="13"/>
                    <a:pt x="507" y="28"/>
                    <a:pt x="506" y="42"/>
                  </a:cubicBezTo>
                  <a:cubicBezTo>
                    <a:pt x="498" y="42"/>
                    <a:pt x="491" y="43"/>
                    <a:pt x="484" y="43"/>
                  </a:cubicBezTo>
                  <a:cubicBezTo>
                    <a:pt x="481" y="30"/>
                    <a:pt x="478" y="15"/>
                    <a:pt x="478" y="12"/>
                  </a:cubicBezTo>
                  <a:cubicBezTo>
                    <a:pt x="477" y="9"/>
                    <a:pt x="475" y="7"/>
                    <a:pt x="473" y="5"/>
                  </a:cubicBezTo>
                  <a:cubicBezTo>
                    <a:pt x="471" y="4"/>
                    <a:pt x="468" y="3"/>
                    <a:pt x="466" y="3"/>
                  </a:cubicBezTo>
                  <a:cubicBezTo>
                    <a:pt x="463" y="3"/>
                    <a:pt x="460" y="5"/>
                    <a:pt x="458" y="7"/>
                  </a:cubicBezTo>
                  <a:cubicBezTo>
                    <a:pt x="457" y="9"/>
                    <a:pt x="455" y="11"/>
                    <a:pt x="455" y="14"/>
                  </a:cubicBezTo>
                  <a:cubicBezTo>
                    <a:pt x="455" y="17"/>
                    <a:pt x="456" y="32"/>
                    <a:pt x="456" y="46"/>
                  </a:cubicBezTo>
                  <a:cubicBezTo>
                    <a:pt x="449" y="47"/>
                    <a:pt x="442" y="48"/>
                    <a:pt x="435" y="50"/>
                  </a:cubicBezTo>
                  <a:cubicBezTo>
                    <a:pt x="430" y="36"/>
                    <a:pt x="426" y="22"/>
                    <a:pt x="425" y="19"/>
                  </a:cubicBezTo>
                  <a:cubicBezTo>
                    <a:pt x="424" y="16"/>
                    <a:pt x="422" y="14"/>
                    <a:pt x="420" y="13"/>
                  </a:cubicBezTo>
                  <a:cubicBezTo>
                    <a:pt x="417" y="11"/>
                    <a:pt x="415" y="11"/>
                    <a:pt x="412" y="12"/>
                  </a:cubicBezTo>
                  <a:cubicBezTo>
                    <a:pt x="409" y="12"/>
                    <a:pt x="407" y="14"/>
                    <a:pt x="405" y="16"/>
                  </a:cubicBezTo>
                  <a:cubicBezTo>
                    <a:pt x="404" y="18"/>
                    <a:pt x="403" y="21"/>
                    <a:pt x="403" y="23"/>
                  </a:cubicBezTo>
                  <a:cubicBezTo>
                    <a:pt x="403" y="27"/>
                    <a:pt x="405" y="42"/>
                    <a:pt x="407" y="55"/>
                  </a:cubicBezTo>
                  <a:cubicBezTo>
                    <a:pt x="400" y="57"/>
                    <a:pt x="393" y="59"/>
                    <a:pt x="386" y="61"/>
                  </a:cubicBezTo>
                  <a:cubicBezTo>
                    <a:pt x="380" y="48"/>
                    <a:pt x="374" y="34"/>
                    <a:pt x="373" y="31"/>
                  </a:cubicBezTo>
                  <a:cubicBezTo>
                    <a:pt x="372" y="29"/>
                    <a:pt x="370" y="27"/>
                    <a:pt x="367" y="26"/>
                  </a:cubicBezTo>
                  <a:cubicBezTo>
                    <a:pt x="365" y="25"/>
                    <a:pt x="362" y="25"/>
                    <a:pt x="359" y="26"/>
                  </a:cubicBezTo>
                  <a:cubicBezTo>
                    <a:pt x="357" y="27"/>
                    <a:pt x="355" y="28"/>
                    <a:pt x="353" y="31"/>
                  </a:cubicBezTo>
                  <a:cubicBezTo>
                    <a:pt x="352" y="33"/>
                    <a:pt x="351" y="36"/>
                    <a:pt x="352" y="38"/>
                  </a:cubicBezTo>
                  <a:cubicBezTo>
                    <a:pt x="352" y="41"/>
                    <a:pt x="356" y="56"/>
                    <a:pt x="359" y="70"/>
                  </a:cubicBezTo>
                  <a:cubicBezTo>
                    <a:pt x="352" y="72"/>
                    <a:pt x="345" y="75"/>
                    <a:pt x="339" y="78"/>
                  </a:cubicBezTo>
                  <a:cubicBezTo>
                    <a:pt x="332" y="65"/>
                    <a:pt x="324" y="52"/>
                    <a:pt x="323" y="50"/>
                  </a:cubicBezTo>
                  <a:cubicBezTo>
                    <a:pt x="321" y="47"/>
                    <a:pt x="319" y="45"/>
                    <a:pt x="317" y="45"/>
                  </a:cubicBezTo>
                  <a:cubicBezTo>
                    <a:pt x="314" y="44"/>
                    <a:pt x="311" y="44"/>
                    <a:pt x="309" y="45"/>
                  </a:cubicBezTo>
                  <a:cubicBezTo>
                    <a:pt x="306" y="46"/>
                    <a:pt x="304" y="48"/>
                    <a:pt x="303" y="51"/>
                  </a:cubicBezTo>
                  <a:cubicBezTo>
                    <a:pt x="302" y="53"/>
                    <a:pt x="301" y="56"/>
                    <a:pt x="302" y="59"/>
                  </a:cubicBezTo>
                  <a:cubicBezTo>
                    <a:pt x="303" y="62"/>
                    <a:pt x="308" y="76"/>
                    <a:pt x="313" y="89"/>
                  </a:cubicBezTo>
                  <a:cubicBezTo>
                    <a:pt x="306" y="92"/>
                    <a:pt x="300" y="96"/>
                    <a:pt x="293" y="99"/>
                  </a:cubicBezTo>
                  <a:cubicBezTo>
                    <a:pt x="285" y="88"/>
                    <a:pt x="277" y="75"/>
                    <a:pt x="275" y="73"/>
                  </a:cubicBezTo>
                  <a:cubicBezTo>
                    <a:pt x="273" y="70"/>
                    <a:pt x="271" y="69"/>
                    <a:pt x="268" y="69"/>
                  </a:cubicBezTo>
                  <a:cubicBezTo>
                    <a:pt x="265" y="68"/>
                    <a:pt x="263" y="69"/>
                    <a:pt x="260" y="70"/>
                  </a:cubicBezTo>
                  <a:cubicBezTo>
                    <a:pt x="258" y="71"/>
                    <a:pt x="256" y="74"/>
                    <a:pt x="255" y="76"/>
                  </a:cubicBezTo>
                  <a:cubicBezTo>
                    <a:pt x="254" y="79"/>
                    <a:pt x="254" y="81"/>
                    <a:pt x="255" y="84"/>
                  </a:cubicBezTo>
                  <a:cubicBezTo>
                    <a:pt x="257" y="87"/>
                    <a:pt x="263" y="101"/>
                    <a:pt x="269" y="113"/>
                  </a:cubicBezTo>
                  <a:cubicBezTo>
                    <a:pt x="263" y="117"/>
                    <a:pt x="257" y="121"/>
                    <a:pt x="251" y="125"/>
                  </a:cubicBezTo>
                  <a:cubicBezTo>
                    <a:pt x="241" y="115"/>
                    <a:pt x="231" y="103"/>
                    <a:pt x="229" y="101"/>
                  </a:cubicBezTo>
                  <a:cubicBezTo>
                    <a:pt x="227" y="99"/>
                    <a:pt x="225" y="98"/>
                    <a:pt x="222" y="97"/>
                  </a:cubicBezTo>
                  <a:cubicBezTo>
                    <a:pt x="220" y="97"/>
                    <a:pt x="217" y="98"/>
                    <a:pt x="215" y="100"/>
                  </a:cubicBezTo>
                  <a:cubicBezTo>
                    <a:pt x="212" y="101"/>
                    <a:pt x="211" y="104"/>
                    <a:pt x="210" y="106"/>
                  </a:cubicBezTo>
                  <a:cubicBezTo>
                    <a:pt x="210" y="109"/>
                    <a:pt x="210" y="112"/>
                    <a:pt x="211" y="114"/>
                  </a:cubicBezTo>
                  <a:cubicBezTo>
                    <a:pt x="213" y="117"/>
                    <a:pt x="221" y="130"/>
                    <a:pt x="228" y="142"/>
                  </a:cubicBezTo>
                  <a:cubicBezTo>
                    <a:pt x="222" y="146"/>
                    <a:pt x="216" y="151"/>
                    <a:pt x="211" y="155"/>
                  </a:cubicBezTo>
                  <a:cubicBezTo>
                    <a:pt x="201" y="146"/>
                    <a:pt x="189" y="136"/>
                    <a:pt x="187" y="134"/>
                  </a:cubicBezTo>
                  <a:cubicBezTo>
                    <a:pt x="185" y="132"/>
                    <a:pt x="182" y="131"/>
                    <a:pt x="180" y="131"/>
                  </a:cubicBezTo>
                  <a:cubicBezTo>
                    <a:pt x="177" y="131"/>
                    <a:pt x="174" y="132"/>
                    <a:pt x="172" y="134"/>
                  </a:cubicBezTo>
                  <a:cubicBezTo>
                    <a:pt x="170" y="136"/>
                    <a:pt x="169" y="138"/>
                    <a:pt x="169" y="141"/>
                  </a:cubicBezTo>
                  <a:cubicBezTo>
                    <a:pt x="168" y="144"/>
                    <a:pt x="169" y="146"/>
                    <a:pt x="171" y="149"/>
                  </a:cubicBezTo>
                  <a:cubicBezTo>
                    <a:pt x="172" y="151"/>
                    <a:pt x="181" y="163"/>
                    <a:pt x="190" y="175"/>
                  </a:cubicBezTo>
                  <a:cubicBezTo>
                    <a:pt x="185" y="180"/>
                    <a:pt x="179" y="185"/>
                    <a:pt x="175" y="190"/>
                  </a:cubicBezTo>
                  <a:cubicBezTo>
                    <a:pt x="163" y="181"/>
                    <a:pt x="151" y="172"/>
                    <a:pt x="149" y="171"/>
                  </a:cubicBezTo>
                  <a:cubicBezTo>
                    <a:pt x="146" y="169"/>
                    <a:pt x="144" y="168"/>
                    <a:pt x="141" y="169"/>
                  </a:cubicBezTo>
                  <a:cubicBezTo>
                    <a:pt x="138" y="169"/>
                    <a:pt x="136" y="170"/>
                    <a:pt x="134" y="172"/>
                  </a:cubicBezTo>
                  <a:cubicBezTo>
                    <a:pt x="132" y="174"/>
                    <a:pt x="131" y="177"/>
                    <a:pt x="131" y="180"/>
                  </a:cubicBezTo>
                  <a:cubicBezTo>
                    <a:pt x="131" y="182"/>
                    <a:pt x="132" y="185"/>
                    <a:pt x="134" y="187"/>
                  </a:cubicBezTo>
                  <a:cubicBezTo>
                    <a:pt x="136" y="190"/>
                    <a:pt x="146" y="201"/>
                    <a:pt x="155" y="211"/>
                  </a:cubicBezTo>
                  <a:cubicBezTo>
                    <a:pt x="151" y="217"/>
                    <a:pt x="146" y="222"/>
                    <a:pt x="142" y="228"/>
                  </a:cubicBezTo>
                  <a:cubicBezTo>
                    <a:pt x="130" y="221"/>
                    <a:pt x="117" y="213"/>
                    <a:pt x="114" y="211"/>
                  </a:cubicBezTo>
                  <a:cubicBezTo>
                    <a:pt x="112" y="210"/>
                    <a:pt x="109" y="210"/>
                    <a:pt x="106" y="210"/>
                  </a:cubicBezTo>
                  <a:cubicBezTo>
                    <a:pt x="104" y="211"/>
                    <a:pt x="101" y="212"/>
                    <a:pt x="100" y="215"/>
                  </a:cubicBezTo>
                  <a:cubicBezTo>
                    <a:pt x="98" y="217"/>
                    <a:pt x="97" y="220"/>
                    <a:pt x="98" y="222"/>
                  </a:cubicBezTo>
                  <a:cubicBezTo>
                    <a:pt x="98" y="225"/>
                    <a:pt x="99" y="228"/>
                    <a:pt x="101" y="230"/>
                  </a:cubicBezTo>
                  <a:cubicBezTo>
                    <a:pt x="103" y="232"/>
                    <a:pt x="115" y="242"/>
                    <a:pt x="125" y="251"/>
                  </a:cubicBezTo>
                  <a:cubicBezTo>
                    <a:pt x="121" y="257"/>
                    <a:pt x="117" y="263"/>
                    <a:pt x="113" y="269"/>
                  </a:cubicBezTo>
                  <a:cubicBezTo>
                    <a:pt x="101" y="263"/>
                    <a:pt x="87" y="257"/>
                    <a:pt x="84" y="256"/>
                  </a:cubicBezTo>
                  <a:cubicBezTo>
                    <a:pt x="82" y="254"/>
                    <a:pt x="79" y="254"/>
                    <a:pt x="76" y="255"/>
                  </a:cubicBezTo>
                  <a:cubicBezTo>
                    <a:pt x="74" y="256"/>
                    <a:pt x="71" y="258"/>
                    <a:pt x="70" y="260"/>
                  </a:cubicBezTo>
                  <a:cubicBezTo>
                    <a:pt x="69" y="263"/>
                    <a:pt x="68" y="266"/>
                    <a:pt x="69" y="268"/>
                  </a:cubicBezTo>
                  <a:cubicBezTo>
                    <a:pt x="69" y="271"/>
                    <a:pt x="71" y="273"/>
                    <a:pt x="73" y="275"/>
                  </a:cubicBezTo>
                  <a:cubicBezTo>
                    <a:pt x="75" y="277"/>
                    <a:pt x="88" y="286"/>
                    <a:pt x="99" y="294"/>
                  </a:cubicBezTo>
                  <a:cubicBezTo>
                    <a:pt x="96" y="300"/>
                    <a:pt x="92" y="306"/>
                    <a:pt x="89" y="313"/>
                  </a:cubicBezTo>
                  <a:cubicBezTo>
                    <a:pt x="76" y="308"/>
                    <a:pt x="62" y="304"/>
                    <a:pt x="59" y="303"/>
                  </a:cubicBezTo>
                  <a:cubicBezTo>
                    <a:pt x="56" y="302"/>
                    <a:pt x="53" y="302"/>
                    <a:pt x="51" y="303"/>
                  </a:cubicBezTo>
                  <a:cubicBezTo>
                    <a:pt x="49" y="304"/>
                    <a:pt x="47" y="306"/>
                    <a:pt x="45" y="309"/>
                  </a:cubicBezTo>
                  <a:cubicBezTo>
                    <a:pt x="44" y="311"/>
                    <a:pt x="44" y="314"/>
                    <a:pt x="45" y="317"/>
                  </a:cubicBezTo>
                  <a:cubicBezTo>
                    <a:pt x="46" y="319"/>
                    <a:pt x="47" y="322"/>
                    <a:pt x="50" y="323"/>
                  </a:cubicBezTo>
                  <a:cubicBezTo>
                    <a:pt x="52" y="325"/>
                    <a:pt x="66" y="332"/>
                    <a:pt x="78" y="339"/>
                  </a:cubicBezTo>
                  <a:cubicBezTo>
                    <a:pt x="75" y="346"/>
                    <a:pt x="72" y="352"/>
                    <a:pt x="70" y="359"/>
                  </a:cubicBezTo>
                  <a:cubicBezTo>
                    <a:pt x="56" y="356"/>
                    <a:pt x="42" y="353"/>
                    <a:pt x="39" y="352"/>
                  </a:cubicBezTo>
                  <a:cubicBezTo>
                    <a:pt x="36" y="351"/>
                    <a:pt x="33" y="352"/>
                    <a:pt x="31" y="353"/>
                  </a:cubicBezTo>
                  <a:cubicBezTo>
                    <a:pt x="29" y="355"/>
                    <a:pt x="27" y="357"/>
                    <a:pt x="26" y="360"/>
                  </a:cubicBezTo>
                  <a:cubicBezTo>
                    <a:pt x="25" y="362"/>
                    <a:pt x="25" y="365"/>
                    <a:pt x="26" y="368"/>
                  </a:cubicBezTo>
                  <a:cubicBezTo>
                    <a:pt x="27" y="370"/>
                    <a:pt x="29" y="372"/>
                    <a:pt x="32" y="373"/>
                  </a:cubicBezTo>
                  <a:cubicBezTo>
                    <a:pt x="35" y="375"/>
                    <a:pt x="48" y="381"/>
                    <a:pt x="61" y="386"/>
                  </a:cubicBezTo>
                  <a:cubicBezTo>
                    <a:pt x="59" y="393"/>
                    <a:pt x="57" y="400"/>
                    <a:pt x="56" y="407"/>
                  </a:cubicBezTo>
                  <a:cubicBezTo>
                    <a:pt x="42" y="405"/>
                    <a:pt x="27" y="404"/>
                    <a:pt x="24" y="403"/>
                  </a:cubicBezTo>
                  <a:cubicBezTo>
                    <a:pt x="21" y="403"/>
                    <a:pt x="18" y="404"/>
                    <a:pt x="16" y="406"/>
                  </a:cubicBezTo>
                  <a:cubicBezTo>
                    <a:pt x="14" y="407"/>
                    <a:pt x="12" y="410"/>
                    <a:pt x="12" y="412"/>
                  </a:cubicBezTo>
                  <a:cubicBezTo>
                    <a:pt x="11" y="415"/>
                    <a:pt x="12" y="418"/>
                    <a:pt x="13" y="420"/>
                  </a:cubicBezTo>
                  <a:cubicBezTo>
                    <a:pt x="14" y="423"/>
                    <a:pt x="16" y="425"/>
                    <a:pt x="19" y="425"/>
                  </a:cubicBezTo>
                  <a:cubicBezTo>
                    <a:pt x="22" y="426"/>
                    <a:pt x="36" y="431"/>
                    <a:pt x="50" y="435"/>
                  </a:cubicBezTo>
                  <a:cubicBezTo>
                    <a:pt x="48" y="442"/>
                    <a:pt x="47" y="449"/>
                    <a:pt x="46" y="456"/>
                  </a:cubicBezTo>
                  <a:cubicBezTo>
                    <a:pt x="32" y="456"/>
                    <a:pt x="17" y="456"/>
                    <a:pt x="14" y="456"/>
                  </a:cubicBezTo>
                  <a:cubicBezTo>
                    <a:pt x="11" y="456"/>
                    <a:pt x="9" y="457"/>
                    <a:pt x="7" y="459"/>
                  </a:cubicBezTo>
                  <a:cubicBezTo>
                    <a:pt x="5" y="461"/>
                    <a:pt x="4" y="463"/>
                    <a:pt x="3" y="466"/>
                  </a:cubicBezTo>
                  <a:cubicBezTo>
                    <a:pt x="3" y="469"/>
                    <a:pt x="4" y="472"/>
                    <a:pt x="5" y="474"/>
                  </a:cubicBezTo>
                  <a:cubicBezTo>
                    <a:pt x="7" y="476"/>
                    <a:pt x="9" y="478"/>
                    <a:pt x="12" y="478"/>
                  </a:cubicBezTo>
                  <a:cubicBezTo>
                    <a:pt x="15" y="479"/>
                    <a:pt x="30" y="482"/>
                    <a:pt x="43" y="485"/>
                  </a:cubicBezTo>
                  <a:cubicBezTo>
                    <a:pt x="43" y="492"/>
                    <a:pt x="43" y="499"/>
                    <a:pt x="42" y="506"/>
                  </a:cubicBezTo>
                  <a:cubicBezTo>
                    <a:pt x="28" y="508"/>
                    <a:pt x="13" y="509"/>
                    <a:pt x="10" y="509"/>
                  </a:cubicBezTo>
                  <a:cubicBezTo>
                    <a:pt x="7" y="510"/>
                    <a:pt x="5" y="511"/>
                    <a:pt x="3" y="513"/>
                  </a:cubicBezTo>
                  <a:cubicBezTo>
                    <a:pt x="2" y="515"/>
                    <a:pt x="0" y="518"/>
                    <a:pt x="0" y="521"/>
                  </a:cubicBezTo>
                  <a:cubicBezTo>
                    <a:pt x="0" y="523"/>
                    <a:pt x="2" y="526"/>
                    <a:pt x="3" y="528"/>
                  </a:cubicBezTo>
                  <a:cubicBezTo>
                    <a:pt x="5" y="530"/>
                    <a:pt x="7" y="531"/>
                    <a:pt x="10" y="532"/>
                  </a:cubicBezTo>
                  <a:cubicBezTo>
                    <a:pt x="13" y="532"/>
                    <a:pt x="28" y="533"/>
                    <a:pt x="42" y="535"/>
                  </a:cubicBezTo>
                  <a:cubicBezTo>
                    <a:pt x="43" y="542"/>
                    <a:pt x="43" y="549"/>
                    <a:pt x="43" y="556"/>
                  </a:cubicBezTo>
                  <a:cubicBezTo>
                    <a:pt x="30" y="559"/>
                    <a:pt x="15" y="562"/>
                    <a:pt x="12" y="563"/>
                  </a:cubicBezTo>
                  <a:cubicBezTo>
                    <a:pt x="9" y="563"/>
                    <a:pt x="7" y="565"/>
                    <a:pt x="5" y="567"/>
                  </a:cubicBezTo>
                  <a:cubicBezTo>
                    <a:pt x="4" y="569"/>
                    <a:pt x="3" y="572"/>
                    <a:pt x="3" y="575"/>
                  </a:cubicBezTo>
                  <a:cubicBezTo>
                    <a:pt x="4" y="578"/>
                    <a:pt x="5" y="580"/>
                    <a:pt x="7" y="582"/>
                  </a:cubicBezTo>
                  <a:cubicBezTo>
                    <a:pt x="9" y="584"/>
                    <a:pt x="11" y="585"/>
                    <a:pt x="14" y="585"/>
                  </a:cubicBezTo>
                  <a:cubicBezTo>
                    <a:pt x="17" y="585"/>
                    <a:pt x="32" y="585"/>
                    <a:pt x="46" y="585"/>
                  </a:cubicBezTo>
                  <a:cubicBezTo>
                    <a:pt x="47" y="592"/>
                    <a:pt x="48" y="599"/>
                    <a:pt x="50" y="606"/>
                  </a:cubicBezTo>
                  <a:cubicBezTo>
                    <a:pt x="36" y="610"/>
                    <a:pt x="22" y="615"/>
                    <a:pt x="19" y="616"/>
                  </a:cubicBezTo>
                  <a:cubicBezTo>
                    <a:pt x="16" y="617"/>
                    <a:pt x="14" y="618"/>
                    <a:pt x="13" y="621"/>
                  </a:cubicBezTo>
                  <a:cubicBezTo>
                    <a:pt x="12" y="623"/>
                    <a:pt x="11" y="626"/>
                    <a:pt x="12" y="629"/>
                  </a:cubicBezTo>
                  <a:cubicBezTo>
                    <a:pt x="12" y="631"/>
                    <a:pt x="14" y="634"/>
                    <a:pt x="16" y="635"/>
                  </a:cubicBezTo>
                  <a:cubicBezTo>
                    <a:pt x="18" y="637"/>
                    <a:pt x="21" y="638"/>
                    <a:pt x="24" y="638"/>
                  </a:cubicBezTo>
                  <a:cubicBezTo>
                    <a:pt x="27" y="637"/>
                    <a:pt x="42" y="636"/>
                    <a:pt x="56" y="634"/>
                  </a:cubicBezTo>
                  <a:cubicBezTo>
                    <a:pt x="57" y="641"/>
                    <a:pt x="59" y="648"/>
                    <a:pt x="61" y="655"/>
                  </a:cubicBezTo>
                  <a:cubicBezTo>
                    <a:pt x="48" y="660"/>
                    <a:pt x="35" y="666"/>
                    <a:pt x="32" y="668"/>
                  </a:cubicBezTo>
                  <a:cubicBezTo>
                    <a:pt x="29" y="669"/>
                    <a:pt x="27" y="671"/>
                    <a:pt x="26" y="673"/>
                  </a:cubicBezTo>
                  <a:cubicBezTo>
                    <a:pt x="25" y="676"/>
                    <a:pt x="25" y="679"/>
                    <a:pt x="26" y="681"/>
                  </a:cubicBezTo>
                  <a:cubicBezTo>
                    <a:pt x="27" y="684"/>
                    <a:pt x="29" y="686"/>
                    <a:pt x="31" y="688"/>
                  </a:cubicBezTo>
                  <a:cubicBezTo>
                    <a:pt x="33" y="689"/>
                    <a:pt x="36" y="690"/>
                    <a:pt x="39" y="689"/>
                  </a:cubicBezTo>
                  <a:cubicBezTo>
                    <a:pt x="42" y="688"/>
                    <a:pt x="56" y="685"/>
                    <a:pt x="70" y="682"/>
                  </a:cubicBezTo>
                  <a:cubicBezTo>
                    <a:pt x="72" y="689"/>
                    <a:pt x="75" y="695"/>
                    <a:pt x="78" y="702"/>
                  </a:cubicBezTo>
                  <a:cubicBezTo>
                    <a:pt x="66" y="709"/>
                    <a:pt x="52" y="716"/>
                    <a:pt x="50" y="718"/>
                  </a:cubicBezTo>
                  <a:cubicBezTo>
                    <a:pt x="47" y="719"/>
                    <a:pt x="46" y="722"/>
                    <a:pt x="45" y="724"/>
                  </a:cubicBezTo>
                  <a:cubicBezTo>
                    <a:pt x="44" y="727"/>
                    <a:pt x="44" y="730"/>
                    <a:pt x="45" y="732"/>
                  </a:cubicBezTo>
                  <a:cubicBezTo>
                    <a:pt x="47" y="735"/>
                    <a:pt x="49" y="737"/>
                    <a:pt x="51" y="738"/>
                  </a:cubicBezTo>
                  <a:cubicBezTo>
                    <a:pt x="53" y="739"/>
                    <a:pt x="56" y="739"/>
                    <a:pt x="59" y="738"/>
                  </a:cubicBezTo>
                  <a:cubicBezTo>
                    <a:pt x="62" y="737"/>
                    <a:pt x="76" y="733"/>
                    <a:pt x="89" y="728"/>
                  </a:cubicBezTo>
                  <a:cubicBezTo>
                    <a:pt x="92" y="735"/>
                    <a:pt x="96" y="741"/>
                    <a:pt x="99" y="747"/>
                  </a:cubicBezTo>
                  <a:cubicBezTo>
                    <a:pt x="88" y="755"/>
                    <a:pt x="75" y="764"/>
                    <a:pt x="73" y="766"/>
                  </a:cubicBezTo>
                  <a:cubicBezTo>
                    <a:pt x="71" y="768"/>
                    <a:pt x="69" y="770"/>
                    <a:pt x="69" y="773"/>
                  </a:cubicBezTo>
                  <a:cubicBezTo>
                    <a:pt x="68" y="775"/>
                    <a:pt x="69" y="778"/>
                    <a:pt x="70" y="781"/>
                  </a:cubicBezTo>
                  <a:cubicBezTo>
                    <a:pt x="71" y="783"/>
                    <a:pt x="74" y="785"/>
                    <a:pt x="76" y="786"/>
                  </a:cubicBezTo>
                  <a:cubicBezTo>
                    <a:pt x="79" y="787"/>
                    <a:pt x="82" y="787"/>
                    <a:pt x="84" y="786"/>
                  </a:cubicBezTo>
                  <a:cubicBezTo>
                    <a:pt x="87" y="784"/>
                    <a:pt x="101" y="778"/>
                    <a:pt x="113" y="772"/>
                  </a:cubicBezTo>
                  <a:cubicBezTo>
                    <a:pt x="117" y="778"/>
                    <a:pt x="121" y="784"/>
                    <a:pt x="125" y="790"/>
                  </a:cubicBezTo>
                  <a:cubicBezTo>
                    <a:pt x="115" y="799"/>
                    <a:pt x="103" y="809"/>
                    <a:pt x="101" y="812"/>
                  </a:cubicBezTo>
                  <a:cubicBezTo>
                    <a:pt x="99" y="813"/>
                    <a:pt x="98" y="816"/>
                    <a:pt x="98" y="819"/>
                  </a:cubicBezTo>
                  <a:cubicBezTo>
                    <a:pt x="97" y="821"/>
                    <a:pt x="98" y="824"/>
                    <a:pt x="100" y="826"/>
                  </a:cubicBezTo>
                  <a:cubicBezTo>
                    <a:pt x="101" y="829"/>
                    <a:pt x="104" y="830"/>
                    <a:pt x="106" y="831"/>
                  </a:cubicBezTo>
                  <a:cubicBezTo>
                    <a:pt x="109" y="831"/>
                    <a:pt x="112" y="831"/>
                    <a:pt x="114" y="830"/>
                  </a:cubicBezTo>
                  <a:cubicBezTo>
                    <a:pt x="117" y="828"/>
                    <a:pt x="130" y="820"/>
                    <a:pt x="142" y="813"/>
                  </a:cubicBezTo>
                  <a:cubicBezTo>
                    <a:pt x="146" y="819"/>
                    <a:pt x="151" y="825"/>
                    <a:pt x="155" y="830"/>
                  </a:cubicBezTo>
                  <a:cubicBezTo>
                    <a:pt x="146" y="840"/>
                    <a:pt x="136" y="851"/>
                    <a:pt x="134" y="854"/>
                  </a:cubicBezTo>
                  <a:cubicBezTo>
                    <a:pt x="132" y="856"/>
                    <a:pt x="131" y="859"/>
                    <a:pt x="131" y="861"/>
                  </a:cubicBezTo>
                  <a:cubicBezTo>
                    <a:pt x="131" y="864"/>
                    <a:pt x="132" y="867"/>
                    <a:pt x="134" y="869"/>
                  </a:cubicBezTo>
                  <a:cubicBezTo>
                    <a:pt x="136" y="871"/>
                    <a:pt x="138" y="872"/>
                    <a:pt x="141" y="872"/>
                  </a:cubicBezTo>
                  <a:cubicBezTo>
                    <a:pt x="144" y="873"/>
                    <a:pt x="146" y="872"/>
                    <a:pt x="149" y="870"/>
                  </a:cubicBezTo>
                  <a:cubicBezTo>
                    <a:pt x="151" y="869"/>
                    <a:pt x="163" y="860"/>
                    <a:pt x="175" y="851"/>
                  </a:cubicBezTo>
                  <a:cubicBezTo>
                    <a:pt x="179" y="856"/>
                    <a:pt x="185" y="861"/>
                    <a:pt x="190" y="866"/>
                  </a:cubicBezTo>
                  <a:cubicBezTo>
                    <a:pt x="181" y="878"/>
                    <a:pt x="172" y="890"/>
                    <a:pt x="171" y="892"/>
                  </a:cubicBezTo>
                  <a:cubicBezTo>
                    <a:pt x="169" y="895"/>
                    <a:pt x="168" y="897"/>
                    <a:pt x="169" y="900"/>
                  </a:cubicBezTo>
                  <a:cubicBezTo>
                    <a:pt x="169" y="903"/>
                    <a:pt x="170" y="905"/>
                    <a:pt x="172" y="907"/>
                  </a:cubicBezTo>
                  <a:cubicBezTo>
                    <a:pt x="174" y="909"/>
                    <a:pt x="177" y="910"/>
                    <a:pt x="180" y="910"/>
                  </a:cubicBezTo>
                  <a:cubicBezTo>
                    <a:pt x="182" y="910"/>
                    <a:pt x="185" y="909"/>
                    <a:pt x="187" y="907"/>
                  </a:cubicBezTo>
                  <a:cubicBezTo>
                    <a:pt x="189" y="905"/>
                    <a:pt x="201" y="895"/>
                    <a:pt x="211" y="886"/>
                  </a:cubicBezTo>
                  <a:cubicBezTo>
                    <a:pt x="216" y="890"/>
                    <a:pt x="222" y="895"/>
                    <a:pt x="228" y="899"/>
                  </a:cubicBezTo>
                  <a:cubicBezTo>
                    <a:pt x="221" y="911"/>
                    <a:pt x="213" y="924"/>
                    <a:pt x="211" y="927"/>
                  </a:cubicBezTo>
                  <a:cubicBezTo>
                    <a:pt x="210" y="929"/>
                    <a:pt x="210" y="932"/>
                    <a:pt x="210" y="935"/>
                  </a:cubicBezTo>
                  <a:cubicBezTo>
                    <a:pt x="211" y="937"/>
                    <a:pt x="212" y="940"/>
                    <a:pt x="215" y="941"/>
                  </a:cubicBezTo>
                  <a:cubicBezTo>
                    <a:pt x="217" y="943"/>
                    <a:pt x="220" y="944"/>
                    <a:pt x="222" y="944"/>
                  </a:cubicBezTo>
                  <a:cubicBezTo>
                    <a:pt x="225" y="943"/>
                    <a:pt x="228" y="942"/>
                    <a:pt x="229" y="940"/>
                  </a:cubicBezTo>
                  <a:cubicBezTo>
                    <a:pt x="231" y="938"/>
                    <a:pt x="241" y="926"/>
                    <a:pt x="251" y="916"/>
                  </a:cubicBezTo>
                  <a:cubicBezTo>
                    <a:pt x="257" y="920"/>
                    <a:pt x="263" y="924"/>
                    <a:pt x="269" y="928"/>
                  </a:cubicBezTo>
                  <a:cubicBezTo>
                    <a:pt x="263" y="940"/>
                    <a:pt x="257" y="954"/>
                    <a:pt x="255" y="957"/>
                  </a:cubicBezTo>
                  <a:cubicBezTo>
                    <a:pt x="254" y="960"/>
                    <a:pt x="254" y="962"/>
                    <a:pt x="255" y="965"/>
                  </a:cubicBezTo>
                  <a:cubicBezTo>
                    <a:pt x="256" y="967"/>
                    <a:pt x="258" y="970"/>
                    <a:pt x="260" y="971"/>
                  </a:cubicBezTo>
                  <a:cubicBezTo>
                    <a:pt x="263" y="973"/>
                    <a:pt x="265" y="973"/>
                    <a:pt x="268" y="972"/>
                  </a:cubicBezTo>
                  <a:cubicBezTo>
                    <a:pt x="271" y="972"/>
                    <a:pt x="273" y="971"/>
                    <a:pt x="275" y="968"/>
                  </a:cubicBezTo>
                  <a:cubicBezTo>
                    <a:pt x="277" y="966"/>
                    <a:pt x="285" y="953"/>
                    <a:pt x="293" y="942"/>
                  </a:cubicBezTo>
                  <a:cubicBezTo>
                    <a:pt x="300" y="945"/>
                    <a:pt x="306" y="949"/>
                    <a:pt x="313" y="952"/>
                  </a:cubicBezTo>
                  <a:cubicBezTo>
                    <a:pt x="308" y="965"/>
                    <a:pt x="303" y="979"/>
                    <a:pt x="302" y="982"/>
                  </a:cubicBezTo>
                  <a:cubicBezTo>
                    <a:pt x="301" y="985"/>
                    <a:pt x="302" y="988"/>
                    <a:pt x="303" y="990"/>
                  </a:cubicBezTo>
                  <a:cubicBezTo>
                    <a:pt x="304" y="993"/>
                    <a:pt x="306" y="995"/>
                    <a:pt x="309" y="996"/>
                  </a:cubicBezTo>
                  <a:cubicBezTo>
                    <a:pt x="311" y="997"/>
                    <a:pt x="314" y="997"/>
                    <a:pt x="317" y="996"/>
                  </a:cubicBezTo>
                  <a:cubicBezTo>
                    <a:pt x="319" y="996"/>
                    <a:pt x="321" y="994"/>
                    <a:pt x="323" y="991"/>
                  </a:cubicBezTo>
                  <a:cubicBezTo>
                    <a:pt x="324" y="989"/>
                    <a:pt x="332" y="976"/>
                    <a:pt x="339" y="963"/>
                  </a:cubicBezTo>
                  <a:cubicBezTo>
                    <a:pt x="345" y="966"/>
                    <a:pt x="352" y="969"/>
                    <a:pt x="359" y="971"/>
                  </a:cubicBezTo>
                  <a:cubicBezTo>
                    <a:pt x="356" y="985"/>
                    <a:pt x="352" y="1000"/>
                    <a:pt x="352" y="1003"/>
                  </a:cubicBezTo>
                  <a:cubicBezTo>
                    <a:pt x="351" y="1005"/>
                    <a:pt x="352" y="1008"/>
                    <a:pt x="353" y="1010"/>
                  </a:cubicBezTo>
                  <a:cubicBezTo>
                    <a:pt x="355" y="1013"/>
                    <a:pt x="357" y="1014"/>
                    <a:pt x="359" y="1015"/>
                  </a:cubicBezTo>
                  <a:cubicBezTo>
                    <a:pt x="362" y="1016"/>
                    <a:pt x="365" y="1016"/>
                    <a:pt x="367" y="1015"/>
                  </a:cubicBezTo>
                  <a:cubicBezTo>
                    <a:pt x="370" y="1014"/>
                    <a:pt x="372" y="1012"/>
                    <a:pt x="373" y="1010"/>
                  </a:cubicBezTo>
                  <a:cubicBezTo>
                    <a:pt x="374" y="1007"/>
                    <a:pt x="380" y="993"/>
                    <a:pt x="386" y="980"/>
                  </a:cubicBezTo>
                  <a:cubicBezTo>
                    <a:pt x="393" y="982"/>
                    <a:pt x="400" y="984"/>
                    <a:pt x="407" y="986"/>
                  </a:cubicBezTo>
                  <a:cubicBezTo>
                    <a:pt x="405" y="999"/>
                    <a:pt x="403" y="1014"/>
                    <a:pt x="403" y="1018"/>
                  </a:cubicBezTo>
                  <a:cubicBezTo>
                    <a:pt x="403" y="1020"/>
                    <a:pt x="404" y="1023"/>
                    <a:pt x="405" y="1025"/>
                  </a:cubicBezTo>
                  <a:cubicBezTo>
                    <a:pt x="407" y="1027"/>
                    <a:pt x="409" y="1029"/>
                    <a:pt x="412" y="1029"/>
                  </a:cubicBezTo>
                  <a:cubicBezTo>
                    <a:pt x="415" y="1030"/>
                    <a:pt x="417" y="1030"/>
                    <a:pt x="420" y="1028"/>
                  </a:cubicBezTo>
                  <a:cubicBezTo>
                    <a:pt x="422" y="1027"/>
                    <a:pt x="424" y="1025"/>
                    <a:pt x="425" y="1022"/>
                  </a:cubicBezTo>
                  <a:cubicBezTo>
                    <a:pt x="426" y="1019"/>
                    <a:pt x="430" y="1005"/>
                    <a:pt x="435" y="991"/>
                  </a:cubicBezTo>
                  <a:cubicBezTo>
                    <a:pt x="442" y="993"/>
                    <a:pt x="449" y="994"/>
                    <a:pt x="456" y="995"/>
                  </a:cubicBezTo>
                  <a:cubicBezTo>
                    <a:pt x="456" y="1009"/>
                    <a:pt x="455" y="1024"/>
                    <a:pt x="455" y="1027"/>
                  </a:cubicBezTo>
                  <a:cubicBezTo>
                    <a:pt x="455" y="1030"/>
                    <a:pt x="457" y="1033"/>
                    <a:pt x="458" y="1034"/>
                  </a:cubicBezTo>
                  <a:cubicBezTo>
                    <a:pt x="460" y="1036"/>
                    <a:pt x="463" y="1038"/>
                    <a:pt x="466" y="1038"/>
                  </a:cubicBezTo>
                  <a:cubicBezTo>
                    <a:pt x="468" y="1038"/>
                    <a:pt x="471" y="1037"/>
                    <a:pt x="473" y="1036"/>
                  </a:cubicBezTo>
                  <a:cubicBezTo>
                    <a:pt x="475" y="1034"/>
                    <a:pt x="477" y="1032"/>
                    <a:pt x="478" y="1029"/>
                  </a:cubicBezTo>
                  <a:cubicBezTo>
                    <a:pt x="478" y="1026"/>
                    <a:pt x="481" y="1011"/>
                    <a:pt x="484" y="998"/>
                  </a:cubicBezTo>
                  <a:cubicBezTo>
                    <a:pt x="491" y="998"/>
                    <a:pt x="498" y="999"/>
                    <a:pt x="506" y="999"/>
                  </a:cubicBezTo>
                  <a:cubicBezTo>
                    <a:pt x="507" y="1013"/>
                    <a:pt x="508" y="1028"/>
                    <a:pt x="509" y="1031"/>
                  </a:cubicBezTo>
                  <a:cubicBezTo>
                    <a:pt x="509" y="1034"/>
                    <a:pt x="510" y="1036"/>
                    <a:pt x="512" y="1038"/>
                  </a:cubicBezTo>
                  <a:cubicBezTo>
                    <a:pt x="514" y="1040"/>
                    <a:pt x="517" y="1041"/>
                    <a:pt x="520" y="1041"/>
                  </a:cubicBezTo>
                  <a:cubicBezTo>
                    <a:pt x="523" y="1041"/>
                    <a:pt x="525" y="1040"/>
                    <a:pt x="527" y="1038"/>
                  </a:cubicBezTo>
                  <a:cubicBezTo>
                    <a:pt x="529" y="1036"/>
                    <a:pt x="531" y="1034"/>
                    <a:pt x="531" y="1031"/>
                  </a:cubicBezTo>
                  <a:cubicBezTo>
                    <a:pt x="531" y="1028"/>
                    <a:pt x="533" y="1013"/>
                    <a:pt x="534" y="999"/>
                  </a:cubicBezTo>
                  <a:cubicBezTo>
                    <a:pt x="541" y="999"/>
                    <a:pt x="548" y="998"/>
                    <a:pt x="556" y="998"/>
                  </a:cubicBezTo>
                  <a:cubicBezTo>
                    <a:pt x="558" y="1011"/>
                    <a:pt x="561" y="1026"/>
                    <a:pt x="562" y="1029"/>
                  </a:cubicBezTo>
                  <a:cubicBezTo>
                    <a:pt x="563" y="1032"/>
                    <a:pt x="564" y="1034"/>
                    <a:pt x="566" y="1036"/>
                  </a:cubicBezTo>
                  <a:cubicBezTo>
                    <a:pt x="569" y="1038"/>
                    <a:pt x="571" y="1038"/>
                    <a:pt x="574" y="1038"/>
                  </a:cubicBezTo>
                  <a:cubicBezTo>
                    <a:pt x="577" y="1038"/>
                    <a:pt x="579" y="1036"/>
                    <a:pt x="581" y="1034"/>
                  </a:cubicBezTo>
                  <a:cubicBezTo>
                    <a:pt x="583" y="1032"/>
                    <a:pt x="584" y="1030"/>
                    <a:pt x="584" y="1027"/>
                  </a:cubicBezTo>
                  <a:cubicBezTo>
                    <a:pt x="584" y="1024"/>
                    <a:pt x="584" y="1009"/>
                    <a:pt x="584" y="995"/>
                  </a:cubicBezTo>
                  <a:cubicBezTo>
                    <a:pt x="591" y="994"/>
                    <a:pt x="598" y="993"/>
                    <a:pt x="605" y="991"/>
                  </a:cubicBezTo>
                  <a:cubicBezTo>
                    <a:pt x="609" y="1005"/>
                    <a:pt x="614" y="1019"/>
                    <a:pt x="615" y="1022"/>
                  </a:cubicBezTo>
                  <a:cubicBezTo>
                    <a:pt x="616" y="1025"/>
                    <a:pt x="618" y="1027"/>
                    <a:pt x="620" y="1028"/>
                  </a:cubicBezTo>
                  <a:cubicBezTo>
                    <a:pt x="622" y="1030"/>
                    <a:pt x="625" y="1030"/>
                    <a:pt x="628" y="1029"/>
                  </a:cubicBezTo>
                  <a:cubicBezTo>
                    <a:pt x="631" y="1029"/>
                    <a:pt x="633" y="1027"/>
                    <a:pt x="635" y="1025"/>
                  </a:cubicBezTo>
                  <a:cubicBezTo>
                    <a:pt x="636" y="1023"/>
                    <a:pt x="637" y="1020"/>
                    <a:pt x="637" y="1018"/>
                  </a:cubicBezTo>
                  <a:cubicBezTo>
                    <a:pt x="636" y="1014"/>
                    <a:pt x="635" y="999"/>
                    <a:pt x="633" y="986"/>
                  </a:cubicBezTo>
                  <a:cubicBezTo>
                    <a:pt x="640" y="984"/>
                    <a:pt x="647" y="982"/>
                    <a:pt x="654" y="980"/>
                  </a:cubicBezTo>
                  <a:cubicBezTo>
                    <a:pt x="659" y="993"/>
                    <a:pt x="665" y="1007"/>
                    <a:pt x="667" y="1010"/>
                  </a:cubicBezTo>
                  <a:cubicBezTo>
                    <a:pt x="668" y="1012"/>
                    <a:pt x="670" y="1014"/>
                    <a:pt x="672" y="1015"/>
                  </a:cubicBezTo>
                  <a:cubicBezTo>
                    <a:pt x="675" y="1016"/>
                    <a:pt x="678" y="1016"/>
                    <a:pt x="680" y="1015"/>
                  </a:cubicBezTo>
                  <a:cubicBezTo>
                    <a:pt x="683" y="1014"/>
                    <a:pt x="685" y="1013"/>
                    <a:pt x="687" y="1010"/>
                  </a:cubicBezTo>
                  <a:cubicBezTo>
                    <a:pt x="688" y="1008"/>
                    <a:pt x="689" y="1005"/>
                    <a:pt x="688" y="1003"/>
                  </a:cubicBezTo>
                  <a:cubicBezTo>
                    <a:pt x="687" y="1000"/>
                    <a:pt x="684" y="985"/>
                    <a:pt x="681" y="971"/>
                  </a:cubicBezTo>
                  <a:cubicBezTo>
                    <a:pt x="688" y="969"/>
                    <a:pt x="694" y="966"/>
                    <a:pt x="701" y="963"/>
                  </a:cubicBezTo>
                  <a:cubicBezTo>
                    <a:pt x="708" y="976"/>
                    <a:pt x="715" y="989"/>
                    <a:pt x="717" y="992"/>
                  </a:cubicBezTo>
                  <a:cubicBezTo>
                    <a:pt x="718" y="994"/>
                    <a:pt x="721" y="996"/>
                    <a:pt x="723" y="996"/>
                  </a:cubicBezTo>
                  <a:cubicBezTo>
                    <a:pt x="726" y="997"/>
                    <a:pt x="729" y="997"/>
                    <a:pt x="731" y="996"/>
                  </a:cubicBezTo>
                  <a:cubicBezTo>
                    <a:pt x="734" y="995"/>
                    <a:pt x="736" y="993"/>
                    <a:pt x="737" y="990"/>
                  </a:cubicBezTo>
                  <a:cubicBezTo>
                    <a:pt x="738" y="988"/>
                    <a:pt x="738" y="985"/>
                    <a:pt x="737" y="982"/>
                  </a:cubicBezTo>
                  <a:cubicBezTo>
                    <a:pt x="736" y="979"/>
                    <a:pt x="732" y="965"/>
                    <a:pt x="727" y="952"/>
                  </a:cubicBezTo>
                  <a:cubicBezTo>
                    <a:pt x="734" y="949"/>
                    <a:pt x="740" y="945"/>
                    <a:pt x="746" y="942"/>
                  </a:cubicBezTo>
                  <a:cubicBezTo>
                    <a:pt x="754" y="953"/>
                    <a:pt x="763" y="966"/>
                    <a:pt x="765" y="968"/>
                  </a:cubicBezTo>
                  <a:cubicBezTo>
                    <a:pt x="767" y="971"/>
                    <a:pt x="769" y="972"/>
                    <a:pt x="772" y="972"/>
                  </a:cubicBezTo>
                  <a:cubicBezTo>
                    <a:pt x="774" y="973"/>
                    <a:pt x="777" y="973"/>
                    <a:pt x="780" y="971"/>
                  </a:cubicBezTo>
                  <a:cubicBezTo>
                    <a:pt x="782" y="970"/>
                    <a:pt x="784" y="967"/>
                    <a:pt x="785" y="965"/>
                  </a:cubicBezTo>
                  <a:cubicBezTo>
                    <a:pt x="786" y="962"/>
                    <a:pt x="786" y="960"/>
                    <a:pt x="784" y="957"/>
                  </a:cubicBezTo>
                  <a:cubicBezTo>
                    <a:pt x="783" y="954"/>
                    <a:pt x="777" y="940"/>
                    <a:pt x="771" y="928"/>
                  </a:cubicBezTo>
                  <a:cubicBezTo>
                    <a:pt x="777" y="924"/>
                    <a:pt x="783" y="920"/>
                    <a:pt x="789" y="916"/>
                  </a:cubicBezTo>
                  <a:cubicBezTo>
                    <a:pt x="798" y="926"/>
                    <a:pt x="808" y="938"/>
                    <a:pt x="810" y="940"/>
                  </a:cubicBezTo>
                  <a:cubicBezTo>
                    <a:pt x="812" y="942"/>
                    <a:pt x="815" y="943"/>
                    <a:pt x="818" y="944"/>
                  </a:cubicBezTo>
                  <a:cubicBezTo>
                    <a:pt x="820" y="944"/>
                    <a:pt x="823" y="943"/>
                    <a:pt x="825" y="941"/>
                  </a:cubicBezTo>
                  <a:cubicBezTo>
                    <a:pt x="827" y="940"/>
                    <a:pt x="829" y="937"/>
                    <a:pt x="830" y="935"/>
                  </a:cubicBezTo>
                  <a:cubicBezTo>
                    <a:pt x="830" y="932"/>
                    <a:pt x="830" y="929"/>
                    <a:pt x="829" y="927"/>
                  </a:cubicBezTo>
                  <a:cubicBezTo>
                    <a:pt x="827" y="924"/>
                    <a:pt x="819" y="911"/>
                    <a:pt x="812" y="899"/>
                  </a:cubicBezTo>
                  <a:cubicBezTo>
                    <a:pt x="818" y="895"/>
                    <a:pt x="823" y="890"/>
                    <a:pt x="829" y="886"/>
                  </a:cubicBezTo>
                  <a:cubicBezTo>
                    <a:pt x="839" y="895"/>
                    <a:pt x="850" y="905"/>
                    <a:pt x="853" y="907"/>
                  </a:cubicBezTo>
                  <a:cubicBezTo>
                    <a:pt x="855" y="909"/>
                    <a:pt x="857" y="910"/>
                    <a:pt x="860" y="910"/>
                  </a:cubicBezTo>
                  <a:cubicBezTo>
                    <a:pt x="863" y="910"/>
                    <a:pt x="865" y="909"/>
                    <a:pt x="867" y="907"/>
                  </a:cubicBezTo>
                  <a:cubicBezTo>
                    <a:pt x="870" y="905"/>
                    <a:pt x="871" y="903"/>
                    <a:pt x="871" y="900"/>
                  </a:cubicBezTo>
                  <a:cubicBezTo>
                    <a:pt x="871" y="897"/>
                    <a:pt x="871" y="895"/>
                    <a:pt x="869" y="892"/>
                  </a:cubicBezTo>
                  <a:cubicBezTo>
                    <a:pt x="867" y="890"/>
                    <a:pt x="858" y="878"/>
                    <a:pt x="850" y="866"/>
                  </a:cubicBezTo>
                  <a:cubicBezTo>
                    <a:pt x="855" y="861"/>
                    <a:pt x="860" y="856"/>
                    <a:pt x="865" y="851"/>
                  </a:cubicBezTo>
                  <a:cubicBezTo>
                    <a:pt x="876" y="860"/>
                    <a:pt x="889" y="869"/>
                    <a:pt x="891" y="870"/>
                  </a:cubicBezTo>
                  <a:cubicBezTo>
                    <a:pt x="893" y="872"/>
                    <a:pt x="896" y="873"/>
                    <a:pt x="899" y="872"/>
                  </a:cubicBezTo>
                  <a:cubicBezTo>
                    <a:pt x="901" y="872"/>
                    <a:pt x="904" y="871"/>
                    <a:pt x="906" y="869"/>
                  </a:cubicBezTo>
                  <a:cubicBezTo>
                    <a:pt x="908" y="867"/>
                    <a:pt x="909" y="864"/>
                    <a:pt x="909" y="861"/>
                  </a:cubicBezTo>
                  <a:cubicBezTo>
                    <a:pt x="909" y="859"/>
                    <a:pt x="908" y="856"/>
                    <a:pt x="906" y="854"/>
                  </a:cubicBezTo>
                  <a:cubicBezTo>
                    <a:pt x="904" y="851"/>
                    <a:pt x="894" y="840"/>
                    <a:pt x="884" y="830"/>
                  </a:cubicBezTo>
                  <a:cubicBezTo>
                    <a:pt x="889" y="825"/>
                    <a:pt x="893" y="819"/>
                    <a:pt x="898" y="813"/>
                  </a:cubicBezTo>
                  <a:cubicBezTo>
                    <a:pt x="910" y="820"/>
                    <a:pt x="923" y="828"/>
                    <a:pt x="926" y="830"/>
                  </a:cubicBezTo>
                  <a:cubicBezTo>
                    <a:pt x="928" y="831"/>
                    <a:pt x="931" y="831"/>
                    <a:pt x="933" y="831"/>
                  </a:cubicBezTo>
                  <a:cubicBezTo>
                    <a:pt x="936" y="830"/>
                    <a:pt x="938" y="829"/>
                    <a:pt x="940" y="826"/>
                  </a:cubicBezTo>
                  <a:cubicBezTo>
                    <a:pt x="942" y="824"/>
                    <a:pt x="942" y="821"/>
                    <a:pt x="942" y="819"/>
                  </a:cubicBezTo>
                  <a:cubicBezTo>
                    <a:pt x="942" y="816"/>
                    <a:pt x="941" y="813"/>
                    <a:pt x="939" y="812"/>
                  </a:cubicBezTo>
                  <a:cubicBezTo>
                    <a:pt x="936" y="809"/>
                    <a:pt x="925" y="799"/>
                    <a:pt x="915" y="790"/>
                  </a:cubicBezTo>
                  <a:cubicBezTo>
                    <a:pt x="919" y="784"/>
                    <a:pt x="923" y="778"/>
                    <a:pt x="926" y="772"/>
                  </a:cubicBezTo>
                  <a:cubicBezTo>
                    <a:pt x="939" y="778"/>
                    <a:pt x="953" y="784"/>
                    <a:pt x="956" y="786"/>
                  </a:cubicBezTo>
                  <a:cubicBezTo>
                    <a:pt x="958" y="787"/>
                    <a:pt x="961" y="787"/>
                    <a:pt x="964" y="786"/>
                  </a:cubicBezTo>
                  <a:cubicBezTo>
                    <a:pt x="966" y="785"/>
                    <a:pt x="968" y="783"/>
                    <a:pt x="970" y="781"/>
                  </a:cubicBezTo>
                  <a:cubicBezTo>
                    <a:pt x="971" y="778"/>
                    <a:pt x="971" y="775"/>
                    <a:pt x="971" y="773"/>
                  </a:cubicBezTo>
                  <a:cubicBezTo>
                    <a:pt x="971" y="770"/>
                    <a:pt x="969" y="768"/>
                    <a:pt x="967" y="766"/>
                  </a:cubicBezTo>
                  <a:cubicBezTo>
                    <a:pt x="964" y="764"/>
                    <a:pt x="952" y="755"/>
                    <a:pt x="941" y="747"/>
                  </a:cubicBezTo>
                  <a:cubicBezTo>
                    <a:pt x="944" y="741"/>
                    <a:pt x="947" y="735"/>
                    <a:pt x="950" y="728"/>
                  </a:cubicBezTo>
                  <a:cubicBezTo>
                    <a:pt x="964" y="733"/>
                    <a:pt x="978" y="737"/>
                    <a:pt x="981" y="738"/>
                  </a:cubicBezTo>
                  <a:cubicBezTo>
                    <a:pt x="984" y="739"/>
                    <a:pt x="986" y="739"/>
                    <a:pt x="989" y="738"/>
                  </a:cubicBezTo>
                  <a:cubicBezTo>
                    <a:pt x="991" y="737"/>
                    <a:pt x="993" y="735"/>
                    <a:pt x="994" y="732"/>
                  </a:cubicBezTo>
                  <a:cubicBezTo>
                    <a:pt x="996" y="730"/>
                    <a:pt x="996" y="727"/>
                    <a:pt x="995" y="724"/>
                  </a:cubicBezTo>
                  <a:cubicBezTo>
                    <a:pt x="994" y="722"/>
                    <a:pt x="993" y="719"/>
                    <a:pt x="990" y="718"/>
                  </a:cubicBezTo>
                  <a:cubicBezTo>
                    <a:pt x="987" y="716"/>
                    <a:pt x="974" y="709"/>
                    <a:pt x="962" y="702"/>
                  </a:cubicBezTo>
                  <a:cubicBezTo>
                    <a:pt x="965" y="695"/>
                    <a:pt x="967" y="689"/>
                    <a:pt x="970" y="682"/>
                  </a:cubicBezTo>
                  <a:cubicBezTo>
                    <a:pt x="983" y="685"/>
                    <a:pt x="998" y="688"/>
                    <a:pt x="1001" y="689"/>
                  </a:cubicBezTo>
                  <a:cubicBezTo>
                    <a:pt x="1004" y="690"/>
                    <a:pt x="1007" y="689"/>
                    <a:pt x="1009" y="688"/>
                  </a:cubicBezTo>
                  <a:cubicBezTo>
                    <a:pt x="1011" y="686"/>
                    <a:pt x="1013" y="684"/>
                    <a:pt x="1014" y="681"/>
                  </a:cubicBezTo>
                  <a:cubicBezTo>
                    <a:pt x="1015" y="679"/>
                    <a:pt x="1015" y="676"/>
                    <a:pt x="1014" y="673"/>
                  </a:cubicBezTo>
                  <a:cubicBezTo>
                    <a:pt x="1013" y="671"/>
                    <a:pt x="1011" y="669"/>
                    <a:pt x="1008" y="668"/>
                  </a:cubicBezTo>
                  <a:cubicBezTo>
                    <a:pt x="1005" y="666"/>
                    <a:pt x="991" y="660"/>
                    <a:pt x="979" y="655"/>
                  </a:cubicBezTo>
                  <a:cubicBezTo>
                    <a:pt x="981" y="648"/>
                    <a:pt x="982" y="641"/>
                    <a:pt x="984" y="634"/>
                  </a:cubicBezTo>
                  <a:cubicBezTo>
                    <a:pt x="998" y="636"/>
                    <a:pt x="1013" y="637"/>
                    <a:pt x="1016" y="638"/>
                  </a:cubicBezTo>
                  <a:cubicBezTo>
                    <a:pt x="1019" y="638"/>
                    <a:pt x="1022" y="637"/>
                    <a:pt x="1024" y="635"/>
                  </a:cubicBezTo>
                  <a:cubicBezTo>
                    <a:pt x="1026" y="634"/>
                    <a:pt x="1027" y="631"/>
                    <a:pt x="1028" y="629"/>
                  </a:cubicBezTo>
                  <a:cubicBezTo>
                    <a:pt x="1028" y="626"/>
                    <a:pt x="1028" y="623"/>
                    <a:pt x="1027" y="621"/>
                  </a:cubicBezTo>
                  <a:cubicBezTo>
                    <a:pt x="1026" y="618"/>
                    <a:pt x="1023" y="617"/>
                    <a:pt x="1021" y="616"/>
                  </a:cubicBezTo>
                  <a:cubicBezTo>
                    <a:pt x="1018" y="615"/>
                    <a:pt x="1003" y="610"/>
                    <a:pt x="990" y="606"/>
                  </a:cubicBezTo>
                  <a:cubicBezTo>
                    <a:pt x="991" y="599"/>
                    <a:pt x="992" y="592"/>
                    <a:pt x="993" y="585"/>
                  </a:cubicBezTo>
                  <a:cubicBezTo>
                    <a:pt x="1007" y="585"/>
                    <a:pt x="1022" y="585"/>
                    <a:pt x="1026" y="585"/>
                  </a:cubicBezTo>
                  <a:cubicBezTo>
                    <a:pt x="1028" y="585"/>
                    <a:pt x="1031" y="584"/>
                    <a:pt x="1033" y="582"/>
                  </a:cubicBezTo>
                  <a:cubicBezTo>
                    <a:pt x="1035" y="580"/>
                    <a:pt x="1036" y="578"/>
                    <a:pt x="1036" y="575"/>
                  </a:cubicBezTo>
                  <a:cubicBezTo>
                    <a:pt x="1037" y="572"/>
                    <a:pt x="1036" y="569"/>
                    <a:pt x="1034" y="567"/>
                  </a:cubicBezTo>
                  <a:cubicBezTo>
                    <a:pt x="1033" y="565"/>
                    <a:pt x="1031" y="563"/>
                    <a:pt x="1028" y="563"/>
                  </a:cubicBezTo>
                  <a:cubicBezTo>
                    <a:pt x="1025" y="562"/>
                    <a:pt x="1010" y="559"/>
                    <a:pt x="996" y="556"/>
                  </a:cubicBezTo>
                  <a:cubicBezTo>
                    <a:pt x="997" y="549"/>
                    <a:pt x="997" y="542"/>
                    <a:pt x="997" y="535"/>
                  </a:cubicBezTo>
                  <a:cubicBezTo>
                    <a:pt x="1011" y="533"/>
                    <a:pt x="1026" y="532"/>
                    <a:pt x="1030" y="532"/>
                  </a:cubicBezTo>
                  <a:close/>
                  <a:moveTo>
                    <a:pt x="520" y="935"/>
                  </a:moveTo>
                  <a:cubicBezTo>
                    <a:pt x="291" y="935"/>
                    <a:pt x="106" y="750"/>
                    <a:pt x="106" y="521"/>
                  </a:cubicBezTo>
                  <a:cubicBezTo>
                    <a:pt x="106" y="292"/>
                    <a:pt x="291" y="106"/>
                    <a:pt x="520" y="106"/>
                  </a:cubicBezTo>
                  <a:cubicBezTo>
                    <a:pt x="748" y="106"/>
                    <a:pt x="934" y="292"/>
                    <a:pt x="934" y="521"/>
                  </a:cubicBezTo>
                  <a:cubicBezTo>
                    <a:pt x="934" y="750"/>
                    <a:pt x="748" y="935"/>
                    <a:pt x="520" y="935"/>
                  </a:cubicBezTo>
                  <a:close/>
                </a:path>
              </a:pathLst>
            </a:custGeom>
            <a:solidFill>
              <a:srgbClr val="3E3E3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3" name="Google Shape;4163;p62"/>
            <p:cNvSpPr/>
            <p:nvPr/>
          </p:nvSpPr>
          <p:spPr>
            <a:xfrm>
              <a:off x="2005" y="2406"/>
              <a:ext cx="23" cy="27"/>
            </a:xfrm>
            <a:custGeom>
              <a:avLst/>
              <a:gdLst/>
              <a:ahLst/>
              <a:cxnLst/>
              <a:rect l="l" t="t" r="r" b="b"/>
              <a:pathLst>
                <a:path w="19" h="22" extrusionOk="0">
                  <a:moveTo>
                    <a:pt x="14" y="0"/>
                  </a:moveTo>
                  <a:cubicBezTo>
                    <a:pt x="0" y="19"/>
                    <a:pt x="0" y="19"/>
                    <a:pt x="0" y="19"/>
                  </a:cubicBezTo>
                  <a:cubicBezTo>
                    <a:pt x="5" y="22"/>
                    <a:pt x="11" y="21"/>
                    <a:pt x="15" y="17"/>
                  </a:cubicBezTo>
                  <a:cubicBezTo>
                    <a:pt x="19" y="12"/>
                    <a:pt x="19" y="4"/>
                    <a:pt x="14" y="0"/>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4" name="Google Shape;4164;p62"/>
            <p:cNvSpPr/>
            <p:nvPr/>
          </p:nvSpPr>
          <p:spPr>
            <a:xfrm>
              <a:off x="1996" y="2400"/>
              <a:ext cx="24" cy="28"/>
            </a:xfrm>
            <a:custGeom>
              <a:avLst/>
              <a:gdLst/>
              <a:ahLst/>
              <a:cxnLst/>
              <a:rect l="l" t="t" r="r" b="b"/>
              <a:pathLst>
                <a:path w="20" h="23" extrusionOk="0">
                  <a:moveTo>
                    <a:pt x="4" y="6"/>
                  </a:moveTo>
                  <a:cubicBezTo>
                    <a:pt x="0" y="11"/>
                    <a:pt x="1" y="18"/>
                    <a:pt x="5" y="23"/>
                  </a:cubicBezTo>
                  <a:cubicBezTo>
                    <a:pt x="20" y="3"/>
                    <a:pt x="20" y="3"/>
                    <a:pt x="20" y="3"/>
                  </a:cubicBezTo>
                  <a:cubicBezTo>
                    <a:pt x="15" y="0"/>
                    <a:pt x="8" y="1"/>
                    <a:pt x="4" y="6"/>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5" name="Google Shape;4165;p62"/>
            <p:cNvSpPr/>
            <p:nvPr/>
          </p:nvSpPr>
          <p:spPr>
            <a:xfrm>
              <a:off x="1966" y="2369"/>
              <a:ext cx="93" cy="95"/>
            </a:xfrm>
            <a:custGeom>
              <a:avLst/>
              <a:gdLst/>
              <a:ahLst/>
              <a:cxnLst/>
              <a:rect l="l" t="t" r="r" b="b"/>
              <a:pathLst>
                <a:path w="78" h="79" extrusionOk="0">
                  <a:moveTo>
                    <a:pt x="39" y="0"/>
                  </a:moveTo>
                  <a:cubicBezTo>
                    <a:pt x="17" y="0"/>
                    <a:pt x="0" y="18"/>
                    <a:pt x="0" y="40"/>
                  </a:cubicBezTo>
                  <a:cubicBezTo>
                    <a:pt x="0" y="61"/>
                    <a:pt x="17" y="79"/>
                    <a:pt x="39" y="79"/>
                  </a:cubicBezTo>
                  <a:cubicBezTo>
                    <a:pt x="60" y="79"/>
                    <a:pt x="78" y="61"/>
                    <a:pt x="78" y="40"/>
                  </a:cubicBezTo>
                  <a:cubicBezTo>
                    <a:pt x="78" y="18"/>
                    <a:pt x="60" y="0"/>
                    <a:pt x="39" y="0"/>
                  </a:cubicBezTo>
                  <a:close/>
                  <a:moveTo>
                    <a:pt x="39" y="59"/>
                  </a:moveTo>
                  <a:cubicBezTo>
                    <a:pt x="28" y="59"/>
                    <a:pt x="19" y="51"/>
                    <a:pt x="19" y="40"/>
                  </a:cubicBezTo>
                  <a:cubicBezTo>
                    <a:pt x="19" y="29"/>
                    <a:pt x="28" y="20"/>
                    <a:pt x="39" y="20"/>
                  </a:cubicBezTo>
                  <a:cubicBezTo>
                    <a:pt x="50" y="20"/>
                    <a:pt x="58" y="29"/>
                    <a:pt x="58" y="40"/>
                  </a:cubicBezTo>
                  <a:cubicBezTo>
                    <a:pt x="58" y="51"/>
                    <a:pt x="50" y="59"/>
                    <a:pt x="39" y="59"/>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6" name="Google Shape;4166;p62"/>
            <p:cNvSpPr/>
            <p:nvPr/>
          </p:nvSpPr>
          <p:spPr>
            <a:xfrm>
              <a:off x="1853" y="2258"/>
              <a:ext cx="319" cy="317"/>
            </a:xfrm>
            <a:custGeom>
              <a:avLst/>
              <a:gdLst/>
              <a:ahLst/>
              <a:cxnLst/>
              <a:rect l="l" t="t" r="r" b="b"/>
              <a:pathLst>
                <a:path w="266" h="265" extrusionOk="0">
                  <a:moveTo>
                    <a:pt x="260" y="139"/>
                  </a:moveTo>
                  <a:cubicBezTo>
                    <a:pt x="262" y="139"/>
                    <a:pt x="263" y="138"/>
                    <a:pt x="264" y="137"/>
                  </a:cubicBezTo>
                  <a:cubicBezTo>
                    <a:pt x="265" y="136"/>
                    <a:pt x="266" y="134"/>
                    <a:pt x="266" y="133"/>
                  </a:cubicBezTo>
                  <a:cubicBezTo>
                    <a:pt x="266" y="131"/>
                    <a:pt x="265" y="130"/>
                    <a:pt x="264" y="129"/>
                  </a:cubicBezTo>
                  <a:cubicBezTo>
                    <a:pt x="263" y="128"/>
                    <a:pt x="262" y="127"/>
                    <a:pt x="260" y="127"/>
                  </a:cubicBezTo>
                  <a:cubicBezTo>
                    <a:pt x="259" y="127"/>
                    <a:pt x="250" y="126"/>
                    <a:pt x="243" y="125"/>
                  </a:cubicBezTo>
                  <a:cubicBezTo>
                    <a:pt x="243" y="122"/>
                    <a:pt x="242" y="120"/>
                    <a:pt x="242" y="117"/>
                  </a:cubicBezTo>
                  <a:cubicBezTo>
                    <a:pt x="249" y="115"/>
                    <a:pt x="257" y="113"/>
                    <a:pt x="259" y="112"/>
                  </a:cubicBezTo>
                  <a:cubicBezTo>
                    <a:pt x="260" y="112"/>
                    <a:pt x="261" y="111"/>
                    <a:pt x="262" y="109"/>
                  </a:cubicBezTo>
                  <a:cubicBezTo>
                    <a:pt x="263" y="108"/>
                    <a:pt x="263" y="107"/>
                    <a:pt x="263" y="105"/>
                  </a:cubicBezTo>
                  <a:cubicBezTo>
                    <a:pt x="262" y="104"/>
                    <a:pt x="262" y="102"/>
                    <a:pt x="261" y="101"/>
                  </a:cubicBezTo>
                  <a:cubicBezTo>
                    <a:pt x="259" y="101"/>
                    <a:pt x="258" y="100"/>
                    <a:pt x="256" y="100"/>
                  </a:cubicBezTo>
                  <a:cubicBezTo>
                    <a:pt x="255" y="100"/>
                    <a:pt x="246" y="101"/>
                    <a:pt x="239" y="102"/>
                  </a:cubicBezTo>
                  <a:cubicBezTo>
                    <a:pt x="238" y="100"/>
                    <a:pt x="237" y="97"/>
                    <a:pt x="236" y="95"/>
                  </a:cubicBezTo>
                  <a:cubicBezTo>
                    <a:pt x="243" y="91"/>
                    <a:pt x="250" y="87"/>
                    <a:pt x="252" y="86"/>
                  </a:cubicBezTo>
                  <a:cubicBezTo>
                    <a:pt x="253" y="86"/>
                    <a:pt x="254" y="84"/>
                    <a:pt x="254" y="83"/>
                  </a:cubicBezTo>
                  <a:cubicBezTo>
                    <a:pt x="255" y="82"/>
                    <a:pt x="255" y="80"/>
                    <a:pt x="254" y="79"/>
                  </a:cubicBezTo>
                  <a:cubicBezTo>
                    <a:pt x="254" y="77"/>
                    <a:pt x="253" y="76"/>
                    <a:pt x="251" y="76"/>
                  </a:cubicBezTo>
                  <a:cubicBezTo>
                    <a:pt x="250" y="75"/>
                    <a:pt x="248" y="75"/>
                    <a:pt x="247" y="75"/>
                  </a:cubicBezTo>
                  <a:cubicBezTo>
                    <a:pt x="245" y="76"/>
                    <a:pt x="237" y="78"/>
                    <a:pt x="230" y="81"/>
                  </a:cubicBezTo>
                  <a:cubicBezTo>
                    <a:pt x="229" y="79"/>
                    <a:pt x="228" y="76"/>
                    <a:pt x="226" y="74"/>
                  </a:cubicBezTo>
                  <a:cubicBezTo>
                    <a:pt x="232" y="69"/>
                    <a:pt x="238" y="64"/>
                    <a:pt x="240" y="62"/>
                  </a:cubicBezTo>
                  <a:cubicBezTo>
                    <a:pt x="241" y="61"/>
                    <a:pt x="241" y="60"/>
                    <a:pt x="241" y="59"/>
                  </a:cubicBezTo>
                  <a:cubicBezTo>
                    <a:pt x="242" y="57"/>
                    <a:pt x="241" y="56"/>
                    <a:pt x="240" y="55"/>
                  </a:cubicBezTo>
                  <a:cubicBezTo>
                    <a:pt x="239" y="53"/>
                    <a:pt x="238" y="52"/>
                    <a:pt x="237" y="52"/>
                  </a:cubicBezTo>
                  <a:cubicBezTo>
                    <a:pt x="235" y="52"/>
                    <a:pt x="234" y="52"/>
                    <a:pt x="233" y="53"/>
                  </a:cubicBezTo>
                  <a:cubicBezTo>
                    <a:pt x="231" y="54"/>
                    <a:pt x="224" y="58"/>
                    <a:pt x="217" y="62"/>
                  </a:cubicBezTo>
                  <a:cubicBezTo>
                    <a:pt x="216" y="60"/>
                    <a:pt x="214" y="58"/>
                    <a:pt x="212" y="56"/>
                  </a:cubicBezTo>
                  <a:cubicBezTo>
                    <a:pt x="217" y="50"/>
                    <a:pt x="222" y="43"/>
                    <a:pt x="223" y="42"/>
                  </a:cubicBezTo>
                  <a:cubicBezTo>
                    <a:pt x="224" y="41"/>
                    <a:pt x="224" y="39"/>
                    <a:pt x="224" y="38"/>
                  </a:cubicBezTo>
                  <a:cubicBezTo>
                    <a:pt x="224" y="36"/>
                    <a:pt x="223" y="35"/>
                    <a:pt x="222" y="34"/>
                  </a:cubicBezTo>
                  <a:cubicBezTo>
                    <a:pt x="221" y="33"/>
                    <a:pt x="219" y="32"/>
                    <a:pt x="218" y="32"/>
                  </a:cubicBezTo>
                  <a:cubicBezTo>
                    <a:pt x="216" y="32"/>
                    <a:pt x="215" y="33"/>
                    <a:pt x="214" y="34"/>
                  </a:cubicBezTo>
                  <a:cubicBezTo>
                    <a:pt x="213" y="35"/>
                    <a:pt x="206" y="41"/>
                    <a:pt x="201" y="46"/>
                  </a:cubicBezTo>
                  <a:cubicBezTo>
                    <a:pt x="199" y="44"/>
                    <a:pt x="197" y="43"/>
                    <a:pt x="194" y="41"/>
                  </a:cubicBezTo>
                  <a:cubicBezTo>
                    <a:pt x="198" y="34"/>
                    <a:pt x="201" y="27"/>
                    <a:pt x="202" y="25"/>
                  </a:cubicBezTo>
                  <a:cubicBezTo>
                    <a:pt x="202" y="24"/>
                    <a:pt x="202" y="22"/>
                    <a:pt x="202" y="21"/>
                  </a:cubicBezTo>
                  <a:cubicBezTo>
                    <a:pt x="201" y="19"/>
                    <a:pt x="201" y="18"/>
                    <a:pt x="199" y="17"/>
                  </a:cubicBezTo>
                  <a:cubicBezTo>
                    <a:pt x="198" y="17"/>
                    <a:pt x="196" y="17"/>
                    <a:pt x="195" y="17"/>
                  </a:cubicBezTo>
                  <a:cubicBezTo>
                    <a:pt x="194" y="17"/>
                    <a:pt x="192" y="18"/>
                    <a:pt x="191" y="19"/>
                  </a:cubicBezTo>
                  <a:cubicBezTo>
                    <a:pt x="190" y="20"/>
                    <a:pt x="186" y="27"/>
                    <a:pt x="181" y="34"/>
                  </a:cubicBezTo>
                  <a:cubicBezTo>
                    <a:pt x="179" y="32"/>
                    <a:pt x="176" y="31"/>
                    <a:pt x="174" y="30"/>
                  </a:cubicBezTo>
                  <a:cubicBezTo>
                    <a:pt x="176" y="23"/>
                    <a:pt x="178" y="15"/>
                    <a:pt x="178" y="13"/>
                  </a:cubicBezTo>
                  <a:cubicBezTo>
                    <a:pt x="178" y="12"/>
                    <a:pt x="178" y="10"/>
                    <a:pt x="177" y="9"/>
                  </a:cubicBezTo>
                  <a:cubicBezTo>
                    <a:pt x="176" y="8"/>
                    <a:pt x="175" y="7"/>
                    <a:pt x="174" y="6"/>
                  </a:cubicBezTo>
                  <a:cubicBezTo>
                    <a:pt x="172" y="6"/>
                    <a:pt x="171" y="6"/>
                    <a:pt x="170" y="6"/>
                  </a:cubicBezTo>
                  <a:cubicBezTo>
                    <a:pt x="168" y="7"/>
                    <a:pt x="167" y="8"/>
                    <a:pt x="167" y="9"/>
                  </a:cubicBezTo>
                  <a:cubicBezTo>
                    <a:pt x="166" y="11"/>
                    <a:pt x="162" y="19"/>
                    <a:pt x="159" y="26"/>
                  </a:cubicBezTo>
                  <a:cubicBezTo>
                    <a:pt x="157" y="25"/>
                    <a:pt x="154" y="24"/>
                    <a:pt x="152" y="24"/>
                  </a:cubicBezTo>
                  <a:cubicBezTo>
                    <a:pt x="152" y="16"/>
                    <a:pt x="152" y="8"/>
                    <a:pt x="152" y="6"/>
                  </a:cubicBezTo>
                  <a:cubicBezTo>
                    <a:pt x="152" y="5"/>
                    <a:pt x="151" y="3"/>
                    <a:pt x="151" y="2"/>
                  </a:cubicBezTo>
                  <a:cubicBezTo>
                    <a:pt x="150" y="1"/>
                    <a:pt x="148" y="1"/>
                    <a:pt x="147" y="0"/>
                  </a:cubicBezTo>
                  <a:cubicBezTo>
                    <a:pt x="145" y="0"/>
                    <a:pt x="144" y="1"/>
                    <a:pt x="143" y="1"/>
                  </a:cubicBezTo>
                  <a:cubicBezTo>
                    <a:pt x="141" y="2"/>
                    <a:pt x="140" y="3"/>
                    <a:pt x="140" y="5"/>
                  </a:cubicBezTo>
                  <a:cubicBezTo>
                    <a:pt x="140" y="7"/>
                    <a:pt x="138" y="15"/>
                    <a:pt x="137" y="22"/>
                  </a:cubicBezTo>
                  <a:cubicBezTo>
                    <a:pt x="135" y="22"/>
                    <a:pt x="134" y="22"/>
                    <a:pt x="133" y="22"/>
                  </a:cubicBezTo>
                  <a:cubicBezTo>
                    <a:pt x="132" y="22"/>
                    <a:pt x="130" y="22"/>
                    <a:pt x="129" y="22"/>
                  </a:cubicBezTo>
                  <a:cubicBezTo>
                    <a:pt x="127" y="15"/>
                    <a:pt x="126" y="7"/>
                    <a:pt x="125" y="5"/>
                  </a:cubicBezTo>
                  <a:cubicBezTo>
                    <a:pt x="125" y="3"/>
                    <a:pt x="124" y="2"/>
                    <a:pt x="123" y="1"/>
                  </a:cubicBezTo>
                  <a:cubicBezTo>
                    <a:pt x="122" y="1"/>
                    <a:pt x="120" y="0"/>
                    <a:pt x="119" y="0"/>
                  </a:cubicBezTo>
                  <a:cubicBezTo>
                    <a:pt x="117" y="1"/>
                    <a:pt x="116" y="1"/>
                    <a:pt x="115" y="2"/>
                  </a:cubicBezTo>
                  <a:cubicBezTo>
                    <a:pt x="114" y="3"/>
                    <a:pt x="113" y="5"/>
                    <a:pt x="113" y="6"/>
                  </a:cubicBezTo>
                  <a:cubicBezTo>
                    <a:pt x="113" y="8"/>
                    <a:pt x="114" y="16"/>
                    <a:pt x="114" y="24"/>
                  </a:cubicBezTo>
                  <a:cubicBezTo>
                    <a:pt x="111" y="24"/>
                    <a:pt x="109" y="25"/>
                    <a:pt x="106" y="26"/>
                  </a:cubicBezTo>
                  <a:cubicBezTo>
                    <a:pt x="103" y="19"/>
                    <a:pt x="100" y="11"/>
                    <a:pt x="99" y="9"/>
                  </a:cubicBezTo>
                  <a:cubicBezTo>
                    <a:pt x="98" y="8"/>
                    <a:pt x="97" y="7"/>
                    <a:pt x="96" y="6"/>
                  </a:cubicBezTo>
                  <a:cubicBezTo>
                    <a:pt x="95" y="6"/>
                    <a:pt x="93" y="6"/>
                    <a:pt x="92" y="6"/>
                  </a:cubicBezTo>
                  <a:cubicBezTo>
                    <a:pt x="90" y="7"/>
                    <a:pt x="89" y="8"/>
                    <a:pt x="88" y="9"/>
                  </a:cubicBezTo>
                  <a:cubicBezTo>
                    <a:pt x="88" y="10"/>
                    <a:pt x="87" y="12"/>
                    <a:pt x="88" y="13"/>
                  </a:cubicBezTo>
                  <a:cubicBezTo>
                    <a:pt x="88" y="15"/>
                    <a:pt x="90" y="23"/>
                    <a:pt x="92" y="30"/>
                  </a:cubicBezTo>
                  <a:cubicBezTo>
                    <a:pt x="89" y="31"/>
                    <a:pt x="87" y="32"/>
                    <a:pt x="84" y="34"/>
                  </a:cubicBezTo>
                  <a:cubicBezTo>
                    <a:pt x="80" y="27"/>
                    <a:pt x="75" y="20"/>
                    <a:pt x="74" y="19"/>
                  </a:cubicBezTo>
                  <a:cubicBezTo>
                    <a:pt x="73" y="18"/>
                    <a:pt x="72" y="17"/>
                    <a:pt x="71" y="17"/>
                  </a:cubicBezTo>
                  <a:cubicBezTo>
                    <a:pt x="69" y="17"/>
                    <a:pt x="68" y="17"/>
                    <a:pt x="66" y="17"/>
                  </a:cubicBezTo>
                  <a:cubicBezTo>
                    <a:pt x="65" y="18"/>
                    <a:pt x="64" y="19"/>
                    <a:pt x="64" y="21"/>
                  </a:cubicBezTo>
                  <a:cubicBezTo>
                    <a:pt x="63" y="22"/>
                    <a:pt x="63" y="24"/>
                    <a:pt x="64" y="25"/>
                  </a:cubicBezTo>
                  <a:cubicBezTo>
                    <a:pt x="64" y="27"/>
                    <a:pt x="68" y="34"/>
                    <a:pt x="71" y="41"/>
                  </a:cubicBezTo>
                  <a:cubicBezTo>
                    <a:pt x="69" y="43"/>
                    <a:pt x="67" y="44"/>
                    <a:pt x="65" y="46"/>
                  </a:cubicBezTo>
                  <a:cubicBezTo>
                    <a:pt x="59" y="41"/>
                    <a:pt x="53" y="35"/>
                    <a:pt x="52" y="34"/>
                  </a:cubicBezTo>
                  <a:cubicBezTo>
                    <a:pt x="51" y="33"/>
                    <a:pt x="49" y="32"/>
                    <a:pt x="48" y="32"/>
                  </a:cubicBezTo>
                  <a:cubicBezTo>
                    <a:pt x="46" y="32"/>
                    <a:pt x="45" y="33"/>
                    <a:pt x="44" y="34"/>
                  </a:cubicBezTo>
                  <a:cubicBezTo>
                    <a:pt x="43" y="35"/>
                    <a:pt x="42" y="36"/>
                    <a:pt x="42" y="38"/>
                  </a:cubicBezTo>
                  <a:cubicBezTo>
                    <a:pt x="42" y="39"/>
                    <a:pt x="42" y="41"/>
                    <a:pt x="43" y="42"/>
                  </a:cubicBezTo>
                  <a:cubicBezTo>
                    <a:pt x="44" y="43"/>
                    <a:pt x="49" y="50"/>
                    <a:pt x="54" y="56"/>
                  </a:cubicBezTo>
                  <a:cubicBezTo>
                    <a:pt x="52" y="58"/>
                    <a:pt x="50" y="60"/>
                    <a:pt x="48" y="62"/>
                  </a:cubicBezTo>
                  <a:cubicBezTo>
                    <a:pt x="42" y="58"/>
                    <a:pt x="35" y="54"/>
                    <a:pt x="33" y="53"/>
                  </a:cubicBezTo>
                  <a:cubicBezTo>
                    <a:pt x="32" y="52"/>
                    <a:pt x="30" y="52"/>
                    <a:pt x="29" y="52"/>
                  </a:cubicBezTo>
                  <a:cubicBezTo>
                    <a:pt x="27" y="52"/>
                    <a:pt x="26" y="53"/>
                    <a:pt x="25" y="55"/>
                  </a:cubicBezTo>
                  <a:cubicBezTo>
                    <a:pt x="24" y="56"/>
                    <a:pt x="24" y="57"/>
                    <a:pt x="24" y="59"/>
                  </a:cubicBezTo>
                  <a:cubicBezTo>
                    <a:pt x="24" y="60"/>
                    <a:pt x="25" y="61"/>
                    <a:pt x="26" y="62"/>
                  </a:cubicBezTo>
                  <a:cubicBezTo>
                    <a:pt x="27" y="64"/>
                    <a:pt x="34" y="69"/>
                    <a:pt x="39" y="74"/>
                  </a:cubicBezTo>
                  <a:cubicBezTo>
                    <a:pt x="38" y="76"/>
                    <a:pt x="37" y="79"/>
                    <a:pt x="35" y="81"/>
                  </a:cubicBezTo>
                  <a:cubicBezTo>
                    <a:pt x="28" y="78"/>
                    <a:pt x="20" y="76"/>
                    <a:pt x="19" y="75"/>
                  </a:cubicBezTo>
                  <a:cubicBezTo>
                    <a:pt x="17" y="75"/>
                    <a:pt x="16" y="75"/>
                    <a:pt x="14" y="76"/>
                  </a:cubicBezTo>
                  <a:cubicBezTo>
                    <a:pt x="13" y="76"/>
                    <a:pt x="12" y="77"/>
                    <a:pt x="11" y="79"/>
                  </a:cubicBezTo>
                  <a:cubicBezTo>
                    <a:pt x="11" y="80"/>
                    <a:pt x="11" y="81"/>
                    <a:pt x="11" y="83"/>
                  </a:cubicBezTo>
                  <a:cubicBezTo>
                    <a:pt x="12" y="84"/>
                    <a:pt x="12" y="86"/>
                    <a:pt x="14" y="86"/>
                  </a:cubicBezTo>
                  <a:cubicBezTo>
                    <a:pt x="15" y="87"/>
                    <a:pt x="23" y="91"/>
                    <a:pt x="29" y="95"/>
                  </a:cubicBezTo>
                  <a:cubicBezTo>
                    <a:pt x="28" y="97"/>
                    <a:pt x="28" y="100"/>
                    <a:pt x="27" y="102"/>
                  </a:cubicBezTo>
                  <a:cubicBezTo>
                    <a:pt x="19" y="101"/>
                    <a:pt x="11" y="100"/>
                    <a:pt x="9" y="100"/>
                  </a:cubicBezTo>
                  <a:cubicBezTo>
                    <a:pt x="8" y="100"/>
                    <a:pt x="6" y="101"/>
                    <a:pt x="5" y="101"/>
                  </a:cubicBezTo>
                  <a:cubicBezTo>
                    <a:pt x="4" y="102"/>
                    <a:pt x="3" y="104"/>
                    <a:pt x="3" y="105"/>
                  </a:cubicBezTo>
                  <a:cubicBezTo>
                    <a:pt x="2" y="107"/>
                    <a:pt x="3" y="108"/>
                    <a:pt x="3" y="109"/>
                  </a:cubicBezTo>
                  <a:cubicBezTo>
                    <a:pt x="4" y="111"/>
                    <a:pt x="5" y="112"/>
                    <a:pt x="7" y="112"/>
                  </a:cubicBezTo>
                  <a:cubicBezTo>
                    <a:pt x="8" y="113"/>
                    <a:pt x="16" y="115"/>
                    <a:pt x="24" y="117"/>
                  </a:cubicBezTo>
                  <a:cubicBezTo>
                    <a:pt x="23" y="120"/>
                    <a:pt x="23" y="122"/>
                    <a:pt x="23" y="125"/>
                  </a:cubicBezTo>
                  <a:cubicBezTo>
                    <a:pt x="15" y="126"/>
                    <a:pt x="7" y="127"/>
                    <a:pt x="5" y="127"/>
                  </a:cubicBezTo>
                  <a:cubicBezTo>
                    <a:pt x="4" y="127"/>
                    <a:pt x="2" y="128"/>
                    <a:pt x="1" y="129"/>
                  </a:cubicBezTo>
                  <a:cubicBezTo>
                    <a:pt x="0" y="130"/>
                    <a:pt x="0" y="131"/>
                    <a:pt x="0" y="133"/>
                  </a:cubicBezTo>
                  <a:cubicBezTo>
                    <a:pt x="0" y="134"/>
                    <a:pt x="0" y="136"/>
                    <a:pt x="1" y="137"/>
                  </a:cubicBezTo>
                  <a:cubicBezTo>
                    <a:pt x="2" y="138"/>
                    <a:pt x="4" y="139"/>
                    <a:pt x="5" y="139"/>
                  </a:cubicBezTo>
                  <a:cubicBezTo>
                    <a:pt x="7" y="139"/>
                    <a:pt x="15" y="140"/>
                    <a:pt x="23" y="140"/>
                  </a:cubicBezTo>
                  <a:cubicBezTo>
                    <a:pt x="23" y="143"/>
                    <a:pt x="23" y="146"/>
                    <a:pt x="24" y="148"/>
                  </a:cubicBezTo>
                  <a:cubicBezTo>
                    <a:pt x="16" y="150"/>
                    <a:pt x="8" y="153"/>
                    <a:pt x="7" y="153"/>
                  </a:cubicBezTo>
                  <a:cubicBezTo>
                    <a:pt x="5" y="154"/>
                    <a:pt x="4" y="155"/>
                    <a:pt x="3" y="156"/>
                  </a:cubicBezTo>
                  <a:cubicBezTo>
                    <a:pt x="3" y="157"/>
                    <a:pt x="2" y="159"/>
                    <a:pt x="3" y="160"/>
                  </a:cubicBezTo>
                  <a:cubicBezTo>
                    <a:pt x="3" y="162"/>
                    <a:pt x="4" y="163"/>
                    <a:pt x="5" y="164"/>
                  </a:cubicBezTo>
                  <a:cubicBezTo>
                    <a:pt x="6" y="165"/>
                    <a:pt x="8" y="165"/>
                    <a:pt x="9" y="165"/>
                  </a:cubicBezTo>
                  <a:cubicBezTo>
                    <a:pt x="11" y="165"/>
                    <a:pt x="19" y="164"/>
                    <a:pt x="27" y="163"/>
                  </a:cubicBezTo>
                  <a:cubicBezTo>
                    <a:pt x="28" y="166"/>
                    <a:pt x="28" y="168"/>
                    <a:pt x="29" y="171"/>
                  </a:cubicBezTo>
                  <a:cubicBezTo>
                    <a:pt x="23" y="174"/>
                    <a:pt x="15" y="178"/>
                    <a:pt x="14" y="179"/>
                  </a:cubicBezTo>
                  <a:cubicBezTo>
                    <a:pt x="12" y="180"/>
                    <a:pt x="12" y="181"/>
                    <a:pt x="11" y="183"/>
                  </a:cubicBezTo>
                  <a:cubicBezTo>
                    <a:pt x="11" y="184"/>
                    <a:pt x="11" y="186"/>
                    <a:pt x="11" y="187"/>
                  </a:cubicBezTo>
                  <a:cubicBezTo>
                    <a:pt x="12" y="188"/>
                    <a:pt x="13" y="189"/>
                    <a:pt x="14" y="190"/>
                  </a:cubicBezTo>
                  <a:cubicBezTo>
                    <a:pt x="16" y="191"/>
                    <a:pt x="17" y="191"/>
                    <a:pt x="19" y="190"/>
                  </a:cubicBezTo>
                  <a:cubicBezTo>
                    <a:pt x="20" y="190"/>
                    <a:pt x="28" y="187"/>
                    <a:pt x="35" y="185"/>
                  </a:cubicBezTo>
                  <a:cubicBezTo>
                    <a:pt x="37" y="187"/>
                    <a:pt x="38" y="189"/>
                    <a:pt x="39" y="191"/>
                  </a:cubicBezTo>
                  <a:cubicBezTo>
                    <a:pt x="34" y="196"/>
                    <a:pt x="27" y="202"/>
                    <a:pt x="26" y="203"/>
                  </a:cubicBezTo>
                  <a:cubicBezTo>
                    <a:pt x="25" y="204"/>
                    <a:pt x="24" y="205"/>
                    <a:pt x="24" y="207"/>
                  </a:cubicBezTo>
                  <a:cubicBezTo>
                    <a:pt x="24" y="208"/>
                    <a:pt x="24" y="210"/>
                    <a:pt x="25" y="211"/>
                  </a:cubicBezTo>
                  <a:cubicBezTo>
                    <a:pt x="26" y="212"/>
                    <a:pt x="27" y="213"/>
                    <a:pt x="29" y="213"/>
                  </a:cubicBezTo>
                  <a:cubicBezTo>
                    <a:pt x="30" y="214"/>
                    <a:pt x="32" y="214"/>
                    <a:pt x="33" y="213"/>
                  </a:cubicBezTo>
                  <a:cubicBezTo>
                    <a:pt x="35" y="212"/>
                    <a:pt x="42" y="208"/>
                    <a:pt x="48" y="204"/>
                  </a:cubicBezTo>
                  <a:cubicBezTo>
                    <a:pt x="50" y="206"/>
                    <a:pt x="52" y="208"/>
                    <a:pt x="54" y="209"/>
                  </a:cubicBezTo>
                  <a:cubicBezTo>
                    <a:pt x="49" y="216"/>
                    <a:pt x="44" y="222"/>
                    <a:pt x="43" y="224"/>
                  </a:cubicBezTo>
                  <a:cubicBezTo>
                    <a:pt x="42" y="225"/>
                    <a:pt x="42" y="227"/>
                    <a:pt x="42" y="228"/>
                  </a:cubicBezTo>
                  <a:cubicBezTo>
                    <a:pt x="42" y="229"/>
                    <a:pt x="43" y="231"/>
                    <a:pt x="44" y="232"/>
                  </a:cubicBezTo>
                  <a:cubicBezTo>
                    <a:pt x="45" y="233"/>
                    <a:pt x="46" y="233"/>
                    <a:pt x="48" y="233"/>
                  </a:cubicBezTo>
                  <a:cubicBezTo>
                    <a:pt x="49" y="233"/>
                    <a:pt x="51" y="233"/>
                    <a:pt x="52" y="232"/>
                  </a:cubicBezTo>
                  <a:cubicBezTo>
                    <a:pt x="53" y="231"/>
                    <a:pt x="59" y="225"/>
                    <a:pt x="65" y="220"/>
                  </a:cubicBezTo>
                  <a:cubicBezTo>
                    <a:pt x="67" y="221"/>
                    <a:pt x="69" y="223"/>
                    <a:pt x="71" y="224"/>
                  </a:cubicBezTo>
                  <a:cubicBezTo>
                    <a:pt x="68" y="231"/>
                    <a:pt x="64" y="239"/>
                    <a:pt x="64" y="241"/>
                  </a:cubicBezTo>
                  <a:cubicBezTo>
                    <a:pt x="63" y="242"/>
                    <a:pt x="63" y="243"/>
                    <a:pt x="64" y="245"/>
                  </a:cubicBezTo>
                  <a:cubicBezTo>
                    <a:pt x="64" y="246"/>
                    <a:pt x="65" y="247"/>
                    <a:pt x="66" y="248"/>
                  </a:cubicBezTo>
                  <a:cubicBezTo>
                    <a:pt x="68" y="249"/>
                    <a:pt x="69" y="249"/>
                    <a:pt x="71" y="249"/>
                  </a:cubicBezTo>
                  <a:cubicBezTo>
                    <a:pt x="72" y="249"/>
                    <a:pt x="73" y="248"/>
                    <a:pt x="74" y="247"/>
                  </a:cubicBezTo>
                  <a:cubicBezTo>
                    <a:pt x="75" y="245"/>
                    <a:pt x="80" y="238"/>
                    <a:pt x="84" y="232"/>
                  </a:cubicBezTo>
                  <a:cubicBezTo>
                    <a:pt x="87" y="233"/>
                    <a:pt x="89" y="234"/>
                    <a:pt x="92" y="235"/>
                  </a:cubicBezTo>
                  <a:cubicBezTo>
                    <a:pt x="90" y="243"/>
                    <a:pt x="88" y="251"/>
                    <a:pt x="88" y="253"/>
                  </a:cubicBezTo>
                  <a:cubicBezTo>
                    <a:pt x="87" y="254"/>
                    <a:pt x="88" y="256"/>
                    <a:pt x="88" y="257"/>
                  </a:cubicBezTo>
                  <a:cubicBezTo>
                    <a:pt x="89" y="258"/>
                    <a:pt x="90" y="259"/>
                    <a:pt x="92" y="259"/>
                  </a:cubicBezTo>
                  <a:cubicBezTo>
                    <a:pt x="93" y="260"/>
                    <a:pt x="95" y="260"/>
                    <a:pt x="96" y="259"/>
                  </a:cubicBezTo>
                  <a:cubicBezTo>
                    <a:pt x="97" y="259"/>
                    <a:pt x="98" y="258"/>
                    <a:pt x="99" y="256"/>
                  </a:cubicBezTo>
                  <a:cubicBezTo>
                    <a:pt x="100" y="255"/>
                    <a:pt x="103" y="247"/>
                    <a:pt x="106" y="240"/>
                  </a:cubicBezTo>
                  <a:cubicBezTo>
                    <a:pt x="109" y="241"/>
                    <a:pt x="111" y="241"/>
                    <a:pt x="114" y="241"/>
                  </a:cubicBezTo>
                  <a:cubicBezTo>
                    <a:pt x="114" y="249"/>
                    <a:pt x="113" y="258"/>
                    <a:pt x="113" y="259"/>
                  </a:cubicBezTo>
                  <a:cubicBezTo>
                    <a:pt x="113" y="261"/>
                    <a:pt x="114" y="262"/>
                    <a:pt x="115" y="263"/>
                  </a:cubicBezTo>
                  <a:cubicBezTo>
                    <a:pt x="116" y="264"/>
                    <a:pt x="117" y="265"/>
                    <a:pt x="119" y="265"/>
                  </a:cubicBezTo>
                  <a:cubicBezTo>
                    <a:pt x="120" y="265"/>
                    <a:pt x="122" y="265"/>
                    <a:pt x="123" y="264"/>
                  </a:cubicBezTo>
                  <a:cubicBezTo>
                    <a:pt x="124" y="263"/>
                    <a:pt x="125" y="262"/>
                    <a:pt x="125" y="261"/>
                  </a:cubicBezTo>
                  <a:cubicBezTo>
                    <a:pt x="126" y="259"/>
                    <a:pt x="127" y="251"/>
                    <a:pt x="129" y="243"/>
                  </a:cubicBezTo>
                  <a:cubicBezTo>
                    <a:pt x="130" y="243"/>
                    <a:pt x="132" y="243"/>
                    <a:pt x="133" y="243"/>
                  </a:cubicBezTo>
                  <a:cubicBezTo>
                    <a:pt x="134" y="243"/>
                    <a:pt x="135" y="243"/>
                    <a:pt x="137" y="243"/>
                  </a:cubicBezTo>
                  <a:cubicBezTo>
                    <a:pt x="138" y="251"/>
                    <a:pt x="140" y="259"/>
                    <a:pt x="140" y="261"/>
                  </a:cubicBezTo>
                  <a:cubicBezTo>
                    <a:pt x="140" y="262"/>
                    <a:pt x="141" y="263"/>
                    <a:pt x="143" y="264"/>
                  </a:cubicBezTo>
                  <a:cubicBezTo>
                    <a:pt x="144" y="265"/>
                    <a:pt x="145" y="265"/>
                    <a:pt x="147" y="265"/>
                  </a:cubicBezTo>
                  <a:cubicBezTo>
                    <a:pt x="148" y="265"/>
                    <a:pt x="150" y="264"/>
                    <a:pt x="151" y="263"/>
                  </a:cubicBezTo>
                  <a:cubicBezTo>
                    <a:pt x="151" y="262"/>
                    <a:pt x="152" y="261"/>
                    <a:pt x="152" y="259"/>
                  </a:cubicBezTo>
                  <a:cubicBezTo>
                    <a:pt x="152" y="258"/>
                    <a:pt x="152" y="249"/>
                    <a:pt x="152" y="241"/>
                  </a:cubicBezTo>
                  <a:cubicBezTo>
                    <a:pt x="154" y="241"/>
                    <a:pt x="157" y="241"/>
                    <a:pt x="159" y="240"/>
                  </a:cubicBezTo>
                  <a:cubicBezTo>
                    <a:pt x="162" y="247"/>
                    <a:pt x="166" y="255"/>
                    <a:pt x="167" y="256"/>
                  </a:cubicBezTo>
                  <a:cubicBezTo>
                    <a:pt x="167" y="258"/>
                    <a:pt x="168" y="259"/>
                    <a:pt x="170" y="259"/>
                  </a:cubicBezTo>
                  <a:cubicBezTo>
                    <a:pt x="171" y="260"/>
                    <a:pt x="172" y="260"/>
                    <a:pt x="174" y="259"/>
                  </a:cubicBezTo>
                  <a:cubicBezTo>
                    <a:pt x="175" y="259"/>
                    <a:pt x="176" y="258"/>
                    <a:pt x="177" y="257"/>
                  </a:cubicBezTo>
                  <a:cubicBezTo>
                    <a:pt x="178" y="256"/>
                    <a:pt x="178" y="254"/>
                    <a:pt x="178" y="253"/>
                  </a:cubicBezTo>
                  <a:cubicBezTo>
                    <a:pt x="178" y="251"/>
                    <a:pt x="176" y="243"/>
                    <a:pt x="174" y="235"/>
                  </a:cubicBezTo>
                  <a:cubicBezTo>
                    <a:pt x="176" y="234"/>
                    <a:pt x="179" y="233"/>
                    <a:pt x="181" y="232"/>
                  </a:cubicBezTo>
                  <a:cubicBezTo>
                    <a:pt x="186" y="238"/>
                    <a:pt x="190" y="245"/>
                    <a:pt x="191" y="247"/>
                  </a:cubicBezTo>
                  <a:cubicBezTo>
                    <a:pt x="192" y="248"/>
                    <a:pt x="194" y="249"/>
                    <a:pt x="195" y="249"/>
                  </a:cubicBezTo>
                  <a:cubicBezTo>
                    <a:pt x="196" y="249"/>
                    <a:pt x="198" y="249"/>
                    <a:pt x="199" y="248"/>
                  </a:cubicBezTo>
                  <a:cubicBezTo>
                    <a:pt x="201" y="247"/>
                    <a:pt x="201" y="246"/>
                    <a:pt x="202" y="245"/>
                  </a:cubicBezTo>
                  <a:cubicBezTo>
                    <a:pt x="202" y="243"/>
                    <a:pt x="202" y="242"/>
                    <a:pt x="202" y="241"/>
                  </a:cubicBezTo>
                  <a:cubicBezTo>
                    <a:pt x="201" y="239"/>
                    <a:pt x="198" y="231"/>
                    <a:pt x="194" y="224"/>
                  </a:cubicBezTo>
                  <a:cubicBezTo>
                    <a:pt x="197" y="223"/>
                    <a:pt x="199" y="221"/>
                    <a:pt x="201" y="220"/>
                  </a:cubicBezTo>
                  <a:cubicBezTo>
                    <a:pt x="206" y="225"/>
                    <a:pt x="213" y="231"/>
                    <a:pt x="214" y="232"/>
                  </a:cubicBezTo>
                  <a:cubicBezTo>
                    <a:pt x="215" y="233"/>
                    <a:pt x="216" y="233"/>
                    <a:pt x="218" y="233"/>
                  </a:cubicBezTo>
                  <a:cubicBezTo>
                    <a:pt x="219" y="233"/>
                    <a:pt x="221" y="233"/>
                    <a:pt x="222" y="232"/>
                  </a:cubicBezTo>
                  <a:cubicBezTo>
                    <a:pt x="223" y="231"/>
                    <a:pt x="224" y="229"/>
                    <a:pt x="224" y="228"/>
                  </a:cubicBezTo>
                  <a:cubicBezTo>
                    <a:pt x="224" y="227"/>
                    <a:pt x="224" y="225"/>
                    <a:pt x="223" y="224"/>
                  </a:cubicBezTo>
                  <a:cubicBezTo>
                    <a:pt x="222" y="222"/>
                    <a:pt x="217" y="216"/>
                    <a:pt x="212" y="209"/>
                  </a:cubicBezTo>
                  <a:cubicBezTo>
                    <a:pt x="214" y="208"/>
                    <a:pt x="216" y="206"/>
                    <a:pt x="217" y="204"/>
                  </a:cubicBezTo>
                  <a:cubicBezTo>
                    <a:pt x="224" y="208"/>
                    <a:pt x="231" y="212"/>
                    <a:pt x="233" y="213"/>
                  </a:cubicBezTo>
                  <a:cubicBezTo>
                    <a:pt x="234" y="214"/>
                    <a:pt x="235" y="214"/>
                    <a:pt x="237" y="213"/>
                  </a:cubicBezTo>
                  <a:cubicBezTo>
                    <a:pt x="238" y="213"/>
                    <a:pt x="239" y="212"/>
                    <a:pt x="240" y="211"/>
                  </a:cubicBezTo>
                  <a:cubicBezTo>
                    <a:pt x="241" y="210"/>
                    <a:pt x="242" y="208"/>
                    <a:pt x="241" y="207"/>
                  </a:cubicBezTo>
                  <a:cubicBezTo>
                    <a:pt x="241" y="205"/>
                    <a:pt x="241" y="204"/>
                    <a:pt x="240" y="203"/>
                  </a:cubicBezTo>
                  <a:cubicBezTo>
                    <a:pt x="238" y="202"/>
                    <a:pt x="232" y="196"/>
                    <a:pt x="226" y="191"/>
                  </a:cubicBezTo>
                  <a:cubicBezTo>
                    <a:pt x="228" y="189"/>
                    <a:pt x="229" y="187"/>
                    <a:pt x="230" y="185"/>
                  </a:cubicBezTo>
                  <a:cubicBezTo>
                    <a:pt x="237" y="187"/>
                    <a:pt x="245" y="190"/>
                    <a:pt x="247" y="190"/>
                  </a:cubicBezTo>
                  <a:cubicBezTo>
                    <a:pt x="248" y="191"/>
                    <a:pt x="250" y="191"/>
                    <a:pt x="251" y="190"/>
                  </a:cubicBezTo>
                  <a:cubicBezTo>
                    <a:pt x="253" y="189"/>
                    <a:pt x="254" y="188"/>
                    <a:pt x="254" y="187"/>
                  </a:cubicBezTo>
                  <a:cubicBezTo>
                    <a:pt x="255" y="186"/>
                    <a:pt x="255" y="184"/>
                    <a:pt x="254" y="183"/>
                  </a:cubicBezTo>
                  <a:cubicBezTo>
                    <a:pt x="254" y="181"/>
                    <a:pt x="253" y="180"/>
                    <a:pt x="252" y="179"/>
                  </a:cubicBezTo>
                  <a:cubicBezTo>
                    <a:pt x="250" y="178"/>
                    <a:pt x="243" y="174"/>
                    <a:pt x="236" y="171"/>
                  </a:cubicBezTo>
                  <a:cubicBezTo>
                    <a:pt x="237" y="168"/>
                    <a:pt x="238" y="166"/>
                    <a:pt x="239" y="163"/>
                  </a:cubicBezTo>
                  <a:cubicBezTo>
                    <a:pt x="246" y="164"/>
                    <a:pt x="255" y="165"/>
                    <a:pt x="256" y="165"/>
                  </a:cubicBezTo>
                  <a:cubicBezTo>
                    <a:pt x="258" y="165"/>
                    <a:pt x="259" y="165"/>
                    <a:pt x="261" y="164"/>
                  </a:cubicBezTo>
                  <a:cubicBezTo>
                    <a:pt x="262" y="163"/>
                    <a:pt x="262" y="162"/>
                    <a:pt x="263" y="160"/>
                  </a:cubicBezTo>
                  <a:cubicBezTo>
                    <a:pt x="263" y="159"/>
                    <a:pt x="263" y="157"/>
                    <a:pt x="262" y="156"/>
                  </a:cubicBezTo>
                  <a:cubicBezTo>
                    <a:pt x="261" y="155"/>
                    <a:pt x="260" y="154"/>
                    <a:pt x="259" y="153"/>
                  </a:cubicBezTo>
                  <a:cubicBezTo>
                    <a:pt x="257" y="153"/>
                    <a:pt x="249" y="150"/>
                    <a:pt x="242" y="148"/>
                  </a:cubicBezTo>
                  <a:cubicBezTo>
                    <a:pt x="242" y="146"/>
                    <a:pt x="243" y="143"/>
                    <a:pt x="243" y="140"/>
                  </a:cubicBezTo>
                  <a:cubicBezTo>
                    <a:pt x="250" y="140"/>
                    <a:pt x="259" y="139"/>
                    <a:pt x="260" y="139"/>
                  </a:cubicBezTo>
                  <a:close/>
                  <a:moveTo>
                    <a:pt x="133" y="221"/>
                  </a:moveTo>
                  <a:cubicBezTo>
                    <a:pt x="84" y="221"/>
                    <a:pt x="45" y="181"/>
                    <a:pt x="45" y="133"/>
                  </a:cubicBezTo>
                  <a:cubicBezTo>
                    <a:pt x="45" y="84"/>
                    <a:pt x="84" y="45"/>
                    <a:pt x="133" y="45"/>
                  </a:cubicBezTo>
                  <a:cubicBezTo>
                    <a:pt x="181" y="45"/>
                    <a:pt x="221" y="84"/>
                    <a:pt x="221" y="133"/>
                  </a:cubicBezTo>
                  <a:cubicBezTo>
                    <a:pt x="221" y="181"/>
                    <a:pt x="181" y="221"/>
                    <a:pt x="133" y="221"/>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7" name="Google Shape;4167;p62"/>
            <p:cNvSpPr/>
            <p:nvPr/>
          </p:nvSpPr>
          <p:spPr>
            <a:xfrm>
              <a:off x="1999" y="2307"/>
              <a:ext cx="26" cy="70"/>
            </a:xfrm>
            <a:custGeom>
              <a:avLst/>
              <a:gdLst/>
              <a:ahLst/>
              <a:cxnLst/>
              <a:rect l="l" t="t" r="r" b="b"/>
              <a:pathLst>
                <a:path w="21" h="59" extrusionOk="0">
                  <a:moveTo>
                    <a:pt x="11" y="57"/>
                  </a:moveTo>
                  <a:cubicBezTo>
                    <a:pt x="14" y="57"/>
                    <a:pt x="18" y="57"/>
                    <a:pt x="21" y="58"/>
                  </a:cubicBezTo>
                  <a:cubicBezTo>
                    <a:pt x="21" y="0"/>
                    <a:pt x="21" y="0"/>
                    <a:pt x="21" y="0"/>
                  </a:cubicBezTo>
                  <a:cubicBezTo>
                    <a:pt x="0" y="0"/>
                    <a:pt x="0" y="0"/>
                    <a:pt x="0" y="0"/>
                  </a:cubicBezTo>
                  <a:cubicBezTo>
                    <a:pt x="0" y="59"/>
                    <a:pt x="0" y="59"/>
                    <a:pt x="0" y="59"/>
                  </a:cubicBezTo>
                  <a:cubicBezTo>
                    <a:pt x="4" y="57"/>
                    <a:pt x="7" y="57"/>
                    <a:pt x="11" y="57"/>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8" name="Google Shape;4168;p62"/>
            <p:cNvSpPr/>
            <p:nvPr/>
          </p:nvSpPr>
          <p:spPr>
            <a:xfrm>
              <a:off x="1912" y="2425"/>
              <a:ext cx="74" cy="57"/>
            </a:xfrm>
            <a:custGeom>
              <a:avLst/>
              <a:gdLst/>
              <a:ahLst/>
              <a:cxnLst/>
              <a:rect l="l" t="t" r="r" b="b"/>
              <a:pathLst>
                <a:path w="62" h="47" extrusionOk="0">
                  <a:moveTo>
                    <a:pt x="51" y="0"/>
                  </a:moveTo>
                  <a:cubicBezTo>
                    <a:pt x="0" y="29"/>
                    <a:pt x="0" y="29"/>
                    <a:pt x="0" y="29"/>
                  </a:cubicBezTo>
                  <a:cubicBezTo>
                    <a:pt x="10" y="47"/>
                    <a:pt x="10" y="47"/>
                    <a:pt x="10" y="47"/>
                  </a:cubicBezTo>
                  <a:cubicBezTo>
                    <a:pt x="62" y="18"/>
                    <a:pt x="62" y="18"/>
                    <a:pt x="62" y="18"/>
                  </a:cubicBezTo>
                  <a:cubicBezTo>
                    <a:pt x="56" y="13"/>
                    <a:pt x="53" y="7"/>
                    <a:pt x="51" y="0"/>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69" name="Google Shape;4169;p62"/>
            <p:cNvSpPr/>
            <p:nvPr/>
          </p:nvSpPr>
          <p:spPr>
            <a:xfrm>
              <a:off x="2039" y="2425"/>
              <a:ext cx="76" cy="58"/>
            </a:xfrm>
            <a:custGeom>
              <a:avLst/>
              <a:gdLst/>
              <a:ahLst/>
              <a:cxnLst/>
              <a:rect l="l" t="t" r="r" b="b"/>
              <a:pathLst>
                <a:path w="63" h="48" extrusionOk="0">
                  <a:moveTo>
                    <a:pt x="11" y="0"/>
                  </a:moveTo>
                  <a:cubicBezTo>
                    <a:pt x="9" y="7"/>
                    <a:pt x="5" y="13"/>
                    <a:pt x="0" y="18"/>
                  </a:cubicBezTo>
                  <a:cubicBezTo>
                    <a:pt x="52" y="48"/>
                    <a:pt x="52" y="48"/>
                    <a:pt x="52" y="48"/>
                  </a:cubicBezTo>
                  <a:cubicBezTo>
                    <a:pt x="63" y="30"/>
                    <a:pt x="63" y="30"/>
                    <a:pt x="63" y="30"/>
                  </a:cubicBezTo>
                  <a:lnTo>
                    <a:pt x="11" y="0"/>
                  </a:ln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0" name="Google Shape;4170;p62"/>
            <p:cNvSpPr/>
            <p:nvPr/>
          </p:nvSpPr>
          <p:spPr>
            <a:xfrm>
              <a:off x="2491" y="2592"/>
              <a:ext cx="28" cy="47"/>
            </a:xfrm>
            <a:custGeom>
              <a:avLst/>
              <a:gdLst/>
              <a:ahLst/>
              <a:cxnLst/>
              <a:rect l="l" t="t" r="r" b="b"/>
              <a:pathLst>
                <a:path w="23" h="39" extrusionOk="0">
                  <a:moveTo>
                    <a:pt x="0" y="1"/>
                  </a:moveTo>
                  <a:cubicBezTo>
                    <a:pt x="9" y="39"/>
                    <a:pt x="9" y="39"/>
                    <a:pt x="9" y="39"/>
                  </a:cubicBezTo>
                  <a:cubicBezTo>
                    <a:pt x="18" y="35"/>
                    <a:pt x="23" y="26"/>
                    <a:pt x="22" y="17"/>
                  </a:cubicBezTo>
                  <a:cubicBezTo>
                    <a:pt x="20" y="7"/>
                    <a:pt x="10" y="0"/>
                    <a:pt x="0" y="1"/>
                  </a:cubicBezTo>
                  <a:close/>
                </a:path>
              </a:pathLst>
            </a:custGeom>
            <a:solidFill>
              <a:srgbClr val="EF3B2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1" name="Google Shape;4171;p62"/>
            <p:cNvSpPr/>
            <p:nvPr/>
          </p:nvSpPr>
          <p:spPr>
            <a:xfrm>
              <a:off x="2470" y="2595"/>
              <a:ext cx="27" cy="46"/>
            </a:xfrm>
            <a:custGeom>
              <a:avLst/>
              <a:gdLst/>
              <a:ahLst/>
              <a:cxnLst/>
              <a:rect l="l" t="t" r="r" b="b"/>
              <a:pathLst>
                <a:path w="23" h="39" extrusionOk="0">
                  <a:moveTo>
                    <a:pt x="2" y="22"/>
                  </a:moveTo>
                  <a:cubicBezTo>
                    <a:pt x="4" y="32"/>
                    <a:pt x="13" y="39"/>
                    <a:pt x="23" y="38"/>
                  </a:cubicBezTo>
                  <a:cubicBezTo>
                    <a:pt x="14" y="0"/>
                    <a:pt x="14" y="0"/>
                    <a:pt x="14" y="0"/>
                  </a:cubicBezTo>
                  <a:cubicBezTo>
                    <a:pt x="5" y="4"/>
                    <a:pt x="0" y="13"/>
                    <a:pt x="2" y="22"/>
                  </a:cubicBezTo>
                  <a:close/>
                </a:path>
              </a:pathLst>
            </a:custGeom>
            <a:solidFill>
              <a:srgbClr val="EF3B2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2" name="Google Shape;4172;p62"/>
            <p:cNvSpPr/>
            <p:nvPr/>
          </p:nvSpPr>
          <p:spPr>
            <a:xfrm>
              <a:off x="2243" y="2366"/>
              <a:ext cx="502" cy="502"/>
            </a:xfrm>
            <a:custGeom>
              <a:avLst/>
              <a:gdLst/>
              <a:ahLst/>
              <a:cxnLst/>
              <a:rect l="l" t="t" r="r" b="b"/>
              <a:pathLst>
                <a:path w="419" h="419" extrusionOk="0">
                  <a:moveTo>
                    <a:pt x="411" y="219"/>
                  </a:moveTo>
                  <a:cubicBezTo>
                    <a:pt x="413" y="219"/>
                    <a:pt x="415" y="218"/>
                    <a:pt x="417" y="216"/>
                  </a:cubicBezTo>
                  <a:cubicBezTo>
                    <a:pt x="418" y="214"/>
                    <a:pt x="419" y="212"/>
                    <a:pt x="419" y="210"/>
                  </a:cubicBezTo>
                  <a:cubicBezTo>
                    <a:pt x="419" y="207"/>
                    <a:pt x="418" y="205"/>
                    <a:pt x="417" y="203"/>
                  </a:cubicBezTo>
                  <a:cubicBezTo>
                    <a:pt x="415" y="201"/>
                    <a:pt x="413" y="200"/>
                    <a:pt x="411" y="200"/>
                  </a:cubicBezTo>
                  <a:cubicBezTo>
                    <a:pt x="408" y="200"/>
                    <a:pt x="395" y="198"/>
                    <a:pt x="383" y="197"/>
                  </a:cubicBezTo>
                  <a:cubicBezTo>
                    <a:pt x="383" y="193"/>
                    <a:pt x="382" y="189"/>
                    <a:pt x="382" y="185"/>
                  </a:cubicBezTo>
                  <a:cubicBezTo>
                    <a:pt x="393" y="182"/>
                    <a:pt x="406" y="178"/>
                    <a:pt x="409" y="177"/>
                  </a:cubicBezTo>
                  <a:cubicBezTo>
                    <a:pt x="411" y="176"/>
                    <a:pt x="413" y="174"/>
                    <a:pt x="414" y="173"/>
                  </a:cubicBezTo>
                  <a:cubicBezTo>
                    <a:pt x="415" y="171"/>
                    <a:pt x="415" y="168"/>
                    <a:pt x="415" y="166"/>
                  </a:cubicBezTo>
                  <a:cubicBezTo>
                    <a:pt x="414" y="164"/>
                    <a:pt x="413" y="162"/>
                    <a:pt x="411" y="160"/>
                  </a:cubicBezTo>
                  <a:cubicBezTo>
                    <a:pt x="409" y="159"/>
                    <a:pt x="407" y="158"/>
                    <a:pt x="405" y="158"/>
                  </a:cubicBezTo>
                  <a:cubicBezTo>
                    <a:pt x="402" y="159"/>
                    <a:pt x="389" y="160"/>
                    <a:pt x="377" y="162"/>
                  </a:cubicBezTo>
                  <a:cubicBezTo>
                    <a:pt x="376" y="158"/>
                    <a:pt x="374" y="154"/>
                    <a:pt x="373" y="150"/>
                  </a:cubicBezTo>
                  <a:cubicBezTo>
                    <a:pt x="384" y="144"/>
                    <a:pt x="395" y="137"/>
                    <a:pt x="397" y="136"/>
                  </a:cubicBezTo>
                  <a:cubicBezTo>
                    <a:pt x="400" y="135"/>
                    <a:pt x="401" y="133"/>
                    <a:pt x="402" y="131"/>
                  </a:cubicBezTo>
                  <a:cubicBezTo>
                    <a:pt x="402" y="129"/>
                    <a:pt x="402" y="126"/>
                    <a:pt x="401" y="124"/>
                  </a:cubicBezTo>
                  <a:cubicBezTo>
                    <a:pt x="400" y="122"/>
                    <a:pt x="398" y="120"/>
                    <a:pt x="396" y="119"/>
                  </a:cubicBezTo>
                  <a:cubicBezTo>
                    <a:pt x="394" y="118"/>
                    <a:pt x="392" y="118"/>
                    <a:pt x="390" y="119"/>
                  </a:cubicBezTo>
                  <a:cubicBezTo>
                    <a:pt x="387" y="120"/>
                    <a:pt x="375" y="124"/>
                    <a:pt x="363" y="128"/>
                  </a:cubicBezTo>
                  <a:cubicBezTo>
                    <a:pt x="361" y="124"/>
                    <a:pt x="359" y="121"/>
                    <a:pt x="357" y="117"/>
                  </a:cubicBezTo>
                  <a:cubicBezTo>
                    <a:pt x="366" y="109"/>
                    <a:pt x="376" y="100"/>
                    <a:pt x="378" y="99"/>
                  </a:cubicBezTo>
                  <a:cubicBezTo>
                    <a:pt x="380" y="97"/>
                    <a:pt x="381" y="95"/>
                    <a:pt x="381" y="93"/>
                  </a:cubicBezTo>
                  <a:cubicBezTo>
                    <a:pt x="381" y="90"/>
                    <a:pt x="381" y="88"/>
                    <a:pt x="379" y="86"/>
                  </a:cubicBezTo>
                  <a:cubicBezTo>
                    <a:pt x="378" y="84"/>
                    <a:pt x="376" y="83"/>
                    <a:pt x="374" y="82"/>
                  </a:cubicBezTo>
                  <a:cubicBezTo>
                    <a:pt x="371" y="82"/>
                    <a:pt x="369" y="82"/>
                    <a:pt x="367" y="83"/>
                  </a:cubicBezTo>
                  <a:cubicBezTo>
                    <a:pt x="365" y="85"/>
                    <a:pt x="353" y="91"/>
                    <a:pt x="343" y="98"/>
                  </a:cubicBezTo>
                  <a:cubicBezTo>
                    <a:pt x="340" y="95"/>
                    <a:pt x="338" y="91"/>
                    <a:pt x="335" y="89"/>
                  </a:cubicBezTo>
                  <a:cubicBezTo>
                    <a:pt x="342" y="79"/>
                    <a:pt x="350" y="68"/>
                    <a:pt x="351" y="66"/>
                  </a:cubicBezTo>
                  <a:cubicBezTo>
                    <a:pt x="353" y="64"/>
                    <a:pt x="353" y="62"/>
                    <a:pt x="353" y="59"/>
                  </a:cubicBezTo>
                  <a:cubicBezTo>
                    <a:pt x="353" y="57"/>
                    <a:pt x="352" y="55"/>
                    <a:pt x="350" y="53"/>
                  </a:cubicBezTo>
                  <a:cubicBezTo>
                    <a:pt x="348" y="52"/>
                    <a:pt x="346" y="51"/>
                    <a:pt x="344" y="51"/>
                  </a:cubicBezTo>
                  <a:cubicBezTo>
                    <a:pt x="341" y="51"/>
                    <a:pt x="339" y="52"/>
                    <a:pt x="337" y="53"/>
                  </a:cubicBezTo>
                  <a:cubicBezTo>
                    <a:pt x="335" y="55"/>
                    <a:pt x="326" y="64"/>
                    <a:pt x="317" y="72"/>
                  </a:cubicBezTo>
                  <a:cubicBezTo>
                    <a:pt x="313" y="70"/>
                    <a:pt x="310" y="67"/>
                    <a:pt x="307" y="65"/>
                  </a:cubicBezTo>
                  <a:cubicBezTo>
                    <a:pt x="312" y="54"/>
                    <a:pt x="317" y="42"/>
                    <a:pt x="319" y="40"/>
                  </a:cubicBezTo>
                  <a:cubicBezTo>
                    <a:pt x="320" y="37"/>
                    <a:pt x="320" y="35"/>
                    <a:pt x="319" y="33"/>
                  </a:cubicBezTo>
                  <a:cubicBezTo>
                    <a:pt x="318" y="31"/>
                    <a:pt x="317" y="29"/>
                    <a:pt x="314" y="28"/>
                  </a:cubicBezTo>
                  <a:cubicBezTo>
                    <a:pt x="312" y="27"/>
                    <a:pt x="310" y="26"/>
                    <a:pt x="308" y="27"/>
                  </a:cubicBezTo>
                  <a:cubicBezTo>
                    <a:pt x="306" y="27"/>
                    <a:pt x="304" y="28"/>
                    <a:pt x="302" y="30"/>
                  </a:cubicBezTo>
                  <a:cubicBezTo>
                    <a:pt x="301" y="32"/>
                    <a:pt x="293" y="43"/>
                    <a:pt x="286" y="53"/>
                  </a:cubicBezTo>
                  <a:cubicBezTo>
                    <a:pt x="282" y="51"/>
                    <a:pt x="279" y="50"/>
                    <a:pt x="275" y="48"/>
                  </a:cubicBezTo>
                  <a:cubicBezTo>
                    <a:pt x="277" y="36"/>
                    <a:pt x="280" y="23"/>
                    <a:pt x="281" y="21"/>
                  </a:cubicBezTo>
                  <a:cubicBezTo>
                    <a:pt x="281" y="18"/>
                    <a:pt x="281" y="16"/>
                    <a:pt x="280" y="14"/>
                  </a:cubicBezTo>
                  <a:cubicBezTo>
                    <a:pt x="279" y="12"/>
                    <a:pt x="277" y="11"/>
                    <a:pt x="274" y="10"/>
                  </a:cubicBezTo>
                  <a:cubicBezTo>
                    <a:pt x="272" y="9"/>
                    <a:pt x="270" y="9"/>
                    <a:pt x="268" y="10"/>
                  </a:cubicBezTo>
                  <a:cubicBezTo>
                    <a:pt x="266" y="11"/>
                    <a:pt x="264" y="13"/>
                    <a:pt x="263" y="15"/>
                  </a:cubicBezTo>
                  <a:cubicBezTo>
                    <a:pt x="262" y="17"/>
                    <a:pt x="257" y="30"/>
                    <a:pt x="252" y="41"/>
                  </a:cubicBezTo>
                  <a:cubicBezTo>
                    <a:pt x="248" y="40"/>
                    <a:pt x="244" y="39"/>
                    <a:pt x="240" y="38"/>
                  </a:cubicBezTo>
                  <a:cubicBezTo>
                    <a:pt x="240" y="26"/>
                    <a:pt x="240" y="13"/>
                    <a:pt x="240" y="10"/>
                  </a:cubicBezTo>
                  <a:cubicBezTo>
                    <a:pt x="240" y="8"/>
                    <a:pt x="239" y="5"/>
                    <a:pt x="238" y="4"/>
                  </a:cubicBezTo>
                  <a:cubicBezTo>
                    <a:pt x="236" y="2"/>
                    <a:pt x="234" y="1"/>
                    <a:pt x="232" y="1"/>
                  </a:cubicBezTo>
                  <a:cubicBezTo>
                    <a:pt x="229" y="0"/>
                    <a:pt x="227" y="1"/>
                    <a:pt x="225" y="2"/>
                  </a:cubicBezTo>
                  <a:cubicBezTo>
                    <a:pt x="223" y="4"/>
                    <a:pt x="222" y="6"/>
                    <a:pt x="221" y="8"/>
                  </a:cubicBezTo>
                  <a:cubicBezTo>
                    <a:pt x="221" y="11"/>
                    <a:pt x="218" y="24"/>
                    <a:pt x="216" y="36"/>
                  </a:cubicBezTo>
                  <a:cubicBezTo>
                    <a:pt x="214" y="35"/>
                    <a:pt x="212" y="35"/>
                    <a:pt x="210" y="35"/>
                  </a:cubicBezTo>
                  <a:cubicBezTo>
                    <a:pt x="208" y="35"/>
                    <a:pt x="206" y="35"/>
                    <a:pt x="204" y="36"/>
                  </a:cubicBezTo>
                  <a:cubicBezTo>
                    <a:pt x="201" y="24"/>
                    <a:pt x="199" y="11"/>
                    <a:pt x="198" y="8"/>
                  </a:cubicBezTo>
                  <a:cubicBezTo>
                    <a:pt x="198" y="6"/>
                    <a:pt x="196" y="4"/>
                    <a:pt x="194" y="2"/>
                  </a:cubicBezTo>
                  <a:cubicBezTo>
                    <a:pt x="192" y="1"/>
                    <a:pt x="190" y="0"/>
                    <a:pt x="188" y="1"/>
                  </a:cubicBezTo>
                  <a:cubicBezTo>
                    <a:pt x="185" y="1"/>
                    <a:pt x="183" y="2"/>
                    <a:pt x="182" y="4"/>
                  </a:cubicBezTo>
                  <a:cubicBezTo>
                    <a:pt x="180" y="5"/>
                    <a:pt x="179" y="8"/>
                    <a:pt x="179" y="10"/>
                  </a:cubicBezTo>
                  <a:cubicBezTo>
                    <a:pt x="179" y="13"/>
                    <a:pt x="179" y="26"/>
                    <a:pt x="180" y="38"/>
                  </a:cubicBezTo>
                  <a:cubicBezTo>
                    <a:pt x="176" y="39"/>
                    <a:pt x="172" y="40"/>
                    <a:pt x="168" y="41"/>
                  </a:cubicBezTo>
                  <a:cubicBezTo>
                    <a:pt x="163" y="30"/>
                    <a:pt x="158" y="17"/>
                    <a:pt x="156" y="15"/>
                  </a:cubicBezTo>
                  <a:cubicBezTo>
                    <a:pt x="156" y="13"/>
                    <a:pt x="154" y="11"/>
                    <a:pt x="152" y="10"/>
                  </a:cubicBezTo>
                  <a:cubicBezTo>
                    <a:pt x="150" y="9"/>
                    <a:pt x="147" y="9"/>
                    <a:pt x="145" y="10"/>
                  </a:cubicBezTo>
                  <a:cubicBezTo>
                    <a:pt x="143" y="11"/>
                    <a:pt x="141" y="12"/>
                    <a:pt x="140" y="14"/>
                  </a:cubicBezTo>
                  <a:cubicBezTo>
                    <a:pt x="138" y="16"/>
                    <a:pt x="138" y="18"/>
                    <a:pt x="138" y="21"/>
                  </a:cubicBezTo>
                  <a:cubicBezTo>
                    <a:pt x="139" y="23"/>
                    <a:pt x="142" y="36"/>
                    <a:pt x="145" y="48"/>
                  </a:cubicBezTo>
                  <a:cubicBezTo>
                    <a:pt x="141" y="50"/>
                    <a:pt x="137" y="51"/>
                    <a:pt x="133" y="53"/>
                  </a:cubicBezTo>
                  <a:cubicBezTo>
                    <a:pt x="127" y="43"/>
                    <a:pt x="119" y="32"/>
                    <a:pt x="117" y="30"/>
                  </a:cubicBezTo>
                  <a:cubicBezTo>
                    <a:pt x="116" y="28"/>
                    <a:pt x="114" y="27"/>
                    <a:pt x="112" y="27"/>
                  </a:cubicBezTo>
                  <a:cubicBezTo>
                    <a:pt x="109" y="26"/>
                    <a:pt x="107" y="27"/>
                    <a:pt x="105" y="28"/>
                  </a:cubicBezTo>
                  <a:cubicBezTo>
                    <a:pt x="103" y="29"/>
                    <a:pt x="101" y="31"/>
                    <a:pt x="101" y="33"/>
                  </a:cubicBezTo>
                  <a:cubicBezTo>
                    <a:pt x="100" y="35"/>
                    <a:pt x="100" y="37"/>
                    <a:pt x="101" y="40"/>
                  </a:cubicBezTo>
                  <a:cubicBezTo>
                    <a:pt x="102" y="42"/>
                    <a:pt x="107" y="54"/>
                    <a:pt x="113" y="65"/>
                  </a:cubicBezTo>
                  <a:cubicBezTo>
                    <a:pt x="109" y="67"/>
                    <a:pt x="106" y="70"/>
                    <a:pt x="103" y="72"/>
                  </a:cubicBezTo>
                  <a:cubicBezTo>
                    <a:pt x="94" y="64"/>
                    <a:pt x="84" y="55"/>
                    <a:pt x="82" y="53"/>
                  </a:cubicBezTo>
                  <a:cubicBezTo>
                    <a:pt x="80" y="52"/>
                    <a:pt x="78" y="51"/>
                    <a:pt x="76" y="51"/>
                  </a:cubicBezTo>
                  <a:cubicBezTo>
                    <a:pt x="73" y="51"/>
                    <a:pt x="71" y="52"/>
                    <a:pt x="69" y="53"/>
                  </a:cubicBezTo>
                  <a:cubicBezTo>
                    <a:pt x="68" y="55"/>
                    <a:pt x="67" y="57"/>
                    <a:pt x="66" y="59"/>
                  </a:cubicBezTo>
                  <a:cubicBezTo>
                    <a:pt x="66" y="62"/>
                    <a:pt x="66" y="64"/>
                    <a:pt x="68" y="66"/>
                  </a:cubicBezTo>
                  <a:cubicBezTo>
                    <a:pt x="70" y="68"/>
                    <a:pt x="78" y="79"/>
                    <a:pt x="85" y="89"/>
                  </a:cubicBezTo>
                  <a:cubicBezTo>
                    <a:pt x="82" y="92"/>
                    <a:pt x="79" y="95"/>
                    <a:pt x="77" y="98"/>
                  </a:cubicBezTo>
                  <a:cubicBezTo>
                    <a:pt x="66" y="91"/>
                    <a:pt x="55" y="85"/>
                    <a:pt x="52" y="83"/>
                  </a:cubicBezTo>
                  <a:cubicBezTo>
                    <a:pt x="50" y="82"/>
                    <a:pt x="48" y="82"/>
                    <a:pt x="46" y="82"/>
                  </a:cubicBezTo>
                  <a:cubicBezTo>
                    <a:pt x="44" y="83"/>
                    <a:pt x="42" y="84"/>
                    <a:pt x="40" y="86"/>
                  </a:cubicBezTo>
                  <a:cubicBezTo>
                    <a:pt x="39" y="88"/>
                    <a:pt x="38" y="90"/>
                    <a:pt x="38" y="93"/>
                  </a:cubicBezTo>
                  <a:cubicBezTo>
                    <a:pt x="39" y="95"/>
                    <a:pt x="39" y="97"/>
                    <a:pt x="41" y="99"/>
                  </a:cubicBezTo>
                  <a:cubicBezTo>
                    <a:pt x="43" y="100"/>
                    <a:pt x="53" y="109"/>
                    <a:pt x="62" y="117"/>
                  </a:cubicBezTo>
                  <a:cubicBezTo>
                    <a:pt x="60" y="121"/>
                    <a:pt x="58" y="124"/>
                    <a:pt x="56" y="128"/>
                  </a:cubicBezTo>
                  <a:cubicBezTo>
                    <a:pt x="45" y="124"/>
                    <a:pt x="32" y="120"/>
                    <a:pt x="30" y="119"/>
                  </a:cubicBezTo>
                  <a:cubicBezTo>
                    <a:pt x="27" y="118"/>
                    <a:pt x="25" y="118"/>
                    <a:pt x="23" y="119"/>
                  </a:cubicBezTo>
                  <a:cubicBezTo>
                    <a:pt x="21" y="120"/>
                    <a:pt x="19" y="122"/>
                    <a:pt x="18" y="124"/>
                  </a:cubicBezTo>
                  <a:cubicBezTo>
                    <a:pt x="17" y="126"/>
                    <a:pt x="17" y="129"/>
                    <a:pt x="18" y="131"/>
                  </a:cubicBezTo>
                  <a:cubicBezTo>
                    <a:pt x="18" y="133"/>
                    <a:pt x="20" y="135"/>
                    <a:pt x="22" y="136"/>
                  </a:cubicBezTo>
                  <a:cubicBezTo>
                    <a:pt x="24" y="137"/>
                    <a:pt x="36" y="144"/>
                    <a:pt x="46" y="150"/>
                  </a:cubicBezTo>
                  <a:cubicBezTo>
                    <a:pt x="45" y="154"/>
                    <a:pt x="44" y="158"/>
                    <a:pt x="43" y="162"/>
                  </a:cubicBezTo>
                  <a:cubicBezTo>
                    <a:pt x="31" y="160"/>
                    <a:pt x="17" y="159"/>
                    <a:pt x="15" y="158"/>
                  </a:cubicBezTo>
                  <a:cubicBezTo>
                    <a:pt x="12" y="158"/>
                    <a:pt x="10" y="159"/>
                    <a:pt x="8" y="160"/>
                  </a:cubicBezTo>
                  <a:cubicBezTo>
                    <a:pt x="7" y="162"/>
                    <a:pt x="5" y="164"/>
                    <a:pt x="5" y="166"/>
                  </a:cubicBezTo>
                  <a:cubicBezTo>
                    <a:pt x="4" y="168"/>
                    <a:pt x="5" y="171"/>
                    <a:pt x="6" y="173"/>
                  </a:cubicBezTo>
                  <a:cubicBezTo>
                    <a:pt x="7" y="174"/>
                    <a:pt x="9" y="176"/>
                    <a:pt x="11" y="177"/>
                  </a:cubicBezTo>
                  <a:cubicBezTo>
                    <a:pt x="13" y="178"/>
                    <a:pt x="26" y="182"/>
                    <a:pt x="38" y="185"/>
                  </a:cubicBezTo>
                  <a:cubicBezTo>
                    <a:pt x="37" y="189"/>
                    <a:pt x="37" y="193"/>
                    <a:pt x="36" y="197"/>
                  </a:cubicBezTo>
                  <a:cubicBezTo>
                    <a:pt x="24" y="198"/>
                    <a:pt x="11" y="200"/>
                    <a:pt x="8" y="200"/>
                  </a:cubicBezTo>
                  <a:cubicBezTo>
                    <a:pt x="6" y="200"/>
                    <a:pt x="4" y="201"/>
                    <a:pt x="2" y="203"/>
                  </a:cubicBezTo>
                  <a:cubicBezTo>
                    <a:pt x="1" y="205"/>
                    <a:pt x="0" y="207"/>
                    <a:pt x="0" y="210"/>
                  </a:cubicBezTo>
                  <a:cubicBezTo>
                    <a:pt x="0" y="212"/>
                    <a:pt x="1" y="214"/>
                    <a:pt x="2" y="216"/>
                  </a:cubicBezTo>
                  <a:cubicBezTo>
                    <a:pt x="4" y="218"/>
                    <a:pt x="6" y="219"/>
                    <a:pt x="8" y="219"/>
                  </a:cubicBezTo>
                  <a:cubicBezTo>
                    <a:pt x="11" y="219"/>
                    <a:pt x="24" y="221"/>
                    <a:pt x="36" y="222"/>
                  </a:cubicBezTo>
                  <a:cubicBezTo>
                    <a:pt x="37" y="226"/>
                    <a:pt x="37" y="230"/>
                    <a:pt x="38" y="234"/>
                  </a:cubicBezTo>
                  <a:cubicBezTo>
                    <a:pt x="26" y="237"/>
                    <a:pt x="13" y="241"/>
                    <a:pt x="11" y="242"/>
                  </a:cubicBezTo>
                  <a:cubicBezTo>
                    <a:pt x="9" y="243"/>
                    <a:pt x="7" y="245"/>
                    <a:pt x="6" y="247"/>
                  </a:cubicBezTo>
                  <a:cubicBezTo>
                    <a:pt x="5" y="248"/>
                    <a:pt x="4" y="251"/>
                    <a:pt x="5" y="253"/>
                  </a:cubicBezTo>
                  <a:cubicBezTo>
                    <a:pt x="5" y="255"/>
                    <a:pt x="7" y="257"/>
                    <a:pt x="8" y="259"/>
                  </a:cubicBezTo>
                  <a:cubicBezTo>
                    <a:pt x="10" y="260"/>
                    <a:pt x="12" y="261"/>
                    <a:pt x="15" y="261"/>
                  </a:cubicBezTo>
                  <a:cubicBezTo>
                    <a:pt x="17" y="260"/>
                    <a:pt x="31" y="259"/>
                    <a:pt x="43" y="257"/>
                  </a:cubicBezTo>
                  <a:cubicBezTo>
                    <a:pt x="44" y="261"/>
                    <a:pt x="45" y="265"/>
                    <a:pt x="46" y="269"/>
                  </a:cubicBezTo>
                  <a:cubicBezTo>
                    <a:pt x="36" y="275"/>
                    <a:pt x="24" y="282"/>
                    <a:pt x="22" y="283"/>
                  </a:cubicBezTo>
                  <a:cubicBezTo>
                    <a:pt x="20" y="284"/>
                    <a:pt x="18" y="286"/>
                    <a:pt x="18" y="288"/>
                  </a:cubicBezTo>
                  <a:cubicBezTo>
                    <a:pt x="17" y="290"/>
                    <a:pt x="17" y="293"/>
                    <a:pt x="18" y="295"/>
                  </a:cubicBezTo>
                  <a:cubicBezTo>
                    <a:pt x="19" y="297"/>
                    <a:pt x="21" y="299"/>
                    <a:pt x="23" y="300"/>
                  </a:cubicBezTo>
                  <a:cubicBezTo>
                    <a:pt x="25" y="301"/>
                    <a:pt x="27" y="301"/>
                    <a:pt x="30" y="300"/>
                  </a:cubicBezTo>
                  <a:cubicBezTo>
                    <a:pt x="32" y="299"/>
                    <a:pt x="45" y="295"/>
                    <a:pt x="56" y="291"/>
                  </a:cubicBezTo>
                  <a:cubicBezTo>
                    <a:pt x="58" y="295"/>
                    <a:pt x="60" y="298"/>
                    <a:pt x="62" y="302"/>
                  </a:cubicBezTo>
                  <a:cubicBezTo>
                    <a:pt x="53" y="310"/>
                    <a:pt x="43" y="319"/>
                    <a:pt x="41" y="320"/>
                  </a:cubicBezTo>
                  <a:cubicBezTo>
                    <a:pt x="39" y="322"/>
                    <a:pt x="39" y="324"/>
                    <a:pt x="38" y="326"/>
                  </a:cubicBezTo>
                  <a:cubicBezTo>
                    <a:pt x="38" y="329"/>
                    <a:pt x="39" y="331"/>
                    <a:pt x="40" y="333"/>
                  </a:cubicBezTo>
                  <a:cubicBezTo>
                    <a:pt x="42" y="335"/>
                    <a:pt x="44" y="336"/>
                    <a:pt x="46" y="337"/>
                  </a:cubicBezTo>
                  <a:cubicBezTo>
                    <a:pt x="48" y="337"/>
                    <a:pt x="50" y="337"/>
                    <a:pt x="52" y="336"/>
                  </a:cubicBezTo>
                  <a:cubicBezTo>
                    <a:pt x="55" y="334"/>
                    <a:pt x="66" y="328"/>
                    <a:pt x="77" y="321"/>
                  </a:cubicBezTo>
                  <a:cubicBezTo>
                    <a:pt x="79" y="325"/>
                    <a:pt x="82" y="328"/>
                    <a:pt x="85" y="330"/>
                  </a:cubicBezTo>
                  <a:cubicBezTo>
                    <a:pt x="78" y="340"/>
                    <a:pt x="70" y="351"/>
                    <a:pt x="68" y="353"/>
                  </a:cubicBezTo>
                  <a:cubicBezTo>
                    <a:pt x="67" y="355"/>
                    <a:pt x="66" y="357"/>
                    <a:pt x="66" y="360"/>
                  </a:cubicBezTo>
                  <a:cubicBezTo>
                    <a:pt x="67" y="362"/>
                    <a:pt x="68" y="364"/>
                    <a:pt x="69" y="366"/>
                  </a:cubicBezTo>
                  <a:cubicBezTo>
                    <a:pt x="71" y="367"/>
                    <a:pt x="73" y="368"/>
                    <a:pt x="76" y="368"/>
                  </a:cubicBezTo>
                  <a:cubicBezTo>
                    <a:pt x="78" y="368"/>
                    <a:pt x="80" y="367"/>
                    <a:pt x="82" y="366"/>
                  </a:cubicBezTo>
                  <a:cubicBezTo>
                    <a:pt x="84" y="364"/>
                    <a:pt x="94" y="355"/>
                    <a:pt x="103" y="347"/>
                  </a:cubicBezTo>
                  <a:cubicBezTo>
                    <a:pt x="106" y="349"/>
                    <a:pt x="109" y="352"/>
                    <a:pt x="113" y="354"/>
                  </a:cubicBezTo>
                  <a:cubicBezTo>
                    <a:pt x="107" y="365"/>
                    <a:pt x="102" y="377"/>
                    <a:pt x="101" y="379"/>
                  </a:cubicBezTo>
                  <a:cubicBezTo>
                    <a:pt x="100" y="382"/>
                    <a:pt x="100" y="384"/>
                    <a:pt x="101" y="386"/>
                  </a:cubicBezTo>
                  <a:cubicBezTo>
                    <a:pt x="101" y="388"/>
                    <a:pt x="103" y="390"/>
                    <a:pt x="105" y="391"/>
                  </a:cubicBezTo>
                  <a:cubicBezTo>
                    <a:pt x="107" y="393"/>
                    <a:pt x="109" y="393"/>
                    <a:pt x="112" y="392"/>
                  </a:cubicBezTo>
                  <a:cubicBezTo>
                    <a:pt x="114" y="392"/>
                    <a:pt x="116" y="391"/>
                    <a:pt x="117" y="389"/>
                  </a:cubicBezTo>
                  <a:cubicBezTo>
                    <a:pt x="119" y="387"/>
                    <a:pt x="127" y="376"/>
                    <a:pt x="133" y="366"/>
                  </a:cubicBezTo>
                  <a:cubicBezTo>
                    <a:pt x="137" y="368"/>
                    <a:pt x="141" y="369"/>
                    <a:pt x="145" y="371"/>
                  </a:cubicBezTo>
                  <a:cubicBezTo>
                    <a:pt x="142" y="383"/>
                    <a:pt x="139" y="396"/>
                    <a:pt x="138" y="398"/>
                  </a:cubicBezTo>
                  <a:cubicBezTo>
                    <a:pt x="138" y="401"/>
                    <a:pt x="138" y="403"/>
                    <a:pt x="140" y="405"/>
                  </a:cubicBezTo>
                  <a:cubicBezTo>
                    <a:pt x="141" y="407"/>
                    <a:pt x="143" y="408"/>
                    <a:pt x="145" y="409"/>
                  </a:cubicBezTo>
                  <a:cubicBezTo>
                    <a:pt x="147" y="410"/>
                    <a:pt x="150" y="410"/>
                    <a:pt x="152" y="409"/>
                  </a:cubicBezTo>
                  <a:cubicBezTo>
                    <a:pt x="154" y="408"/>
                    <a:pt x="156" y="406"/>
                    <a:pt x="156" y="404"/>
                  </a:cubicBezTo>
                  <a:cubicBezTo>
                    <a:pt x="158" y="402"/>
                    <a:pt x="163" y="389"/>
                    <a:pt x="168" y="378"/>
                  </a:cubicBezTo>
                  <a:cubicBezTo>
                    <a:pt x="172" y="379"/>
                    <a:pt x="176" y="380"/>
                    <a:pt x="180" y="381"/>
                  </a:cubicBezTo>
                  <a:cubicBezTo>
                    <a:pt x="179" y="393"/>
                    <a:pt x="179" y="406"/>
                    <a:pt x="179" y="409"/>
                  </a:cubicBezTo>
                  <a:cubicBezTo>
                    <a:pt x="179" y="411"/>
                    <a:pt x="180" y="414"/>
                    <a:pt x="182" y="415"/>
                  </a:cubicBezTo>
                  <a:cubicBezTo>
                    <a:pt x="183" y="417"/>
                    <a:pt x="185" y="418"/>
                    <a:pt x="188" y="418"/>
                  </a:cubicBezTo>
                  <a:cubicBezTo>
                    <a:pt x="190" y="419"/>
                    <a:pt x="192" y="418"/>
                    <a:pt x="194" y="417"/>
                  </a:cubicBezTo>
                  <a:cubicBezTo>
                    <a:pt x="196" y="415"/>
                    <a:pt x="198" y="413"/>
                    <a:pt x="198" y="411"/>
                  </a:cubicBezTo>
                  <a:cubicBezTo>
                    <a:pt x="199" y="408"/>
                    <a:pt x="201" y="395"/>
                    <a:pt x="204" y="383"/>
                  </a:cubicBezTo>
                  <a:cubicBezTo>
                    <a:pt x="206" y="384"/>
                    <a:pt x="208" y="384"/>
                    <a:pt x="210" y="384"/>
                  </a:cubicBezTo>
                  <a:cubicBezTo>
                    <a:pt x="212" y="384"/>
                    <a:pt x="214" y="384"/>
                    <a:pt x="216" y="383"/>
                  </a:cubicBezTo>
                  <a:cubicBezTo>
                    <a:pt x="218" y="395"/>
                    <a:pt x="221" y="408"/>
                    <a:pt x="221" y="411"/>
                  </a:cubicBezTo>
                  <a:cubicBezTo>
                    <a:pt x="222" y="413"/>
                    <a:pt x="223" y="415"/>
                    <a:pt x="225" y="417"/>
                  </a:cubicBezTo>
                  <a:cubicBezTo>
                    <a:pt x="227" y="418"/>
                    <a:pt x="229" y="419"/>
                    <a:pt x="232" y="418"/>
                  </a:cubicBezTo>
                  <a:cubicBezTo>
                    <a:pt x="234" y="418"/>
                    <a:pt x="236" y="417"/>
                    <a:pt x="238" y="415"/>
                  </a:cubicBezTo>
                  <a:cubicBezTo>
                    <a:pt x="239" y="414"/>
                    <a:pt x="240" y="412"/>
                    <a:pt x="240" y="409"/>
                  </a:cubicBezTo>
                  <a:cubicBezTo>
                    <a:pt x="240" y="406"/>
                    <a:pt x="240" y="393"/>
                    <a:pt x="240" y="381"/>
                  </a:cubicBezTo>
                  <a:cubicBezTo>
                    <a:pt x="244" y="380"/>
                    <a:pt x="248" y="379"/>
                    <a:pt x="252" y="378"/>
                  </a:cubicBezTo>
                  <a:cubicBezTo>
                    <a:pt x="257" y="390"/>
                    <a:pt x="262" y="402"/>
                    <a:pt x="263" y="404"/>
                  </a:cubicBezTo>
                  <a:cubicBezTo>
                    <a:pt x="264" y="406"/>
                    <a:pt x="266" y="408"/>
                    <a:pt x="268" y="409"/>
                  </a:cubicBezTo>
                  <a:cubicBezTo>
                    <a:pt x="270" y="410"/>
                    <a:pt x="272" y="410"/>
                    <a:pt x="274" y="409"/>
                  </a:cubicBezTo>
                  <a:cubicBezTo>
                    <a:pt x="277" y="408"/>
                    <a:pt x="279" y="407"/>
                    <a:pt x="280" y="405"/>
                  </a:cubicBezTo>
                  <a:cubicBezTo>
                    <a:pt x="281" y="403"/>
                    <a:pt x="281" y="401"/>
                    <a:pt x="281" y="398"/>
                  </a:cubicBezTo>
                  <a:cubicBezTo>
                    <a:pt x="280" y="396"/>
                    <a:pt x="277" y="383"/>
                    <a:pt x="275" y="371"/>
                  </a:cubicBezTo>
                  <a:cubicBezTo>
                    <a:pt x="279" y="369"/>
                    <a:pt x="282" y="368"/>
                    <a:pt x="286" y="366"/>
                  </a:cubicBezTo>
                  <a:cubicBezTo>
                    <a:pt x="293" y="376"/>
                    <a:pt x="301" y="387"/>
                    <a:pt x="302" y="389"/>
                  </a:cubicBezTo>
                  <a:cubicBezTo>
                    <a:pt x="304" y="391"/>
                    <a:pt x="306" y="392"/>
                    <a:pt x="308" y="392"/>
                  </a:cubicBezTo>
                  <a:cubicBezTo>
                    <a:pt x="310" y="393"/>
                    <a:pt x="312" y="393"/>
                    <a:pt x="314" y="391"/>
                  </a:cubicBezTo>
                  <a:cubicBezTo>
                    <a:pt x="317" y="390"/>
                    <a:pt x="318" y="388"/>
                    <a:pt x="319" y="386"/>
                  </a:cubicBezTo>
                  <a:cubicBezTo>
                    <a:pt x="320" y="384"/>
                    <a:pt x="320" y="382"/>
                    <a:pt x="319" y="379"/>
                  </a:cubicBezTo>
                  <a:cubicBezTo>
                    <a:pt x="317" y="377"/>
                    <a:pt x="312" y="365"/>
                    <a:pt x="307" y="354"/>
                  </a:cubicBezTo>
                  <a:cubicBezTo>
                    <a:pt x="310" y="352"/>
                    <a:pt x="313" y="349"/>
                    <a:pt x="317" y="347"/>
                  </a:cubicBezTo>
                  <a:cubicBezTo>
                    <a:pt x="326" y="355"/>
                    <a:pt x="335" y="364"/>
                    <a:pt x="337" y="366"/>
                  </a:cubicBezTo>
                  <a:cubicBezTo>
                    <a:pt x="339" y="367"/>
                    <a:pt x="341" y="368"/>
                    <a:pt x="344" y="368"/>
                  </a:cubicBezTo>
                  <a:cubicBezTo>
                    <a:pt x="346" y="368"/>
                    <a:pt x="348" y="367"/>
                    <a:pt x="350" y="366"/>
                  </a:cubicBezTo>
                  <a:cubicBezTo>
                    <a:pt x="352" y="364"/>
                    <a:pt x="353" y="362"/>
                    <a:pt x="353" y="360"/>
                  </a:cubicBezTo>
                  <a:cubicBezTo>
                    <a:pt x="353" y="357"/>
                    <a:pt x="353" y="355"/>
                    <a:pt x="351" y="353"/>
                  </a:cubicBezTo>
                  <a:cubicBezTo>
                    <a:pt x="350" y="351"/>
                    <a:pt x="342" y="340"/>
                    <a:pt x="335" y="330"/>
                  </a:cubicBezTo>
                  <a:cubicBezTo>
                    <a:pt x="338" y="328"/>
                    <a:pt x="340" y="325"/>
                    <a:pt x="343" y="321"/>
                  </a:cubicBezTo>
                  <a:cubicBezTo>
                    <a:pt x="353" y="328"/>
                    <a:pt x="365" y="334"/>
                    <a:pt x="367" y="336"/>
                  </a:cubicBezTo>
                  <a:cubicBezTo>
                    <a:pt x="369" y="337"/>
                    <a:pt x="371" y="337"/>
                    <a:pt x="374" y="337"/>
                  </a:cubicBezTo>
                  <a:cubicBezTo>
                    <a:pt x="376" y="336"/>
                    <a:pt x="378" y="335"/>
                    <a:pt x="379" y="333"/>
                  </a:cubicBezTo>
                  <a:cubicBezTo>
                    <a:pt x="381" y="331"/>
                    <a:pt x="381" y="329"/>
                    <a:pt x="381" y="326"/>
                  </a:cubicBezTo>
                  <a:cubicBezTo>
                    <a:pt x="381" y="324"/>
                    <a:pt x="380" y="322"/>
                    <a:pt x="378" y="320"/>
                  </a:cubicBezTo>
                  <a:cubicBezTo>
                    <a:pt x="376" y="319"/>
                    <a:pt x="366" y="310"/>
                    <a:pt x="357" y="302"/>
                  </a:cubicBezTo>
                  <a:cubicBezTo>
                    <a:pt x="359" y="298"/>
                    <a:pt x="361" y="295"/>
                    <a:pt x="363" y="291"/>
                  </a:cubicBezTo>
                  <a:cubicBezTo>
                    <a:pt x="375" y="295"/>
                    <a:pt x="387" y="299"/>
                    <a:pt x="390" y="300"/>
                  </a:cubicBezTo>
                  <a:cubicBezTo>
                    <a:pt x="392" y="301"/>
                    <a:pt x="394" y="301"/>
                    <a:pt x="396" y="300"/>
                  </a:cubicBezTo>
                  <a:cubicBezTo>
                    <a:pt x="398" y="299"/>
                    <a:pt x="400" y="297"/>
                    <a:pt x="401" y="295"/>
                  </a:cubicBezTo>
                  <a:cubicBezTo>
                    <a:pt x="402" y="293"/>
                    <a:pt x="402" y="290"/>
                    <a:pt x="402" y="288"/>
                  </a:cubicBezTo>
                  <a:cubicBezTo>
                    <a:pt x="401" y="286"/>
                    <a:pt x="400" y="284"/>
                    <a:pt x="397" y="283"/>
                  </a:cubicBezTo>
                  <a:cubicBezTo>
                    <a:pt x="395" y="282"/>
                    <a:pt x="384" y="275"/>
                    <a:pt x="373" y="269"/>
                  </a:cubicBezTo>
                  <a:cubicBezTo>
                    <a:pt x="374" y="265"/>
                    <a:pt x="376" y="261"/>
                    <a:pt x="377" y="257"/>
                  </a:cubicBezTo>
                  <a:cubicBezTo>
                    <a:pt x="389" y="259"/>
                    <a:pt x="402" y="260"/>
                    <a:pt x="405" y="261"/>
                  </a:cubicBezTo>
                  <a:cubicBezTo>
                    <a:pt x="407" y="261"/>
                    <a:pt x="409" y="260"/>
                    <a:pt x="411" y="259"/>
                  </a:cubicBezTo>
                  <a:cubicBezTo>
                    <a:pt x="413" y="257"/>
                    <a:pt x="414" y="255"/>
                    <a:pt x="415" y="253"/>
                  </a:cubicBezTo>
                  <a:cubicBezTo>
                    <a:pt x="415" y="251"/>
                    <a:pt x="415" y="248"/>
                    <a:pt x="414" y="247"/>
                  </a:cubicBezTo>
                  <a:cubicBezTo>
                    <a:pt x="413" y="245"/>
                    <a:pt x="411" y="243"/>
                    <a:pt x="409" y="242"/>
                  </a:cubicBezTo>
                  <a:cubicBezTo>
                    <a:pt x="406" y="241"/>
                    <a:pt x="393" y="237"/>
                    <a:pt x="382" y="234"/>
                  </a:cubicBezTo>
                  <a:cubicBezTo>
                    <a:pt x="382" y="230"/>
                    <a:pt x="383" y="226"/>
                    <a:pt x="383" y="222"/>
                  </a:cubicBezTo>
                  <a:cubicBezTo>
                    <a:pt x="395" y="221"/>
                    <a:pt x="408" y="219"/>
                    <a:pt x="411" y="219"/>
                  </a:cubicBezTo>
                  <a:close/>
                  <a:moveTo>
                    <a:pt x="94" y="239"/>
                  </a:moveTo>
                  <a:cubicBezTo>
                    <a:pt x="78" y="239"/>
                    <a:pt x="64" y="226"/>
                    <a:pt x="64" y="210"/>
                  </a:cubicBezTo>
                  <a:cubicBezTo>
                    <a:pt x="64" y="193"/>
                    <a:pt x="78" y="180"/>
                    <a:pt x="94" y="180"/>
                  </a:cubicBezTo>
                  <a:cubicBezTo>
                    <a:pt x="111" y="180"/>
                    <a:pt x="124" y="193"/>
                    <a:pt x="124" y="210"/>
                  </a:cubicBezTo>
                  <a:cubicBezTo>
                    <a:pt x="124" y="226"/>
                    <a:pt x="111" y="239"/>
                    <a:pt x="94" y="239"/>
                  </a:cubicBezTo>
                  <a:close/>
                  <a:moveTo>
                    <a:pt x="210" y="64"/>
                  </a:moveTo>
                  <a:cubicBezTo>
                    <a:pt x="226" y="64"/>
                    <a:pt x="239" y="77"/>
                    <a:pt x="239" y="94"/>
                  </a:cubicBezTo>
                  <a:cubicBezTo>
                    <a:pt x="239" y="110"/>
                    <a:pt x="226" y="124"/>
                    <a:pt x="210" y="124"/>
                  </a:cubicBezTo>
                  <a:cubicBezTo>
                    <a:pt x="193" y="124"/>
                    <a:pt x="180" y="110"/>
                    <a:pt x="180" y="94"/>
                  </a:cubicBezTo>
                  <a:cubicBezTo>
                    <a:pt x="180" y="77"/>
                    <a:pt x="193" y="64"/>
                    <a:pt x="210" y="64"/>
                  </a:cubicBezTo>
                  <a:close/>
                  <a:moveTo>
                    <a:pt x="210" y="355"/>
                  </a:moveTo>
                  <a:cubicBezTo>
                    <a:pt x="193" y="355"/>
                    <a:pt x="180" y="342"/>
                    <a:pt x="180" y="325"/>
                  </a:cubicBezTo>
                  <a:cubicBezTo>
                    <a:pt x="180" y="309"/>
                    <a:pt x="193" y="295"/>
                    <a:pt x="210" y="295"/>
                  </a:cubicBezTo>
                  <a:cubicBezTo>
                    <a:pt x="226" y="295"/>
                    <a:pt x="239" y="309"/>
                    <a:pt x="239" y="325"/>
                  </a:cubicBezTo>
                  <a:cubicBezTo>
                    <a:pt x="239" y="342"/>
                    <a:pt x="226" y="355"/>
                    <a:pt x="210" y="355"/>
                  </a:cubicBezTo>
                  <a:close/>
                  <a:moveTo>
                    <a:pt x="210" y="251"/>
                  </a:moveTo>
                  <a:cubicBezTo>
                    <a:pt x="187" y="251"/>
                    <a:pt x="169" y="232"/>
                    <a:pt x="169" y="210"/>
                  </a:cubicBezTo>
                  <a:cubicBezTo>
                    <a:pt x="169" y="187"/>
                    <a:pt x="187" y="168"/>
                    <a:pt x="210" y="168"/>
                  </a:cubicBezTo>
                  <a:cubicBezTo>
                    <a:pt x="232" y="168"/>
                    <a:pt x="251" y="187"/>
                    <a:pt x="251" y="210"/>
                  </a:cubicBezTo>
                  <a:cubicBezTo>
                    <a:pt x="251" y="232"/>
                    <a:pt x="232" y="251"/>
                    <a:pt x="210" y="251"/>
                  </a:cubicBezTo>
                  <a:close/>
                  <a:moveTo>
                    <a:pt x="325" y="239"/>
                  </a:moveTo>
                  <a:cubicBezTo>
                    <a:pt x="309" y="239"/>
                    <a:pt x="296" y="226"/>
                    <a:pt x="296" y="210"/>
                  </a:cubicBezTo>
                  <a:cubicBezTo>
                    <a:pt x="296" y="193"/>
                    <a:pt x="309" y="180"/>
                    <a:pt x="325" y="180"/>
                  </a:cubicBezTo>
                  <a:cubicBezTo>
                    <a:pt x="342" y="180"/>
                    <a:pt x="355" y="193"/>
                    <a:pt x="355" y="210"/>
                  </a:cubicBezTo>
                  <a:cubicBezTo>
                    <a:pt x="355" y="226"/>
                    <a:pt x="342" y="239"/>
                    <a:pt x="325" y="239"/>
                  </a:cubicBezTo>
                  <a:close/>
                </a:path>
              </a:pathLst>
            </a:custGeom>
            <a:solidFill>
              <a:srgbClr val="EF3B2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3" name="Google Shape;4173;p62"/>
            <p:cNvSpPr/>
            <p:nvPr/>
          </p:nvSpPr>
          <p:spPr>
            <a:xfrm>
              <a:off x="2892" y="2330"/>
              <a:ext cx="36" cy="37"/>
            </a:xfrm>
            <a:custGeom>
              <a:avLst/>
              <a:gdLst/>
              <a:ahLst/>
              <a:cxnLst/>
              <a:rect l="l" t="t" r="r" b="b"/>
              <a:pathLst>
                <a:path w="30" h="31" extrusionOk="0">
                  <a:moveTo>
                    <a:pt x="24" y="0"/>
                  </a:moveTo>
                  <a:cubicBezTo>
                    <a:pt x="0" y="26"/>
                    <a:pt x="0" y="26"/>
                    <a:pt x="0" y="26"/>
                  </a:cubicBezTo>
                  <a:cubicBezTo>
                    <a:pt x="7" y="31"/>
                    <a:pt x="17" y="30"/>
                    <a:pt x="23" y="24"/>
                  </a:cubicBezTo>
                  <a:cubicBezTo>
                    <a:pt x="30" y="17"/>
                    <a:pt x="30" y="7"/>
                    <a:pt x="24" y="0"/>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4" name="Google Shape;4174;p62"/>
            <p:cNvSpPr/>
            <p:nvPr/>
          </p:nvSpPr>
          <p:spPr>
            <a:xfrm>
              <a:off x="2881" y="2320"/>
              <a:ext cx="36" cy="37"/>
            </a:xfrm>
            <a:custGeom>
              <a:avLst/>
              <a:gdLst/>
              <a:ahLst/>
              <a:cxnLst/>
              <a:rect l="l" t="t" r="r" b="b"/>
              <a:pathLst>
                <a:path w="30" h="31" extrusionOk="0">
                  <a:moveTo>
                    <a:pt x="7" y="7"/>
                  </a:moveTo>
                  <a:cubicBezTo>
                    <a:pt x="0" y="13"/>
                    <a:pt x="0" y="24"/>
                    <a:pt x="6" y="31"/>
                  </a:cubicBezTo>
                  <a:cubicBezTo>
                    <a:pt x="30" y="5"/>
                    <a:pt x="30" y="5"/>
                    <a:pt x="30" y="5"/>
                  </a:cubicBezTo>
                  <a:cubicBezTo>
                    <a:pt x="23" y="0"/>
                    <a:pt x="13" y="1"/>
                    <a:pt x="7" y="7"/>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5" name="Google Shape;4175;p62"/>
            <p:cNvSpPr/>
            <p:nvPr/>
          </p:nvSpPr>
          <p:spPr>
            <a:xfrm>
              <a:off x="2730" y="2170"/>
              <a:ext cx="349" cy="345"/>
            </a:xfrm>
            <a:custGeom>
              <a:avLst/>
              <a:gdLst/>
              <a:ahLst/>
              <a:cxnLst/>
              <a:rect l="l" t="t" r="r" b="b"/>
              <a:pathLst>
                <a:path w="291" h="288" extrusionOk="0">
                  <a:moveTo>
                    <a:pt x="159" y="8"/>
                  </a:moveTo>
                  <a:cubicBezTo>
                    <a:pt x="82" y="0"/>
                    <a:pt x="15" y="56"/>
                    <a:pt x="8" y="131"/>
                  </a:cubicBezTo>
                  <a:cubicBezTo>
                    <a:pt x="0" y="207"/>
                    <a:pt x="56" y="274"/>
                    <a:pt x="133" y="281"/>
                  </a:cubicBezTo>
                  <a:cubicBezTo>
                    <a:pt x="209" y="288"/>
                    <a:pt x="276" y="233"/>
                    <a:pt x="284" y="158"/>
                  </a:cubicBezTo>
                  <a:cubicBezTo>
                    <a:pt x="291" y="82"/>
                    <a:pt x="235" y="15"/>
                    <a:pt x="159" y="8"/>
                  </a:cubicBezTo>
                  <a:close/>
                  <a:moveTo>
                    <a:pt x="142" y="182"/>
                  </a:moveTo>
                  <a:cubicBezTo>
                    <a:pt x="121" y="180"/>
                    <a:pt x="106" y="161"/>
                    <a:pt x="108" y="141"/>
                  </a:cubicBezTo>
                  <a:cubicBezTo>
                    <a:pt x="110" y="120"/>
                    <a:pt x="128" y="105"/>
                    <a:pt x="149" y="107"/>
                  </a:cubicBezTo>
                  <a:cubicBezTo>
                    <a:pt x="170" y="109"/>
                    <a:pt x="185" y="127"/>
                    <a:pt x="184" y="148"/>
                  </a:cubicBezTo>
                  <a:cubicBezTo>
                    <a:pt x="182" y="169"/>
                    <a:pt x="163" y="184"/>
                    <a:pt x="142" y="182"/>
                  </a:cubicBezTo>
                  <a:close/>
                </a:path>
              </a:pathLst>
            </a:custGeom>
            <a:solidFill>
              <a:srgbClr val="DAD7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6" name="Google Shape;4176;p62"/>
            <p:cNvSpPr/>
            <p:nvPr/>
          </p:nvSpPr>
          <p:spPr>
            <a:xfrm>
              <a:off x="2833" y="2272"/>
              <a:ext cx="144" cy="143"/>
            </a:xfrm>
            <a:custGeom>
              <a:avLst/>
              <a:gdLst/>
              <a:ahLst/>
              <a:cxnLst/>
              <a:rect l="l" t="t" r="r" b="b"/>
              <a:pathLst>
                <a:path w="120" h="119" extrusionOk="0">
                  <a:moveTo>
                    <a:pt x="65" y="3"/>
                  </a:moveTo>
                  <a:cubicBezTo>
                    <a:pt x="33" y="0"/>
                    <a:pt x="5" y="23"/>
                    <a:pt x="2" y="54"/>
                  </a:cubicBezTo>
                  <a:cubicBezTo>
                    <a:pt x="0" y="85"/>
                    <a:pt x="23" y="113"/>
                    <a:pt x="54" y="116"/>
                  </a:cubicBezTo>
                  <a:cubicBezTo>
                    <a:pt x="86" y="119"/>
                    <a:pt x="114" y="96"/>
                    <a:pt x="117" y="65"/>
                  </a:cubicBezTo>
                  <a:cubicBezTo>
                    <a:pt x="120" y="34"/>
                    <a:pt x="97" y="6"/>
                    <a:pt x="65" y="3"/>
                  </a:cubicBezTo>
                  <a:close/>
                  <a:moveTo>
                    <a:pt x="57" y="87"/>
                  </a:moveTo>
                  <a:cubicBezTo>
                    <a:pt x="41" y="86"/>
                    <a:pt x="30" y="72"/>
                    <a:pt x="31" y="57"/>
                  </a:cubicBezTo>
                  <a:cubicBezTo>
                    <a:pt x="33" y="41"/>
                    <a:pt x="47" y="30"/>
                    <a:pt x="62" y="31"/>
                  </a:cubicBezTo>
                  <a:cubicBezTo>
                    <a:pt x="78" y="33"/>
                    <a:pt x="90" y="46"/>
                    <a:pt x="88" y="62"/>
                  </a:cubicBezTo>
                  <a:cubicBezTo>
                    <a:pt x="87" y="78"/>
                    <a:pt x="73" y="89"/>
                    <a:pt x="57" y="87"/>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7" name="Google Shape;4177;p62"/>
            <p:cNvSpPr/>
            <p:nvPr/>
          </p:nvSpPr>
          <p:spPr>
            <a:xfrm>
              <a:off x="2672" y="2112"/>
              <a:ext cx="464" cy="462"/>
            </a:xfrm>
            <a:custGeom>
              <a:avLst/>
              <a:gdLst/>
              <a:ahLst/>
              <a:cxnLst/>
              <a:rect l="l" t="t" r="r" b="b"/>
              <a:pathLst>
                <a:path w="387" h="385" extrusionOk="0">
                  <a:moveTo>
                    <a:pt x="379" y="219"/>
                  </a:moveTo>
                  <a:cubicBezTo>
                    <a:pt x="381" y="219"/>
                    <a:pt x="383" y="218"/>
                    <a:pt x="384" y="216"/>
                  </a:cubicBezTo>
                  <a:cubicBezTo>
                    <a:pt x="386" y="215"/>
                    <a:pt x="387" y="213"/>
                    <a:pt x="387" y="211"/>
                  </a:cubicBezTo>
                  <a:cubicBezTo>
                    <a:pt x="387" y="209"/>
                    <a:pt x="387" y="207"/>
                    <a:pt x="385" y="205"/>
                  </a:cubicBezTo>
                  <a:cubicBezTo>
                    <a:pt x="384" y="203"/>
                    <a:pt x="382" y="202"/>
                    <a:pt x="380" y="201"/>
                  </a:cubicBezTo>
                  <a:cubicBezTo>
                    <a:pt x="378" y="201"/>
                    <a:pt x="366" y="199"/>
                    <a:pt x="355" y="197"/>
                  </a:cubicBezTo>
                  <a:cubicBezTo>
                    <a:pt x="355" y="193"/>
                    <a:pt x="355" y="189"/>
                    <a:pt x="355" y="185"/>
                  </a:cubicBezTo>
                  <a:cubicBezTo>
                    <a:pt x="365" y="183"/>
                    <a:pt x="378" y="181"/>
                    <a:pt x="380" y="180"/>
                  </a:cubicBezTo>
                  <a:cubicBezTo>
                    <a:pt x="382" y="180"/>
                    <a:pt x="384" y="178"/>
                    <a:pt x="385" y="177"/>
                  </a:cubicBezTo>
                  <a:cubicBezTo>
                    <a:pt x="386" y="175"/>
                    <a:pt x="387" y="173"/>
                    <a:pt x="387" y="171"/>
                  </a:cubicBezTo>
                  <a:cubicBezTo>
                    <a:pt x="386" y="168"/>
                    <a:pt x="385" y="167"/>
                    <a:pt x="384" y="165"/>
                  </a:cubicBezTo>
                  <a:cubicBezTo>
                    <a:pt x="382" y="164"/>
                    <a:pt x="380" y="163"/>
                    <a:pt x="378" y="163"/>
                  </a:cubicBezTo>
                  <a:cubicBezTo>
                    <a:pt x="375" y="163"/>
                    <a:pt x="363" y="163"/>
                    <a:pt x="352" y="163"/>
                  </a:cubicBezTo>
                  <a:cubicBezTo>
                    <a:pt x="351" y="160"/>
                    <a:pt x="350" y="156"/>
                    <a:pt x="350" y="152"/>
                  </a:cubicBezTo>
                  <a:cubicBezTo>
                    <a:pt x="360" y="148"/>
                    <a:pt x="371" y="143"/>
                    <a:pt x="373" y="142"/>
                  </a:cubicBezTo>
                  <a:cubicBezTo>
                    <a:pt x="375" y="141"/>
                    <a:pt x="377" y="139"/>
                    <a:pt x="377" y="137"/>
                  </a:cubicBezTo>
                  <a:cubicBezTo>
                    <a:pt x="378" y="136"/>
                    <a:pt x="378" y="133"/>
                    <a:pt x="378" y="131"/>
                  </a:cubicBezTo>
                  <a:cubicBezTo>
                    <a:pt x="377" y="129"/>
                    <a:pt x="376" y="128"/>
                    <a:pt x="374" y="127"/>
                  </a:cubicBezTo>
                  <a:cubicBezTo>
                    <a:pt x="372" y="125"/>
                    <a:pt x="370" y="125"/>
                    <a:pt x="368" y="125"/>
                  </a:cubicBezTo>
                  <a:cubicBezTo>
                    <a:pt x="365" y="126"/>
                    <a:pt x="353" y="129"/>
                    <a:pt x="342" y="131"/>
                  </a:cubicBezTo>
                  <a:cubicBezTo>
                    <a:pt x="341" y="128"/>
                    <a:pt x="339" y="124"/>
                    <a:pt x="338" y="121"/>
                  </a:cubicBezTo>
                  <a:cubicBezTo>
                    <a:pt x="347" y="115"/>
                    <a:pt x="357" y="108"/>
                    <a:pt x="359" y="106"/>
                  </a:cubicBezTo>
                  <a:cubicBezTo>
                    <a:pt x="360" y="105"/>
                    <a:pt x="362" y="103"/>
                    <a:pt x="362" y="101"/>
                  </a:cubicBezTo>
                  <a:cubicBezTo>
                    <a:pt x="362" y="99"/>
                    <a:pt x="362" y="97"/>
                    <a:pt x="361" y="95"/>
                  </a:cubicBezTo>
                  <a:cubicBezTo>
                    <a:pt x="360" y="93"/>
                    <a:pt x="358" y="92"/>
                    <a:pt x="356" y="91"/>
                  </a:cubicBezTo>
                  <a:cubicBezTo>
                    <a:pt x="354" y="90"/>
                    <a:pt x="352" y="90"/>
                    <a:pt x="350" y="91"/>
                  </a:cubicBezTo>
                  <a:cubicBezTo>
                    <a:pt x="347" y="92"/>
                    <a:pt x="336" y="97"/>
                    <a:pt x="326" y="102"/>
                  </a:cubicBezTo>
                  <a:cubicBezTo>
                    <a:pt x="324" y="99"/>
                    <a:pt x="322" y="96"/>
                    <a:pt x="319" y="93"/>
                  </a:cubicBezTo>
                  <a:cubicBezTo>
                    <a:pt x="327" y="85"/>
                    <a:pt x="335" y="76"/>
                    <a:pt x="337" y="74"/>
                  </a:cubicBezTo>
                  <a:cubicBezTo>
                    <a:pt x="338" y="72"/>
                    <a:pt x="339" y="70"/>
                    <a:pt x="339" y="68"/>
                  </a:cubicBezTo>
                  <a:cubicBezTo>
                    <a:pt x="339" y="66"/>
                    <a:pt x="338" y="64"/>
                    <a:pt x="337" y="62"/>
                  </a:cubicBezTo>
                  <a:cubicBezTo>
                    <a:pt x="335" y="61"/>
                    <a:pt x="333" y="60"/>
                    <a:pt x="331" y="60"/>
                  </a:cubicBezTo>
                  <a:cubicBezTo>
                    <a:pt x="329" y="59"/>
                    <a:pt x="327" y="60"/>
                    <a:pt x="325" y="61"/>
                  </a:cubicBezTo>
                  <a:cubicBezTo>
                    <a:pt x="323" y="63"/>
                    <a:pt x="313" y="70"/>
                    <a:pt x="304" y="77"/>
                  </a:cubicBezTo>
                  <a:cubicBezTo>
                    <a:pt x="302" y="74"/>
                    <a:pt x="299" y="72"/>
                    <a:pt x="296" y="69"/>
                  </a:cubicBezTo>
                  <a:cubicBezTo>
                    <a:pt x="301" y="60"/>
                    <a:pt x="308" y="49"/>
                    <a:pt x="309" y="47"/>
                  </a:cubicBezTo>
                  <a:cubicBezTo>
                    <a:pt x="310" y="45"/>
                    <a:pt x="310" y="43"/>
                    <a:pt x="310" y="41"/>
                  </a:cubicBezTo>
                  <a:cubicBezTo>
                    <a:pt x="309" y="39"/>
                    <a:pt x="308" y="37"/>
                    <a:pt x="306" y="36"/>
                  </a:cubicBezTo>
                  <a:cubicBezTo>
                    <a:pt x="304" y="34"/>
                    <a:pt x="302" y="34"/>
                    <a:pt x="300" y="34"/>
                  </a:cubicBezTo>
                  <a:cubicBezTo>
                    <a:pt x="298" y="34"/>
                    <a:pt x="296" y="35"/>
                    <a:pt x="295" y="37"/>
                  </a:cubicBezTo>
                  <a:cubicBezTo>
                    <a:pt x="293" y="39"/>
                    <a:pt x="285" y="48"/>
                    <a:pt x="278" y="56"/>
                  </a:cubicBezTo>
                  <a:cubicBezTo>
                    <a:pt x="274" y="54"/>
                    <a:pt x="271" y="53"/>
                    <a:pt x="268" y="51"/>
                  </a:cubicBezTo>
                  <a:cubicBezTo>
                    <a:pt x="271" y="40"/>
                    <a:pt x="275" y="29"/>
                    <a:pt x="276" y="26"/>
                  </a:cubicBezTo>
                  <a:cubicBezTo>
                    <a:pt x="276" y="24"/>
                    <a:pt x="276" y="22"/>
                    <a:pt x="275" y="20"/>
                  </a:cubicBezTo>
                  <a:cubicBezTo>
                    <a:pt x="274" y="18"/>
                    <a:pt x="273" y="17"/>
                    <a:pt x="271" y="16"/>
                  </a:cubicBezTo>
                  <a:cubicBezTo>
                    <a:pt x="269" y="15"/>
                    <a:pt x="267" y="15"/>
                    <a:pt x="265" y="16"/>
                  </a:cubicBezTo>
                  <a:cubicBezTo>
                    <a:pt x="263" y="16"/>
                    <a:pt x="261" y="17"/>
                    <a:pt x="260" y="19"/>
                  </a:cubicBezTo>
                  <a:cubicBezTo>
                    <a:pt x="258" y="22"/>
                    <a:pt x="252" y="32"/>
                    <a:pt x="247" y="42"/>
                  </a:cubicBezTo>
                  <a:cubicBezTo>
                    <a:pt x="244" y="41"/>
                    <a:pt x="240" y="40"/>
                    <a:pt x="236" y="39"/>
                  </a:cubicBezTo>
                  <a:cubicBezTo>
                    <a:pt x="238" y="28"/>
                    <a:pt x="239" y="15"/>
                    <a:pt x="239" y="13"/>
                  </a:cubicBezTo>
                  <a:cubicBezTo>
                    <a:pt x="239" y="11"/>
                    <a:pt x="239" y="9"/>
                    <a:pt x="237" y="7"/>
                  </a:cubicBezTo>
                  <a:cubicBezTo>
                    <a:pt x="236" y="5"/>
                    <a:pt x="234" y="4"/>
                    <a:pt x="232" y="4"/>
                  </a:cubicBezTo>
                  <a:cubicBezTo>
                    <a:pt x="230" y="3"/>
                    <a:pt x="228" y="4"/>
                    <a:pt x="226" y="5"/>
                  </a:cubicBezTo>
                  <a:cubicBezTo>
                    <a:pt x="224" y="6"/>
                    <a:pt x="222" y="7"/>
                    <a:pt x="222" y="9"/>
                  </a:cubicBezTo>
                  <a:cubicBezTo>
                    <a:pt x="221" y="12"/>
                    <a:pt x="218" y="24"/>
                    <a:pt x="214" y="34"/>
                  </a:cubicBezTo>
                  <a:cubicBezTo>
                    <a:pt x="212" y="34"/>
                    <a:pt x="211" y="34"/>
                    <a:pt x="209" y="34"/>
                  </a:cubicBezTo>
                  <a:cubicBezTo>
                    <a:pt x="207" y="33"/>
                    <a:pt x="205" y="33"/>
                    <a:pt x="203" y="33"/>
                  </a:cubicBezTo>
                  <a:cubicBezTo>
                    <a:pt x="202" y="22"/>
                    <a:pt x="201" y="10"/>
                    <a:pt x="200" y="7"/>
                  </a:cubicBezTo>
                  <a:cubicBezTo>
                    <a:pt x="200" y="5"/>
                    <a:pt x="199" y="3"/>
                    <a:pt x="197" y="2"/>
                  </a:cubicBezTo>
                  <a:cubicBezTo>
                    <a:pt x="196" y="1"/>
                    <a:pt x="194" y="0"/>
                    <a:pt x="192" y="0"/>
                  </a:cubicBezTo>
                  <a:cubicBezTo>
                    <a:pt x="189" y="0"/>
                    <a:pt x="187" y="1"/>
                    <a:pt x="186" y="2"/>
                  </a:cubicBezTo>
                  <a:cubicBezTo>
                    <a:pt x="184" y="4"/>
                    <a:pt x="183" y="5"/>
                    <a:pt x="183" y="8"/>
                  </a:cubicBezTo>
                  <a:cubicBezTo>
                    <a:pt x="183" y="10"/>
                    <a:pt x="182" y="22"/>
                    <a:pt x="181" y="33"/>
                  </a:cubicBezTo>
                  <a:cubicBezTo>
                    <a:pt x="177" y="34"/>
                    <a:pt x="173" y="34"/>
                    <a:pt x="169" y="35"/>
                  </a:cubicBezTo>
                  <a:cubicBezTo>
                    <a:pt x="166" y="24"/>
                    <a:pt x="162" y="12"/>
                    <a:pt x="161" y="10"/>
                  </a:cubicBezTo>
                  <a:cubicBezTo>
                    <a:pt x="161" y="8"/>
                    <a:pt x="159" y="6"/>
                    <a:pt x="157" y="5"/>
                  </a:cubicBezTo>
                  <a:cubicBezTo>
                    <a:pt x="156" y="4"/>
                    <a:pt x="153" y="4"/>
                    <a:pt x="151" y="5"/>
                  </a:cubicBezTo>
                  <a:cubicBezTo>
                    <a:pt x="149" y="5"/>
                    <a:pt x="147" y="6"/>
                    <a:pt x="146" y="8"/>
                  </a:cubicBezTo>
                  <a:cubicBezTo>
                    <a:pt x="145" y="9"/>
                    <a:pt x="144" y="12"/>
                    <a:pt x="144" y="14"/>
                  </a:cubicBezTo>
                  <a:cubicBezTo>
                    <a:pt x="145" y="16"/>
                    <a:pt x="146" y="28"/>
                    <a:pt x="148" y="39"/>
                  </a:cubicBezTo>
                  <a:cubicBezTo>
                    <a:pt x="144" y="40"/>
                    <a:pt x="140" y="42"/>
                    <a:pt x="137" y="43"/>
                  </a:cubicBezTo>
                  <a:cubicBezTo>
                    <a:pt x="131" y="33"/>
                    <a:pt x="125" y="23"/>
                    <a:pt x="124" y="21"/>
                  </a:cubicBezTo>
                  <a:cubicBezTo>
                    <a:pt x="123" y="19"/>
                    <a:pt x="121" y="17"/>
                    <a:pt x="119" y="17"/>
                  </a:cubicBezTo>
                  <a:cubicBezTo>
                    <a:pt x="117" y="16"/>
                    <a:pt x="115" y="16"/>
                    <a:pt x="113" y="17"/>
                  </a:cubicBezTo>
                  <a:cubicBezTo>
                    <a:pt x="111" y="18"/>
                    <a:pt x="109" y="20"/>
                    <a:pt x="108" y="22"/>
                  </a:cubicBezTo>
                  <a:cubicBezTo>
                    <a:pt x="107" y="23"/>
                    <a:pt x="107" y="26"/>
                    <a:pt x="108" y="28"/>
                  </a:cubicBezTo>
                  <a:cubicBezTo>
                    <a:pt x="109" y="30"/>
                    <a:pt x="113" y="42"/>
                    <a:pt x="116" y="52"/>
                  </a:cubicBezTo>
                  <a:cubicBezTo>
                    <a:pt x="113" y="54"/>
                    <a:pt x="110" y="56"/>
                    <a:pt x="107" y="58"/>
                  </a:cubicBezTo>
                  <a:cubicBezTo>
                    <a:pt x="99" y="50"/>
                    <a:pt x="91" y="40"/>
                    <a:pt x="89" y="39"/>
                  </a:cubicBezTo>
                  <a:cubicBezTo>
                    <a:pt x="88" y="37"/>
                    <a:pt x="86" y="36"/>
                    <a:pt x="84" y="36"/>
                  </a:cubicBezTo>
                  <a:cubicBezTo>
                    <a:pt x="82" y="36"/>
                    <a:pt x="80" y="36"/>
                    <a:pt x="78" y="38"/>
                  </a:cubicBezTo>
                  <a:cubicBezTo>
                    <a:pt x="76" y="39"/>
                    <a:pt x="75" y="41"/>
                    <a:pt x="74" y="43"/>
                  </a:cubicBezTo>
                  <a:cubicBezTo>
                    <a:pt x="74" y="45"/>
                    <a:pt x="74" y="47"/>
                    <a:pt x="75" y="49"/>
                  </a:cubicBezTo>
                  <a:cubicBezTo>
                    <a:pt x="77" y="51"/>
                    <a:pt x="83" y="62"/>
                    <a:pt x="89" y="71"/>
                  </a:cubicBezTo>
                  <a:cubicBezTo>
                    <a:pt x="86" y="73"/>
                    <a:pt x="83" y="76"/>
                    <a:pt x="80" y="78"/>
                  </a:cubicBezTo>
                  <a:cubicBezTo>
                    <a:pt x="71" y="72"/>
                    <a:pt x="61" y="65"/>
                    <a:pt x="59" y="63"/>
                  </a:cubicBezTo>
                  <a:cubicBezTo>
                    <a:pt x="58" y="62"/>
                    <a:pt x="55" y="62"/>
                    <a:pt x="53" y="62"/>
                  </a:cubicBezTo>
                  <a:cubicBezTo>
                    <a:pt x="51" y="62"/>
                    <a:pt x="49" y="63"/>
                    <a:pt x="48" y="65"/>
                  </a:cubicBezTo>
                  <a:cubicBezTo>
                    <a:pt x="46" y="66"/>
                    <a:pt x="46" y="68"/>
                    <a:pt x="46" y="71"/>
                  </a:cubicBezTo>
                  <a:cubicBezTo>
                    <a:pt x="46" y="73"/>
                    <a:pt x="46" y="75"/>
                    <a:pt x="48" y="76"/>
                  </a:cubicBezTo>
                  <a:cubicBezTo>
                    <a:pt x="50" y="78"/>
                    <a:pt x="58" y="87"/>
                    <a:pt x="66" y="95"/>
                  </a:cubicBezTo>
                  <a:cubicBezTo>
                    <a:pt x="63" y="98"/>
                    <a:pt x="61" y="101"/>
                    <a:pt x="59" y="104"/>
                  </a:cubicBezTo>
                  <a:cubicBezTo>
                    <a:pt x="49" y="100"/>
                    <a:pt x="38" y="95"/>
                    <a:pt x="35" y="94"/>
                  </a:cubicBezTo>
                  <a:cubicBezTo>
                    <a:pt x="33" y="93"/>
                    <a:pt x="31" y="93"/>
                    <a:pt x="29" y="94"/>
                  </a:cubicBezTo>
                  <a:cubicBezTo>
                    <a:pt x="27" y="94"/>
                    <a:pt x="25" y="96"/>
                    <a:pt x="24" y="98"/>
                  </a:cubicBezTo>
                  <a:cubicBezTo>
                    <a:pt x="23" y="99"/>
                    <a:pt x="23" y="102"/>
                    <a:pt x="23" y="104"/>
                  </a:cubicBezTo>
                  <a:cubicBezTo>
                    <a:pt x="24" y="106"/>
                    <a:pt x="25" y="108"/>
                    <a:pt x="27" y="109"/>
                  </a:cubicBezTo>
                  <a:cubicBezTo>
                    <a:pt x="29" y="110"/>
                    <a:pt x="39" y="117"/>
                    <a:pt x="48" y="124"/>
                  </a:cubicBezTo>
                  <a:cubicBezTo>
                    <a:pt x="46" y="127"/>
                    <a:pt x="45" y="130"/>
                    <a:pt x="44" y="134"/>
                  </a:cubicBezTo>
                  <a:cubicBezTo>
                    <a:pt x="33" y="131"/>
                    <a:pt x="21" y="129"/>
                    <a:pt x="18" y="128"/>
                  </a:cubicBezTo>
                  <a:cubicBezTo>
                    <a:pt x="16" y="128"/>
                    <a:pt x="14" y="128"/>
                    <a:pt x="12" y="130"/>
                  </a:cubicBezTo>
                  <a:cubicBezTo>
                    <a:pt x="10" y="131"/>
                    <a:pt x="9" y="132"/>
                    <a:pt x="8" y="134"/>
                  </a:cubicBezTo>
                  <a:cubicBezTo>
                    <a:pt x="8" y="136"/>
                    <a:pt x="8" y="139"/>
                    <a:pt x="9" y="141"/>
                  </a:cubicBezTo>
                  <a:cubicBezTo>
                    <a:pt x="9" y="142"/>
                    <a:pt x="11" y="144"/>
                    <a:pt x="13" y="145"/>
                  </a:cubicBezTo>
                  <a:cubicBezTo>
                    <a:pt x="15" y="146"/>
                    <a:pt x="27" y="151"/>
                    <a:pt x="37" y="155"/>
                  </a:cubicBezTo>
                  <a:cubicBezTo>
                    <a:pt x="36" y="159"/>
                    <a:pt x="35" y="162"/>
                    <a:pt x="35" y="166"/>
                  </a:cubicBezTo>
                  <a:cubicBezTo>
                    <a:pt x="24" y="166"/>
                    <a:pt x="11" y="166"/>
                    <a:pt x="9" y="166"/>
                  </a:cubicBezTo>
                  <a:cubicBezTo>
                    <a:pt x="6" y="166"/>
                    <a:pt x="4" y="167"/>
                    <a:pt x="3" y="168"/>
                  </a:cubicBezTo>
                  <a:cubicBezTo>
                    <a:pt x="1" y="170"/>
                    <a:pt x="0" y="172"/>
                    <a:pt x="0" y="174"/>
                  </a:cubicBezTo>
                  <a:cubicBezTo>
                    <a:pt x="0" y="176"/>
                    <a:pt x="1" y="178"/>
                    <a:pt x="2" y="180"/>
                  </a:cubicBezTo>
                  <a:cubicBezTo>
                    <a:pt x="3" y="181"/>
                    <a:pt x="5" y="183"/>
                    <a:pt x="7" y="183"/>
                  </a:cubicBezTo>
                  <a:cubicBezTo>
                    <a:pt x="9" y="184"/>
                    <a:pt x="22" y="186"/>
                    <a:pt x="33" y="188"/>
                  </a:cubicBezTo>
                  <a:cubicBezTo>
                    <a:pt x="32" y="192"/>
                    <a:pt x="33" y="196"/>
                    <a:pt x="33" y="199"/>
                  </a:cubicBezTo>
                  <a:cubicBezTo>
                    <a:pt x="22" y="201"/>
                    <a:pt x="10" y="204"/>
                    <a:pt x="7" y="204"/>
                  </a:cubicBezTo>
                  <a:cubicBezTo>
                    <a:pt x="5" y="205"/>
                    <a:pt x="3" y="206"/>
                    <a:pt x="2" y="208"/>
                  </a:cubicBezTo>
                  <a:cubicBezTo>
                    <a:pt x="1" y="210"/>
                    <a:pt x="0" y="212"/>
                    <a:pt x="1" y="214"/>
                  </a:cubicBezTo>
                  <a:cubicBezTo>
                    <a:pt x="1" y="216"/>
                    <a:pt x="2" y="218"/>
                    <a:pt x="3" y="219"/>
                  </a:cubicBezTo>
                  <a:cubicBezTo>
                    <a:pt x="5" y="221"/>
                    <a:pt x="7" y="222"/>
                    <a:pt x="9" y="222"/>
                  </a:cubicBezTo>
                  <a:cubicBezTo>
                    <a:pt x="12" y="222"/>
                    <a:pt x="24" y="222"/>
                    <a:pt x="35" y="221"/>
                  </a:cubicBezTo>
                  <a:cubicBezTo>
                    <a:pt x="36" y="225"/>
                    <a:pt x="37" y="229"/>
                    <a:pt x="38" y="232"/>
                  </a:cubicBezTo>
                  <a:cubicBezTo>
                    <a:pt x="28" y="237"/>
                    <a:pt x="16" y="242"/>
                    <a:pt x="14" y="243"/>
                  </a:cubicBezTo>
                  <a:cubicBezTo>
                    <a:pt x="12" y="243"/>
                    <a:pt x="10" y="245"/>
                    <a:pt x="10" y="247"/>
                  </a:cubicBezTo>
                  <a:cubicBezTo>
                    <a:pt x="9" y="249"/>
                    <a:pt x="9" y="251"/>
                    <a:pt x="10" y="253"/>
                  </a:cubicBezTo>
                  <a:cubicBezTo>
                    <a:pt x="10" y="255"/>
                    <a:pt x="12" y="257"/>
                    <a:pt x="13" y="258"/>
                  </a:cubicBezTo>
                  <a:cubicBezTo>
                    <a:pt x="15" y="259"/>
                    <a:pt x="17" y="260"/>
                    <a:pt x="20" y="259"/>
                  </a:cubicBezTo>
                  <a:cubicBezTo>
                    <a:pt x="22" y="259"/>
                    <a:pt x="34" y="256"/>
                    <a:pt x="45" y="253"/>
                  </a:cubicBezTo>
                  <a:cubicBezTo>
                    <a:pt x="46" y="257"/>
                    <a:pt x="48" y="260"/>
                    <a:pt x="50" y="263"/>
                  </a:cubicBezTo>
                  <a:cubicBezTo>
                    <a:pt x="41" y="270"/>
                    <a:pt x="31" y="277"/>
                    <a:pt x="29" y="279"/>
                  </a:cubicBezTo>
                  <a:cubicBezTo>
                    <a:pt x="27" y="280"/>
                    <a:pt x="26" y="282"/>
                    <a:pt x="25" y="284"/>
                  </a:cubicBezTo>
                  <a:cubicBezTo>
                    <a:pt x="25" y="286"/>
                    <a:pt x="25" y="288"/>
                    <a:pt x="26" y="290"/>
                  </a:cubicBezTo>
                  <a:cubicBezTo>
                    <a:pt x="28" y="292"/>
                    <a:pt x="29" y="293"/>
                    <a:pt x="31" y="294"/>
                  </a:cubicBezTo>
                  <a:cubicBezTo>
                    <a:pt x="33" y="294"/>
                    <a:pt x="35" y="294"/>
                    <a:pt x="37" y="294"/>
                  </a:cubicBezTo>
                  <a:cubicBezTo>
                    <a:pt x="40" y="292"/>
                    <a:pt x="51" y="287"/>
                    <a:pt x="61" y="283"/>
                  </a:cubicBezTo>
                  <a:cubicBezTo>
                    <a:pt x="63" y="286"/>
                    <a:pt x="65" y="289"/>
                    <a:pt x="68" y="292"/>
                  </a:cubicBezTo>
                  <a:cubicBezTo>
                    <a:pt x="60" y="300"/>
                    <a:pt x="52" y="309"/>
                    <a:pt x="50" y="311"/>
                  </a:cubicBezTo>
                  <a:cubicBezTo>
                    <a:pt x="49" y="312"/>
                    <a:pt x="48" y="314"/>
                    <a:pt x="48" y="316"/>
                  </a:cubicBezTo>
                  <a:cubicBezTo>
                    <a:pt x="48" y="319"/>
                    <a:pt x="49" y="321"/>
                    <a:pt x="51" y="322"/>
                  </a:cubicBezTo>
                  <a:cubicBezTo>
                    <a:pt x="52" y="324"/>
                    <a:pt x="54" y="325"/>
                    <a:pt x="56" y="325"/>
                  </a:cubicBezTo>
                  <a:cubicBezTo>
                    <a:pt x="58" y="325"/>
                    <a:pt x="60" y="325"/>
                    <a:pt x="62" y="324"/>
                  </a:cubicBezTo>
                  <a:cubicBezTo>
                    <a:pt x="64" y="322"/>
                    <a:pt x="74" y="315"/>
                    <a:pt x="83" y="308"/>
                  </a:cubicBezTo>
                  <a:cubicBezTo>
                    <a:pt x="86" y="311"/>
                    <a:pt x="88" y="313"/>
                    <a:pt x="91" y="315"/>
                  </a:cubicBezTo>
                  <a:cubicBezTo>
                    <a:pt x="86" y="325"/>
                    <a:pt x="80" y="335"/>
                    <a:pt x="78" y="338"/>
                  </a:cubicBezTo>
                  <a:cubicBezTo>
                    <a:pt x="77" y="340"/>
                    <a:pt x="77" y="342"/>
                    <a:pt x="78" y="344"/>
                  </a:cubicBezTo>
                  <a:cubicBezTo>
                    <a:pt x="78" y="346"/>
                    <a:pt x="79" y="348"/>
                    <a:pt x="81" y="349"/>
                  </a:cubicBezTo>
                  <a:cubicBezTo>
                    <a:pt x="83" y="350"/>
                    <a:pt x="85" y="351"/>
                    <a:pt x="87" y="350"/>
                  </a:cubicBezTo>
                  <a:cubicBezTo>
                    <a:pt x="89" y="350"/>
                    <a:pt x="91" y="349"/>
                    <a:pt x="93" y="348"/>
                  </a:cubicBezTo>
                  <a:cubicBezTo>
                    <a:pt x="94" y="346"/>
                    <a:pt x="102" y="337"/>
                    <a:pt x="110" y="328"/>
                  </a:cubicBezTo>
                  <a:cubicBezTo>
                    <a:pt x="113" y="330"/>
                    <a:pt x="116" y="332"/>
                    <a:pt x="119" y="334"/>
                  </a:cubicBezTo>
                  <a:cubicBezTo>
                    <a:pt x="116" y="344"/>
                    <a:pt x="112" y="356"/>
                    <a:pt x="111" y="358"/>
                  </a:cubicBezTo>
                  <a:cubicBezTo>
                    <a:pt x="111" y="360"/>
                    <a:pt x="111" y="363"/>
                    <a:pt x="112" y="364"/>
                  </a:cubicBezTo>
                  <a:cubicBezTo>
                    <a:pt x="113" y="366"/>
                    <a:pt x="114" y="368"/>
                    <a:pt x="116" y="369"/>
                  </a:cubicBezTo>
                  <a:cubicBezTo>
                    <a:pt x="119" y="370"/>
                    <a:pt x="121" y="370"/>
                    <a:pt x="123" y="369"/>
                  </a:cubicBezTo>
                  <a:cubicBezTo>
                    <a:pt x="125" y="368"/>
                    <a:pt x="127" y="367"/>
                    <a:pt x="128" y="365"/>
                  </a:cubicBezTo>
                  <a:cubicBezTo>
                    <a:pt x="129" y="363"/>
                    <a:pt x="135" y="352"/>
                    <a:pt x="140" y="343"/>
                  </a:cubicBezTo>
                  <a:cubicBezTo>
                    <a:pt x="144" y="344"/>
                    <a:pt x="147" y="345"/>
                    <a:pt x="151" y="346"/>
                  </a:cubicBezTo>
                  <a:cubicBezTo>
                    <a:pt x="150" y="357"/>
                    <a:pt x="148" y="369"/>
                    <a:pt x="148" y="372"/>
                  </a:cubicBezTo>
                  <a:cubicBezTo>
                    <a:pt x="148" y="374"/>
                    <a:pt x="149" y="376"/>
                    <a:pt x="150" y="378"/>
                  </a:cubicBezTo>
                  <a:cubicBezTo>
                    <a:pt x="151" y="379"/>
                    <a:pt x="153" y="380"/>
                    <a:pt x="155" y="381"/>
                  </a:cubicBezTo>
                  <a:cubicBezTo>
                    <a:pt x="157" y="381"/>
                    <a:pt x="160" y="381"/>
                    <a:pt x="161" y="380"/>
                  </a:cubicBezTo>
                  <a:cubicBezTo>
                    <a:pt x="163" y="379"/>
                    <a:pt x="165" y="377"/>
                    <a:pt x="165" y="375"/>
                  </a:cubicBezTo>
                  <a:cubicBezTo>
                    <a:pt x="166" y="373"/>
                    <a:pt x="170" y="361"/>
                    <a:pt x="173" y="350"/>
                  </a:cubicBezTo>
                  <a:cubicBezTo>
                    <a:pt x="175" y="351"/>
                    <a:pt x="177" y="351"/>
                    <a:pt x="178" y="351"/>
                  </a:cubicBezTo>
                  <a:cubicBezTo>
                    <a:pt x="180" y="351"/>
                    <a:pt x="182" y="351"/>
                    <a:pt x="184" y="351"/>
                  </a:cubicBezTo>
                  <a:cubicBezTo>
                    <a:pt x="185" y="362"/>
                    <a:pt x="187" y="375"/>
                    <a:pt x="187" y="377"/>
                  </a:cubicBezTo>
                  <a:cubicBezTo>
                    <a:pt x="187" y="379"/>
                    <a:pt x="188" y="381"/>
                    <a:pt x="190" y="383"/>
                  </a:cubicBezTo>
                  <a:cubicBezTo>
                    <a:pt x="191" y="384"/>
                    <a:pt x="193" y="385"/>
                    <a:pt x="196" y="385"/>
                  </a:cubicBezTo>
                  <a:cubicBezTo>
                    <a:pt x="198" y="385"/>
                    <a:pt x="200" y="384"/>
                    <a:pt x="201" y="382"/>
                  </a:cubicBezTo>
                  <a:cubicBezTo>
                    <a:pt x="203" y="381"/>
                    <a:pt x="204" y="379"/>
                    <a:pt x="204" y="377"/>
                  </a:cubicBezTo>
                  <a:cubicBezTo>
                    <a:pt x="205" y="375"/>
                    <a:pt x="206" y="362"/>
                    <a:pt x="207" y="351"/>
                  </a:cubicBezTo>
                  <a:cubicBezTo>
                    <a:pt x="210" y="351"/>
                    <a:pt x="214" y="351"/>
                    <a:pt x="218" y="350"/>
                  </a:cubicBezTo>
                  <a:cubicBezTo>
                    <a:pt x="221" y="361"/>
                    <a:pt x="225" y="372"/>
                    <a:pt x="226" y="375"/>
                  </a:cubicBezTo>
                  <a:cubicBezTo>
                    <a:pt x="226" y="377"/>
                    <a:pt x="228" y="378"/>
                    <a:pt x="230" y="379"/>
                  </a:cubicBezTo>
                  <a:cubicBezTo>
                    <a:pt x="232" y="380"/>
                    <a:pt x="234" y="381"/>
                    <a:pt x="236" y="380"/>
                  </a:cubicBezTo>
                  <a:cubicBezTo>
                    <a:pt x="238" y="380"/>
                    <a:pt x="240" y="378"/>
                    <a:pt x="241" y="377"/>
                  </a:cubicBezTo>
                  <a:cubicBezTo>
                    <a:pt x="242" y="375"/>
                    <a:pt x="243" y="373"/>
                    <a:pt x="243" y="371"/>
                  </a:cubicBezTo>
                  <a:cubicBezTo>
                    <a:pt x="243" y="368"/>
                    <a:pt x="241" y="356"/>
                    <a:pt x="240" y="345"/>
                  </a:cubicBezTo>
                  <a:cubicBezTo>
                    <a:pt x="243" y="344"/>
                    <a:pt x="247" y="343"/>
                    <a:pt x="250" y="342"/>
                  </a:cubicBezTo>
                  <a:cubicBezTo>
                    <a:pt x="256" y="351"/>
                    <a:pt x="262" y="362"/>
                    <a:pt x="263" y="364"/>
                  </a:cubicBezTo>
                  <a:cubicBezTo>
                    <a:pt x="264" y="366"/>
                    <a:pt x="266" y="367"/>
                    <a:pt x="268" y="368"/>
                  </a:cubicBezTo>
                  <a:cubicBezTo>
                    <a:pt x="270" y="368"/>
                    <a:pt x="272" y="368"/>
                    <a:pt x="274" y="367"/>
                  </a:cubicBezTo>
                  <a:cubicBezTo>
                    <a:pt x="276" y="366"/>
                    <a:pt x="278" y="365"/>
                    <a:pt x="279" y="363"/>
                  </a:cubicBezTo>
                  <a:cubicBezTo>
                    <a:pt x="280" y="361"/>
                    <a:pt x="280" y="359"/>
                    <a:pt x="279" y="357"/>
                  </a:cubicBezTo>
                  <a:cubicBezTo>
                    <a:pt x="278" y="355"/>
                    <a:pt x="274" y="343"/>
                    <a:pt x="271" y="333"/>
                  </a:cubicBezTo>
                  <a:cubicBezTo>
                    <a:pt x="274" y="331"/>
                    <a:pt x="277" y="329"/>
                    <a:pt x="280" y="327"/>
                  </a:cubicBezTo>
                  <a:cubicBezTo>
                    <a:pt x="288" y="335"/>
                    <a:pt x="296" y="344"/>
                    <a:pt x="298" y="346"/>
                  </a:cubicBezTo>
                  <a:cubicBezTo>
                    <a:pt x="299" y="348"/>
                    <a:pt x="301" y="349"/>
                    <a:pt x="303" y="349"/>
                  </a:cubicBezTo>
                  <a:cubicBezTo>
                    <a:pt x="306" y="349"/>
                    <a:pt x="308" y="348"/>
                    <a:pt x="309" y="347"/>
                  </a:cubicBezTo>
                  <a:cubicBezTo>
                    <a:pt x="311" y="346"/>
                    <a:pt x="312" y="344"/>
                    <a:pt x="313" y="342"/>
                  </a:cubicBezTo>
                  <a:cubicBezTo>
                    <a:pt x="313" y="340"/>
                    <a:pt x="313" y="338"/>
                    <a:pt x="312" y="336"/>
                  </a:cubicBezTo>
                  <a:cubicBezTo>
                    <a:pt x="311" y="334"/>
                    <a:pt x="304" y="323"/>
                    <a:pt x="298" y="314"/>
                  </a:cubicBezTo>
                  <a:cubicBezTo>
                    <a:pt x="301" y="311"/>
                    <a:pt x="304" y="309"/>
                    <a:pt x="307" y="306"/>
                  </a:cubicBezTo>
                  <a:cubicBezTo>
                    <a:pt x="316" y="313"/>
                    <a:pt x="326" y="320"/>
                    <a:pt x="328" y="321"/>
                  </a:cubicBezTo>
                  <a:cubicBezTo>
                    <a:pt x="330" y="323"/>
                    <a:pt x="332" y="323"/>
                    <a:pt x="334" y="323"/>
                  </a:cubicBezTo>
                  <a:cubicBezTo>
                    <a:pt x="336" y="322"/>
                    <a:pt x="338" y="321"/>
                    <a:pt x="339" y="320"/>
                  </a:cubicBezTo>
                  <a:cubicBezTo>
                    <a:pt x="341" y="318"/>
                    <a:pt x="342" y="316"/>
                    <a:pt x="342" y="314"/>
                  </a:cubicBezTo>
                  <a:cubicBezTo>
                    <a:pt x="342" y="312"/>
                    <a:pt x="341" y="310"/>
                    <a:pt x="339" y="308"/>
                  </a:cubicBezTo>
                  <a:cubicBezTo>
                    <a:pt x="338" y="306"/>
                    <a:pt x="329" y="297"/>
                    <a:pt x="322" y="289"/>
                  </a:cubicBezTo>
                  <a:cubicBezTo>
                    <a:pt x="324" y="287"/>
                    <a:pt x="326" y="283"/>
                    <a:pt x="328" y="280"/>
                  </a:cubicBezTo>
                  <a:cubicBezTo>
                    <a:pt x="338" y="285"/>
                    <a:pt x="350" y="290"/>
                    <a:pt x="352" y="291"/>
                  </a:cubicBezTo>
                  <a:cubicBezTo>
                    <a:pt x="354" y="292"/>
                    <a:pt x="356" y="292"/>
                    <a:pt x="358" y="291"/>
                  </a:cubicBezTo>
                  <a:cubicBezTo>
                    <a:pt x="360" y="290"/>
                    <a:pt x="362" y="289"/>
                    <a:pt x="363" y="287"/>
                  </a:cubicBezTo>
                  <a:cubicBezTo>
                    <a:pt x="364" y="285"/>
                    <a:pt x="364" y="283"/>
                    <a:pt x="364" y="281"/>
                  </a:cubicBezTo>
                  <a:cubicBezTo>
                    <a:pt x="363" y="279"/>
                    <a:pt x="362" y="277"/>
                    <a:pt x="361" y="276"/>
                  </a:cubicBezTo>
                  <a:cubicBezTo>
                    <a:pt x="358" y="274"/>
                    <a:pt x="348" y="267"/>
                    <a:pt x="339" y="261"/>
                  </a:cubicBezTo>
                  <a:cubicBezTo>
                    <a:pt x="341" y="258"/>
                    <a:pt x="342" y="254"/>
                    <a:pt x="344" y="251"/>
                  </a:cubicBezTo>
                  <a:cubicBezTo>
                    <a:pt x="354" y="253"/>
                    <a:pt x="367" y="256"/>
                    <a:pt x="369" y="256"/>
                  </a:cubicBezTo>
                  <a:cubicBezTo>
                    <a:pt x="371" y="257"/>
                    <a:pt x="373" y="256"/>
                    <a:pt x="375" y="255"/>
                  </a:cubicBezTo>
                  <a:cubicBezTo>
                    <a:pt x="377" y="254"/>
                    <a:pt x="378" y="252"/>
                    <a:pt x="379" y="250"/>
                  </a:cubicBezTo>
                  <a:cubicBezTo>
                    <a:pt x="380" y="248"/>
                    <a:pt x="379" y="246"/>
                    <a:pt x="379" y="244"/>
                  </a:cubicBezTo>
                  <a:cubicBezTo>
                    <a:pt x="378" y="242"/>
                    <a:pt x="376" y="240"/>
                    <a:pt x="374" y="240"/>
                  </a:cubicBezTo>
                  <a:cubicBezTo>
                    <a:pt x="372" y="239"/>
                    <a:pt x="361" y="234"/>
                    <a:pt x="350" y="230"/>
                  </a:cubicBezTo>
                  <a:cubicBezTo>
                    <a:pt x="351" y="226"/>
                    <a:pt x="352" y="222"/>
                    <a:pt x="352" y="219"/>
                  </a:cubicBezTo>
                  <a:cubicBezTo>
                    <a:pt x="364" y="219"/>
                    <a:pt x="376" y="219"/>
                    <a:pt x="379" y="219"/>
                  </a:cubicBezTo>
                  <a:close/>
                  <a:moveTo>
                    <a:pt x="182" y="319"/>
                  </a:moveTo>
                  <a:cubicBezTo>
                    <a:pt x="111" y="312"/>
                    <a:pt x="59" y="250"/>
                    <a:pt x="66" y="180"/>
                  </a:cubicBezTo>
                  <a:cubicBezTo>
                    <a:pt x="72" y="110"/>
                    <a:pt x="135" y="59"/>
                    <a:pt x="206" y="66"/>
                  </a:cubicBezTo>
                  <a:cubicBezTo>
                    <a:pt x="276" y="72"/>
                    <a:pt x="328" y="135"/>
                    <a:pt x="321" y="205"/>
                  </a:cubicBezTo>
                  <a:cubicBezTo>
                    <a:pt x="315" y="274"/>
                    <a:pt x="252" y="326"/>
                    <a:pt x="182" y="319"/>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8" name="Google Shape;4178;p62"/>
            <p:cNvSpPr/>
            <p:nvPr/>
          </p:nvSpPr>
          <p:spPr>
            <a:xfrm>
              <a:off x="2557" y="2211"/>
              <a:ext cx="14" cy="24"/>
            </a:xfrm>
            <a:custGeom>
              <a:avLst/>
              <a:gdLst/>
              <a:ahLst/>
              <a:cxnLst/>
              <a:rect l="l" t="t" r="r" b="b"/>
              <a:pathLst>
                <a:path w="12" h="20" extrusionOk="0">
                  <a:moveTo>
                    <a:pt x="0" y="1"/>
                  </a:moveTo>
                  <a:cubicBezTo>
                    <a:pt x="4" y="20"/>
                    <a:pt x="4" y="20"/>
                    <a:pt x="4" y="20"/>
                  </a:cubicBezTo>
                  <a:cubicBezTo>
                    <a:pt x="9" y="19"/>
                    <a:pt x="12" y="14"/>
                    <a:pt x="11" y="9"/>
                  </a:cubicBezTo>
                  <a:cubicBezTo>
                    <a:pt x="10" y="4"/>
                    <a:pt x="5" y="0"/>
                    <a:pt x="0" y="1"/>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79" name="Google Shape;4179;p62"/>
            <p:cNvSpPr/>
            <p:nvPr/>
          </p:nvSpPr>
          <p:spPr>
            <a:xfrm>
              <a:off x="2545" y="2212"/>
              <a:ext cx="14" cy="24"/>
            </a:xfrm>
            <a:custGeom>
              <a:avLst/>
              <a:gdLst/>
              <a:ahLst/>
              <a:cxnLst/>
              <a:rect l="l" t="t" r="r" b="b"/>
              <a:pathLst>
                <a:path w="12" h="20" extrusionOk="0">
                  <a:moveTo>
                    <a:pt x="1" y="12"/>
                  </a:moveTo>
                  <a:cubicBezTo>
                    <a:pt x="2" y="17"/>
                    <a:pt x="7" y="20"/>
                    <a:pt x="12" y="20"/>
                  </a:cubicBezTo>
                  <a:cubicBezTo>
                    <a:pt x="8" y="0"/>
                    <a:pt x="8" y="0"/>
                    <a:pt x="8" y="0"/>
                  </a:cubicBezTo>
                  <a:cubicBezTo>
                    <a:pt x="3" y="2"/>
                    <a:pt x="0" y="7"/>
                    <a:pt x="1" y="12"/>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0" name="Google Shape;4180;p62"/>
            <p:cNvSpPr/>
            <p:nvPr/>
          </p:nvSpPr>
          <p:spPr>
            <a:xfrm>
              <a:off x="2429" y="2094"/>
              <a:ext cx="259" cy="260"/>
            </a:xfrm>
            <a:custGeom>
              <a:avLst/>
              <a:gdLst/>
              <a:ahLst/>
              <a:cxnLst/>
              <a:rect l="l" t="t" r="r" b="b"/>
              <a:pathLst>
                <a:path w="216" h="216" extrusionOk="0">
                  <a:moveTo>
                    <a:pt x="212" y="113"/>
                  </a:moveTo>
                  <a:cubicBezTo>
                    <a:pt x="213" y="113"/>
                    <a:pt x="214" y="112"/>
                    <a:pt x="215" y="111"/>
                  </a:cubicBezTo>
                  <a:cubicBezTo>
                    <a:pt x="216" y="110"/>
                    <a:pt x="216" y="109"/>
                    <a:pt x="216" y="108"/>
                  </a:cubicBezTo>
                  <a:cubicBezTo>
                    <a:pt x="216" y="107"/>
                    <a:pt x="216" y="105"/>
                    <a:pt x="215" y="105"/>
                  </a:cubicBezTo>
                  <a:cubicBezTo>
                    <a:pt x="214" y="104"/>
                    <a:pt x="213" y="103"/>
                    <a:pt x="212" y="103"/>
                  </a:cubicBezTo>
                  <a:cubicBezTo>
                    <a:pt x="211" y="103"/>
                    <a:pt x="204" y="102"/>
                    <a:pt x="198" y="102"/>
                  </a:cubicBezTo>
                  <a:cubicBezTo>
                    <a:pt x="198" y="99"/>
                    <a:pt x="197" y="97"/>
                    <a:pt x="197" y="95"/>
                  </a:cubicBezTo>
                  <a:cubicBezTo>
                    <a:pt x="203" y="93"/>
                    <a:pt x="210" y="91"/>
                    <a:pt x="211" y="91"/>
                  </a:cubicBezTo>
                  <a:cubicBezTo>
                    <a:pt x="212" y="91"/>
                    <a:pt x="213" y="90"/>
                    <a:pt x="214" y="89"/>
                  </a:cubicBezTo>
                  <a:cubicBezTo>
                    <a:pt x="214" y="88"/>
                    <a:pt x="214" y="86"/>
                    <a:pt x="214" y="85"/>
                  </a:cubicBezTo>
                  <a:cubicBezTo>
                    <a:pt x="214" y="84"/>
                    <a:pt x="213" y="83"/>
                    <a:pt x="212" y="82"/>
                  </a:cubicBezTo>
                  <a:cubicBezTo>
                    <a:pt x="211" y="82"/>
                    <a:pt x="210" y="81"/>
                    <a:pt x="209" y="81"/>
                  </a:cubicBezTo>
                  <a:cubicBezTo>
                    <a:pt x="207" y="81"/>
                    <a:pt x="201" y="82"/>
                    <a:pt x="194" y="83"/>
                  </a:cubicBezTo>
                  <a:cubicBezTo>
                    <a:pt x="194" y="81"/>
                    <a:pt x="193" y="79"/>
                    <a:pt x="192" y="77"/>
                  </a:cubicBezTo>
                  <a:cubicBezTo>
                    <a:pt x="198" y="74"/>
                    <a:pt x="204" y="71"/>
                    <a:pt x="205" y="70"/>
                  </a:cubicBezTo>
                  <a:cubicBezTo>
                    <a:pt x="206" y="69"/>
                    <a:pt x="207" y="68"/>
                    <a:pt x="207" y="67"/>
                  </a:cubicBezTo>
                  <a:cubicBezTo>
                    <a:pt x="208" y="66"/>
                    <a:pt x="208" y="65"/>
                    <a:pt x="207" y="64"/>
                  </a:cubicBezTo>
                  <a:cubicBezTo>
                    <a:pt x="207" y="63"/>
                    <a:pt x="206" y="62"/>
                    <a:pt x="205" y="61"/>
                  </a:cubicBezTo>
                  <a:cubicBezTo>
                    <a:pt x="204" y="61"/>
                    <a:pt x="202" y="61"/>
                    <a:pt x="201" y="61"/>
                  </a:cubicBezTo>
                  <a:cubicBezTo>
                    <a:pt x="200" y="61"/>
                    <a:pt x="193" y="64"/>
                    <a:pt x="187" y="66"/>
                  </a:cubicBezTo>
                  <a:cubicBezTo>
                    <a:pt x="186" y="64"/>
                    <a:pt x="185" y="62"/>
                    <a:pt x="184" y="60"/>
                  </a:cubicBezTo>
                  <a:cubicBezTo>
                    <a:pt x="189" y="56"/>
                    <a:pt x="194" y="51"/>
                    <a:pt x="195" y="50"/>
                  </a:cubicBezTo>
                  <a:cubicBezTo>
                    <a:pt x="196" y="50"/>
                    <a:pt x="197" y="49"/>
                    <a:pt x="197" y="47"/>
                  </a:cubicBezTo>
                  <a:cubicBezTo>
                    <a:pt x="197" y="46"/>
                    <a:pt x="196" y="45"/>
                    <a:pt x="196" y="44"/>
                  </a:cubicBezTo>
                  <a:cubicBezTo>
                    <a:pt x="195" y="43"/>
                    <a:pt x="194" y="42"/>
                    <a:pt x="193" y="42"/>
                  </a:cubicBezTo>
                  <a:cubicBezTo>
                    <a:pt x="192" y="42"/>
                    <a:pt x="190" y="42"/>
                    <a:pt x="189" y="43"/>
                  </a:cubicBezTo>
                  <a:cubicBezTo>
                    <a:pt x="188" y="43"/>
                    <a:pt x="182" y="47"/>
                    <a:pt x="177" y="50"/>
                  </a:cubicBezTo>
                  <a:cubicBezTo>
                    <a:pt x="176" y="48"/>
                    <a:pt x="174" y="47"/>
                    <a:pt x="173" y="45"/>
                  </a:cubicBezTo>
                  <a:cubicBezTo>
                    <a:pt x="176" y="40"/>
                    <a:pt x="180" y="35"/>
                    <a:pt x="181" y="34"/>
                  </a:cubicBezTo>
                  <a:cubicBezTo>
                    <a:pt x="182" y="33"/>
                    <a:pt x="182" y="31"/>
                    <a:pt x="182" y="30"/>
                  </a:cubicBezTo>
                  <a:cubicBezTo>
                    <a:pt x="182" y="29"/>
                    <a:pt x="181" y="28"/>
                    <a:pt x="181" y="27"/>
                  </a:cubicBezTo>
                  <a:cubicBezTo>
                    <a:pt x="180" y="26"/>
                    <a:pt x="178" y="26"/>
                    <a:pt x="177" y="26"/>
                  </a:cubicBezTo>
                  <a:cubicBezTo>
                    <a:pt x="176" y="26"/>
                    <a:pt x="175" y="26"/>
                    <a:pt x="174" y="27"/>
                  </a:cubicBezTo>
                  <a:cubicBezTo>
                    <a:pt x="173" y="28"/>
                    <a:pt x="168" y="33"/>
                    <a:pt x="163" y="37"/>
                  </a:cubicBezTo>
                  <a:cubicBezTo>
                    <a:pt x="162" y="36"/>
                    <a:pt x="160" y="34"/>
                    <a:pt x="158" y="33"/>
                  </a:cubicBezTo>
                  <a:cubicBezTo>
                    <a:pt x="161" y="28"/>
                    <a:pt x="164" y="21"/>
                    <a:pt x="164" y="20"/>
                  </a:cubicBezTo>
                  <a:cubicBezTo>
                    <a:pt x="165" y="19"/>
                    <a:pt x="165" y="18"/>
                    <a:pt x="164" y="16"/>
                  </a:cubicBezTo>
                  <a:cubicBezTo>
                    <a:pt x="164" y="15"/>
                    <a:pt x="163" y="14"/>
                    <a:pt x="162" y="14"/>
                  </a:cubicBezTo>
                  <a:cubicBezTo>
                    <a:pt x="161" y="13"/>
                    <a:pt x="160" y="13"/>
                    <a:pt x="159" y="13"/>
                  </a:cubicBezTo>
                  <a:cubicBezTo>
                    <a:pt x="158" y="13"/>
                    <a:pt x="157" y="14"/>
                    <a:pt x="156" y="15"/>
                  </a:cubicBezTo>
                  <a:cubicBezTo>
                    <a:pt x="155" y="16"/>
                    <a:pt x="151" y="22"/>
                    <a:pt x="147" y="27"/>
                  </a:cubicBezTo>
                  <a:cubicBezTo>
                    <a:pt x="146" y="26"/>
                    <a:pt x="144" y="25"/>
                    <a:pt x="142" y="24"/>
                  </a:cubicBezTo>
                  <a:cubicBezTo>
                    <a:pt x="143" y="18"/>
                    <a:pt x="145" y="12"/>
                    <a:pt x="145" y="10"/>
                  </a:cubicBezTo>
                  <a:cubicBezTo>
                    <a:pt x="145" y="9"/>
                    <a:pt x="145" y="8"/>
                    <a:pt x="144" y="7"/>
                  </a:cubicBezTo>
                  <a:cubicBezTo>
                    <a:pt x="144" y="6"/>
                    <a:pt x="143" y="5"/>
                    <a:pt x="142" y="5"/>
                  </a:cubicBezTo>
                  <a:cubicBezTo>
                    <a:pt x="140" y="4"/>
                    <a:pt x="139" y="4"/>
                    <a:pt x="138" y="5"/>
                  </a:cubicBezTo>
                  <a:cubicBezTo>
                    <a:pt x="137" y="5"/>
                    <a:pt x="136" y="6"/>
                    <a:pt x="136" y="7"/>
                  </a:cubicBezTo>
                  <a:cubicBezTo>
                    <a:pt x="135" y="8"/>
                    <a:pt x="132" y="15"/>
                    <a:pt x="130" y="20"/>
                  </a:cubicBezTo>
                  <a:cubicBezTo>
                    <a:pt x="128" y="20"/>
                    <a:pt x="126" y="20"/>
                    <a:pt x="124" y="19"/>
                  </a:cubicBezTo>
                  <a:cubicBezTo>
                    <a:pt x="124" y="13"/>
                    <a:pt x="124" y="6"/>
                    <a:pt x="124" y="5"/>
                  </a:cubicBezTo>
                  <a:cubicBezTo>
                    <a:pt x="124" y="3"/>
                    <a:pt x="123" y="2"/>
                    <a:pt x="122" y="1"/>
                  </a:cubicBezTo>
                  <a:cubicBezTo>
                    <a:pt x="122" y="1"/>
                    <a:pt x="121" y="0"/>
                    <a:pt x="119" y="0"/>
                  </a:cubicBezTo>
                  <a:cubicBezTo>
                    <a:pt x="118" y="0"/>
                    <a:pt x="117" y="0"/>
                    <a:pt x="116" y="1"/>
                  </a:cubicBezTo>
                  <a:cubicBezTo>
                    <a:pt x="115" y="1"/>
                    <a:pt x="114" y="2"/>
                    <a:pt x="114" y="4"/>
                  </a:cubicBezTo>
                  <a:cubicBezTo>
                    <a:pt x="114" y="5"/>
                    <a:pt x="112" y="12"/>
                    <a:pt x="111" y="18"/>
                  </a:cubicBezTo>
                  <a:cubicBezTo>
                    <a:pt x="110" y="18"/>
                    <a:pt x="109" y="18"/>
                    <a:pt x="108" y="18"/>
                  </a:cubicBezTo>
                  <a:cubicBezTo>
                    <a:pt x="107" y="18"/>
                    <a:pt x="106" y="18"/>
                    <a:pt x="105" y="18"/>
                  </a:cubicBezTo>
                  <a:cubicBezTo>
                    <a:pt x="104" y="12"/>
                    <a:pt x="102" y="5"/>
                    <a:pt x="102" y="4"/>
                  </a:cubicBezTo>
                  <a:cubicBezTo>
                    <a:pt x="102" y="2"/>
                    <a:pt x="101" y="1"/>
                    <a:pt x="100" y="1"/>
                  </a:cubicBezTo>
                  <a:cubicBezTo>
                    <a:pt x="99" y="0"/>
                    <a:pt x="98" y="0"/>
                    <a:pt x="97" y="0"/>
                  </a:cubicBezTo>
                  <a:cubicBezTo>
                    <a:pt x="95" y="0"/>
                    <a:pt x="94" y="1"/>
                    <a:pt x="94" y="1"/>
                  </a:cubicBezTo>
                  <a:cubicBezTo>
                    <a:pt x="93" y="2"/>
                    <a:pt x="92" y="3"/>
                    <a:pt x="92" y="5"/>
                  </a:cubicBezTo>
                  <a:cubicBezTo>
                    <a:pt x="92" y="6"/>
                    <a:pt x="92" y="13"/>
                    <a:pt x="92" y="19"/>
                  </a:cubicBezTo>
                  <a:cubicBezTo>
                    <a:pt x="90" y="20"/>
                    <a:pt x="88" y="20"/>
                    <a:pt x="86" y="20"/>
                  </a:cubicBezTo>
                  <a:cubicBezTo>
                    <a:pt x="84" y="15"/>
                    <a:pt x="81" y="8"/>
                    <a:pt x="81" y="7"/>
                  </a:cubicBezTo>
                  <a:cubicBezTo>
                    <a:pt x="80" y="6"/>
                    <a:pt x="79" y="5"/>
                    <a:pt x="78" y="5"/>
                  </a:cubicBezTo>
                  <a:cubicBezTo>
                    <a:pt x="77" y="4"/>
                    <a:pt x="76" y="4"/>
                    <a:pt x="75" y="5"/>
                  </a:cubicBezTo>
                  <a:cubicBezTo>
                    <a:pt x="73" y="5"/>
                    <a:pt x="72" y="6"/>
                    <a:pt x="72" y="7"/>
                  </a:cubicBezTo>
                  <a:cubicBezTo>
                    <a:pt x="71" y="8"/>
                    <a:pt x="71" y="9"/>
                    <a:pt x="71" y="10"/>
                  </a:cubicBezTo>
                  <a:cubicBezTo>
                    <a:pt x="71" y="12"/>
                    <a:pt x="73" y="18"/>
                    <a:pt x="74" y="24"/>
                  </a:cubicBezTo>
                  <a:cubicBezTo>
                    <a:pt x="72" y="25"/>
                    <a:pt x="70" y="26"/>
                    <a:pt x="69" y="27"/>
                  </a:cubicBezTo>
                  <a:cubicBezTo>
                    <a:pt x="65" y="22"/>
                    <a:pt x="61" y="16"/>
                    <a:pt x="60" y="15"/>
                  </a:cubicBezTo>
                  <a:cubicBezTo>
                    <a:pt x="59" y="14"/>
                    <a:pt x="58" y="13"/>
                    <a:pt x="57" y="13"/>
                  </a:cubicBezTo>
                  <a:cubicBezTo>
                    <a:pt x="56" y="13"/>
                    <a:pt x="55" y="13"/>
                    <a:pt x="54" y="14"/>
                  </a:cubicBezTo>
                  <a:cubicBezTo>
                    <a:pt x="53" y="14"/>
                    <a:pt x="52" y="15"/>
                    <a:pt x="52" y="16"/>
                  </a:cubicBezTo>
                  <a:cubicBezTo>
                    <a:pt x="51" y="18"/>
                    <a:pt x="51" y="19"/>
                    <a:pt x="52" y="20"/>
                  </a:cubicBezTo>
                  <a:cubicBezTo>
                    <a:pt x="52" y="21"/>
                    <a:pt x="55" y="28"/>
                    <a:pt x="58" y="33"/>
                  </a:cubicBezTo>
                  <a:cubicBezTo>
                    <a:pt x="56" y="34"/>
                    <a:pt x="54" y="36"/>
                    <a:pt x="53" y="37"/>
                  </a:cubicBezTo>
                  <a:cubicBezTo>
                    <a:pt x="48" y="33"/>
                    <a:pt x="43" y="28"/>
                    <a:pt x="42" y="27"/>
                  </a:cubicBezTo>
                  <a:cubicBezTo>
                    <a:pt x="41" y="26"/>
                    <a:pt x="40" y="26"/>
                    <a:pt x="39" y="26"/>
                  </a:cubicBezTo>
                  <a:cubicBezTo>
                    <a:pt x="38" y="26"/>
                    <a:pt x="36" y="26"/>
                    <a:pt x="36" y="27"/>
                  </a:cubicBezTo>
                  <a:cubicBezTo>
                    <a:pt x="35" y="28"/>
                    <a:pt x="34" y="29"/>
                    <a:pt x="34" y="30"/>
                  </a:cubicBezTo>
                  <a:cubicBezTo>
                    <a:pt x="34" y="31"/>
                    <a:pt x="34" y="33"/>
                    <a:pt x="35" y="34"/>
                  </a:cubicBezTo>
                  <a:cubicBezTo>
                    <a:pt x="36" y="35"/>
                    <a:pt x="40" y="40"/>
                    <a:pt x="43" y="45"/>
                  </a:cubicBezTo>
                  <a:cubicBezTo>
                    <a:pt x="42" y="47"/>
                    <a:pt x="41" y="48"/>
                    <a:pt x="39" y="50"/>
                  </a:cubicBezTo>
                  <a:cubicBezTo>
                    <a:pt x="34" y="47"/>
                    <a:pt x="28" y="43"/>
                    <a:pt x="27" y="43"/>
                  </a:cubicBezTo>
                  <a:cubicBezTo>
                    <a:pt x="26" y="42"/>
                    <a:pt x="24" y="42"/>
                    <a:pt x="23" y="42"/>
                  </a:cubicBezTo>
                  <a:cubicBezTo>
                    <a:pt x="22" y="42"/>
                    <a:pt x="21" y="43"/>
                    <a:pt x="20" y="44"/>
                  </a:cubicBezTo>
                  <a:cubicBezTo>
                    <a:pt x="20" y="45"/>
                    <a:pt x="19" y="46"/>
                    <a:pt x="19" y="47"/>
                  </a:cubicBezTo>
                  <a:cubicBezTo>
                    <a:pt x="20" y="49"/>
                    <a:pt x="20" y="50"/>
                    <a:pt x="21" y="50"/>
                  </a:cubicBezTo>
                  <a:cubicBezTo>
                    <a:pt x="22" y="51"/>
                    <a:pt x="27" y="56"/>
                    <a:pt x="32" y="60"/>
                  </a:cubicBezTo>
                  <a:cubicBezTo>
                    <a:pt x="31" y="62"/>
                    <a:pt x="30" y="64"/>
                    <a:pt x="29" y="66"/>
                  </a:cubicBezTo>
                  <a:cubicBezTo>
                    <a:pt x="23" y="64"/>
                    <a:pt x="16" y="61"/>
                    <a:pt x="15" y="61"/>
                  </a:cubicBezTo>
                  <a:cubicBezTo>
                    <a:pt x="14" y="61"/>
                    <a:pt x="13" y="61"/>
                    <a:pt x="11" y="61"/>
                  </a:cubicBezTo>
                  <a:cubicBezTo>
                    <a:pt x="10" y="62"/>
                    <a:pt x="10" y="63"/>
                    <a:pt x="9" y="64"/>
                  </a:cubicBezTo>
                  <a:cubicBezTo>
                    <a:pt x="9" y="65"/>
                    <a:pt x="8" y="66"/>
                    <a:pt x="9" y="67"/>
                  </a:cubicBezTo>
                  <a:cubicBezTo>
                    <a:pt x="9" y="68"/>
                    <a:pt x="10" y="69"/>
                    <a:pt x="11" y="70"/>
                  </a:cubicBezTo>
                  <a:cubicBezTo>
                    <a:pt x="12" y="71"/>
                    <a:pt x="18" y="74"/>
                    <a:pt x="24" y="77"/>
                  </a:cubicBezTo>
                  <a:cubicBezTo>
                    <a:pt x="23" y="79"/>
                    <a:pt x="22" y="81"/>
                    <a:pt x="22" y="83"/>
                  </a:cubicBezTo>
                  <a:cubicBezTo>
                    <a:pt x="15" y="82"/>
                    <a:pt x="9" y="81"/>
                    <a:pt x="7" y="81"/>
                  </a:cubicBezTo>
                  <a:cubicBezTo>
                    <a:pt x="6" y="81"/>
                    <a:pt x="5" y="82"/>
                    <a:pt x="4" y="82"/>
                  </a:cubicBezTo>
                  <a:cubicBezTo>
                    <a:pt x="3" y="83"/>
                    <a:pt x="2" y="84"/>
                    <a:pt x="2" y="85"/>
                  </a:cubicBezTo>
                  <a:cubicBezTo>
                    <a:pt x="2" y="86"/>
                    <a:pt x="2" y="88"/>
                    <a:pt x="3" y="89"/>
                  </a:cubicBezTo>
                  <a:cubicBezTo>
                    <a:pt x="3" y="90"/>
                    <a:pt x="4" y="91"/>
                    <a:pt x="5" y="91"/>
                  </a:cubicBezTo>
                  <a:cubicBezTo>
                    <a:pt x="7" y="91"/>
                    <a:pt x="13" y="93"/>
                    <a:pt x="19" y="95"/>
                  </a:cubicBezTo>
                  <a:cubicBezTo>
                    <a:pt x="19" y="97"/>
                    <a:pt x="19" y="99"/>
                    <a:pt x="18" y="102"/>
                  </a:cubicBezTo>
                  <a:cubicBezTo>
                    <a:pt x="12" y="102"/>
                    <a:pt x="5" y="103"/>
                    <a:pt x="4" y="103"/>
                  </a:cubicBezTo>
                  <a:cubicBezTo>
                    <a:pt x="3" y="103"/>
                    <a:pt x="2" y="104"/>
                    <a:pt x="1" y="105"/>
                  </a:cubicBezTo>
                  <a:cubicBezTo>
                    <a:pt x="0" y="105"/>
                    <a:pt x="0" y="107"/>
                    <a:pt x="0" y="108"/>
                  </a:cubicBezTo>
                  <a:cubicBezTo>
                    <a:pt x="0" y="109"/>
                    <a:pt x="0" y="110"/>
                    <a:pt x="1" y="111"/>
                  </a:cubicBezTo>
                  <a:cubicBezTo>
                    <a:pt x="2" y="112"/>
                    <a:pt x="3" y="113"/>
                    <a:pt x="4" y="113"/>
                  </a:cubicBezTo>
                  <a:cubicBezTo>
                    <a:pt x="5" y="113"/>
                    <a:pt x="12" y="114"/>
                    <a:pt x="18" y="114"/>
                  </a:cubicBezTo>
                  <a:cubicBezTo>
                    <a:pt x="19" y="116"/>
                    <a:pt x="19" y="118"/>
                    <a:pt x="19" y="120"/>
                  </a:cubicBezTo>
                  <a:cubicBezTo>
                    <a:pt x="13" y="122"/>
                    <a:pt x="7" y="124"/>
                    <a:pt x="5" y="125"/>
                  </a:cubicBezTo>
                  <a:cubicBezTo>
                    <a:pt x="4" y="125"/>
                    <a:pt x="3" y="126"/>
                    <a:pt x="3" y="127"/>
                  </a:cubicBezTo>
                  <a:cubicBezTo>
                    <a:pt x="2" y="128"/>
                    <a:pt x="2" y="129"/>
                    <a:pt x="2" y="130"/>
                  </a:cubicBezTo>
                  <a:cubicBezTo>
                    <a:pt x="2" y="132"/>
                    <a:pt x="3" y="133"/>
                    <a:pt x="4" y="133"/>
                  </a:cubicBezTo>
                  <a:cubicBezTo>
                    <a:pt x="5" y="134"/>
                    <a:pt x="6" y="134"/>
                    <a:pt x="7" y="134"/>
                  </a:cubicBezTo>
                  <a:cubicBezTo>
                    <a:pt x="9" y="134"/>
                    <a:pt x="15" y="133"/>
                    <a:pt x="22" y="133"/>
                  </a:cubicBezTo>
                  <a:cubicBezTo>
                    <a:pt x="22" y="135"/>
                    <a:pt x="23" y="137"/>
                    <a:pt x="24" y="139"/>
                  </a:cubicBezTo>
                  <a:cubicBezTo>
                    <a:pt x="18" y="142"/>
                    <a:pt x="12" y="145"/>
                    <a:pt x="11" y="146"/>
                  </a:cubicBezTo>
                  <a:cubicBezTo>
                    <a:pt x="10" y="146"/>
                    <a:pt x="9" y="147"/>
                    <a:pt x="9" y="148"/>
                  </a:cubicBezTo>
                  <a:cubicBezTo>
                    <a:pt x="8" y="150"/>
                    <a:pt x="9" y="151"/>
                    <a:pt x="9" y="152"/>
                  </a:cubicBezTo>
                  <a:cubicBezTo>
                    <a:pt x="10" y="153"/>
                    <a:pt x="10" y="154"/>
                    <a:pt x="11" y="154"/>
                  </a:cubicBezTo>
                  <a:cubicBezTo>
                    <a:pt x="13" y="155"/>
                    <a:pt x="14" y="155"/>
                    <a:pt x="15" y="155"/>
                  </a:cubicBezTo>
                  <a:cubicBezTo>
                    <a:pt x="16" y="154"/>
                    <a:pt x="23" y="152"/>
                    <a:pt x="29" y="150"/>
                  </a:cubicBezTo>
                  <a:cubicBezTo>
                    <a:pt x="30" y="152"/>
                    <a:pt x="31" y="154"/>
                    <a:pt x="32" y="156"/>
                  </a:cubicBezTo>
                  <a:cubicBezTo>
                    <a:pt x="27" y="160"/>
                    <a:pt x="22" y="164"/>
                    <a:pt x="21" y="165"/>
                  </a:cubicBezTo>
                  <a:cubicBezTo>
                    <a:pt x="20" y="166"/>
                    <a:pt x="20" y="167"/>
                    <a:pt x="19" y="168"/>
                  </a:cubicBezTo>
                  <a:cubicBezTo>
                    <a:pt x="19" y="169"/>
                    <a:pt x="20" y="171"/>
                    <a:pt x="20" y="172"/>
                  </a:cubicBezTo>
                  <a:cubicBezTo>
                    <a:pt x="21" y="173"/>
                    <a:pt x="22" y="173"/>
                    <a:pt x="23" y="174"/>
                  </a:cubicBezTo>
                  <a:cubicBezTo>
                    <a:pt x="24" y="174"/>
                    <a:pt x="26" y="174"/>
                    <a:pt x="27" y="173"/>
                  </a:cubicBezTo>
                  <a:cubicBezTo>
                    <a:pt x="28" y="172"/>
                    <a:pt x="34" y="169"/>
                    <a:pt x="39" y="166"/>
                  </a:cubicBezTo>
                  <a:cubicBezTo>
                    <a:pt x="41" y="167"/>
                    <a:pt x="42" y="169"/>
                    <a:pt x="43" y="170"/>
                  </a:cubicBezTo>
                  <a:cubicBezTo>
                    <a:pt x="40" y="175"/>
                    <a:pt x="36" y="181"/>
                    <a:pt x="35" y="182"/>
                  </a:cubicBezTo>
                  <a:cubicBezTo>
                    <a:pt x="34" y="183"/>
                    <a:pt x="34" y="184"/>
                    <a:pt x="34" y="185"/>
                  </a:cubicBezTo>
                  <a:cubicBezTo>
                    <a:pt x="34" y="187"/>
                    <a:pt x="35" y="188"/>
                    <a:pt x="36" y="188"/>
                  </a:cubicBezTo>
                  <a:cubicBezTo>
                    <a:pt x="36" y="189"/>
                    <a:pt x="38" y="190"/>
                    <a:pt x="39" y="190"/>
                  </a:cubicBezTo>
                  <a:cubicBezTo>
                    <a:pt x="40" y="190"/>
                    <a:pt x="41" y="189"/>
                    <a:pt x="42" y="189"/>
                  </a:cubicBezTo>
                  <a:cubicBezTo>
                    <a:pt x="43" y="188"/>
                    <a:pt x="48" y="183"/>
                    <a:pt x="53" y="179"/>
                  </a:cubicBezTo>
                  <a:cubicBezTo>
                    <a:pt x="54" y="180"/>
                    <a:pt x="56" y="181"/>
                    <a:pt x="58" y="182"/>
                  </a:cubicBezTo>
                  <a:cubicBezTo>
                    <a:pt x="55" y="188"/>
                    <a:pt x="52" y="194"/>
                    <a:pt x="52" y="196"/>
                  </a:cubicBezTo>
                  <a:cubicBezTo>
                    <a:pt x="51" y="197"/>
                    <a:pt x="51" y="198"/>
                    <a:pt x="52" y="199"/>
                  </a:cubicBezTo>
                  <a:cubicBezTo>
                    <a:pt x="52" y="200"/>
                    <a:pt x="53" y="201"/>
                    <a:pt x="54" y="202"/>
                  </a:cubicBezTo>
                  <a:cubicBezTo>
                    <a:pt x="55" y="202"/>
                    <a:pt x="56" y="203"/>
                    <a:pt x="57" y="202"/>
                  </a:cubicBezTo>
                  <a:cubicBezTo>
                    <a:pt x="58" y="202"/>
                    <a:pt x="59" y="202"/>
                    <a:pt x="60" y="201"/>
                  </a:cubicBezTo>
                  <a:cubicBezTo>
                    <a:pt x="61" y="199"/>
                    <a:pt x="65" y="194"/>
                    <a:pt x="69" y="189"/>
                  </a:cubicBezTo>
                  <a:cubicBezTo>
                    <a:pt x="70" y="190"/>
                    <a:pt x="72" y="190"/>
                    <a:pt x="74" y="191"/>
                  </a:cubicBezTo>
                  <a:cubicBezTo>
                    <a:pt x="73" y="197"/>
                    <a:pt x="71" y="204"/>
                    <a:pt x="71" y="205"/>
                  </a:cubicBezTo>
                  <a:cubicBezTo>
                    <a:pt x="71" y="207"/>
                    <a:pt x="71" y="208"/>
                    <a:pt x="72" y="209"/>
                  </a:cubicBezTo>
                  <a:cubicBezTo>
                    <a:pt x="72" y="210"/>
                    <a:pt x="73" y="211"/>
                    <a:pt x="75" y="211"/>
                  </a:cubicBezTo>
                  <a:cubicBezTo>
                    <a:pt x="76" y="211"/>
                    <a:pt x="77" y="211"/>
                    <a:pt x="78" y="211"/>
                  </a:cubicBezTo>
                  <a:cubicBezTo>
                    <a:pt x="79" y="210"/>
                    <a:pt x="80" y="210"/>
                    <a:pt x="81" y="209"/>
                  </a:cubicBezTo>
                  <a:cubicBezTo>
                    <a:pt x="81" y="207"/>
                    <a:pt x="84" y="201"/>
                    <a:pt x="86" y="195"/>
                  </a:cubicBezTo>
                  <a:cubicBezTo>
                    <a:pt x="88" y="196"/>
                    <a:pt x="90" y="196"/>
                    <a:pt x="92" y="196"/>
                  </a:cubicBezTo>
                  <a:cubicBezTo>
                    <a:pt x="92" y="203"/>
                    <a:pt x="92" y="210"/>
                    <a:pt x="92" y="211"/>
                  </a:cubicBezTo>
                  <a:cubicBezTo>
                    <a:pt x="92" y="212"/>
                    <a:pt x="93" y="213"/>
                    <a:pt x="94" y="214"/>
                  </a:cubicBezTo>
                  <a:cubicBezTo>
                    <a:pt x="94" y="215"/>
                    <a:pt x="95" y="216"/>
                    <a:pt x="97" y="216"/>
                  </a:cubicBezTo>
                  <a:cubicBezTo>
                    <a:pt x="98" y="216"/>
                    <a:pt x="99" y="216"/>
                    <a:pt x="100" y="215"/>
                  </a:cubicBezTo>
                  <a:cubicBezTo>
                    <a:pt x="101" y="214"/>
                    <a:pt x="102" y="213"/>
                    <a:pt x="102" y="212"/>
                  </a:cubicBezTo>
                  <a:cubicBezTo>
                    <a:pt x="102" y="211"/>
                    <a:pt x="104" y="204"/>
                    <a:pt x="105" y="198"/>
                  </a:cubicBezTo>
                  <a:cubicBezTo>
                    <a:pt x="106" y="198"/>
                    <a:pt x="107" y="198"/>
                    <a:pt x="108" y="198"/>
                  </a:cubicBezTo>
                  <a:cubicBezTo>
                    <a:pt x="109" y="198"/>
                    <a:pt x="110" y="198"/>
                    <a:pt x="111" y="198"/>
                  </a:cubicBezTo>
                  <a:cubicBezTo>
                    <a:pt x="112" y="204"/>
                    <a:pt x="114" y="211"/>
                    <a:pt x="114" y="212"/>
                  </a:cubicBezTo>
                  <a:cubicBezTo>
                    <a:pt x="114" y="213"/>
                    <a:pt x="115" y="214"/>
                    <a:pt x="116" y="215"/>
                  </a:cubicBezTo>
                  <a:cubicBezTo>
                    <a:pt x="117" y="216"/>
                    <a:pt x="118" y="216"/>
                    <a:pt x="119" y="216"/>
                  </a:cubicBezTo>
                  <a:cubicBezTo>
                    <a:pt x="121" y="216"/>
                    <a:pt x="122" y="215"/>
                    <a:pt x="122" y="214"/>
                  </a:cubicBezTo>
                  <a:cubicBezTo>
                    <a:pt x="123" y="213"/>
                    <a:pt x="124" y="212"/>
                    <a:pt x="124" y="211"/>
                  </a:cubicBezTo>
                  <a:cubicBezTo>
                    <a:pt x="124" y="210"/>
                    <a:pt x="124" y="203"/>
                    <a:pt x="124" y="196"/>
                  </a:cubicBezTo>
                  <a:cubicBezTo>
                    <a:pt x="126" y="196"/>
                    <a:pt x="128" y="196"/>
                    <a:pt x="130" y="195"/>
                  </a:cubicBezTo>
                  <a:cubicBezTo>
                    <a:pt x="132" y="201"/>
                    <a:pt x="135" y="207"/>
                    <a:pt x="136" y="209"/>
                  </a:cubicBezTo>
                  <a:cubicBezTo>
                    <a:pt x="136" y="210"/>
                    <a:pt x="137" y="210"/>
                    <a:pt x="138" y="211"/>
                  </a:cubicBezTo>
                  <a:cubicBezTo>
                    <a:pt x="139" y="211"/>
                    <a:pt x="140" y="211"/>
                    <a:pt x="142" y="211"/>
                  </a:cubicBezTo>
                  <a:cubicBezTo>
                    <a:pt x="143" y="211"/>
                    <a:pt x="144" y="210"/>
                    <a:pt x="144" y="209"/>
                  </a:cubicBezTo>
                  <a:cubicBezTo>
                    <a:pt x="145" y="208"/>
                    <a:pt x="145" y="207"/>
                    <a:pt x="145" y="205"/>
                  </a:cubicBezTo>
                  <a:cubicBezTo>
                    <a:pt x="145" y="204"/>
                    <a:pt x="143" y="197"/>
                    <a:pt x="142" y="191"/>
                  </a:cubicBezTo>
                  <a:cubicBezTo>
                    <a:pt x="144" y="190"/>
                    <a:pt x="146" y="190"/>
                    <a:pt x="147" y="189"/>
                  </a:cubicBezTo>
                  <a:cubicBezTo>
                    <a:pt x="151" y="194"/>
                    <a:pt x="155" y="199"/>
                    <a:pt x="156" y="201"/>
                  </a:cubicBezTo>
                  <a:cubicBezTo>
                    <a:pt x="157" y="202"/>
                    <a:pt x="158" y="202"/>
                    <a:pt x="159" y="202"/>
                  </a:cubicBezTo>
                  <a:cubicBezTo>
                    <a:pt x="160" y="203"/>
                    <a:pt x="161" y="202"/>
                    <a:pt x="162" y="202"/>
                  </a:cubicBezTo>
                  <a:cubicBezTo>
                    <a:pt x="163" y="201"/>
                    <a:pt x="164" y="200"/>
                    <a:pt x="164" y="199"/>
                  </a:cubicBezTo>
                  <a:cubicBezTo>
                    <a:pt x="165" y="198"/>
                    <a:pt x="165" y="197"/>
                    <a:pt x="164" y="196"/>
                  </a:cubicBezTo>
                  <a:cubicBezTo>
                    <a:pt x="164" y="194"/>
                    <a:pt x="161" y="188"/>
                    <a:pt x="158" y="182"/>
                  </a:cubicBezTo>
                  <a:cubicBezTo>
                    <a:pt x="160" y="181"/>
                    <a:pt x="162" y="180"/>
                    <a:pt x="163" y="179"/>
                  </a:cubicBezTo>
                  <a:cubicBezTo>
                    <a:pt x="168" y="183"/>
                    <a:pt x="173" y="188"/>
                    <a:pt x="174" y="189"/>
                  </a:cubicBezTo>
                  <a:cubicBezTo>
                    <a:pt x="175" y="189"/>
                    <a:pt x="176" y="190"/>
                    <a:pt x="177" y="190"/>
                  </a:cubicBezTo>
                  <a:cubicBezTo>
                    <a:pt x="178" y="190"/>
                    <a:pt x="180" y="189"/>
                    <a:pt x="181" y="188"/>
                  </a:cubicBezTo>
                  <a:cubicBezTo>
                    <a:pt x="181" y="188"/>
                    <a:pt x="182" y="187"/>
                    <a:pt x="182" y="185"/>
                  </a:cubicBezTo>
                  <a:cubicBezTo>
                    <a:pt x="182" y="184"/>
                    <a:pt x="182" y="183"/>
                    <a:pt x="181" y="182"/>
                  </a:cubicBezTo>
                  <a:cubicBezTo>
                    <a:pt x="180" y="181"/>
                    <a:pt x="176" y="175"/>
                    <a:pt x="173" y="170"/>
                  </a:cubicBezTo>
                  <a:cubicBezTo>
                    <a:pt x="174" y="169"/>
                    <a:pt x="176" y="167"/>
                    <a:pt x="177" y="166"/>
                  </a:cubicBezTo>
                  <a:cubicBezTo>
                    <a:pt x="182" y="169"/>
                    <a:pt x="188" y="172"/>
                    <a:pt x="189" y="173"/>
                  </a:cubicBezTo>
                  <a:cubicBezTo>
                    <a:pt x="190" y="174"/>
                    <a:pt x="192" y="174"/>
                    <a:pt x="193" y="174"/>
                  </a:cubicBezTo>
                  <a:cubicBezTo>
                    <a:pt x="194" y="173"/>
                    <a:pt x="195" y="173"/>
                    <a:pt x="196" y="172"/>
                  </a:cubicBezTo>
                  <a:cubicBezTo>
                    <a:pt x="196" y="171"/>
                    <a:pt x="197" y="169"/>
                    <a:pt x="197" y="168"/>
                  </a:cubicBezTo>
                  <a:cubicBezTo>
                    <a:pt x="197" y="167"/>
                    <a:pt x="196" y="166"/>
                    <a:pt x="195" y="165"/>
                  </a:cubicBezTo>
                  <a:cubicBezTo>
                    <a:pt x="194" y="164"/>
                    <a:pt x="189" y="160"/>
                    <a:pt x="184" y="156"/>
                  </a:cubicBezTo>
                  <a:cubicBezTo>
                    <a:pt x="185" y="154"/>
                    <a:pt x="186" y="152"/>
                    <a:pt x="187" y="150"/>
                  </a:cubicBezTo>
                  <a:cubicBezTo>
                    <a:pt x="193" y="152"/>
                    <a:pt x="200" y="154"/>
                    <a:pt x="201" y="155"/>
                  </a:cubicBezTo>
                  <a:cubicBezTo>
                    <a:pt x="202" y="155"/>
                    <a:pt x="204" y="155"/>
                    <a:pt x="205" y="154"/>
                  </a:cubicBezTo>
                  <a:cubicBezTo>
                    <a:pt x="206" y="154"/>
                    <a:pt x="207" y="153"/>
                    <a:pt x="207" y="152"/>
                  </a:cubicBezTo>
                  <a:cubicBezTo>
                    <a:pt x="208" y="151"/>
                    <a:pt x="208" y="150"/>
                    <a:pt x="207" y="148"/>
                  </a:cubicBezTo>
                  <a:cubicBezTo>
                    <a:pt x="207" y="147"/>
                    <a:pt x="206" y="146"/>
                    <a:pt x="205" y="146"/>
                  </a:cubicBezTo>
                  <a:cubicBezTo>
                    <a:pt x="204" y="145"/>
                    <a:pt x="198" y="142"/>
                    <a:pt x="192" y="139"/>
                  </a:cubicBezTo>
                  <a:cubicBezTo>
                    <a:pt x="193" y="137"/>
                    <a:pt x="194" y="135"/>
                    <a:pt x="194" y="133"/>
                  </a:cubicBezTo>
                  <a:cubicBezTo>
                    <a:pt x="201" y="133"/>
                    <a:pt x="207" y="134"/>
                    <a:pt x="209" y="134"/>
                  </a:cubicBezTo>
                  <a:cubicBezTo>
                    <a:pt x="210" y="134"/>
                    <a:pt x="211" y="134"/>
                    <a:pt x="212" y="133"/>
                  </a:cubicBezTo>
                  <a:cubicBezTo>
                    <a:pt x="213" y="133"/>
                    <a:pt x="214" y="132"/>
                    <a:pt x="214" y="130"/>
                  </a:cubicBezTo>
                  <a:cubicBezTo>
                    <a:pt x="214" y="129"/>
                    <a:pt x="214" y="128"/>
                    <a:pt x="214" y="127"/>
                  </a:cubicBezTo>
                  <a:cubicBezTo>
                    <a:pt x="213" y="126"/>
                    <a:pt x="212" y="125"/>
                    <a:pt x="211" y="125"/>
                  </a:cubicBezTo>
                  <a:cubicBezTo>
                    <a:pt x="210" y="124"/>
                    <a:pt x="203" y="122"/>
                    <a:pt x="197" y="120"/>
                  </a:cubicBezTo>
                  <a:cubicBezTo>
                    <a:pt x="197" y="118"/>
                    <a:pt x="198" y="116"/>
                    <a:pt x="198" y="114"/>
                  </a:cubicBezTo>
                  <a:cubicBezTo>
                    <a:pt x="204" y="114"/>
                    <a:pt x="211" y="113"/>
                    <a:pt x="212" y="113"/>
                  </a:cubicBezTo>
                  <a:close/>
                  <a:moveTo>
                    <a:pt x="48" y="123"/>
                  </a:moveTo>
                  <a:cubicBezTo>
                    <a:pt x="40" y="123"/>
                    <a:pt x="33" y="116"/>
                    <a:pt x="33" y="108"/>
                  </a:cubicBezTo>
                  <a:cubicBezTo>
                    <a:pt x="33" y="99"/>
                    <a:pt x="40" y="92"/>
                    <a:pt x="48" y="92"/>
                  </a:cubicBezTo>
                  <a:cubicBezTo>
                    <a:pt x="57" y="92"/>
                    <a:pt x="64" y="99"/>
                    <a:pt x="64" y="108"/>
                  </a:cubicBezTo>
                  <a:cubicBezTo>
                    <a:pt x="64" y="116"/>
                    <a:pt x="57" y="123"/>
                    <a:pt x="48" y="123"/>
                  </a:cubicBezTo>
                  <a:close/>
                  <a:moveTo>
                    <a:pt x="108" y="33"/>
                  </a:moveTo>
                  <a:cubicBezTo>
                    <a:pt x="117" y="33"/>
                    <a:pt x="123" y="39"/>
                    <a:pt x="123" y="48"/>
                  </a:cubicBezTo>
                  <a:cubicBezTo>
                    <a:pt x="123" y="56"/>
                    <a:pt x="117" y="63"/>
                    <a:pt x="108" y="63"/>
                  </a:cubicBezTo>
                  <a:cubicBezTo>
                    <a:pt x="100" y="63"/>
                    <a:pt x="93" y="56"/>
                    <a:pt x="93" y="48"/>
                  </a:cubicBezTo>
                  <a:cubicBezTo>
                    <a:pt x="93" y="39"/>
                    <a:pt x="100" y="33"/>
                    <a:pt x="108" y="33"/>
                  </a:cubicBezTo>
                  <a:close/>
                  <a:moveTo>
                    <a:pt x="108" y="183"/>
                  </a:moveTo>
                  <a:cubicBezTo>
                    <a:pt x="100" y="183"/>
                    <a:pt x="93" y="176"/>
                    <a:pt x="93" y="168"/>
                  </a:cubicBezTo>
                  <a:cubicBezTo>
                    <a:pt x="93" y="159"/>
                    <a:pt x="100" y="152"/>
                    <a:pt x="108" y="152"/>
                  </a:cubicBezTo>
                  <a:cubicBezTo>
                    <a:pt x="117" y="152"/>
                    <a:pt x="123" y="159"/>
                    <a:pt x="123" y="168"/>
                  </a:cubicBezTo>
                  <a:cubicBezTo>
                    <a:pt x="123" y="176"/>
                    <a:pt x="117" y="183"/>
                    <a:pt x="108" y="183"/>
                  </a:cubicBezTo>
                  <a:close/>
                  <a:moveTo>
                    <a:pt x="108" y="129"/>
                  </a:moveTo>
                  <a:cubicBezTo>
                    <a:pt x="96" y="129"/>
                    <a:pt x="87" y="120"/>
                    <a:pt x="87" y="108"/>
                  </a:cubicBezTo>
                  <a:cubicBezTo>
                    <a:pt x="87" y="96"/>
                    <a:pt x="96" y="87"/>
                    <a:pt x="108" y="87"/>
                  </a:cubicBezTo>
                  <a:cubicBezTo>
                    <a:pt x="120" y="87"/>
                    <a:pt x="129" y="96"/>
                    <a:pt x="129" y="108"/>
                  </a:cubicBezTo>
                  <a:cubicBezTo>
                    <a:pt x="129" y="120"/>
                    <a:pt x="120" y="129"/>
                    <a:pt x="108" y="129"/>
                  </a:cubicBezTo>
                  <a:close/>
                  <a:moveTo>
                    <a:pt x="168" y="123"/>
                  </a:moveTo>
                  <a:cubicBezTo>
                    <a:pt x="159" y="123"/>
                    <a:pt x="152" y="116"/>
                    <a:pt x="152" y="108"/>
                  </a:cubicBezTo>
                  <a:cubicBezTo>
                    <a:pt x="152" y="99"/>
                    <a:pt x="159" y="92"/>
                    <a:pt x="168" y="92"/>
                  </a:cubicBezTo>
                  <a:cubicBezTo>
                    <a:pt x="176" y="92"/>
                    <a:pt x="183" y="99"/>
                    <a:pt x="183" y="108"/>
                  </a:cubicBezTo>
                  <a:cubicBezTo>
                    <a:pt x="183" y="116"/>
                    <a:pt x="176" y="123"/>
                    <a:pt x="168" y="123"/>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1" name="Google Shape;4181;p62"/>
            <p:cNvSpPr/>
            <p:nvPr/>
          </p:nvSpPr>
          <p:spPr>
            <a:xfrm>
              <a:off x="2520" y="2186"/>
              <a:ext cx="77" cy="76"/>
            </a:xfrm>
            <a:custGeom>
              <a:avLst/>
              <a:gdLst/>
              <a:ahLst/>
              <a:cxnLst/>
              <a:rect l="l" t="t" r="r" b="b"/>
              <a:pathLst>
                <a:path w="64" h="64" extrusionOk="0">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32" y="48"/>
                  </a:moveTo>
                  <a:cubicBezTo>
                    <a:pt x="23" y="48"/>
                    <a:pt x="16" y="41"/>
                    <a:pt x="16" y="32"/>
                  </a:cubicBezTo>
                  <a:cubicBezTo>
                    <a:pt x="16" y="23"/>
                    <a:pt x="23" y="16"/>
                    <a:pt x="32" y="16"/>
                  </a:cubicBezTo>
                  <a:cubicBezTo>
                    <a:pt x="41" y="16"/>
                    <a:pt x="48" y="23"/>
                    <a:pt x="48" y="32"/>
                  </a:cubicBezTo>
                  <a:cubicBezTo>
                    <a:pt x="48" y="41"/>
                    <a:pt x="41" y="48"/>
                    <a:pt x="32" y="48"/>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2" name="Google Shape;4182;p62"/>
            <p:cNvSpPr/>
            <p:nvPr/>
          </p:nvSpPr>
          <p:spPr>
            <a:xfrm>
              <a:off x="1674" y="2260"/>
              <a:ext cx="138" cy="138"/>
            </a:xfrm>
            <a:custGeom>
              <a:avLst/>
              <a:gdLst/>
              <a:ahLst/>
              <a:cxnLst/>
              <a:rect l="l" t="t" r="r" b="b"/>
              <a:pathLst>
                <a:path w="115" h="115" extrusionOk="0">
                  <a:moveTo>
                    <a:pt x="50" y="4"/>
                  </a:moveTo>
                  <a:cubicBezTo>
                    <a:pt x="21" y="8"/>
                    <a:pt x="0" y="36"/>
                    <a:pt x="4" y="65"/>
                  </a:cubicBezTo>
                  <a:cubicBezTo>
                    <a:pt x="9" y="95"/>
                    <a:pt x="36" y="115"/>
                    <a:pt x="65" y="111"/>
                  </a:cubicBezTo>
                  <a:cubicBezTo>
                    <a:pt x="95" y="107"/>
                    <a:pt x="115" y="79"/>
                    <a:pt x="111" y="50"/>
                  </a:cubicBezTo>
                  <a:cubicBezTo>
                    <a:pt x="107" y="20"/>
                    <a:pt x="79" y="0"/>
                    <a:pt x="50" y="4"/>
                  </a:cubicBezTo>
                  <a:close/>
                  <a:moveTo>
                    <a:pt x="61" y="79"/>
                  </a:moveTo>
                  <a:cubicBezTo>
                    <a:pt x="49" y="81"/>
                    <a:pt x="38" y="72"/>
                    <a:pt x="36" y="61"/>
                  </a:cubicBezTo>
                  <a:cubicBezTo>
                    <a:pt x="34" y="49"/>
                    <a:pt x="43" y="37"/>
                    <a:pt x="55" y="36"/>
                  </a:cubicBezTo>
                  <a:cubicBezTo>
                    <a:pt x="67" y="34"/>
                    <a:pt x="78" y="42"/>
                    <a:pt x="79" y="54"/>
                  </a:cubicBezTo>
                  <a:cubicBezTo>
                    <a:pt x="81" y="66"/>
                    <a:pt x="73" y="77"/>
                    <a:pt x="61" y="79"/>
                  </a:cubicBezTo>
                  <a:close/>
                </a:path>
              </a:pathLst>
            </a:custGeom>
            <a:solidFill>
              <a:srgbClr val="DAD7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3" name="Google Shape;4183;p62"/>
            <p:cNvSpPr/>
            <p:nvPr/>
          </p:nvSpPr>
          <p:spPr>
            <a:xfrm>
              <a:off x="1636" y="2220"/>
              <a:ext cx="213" cy="214"/>
            </a:xfrm>
            <a:custGeom>
              <a:avLst/>
              <a:gdLst/>
              <a:ahLst/>
              <a:cxnLst/>
              <a:rect l="l" t="t" r="r" b="b"/>
              <a:pathLst>
                <a:path w="178" h="178" extrusionOk="0">
                  <a:moveTo>
                    <a:pt x="175" y="72"/>
                  </a:moveTo>
                  <a:cubicBezTo>
                    <a:pt x="174" y="71"/>
                    <a:pt x="173" y="70"/>
                    <a:pt x="171" y="70"/>
                  </a:cubicBezTo>
                  <a:cubicBezTo>
                    <a:pt x="169" y="71"/>
                    <a:pt x="159" y="71"/>
                    <a:pt x="151" y="71"/>
                  </a:cubicBezTo>
                  <a:cubicBezTo>
                    <a:pt x="149" y="66"/>
                    <a:pt x="147" y="61"/>
                    <a:pt x="145" y="57"/>
                  </a:cubicBezTo>
                  <a:cubicBezTo>
                    <a:pt x="151" y="51"/>
                    <a:pt x="158" y="44"/>
                    <a:pt x="159" y="43"/>
                  </a:cubicBezTo>
                  <a:cubicBezTo>
                    <a:pt x="160" y="42"/>
                    <a:pt x="161" y="40"/>
                    <a:pt x="161" y="38"/>
                  </a:cubicBezTo>
                  <a:cubicBezTo>
                    <a:pt x="161" y="37"/>
                    <a:pt x="161" y="35"/>
                    <a:pt x="160" y="34"/>
                  </a:cubicBezTo>
                  <a:cubicBezTo>
                    <a:pt x="158" y="32"/>
                    <a:pt x="157" y="31"/>
                    <a:pt x="155" y="31"/>
                  </a:cubicBezTo>
                  <a:cubicBezTo>
                    <a:pt x="154" y="31"/>
                    <a:pt x="152" y="31"/>
                    <a:pt x="151" y="32"/>
                  </a:cubicBezTo>
                  <a:cubicBezTo>
                    <a:pt x="149" y="33"/>
                    <a:pt x="141" y="38"/>
                    <a:pt x="134" y="43"/>
                  </a:cubicBezTo>
                  <a:cubicBezTo>
                    <a:pt x="130" y="39"/>
                    <a:pt x="126" y="35"/>
                    <a:pt x="121" y="32"/>
                  </a:cubicBezTo>
                  <a:cubicBezTo>
                    <a:pt x="124" y="24"/>
                    <a:pt x="126" y="16"/>
                    <a:pt x="127" y="14"/>
                  </a:cubicBezTo>
                  <a:cubicBezTo>
                    <a:pt x="127" y="12"/>
                    <a:pt x="127" y="11"/>
                    <a:pt x="126" y="9"/>
                  </a:cubicBezTo>
                  <a:cubicBezTo>
                    <a:pt x="125" y="8"/>
                    <a:pt x="124" y="7"/>
                    <a:pt x="122" y="6"/>
                  </a:cubicBezTo>
                  <a:cubicBezTo>
                    <a:pt x="121" y="5"/>
                    <a:pt x="119" y="5"/>
                    <a:pt x="118" y="6"/>
                  </a:cubicBezTo>
                  <a:cubicBezTo>
                    <a:pt x="116" y="6"/>
                    <a:pt x="115" y="7"/>
                    <a:pt x="114" y="9"/>
                  </a:cubicBezTo>
                  <a:cubicBezTo>
                    <a:pt x="113" y="10"/>
                    <a:pt x="109" y="18"/>
                    <a:pt x="105" y="25"/>
                  </a:cubicBezTo>
                  <a:cubicBezTo>
                    <a:pt x="100" y="24"/>
                    <a:pt x="94" y="23"/>
                    <a:pt x="88" y="23"/>
                  </a:cubicBezTo>
                  <a:cubicBezTo>
                    <a:pt x="86" y="15"/>
                    <a:pt x="84" y="7"/>
                    <a:pt x="84" y="5"/>
                  </a:cubicBezTo>
                  <a:cubicBezTo>
                    <a:pt x="84" y="4"/>
                    <a:pt x="83" y="2"/>
                    <a:pt x="81" y="1"/>
                  </a:cubicBezTo>
                  <a:cubicBezTo>
                    <a:pt x="80" y="1"/>
                    <a:pt x="78" y="0"/>
                    <a:pt x="76" y="0"/>
                  </a:cubicBezTo>
                  <a:cubicBezTo>
                    <a:pt x="75" y="1"/>
                    <a:pt x="73" y="1"/>
                    <a:pt x="72" y="3"/>
                  </a:cubicBezTo>
                  <a:cubicBezTo>
                    <a:pt x="71" y="4"/>
                    <a:pt x="70" y="6"/>
                    <a:pt x="70" y="7"/>
                  </a:cubicBezTo>
                  <a:cubicBezTo>
                    <a:pt x="71" y="9"/>
                    <a:pt x="71" y="17"/>
                    <a:pt x="71" y="25"/>
                  </a:cubicBezTo>
                  <a:cubicBezTo>
                    <a:pt x="66" y="27"/>
                    <a:pt x="60" y="29"/>
                    <a:pt x="56" y="32"/>
                  </a:cubicBezTo>
                  <a:cubicBezTo>
                    <a:pt x="50" y="27"/>
                    <a:pt x="44" y="20"/>
                    <a:pt x="43" y="19"/>
                  </a:cubicBezTo>
                  <a:cubicBezTo>
                    <a:pt x="42" y="18"/>
                    <a:pt x="40" y="17"/>
                    <a:pt x="38" y="17"/>
                  </a:cubicBezTo>
                  <a:cubicBezTo>
                    <a:pt x="37" y="17"/>
                    <a:pt x="35" y="18"/>
                    <a:pt x="34" y="19"/>
                  </a:cubicBezTo>
                  <a:cubicBezTo>
                    <a:pt x="32" y="20"/>
                    <a:pt x="32" y="21"/>
                    <a:pt x="31" y="23"/>
                  </a:cubicBezTo>
                  <a:cubicBezTo>
                    <a:pt x="31" y="24"/>
                    <a:pt x="31" y="26"/>
                    <a:pt x="32" y="28"/>
                  </a:cubicBezTo>
                  <a:cubicBezTo>
                    <a:pt x="33" y="29"/>
                    <a:pt x="38" y="37"/>
                    <a:pt x="42" y="44"/>
                  </a:cubicBezTo>
                  <a:cubicBezTo>
                    <a:pt x="39" y="48"/>
                    <a:pt x="35" y="52"/>
                    <a:pt x="33" y="57"/>
                  </a:cubicBezTo>
                  <a:cubicBezTo>
                    <a:pt x="25" y="55"/>
                    <a:pt x="16" y="52"/>
                    <a:pt x="14" y="52"/>
                  </a:cubicBezTo>
                  <a:cubicBezTo>
                    <a:pt x="12" y="51"/>
                    <a:pt x="11" y="51"/>
                    <a:pt x="9" y="52"/>
                  </a:cubicBezTo>
                  <a:cubicBezTo>
                    <a:pt x="8" y="53"/>
                    <a:pt x="7" y="54"/>
                    <a:pt x="6" y="56"/>
                  </a:cubicBezTo>
                  <a:cubicBezTo>
                    <a:pt x="5" y="57"/>
                    <a:pt x="5" y="59"/>
                    <a:pt x="6" y="61"/>
                  </a:cubicBezTo>
                  <a:cubicBezTo>
                    <a:pt x="6" y="62"/>
                    <a:pt x="7" y="64"/>
                    <a:pt x="9" y="64"/>
                  </a:cubicBezTo>
                  <a:cubicBezTo>
                    <a:pt x="11" y="65"/>
                    <a:pt x="19" y="70"/>
                    <a:pt x="27" y="74"/>
                  </a:cubicBezTo>
                  <a:cubicBezTo>
                    <a:pt x="26" y="79"/>
                    <a:pt x="25" y="84"/>
                    <a:pt x="25" y="89"/>
                  </a:cubicBezTo>
                  <a:cubicBezTo>
                    <a:pt x="17" y="91"/>
                    <a:pt x="7" y="94"/>
                    <a:pt x="5" y="94"/>
                  </a:cubicBezTo>
                  <a:cubicBezTo>
                    <a:pt x="4" y="95"/>
                    <a:pt x="2" y="96"/>
                    <a:pt x="1" y="97"/>
                  </a:cubicBezTo>
                  <a:cubicBezTo>
                    <a:pt x="1" y="99"/>
                    <a:pt x="0" y="100"/>
                    <a:pt x="0" y="102"/>
                  </a:cubicBezTo>
                  <a:cubicBezTo>
                    <a:pt x="1" y="104"/>
                    <a:pt x="2" y="105"/>
                    <a:pt x="3" y="106"/>
                  </a:cubicBezTo>
                  <a:cubicBezTo>
                    <a:pt x="4" y="107"/>
                    <a:pt x="6" y="108"/>
                    <a:pt x="7" y="108"/>
                  </a:cubicBezTo>
                  <a:cubicBezTo>
                    <a:pt x="9" y="108"/>
                    <a:pt x="19" y="107"/>
                    <a:pt x="28" y="107"/>
                  </a:cubicBezTo>
                  <a:cubicBezTo>
                    <a:pt x="29" y="112"/>
                    <a:pt x="31" y="117"/>
                    <a:pt x="34" y="122"/>
                  </a:cubicBezTo>
                  <a:cubicBezTo>
                    <a:pt x="27" y="128"/>
                    <a:pt x="21" y="134"/>
                    <a:pt x="19" y="135"/>
                  </a:cubicBezTo>
                  <a:cubicBezTo>
                    <a:pt x="18" y="137"/>
                    <a:pt x="17" y="138"/>
                    <a:pt x="17" y="140"/>
                  </a:cubicBezTo>
                  <a:cubicBezTo>
                    <a:pt x="17" y="142"/>
                    <a:pt x="18" y="143"/>
                    <a:pt x="19" y="145"/>
                  </a:cubicBezTo>
                  <a:cubicBezTo>
                    <a:pt x="20" y="146"/>
                    <a:pt x="21" y="147"/>
                    <a:pt x="23" y="147"/>
                  </a:cubicBezTo>
                  <a:cubicBezTo>
                    <a:pt x="24" y="147"/>
                    <a:pt x="26" y="147"/>
                    <a:pt x="28" y="146"/>
                  </a:cubicBezTo>
                  <a:cubicBezTo>
                    <a:pt x="29" y="145"/>
                    <a:pt x="37" y="140"/>
                    <a:pt x="44" y="136"/>
                  </a:cubicBezTo>
                  <a:cubicBezTo>
                    <a:pt x="48" y="140"/>
                    <a:pt x="52" y="143"/>
                    <a:pt x="57" y="146"/>
                  </a:cubicBezTo>
                  <a:cubicBezTo>
                    <a:pt x="55" y="154"/>
                    <a:pt x="52" y="163"/>
                    <a:pt x="52" y="164"/>
                  </a:cubicBezTo>
                  <a:cubicBezTo>
                    <a:pt x="51" y="166"/>
                    <a:pt x="51" y="168"/>
                    <a:pt x="52" y="169"/>
                  </a:cubicBezTo>
                  <a:cubicBezTo>
                    <a:pt x="53" y="171"/>
                    <a:pt x="54" y="172"/>
                    <a:pt x="56" y="172"/>
                  </a:cubicBezTo>
                  <a:cubicBezTo>
                    <a:pt x="57" y="173"/>
                    <a:pt x="59" y="173"/>
                    <a:pt x="61" y="173"/>
                  </a:cubicBezTo>
                  <a:cubicBezTo>
                    <a:pt x="62" y="172"/>
                    <a:pt x="64" y="171"/>
                    <a:pt x="64" y="169"/>
                  </a:cubicBezTo>
                  <a:cubicBezTo>
                    <a:pt x="65" y="168"/>
                    <a:pt x="69" y="160"/>
                    <a:pt x="73" y="153"/>
                  </a:cubicBezTo>
                  <a:cubicBezTo>
                    <a:pt x="78" y="155"/>
                    <a:pt x="84" y="155"/>
                    <a:pt x="90" y="155"/>
                  </a:cubicBezTo>
                  <a:cubicBezTo>
                    <a:pt x="92" y="163"/>
                    <a:pt x="94" y="171"/>
                    <a:pt x="94" y="173"/>
                  </a:cubicBezTo>
                  <a:cubicBezTo>
                    <a:pt x="95" y="175"/>
                    <a:pt x="96" y="176"/>
                    <a:pt x="97" y="177"/>
                  </a:cubicBezTo>
                  <a:cubicBezTo>
                    <a:pt x="98" y="178"/>
                    <a:pt x="100" y="178"/>
                    <a:pt x="102" y="178"/>
                  </a:cubicBezTo>
                  <a:cubicBezTo>
                    <a:pt x="104" y="178"/>
                    <a:pt x="105" y="177"/>
                    <a:pt x="106" y="176"/>
                  </a:cubicBezTo>
                  <a:cubicBezTo>
                    <a:pt x="107" y="174"/>
                    <a:pt x="108" y="173"/>
                    <a:pt x="108" y="171"/>
                  </a:cubicBezTo>
                  <a:cubicBezTo>
                    <a:pt x="108" y="169"/>
                    <a:pt x="107" y="161"/>
                    <a:pt x="107" y="153"/>
                  </a:cubicBezTo>
                  <a:cubicBezTo>
                    <a:pt x="113" y="151"/>
                    <a:pt x="118" y="149"/>
                    <a:pt x="123" y="146"/>
                  </a:cubicBezTo>
                  <a:cubicBezTo>
                    <a:pt x="128" y="152"/>
                    <a:pt x="134" y="158"/>
                    <a:pt x="135" y="159"/>
                  </a:cubicBezTo>
                  <a:cubicBezTo>
                    <a:pt x="137" y="161"/>
                    <a:pt x="138" y="161"/>
                    <a:pt x="140" y="161"/>
                  </a:cubicBezTo>
                  <a:cubicBezTo>
                    <a:pt x="141" y="161"/>
                    <a:pt x="143" y="161"/>
                    <a:pt x="144" y="160"/>
                  </a:cubicBezTo>
                  <a:cubicBezTo>
                    <a:pt x="146" y="159"/>
                    <a:pt x="147" y="157"/>
                    <a:pt x="147" y="156"/>
                  </a:cubicBezTo>
                  <a:cubicBezTo>
                    <a:pt x="147" y="154"/>
                    <a:pt x="147" y="152"/>
                    <a:pt x="146" y="151"/>
                  </a:cubicBezTo>
                  <a:cubicBezTo>
                    <a:pt x="145" y="149"/>
                    <a:pt x="140" y="142"/>
                    <a:pt x="136" y="135"/>
                  </a:cubicBezTo>
                  <a:cubicBezTo>
                    <a:pt x="140" y="131"/>
                    <a:pt x="143" y="126"/>
                    <a:pt x="145" y="121"/>
                  </a:cubicBezTo>
                  <a:cubicBezTo>
                    <a:pt x="154" y="124"/>
                    <a:pt x="162" y="126"/>
                    <a:pt x="164" y="127"/>
                  </a:cubicBezTo>
                  <a:cubicBezTo>
                    <a:pt x="166" y="127"/>
                    <a:pt x="168" y="127"/>
                    <a:pt x="169" y="126"/>
                  </a:cubicBezTo>
                  <a:cubicBezTo>
                    <a:pt x="170" y="125"/>
                    <a:pt x="172" y="124"/>
                    <a:pt x="172" y="123"/>
                  </a:cubicBezTo>
                  <a:cubicBezTo>
                    <a:pt x="173" y="121"/>
                    <a:pt x="173" y="119"/>
                    <a:pt x="172" y="118"/>
                  </a:cubicBezTo>
                  <a:cubicBezTo>
                    <a:pt x="172" y="116"/>
                    <a:pt x="171" y="115"/>
                    <a:pt x="169" y="114"/>
                  </a:cubicBezTo>
                  <a:cubicBezTo>
                    <a:pt x="168" y="113"/>
                    <a:pt x="159" y="109"/>
                    <a:pt x="151" y="105"/>
                  </a:cubicBezTo>
                  <a:cubicBezTo>
                    <a:pt x="153" y="100"/>
                    <a:pt x="153" y="94"/>
                    <a:pt x="153" y="89"/>
                  </a:cubicBezTo>
                  <a:cubicBezTo>
                    <a:pt x="162" y="87"/>
                    <a:pt x="171" y="85"/>
                    <a:pt x="173" y="84"/>
                  </a:cubicBezTo>
                  <a:cubicBezTo>
                    <a:pt x="175" y="84"/>
                    <a:pt x="176" y="83"/>
                    <a:pt x="177" y="81"/>
                  </a:cubicBezTo>
                  <a:cubicBezTo>
                    <a:pt x="178" y="80"/>
                    <a:pt x="178" y="78"/>
                    <a:pt x="178" y="76"/>
                  </a:cubicBezTo>
                  <a:cubicBezTo>
                    <a:pt x="178" y="75"/>
                    <a:pt x="177" y="73"/>
                    <a:pt x="175" y="72"/>
                  </a:cubicBezTo>
                  <a:close/>
                  <a:moveTo>
                    <a:pt x="96" y="137"/>
                  </a:moveTo>
                  <a:cubicBezTo>
                    <a:pt x="71" y="141"/>
                    <a:pt x="47" y="122"/>
                    <a:pt x="43" y="96"/>
                  </a:cubicBezTo>
                  <a:cubicBezTo>
                    <a:pt x="39" y="69"/>
                    <a:pt x="57" y="45"/>
                    <a:pt x="82" y="41"/>
                  </a:cubicBezTo>
                  <a:cubicBezTo>
                    <a:pt x="108" y="38"/>
                    <a:pt x="131" y="56"/>
                    <a:pt x="135" y="83"/>
                  </a:cubicBezTo>
                  <a:cubicBezTo>
                    <a:pt x="139" y="109"/>
                    <a:pt x="121" y="133"/>
                    <a:pt x="96" y="137"/>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4" name="Google Shape;4184;p62"/>
            <p:cNvSpPr/>
            <p:nvPr/>
          </p:nvSpPr>
          <p:spPr>
            <a:xfrm>
              <a:off x="1702" y="2286"/>
              <a:ext cx="82" cy="82"/>
            </a:xfrm>
            <a:custGeom>
              <a:avLst/>
              <a:gdLst/>
              <a:ahLst/>
              <a:cxnLst/>
              <a:rect l="l" t="t" r="r" b="b"/>
              <a:pathLst>
                <a:path w="68" h="68" extrusionOk="0">
                  <a:moveTo>
                    <a:pt x="30" y="3"/>
                  </a:moveTo>
                  <a:cubicBezTo>
                    <a:pt x="12" y="5"/>
                    <a:pt x="0" y="21"/>
                    <a:pt x="3" y="39"/>
                  </a:cubicBezTo>
                  <a:cubicBezTo>
                    <a:pt x="5" y="56"/>
                    <a:pt x="21" y="68"/>
                    <a:pt x="39" y="66"/>
                  </a:cubicBezTo>
                  <a:cubicBezTo>
                    <a:pt x="56" y="63"/>
                    <a:pt x="68" y="47"/>
                    <a:pt x="66" y="30"/>
                  </a:cubicBezTo>
                  <a:cubicBezTo>
                    <a:pt x="63" y="12"/>
                    <a:pt x="47" y="0"/>
                    <a:pt x="30" y="3"/>
                  </a:cubicBezTo>
                  <a:close/>
                  <a:moveTo>
                    <a:pt x="36" y="50"/>
                  </a:moveTo>
                  <a:cubicBezTo>
                    <a:pt x="28" y="51"/>
                    <a:pt x="20" y="45"/>
                    <a:pt x="18" y="36"/>
                  </a:cubicBezTo>
                  <a:cubicBezTo>
                    <a:pt x="17" y="28"/>
                    <a:pt x="23" y="20"/>
                    <a:pt x="32" y="18"/>
                  </a:cubicBezTo>
                  <a:cubicBezTo>
                    <a:pt x="41" y="17"/>
                    <a:pt x="49" y="23"/>
                    <a:pt x="50" y="32"/>
                  </a:cubicBezTo>
                  <a:cubicBezTo>
                    <a:pt x="51" y="41"/>
                    <a:pt x="45" y="49"/>
                    <a:pt x="36" y="50"/>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5" name="Google Shape;4185;p62"/>
            <p:cNvSpPr/>
            <p:nvPr/>
          </p:nvSpPr>
          <p:spPr>
            <a:xfrm>
              <a:off x="1818" y="2078"/>
              <a:ext cx="179" cy="181"/>
            </a:xfrm>
            <a:custGeom>
              <a:avLst/>
              <a:gdLst/>
              <a:ahLst/>
              <a:cxnLst/>
              <a:rect l="l" t="t" r="r" b="b"/>
              <a:pathLst>
                <a:path w="149" h="151" extrusionOk="0">
                  <a:moveTo>
                    <a:pt x="146" y="84"/>
                  </a:moveTo>
                  <a:cubicBezTo>
                    <a:pt x="143" y="83"/>
                    <a:pt x="141" y="82"/>
                    <a:pt x="139" y="82"/>
                  </a:cubicBezTo>
                  <a:cubicBezTo>
                    <a:pt x="137" y="81"/>
                    <a:pt x="135" y="81"/>
                    <a:pt x="133" y="80"/>
                  </a:cubicBezTo>
                  <a:cubicBezTo>
                    <a:pt x="132" y="80"/>
                    <a:pt x="132" y="80"/>
                    <a:pt x="131" y="80"/>
                  </a:cubicBezTo>
                  <a:cubicBezTo>
                    <a:pt x="131" y="78"/>
                    <a:pt x="131" y="77"/>
                    <a:pt x="131" y="75"/>
                  </a:cubicBezTo>
                  <a:cubicBezTo>
                    <a:pt x="131" y="74"/>
                    <a:pt x="131" y="72"/>
                    <a:pt x="131" y="71"/>
                  </a:cubicBezTo>
                  <a:cubicBezTo>
                    <a:pt x="132" y="71"/>
                    <a:pt x="132" y="71"/>
                    <a:pt x="133" y="70"/>
                  </a:cubicBezTo>
                  <a:cubicBezTo>
                    <a:pt x="135" y="70"/>
                    <a:pt x="137" y="69"/>
                    <a:pt x="139" y="69"/>
                  </a:cubicBezTo>
                  <a:cubicBezTo>
                    <a:pt x="141" y="68"/>
                    <a:pt x="143" y="68"/>
                    <a:pt x="146" y="67"/>
                  </a:cubicBezTo>
                  <a:cubicBezTo>
                    <a:pt x="148" y="66"/>
                    <a:pt x="149" y="64"/>
                    <a:pt x="149" y="62"/>
                  </a:cubicBezTo>
                  <a:cubicBezTo>
                    <a:pt x="148" y="60"/>
                    <a:pt x="146" y="58"/>
                    <a:pt x="144" y="59"/>
                  </a:cubicBezTo>
                  <a:cubicBezTo>
                    <a:pt x="142" y="59"/>
                    <a:pt x="140" y="59"/>
                    <a:pt x="137" y="59"/>
                  </a:cubicBezTo>
                  <a:cubicBezTo>
                    <a:pt x="135" y="59"/>
                    <a:pt x="133" y="60"/>
                    <a:pt x="131" y="60"/>
                  </a:cubicBezTo>
                  <a:cubicBezTo>
                    <a:pt x="130" y="60"/>
                    <a:pt x="130" y="60"/>
                    <a:pt x="129" y="60"/>
                  </a:cubicBezTo>
                  <a:cubicBezTo>
                    <a:pt x="128" y="57"/>
                    <a:pt x="127" y="54"/>
                    <a:pt x="126" y="52"/>
                  </a:cubicBezTo>
                  <a:cubicBezTo>
                    <a:pt x="127" y="51"/>
                    <a:pt x="127" y="51"/>
                    <a:pt x="128" y="51"/>
                  </a:cubicBezTo>
                  <a:cubicBezTo>
                    <a:pt x="129" y="49"/>
                    <a:pt x="131" y="48"/>
                    <a:pt x="133" y="47"/>
                  </a:cubicBezTo>
                  <a:cubicBezTo>
                    <a:pt x="135" y="46"/>
                    <a:pt x="137" y="44"/>
                    <a:pt x="139" y="43"/>
                  </a:cubicBezTo>
                  <a:cubicBezTo>
                    <a:pt x="140" y="42"/>
                    <a:pt x="141" y="39"/>
                    <a:pt x="140" y="38"/>
                  </a:cubicBezTo>
                  <a:cubicBezTo>
                    <a:pt x="139" y="36"/>
                    <a:pt x="136" y="35"/>
                    <a:pt x="134" y="36"/>
                  </a:cubicBezTo>
                  <a:cubicBezTo>
                    <a:pt x="132" y="37"/>
                    <a:pt x="130" y="38"/>
                    <a:pt x="128" y="39"/>
                  </a:cubicBezTo>
                  <a:cubicBezTo>
                    <a:pt x="126" y="39"/>
                    <a:pt x="124" y="40"/>
                    <a:pt x="122" y="41"/>
                  </a:cubicBezTo>
                  <a:cubicBezTo>
                    <a:pt x="122" y="41"/>
                    <a:pt x="121" y="42"/>
                    <a:pt x="121" y="42"/>
                  </a:cubicBezTo>
                  <a:cubicBezTo>
                    <a:pt x="119" y="40"/>
                    <a:pt x="117" y="38"/>
                    <a:pt x="115" y="36"/>
                  </a:cubicBezTo>
                  <a:cubicBezTo>
                    <a:pt x="115" y="35"/>
                    <a:pt x="116" y="34"/>
                    <a:pt x="116" y="34"/>
                  </a:cubicBezTo>
                  <a:cubicBezTo>
                    <a:pt x="117" y="32"/>
                    <a:pt x="119" y="30"/>
                    <a:pt x="120" y="29"/>
                  </a:cubicBezTo>
                  <a:cubicBezTo>
                    <a:pt x="121" y="27"/>
                    <a:pt x="122" y="25"/>
                    <a:pt x="124" y="23"/>
                  </a:cubicBezTo>
                  <a:cubicBezTo>
                    <a:pt x="125" y="21"/>
                    <a:pt x="124" y="19"/>
                    <a:pt x="123" y="17"/>
                  </a:cubicBezTo>
                  <a:cubicBezTo>
                    <a:pt x="121" y="16"/>
                    <a:pt x="119" y="16"/>
                    <a:pt x="117" y="18"/>
                  </a:cubicBezTo>
                  <a:cubicBezTo>
                    <a:pt x="115" y="19"/>
                    <a:pt x="114" y="21"/>
                    <a:pt x="112" y="22"/>
                  </a:cubicBezTo>
                  <a:cubicBezTo>
                    <a:pt x="111" y="24"/>
                    <a:pt x="109" y="25"/>
                    <a:pt x="108" y="27"/>
                  </a:cubicBezTo>
                  <a:cubicBezTo>
                    <a:pt x="107" y="27"/>
                    <a:pt x="107" y="28"/>
                    <a:pt x="106" y="28"/>
                  </a:cubicBezTo>
                  <a:cubicBezTo>
                    <a:pt x="104" y="27"/>
                    <a:pt x="102" y="25"/>
                    <a:pt x="99" y="24"/>
                  </a:cubicBezTo>
                  <a:cubicBezTo>
                    <a:pt x="99" y="23"/>
                    <a:pt x="99" y="23"/>
                    <a:pt x="100" y="22"/>
                  </a:cubicBezTo>
                  <a:cubicBezTo>
                    <a:pt x="100" y="20"/>
                    <a:pt x="101" y="18"/>
                    <a:pt x="101" y="16"/>
                  </a:cubicBezTo>
                  <a:cubicBezTo>
                    <a:pt x="102" y="14"/>
                    <a:pt x="102" y="12"/>
                    <a:pt x="103" y="9"/>
                  </a:cubicBezTo>
                  <a:cubicBezTo>
                    <a:pt x="103" y="7"/>
                    <a:pt x="102" y="5"/>
                    <a:pt x="100" y="4"/>
                  </a:cubicBezTo>
                  <a:cubicBezTo>
                    <a:pt x="98" y="4"/>
                    <a:pt x="96" y="4"/>
                    <a:pt x="95" y="6"/>
                  </a:cubicBezTo>
                  <a:cubicBezTo>
                    <a:pt x="94" y="9"/>
                    <a:pt x="93" y="11"/>
                    <a:pt x="92" y="13"/>
                  </a:cubicBezTo>
                  <a:cubicBezTo>
                    <a:pt x="91" y="15"/>
                    <a:pt x="90" y="16"/>
                    <a:pt x="89" y="18"/>
                  </a:cubicBezTo>
                  <a:cubicBezTo>
                    <a:pt x="89" y="19"/>
                    <a:pt x="89" y="19"/>
                    <a:pt x="88" y="20"/>
                  </a:cubicBezTo>
                  <a:cubicBezTo>
                    <a:pt x="86" y="19"/>
                    <a:pt x="83" y="19"/>
                    <a:pt x="80" y="19"/>
                  </a:cubicBezTo>
                  <a:cubicBezTo>
                    <a:pt x="80" y="18"/>
                    <a:pt x="80" y="17"/>
                    <a:pt x="80" y="17"/>
                  </a:cubicBezTo>
                  <a:cubicBezTo>
                    <a:pt x="80" y="15"/>
                    <a:pt x="79" y="13"/>
                    <a:pt x="79" y="10"/>
                  </a:cubicBezTo>
                  <a:cubicBezTo>
                    <a:pt x="79" y="8"/>
                    <a:pt x="79" y="6"/>
                    <a:pt x="79" y="4"/>
                  </a:cubicBezTo>
                  <a:cubicBezTo>
                    <a:pt x="78" y="1"/>
                    <a:pt x="77" y="0"/>
                    <a:pt x="74" y="0"/>
                  </a:cubicBezTo>
                  <a:cubicBezTo>
                    <a:pt x="72" y="0"/>
                    <a:pt x="70" y="1"/>
                    <a:pt x="70" y="4"/>
                  </a:cubicBezTo>
                  <a:cubicBezTo>
                    <a:pt x="70" y="6"/>
                    <a:pt x="70" y="8"/>
                    <a:pt x="70" y="10"/>
                  </a:cubicBezTo>
                  <a:cubicBezTo>
                    <a:pt x="69" y="13"/>
                    <a:pt x="69" y="15"/>
                    <a:pt x="69" y="17"/>
                  </a:cubicBezTo>
                  <a:cubicBezTo>
                    <a:pt x="69" y="17"/>
                    <a:pt x="69" y="18"/>
                    <a:pt x="69" y="19"/>
                  </a:cubicBezTo>
                  <a:cubicBezTo>
                    <a:pt x="66" y="19"/>
                    <a:pt x="63" y="19"/>
                    <a:pt x="60" y="20"/>
                  </a:cubicBezTo>
                  <a:cubicBezTo>
                    <a:pt x="60" y="19"/>
                    <a:pt x="60" y="19"/>
                    <a:pt x="59" y="18"/>
                  </a:cubicBezTo>
                  <a:cubicBezTo>
                    <a:pt x="59" y="16"/>
                    <a:pt x="58" y="15"/>
                    <a:pt x="57" y="13"/>
                  </a:cubicBezTo>
                  <a:cubicBezTo>
                    <a:pt x="56" y="11"/>
                    <a:pt x="55" y="9"/>
                    <a:pt x="54" y="6"/>
                  </a:cubicBezTo>
                  <a:cubicBezTo>
                    <a:pt x="53" y="4"/>
                    <a:pt x="51" y="4"/>
                    <a:pt x="49" y="4"/>
                  </a:cubicBezTo>
                  <a:cubicBezTo>
                    <a:pt x="47" y="5"/>
                    <a:pt x="45" y="7"/>
                    <a:pt x="46" y="9"/>
                  </a:cubicBezTo>
                  <a:cubicBezTo>
                    <a:pt x="47" y="12"/>
                    <a:pt x="47" y="14"/>
                    <a:pt x="48" y="16"/>
                  </a:cubicBezTo>
                  <a:cubicBezTo>
                    <a:pt x="48" y="18"/>
                    <a:pt x="49" y="20"/>
                    <a:pt x="49" y="22"/>
                  </a:cubicBezTo>
                  <a:cubicBezTo>
                    <a:pt x="49" y="23"/>
                    <a:pt x="50" y="23"/>
                    <a:pt x="50" y="24"/>
                  </a:cubicBezTo>
                  <a:cubicBezTo>
                    <a:pt x="47" y="25"/>
                    <a:pt x="45" y="27"/>
                    <a:pt x="42" y="28"/>
                  </a:cubicBezTo>
                  <a:cubicBezTo>
                    <a:pt x="42" y="28"/>
                    <a:pt x="41" y="27"/>
                    <a:pt x="41" y="27"/>
                  </a:cubicBezTo>
                  <a:cubicBezTo>
                    <a:pt x="39" y="25"/>
                    <a:pt x="38" y="24"/>
                    <a:pt x="36" y="22"/>
                  </a:cubicBezTo>
                  <a:cubicBezTo>
                    <a:pt x="35" y="21"/>
                    <a:pt x="33" y="19"/>
                    <a:pt x="32" y="18"/>
                  </a:cubicBezTo>
                  <a:cubicBezTo>
                    <a:pt x="30" y="16"/>
                    <a:pt x="28" y="16"/>
                    <a:pt x="26" y="17"/>
                  </a:cubicBezTo>
                  <a:cubicBezTo>
                    <a:pt x="24" y="19"/>
                    <a:pt x="24" y="21"/>
                    <a:pt x="25" y="23"/>
                  </a:cubicBezTo>
                  <a:cubicBezTo>
                    <a:pt x="27" y="25"/>
                    <a:pt x="28" y="27"/>
                    <a:pt x="29" y="29"/>
                  </a:cubicBezTo>
                  <a:cubicBezTo>
                    <a:pt x="30" y="30"/>
                    <a:pt x="31" y="32"/>
                    <a:pt x="33" y="34"/>
                  </a:cubicBezTo>
                  <a:cubicBezTo>
                    <a:pt x="33" y="34"/>
                    <a:pt x="33" y="35"/>
                    <a:pt x="34" y="36"/>
                  </a:cubicBezTo>
                  <a:cubicBezTo>
                    <a:pt x="32" y="38"/>
                    <a:pt x="30" y="40"/>
                    <a:pt x="28" y="42"/>
                  </a:cubicBezTo>
                  <a:cubicBezTo>
                    <a:pt x="28" y="42"/>
                    <a:pt x="27" y="41"/>
                    <a:pt x="26" y="41"/>
                  </a:cubicBezTo>
                  <a:cubicBezTo>
                    <a:pt x="25" y="40"/>
                    <a:pt x="23" y="39"/>
                    <a:pt x="21" y="39"/>
                  </a:cubicBezTo>
                  <a:cubicBezTo>
                    <a:pt x="19" y="38"/>
                    <a:pt x="17" y="37"/>
                    <a:pt x="14" y="36"/>
                  </a:cubicBezTo>
                  <a:cubicBezTo>
                    <a:pt x="13" y="35"/>
                    <a:pt x="10" y="36"/>
                    <a:pt x="9" y="38"/>
                  </a:cubicBezTo>
                  <a:cubicBezTo>
                    <a:pt x="8" y="39"/>
                    <a:pt x="9" y="42"/>
                    <a:pt x="10" y="43"/>
                  </a:cubicBezTo>
                  <a:cubicBezTo>
                    <a:pt x="12" y="44"/>
                    <a:pt x="14" y="46"/>
                    <a:pt x="16" y="47"/>
                  </a:cubicBezTo>
                  <a:cubicBezTo>
                    <a:pt x="18" y="48"/>
                    <a:pt x="19" y="49"/>
                    <a:pt x="21" y="51"/>
                  </a:cubicBezTo>
                  <a:cubicBezTo>
                    <a:pt x="21" y="51"/>
                    <a:pt x="22" y="51"/>
                    <a:pt x="23" y="52"/>
                  </a:cubicBezTo>
                  <a:cubicBezTo>
                    <a:pt x="21" y="54"/>
                    <a:pt x="20" y="57"/>
                    <a:pt x="20" y="60"/>
                  </a:cubicBezTo>
                  <a:cubicBezTo>
                    <a:pt x="19" y="60"/>
                    <a:pt x="18" y="60"/>
                    <a:pt x="18" y="60"/>
                  </a:cubicBezTo>
                  <a:cubicBezTo>
                    <a:pt x="16" y="60"/>
                    <a:pt x="14" y="59"/>
                    <a:pt x="11" y="59"/>
                  </a:cubicBezTo>
                  <a:cubicBezTo>
                    <a:pt x="9" y="59"/>
                    <a:pt x="7" y="59"/>
                    <a:pt x="5" y="59"/>
                  </a:cubicBezTo>
                  <a:cubicBezTo>
                    <a:pt x="2" y="58"/>
                    <a:pt x="1" y="60"/>
                    <a:pt x="0" y="62"/>
                  </a:cubicBezTo>
                  <a:cubicBezTo>
                    <a:pt x="0" y="64"/>
                    <a:pt x="1" y="66"/>
                    <a:pt x="3" y="67"/>
                  </a:cubicBezTo>
                  <a:cubicBezTo>
                    <a:pt x="5" y="68"/>
                    <a:pt x="8" y="68"/>
                    <a:pt x="10" y="69"/>
                  </a:cubicBezTo>
                  <a:cubicBezTo>
                    <a:pt x="12" y="69"/>
                    <a:pt x="14" y="70"/>
                    <a:pt x="16" y="70"/>
                  </a:cubicBezTo>
                  <a:cubicBezTo>
                    <a:pt x="16" y="71"/>
                    <a:pt x="17" y="71"/>
                    <a:pt x="18" y="71"/>
                  </a:cubicBezTo>
                  <a:cubicBezTo>
                    <a:pt x="18" y="72"/>
                    <a:pt x="18" y="74"/>
                    <a:pt x="18" y="75"/>
                  </a:cubicBezTo>
                  <a:cubicBezTo>
                    <a:pt x="18" y="77"/>
                    <a:pt x="18" y="78"/>
                    <a:pt x="18" y="80"/>
                  </a:cubicBezTo>
                  <a:cubicBezTo>
                    <a:pt x="17" y="80"/>
                    <a:pt x="16" y="80"/>
                    <a:pt x="16" y="80"/>
                  </a:cubicBezTo>
                  <a:cubicBezTo>
                    <a:pt x="14" y="81"/>
                    <a:pt x="12" y="81"/>
                    <a:pt x="10" y="82"/>
                  </a:cubicBezTo>
                  <a:cubicBezTo>
                    <a:pt x="8" y="82"/>
                    <a:pt x="5" y="83"/>
                    <a:pt x="3" y="84"/>
                  </a:cubicBezTo>
                  <a:cubicBezTo>
                    <a:pt x="1" y="84"/>
                    <a:pt x="0" y="86"/>
                    <a:pt x="0" y="88"/>
                  </a:cubicBezTo>
                  <a:cubicBezTo>
                    <a:pt x="1" y="90"/>
                    <a:pt x="2" y="92"/>
                    <a:pt x="5" y="92"/>
                  </a:cubicBezTo>
                  <a:cubicBezTo>
                    <a:pt x="7" y="92"/>
                    <a:pt x="9" y="91"/>
                    <a:pt x="11" y="91"/>
                  </a:cubicBezTo>
                  <a:cubicBezTo>
                    <a:pt x="14" y="91"/>
                    <a:pt x="16" y="91"/>
                    <a:pt x="18" y="91"/>
                  </a:cubicBezTo>
                  <a:cubicBezTo>
                    <a:pt x="18" y="91"/>
                    <a:pt x="19" y="91"/>
                    <a:pt x="20" y="91"/>
                  </a:cubicBezTo>
                  <a:cubicBezTo>
                    <a:pt x="20" y="93"/>
                    <a:pt x="21" y="96"/>
                    <a:pt x="23" y="99"/>
                  </a:cubicBezTo>
                  <a:cubicBezTo>
                    <a:pt x="22" y="99"/>
                    <a:pt x="21" y="99"/>
                    <a:pt x="21" y="100"/>
                  </a:cubicBezTo>
                  <a:cubicBezTo>
                    <a:pt x="19" y="101"/>
                    <a:pt x="18" y="102"/>
                    <a:pt x="16" y="103"/>
                  </a:cubicBezTo>
                  <a:cubicBezTo>
                    <a:pt x="14" y="105"/>
                    <a:pt x="12" y="106"/>
                    <a:pt x="10" y="107"/>
                  </a:cubicBezTo>
                  <a:cubicBezTo>
                    <a:pt x="9" y="109"/>
                    <a:pt x="8" y="111"/>
                    <a:pt x="9" y="113"/>
                  </a:cubicBezTo>
                  <a:cubicBezTo>
                    <a:pt x="10" y="115"/>
                    <a:pt x="13" y="116"/>
                    <a:pt x="14" y="115"/>
                  </a:cubicBezTo>
                  <a:cubicBezTo>
                    <a:pt x="17" y="114"/>
                    <a:pt x="19" y="113"/>
                    <a:pt x="21" y="112"/>
                  </a:cubicBezTo>
                  <a:cubicBezTo>
                    <a:pt x="23" y="111"/>
                    <a:pt x="25" y="110"/>
                    <a:pt x="26" y="109"/>
                  </a:cubicBezTo>
                  <a:cubicBezTo>
                    <a:pt x="27" y="109"/>
                    <a:pt x="28" y="109"/>
                    <a:pt x="28" y="108"/>
                  </a:cubicBezTo>
                  <a:cubicBezTo>
                    <a:pt x="30" y="111"/>
                    <a:pt x="32" y="113"/>
                    <a:pt x="34" y="115"/>
                  </a:cubicBezTo>
                  <a:cubicBezTo>
                    <a:pt x="33" y="116"/>
                    <a:pt x="33" y="116"/>
                    <a:pt x="33" y="117"/>
                  </a:cubicBezTo>
                  <a:cubicBezTo>
                    <a:pt x="31" y="118"/>
                    <a:pt x="30" y="120"/>
                    <a:pt x="29" y="122"/>
                  </a:cubicBezTo>
                  <a:cubicBezTo>
                    <a:pt x="28" y="124"/>
                    <a:pt x="27" y="126"/>
                    <a:pt x="25" y="128"/>
                  </a:cubicBezTo>
                  <a:cubicBezTo>
                    <a:pt x="24" y="129"/>
                    <a:pt x="24" y="132"/>
                    <a:pt x="26" y="133"/>
                  </a:cubicBezTo>
                  <a:cubicBezTo>
                    <a:pt x="28" y="134"/>
                    <a:pt x="30" y="134"/>
                    <a:pt x="32" y="133"/>
                  </a:cubicBezTo>
                  <a:cubicBezTo>
                    <a:pt x="33" y="131"/>
                    <a:pt x="35" y="130"/>
                    <a:pt x="36" y="128"/>
                  </a:cubicBezTo>
                  <a:cubicBezTo>
                    <a:pt x="38" y="127"/>
                    <a:pt x="39" y="125"/>
                    <a:pt x="41" y="124"/>
                  </a:cubicBezTo>
                  <a:cubicBezTo>
                    <a:pt x="41" y="123"/>
                    <a:pt x="42" y="123"/>
                    <a:pt x="42" y="122"/>
                  </a:cubicBezTo>
                  <a:cubicBezTo>
                    <a:pt x="45" y="124"/>
                    <a:pt x="47" y="125"/>
                    <a:pt x="50" y="127"/>
                  </a:cubicBezTo>
                  <a:cubicBezTo>
                    <a:pt x="50" y="127"/>
                    <a:pt x="49" y="128"/>
                    <a:pt x="49" y="129"/>
                  </a:cubicBezTo>
                  <a:cubicBezTo>
                    <a:pt x="49" y="130"/>
                    <a:pt x="48" y="132"/>
                    <a:pt x="48" y="135"/>
                  </a:cubicBezTo>
                  <a:cubicBezTo>
                    <a:pt x="47" y="137"/>
                    <a:pt x="47" y="139"/>
                    <a:pt x="46" y="141"/>
                  </a:cubicBezTo>
                  <a:cubicBezTo>
                    <a:pt x="45" y="143"/>
                    <a:pt x="47" y="145"/>
                    <a:pt x="49" y="146"/>
                  </a:cubicBezTo>
                  <a:cubicBezTo>
                    <a:pt x="51" y="147"/>
                    <a:pt x="53" y="146"/>
                    <a:pt x="54" y="144"/>
                  </a:cubicBezTo>
                  <a:cubicBezTo>
                    <a:pt x="55" y="142"/>
                    <a:pt x="56" y="140"/>
                    <a:pt x="57" y="138"/>
                  </a:cubicBezTo>
                  <a:cubicBezTo>
                    <a:pt x="58" y="136"/>
                    <a:pt x="59" y="134"/>
                    <a:pt x="59" y="132"/>
                  </a:cubicBezTo>
                  <a:cubicBezTo>
                    <a:pt x="60" y="132"/>
                    <a:pt x="60" y="131"/>
                    <a:pt x="60" y="130"/>
                  </a:cubicBezTo>
                  <a:cubicBezTo>
                    <a:pt x="63" y="131"/>
                    <a:pt x="66" y="132"/>
                    <a:pt x="69" y="132"/>
                  </a:cubicBezTo>
                  <a:cubicBezTo>
                    <a:pt x="69" y="133"/>
                    <a:pt x="69" y="133"/>
                    <a:pt x="69" y="134"/>
                  </a:cubicBezTo>
                  <a:cubicBezTo>
                    <a:pt x="69" y="136"/>
                    <a:pt x="69" y="138"/>
                    <a:pt x="70" y="140"/>
                  </a:cubicBezTo>
                  <a:cubicBezTo>
                    <a:pt x="70" y="142"/>
                    <a:pt x="70" y="145"/>
                    <a:pt x="70" y="147"/>
                  </a:cubicBezTo>
                  <a:cubicBezTo>
                    <a:pt x="70" y="149"/>
                    <a:pt x="72" y="151"/>
                    <a:pt x="74" y="151"/>
                  </a:cubicBezTo>
                  <a:cubicBezTo>
                    <a:pt x="77" y="151"/>
                    <a:pt x="78" y="149"/>
                    <a:pt x="79" y="147"/>
                  </a:cubicBezTo>
                  <a:cubicBezTo>
                    <a:pt x="79" y="145"/>
                    <a:pt x="79" y="142"/>
                    <a:pt x="79" y="140"/>
                  </a:cubicBezTo>
                  <a:cubicBezTo>
                    <a:pt x="79" y="138"/>
                    <a:pt x="80" y="136"/>
                    <a:pt x="80" y="134"/>
                  </a:cubicBezTo>
                  <a:cubicBezTo>
                    <a:pt x="80" y="133"/>
                    <a:pt x="80" y="133"/>
                    <a:pt x="80" y="132"/>
                  </a:cubicBezTo>
                  <a:cubicBezTo>
                    <a:pt x="83" y="132"/>
                    <a:pt x="86" y="131"/>
                    <a:pt x="88" y="130"/>
                  </a:cubicBezTo>
                  <a:cubicBezTo>
                    <a:pt x="89" y="131"/>
                    <a:pt x="89" y="132"/>
                    <a:pt x="89" y="132"/>
                  </a:cubicBezTo>
                  <a:cubicBezTo>
                    <a:pt x="90" y="134"/>
                    <a:pt x="91" y="136"/>
                    <a:pt x="92" y="138"/>
                  </a:cubicBezTo>
                  <a:cubicBezTo>
                    <a:pt x="93" y="140"/>
                    <a:pt x="94" y="142"/>
                    <a:pt x="95" y="144"/>
                  </a:cubicBezTo>
                  <a:cubicBezTo>
                    <a:pt x="96" y="146"/>
                    <a:pt x="98" y="147"/>
                    <a:pt x="100" y="146"/>
                  </a:cubicBezTo>
                  <a:cubicBezTo>
                    <a:pt x="102" y="145"/>
                    <a:pt x="103" y="143"/>
                    <a:pt x="103" y="141"/>
                  </a:cubicBezTo>
                  <a:cubicBezTo>
                    <a:pt x="102" y="139"/>
                    <a:pt x="102" y="137"/>
                    <a:pt x="101" y="135"/>
                  </a:cubicBezTo>
                  <a:cubicBezTo>
                    <a:pt x="101" y="132"/>
                    <a:pt x="100" y="130"/>
                    <a:pt x="100" y="129"/>
                  </a:cubicBezTo>
                  <a:cubicBezTo>
                    <a:pt x="99" y="128"/>
                    <a:pt x="99" y="127"/>
                    <a:pt x="99" y="127"/>
                  </a:cubicBezTo>
                  <a:cubicBezTo>
                    <a:pt x="102" y="125"/>
                    <a:pt x="104" y="124"/>
                    <a:pt x="106" y="122"/>
                  </a:cubicBezTo>
                  <a:cubicBezTo>
                    <a:pt x="107" y="123"/>
                    <a:pt x="107" y="123"/>
                    <a:pt x="108" y="124"/>
                  </a:cubicBezTo>
                  <a:cubicBezTo>
                    <a:pt x="109" y="125"/>
                    <a:pt x="111" y="127"/>
                    <a:pt x="112" y="128"/>
                  </a:cubicBezTo>
                  <a:cubicBezTo>
                    <a:pt x="114" y="130"/>
                    <a:pt x="115" y="131"/>
                    <a:pt x="117" y="133"/>
                  </a:cubicBezTo>
                  <a:cubicBezTo>
                    <a:pt x="119" y="134"/>
                    <a:pt x="121" y="134"/>
                    <a:pt x="123" y="133"/>
                  </a:cubicBezTo>
                  <a:cubicBezTo>
                    <a:pt x="124" y="132"/>
                    <a:pt x="125" y="129"/>
                    <a:pt x="124" y="128"/>
                  </a:cubicBezTo>
                  <a:cubicBezTo>
                    <a:pt x="122" y="126"/>
                    <a:pt x="121" y="124"/>
                    <a:pt x="120" y="122"/>
                  </a:cubicBezTo>
                  <a:cubicBezTo>
                    <a:pt x="119" y="120"/>
                    <a:pt x="117" y="118"/>
                    <a:pt x="116" y="117"/>
                  </a:cubicBezTo>
                  <a:cubicBezTo>
                    <a:pt x="116" y="116"/>
                    <a:pt x="115" y="116"/>
                    <a:pt x="115" y="115"/>
                  </a:cubicBezTo>
                  <a:cubicBezTo>
                    <a:pt x="117" y="113"/>
                    <a:pt x="119" y="111"/>
                    <a:pt x="121" y="108"/>
                  </a:cubicBezTo>
                  <a:cubicBezTo>
                    <a:pt x="121" y="109"/>
                    <a:pt x="122" y="109"/>
                    <a:pt x="122" y="109"/>
                  </a:cubicBezTo>
                  <a:cubicBezTo>
                    <a:pt x="124" y="110"/>
                    <a:pt x="126" y="111"/>
                    <a:pt x="128" y="112"/>
                  </a:cubicBezTo>
                  <a:cubicBezTo>
                    <a:pt x="130" y="113"/>
                    <a:pt x="132" y="114"/>
                    <a:pt x="134" y="115"/>
                  </a:cubicBezTo>
                  <a:cubicBezTo>
                    <a:pt x="136" y="116"/>
                    <a:pt x="139" y="115"/>
                    <a:pt x="140" y="113"/>
                  </a:cubicBezTo>
                  <a:cubicBezTo>
                    <a:pt x="141" y="111"/>
                    <a:pt x="140" y="109"/>
                    <a:pt x="139" y="107"/>
                  </a:cubicBezTo>
                  <a:cubicBezTo>
                    <a:pt x="137" y="106"/>
                    <a:pt x="135" y="105"/>
                    <a:pt x="133" y="103"/>
                  </a:cubicBezTo>
                  <a:cubicBezTo>
                    <a:pt x="131" y="102"/>
                    <a:pt x="129" y="101"/>
                    <a:pt x="128" y="100"/>
                  </a:cubicBezTo>
                  <a:cubicBezTo>
                    <a:pt x="127" y="99"/>
                    <a:pt x="127" y="99"/>
                    <a:pt x="126" y="99"/>
                  </a:cubicBezTo>
                  <a:cubicBezTo>
                    <a:pt x="127" y="96"/>
                    <a:pt x="128" y="93"/>
                    <a:pt x="129" y="91"/>
                  </a:cubicBezTo>
                  <a:cubicBezTo>
                    <a:pt x="130" y="91"/>
                    <a:pt x="130" y="91"/>
                    <a:pt x="131" y="91"/>
                  </a:cubicBezTo>
                  <a:cubicBezTo>
                    <a:pt x="133" y="91"/>
                    <a:pt x="135" y="91"/>
                    <a:pt x="137" y="91"/>
                  </a:cubicBezTo>
                  <a:cubicBezTo>
                    <a:pt x="140" y="91"/>
                    <a:pt x="142" y="92"/>
                    <a:pt x="144" y="92"/>
                  </a:cubicBezTo>
                  <a:cubicBezTo>
                    <a:pt x="146" y="92"/>
                    <a:pt x="148" y="90"/>
                    <a:pt x="149" y="88"/>
                  </a:cubicBezTo>
                  <a:cubicBezTo>
                    <a:pt x="149" y="86"/>
                    <a:pt x="148" y="84"/>
                    <a:pt x="146" y="84"/>
                  </a:cubicBezTo>
                  <a:close/>
                  <a:moveTo>
                    <a:pt x="89" y="75"/>
                  </a:moveTo>
                  <a:cubicBezTo>
                    <a:pt x="89" y="83"/>
                    <a:pt x="82" y="89"/>
                    <a:pt x="74" y="89"/>
                  </a:cubicBezTo>
                  <a:cubicBezTo>
                    <a:pt x="67" y="89"/>
                    <a:pt x="60" y="83"/>
                    <a:pt x="60" y="75"/>
                  </a:cubicBezTo>
                  <a:cubicBezTo>
                    <a:pt x="60" y="67"/>
                    <a:pt x="67" y="61"/>
                    <a:pt x="74" y="61"/>
                  </a:cubicBezTo>
                  <a:cubicBezTo>
                    <a:pt x="82" y="61"/>
                    <a:pt x="89" y="67"/>
                    <a:pt x="89" y="75"/>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6" name="Google Shape;4186;p62"/>
            <p:cNvSpPr/>
            <p:nvPr/>
          </p:nvSpPr>
          <p:spPr>
            <a:xfrm>
              <a:off x="3162" y="733"/>
              <a:ext cx="1074" cy="1076"/>
            </a:xfrm>
            <a:custGeom>
              <a:avLst/>
              <a:gdLst/>
              <a:ahLst/>
              <a:cxnLst/>
              <a:rect l="l" t="t" r="r" b="b"/>
              <a:pathLst>
                <a:path w="896" h="897" extrusionOk="0">
                  <a:moveTo>
                    <a:pt x="448" y="0"/>
                  </a:moveTo>
                  <a:cubicBezTo>
                    <a:pt x="201" y="0"/>
                    <a:pt x="0" y="201"/>
                    <a:pt x="0" y="449"/>
                  </a:cubicBezTo>
                  <a:cubicBezTo>
                    <a:pt x="0" y="697"/>
                    <a:pt x="201" y="897"/>
                    <a:pt x="448" y="897"/>
                  </a:cubicBezTo>
                  <a:cubicBezTo>
                    <a:pt x="695" y="897"/>
                    <a:pt x="896" y="697"/>
                    <a:pt x="896" y="449"/>
                  </a:cubicBezTo>
                  <a:cubicBezTo>
                    <a:pt x="896" y="201"/>
                    <a:pt x="695" y="0"/>
                    <a:pt x="448" y="0"/>
                  </a:cubicBezTo>
                  <a:close/>
                  <a:moveTo>
                    <a:pt x="448" y="631"/>
                  </a:moveTo>
                  <a:cubicBezTo>
                    <a:pt x="348" y="631"/>
                    <a:pt x="267" y="549"/>
                    <a:pt x="267" y="449"/>
                  </a:cubicBezTo>
                  <a:cubicBezTo>
                    <a:pt x="267" y="349"/>
                    <a:pt x="348" y="267"/>
                    <a:pt x="448" y="267"/>
                  </a:cubicBezTo>
                  <a:cubicBezTo>
                    <a:pt x="548" y="267"/>
                    <a:pt x="630" y="349"/>
                    <a:pt x="630" y="449"/>
                  </a:cubicBezTo>
                  <a:cubicBezTo>
                    <a:pt x="630" y="549"/>
                    <a:pt x="548" y="631"/>
                    <a:pt x="448" y="631"/>
                  </a:cubicBezTo>
                  <a:close/>
                </a:path>
              </a:pathLst>
            </a:custGeom>
            <a:solidFill>
              <a:srgbClr val="B7B7B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7" name="Google Shape;4187;p62"/>
            <p:cNvSpPr/>
            <p:nvPr/>
          </p:nvSpPr>
          <p:spPr>
            <a:xfrm>
              <a:off x="3046" y="618"/>
              <a:ext cx="1305" cy="1307"/>
            </a:xfrm>
            <a:custGeom>
              <a:avLst/>
              <a:gdLst/>
              <a:ahLst/>
              <a:cxnLst/>
              <a:rect l="l" t="t" r="r" b="b"/>
              <a:pathLst>
                <a:path w="1088" h="1090" extrusionOk="0">
                  <a:moveTo>
                    <a:pt x="1078" y="557"/>
                  </a:moveTo>
                  <a:cubicBezTo>
                    <a:pt x="1081" y="556"/>
                    <a:pt x="1083" y="555"/>
                    <a:pt x="1085" y="553"/>
                  </a:cubicBezTo>
                  <a:cubicBezTo>
                    <a:pt x="1087" y="551"/>
                    <a:pt x="1088" y="548"/>
                    <a:pt x="1088" y="545"/>
                  </a:cubicBezTo>
                  <a:cubicBezTo>
                    <a:pt x="1088" y="542"/>
                    <a:pt x="1087" y="539"/>
                    <a:pt x="1085" y="537"/>
                  </a:cubicBezTo>
                  <a:cubicBezTo>
                    <a:pt x="1083" y="535"/>
                    <a:pt x="1081" y="533"/>
                    <a:pt x="1078" y="533"/>
                  </a:cubicBezTo>
                  <a:cubicBezTo>
                    <a:pt x="1074" y="533"/>
                    <a:pt x="1059"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5" y="485"/>
                    <a:pt x="1083" y="482"/>
                    <a:pt x="1081" y="481"/>
                  </a:cubicBezTo>
                  <a:cubicBezTo>
                    <a:pt x="1079" y="479"/>
                    <a:pt x="1076" y="477"/>
                    <a:pt x="1073" y="477"/>
                  </a:cubicBezTo>
                  <a:cubicBezTo>
                    <a:pt x="1070" y="477"/>
                    <a:pt x="1054" y="478"/>
                    <a:pt x="1040" y="478"/>
                  </a:cubicBezTo>
                  <a:cubicBezTo>
                    <a:pt x="1039" y="470"/>
                    <a:pt x="1038" y="463"/>
                    <a:pt x="1036" y="455"/>
                  </a:cubicBezTo>
                  <a:cubicBezTo>
                    <a:pt x="1050" y="451"/>
                    <a:pt x="1065" y="446"/>
                    <a:pt x="1068" y="445"/>
                  </a:cubicBezTo>
                  <a:cubicBezTo>
                    <a:pt x="1071" y="444"/>
                    <a:pt x="1073" y="442"/>
                    <a:pt x="1075" y="440"/>
                  </a:cubicBezTo>
                  <a:cubicBezTo>
                    <a:pt x="1076" y="438"/>
                    <a:pt x="1077" y="435"/>
                    <a:pt x="1076" y="432"/>
                  </a:cubicBezTo>
                  <a:cubicBezTo>
                    <a:pt x="1075" y="429"/>
                    <a:pt x="1074" y="426"/>
                    <a:pt x="1071" y="425"/>
                  </a:cubicBezTo>
                  <a:cubicBezTo>
                    <a:pt x="1069" y="423"/>
                    <a:pt x="1066" y="422"/>
                    <a:pt x="1064" y="422"/>
                  </a:cubicBezTo>
                  <a:cubicBezTo>
                    <a:pt x="1060" y="423"/>
                    <a:pt x="1045" y="425"/>
                    <a:pt x="1030" y="426"/>
                  </a:cubicBezTo>
                  <a:cubicBezTo>
                    <a:pt x="1028" y="419"/>
                    <a:pt x="1026" y="412"/>
                    <a:pt x="1024" y="404"/>
                  </a:cubicBezTo>
                  <a:cubicBezTo>
                    <a:pt x="1038"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3" y="369"/>
                    <a:pt x="1010" y="362"/>
                    <a:pt x="1007" y="355"/>
                  </a:cubicBezTo>
                  <a:cubicBezTo>
                    <a:pt x="1020" y="348"/>
                    <a:pt x="1033" y="340"/>
                    <a:pt x="1036" y="338"/>
                  </a:cubicBezTo>
                  <a:cubicBezTo>
                    <a:pt x="1039" y="337"/>
                    <a:pt x="1041" y="334"/>
                    <a:pt x="1041" y="332"/>
                  </a:cubicBezTo>
                  <a:cubicBezTo>
                    <a:pt x="1042" y="329"/>
                    <a:pt x="1042" y="326"/>
                    <a:pt x="1041" y="323"/>
                  </a:cubicBezTo>
                  <a:cubicBezTo>
                    <a:pt x="1040" y="321"/>
                    <a:pt x="1038" y="319"/>
                    <a:pt x="1035" y="317"/>
                  </a:cubicBezTo>
                  <a:cubicBezTo>
                    <a:pt x="1032" y="316"/>
                    <a:pt x="1030" y="316"/>
                    <a:pt x="1027" y="317"/>
                  </a:cubicBezTo>
                  <a:cubicBezTo>
                    <a:pt x="1024" y="318"/>
                    <a:pt x="1009" y="323"/>
                    <a:pt x="995" y="328"/>
                  </a:cubicBezTo>
                  <a:cubicBezTo>
                    <a:pt x="992" y="321"/>
                    <a:pt x="988" y="314"/>
                    <a:pt x="985" y="307"/>
                  </a:cubicBezTo>
                  <a:cubicBezTo>
                    <a:pt x="996" y="299"/>
                    <a:pt x="1009" y="290"/>
                    <a:pt x="1012" y="288"/>
                  </a:cubicBezTo>
                  <a:cubicBezTo>
                    <a:pt x="1014" y="286"/>
                    <a:pt x="1016" y="284"/>
                    <a:pt x="1016" y="281"/>
                  </a:cubicBezTo>
                  <a:cubicBezTo>
                    <a:pt x="1017" y="278"/>
                    <a:pt x="1016" y="275"/>
                    <a:pt x="1015" y="273"/>
                  </a:cubicBezTo>
                  <a:cubicBezTo>
                    <a:pt x="1013" y="270"/>
                    <a:pt x="1011" y="268"/>
                    <a:pt x="1009" y="267"/>
                  </a:cubicBezTo>
                  <a:cubicBezTo>
                    <a:pt x="1006" y="266"/>
                    <a:pt x="1003" y="266"/>
                    <a:pt x="1000" y="268"/>
                  </a:cubicBezTo>
                  <a:cubicBezTo>
                    <a:pt x="997" y="269"/>
                    <a:pt x="983" y="276"/>
                    <a:pt x="970" y="282"/>
                  </a:cubicBezTo>
                  <a:cubicBezTo>
                    <a:pt x="966" y="275"/>
                    <a:pt x="962"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9"/>
                  </a:cubicBezTo>
                  <a:cubicBezTo>
                    <a:pt x="935" y="233"/>
                    <a:pt x="930" y="227"/>
                    <a:pt x="926" y="221"/>
                  </a:cubicBezTo>
                  <a:cubicBezTo>
                    <a:pt x="935" y="210"/>
                    <a:pt x="946" y="198"/>
                    <a:pt x="948" y="196"/>
                  </a:cubicBezTo>
                  <a:cubicBezTo>
                    <a:pt x="950" y="194"/>
                    <a:pt x="951" y="191"/>
                    <a:pt x="951" y="188"/>
                  </a:cubicBezTo>
                  <a:cubicBezTo>
                    <a:pt x="951" y="185"/>
                    <a:pt x="950" y="183"/>
                    <a:pt x="948" y="181"/>
                  </a:cubicBezTo>
                  <a:cubicBezTo>
                    <a:pt x="946" y="178"/>
                    <a:pt x="944" y="177"/>
                    <a:pt x="941" y="177"/>
                  </a:cubicBezTo>
                  <a:cubicBezTo>
                    <a:pt x="938" y="176"/>
                    <a:pt x="935" y="177"/>
                    <a:pt x="933" y="179"/>
                  </a:cubicBezTo>
                  <a:cubicBezTo>
                    <a:pt x="930" y="181"/>
                    <a:pt x="917" y="190"/>
                    <a:pt x="906" y="199"/>
                  </a:cubicBezTo>
                  <a:cubicBezTo>
                    <a:pt x="900" y="193"/>
                    <a:pt x="895" y="188"/>
                    <a:pt x="890" y="183"/>
                  </a:cubicBezTo>
                  <a:cubicBezTo>
                    <a:pt x="898" y="171"/>
                    <a:pt x="908" y="158"/>
                    <a:pt x="910" y="156"/>
                  </a:cubicBezTo>
                  <a:cubicBezTo>
                    <a:pt x="912" y="153"/>
                    <a:pt x="912" y="150"/>
                    <a:pt x="912" y="148"/>
                  </a:cubicBezTo>
                  <a:cubicBezTo>
                    <a:pt x="911" y="145"/>
                    <a:pt x="910" y="142"/>
                    <a:pt x="908" y="140"/>
                  </a:cubicBezTo>
                  <a:cubicBezTo>
                    <a:pt x="906" y="138"/>
                    <a:pt x="903" y="137"/>
                    <a:pt x="900" y="137"/>
                  </a:cubicBezTo>
                  <a:cubicBezTo>
                    <a:pt x="897" y="137"/>
                    <a:pt x="895" y="138"/>
                    <a:pt x="892" y="140"/>
                  </a:cubicBezTo>
                  <a:cubicBezTo>
                    <a:pt x="890" y="142"/>
                    <a:pt x="878" y="153"/>
                    <a:pt x="868" y="163"/>
                  </a:cubicBezTo>
                  <a:cubicBezTo>
                    <a:pt x="862" y="158"/>
                    <a:pt x="856" y="153"/>
                    <a:pt x="850" y="149"/>
                  </a:cubicBezTo>
                  <a:cubicBezTo>
                    <a:pt x="857" y="136"/>
                    <a:pt x="866"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6" y="120"/>
                    <a:pt x="826" y="131"/>
                  </a:cubicBezTo>
                  <a:cubicBezTo>
                    <a:pt x="820" y="127"/>
                    <a:pt x="813" y="123"/>
                    <a:pt x="807" y="119"/>
                  </a:cubicBezTo>
                  <a:cubicBezTo>
                    <a:pt x="813" y="105"/>
                    <a:pt x="820" y="91"/>
                    <a:pt x="821" y="88"/>
                  </a:cubicBezTo>
                  <a:cubicBezTo>
                    <a:pt x="822" y="85"/>
                    <a:pt x="822" y="82"/>
                    <a:pt x="821" y="80"/>
                  </a:cubicBezTo>
                  <a:cubicBezTo>
                    <a:pt x="820" y="77"/>
                    <a:pt x="819" y="75"/>
                    <a:pt x="816" y="73"/>
                  </a:cubicBezTo>
                  <a:cubicBezTo>
                    <a:pt x="813" y="72"/>
                    <a:pt x="811" y="71"/>
                    <a:pt x="808" y="72"/>
                  </a:cubicBezTo>
                  <a:cubicBezTo>
                    <a:pt x="805" y="72"/>
                    <a:pt x="802" y="74"/>
                    <a:pt x="801" y="76"/>
                  </a:cubicBezTo>
                  <a:cubicBezTo>
                    <a:pt x="799" y="79"/>
                    <a:pt x="790" y="92"/>
                    <a:pt x="781" y="104"/>
                  </a:cubicBezTo>
                  <a:cubicBezTo>
                    <a:pt x="775" y="100"/>
                    <a:pt x="768" y="97"/>
                    <a:pt x="761" y="93"/>
                  </a:cubicBezTo>
                  <a:cubicBezTo>
                    <a:pt x="766" y="80"/>
                    <a:pt x="771" y="65"/>
                    <a:pt x="772" y="61"/>
                  </a:cubicBezTo>
                  <a:cubicBezTo>
                    <a:pt x="773" y="59"/>
                    <a:pt x="772" y="56"/>
                    <a:pt x="771" y="53"/>
                  </a:cubicBezTo>
                  <a:cubicBezTo>
                    <a:pt x="770" y="51"/>
                    <a:pt x="768" y="49"/>
                    <a:pt x="765" y="47"/>
                  </a:cubicBezTo>
                  <a:cubicBezTo>
                    <a:pt x="763"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5"/>
                    <a:pt x="719" y="32"/>
                  </a:cubicBezTo>
                  <a:cubicBezTo>
                    <a:pt x="717" y="30"/>
                    <a:pt x="715" y="28"/>
                    <a:pt x="712" y="27"/>
                  </a:cubicBezTo>
                  <a:cubicBezTo>
                    <a:pt x="709" y="26"/>
                    <a:pt x="706" y="26"/>
                    <a:pt x="704" y="27"/>
                  </a:cubicBezTo>
                  <a:cubicBezTo>
                    <a:pt x="701" y="28"/>
                    <a:pt x="699" y="30"/>
                    <a:pt x="698" y="33"/>
                  </a:cubicBezTo>
                  <a:cubicBezTo>
                    <a:pt x="697" y="36"/>
                    <a:pt x="690" y="51"/>
                    <a:pt x="684" y="64"/>
                  </a:cubicBezTo>
                  <a:cubicBezTo>
                    <a:pt x="677" y="62"/>
                    <a:pt x="670" y="60"/>
                    <a:pt x="663" y="58"/>
                  </a:cubicBezTo>
                  <a:cubicBezTo>
                    <a:pt x="664" y="44"/>
                    <a:pt x="666" y="28"/>
                    <a:pt x="667" y="25"/>
                  </a:cubicBezTo>
                  <a:cubicBezTo>
                    <a:pt x="667" y="22"/>
                    <a:pt x="666" y="19"/>
                    <a:pt x="664" y="17"/>
                  </a:cubicBezTo>
                  <a:cubicBezTo>
                    <a:pt x="662" y="14"/>
                    <a:pt x="660" y="13"/>
                    <a:pt x="657" y="12"/>
                  </a:cubicBezTo>
                  <a:cubicBezTo>
                    <a:pt x="654" y="12"/>
                    <a:pt x="651" y="12"/>
                    <a:pt x="649" y="13"/>
                  </a:cubicBezTo>
                  <a:cubicBezTo>
                    <a:pt x="646" y="15"/>
                    <a:pt x="644" y="17"/>
                    <a:pt x="644" y="20"/>
                  </a:cubicBezTo>
                  <a:cubicBezTo>
                    <a:pt x="643" y="23"/>
                    <a:pt x="638" y="38"/>
                    <a:pt x="633" y="52"/>
                  </a:cubicBezTo>
                  <a:cubicBezTo>
                    <a:pt x="626" y="51"/>
                    <a:pt x="619" y="49"/>
                    <a:pt x="611" y="48"/>
                  </a:cubicBezTo>
                  <a:cubicBezTo>
                    <a:pt x="611" y="34"/>
                    <a:pt x="612" y="18"/>
                    <a:pt x="612" y="15"/>
                  </a:cubicBezTo>
                  <a:cubicBezTo>
                    <a:pt x="612" y="12"/>
                    <a:pt x="610" y="9"/>
                    <a:pt x="608" y="7"/>
                  </a:cubicBezTo>
                  <a:cubicBezTo>
                    <a:pt x="606" y="5"/>
                    <a:pt x="604" y="4"/>
                    <a:pt x="601" y="3"/>
                  </a:cubicBezTo>
                  <a:cubicBezTo>
                    <a:pt x="598" y="3"/>
                    <a:pt x="595" y="4"/>
                    <a:pt x="593" y="5"/>
                  </a:cubicBezTo>
                  <a:cubicBezTo>
                    <a:pt x="591" y="7"/>
                    <a:pt x="589" y="9"/>
                    <a:pt x="588" y="12"/>
                  </a:cubicBezTo>
                  <a:cubicBezTo>
                    <a:pt x="588" y="15"/>
                    <a:pt x="584" y="31"/>
                    <a:pt x="582" y="45"/>
                  </a:cubicBezTo>
                  <a:cubicBezTo>
                    <a:pt x="574" y="45"/>
                    <a:pt x="567" y="44"/>
                    <a:pt x="559" y="44"/>
                  </a:cubicBezTo>
                  <a:cubicBezTo>
                    <a:pt x="558" y="30"/>
                    <a:pt x="556" y="14"/>
                    <a:pt x="556" y="11"/>
                  </a:cubicBezTo>
                  <a:cubicBezTo>
                    <a:pt x="556" y="8"/>
                    <a:pt x="554" y="5"/>
                    <a:pt x="552" y="3"/>
                  </a:cubicBezTo>
                  <a:cubicBezTo>
                    <a:pt x="550" y="1"/>
                    <a:pt x="547" y="0"/>
                    <a:pt x="544" y="0"/>
                  </a:cubicBezTo>
                  <a:cubicBezTo>
                    <a:pt x="541" y="0"/>
                    <a:pt x="538" y="1"/>
                    <a:pt x="536" y="3"/>
                  </a:cubicBezTo>
                  <a:cubicBezTo>
                    <a:pt x="534" y="5"/>
                    <a:pt x="533" y="8"/>
                    <a:pt x="532" y="11"/>
                  </a:cubicBezTo>
                  <a:cubicBezTo>
                    <a:pt x="532" y="14"/>
                    <a:pt x="531" y="30"/>
                    <a:pt x="529" y="44"/>
                  </a:cubicBezTo>
                  <a:cubicBezTo>
                    <a:pt x="522" y="44"/>
                    <a:pt x="514" y="45"/>
                    <a:pt x="507" y="45"/>
                  </a:cubicBezTo>
                  <a:cubicBezTo>
                    <a:pt x="504" y="31"/>
                    <a:pt x="501" y="15"/>
                    <a:pt x="500" y="12"/>
                  </a:cubicBezTo>
                  <a:cubicBezTo>
                    <a:pt x="499" y="9"/>
                    <a:pt x="498"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70"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6"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70" y="32"/>
                  </a:cubicBezTo>
                  <a:cubicBezTo>
                    <a:pt x="368" y="35"/>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9"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9" y="92"/>
                    <a:pt x="289" y="79"/>
                    <a:pt x="288"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9" y="91"/>
                    <a:pt x="275" y="105"/>
                    <a:pt x="281" y="119"/>
                  </a:cubicBezTo>
                  <a:cubicBezTo>
                    <a:pt x="275" y="123"/>
                    <a:pt x="269" y="127"/>
                    <a:pt x="262" y="131"/>
                  </a:cubicBezTo>
                  <a:cubicBezTo>
                    <a:pt x="253" y="120"/>
                    <a:pt x="242" y="108"/>
                    <a:pt x="240" y="106"/>
                  </a:cubicBezTo>
                  <a:cubicBezTo>
                    <a:pt x="238" y="103"/>
                    <a:pt x="235" y="102"/>
                    <a:pt x="233" y="102"/>
                  </a:cubicBezTo>
                  <a:cubicBezTo>
                    <a:pt x="230" y="102"/>
                    <a:pt x="227" y="103"/>
                    <a:pt x="225" y="104"/>
                  </a:cubicBezTo>
                  <a:cubicBezTo>
                    <a:pt x="222" y="106"/>
                    <a:pt x="221" y="109"/>
                    <a:pt x="220" y="111"/>
                  </a:cubicBezTo>
                  <a:cubicBezTo>
                    <a:pt x="219" y="114"/>
                    <a:pt x="220"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7" y="153"/>
                    <a:pt x="178" y="156"/>
                  </a:cubicBezTo>
                  <a:cubicBezTo>
                    <a:pt x="180" y="158"/>
                    <a:pt x="190" y="171"/>
                    <a:pt x="199" y="183"/>
                  </a:cubicBezTo>
                  <a:cubicBezTo>
                    <a:pt x="193" y="188"/>
                    <a:pt x="188" y="193"/>
                    <a:pt x="183" y="199"/>
                  </a:cubicBezTo>
                  <a:cubicBezTo>
                    <a:pt x="171" y="190"/>
                    <a:pt x="158" y="181"/>
                    <a:pt x="155" y="179"/>
                  </a:cubicBezTo>
                  <a:cubicBezTo>
                    <a:pt x="153" y="177"/>
                    <a:pt x="150" y="176"/>
                    <a:pt x="147" y="177"/>
                  </a:cubicBezTo>
                  <a:cubicBezTo>
                    <a:pt x="145" y="177"/>
                    <a:pt x="142" y="178"/>
                    <a:pt x="140" y="181"/>
                  </a:cubicBezTo>
                  <a:cubicBezTo>
                    <a:pt x="138" y="183"/>
                    <a:pt x="137" y="185"/>
                    <a:pt x="137" y="188"/>
                  </a:cubicBezTo>
                  <a:cubicBezTo>
                    <a:pt x="137" y="191"/>
                    <a:pt x="138" y="194"/>
                    <a:pt x="140" y="196"/>
                  </a:cubicBezTo>
                  <a:cubicBezTo>
                    <a:pt x="142" y="198"/>
                    <a:pt x="153" y="210"/>
                    <a:pt x="163" y="221"/>
                  </a:cubicBezTo>
                  <a:cubicBezTo>
                    <a:pt x="158" y="227"/>
                    <a:pt x="153" y="233"/>
                    <a:pt x="148" y="239"/>
                  </a:cubicBezTo>
                  <a:cubicBezTo>
                    <a:pt x="136" y="231"/>
                    <a:pt x="122" y="223"/>
                    <a:pt x="119" y="221"/>
                  </a:cubicBezTo>
                  <a:cubicBezTo>
                    <a:pt x="117" y="220"/>
                    <a:pt x="114" y="220"/>
                    <a:pt x="111" y="220"/>
                  </a:cubicBezTo>
                  <a:cubicBezTo>
                    <a:pt x="108" y="221"/>
                    <a:pt x="106" y="222"/>
                    <a:pt x="104" y="225"/>
                  </a:cubicBezTo>
                  <a:cubicBezTo>
                    <a:pt x="103" y="227"/>
                    <a:pt x="102" y="230"/>
                    <a:pt x="102" y="233"/>
                  </a:cubicBezTo>
                  <a:cubicBezTo>
                    <a:pt x="102" y="236"/>
                    <a:pt x="103" y="238"/>
                    <a:pt x="106" y="240"/>
                  </a:cubicBezTo>
                  <a:cubicBezTo>
                    <a:pt x="108" y="242"/>
                    <a:pt x="120" y="253"/>
                    <a:pt x="131" y="263"/>
                  </a:cubicBezTo>
                  <a:cubicBezTo>
                    <a:pt x="127" y="269"/>
                    <a:pt x="123" y="275"/>
                    <a:pt x="119"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80" y="323"/>
                    <a:pt x="65" y="318"/>
                    <a:pt x="61" y="317"/>
                  </a:cubicBezTo>
                  <a:cubicBezTo>
                    <a:pt x="59" y="316"/>
                    <a:pt x="56" y="316"/>
                    <a:pt x="53" y="317"/>
                  </a:cubicBezTo>
                  <a:cubicBezTo>
                    <a:pt x="51" y="319"/>
                    <a:pt x="49" y="321"/>
                    <a:pt x="47" y="323"/>
                  </a:cubicBezTo>
                  <a:cubicBezTo>
                    <a:pt x="46" y="326"/>
                    <a:pt x="46" y="329"/>
                    <a:pt x="47" y="332"/>
                  </a:cubicBezTo>
                  <a:cubicBezTo>
                    <a:pt x="48" y="334"/>
                    <a:pt x="49" y="337"/>
                    <a:pt x="52" y="338"/>
                  </a:cubicBezTo>
                  <a:cubicBezTo>
                    <a:pt x="55" y="340"/>
                    <a:pt x="69" y="348"/>
                    <a:pt x="81" y="355"/>
                  </a:cubicBezTo>
                  <a:cubicBezTo>
                    <a:pt x="78" y="362"/>
                    <a:pt x="76" y="369"/>
                    <a:pt x="73" y="376"/>
                  </a:cubicBezTo>
                  <a:cubicBezTo>
                    <a:pt x="59" y="373"/>
                    <a:pt x="44" y="369"/>
                    <a:pt x="40" y="369"/>
                  </a:cubicBezTo>
                  <a:cubicBezTo>
                    <a:pt x="37" y="368"/>
                    <a:pt x="35" y="369"/>
                    <a:pt x="32" y="370"/>
                  </a:cubicBezTo>
                  <a:cubicBezTo>
                    <a:pt x="30" y="372"/>
                    <a:pt x="28" y="374"/>
                    <a:pt x="27" y="377"/>
                  </a:cubicBezTo>
                  <a:cubicBezTo>
                    <a:pt x="26" y="379"/>
                    <a:pt x="26" y="382"/>
                    <a:pt x="27" y="385"/>
                  </a:cubicBezTo>
                  <a:cubicBezTo>
                    <a:pt x="28" y="388"/>
                    <a:pt x="30" y="390"/>
                    <a:pt x="33" y="391"/>
                  </a:cubicBezTo>
                  <a:cubicBezTo>
                    <a:pt x="36" y="392"/>
                    <a:pt x="51" y="399"/>
                    <a:pt x="64" y="404"/>
                  </a:cubicBezTo>
                  <a:cubicBezTo>
                    <a:pt x="62" y="412"/>
                    <a:pt x="60" y="419"/>
                    <a:pt x="58" y="426"/>
                  </a:cubicBezTo>
                  <a:cubicBezTo>
                    <a:pt x="44" y="425"/>
                    <a:pt x="28" y="423"/>
                    <a:pt x="25" y="422"/>
                  </a:cubicBezTo>
                  <a:cubicBezTo>
                    <a:pt x="22" y="422"/>
                    <a:pt x="19" y="423"/>
                    <a:pt x="17" y="425"/>
                  </a:cubicBezTo>
                  <a:cubicBezTo>
                    <a:pt x="15" y="426"/>
                    <a:pt x="13" y="429"/>
                    <a:pt x="12" y="432"/>
                  </a:cubicBezTo>
                  <a:cubicBezTo>
                    <a:pt x="12" y="435"/>
                    <a:pt x="12" y="438"/>
                    <a:pt x="13" y="440"/>
                  </a:cubicBezTo>
                  <a:cubicBezTo>
                    <a:pt x="15" y="442"/>
                    <a:pt x="17" y="444"/>
                    <a:pt x="20" y="445"/>
                  </a:cubicBezTo>
                  <a:cubicBezTo>
                    <a:pt x="23" y="446"/>
                    <a:pt x="38" y="451"/>
                    <a:pt x="52" y="455"/>
                  </a:cubicBezTo>
                  <a:cubicBezTo>
                    <a:pt x="51"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1" y="533"/>
                  </a:cubicBezTo>
                  <a:cubicBezTo>
                    <a:pt x="8" y="533"/>
                    <a:pt x="5" y="535"/>
                    <a:pt x="3" y="537"/>
                  </a:cubicBezTo>
                  <a:cubicBezTo>
                    <a:pt x="1" y="539"/>
                    <a:pt x="0" y="542"/>
                    <a:pt x="0" y="545"/>
                  </a:cubicBezTo>
                  <a:cubicBezTo>
                    <a:pt x="0" y="548"/>
                    <a:pt x="1" y="551"/>
                    <a:pt x="3" y="553"/>
                  </a:cubicBezTo>
                  <a:cubicBezTo>
                    <a:pt x="5" y="555"/>
                    <a:pt x="8" y="556"/>
                    <a:pt x="11" y="557"/>
                  </a:cubicBezTo>
                  <a:cubicBezTo>
                    <a:pt x="14" y="557"/>
                    <a:pt x="30" y="559"/>
                    <a:pt x="44" y="560"/>
                  </a:cubicBezTo>
                  <a:cubicBezTo>
                    <a:pt x="44" y="567"/>
                    <a:pt x="45" y="575"/>
                    <a:pt x="45" y="582"/>
                  </a:cubicBezTo>
                  <a:cubicBezTo>
                    <a:pt x="31" y="585"/>
                    <a:pt x="15" y="588"/>
                    <a:pt x="12" y="589"/>
                  </a:cubicBezTo>
                  <a:cubicBezTo>
                    <a:pt x="9" y="590"/>
                    <a:pt x="7" y="592"/>
                    <a:pt x="5" y="594"/>
                  </a:cubicBezTo>
                  <a:cubicBezTo>
                    <a:pt x="4" y="596"/>
                    <a:pt x="3" y="599"/>
                    <a:pt x="3" y="602"/>
                  </a:cubicBezTo>
                  <a:cubicBezTo>
                    <a:pt x="4" y="605"/>
                    <a:pt x="5" y="607"/>
                    <a:pt x="7" y="609"/>
                  </a:cubicBezTo>
                  <a:cubicBezTo>
                    <a:pt x="9" y="611"/>
                    <a:pt x="12" y="613"/>
                    <a:pt x="15" y="613"/>
                  </a:cubicBezTo>
                  <a:cubicBezTo>
                    <a:pt x="18" y="612"/>
                    <a:pt x="34" y="612"/>
                    <a:pt x="48" y="612"/>
                  </a:cubicBezTo>
                  <a:cubicBezTo>
                    <a:pt x="49" y="620"/>
                    <a:pt x="51" y="627"/>
                    <a:pt x="52" y="634"/>
                  </a:cubicBezTo>
                  <a:cubicBezTo>
                    <a:pt x="38" y="639"/>
                    <a:pt x="23" y="644"/>
                    <a:pt x="20" y="645"/>
                  </a:cubicBezTo>
                  <a:cubicBezTo>
                    <a:pt x="17" y="645"/>
                    <a:pt x="15" y="648"/>
                    <a:pt x="13" y="650"/>
                  </a:cubicBezTo>
                  <a:cubicBezTo>
                    <a:pt x="12" y="652"/>
                    <a:pt x="12" y="655"/>
                    <a:pt x="12" y="658"/>
                  </a:cubicBezTo>
                  <a:cubicBezTo>
                    <a:pt x="13" y="661"/>
                    <a:pt x="15" y="664"/>
                    <a:pt x="17" y="665"/>
                  </a:cubicBezTo>
                  <a:cubicBezTo>
                    <a:pt x="19" y="667"/>
                    <a:pt x="22" y="668"/>
                    <a:pt x="25" y="668"/>
                  </a:cubicBezTo>
                  <a:cubicBezTo>
                    <a:pt x="28" y="667"/>
                    <a:pt x="44" y="665"/>
                    <a:pt x="58" y="664"/>
                  </a:cubicBezTo>
                  <a:cubicBezTo>
                    <a:pt x="60" y="671"/>
                    <a:pt x="62" y="678"/>
                    <a:pt x="64" y="686"/>
                  </a:cubicBezTo>
                  <a:cubicBezTo>
                    <a:pt x="51" y="691"/>
                    <a:pt x="36" y="698"/>
                    <a:pt x="33" y="699"/>
                  </a:cubicBezTo>
                  <a:cubicBezTo>
                    <a:pt x="30" y="700"/>
                    <a:pt x="28" y="702"/>
                    <a:pt x="27" y="705"/>
                  </a:cubicBezTo>
                  <a:cubicBezTo>
                    <a:pt x="26" y="708"/>
                    <a:pt x="26" y="710"/>
                    <a:pt x="27" y="713"/>
                  </a:cubicBezTo>
                  <a:cubicBezTo>
                    <a:pt x="28" y="716"/>
                    <a:pt x="30" y="718"/>
                    <a:pt x="32" y="720"/>
                  </a:cubicBezTo>
                  <a:cubicBezTo>
                    <a:pt x="35" y="721"/>
                    <a:pt x="37" y="722"/>
                    <a:pt x="40" y="721"/>
                  </a:cubicBezTo>
                  <a:cubicBezTo>
                    <a:pt x="44" y="721"/>
                    <a:pt x="59" y="717"/>
                    <a:pt x="73" y="714"/>
                  </a:cubicBezTo>
                  <a:cubicBezTo>
                    <a:pt x="76" y="721"/>
                    <a:pt x="78" y="728"/>
                    <a:pt x="81" y="735"/>
                  </a:cubicBezTo>
                  <a:cubicBezTo>
                    <a:pt x="69" y="742"/>
                    <a:pt x="55" y="750"/>
                    <a:pt x="52" y="752"/>
                  </a:cubicBezTo>
                  <a:cubicBezTo>
                    <a:pt x="49" y="753"/>
                    <a:pt x="48" y="756"/>
                    <a:pt x="47" y="758"/>
                  </a:cubicBezTo>
                  <a:cubicBezTo>
                    <a:pt x="46" y="761"/>
                    <a:pt x="46" y="764"/>
                    <a:pt x="47" y="766"/>
                  </a:cubicBezTo>
                  <a:cubicBezTo>
                    <a:pt x="49" y="769"/>
                    <a:pt x="51" y="771"/>
                    <a:pt x="53" y="772"/>
                  </a:cubicBezTo>
                  <a:cubicBezTo>
                    <a:pt x="56" y="774"/>
                    <a:pt x="59" y="774"/>
                    <a:pt x="61" y="773"/>
                  </a:cubicBezTo>
                  <a:cubicBezTo>
                    <a:pt x="65" y="772"/>
                    <a:pt x="80"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9" y="808"/>
                  </a:cubicBezTo>
                  <a:cubicBezTo>
                    <a:pt x="123" y="815"/>
                    <a:pt x="127" y="821"/>
                    <a:pt x="131" y="827"/>
                  </a:cubicBezTo>
                  <a:cubicBezTo>
                    <a:pt x="120" y="837"/>
                    <a:pt x="108" y="847"/>
                    <a:pt x="106" y="850"/>
                  </a:cubicBezTo>
                  <a:cubicBezTo>
                    <a:pt x="103" y="852"/>
                    <a:pt x="102" y="854"/>
                    <a:pt x="102" y="857"/>
                  </a:cubicBezTo>
                  <a:cubicBezTo>
                    <a:pt x="102" y="860"/>
                    <a:pt x="103" y="863"/>
                    <a:pt x="104" y="865"/>
                  </a:cubicBezTo>
                  <a:cubicBezTo>
                    <a:pt x="106" y="868"/>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3" y="891"/>
                  </a:cubicBezTo>
                  <a:cubicBezTo>
                    <a:pt x="188" y="897"/>
                    <a:pt x="193" y="902"/>
                    <a:pt x="199" y="907"/>
                  </a:cubicBezTo>
                  <a:cubicBezTo>
                    <a:pt x="190" y="919"/>
                    <a:pt x="180" y="932"/>
                    <a:pt x="178" y="934"/>
                  </a:cubicBezTo>
                  <a:cubicBezTo>
                    <a:pt x="177"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20" y="973"/>
                    <a:pt x="219" y="976"/>
                    <a:pt x="220" y="979"/>
                  </a:cubicBezTo>
                  <a:cubicBezTo>
                    <a:pt x="221" y="981"/>
                    <a:pt x="222" y="984"/>
                    <a:pt x="225" y="986"/>
                  </a:cubicBezTo>
                  <a:cubicBezTo>
                    <a:pt x="227" y="987"/>
                    <a:pt x="230" y="988"/>
                    <a:pt x="233" y="988"/>
                  </a:cubicBezTo>
                  <a:cubicBezTo>
                    <a:pt x="235" y="988"/>
                    <a:pt x="238" y="986"/>
                    <a:pt x="240" y="984"/>
                  </a:cubicBezTo>
                  <a:cubicBezTo>
                    <a:pt x="242" y="982"/>
                    <a:pt x="253" y="970"/>
                    <a:pt x="262" y="959"/>
                  </a:cubicBezTo>
                  <a:cubicBezTo>
                    <a:pt x="269" y="963"/>
                    <a:pt x="275" y="967"/>
                    <a:pt x="281" y="971"/>
                  </a:cubicBezTo>
                  <a:cubicBezTo>
                    <a:pt x="275" y="984"/>
                    <a:pt x="269"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8" y="1014"/>
                  </a:cubicBezTo>
                  <a:cubicBezTo>
                    <a:pt x="289" y="1011"/>
                    <a:pt x="299"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3"/>
                  </a:cubicBezTo>
                  <a:cubicBezTo>
                    <a:pt x="326" y="1044"/>
                    <a:pt x="329"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3"/>
                    <a:pt x="368" y="1055"/>
                    <a:pt x="370"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6"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7"/>
                  </a:cubicBezTo>
                  <a:cubicBezTo>
                    <a:pt x="442" y="1075"/>
                    <a:pt x="444" y="1073"/>
                    <a:pt x="445" y="1070"/>
                  </a:cubicBezTo>
                  <a:cubicBezTo>
                    <a:pt x="446" y="1067"/>
                    <a:pt x="450" y="1052"/>
                    <a:pt x="455" y="1038"/>
                  </a:cubicBezTo>
                  <a:cubicBezTo>
                    <a:pt x="462" y="1039"/>
                    <a:pt x="470"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8" y="1083"/>
                    <a:pt x="499" y="1081"/>
                    <a:pt x="500" y="1078"/>
                  </a:cubicBezTo>
                  <a:cubicBezTo>
                    <a:pt x="501" y="1075"/>
                    <a:pt x="504" y="1059"/>
                    <a:pt x="507" y="1045"/>
                  </a:cubicBezTo>
                  <a:cubicBezTo>
                    <a:pt x="514" y="1045"/>
                    <a:pt x="522" y="1046"/>
                    <a:pt x="529" y="1046"/>
                  </a:cubicBezTo>
                  <a:cubicBezTo>
                    <a:pt x="531" y="1060"/>
                    <a:pt x="532" y="1076"/>
                    <a:pt x="532" y="1079"/>
                  </a:cubicBezTo>
                  <a:cubicBezTo>
                    <a:pt x="533" y="1082"/>
                    <a:pt x="534" y="1085"/>
                    <a:pt x="536" y="1087"/>
                  </a:cubicBezTo>
                  <a:cubicBezTo>
                    <a:pt x="538" y="1089"/>
                    <a:pt x="541" y="1090"/>
                    <a:pt x="544" y="1090"/>
                  </a:cubicBezTo>
                  <a:cubicBezTo>
                    <a:pt x="547" y="1090"/>
                    <a:pt x="550" y="1089"/>
                    <a:pt x="552" y="1087"/>
                  </a:cubicBezTo>
                  <a:cubicBezTo>
                    <a:pt x="554" y="1085"/>
                    <a:pt x="556" y="1082"/>
                    <a:pt x="556" y="1079"/>
                  </a:cubicBezTo>
                  <a:cubicBezTo>
                    <a:pt x="556" y="1076"/>
                    <a:pt x="558" y="1060"/>
                    <a:pt x="559" y="1046"/>
                  </a:cubicBezTo>
                  <a:cubicBezTo>
                    <a:pt x="567" y="1046"/>
                    <a:pt x="574" y="1045"/>
                    <a:pt x="582" y="1045"/>
                  </a:cubicBezTo>
                  <a:cubicBezTo>
                    <a:pt x="584" y="1059"/>
                    <a:pt x="588" y="1075"/>
                    <a:pt x="588" y="1078"/>
                  </a:cubicBezTo>
                  <a:cubicBezTo>
                    <a:pt x="589" y="1081"/>
                    <a:pt x="591" y="1083"/>
                    <a:pt x="593" y="1085"/>
                  </a:cubicBezTo>
                  <a:cubicBezTo>
                    <a:pt x="595" y="1086"/>
                    <a:pt x="598" y="1087"/>
                    <a:pt x="601" y="1087"/>
                  </a:cubicBezTo>
                  <a:cubicBezTo>
                    <a:pt x="604" y="1086"/>
                    <a:pt x="606" y="1085"/>
                    <a:pt x="608" y="1083"/>
                  </a:cubicBezTo>
                  <a:cubicBezTo>
                    <a:pt x="610" y="1081"/>
                    <a:pt x="612" y="1078"/>
                    <a:pt x="612" y="1075"/>
                  </a:cubicBezTo>
                  <a:cubicBezTo>
                    <a:pt x="612" y="1072"/>
                    <a:pt x="611" y="1056"/>
                    <a:pt x="611" y="1041"/>
                  </a:cubicBezTo>
                  <a:cubicBezTo>
                    <a:pt x="619" y="1040"/>
                    <a:pt x="626" y="1039"/>
                    <a:pt x="633" y="1038"/>
                  </a:cubicBezTo>
                  <a:cubicBezTo>
                    <a:pt x="638" y="1052"/>
                    <a:pt x="643" y="1067"/>
                    <a:pt x="644" y="1070"/>
                  </a:cubicBezTo>
                  <a:cubicBezTo>
                    <a:pt x="644" y="1073"/>
                    <a:pt x="646" y="1075"/>
                    <a:pt x="649" y="1077"/>
                  </a:cubicBezTo>
                  <a:cubicBezTo>
                    <a:pt x="651" y="1078"/>
                    <a:pt x="654" y="1078"/>
                    <a:pt x="657" y="1078"/>
                  </a:cubicBezTo>
                  <a:cubicBezTo>
                    <a:pt x="660" y="1077"/>
                    <a:pt x="662" y="1075"/>
                    <a:pt x="664" y="1073"/>
                  </a:cubicBezTo>
                  <a:cubicBezTo>
                    <a:pt x="666" y="1071"/>
                    <a:pt x="667" y="1068"/>
                    <a:pt x="667" y="1065"/>
                  </a:cubicBezTo>
                  <a:cubicBezTo>
                    <a:pt x="666" y="1062"/>
                    <a:pt x="664" y="1046"/>
                    <a:pt x="663" y="1032"/>
                  </a:cubicBezTo>
                  <a:cubicBezTo>
                    <a:pt x="670" y="1030"/>
                    <a:pt x="677" y="1028"/>
                    <a:pt x="684" y="1026"/>
                  </a:cubicBezTo>
                  <a:cubicBezTo>
                    <a:pt x="690" y="1039"/>
                    <a:pt x="697"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3"/>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3" y="1044"/>
                    <a:pt x="765" y="1043"/>
                  </a:cubicBezTo>
                  <a:cubicBezTo>
                    <a:pt x="768" y="1041"/>
                    <a:pt x="770" y="1039"/>
                    <a:pt x="771" y="1037"/>
                  </a:cubicBezTo>
                  <a:cubicBezTo>
                    <a:pt x="772" y="1034"/>
                    <a:pt x="773" y="1031"/>
                    <a:pt x="772" y="1028"/>
                  </a:cubicBezTo>
                  <a:cubicBezTo>
                    <a:pt x="771" y="1025"/>
                    <a:pt x="766" y="1010"/>
                    <a:pt x="761" y="996"/>
                  </a:cubicBezTo>
                  <a:cubicBezTo>
                    <a:pt x="768" y="993"/>
                    <a:pt x="775" y="990"/>
                    <a:pt x="781" y="986"/>
                  </a:cubicBezTo>
                  <a:cubicBezTo>
                    <a:pt x="790" y="998"/>
                    <a:pt x="799" y="1011"/>
                    <a:pt x="801" y="1014"/>
                  </a:cubicBezTo>
                  <a:cubicBezTo>
                    <a:pt x="802" y="1016"/>
                    <a:pt x="805" y="1018"/>
                    <a:pt x="808" y="1018"/>
                  </a:cubicBezTo>
                  <a:cubicBezTo>
                    <a:pt x="811" y="1019"/>
                    <a:pt x="813" y="1018"/>
                    <a:pt x="816" y="1017"/>
                  </a:cubicBezTo>
                  <a:cubicBezTo>
                    <a:pt x="819" y="1015"/>
                    <a:pt x="820" y="1013"/>
                    <a:pt x="821" y="1010"/>
                  </a:cubicBezTo>
                  <a:cubicBezTo>
                    <a:pt x="822" y="1008"/>
                    <a:pt x="822" y="1005"/>
                    <a:pt x="821" y="1002"/>
                  </a:cubicBezTo>
                  <a:cubicBezTo>
                    <a:pt x="820" y="999"/>
                    <a:pt x="813" y="984"/>
                    <a:pt x="807" y="971"/>
                  </a:cubicBezTo>
                  <a:cubicBezTo>
                    <a:pt x="813" y="967"/>
                    <a:pt x="820" y="963"/>
                    <a:pt x="826" y="959"/>
                  </a:cubicBezTo>
                  <a:cubicBezTo>
                    <a:pt x="836"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6" y="968"/>
                    <a:pt x="857" y="954"/>
                    <a:pt x="850" y="941"/>
                  </a:cubicBezTo>
                  <a:cubicBezTo>
                    <a:pt x="856" y="937"/>
                    <a:pt x="862" y="932"/>
                    <a:pt x="867" y="927"/>
                  </a:cubicBezTo>
                  <a:cubicBezTo>
                    <a:pt x="878" y="937"/>
                    <a:pt x="890" y="948"/>
                    <a:pt x="892" y="950"/>
                  </a:cubicBezTo>
                  <a:cubicBezTo>
                    <a:pt x="895" y="952"/>
                    <a:pt x="897" y="953"/>
                    <a:pt x="900" y="953"/>
                  </a:cubicBezTo>
                  <a:cubicBezTo>
                    <a:pt x="903" y="953"/>
                    <a:pt x="906" y="952"/>
                    <a:pt x="908" y="950"/>
                  </a:cubicBezTo>
                  <a:cubicBezTo>
                    <a:pt x="910" y="948"/>
                    <a:pt x="911" y="945"/>
                    <a:pt x="912" y="942"/>
                  </a:cubicBezTo>
                  <a:cubicBezTo>
                    <a:pt x="912" y="940"/>
                    <a:pt x="912" y="937"/>
                    <a:pt x="910" y="934"/>
                  </a:cubicBezTo>
                  <a:cubicBezTo>
                    <a:pt x="908" y="932"/>
                    <a:pt x="898" y="919"/>
                    <a:pt x="890" y="907"/>
                  </a:cubicBezTo>
                  <a:cubicBezTo>
                    <a:pt x="895" y="902"/>
                    <a:pt x="900" y="897"/>
                    <a:pt x="906" y="891"/>
                  </a:cubicBezTo>
                  <a:cubicBezTo>
                    <a:pt x="917" y="900"/>
                    <a:pt x="930" y="909"/>
                    <a:pt x="933" y="911"/>
                  </a:cubicBezTo>
                  <a:cubicBezTo>
                    <a:pt x="935" y="913"/>
                    <a:pt x="938" y="914"/>
                    <a:pt x="941" y="913"/>
                  </a:cubicBezTo>
                  <a:cubicBezTo>
                    <a:pt x="944" y="913"/>
                    <a:pt x="946" y="912"/>
                    <a:pt x="948" y="909"/>
                  </a:cubicBezTo>
                  <a:cubicBezTo>
                    <a:pt x="950" y="907"/>
                    <a:pt x="951" y="904"/>
                    <a:pt x="951" y="902"/>
                  </a:cubicBezTo>
                  <a:cubicBezTo>
                    <a:pt x="951" y="899"/>
                    <a:pt x="950" y="896"/>
                    <a:pt x="948" y="894"/>
                  </a:cubicBezTo>
                  <a:cubicBezTo>
                    <a:pt x="946" y="891"/>
                    <a:pt x="935" y="880"/>
                    <a:pt x="926" y="869"/>
                  </a:cubicBezTo>
                  <a:cubicBezTo>
                    <a:pt x="930" y="863"/>
                    <a:pt x="935" y="857"/>
                    <a:pt x="940" y="851"/>
                  </a:cubicBezTo>
                  <a:cubicBezTo>
                    <a:pt x="952" y="859"/>
                    <a:pt x="966" y="867"/>
                    <a:pt x="969" y="869"/>
                  </a:cubicBezTo>
                  <a:cubicBezTo>
                    <a:pt x="971" y="870"/>
                    <a:pt x="974" y="870"/>
                    <a:pt x="977" y="870"/>
                  </a:cubicBezTo>
                  <a:cubicBezTo>
                    <a:pt x="980" y="869"/>
                    <a:pt x="982" y="868"/>
                    <a:pt x="984" y="865"/>
                  </a:cubicBezTo>
                  <a:cubicBezTo>
                    <a:pt x="986" y="863"/>
                    <a:pt x="986" y="860"/>
                    <a:pt x="986" y="857"/>
                  </a:cubicBezTo>
                  <a:cubicBezTo>
                    <a:pt x="986" y="854"/>
                    <a:pt x="985" y="852"/>
                    <a:pt x="983" y="850"/>
                  </a:cubicBezTo>
                  <a:cubicBezTo>
                    <a:pt x="980" y="847"/>
                    <a:pt x="968" y="837"/>
                    <a:pt x="957" y="827"/>
                  </a:cubicBezTo>
                  <a:cubicBezTo>
                    <a:pt x="962" y="821"/>
                    <a:pt x="966" y="815"/>
                    <a:pt x="970" y="808"/>
                  </a:cubicBezTo>
                  <a:cubicBezTo>
                    <a:pt x="983" y="814"/>
                    <a:pt x="997" y="821"/>
                    <a:pt x="1000" y="822"/>
                  </a:cubicBezTo>
                  <a:cubicBezTo>
                    <a:pt x="1003" y="824"/>
                    <a:pt x="1006" y="824"/>
                    <a:pt x="1009" y="823"/>
                  </a:cubicBezTo>
                  <a:cubicBezTo>
                    <a:pt x="1011" y="822"/>
                    <a:pt x="1013" y="820"/>
                    <a:pt x="1015" y="817"/>
                  </a:cubicBezTo>
                  <a:cubicBezTo>
                    <a:pt x="1016" y="815"/>
                    <a:pt x="1017" y="812"/>
                    <a:pt x="1016" y="809"/>
                  </a:cubicBezTo>
                  <a:cubicBezTo>
                    <a:pt x="1016" y="806"/>
                    <a:pt x="1014" y="804"/>
                    <a:pt x="1012" y="802"/>
                  </a:cubicBezTo>
                  <a:cubicBezTo>
                    <a:pt x="1009" y="800"/>
                    <a:pt x="996" y="791"/>
                    <a:pt x="985" y="782"/>
                  </a:cubicBezTo>
                  <a:cubicBezTo>
                    <a:pt x="988" y="776"/>
                    <a:pt x="992" y="769"/>
                    <a:pt x="995" y="762"/>
                  </a:cubicBezTo>
                  <a:cubicBezTo>
                    <a:pt x="1009" y="767"/>
                    <a:pt x="1024" y="772"/>
                    <a:pt x="1027" y="773"/>
                  </a:cubicBezTo>
                  <a:cubicBezTo>
                    <a:pt x="1030" y="774"/>
                    <a:pt x="1032" y="774"/>
                    <a:pt x="1035" y="772"/>
                  </a:cubicBezTo>
                  <a:cubicBezTo>
                    <a:pt x="1038" y="771"/>
                    <a:pt x="1040" y="769"/>
                    <a:pt x="1041" y="766"/>
                  </a:cubicBezTo>
                  <a:cubicBezTo>
                    <a:pt x="1042" y="764"/>
                    <a:pt x="1042" y="761"/>
                    <a:pt x="1041" y="758"/>
                  </a:cubicBezTo>
                  <a:cubicBezTo>
                    <a:pt x="1041" y="756"/>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8"/>
                    <a:pt x="1061" y="705"/>
                  </a:cubicBezTo>
                  <a:cubicBezTo>
                    <a:pt x="1060" y="702"/>
                    <a:pt x="1058" y="700"/>
                    <a:pt x="1055" y="699"/>
                  </a:cubicBezTo>
                  <a:cubicBezTo>
                    <a:pt x="1052" y="698"/>
                    <a:pt x="1038" y="691"/>
                    <a:pt x="1024" y="686"/>
                  </a:cubicBezTo>
                  <a:cubicBezTo>
                    <a:pt x="1026" y="678"/>
                    <a:pt x="1028" y="671"/>
                    <a:pt x="1030" y="664"/>
                  </a:cubicBezTo>
                  <a:cubicBezTo>
                    <a:pt x="1045" y="665"/>
                    <a:pt x="1060" y="667"/>
                    <a:pt x="1064" y="668"/>
                  </a:cubicBezTo>
                  <a:cubicBezTo>
                    <a:pt x="1066" y="668"/>
                    <a:pt x="1069" y="667"/>
                    <a:pt x="1071" y="665"/>
                  </a:cubicBezTo>
                  <a:cubicBezTo>
                    <a:pt x="1074" y="664"/>
                    <a:pt x="1075" y="661"/>
                    <a:pt x="1076" y="658"/>
                  </a:cubicBezTo>
                  <a:cubicBezTo>
                    <a:pt x="1077" y="655"/>
                    <a:pt x="1076" y="652"/>
                    <a:pt x="1075" y="650"/>
                  </a:cubicBezTo>
                  <a:cubicBezTo>
                    <a:pt x="1073" y="648"/>
                    <a:pt x="1071" y="645"/>
                    <a:pt x="1068" y="645"/>
                  </a:cubicBezTo>
                  <a:cubicBezTo>
                    <a:pt x="1065" y="644"/>
                    <a:pt x="1050" y="639"/>
                    <a:pt x="1036" y="634"/>
                  </a:cubicBezTo>
                  <a:cubicBezTo>
                    <a:pt x="1038" y="627"/>
                    <a:pt x="1039" y="620"/>
                    <a:pt x="1040" y="612"/>
                  </a:cubicBezTo>
                  <a:cubicBezTo>
                    <a:pt x="1054" y="612"/>
                    <a:pt x="1070" y="612"/>
                    <a:pt x="1073" y="613"/>
                  </a:cubicBezTo>
                  <a:cubicBezTo>
                    <a:pt x="1076" y="613"/>
                    <a:pt x="1079" y="611"/>
                    <a:pt x="1081" y="609"/>
                  </a:cubicBezTo>
                  <a:cubicBezTo>
                    <a:pt x="1083" y="607"/>
                    <a:pt x="1085" y="605"/>
                    <a:pt x="1085" y="602"/>
                  </a:cubicBezTo>
                  <a:cubicBezTo>
                    <a:pt x="1085" y="599"/>
                    <a:pt x="1084" y="596"/>
                    <a:pt x="1083" y="594"/>
                  </a:cubicBezTo>
                  <a:cubicBezTo>
                    <a:pt x="1081" y="592"/>
                    <a:pt x="1079" y="590"/>
                    <a:pt x="1076" y="589"/>
                  </a:cubicBezTo>
                  <a:cubicBezTo>
                    <a:pt x="1073" y="588"/>
                    <a:pt x="1057" y="585"/>
                    <a:pt x="1043" y="582"/>
                  </a:cubicBezTo>
                  <a:cubicBezTo>
                    <a:pt x="1043" y="575"/>
                    <a:pt x="1044" y="567"/>
                    <a:pt x="1044" y="560"/>
                  </a:cubicBezTo>
                  <a:cubicBezTo>
                    <a:pt x="1059" y="559"/>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A38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8" name="Google Shape;4188;p62"/>
            <p:cNvSpPr/>
            <p:nvPr/>
          </p:nvSpPr>
          <p:spPr>
            <a:xfrm>
              <a:off x="1698" y="1225"/>
              <a:ext cx="395" cy="394"/>
            </a:xfrm>
            <a:custGeom>
              <a:avLst/>
              <a:gdLst/>
              <a:ahLst/>
              <a:cxnLst/>
              <a:rect l="l" t="t" r="r" b="b"/>
              <a:pathLst>
                <a:path w="329" h="329" extrusionOk="0">
                  <a:moveTo>
                    <a:pt x="164" y="0"/>
                  </a:moveTo>
                  <a:cubicBezTo>
                    <a:pt x="74" y="0"/>
                    <a:pt x="0" y="73"/>
                    <a:pt x="0" y="164"/>
                  </a:cubicBezTo>
                  <a:cubicBezTo>
                    <a:pt x="0" y="255"/>
                    <a:pt x="74" y="329"/>
                    <a:pt x="164" y="329"/>
                  </a:cubicBezTo>
                  <a:cubicBezTo>
                    <a:pt x="255" y="329"/>
                    <a:pt x="329" y="255"/>
                    <a:pt x="329" y="164"/>
                  </a:cubicBezTo>
                  <a:cubicBezTo>
                    <a:pt x="329" y="73"/>
                    <a:pt x="255" y="0"/>
                    <a:pt x="164" y="0"/>
                  </a:cubicBezTo>
                  <a:close/>
                  <a:moveTo>
                    <a:pt x="164" y="231"/>
                  </a:moveTo>
                  <a:cubicBezTo>
                    <a:pt x="127" y="231"/>
                    <a:pt x="98" y="201"/>
                    <a:pt x="98" y="164"/>
                  </a:cubicBezTo>
                  <a:cubicBezTo>
                    <a:pt x="98" y="127"/>
                    <a:pt x="127" y="97"/>
                    <a:pt x="164" y="97"/>
                  </a:cubicBezTo>
                  <a:cubicBezTo>
                    <a:pt x="201" y="97"/>
                    <a:pt x="231" y="127"/>
                    <a:pt x="231" y="164"/>
                  </a:cubicBezTo>
                  <a:cubicBezTo>
                    <a:pt x="231" y="201"/>
                    <a:pt x="201" y="231"/>
                    <a:pt x="164" y="231"/>
                  </a:cubicBezTo>
                  <a:close/>
                </a:path>
              </a:pathLst>
            </a:custGeom>
            <a:solidFill>
              <a:srgbClr val="DAD7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89" name="Google Shape;4189;p62"/>
            <p:cNvSpPr/>
            <p:nvPr/>
          </p:nvSpPr>
          <p:spPr>
            <a:xfrm>
              <a:off x="1799" y="1326"/>
              <a:ext cx="192" cy="193"/>
            </a:xfrm>
            <a:custGeom>
              <a:avLst/>
              <a:gdLst/>
              <a:ahLst/>
              <a:cxnLst/>
              <a:rect l="l" t="t" r="r" b="b"/>
              <a:pathLst>
                <a:path w="160" h="161" extrusionOk="0">
                  <a:moveTo>
                    <a:pt x="80" y="0"/>
                  </a:moveTo>
                  <a:cubicBezTo>
                    <a:pt x="36" y="0"/>
                    <a:pt x="0" y="36"/>
                    <a:pt x="0" y="80"/>
                  </a:cubicBezTo>
                  <a:cubicBezTo>
                    <a:pt x="0" y="125"/>
                    <a:pt x="36" y="161"/>
                    <a:pt x="80" y="161"/>
                  </a:cubicBezTo>
                  <a:cubicBezTo>
                    <a:pt x="125" y="161"/>
                    <a:pt x="160" y="125"/>
                    <a:pt x="160" y="80"/>
                  </a:cubicBezTo>
                  <a:cubicBezTo>
                    <a:pt x="160" y="36"/>
                    <a:pt x="125" y="0"/>
                    <a:pt x="80" y="0"/>
                  </a:cubicBezTo>
                  <a:close/>
                  <a:moveTo>
                    <a:pt x="80" y="124"/>
                  </a:moveTo>
                  <a:cubicBezTo>
                    <a:pt x="56" y="124"/>
                    <a:pt x="37" y="104"/>
                    <a:pt x="37" y="80"/>
                  </a:cubicBezTo>
                  <a:cubicBezTo>
                    <a:pt x="37" y="56"/>
                    <a:pt x="56" y="37"/>
                    <a:pt x="80" y="37"/>
                  </a:cubicBezTo>
                  <a:cubicBezTo>
                    <a:pt x="104" y="37"/>
                    <a:pt x="124" y="56"/>
                    <a:pt x="124" y="80"/>
                  </a:cubicBezTo>
                  <a:cubicBezTo>
                    <a:pt x="124" y="104"/>
                    <a:pt x="104" y="124"/>
                    <a:pt x="80" y="124"/>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0" name="Google Shape;4190;p62"/>
            <p:cNvSpPr/>
            <p:nvPr/>
          </p:nvSpPr>
          <p:spPr>
            <a:xfrm>
              <a:off x="1853" y="1379"/>
              <a:ext cx="85" cy="86"/>
            </a:xfrm>
            <a:custGeom>
              <a:avLst/>
              <a:gdLst/>
              <a:ahLst/>
              <a:cxnLst/>
              <a:rect l="l" t="t" r="r" b="b"/>
              <a:pathLst>
                <a:path w="71" h="71" extrusionOk="0">
                  <a:moveTo>
                    <a:pt x="70" y="33"/>
                  </a:moveTo>
                  <a:cubicBezTo>
                    <a:pt x="69" y="32"/>
                    <a:pt x="68" y="31"/>
                    <a:pt x="67" y="31"/>
                  </a:cubicBezTo>
                  <a:cubicBezTo>
                    <a:pt x="66" y="31"/>
                    <a:pt x="62" y="31"/>
                    <a:pt x="57" y="30"/>
                  </a:cubicBezTo>
                  <a:cubicBezTo>
                    <a:pt x="57" y="28"/>
                    <a:pt x="56" y="25"/>
                    <a:pt x="55" y="23"/>
                  </a:cubicBezTo>
                  <a:cubicBezTo>
                    <a:pt x="57" y="20"/>
                    <a:pt x="60" y="17"/>
                    <a:pt x="61" y="16"/>
                  </a:cubicBezTo>
                  <a:cubicBezTo>
                    <a:pt x="61" y="15"/>
                    <a:pt x="62" y="14"/>
                    <a:pt x="61" y="13"/>
                  </a:cubicBezTo>
                  <a:cubicBezTo>
                    <a:pt x="61" y="12"/>
                    <a:pt x="61" y="11"/>
                    <a:pt x="60" y="10"/>
                  </a:cubicBezTo>
                  <a:cubicBezTo>
                    <a:pt x="59" y="10"/>
                    <a:pt x="59" y="9"/>
                    <a:pt x="58" y="9"/>
                  </a:cubicBezTo>
                  <a:cubicBezTo>
                    <a:pt x="57" y="9"/>
                    <a:pt x="56" y="9"/>
                    <a:pt x="55" y="10"/>
                  </a:cubicBezTo>
                  <a:cubicBezTo>
                    <a:pt x="54" y="11"/>
                    <a:pt x="51" y="13"/>
                    <a:pt x="47" y="16"/>
                  </a:cubicBezTo>
                  <a:cubicBezTo>
                    <a:pt x="45" y="15"/>
                    <a:pt x="43" y="14"/>
                    <a:pt x="40" y="13"/>
                  </a:cubicBezTo>
                  <a:cubicBezTo>
                    <a:pt x="40" y="9"/>
                    <a:pt x="40" y="5"/>
                    <a:pt x="39" y="4"/>
                  </a:cubicBezTo>
                  <a:cubicBezTo>
                    <a:pt x="39" y="3"/>
                    <a:pt x="39" y="2"/>
                    <a:pt x="38" y="1"/>
                  </a:cubicBezTo>
                  <a:cubicBezTo>
                    <a:pt x="37" y="0"/>
                    <a:pt x="36" y="0"/>
                    <a:pt x="35" y="0"/>
                  </a:cubicBezTo>
                  <a:cubicBezTo>
                    <a:pt x="34" y="0"/>
                    <a:pt x="33" y="0"/>
                    <a:pt x="33" y="1"/>
                  </a:cubicBezTo>
                  <a:cubicBezTo>
                    <a:pt x="32" y="2"/>
                    <a:pt x="31" y="3"/>
                    <a:pt x="31" y="4"/>
                  </a:cubicBezTo>
                  <a:cubicBezTo>
                    <a:pt x="31" y="5"/>
                    <a:pt x="31" y="9"/>
                    <a:pt x="30" y="13"/>
                  </a:cubicBezTo>
                  <a:cubicBezTo>
                    <a:pt x="28" y="14"/>
                    <a:pt x="25" y="15"/>
                    <a:pt x="23" y="16"/>
                  </a:cubicBezTo>
                  <a:cubicBezTo>
                    <a:pt x="20" y="13"/>
                    <a:pt x="17" y="11"/>
                    <a:pt x="16" y="10"/>
                  </a:cubicBezTo>
                  <a:cubicBezTo>
                    <a:pt x="15" y="9"/>
                    <a:pt x="14" y="9"/>
                    <a:pt x="13" y="9"/>
                  </a:cubicBezTo>
                  <a:cubicBezTo>
                    <a:pt x="12" y="9"/>
                    <a:pt x="11" y="10"/>
                    <a:pt x="10" y="10"/>
                  </a:cubicBezTo>
                  <a:cubicBezTo>
                    <a:pt x="10" y="11"/>
                    <a:pt x="9" y="12"/>
                    <a:pt x="9" y="13"/>
                  </a:cubicBezTo>
                  <a:cubicBezTo>
                    <a:pt x="9" y="14"/>
                    <a:pt x="9" y="15"/>
                    <a:pt x="10" y="16"/>
                  </a:cubicBezTo>
                  <a:cubicBezTo>
                    <a:pt x="11" y="17"/>
                    <a:pt x="13" y="20"/>
                    <a:pt x="16" y="23"/>
                  </a:cubicBezTo>
                  <a:cubicBezTo>
                    <a:pt x="15" y="25"/>
                    <a:pt x="14" y="28"/>
                    <a:pt x="13" y="30"/>
                  </a:cubicBezTo>
                  <a:cubicBezTo>
                    <a:pt x="9" y="31"/>
                    <a:pt x="5" y="31"/>
                    <a:pt x="4" y="31"/>
                  </a:cubicBezTo>
                  <a:cubicBezTo>
                    <a:pt x="3" y="31"/>
                    <a:pt x="2" y="32"/>
                    <a:pt x="1" y="33"/>
                  </a:cubicBezTo>
                  <a:cubicBezTo>
                    <a:pt x="1" y="33"/>
                    <a:pt x="0" y="34"/>
                    <a:pt x="0" y="35"/>
                  </a:cubicBezTo>
                  <a:cubicBezTo>
                    <a:pt x="0" y="36"/>
                    <a:pt x="1" y="37"/>
                    <a:pt x="1" y="38"/>
                  </a:cubicBezTo>
                  <a:cubicBezTo>
                    <a:pt x="2" y="39"/>
                    <a:pt x="3" y="39"/>
                    <a:pt x="4" y="39"/>
                  </a:cubicBezTo>
                  <a:cubicBezTo>
                    <a:pt x="5" y="39"/>
                    <a:pt x="9" y="40"/>
                    <a:pt x="13" y="40"/>
                  </a:cubicBezTo>
                  <a:cubicBezTo>
                    <a:pt x="14" y="43"/>
                    <a:pt x="15" y="45"/>
                    <a:pt x="16" y="47"/>
                  </a:cubicBezTo>
                  <a:cubicBezTo>
                    <a:pt x="13" y="51"/>
                    <a:pt x="11" y="54"/>
                    <a:pt x="10" y="55"/>
                  </a:cubicBezTo>
                  <a:cubicBezTo>
                    <a:pt x="9" y="56"/>
                    <a:pt x="9" y="57"/>
                    <a:pt x="9" y="58"/>
                  </a:cubicBezTo>
                  <a:cubicBezTo>
                    <a:pt x="9" y="59"/>
                    <a:pt x="10" y="59"/>
                    <a:pt x="10" y="60"/>
                  </a:cubicBezTo>
                  <a:cubicBezTo>
                    <a:pt x="11" y="61"/>
                    <a:pt x="12" y="61"/>
                    <a:pt x="13" y="61"/>
                  </a:cubicBezTo>
                  <a:cubicBezTo>
                    <a:pt x="14" y="61"/>
                    <a:pt x="15" y="61"/>
                    <a:pt x="16" y="61"/>
                  </a:cubicBezTo>
                  <a:cubicBezTo>
                    <a:pt x="17" y="60"/>
                    <a:pt x="20" y="57"/>
                    <a:pt x="23" y="54"/>
                  </a:cubicBezTo>
                  <a:cubicBezTo>
                    <a:pt x="25" y="56"/>
                    <a:pt x="28" y="57"/>
                    <a:pt x="30" y="57"/>
                  </a:cubicBezTo>
                  <a:cubicBezTo>
                    <a:pt x="31" y="62"/>
                    <a:pt x="31" y="66"/>
                    <a:pt x="31" y="67"/>
                  </a:cubicBezTo>
                  <a:cubicBezTo>
                    <a:pt x="31" y="68"/>
                    <a:pt x="32" y="69"/>
                    <a:pt x="33" y="70"/>
                  </a:cubicBezTo>
                  <a:cubicBezTo>
                    <a:pt x="33" y="70"/>
                    <a:pt x="34" y="71"/>
                    <a:pt x="35" y="71"/>
                  </a:cubicBezTo>
                  <a:cubicBezTo>
                    <a:pt x="36" y="71"/>
                    <a:pt x="37" y="70"/>
                    <a:pt x="38" y="70"/>
                  </a:cubicBezTo>
                  <a:cubicBezTo>
                    <a:pt x="39" y="69"/>
                    <a:pt x="39" y="68"/>
                    <a:pt x="39" y="67"/>
                  </a:cubicBezTo>
                  <a:cubicBezTo>
                    <a:pt x="40" y="66"/>
                    <a:pt x="40" y="62"/>
                    <a:pt x="40" y="57"/>
                  </a:cubicBezTo>
                  <a:cubicBezTo>
                    <a:pt x="43" y="57"/>
                    <a:pt x="45" y="56"/>
                    <a:pt x="47" y="54"/>
                  </a:cubicBezTo>
                  <a:cubicBezTo>
                    <a:pt x="51" y="57"/>
                    <a:pt x="54" y="60"/>
                    <a:pt x="55" y="61"/>
                  </a:cubicBezTo>
                  <a:cubicBezTo>
                    <a:pt x="56" y="61"/>
                    <a:pt x="57" y="61"/>
                    <a:pt x="58" y="61"/>
                  </a:cubicBezTo>
                  <a:cubicBezTo>
                    <a:pt x="59" y="61"/>
                    <a:pt x="59" y="61"/>
                    <a:pt x="60" y="60"/>
                  </a:cubicBezTo>
                  <a:cubicBezTo>
                    <a:pt x="61" y="59"/>
                    <a:pt x="61" y="59"/>
                    <a:pt x="61" y="58"/>
                  </a:cubicBezTo>
                  <a:cubicBezTo>
                    <a:pt x="62" y="57"/>
                    <a:pt x="61" y="56"/>
                    <a:pt x="61" y="55"/>
                  </a:cubicBezTo>
                  <a:cubicBezTo>
                    <a:pt x="60" y="54"/>
                    <a:pt x="57" y="51"/>
                    <a:pt x="55" y="47"/>
                  </a:cubicBezTo>
                  <a:cubicBezTo>
                    <a:pt x="56" y="45"/>
                    <a:pt x="57" y="43"/>
                    <a:pt x="57" y="40"/>
                  </a:cubicBezTo>
                  <a:cubicBezTo>
                    <a:pt x="62" y="40"/>
                    <a:pt x="66" y="39"/>
                    <a:pt x="67" y="39"/>
                  </a:cubicBezTo>
                  <a:cubicBezTo>
                    <a:pt x="68" y="39"/>
                    <a:pt x="69" y="39"/>
                    <a:pt x="70" y="38"/>
                  </a:cubicBezTo>
                  <a:cubicBezTo>
                    <a:pt x="70" y="37"/>
                    <a:pt x="71" y="36"/>
                    <a:pt x="71" y="35"/>
                  </a:cubicBezTo>
                  <a:cubicBezTo>
                    <a:pt x="71" y="34"/>
                    <a:pt x="70" y="33"/>
                    <a:pt x="70" y="33"/>
                  </a:cubicBezTo>
                  <a:close/>
                  <a:moveTo>
                    <a:pt x="49" y="35"/>
                  </a:moveTo>
                  <a:cubicBezTo>
                    <a:pt x="49" y="43"/>
                    <a:pt x="43" y="49"/>
                    <a:pt x="35" y="49"/>
                  </a:cubicBezTo>
                  <a:cubicBezTo>
                    <a:pt x="28" y="49"/>
                    <a:pt x="22" y="43"/>
                    <a:pt x="22" y="35"/>
                  </a:cubicBezTo>
                  <a:cubicBezTo>
                    <a:pt x="22" y="28"/>
                    <a:pt x="28" y="22"/>
                    <a:pt x="35" y="22"/>
                  </a:cubicBezTo>
                  <a:cubicBezTo>
                    <a:pt x="43" y="22"/>
                    <a:pt x="49" y="28"/>
                    <a:pt x="49" y="35"/>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1" name="Google Shape;4191;p62"/>
            <p:cNvSpPr/>
            <p:nvPr/>
          </p:nvSpPr>
          <p:spPr>
            <a:xfrm>
              <a:off x="1640" y="1166"/>
              <a:ext cx="512" cy="512"/>
            </a:xfrm>
            <a:custGeom>
              <a:avLst/>
              <a:gdLst/>
              <a:ahLst/>
              <a:cxnLst/>
              <a:rect l="l" t="t" r="r" b="b"/>
              <a:pathLst>
                <a:path w="427" h="427" extrusionOk="0">
                  <a:moveTo>
                    <a:pt x="420" y="221"/>
                  </a:moveTo>
                  <a:cubicBezTo>
                    <a:pt x="422" y="220"/>
                    <a:pt x="424" y="219"/>
                    <a:pt x="425" y="218"/>
                  </a:cubicBezTo>
                  <a:cubicBezTo>
                    <a:pt x="426" y="217"/>
                    <a:pt x="427" y="215"/>
                    <a:pt x="427" y="213"/>
                  </a:cubicBezTo>
                  <a:cubicBezTo>
                    <a:pt x="427" y="211"/>
                    <a:pt x="426" y="210"/>
                    <a:pt x="425" y="208"/>
                  </a:cubicBezTo>
                  <a:cubicBezTo>
                    <a:pt x="424" y="207"/>
                    <a:pt x="422" y="206"/>
                    <a:pt x="420" y="206"/>
                  </a:cubicBezTo>
                  <a:cubicBezTo>
                    <a:pt x="418" y="206"/>
                    <a:pt x="408" y="205"/>
                    <a:pt x="399" y="204"/>
                  </a:cubicBezTo>
                  <a:cubicBezTo>
                    <a:pt x="398" y="199"/>
                    <a:pt x="398" y="195"/>
                    <a:pt x="397" y="190"/>
                  </a:cubicBezTo>
                  <a:cubicBezTo>
                    <a:pt x="406" y="188"/>
                    <a:pt x="416" y="185"/>
                    <a:pt x="418" y="184"/>
                  </a:cubicBezTo>
                  <a:cubicBezTo>
                    <a:pt x="420" y="184"/>
                    <a:pt x="422" y="183"/>
                    <a:pt x="422" y="181"/>
                  </a:cubicBezTo>
                  <a:cubicBezTo>
                    <a:pt x="423" y="180"/>
                    <a:pt x="424" y="178"/>
                    <a:pt x="423" y="176"/>
                  </a:cubicBezTo>
                  <a:cubicBezTo>
                    <a:pt x="423" y="174"/>
                    <a:pt x="422" y="173"/>
                    <a:pt x="421" y="172"/>
                  </a:cubicBezTo>
                  <a:cubicBezTo>
                    <a:pt x="419" y="170"/>
                    <a:pt x="418" y="170"/>
                    <a:pt x="416" y="170"/>
                  </a:cubicBezTo>
                  <a:cubicBezTo>
                    <a:pt x="414" y="170"/>
                    <a:pt x="403" y="171"/>
                    <a:pt x="394" y="172"/>
                  </a:cubicBezTo>
                  <a:cubicBezTo>
                    <a:pt x="393" y="167"/>
                    <a:pt x="392" y="163"/>
                    <a:pt x="391" y="159"/>
                  </a:cubicBezTo>
                  <a:cubicBezTo>
                    <a:pt x="399" y="155"/>
                    <a:pt x="408" y="150"/>
                    <a:pt x="410" y="149"/>
                  </a:cubicBezTo>
                  <a:cubicBezTo>
                    <a:pt x="412" y="148"/>
                    <a:pt x="413" y="147"/>
                    <a:pt x="414" y="145"/>
                  </a:cubicBezTo>
                  <a:cubicBezTo>
                    <a:pt x="414" y="144"/>
                    <a:pt x="414" y="142"/>
                    <a:pt x="414" y="140"/>
                  </a:cubicBezTo>
                  <a:cubicBezTo>
                    <a:pt x="413" y="138"/>
                    <a:pt x="412" y="137"/>
                    <a:pt x="410" y="136"/>
                  </a:cubicBezTo>
                  <a:cubicBezTo>
                    <a:pt x="409" y="135"/>
                    <a:pt x="407" y="135"/>
                    <a:pt x="405" y="135"/>
                  </a:cubicBezTo>
                  <a:cubicBezTo>
                    <a:pt x="403" y="136"/>
                    <a:pt x="393" y="138"/>
                    <a:pt x="384" y="141"/>
                  </a:cubicBezTo>
                  <a:cubicBezTo>
                    <a:pt x="382" y="137"/>
                    <a:pt x="380" y="133"/>
                    <a:pt x="378" y="129"/>
                  </a:cubicBezTo>
                  <a:cubicBezTo>
                    <a:pt x="386" y="123"/>
                    <a:pt x="394" y="117"/>
                    <a:pt x="396" y="116"/>
                  </a:cubicBezTo>
                  <a:cubicBezTo>
                    <a:pt x="398" y="115"/>
                    <a:pt x="399" y="113"/>
                    <a:pt x="399" y="112"/>
                  </a:cubicBezTo>
                  <a:cubicBezTo>
                    <a:pt x="399" y="110"/>
                    <a:pt x="399" y="108"/>
                    <a:pt x="398" y="106"/>
                  </a:cubicBezTo>
                  <a:cubicBezTo>
                    <a:pt x="397" y="105"/>
                    <a:pt x="396" y="104"/>
                    <a:pt x="394" y="103"/>
                  </a:cubicBezTo>
                  <a:cubicBezTo>
                    <a:pt x="392" y="102"/>
                    <a:pt x="390" y="102"/>
                    <a:pt x="389" y="103"/>
                  </a:cubicBezTo>
                  <a:cubicBezTo>
                    <a:pt x="387" y="104"/>
                    <a:pt x="377" y="108"/>
                    <a:pt x="369" y="112"/>
                  </a:cubicBezTo>
                  <a:cubicBezTo>
                    <a:pt x="367" y="108"/>
                    <a:pt x="364" y="105"/>
                    <a:pt x="361" y="101"/>
                  </a:cubicBezTo>
                  <a:cubicBezTo>
                    <a:pt x="368" y="94"/>
                    <a:pt x="375" y="87"/>
                    <a:pt x="377" y="86"/>
                  </a:cubicBezTo>
                  <a:cubicBezTo>
                    <a:pt x="378" y="84"/>
                    <a:pt x="378" y="83"/>
                    <a:pt x="378" y="81"/>
                  </a:cubicBezTo>
                  <a:cubicBezTo>
                    <a:pt x="378" y="79"/>
                    <a:pt x="378" y="77"/>
                    <a:pt x="377" y="76"/>
                  </a:cubicBezTo>
                  <a:cubicBezTo>
                    <a:pt x="375" y="74"/>
                    <a:pt x="374" y="74"/>
                    <a:pt x="372" y="73"/>
                  </a:cubicBezTo>
                  <a:cubicBezTo>
                    <a:pt x="370" y="73"/>
                    <a:pt x="369" y="73"/>
                    <a:pt x="367" y="74"/>
                  </a:cubicBezTo>
                  <a:cubicBezTo>
                    <a:pt x="365" y="75"/>
                    <a:pt x="357" y="81"/>
                    <a:pt x="349" y="87"/>
                  </a:cubicBezTo>
                  <a:cubicBezTo>
                    <a:pt x="346" y="83"/>
                    <a:pt x="343" y="80"/>
                    <a:pt x="340" y="77"/>
                  </a:cubicBezTo>
                  <a:cubicBezTo>
                    <a:pt x="345" y="69"/>
                    <a:pt x="351" y="61"/>
                    <a:pt x="352" y="59"/>
                  </a:cubicBezTo>
                  <a:cubicBezTo>
                    <a:pt x="353" y="58"/>
                    <a:pt x="353" y="56"/>
                    <a:pt x="353" y="54"/>
                  </a:cubicBezTo>
                  <a:cubicBezTo>
                    <a:pt x="353" y="52"/>
                    <a:pt x="352" y="51"/>
                    <a:pt x="350" y="50"/>
                  </a:cubicBezTo>
                  <a:cubicBezTo>
                    <a:pt x="349" y="48"/>
                    <a:pt x="347" y="48"/>
                    <a:pt x="345" y="48"/>
                  </a:cubicBezTo>
                  <a:cubicBezTo>
                    <a:pt x="344" y="48"/>
                    <a:pt x="342" y="48"/>
                    <a:pt x="341" y="50"/>
                  </a:cubicBezTo>
                  <a:cubicBezTo>
                    <a:pt x="339" y="51"/>
                    <a:pt x="332" y="58"/>
                    <a:pt x="325" y="65"/>
                  </a:cubicBezTo>
                  <a:cubicBezTo>
                    <a:pt x="322" y="62"/>
                    <a:pt x="318" y="60"/>
                    <a:pt x="314" y="57"/>
                  </a:cubicBezTo>
                  <a:cubicBezTo>
                    <a:pt x="318" y="49"/>
                    <a:pt x="322" y="39"/>
                    <a:pt x="323" y="37"/>
                  </a:cubicBezTo>
                  <a:cubicBezTo>
                    <a:pt x="324" y="36"/>
                    <a:pt x="324" y="34"/>
                    <a:pt x="323" y="32"/>
                  </a:cubicBezTo>
                  <a:cubicBezTo>
                    <a:pt x="323" y="31"/>
                    <a:pt x="322" y="29"/>
                    <a:pt x="320" y="28"/>
                  </a:cubicBezTo>
                  <a:cubicBezTo>
                    <a:pt x="318" y="27"/>
                    <a:pt x="317" y="27"/>
                    <a:pt x="315" y="27"/>
                  </a:cubicBezTo>
                  <a:cubicBezTo>
                    <a:pt x="313" y="28"/>
                    <a:pt x="311" y="28"/>
                    <a:pt x="310" y="30"/>
                  </a:cubicBezTo>
                  <a:cubicBezTo>
                    <a:pt x="309" y="32"/>
                    <a:pt x="303" y="40"/>
                    <a:pt x="298" y="48"/>
                  </a:cubicBezTo>
                  <a:cubicBezTo>
                    <a:pt x="294" y="46"/>
                    <a:pt x="290" y="44"/>
                    <a:pt x="286" y="42"/>
                  </a:cubicBezTo>
                  <a:cubicBezTo>
                    <a:pt x="288" y="33"/>
                    <a:pt x="290" y="23"/>
                    <a:pt x="291" y="21"/>
                  </a:cubicBezTo>
                  <a:cubicBezTo>
                    <a:pt x="291" y="19"/>
                    <a:pt x="291" y="17"/>
                    <a:pt x="290" y="16"/>
                  </a:cubicBezTo>
                  <a:cubicBezTo>
                    <a:pt x="289" y="14"/>
                    <a:pt x="288" y="13"/>
                    <a:pt x="286" y="12"/>
                  </a:cubicBezTo>
                  <a:cubicBezTo>
                    <a:pt x="284" y="12"/>
                    <a:pt x="283" y="12"/>
                    <a:pt x="281" y="12"/>
                  </a:cubicBezTo>
                  <a:cubicBezTo>
                    <a:pt x="279" y="13"/>
                    <a:pt x="278" y="14"/>
                    <a:pt x="277" y="16"/>
                  </a:cubicBezTo>
                  <a:cubicBezTo>
                    <a:pt x="276" y="18"/>
                    <a:pt x="272" y="27"/>
                    <a:pt x="268" y="36"/>
                  </a:cubicBezTo>
                  <a:cubicBezTo>
                    <a:pt x="264" y="34"/>
                    <a:pt x="259" y="33"/>
                    <a:pt x="255" y="32"/>
                  </a:cubicBezTo>
                  <a:cubicBezTo>
                    <a:pt x="255" y="23"/>
                    <a:pt x="256" y="12"/>
                    <a:pt x="256" y="10"/>
                  </a:cubicBezTo>
                  <a:cubicBezTo>
                    <a:pt x="257" y="8"/>
                    <a:pt x="256" y="7"/>
                    <a:pt x="255" y="5"/>
                  </a:cubicBezTo>
                  <a:cubicBezTo>
                    <a:pt x="254" y="4"/>
                    <a:pt x="252" y="3"/>
                    <a:pt x="250" y="3"/>
                  </a:cubicBezTo>
                  <a:cubicBezTo>
                    <a:pt x="248" y="2"/>
                    <a:pt x="247" y="3"/>
                    <a:pt x="245" y="4"/>
                  </a:cubicBezTo>
                  <a:cubicBezTo>
                    <a:pt x="244" y="5"/>
                    <a:pt x="242" y="6"/>
                    <a:pt x="242" y="8"/>
                  </a:cubicBezTo>
                  <a:cubicBezTo>
                    <a:pt x="241" y="10"/>
                    <a:pt x="239" y="20"/>
                    <a:pt x="236" y="29"/>
                  </a:cubicBezTo>
                  <a:cubicBezTo>
                    <a:pt x="232" y="28"/>
                    <a:pt x="227" y="28"/>
                    <a:pt x="223" y="28"/>
                  </a:cubicBezTo>
                  <a:cubicBezTo>
                    <a:pt x="222" y="18"/>
                    <a:pt x="221" y="8"/>
                    <a:pt x="221" y="6"/>
                  </a:cubicBezTo>
                  <a:cubicBezTo>
                    <a:pt x="220" y="4"/>
                    <a:pt x="220" y="2"/>
                    <a:pt x="218" y="1"/>
                  </a:cubicBezTo>
                  <a:cubicBezTo>
                    <a:pt x="217" y="0"/>
                    <a:pt x="215" y="0"/>
                    <a:pt x="213" y="0"/>
                  </a:cubicBezTo>
                  <a:cubicBezTo>
                    <a:pt x="211" y="0"/>
                    <a:pt x="210" y="0"/>
                    <a:pt x="208" y="1"/>
                  </a:cubicBezTo>
                  <a:cubicBezTo>
                    <a:pt x="207" y="2"/>
                    <a:pt x="206" y="4"/>
                    <a:pt x="206" y="6"/>
                  </a:cubicBezTo>
                  <a:cubicBezTo>
                    <a:pt x="206" y="8"/>
                    <a:pt x="205" y="18"/>
                    <a:pt x="204" y="28"/>
                  </a:cubicBezTo>
                  <a:cubicBezTo>
                    <a:pt x="199" y="28"/>
                    <a:pt x="195" y="28"/>
                    <a:pt x="190" y="29"/>
                  </a:cubicBezTo>
                  <a:cubicBezTo>
                    <a:pt x="188" y="20"/>
                    <a:pt x="185" y="10"/>
                    <a:pt x="185" y="8"/>
                  </a:cubicBezTo>
                  <a:cubicBezTo>
                    <a:pt x="184" y="6"/>
                    <a:pt x="183" y="5"/>
                    <a:pt x="181" y="4"/>
                  </a:cubicBezTo>
                  <a:cubicBezTo>
                    <a:pt x="180" y="3"/>
                    <a:pt x="178" y="2"/>
                    <a:pt x="176" y="3"/>
                  </a:cubicBezTo>
                  <a:cubicBezTo>
                    <a:pt x="174" y="3"/>
                    <a:pt x="173" y="4"/>
                    <a:pt x="172" y="5"/>
                  </a:cubicBezTo>
                  <a:cubicBezTo>
                    <a:pt x="171" y="7"/>
                    <a:pt x="170" y="8"/>
                    <a:pt x="170" y="10"/>
                  </a:cubicBezTo>
                  <a:cubicBezTo>
                    <a:pt x="170" y="12"/>
                    <a:pt x="171" y="23"/>
                    <a:pt x="172" y="32"/>
                  </a:cubicBezTo>
                  <a:cubicBezTo>
                    <a:pt x="167" y="33"/>
                    <a:pt x="163" y="34"/>
                    <a:pt x="159" y="36"/>
                  </a:cubicBezTo>
                  <a:cubicBezTo>
                    <a:pt x="155" y="27"/>
                    <a:pt x="150" y="18"/>
                    <a:pt x="149" y="16"/>
                  </a:cubicBezTo>
                  <a:cubicBezTo>
                    <a:pt x="149" y="14"/>
                    <a:pt x="147" y="13"/>
                    <a:pt x="146" y="12"/>
                  </a:cubicBezTo>
                  <a:cubicBezTo>
                    <a:pt x="144" y="12"/>
                    <a:pt x="142" y="12"/>
                    <a:pt x="140" y="12"/>
                  </a:cubicBezTo>
                  <a:cubicBezTo>
                    <a:pt x="139" y="13"/>
                    <a:pt x="137" y="14"/>
                    <a:pt x="136" y="16"/>
                  </a:cubicBezTo>
                  <a:cubicBezTo>
                    <a:pt x="135" y="17"/>
                    <a:pt x="135" y="19"/>
                    <a:pt x="136" y="21"/>
                  </a:cubicBezTo>
                  <a:cubicBezTo>
                    <a:pt x="136" y="23"/>
                    <a:pt x="139" y="33"/>
                    <a:pt x="141" y="42"/>
                  </a:cubicBezTo>
                  <a:cubicBezTo>
                    <a:pt x="137" y="44"/>
                    <a:pt x="133" y="46"/>
                    <a:pt x="129" y="48"/>
                  </a:cubicBezTo>
                  <a:cubicBezTo>
                    <a:pt x="123" y="40"/>
                    <a:pt x="117" y="32"/>
                    <a:pt x="116" y="30"/>
                  </a:cubicBezTo>
                  <a:cubicBezTo>
                    <a:pt x="115" y="28"/>
                    <a:pt x="113" y="28"/>
                    <a:pt x="112" y="27"/>
                  </a:cubicBezTo>
                  <a:cubicBezTo>
                    <a:pt x="110" y="27"/>
                    <a:pt x="108" y="27"/>
                    <a:pt x="107" y="28"/>
                  </a:cubicBezTo>
                  <a:cubicBezTo>
                    <a:pt x="105" y="29"/>
                    <a:pt x="104" y="31"/>
                    <a:pt x="103" y="32"/>
                  </a:cubicBezTo>
                  <a:cubicBezTo>
                    <a:pt x="103" y="34"/>
                    <a:pt x="103" y="36"/>
                    <a:pt x="103" y="37"/>
                  </a:cubicBezTo>
                  <a:cubicBezTo>
                    <a:pt x="104" y="39"/>
                    <a:pt x="109" y="49"/>
                    <a:pt x="112" y="57"/>
                  </a:cubicBezTo>
                  <a:cubicBezTo>
                    <a:pt x="109" y="60"/>
                    <a:pt x="105" y="62"/>
                    <a:pt x="101" y="65"/>
                  </a:cubicBezTo>
                  <a:cubicBezTo>
                    <a:pt x="95" y="58"/>
                    <a:pt x="87" y="51"/>
                    <a:pt x="86" y="50"/>
                  </a:cubicBezTo>
                  <a:cubicBezTo>
                    <a:pt x="85" y="48"/>
                    <a:pt x="83" y="48"/>
                    <a:pt x="81" y="48"/>
                  </a:cubicBezTo>
                  <a:cubicBezTo>
                    <a:pt x="79" y="48"/>
                    <a:pt x="78" y="48"/>
                    <a:pt x="76" y="50"/>
                  </a:cubicBezTo>
                  <a:cubicBezTo>
                    <a:pt x="75" y="51"/>
                    <a:pt x="74" y="52"/>
                    <a:pt x="74" y="54"/>
                  </a:cubicBezTo>
                  <a:cubicBezTo>
                    <a:pt x="73" y="56"/>
                    <a:pt x="74" y="58"/>
                    <a:pt x="75" y="59"/>
                  </a:cubicBezTo>
                  <a:cubicBezTo>
                    <a:pt x="76" y="61"/>
                    <a:pt x="82" y="69"/>
                    <a:pt x="87" y="77"/>
                  </a:cubicBezTo>
                  <a:cubicBezTo>
                    <a:pt x="84" y="80"/>
                    <a:pt x="81" y="83"/>
                    <a:pt x="77" y="87"/>
                  </a:cubicBezTo>
                  <a:cubicBezTo>
                    <a:pt x="70" y="81"/>
                    <a:pt x="61" y="75"/>
                    <a:pt x="60" y="74"/>
                  </a:cubicBezTo>
                  <a:cubicBezTo>
                    <a:pt x="58" y="73"/>
                    <a:pt x="56" y="73"/>
                    <a:pt x="54" y="73"/>
                  </a:cubicBezTo>
                  <a:cubicBezTo>
                    <a:pt x="53" y="74"/>
                    <a:pt x="51" y="74"/>
                    <a:pt x="50" y="76"/>
                  </a:cubicBezTo>
                  <a:cubicBezTo>
                    <a:pt x="49" y="77"/>
                    <a:pt x="48" y="79"/>
                    <a:pt x="48" y="81"/>
                  </a:cubicBezTo>
                  <a:cubicBezTo>
                    <a:pt x="48" y="83"/>
                    <a:pt x="49" y="84"/>
                    <a:pt x="50" y="86"/>
                  </a:cubicBezTo>
                  <a:cubicBezTo>
                    <a:pt x="51" y="87"/>
                    <a:pt x="59" y="94"/>
                    <a:pt x="65" y="101"/>
                  </a:cubicBezTo>
                  <a:cubicBezTo>
                    <a:pt x="63" y="105"/>
                    <a:pt x="60" y="108"/>
                    <a:pt x="58" y="112"/>
                  </a:cubicBezTo>
                  <a:cubicBezTo>
                    <a:pt x="49" y="108"/>
                    <a:pt x="40" y="104"/>
                    <a:pt x="38" y="103"/>
                  </a:cubicBezTo>
                  <a:cubicBezTo>
                    <a:pt x="36" y="102"/>
                    <a:pt x="34" y="102"/>
                    <a:pt x="33" y="103"/>
                  </a:cubicBezTo>
                  <a:cubicBezTo>
                    <a:pt x="31" y="104"/>
                    <a:pt x="29" y="105"/>
                    <a:pt x="29" y="106"/>
                  </a:cubicBezTo>
                  <a:cubicBezTo>
                    <a:pt x="28" y="108"/>
                    <a:pt x="27" y="110"/>
                    <a:pt x="28" y="112"/>
                  </a:cubicBezTo>
                  <a:cubicBezTo>
                    <a:pt x="28" y="113"/>
                    <a:pt x="29" y="115"/>
                    <a:pt x="30" y="116"/>
                  </a:cubicBezTo>
                  <a:cubicBezTo>
                    <a:pt x="32" y="117"/>
                    <a:pt x="41" y="123"/>
                    <a:pt x="48" y="129"/>
                  </a:cubicBezTo>
                  <a:cubicBezTo>
                    <a:pt x="46" y="133"/>
                    <a:pt x="44" y="137"/>
                    <a:pt x="42" y="141"/>
                  </a:cubicBezTo>
                  <a:cubicBezTo>
                    <a:pt x="33" y="138"/>
                    <a:pt x="23" y="136"/>
                    <a:pt x="21" y="135"/>
                  </a:cubicBezTo>
                  <a:cubicBezTo>
                    <a:pt x="20" y="135"/>
                    <a:pt x="18" y="135"/>
                    <a:pt x="16" y="136"/>
                  </a:cubicBezTo>
                  <a:cubicBezTo>
                    <a:pt x="15" y="137"/>
                    <a:pt x="13" y="138"/>
                    <a:pt x="13" y="140"/>
                  </a:cubicBezTo>
                  <a:cubicBezTo>
                    <a:pt x="12" y="142"/>
                    <a:pt x="12" y="144"/>
                    <a:pt x="13" y="145"/>
                  </a:cubicBezTo>
                  <a:cubicBezTo>
                    <a:pt x="13" y="147"/>
                    <a:pt x="15" y="148"/>
                    <a:pt x="16" y="149"/>
                  </a:cubicBezTo>
                  <a:cubicBezTo>
                    <a:pt x="18" y="150"/>
                    <a:pt x="28" y="155"/>
                    <a:pt x="36" y="159"/>
                  </a:cubicBezTo>
                  <a:cubicBezTo>
                    <a:pt x="35" y="163"/>
                    <a:pt x="33" y="167"/>
                    <a:pt x="32" y="172"/>
                  </a:cubicBezTo>
                  <a:cubicBezTo>
                    <a:pt x="23" y="171"/>
                    <a:pt x="13" y="170"/>
                    <a:pt x="11" y="170"/>
                  </a:cubicBezTo>
                  <a:cubicBezTo>
                    <a:pt x="9" y="170"/>
                    <a:pt x="7" y="170"/>
                    <a:pt x="6" y="172"/>
                  </a:cubicBezTo>
                  <a:cubicBezTo>
                    <a:pt x="4" y="173"/>
                    <a:pt x="4" y="174"/>
                    <a:pt x="3" y="176"/>
                  </a:cubicBezTo>
                  <a:cubicBezTo>
                    <a:pt x="3" y="178"/>
                    <a:pt x="3" y="180"/>
                    <a:pt x="4" y="181"/>
                  </a:cubicBezTo>
                  <a:cubicBezTo>
                    <a:pt x="5" y="183"/>
                    <a:pt x="6" y="184"/>
                    <a:pt x="8" y="184"/>
                  </a:cubicBezTo>
                  <a:cubicBezTo>
                    <a:pt x="10" y="185"/>
                    <a:pt x="20" y="188"/>
                    <a:pt x="29" y="190"/>
                  </a:cubicBezTo>
                  <a:cubicBezTo>
                    <a:pt x="29" y="195"/>
                    <a:pt x="28" y="199"/>
                    <a:pt x="28" y="204"/>
                  </a:cubicBezTo>
                  <a:cubicBezTo>
                    <a:pt x="19" y="205"/>
                    <a:pt x="8" y="206"/>
                    <a:pt x="6" y="206"/>
                  </a:cubicBezTo>
                  <a:cubicBezTo>
                    <a:pt x="5" y="206"/>
                    <a:pt x="3" y="207"/>
                    <a:pt x="2" y="208"/>
                  </a:cubicBezTo>
                  <a:cubicBezTo>
                    <a:pt x="1" y="210"/>
                    <a:pt x="0" y="211"/>
                    <a:pt x="0" y="213"/>
                  </a:cubicBezTo>
                  <a:cubicBezTo>
                    <a:pt x="0" y="215"/>
                    <a:pt x="1" y="217"/>
                    <a:pt x="2" y="218"/>
                  </a:cubicBezTo>
                  <a:cubicBezTo>
                    <a:pt x="3" y="219"/>
                    <a:pt x="5" y="220"/>
                    <a:pt x="6" y="221"/>
                  </a:cubicBezTo>
                  <a:cubicBezTo>
                    <a:pt x="8" y="221"/>
                    <a:pt x="19" y="222"/>
                    <a:pt x="28" y="223"/>
                  </a:cubicBezTo>
                  <a:cubicBezTo>
                    <a:pt x="28" y="227"/>
                    <a:pt x="29" y="232"/>
                    <a:pt x="29" y="236"/>
                  </a:cubicBezTo>
                  <a:cubicBezTo>
                    <a:pt x="20" y="239"/>
                    <a:pt x="10" y="241"/>
                    <a:pt x="8" y="242"/>
                  </a:cubicBezTo>
                  <a:cubicBezTo>
                    <a:pt x="6" y="242"/>
                    <a:pt x="5" y="244"/>
                    <a:pt x="4" y="245"/>
                  </a:cubicBezTo>
                  <a:cubicBezTo>
                    <a:pt x="3" y="247"/>
                    <a:pt x="3" y="248"/>
                    <a:pt x="3" y="250"/>
                  </a:cubicBezTo>
                  <a:cubicBezTo>
                    <a:pt x="4" y="252"/>
                    <a:pt x="4" y="254"/>
                    <a:pt x="6" y="255"/>
                  </a:cubicBezTo>
                  <a:cubicBezTo>
                    <a:pt x="7" y="256"/>
                    <a:pt x="9" y="257"/>
                    <a:pt x="11" y="256"/>
                  </a:cubicBezTo>
                  <a:cubicBezTo>
                    <a:pt x="13" y="256"/>
                    <a:pt x="23" y="255"/>
                    <a:pt x="32" y="255"/>
                  </a:cubicBezTo>
                  <a:cubicBezTo>
                    <a:pt x="33" y="259"/>
                    <a:pt x="35" y="264"/>
                    <a:pt x="36" y="268"/>
                  </a:cubicBezTo>
                  <a:cubicBezTo>
                    <a:pt x="28" y="272"/>
                    <a:pt x="18" y="276"/>
                    <a:pt x="16" y="277"/>
                  </a:cubicBezTo>
                  <a:cubicBezTo>
                    <a:pt x="15" y="278"/>
                    <a:pt x="13" y="279"/>
                    <a:pt x="13" y="281"/>
                  </a:cubicBezTo>
                  <a:cubicBezTo>
                    <a:pt x="12" y="283"/>
                    <a:pt x="12" y="285"/>
                    <a:pt x="13" y="286"/>
                  </a:cubicBezTo>
                  <a:cubicBezTo>
                    <a:pt x="13" y="288"/>
                    <a:pt x="15" y="289"/>
                    <a:pt x="16" y="290"/>
                  </a:cubicBezTo>
                  <a:cubicBezTo>
                    <a:pt x="18" y="291"/>
                    <a:pt x="20" y="292"/>
                    <a:pt x="21" y="291"/>
                  </a:cubicBezTo>
                  <a:cubicBezTo>
                    <a:pt x="23" y="290"/>
                    <a:pt x="33" y="288"/>
                    <a:pt x="42" y="286"/>
                  </a:cubicBezTo>
                  <a:cubicBezTo>
                    <a:pt x="44" y="290"/>
                    <a:pt x="46" y="294"/>
                    <a:pt x="48" y="298"/>
                  </a:cubicBezTo>
                  <a:cubicBezTo>
                    <a:pt x="41" y="303"/>
                    <a:pt x="32" y="309"/>
                    <a:pt x="30" y="310"/>
                  </a:cubicBezTo>
                  <a:cubicBezTo>
                    <a:pt x="29" y="312"/>
                    <a:pt x="28" y="313"/>
                    <a:pt x="28" y="315"/>
                  </a:cubicBezTo>
                  <a:cubicBezTo>
                    <a:pt x="27" y="317"/>
                    <a:pt x="28" y="318"/>
                    <a:pt x="29" y="320"/>
                  </a:cubicBezTo>
                  <a:cubicBezTo>
                    <a:pt x="29" y="322"/>
                    <a:pt x="31" y="323"/>
                    <a:pt x="33" y="323"/>
                  </a:cubicBezTo>
                  <a:cubicBezTo>
                    <a:pt x="34" y="324"/>
                    <a:pt x="36" y="324"/>
                    <a:pt x="38" y="323"/>
                  </a:cubicBezTo>
                  <a:cubicBezTo>
                    <a:pt x="40" y="322"/>
                    <a:pt x="49" y="318"/>
                    <a:pt x="58" y="314"/>
                  </a:cubicBezTo>
                  <a:cubicBezTo>
                    <a:pt x="60" y="318"/>
                    <a:pt x="63" y="322"/>
                    <a:pt x="65" y="325"/>
                  </a:cubicBezTo>
                  <a:cubicBezTo>
                    <a:pt x="59" y="332"/>
                    <a:pt x="51" y="339"/>
                    <a:pt x="50" y="341"/>
                  </a:cubicBezTo>
                  <a:cubicBezTo>
                    <a:pt x="49" y="342"/>
                    <a:pt x="48" y="344"/>
                    <a:pt x="48" y="346"/>
                  </a:cubicBezTo>
                  <a:cubicBezTo>
                    <a:pt x="48" y="347"/>
                    <a:pt x="49" y="349"/>
                    <a:pt x="50" y="351"/>
                  </a:cubicBezTo>
                  <a:cubicBezTo>
                    <a:pt x="51" y="352"/>
                    <a:pt x="53" y="353"/>
                    <a:pt x="54" y="353"/>
                  </a:cubicBezTo>
                  <a:cubicBezTo>
                    <a:pt x="56" y="353"/>
                    <a:pt x="58" y="353"/>
                    <a:pt x="60" y="352"/>
                  </a:cubicBezTo>
                  <a:cubicBezTo>
                    <a:pt x="61" y="351"/>
                    <a:pt x="70" y="345"/>
                    <a:pt x="77" y="340"/>
                  </a:cubicBezTo>
                  <a:cubicBezTo>
                    <a:pt x="81" y="343"/>
                    <a:pt x="84" y="346"/>
                    <a:pt x="87" y="349"/>
                  </a:cubicBezTo>
                  <a:cubicBezTo>
                    <a:pt x="82" y="357"/>
                    <a:pt x="76" y="366"/>
                    <a:pt x="75" y="367"/>
                  </a:cubicBezTo>
                  <a:cubicBezTo>
                    <a:pt x="74" y="369"/>
                    <a:pt x="73" y="371"/>
                    <a:pt x="74" y="372"/>
                  </a:cubicBezTo>
                  <a:cubicBezTo>
                    <a:pt x="74" y="374"/>
                    <a:pt x="75" y="376"/>
                    <a:pt x="76" y="377"/>
                  </a:cubicBezTo>
                  <a:cubicBezTo>
                    <a:pt x="78" y="378"/>
                    <a:pt x="79" y="379"/>
                    <a:pt x="81" y="379"/>
                  </a:cubicBezTo>
                  <a:cubicBezTo>
                    <a:pt x="83" y="379"/>
                    <a:pt x="85" y="378"/>
                    <a:pt x="86" y="377"/>
                  </a:cubicBezTo>
                  <a:cubicBezTo>
                    <a:pt x="87" y="375"/>
                    <a:pt x="95" y="368"/>
                    <a:pt x="101" y="361"/>
                  </a:cubicBezTo>
                  <a:cubicBezTo>
                    <a:pt x="105" y="364"/>
                    <a:pt x="109" y="367"/>
                    <a:pt x="112" y="369"/>
                  </a:cubicBezTo>
                  <a:cubicBezTo>
                    <a:pt x="109" y="378"/>
                    <a:pt x="104" y="387"/>
                    <a:pt x="103" y="389"/>
                  </a:cubicBezTo>
                  <a:cubicBezTo>
                    <a:pt x="103" y="391"/>
                    <a:pt x="103" y="393"/>
                    <a:pt x="103" y="394"/>
                  </a:cubicBezTo>
                  <a:cubicBezTo>
                    <a:pt x="104" y="396"/>
                    <a:pt x="105" y="397"/>
                    <a:pt x="107" y="398"/>
                  </a:cubicBezTo>
                  <a:cubicBezTo>
                    <a:pt x="108" y="399"/>
                    <a:pt x="110" y="399"/>
                    <a:pt x="112" y="399"/>
                  </a:cubicBezTo>
                  <a:cubicBezTo>
                    <a:pt x="113" y="399"/>
                    <a:pt x="115" y="398"/>
                    <a:pt x="116" y="396"/>
                  </a:cubicBezTo>
                  <a:cubicBezTo>
                    <a:pt x="117" y="395"/>
                    <a:pt x="123" y="386"/>
                    <a:pt x="129" y="379"/>
                  </a:cubicBezTo>
                  <a:cubicBezTo>
                    <a:pt x="133" y="381"/>
                    <a:pt x="137" y="383"/>
                    <a:pt x="141" y="384"/>
                  </a:cubicBezTo>
                  <a:cubicBezTo>
                    <a:pt x="139" y="393"/>
                    <a:pt x="136" y="403"/>
                    <a:pt x="136" y="405"/>
                  </a:cubicBezTo>
                  <a:cubicBezTo>
                    <a:pt x="135" y="407"/>
                    <a:pt x="135" y="409"/>
                    <a:pt x="136" y="411"/>
                  </a:cubicBezTo>
                  <a:cubicBezTo>
                    <a:pt x="137" y="412"/>
                    <a:pt x="139" y="413"/>
                    <a:pt x="140" y="414"/>
                  </a:cubicBezTo>
                  <a:cubicBezTo>
                    <a:pt x="142" y="415"/>
                    <a:pt x="144" y="415"/>
                    <a:pt x="146" y="414"/>
                  </a:cubicBezTo>
                  <a:cubicBezTo>
                    <a:pt x="147" y="413"/>
                    <a:pt x="149" y="412"/>
                    <a:pt x="149" y="411"/>
                  </a:cubicBezTo>
                  <a:cubicBezTo>
                    <a:pt x="150" y="409"/>
                    <a:pt x="155" y="399"/>
                    <a:pt x="159" y="391"/>
                  </a:cubicBezTo>
                  <a:cubicBezTo>
                    <a:pt x="163" y="392"/>
                    <a:pt x="167" y="393"/>
                    <a:pt x="172" y="394"/>
                  </a:cubicBezTo>
                  <a:cubicBezTo>
                    <a:pt x="171" y="404"/>
                    <a:pt x="170" y="414"/>
                    <a:pt x="170" y="416"/>
                  </a:cubicBezTo>
                  <a:cubicBezTo>
                    <a:pt x="170" y="418"/>
                    <a:pt x="171" y="420"/>
                    <a:pt x="172" y="421"/>
                  </a:cubicBezTo>
                  <a:cubicBezTo>
                    <a:pt x="173" y="422"/>
                    <a:pt x="174" y="423"/>
                    <a:pt x="176" y="424"/>
                  </a:cubicBezTo>
                  <a:cubicBezTo>
                    <a:pt x="178" y="424"/>
                    <a:pt x="180" y="424"/>
                    <a:pt x="181" y="423"/>
                  </a:cubicBezTo>
                  <a:cubicBezTo>
                    <a:pt x="183" y="422"/>
                    <a:pt x="184" y="420"/>
                    <a:pt x="185" y="419"/>
                  </a:cubicBezTo>
                  <a:cubicBezTo>
                    <a:pt x="185" y="417"/>
                    <a:pt x="188" y="407"/>
                    <a:pt x="190" y="398"/>
                  </a:cubicBezTo>
                  <a:cubicBezTo>
                    <a:pt x="195" y="398"/>
                    <a:pt x="199" y="399"/>
                    <a:pt x="204" y="399"/>
                  </a:cubicBezTo>
                  <a:cubicBezTo>
                    <a:pt x="205" y="408"/>
                    <a:pt x="206" y="418"/>
                    <a:pt x="206" y="420"/>
                  </a:cubicBezTo>
                  <a:cubicBezTo>
                    <a:pt x="206" y="422"/>
                    <a:pt x="207" y="424"/>
                    <a:pt x="208" y="425"/>
                  </a:cubicBezTo>
                  <a:cubicBezTo>
                    <a:pt x="210" y="426"/>
                    <a:pt x="211" y="427"/>
                    <a:pt x="213" y="427"/>
                  </a:cubicBezTo>
                  <a:cubicBezTo>
                    <a:pt x="215" y="427"/>
                    <a:pt x="217" y="426"/>
                    <a:pt x="218" y="425"/>
                  </a:cubicBezTo>
                  <a:cubicBezTo>
                    <a:pt x="220" y="424"/>
                    <a:pt x="220" y="422"/>
                    <a:pt x="221" y="420"/>
                  </a:cubicBezTo>
                  <a:cubicBezTo>
                    <a:pt x="221" y="418"/>
                    <a:pt x="222" y="408"/>
                    <a:pt x="223" y="399"/>
                  </a:cubicBezTo>
                  <a:cubicBezTo>
                    <a:pt x="227" y="399"/>
                    <a:pt x="232" y="398"/>
                    <a:pt x="236" y="398"/>
                  </a:cubicBezTo>
                  <a:cubicBezTo>
                    <a:pt x="239" y="407"/>
                    <a:pt x="241" y="417"/>
                    <a:pt x="242" y="419"/>
                  </a:cubicBezTo>
                  <a:cubicBezTo>
                    <a:pt x="242" y="420"/>
                    <a:pt x="244" y="422"/>
                    <a:pt x="245" y="423"/>
                  </a:cubicBezTo>
                  <a:cubicBezTo>
                    <a:pt x="247" y="424"/>
                    <a:pt x="248" y="424"/>
                    <a:pt x="250" y="424"/>
                  </a:cubicBezTo>
                  <a:cubicBezTo>
                    <a:pt x="252" y="423"/>
                    <a:pt x="254" y="422"/>
                    <a:pt x="255" y="421"/>
                  </a:cubicBezTo>
                  <a:cubicBezTo>
                    <a:pt x="256" y="420"/>
                    <a:pt x="257" y="418"/>
                    <a:pt x="256" y="416"/>
                  </a:cubicBezTo>
                  <a:cubicBezTo>
                    <a:pt x="256" y="414"/>
                    <a:pt x="255" y="404"/>
                    <a:pt x="255" y="394"/>
                  </a:cubicBezTo>
                  <a:cubicBezTo>
                    <a:pt x="259" y="393"/>
                    <a:pt x="264" y="392"/>
                    <a:pt x="268" y="391"/>
                  </a:cubicBezTo>
                  <a:cubicBezTo>
                    <a:pt x="272" y="399"/>
                    <a:pt x="276" y="409"/>
                    <a:pt x="277" y="411"/>
                  </a:cubicBezTo>
                  <a:cubicBezTo>
                    <a:pt x="278" y="412"/>
                    <a:pt x="279" y="413"/>
                    <a:pt x="281" y="414"/>
                  </a:cubicBezTo>
                  <a:cubicBezTo>
                    <a:pt x="283" y="415"/>
                    <a:pt x="284" y="415"/>
                    <a:pt x="286" y="414"/>
                  </a:cubicBezTo>
                  <a:cubicBezTo>
                    <a:pt x="288" y="413"/>
                    <a:pt x="289" y="412"/>
                    <a:pt x="290" y="411"/>
                  </a:cubicBezTo>
                  <a:cubicBezTo>
                    <a:pt x="291" y="409"/>
                    <a:pt x="291" y="407"/>
                    <a:pt x="291" y="405"/>
                  </a:cubicBezTo>
                  <a:cubicBezTo>
                    <a:pt x="290" y="403"/>
                    <a:pt x="288" y="393"/>
                    <a:pt x="286" y="384"/>
                  </a:cubicBezTo>
                  <a:cubicBezTo>
                    <a:pt x="290" y="383"/>
                    <a:pt x="294" y="381"/>
                    <a:pt x="298" y="379"/>
                  </a:cubicBezTo>
                  <a:cubicBezTo>
                    <a:pt x="303" y="386"/>
                    <a:pt x="309" y="395"/>
                    <a:pt x="310" y="396"/>
                  </a:cubicBezTo>
                  <a:cubicBezTo>
                    <a:pt x="311" y="398"/>
                    <a:pt x="313" y="399"/>
                    <a:pt x="315" y="399"/>
                  </a:cubicBezTo>
                  <a:cubicBezTo>
                    <a:pt x="317" y="399"/>
                    <a:pt x="318" y="399"/>
                    <a:pt x="320" y="398"/>
                  </a:cubicBezTo>
                  <a:cubicBezTo>
                    <a:pt x="322" y="397"/>
                    <a:pt x="323" y="396"/>
                    <a:pt x="323" y="394"/>
                  </a:cubicBezTo>
                  <a:cubicBezTo>
                    <a:pt x="324" y="393"/>
                    <a:pt x="324" y="391"/>
                    <a:pt x="323" y="389"/>
                  </a:cubicBezTo>
                  <a:cubicBezTo>
                    <a:pt x="322" y="387"/>
                    <a:pt x="318" y="378"/>
                    <a:pt x="314" y="369"/>
                  </a:cubicBezTo>
                  <a:cubicBezTo>
                    <a:pt x="318" y="367"/>
                    <a:pt x="322" y="364"/>
                    <a:pt x="325" y="361"/>
                  </a:cubicBezTo>
                  <a:cubicBezTo>
                    <a:pt x="332" y="368"/>
                    <a:pt x="339" y="375"/>
                    <a:pt x="341" y="377"/>
                  </a:cubicBezTo>
                  <a:cubicBezTo>
                    <a:pt x="342" y="378"/>
                    <a:pt x="344" y="379"/>
                    <a:pt x="345" y="379"/>
                  </a:cubicBezTo>
                  <a:cubicBezTo>
                    <a:pt x="347" y="379"/>
                    <a:pt x="349" y="378"/>
                    <a:pt x="350" y="377"/>
                  </a:cubicBezTo>
                  <a:cubicBezTo>
                    <a:pt x="352" y="376"/>
                    <a:pt x="353" y="374"/>
                    <a:pt x="353" y="372"/>
                  </a:cubicBezTo>
                  <a:cubicBezTo>
                    <a:pt x="353" y="371"/>
                    <a:pt x="353" y="369"/>
                    <a:pt x="352" y="367"/>
                  </a:cubicBezTo>
                  <a:cubicBezTo>
                    <a:pt x="351" y="366"/>
                    <a:pt x="345" y="357"/>
                    <a:pt x="340" y="349"/>
                  </a:cubicBezTo>
                  <a:cubicBezTo>
                    <a:pt x="343" y="346"/>
                    <a:pt x="346" y="343"/>
                    <a:pt x="349" y="340"/>
                  </a:cubicBezTo>
                  <a:cubicBezTo>
                    <a:pt x="357" y="345"/>
                    <a:pt x="365" y="351"/>
                    <a:pt x="367" y="352"/>
                  </a:cubicBezTo>
                  <a:cubicBezTo>
                    <a:pt x="369" y="353"/>
                    <a:pt x="370" y="353"/>
                    <a:pt x="372" y="353"/>
                  </a:cubicBezTo>
                  <a:cubicBezTo>
                    <a:pt x="374" y="353"/>
                    <a:pt x="375" y="352"/>
                    <a:pt x="377" y="351"/>
                  </a:cubicBezTo>
                  <a:cubicBezTo>
                    <a:pt x="378" y="349"/>
                    <a:pt x="378" y="347"/>
                    <a:pt x="378" y="346"/>
                  </a:cubicBezTo>
                  <a:cubicBezTo>
                    <a:pt x="378" y="344"/>
                    <a:pt x="378" y="342"/>
                    <a:pt x="377" y="341"/>
                  </a:cubicBezTo>
                  <a:cubicBezTo>
                    <a:pt x="375" y="339"/>
                    <a:pt x="368" y="332"/>
                    <a:pt x="361" y="325"/>
                  </a:cubicBezTo>
                  <a:cubicBezTo>
                    <a:pt x="364" y="322"/>
                    <a:pt x="367" y="318"/>
                    <a:pt x="369" y="314"/>
                  </a:cubicBezTo>
                  <a:cubicBezTo>
                    <a:pt x="377" y="318"/>
                    <a:pt x="387" y="322"/>
                    <a:pt x="389" y="323"/>
                  </a:cubicBezTo>
                  <a:cubicBezTo>
                    <a:pt x="390" y="324"/>
                    <a:pt x="392" y="324"/>
                    <a:pt x="394" y="323"/>
                  </a:cubicBezTo>
                  <a:cubicBezTo>
                    <a:pt x="396" y="323"/>
                    <a:pt x="397" y="322"/>
                    <a:pt x="398" y="320"/>
                  </a:cubicBezTo>
                  <a:cubicBezTo>
                    <a:pt x="399" y="318"/>
                    <a:pt x="399" y="317"/>
                    <a:pt x="399" y="315"/>
                  </a:cubicBezTo>
                  <a:cubicBezTo>
                    <a:pt x="399" y="313"/>
                    <a:pt x="398" y="312"/>
                    <a:pt x="396" y="310"/>
                  </a:cubicBezTo>
                  <a:cubicBezTo>
                    <a:pt x="394" y="309"/>
                    <a:pt x="386" y="303"/>
                    <a:pt x="378" y="298"/>
                  </a:cubicBezTo>
                  <a:cubicBezTo>
                    <a:pt x="380" y="294"/>
                    <a:pt x="382" y="290"/>
                    <a:pt x="384" y="286"/>
                  </a:cubicBezTo>
                  <a:cubicBezTo>
                    <a:pt x="393" y="288"/>
                    <a:pt x="403" y="291"/>
                    <a:pt x="405" y="291"/>
                  </a:cubicBezTo>
                  <a:cubicBezTo>
                    <a:pt x="407" y="292"/>
                    <a:pt x="409" y="291"/>
                    <a:pt x="410" y="290"/>
                  </a:cubicBezTo>
                  <a:cubicBezTo>
                    <a:pt x="412" y="289"/>
                    <a:pt x="413" y="288"/>
                    <a:pt x="414" y="286"/>
                  </a:cubicBezTo>
                  <a:cubicBezTo>
                    <a:pt x="414" y="285"/>
                    <a:pt x="414" y="283"/>
                    <a:pt x="414" y="281"/>
                  </a:cubicBezTo>
                  <a:cubicBezTo>
                    <a:pt x="413" y="279"/>
                    <a:pt x="412" y="278"/>
                    <a:pt x="410" y="277"/>
                  </a:cubicBezTo>
                  <a:cubicBezTo>
                    <a:pt x="408" y="276"/>
                    <a:pt x="399" y="272"/>
                    <a:pt x="391" y="268"/>
                  </a:cubicBezTo>
                  <a:cubicBezTo>
                    <a:pt x="392" y="264"/>
                    <a:pt x="393" y="259"/>
                    <a:pt x="394" y="255"/>
                  </a:cubicBezTo>
                  <a:cubicBezTo>
                    <a:pt x="403" y="255"/>
                    <a:pt x="414" y="256"/>
                    <a:pt x="416" y="256"/>
                  </a:cubicBezTo>
                  <a:cubicBezTo>
                    <a:pt x="418" y="257"/>
                    <a:pt x="419" y="256"/>
                    <a:pt x="421" y="255"/>
                  </a:cubicBezTo>
                  <a:cubicBezTo>
                    <a:pt x="422" y="254"/>
                    <a:pt x="423" y="252"/>
                    <a:pt x="423" y="250"/>
                  </a:cubicBezTo>
                  <a:cubicBezTo>
                    <a:pt x="424" y="248"/>
                    <a:pt x="423" y="247"/>
                    <a:pt x="422" y="245"/>
                  </a:cubicBezTo>
                  <a:cubicBezTo>
                    <a:pt x="422" y="244"/>
                    <a:pt x="420" y="242"/>
                    <a:pt x="418" y="242"/>
                  </a:cubicBezTo>
                  <a:cubicBezTo>
                    <a:pt x="416" y="241"/>
                    <a:pt x="406" y="239"/>
                    <a:pt x="397" y="236"/>
                  </a:cubicBezTo>
                  <a:cubicBezTo>
                    <a:pt x="398" y="232"/>
                    <a:pt x="398" y="227"/>
                    <a:pt x="399" y="223"/>
                  </a:cubicBezTo>
                  <a:cubicBezTo>
                    <a:pt x="408" y="222"/>
                    <a:pt x="418" y="221"/>
                    <a:pt x="420" y="221"/>
                  </a:cubicBezTo>
                  <a:close/>
                  <a:moveTo>
                    <a:pt x="213" y="363"/>
                  </a:moveTo>
                  <a:cubicBezTo>
                    <a:pt x="130" y="363"/>
                    <a:pt x="63" y="296"/>
                    <a:pt x="63" y="213"/>
                  </a:cubicBezTo>
                  <a:cubicBezTo>
                    <a:pt x="63" y="130"/>
                    <a:pt x="130" y="63"/>
                    <a:pt x="213" y="63"/>
                  </a:cubicBezTo>
                  <a:cubicBezTo>
                    <a:pt x="296" y="63"/>
                    <a:pt x="363" y="130"/>
                    <a:pt x="363" y="213"/>
                  </a:cubicBezTo>
                  <a:cubicBezTo>
                    <a:pt x="363" y="296"/>
                    <a:pt x="296" y="363"/>
                    <a:pt x="213" y="363"/>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2" name="Google Shape;4192;p62"/>
            <p:cNvSpPr/>
            <p:nvPr/>
          </p:nvSpPr>
          <p:spPr>
            <a:xfrm>
              <a:off x="3525" y="1098"/>
              <a:ext cx="353" cy="353"/>
            </a:xfrm>
            <a:prstGeom prst="ellipse">
              <a:avLst/>
            </a:prstGeom>
            <a:solidFill>
              <a:srgbClr val="DAD7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3" name="Google Shape;4193;p62"/>
            <p:cNvSpPr/>
            <p:nvPr/>
          </p:nvSpPr>
          <p:spPr>
            <a:xfrm>
              <a:off x="3483" y="1054"/>
              <a:ext cx="433" cy="435"/>
            </a:xfrm>
            <a:custGeom>
              <a:avLst/>
              <a:gdLst/>
              <a:ahLst/>
              <a:cxnLst/>
              <a:rect l="l" t="t" r="r" b="b"/>
              <a:pathLst>
                <a:path w="361" h="362" extrusionOk="0">
                  <a:moveTo>
                    <a:pt x="331" y="235"/>
                  </a:moveTo>
                  <a:cubicBezTo>
                    <a:pt x="361" y="152"/>
                    <a:pt x="317" y="60"/>
                    <a:pt x="234" y="30"/>
                  </a:cubicBezTo>
                  <a:cubicBezTo>
                    <a:pt x="151" y="0"/>
                    <a:pt x="59" y="43"/>
                    <a:pt x="29" y="127"/>
                  </a:cubicBezTo>
                  <a:cubicBezTo>
                    <a:pt x="0" y="210"/>
                    <a:pt x="43" y="302"/>
                    <a:pt x="126" y="332"/>
                  </a:cubicBezTo>
                  <a:cubicBezTo>
                    <a:pt x="209" y="362"/>
                    <a:pt x="301" y="319"/>
                    <a:pt x="331" y="235"/>
                  </a:cubicBezTo>
                  <a:close/>
                  <a:moveTo>
                    <a:pt x="135" y="307"/>
                  </a:moveTo>
                  <a:cubicBezTo>
                    <a:pt x="117" y="301"/>
                    <a:pt x="102" y="291"/>
                    <a:pt x="89" y="279"/>
                  </a:cubicBezTo>
                  <a:cubicBezTo>
                    <a:pt x="146" y="230"/>
                    <a:pt x="146" y="230"/>
                    <a:pt x="146" y="230"/>
                  </a:cubicBezTo>
                  <a:cubicBezTo>
                    <a:pt x="150" y="233"/>
                    <a:pt x="155" y="236"/>
                    <a:pt x="160" y="237"/>
                  </a:cubicBezTo>
                  <a:cubicBezTo>
                    <a:pt x="186" y="247"/>
                    <a:pt x="215" y="237"/>
                    <a:pt x="230" y="215"/>
                  </a:cubicBezTo>
                  <a:cubicBezTo>
                    <a:pt x="300" y="240"/>
                    <a:pt x="300" y="240"/>
                    <a:pt x="300" y="240"/>
                  </a:cubicBezTo>
                  <a:cubicBezTo>
                    <a:pt x="271" y="301"/>
                    <a:pt x="200" y="330"/>
                    <a:pt x="135" y="307"/>
                  </a:cubicBezTo>
                  <a:close/>
                  <a:moveTo>
                    <a:pt x="208" y="191"/>
                  </a:moveTo>
                  <a:cubicBezTo>
                    <a:pt x="203" y="207"/>
                    <a:pt x="186" y="215"/>
                    <a:pt x="170" y="209"/>
                  </a:cubicBezTo>
                  <a:cubicBezTo>
                    <a:pt x="155" y="203"/>
                    <a:pt x="146" y="186"/>
                    <a:pt x="152" y="171"/>
                  </a:cubicBezTo>
                  <a:cubicBezTo>
                    <a:pt x="158" y="155"/>
                    <a:pt x="175" y="147"/>
                    <a:pt x="190" y="153"/>
                  </a:cubicBezTo>
                  <a:cubicBezTo>
                    <a:pt x="206" y="158"/>
                    <a:pt x="214" y="176"/>
                    <a:pt x="208" y="191"/>
                  </a:cubicBezTo>
                  <a:close/>
                  <a:moveTo>
                    <a:pt x="311" y="210"/>
                  </a:moveTo>
                  <a:cubicBezTo>
                    <a:pt x="240" y="185"/>
                    <a:pt x="240" y="185"/>
                    <a:pt x="240" y="185"/>
                  </a:cubicBezTo>
                  <a:cubicBezTo>
                    <a:pt x="241" y="159"/>
                    <a:pt x="226" y="134"/>
                    <a:pt x="200" y="125"/>
                  </a:cubicBezTo>
                  <a:cubicBezTo>
                    <a:pt x="196" y="123"/>
                    <a:pt x="191" y="122"/>
                    <a:pt x="186" y="121"/>
                  </a:cubicBezTo>
                  <a:cubicBezTo>
                    <a:pt x="173" y="47"/>
                    <a:pt x="173" y="47"/>
                    <a:pt x="173" y="47"/>
                  </a:cubicBezTo>
                  <a:cubicBezTo>
                    <a:pt x="190" y="46"/>
                    <a:pt x="208" y="49"/>
                    <a:pt x="225" y="55"/>
                  </a:cubicBezTo>
                  <a:cubicBezTo>
                    <a:pt x="290" y="78"/>
                    <a:pt x="325" y="145"/>
                    <a:pt x="311" y="210"/>
                  </a:cubicBezTo>
                  <a:close/>
                  <a:moveTo>
                    <a:pt x="54" y="136"/>
                  </a:moveTo>
                  <a:cubicBezTo>
                    <a:pt x="69" y="94"/>
                    <a:pt x="103" y="64"/>
                    <a:pt x="142" y="52"/>
                  </a:cubicBezTo>
                  <a:cubicBezTo>
                    <a:pt x="155" y="127"/>
                    <a:pt x="155" y="127"/>
                    <a:pt x="155" y="127"/>
                  </a:cubicBezTo>
                  <a:cubicBezTo>
                    <a:pt x="141" y="133"/>
                    <a:pt x="129" y="145"/>
                    <a:pt x="124" y="161"/>
                  </a:cubicBezTo>
                  <a:cubicBezTo>
                    <a:pt x="118" y="176"/>
                    <a:pt x="119" y="192"/>
                    <a:pt x="126" y="206"/>
                  </a:cubicBezTo>
                  <a:cubicBezTo>
                    <a:pt x="68" y="255"/>
                    <a:pt x="68" y="255"/>
                    <a:pt x="68" y="255"/>
                  </a:cubicBezTo>
                  <a:cubicBezTo>
                    <a:pt x="46" y="221"/>
                    <a:pt x="39" y="177"/>
                    <a:pt x="54" y="136"/>
                  </a:cubicBezTo>
                  <a:close/>
                </a:path>
              </a:pathLst>
            </a:custGeom>
            <a:solidFill>
              <a:srgbClr val="01010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4" name="Google Shape;4194;p62"/>
            <p:cNvSpPr/>
            <p:nvPr/>
          </p:nvSpPr>
          <p:spPr>
            <a:xfrm>
              <a:off x="746" y="1227"/>
              <a:ext cx="704" cy="705"/>
            </a:xfrm>
            <a:custGeom>
              <a:avLst/>
              <a:gdLst/>
              <a:ahLst/>
              <a:cxnLst/>
              <a:rect l="l" t="t" r="r" b="b"/>
              <a:pathLst>
                <a:path w="587" h="588" extrusionOk="0">
                  <a:moveTo>
                    <a:pt x="483" y="104"/>
                  </a:moveTo>
                  <a:cubicBezTo>
                    <a:pt x="378" y="0"/>
                    <a:pt x="209" y="0"/>
                    <a:pt x="104" y="104"/>
                  </a:cubicBezTo>
                  <a:cubicBezTo>
                    <a:pt x="0" y="209"/>
                    <a:pt x="0" y="379"/>
                    <a:pt x="104" y="483"/>
                  </a:cubicBezTo>
                  <a:cubicBezTo>
                    <a:pt x="209" y="588"/>
                    <a:pt x="378" y="588"/>
                    <a:pt x="483" y="483"/>
                  </a:cubicBezTo>
                  <a:cubicBezTo>
                    <a:pt x="587" y="379"/>
                    <a:pt x="587" y="209"/>
                    <a:pt x="483" y="104"/>
                  </a:cubicBezTo>
                  <a:close/>
                  <a:moveTo>
                    <a:pt x="237" y="350"/>
                  </a:moveTo>
                  <a:cubicBezTo>
                    <a:pt x="206" y="319"/>
                    <a:pt x="206" y="269"/>
                    <a:pt x="237" y="237"/>
                  </a:cubicBezTo>
                  <a:cubicBezTo>
                    <a:pt x="268" y="206"/>
                    <a:pt x="319" y="206"/>
                    <a:pt x="350" y="237"/>
                  </a:cubicBezTo>
                  <a:cubicBezTo>
                    <a:pt x="381" y="269"/>
                    <a:pt x="381" y="319"/>
                    <a:pt x="350" y="350"/>
                  </a:cubicBezTo>
                  <a:cubicBezTo>
                    <a:pt x="319" y="381"/>
                    <a:pt x="268" y="381"/>
                    <a:pt x="237" y="350"/>
                  </a:cubicBezTo>
                  <a:close/>
                </a:path>
              </a:pathLst>
            </a:custGeom>
            <a:solidFill>
              <a:srgbClr val="DAD7C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5" name="Google Shape;4195;p62"/>
            <p:cNvSpPr/>
            <p:nvPr/>
          </p:nvSpPr>
          <p:spPr>
            <a:xfrm>
              <a:off x="683" y="1164"/>
              <a:ext cx="831" cy="832"/>
            </a:xfrm>
            <a:custGeom>
              <a:avLst/>
              <a:gdLst/>
              <a:ahLst/>
              <a:cxnLst/>
              <a:rect l="l" t="t" r="r" b="b"/>
              <a:pathLst>
                <a:path w="693" h="694" extrusionOk="0">
                  <a:moveTo>
                    <a:pt x="576" y="594"/>
                  </a:moveTo>
                  <a:cubicBezTo>
                    <a:pt x="579" y="596"/>
                    <a:pt x="582" y="597"/>
                    <a:pt x="584" y="596"/>
                  </a:cubicBezTo>
                  <a:cubicBezTo>
                    <a:pt x="587" y="596"/>
                    <a:pt x="590" y="595"/>
                    <a:pt x="592" y="593"/>
                  </a:cubicBezTo>
                  <a:cubicBezTo>
                    <a:pt x="594" y="591"/>
                    <a:pt x="595" y="588"/>
                    <a:pt x="596" y="585"/>
                  </a:cubicBezTo>
                  <a:cubicBezTo>
                    <a:pt x="596" y="582"/>
                    <a:pt x="595" y="579"/>
                    <a:pt x="593" y="577"/>
                  </a:cubicBezTo>
                  <a:cubicBezTo>
                    <a:pt x="591" y="574"/>
                    <a:pt x="580" y="561"/>
                    <a:pt x="571" y="550"/>
                  </a:cubicBezTo>
                  <a:cubicBezTo>
                    <a:pt x="576" y="544"/>
                    <a:pt x="580" y="538"/>
                    <a:pt x="585" y="533"/>
                  </a:cubicBezTo>
                  <a:cubicBezTo>
                    <a:pt x="598" y="540"/>
                    <a:pt x="613" y="549"/>
                    <a:pt x="616" y="550"/>
                  </a:cubicBezTo>
                  <a:cubicBezTo>
                    <a:pt x="618" y="552"/>
                    <a:pt x="621" y="552"/>
                    <a:pt x="624" y="551"/>
                  </a:cubicBezTo>
                  <a:cubicBezTo>
                    <a:pt x="627" y="551"/>
                    <a:pt x="629" y="549"/>
                    <a:pt x="631" y="546"/>
                  </a:cubicBezTo>
                  <a:cubicBezTo>
                    <a:pt x="633" y="544"/>
                    <a:pt x="633" y="541"/>
                    <a:pt x="633" y="538"/>
                  </a:cubicBezTo>
                  <a:cubicBezTo>
                    <a:pt x="633" y="535"/>
                    <a:pt x="632" y="533"/>
                    <a:pt x="629" y="531"/>
                  </a:cubicBezTo>
                  <a:cubicBezTo>
                    <a:pt x="627" y="528"/>
                    <a:pt x="614" y="517"/>
                    <a:pt x="602" y="508"/>
                  </a:cubicBezTo>
                  <a:cubicBezTo>
                    <a:pt x="606" y="501"/>
                    <a:pt x="610" y="495"/>
                    <a:pt x="613" y="488"/>
                  </a:cubicBezTo>
                  <a:cubicBezTo>
                    <a:pt x="628" y="494"/>
                    <a:pt x="644" y="499"/>
                    <a:pt x="647" y="500"/>
                  </a:cubicBezTo>
                  <a:cubicBezTo>
                    <a:pt x="650" y="501"/>
                    <a:pt x="653" y="501"/>
                    <a:pt x="655" y="500"/>
                  </a:cubicBezTo>
                  <a:cubicBezTo>
                    <a:pt x="658" y="499"/>
                    <a:pt x="660" y="497"/>
                    <a:pt x="661" y="494"/>
                  </a:cubicBezTo>
                  <a:cubicBezTo>
                    <a:pt x="663" y="491"/>
                    <a:pt x="663" y="488"/>
                    <a:pt x="662" y="485"/>
                  </a:cubicBezTo>
                  <a:cubicBezTo>
                    <a:pt x="661" y="483"/>
                    <a:pt x="660" y="480"/>
                    <a:pt x="657" y="479"/>
                  </a:cubicBezTo>
                  <a:cubicBezTo>
                    <a:pt x="654" y="477"/>
                    <a:pt x="640" y="468"/>
                    <a:pt x="626" y="461"/>
                  </a:cubicBezTo>
                  <a:cubicBezTo>
                    <a:pt x="629" y="454"/>
                    <a:pt x="632" y="447"/>
                    <a:pt x="634" y="440"/>
                  </a:cubicBezTo>
                  <a:cubicBezTo>
                    <a:pt x="649" y="442"/>
                    <a:pt x="666" y="445"/>
                    <a:pt x="669" y="446"/>
                  </a:cubicBezTo>
                  <a:cubicBezTo>
                    <a:pt x="672" y="446"/>
                    <a:pt x="675" y="445"/>
                    <a:pt x="677" y="444"/>
                  </a:cubicBezTo>
                  <a:cubicBezTo>
                    <a:pt x="679" y="442"/>
                    <a:pt x="681" y="440"/>
                    <a:pt x="682" y="437"/>
                  </a:cubicBezTo>
                  <a:cubicBezTo>
                    <a:pt x="683" y="434"/>
                    <a:pt x="682" y="431"/>
                    <a:pt x="681" y="428"/>
                  </a:cubicBezTo>
                  <a:cubicBezTo>
                    <a:pt x="680" y="426"/>
                    <a:pt x="678" y="424"/>
                    <a:pt x="675" y="423"/>
                  </a:cubicBezTo>
                  <a:cubicBezTo>
                    <a:pt x="672" y="421"/>
                    <a:pt x="656" y="415"/>
                    <a:pt x="642" y="410"/>
                  </a:cubicBezTo>
                  <a:cubicBezTo>
                    <a:pt x="643" y="403"/>
                    <a:pt x="645" y="396"/>
                    <a:pt x="646" y="388"/>
                  </a:cubicBezTo>
                  <a:cubicBezTo>
                    <a:pt x="661" y="388"/>
                    <a:pt x="678" y="388"/>
                    <a:pt x="681" y="388"/>
                  </a:cubicBezTo>
                  <a:cubicBezTo>
                    <a:pt x="684" y="388"/>
                    <a:pt x="687" y="387"/>
                    <a:pt x="689" y="385"/>
                  </a:cubicBezTo>
                  <a:cubicBezTo>
                    <a:pt x="691" y="383"/>
                    <a:pt x="692" y="380"/>
                    <a:pt x="693" y="377"/>
                  </a:cubicBezTo>
                  <a:cubicBezTo>
                    <a:pt x="693" y="374"/>
                    <a:pt x="692" y="371"/>
                    <a:pt x="690" y="369"/>
                  </a:cubicBezTo>
                  <a:cubicBezTo>
                    <a:pt x="689" y="367"/>
                    <a:pt x="686" y="365"/>
                    <a:pt x="683" y="364"/>
                  </a:cubicBezTo>
                  <a:cubicBezTo>
                    <a:pt x="680" y="364"/>
                    <a:pt x="663" y="361"/>
                    <a:pt x="648" y="358"/>
                  </a:cubicBezTo>
                  <a:cubicBezTo>
                    <a:pt x="649" y="351"/>
                    <a:pt x="649" y="343"/>
                    <a:pt x="648" y="336"/>
                  </a:cubicBezTo>
                  <a:cubicBezTo>
                    <a:pt x="663" y="333"/>
                    <a:pt x="680" y="330"/>
                    <a:pt x="683" y="329"/>
                  </a:cubicBezTo>
                  <a:cubicBezTo>
                    <a:pt x="686" y="329"/>
                    <a:pt x="689" y="327"/>
                    <a:pt x="690" y="325"/>
                  </a:cubicBezTo>
                  <a:cubicBezTo>
                    <a:pt x="692" y="322"/>
                    <a:pt x="693" y="320"/>
                    <a:pt x="693" y="317"/>
                  </a:cubicBezTo>
                  <a:cubicBezTo>
                    <a:pt x="692" y="313"/>
                    <a:pt x="691" y="311"/>
                    <a:pt x="689" y="309"/>
                  </a:cubicBezTo>
                  <a:cubicBezTo>
                    <a:pt x="687" y="307"/>
                    <a:pt x="684" y="305"/>
                    <a:pt x="681" y="305"/>
                  </a:cubicBezTo>
                  <a:cubicBezTo>
                    <a:pt x="678" y="305"/>
                    <a:pt x="661" y="305"/>
                    <a:pt x="646" y="305"/>
                  </a:cubicBezTo>
                  <a:cubicBezTo>
                    <a:pt x="645" y="298"/>
                    <a:pt x="643" y="291"/>
                    <a:pt x="642" y="283"/>
                  </a:cubicBezTo>
                  <a:cubicBezTo>
                    <a:pt x="656" y="278"/>
                    <a:pt x="672" y="272"/>
                    <a:pt x="675" y="271"/>
                  </a:cubicBezTo>
                  <a:cubicBezTo>
                    <a:pt x="678" y="270"/>
                    <a:pt x="680" y="268"/>
                    <a:pt x="681" y="265"/>
                  </a:cubicBezTo>
                  <a:cubicBezTo>
                    <a:pt x="682" y="263"/>
                    <a:pt x="683" y="260"/>
                    <a:pt x="682" y="257"/>
                  </a:cubicBezTo>
                  <a:cubicBezTo>
                    <a:pt x="681" y="254"/>
                    <a:pt x="679" y="251"/>
                    <a:pt x="677" y="250"/>
                  </a:cubicBezTo>
                  <a:cubicBezTo>
                    <a:pt x="675" y="248"/>
                    <a:pt x="672" y="247"/>
                    <a:pt x="669" y="248"/>
                  </a:cubicBezTo>
                  <a:cubicBezTo>
                    <a:pt x="666" y="248"/>
                    <a:pt x="649" y="251"/>
                    <a:pt x="634" y="254"/>
                  </a:cubicBezTo>
                  <a:cubicBezTo>
                    <a:pt x="632" y="247"/>
                    <a:pt x="629" y="240"/>
                    <a:pt x="626" y="233"/>
                  </a:cubicBezTo>
                  <a:cubicBezTo>
                    <a:pt x="640" y="225"/>
                    <a:pt x="654" y="217"/>
                    <a:pt x="657" y="215"/>
                  </a:cubicBezTo>
                  <a:cubicBezTo>
                    <a:pt x="660" y="214"/>
                    <a:pt x="661" y="211"/>
                    <a:pt x="662" y="208"/>
                  </a:cubicBezTo>
                  <a:cubicBezTo>
                    <a:pt x="663" y="206"/>
                    <a:pt x="663" y="203"/>
                    <a:pt x="661" y="200"/>
                  </a:cubicBezTo>
                  <a:cubicBezTo>
                    <a:pt x="660" y="197"/>
                    <a:pt x="658" y="195"/>
                    <a:pt x="655" y="194"/>
                  </a:cubicBezTo>
                  <a:cubicBezTo>
                    <a:pt x="653" y="193"/>
                    <a:pt x="650" y="192"/>
                    <a:pt x="647" y="193"/>
                  </a:cubicBezTo>
                  <a:cubicBezTo>
                    <a:pt x="644" y="194"/>
                    <a:pt x="628" y="200"/>
                    <a:pt x="613" y="205"/>
                  </a:cubicBezTo>
                  <a:cubicBezTo>
                    <a:pt x="610" y="199"/>
                    <a:pt x="606" y="192"/>
                    <a:pt x="602" y="186"/>
                  </a:cubicBezTo>
                  <a:cubicBezTo>
                    <a:pt x="614" y="176"/>
                    <a:pt x="627" y="165"/>
                    <a:pt x="629" y="163"/>
                  </a:cubicBezTo>
                  <a:cubicBezTo>
                    <a:pt x="632" y="161"/>
                    <a:pt x="633" y="158"/>
                    <a:pt x="633" y="156"/>
                  </a:cubicBezTo>
                  <a:cubicBezTo>
                    <a:pt x="633" y="153"/>
                    <a:pt x="633" y="150"/>
                    <a:pt x="631" y="147"/>
                  </a:cubicBezTo>
                  <a:cubicBezTo>
                    <a:pt x="629" y="145"/>
                    <a:pt x="627" y="143"/>
                    <a:pt x="624" y="142"/>
                  </a:cubicBezTo>
                  <a:cubicBezTo>
                    <a:pt x="621" y="142"/>
                    <a:pt x="618" y="142"/>
                    <a:pt x="616" y="143"/>
                  </a:cubicBezTo>
                  <a:cubicBezTo>
                    <a:pt x="613" y="145"/>
                    <a:pt x="598" y="153"/>
                    <a:pt x="585" y="161"/>
                  </a:cubicBezTo>
                  <a:cubicBezTo>
                    <a:pt x="580" y="155"/>
                    <a:pt x="576" y="150"/>
                    <a:pt x="571" y="144"/>
                  </a:cubicBezTo>
                  <a:cubicBezTo>
                    <a:pt x="580" y="132"/>
                    <a:pt x="591" y="119"/>
                    <a:pt x="593" y="117"/>
                  </a:cubicBezTo>
                  <a:cubicBezTo>
                    <a:pt x="595" y="114"/>
                    <a:pt x="596" y="111"/>
                    <a:pt x="596" y="109"/>
                  </a:cubicBezTo>
                  <a:cubicBezTo>
                    <a:pt x="595" y="106"/>
                    <a:pt x="594" y="103"/>
                    <a:pt x="592" y="101"/>
                  </a:cubicBezTo>
                  <a:cubicBezTo>
                    <a:pt x="590" y="99"/>
                    <a:pt x="587" y="97"/>
                    <a:pt x="584" y="97"/>
                  </a:cubicBezTo>
                  <a:cubicBezTo>
                    <a:pt x="582" y="97"/>
                    <a:pt x="579" y="98"/>
                    <a:pt x="576" y="100"/>
                  </a:cubicBezTo>
                  <a:cubicBezTo>
                    <a:pt x="574" y="102"/>
                    <a:pt x="561" y="113"/>
                    <a:pt x="549" y="122"/>
                  </a:cubicBezTo>
                  <a:cubicBezTo>
                    <a:pt x="543" y="117"/>
                    <a:pt x="538" y="113"/>
                    <a:pt x="532" y="108"/>
                  </a:cubicBezTo>
                  <a:cubicBezTo>
                    <a:pt x="540" y="95"/>
                    <a:pt x="548" y="80"/>
                    <a:pt x="550" y="77"/>
                  </a:cubicBezTo>
                  <a:cubicBezTo>
                    <a:pt x="551" y="75"/>
                    <a:pt x="551" y="72"/>
                    <a:pt x="551" y="69"/>
                  </a:cubicBezTo>
                  <a:cubicBezTo>
                    <a:pt x="550" y="66"/>
                    <a:pt x="548" y="64"/>
                    <a:pt x="546" y="62"/>
                  </a:cubicBezTo>
                  <a:cubicBezTo>
                    <a:pt x="543" y="60"/>
                    <a:pt x="540" y="59"/>
                    <a:pt x="538" y="60"/>
                  </a:cubicBezTo>
                  <a:cubicBezTo>
                    <a:pt x="535" y="60"/>
                    <a:pt x="532" y="61"/>
                    <a:pt x="530" y="63"/>
                  </a:cubicBezTo>
                  <a:cubicBezTo>
                    <a:pt x="528" y="66"/>
                    <a:pt x="517" y="79"/>
                    <a:pt x="507" y="90"/>
                  </a:cubicBezTo>
                  <a:cubicBezTo>
                    <a:pt x="501" y="87"/>
                    <a:pt x="494" y="83"/>
                    <a:pt x="488" y="79"/>
                  </a:cubicBezTo>
                  <a:cubicBezTo>
                    <a:pt x="493" y="65"/>
                    <a:pt x="499" y="49"/>
                    <a:pt x="500" y="46"/>
                  </a:cubicBezTo>
                  <a:cubicBezTo>
                    <a:pt x="501" y="43"/>
                    <a:pt x="500" y="40"/>
                    <a:pt x="499" y="38"/>
                  </a:cubicBezTo>
                  <a:cubicBezTo>
                    <a:pt x="498" y="35"/>
                    <a:pt x="496" y="33"/>
                    <a:pt x="493" y="32"/>
                  </a:cubicBezTo>
                  <a:cubicBezTo>
                    <a:pt x="491" y="30"/>
                    <a:pt x="488" y="30"/>
                    <a:pt x="485" y="31"/>
                  </a:cubicBezTo>
                  <a:cubicBezTo>
                    <a:pt x="482" y="32"/>
                    <a:pt x="480" y="33"/>
                    <a:pt x="478" y="36"/>
                  </a:cubicBezTo>
                  <a:cubicBezTo>
                    <a:pt x="476" y="39"/>
                    <a:pt x="468" y="53"/>
                    <a:pt x="460" y="66"/>
                  </a:cubicBezTo>
                  <a:cubicBezTo>
                    <a:pt x="453" y="64"/>
                    <a:pt x="446" y="61"/>
                    <a:pt x="439" y="59"/>
                  </a:cubicBezTo>
                  <a:cubicBezTo>
                    <a:pt x="442" y="44"/>
                    <a:pt x="445" y="27"/>
                    <a:pt x="445" y="24"/>
                  </a:cubicBezTo>
                  <a:cubicBezTo>
                    <a:pt x="446" y="21"/>
                    <a:pt x="445" y="18"/>
                    <a:pt x="443" y="16"/>
                  </a:cubicBezTo>
                  <a:cubicBezTo>
                    <a:pt x="442" y="13"/>
                    <a:pt x="439" y="12"/>
                    <a:pt x="436" y="11"/>
                  </a:cubicBezTo>
                  <a:cubicBezTo>
                    <a:pt x="434" y="10"/>
                    <a:pt x="431" y="10"/>
                    <a:pt x="428" y="12"/>
                  </a:cubicBezTo>
                  <a:cubicBezTo>
                    <a:pt x="425" y="13"/>
                    <a:pt x="423" y="15"/>
                    <a:pt x="422" y="18"/>
                  </a:cubicBezTo>
                  <a:cubicBezTo>
                    <a:pt x="421" y="21"/>
                    <a:pt x="415" y="37"/>
                    <a:pt x="410" y="51"/>
                  </a:cubicBezTo>
                  <a:cubicBezTo>
                    <a:pt x="403" y="49"/>
                    <a:pt x="395" y="48"/>
                    <a:pt x="388" y="47"/>
                  </a:cubicBezTo>
                  <a:cubicBezTo>
                    <a:pt x="388" y="32"/>
                    <a:pt x="388" y="15"/>
                    <a:pt x="388" y="12"/>
                  </a:cubicBezTo>
                  <a:cubicBezTo>
                    <a:pt x="388" y="9"/>
                    <a:pt x="387" y="6"/>
                    <a:pt x="385" y="4"/>
                  </a:cubicBezTo>
                  <a:cubicBezTo>
                    <a:pt x="382" y="2"/>
                    <a:pt x="380" y="0"/>
                    <a:pt x="377" y="0"/>
                  </a:cubicBezTo>
                  <a:cubicBezTo>
                    <a:pt x="374" y="0"/>
                    <a:pt x="371" y="1"/>
                    <a:pt x="369" y="2"/>
                  </a:cubicBezTo>
                  <a:cubicBezTo>
                    <a:pt x="366" y="4"/>
                    <a:pt x="364" y="7"/>
                    <a:pt x="364" y="10"/>
                  </a:cubicBezTo>
                  <a:cubicBezTo>
                    <a:pt x="363" y="13"/>
                    <a:pt x="360" y="30"/>
                    <a:pt x="358" y="45"/>
                  </a:cubicBezTo>
                  <a:cubicBezTo>
                    <a:pt x="350" y="44"/>
                    <a:pt x="343" y="44"/>
                    <a:pt x="336" y="45"/>
                  </a:cubicBezTo>
                  <a:cubicBezTo>
                    <a:pt x="333" y="30"/>
                    <a:pt x="330" y="13"/>
                    <a:pt x="329" y="10"/>
                  </a:cubicBezTo>
                  <a:cubicBezTo>
                    <a:pt x="329" y="7"/>
                    <a:pt x="327" y="4"/>
                    <a:pt x="324" y="2"/>
                  </a:cubicBezTo>
                  <a:cubicBezTo>
                    <a:pt x="322" y="1"/>
                    <a:pt x="319" y="0"/>
                    <a:pt x="316" y="0"/>
                  </a:cubicBezTo>
                  <a:cubicBezTo>
                    <a:pt x="313" y="0"/>
                    <a:pt x="311" y="2"/>
                    <a:pt x="309" y="4"/>
                  </a:cubicBezTo>
                  <a:cubicBezTo>
                    <a:pt x="307" y="6"/>
                    <a:pt x="305" y="9"/>
                    <a:pt x="305" y="12"/>
                  </a:cubicBezTo>
                  <a:cubicBezTo>
                    <a:pt x="305" y="15"/>
                    <a:pt x="305" y="32"/>
                    <a:pt x="305" y="47"/>
                  </a:cubicBezTo>
                  <a:cubicBezTo>
                    <a:pt x="298" y="48"/>
                    <a:pt x="290" y="49"/>
                    <a:pt x="283" y="51"/>
                  </a:cubicBezTo>
                  <a:cubicBezTo>
                    <a:pt x="278" y="37"/>
                    <a:pt x="272" y="21"/>
                    <a:pt x="271" y="18"/>
                  </a:cubicBezTo>
                  <a:cubicBezTo>
                    <a:pt x="270" y="15"/>
                    <a:pt x="268" y="13"/>
                    <a:pt x="265" y="12"/>
                  </a:cubicBezTo>
                  <a:cubicBezTo>
                    <a:pt x="263" y="10"/>
                    <a:pt x="260" y="10"/>
                    <a:pt x="257" y="11"/>
                  </a:cubicBezTo>
                  <a:cubicBezTo>
                    <a:pt x="254" y="12"/>
                    <a:pt x="251" y="13"/>
                    <a:pt x="250" y="16"/>
                  </a:cubicBezTo>
                  <a:cubicBezTo>
                    <a:pt x="248" y="18"/>
                    <a:pt x="247" y="21"/>
                    <a:pt x="248" y="24"/>
                  </a:cubicBezTo>
                  <a:cubicBezTo>
                    <a:pt x="248" y="27"/>
                    <a:pt x="251" y="44"/>
                    <a:pt x="254" y="59"/>
                  </a:cubicBezTo>
                  <a:cubicBezTo>
                    <a:pt x="247" y="61"/>
                    <a:pt x="240" y="64"/>
                    <a:pt x="233" y="66"/>
                  </a:cubicBezTo>
                  <a:cubicBezTo>
                    <a:pt x="225" y="53"/>
                    <a:pt x="217" y="39"/>
                    <a:pt x="215" y="36"/>
                  </a:cubicBezTo>
                  <a:cubicBezTo>
                    <a:pt x="214" y="33"/>
                    <a:pt x="211" y="32"/>
                    <a:pt x="208" y="31"/>
                  </a:cubicBezTo>
                  <a:cubicBezTo>
                    <a:pt x="205" y="30"/>
                    <a:pt x="203" y="30"/>
                    <a:pt x="200" y="32"/>
                  </a:cubicBezTo>
                  <a:cubicBezTo>
                    <a:pt x="197" y="33"/>
                    <a:pt x="195" y="35"/>
                    <a:pt x="194" y="38"/>
                  </a:cubicBezTo>
                  <a:cubicBezTo>
                    <a:pt x="193" y="40"/>
                    <a:pt x="192" y="43"/>
                    <a:pt x="193" y="46"/>
                  </a:cubicBezTo>
                  <a:cubicBezTo>
                    <a:pt x="194" y="49"/>
                    <a:pt x="200" y="65"/>
                    <a:pt x="205" y="79"/>
                  </a:cubicBezTo>
                  <a:cubicBezTo>
                    <a:pt x="199" y="83"/>
                    <a:pt x="192" y="87"/>
                    <a:pt x="186" y="90"/>
                  </a:cubicBezTo>
                  <a:cubicBezTo>
                    <a:pt x="176" y="79"/>
                    <a:pt x="165" y="66"/>
                    <a:pt x="163" y="63"/>
                  </a:cubicBezTo>
                  <a:cubicBezTo>
                    <a:pt x="161" y="61"/>
                    <a:pt x="158" y="60"/>
                    <a:pt x="156" y="60"/>
                  </a:cubicBezTo>
                  <a:cubicBezTo>
                    <a:pt x="153" y="59"/>
                    <a:pt x="150" y="60"/>
                    <a:pt x="147" y="62"/>
                  </a:cubicBezTo>
                  <a:cubicBezTo>
                    <a:pt x="145" y="64"/>
                    <a:pt x="143" y="66"/>
                    <a:pt x="142" y="69"/>
                  </a:cubicBezTo>
                  <a:cubicBezTo>
                    <a:pt x="142" y="72"/>
                    <a:pt x="142" y="75"/>
                    <a:pt x="143" y="77"/>
                  </a:cubicBezTo>
                  <a:cubicBezTo>
                    <a:pt x="145" y="80"/>
                    <a:pt x="153" y="95"/>
                    <a:pt x="161" y="108"/>
                  </a:cubicBezTo>
                  <a:cubicBezTo>
                    <a:pt x="155" y="113"/>
                    <a:pt x="150" y="117"/>
                    <a:pt x="144" y="122"/>
                  </a:cubicBezTo>
                  <a:cubicBezTo>
                    <a:pt x="132" y="113"/>
                    <a:pt x="119" y="102"/>
                    <a:pt x="117" y="100"/>
                  </a:cubicBezTo>
                  <a:cubicBezTo>
                    <a:pt x="114" y="98"/>
                    <a:pt x="112" y="97"/>
                    <a:pt x="109" y="97"/>
                  </a:cubicBezTo>
                  <a:cubicBezTo>
                    <a:pt x="106" y="97"/>
                    <a:pt x="103" y="99"/>
                    <a:pt x="101" y="101"/>
                  </a:cubicBezTo>
                  <a:cubicBezTo>
                    <a:pt x="99" y="103"/>
                    <a:pt x="98" y="106"/>
                    <a:pt x="97" y="109"/>
                  </a:cubicBezTo>
                  <a:cubicBezTo>
                    <a:pt x="97" y="111"/>
                    <a:pt x="98" y="114"/>
                    <a:pt x="100" y="117"/>
                  </a:cubicBezTo>
                  <a:cubicBezTo>
                    <a:pt x="102" y="119"/>
                    <a:pt x="113" y="132"/>
                    <a:pt x="122" y="144"/>
                  </a:cubicBezTo>
                  <a:cubicBezTo>
                    <a:pt x="117" y="150"/>
                    <a:pt x="113" y="155"/>
                    <a:pt x="108" y="161"/>
                  </a:cubicBezTo>
                  <a:cubicBezTo>
                    <a:pt x="95" y="153"/>
                    <a:pt x="80" y="145"/>
                    <a:pt x="77" y="143"/>
                  </a:cubicBezTo>
                  <a:cubicBezTo>
                    <a:pt x="75" y="142"/>
                    <a:pt x="72" y="142"/>
                    <a:pt x="69" y="142"/>
                  </a:cubicBezTo>
                  <a:cubicBezTo>
                    <a:pt x="66" y="143"/>
                    <a:pt x="64" y="145"/>
                    <a:pt x="62" y="147"/>
                  </a:cubicBezTo>
                  <a:cubicBezTo>
                    <a:pt x="60" y="150"/>
                    <a:pt x="60" y="153"/>
                    <a:pt x="60" y="156"/>
                  </a:cubicBezTo>
                  <a:cubicBezTo>
                    <a:pt x="60" y="158"/>
                    <a:pt x="61" y="161"/>
                    <a:pt x="64" y="163"/>
                  </a:cubicBezTo>
                  <a:cubicBezTo>
                    <a:pt x="66" y="165"/>
                    <a:pt x="79" y="176"/>
                    <a:pt x="91" y="186"/>
                  </a:cubicBezTo>
                  <a:cubicBezTo>
                    <a:pt x="87" y="192"/>
                    <a:pt x="83" y="199"/>
                    <a:pt x="80" y="205"/>
                  </a:cubicBezTo>
                  <a:cubicBezTo>
                    <a:pt x="65" y="200"/>
                    <a:pt x="49" y="194"/>
                    <a:pt x="46" y="193"/>
                  </a:cubicBezTo>
                  <a:cubicBezTo>
                    <a:pt x="43" y="192"/>
                    <a:pt x="40" y="193"/>
                    <a:pt x="38" y="194"/>
                  </a:cubicBezTo>
                  <a:cubicBezTo>
                    <a:pt x="35" y="195"/>
                    <a:pt x="33" y="197"/>
                    <a:pt x="32" y="200"/>
                  </a:cubicBezTo>
                  <a:cubicBezTo>
                    <a:pt x="30" y="203"/>
                    <a:pt x="30" y="206"/>
                    <a:pt x="31" y="208"/>
                  </a:cubicBezTo>
                  <a:cubicBezTo>
                    <a:pt x="32" y="211"/>
                    <a:pt x="34" y="214"/>
                    <a:pt x="36" y="215"/>
                  </a:cubicBezTo>
                  <a:cubicBezTo>
                    <a:pt x="39" y="217"/>
                    <a:pt x="54" y="225"/>
                    <a:pt x="67" y="233"/>
                  </a:cubicBezTo>
                  <a:cubicBezTo>
                    <a:pt x="64" y="240"/>
                    <a:pt x="61" y="247"/>
                    <a:pt x="59" y="254"/>
                  </a:cubicBezTo>
                  <a:cubicBezTo>
                    <a:pt x="44" y="251"/>
                    <a:pt x="28" y="248"/>
                    <a:pt x="24" y="248"/>
                  </a:cubicBezTo>
                  <a:cubicBezTo>
                    <a:pt x="21" y="247"/>
                    <a:pt x="18" y="248"/>
                    <a:pt x="16" y="250"/>
                  </a:cubicBezTo>
                  <a:cubicBezTo>
                    <a:pt x="14" y="251"/>
                    <a:pt x="12" y="254"/>
                    <a:pt x="11" y="257"/>
                  </a:cubicBezTo>
                  <a:cubicBezTo>
                    <a:pt x="10" y="260"/>
                    <a:pt x="11" y="263"/>
                    <a:pt x="12" y="265"/>
                  </a:cubicBezTo>
                  <a:cubicBezTo>
                    <a:pt x="13" y="268"/>
                    <a:pt x="15" y="270"/>
                    <a:pt x="18" y="271"/>
                  </a:cubicBezTo>
                  <a:cubicBezTo>
                    <a:pt x="21" y="272"/>
                    <a:pt x="37" y="278"/>
                    <a:pt x="51" y="283"/>
                  </a:cubicBezTo>
                  <a:cubicBezTo>
                    <a:pt x="50" y="291"/>
                    <a:pt x="48" y="298"/>
                    <a:pt x="47" y="305"/>
                  </a:cubicBezTo>
                  <a:cubicBezTo>
                    <a:pt x="32" y="305"/>
                    <a:pt x="15" y="305"/>
                    <a:pt x="12" y="305"/>
                  </a:cubicBezTo>
                  <a:cubicBezTo>
                    <a:pt x="9" y="305"/>
                    <a:pt x="6" y="307"/>
                    <a:pt x="4" y="309"/>
                  </a:cubicBezTo>
                  <a:cubicBezTo>
                    <a:pt x="2" y="311"/>
                    <a:pt x="1" y="313"/>
                    <a:pt x="1" y="317"/>
                  </a:cubicBezTo>
                  <a:cubicBezTo>
                    <a:pt x="0" y="320"/>
                    <a:pt x="1" y="322"/>
                    <a:pt x="3" y="325"/>
                  </a:cubicBezTo>
                  <a:cubicBezTo>
                    <a:pt x="4" y="327"/>
                    <a:pt x="7" y="329"/>
                    <a:pt x="10" y="329"/>
                  </a:cubicBezTo>
                  <a:cubicBezTo>
                    <a:pt x="13" y="330"/>
                    <a:pt x="30" y="333"/>
                    <a:pt x="45" y="336"/>
                  </a:cubicBezTo>
                  <a:cubicBezTo>
                    <a:pt x="44" y="343"/>
                    <a:pt x="44" y="350"/>
                    <a:pt x="45" y="358"/>
                  </a:cubicBezTo>
                  <a:cubicBezTo>
                    <a:pt x="30" y="361"/>
                    <a:pt x="13" y="364"/>
                    <a:pt x="10" y="364"/>
                  </a:cubicBezTo>
                  <a:cubicBezTo>
                    <a:pt x="7" y="365"/>
                    <a:pt x="4" y="367"/>
                    <a:pt x="3" y="369"/>
                  </a:cubicBezTo>
                  <a:cubicBezTo>
                    <a:pt x="1" y="371"/>
                    <a:pt x="0" y="374"/>
                    <a:pt x="1" y="377"/>
                  </a:cubicBezTo>
                  <a:cubicBezTo>
                    <a:pt x="1" y="380"/>
                    <a:pt x="2" y="383"/>
                    <a:pt x="4" y="385"/>
                  </a:cubicBezTo>
                  <a:cubicBezTo>
                    <a:pt x="6" y="387"/>
                    <a:pt x="9" y="388"/>
                    <a:pt x="12" y="388"/>
                  </a:cubicBezTo>
                  <a:cubicBezTo>
                    <a:pt x="15" y="388"/>
                    <a:pt x="32" y="388"/>
                    <a:pt x="47" y="388"/>
                  </a:cubicBezTo>
                  <a:cubicBezTo>
                    <a:pt x="48" y="396"/>
                    <a:pt x="50" y="403"/>
                    <a:pt x="51" y="410"/>
                  </a:cubicBezTo>
                  <a:cubicBezTo>
                    <a:pt x="37" y="415"/>
                    <a:pt x="21" y="421"/>
                    <a:pt x="18" y="423"/>
                  </a:cubicBezTo>
                  <a:cubicBezTo>
                    <a:pt x="15" y="424"/>
                    <a:pt x="13" y="426"/>
                    <a:pt x="12" y="428"/>
                  </a:cubicBezTo>
                  <a:cubicBezTo>
                    <a:pt x="11" y="431"/>
                    <a:pt x="10" y="434"/>
                    <a:pt x="11" y="437"/>
                  </a:cubicBezTo>
                  <a:cubicBezTo>
                    <a:pt x="12" y="440"/>
                    <a:pt x="14" y="442"/>
                    <a:pt x="16" y="444"/>
                  </a:cubicBezTo>
                  <a:cubicBezTo>
                    <a:pt x="18" y="445"/>
                    <a:pt x="21" y="446"/>
                    <a:pt x="24" y="446"/>
                  </a:cubicBezTo>
                  <a:cubicBezTo>
                    <a:pt x="28" y="445"/>
                    <a:pt x="44" y="442"/>
                    <a:pt x="59" y="440"/>
                  </a:cubicBezTo>
                  <a:cubicBezTo>
                    <a:pt x="61" y="447"/>
                    <a:pt x="64" y="454"/>
                    <a:pt x="67" y="461"/>
                  </a:cubicBezTo>
                  <a:cubicBezTo>
                    <a:pt x="54" y="468"/>
                    <a:pt x="39" y="477"/>
                    <a:pt x="36" y="479"/>
                  </a:cubicBezTo>
                  <a:cubicBezTo>
                    <a:pt x="34" y="480"/>
                    <a:pt x="32" y="483"/>
                    <a:pt x="31" y="485"/>
                  </a:cubicBezTo>
                  <a:cubicBezTo>
                    <a:pt x="30" y="488"/>
                    <a:pt x="30" y="491"/>
                    <a:pt x="32" y="494"/>
                  </a:cubicBezTo>
                  <a:cubicBezTo>
                    <a:pt x="33" y="497"/>
                    <a:pt x="35" y="499"/>
                    <a:pt x="38" y="500"/>
                  </a:cubicBezTo>
                  <a:cubicBezTo>
                    <a:pt x="40" y="501"/>
                    <a:pt x="43" y="501"/>
                    <a:pt x="46" y="500"/>
                  </a:cubicBezTo>
                  <a:cubicBezTo>
                    <a:pt x="49" y="499"/>
                    <a:pt x="65" y="494"/>
                    <a:pt x="80" y="488"/>
                  </a:cubicBezTo>
                  <a:cubicBezTo>
                    <a:pt x="83" y="495"/>
                    <a:pt x="87" y="501"/>
                    <a:pt x="91" y="508"/>
                  </a:cubicBezTo>
                  <a:cubicBezTo>
                    <a:pt x="79" y="517"/>
                    <a:pt x="66" y="528"/>
                    <a:pt x="64" y="531"/>
                  </a:cubicBezTo>
                  <a:cubicBezTo>
                    <a:pt x="61" y="533"/>
                    <a:pt x="60" y="535"/>
                    <a:pt x="60" y="538"/>
                  </a:cubicBezTo>
                  <a:cubicBezTo>
                    <a:pt x="60" y="541"/>
                    <a:pt x="60" y="544"/>
                    <a:pt x="62" y="546"/>
                  </a:cubicBezTo>
                  <a:cubicBezTo>
                    <a:pt x="64" y="549"/>
                    <a:pt x="66" y="551"/>
                    <a:pt x="69" y="551"/>
                  </a:cubicBezTo>
                  <a:cubicBezTo>
                    <a:pt x="72" y="552"/>
                    <a:pt x="75" y="552"/>
                    <a:pt x="77" y="550"/>
                  </a:cubicBezTo>
                  <a:cubicBezTo>
                    <a:pt x="80" y="549"/>
                    <a:pt x="95" y="540"/>
                    <a:pt x="108" y="533"/>
                  </a:cubicBezTo>
                  <a:cubicBezTo>
                    <a:pt x="113" y="538"/>
                    <a:pt x="117" y="544"/>
                    <a:pt x="122" y="550"/>
                  </a:cubicBezTo>
                  <a:cubicBezTo>
                    <a:pt x="113" y="561"/>
                    <a:pt x="102" y="574"/>
                    <a:pt x="100" y="577"/>
                  </a:cubicBezTo>
                  <a:cubicBezTo>
                    <a:pt x="98" y="579"/>
                    <a:pt x="97" y="582"/>
                    <a:pt x="97" y="585"/>
                  </a:cubicBezTo>
                  <a:cubicBezTo>
                    <a:pt x="98" y="588"/>
                    <a:pt x="99" y="591"/>
                    <a:pt x="101" y="593"/>
                  </a:cubicBezTo>
                  <a:cubicBezTo>
                    <a:pt x="103" y="595"/>
                    <a:pt x="106" y="596"/>
                    <a:pt x="109" y="596"/>
                  </a:cubicBezTo>
                  <a:cubicBezTo>
                    <a:pt x="112" y="597"/>
                    <a:pt x="114" y="596"/>
                    <a:pt x="117" y="594"/>
                  </a:cubicBezTo>
                  <a:cubicBezTo>
                    <a:pt x="119" y="592"/>
                    <a:pt x="132" y="581"/>
                    <a:pt x="144" y="571"/>
                  </a:cubicBezTo>
                  <a:cubicBezTo>
                    <a:pt x="150" y="576"/>
                    <a:pt x="155" y="581"/>
                    <a:pt x="161" y="586"/>
                  </a:cubicBezTo>
                  <a:cubicBezTo>
                    <a:pt x="153" y="599"/>
                    <a:pt x="145" y="613"/>
                    <a:pt x="143" y="616"/>
                  </a:cubicBezTo>
                  <a:cubicBezTo>
                    <a:pt x="142" y="619"/>
                    <a:pt x="142" y="622"/>
                    <a:pt x="142" y="625"/>
                  </a:cubicBezTo>
                  <a:cubicBezTo>
                    <a:pt x="143" y="628"/>
                    <a:pt x="145" y="630"/>
                    <a:pt x="147" y="632"/>
                  </a:cubicBezTo>
                  <a:cubicBezTo>
                    <a:pt x="150" y="634"/>
                    <a:pt x="153" y="634"/>
                    <a:pt x="156" y="634"/>
                  </a:cubicBezTo>
                  <a:cubicBezTo>
                    <a:pt x="158" y="634"/>
                    <a:pt x="161" y="632"/>
                    <a:pt x="163" y="630"/>
                  </a:cubicBezTo>
                  <a:cubicBezTo>
                    <a:pt x="165" y="628"/>
                    <a:pt x="176" y="615"/>
                    <a:pt x="186" y="603"/>
                  </a:cubicBezTo>
                  <a:cubicBezTo>
                    <a:pt x="192" y="607"/>
                    <a:pt x="199" y="611"/>
                    <a:pt x="205" y="614"/>
                  </a:cubicBezTo>
                  <a:cubicBezTo>
                    <a:pt x="200" y="629"/>
                    <a:pt x="194" y="644"/>
                    <a:pt x="193" y="648"/>
                  </a:cubicBezTo>
                  <a:cubicBezTo>
                    <a:pt x="192" y="650"/>
                    <a:pt x="193" y="654"/>
                    <a:pt x="194" y="656"/>
                  </a:cubicBezTo>
                  <a:cubicBezTo>
                    <a:pt x="195" y="659"/>
                    <a:pt x="197" y="661"/>
                    <a:pt x="200" y="662"/>
                  </a:cubicBezTo>
                  <a:cubicBezTo>
                    <a:pt x="203" y="663"/>
                    <a:pt x="205" y="664"/>
                    <a:pt x="208" y="663"/>
                  </a:cubicBezTo>
                  <a:cubicBezTo>
                    <a:pt x="211" y="662"/>
                    <a:pt x="214" y="660"/>
                    <a:pt x="215" y="658"/>
                  </a:cubicBezTo>
                  <a:cubicBezTo>
                    <a:pt x="217" y="655"/>
                    <a:pt x="225" y="640"/>
                    <a:pt x="233" y="627"/>
                  </a:cubicBezTo>
                  <a:cubicBezTo>
                    <a:pt x="240" y="630"/>
                    <a:pt x="247" y="633"/>
                    <a:pt x="254" y="635"/>
                  </a:cubicBezTo>
                  <a:cubicBezTo>
                    <a:pt x="251" y="650"/>
                    <a:pt x="248" y="666"/>
                    <a:pt x="248" y="670"/>
                  </a:cubicBezTo>
                  <a:cubicBezTo>
                    <a:pt x="247" y="673"/>
                    <a:pt x="248" y="676"/>
                    <a:pt x="250" y="678"/>
                  </a:cubicBezTo>
                  <a:cubicBezTo>
                    <a:pt x="251" y="680"/>
                    <a:pt x="254" y="682"/>
                    <a:pt x="257" y="683"/>
                  </a:cubicBezTo>
                  <a:cubicBezTo>
                    <a:pt x="260" y="684"/>
                    <a:pt x="263" y="683"/>
                    <a:pt x="265" y="682"/>
                  </a:cubicBezTo>
                  <a:cubicBezTo>
                    <a:pt x="268" y="681"/>
                    <a:pt x="270" y="679"/>
                    <a:pt x="271" y="676"/>
                  </a:cubicBezTo>
                  <a:cubicBezTo>
                    <a:pt x="272" y="673"/>
                    <a:pt x="278" y="657"/>
                    <a:pt x="283" y="643"/>
                  </a:cubicBezTo>
                  <a:cubicBezTo>
                    <a:pt x="290" y="644"/>
                    <a:pt x="298" y="645"/>
                    <a:pt x="305" y="646"/>
                  </a:cubicBezTo>
                  <a:cubicBezTo>
                    <a:pt x="305" y="662"/>
                    <a:pt x="305" y="679"/>
                    <a:pt x="305" y="682"/>
                  </a:cubicBezTo>
                  <a:cubicBezTo>
                    <a:pt x="305" y="685"/>
                    <a:pt x="307" y="688"/>
                    <a:pt x="309" y="690"/>
                  </a:cubicBezTo>
                  <a:cubicBezTo>
                    <a:pt x="311" y="692"/>
                    <a:pt x="313" y="693"/>
                    <a:pt x="316" y="693"/>
                  </a:cubicBezTo>
                  <a:cubicBezTo>
                    <a:pt x="319" y="694"/>
                    <a:pt x="322" y="693"/>
                    <a:pt x="324" y="691"/>
                  </a:cubicBezTo>
                  <a:cubicBezTo>
                    <a:pt x="327" y="690"/>
                    <a:pt x="329" y="687"/>
                    <a:pt x="329" y="684"/>
                  </a:cubicBezTo>
                  <a:cubicBezTo>
                    <a:pt x="330" y="681"/>
                    <a:pt x="333" y="664"/>
                    <a:pt x="336" y="649"/>
                  </a:cubicBezTo>
                  <a:cubicBezTo>
                    <a:pt x="343" y="649"/>
                    <a:pt x="350" y="649"/>
                    <a:pt x="358" y="649"/>
                  </a:cubicBezTo>
                  <a:cubicBezTo>
                    <a:pt x="360" y="664"/>
                    <a:pt x="363" y="681"/>
                    <a:pt x="364" y="684"/>
                  </a:cubicBezTo>
                  <a:cubicBezTo>
                    <a:pt x="364" y="687"/>
                    <a:pt x="366" y="690"/>
                    <a:pt x="369" y="691"/>
                  </a:cubicBezTo>
                  <a:cubicBezTo>
                    <a:pt x="371" y="693"/>
                    <a:pt x="374" y="694"/>
                    <a:pt x="377" y="693"/>
                  </a:cubicBezTo>
                  <a:cubicBezTo>
                    <a:pt x="380" y="693"/>
                    <a:pt x="383" y="692"/>
                    <a:pt x="385" y="690"/>
                  </a:cubicBezTo>
                  <a:cubicBezTo>
                    <a:pt x="387" y="688"/>
                    <a:pt x="388" y="685"/>
                    <a:pt x="388" y="682"/>
                  </a:cubicBezTo>
                  <a:cubicBezTo>
                    <a:pt x="388" y="679"/>
                    <a:pt x="388" y="662"/>
                    <a:pt x="388" y="646"/>
                  </a:cubicBezTo>
                  <a:cubicBezTo>
                    <a:pt x="395" y="645"/>
                    <a:pt x="403" y="644"/>
                    <a:pt x="410" y="643"/>
                  </a:cubicBezTo>
                  <a:cubicBezTo>
                    <a:pt x="415" y="657"/>
                    <a:pt x="421" y="673"/>
                    <a:pt x="422" y="676"/>
                  </a:cubicBezTo>
                  <a:cubicBezTo>
                    <a:pt x="423" y="679"/>
                    <a:pt x="425" y="681"/>
                    <a:pt x="428" y="682"/>
                  </a:cubicBezTo>
                  <a:cubicBezTo>
                    <a:pt x="431" y="683"/>
                    <a:pt x="434" y="684"/>
                    <a:pt x="436" y="683"/>
                  </a:cubicBezTo>
                  <a:cubicBezTo>
                    <a:pt x="439" y="682"/>
                    <a:pt x="442" y="680"/>
                    <a:pt x="443" y="678"/>
                  </a:cubicBezTo>
                  <a:cubicBezTo>
                    <a:pt x="445" y="676"/>
                    <a:pt x="446" y="673"/>
                    <a:pt x="445" y="670"/>
                  </a:cubicBezTo>
                  <a:cubicBezTo>
                    <a:pt x="445" y="666"/>
                    <a:pt x="442" y="650"/>
                    <a:pt x="439" y="635"/>
                  </a:cubicBezTo>
                  <a:cubicBezTo>
                    <a:pt x="446" y="633"/>
                    <a:pt x="453" y="630"/>
                    <a:pt x="460" y="627"/>
                  </a:cubicBezTo>
                  <a:cubicBezTo>
                    <a:pt x="468" y="640"/>
                    <a:pt x="476" y="655"/>
                    <a:pt x="478" y="658"/>
                  </a:cubicBezTo>
                  <a:cubicBezTo>
                    <a:pt x="480" y="660"/>
                    <a:pt x="482" y="662"/>
                    <a:pt x="485" y="663"/>
                  </a:cubicBezTo>
                  <a:cubicBezTo>
                    <a:pt x="488" y="664"/>
                    <a:pt x="491" y="663"/>
                    <a:pt x="493" y="662"/>
                  </a:cubicBezTo>
                  <a:cubicBezTo>
                    <a:pt x="496" y="661"/>
                    <a:pt x="498" y="659"/>
                    <a:pt x="499" y="656"/>
                  </a:cubicBezTo>
                  <a:cubicBezTo>
                    <a:pt x="500" y="654"/>
                    <a:pt x="501" y="650"/>
                    <a:pt x="500" y="648"/>
                  </a:cubicBezTo>
                  <a:cubicBezTo>
                    <a:pt x="499" y="644"/>
                    <a:pt x="493" y="629"/>
                    <a:pt x="488" y="614"/>
                  </a:cubicBezTo>
                  <a:cubicBezTo>
                    <a:pt x="494" y="611"/>
                    <a:pt x="501" y="607"/>
                    <a:pt x="507" y="603"/>
                  </a:cubicBezTo>
                  <a:cubicBezTo>
                    <a:pt x="517" y="615"/>
                    <a:pt x="528" y="628"/>
                    <a:pt x="530" y="630"/>
                  </a:cubicBezTo>
                  <a:cubicBezTo>
                    <a:pt x="532" y="632"/>
                    <a:pt x="535" y="634"/>
                    <a:pt x="538" y="634"/>
                  </a:cubicBezTo>
                  <a:cubicBezTo>
                    <a:pt x="540" y="634"/>
                    <a:pt x="543" y="634"/>
                    <a:pt x="546" y="632"/>
                  </a:cubicBezTo>
                  <a:cubicBezTo>
                    <a:pt x="548" y="630"/>
                    <a:pt x="550" y="628"/>
                    <a:pt x="551" y="625"/>
                  </a:cubicBezTo>
                  <a:cubicBezTo>
                    <a:pt x="551" y="622"/>
                    <a:pt x="551" y="619"/>
                    <a:pt x="550" y="616"/>
                  </a:cubicBezTo>
                  <a:cubicBezTo>
                    <a:pt x="548" y="613"/>
                    <a:pt x="540" y="599"/>
                    <a:pt x="532" y="586"/>
                  </a:cubicBezTo>
                  <a:cubicBezTo>
                    <a:pt x="538" y="581"/>
                    <a:pt x="543" y="576"/>
                    <a:pt x="549" y="571"/>
                  </a:cubicBezTo>
                  <a:cubicBezTo>
                    <a:pt x="561" y="581"/>
                    <a:pt x="574" y="592"/>
                    <a:pt x="576" y="594"/>
                  </a:cubicBezTo>
                  <a:close/>
                  <a:moveTo>
                    <a:pt x="192" y="502"/>
                  </a:moveTo>
                  <a:cubicBezTo>
                    <a:pt x="107" y="416"/>
                    <a:pt x="107" y="278"/>
                    <a:pt x="192" y="192"/>
                  </a:cubicBezTo>
                  <a:cubicBezTo>
                    <a:pt x="277" y="107"/>
                    <a:pt x="416" y="107"/>
                    <a:pt x="501" y="192"/>
                  </a:cubicBezTo>
                  <a:cubicBezTo>
                    <a:pt x="586" y="278"/>
                    <a:pt x="586" y="416"/>
                    <a:pt x="501" y="502"/>
                  </a:cubicBezTo>
                  <a:cubicBezTo>
                    <a:pt x="416" y="587"/>
                    <a:pt x="277" y="587"/>
                    <a:pt x="192" y="502"/>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6" name="Google Shape;4196;p62"/>
            <p:cNvSpPr/>
            <p:nvPr/>
          </p:nvSpPr>
          <p:spPr>
            <a:xfrm>
              <a:off x="1068" y="1576"/>
              <a:ext cx="58" cy="36"/>
            </a:xfrm>
            <a:custGeom>
              <a:avLst/>
              <a:gdLst/>
              <a:ahLst/>
              <a:cxnLst/>
              <a:rect l="l" t="t" r="r" b="b"/>
              <a:pathLst>
                <a:path w="49" h="30" extrusionOk="0">
                  <a:moveTo>
                    <a:pt x="19" y="26"/>
                  </a:moveTo>
                  <a:cubicBezTo>
                    <a:pt x="32" y="30"/>
                    <a:pt x="45" y="23"/>
                    <a:pt x="49" y="11"/>
                  </a:cubicBezTo>
                  <a:cubicBezTo>
                    <a:pt x="1" y="0"/>
                    <a:pt x="1" y="0"/>
                    <a:pt x="1" y="0"/>
                  </a:cubicBezTo>
                  <a:cubicBezTo>
                    <a:pt x="0" y="12"/>
                    <a:pt x="8" y="23"/>
                    <a:pt x="19" y="26"/>
                  </a:cubicBezTo>
                  <a:close/>
                </a:path>
              </a:pathLst>
            </a:custGeom>
            <a:solidFill>
              <a:srgbClr val="5E5F5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7" name="Google Shape;4197;p62"/>
            <p:cNvSpPr/>
            <p:nvPr/>
          </p:nvSpPr>
          <p:spPr>
            <a:xfrm>
              <a:off x="1070" y="1547"/>
              <a:ext cx="59" cy="35"/>
            </a:xfrm>
            <a:custGeom>
              <a:avLst/>
              <a:gdLst/>
              <a:ahLst/>
              <a:cxnLst/>
              <a:rect l="l" t="t" r="r" b="b"/>
              <a:pathLst>
                <a:path w="49" h="29" extrusionOk="0">
                  <a:moveTo>
                    <a:pt x="0" y="19"/>
                  </a:moveTo>
                  <a:cubicBezTo>
                    <a:pt x="48" y="29"/>
                    <a:pt x="48" y="29"/>
                    <a:pt x="48" y="29"/>
                  </a:cubicBezTo>
                  <a:cubicBezTo>
                    <a:pt x="49" y="18"/>
                    <a:pt x="42" y="6"/>
                    <a:pt x="30" y="3"/>
                  </a:cubicBezTo>
                  <a:cubicBezTo>
                    <a:pt x="17" y="0"/>
                    <a:pt x="5" y="7"/>
                    <a:pt x="0" y="19"/>
                  </a:cubicBezTo>
                  <a:close/>
                </a:path>
              </a:pathLst>
            </a:custGeom>
            <a:solidFill>
              <a:srgbClr val="5E5F5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8" name="Google Shape;4198;p62"/>
            <p:cNvSpPr/>
            <p:nvPr/>
          </p:nvSpPr>
          <p:spPr>
            <a:xfrm>
              <a:off x="734" y="1215"/>
              <a:ext cx="728" cy="729"/>
            </a:xfrm>
            <a:custGeom>
              <a:avLst/>
              <a:gdLst/>
              <a:ahLst/>
              <a:cxnLst/>
              <a:rect l="l" t="t" r="r" b="b"/>
              <a:pathLst>
                <a:path w="607" h="608" extrusionOk="0">
                  <a:moveTo>
                    <a:pt x="499" y="108"/>
                  </a:moveTo>
                  <a:cubicBezTo>
                    <a:pt x="391" y="0"/>
                    <a:pt x="216" y="0"/>
                    <a:pt x="108" y="108"/>
                  </a:cubicBezTo>
                  <a:cubicBezTo>
                    <a:pt x="0" y="216"/>
                    <a:pt x="0" y="392"/>
                    <a:pt x="108" y="500"/>
                  </a:cubicBezTo>
                  <a:cubicBezTo>
                    <a:pt x="216" y="608"/>
                    <a:pt x="391" y="608"/>
                    <a:pt x="499" y="500"/>
                  </a:cubicBezTo>
                  <a:cubicBezTo>
                    <a:pt x="607" y="392"/>
                    <a:pt x="607" y="216"/>
                    <a:pt x="499" y="108"/>
                  </a:cubicBezTo>
                  <a:close/>
                  <a:moveTo>
                    <a:pt x="482" y="104"/>
                  </a:moveTo>
                  <a:cubicBezTo>
                    <a:pt x="356" y="230"/>
                    <a:pt x="356" y="230"/>
                    <a:pt x="356" y="230"/>
                  </a:cubicBezTo>
                  <a:cubicBezTo>
                    <a:pt x="325" y="208"/>
                    <a:pt x="282" y="208"/>
                    <a:pt x="251" y="230"/>
                  </a:cubicBezTo>
                  <a:cubicBezTo>
                    <a:pt x="125" y="104"/>
                    <a:pt x="125" y="104"/>
                    <a:pt x="125" y="104"/>
                  </a:cubicBezTo>
                  <a:cubicBezTo>
                    <a:pt x="226" y="13"/>
                    <a:pt x="381" y="13"/>
                    <a:pt x="482" y="104"/>
                  </a:cubicBezTo>
                  <a:close/>
                  <a:moveTo>
                    <a:pt x="338" y="338"/>
                  </a:moveTo>
                  <a:cubicBezTo>
                    <a:pt x="319" y="358"/>
                    <a:pt x="288" y="358"/>
                    <a:pt x="269" y="338"/>
                  </a:cubicBezTo>
                  <a:cubicBezTo>
                    <a:pt x="250" y="319"/>
                    <a:pt x="250" y="288"/>
                    <a:pt x="269" y="269"/>
                  </a:cubicBezTo>
                  <a:cubicBezTo>
                    <a:pt x="288" y="250"/>
                    <a:pt x="319" y="250"/>
                    <a:pt x="338" y="269"/>
                  </a:cubicBezTo>
                  <a:cubicBezTo>
                    <a:pt x="357" y="288"/>
                    <a:pt x="357" y="319"/>
                    <a:pt x="338" y="338"/>
                  </a:cubicBezTo>
                  <a:close/>
                  <a:moveTo>
                    <a:pt x="104" y="483"/>
                  </a:moveTo>
                  <a:cubicBezTo>
                    <a:pt x="13" y="381"/>
                    <a:pt x="13" y="226"/>
                    <a:pt x="104" y="125"/>
                  </a:cubicBezTo>
                  <a:cubicBezTo>
                    <a:pt x="230" y="251"/>
                    <a:pt x="230" y="251"/>
                    <a:pt x="230" y="251"/>
                  </a:cubicBezTo>
                  <a:cubicBezTo>
                    <a:pt x="207" y="282"/>
                    <a:pt x="207" y="325"/>
                    <a:pt x="230" y="357"/>
                  </a:cubicBezTo>
                  <a:lnTo>
                    <a:pt x="104" y="483"/>
                  </a:lnTo>
                  <a:close/>
                  <a:moveTo>
                    <a:pt x="125" y="503"/>
                  </a:moveTo>
                  <a:cubicBezTo>
                    <a:pt x="251" y="377"/>
                    <a:pt x="251" y="377"/>
                    <a:pt x="251" y="377"/>
                  </a:cubicBezTo>
                  <a:cubicBezTo>
                    <a:pt x="282" y="400"/>
                    <a:pt x="325" y="400"/>
                    <a:pt x="356" y="377"/>
                  </a:cubicBezTo>
                  <a:cubicBezTo>
                    <a:pt x="482" y="503"/>
                    <a:pt x="482" y="503"/>
                    <a:pt x="482" y="503"/>
                  </a:cubicBezTo>
                  <a:cubicBezTo>
                    <a:pt x="381" y="595"/>
                    <a:pt x="226" y="595"/>
                    <a:pt x="125" y="503"/>
                  </a:cubicBezTo>
                  <a:close/>
                  <a:moveTo>
                    <a:pt x="377" y="357"/>
                  </a:moveTo>
                  <a:cubicBezTo>
                    <a:pt x="400" y="325"/>
                    <a:pt x="400" y="282"/>
                    <a:pt x="377" y="251"/>
                  </a:cubicBezTo>
                  <a:cubicBezTo>
                    <a:pt x="503" y="125"/>
                    <a:pt x="503" y="125"/>
                    <a:pt x="503" y="125"/>
                  </a:cubicBezTo>
                  <a:cubicBezTo>
                    <a:pt x="594" y="226"/>
                    <a:pt x="594" y="381"/>
                    <a:pt x="503" y="483"/>
                  </a:cubicBezTo>
                  <a:lnTo>
                    <a:pt x="377" y="357"/>
                  </a:lnTo>
                  <a:close/>
                </a:path>
              </a:pathLst>
            </a:custGeom>
            <a:solidFill>
              <a:srgbClr val="01010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199" name="Google Shape;4199;p62"/>
            <p:cNvSpPr/>
            <p:nvPr/>
          </p:nvSpPr>
          <p:spPr>
            <a:xfrm>
              <a:off x="2127" y="1152"/>
              <a:ext cx="359" cy="359"/>
            </a:xfrm>
            <a:custGeom>
              <a:avLst/>
              <a:gdLst/>
              <a:ahLst/>
              <a:cxnLst/>
              <a:rect l="l" t="t" r="r" b="b"/>
              <a:pathLst>
                <a:path w="300" h="300" extrusionOk="0">
                  <a:moveTo>
                    <a:pt x="275" y="195"/>
                  </a:moveTo>
                  <a:cubicBezTo>
                    <a:pt x="300" y="126"/>
                    <a:pt x="264" y="50"/>
                    <a:pt x="195" y="25"/>
                  </a:cubicBezTo>
                  <a:cubicBezTo>
                    <a:pt x="126" y="0"/>
                    <a:pt x="50" y="36"/>
                    <a:pt x="25" y="105"/>
                  </a:cubicBezTo>
                  <a:cubicBezTo>
                    <a:pt x="0" y="174"/>
                    <a:pt x="36" y="251"/>
                    <a:pt x="105" y="275"/>
                  </a:cubicBezTo>
                  <a:cubicBezTo>
                    <a:pt x="174" y="300"/>
                    <a:pt x="250" y="264"/>
                    <a:pt x="275" y="195"/>
                  </a:cubicBezTo>
                  <a:close/>
                  <a:moveTo>
                    <a:pt x="112" y="255"/>
                  </a:moveTo>
                  <a:cubicBezTo>
                    <a:pt x="98" y="250"/>
                    <a:pt x="85" y="241"/>
                    <a:pt x="74" y="231"/>
                  </a:cubicBezTo>
                  <a:cubicBezTo>
                    <a:pt x="122" y="191"/>
                    <a:pt x="122" y="191"/>
                    <a:pt x="122" y="191"/>
                  </a:cubicBezTo>
                  <a:cubicBezTo>
                    <a:pt x="125" y="193"/>
                    <a:pt x="129" y="195"/>
                    <a:pt x="133" y="197"/>
                  </a:cubicBezTo>
                  <a:cubicBezTo>
                    <a:pt x="155" y="205"/>
                    <a:pt x="179" y="196"/>
                    <a:pt x="191" y="178"/>
                  </a:cubicBezTo>
                  <a:cubicBezTo>
                    <a:pt x="250" y="199"/>
                    <a:pt x="250" y="199"/>
                    <a:pt x="250" y="199"/>
                  </a:cubicBezTo>
                  <a:cubicBezTo>
                    <a:pt x="225" y="249"/>
                    <a:pt x="166" y="274"/>
                    <a:pt x="112" y="255"/>
                  </a:cubicBezTo>
                  <a:close/>
                  <a:moveTo>
                    <a:pt x="173" y="159"/>
                  </a:moveTo>
                  <a:cubicBezTo>
                    <a:pt x="169" y="171"/>
                    <a:pt x="155" y="178"/>
                    <a:pt x="142" y="173"/>
                  </a:cubicBezTo>
                  <a:cubicBezTo>
                    <a:pt x="129" y="169"/>
                    <a:pt x="122" y="155"/>
                    <a:pt x="127" y="142"/>
                  </a:cubicBezTo>
                  <a:cubicBezTo>
                    <a:pt x="131" y="129"/>
                    <a:pt x="145" y="122"/>
                    <a:pt x="158" y="127"/>
                  </a:cubicBezTo>
                  <a:cubicBezTo>
                    <a:pt x="171" y="131"/>
                    <a:pt x="178" y="146"/>
                    <a:pt x="173" y="159"/>
                  </a:cubicBezTo>
                  <a:close/>
                  <a:moveTo>
                    <a:pt x="258" y="175"/>
                  </a:moveTo>
                  <a:cubicBezTo>
                    <a:pt x="200" y="153"/>
                    <a:pt x="200" y="153"/>
                    <a:pt x="200" y="153"/>
                  </a:cubicBezTo>
                  <a:cubicBezTo>
                    <a:pt x="201" y="132"/>
                    <a:pt x="188" y="111"/>
                    <a:pt x="167" y="103"/>
                  </a:cubicBezTo>
                  <a:cubicBezTo>
                    <a:pt x="163" y="102"/>
                    <a:pt x="159" y="101"/>
                    <a:pt x="155" y="101"/>
                  </a:cubicBezTo>
                  <a:cubicBezTo>
                    <a:pt x="144" y="39"/>
                    <a:pt x="144" y="39"/>
                    <a:pt x="144" y="39"/>
                  </a:cubicBezTo>
                  <a:cubicBezTo>
                    <a:pt x="158" y="38"/>
                    <a:pt x="173" y="40"/>
                    <a:pt x="188" y="45"/>
                  </a:cubicBezTo>
                  <a:cubicBezTo>
                    <a:pt x="241" y="65"/>
                    <a:pt x="271" y="121"/>
                    <a:pt x="258" y="175"/>
                  </a:cubicBezTo>
                  <a:close/>
                  <a:moveTo>
                    <a:pt x="46" y="113"/>
                  </a:moveTo>
                  <a:cubicBezTo>
                    <a:pt x="58" y="78"/>
                    <a:pt x="86" y="53"/>
                    <a:pt x="118" y="44"/>
                  </a:cubicBezTo>
                  <a:cubicBezTo>
                    <a:pt x="129" y="105"/>
                    <a:pt x="129" y="105"/>
                    <a:pt x="129" y="105"/>
                  </a:cubicBezTo>
                  <a:cubicBezTo>
                    <a:pt x="117" y="110"/>
                    <a:pt x="108" y="120"/>
                    <a:pt x="103" y="133"/>
                  </a:cubicBezTo>
                  <a:cubicBezTo>
                    <a:pt x="99" y="146"/>
                    <a:pt x="100" y="159"/>
                    <a:pt x="105" y="171"/>
                  </a:cubicBezTo>
                  <a:cubicBezTo>
                    <a:pt x="57" y="211"/>
                    <a:pt x="57" y="211"/>
                    <a:pt x="57" y="211"/>
                  </a:cubicBezTo>
                  <a:cubicBezTo>
                    <a:pt x="39" y="183"/>
                    <a:pt x="33" y="147"/>
                    <a:pt x="46" y="113"/>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0" name="Google Shape;4200;p62"/>
            <p:cNvSpPr/>
            <p:nvPr/>
          </p:nvSpPr>
          <p:spPr>
            <a:xfrm>
              <a:off x="4055" y="1819"/>
              <a:ext cx="64" cy="52"/>
            </a:xfrm>
            <a:custGeom>
              <a:avLst/>
              <a:gdLst/>
              <a:ahLst/>
              <a:cxnLst/>
              <a:rect l="l" t="t" r="r" b="b"/>
              <a:pathLst>
                <a:path w="53" h="44" extrusionOk="0">
                  <a:moveTo>
                    <a:pt x="12" y="44"/>
                  </a:moveTo>
                  <a:cubicBezTo>
                    <a:pt x="9" y="44"/>
                    <a:pt x="5" y="42"/>
                    <a:pt x="3" y="39"/>
                  </a:cubicBezTo>
                  <a:cubicBezTo>
                    <a:pt x="0" y="34"/>
                    <a:pt x="1" y="27"/>
                    <a:pt x="6" y="23"/>
                  </a:cubicBezTo>
                  <a:cubicBezTo>
                    <a:pt x="19" y="14"/>
                    <a:pt x="19" y="14"/>
                    <a:pt x="19" y="14"/>
                  </a:cubicBezTo>
                  <a:cubicBezTo>
                    <a:pt x="20" y="14"/>
                    <a:pt x="20" y="13"/>
                    <a:pt x="20" y="13"/>
                  </a:cubicBezTo>
                  <a:cubicBezTo>
                    <a:pt x="25" y="10"/>
                    <a:pt x="29" y="7"/>
                    <a:pt x="34" y="4"/>
                  </a:cubicBezTo>
                  <a:cubicBezTo>
                    <a:pt x="39" y="0"/>
                    <a:pt x="46" y="1"/>
                    <a:pt x="50" y="6"/>
                  </a:cubicBezTo>
                  <a:cubicBezTo>
                    <a:pt x="53" y="11"/>
                    <a:pt x="52" y="18"/>
                    <a:pt x="47" y="22"/>
                  </a:cubicBezTo>
                  <a:cubicBezTo>
                    <a:pt x="43" y="25"/>
                    <a:pt x="38" y="28"/>
                    <a:pt x="33" y="31"/>
                  </a:cubicBezTo>
                  <a:cubicBezTo>
                    <a:pt x="33" y="32"/>
                    <a:pt x="33" y="32"/>
                    <a:pt x="33" y="32"/>
                  </a:cubicBezTo>
                  <a:cubicBezTo>
                    <a:pt x="19" y="42"/>
                    <a:pt x="19" y="42"/>
                    <a:pt x="19" y="42"/>
                  </a:cubicBezTo>
                  <a:cubicBezTo>
                    <a:pt x="17" y="43"/>
                    <a:pt x="15" y="44"/>
                    <a:pt x="12" y="44"/>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1" name="Google Shape;4201;p62"/>
            <p:cNvSpPr/>
            <p:nvPr/>
          </p:nvSpPr>
          <p:spPr>
            <a:xfrm>
              <a:off x="2196" y="945"/>
              <a:ext cx="1857" cy="1965"/>
            </a:xfrm>
            <a:custGeom>
              <a:avLst/>
              <a:gdLst/>
              <a:ahLst/>
              <a:cxnLst/>
              <a:rect l="l" t="t" r="r" b="b"/>
              <a:pathLst>
                <a:path w="1548" h="1638" extrusionOk="0">
                  <a:moveTo>
                    <a:pt x="241" y="1638"/>
                  </a:moveTo>
                  <a:cubicBezTo>
                    <a:pt x="241" y="1638"/>
                    <a:pt x="241" y="1638"/>
                    <a:pt x="241" y="1638"/>
                  </a:cubicBezTo>
                  <a:cubicBezTo>
                    <a:pt x="229" y="1638"/>
                    <a:pt x="217" y="1637"/>
                    <a:pt x="206" y="1635"/>
                  </a:cubicBezTo>
                  <a:cubicBezTo>
                    <a:pt x="200" y="1634"/>
                    <a:pt x="195" y="1629"/>
                    <a:pt x="196" y="1623"/>
                  </a:cubicBezTo>
                  <a:cubicBezTo>
                    <a:pt x="197" y="1616"/>
                    <a:pt x="203" y="1612"/>
                    <a:pt x="209" y="1613"/>
                  </a:cubicBezTo>
                  <a:cubicBezTo>
                    <a:pt x="220" y="1615"/>
                    <a:pt x="230" y="1615"/>
                    <a:pt x="241" y="1615"/>
                  </a:cubicBezTo>
                  <a:cubicBezTo>
                    <a:pt x="247" y="1615"/>
                    <a:pt x="253" y="1621"/>
                    <a:pt x="253" y="1627"/>
                  </a:cubicBezTo>
                  <a:cubicBezTo>
                    <a:pt x="252" y="1633"/>
                    <a:pt x="247" y="1638"/>
                    <a:pt x="241" y="1638"/>
                  </a:cubicBezTo>
                  <a:close/>
                  <a:moveTo>
                    <a:pt x="275" y="1636"/>
                  </a:moveTo>
                  <a:cubicBezTo>
                    <a:pt x="269" y="1636"/>
                    <a:pt x="264" y="1632"/>
                    <a:pt x="264" y="1626"/>
                  </a:cubicBezTo>
                  <a:cubicBezTo>
                    <a:pt x="263" y="1620"/>
                    <a:pt x="267" y="1614"/>
                    <a:pt x="273" y="1613"/>
                  </a:cubicBezTo>
                  <a:cubicBezTo>
                    <a:pt x="284" y="1612"/>
                    <a:pt x="294" y="1609"/>
                    <a:pt x="305" y="1606"/>
                  </a:cubicBezTo>
                  <a:cubicBezTo>
                    <a:pt x="311" y="1604"/>
                    <a:pt x="317" y="1608"/>
                    <a:pt x="319" y="1614"/>
                  </a:cubicBezTo>
                  <a:cubicBezTo>
                    <a:pt x="320" y="1620"/>
                    <a:pt x="317" y="1626"/>
                    <a:pt x="311" y="1628"/>
                  </a:cubicBezTo>
                  <a:cubicBezTo>
                    <a:pt x="300" y="1631"/>
                    <a:pt x="288" y="1634"/>
                    <a:pt x="276" y="1636"/>
                  </a:cubicBezTo>
                  <a:cubicBezTo>
                    <a:pt x="276" y="1636"/>
                    <a:pt x="275" y="1636"/>
                    <a:pt x="275" y="1636"/>
                  </a:cubicBezTo>
                  <a:close/>
                  <a:moveTo>
                    <a:pt x="175" y="1628"/>
                  </a:moveTo>
                  <a:cubicBezTo>
                    <a:pt x="174" y="1628"/>
                    <a:pt x="172" y="1628"/>
                    <a:pt x="171" y="1628"/>
                  </a:cubicBezTo>
                  <a:cubicBezTo>
                    <a:pt x="160" y="1624"/>
                    <a:pt x="149" y="1620"/>
                    <a:pt x="138" y="1615"/>
                  </a:cubicBezTo>
                  <a:cubicBezTo>
                    <a:pt x="133" y="1612"/>
                    <a:pt x="130" y="1605"/>
                    <a:pt x="133" y="1600"/>
                  </a:cubicBezTo>
                  <a:cubicBezTo>
                    <a:pt x="136" y="1594"/>
                    <a:pt x="142" y="1592"/>
                    <a:pt x="148" y="1594"/>
                  </a:cubicBezTo>
                  <a:cubicBezTo>
                    <a:pt x="158" y="1599"/>
                    <a:pt x="168" y="1603"/>
                    <a:pt x="178" y="1606"/>
                  </a:cubicBezTo>
                  <a:cubicBezTo>
                    <a:pt x="184" y="1608"/>
                    <a:pt x="187" y="1614"/>
                    <a:pt x="185" y="1620"/>
                  </a:cubicBezTo>
                  <a:cubicBezTo>
                    <a:pt x="184" y="1625"/>
                    <a:pt x="179" y="1628"/>
                    <a:pt x="175" y="1628"/>
                  </a:cubicBezTo>
                  <a:close/>
                  <a:moveTo>
                    <a:pt x="339" y="1616"/>
                  </a:moveTo>
                  <a:cubicBezTo>
                    <a:pt x="335" y="1616"/>
                    <a:pt x="331" y="1614"/>
                    <a:pt x="329" y="1610"/>
                  </a:cubicBezTo>
                  <a:cubicBezTo>
                    <a:pt x="326" y="1604"/>
                    <a:pt x="329" y="1597"/>
                    <a:pt x="335" y="1595"/>
                  </a:cubicBezTo>
                  <a:cubicBezTo>
                    <a:pt x="344" y="1590"/>
                    <a:pt x="354" y="1585"/>
                    <a:pt x="363" y="1579"/>
                  </a:cubicBezTo>
                  <a:cubicBezTo>
                    <a:pt x="368" y="1576"/>
                    <a:pt x="375" y="1577"/>
                    <a:pt x="378" y="1582"/>
                  </a:cubicBezTo>
                  <a:cubicBezTo>
                    <a:pt x="382" y="1588"/>
                    <a:pt x="380" y="1595"/>
                    <a:pt x="375" y="1598"/>
                  </a:cubicBezTo>
                  <a:cubicBezTo>
                    <a:pt x="365" y="1605"/>
                    <a:pt x="355" y="1610"/>
                    <a:pt x="344" y="1615"/>
                  </a:cubicBezTo>
                  <a:cubicBezTo>
                    <a:pt x="343" y="1616"/>
                    <a:pt x="341" y="1616"/>
                    <a:pt x="339" y="1616"/>
                  </a:cubicBezTo>
                  <a:close/>
                  <a:moveTo>
                    <a:pt x="114" y="1599"/>
                  </a:moveTo>
                  <a:cubicBezTo>
                    <a:pt x="112" y="1599"/>
                    <a:pt x="109" y="1599"/>
                    <a:pt x="107" y="1597"/>
                  </a:cubicBezTo>
                  <a:cubicBezTo>
                    <a:pt x="98" y="1591"/>
                    <a:pt x="88" y="1583"/>
                    <a:pt x="80" y="1576"/>
                  </a:cubicBezTo>
                  <a:cubicBezTo>
                    <a:pt x="75" y="1571"/>
                    <a:pt x="75" y="1564"/>
                    <a:pt x="79" y="1560"/>
                  </a:cubicBezTo>
                  <a:cubicBezTo>
                    <a:pt x="83" y="1555"/>
                    <a:pt x="90" y="1555"/>
                    <a:pt x="95" y="1559"/>
                  </a:cubicBezTo>
                  <a:cubicBezTo>
                    <a:pt x="103" y="1566"/>
                    <a:pt x="111" y="1573"/>
                    <a:pt x="120" y="1578"/>
                  </a:cubicBezTo>
                  <a:cubicBezTo>
                    <a:pt x="125" y="1582"/>
                    <a:pt x="127" y="1589"/>
                    <a:pt x="123" y="1594"/>
                  </a:cubicBezTo>
                  <a:cubicBezTo>
                    <a:pt x="121" y="1597"/>
                    <a:pt x="117" y="1599"/>
                    <a:pt x="114" y="1599"/>
                  </a:cubicBezTo>
                  <a:close/>
                  <a:moveTo>
                    <a:pt x="397" y="1581"/>
                  </a:moveTo>
                  <a:cubicBezTo>
                    <a:pt x="393" y="1581"/>
                    <a:pt x="389" y="1579"/>
                    <a:pt x="387" y="1576"/>
                  </a:cubicBezTo>
                  <a:cubicBezTo>
                    <a:pt x="384" y="1571"/>
                    <a:pt x="385" y="1564"/>
                    <a:pt x="390" y="1560"/>
                  </a:cubicBezTo>
                  <a:cubicBezTo>
                    <a:pt x="418" y="1541"/>
                    <a:pt x="418" y="1541"/>
                    <a:pt x="418" y="1541"/>
                  </a:cubicBezTo>
                  <a:cubicBezTo>
                    <a:pt x="423" y="1537"/>
                    <a:pt x="430" y="1539"/>
                    <a:pt x="434" y="1544"/>
                  </a:cubicBezTo>
                  <a:cubicBezTo>
                    <a:pt x="437" y="1549"/>
                    <a:pt x="436" y="1556"/>
                    <a:pt x="431" y="1559"/>
                  </a:cubicBezTo>
                  <a:cubicBezTo>
                    <a:pt x="403" y="1579"/>
                    <a:pt x="403" y="1579"/>
                    <a:pt x="403" y="1579"/>
                  </a:cubicBezTo>
                  <a:cubicBezTo>
                    <a:pt x="401" y="1580"/>
                    <a:pt x="399" y="1581"/>
                    <a:pt x="397" y="1581"/>
                  </a:cubicBezTo>
                  <a:close/>
                  <a:moveTo>
                    <a:pt x="64" y="1554"/>
                  </a:moveTo>
                  <a:cubicBezTo>
                    <a:pt x="61" y="1554"/>
                    <a:pt x="57" y="1553"/>
                    <a:pt x="55" y="1550"/>
                  </a:cubicBezTo>
                  <a:cubicBezTo>
                    <a:pt x="48" y="1541"/>
                    <a:pt x="41" y="1531"/>
                    <a:pt x="35" y="1521"/>
                  </a:cubicBezTo>
                  <a:cubicBezTo>
                    <a:pt x="31" y="1516"/>
                    <a:pt x="33" y="1509"/>
                    <a:pt x="38" y="1506"/>
                  </a:cubicBezTo>
                  <a:cubicBezTo>
                    <a:pt x="44" y="1502"/>
                    <a:pt x="51" y="1504"/>
                    <a:pt x="54" y="1509"/>
                  </a:cubicBezTo>
                  <a:cubicBezTo>
                    <a:pt x="60" y="1518"/>
                    <a:pt x="66" y="1527"/>
                    <a:pt x="73" y="1536"/>
                  </a:cubicBezTo>
                  <a:cubicBezTo>
                    <a:pt x="77" y="1540"/>
                    <a:pt x="76" y="1547"/>
                    <a:pt x="71" y="1551"/>
                  </a:cubicBezTo>
                  <a:cubicBezTo>
                    <a:pt x="69" y="1553"/>
                    <a:pt x="66" y="1554"/>
                    <a:pt x="64" y="1554"/>
                  </a:cubicBezTo>
                  <a:close/>
                  <a:moveTo>
                    <a:pt x="452" y="1542"/>
                  </a:moveTo>
                  <a:cubicBezTo>
                    <a:pt x="449" y="1542"/>
                    <a:pt x="445" y="1540"/>
                    <a:pt x="443" y="1537"/>
                  </a:cubicBezTo>
                  <a:cubicBezTo>
                    <a:pt x="439" y="1532"/>
                    <a:pt x="440" y="1525"/>
                    <a:pt x="446" y="1522"/>
                  </a:cubicBezTo>
                  <a:cubicBezTo>
                    <a:pt x="473" y="1502"/>
                    <a:pt x="473" y="1502"/>
                    <a:pt x="473" y="1502"/>
                  </a:cubicBezTo>
                  <a:cubicBezTo>
                    <a:pt x="479" y="1499"/>
                    <a:pt x="486" y="1500"/>
                    <a:pt x="489" y="1505"/>
                  </a:cubicBezTo>
                  <a:cubicBezTo>
                    <a:pt x="493" y="1510"/>
                    <a:pt x="491" y="1517"/>
                    <a:pt x="486" y="1521"/>
                  </a:cubicBezTo>
                  <a:cubicBezTo>
                    <a:pt x="459" y="1540"/>
                    <a:pt x="459" y="1540"/>
                    <a:pt x="459" y="1540"/>
                  </a:cubicBezTo>
                  <a:cubicBezTo>
                    <a:pt x="457" y="1542"/>
                    <a:pt x="454" y="1542"/>
                    <a:pt x="452" y="1542"/>
                  </a:cubicBezTo>
                  <a:close/>
                  <a:moveTo>
                    <a:pt x="508" y="1504"/>
                  </a:moveTo>
                  <a:cubicBezTo>
                    <a:pt x="504" y="1504"/>
                    <a:pt x="501" y="1502"/>
                    <a:pt x="498" y="1499"/>
                  </a:cubicBezTo>
                  <a:cubicBezTo>
                    <a:pt x="495" y="1494"/>
                    <a:pt x="496" y="1487"/>
                    <a:pt x="501" y="1483"/>
                  </a:cubicBezTo>
                  <a:cubicBezTo>
                    <a:pt x="529" y="1464"/>
                    <a:pt x="529" y="1464"/>
                    <a:pt x="529" y="1464"/>
                  </a:cubicBezTo>
                  <a:cubicBezTo>
                    <a:pt x="534" y="1460"/>
                    <a:pt x="541" y="1461"/>
                    <a:pt x="545" y="1467"/>
                  </a:cubicBezTo>
                  <a:cubicBezTo>
                    <a:pt x="548" y="1472"/>
                    <a:pt x="547" y="1479"/>
                    <a:pt x="542" y="1482"/>
                  </a:cubicBezTo>
                  <a:cubicBezTo>
                    <a:pt x="514" y="1502"/>
                    <a:pt x="514" y="1502"/>
                    <a:pt x="514" y="1502"/>
                  </a:cubicBezTo>
                  <a:cubicBezTo>
                    <a:pt x="512" y="1503"/>
                    <a:pt x="510" y="1504"/>
                    <a:pt x="508" y="1504"/>
                  </a:cubicBezTo>
                  <a:close/>
                  <a:moveTo>
                    <a:pt x="29" y="1497"/>
                  </a:moveTo>
                  <a:cubicBezTo>
                    <a:pt x="25" y="1497"/>
                    <a:pt x="20" y="1494"/>
                    <a:pt x="19" y="1490"/>
                  </a:cubicBezTo>
                  <a:cubicBezTo>
                    <a:pt x="14" y="1479"/>
                    <a:pt x="10" y="1467"/>
                    <a:pt x="7" y="1456"/>
                  </a:cubicBezTo>
                  <a:cubicBezTo>
                    <a:pt x="6" y="1450"/>
                    <a:pt x="9" y="1444"/>
                    <a:pt x="15" y="1442"/>
                  </a:cubicBezTo>
                  <a:cubicBezTo>
                    <a:pt x="21" y="1441"/>
                    <a:pt x="28" y="1444"/>
                    <a:pt x="29" y="1450"/>
                  </a:cubicBezTo>
                  <a:cubicBezTo>
                    <a:pt x="32" y="1461"/>
                    <a:pt x="35" y="1471"/>
                    <a:pt x="39" y="1481"/>
                  </a:cubicBezTo>
                  <a:cubicBezTo>
                    <a:pt x="42" y="1487"/>
                    <a:pt x="39" y="1493"/>
                    <a:pt x="33" y="1496"/>
                  </a:cubicBezTo>
                  <a:cubicBezTo>
                    <a:pt x="32" y="1496"/>
                    <a:pt x="30" y="1497"/>
                    <a:pt x="29" y="1497"/>
                  </a:cubicBezTo>
                  <a:close/>
                  <a:moveTo>
                    <a:pt x="563" y="1465"/>
                  </a:moveTo>
                  <a:cubicBezTo>
                    <a:pt x="560" y="1465"/>
                    <a:pt x="556" y="1463"/>
                    <a:pt x="554" y="1460"/>
                  </a:cubicBezTo>
                  <a:cubicBezTo>
                    <a:pt x="550" y="1455"/>
                    <a:pt x="552" y="1448"/>
                    <a:pt x="557" y="1444"/>
                  </a:cubicBezTo>
                  <a:cubicBezTo>
                    <a:pt x="584" y="1425"/>
                    <a:pt x="584" y="1425"/>
                    <a:pt x="584" y="1425"/>
                  </a:cubicBezTo>
                  <a:cubicBezTo>
                    <a:pt x="590" y="1422"/>
                    <a:pt x="597" y="1423"/>
                    <a:pt x="600" y="1428"/>
                  </a:cubicBezTo>
                  <a:cubicBezTo>
                    <a:pt x="604" y="1433"/>
                    <a:pt x="603" y="1440"/>
                    <a:pt x="597" y="1444"/>
                  </a:cubicBezTo>
                  <a:cubicBezTo>
                    <a:pt x="570" y="1463"/>
                    <a:pt x="570" y="1463"/>
                    <a:pt x="570" y="1463"/>
                  </a:cubicBezTo>
                  <a:cubicBezTo>
                    <a:pt x="568" y="1464"/>
                    <a:pt x="565" y="1465"/>
                    <a:pt x="563" y="1465"/>
                  </a:cubicBezTo>
                  <a:close/>
                  <a:moveTo>
                    <a:pt x="12" y="1431"/>
                  </a:moveTo>
                  <a:cubicBezTo>
                    <a:pt x="7" y="1431"/>
                    <a:pt x="2" y="1427"/>
                    <a:pt x="1" y="1421"/>
                  </a:cubicBezTo>
                  <a:cubicBezTo>
                    <a:pt x="0" y="1413"/>
                    <a:pt x="0" y="1404"/>
                    <a:pt x="0" y="1396"/>
                  </a:cubicBezTo>
                  <a:cubicBezTo>
                    <a:pt x="0" y="1392"/>
                    <a:pt x="0" y="1389"/>
                    <a:pt x="0" y="1386"/>
                  </a:cubicBezTo>
                  <a:cubicBezTo>
                    <a:pt x="0" y="1380"/>
                    <a:pt x="5" y="1375"/>
                    <a:pt x="12" y="1375"/>
                  </a:cubicBezTo>
                  <a:cubicBezTo>
                    <a:pt x="18" y="1375"/>
                    <a:pt x="23" y="1380"/>
                    <a:pt x="23" y="1387"/>
                  </a:cubicBezTo>
                  <a:cubicBezTo>
                    <a:pt x="22" y="1390"/>
                    <a:pt x="22" y="1393"/>
                    <a:pt x="22" y="1396"/>
                  </a:cubicBezTo>
                  <a:cubicBezTo>
                    <a:pt x="22" y="1403"/>
                    <a:pt x="23" y="1411"/>
                    <a:pt x="24" y="1419"/>
                  </a:cubicBezTo>
                  <a:cubicBezTo>
                    <a:pt x="24" y="1425"/>
                    <a:pt x="20" y="1431"/>
                    <a:pt x="13" y="1431"/>
                  </a:cubicBezTo>
                  <a:cubicBezTo>
                    <a:pt x="13" y="1431"/>
                    <a:pt x="13" y="1431"/>
                    <a:pt x="12" y="1431"/>
                  </a:cubicBezTo>
                  <a:close/>
                  <a:moveTo>
                    <a:pt x="619" y="1427"/>
                  </a:moveTo>
                  <a:cubicBezTo>
                    <a:pt x="615" y="1427"/>
                    <a:pt x="612" y="1425"/>
                    <a:pt x="609" y="1422"/>
                  </a:cubicBezTo>
                  <a:cubicBezTo>
                    <a:pt x="606" y="1417"/>
                    <a:pt x="607" y="1410"/>
                    <a:pt x="612" y="1406"/>
                  </a:cubicBezTo>
                  <a:cubicBezTo>
                    <a:pt x="640" y="1387"/>
                    <a:pt x="640" y="1387"/>
                    <a:pt x="640" y="1387"/>
                  </a:cubicBezTo>
                  <a:cubicBezTo>
                    <a:pt x="645" y="1383"/>
                    <a:pt x="652" y="1384"/>
                    <a:pt x="656" y="1390"/>
                  </a:cubicBezTo>
                  <a:cubicBezTo>
                    <a:pt x="659" y="1395"/>
                    <a:pt x="658" y="1402"/>
                    <a:pt x="653" y="1405"/>
                  </a:cubicBezTo>
                  <a:cubicBezTo>
                    <a:pt x="625" y="1425"/>
                    <a:pt x="625" y="1425"/>
                    <a:pt x="625" y="1425"/>
                  </a:cubicBezTo>
                  <a:cubicBezTo>
                    <a:pt x="623" y="1426"/>
                    <a:pt x="621" y="1427"/>
                    <a:pt x="619" y="1427"/>
                  </a:cubicBezTo>
                  <a:close/>
                  <a:moveTo>
                    <a:pt x="674" y="1388"/>
                  </a:moveTo>
                  <a:cubicBezTo>
                    <a:pt x="671" y="1388"/>
                    <a:pt x="667" y="1386"/>
                    <a:pt x="665" y="1383"/>
                  </a:cubicBezTo>
                  <a:cubicBezTo>
                    <a:pt x="661" y="1378"/>
                    <a:pt x="663" y="1371"/>
                    <a:pt x="668" y="1367"/>
                  </a:cubicBezTo>
                  <a:cubicBezTo>
                    <a:pt x="695" y="1348"/>
                    <a:pt x="695" y="1348"/>
                    <a:pt x="695" y="1348"/>
                  </a:cubicBezTo>
                  <a:cubicBezTo>
                    <a:pt x="701" y="1345"/>
                    <a:pt x="708" y="1346"/>
                    <a:pt x="711" y="1351"/>
                  </a:cubicBezTo>
                  <a:cubicBezTo>
                    <a:pt x="715" y="1356"/>
                    <a:pt x="714" y="1363"/>
                    <a:pt x="708" y="1367"/>
                  </a:cubicBezTo>
                  <a:cubicBezTo>
                    <a:pt x="681" y="1386"/>
                    <a:pt x="681" y="1386"/>
                    <a:pt x="681" y="1386"/>
                  </a:cubicBezTo>
                  <a:cubicBezTo>
                    <a:pt x="679" y="1387"/>
                    <a:pt x="676" y="1388"/>
                    <a:pt x="674" y="1388"/>
                  </a:cubicBezTo>
                  <a:close/>
                  <a:moveTo>
                    <a:pt x="15" y="1364"/>
                  </a:moveTo>
                  <a:cubicBezTo>
                    <a:pt x="14" y="1364"/>
                    <a:pt x="14" y="1364"/>
                    <a:pt x="13" y="1364"/>
                  </a:cubicBezTo>
                  <a:cubicBezTo>
                    <a:pt x="7" y="1363"/>
                    <a:pt x="3" y="1357"/>
                    <a:pt x="4" y="1351"/>
                  </a:cubicBezTo>
                  <a:cubicBezTo>
                    <a:pt x="6" y="1339"/>
                    <a:pt x="9" y="1327"/>
                    <a:pt x="13" y="1316"/>
                  </a:cubicBezTo>
                  <a:cubicBezTo>
                    <a:pt x="15" y="1310"/>
                    <a:pt x="21" y="1307"/>
                    <a:pt x="27" y="1309"/>
                  </a:cubicBezTo>
                  <a:cubicBezTo>
                    <a:pt x="33" y="1311"/>
                    <a:pt x="36" y="1318"/>
                    <a:pt x="34" y="1324"/>
                  </a:cubicBezTo>
                  <a:cubicBezTo>
                    <a:pt x="31" y="1334"/>
                    <a:pt x="28" y="1344"/>
                    <a:pt x="26" y="1355"/>
                  </a:cubicBezTo>
                  <a:cubicBezTo>
                    <a:pt x="25" y="1360"/>
                    <a:pt x="20" y="1364"/>
                    <a:pt x="15" y="1364"/>
                  </a:cubicBezTo>
                  <a:close/>
                  <a:moveTo>
                    <a:pt x="730" y="1350"/>
                  </a:moveTo>
                  <a:cubicBezTo>
                    <a:pt x="726" y="1350"/>
                    <a:pt x="723" y="1348"/>
                    <a:pt x="720" y="1345"/>
                  </a:cubicBezTo>
                  <a:cubicBezTo>
                    <a:pt x="717" y="1340"/>
                    <a:pt x="718" y="1332"/>
                    <a:pt x="723" y="1329"/>
                  </a:cubicBezTo>
                  <a:cubicBezTo>
                    <a:pt x="751" y="1310"/>
                    <a:pt x="751" y="1310"/>
                    <a:pt x="751" y="1310"/>
                  </a:cubicBezTo>
                  <a:cubicBezTo>
                    <a:pt x="756" y="1306"/>
                    <a:pt x="763" y="1307"/>
                    <a:pt x="767" y="1312"/>
                  </a:cubicBezTo>
                  <a:cubicBezTo>
                    <a:pt x="770" y="1318"/>
                    <a:pt x="769" y="1325"/>
                    <a:pt x="764" y="1328"/>
                  </a:cubicBezTo>
                  <a:cubicBezTo>
                    <a:pt x="736" y="1348"/>
                    <a:pt x="736" y="1348"/>
                    <a:pt x="736" y="1348"/>
                  </a:cubicBezTo>
                  <a:cubicBezTo>
                    <a:pt x="734" y="1349"/>
                    <a:pt x="732" y="1350"/>
                    <a:pt x="730" y="1350"/>
                  </a:cubicBezTo>
                  <a:close/>
                  <a:moveTo>
                    <a:pt x="785" y="1311"/>
                  </a:moveTo>
                  <a:cubicBezTo>
                    <a:pt x="782" y="1311"/>
                    <a:pt x="778" y="1309"/>
                    <a:pt x="776" y="1306"/>
                  </a:cubicBezTo>
                  <a:cubicBezTo>
                    <a:pt x="772" y="1301"/>
                    <a:pt x="774" y="1294"/>
                    <a:pt x="779" y="1290"/>
                  </a:cubicBezTo>
                  <a:cubicBezTo>
                    <a:pt x="807" y="1271"/>
                    <a:pt x="807" y="1271"/>
                    <a:pt x="807" y="1271"/>
                  </a:cubicBezTo>
                  <a:cubicBezTo>
                    <a:pt x="812" y="1268"/>
                    <a:pt x="819" y="1269"/>
                    <a:pt x="822" y="1274"/>
                  </a:cubicBezTo>
                  <a:cubicBezTo>
                    <a:pt x="826" y="1279"/>
                    <a:pt x="825" y="1286"/>
                    <a:pt x="819" y="1290"/>
                  </a:cubicBezTo>
                  <a:cubicBezTo>
                    <a:pt x="792" y="1309"/>
                    <a:pt x="792" y="1309"/>
                    <a:pt x="792" y="1309"/>
                  </a:cubicBezTo>
                  <a:cubicBezTo>
                    <a:pt x="790" y="1310"/>
                    <a:pt x="787" y="1311"/>
                    <a:pt x="785" y="1311"/>
                  </a:cubicBezTo>
                  <a:close/>
                  <a:moveTo>
                    <a:pt x="37" y="1300"/>
                  </a:moveTo>
                  <a:cubicBezTo>
                    <a:pt x="35" y="1300"/>
                    <a:pt x="33" y="1300"/>
                    <a:pt x="32" y="1299"/>
                  </a:cubicBezTo>
                  <a:cubicBezTo>
                    <a:pt x="26" y="1296"/>
                    <a:pt x="24" y="1289"/>
                    <a:pt x="27" y="1284"/>
                  </a:cubicBezTo>
                  <a:cubicBezTo>
                    <a:pt x="28" y="1281"/>
                    <a:pt x="34" y="1271"/>
                    <a:pt x="43" y="1254"/>
                  </a:cubicBezTo>
                  <a:cubicBezTo>
                    <a:pt x="46" y="1248"/>
                    <a:pt x="53" y="1246"/>
                    <a:pt x="59" y="1249"/>
                  </a:cubicBezTo>
                  <a:cubicBezTo>
                    <a:pt x="64" y="1252"/>
                    <a:pt x="66" y="1259"/>
                    <a:pt x="63" y="1264"/>
                  </a:cubicBezTo>
                  <a:cubicBezTo>
                    <a:pt x="54" y="1281"/>
                    <a:pt x="48" y="1292"/>
                    <a:pt x="47" y="1294"/>
                  </a:cubicBezTo>
                  <a:cubicBezTo>
                    <a:pt x="45" y="1298"/>
                    <a:pt x="41" y="1300"/>
                    <a:pt x="37" y="1300"/>
                  </a:cubicBezTo>
                  <a:close/>
                  <a:moveTo>
                    <a:pt x="841" y="1272"/>
                  </a:moveTo>
                  <a:cubicBezTo>
                    <a:pt x="837" y="1272"/>
                    <a:pt x="834" y="1271"/>
                    <a:pt x="831" y="1268"/>
                  </a:cubicBezTo>
                  <a:cubicBezTo>
                    <a:pt x="828" y="1262"/>
                    <a:pt x="829" y="1255"/>
                    <a:pt x="834" y="1252"/>
                  </a:cubicBezTo>
                  <a:cubicBezTo>
                    <a:pt x="862" y="1233"/>
                    <a:pt x="862" y="1233"/>
                    <a:pt x="862" y="1233"/>
                  </a:cubicBezTo>
                  <a:cubicBezTo>
                    <a:pt x="867" y="1229"/>
                    <a:pt x="874" y="1230"/>
                    <a:pt x="878" y="1235"/>
                  </a:cubicBezTo>
                  <a:cubicBezTo>
                    <a:pt x="881" y="1241"/>
                    <a:pt x="880" y="1248"/>
                    <a:pt x="875" y="1251"/>
                  </a:cubicBezTo>
                  <a:cubicBezTo>
                    <a:pt x="847" y="1270"/>
                    <a:pt x="847" y="1270"/>
                    <a:pt x="847" y="1270"/>
                  </a:cubicBezTo>
                  <a:cubicBezTo>
                    <a:pt x="845" y="1272"/>
                    <a:pt x="843" y="1272"/>
                    <a:pt x="841" y="1272"/>
                  </a:cubicBezTo>
                  <a:close/>
                  <a:moveTo>
                    <a:pt x="70" y="1241"/>
                  </a:moveTo>
                  <a:cubicBezTo>
                    <a:pt x="68" y="1241"/>
                    <a:pt x="66" y="1240"/>
                    <a:pt x="64" y="1239"/>
                  </a:cubicBezTo>
                  <a:cubicBezTo>
                    <a:pt x="59" y="1236"/>
                    <a:pt x="57" y="1229"/>
                    <a:pt x="60" y="1224"/>
                  </a:cubicBezTo>
                  <a:cubicBezTo>
                    <a:pt x="76" y="1194"/>
                    <a:pt x="76" y="1194"/>
                    <a:pt x="76" y="1194"/>
                  </a:cubicBezTo>
                  <a:cubicBezTo>
                    <a:pt x="79" y="1189"/>
                    <a:pt x="86" y="1187"/>
                    <a:pt x="91" y="1190"/>
                  </a:cubicBezTo>
                  <a:cubicBezTo>
                    <a:pt x="97" y="1193"/>
                    <a:pt x="99" y="1199"/>
                    <a:pt x="96" y="1205"/>
                  </a:cubicBezTo>
                  <a:cubicBezTo>
                    <a:pt x="80" y="1235"/>
                    <a:pt x="80" y="1235"/>
                    <a:pt x="80" y="1235"/>
                  </a:cubicBezTo>
                  <a:cubicBezTo>
                    <a:pt x="77" y="1238"/>
                    <a:pt x="74" y="1241"/>
                    <a:pt x="70" y="1241"/>
                  </a:cubicBezTo>
                  <a:close/>
                  <a:moveTo>
                    <a:pt x="896" y="1234"/>
                  </a:moveTo>
                  <a:cubicBezTo>
                    <a:pt x="893" y="1234"/>
                    <a:pt x="889" y="1232"/>
                    <a:pt x="887" y="1229"/>
                  </a:cubicBezTo>
                  <a:cubicBezTo>
                    <a:pt x="883" y="1224"/>
                    <a:pt x="885" y="1217"/>
                    <a:pt x="890" y="1213"/>
                  </a:cubicBezTo>
                  <a:cubicBezTo>
                    <a:pt x="918" y="1194"/>
                    <a:pt x="918" y="1194"/>
                    <a:pt x="918" y="1194"/>
                  </a:cubicBezTo>
                  <a:cubicBezTo>
                    <a:pt x="923" y="1190"/>
                    <a:pt x="930" y="1192"/>
                    <a:pt x="933" y="1197"/>
                  </a:cubicBezTo>
                  <a:cubicBezTo>
                    <a:pt x="937" y="1202"/>
                    <a:pt x="936" y="1209"/>
                    <a:pt x="930" y="1213"/>
                  </a:cubicBezTo>
                  <a:cubicBezTo>
                    <a:pt x="903" y="1232"/>
                    <a:pt x="903" y="1232"/>
                    <a:pt x="903" y="1232"/>
                  </a:cubicBezTo>
                  <a:cubicBezTo>
                    <a:pt x="901" y="1233"/>
                    <a:pt x="898" y="1234"/>
                    <a:pt x="896" y="1234"/>
                  </a:cubicBezTo>
                  <a:close/>
                  <a:moveTo>
                    <a:pt x="952" y="1195"/>
                  </a:moveTo>
                  <a:cubicBezTo>
                    <a:pt x="948" y="1195"/>
                    <a:pt x="945" y="1194"/>
                    <a:pt x="942" y="1191"/>
                  </a:cubicBezTo>
                  <a:cubicBezTo>
                    <a:pt x="939" y="1185"/>
                    <a:pt x="940" y="1178"/>
                    <a:pt x="945" y="1175"/>
                  </a:cubicBezTo>
                  <a:cubicBezTo>
                    <a:pt x="973" y="1156"/>
                    <a:pt x="973" y="1156"/>
                    <a:pt x="973" y="1156"/>
                  </a:cubicBezTo>
                  <a:cubicBezTo>
                    <a:pt x="978" y="1152"/>
                    <a:pt x="985" y="1153"/>
                    <a:pt x="989" y="1158"/>
                  </a:cubicBezTo>
                  <a:cubicBezTo>
                    <a:pt x="992" y="1164"/>
                    <a:pt x="991" y="1171"/>
                    <a:pt x="986" y="1174"/>
                  </a:cubicBezTo>
                  <a:cubicBezTo>
                    <a:pt x="958" y="1193"/>
                    <a:pt x="958" y="1193"/>
                    <a:pt x="958" y="1193"/>
                  </a:cubicBezTo>
                  <a:cubicBezTo>
                    <a:pt x="956" y="1195"/>
                    <a:pt x="954" y="1195"/>
                    <a:pt x="952" y="1195"/>
                  </a:cubicBezTo>
                  <a:close/>
                  <a:moveTo>
                    <a:pt x="102" y="1181"/>
                  </a:moveTo>
                  <a:cubicBezTo>
                    <a:pt x="100" y="1181"/>
                    <a:pt x="98" y="1181"/>
                    <a:pt x="97" y="1180"/>
                  </a:cubicBezTo>
                  <a:cubicBezTo>
                    <a:pt x="91" y="1177"/>
                    <a:pt x="89" y="1170"/>
                    <a:pt x="92" y="1164"/>
                  </a:cubicBezTo>
                  <a:cubicBezTo>
                    <a:pt x="109" y="1135"/>
                    <a:pt x="109" y="1135"/>
                    <a:pt x="109" y="1135"/>
                  </a:cubicBezTo>
                  <a:cubicBezTo>
                    <a:pt x="112" y="1129"/>
                    <a:pt x="118" y="1127"/>
                    <a:pt x="124" y="1130"/>
                  </a:cubicBezTo>
                  <a:cubicBezTo>
                    <a:pt x="129" y="1133"/>
                    <a:pt x="131" y="1140"/>
                    <a:pt x="128" y="1145"/>
                  </a:cubicBezTo>
                  <a:cubicBezTo>
                    <a:pt x="112" y="1175"/>
                    <a:pt x="112" y="1175"/>
                    <a:pt x="112" y="1175"/>
                  </a:cubicBezTo>
                  <a:cubicBezTo>
                    <a:pt x="110" y="1179"/>
                    <a:pt x="106" y="1181"/>
                    <a:pt x="102" y="1181"/>
                  </a:cubicBezTo>
                  <a:close/>
                  <a:moveTo>
                    <a:pt x="1007" y="1157"/>
                  </a:moveTo>
                  <a:cubicBezTo>
                    <a:pt x="1004" y="1157"/>
                    <a:pt x="1000" y="1155"/>
                    <a:pt x="998" y="1152"/>
                  </a:cubicBezTo>
                  <a:cubicBezTo>
                    <a:pt x="994" y="1147"/>
                    <a:pt x="996" y="1140"/>
                    <a:pt x="1001" y="1136"/>
                  </a:cubicBezTo>
                  <a:cubicBezTo>
                    <a:pt x="1029" y="1117"/>
                    <a:pt x="1029" y="1117"/>
                    <a:pt x="1029" y="1117"/>
                  </a:cubicBezTo>
                  <a:cubicBezTo>
                    <a:pt x="1034" y="1113"/>
                    <a:pt x="1041" y="1115"/>
                    <a:pt x="1044" y="1120"/>
                  </a:cubicBezTo>
                  <a:cubicBezTo>
                    <a:pt x="1048" y="1125"/>
                    <a:pt x="1047" y="1132"/>
                    <a:pt x="1042" y="1136"/>
                  </a:cubicBezTo>
                  <a:cubicBezTo>
                    <a:pt x="1014" y="1155"/>
                    <a:pt x="1014" y="1155"/>
                    <a:pt x="1014" y="1155"/>
                  </a:cubicBezTo>
                  <a:cubicBezTo>
                    <a:pt x="1012" y="1156"/>
                    <a:pt x="1010" y="1157"/>
                    <a:pt x="1007" y="1157"/>
                  </a:cubicBezTo>
                  <a:close/>
                  <a:moveTo>
                    <a:pt x="135" y="1122"/>
                  </a:moveTo>
                  <a:cubicBezTo>
                    <a:pt x="133" y="1122"/>
                    <a:pt x="131" y="1121"/>
                    <a:pt x="129" y="1120"/>
                  </a:cubicBezTo>
                  <a:cubicBezTo>
                    <a:pt x="124" y="1117"/>
                    <a:pt x="122" y="1110"/>
                    <a:pt x="125" y="1105"/>
                  </a:cubicBezTo>
                  <a:cubicBezTo>
                    <a:pt x="141" y="1075"/>
                    <a:pt x="141" y="1075"/>
                    <a:pt x="141" y="1075"/>
                  </a:cubicBezTo>
                  <a:cubicBezTo>
                    <a:pt x="144" y="1070"/>
                    <a:pt x="151" y="1068"/>
                    <a:pt x="157" y="1071"/>
                  </a:cubicBezTo>
                  <a:cubicBezTo>
                    <a:pt x="162" y="1074"/>
                    <a:pt x="164" y="1081"/>
                    <a:pt x="161" y="1086"/>
                  </a:cubicBezTo>
                  <a:cubicBezTo>
                    <a:pt x="145" y="1116"/>
                    <a:pt x="145" y="1116"/>
                    <a:pt x="145" y="1116"/>
                  </a:cubicBezTo>
                  <a:cubicBezTo>
                    <a:pt x="143" y="1120"/>
                    <a:pt x="139" y="1122"/>
                    <a:pt x="135" y="1122"/>
                  </a:cubicBezTo>
                  <a:close/>
                  <a:moveTo>
                    <a:pt x="1063" y="1118"/>
                  </a:moveTo>
                  <a:cubicBezTo>
                    <a:pt x="1059" y="1118"/>
                    <a:pt x="1056" y="1117"/>
                    <a:pt x="1053" y="1114"/>
                  </a:cubicBezTo>
                  <a:cubicBezTo>
                    <a:pt x="1050" y="1108"/>
                    <a:pt x="1051" y="1101"/>
                    <a:pt x="1056" y="1098"/>
                  </a:cubicBezTo>
                  <a:cubicBezTo>
                    <a:pt x="1084" y="1078"/>
                    <a:pt x="1084" y="1078"/>
                    <a:pt x="1084" y="1078"/>
                  </a:cubicBezTo>
                  <a:cubicBezTo>
                    <a:pt x="1089" y="1075"/>
                    <a:pt x="1096" y="1076"/>
                    <a:pt x="1100" y="1081"/>
                  </a:cubicBezTo>
                  <a:cubicBezTo>
                    <a:pt x="1103" y="1086"/>
                    <a:pt x="1102" y="1094"/>
                    <a:pt x="1097" y="1097"/>
                  </a:cubicBezTo>
                  <a:cubicBezTo>
                    <a:pt x="1069" y="1116"/>
                    <a:pt x="1069" y="1116"/>
                    <a:pt x="1069" y="1116"/>
                  </a:cubicBezTo>
                  <a:cubicBezTo>
                    <a:pt x="1067" y="1118"/>
                    <a:pt x="1065" y="1118"/>
                    <a:pt x="1063" y="1118"/>
                  </a:cubicBezTo>
                  <a:close/>
                  <a:moveTo>
                    <a:pt x="1118" y="1080"/>
                  </a:moveTo>
                  <a:cubicBezTo>
                    <a:pt x="1115" y="1080"/>
                    <a:pt x="1111" y="1078"/>
                    <a:pt x="1109" y="1075"/>
                  </a:cubicBezTo>
                  <a:cubicBezTo>
                    <a:pt x="1105" y="1070"/>
                    <a:pt x="1107" y="1063"/>
                    <a:pt x="1112" y="1059"/>
                  </a:cubicBezTo>
                  <a:cubicBezTo>
                    <a:pt x="1140" y="1040"/>
                    <a:pt x="1140" y="1040"/>
                    <a:pt x="1140" y="1040"/>
                  </a:cubicBezTo>
                  <a:cubicBezTo>
                    <a:pt x="1145" y="1036"/>
                    <a:pt x="1152" y="1038"/>
                    <a:pt x="1155" y="1043"/>
                  </a:cubicBezTo>
                  <a:cubicBezTo>
                    <a:pt x="1159" y="1048"/>
                    <a:pt x="1158" y="1055"/>
                    <a:pt x="1153" y="1059"/>
                  </a:cubicBezTo>
                  <a:cubicBezTo>
                    <a:pt x="1125" y="1078"/>
                    <a:pt x="1125" y="1078"/>
                    <a:pt x="1125" y="1078"/>
                  </a:cubicBezTo>
                  <a:cubicBezTo>
                    <a:pt x="1123" y="1079"/>
                    <a:pt x="1121" y="1080"/>
                    <a:pt x="1118" y="1080"/>
                  </a:cubicBezTo>
                  <a:close/>
                  <a:moveTo>
                    <a:pt x="167" y="1062"/>
                  </a:moveTo>
                  <a:cubicBezTo>
                    <a:pt x="165" y="1062"/>
                    <a:pt x="164" y="1062"/>
                    <a:pt x="162" y="1061"/>
                  </a:cubicBezTo>
                  <a:cubicBezTo>
                    <a:pt x="156" y="1058"/>
                    <a:pt x="154" y="1051"/>
                    <a:pt x="157" y="1045"/>
                  </a:cubicBezTo>
                  <a:cubicBezTo>
                    <a:pt x="174" y="1016"/>
                    <a:pt x="174" y="1016"/>
                    <a:pt x="174" y="1016"/>
                  </a:cubicBezTo>
                  <a:cubicBezTo>
                    <a:pt x="177" y="1010"/>
                    <a:pt x="184" y="1008"/>
                    <a:pt x="189" y="1011"/>
                  </a:cubicBezTo>
                  <a:cubicBezTo>
                    <a:pt x="195" y="1014"/>
                    <a:pt x="197" y="1021"/>
                    <a:pt x="194" y="1027"/>
                  </a:cubicBezTo>
                  <a:cubicBezTo>
                    <a:pt x="177" y="1056"/>
                    <a:pt x="177" y="1056"/>
                    <a:pt x="177" y="1056"/>
                  </a:cubicBezTo>
                  <a:cubicBezTo>
                    <a:pt x="175" y="1060"/>
                    <a:pt x="171" y="1062"/>
                    <a:pt x="167" y="1062"/>
                  </a:cubicBezTo>
                  <a:close/>
                  <a:moveTo>
                    <a:pt x="1174" y="1041"/>
                  </a:moveTo>
                  <a:cubicBezTo>
                    <a:pt x="1170" y="1041"/>
                    <a:pt x="1167" y="1040"/>
                    <a:pt x="1165" y="1036"/>
                  </a:cubicBezTo>
                  <a:cubicBezTo>
                    <a:pt x="1161" y="1031"/>
                    <a:pt x="1162" y="1024"/>
                    <a:pt x="1167" y="1021"/>
                  </a:cubicBezTo>
                  <a:cubicBezTo>
                    <a:pt x="1195" y="1001"/>
                    <a:pt x="1195" y="1001"/>
                    <a:pt x="1195" y="1001"/>
                  </a:cubicBezTo>
                  <a:cubicBezTo>
                    <a:pt x="1200" y="998"/>
                    <a:pt x="1207" y="999"/>
                    <a:pt x="1211" y="1004"/>
                  </a:cubicBezTo>
                  <a:cubicBezTo>
                    <a:pt x="1214" y="1009"/>
                    <a:pt x="1213" y="1016"/>
                    <a:pt x="1208" y="1020"/>
                  </a:cubicBezTo>
                  <a:cubicBezTo>
                    <a:pt x="1180" y="1039"/>
                    <a:pt x="1180" y="1039"/>
                    <a:pt x="1180" y="1039"/>
                  </a:cubicBezTo>
                  <a:cubicBezTo>
                    <a:pt x="1178" y="1041"/>
                    <a:pt x="1176" y="1041"/>
                    <a:pt x="1174" y="1041"/>
                  </a:cubicBezTo>
                  <a:close/>
                  <a:moveTo>
                    <a:pt x="200" y="1003"/>
                  </a:moveTo>
                  <a:cubicBezTo>
                    <a:pt x="198" y="1003"/>
                    <a:pt x="196" y="1002"/>
                    <a:pt x="194" y="1001"/>
                  </a:cubicBezTo>
                  <a:cubicBezTo>
                    <a:pt x="189" y="998"/>
                    <a:pt x="187" y="992"/>
                    <a:pt x="190" y="986"/>
                  </a:cubicBezTo>
                  <a:cubicBezTo>
                    <a:pt x="206" y="956"/>
                    <a:pt x="206" y="956"/>
                    <a:pt x="206" y="956"/>
                  </a:cubicBezTo>
                  <a:cubicBezTo>
                    <a:pt x="209" y="951"/>
                    <a:pt x="216" y="949"/>
                    <a:pt x="222" y="952"/>
                  </a:cubicBezTo>
                  <a:cubicBezTo>
                    <a:pt x="227" y="955"/>
                    <a:pt x="229" y="962"/>
                    <a:pt x="226" y="967"/>
                  </a:cubicBezTo>
                  <a:cubicBezTo>
                    <a:pt x="210" y="997"/>
                    <a:pt x="210" y="997"/>
                    <a:pt x="210" y="997"/>
                  </a:cubicBezTo>
                  <a:cubicBezTo>
                    <a:pt x="208" y="1001"/>
                    <a:pt x="204" y="1003"/>
                    <a:pt x="200" y="1003"/>
                  </a:cubicBezTo>
                  <a:close/>
                  <a:moveTo>
                    <a:pt x="1229" y="1003"/>
                  </a:moveTo>
                  <a:cubicBezTo>
                    <a:pt x="1226" y="1003"/>
                    <a:pt x="1222" y="1001"/>
                    <a:pt x="1220" y="998"/>
                  </a:cubicBezTo>
                  <a:cubicBezTo>
                    <a:pt x="1216" y="993"/>
                    <a:pt x="1218" y="986"/>
                    <a:pt x="1223" y="982"/>
                  </a:cubicBezTo>
                  <a:cubicBezTo>
                    <a:pt x="1251" y="963"/>
                    <a:pt x="1251" y="963"/>
                    <a:pt x="1251" y="963"/>
                  </a:cubicBezTo>
                  <a:cubicBezTo>
                    <a:pt x="1256" y="959"/>
                    <a:pt x="1263" y="961"/>
                    <a:pt x="1266" y="966"/>
                  </a:cubicBezTo>
                  <a:cubicBezTo>
                    <a:pt x="1270" y="971"/>
                    <a:pt x="1269" y="978"/>
                    <a:pt x="1264" y="982"/>
                  </a:cubicBezTo>
                  <a:cubicBezTo>
                    <a:pt x="1236" y="1001"/>
                    <a:pt x="1236" y="1001"/>
                    <a:pt x="1236" y="1001"/>
                  </a:cubicBezTo>
                  <a:cubicBezTo>
                    <a:pt x="1234" y="1002"/>
                    <a:pt x="1232" y="1003"/>
                    <a:pt x="1229" y="1003"/>
                  </a:cubicBezTo>
                  <a:close/>
                  <a:moveTo>
                    <a:pt x="1285" y="964"/>
                  </a:moveTo>
                  <a:cubicBezTo>
                    <a:pt x="1281" y="964"/>
                    <a:pt x="1278" y="963"/>
                    <a:pt x="1276" y="959"/>
                  </a:cubicBezTo>
                  <a:cubicBezTo>
                    <a:pt x="1272" y="954"/>
                    <a:pt x="1273" y="947"/>
                    <a:pt x="1278" y="944"/>
                  </a:cubicBezTo>
                  <a:cubicBezTo>
                    <a:pt x="1306" y="924"/>
                    <a:pt x="1306" y="924"/>
                    <a:pt x="1306" y="924"/>
                  </a:cubicBezTo>
                  <a:cubicBezTo>
                    <a:pt x="1311" y="921"/>
                    <a:pt x="1318" y="922"/>
                    <a:pt x="1322" y="927"/>
                  </a:cubicBezTo>
                  <a:cubicBezTo>
                    <a:pt x="1326" y="932"/>
                    <a:pt x="1324" y="939"/>
                    <a:pt x="1319" y="943"/>
                  </a:cubicBezTo>
                  <a:cubicBezTo>
                    <a:pt x="1291" y="962"/>
                    <a:pt x="1291" y="962"/>
                    <a:pt x="1291" y="962"/>
                  </a:cubicBezTo>
                  <a:cubicBezTo>
                    <a:pt x="1289" y="964"/>
                    <a:pt x="1287" y="964"/>
                    <a:pt x="1285" y="964"/>
                  </a:cubicBezTo>
                  <a:close/>
                  <a:moveTo>
                    <a:pt x="232" y="944"/>
                  </a:moveTo>
                  <a:cubicBezTo>
                    <a:pt x="231" y="944"/>
                    <a:pt x="229" y="943"/>
                    <a:pt x="227" y="942"/>
                  </a:cubicBezTo>
                  <a:cubicBezTo>
                    <a:pt x="222" y="939"/>
                    <a:pt x="220" y="932"/>
                    <a:pt x="223" y="927"/>
                  </a:cubicBezTo>
                  <a:cubicBezTo>
                    <a:pt x="239" y="897"/>
                    <a:pt x="239" y="897"/>
                    <a:pt x="239" y="897"/>
                  </a:cubicBezTo>
                  <a:cubicBezTo>
                    <a:pt x="242" y="892"/>
                    <a:pt x="249" y="890"/>
                    <a:pt x="254" y="893"/>
                  </a:cubicBezTo>
                  <a:cubicBezTo>
                    <a:pt x="260" y="896"/>
                    <a:pt x="262" y="902"/>
                    <a:pt x="259" y="908"/>
                  </a:cubicBezTo>
                  <a:cubicBezTo>
                    <a:pt x="242" y="938"/>
                    <a:pt x="242" y="938"/>
                    <a:pt x="242" y="938"/>
                  </a:cubicBezTo>
                  <a:cubicBezTo>
                    <a:pt x="240" y="941"/>
                    <a:pt x="236" y="944"/>
                    <a:pt x="232" y="944"/>
                  </a:cubicBezTo>
                  <a:close/>
                  <a:moveTo>
                    <a:pt x="1340" y="926"/>
                  </a:moveTo>
                  <a:cubicBezTo>
                    <a:pt x="1337" y="926"/>
                    <a:pt x="1333" y="924"/>
                    <a:pt x="1331" y="921"/>
                  </a:cubicBezTo>
                  <a:cubicBezTo>
                    <a:pt x="1328" y="916"/>
                    <a:pt x="1329" y="909"/>
                    <a:pt x="1334" y="905"/>
                  </a:cubicBezTo>
                  <a:cubicBezTo>
                    <a:pt x="1362" y="886"/>
                    <a:pt x="1362" y="886"/>
                    <a:pt x="1362" y="886"/>
                  </a:cubicBezTo>
                  <a:cubicBezTo>
                    <a:pt x="1367" y="882"/>
                    <a:pt x="1374" y="884"/>
                    <a:pt x="1377" y="889"/>
                  </a:cubicBezTo>
                  <a:cubicBezTo>
                    <a:pt x="1381" y="894"/>
                    <a:pt x="1380" y="901"/>
                    <a:pt x="1375" y="904"/>
                  </a:cubicBezTo>
                  <a:cubicBezTo>
                    <a:pt x="1347" y="924"/>
                    <a:pt x="1347" y="924"/>
                    <a:pt x="1347" y="924"/>
                  </a:cubicBezTo>
                  <a:cubicBezTo>
                    <a:pt x="1345" y="925"/>
                    <a:pt x="1343" y="926"/>
                    <a:pt x="1340" y="926"/>
                  </a:cubicBezTo>
                  <a:close/>
                  <a:moveTo>
                    <a:pt x="1396" y="887"/>
                  </a:moveTo>
                  <a:cubicBezTo>
                    <a:pt x="1392" y="887"/>
                    <a:pt x="1389" y="886"/>
                    <a:pt x="1387" y="882"/>
                  </a:cubicBezTo>
                  <a:cubicBezTo>
                    <a:pt x="1383" y="877"/>
                    <a:pt x="1384" y="870"/>
                    <a:pt x="1389" y="867"/>
                  </a:cubicBezTo>
                  <a:cubicBezTo>
                    <a:pt x="1417" y="847"/>
                    <a:pt x="1417" y="847"/>
                    <a:pt x="1417" y="847"/>
                  </a:cubicBezTo>
                  <a:cubicBezTo>
                    <a:pt x="1422" y="844"/>
                    <a:pt x="1429" y="845"/>
                    <a:pt x="1433" y="850"/>
                  </a:cubicBezTo>
                  <a:cubicBezTo>
                    <a:pt x="1437" y="855"/>
                    <a:pt x="1435" y="862"/>
                    <a:pt x="1430" y="866"/>
                  </a:cubicBezTo>
                  <a:cubicBezTo>
                    <a:pt x="1402" y="885"/>
                    <a:pt x="1402" y="885"/>
                    <a:pt x="1402" y="885"/>
                  </a:cubicBezTo>
                  <a:cubicBezTo>
                    <a:pt x="1400" y="887"/>
                    <a:pt x="1398" y="887"/>
                    <a:pt x="1396" y="887"/>
                  </a:cubicBezTo>
                  <a:close/>
                  <a:moveTo>
                    <a:pt x="265" y="884"/>
                  </a:moveTo>
                  <a:cubicBezTo>
                    <a:pt x="263" y="884"/>
                    <a:pt x="261" y="884"/>
                    <a:pt x="260" y="883"/>
                  </a:cubicBezTo>
                  <a:cubicBezTo>
                    <a:pt x="254" y="880"/>
                    <a:pt x="252" y="873"/>
                    <a:pt x="255" y="867"/>
                  </a:cubicBezTo>
                  <a:cubicBezTo>
                    <a:pt x="271" y="838"/>
                    <a:pt x="271" y="838"/>
                    <a:pt x="271" y="838"/>
                  </a:cubicBezTo>
                  <a:cubicBezTo>
                    <a:pt x="274" y="832"/>
                    <a:pt x="281" y="830"/>
                    <a:pt x="287" y="833"/>
                  </a:cubicBezTo>
                  <a:cubicBezTo>
                    <a:pt x="292" y="836"/>
                    <a:pt x="294" y="843"/>
                    <a:pt x="291" y="849"/>
                  </a:cubicBezTo>
                  <a:cubicBezTo>
                    <a:pt x="275" y="878"/>
                    <a:pt x="275" y="878"/>
                    <a:pt x="275" y="878"/>
                  </a:cubicBezTo>
                  <a:cubicBezTo>
                    <a:pt x="273" y="882"/>
                    <a:pt x="269" y="884"/>
                    <a:pt x="265" y="884"/>
                  </a:cubicBezTo>
                  <a:close/>
                  <a:moveTo>
                    <a:pt x="1451" y="849"/>
                  </a:moveTo>
                  <a:cubicBezTo>
                    <a:pt x="1448" y="849"/>
                    <a:pt x="1444" y="847"/>
                    <a:pt x="1442" y="844"/>
                  </a:cubicBezTo>
                  <a:cubicBezTo>
                    <a:pt x="1439" y="839"/>
                    <a:pt x="1440" y="832"/>
                    <a:pt x="1445" y="828"/>
                  </a:cubicBezTo>
                  <a:cubicBezTo>
                    <a:pt x="1473" y="809"/>
                    <a:pt x="1473" y="809"/>
                    <a:pt x="1473" y="809"/>
                  </a:cubicBezTo>
                  <a:cubicBezTo>
                    <a:pt x="1478" y="805"/>
                    <a:pt x="1485" y="806"/>
                    <a:pt x="1489" y="812"/>
                  </a:cubicBezTo>
                  <a:cubicBezTo>
                    <a:pt x="1492" y="817"/>
                    <a:pt x="1491" y="824"/>
                    <a:pt x="1486" y="827"/>
                  </a:cubicBezTo>
                  <a:cubicBezTo>
                    <a:pt x="1458" y="847"/>
                    <a:pt x="1458" y="847"/>
                    <a:pt x="1458" y="847"/>
                  </a:cubicBezTo>
                  <a:cubicBezTo>
                    <a:pt x="1456" y="848"/>
                    <a:pt x="1454" y="849"/>
                    <a:pt x="1451" y="849"/>
                  </a:cubicBezTo>
                  <a:close/>
                  <a:moveTo>
                    <a:pt x="298" y="825"/>
                  </a:moveTo>
                  <a:cubicBezTo>
                    <a:pt x="296" y="825"/>
                    <a:pt x="294" y="824"/>
                    <a:pt x="292" y="823"/>
                  </a:cubicBezTo>
                  <a:cubicBezTo>
                    <a:pt x="287" y="820"/>
                    <a:pt x="285" y="814"/>
                    <a:pt x="288" y="808"/>
                  </a:cubicBezTo>
                  <a:cubicBezTo>
                    <a:pt x="304" y="778"/>
                    <a:pt x="304" y="778"/>
                    <a:pt x="304" y="778"/>
                  </a:cubicBezTo>
                  <a:cubicBezTo>
                    <a:pt x="307" y="773"/>
                    <a:pt x="314" y="771"/>
                    <a:pt x="319" y="774"/>
                  </a:cubicBezTo>
                  <a:cubicBezTo>
                    <a:pt x="325" y="777"/>
                    <a:pt x="327" y="784"/>
                    <a:pt x="324" y="789"/>
                  </a:cubicBezTo>
                  <a:cubicBezTo>
                    <a:pt x="308" y="819"/>
                    <a:pt x="308" y="819"/>
                    <a:pt x="308" y="819"/>
                  </a:cubicBezTo>
                  <a:cubicBezTo>
                    <a:pt x="305" y="823"/>
                    <a:pt x="302" y="825"/>
                    <a:pt x="298" y="825"/>
                  </a:cubicBezTo>
                  <a:close/>
                  <a:moveTo>
                    <a:pt x="1507" y="810"/>
                  </a:moveTo>
                  <a:cubicBezTo>
                    <a:pt x="1503" y="810"/>
                    <a:pt x="1500" y="808"/>
                    <a:pt x="1498" y="805"/>
                  </a:cubicBezTo>
                  <a:cubicBezTo>
                    <a:pt x="1494" y="800"/>
                    <a:pt x="1495" y="793"/>
                    <a:pt x="1500" y="790"/>
                  </a:cubicBezTo>
                  <a:cubicBezTo>
                    <a:pt x="1528" y="770"/>
                    <a:pt x="1528" y="770"/>
                    <a:pt x="1528" y="770"/>
                  </a:cubicBezTo>
                  <a:cubicBezTo>
                    <a:pt x="1533" y="767"/>
                    <a:pt x="1540" y="768"/>
                    <a:pt x="1544" y="773"/>
                  </a:cubicBezTo>
                  <a:cubicBezTo>
                    <a:pt x="1548" y="778"/>
                    <a:pt x="1546" y="785"/>
                    <a:pt x="1541" y="789"/>
                  </a:cubicBezTo>
                  <a:cubicBezTo>
                    <a:pt x="1513" y="808"/>
                    <a:pt x="1513" y="808"/>
                    <a:pt x="1513" y="808"/>
                  </a:cubicBezTo>
                  <a:cubicBezTo>
                    <a:pt x="1511" y="810"/>
                    <a:pt x="1509" y="810"/>
                    <a:pt x="1507" y="810"/>
                  </a:cubicBezTo>
                  <a:close/>
                  <a:moveTo>
                    <a:pt x="330" y="766"/>
                  </a:moveTo>
                  <a:cubicBezTo>
                    <a:pt x="328" y="766"/>
                    <a:pt x="326" y="765"/>
                    <a:pt x="325" y="764"/>
                  </a:cubicBezTo>
                  <a:cubicBezTo>
                    <a:pt x="319" y="761"/>
                    <a:pt x="317" y="754"/>
                    <a:pt x="320" y="749"/>
                  </a:cubicBezTo>
                  <a:cubicBezTo>
                    <a:pt x="336" y="719"/>
                    <a:pt x="336" y="719"/>
                    <a:pt x="336" y="719"/>
                  </a:cubicBezTo>
                  <a:cubicBezTo>
                    <a:pt x="339" y="714"/>
                    <a:pt x="346" y="712"/>
                    <a:pt x="352" y="715"/>
                  </a:cubicBezTo>
                  <a:cubicBezTo>
                    <a:pt x="357" y="718"/>
                    <a:pt x="359" y="724"/>
                    <a:pt x="356" y="730"/>
                  </a:cubicBezTo>
                  <a:cubicBezTo>
                    <a:pt x="340" y="760"/>
                    <a:pt x="340" y="760"/>
                    <a:pt x="340" y="760"/>
                  </a:cubicBezTo>
                  <a:cubicBezTo>
                    <a:pt x="338" y="763"/>
                    <a:pt x="334" y="766"/>
                    <a:pt x="330" y="766"/>
                  </a:cubicBezTo>
                  <a:close/>
                  <a:moveTo>
                    <a:pt x="363" y="706"/>
                  </a:moveTo>
                  <a:cubicBezTo>
                    <a:pt x="361" y="706"/>
                    <a:pt x="359" y="706"/>
                    <a:pt x="357" y="705"/>
                  </a:cubicBezTo>
                  <a:cubicBezTo>
                    <a:pt x="352" y="702"/>
                    <a:pt x="350" y="695"/>
                    <a:pt x="353" y="690"/>
                  </a:cubicBezTo>
                  <a:cubicBezTo>
                    <a:pt x="369" y="660"/>
                    <a:pt x="369" y="660"/>
                    <a:pt x="369" y="660"/>
                  </a:cubicBezTo>
                  <a:cubicBezTo>
                    <a:pt x="372" y="654"/>
                    <a:pt x="379" y="652"/>
                    <a:pt x="384" y="655"/>
                  </a:cubicBezTo>
                  <a:cubicBezTo>
                    <a:pt x="390" y="658"/>
                    <a:pt x="392" y="665"/>
                    <a:pt x="389" y="671"/>
                  </a:cubicBezTo>
                  <a:cubicBezTo>
                    <a:pt x="373" y="700"/>
                    <a:pt x="373" y="700"/>
                    <a:pt x="373" y="700"/>
                  </a:cubicBezTo>
                  <a:cubicBezTo>
                    <a:pt x="371" y="704"/>
                    <a:pt x="367" y="706"/>
                    <a:pt x="363" y="706"/>
                  </a:cubicBezTo>
                  <a:close/>
                  <a:moveTo>
                    <a:pt x="395" y="647"/>
                  </a:moveTo>
                  <a:cubicBezTo>
                    <a:pt x="393" y="647"/>
                    <a:pt x="391" y="646"/>
                    <a:pt x="390" y="646"/>
                  </a:cubicBezTo>
                  <a:cubicBezTo>
                    <a:pt x="384" y="643"/>
                    <a:pt x="382" y="636"/>
                    <a:pt x="385" y="630"/>
                  </a:cubicBezTo>
                  <a:cubicBezTo>
                    <a:pt x="402" y="600"/>
                    <a:pt x="402" y="600"/>
                    <a:pt x="402" y="600"/>
                  </a:cubicBezTo>
                  <a:cubicBezTo>
                    <a:pt x="405" y="595"/>
                    <a:pt x="411" y="593"/>
                    <a:pt x="417" y="596"/>
                  </a:cubicBezTo>
                  <a:cubicBezTo>
                    <a:pt x="422" y="599"/>
                    <a:pt x="424" y="606"/>
                    <a:pt x="421" y="611"/>
                  </a:cubicBezTo>
                  <a:cubicBezTo>
                    <a:pt x="405" y="641"/>
                    <a:pt x="405" y="641"/>
                    <a:pt x="405" y="641"/>
                  </a:cubicBezTo>
                  <a:cubicBezTo>
                    <a:pt x="403" y="645"/>
                    <a:pt x="399" y="647"/>
                    <a:pt x="395" y="647"/>
                  </a:cubicBezTo>
                  <a:close/>
                  <a:moveTo>
                    <a:pt x="428" y="588"/>
                  </a:moveTo>
                  <a:cubicBezTo>
                    <a:pt x="426" y="588"/>
                    <a:pt x="424" y="587"/>
                    <a:pt x="422" y="586"/>
                  </a:cubicBezTo>
                  <a:cubicBezTo>
                    <a:pt x="417" y="583"/>
                    <a:pt x="415" y="576"/>
                    <a:pt x="418" y="571"/>
                  </a:cubicBezTo>
                  <a:cubicBezTo>
                    <a:pt x="434" y="541"/>
                    <a:pt x="434" y="541"/>
                    <a:pt x="434" y="541"/>
                  </a:cubicBezTo>
                  <a:cubicBezTo>
                    <a:pt x="437" y="536"/>
                    <a:pt x="444" y="534"/>
                    <a:pt x="450" y="537"/>
                  </a:cubicBezTo>
                  <a:cubicBezTo>
                    <a:pt x="455" y="540"/>
                    <a:pt x="457" y="547"/>
                    <a:pt x="454" y="552"/>
                  </a:cubicBezTo>
                  <a:cubicBezTo>
                    <a:pt x="438" y="582"/>
                    <a:pt x="438" y="582"/>
                    <a:pt x="438" y="582"/>
                  </a:cubicBezTo>
                  <a:cubicBezTo>
                    <a:pt x="436" y="586"/>
                    <a:pt x="432" y="588"/>
                    <a:pt x="428" y="588"/>
                  </a:cubicBezTo>
                  <a:close/>
                  <a:moveTo>
                    <a:pt x="460" y="528"/>
                  </a:moveTo>
                  <a:cubicBezTo>
                    <a:pt x="458" y="528"/>
                    <a:pt x="457" y="528"/>
                    <a:pt x="455" y="527"/>
                  </a:cubicBezTo>
                  <a:cubicBezTo>
                    <a:pt x="449" y="524"/>
                    <a:pt x="447" y="517"/>
                    <a:pt x="450" y="512"/>
                  </a:cubicBezTo>
                  <a:cubicBezTo>
                    <a:pt x="467" y="482"/>
                    <a:pt x="467" y="482"/>
                    <a:pt x="467" y="482"/>
                  </a:cubicBezTo>
                  <a:cubicBezTo>
                    <a:pt x="470" y="476"/>
                    <a:pt x="477" y="474"/>
                    <a:pt x="482" y="477"/>
                  </a:cubicBezTo>
                  <a:cubicBezTo>
                    <a:pt x="488" y="480"/>
                    <a:pt x="490" y="487"/>
                    <a:pt x="487" y="493"/>
                  </a:cubicBezTo>
                  <a:cubicBezTo>
                    <a:pt x="470" y="522"/>
                    <a:pt x="470" y="522"/>
                    <a:pt x="470" y="522"/>
                  </a:cubicBezTo>
                  <a:cubicBezTo>
                    <a:pt x="468" y="526"/>
                    <a:pt x="464" y="528"/>
                    <a:pt x="460" y="528"/>
                  </a:cubicBezTo>
                  <a:close/>
                  <a:moveTo>
                    <a:pt x="493" y="469"/>
                  </a:moveTo>
                  <a:cubicBezTo>
                    <a:pt x="491" y="469"/>
                    <a:pt x="489" y="469"/>
                    <a:pt x="487" y="468"/>
                  </a:cubicBezTo>
                  <a:cubicBezTo>
                    <a:pt x="482" y="465"/>
                    <a:pt x="480" y="458"/>
                    <a:pt x="483" y="452"/>
                  </a:cubicBezTo>
                  <a:cubicBezTo>
                    <a:pt x="499" y="423"/>
                    <a:pt x="499" y="423"/>
                    <a:pt x="499" y="423"/>
                  </a:cubicBezTo>
                  <a:cubicBezTo>
                    <a:pt x="502" y="417"/>
                    <a:pt x="509" y="415"/>
                    <a:pt x="515" y="418"/>
                  </a:cubicBezTo>
                  <a:cubicBezTo>
                    <a:pt x="520" y="421"/>
                    <a:pt x="522" y="428"/>
                    <a:pt x="519" y="433"/>
                  </a:cubicBezTo>
                  <a:cubicBezTo>
                    <a:pt x="503" y="463"/>
                    <a:pt x="503" y="463"/>
                    <a:pt x="503" y="463"/>
                  </a:cubicBezTo>
                  <a:cubicBezTo>
                    <a:pt x="501" y="467"/>
                    <a:pt x="497" y="469"/>
                    <a:pt x="493" y="469"/>
                  </a:cubicBezTo>
                  <a:close/>
                  <a:moveTo>
                    <a:pt x="525" y="410"/>
                  </a:moveTo>
                  <a:cubicBezTo>
                    <a:pt x="524" y="410"/>
                    <a:pt x="522" y="409"/>
                    <a:pt x="520" y="408"/>
                  </a:cubicBezTo>
                  <a:cubicBezTo>
                    <a:pt x="515" y="405"/>
                    <a:pt x="513" y="398"/>
                    <a:pt x="516" y="393"/>
                  </a:cubicBezTo>
                  <a:cubicBezTo>
                    <a:pt x="532" y="363"/>
                    <a:pt x="532" y="363"/>
                    <a:pt x="532" y="363"/>
                  </a:cubicBezTo>
                  <a:cubicBezTo>
                    <a:pt x="535" y="358"/>
                    <a:pt x="542" y="356"/>
                    <a:pt x="547" y="359"/>
                  </a:cubicBezTo>
                  <a:cubicBezTo>
                    <a:pt x="553" y="362"/>
                    <a:pt x="555" y="369"/>
                    <a:pt x="552" y="374"/>
                  </a:cubicBezTo>
                  <a:cubicBezTo>
                    <a:pt x="535" y="404"/>
                    <a:pt x="535" y="404"/>
                    <a:pt x="535" y="404"/>
                  </a:cubicBezTo>
                  <a:cubicBezTo>
                    <a:pt x="533" y="408"/>
                    <a:pt x="529" y="410"/>
                    <a:pt x="525" y="410"/>
                  </a:cubicBezTo>
                  <a:close/>
                  <a:moveTo>
                    <a:pt x="558" y="350"/>
                  </a:moveTo>
                  <a:cubicBezTo>
                    <a:pt x="556" y="350"/>
                    <a:pt x="554" y="350"/>
                    <a:pt x="553" y="349"/>
                  </a:cubicBezTo>
                  <a:cubicBezTo>
                    <a:pt x="547" y="346"/>
                    <a:pt x="545" y="339"/>
                    <a:pt x="548" y="334"/>
                  </a:cubicBezTo>
                  <a:cubicBezTo>
                    <a:pt x="564" y="304"/>
                    <a:pt x="564" y="304"/>
                    <a:pt x="564" y="304"/>
                  </a:cubicBezTo>
                  <a:cubicBezTo>
                    <a:pt x="567" y="298"/>
                    <a:pt x="574" y="296"/>
                    <a:pt x="580" y="299"/>
                  </a:cubicBezTo>
                  <a:cubicBezTo>
                    <a:pt x="585" y="302"/>
                    <a:pt x="587" y="309"/>
                    <a:pt x="584" y="315"/>
                  </a:cubicBezTo>
                  <a:cubicBezTo>
                    <a:pt x="568" y="344"/>
                    <a:pt x="568" y="344"/>
                    <a:pt x="568" y="344"/>
                  </a:cubicBezTo>
                  <a:cubicBezTo>
                    <a:pt x="566" y="348"/>
                    <a:pt x="562" y="350"/>
                    <a:pt x="558" y="350"/>
                  </a:cubicBezTo>
                  <a:close/>
                  <a:moveTo>
                    <a:pt x="591" y="291"/>
                  </a:moveTo>
                  <a:cubicBezTo>
                    <a:pt x="589" y="291"/>
                    <a:pt x="587" y="291"/>
                    <a:pt x="585" y="290"/>
                  </a:cubicBezTo>
                  <a:cubicBezTo>
                    <a:pt x="580" y="287"/>
                    <a:pt x="578" y="280"/>
                    <a:pt x="581" y="274"/>
                  </a:cubicBezTo>
                  <a:cubicBezTo>
                    <a:pt x="597" y="245"/>
                    <a:pt x="597" y="245"/>
                    <a:pt x="597" y="245"/>
                  </a:cubicBezTo>
                  <a:cubicBezTo>
                    <a:pt x="600" y="239"/>
                    <a:pt x="607" y="237"/>
                    <a:pt x="612" y="240"/>
                  </a:cubicBezTo>
                  <a:cubicBezTo>
                    <a:pt x="618" y="243"/>
                    <a:pt x="620" y="250"/>
                    <a:pt x="617" y="255"/>
                  </a:cubicBezTo>
                  <a:cubicBezTo>
                    <a:pt x="601" y="285"/>
                    <a:pt x="601" y="285"/>
                    <a:pt x="601" y="285"/>
                  </a:cubicBezTo>
                  <a:cubicBezTo>
                    <a:pt x="599" y="289"/>
                    <a:pt x="595" y="291"/>
                    <a:pt x="591" y="291"/>
                  </a:cubicBezTo>
                  <a:close/>
                  <a:moveTo>
                    <a:pt x="623" y="232"/>
                  </a:moveTo>
                  <a:cubicBezTo>
                    <a:pt x="621" y="232"/>
                    <a:pt x="620" y="231"/>
                    <a:pt x="618" y="230"/>
                  </a:cubicBezTo>
                  <a:cubicBezTo>
                    <a:pt x="612" y="227"/>
                    <a:pt x="610" y="220"/>
                    <a:pt x="613" y="215"/>
                  </a:cubicBezTo>
                  <a:cubicBezTo>
                    <a:pt x="630" y="185"/>
                    <a:pt x="630" y="185"/>
                    <a:pt x="630" y="185"/>
                  </a:cubicBezTo>
                  <a:cubicBezTo>
                    <a:pt x="633" y="180"/>
                    <a:pt x="640" y="178"/>
                    <a:pt x="645" y="181"/>
                  </a:cubicBezTo>
                  <a:cubicBezTo>
                    <a:pt x="651" y="184"/>
                    <a:pt x="653" y="191"/>
                    <a:pt x="650" y="196"/>
                  </a:cubicBezTo>
                  <a:cubicBezTo>
                    <a:pt x="633" y="226"/>
                    <a:pt x="633" y="226"/>
                    <a:pt x="633" y="226"/>
                  </a:cubicBezTo>
                  <a:cubicBezTo>
                    <a:pt x="631" y="230"/>
                    <a:pt x="627" y="232"/>
                    <a:pt x="623" y="232"/>
                  </a:cubicBezTo>
                  <a:close/>
                  <a:moveTo>
                    <a:pt x="656" y="172"/>
                  </a:moveTo>
                  <a:cubicBezTo>
                    <a:pt x="654" y="172"/>
                    <a:pt x="652" y="172"/>
                    <a:pt x="650" y="171"/>
                  </a:cubicBezTo>
                  <a:cubicBezTo>
                    <a:pt x="645" y="168"/>
                    <a:pt x="643" y="161"/>
                    <a:pt x="646" y="156"/>
                  </a:cubicBezTo>
                  <a:cubicBezTo>
                    <a:pt x="662" y="126"/>
                    <a:pt x="662" y="126"/>
                    <a:pt x="662" y="126"/>
                  </a:cubicBezTo>
                  <a:cubicBezTo>
                    <a:pt x="665" y="120"/>
                    <a:pt x="672" y="118"/>
                    <a:pt x="678" y="121"/>
                  </a:cubicBezTo>
                  <a:cubicBezTo>
                    <a:pt x="683" y="124"/>
                    <a:pt x="685" y="131"/>
                    <a:pt x="682" y="137"/>
                  </a:cubicBezTo>
                  <a:cubicBezTo>
                    <a:pt x="666" y="166"/>
                    <a:pt x="666" y="166"/>
                    <a:pt x="666" y="166"/>
                  </a:cubicBezTo>
                  <a:cubicBezTo>
                    <a:pt x="664" y="170"/>
                    <a:pt x="660" y="172"/>
                    <a:pt x="656" y="172"/>
                  </a:cubicBezTo>
                  <a:close/>
                  <a:moveTo>
                    <a:pt x="689" y="113"/>
                  </a:moveTo>
                  <a:cubicBezTo>
                    <a:pt x="687" y="113"/>
                    <a:pt x="685" y="113"/>
                    <a:pt x="683" y="112"/>
                  </a:cubicBezTo>
                  <a:cubicBezTo>
                    <a:pt x="678" y="109"/>
                    <a:pt x="676" y="102"/>
                    <a:pt x="679" y="96"/>
                  </a:cubicBezTo>
                  <a:cubicBezTo>
                    <a:pt x="695" y="66"/>
                    <a:pt x="695" y="66"/>
                    <a:pt x="695" y="66"/>
                  </a:cubicBezTo>
                  <a:cubicBezTo>
                    <a:pt x="698" y="61"/>
                    <a:pt x="705" y="59"/>
                    <a:pt x="710" y="62"/>
                  </a:cubicBezTo>
                  <a:cubicBezTo>
                    <a:pt x="716" y="65"/>
                    <a:pt x="718" y="72"/>
                    <a:pt x="715" y="77"/>
                  </a:cubicBezTo>
                  <a:cubicBezTo>
                    <a:pt x="698" y="107"/>
                    <a:pt x="698" y="107"/>
                    <a:pt x="698" y="107"/>
                  </a:cubicBezTo>
                  <a:cubicBezTo>
                    <a:pt x="696" y="111"/>
                    <a:pt x="693" y="113"/>
                    <a:pt x="689" y="113"/>
                  </a:cubicBezTo>
                  <a:close/>
                  <a:moveTo>
                    <a:pt x="721" y="54"/>
                  </a:moveTo>
                  <a:cubicBezTo>
                    <a:pt x="719" y="54"/>
                    <a:pt x="718" y="53"/>
                    <a:pt x="716" y="52"/>
                  </a:cubicBezTo>
                  <a:cubicBezTo>
                    <a:pt x="710" y="49"/>
                    <a:pt x="708" y="42"/>
                    <a:pt x="711" y="37"/>
                  </a:cubicBezTo>
                  <a:cubicBezTo>
                    <a:pt x="728" y="7"/>
                    <a:pt x="728" y="7"/>
                    <a:pt x="728" y="7"/>
                  </a:cubicBezTo>
                  <a:cubicBezTo>
                    <a:pt x="731" y="2"/>
                    <a:pt x="738" y="0"/>
                    <a:pt x="743" y="3"/>
                  </a:cubicBezTo>
                  <a:cubicBezTo>
                    <a:pt x="749" y="6"/>
                    <a:pt x="751" y="13"/>
                    <a:pt x="748" y="18"/>
                  </a:cubicBezTo>
                  <a:cubicBezTo>
                    <a:pt x="731" y="48"/>
                    <a:pt x="731" y="48"/>
                    <a:pt x="731" y="48"/>
                  </a:cubicBezTo>
                  <a:cubicBezTo>
                    <a:pt x="729" y="51"/>
                    <a:pt x="725" y="54"/>
                    <a:pt x="721" y="54"/>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2" name="Google Shape;4202;p62"/>
            <p:cNvSpPr/>
            <p:nvPr/>
          </p:nvSpPr>
          <p:spPr>
            <a:xfrm>
              <a:off x="3082" y="877"/>
              <a:ext cx="53" cy="65"/>
            </a:xfrm>
            <a:custGeom>
              <a:avLst/>
              <a:gdLst/>
              <a:ahLst/>
              <a:cxnLst/>
              <a:rect l="l" t="t" r="r" b="b"/>
              <a:pathLst>
                <a:path w="44" h="54" extrusionOk="0">
                  <a:moveTo>
                    <a:pt x="13" y="54"/>
                  </a:moveTo>
                  <a:cubicBezTo>
                    <a:pt x="11" y="54"/>
                    <a:pt x="9" y="53"/>
                    <a:pt x="8" y="52"/>
                  </a:cubicBezTo>
                  <a:cubicBezTo>
                    <a:pt x="2" y="49"/>
                    <a:pt x="0" y="42"/>
                    <a:pt x="3" y="37"/>
                  </a:cubicBezTo>
                  <a:cubicBezTo>
                    <a:pt x="5" y="33"/>
                    <a:pt x="7" y="30"/>
                    <a:pt x="9" y="27"/>
                  </a:cubicBezTo>
                  <a:cubicBezTo>
                    <a:pt x="12" y="22"/>
                    <a:pt x="12" y="22"/>
                    <a:pt x="12" y="22"/>
                  </a:cubicBezTo>
                  <a:cubicBezTo>
                    <a:pt x="12" y="21"/>
                    <a:pt x="13" y="21"/>
                    <a:pt x="13" y="20"/>
                  </a:cubicBezTo>
                  <a:cubicBezTo>
                    <a:pt x="16" y="16"/>
                    <a:pt x="19" y="11"/>
                    <a:pt x="21" y="7"/>
                  </a:cubicBezTo>
                  <a:cubicBezTo>
                    <a:pt x="25" y="2"/>
                    <a:pt x="32" y="0"/>
                    <a:pt x="37" y="4"/>
                  </a:cubicBezTo>
                  <a:cubicBezTo>
                    <a:pt x="42" y="7"/>
                    <a:pt x="44" y="14"/>
                    <a:pt x="40" y="20"/>
                  </a:cubicBezTo>
                  <a:cubicBezTo>
                    <a:pt x="37" y="24"/>
                    <a:pt x="34" y="29"/>
                    <a:pt x="32" y="34"/>
                  </a:cubicBezTo>
                  <a:cubicBezTo>
                    <a:pt x="31" y="34"/>
                    <a:pt x="31" y="35"/>
                    <a:pt x="31" y="35"/>
                  </a:cubicBezTo>
                  <a:cubicBezTo>
                    <a:pt x="29" y="38"/>
                    <a:pt x="29" y="38"/>
                    <a:pt x="29" y="38"/>
                  </a:cubicBezTo>
                  <a:cubicBezTo>
                    <a:pt x="27" y="41"/>
                    <a:pt x="25" y="45"/>
                    <a:pt x="23" y="48"/>
                  </a:cubicBezTo>
                  <a:cubicBezTo>
                    <a:pt x="21" y="52"/>
                    <a:pt x="17" y="54"/>
                    <a:pt x="13" y="54"/>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3" name="Google Shape;4203;p62"/>
            <p:cNvSpPr/>
            <p:nvPr/>
          </p:nvSpPr>
          <p:spPr>
            <a:xfrm>
              <a:off x="3128" y="564"/>
              <a:ext cx="1277" cy="1258"/>
            </a:xfrm>
            <a:custGeom>
              <a:avLst/>
              <a:gdLst/>
              <a:ahLst/>
              <a:cxnLst/>
              <a:rect l="l" t="t" r="r" b="b"/>
              <a:pathLst>
                <a:path w="1065" h="1049" extrusionOk="0">
                  <a:moveTo>
                    <a:pt x="841" y="1049"/>
                  </a:moveTo>
                  <a:cubicBezTo>
                    <a:pt x="838" y="1049"/>
                    <a:pt x="835" y="1047"/>
                    <a:pt x="832" y="1045"/>
                  </a:cubicBezTo>
                  <a:cubicBezTo>
                    <a:pt x="828" y="1040"/>
                    <a:pt x="829" y="1033"/>
                    <a:pt x="834" y="1029"/>
                  </a:cubicBezTo>
                  <a:cubicBezTo>
                    <a:pt x="843" y="1022"/>
                    <a:pt x="851" y="1014"/>
                    <a:pt x="859" y="1007"/>
                  </a:cubicBezTo>
                  <a:cubicBezTo>
                    <a:pt x="864" y="1002"/>
                    <a:pt x="871" y="1003"/>
                    <a:pt x="875" y="1007"/>
                  </a:cubicBezTo>
                  <a:cubicBezTo>
                    <a:pt x="880" y="1012"/>
                    <a:pt x="879" y="1019"/>
                    <a:pt x="875" y="1023"/>
                  </a:cubicBezTo>
                  <a:cubicBezTo>
                    <a:pt x="866" y="1031"/>
                    <a:pt x="857" y="1039"/>
                    <a:pt x="848" y="1046"/>
                  </a:cubicBezTo>
                  <a:cubicBezTo>
                    <a:pt x="846" y="1048"/>
                    <a:pt x="844" y="1049"/>
                    <a:pt x="841" y="1049"/>
                  </a:cubicBezTo>
                  <a:close/>
                  <a:moveTo>
                    <a:pt x="892" y="1002"/>
                  </a:moveTo>
                  <a:cubicBezTo>
                    <a:pt x="889" y="1002"/>
                    <a:pt x="886" y="1001"/>
                    <a:pt x="884" y="999"/>
                  </a:cubicBezTo>
                  <a:cubicBezTo>
                    <a:pt x="879" y="995"/>
                    <a:pt x="879" y="988"/>
                    <a:pt x="883" y="983"/>
                  </a:cubicBezTo>
                  <a:cubicBezTo>
                    <a:pt x="891" y="975"/>
                    <a:pt x="899" y="967"/>
                    <a:pt x="906" y="958"/>
                  </a:cubicBezTo>
                  <a:cubicBezTo>
                    <a:pt x="910" y="953"/>
                    <a:pt x="917" y="953"/>
                    <a:pt x="922" y="957"/>
                  </a:cubicBezTo>
                  <a:cubicBezTo>
                    <a:pt x="927" y="961"/>
                    <a:pt x="927" y="968"/>
                    <a:pt x="923" y="973"/>
                  </a:cubicBezTo>
                  <a:cubicBezTo>
                    <a:pt x="916" y="982"/>
                    <a:pt x="908" y="990"/>
                    <a:pt x="900" y="999"/>
                  </a:cubicBezTo>
                  <a:cubicBezTo>
                    <a:pt x="898" y="1001"/>
                    <a:pt x="895" y="1002"/>
                    <a:pt x="892" y="1002"/>
                  </a:cubicBezTo>
                  <a:close/>
                  <a:moveTo>
                    <a:pt x="936" y="950"/>
                  </a:moveTo>
                  <a:cubicBezTo>
                    <a:pt x="934" y="950"/>
                    <a:pt x="931" y="949"/>
                    <a:pt x="929" y="948"/>
                  </a:cubicBezTo>
                  <a:cubicBezTo>
                    <a:pt x="924" y="944"/>
                    <a:pt x="923" y="937"/>
                    <a:pt x="927" y="932"/>
                  </a:cubicBezTo>
                  <a:cubicBezTo>
                    <a:pt x="934" y="923"/>
                    <a:pt x="941" y="914"/>
                    <a:pt x="947" y="904"/>
                  </a:cubicBezTo>
                  <a:cubicBezTo>
                    <a:pt x="950" y="899"/>
                    <a:pt x="957" y="898"/>
                    <a:pt x="963" y="901"/>
                  </a:cubicBezTo>
                  <a:cubicBezTo>
                    <a:pt x="968" y="905"/>
                    <a:pt x="969" y="912"/>
                    <a:pt x="966" y="917"/>
                  </a:cubicBezTo>
                  <a:cubicBezTo>
                    <a:pt x="959" y="927"/>
                    <a:pt x="952" y="936"/>
                    <a:pt x="945" y="946"/>
                  </a:cubicBezTo>
                  <a:cubicBezTo>
                    <a:pt x="943" y="949"/>
                    <a:pt x="940" y="950"/>
                    <a:pt x="936" y="950"/>
                  </a:cubicBezTo>
                  <a:close/>
                  <a:moveTo>
                    <a:pt x="974" y="893"/>
                  </a:moveTo>
                  <a:cubicBezTo>
                    <a:pt x="973" y="893"/>
                    <a:pt x="971" y="892"/>
                    <a:pt x="969" y="891"/>
                  </a:cubicBezTo>
                  <a:cubicBezTo>
                    <a:pt x="963" y="888"/>
                    <a:pt x="962" y="881"/>
                    <a:pt x="965" y="876"/>
                  </a:cubicBezTo>
                  <a:cubicBezTo>
                    <a:pt x="970" y="866"/>
                    <a:pt x="976" y="856"/>
                    <a:pt x="981" y="846"/>
                  </a:cubicBezTo>
                  <a:cubicBezTo>
                    <a:pt x="984" y="841"/>
                    <a:pt x="991" y="839"/>
                    <a:pt x="996" y="841"/>
                  </a:cubicBezTo>
                  <a:cubicBezTo>
                    <a:pt x="1002" y="844"/>
                    <a:pt x="1004" y="851"/>
                    <a:pt x="1001" y="857"/>
                  </a:cubicBezTo>
                  <a:cubicBezTo>
                    <a:pt x="996" y="867"/>
                    <a:pt x="990" y="877"/>
                    <a:pt x="984" y="887"/>
                  </a:cubicBezTo>
                  <a:cubicBezTo>
                    <a:pt x="982" y="891"/>
                    <a:pt x="978" y="893"/>
                    <a:pt x="974" y="893"/>
                  </a:cubicBezTo>
                  <a:close/>
                  <a:moveTo>
                    <a:pt x="1006" y="832"/>
                  </a:moveTo>
                  <a:cubicBezTo>
                    <a:pt x="1004" y="832"/>
                    <a:pt x="1003" y="831"/>
                    <a:pt x="1001" y="831"/>
                  </a:cubicBezTo>
                  <a:cubicBezTo>
                    <a:pt x="995" y="828"/>
                    <a:pt x="993" y="822"/>
                    <a:pt x="995" y="816"/>
                  </a:cubicBezTo>
                  <a:cubicBezTo>
                    <a:pt x="1000" y="806"/>
                    <a:pt x="1004" y="795"/>
                    <a:pt x="1008" y="785"/>
                  </a:cubicBezTo>
                  <a:cubicBezTo>
                    <a:pt x="1010" y="779"/>
                    <a:pt x="1016" y="776"/>
                    <a:pt x="1022" y="778"/>
                  </a:cubicBezTo>
                  <a:cubicBezTo>
                    <a:pt x="1028" y="780"/>
                    <a:pt x="1031" y="786"/>
                    <a:pt x="1029" y="792"/>
                  </a:cubicBezTo>
                  <a:cubicBezTo>
                    <a:pt x="1025" y="803"/>
                    <a:pt x="1021" y="814"/>
                    <a:pt x="1016" y="825"/>
                  </a:cubicBezTo>
                  <a:cubicBezTo>
                    <a:pt x="1014" y="829"/>
                    <a:pt x="1010" y="832"/>
                    <a:pt x="1006" y="832"/>
                  </a:cubicBezTo>
                  <a:close/>
                  <a:moveTo>
                    <a:pt x="1029" y="767"/>
                  </a:moveTo>
                  <a:cubicBezTo>
                    <a:pt x="1028" y="767"/>
                    <a:pt x="1027" y="767"/>
                    <a:pt x="1026" y="767"/>
                  </a:cubicBezTo>
                  <a:cubicBezTo>
                    <a:pt x="1020" y="765"/>
                    <a:pt x="1017" y="759"/>
                    <a:pt x="1018" y="753"/>
                  </a:cubicBezTo>
                  <a:cubicBezTo>
                    <a:pt x="1022" y="742"/>
                    <a:pt x="1024" y="731"/>
                    <a:pt x="1027" y="720"/>
                  </a:cubicBezTo>
                  <a:cubicBezTo>
                    <a:pt x="1028" y="714"/>
                    <a:pt x="1035" y="710"/>
                    <a:pt x="1041" y="712"/>
                  </a:cubicBezTo>
                  <a:cubicBezTo>
                    <a:pt x="1047" y="713"/>
                    <a:pt x="1051" y="719"/>
                    <a:pt x="1049" y="725"/>
                  </a:cubicBezTo>
                  <a:cubicBezTo>
                    <a:pt x="1046" y="737"/>
                    <a:pt x="1043" y="748"/>
                    <a:pt x="1040" y="759"/>
                  </a:cubicBezTo>
                  <a:cubicBezTo>
                    <a:pt x="1039" y="764"/>
                    <a:pt x="1034" y="767"/>
                    <a:pt x="1029" y="767"/>
                  </a:cubicBezTo>
                  <a:close/>
                  <a:moveTo>
                    <a:pt x="1045" y="700"/>
                  </a:moveTo>
                  <a:cubicBezTo>
                    <a:pt x="1044" y="700"/>
                    <a:pt x="1044" y="700"/>
                    <a:pt x="1043" y="700"/>
                  </a:cubicBezTo>
                  <a:cubicBezTo>
                    <a:pt x="1037" y="699"/>
                    <a:pt x="1033" y="693"/>
                    <a:pt x="1034" y="687"/>
                  </a:cubicBezTo>
                  <a:cubicBezTo>
                    <a:pt x="1036" y="676"/>
                    <a:pt x="1037" y="665"/>
                    <a:pt x="1039" y="654"/>
                  </a:cubicBezTo>
                  <a:cubicBezTo>
                    <a:pt x="1039" y="647"/>
                    <a:pt x="1045" y="643"/>
                    <a:pt x="1051" y="644"/>
                  </a:cubicBezTo>
                  <a:cubicBezTo>
                    <a:pt x="1057" y="644"/>
                    <a:pt x="1062" y="650"/>
                    <a:pt x="1061" y="656"/>
                  </a:cubicBezTo>
                  <a:cubicBezTo>
                    <a:pt x="1060" y="668"/>
                    <a:pt x="1058" y="679"/>
                    <a:pt x="1056" y="691"/>
                  </a:cubicBezTo>
                  <a:cubicBezTo>
                    <a:pt x="1055" y="696"/>
                    <a:pt x="1050" y="700"/>
                    <a:pt x="1045" y="700"/>
                  </a:cubicBezTo>
                  <a:close/>
                  <a:moveTo>
                    <a:pt x="1053" y="632"/>
                  </a:moveTo>
                  <a:cubicBezTo>
                    <a:pt x="1052" y="632"/>
                    <a:pt x="1052" y="632"/>
                    <a:pt x="1052" y="632"/>
                  </a:cubicBezTo>
                  <a:cubicBezTo>
                    <a:pt x="1046" y="632"/>
                    <a:pt x="1041" y="626"/>
                    <a:pt x="1041" y="620"/>
                  </a:cubicBezTo>
                  <a:cubicBezTo>
                    <a:pt x="1042" y="610"/>
                    <a:pt x="1042" y="600"/>
                    <a:pt x="1042" y="590"/>
                  </a:cubicBezTo>
                  <a:cubicBezTo>
                    <a:pt x="1042" y="586"/>
                    <a:pt x="1042" y="586"/>
                    <a:pt x="1042" y="586"/>
                  </a:cubicBezTo>
                  <a:cubicBezTo>
                    <a:pt x="1042" y="580"/>
                    <a:pt x="1047" y="575"/>
                    <a:pt x="1053" y="575"/>
                  </a:cubicBezTo>
                  <a:cubicBezTo>
                    <a:pt x="1053" y="575"/>
                    <a:pt x="1053" y="575"/>
                    <a:pt x="1053" y="575"/>
                  </a:cubicBezTo>
                  <a:cubicBezTo>
                    <a:pt x="1060" y="575"/>
                    <a:pt x="1065" y="580"/>
                    <a:pt x="1065" y="586"/>
                  </a:cubicBezTo>
                  <a:cubicBezTo>
                    <a:pt x="1065" y="590"/>
                    <a:pt x="1065" y="590"/>
                    <a:pt x="1065" y="590"/>
                  </a:cubicBezTo>
                  <a:cubicBezTo>
                    <a:pt x="1065" y="600"/>
                    <a:pt x="1065" y="611"/>
                    <a:pt x="1064" y="621"/>
                  </a:cubicBezTo>
                  <a:cubicBezTo>
                    <a:pt x="1064" y="627"/>
                    <a:pt x="1059" y="632"/>
                    <a:pt x="1053" y="632"/>
                  </a:cubicBezTo>
                  <a:close/>
                  <a:moveTo>
                    <a:pt x="1052" y="563"/>
                  </a:moveTo>
                  <a:cubicBezTo>
                    <a:pt x="1046" y="563"/>
                    <a:pt x="1041" y="559"/>
                    <a:pt x="1041" y="553"/>
                  </a:cubicBezTo>
                  <a:cubicBezTo>
                    <a:pt x="1040" y="542"/>
                    <a:pt x="1039" y="530"/>
                    <a:pt x="1038" y="519"/>
                  </a:cubicBezTo>
                  <a:cubicBezTo>
                    <a:pt x="1037" y="513"/>
                    <a:pt x="1041" y="507"/>
                    <a:pt x="1048" y="507"/>
                  </a:cubicBezTo>
                  <a:cubicBezTo>
                    <a:pt x="1054" y="506"/>
                    <a:pt x="1060" y="510"/>
                    <a:pt x="1060" y="516"/>
                  </a:cubicBezTo>
                  <a:cubicBezTo>
                    <a:pt x="1062" y="528"/>
                    <a:pt x="1063" y="540"/>
                    <a:pt x="1064" y="551"/>
                  </a:cubicBezTo>
                  <a:cubicBezTo>
                    <a:pt x="1064" y="558"/>
                    <a:pt x="1059" y="563"/>
                    <a:pt x="1053" y="563"/>
                  </a:cubicBezTo>
                  <a:cubicBezTo>
                    <a:pt x="1053" y="563"/>
                    <a:pt x="1052" y="563"/>
                    <a:pt x="1052" y="563"/>
                  </a:cubicBezTo>
                  <a:close/>
                  <a:moveTo>
                    <a:pt x="1044" y="495"/>
                  </a:moveTo>
                  <a:cubicBezTo>
                    <a:pt x="1038" y="495"/>
                    <a:pt x="1034" y="491"/>
                    <a:pt x="1033" y="486"/>
                  </a:cubicBezTo>
                  <a:cubicBezTo>
                    <a:pt x="1031" y="475"/>
                    <a:pt x="1028" y="464"/>
                    <a:pt x="1026" y="453"/>
                  </a:cubicBezTo>
                  <a:cubicBezTo>
                    <a:pt x="1024" y="447"/>
                    <a:pt x="1028" y="441"/>
                    <a:pt x="1034" y="439"/>
                  </a:cubicBezTo>
                  <a:cubicBezTo>
                    <a:pt x="1040" y="438"/>
                    <a:pt x="1046" y="441"/>
                    <a:pt x="1048" y="448"/>
                  </a:cubicBezTo>
                  <a:cubicBezTo>
                    <a:pt x="1050" y="459"/>
                    <a:pt x="1053" y="470"/>
                    <a:pt x="1055" y="482"/>
                  </a:cubicBezTo>
                  <a:cubicBezTo>
                    <a:pt x="1056" y="488"/>
                    <a:pt x="1052" y="494"/>
                    <a:pt x="1046" y="495"/>
                  </a:cubicBezTo>
                  <a:cubicBezTo>
                    <a:pt x="1045" y="495"/>
                    <a:pt x="1045" y="495"/>
                    <a:pt x="1044" y="495"/>
                  </a:cubicBezTo>
                  <a:close/>
                  <a:moveTo>
                    <a:pt x="1027" y="429"/>
                  </a:moveTo>
                  <a:cubicBezTo>
                    <a:pt x="1023" y="429"/>
                    <a:pt x="1018" y="425"/>
                    <a:pt x="1017" y="421"/>
                  </a:cubicBezTo>
                  <a:cubicBezTo>
                    <a:pt x="1013" y="410"/>
                    <a:pt x="1010" y="399"/>
                    <a:pt x="1006" y="389"/>
                  </a:cubicBezTo>
                  <a:cubicBezTo>
                    <a:pt x="1003" y="383"/>
                    <a:pt x="1006" y="376"/>
                    <a:pt x="1012" y="374"/>
                  </a:cubicBezTo>
                  <a:cubicBezTo>
                    <a:pt x="1018" y="372"/>
                    <a:pt x="1025" y="375"/>
                    <a:pt x="1027" y="381"/>
                  </a:cubicBezTo>
                  <a:cubicBezTo>
                    <a:pt x="1031" y="392"/>
                    <a:pt x="1035" y="403"/>
                    <a:pt x="1038" y="414"/>
                  </a:cubicBezTo>
                  <a:cubicBezTo>
                    <a:pt x="1040" y="420"/>
                    <a:pt x="1037" y="426"/>
                    <a:pt x="1031" y="428"/>
                  </a:cubicBezTo>
                  <a:cubicBezTo>
                    <a:pt x="1030" y="428"/>
                    <a:pt x="1028" y="429"/>
                    <a:pt x="1027" y="429"/>
                  </a:cubicBezTo>
                  <a:close/>
                  <a:moveTo>
                    <a:pt x="1003" y="364"/>
                  </a:moveTo>
                  <a:cubicBezTo>
                    <a:pt x="999" y="364"/>
                    <a:pt x="995" y="362"/>
                    <a:pt x="993" y="358"/>
                  </a:cubicBezTo>
                  <a:cubicBezTo>
                    <a:pt x="988" y="347"/>
                    <a:pt x="983" y="337"/>
                    <a:pt x="978" y="327"/>
                  </a:cubicBezTo>
                  <a:cubicBezTo>
                    <a:pt x="975" y="322"/>
                    <a:pt x="977" y="315"/>
                    <a:pt x="983" y="312"/>
                  </a:cubicBezTo>
                  <a:cubicBezTo>
                    <a:pt x="988" y="309"/>
                    <a:pt x="995" y="311"/>
                    <a:pt x="998" y="317"/>
                  </a:cubicBezTo>
                  <a:cubicBezTo>
                    <a:pt x="1004" y="327"/>
                    <a:pt x="1009" y="338"/>
                    <a:pt x="1013" y="348"/>
                  </a:cubicBezTo>
                  <a:cubicBezTo>
                    <a:pt x="1016" y="354"/>
                    <a:pt x="1013" y="361"/>
                    <a:pt x="1008" y="363"/>
                  </a:cubicBezTo>
                  <a:cubicBezTo>
                    <a:pt x="1006" y="364"/>
                    <a:pt x="1005" y="364"/>
                    <a:pt x="1003" y="364"/>
                  </a:cubicBezTo>
                  <a:close/>
                  <a:moveTo>
                    <a:pt x="971" y="304"/>
                  </a:moveTo>
                  <a:cubicBezTo>
                    <a:pt x="967" y="304"/>
                    <a:pt x="964" y="302"/>
                    <a:pt x="962" y="298"/>
                  </a:cubicBezTo>
                  <a:cubicBezTo>
                    <a:pt x="956" y="288"/>
                    <a:pt x="950" y="279"/>
                    <a:pt x="943" y="270"/>
                  </a:cubicBezTo>
                  <a:cubicBezTo>
                    <a:pt x="940" y="265"/>
                    <a:pt x="941" y="257"/>
                    <a:pt x="946" y="254"/>
                  </a:cubicBezTo>
                  <a:cubicBezTo>
                    <a:pt x="952" y="250"/>
                    <a:pt x="959" y="252"/>
                    <a:pt x="962" y="257"/>
                  </a:cubicBezTo>
                  <a:cubicBezTo>
                    <a:pt x="969" y="267"/>
                    <a:pt x="975" y="276"/>
                    <a:pt x="981" y="286"/>
                  </a:cubicBezTo>
                  <a:cubicBezTo>
                    <a:pt x="984" y="292"/>
                    <a:pt x="983" y="299"/>
                    <a:pt x="977" y="302"/>
                  </a:cubicBezTo>
                  <a:cubicBezTo>
                    <a:pt x="975" y="303"/>
                    <a:pt x="973" y="304"/>
                    <a:pt x="971" y="304"/>
                  </a:cubicBezTo>
                  <a:close/>
                  <a:moveTo>
                    <a:pt x="13" y="258"/>
                  </a:moveTo>
                  <a:cubicBezTo>
                    <a:pt x="10" y="258"/>
                    <a:pt x="8" y="257"/>
                    <a:pt x="6" y="255"/>
                  </a:cubicBezTo>
                  <a:cubicBezTo>
                    <a:pt x="1" y="252"/>
                    <a:pt x="0" y="244"/>
                    <a:pt x="3" y="239"/>
                  </a:cubicBezTo>
                  <a:cubicBezTo>
                    <a:pt x="10" y="230"/>
                    <a:pt x="18" y="221"/>
                    <a:pt x="25" y="212"/>
                  </a:cubicBezTo>
                  <a:cubicBezTo>
                    <a:pt x="29" y="207"/>
                    <a:pt x="36" y="206"/>
                    <a:pt x="41" y="210"/>
                  </a:cubicBezTo>
                  <a:cubicBezTo>
                    <a:pt x="46" y="214"/>
                    <a:pt x="46" y="222"/>
                    <a:pt x="42" y="226"/>
                  </a:cubicBezTo>
                  <a:cubicBezTo>
                    <a:pt x="35" y="235"/>
                    <a:pt x="28" y="244"/>
                    <a:pt x="22" y="253"/>
                  </a:cubicBezTo>
                  <a:cubicBezTo>
                    <a:pt x="19" y="256"/>
                    <a:pt x="16" y="258"/>
                    <a:pt x="13" y="258"/>
                  </a:cubicBezTo>
                  <a:close/>
                  <a:moveTo>
                    <a:pt x="933" y="247"/>
                  </a:moveTo>
                  <a:cubicBezTo>
                    <a:pt x="929" y="247"/>
                    <a:pt x="926" y="245"/>
                    <a:pt x="924" y="242"/>
                  </a:cubicBezTo>
                  <a:cubicBezTo>
                    <a:pt x="917" y="234"/>
                    <a:pt x="910" y="225"/>
                    <a:pt x="902" y="216"/>
                  </a:cubicBezTo>
                  <a:cubicBezTo>
                    <a:pt x="898" y="212"/>
                    <a:pt x="899" y="205"/>
                    <a:pt x="903" y="200"/>
                  </a:cubicBezTo>
                  <a:cubicBezTo>
                    <a:pt x="908" y="196"/>
                    <a:pt x="915" y="197"/>
                    <a:pt x="919" y="202"/>
                  </a:cubicBezTo>
                  <a:cubicBezTo>
                    <a:pt x="927" y="210"/>
                    <a:pt x="934" y="219"/>
                    <a:pt x="942" y="229"/>
                  </a:cubicBezTo>
                  <a:cubicBezTo>
                    <a:pt x="945" y="234"/>
                    <a:pt x="944" y="241"/>
                    <a:pt x="940" y="245"/>
                  </a:cubicBezTo>
                  <a:cubicBezTo>
                    <a:pt x="937" y="246"/>
                    <a:pt x="935" y="247"/>
                    <a:pt x="933" y="247"/>
                  </a:cubicBezTo>
                  <a:close/>
                  <a:moveTo>
                    <a:pt x="57" y="205"/>
                  </a:moveTo>
                  <a:cubicBezTo>
                    <a:pt x="54" y="205"/>
                    <a:pt x="51" y="204"/>
                    <a:pt x="49" y="202"/>
                  </a:cubicBezTo>
                  <a:cubicBezTo>
                    <a:pt x="44" y="197"/>
                    <a:pt x="44" y="190"/>
                    <a:pt x="48" y="186"/>
                  </a:cubicBezTo>
                  <a:cubicBezTo>
                    <a:pt x="56" y="177"/>
                    <a:pt x="65" y="169"/>
                    <a:pt x="73" y="161"/>
                  </a:cubicBezTo>
                  <a:cubicBezTo>
                    <a:pt x="78" y="157"/>
                    <a:pt x="85" y="157"/>
                    <a:pt x="89" y="161"/>
                  </a:cubicBezTo>
                  <a:cubicBezTo>
                    <a:pt x="93" y="166"/>
                    <a:pt x="93" y="173"/>
                    <a:pt x="89" y="177"/>
                  </a:cubicBezTo>
                  <a:cubicBezTo>
                    <a:pt x="80" y="185"/>
                    <a:pt x="72" y="193"/>
                    <a:pt x="65" y="201"/>
                  </a:cubicBezTo>
                  <a:cubicBezTo>
                    <a:pt x="63" y="204"/>
                    <a:pt x="60" y="205"/>
                    <a:pt x="57" y="205"/>
                  </a:cubicBezTo>
                  <a:close/>
                  <a:moveTo>
                    <a:pt x="887" y="195"/>
                  </a:moveTo>
                  <a:cubicBezTo>
                    <a:pt x="884" y="195"/>
                    <a:pt x="882" y="194"/>
                    <a:pt x="879" y="192"/>
                  </a:cubicBezTo>
                  <a:cubicBezTo>
                    <a:pt x="871" y="184"/>
                    <a:pt x="863" y="176"/>
                    <a:pt x="855" y="168"/>
                  </a:cubicBezTo>
                  <a:cubicBezTo>
                    <a:pt x="850" y="164"/>
                    <a:pt x="850" y="157"/>
                    <a:pt x="854" y="152"/>
                  </a:cubicBezTo>
                  <a:cubicBezTo>
                    <a:pt x="858" y="148"/>
                    <a:pt x="865" y="147"/>
                    <a:pt x="870" y="152"/>
                  </a:cubicBezTo>
                  <a:cubicBezTo>
                    <a:pt x="879" y="159"/>
                    <a:pt x="887" y="168"/>
                    <a:pt x="895" y="176"/>
                  </a:cubicBezTo>
                  <a:cubicBezTo>
                    <a:pt x="900" y="180"/>
                    <a:pt x="900" y="188"/>
                    <a:pt x="895" y="192"/>
                  </a:cubicBezTo>
                  <a:cubicBezTo>
                    <a:pt x="893" y="194"/>
                    <a:pt x="890" y="195"/>
                    <a:pt x="887" y="195"/>
                  </a:cubicBezTo>
                  <a:close/>
                  <a:moveTo>
                    <a:pt x="106" y="158"/>
                  </a:moveTo>
                  <a:cubicBezTo>
                    <a:pt x="103" y="158"/>
                    <a:pt x="100" y="156"/>
                    <a:pt x="98" y="154"/>
                  </a:cubicBezTo>
                  <a:cubicBezTo>
                    <a:pt x="94" y="149"/>
                    <a:pt x="94" y="142"/>
                    <a:pt x="99" y="138"/>
                  </a:cubicBezTo>
                  <a:cubicBezTo>
                    <a:pt x="108" y="130"/>
                    <a:pt x="117" y="123"/>
                    <a:pt x="127" y="116"/>
                  </a:cubicBezTo>
                  <a:cubicBezTo>
                    <a:pt x="132" y="112"/>
                    <a:pt x="139" y="113"/>
                    <a:pt x="143" y="118"/>
                  </a:cubicBezTo>
                  <a:cubicBezTo>
                    <a:pt x="146" y="123"/>
                    <a:pt x="145" y="130"/>
                    <a:pt x="140" y="134"/>
                  </a:cubicBezTo>
                  <a:cubicBezTo>
                    <a:pt x="131" y="141"/>
                    <a:pt x="122" y="148"/>
                    <a:pt x="114" y="155"/>
                  </a:cubicBezTo>
                  <a:cubicBezTo>
                    <a:pt x="112" y="157"/>
                    <a:pt x="109" y="158"/>
                    <a:pt x="106" y="158"/>
                  </a:cubicBezTo>
                  <a:close/>
                  <a:moveTo>
                    <a:pt x="836" y="149"/>
                  </a:moveTo>
                  <a:cubicBezTo>
                    <a:pt x="834" y="149"/>
                    <a:pt x="831" y="148"/>
                    <a:pt x="829" y="147"/>
                  </a:cubicBezTo>
                  <a:cubicBezTo>
                    <a:pt x="821" y="140"/>
                    <a:pt x="812" y="133"/>
                    <a:pt x="802" y="126"/>
                  </a:cubicBezTo>
                  <a:cubicBezTo>
                    <a:pt x="797" y="123"/>
                    <a:pt x="796" y="116"/>
                    <a:pt x="800" y="111"/>
                  </a:cubicBezTo>
                  <a:cubicBezTo>
                    <a:pt x="803" y="105"/>
                    <a:pt x="810" y="104"/>
                    <a:pt x="815" y="108"/>
                  </a:cubicBezTo>
                  <a:cubicBezTo>
                    <a:pt x="825" y="115"/>
                    <a:pt x="834" y="122"/>
                    <a:pt x="843" y="129"/>
                  </a:cubicBezTo>
                  <a:cubicBezTo>
                    <a:pt x="848" y="133"/>
                    <a:pt x="849" y="140"/>
                    <a:pt x="845" y="145"/>
                  </a:cubicBezTo>
                  <a:cubicBezTo>
                    <a:pt x="843" y="148"/>
                    <a:pt x="840" y="149"/>
                    <a:pt x="836" y="149"/>
                  </a:cubicBezTo>
                  <a:close/>
                  <a:moveTo>
                    <a:pt x="162" y="117"/>
                  </a:moveTo>
                  <a:cubicBezTo>
                    <a:pt x="158" y="117"/>
                    <a:pt x="154" y="115"/>
                    <a:pt x="152" y="111"/>
                  </a:cubicBezTo>
                  <a:cubicBezTo>
                    <a:pt x="149" y="106"/>
                    <a:pt x="150" y="99"/>
                    <a:pt x="155" y="96"/>
                  </a:cubicBezTo>
                  <a:cubicBezTo>
                    <a:pt x="165" y="89"/>
                    <a:pt x="175" y="83"/>
                    <a:pt x="185" y="77"/>
                  </a:cubicBezTo>
                  <a:cubicBezTo>
                    <a:pt x="191" y="74"/>
                    <a:pt x="198" y="76"/>
                    <a:pt x="201" y="82"/>
                  </a:cubicBezTo>
                  <a:cubicBezTo>
                    <a:pt x="204" y="87"/>
                    <a:pt x="202" y="94"/>
                    <a:pt x="197" y="97"/>
                  </a:cubicBezTo>
                  <a:cubicBezTo>
                    <a:pt x="187" y="103"/>
                    <a:pt x="177" y="109"/>
                    <a:pt x="168" y="115"/>
                  </a:cubicBezTo>
                  <a:cubicBezTo>
                    <a:pt x="166" y="116"/>
                    <a:pt x="164" y="117"/>
                    <a:pt x="162" y="117"/>
                  </a:cubicBezTo>
                  <a:close/>
                  <a:moveTo>
                    <a:pt x="780" y="109"/>
                  </a:moveTo>
                  <a:cubicBezTo>
                    <a:pt x="778" y="109"/>
                    <a:pt x="776" y="109"/>
                    <a:pt x="774" y="108"/>
                  </a:cubicBezTo>
                  <a:cubicBezTo>
                    <a:pt x="765" y="102"/>
                    <a:pt x="755" y="96"/>
                    <a:pt x="745" y="91"/>
                  </a:cubicBezTo>
                  <a:cubicBezTo>
                    <a:pt x="740" y="88"/>
                    <a:pt x="738" y="81"/>
                    <a:pt x="741" y="75"/>
                  </a:cubicBezTo>
                  <a:cubicBezTo>
                    <a:pt x="744" y="70"/>
                    <a:pt x="750" y="68"/>
                    <a:pt x="756" y="71"/>
                  </a:cubicBezTo>
                  <a:cubicBezTo>
                    <a:pt x="766" y="76"/>
                    <a:pt x="776" y="82"/>
                    <a:pt x="786" y="88"/>
                  </a:cubicBezTo>
                  <a:cubicBezTo>
                    <a:pt x="792" y="92"/>
                    <a:pt x="793" y="99"/>
                    <a:pt x="790" y="104"/>
                  </a:cubicBezTo>
                  <a:cubicBezTo>
                    <a:pt x="788" y="108"/>
                    <a:pt x="784" y="109"/>
                    <a:pt x="780" y="109"/>
                  </a:cubicBezTo>
                  <a:close/>
                  <a:moveTo>
                    <a:pt x="221" y="83"/>
                  </a:moveTo>
                  <a:cubicBezTo>
                    <a:pt x="217" y="83"/>
                    <a:pt x="213" y="80"/>
                    <a:pt x="211" y="76"/>
                  </a:cubicBezTo>
                  <a:cubicBezTo>
                    <a:pt x="208" y="71"/>
                    <a:pt x="211" y="64"/>
                    <a:pt x="216" y="61"/>
                  </a:cubicBezTo>
                  <a:cubicBezTo>
                    <a:pt x="227" y="56"/>
                    <a:pt x="237" y="51"/>
                    <a:pt x="248" y="46"/>
                  </a:cubicBezTo>
                  <a:cubicBezTo>
                    <a:pt x="254" y="44"/>
                    <a:pt x="261" y="47"/>
                    <a:pt x="263" y="52"/>
                  </a:cubicBezTo>
                  <a:cubicBezTo>
                    <a:pt x="265" y="58"/>
                    <a:pt x="263" y="65"/>
                    <a:pt x="257" y="67"/>
                  </a:cubicBezTo>
                  <a:cubicBezTo>
                    <a:pt x="247" y="72"/>
                    <a:pt x="236" y="76"/>
                    <a:pt x="226" y="81"/>
                  </a:cubicBezTo>
                  <a:cubicBezTo>
                    <a:pt x="225" y="82"/>
                    <a:pt x="223" y="83"/>
                    <a:pt x="221" y="83"/>
                  </a:cubicBezTo>
                  <a:close/>
                  <a:moveTo>
                    <a:pt x="720" y="77"/>
                  </a:moveTo>
                  <a:cubicBezTo>
                    <a:pt x="718" y="77"/>
                    <a:pt x="717" y="76"/>
                    <a:pt x="715" y="76"/>
                  </a:cubicBezTo>
                  <a:cubicBezTo>
                    <a:pt x="705" y="71"/>
                    <a:pt x="694" y="66"/>
                    <a:pt x="684" y="62"/>
                  </a:cubicBezTo>
                  <a:cubicBezTo>
                    <a:pt x="678" y="60"/>
                    <a:pt x="675" y="53"/>
                    <a:pt x="678" y="48"/>
                  </a:cubicBezTo>
                  <a:cubicBezTo>
                    <a:pt x="680" y="42"/>
                    <a:pt x="687" y="39"/>
                    <a:pt x="692" y="41"/>
                  </a:cubicBezTo>
                  <a:cubicBezTo>
                    <a:pt x="703" y="46"/>
                    <a:pt x="714" y="50"/>
                    <a:pt x="725" y="55"/>
                  </a:cubicBezTo>
                  <a:cubicBezTo>
                    <a:pt x="730" y="58"/>
                    <a:pt x="733" y="65"/>
                    <a:pt x="730" y="70"/>
                  </a:cubicBezTo>
                  <a:cubicBezTo>
                    <a:pt x="728" y="74"/>
                    <a:pt x="724" y="77"/>
                    <a:pt x="720" y="77"/>
                  </a:cubicBezTo>
                  <a:close/>
                  <a:moveTo>
                    <a:pt x="285" y="56"/>
                  </a:moveTo>
                  <a:cubicBezTo>
                    <a:pt x="280" y="56"/>
                    <a:pt x="276" y="53"/>
                    <a:pt x="274" y="48"/>
                  </a:cubicBezTo>
                  <a:cubicBezTo>
                    <a:pt x="272" y="42"/>
                    <a:pt x="275" y="36"/>
                    <a:pt x="281" y="34"/>
                  </a:cubicBezTo>
                  <a:cubicBezTo>
                    <a:pt x="292" y="30"/>
                    <a:pt x="303" y="26"/>
                    <a:pt x="314" y="23"/>
                  </a:cubicBezTo>
                  <a:cubicBezTo>
                    <a:pt x="320" y="21"/>
                    <a:pt x="326" y="25"/>
                    <a:pt x="328" y="31"/>
                  </a:cubicBezTo>
                  <a:cubicBezTo>
                    <a:pt x="330" y="37"/>
                    <a:pt x="326" y="43"/>
                    <a:pt x="320" y="45"/>
                  </a:cubicBezTo>
                  <a:cubicBezTo>
                    <a:pt x="310" y="48"/>
                    <a:pt x="299" y="51"/>
                    <a:pt x="288" y="55"/>
                  </a:cubicBezTo>
                  <a:cubicBezTo>
                    <a:pt x="287" y="56"/>
                    <a:pt x="286" y="56"/>
                    <a:pt x="285" y="56"/>
                  </a:cubicBezTo>
                  <a:close/>
                  <a:moveTo>
                    <a:pt x="656" y="51"/>
                  </a:moveTo>
                  <a:cubicBezTo>
                    <a:pt x="655" y="51"/>
                    <a:pt x="653" y="51"/>
                    <a:pt x="652" y="51"/>
                  </a:cubicBezTo>
                  <a:cubicBezTo>
                    <a:pt x="642" y="47"/>
                    <a:pt x="631" y="44"/>
                    <a:pt x="620" y="41"/>
                  </a:cubicBezTo>
                  <a:cubicBezTo>
                    <a:pt x="614" y="40"/>
                    <a:pt x="610" y="34"/>
                    <a:pt x="612" y="28"/>
                  </a:cubicBezTo>
                  <a:cubicBezTo>
                    <a:pt x="613" y="21"/>
                    <a:pt x="620" y="18"/>
                    <a:pt x="626" y="19"/>
                  </a:cubicBezTo>
                  <a:cubicBezTo>
                    <a:pt x="637" y="22"/>
                    <a:pt x="648" y="26"/>
                    <a:pt x="659" y="29"/>
                  </a:cubicBezTo>
                  <a:cubicBezTo>
                    <a:pt x="665" y="31"/>
                    <a:pt x="669" y="38"/>
                    <a:pt x="667" y="44"/>
                  </a:cubicBezTo>
                  <a:cubicBezTo>
                    <a:pt x="665" y="48"/>
                    <a:pt x="661" y="51"/>
                    <a:pt x="656" y="51"/>
                  </a:cubicBezTo>
                  <a:close/>
                  <a:moveTo>
                    <a:pt x="351" y="37"/>
                  </a:moveTo>
                  <a:cubicBezTo>
                    <a:pt x="345" y="37"/>
                    <a:pt x="341" y="33"/>
                    <a:pt x="339" y="28"/>
                  </a:cubicBezTo>
                  <a:cubicBezTo>
                    <a:pt x="338" y="22"/>
                    <a:pt x="342" y="16"/>
                    <a:pt x="348" y="14"/>
                  </a:cubicBezTo>
                  <a:cubicBezTo>
                    <a:pt x="359" y="12"/>
                    <a:pt x="371" y="10"/>
                    <a:pt x="382" y="8"/>
                  </a:cubicBezTo>
                  <a:cubicBezTo>
                    <a:pt x="389" y="7"/>
                    <a:pt x="394" y="11"/>
                    <a:pt x="395" y="17"/>
                  </a:cubicBezTo>
                  <a:cubicBezTo>
                    <a:pt x="396" y="23"/>
                    <a:pt x="392" y="29"/>
                    <a:pt x="386" y="30"/>
                  </a:cubicBezTo>
                  <a:cubicBezTo>
                    <a:pt x="375" y="32"/>
                    <a:pt x="364" y="34"/>
                    <a:pt x="353" y="37"/>
                  </a:cubicBezTo>
                  <a:cubicBezTo>
                    <a:pt x="352" y="37"/>
                    <a:pt x="351" y="37"/>
                    <a:pt x="351" y="37"/>
                  </a:cubicBezTo>
                  <a:close/>
                  <a:moveTo>
                    <a:pt x="589" y="34"/>
                  </a:moveTo>
                  <a:cubicBezTo>
                    <a:pt x="589" y="34"/>
                    <a:pt x="588" y="34"/>
                    <a:pt x="587" y="34"/>
                  </a:cubicBezTo>
                  <a:cubicBezTo>
                    <a:pt x="576" y="32"/>
                    <a:pt x="565" y="30"/>
                    <a:pt x="554" y="28"/>
                  </a:cubicBezTo>
                  <a:cubicBezTo>
                    <a:pt x="548" y="27"/>
                    <a:pt x="543" y="22"/>
                    <a:pt x="544" y="15"/>
                  </a:cubicBezTo>
                  <a:cubicBezTo>
                    <a:pt x="545" y="9"/>
                    <a:pt x="551" y="5"/>
                    <a:pt x="557" y="6"/>
                  </a:cubicBezTo>
                  <a:cubicBezTo>
                    <a:pt x="569" y="7"/>
                    <a:pt x="580" y="9"/>
                    <a:pt x="592" y="12"/>
                  </a:cubicBezTo>
                  <a:cubicBezTo>
                    <a:pt x="598" y="13"/>
                    <a:pt x="602" y="19"/>
                    <a:pt x="600" y="25"/>
                  </a:cubicBezTo>
                  <a:cubicBezTo>
                    <a:pt x="599" y="30"/>
                    <a:pt x="595" y="34"/>
                    <a:pt x="589" y="34"/>
                  </a:cubicBezTo>
                  <a:close/>
                  <a:moveTo>
                    <a:pt x="418" y="26"/>
                  </a:moveTo>
                  <a:cubicBezTo>
                    <a:pt x="413" y="26"/>
                    <a:pt x="408" y="22"/>
                    <a:pt x="407" y="16"/>
                  </a:cubicBezTo>
                  <a:cubicBezTo>
                    <a:pt x="406" y="9"/>
                    <a:pt x="411" y="4"/>
                    <a:pt x="417" y="3"/>
                  </a:cubicBezTo>
                  <a:cubicBezTo>
                    <a:pt x="429" y="2"/>
                    <a:pt x="441" y="1"/>
                    <a:pt x="452" y="1"/>
                  </a:cubicBezTo>
                  <a:cubicBezTo>
                    <a:pt x="459" y="1"/>
                    <a:pt x="464" y="5"/>
                    <a:pt x="464" y="12"/>
                  </a:cubicBezTo>
                  <a:cubicBezTo>
                    <a:pt x="464" y="18"/>
                    <a:pt x="459" y="23"/>
                    <a:pt x="453" y="23"/>
                  </a:cubicBezTo>
                  <a:cubicBezTo>
                    <a:pt x="442" y="24"/>
                    <a:pt x="431" y="25"/>
                    <a:pt x="419" y="26"/>
                  </a:cubicBezTo>
                  <a:cubicBezTo>
                    <a:pt x="419" y="26"/>
                    <a:pt x="419" y="26"/>
                    <a:pt x="418" y="26"/>
                  </a:cubicBezTo>
                  <a:close/>
                  <a:moveTo>
                    <a:pt x="521" y="25"/>
                  </a:moveTo>
                  <a:cubicBezTo>
                    <a:pt x="521" y="25"/>
                    <a:pt x="521" y="25"/>
                    <a:pt x="520" y="25"/>
                  </a:cubicBezTo>
                  <a:cubicBezTo>
                    <a:pt x="509" y="24"/>
                    <a:pt x="498" y="23"/>
                    <a:pt x="487" y="23"/>
                  </a:cubicBezTo>
                  <a:cubicBezTo>
                    <a:pt x="481" y="23"/>
                    <a:pt x="476" y="18"/>
                    <a:pt x="476" y="12"/>
                  </a:cubicBezTo>
                  <a:cubicBezTo>
                    <a:pt x="476" y="5"/>
                    <a:pt x="481" y="0"/>
                    <a:pt x="487" y="0"/>
                  </a:cubicBezTo>
                  <a:cubicBezTo>
                    <a:pt x="499" y="1"/>
                    <a:pt x="511" y="1"/>
                    <a:pt x="522" y="2"/>
                  </a:cubicBezTo>
                  <a:cubicBezTo>
                    <a:pt x="528" y="3"/>
                    <a:pt x="533" y="8"/>
                    <a:pt x="533" y="14"/>
                  </a:cubicBezTo>
                  <a:cubicBezTo>
                    <a:pt x="532" y="20"/>
                    <a:pt x="527" y="25"/>
                    <a:pt x="521" y="25"/>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4" name="Google Shape;4204;p62"/>
            <p:cNvSpPr/>
            <p:nvPr/>
          </p:nvSpPr>
          <p:spPr>
            <a:xfrm>
              <a:off x="1078" y="1111"/>
              <a:ext cx="69" cy="27"/>
            </a:xfrm>
            <a:custGeom>
              <a:avLst/>
              <a:gdLst/>
              <a:ahLst/>
              <a:cxnLst/>
              <a:rect l="l" t="t" r="r" b="b"/>
              <a:pathLst>
                <a:path w="57" h="23" extrusionOk="0">
                  <a:moveTo>
                    <a:pt x="46" y="23"/>
                  </a:moveTo>
                  <a:cubicBezTo>
                    <a:pt x="46" y="23"/>
                    <a:pt x="46" y="23"/>
                    <a:pt x="46" y="23"/>
                  </a:cubicBezTo>
                  <a:cubicBezTo>
                    <a:pt x="29" y="23"/>
                    <a:pt x="29" y="23"/>
                    <a:pt x="29" y="23"/>
                  </a:cubicBezTo>
                  <a:cubicBezTo>
                    <a:pt x="29" y="23"/>
                    <a:pt x="29" y="23"/>
                    <a:pt x="28" y="23"/>
                  </a:cubicBezTo>
                  <a:cubicBezTo>
                    <a:pt x="23" y="23"/>
                    <a:pt x="17" y="23"/>
                    <a:pt x="12" y="23"/>
                  </a:cubicBezTo>
                  <a:cubicBezTo>
                    <a:pt x="6" y="23"/>
                    <a:pt x="0" y="18"/>
                    <a:pt x="0" y="12"/>
                  </a:cubicBezTo>
                  <a:cubicBezTo>
                    <a:pt x="0" y="5"/>
                    <a:pt x="5" y="0"/>
                    <a:pt x="12" y="0"/>
                  </a:cubicBezTo>
                  <a:cubicBezTo>
                    <a:pt x="17" y="0"/>
                    <a:pt x="23" y="0"/>
                    <a:pt x="28" y="0"/>
                  </a:cubicBezTo>
                  <a:cubicBezTo>
                    <a:pt x="29" y="0"/>
                    <a:pt x="29" y="0"/>
                    <a:pt x="29" y="0"/>
                  </a:cubicBezTo>
                  <a:cubicBezTo>
                    <a:pt x="46" y="1"/>
                    <a:pt x="46" y="1"/>
                    <a:pt x="46" y="1"/>
                  </a:cubicBezTo>
                  <a:cubicBezTo>
                    <a:pt x="52" y="1"/>
                    <a:pt x="57" y="6"/>
                    <a:pt x="57" y="12"/>
                  </a:cubicBezTo>
                  <a:cubicBezTo>
                    <a:pt x="57" y="18"/>
                    <a:pt x="52" y="23"/>
                    <a:pt x="46" y="23"/>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5" name="Google Shape;4205;p62"/>
            <p:cNvSpPr/>
            <p:nvPr/>
          </p:nvSpPr>
          <p:spPr>
            <a:xfrm>
              <a:off x="1160" y="1112"/>
              <a:ext cx="1346" cy="908"/>
            </a:xfrm>
            <a:custGeom>
              <a:avLst/>
              <a:gdLst/>
              <a:ahLst/>
              <a:cxnLst/>
              <a:rect l="l" t="t" r="r" b="b"/>
              <a:pathLst>
                <a:path w="1122" h="757" extrusionOk="0">
                  <a:moveTo>
                    <a:pt x="144" y="757"/>
                  </a:moveTo>
                  <a:cubicBezTo>
                    <a:pt x="140" y="757"/>
                    <a:pt x="136" y="755"/>
                    <a:pt x="134" y="751"/>
                  </a:cubicBezTo>
                  <a:cubicBezTo>
                    <a:pt x="131" y="745"/>
                    <a:pt x="134" y="738"/>
                    <a:pt x="139" y="736"/>
                  </a:cubicBezTo>
                  <a:cubicBezTo>
                    <a:pt x="170" y="721"/>
                    <a:pt x="170" y="721"/>
                    <a:pt x="170" y="721"/>
                  </a:cubicBezTo>
                  <a:cubicBezTo>
                    <a:pt x="176" y="719"/>
                    <a:pt x="183" y="721"/>
                    <a:pt x="185" y="727"/>
                  </a:cubicBezTo>
                  <a:cubicBezTo>
                    <a:pt x="188" y="732"/>
                    <a:pt x="185" y="739"/>
                    <a:pt x="180" y="742"/>
                  </a:cubicBezTo>
                  <a:cubicBezTo>
                    <a:pt x="149" y="756"/>
                    <a:pt x="149" y="756"/>
                    <a:pt x="149" y="756"/>
                  </a:cubicBezTo>
                  <a:cubicBezTo>
                    <a:pt x="148" y="757"/>
                    <a:pt x="146" y="757"/>
                    <a:pt x="144" y="757"/>
                  </a:cubicBezTo>
                  <a:close/>
                  <a:moveTo>
                    <a:pt x="206" y="728"/>
                  </a:moveTo>
                  <a:cubicBezTo>
                    <a:pt x="201" y="728"/>
                    <a:pt x="197" y="726"/>
                    <a:pt x="195" y="722"/>
                  </a:cubicBezTo>
                  <a:cubicBezTo>
                    <a:pt x="193" y="716"/>
                    <a:pt x="195" y="709"/>
                    <a:pt x="201" y="707"/>
                  </a:cubicBezTo>
                  <a:cubicBezTo>
                    <a:pt x="231" y="692"/>
                    <a:pt x="231" y="692"/>
                    <a:pt x="231" y="692"/>
                  </a:cubicBezTo>
                  <a:cubicBezTo>
                    <a:pt x="237" y="690"/>
                    <a:pt x="244" y="692"/>
                    <a:pt x="247" y="698"/>
                  </a:cubicBezTo>
                  <a:cubicBezTo>
                    <a:pt x="249" y="703"/>
                    <a:pt x="247" y="710"/>
                    <a:pt x="241" y="713"/>
                  </a:cubicBezTo>
                  <a:cubicBezTo>
                    <a:pt x="210" y="727"/>
                    <a:pt x="210" y="727"/>
                    <a:pt x="210" y="727"/>
                  </a:cubicBezTo>
                  <a:cubicBezTo>
                    <a:pt x="209" y="728"/>
                    <a:pt x="207" y="728"/>
                    <a:pt x="206" y="728"/>
                  </a:cubicBezTo>
                  <a:close/>
                  <a:moveTo>
                    <a:pt x="267" y="699"/>
                  </a:moveTo>
                  <a:cubicBezTo>
                    <a:pt x="263" y="699"/>
                    <a:pt x="259" y="697"/>
                    <a:pt x="257" y="693"/>
                  </a:cubicBezTo>
                  <a:cubicBezTo>
                    <a:pt x="254" y="687"/>
                    <a:pt x="256" y="680"/>
                    <a:pt x="262" y="678"/>
                  </a:cubicBezTo>
                  <a:cubicBezTo>
                    <a:pt x="293" y="663"/>
                    <a:pt x="293" y="663"/>
                    <a:pt x="293" y="663"/>
                  </a:cubicBezTo>
                  <a:cubicBezTo>
                    <a:pt x="298" y="660"/>
                    <a:pt x="305" y="663"/>
                    <a:pt x="308" y="669"/>
                  </a:cubicBezTo>
                  <a:cubicBezTo>
                    <a:pt x="311" y="674"/>
                    <a:pt x="308" y="681"/>
                    <a:pt x="302" y="684"/>
                  </a:cubicBezTo>
                  <a:cubicBezTo>
                    <a:pt x="272" y="698"/>
                    <a:pt x="272" y="698"/>
                    <a:pt x="272" y="698"/>
                  </a:cubicBezTo>
                  <a:cubicBezTo>
                    <a:pt x="270" y="699"/>
                    <a:pt x="269" y="699"/>
                    <a:pt x="267" y="699"/>
                  </a:cubicBezTo>
                  <a:close/>
                  <a:moveTo>
                    <a:pt x="328" y="670"/>
                  </a:moveTo>
                  <a:cubicBezTo>
                    <a:pt x="324" y="670"/>
                    <a:pt x="320" y="668"/>
                    <a:pt x="318" y="664"/>
                  </a:cubicBezTo>
                  <a:cubicBezTo>
                    <a:pt x="315" y="658"/>
                    <a:pt x="318" y="651"/>
                    <a:pt x="323" y="649"/>
                  </a:cubicBezTo>
                  <a:cubicBezTo>
                    <a:pt x="354" y="634"/>
                    <a:pt x="354" y="634"/>
                    <a:pt x="354" y="634"/>
                  </a:cubicBezTo>
                  <a:cubicBezTo>
                    <a:pt x="360" y="631"/>
                    <a:pt x="366" y="634"/>
                    <a:pt x="369" y="639"/>
                  </a:cubicBezTo>
                  <a:cubicBezTo>
                    <a:pt x="372" y="645"/>
                    <a:pt x="369" y="652"/>
                    <a:pt x="364" y="655"/>
                  </a:cubicBezTo>
                  <a:cubicBezTo>
                    <a:pt x="333" y="669"/>
                    <a:pt x="333" y="669"/>
                    <a:pt x="333" y="669"/>
                  </a:cubicBezTo>
                  <a:cubicBezTo>
                    <a:pt x="332" y="670"/>
                    <a:pt x="330" y="670"/>
                    <a:pt x="328" y="670"/>
                  </a:cubicBezTo>
                  <a:close/>
                  <a:moveTo>
                    <a:pt x="390" y="641"/>
                  </a:moveTo>
                  <a:cubicBezTo>
                    <a:pt x="385" y="641"/>
                    <a:pt x="381" y="639"/>
                    <a:pt x="379" y="635"/>
                  </a:cubicBezTo>
                  <a:cubicBezTo>
                    <a:pt x="377" y="629"/>
                    <a:pt x="379" y="622"/>
                    <a:pt x="385" y="620"/>
                  </a:cubicBezTo>
                  <a:cubicBezTo>
                    <a:pt x="415" y="605"/>
                    <a:pt x="415" y="605"/>
                    <a:pt x="415" y="605"/>
                  </a:cubicBezTo>
                  <a:cubicBezTo>
                    <a:pt x="421" y="602"/>
                    <a:pt x="428" y="605"/>
                    <a:pt x="430" y="610"/>
                  </a:cubicBezTo>
                  <a:cubicBezTo>
                    <a:pt x="433" y="616"/>
                    <a:pt x="431" y="623"/>
                    <a:pt x="425" y="625"/>
                  </a:cubicBezTo>
                  <a:cubicBezTo>
                    <a:pt x="394" y="640"/>
                    <a:pt x="394" y="640"/>
                    <a:pt x="394" y="640"/>
                  </a:cubicBezTo>
                  <a:cubicBezTo>
                    <a:pt x="393" y="641"/>
                    <a:pt x="391" y="641"/>
                    <a:pt x="390" y="641"/>
                  </a:cubicBezTo>
                  <a:close/>
                  <a:moveTo>
                    <a:pt x="451" y="612"/>
                  </a:moveTo>
                  <a:cubicBezTo>
                    <a:pt x="447" y="612"/>
                    <a:pt x="442" y="610"/>
                    <a:pt x="441" y="606"/>
                  </a:cubicBezTo>
                  <a:cubicBezTo>
                    <a:pt x="438" y="600"/>
                    <a:pt x="440" y="593"/>
                    <a:pt x="446" y="590"/>
                  </a:cubicBezTo>
                  <a:cubicBezTo>
                    <a:pt x="477" y="576"/>
                    <a:pt x="477" y="576"/>
                    <a:pt x="477" y="576"/>
                  </a:cubicBezTo>
                  <a:cubicBezTo>
                    <a:pt x="482" y="573"/>
                    <a:pt x="489" y="576"/>
                    <a:pt x="492" y="581"/>
                  </a:cubicBezTo>
                  <a:cubicBezTo>
                    <a:pt x="494" y="587"/>
                    <a:pt x="492" y="594"/>
                    <a:pt x="486" y="596"/>
                  </a:cubicBezTo>
                  <a:cubicBezTo>
                    <a:pt x="456" y="611"/>
                    <a:pt x="456" y="611"/>
                    <a:pt x="456" y="611"/>
                  </a:cubicBezTo>
                  <a:cubicBezTo>
                    <a:pt x="454" y="612"/>
                    <a:pt x="452" y="612"/>
                    <a:pt x="451" y="612"/>
                  </a:cubicBezTo>
                  <a:close/>
                  <a:moveTo>
                    <a:pt x="512" y="583"/>
                  </a:moveTo>
                  <a:cubicBezTo>
                    <a:pt x="508" y="583"/>
                    <a:pt x="504" y="581"/>
                    <a:pt x="502" y="576"/>
                  </a:cubicBezTo>
                  <a:cubicBezTo>
                    <a:pt x="499" y="571"/>
                    <a:pt x="501" y="564"/>
                    <a:pt x="507" y="561"/>
                  </a:cubicBezTo>
                  <a:cubicBezTo>
                    <a:pt x="538" y="547"/>
                    <a:pt x="538" y="547"/>
                    <a:pt x="538" y="547"/>
                  </a:cubicBezTo>
                  <a:cubicBezTo>
                    <a:pt x="543" y="544"/>
                    <a:pt x="550" y="547"/>
                    <a:pt x="553" y="552"/>
                  </a:cubicBezTo>
                  <a:cubicBezTo>
                    <a:pt x="556" y="558"/>
                    <a:pt x="553" y="565"/>
                    <a:pt x="547" y="567"/>
                  </a:cubicBezTo>
                  <a:cubicBezTo>
                    <a:pt x="517" y="582"/>
                    <a:pt x="517" y="582"/>
                    <a:pt x="517" y="582"/>
                  </a:cubicBezTo>
                  <a:cubicBezTo>
                    <a:pt x="515" y="583"/>
                    <a:pt x="514" y="583"/>
                    <a:pt x="512" y="583"/>
                  </a:cubicBezTo>
                  <a:close/>
                  <a:moveTo>
                    <a:pt x="573" y="554"/>
                  </a:moveTo>
                  <a:cubicBezTo>
                    <a:pt x="569" y="554"/>
                    <a:pt x="565" y="551"/>
                    <a:pt x="563" y="547"/>
                  </a:cubicBezTo>
                  <a:cubicBezTo>
                    <a:pt x="560" y="542"/>
                    <a:pt x="563" y="535"/>
                    <a:pt x="568" y="532"/>
                  </a:cubicBezTo>
                  <a:cubicBezTo>
                    <a:pt x="599" y="518"/>
                    <a:pt x="599" y="518"/>
                    <a:pt x="599" y="518"/>
                  </a:cubicBezTo>
                  <a:cubicBezTo>
                    <a:pt x="605" y="515"/>
                    <a:pt x="611" y="517"/>
                    <a:pt x="614" y="523"/>
                  </a:cubicBezTo>
                  <a:cubicBezTo>
                    <a:pt x="617" y="529"/>
                    <a:pt x="614" y="536"/>
                    <a:pt x="609" y="538"/>
                  </a:cubicBezTo>
                  <a:cubicBezTo>
                    <a:pt x="578" y="553"/>
                    <a:pt x="578" y="553"/>
                    <a:pt x="578" y="553"/>
                  </a:cubicBezTo>
                  <a:cubicBezTo>
                    <a:pt x="577" y="553"/>
                    <a:pt x="575" y="554"/>
                    <a:pt x="573" y="554"/>
                  </a:cubicBezTo>
                  <a:close/>
                  <a:moveTo>
                    <a:pt x="635" y="525"/>
                  </a:moveTo>
                  <a:cubicBezTo>
                    <a:pt x="630" y="525"/>
                    <a:pt x="626" y="522"/>
                    <a:pt x="624" y="518"/>
                  </a:cubicBezTo>
                  <a:cubicBezTo>
                    <a:pt x="622" y="513"/>
                    <a:pt x="624" y="506"/>
                    <a:pt x="630" y="503"/>
                  </a:cubicBezTo>
                  <a:cubicBezTo>
                    <a:pt x="660" y="489"/>
                    <a:pt x="660" y="489"/>
                    <a:pt x="660" y="489"/>
                  </a:cubicBezTo>
                  <a:cubicBezTo>
                    <a:pt x="666" y="486"/>
                    <a:pt x="673" y="488"/>
                    <a:pt x="675" y="494"/>
                  </a:cubicBezTo>
                  <a:cubicBezTo>
                    <a:pt x="678" y="500"/>
                    <a:pt x="676" y="506"/>
                    <a:pt x="670" y="509"/>
                  </a:cubicBezTo>
                  <a:cubicBezTo>
                    <a:pt x="639" y="524"/>
                    <a:pt x="639" y="524"/>
                    <a:pt x="639" y="524"/>
                  </a:cubicBezTo>
                  <a:cubicBezTo>
                    <a:pt x="638" y="524"/>
                    <a:pt x="636" y="525"/>
                    <a:pt x="635" y="525"/>
                  </a:cubicBezTo>
                  <a:close/>
                  <a:moveTo>
                    <a:pt x="696" y="496"/>
                  </a:moveTo>
                  <a:cubicBezTo>
                    <a:pt x="692" y="496"/>
                    <a:pt x="687" y="493"/>
                    <a:pt x="686" y="489"/>
                  </a:cubicBezTo>
                  <a:cubicBezTo>
                    <a:pt x="683" y="484"/>
                    <a:pt x="685" y="477"/>
                    <a:pt x="691" y="474"/>
                  </a:cubicBezTo>
                  <a:cubicBezTo>
                    <a:pt x="722" y="460"/>
                    <a:pt x="722" y="460"/>
                    <a:pt x="722" y="460"/>
                  </a:cubicBezTo>
                  <a:cubicBezTo>
                    <a:pt x="727" y="457"/>
                    <a:pt x="734" y="459"/>
                    <a:pt x="737" y="465"/>
                  </a:cubicBezTo>
                  <a:cubicBezTo>
                    <a:pt x="739" y="471"/>
                    <a:pt x="737" y="477"/>
                    <a:pt x="731" y="480"/>
                  </a:cubicBezTo>
                  <a:cubicBezTo>
                    <a:pt x="701" y="495"/>
                    <a:pt x="701" y="495"/>
                    <a:pt x="701" y="495"/>
                  </a:cubicBezTo>
                  <a:cubicBezTo>
                    <a:pt x="699" y="495"/>
                    <a:pt x="697" y="496"/>
                    <a:pt x="696" y="496"/>
                  </a:cubicBezTo>
                  <a:close/>
                  <a:moveTo>
                    <a:pt x="757" y="467"/>
                  </a:moveTo>
                  <a:cubicBezTo>
                    <a:pt x="753" y="467"/>
                    <a:pt x="749" y="464"/>
                    <a:pt x="747" y="460"/>
                  </a:cubicBezTo>
                  <a:cubicBezTo>
                    <a:pt x="744" y="454"/>
                    <a:pt x="746" y="448"/>
                    <a:pt x="752" y="445"/>
                  </a:cubicBezTo>
                  <a:cubicBezTo>
                    <a:pt x="783" y="430"/>
                    <a:pt x="783" y="430"/>
                    <a:pt x="783" y="430"/>
                  </a:cubicBezTo>
                  <a:cubicBezTo>
                    <a:pt x="788" y="428"/>
                    <a:pt x="795" y="430"/>
                    <a:pt x="798" y="436"/>
                  </a:cubicBezTo>
                  <a:cubicBezTo>
                    <a:pt x="801" y="441"/>
                    <a:pt x="798" y="448"/>
                    <a:pt x="792" y="451"/>
                  </a:cubicBezTo>
                  <a:cubicBezTo>
                    <a:pt x="762" y="465"/>
                    <a:pt x="762" y="465"/>
                    <a:pt x="762" y="465"/>
                  </a:cubicBezTo>
                  <a:cubicBezTo>
                    <a:pt x="760" y="466"/>
                    <a:pt x="759" y="467"/>
                    <a:pt x="757" y="467"/>
                  </a:cubicBezTo>
                  <a:close/>
                  <a:moveTo>
                    <a:pt x="818" y="437"/>
                  </a:moveTo>
                  <a:cubicBezTo>
                    <a:pt x="814" y="437"/>
                    <a:pt x="810" y="435"/>
                    <a:pt x="808" y="431"/>
                  </a:cubicBezTo>
                  <a:cubicBezTo>
                    <a:pt x="805" y="425"/>
                    <a:pt x="808" y="419"/>
                    <a:pt x="813" y="416"/>
                  </a:cubicBezTo>
                  <a:cubicBezTo>
                    <a:pt x="844" y="401"/>
                    <a:pt x="844" y="401"/>
                    <a:pt x="844" y="401"/>
                  </a:cubicBezTo>
                  <a:cubicBezTo>
                    <a:pt x="850" y="399"/>
                    <a:pt x="856" y="401"/>
                    <a:pt x="859" y="407"/>
                  </a:cubicBezTo>
                  <a:cubicBezTo>
                    <a:pt x="862" y="412"/>
                    <a:pt x="859" y="419"/>
                    <a:pt x="854" y="422"/>
                  </a:cubicBezTo>
                  <a:cubicBezTo>
                    <a:pt x="823" y="436"/>
                    <a:pt x="823" y="436"/>
                    <a:pt x="823" y="436"/>
                  </a:cubicBezTo>
                  <a:cubicBezTo>
                    <a:pt x="822" y="437"/>
                    <a:pt x="820" y="437"/>
                    <a:pt x="818" y="437"/>
                  </a:cubicBezTo>
                  <a:close/>
                  <a:moveTo>
                    <a:pt x="880" y="408"/>
                  </a:moveTo>
                  <a:cubicBezTo>
                    <a:pt x="875" y="408"/>
                    <a:pt x="871" y="406"/>
                    <a:pt x="869" y="402"/>
                  </a:cubicBezTo>
                  <a:cubicBezTo>
                    <a:pt x="867" y="396"/>
                    <a:pt x="869" y="389"/>
                    <a:pt x="875" y="387"/>
                  </a:cubicBezTo>
                  <a:cubicBezTo>
                    <a:pt x="905" y="372"/>
                    <a:pt x="905" y="372"/>
                    <a:pt x="905" y="372"/>
                  </a:cubicBezTo>
                  <a:cubicBezTo>
                    <a:pt x="911" y="370"/>
                    <a:pt x="918" y="372"/>
                    <a:pt x="920" y="378"/>
                  </a:cubicBezTo>
                  <a:cubicBezTo>
                    <a:pt x="923" y="383"/>
                    <a:pt x="921" y="390"/>
                    <a:pt x="915" y="393"/>
                  </a:cubicBezTo>
                  <a:cubicBezTo>
                    <a:pt x="884" y="407"/>
                    <a:pt x="884" y="407"/>
                    <a:pt x="884" y="407"/>
                  </a:cubicBezTo>
                  <a:cubicBezTo>
                    <a:pt x="883" y="408"/>
                    <a:pt x="881" y="408"/>
                    <a:pt x="880" y="408"/>
                  </a:cubicBezTo>
                  <a:close/>
                  <a:moveTo>
                    <a:pt x="941" y="379"/>
                  </a:moveTo>
                  <a:cubicBezTo>
                    <a:pt x="937" y="379"/>
                    <a:pt x="933" y="377"/>
                    <a:pt x="931" y="373"/>
                  </a:cubicBezTo>
                  <a:cubicBezTo>
                    <a:pt x="928" y="367"/>
                    <a:pt x="930" y="360"/>
                    <a:pt x="936" y="358"/>
                  </a:cubicBezTo>
                  <a:cubicBezTo>
                    <a:pt x="967" y="343"/>
                    <a:pt x="967" y="343"/>
                    <a:pt x="967" y="343"/>
                  </a:cubicBezTo>
                  <a:cubicBezTo>
                    <a:pt x="972" y="340"/>
                    <a:pt x="979" y="343"/>
                    <a:pt x="982" y="348"/>
                  </a:cubicBezTo>
                  <a:cubicBezTo>
                    <a:pt x="984" y="354"/>
                    <a:pt x="982" y="361"/>
                    <a:pt x="976" y="364"/>
                  </a:cubicBezTo>
                  <a:cubicBezTo>
                    <a:pt x="946" y="378"/>
                    <a:pt x="946" y="378"/>
                    <a:pt x="946" y="378"/>
                  </a:cubicBezTo>
                  <a:cubicBezTo>
                    <a:pt x="944" y="379"/>
                    <a:pt x="942" y="379"/>
                    <a:pt x="941" y="379"/>
                  </a:cubicBezTo>
                  <a:close/>
                  <a:moveTo>
                    <a:pt x="1002" y="350"/>
                  </a:moveTo>
                  <a:cubicBezTo>
                    <a:pt x="998" y="350"/>
                    <a:pt x="994" y="348"/>
                    <a:pt x="992" y="344"/>
                  </a:cubicBezTo>
                  <a:cubicBezTo>
                    <a:pt x="989" y="338"/>
                    <a:pt x="992" y="331"/>
                    <a:pt x="997" y="328"/>
                  </a:cubicBezTo>
                  <a:cubicBezTo>
                    <a:pt x="1011" y="322"/>
                    <a:pt x="1019" y="318"/>
                    <a:pt x="1020" y="318"/>
                  </a:cubicBezTo>
                  <a:cubicBezTo>
                    <a:pt x="1022" y="316"/>
                    <a:pt x="1025" y="315"/>
                    <a:pt x="1027" y="314"/>
                  </a:cubicBezTo>
                  <a:cubicBezTo>
                    <a:pt x="1032" y="311"/>
                    <a:pt x="1039" y="312"/>
                    <a:pt x="1043" y="318"/>
                  </a:cubicBezTo>
                  <a:cubicBezTo>
                    <a:pt x="1046" y="323"/>
                    <a:pt x="1044" y="330"/>
                    <a:pt x="1038" y="333"/>
                  </a:cubicBezTo>
                  <a:cubicBezTo>
                    <a:pt x="1036" y="335"/>
                    <a:pt x="1033" y="336"/>
                    <a:pt x="1030" y="338"/>
                  </a:cubicBezTo>
                  <a:cubicBezTo>
                    <a:pt x="1030" y="338"/>
                    <a:pt x="1029" y="338"/>
                    <a:pt x="1007" y="349"/>
                  </a:cubicBezTo>
                  <a:cubicBezTo>
                    <a:pt x="1006" y="350"/>
                    <a:pt x="1004" y="350"/>
                    <a:pt x="1002" y="350"/>
                  </a:cubicBezTo>
                  <a:close/>
                  <a:moveTo>
                    <a:pt x="1060" y="315"/>
                  </a:moveTo>
                  <a:cubicBezTo>
                    <a:pt x="1057" y="315"/>
                    <a:pt x="1054" y="314"/>
                    <a:pt x="1052" y="311"/>
                  </a:cubicBezTo>
                  <a:cubicBezTo>
                    <a:pt x="1047" y="307"/>
                    <a:pt x="1048" y="299"/>
                    <a:pt x="1052" y="295"/>
                  </a:cubicBezTo>
                  <a:cubicBezTo>
                    <a:pt x="1059" y="288"/>
                    <a:pt x="1066" y="281"/>
                    <a:pt x="1072" y="273"/>
                  </a:cubicBezTo>
                  <a:cubicBezTo>
                    <a:pt x="1073" y="271"/>
                    <a:pt x="1073" y="271"/>
                    <a:pt x="1073" y="271"/>
                  </a:cubicBezTo>
                  <a:cubicBezTo>
                    <a:pt x="1076" y="266"/>
                    <a:pt x="1084" y="265"/>
                    <a:pt x="1089" y="269"/>
                  </a:cubicBezTo>
                  <a:cubicBezTo>
                    <a:pt x="1094" y="272"/>
                    <a:pt x="1095" y="279"/>
                    <a:pt x="1091" y="285"/>
                  </a:cubicBezTo>
                  <a:cubicBezTo>
                    <a:pt x="1090" y="286"/>
                    <a:pt x="1090" y="286"/>
                    <a:pt x="1090" y="286"/>
                  </a:cubicBezTo>
                  <a:cubicBezTo>
                    <a:pt x="1084" y="296"/>
                    <a:pt x="1076" y="304"/>
                    <a:pt x="1068" y="312"/>
                  </a:cubicBezTo>
                  <a:cubicBezTo>
                    <a:pt x="1065" y="314"/>
                    <a:pt x="1063" y="315"/>
                    <a:pt x="1060" y="315"/>
                  </a:cubicBezTo>
                  <a:close/>
                  <a:moveTo>
                    <a:pt x="1098" y="260"/>
                  </a:moveTo>
                  <a:cubicBezTo>
                    <a:pt x="1097" y="260"/>
                    <a:pt x="1096" y="260"/>
                    <a:pt x="1094" y="259"/>
                  </a:cubicBezTo>
                  <a:cubicBezTo>
                    <a:pt x="1088" y="257"/>
                    <a:pt x="1086" y="250"/>
                    <a:pt x="1088" y="244"/>
                  </a:cubicBezTo>
                  <a:cubicBezTo>
                    <a:pt x="1092" y="234"/>
                    <a:pt x="1095" y="224"/>
                    <a:pt x="1097" y="214"/>
                  </a:cubicBezTo>
                  <a:cubicBezTo>
                    <a:pt x="1098" y="208"/>
                    <a:pt x="1104" y="204"/>
                    <a:pt x="1110" y="205"/>
                  </a:cubicBezTo>
                  <a:cubicBezTo>
                    <a:pt x="1116" y="206"/>
                    <a:pt x="1120" y="212"/>
                    <a:pt x="1119" y="218"/>
                  </a:cubicBezTo>
                  <a:cubicBezTo>
                    <a:pt x="1117" y="230"/>
                    <a:pt x="1114" y="242"/>
                    <a:pt x="1109" y="253"/>
                  </a:cubicBezTo>
                  <a:cubicBezTo>
                    <a:pt x="1107" y="257"/>
                    <a:pt x="1103" y="260"/>
                    <a:pt x="1098" y="260"/>
                  </a:cubicBezTo>
                  <a:close/>
                  <a:moveTo>
                    <a:pt x="1111" y="194"/>
                  </a:moveTo>
                  <a:cubicBezTo>
                    <a:pt x="1105" y="194"/>
                    <a:pt x="1100" y="189"/>
                    <a:pt x="1099" y="183"/>
                  </a:cubicBezTo>
                  <a:cubicBezTo>
                    <a:pt x="1099" y="172"/>
                    <a:pt x="1097" y="162"/>
                    <a:pt x="1095" y="152"/>
                  </a:cubicBezTo>
                  <a:cubicBezTo>
                    <a:pt x="1093" y="146"/>
                    <a:pt x="1097" y="140"/>
                    <a:pt x="1103" y="138"/>
                  </a:cubicBezTo>
                  <a:cubicBezTo>
                    <a:pt x="1109" y="136"/>
                    <a:pt x="1115" y="140"/>
                    <a:pt x="1117" y="146"/>
                  </a:cubicBezTo>
                  <a:cubicBezTo>
                    <a:pt x="1120" y="158"/>
                    <a:pt x="1122" y="170"/>
                    <a:pt x="1122" y="182"/>
                  </a:cubicBezTo>
                  <a:cubicBezTo>
                    <a:pt x="1122" y="188"/>
                    <a:pt x="1117" y="194"/>
                    <a:pt x="1111" y="194"/>
                  </a:cubicBezTo>
                  <a:cubicBezTo>
                    <a:pt x="1111" y="194"/>
                    <a:pt x="1111" y="194"/>
                    <a:pt x="1111" y="194"/>
                  </a:cubicBezTo>
                  <a:close/>
                  <a:moveTo>
                    <a:pt x="1094" y="129"/>
                  </a:moveTo>
                  <a:cubicBezTo>
                    <a:pt x="1090" y="129"/>
                    <a:pt x="1086" y="126"/>
                    <a:pt x="1084" y="122"/>
                  </a:cubicBezTo>
                  <a:cubicBezTo>
                    <a:pt x="1079" y="113"/>
                    <a:pt x="1074" y="104"/>
                    <a:pt x="1067" y="96"/>
                  </a:cubicBezTo>
                  <a:cubicBezTo>
                    <a:pt x="1063" y="91"/>
                    <a:pt x="1064" y="84"/>
                    <a:pt x="1069" y="80"/>
                  </a:cubicBezTo>
                  <a:cubicBezTo>
                    <a:pt x="1074" y="76"/>
                    <a:pt x="1081" y="77"/>
                    <a:pt x="1085" y="82"/>
                  </a:cubicBezTo>
                  <a:cubicBezTo>
                    <a:pt x="1092" y="91"/>
                    <a:pt x="1099" y="101"/>
                    <a:pt x="1104" y="112"/>
                  </a:cubicBezTo>
                  <a:cubicBezTo>
                    <a:pt x="1107" y="118"/>
                    <a:pt x="1105" y="125"/>
                    <a:pt x="1099" y="127"/>
                  </a:cubicBezTo>
                  <a:cubicBezTo>
                    <a:pt x="1098" y="128"/>
                    <a:pt x="1096" y="129"/>
                    <a:pt x="1094" y="129"/>
                  </a:cubicBezTo>
                  <a:close/>
                  <a:moveTo>
                    <a:pt x="1052" y="76"/>
                  </a:moveTo>
                  <a:cubicBezTo>
                    <a:pt x="1050" y="76"/>
                    <a:pt x="1047" y="76"/>
                    <a:pt x="1045" y="74"/>
                  </a:cubicBezTo>
                  <a:cubicBezTo>
                    <a:pt x="1043" y="72"/>
                    <a:pt x="1041" y="71"/>
                    <a:pt x="1039" y="69"/>
                  </a:cubicBezTo>
                  <a:cubicBezTo>
                    <a:pt x="1033" y="65"/>
                    <a:pt x="1026" y="60"/>
                    <a:pt x="1019" y="57"/>
                  </a:cubicBezTo>
                  <a:cubicBezTo>
                    <a:pt x="1013" y="54"/>
                    <a:pt x="1011" y="47"/>
                    <a:pt x="1014" y="42"/>
                  </a:cubicBezTo>
                  <a:cubicBezTo>
                    <a:pt x="1016" y="36"/>
                    <a:pt x="1023" y="34"/>
                    <a:pt x="1029" y="37"/>
                  </a:cubicBezTo>
                  <a:cubicBezTo>
                    <a:pt x="1037" y="41"/>
                    <a:pt x="1045" y="45"/>
                    <a:pt x="1052" y="51"/>
                  </a:cubicBezTo>
                  <a:cubicBezTo>
                    <a:pt x="1055" y="53"/>
                    <a:pt x="1057" y="54"/>
                    <a:pt x="1059" y="56"/>
                  </a:cubicBezTo>
                  <a:cubicBezTo>
                    <a:pt x="1064" y="60"/>
                    <a:pt x="1065" y="67"/>
                    <a:pt x="1061" y="72"/>
                  </a:cubicBezTo>
                  <a:cubicBezTo>
                    <a:pt x="1059" y="75"/>
                    <a:pt x="1055" y="76"/>
                    <a:pt x="1052" y="76"/>
                  </a:cubicBezTo>
                  <a:close/>
                  <a:moveTo>
                    <a:pt x="992" y="46"/>
                  </a:moveTo>
                  <a:cubicBezTo>
                    <a:pt x="991" y="46"/>
                    <a:pt x="990" y="46"/>
                    <a:pt x="989" y="46"/>
                  </a:cubicBezTo>
                  <a:cubicBezTo>
                    <a:pt x="979" y="43"/>
                    <a:pt x="969" y="42"/>
                    <a:pt x="958" y="42"/>
                  </a:cubicBezTo>
                  <a:cubicBezTo>
                    <a:pt x="952" y="41"/>
                    <a:pt x="947" y="36"/>
                    <a:pt x="947" y="30"/>
                  </a:cubicBezTo>
                  <a:cubicBezTo>
                    <a:pt x="948" y="24"/>
                    <a:pt x="953" y="19"/>
                    <a:pt x="959" y="19"/>
                  </a:cubicBezTo>
                  <a:cubicBezTo>
                    <a:pt x="971" y="19"/>
                    <a:pt x="983" y="21"/>
                    <a:pt x="995" y="24"/>
                  </a:cubicBezTo>
                  <a:cubicBezTo>
                    <a:pt x="1001" y="26"/>
                    <a:pt x="1005" y="32"/>
                    <a:pt x="1003" y="38"/>
                  </a:cubicBezTo>
                  <a:cubicBezTo>
                    <a:pt x="1002" y="43"/>
                    <a:pt x="997" y="46"/>
                    <a:pt x="992" y="46"/>
                  </a:cubicBezTo>
                  <a:close/>
                  <a:moveTo>
                    <a:pt x="925" y="41"/>
                  </a:moveTo>
                  <a:cubicBezTo>
                    <a:pt x="925" y="41"/>
                    <a:pt x="925" y="41"/>
                    <a:pt x="925" y="41"/>
                  </a:cubicBezTo>
                  <a:cubicBezTo>
                    <a:pt x="891" y="40"/>
                    <a:pt x="891" y="40"/>
                    <a:pt x="891" y="40"/>
                  </a:cubicBezTo>
                  <a:cubicBezTo>
                    <a:pt x="885" y="40"/>
                    <a:pt x="880" y="35"/>
                    <a:pt x="880" y="29"/>
                  </a:cubicBezTo>
                  <a:cubicBezTo>
                    <a:pt x="880" y="22"/>
                    <a:pt x="885" y="18"/>
                    <a:pt x="891" y="18"/>
                  </a:cubicBezTo>
                  <a:cubicBezTo>
                    <a:pt x="925" y="18"/>
                    <a:pt x="925" y="18"/>
                    <a:pt x="925" y="18"/>
                  </a:cubicBezTo>
                  <a:cubicBezTo>
                    <a:pt x="931" y="18"/>
                    <a:pt x="936" y="24"/>
                    <a:pt x="936" y="30"/>
                  </a:cubicBezTo>
                  <a:cubicBezTo>
                    <a:pt x="936" y="36"/>
                    <a:pt x="931" y="41"/>
                    <a:pt x="925" y="41"/>
                  </a:cubicBezTo>
                  <a:close/>
                  <a:moveTo>
                    <a:pt x="857" y="40"/>
                  </a:moveTo>
                  <a:cubicBezTo>
                    <a:pt x="857" y="40"/>
                    <a:pt x="857" y="40"/>
                    <a:pt x="857" y="40"/>
                  </a:cubicBezTo>
                  <a:cubicBezTo>
                    <a:pt x="823" y="39"/>
                    <a:pt x="823" y="39"/>
                    <a:pt x="823" y="39"/>
                  </a:cubicBezTo>
                  <a:cubicBezTo>
                    <a:pt x="817" y="39"/>
                    <a:pt x="812" y="34"/>
                    <a:pt x="812" y="27"/>
                  </a:cubicBezTo>
                  <a:cubicBezTo>
                    <a:pt x="812" y="21"/>
                    <a:pt x="817" y="16"/>
                    <a:pt x="824" y="16"/>
                  </a:cubicBezTo>
                  <a:cubicBezTo>
                    <a:pt x="857" y="17"/>
                    <a:pt x="857" y="17"/>
                    <a:pt x="857" y="17"/>
                  </a:cubicBezTo>
                  <a:cubicBezTo>
                    <a:pt x="864" y="17"/>
                    <a:pt x="869" y="22"/>
                    <a:pt x="869" y="29"/>
                  </a:cubicBezTo>
                  <a:cubicBezTo>
                    <a:pt x="868" y="35"/>
                    <a:pt x="863" y="40"/>
                    <a:pt x="857" y="40"/>
                  </a:cubicBezTo>
                  <a:close/>
                  <a:moveTo>
                    <a:pt x="790" y="38"/>
                  </a:moveTo>
                  <a:cubicBezTo>
                    <a:pt x="789" y="38"/>
                    <a:pt x="789" y="38"/>
                    <a:pt x="789" y="38"/>
                  </a:cubicBezTo>
                  <a:cubicBezTo>
                    <a:pt x="756" y="38"/>
                    <a:pt x="756" y="38"/>
                    <a:pt x="756" y="38"/>
                  </a:cubicBezTo>
                  <a:cubicBezTo>
                    <a:pt x="749" y="38"/>
                    <a:pt x="744" y="32"/>
                    <a:pt x="744" y="26"/>
                  </a:cubicBezTo>
                  <a:cubicBezTo>
                    <a:pt x="745" y="20"/>
                    <a:pt x="750" y="15"/>
                    <a:pt x="756" y="15"/>
                  </a:cubicBezTo>
                  <a:cubicBezTo>
                    <a:pt x="790" y="16"/>
                    <a:pt x="790" y="16"/>
                    <a:pt x="790" y="16"/>
                  </a:cubicBezTo>
                  <a:cubicBezTo>
                    <a:pt x="796" y="16"/>
                    <a:pt x="801" y="21"/>
                    <a:pt x="801" y="27"/>
                  </a:cubicBezTo>
                  <a:cubicBezTo>
                    <a:pt x="801" y="33"/>
                    <a:pt x="796" y="38"/>
                    <a:pt x="790" y="38"/>
                  </a:cubicBezTo>
                  <a:close/>
                  <a:moveTo>
                    <a:pt x="722" y="37"/>
                  </a:moveTo>
                  <a:cubicBezTo>
                    <a:pt x="722" y="37"/>
                    <a:pt x="722" y="37"/>
                    <a:pt x="722" y="37"/>
                  </a:cubicBezTo>
                  <a:cubicBezTo>
                    <a:pt x="688" y="36"/>
                    <a:pt x="688" y="36"/>
                    <a:pt x="688" y="36"/>
                  </a:cubicBezTo>
                  <a:cubicBezTo>
                    <a:pt x="682" y="36"/>
                    <a:pt x="677" y="31"/>
                    <a:pt x="677" y="25"/>
                  </a:cubicBezTo>
                  <a:cubicBezTo>
                    <a:pt x="677" y="18"/>
                    <a:pt x="682" y="13"/>
                    <a:pt x="688" y="14"/>
                  </a:cubicBezTo>
                  <a:cubicBezTo>
                    <a:pt x="722" y="14"/>
                    <a:pt x="722" y="14"/>
                    <a:pt x="722" y="14"/>
                  </a:cubicBezTo>
                  <a:cubicBezTo>
                    <a:pt x="728" y="14"/>
                    <a:pt x="733" y="20"/>
                    <a:pt x="733" y="26"/>
                  </a:cubicBezTo>
                  <a:cubicBezTo>
                    <a:pt x="733" y="32"/>
                    <a:pt x="728" y="37"/>
                    <a:pt x="722" y="37"/>
                  </a:cubicBezTo>
                  <a:close/>
                  <a:moveTo>
                    <a:pt x="654" y="36"/>
                  </a:moveTo>
                  <a:cubicBezTo>
                    <a:pt x="654" y="36"/>
                    <a:pt x="654" y="36"/>
                    <a:pt x="654" y="36"/>
                  </a:cubicBezTo>
                  <a:cubicBezTo>
                    <a:pt x="620" y="35"/>
                    <a:pt x="620" y="35"/>
                    <a:pt x="620" y="35"/>
                  </a:cubicBezTo>
                  <a:cubicBezTo>
                    <a:pt x="614" y="35"/>
                    <a:pt x="609" y="30"/>
                    <a:pt x="609" y="23"/>
                  </a:cubicBezTo>
                  <a:cubicBezTo>
                    <a:pt x="609" y="17"/>
                    <a:pt x="614" y="12"/>
                    <a:pt x="621" y="12"/>
                  </a:cubicBezTo>
                  <a:cubicBezTo>
                    <a:pt x="654" y="13"/>
                    <a:pt x="654" y="13"/>
                    <a:pt x="654" y="13"/>
                  </a:cubicBezTo>
                  <a:cubicBezTo>
                    <a:pt x="661" y="13"/>
                    <a:pt x="666" y="18"/>
                    <a:pt x="666" y="25"/>
                  </a:cubicBezTo>
                  <a:cubicBezTo>
                    <a:pt x="665" y="31"/>
                    <a:pt x="660" y="36"/>
                    <a:pt x="654" y="36"/>
                  </a:cubicBezTo>
                  <a:close/>
                  <a:moveTo>
                    <a:pt x="587" y="34"/>
                  </a:moveTo>
                  <a:cubicBezTo>
                    <a:pt x="587" y="34"/>
                    <a:pt x="586" y="34"/>
                    <a:pt x="586" y="34"/>
                  </a:cubicBezTo>
                  <a:cubicBezTo>
                    <a:pt x="553" y="34"/>
                    <a:pt x="553" y="34"/>
                    <a:pt x="553" y="34"/>
                  </a:cubicBezTo>
                  <a:cubicBezTo>
                    <a:pt x="546" y="34"/>
                    <a:pt x="541" y="28"/>
                    <a:pt x="541" y="22"/>
                  </a:cubicBezTo>
                  <a:cubicBezTo>
                    <a:pt x="542" y="16"/>
                    <a:pt x="547" y="11"/>
                    <a:pt x="553" y="11"/>
                  </a:cubicBezTo>
                  <a:cubicBezTo>
                    <a:pt x="587" y="12"/>
                    <a:pt x="587" y="12"/>
                    <a:pt x="587" y="12"/>
                  </a:cubicBezTo>
                  <a:cubicBezTo>
                    <a:pt x="593" y="12"/>
                    <a:pt x="598" y="17"/>
                    <a:pt x="598" y="23"/>
                  </a:cubicBezTo>
                  <a:cubicBezTo>
                    <a:pt x="598" y="29"/>
                    <a:pt x="593" y="34"/>
                    <a:pt x="587" y="34"/>
                  </a:cubicBezTo>
                  <a:close/>
                  <a:moveTo>
                    <a:pt x="519" y="33"/>
                  </a:moveTo>
                  <a:cubicBezTo>
                    <a:pt x="519" y="33"/>
                    <a:pt x="519" y="33"/>
                    <a:pt x="519" y="33"/>
                  </a:cubicBezTo>
                  <a:cubicBezTo>
                    <a:pt x="485" y="32"/>
                    <a:pt x="485" y="32"/>
                    <a:pt x="485" y="32"/>
                  </a:cubicBezTo>
                  <a:cubicBezTo>
                    <a:pt x="479" y="32"/>
                    <a:pt x="474" y="27"/>
                    <a:pt x="474" y="21"/>
                  </a:cubicBezTo>
                  <a:cubicBezTo>
                    <a:pt x="474" y="15"/>
                    <a:pt x="479" y="9"/>
                    <a:pt x="485" y="10"/>
                  </a:cubicBezTo>
                  <a:cubicBezTo>
                    <a:pt x="519" y="10"/>
                    <a:pt x="519" y="10"/>
                    <a:pt x="519" y="10"/>
                  </a:cubicBezTo>
                  <a:cubicBezTo>
                    <a:pt x="525" y="10"/>
                    <a:pt x="530" y="16"/>
                    <a:pt x="530" y="22"/>
                  </a:cubicBezTo>
                  <a:cubicBezTo>
                    <a:pt x="530" y="28"/>
                    <a:pt x="525" y="33"/>
                    <a:pt x="519" y="33"/>
                  </a:cubicBezTo>
                  <a:close/>
                  <a:moveTo>
                    <a:pt x="451" y="32"/>
                  </a:moveTo>
                  <a:cubicBezTo>
                    <a:pt x="451" y="32"/>
                    <a:pt x="451" y="32"/>
                    <a:pt x="451" y="32"/>
                  </a:cubicBezTo>
                  <a:cubicBezTo>
                    <a:pt x="417" y="31"/>
                    <a:pt x="417" y="31"/>
                    <a:pt x="417" y="31"/>
                  </a:cubicBezTo>
                  <a:cubicBezTo>
                    <a:pt x="411" y="31"/>
                    <a:pt x="406" y="26"/>
                    <a:pt x="406" y="19"/>
                  </a:cubicBezTo>
                  <a:cubicBezTo>
                    <a:pt x="406" y="13"/>
                    <a:pt x="411" y="8"/>
                    <a:pt x="418" y="8"/>
                  </a:cubicBezTo>
                  <a:cubicBezTo>
                    <a:pt x="452" y="9"/>
                    <a:pt x="452" y="9"/>
                    <a:pt x="452" y="9"/>
                  </a:cubicBezTo>
                  <a:cubicBezTo>
                    <a:pt x="458" y="9"/>
                    <a:pt x="463" y="14"/>
                    <a:pt x="463" y="21"/>
                  </a:cubicBezTo>
                  <a:cubicBezTo>
                    <a:pt x="463" y="27"/>
                    <a:pt x="457" y="32"/>
                    <a:pt x="451" y="32"/>
                  </a:cubicBezTo>
                  <a:close/>
                  <a:moveTo>
                    <a:pt x="384" y="30"/>
                  </a:moveTo>
                  <a:cubicBezTo>
                    <a:pt x="384" y="30"/>
                    <a:pt x="384" y="30"/>
                    <a:pt x="383" y="30"/>
                  </a:cubicBezTo>
                  <a:cubicBezTo>
                    <a:pt x="350" y="30"/>
                    <a:pt x="350" y="30"/>
                    <a:pt x="350" y="30"/>
                  </a:cubicBezTo>
                  <a:cubicBezTo>
                    <a:pt x="343" y="30"/>
                    <a:pt x="338" y="24"/>
                    <a:pt x="338" y="18"/>
                  </a:cubicBezTo>
                  <a:cubicBezTo>
                    <a:pt x="339" y="12"/>
                    <a:pt x="344" y="7"/>
                    <a:pt x="350" y="7"/>
                  </a:cubicBezTo>
                  <a:cubicBezTo>
                    <a:pt x="384" y="8"/>
                    <a:pt x="384" y="8"/>
                    <a:pt x="384" y="8"/>
                  </a:cubicBezTo>
                  <a:cubicBezTo>
                    <a:pt x="390" y="8"/>
                    <a:pt x="395" y="13"/>
                    <a:pt x="395" y="19"/>
                  </a:cubicBezTo>
                  <a:cubicBezTo>
                    <a:pt x="395" y="25"/>
                    <a:pt x="390" y="30"/>
                    <a:pt x="384" y="30"/>
                  </a:cubicBezTo>
                  <a:close/>
                  <a:moveTo>
                    <a:pt x="316" y="29"/>
                  </a:moveTo>
                  <a:cubicBezTo>
                    <a:pt x="316" y="29"/>
                    <a:pt x="316" y="29"/>
                    <a:pt x="316" y="29"/>
                  </a:cubicBezTo>
                  <a:cubicBezTo>
                    <a:pt x="282" y="28"/>
                    <a:pt x="282" y="28"/>
                    <a:pt x="282" y="28"/>
                  </a:cubicBezTo>
                  <a:cubicBezTo>
                    <a:pt x="276" y="28"/>
                    <a:pt x="271" y="23"/>
                    <a:pt x="271" y="17"/>
                  </a:cubicBezTo>
                  <a:cubicBezTo>
                    <a:pt x="271" y="11"/>
                    <a:pt x="276" y="6"/>
                    <a:pt x="282" y="6"/>
                  </a:cubicBezTo>
                  <a:cubicBezTo>
                    <a:pt x="282" y="6"/>
                    <a:pt x="282" y="6"/>
                    <a:pt x="282" y="6"/>
                  </a:cubicBezTo>
                  <a:cubicBezTo>
                    <a:pt x="316" y="6"/>
                    <a:pt x="316" y="6"/>
                    <a:pt x="316" y="6"/>
                  </a:cubicBezTo>
                  <a:cubicBezTo>
                    <a:pt x="322" y="6"/>
                    <a:pt x="327" y="12"/>
                    <a:pt x="327" y="18"/>
                  </a:cubicBezTo>
                  <a:cubicBezTo>
                    <a:pt x="327" y="24"/>
                    <a:pt x="322" y="29"/>
                    <a:pt x="316" y="29"/>
                  </a:cubicBezTo>
                  <a:close/>
                  <a:moveTo>
                    <a:pt x="248" y="28"/>
                  </a:moveTo>
                  <a:cubicBezTo>
                    <a:pt x="248" y="28"/>
                    <a:pt x="248" y="28"/>
                    <a:pt x="248" y="28"/>
                  </a:cubicBezTo>
                  <a:cubicBezTo>
                    <a:pt x="214" y="27"/>
                    <a:pt x="214" y="27"/>
                    <a:pt x="214" y="27"/>
                  </a:cubicBezTo>
                  <a:cubicBezTo>
                    <a:pt x="208" y="27"/>
                    <a:pt x="203" y="22"/>
                    <a:pt x="203" y="15"/>
                  </a:cubicBezTo>
                  <a:cubicBezTo>
                    <a:pt x="203" y="9"/>
                    <a:pt x="209" y="4"/>
                    <a:pt x="215" y="4"/>
                  </a:cubicBezTo>
                  <a:cubicBezTo>
                    <a:pt x="249" y="5"/>
                    <a:pt x="249" y="5"/>
                    <a:pt x="249" y="5"/>
                  </a:cubicBezTo>
                  <a:cubicBezTo>
                    <a:pt x="255" y="5"/>
                    <a:pt x="260" y="10"/>
                    <a:pt x="260" y="17"/>
                  </a:cubicBezTo>
                  <a:cubicBezTo>
                    <a:pt x="260" y="23"/>
                    <a:pt x="255" y="28"/>
                    <a:pt x="248" y="28"/>
                  </a:cubicBezTo>
                  <a:close/>
                  <a:moveTo>
                    <a:pt x="181" y="26"/>
                  </a:moveTo>
                  <a:cubicBezTo>
                    <a:pt x="181" y="26"/>
                    <a:pt x="181" y="26"/>
                    <a:pt x="180" y="26"/>
                  </a:cubicBezTo>
                  <a:cubicBezTo>
                    <a:pt x="147" y="26"/>
                    <a:pt x="147" y="26"/>
                    <a:pt x="147" y="26"/>
                  </a:cubicBezTo>
                  <a:cubicBezTo>
                    <a:pt x="140" y="26"/>
                    <a:pt x="135" y="20"/>
                    <a:pt x="136" y="14"/>
                  </a:cubicBezTo>
                  <a:cubicBezTo>
                    <a:pt x="136" y="8"/>
                    <a:pt x="141" y="3"/>
                    <a:pt x="147" y="3"/>
                  </a:cubicBezTo>
                  <a:cubicBezTo>
                    <a:pt x="181" y="4"/>
                    <a:pt x="181" y="4"/>
                    <a:pt x="181" y="4"/>
                  </a:cubicBezTo>
                  <a:cubicBezTo>
                    <a:pt x="187" y="4"/>
                    <a:pt x="192" y="9"/>
                    <a:pt x="192" y="15"/>
                  </a:cubicBezTo>
                  <a:cubicBezTo>
                    <a:pt x="192" y="21"/>
                    <a:pt x="187" y="26"/>
                    <a:pt x="181" y="26"/>
                  </a:cubicBezTo>
                  <a:close/>
                  <a:moveTo>
                    <a:pt x="113" y="25"/>
                  </a:moveTo>
                  <a:cubicBezTo>
                    <a:pt x="113" y="25"/>
                    <a:pt x="113" y="25"/>
                    <a:pt x="113" y="25"/>
                  </a:cubicBezTo>
                  <a:cubicBezTo>
                    <a:pt x="79" y="24"/>
                    <a:pt x="79" y="24"/>
                    <a:pt x="79" y="24"/>
                  </a:cubicBezTo>
                  <a:cubicBezTo>
                    <a:pt x="73" y="24"/>
                    <a:pt x="68" y="19"/>
                    <a:pt x="68" y="13"/>
                  </a:cubicBezTo>
                  <a:cubicBezTo>
                    <a:pt x="68" y="7"/>
                    <a:pt x="73" y="2"/>
                    <a:pt x="79" y="2"/>
                  </a:cubicBezTo>
                  <a:cubicBezTo>
                    <a:pt x="113" y="2"/>
                    <a:pt x="113" y="2"/>
                    <a:pt x="113" y="2"/>
                  </a:cubicBezTo>
                  <a:cubicBezTo>
                    <a:pt x="120" y="3"/>
                    <a:pt x="125" y="8"/>
                    <a:pt x="124" y="14"/>
                  </a:cubicBezTo>
                  <a:cubicBezTo>
                    <a:pt x="124" y="20"/>
                    <a:pt x="119" y="25"/>
                    <a:pt x="113" y="25"/>
                  </a:cubicBezTo>
                  <a:close/>
                  <a:moveTo>
                    <a:pt x="45" y="24"/>
                  </a:moveTo>
                  <a:cubicBezTo>
                    <a:pt x="45" y="24"/>
                    <a:pt x="45" y="24"/>
                    <a:pt x="45" y="24"/>
                  </a:cubicBezTo>
                  <a:cubicBezTo>
                    <a:pt x="11" y="23"/>
                    <a:pt x="11" y="23"/>
                    <a:pt x="11" y="23"/>
                  </a:cubicBezTo>
                  <a:cubicBezTo>
                    <a:pt x="5" y="23"/>
                    <a:pt x="0" y="18"/>
                    <a:pt x="0" y="12"/>
                  </a:cubicBezTo>
                  <a:cubicBezTo>
                    <a:pt x="0" y="5"/>
                    <a:pt x="5" y="0"/>
                    <a:pt x="12" y="0"/>
                  </a:cubicBezTo>
                  <a:cubicBezTo>
                    <a:pt x="12" y="0"/>
                    <a:pt x="12" y="0"/>
                    <a:pt x="12" y="0"/>
                  </a:cubicBezTo>
                  <a:cubicBezTo>
                    <a:pt x="46" y="1"/>
                    <a:pt x="46" y="1"/>
                    <a:pt x="46" y="1"/>
                  </a:cubicBezTo>
                  <a:cubicBezTo>
                    <a:pt x="52" y="1"/>
                    <a:pt x="57" y="6"/>
                    <a:pt x="57" y="13"/>
                  </a:cubicBezTo>
                  <a:cubicBezTo>
                    <a:pt x="57" y="19"/>
                    <a:pt x="52" y="24"/>
                    <a:pt x="45" y="24"/>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6" name="Google Shape;4206;p62"/>
            <p:cNvSpPr/>
            <p:nvPr/>
          </p:nvSpPr>
          <p:spPr>
            <a:xfrm>
              <a:off x="1246" y="2008"/>
              <a:ext cx="69" cy="44"/>
            </a:xfrm>
            <a:custGeom>
              <a:avLst/>
              <a:gdLst/>
              <a:ahLst/>
              <a:cxnLst/>
              <a:rect l="l" t="t" r="r" b="b"/>
              <a:pathLst>
                <a:path w="57" h="37" extrusionOk="0">
                  <a:moveTo>
                    <a:pt x="13" y="37"/>
                  </a:moveTo>
                  <a:cubicBezTo>
                    <a:pt x="8" y="37"/>
                    <a:pt x="4" y="34"/>
                    <a:pt x="2" y="30"/>
                  </a:cubicBezTo>
                  <a:cubicBezTo>
                    <a:pt x="0" y="24"/>
                    <a:pt x="3" y="17"/>
                    <a:pt x="9" y="15"/>
                  </a:cubicBezTo>
                  <a:cubicBezTo>
                    <a:pt x="14" y="13"/>
                    <a:pt x="19" y="11"/>
                    <a:pt x="24" y="9"/>
                  </a:cubicBezTo>
                  <a:cubicBezTo>
                    <a:pt x="25" y="9"/>
                    <a:pt x="25" y="9"/>
                    <a:pt x="26" y="9"/>
                  </a:cubicBezTo>
                  <a:cubicBezTo>
                    <a:pt x="27" y="8"/>
                    <a:pt x="27" y="8"/>
                    <a:pt x="27" y="8"/>
                  </a:cubicBezTo>
                  <a:cubicBezTo>
                    <a:pt x="31" y="6"/>
                    <a:pt x="35" y="4"/>
                    <a:pt x="39" y="2"/>
                  </a:cubicBezTo>
                  <a:cubicBezTo>
                    <a:pt x="45" y="0"/>
                    <a:pt x="52" y="2"/>
                    <a:pt x="54" y="8"/>
                  </a:cubicBezTo>
                  <a:cubicBezTo>
                    <a:pt x="57" y="13"/>
                    <a:pt x="55" y="20"/>
                    <a:pt x="49" y="23"/>
                  </a:cubicBezTo>
                  <a:cubicBezTo>
                    <a:pt x="45" y="25"/>
                    <a:pt x="41" y="27"/>
                    <a:pt x="37" y="28"/>
                  </a:cubicBezTo>
                  <a:cubicBezTo>
                    <a:pt x="33" y="30"/>
                    <a:pt x="33" y="30"/>
                    <a:pt x="33" y="30"/>
                  </a:cubicBezTo>
                  <a:cubicBezTo>
                    <a:pt x="33" y="30"/>
                    <a:pt x="32" y="30"/>
                    <a:pt x="31" y="31"/>
                  </a:cubicBezTo>
                  <a:cubicBezTo>
                    <a:pt x="26" y="33"/>
                    <a:pt x="22" y="35"/>
                    <a:pt x="17" y="36"/>
                  </a:cubicBezTo>
                  <a:cubicBezTo>
                    <a:pt x="15" y="37"/>
                    <a:pt x="14" y="37"/>
                    <a:pt x="13" y="37"/>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7" name="Google Shape;4207;p62"/>
            <p:cNvSpPr/>
            <p:nvPr/>
          </p:nvSpPr>
          <p:spPr>
            <a:xfrm>
              <a:off x="613" y="1113"/>
              <a:ext cx="626" cy="969"/>
            </a:xfrm>
            <a:custGeom>
              <a:avLst/>
              <a:gdLst/>
              <a:ahLst/>
              <a:cxnLst/>
              <a:rect l="l" t="t" r="r" b="b"/>
              <a:pathLst>
                <a:path w="522" h="808" extrusionOk="0">
                  <a:moveTo>
                    <a:pt x="410" y="808"/>
                  </a:moveTo>
                  <a:cubicBezTo>
                    <a:pt x="404" y="808"/>
                    <a:pt x="399" y="803"/>
                    <a:pt x="399" y="796"/>
                  </a:cubicBezTo>
                  <a:cubicBezTo>
                    <a:pt x="399" y="790"/>
                    <a:pt x="404" y="785"/>
                    <a:pt x="410" y="785"/>
                  </a:cubicBezTo>
                  <a:cubicBezTo>
                    <a:pt x="421" y="785"/>
                    <a:pt x="432" y="784"/>
                    <a:pt x="442" y="783"/>
                  </a:cubicBezTo>
                  <a:cubicBezTo>
                    <a:pt x="448" y="782"/>
                    <a:pt x="454" y="787"/>
                    <a:pt x="455" y="793"/>
                  </a:cubicBezTo>
                  <a:cubicBezTo>
                    <a:pt x="455" y="799"/>
                    <a:pt x="451" y="805"/>
                    <a:pt x="445" y="806"/>
                  </a:cubicBezTo>
                  <a:cubicBezTo>
                    <a:pt x="433" y="807"/>
                    <a:pt x="422" y="807"/>
                    <a:pt x="410" y="808"/>
                  </a:cubicBezTo>
                  <a:cubicBezTo>
                    <a:pt x="410" y="808"/>
                    <a:pt x="410" y="808"/>
                    <a:pt x="410" y="808"/>
                  </a:cubicBezTo>
                  <a:close/>
                  <a:moveTo>
                    <a:pt x="377" y="807"/>
                  </a:moveTo>
                  <a:cubicBezTo>
                    <a:pt x="376" y="807"/>
                    <a:pt x="376" y="807"/>
                    <a:pt x="376" y="807"/>
                  </a:cubicBezTo>
                  <a:cubicBezTo>
                    <a:pt x="365" y="806"/>
                    <a:pt x="353" y="804"/>
                    <a:pt x="342" y="803"/>
                  </a:cubicBezTo>
                  <a:cubicBezTo>
                    <a:pt x="336" y="802"/>
                    <a:pt x="331" y="796"/>
                    <a:pt x="332" y="790"/>
                  </a:cubicBezTo>
                  <a:cubicBezTo>
                    <a:pt x="333" y="784"/>
                    <a:pt x="339" y="779"/>
                    <a:pt x="345" y="780"/>
                  </a:cubicBezTo>
                  <a:cubicBezTo>
                    <a:pt x="356" y="782"/>
                    <a:pt x="367" y="783"/>
                    <a:pt x="378" y="784"/>
                  </a:cubicBezTo>
                  <a:cubicBezTo>
                    <a:pt x="384" y="784"/>
                    <a:pt x="388" y="790"/>
                    <a:pt x="388" y="796"/>
                  </a:cubicBezTo>
                  <a:cubicBezTo>
                    <a:pt x="388" y="802"/>
                    <a:pt x="383" y="807"/>
                    <a:pt x="377" y="807"/>
                  </a:cubicBezTo>
                  <a:close/>
                  <a:moveTo>
                    <a:pt x="476" y="801"/>
                  </a:moveTo>
                  <a:cubicBezTo>
                    <a:pt x="471" y="801"/>
                    <a:pt x="466" y="797"/>
                    <a:pt x="465" y="792"/>
                  </a:cubicBezTo>
                  <a:cubicBezTo>
                    <a:pt x="464" y="785"/>
                    <a:pt x="468" y="780"/>
                    <a:pt x="474" y="778"/>
                  </a:cubicBezTo>
                  <a:cubicBezTo>
                    <a:pt x="477" y="778"/>
                    <a:pt x="480" y="777"/>
                    <a:pt x="483" y="777"/>
                  </a:cubicBezTo>
                  <a:cubicBezTo>
                    <a:pt x="491" y="775"/>
                    <a:pt x="498" y="773"/>
                    <a:pt x="506" y="771"/>
                  </a:cubicBezTo>
                  <a:cubicBezTo>
                    <a:pt x="512" y="769"/>
                    <a:pt x="518" y="773"/>
                    <a:pt x="520" y="779"/>
                  </a:cubicBezTo>
                  <a:cubicBezTo>
                    <a:pt x="522" y="785"/>
                    <a:pt x="518" y="791"/>
                    <a:pt x="512" y="793"/>
                  </a:cubicBezTo>
                  <a:cubicBezTo>
                    <a:pt x="504" y="795"/>
                    <a:pt x="496" y="797"/>
                    <a:pt x="488" y="799"/>
                  </a:cubicBezTo>
                  <a:cubicBezTo>
                    <a:pt x="485" y="799"/>
                    <a:pt x="482" y="800"/>
                    <a:pt x="479" y="801"/>
                  </a:cubicBezTo>
                  <a:cubicBezTo>
                    <a:pt x="478" y="801"/>
                    <a:pt x="477" y="801"/>
                    <a:pt x="476" y="801"/>
                  </a:cubicBezTo>
                  <a:close/>
                  <a:moveTo>
                    <a:pt x="311" y="796"/>
                  </a:moveTo>
                  <a:cubicBezTo>
                    <a:pt x="310" y="796"/>
                    <a:pt x="309" y="796"/>
                    <a:pt x="308" y="796"/>
                  </a:cubicBezTo>
                  <a:cubicBezTo>
                    <a:pt x="297" y="793"/>
                    <a:pt x="286" y="790"/>
                    <a:pt x="275" y="786"/>
                  </a:cubicBezTo>
                  <a:cubicBezTo>
                    <a:pt x="269" y="784"/>
                    <a:pt x="266" y="778"/>
                    <a:pt x="268" y="772"/>
                  </a:cubicBezTo>
                  <a:cubicBezTo>
                    <a:pt x="270" y="766"/>
                    <a:pt x="276" y="763"/>
                    <a:pt x="282" y="765"/>
                  </a:cubicBezTo>
                  <a:cubicBezTo>
                    <a:pt x="293" y="768"/>
                    <a:pt x="303" y="771"/>
                    <a:pt x="314" y="774"/>
                  </a:cubicBezTo>
                  <a:cubicBezTo>
                    <a:pt x="320" y="775"/>
                    <a:pt x="323" y="782"/>
                    <a:pt x="322" y="788"/>
                  </a:cubicBezTo>
                  <a:cubicBezTo>
                    <a:pt x="321" y="793"/>
                    <a:pt x="316" y="796"/>
                    <a:pt x="311" y="796"/>
                  </a:cubicBezTo>
                  <a:close/>
                  <a:moveTo>
                    <a:pt x="248" y="775"/>
                  </a:moveTo>
                  <a:cubicBezTo>
                    <a:pt x="246" y="775"/>
                    <a:pt x="245" y="775"/>
                    <a:pt x="243" y="774"/>
                  </a:cubicBezTo>
                  <a:cubicBezTo>
                    <a:pt x="233" y="769"/>
                    <a:pt x="222" y="764"/>
                    <a:pt x="212" y="759"/>
                  </a:cubicBezTo>
                  <a:cubicBezTo>
                    <a:pt x="207" y="756"/>
                    <a:pt x="205" y="749"/>
                    <a:pt x="208" y="744"/>
                  </a:cubicBezTo>
                  <a:cubicBezTo>
                    <a:pt x="211" y="738"/>
                    <a:pt x="218" y="736"/>
                    <a:pt x="223" y="739"/>
                  </a:cubicBezTo>
                  <a:cubicBezTo>
                    <a:pt x="233" y="744"/>
                    <a:pt x="242" y="749"/>
                    <a:pt x="252" y="753"/>
                  </a:cubicBezTo>
                  <a:cubicBezTo>
                    <a:pt x="258" y="756"/>
                    <a:pt x="261" y="762"/>
                    <a:pt x="258" y="768"/>
                  </a:cubicBezTo>
                  <a:cubicBezTo>
                    <a:pt x="256" y="772"/>
                    <a:pt x="252" y="775"/>
                    <a:pt x="248" y="775"/>
                  </a:cubicBezTo>
                  <a:close/>
                  <a:moveTo>
                    <a:pt x="189" y="743"/>
                  </a:moveTo>
                  <a:cubicBezTo>
                    <a:pt x="187" y="743"/>
                    <a:pt x="185" y="743"/>
                    <a:pt x="183" y="741"/>
                  </a:cubicBezTo>
                  <a:cubicBezTo>
                    <a:pt x="178" y="738"/>
                    <a:pt x="173" y="734"/>
                    <a:pt x="168" y="731"/>
                  </a:cubicBezTo>
                  <a:cubicBezTo>
                    <a:pt x="164" y="728"/>
                    <a:pt x="159" y="725"/>
                    <a:pt x="155" y="721"/>
                  </a:cubicBezTo>
                  <a:cubicBezTo>
                    <a:pt x="150" y="717"/>
                    <a:pt x="149" y="710"/>
                    <a:pt x="153" y="705"/>
                  </a:cubicBezTo>
                  <a:cubicBezTo>
                    <a:pt x="157" y="700"/>
                    <a:pt x="164" y="699"/>
                    <a:pt x="169" y="703"/>
                  </a:cubicBezTo>
                  <a:cubicBezTo>
                    <a:pt x="173" y="706"/>
                    <a:pt x="177" y="710"/>
                    <a:pt x="181" y="713"/>
                  </a:cubicBezTo>
                  <a:cubicBezTo>
                    <a:pt x="186" y="716"/>
                    <a:pt x="191" y="719"/>
                    <a:pt x="195" y="722"/>
                  </a:cubicBezTo>
                  <a:cubicBezTo>
                    <a:pt x="201" y="726"/>
                    <a:pt x="202" y="733"/>
                    <a:pt x="199" y="738"/>
                  </a:cubicBezTo>
                  <a:cubicBezTo>
                    <a:pt x="196" y="741"/>
                    <a:pt x="193" y="743"/>
                    <a:pt x="189" y="743"/>
                  </a:cubicBezTo>
                  <a:close/>
                  <a:moveTo>
                    <a:pt x="137" y="702"/>
                  </a:moveTo>
                  <a:cubicBezTo>
                    <a:pt x="134" y="702"/>
                    <a:pt x="131" y="701"/>
                    <a:pt x="129" y="699"/>
                  </a:cubicBezTo>
                  <a:cubicBezTo>
                    <a:pt x="121" y="691"/>
                    <a:pt x="112" y="683"/>
                    <a:pt x="105" y="674"/>
                  </a:cubicBezTo>
                  <a:cubicBezTo>
                    <a:pt x="101" y="670"/>
                    <a:pt x="101" y="663"/>
                    <a:pt x="106" y="658"/>
                  </a:cubicBezTo>
                  <a:cubicBezTo>
                    <a:pt x="110" y="654"/>
                    <a:pt x="117" y="655"/>
                    <a:pt x="122" y="659"/>
                  </a:cubicBezTo>
                  <a:cubicBezTo>
                    <a:pt x="129" y="667"/>
                    <a:pt x="136" y="675"/>
                    <a:pt x="144" y="682"/>
                  </a:cubicBezTo>
                  <a:cubicBezTo>
                    <a:pt x="149" y="687"/>
                    <a:pt x="149" y="694"/>
                    <a:pt x="145" y="698"/>
                  </a:cubicBezTo>
                  <a:cubicBezTo>
                    <a:pt x="143" y="701"/>
                    <a:pt x="140" y="702"/>
                    <a:pt x="137" y="702"/>
                  </a:cubicBezTo>
                  <a:close/>
                  <a:moveTo>
                    <a:pt x="92" y="652"/>
                  </a:moveTo>
                  <a:cubicBezTo>
                    <a:pt x="88" y="652"/>
                    <a:pt x="85" y="651"/>
                    <a:pt x="83" y="648"/>
                  </a:cubicBezTo>
                  <a:cubicBezTo>
                    <a:pt x="76" y="639"/>
                    <a:pt x="69" y="629"/>
                    <a:pt x="63" y="620"/>
                  </a:cubicBezTo>
                  <a:cubicBezTo>
                    <a:pt x="60" y="614"/>
                    <a:pt x="61" y="607"/>
                    <a:pt x="67" y="604"/>
                  </a:cubicBezTo>
                  <a:cubicBezTo>
                    <a:pt x="72" y="601"/>
                    <a:pt x="79" y="602"/>
                    <a:pt x="82" y="608"/>
                  </a:cubicBezTo>
                  <a:cubicBezTo>
                    <a:pt x="88" y="617"/>
                    <a:pt x="94" y="626"/>
                    <a:pt x="101" y="634"/>
                  </a:cubicBezTo>
                  <a:cubicBezTo>
                    <a:pt x="105" y="639"/>
                    <a:pt x="104" y="646"/>
                    <a:pt x="99" y="650"/>
                  </a:cubicBezTo>
                  <a:cubicBezTo>
                    <a:pt x="97" y="652"/>
                    <a:pt x="94" y="652"/>
                    <a:pt x="92" y="652"/>
                  </a:cubicBezTo>
                  <a:close/>
                  <a:moveTo>
                    <a:pt x="56" y="596"/>
                  </a:moveTo>
                  <a:cubicBezTo>
                    <a:pt x="52" y="596"/>
                    <a:pt x="48" y="594"/>
                    <a:pt x="46" y="590"/>
                  </a:cubicBezTo>
                  <a:cubicBezTo>
                    <a:pt x="41" y="580"/>
                    <a:pt x="36" y="569"/>
                    <a:pt x="32" y="559"/>
                  </a:cubicBezTo>
                  <a:cubicBezTo>
                    <a:pt x="29" y="553"/>
                    <a:pt x="32" y="546"/>
                    <a:pt x="38" y="544"/>
                  </a:cubicBezTo>
                  <a:cubicBezTo>
                    <a:pt x="43" y="542"/>
                    <a:pt x="50" y="544"/>
                    <a:pt x="52" y="550"/>
                  </a:cubicBezTo>
                  <a:cubicBezTo>
                    <a:pt x="57" y="560"/>
                    <a:pt x="61" y="570"/>
                    <a:pt x="66" y="579"/>
                  </a:cubicBezTo>
                  <a:cubicBezTo>
                    <a:pt x="69" y="585"/>
                    <a:pt x="67" y="592"/>
                    <a:pt x="61" y="595"/>
                  </a:cubicBezTo>
                  <a:cubicBezTo>
                    <a:pt x="60" y="596"/>
                    <a:pt x="58" y="596"/>
                    <a:pt x="56" y="596"/>
                  </a:cubicBezTo>
                  <a:close/>
                  <a:moveTo>
                    <a:pt x="31" y="534"/>
                  </a:moveTo>
                  <a:cubicBezTo>
                    <a:pt x="26" y="534"/>
                    <a:pt x="21" y="531"/>
                    <a:pt x="20" y="527"/>
                  </a:cubicBezTo>
                  <a:cubicBezTo>
                    <a:pt x="16" y="516"/>
                    <a:pt x="13" y="505"/>
                    <a:pt x="11" y="493"/>
                  </a:cubicBezTo>
                  <a:cubicBezTo>
                    <a:pt x="9" y="487"/>
                    <a:pt x="13" y="481"/>
                    <a:pt x="19" y="480"/>
                  </a:cubicBezTo>
                  <a:cubicBezTo>
                    <a:pt x="25" y="478"/>
                    <a:pt x="31" y="482"/>
                    <a:pt x="33" y="488"/>
                  </a:cubicBezTo>
                  <a:cubicBezTo>
                    <a:pt x="35" y="499"/>
                    <a:pt x="38" y="509"/>
                    <a:pt x="41" y="520"/>
                  </a:cubicBezTo>
                  <a:cubicBezTo>
                    <a:pt x="43" y="526"/>
                    <a:pt x="40" y="532"/>
                    <a:pt x="34" y="534"/>
                  </a:cubicBezTo>
                  <a:cubicBezTo>
                    <a:pt x="33" y="534"/>
                    <a:pt x="32" y="534"/>
                    <a:pt x="31" y="534"/>
                  </a:cubicBezTo>
                  <a:close/>
                  <a:moveTo>
                    <a:pt x="16" y="469"/>
                  </a:moveTo>
                  <a:cubicBezTo>
                    <a:pt x="10" y="469"/>
                    <a:pt x="5" y="465"/>
                    <a:pt x="4" y="460"/>
                  </a:cubicBezTo>
                  <a:cubicBezTo>
                    <a:pt x="3" y="448"/>
                    <a:pt x="2" y="437"/>
                    <a:pt x="1" y="425"/>
                  </a:cubicBezTo>
                  <a:cubicBezTo>
                    <a:pt x="1" y="419"/>
                    <a:pt x="5" y="414"/>
                    <a:pt x="12" y="414"/>
                  </a:cubicBezTo>
                  <a:cubicBezTo>
                    <a:pt x="18" y="413"/>
                    <a:pt x="23" y="418"/>
                    <a:pt x="24" y="424"/>
                  </a:cubicBezTo>
                  <a:cubicBezTo>
                    <a:pt x="24" y="435"/>
                    <a:pt x="25" y="446"/>
                    <a:pt x="27" y="456"/>
                  </a:cubicBezTo>
                  <a:cubicBezTo>
                    <a:pt x="28" y="463"/>
                    <a:pt x="23" y="468"/>
                    <a:pt x="17" y="469"/>
                  </a:cubicBezTo>
                  <a:cubicBezTo>
                    <a:pt x="17" y="469"/>
                    <a:pt x="16" y="469"/>
                    <a:pt x="16" y="469"/>
                  </a:cubicBezTo>
                  <a:close/>
                  <a:moveTo>
                    <a:pt x="12" y="403"/>
                  </a:moveTo>
                  <a:cubicBezTo>
                    <a:pt x="12" y="403"/>
                    <a:pt x="12" y="403"/>
                    <a:pt x="12" y="403"/>
                  </a:cubicBezTo>
                  <a:cubicBezTo>
                    <a:pt x="5" y="403"/>
                    <a:pt x="0" y="397"/>
                    <a:pt x="1" y="391"/>
                  </a:cubicBezTo>
                  <a:cubicBezTo>
                    <a:pt x="1" y="380"/>
                    <a:pt x="2" y="368"/>
                    <a:pt x="3" y="357"/>
                  </a:cubicBezTo>
                  <a:cubicBezTo>
                    <a:pt x="4" y="351"/>
                    <a:pt x="9" y="346"/>
                    <a:pt x="16" y="347"/>
                  </a:cubicBezTo>
                  <a:cubicBezTo>
                    <a:pt x="22" y="348"/>
                    <a:pt x="26" y="353"/>
                    <a:pt x="26" y="359"/>
                  </a:cubicBezTo>
                  <a:cubicBezTo>
                    <a:pt x="24" y="370"/>
                    <a:pt x="24" y="381"/>
                    <a:pt x="23" y="392"/>
                  </a:cubicBezTo>
                  <a:cubicBezTo>
                    <a:pt x="23" y="398"/>
                    <a:pt x="18" y="403"/>
                    <a:pt x="12" y="403"/>
                  </a:cubicBezTo>
                  <a:close/>
                  <a:moveTo>
                    <a:pt x="19" y="337"/>
                  </a:moveTo>
                  <a:cubicBezTo>
                    <a:pt x="19" y="337"/>
                    <a:pt x="18" y="336"/>
                    <a:pt x="17" y="336"/>
                  </a:cubicBezTo>
                  <a:cubicBezTo>
                    <a:pt x="11" y="335"/>
                    <a:pt x="7" y="329"/>
                    <a:pt x="8" y="323"/>
                  </a:cubicBezTo>
                  <a:cubicBezTo>
                    <a:pt x="11" y="312"/>
                    <a:pt x="13" y="301"/>
                    <a:pt x="16" y="290"/>
                  </a:cubicBezTo>
                  <a:cubicBezTo>
                    <a:pt x="18" y="284"/>
                    <a:pt x="25" y="280"/>
                    <a:pt x="31" y="282"/>
                  </a:cubicBezTo>
                  <a:cubicBezTo>
                    <a:pt x="37" y="284"/>
                    <a:pt x="40" y="290"/>
                    <a:pt x="38" y="296"/>
                  </a:cubicBezTo>
                  <a:cubicBezTo>
                    <a:pt x="35" y="306"/>
                    <a:pt x="33" y="317"/>
                    <a:pt x="31" y="327"/>
                  </a:cubicBezTo>
                  <a:cubicBezTo>
                    <a:pt x="29" y="333"/>
                    <a:pt x="25" y="337"/>
                    <a:pt x="19" y="337"/>
                  </a:cubicBezTo>
                  <a:close/>
                  <a:moveTo>
                    <a:pt x="38" y="272"/>
                  </a:moveTo>
                  <a:cubicBezTo>
                    <a:pt x="37" y="272"/>
                    <a:pt x="35" y="272"/>
                    <a:pt x="34" y="272"/>
                  </a:cubicBezTo>
                  <a:cubicBezTo>
                    <a:pt x="28" y="269"/>
                    <a:pt x="25" y="263"/>
                    <a:pt x="27" y="257"/>
                  </a:cubicBezTo>
                  <a:cubicBezTo>
                    <a:pt x="32" y="246"/>
                    <a:pt x="36" y="236"/>
                    <a:pt x="41" y="226"/>
                  </a:cubicBezTo>
                  <a:cubicBezTo>
                    <a:pt x="44" y="220"/>
                    <a:pt x="51" y="218"/>
                    <a:pt x="56" y="220"/>
                  </a:cubicBezTo>
                  <a:cubicBezTo>
                    <a:pt x="62" y="223"/>
                    <a:pt x="64" y="230"/>
                    <a:pt x="62" y="236"/>
                  </a:cubicBezTo>
                  <a:cubicBezTo>
                    <a:pt x="57" y="245"/>
                    <a:pt x="53" y="255"/>
                    <a:pt x="49" y="265"/>
                  </a:cubicBezTo>
                  <a:cubicBezTo>
                    <a:pt x="47" y="270"/>
                    <a:pt x="43" y="272"/>
                    <a:pt x="38" y="272"/>
                  </a:cubicBezTo>
                  <a:close/>
                  <a:moveTo>
                    <a:pt x="67" y="213"/>
                  </a:moveTo>
                  <a:cubicBezTo>
                    <a:pt x="65" y="213"/>
                    <a:pt x="63" y="212"/>
                    <a:pt x="61" y="211"/>
                  </a:cubicBezTo>
                  <a:cubicBezTo>
                    <a:pt x="56" y="208"/>
                    <a:pt x="54" y="201"/>
                    <a:pt x="58" y="195"/>
                  </a:cubicBezTo>
                  <a:cubicBezTo>
                    <a:pt x="63" y="186"/>
                    <a:pt x="70" y="176"/>
                    <a:pt x="76" y="167"/>
                  </a:cubicBezTo>
                  <a:cubicBezTo>
                    <a:pt x="80" y="162"/>
                    <a:pt x="87" y="160"/>
                    <a:pt x="92" y="164"/>
                  </a:cubicBezTo>
                  <a:cubicBezTo>
                    <a:pt x="97" y="168"/>
                    <a:pt x="98" y="175"/>
                    <a:pt x="95" y="180"/>
                  </a:cubicBezTo>
                  <a:cubicBezTo>
                    <a:pt x="89" y="189"/>
                    <a:pt x="83" y="198"/>
                    <a:pt x="77" y="207"/>
                  </a:cubicBezTo>
                  <a:cubicBezTo>
                    <a:pt x="75" y="211"/>
                    <a:pt x="71" y="213"/>
                    <a:pt x="67" y="213"/>
                  </a:cubicBezTo>
                  <a:close/>
                  <a:moveTo>
                    <a:pt x="106" y="158"/>
                  </a:moveTo>
                  <a:cubicBezTo>
                    <a:pt x="104" y="158"/>
                    <a:pt x="101" y="157"/>
                    <a:pt x="99" y="156"/>
                  </a:cubicBezTo>
                  <a:cubicBezTo>
                    <a:pt x="94" y="152"/>
                    <a:pt x="94" y="144"/>
                    <a:pt x="98" y="140"/>
                  </a:cubicBezTo>
                  <a:cubicBezTo>
                    <a:pt x="105" y="131"/>
                    <a:pt x="113" y="122"/>
                    <a:pt x="121" y="114"/>
                  </a:cubicBezTo>
                  <a:cubicBezTo>
                    <a:pt x="125" y="110"/>
                    <a:pt x="133" y="110"/>
                    <a:pt x="137" y="115"/>
                  </a:cubicBezTo>
                  <a:cubicBezTo>
                    <a:pt x="141" y="119"/>
                    <a:pt x="141" y="126"/>
                    <a:pt x="137" y="131"/>
                  </a:cubicBezTo>
                  <a:cubicBezTo>
                    <a:pt x="129" y="138"/>
                    <a:pt x="122" y="146"/>
                    <a:pt x="115" y="154"/>
                  </a:cubicBezTo>
                  <a:cubicBezTo>
                    <a:pt x="113" y="157"/>
                    <a:pt x="109" y="158"/>
                    <a:pt x="106" y="158"/>
                  </a:cubicBezTo>
                  <a:close/>
                  <a:moveTo>
                    <a:pt x="154" y="111"/>
                  </a:moveTo>
                  <a:cubicBezTo>
                    <a:pt x="150" y="111"/>
                    <a:pt x="147" y="110"/>
                    <a:pt x="145" y="107"/>
                  </a:cubicBezTo>
                  <a:cubicBezTo>
                    <a:pt x="141" y="103"/>
                    <a:pt x="142" y="95"/>
                    <a:pt x="146" y="91"/>
                  </a:cubicBezTo>
                  <a:cubicBezTo>
                    <a:pt x="155" y="84"/>
                    <a:pt x="164" y="77"/>
                    <a:pt x="174" y="71"/>
                  </a:cubicBezTo>
                  <a:cubicBezTo>
                    <a:pt x="179" y="67"/>
                    <a:pt x="186" y="68"/>
                    <a:pt x="190" y="73"/>
                  </a:cubicBezTo>
                  <a:cubicBezTo>
                    <a:pt x="193" y="79"/>
                    <a:pt x="192" y="86"/>
                    <a:pt x="187" y="89"/>
                  </a:cubicBezTo>
                  <a:cubicBezTo>
                    <a:pt x="178" y="95"/>
                    <a:pt x="169" y="102"/>
                    <a:pt x="161" y="109"/>
                  </a:cubicBezTo>
                  <a:cubicBezTo>
                    <a:pt x="159" y="111"/>
                    <a:pt x="156" y="111"/>
                    <a:pt x="154" y="111"/>
                  </a:cubicBezTo>
                  <a:close/>
                  <a:moveTo>
                    <a:pt x="208" y="73"/>
                  </a:moveTo>
                  <a:cubicBezTo>
                    <a:pt x="205" y="73"/>
                    <a:pt x="201" y="71"/>
                    <a:pt x="199" y="68"/>
                  </a:cubicBezTo>
                  <a:cubicBezTo>
                    <a:pt x="195" y="62"/>
                    <a:pt x="197" y="55"/>
                    <a:pt x="203" y="52"/>
                  </a:cubicBezTo>
                  <a:cubicBezTo>
                    <a:pt x="213" y="46"/>
                    <a:pt x="223" y="41"/>
                    <a:pt x="233" y="36"/>
                  </a:cubicBezTo>
                  <a:cubicBezTo>
                    <a:pt x="239" y="34"/>
                    <a:pt x="246" y="36"/>
                    <a:pt x="248" y="42"/>
                  </a:cubicBezTo>
                  <a:cubicBezTo>
                    <a:pt x="251" y="47"/>
                    <a:pt x="249" y="54"/>
                    <a:pt x="243" y="57"/>
                  </a:cubicBezTo>
                  <a:cubicBezTo>
                    <a:pt x="233" y="61"/>
                    <a:pt x="223" y="66"/>
                    <a:pt x="214" y="72"/>
                  </a:cubicBezTo>
                  <a:cubicBezTo>
                    <a:pt x="212" y="73"/>
                    <a:pt x="210" y="73"/>
                    <a:pt x="208" y="73"/>
                  </a:cubicBezTo>
                  <a:close/>
                  <a:moveTo>
                    <a:pt x="269" y="45"/>
                  </a:moveTo>
                  <a:cubicBezTo>
                    <a:pt x="264" y="45"/>
                    <a:pt x="260" y="42"/>
                    <a:pt x="258" y="38"/>
                  </a:cubicBezTo>
                  <a:cubicBezTo>
                    <a:pt x="256" y="32"/>
                    <a:pt x="259" y="25"/>
                    <a:pt x="265" y="23"/>
                  </a:cubicBezTo>
                  <a:cubicBezTo>
                    <a:pt x="276" y="19"/>
                    <a:pt x="287" y="16"/>
                    <a:pt x="298" y="13"/>
                  </a:cubicBezTo>
                  <a:cubicBezTo>
                    <a:pt x="304" y="11"/>
                    <a:pt x="310" y="15"/>
                    <a:pt x="312" y="21"/>
                  </a:cubicBezTo>
                  <a:cubicBezTo>
                    <a:pt x="313" y="27"/>
                    <a:pt x="310" y="33"/>
                    <a:pt x="304" y="34"/>
                  </a:cubicBezTo>
                  <a:cubicBezTo>
                    <a:pt x="293" y="37"/>
                    <a:pt x="283" y="41"/>
                    <a:pt x="273" y="44"/>
                  </a:cubicBezTo>
                  <a:cubicBezTo>
                    <a:pt x="271" y="45"/>
                    <a:pt x="270" y="45"/>
                    <a:pt x="269" y="45"/>
                  </a:cubicBezTo>
                  <a:close/>
                  <a:moveTo>
                    <a:pt x="333" y="27"/>
                  </a:moveTo>
                  <a:cubicBezTo>
                    <a:pt x="328" y="27"/>
                    <a:pt x="323" y="24"/>
                    <a:pt x="322" y="18"/>
                  </a:cubicBezTo>
                  <a:cubicBezTo>
                    <a:pt x="321" y="12"/>
                    <a:pt x="325" y="6"/>
                    <a:pt x="331" y="5"/>
                  </a:cubicBezTo>
                  <a:cubicBezTo>
                    <a:pt x="342" y="3"/>
                    <a:pt x="354" y="1"/>
                    <a:pt x="365" y="0"/>
                  </a:cubicBezTo>
                  <a:cubicBezTo>
                    <a:pt x="371" y="0"/>
                    <a:pt x="377" y="4"/>
                    <a:pt x="378" y="10"/>
                  </a:cubicBezTo>
                  <a:cubicBezTo>
                    <a:pt x="378" y="17"/>
                    <a:pt x="374" y="22"/>
                    <a:pt x="367" y="23"/>
                  </a:cubicBezTo>
                  <a:cubicBezTo>
                    <a:pt x="357" y="24"/>
                    <a:pt x="346" y="25"/>
                    <a:pt x="335" y="27"/>
                  </a:cubicBezTo>
                  <a:cubicBezTo>
                    <a:pt x="335" y="27"/>
                    <a:pt x="334" y="27"/>
                    <a:pt x="333" y="27"/>
                  </a:cubicBezTo>
                  <a:close/>
                </a:path>
              </a:pathLst>
            </a:custGeom>
            <a:solidFill>
              <a:srgbClr val="DCDBDB"/>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8" name="Google Shape;4208;p62"/>
            <p:cNvSpPr/>
            <p:nvPr/>
          </p:nvSpPr>
          <p:spPr>
            <a:xfrm>
              <a:off x="1461" y="1303"/>
              <a:ext cx="54" cy="62"/>
            </a:xfrm>
            <a:custGeom>
              <a:avLst/>
              <a:gdLst/>
              <a:ahLst/>
              <a:cxnLst/>
              <a:rect l="l" t="t" r="r" b="b"/>
              <a:pathLst>
                <a:path w="45" h="52" extrusionOk="0">
                  <a:moveTo>
                    <a:pt x="32" y="52"/>
                  </a:moveTo>
                  <a:cubicBezTo>
                    <a:pt x="29" y="52"/>
                    <a:pt x="25" y="50"/>
                    <a:pt x="23" y="47"/>
                  </a:cubicBezTo>
                  <a:cubicBezTo>
                    <a:pt x="14" y="33"/>
                    <a:pt x="14" y="33"/>
                    <a:pt x="14" y="33"/>
                  </a:cubicBezTo>
                  <a:cubicBezTo>
                    <a:pt x="14" y="33"/>
                    <a:pt x="13" y="33"/>
                    <a:pt x="13" y="33"/>
                  </a:cubicBezTo>
                  <a:cubicBezTo>
                    <a:pt x="10" y="28"/>
                    <a:pt x="7" y="24"/>
                    <a:pt x="4" y="19"/>
                  </a:cubicBezTo>
                  <a:cubicBezTo>
                    <a:pt x="0" y="14"/>
                    <a:pt x="1" y="7"/>
                    <a:pt x="6" y="3"/>
                  </a:cubicBezTo>
                  <a:cubicBezTo>
                    <a:pt x="11" y="0"/>
                    <a:pt x="18" y="1"/>
                    <a:pt x="22" y="6"/>
                  </a:cubicBezTo>
                  <a:cubicBezTo>
                    <a:pt x="25" y="10"/>
                    <a:pt x="29" y="15"/>
                    <a:pt x="32" y="19"/>
                  </a:cubicBezTo>
                  <a:cubicBezTo>
                    <a:pt x="32" y="20"/>
                    <a:pt x="32" y="20"/>
                    <a:pt x="32" y="20"/>
                  </a:cubicBezTo>
                  <a:cubicBezTo>
                    <a:pt x="42" y="34"/>
                    <a:pt x="42" y="34"/>
                    <a:pt x="42" y="34"/>
                  </a:cubicBezTo>
                  <a:cubicBezTo>
                    <a:pt x="45" y="39"/>
                    <a:pt x="44" y="46"/>
                    <a:pt x="39" y="50"/>
                  </a:cubicBezTo>
                  <a:cubicBezTo>
                    <a:pt x="37" y="51"/>
                    <a:pt x="35" y="52"/>
                    <a:pt x="32" y="52"/>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09" name="Google Shape;4209;p62"/>
            <p:cNvSpPr/>
            <p:nvPr/>
          </p:nvSpPr>
          <p:spPr>
            <a:xfrm>
              <a:off x="888" y="1369"/>
              <a:ext cx="1327" cy="1259"/>
            </a:xfrm>
            <a:custGeom>
              <a:avLst/>
              <a:gdLst/>
              <a:ahLst/>
              <a:cxnLst/>
              <a:rect l="l" t="t" r="r" b="b"/>
              <a:pathLst>
                <a:path w="1107" h="1050" extrusionOk="0">
                  <a:moveTo>
                    <a:pt x="939" y="1050"/>
                  </a:moveTo>
                  <a:cubicBezTo>
                    <a:pt x="928" y="1050"/>
                    <a:pt x="917" y="1049"/>
                    <a:pt x="906" y="1047"/>
                  </a:cubicBezTo>
                  <a:cubicBezTo>
                    <a:pt x="899" y="1045"/>
                    <a:pt x="895" y="1039"/>
                    <a:pt x="897" y="1033"/>
                  </a:cubicBezTo>
                  <a:cubicBezTo>
                    <a:pt x="898" y="1027"/>
                    <a:pt x="904" y="1023"/>
                    <a:pt x="910" y="1024"/>
                  </a:cubicBezTo>
                  <a:cubicBezTo>
                    <a:pt x="919" y="1026"/>
                    <a:pt x="929" y="1027"/>
                    <a:pt x="939" y="1027"/>
                  </a:cubicBezTo>
                  <a:cubicBezTo>
                    <a:pt x="940" y="1027"/>
                    <a:pt x="940" y="1027"/>
                    <a:pt x="941" y="1027"/>
                  </a:cubicBezTo>
                  <a:cubicBezTo>
                    <a:pt x="941" y="1027"/>
                    <a:pt x="941" y="1027"/>
                    <a:pt x="941" y="1027"/>
                  </a:cubicBezTo>
                  <a:cubicBezTo>
                    <a:pt x="948" y="1027"/>
                    <a:pt x="953" y="1032"/>
                    <a:pt x="953" y="1038"/>
                  </a:cubicBezTo>
                  <a:cubicBezTo>
                    <a:pt x="953" y="1045"/>
                    <a:pt x="948" y="1050"/>
                    <a:pt x="942" y="1050"/>
                  </a:cubicBezTo>
                  <a:cubicBezTo>
                    <a:pt x="941" y="1050"/>
                    <a:pt x="940" y="1050"/>
                    <a:pt x="939" y="1050"/>
                  </a:cubicBezTo>
                  <a:close/>
                  <a:moveTo>
                    <a:pt x="975" y="1046"/>
                  </a:moveTo>
                  <a:cubicBezTo>
                    <a:pt x="970" y="1046"/>
                    <a:pt x="965" y="1042"/>
                    <a:pt x="964" y="1037"/>
                  </a:cubicBezTo>
                  <a:cubicBezTo>
                    <a:pt x="963" y="1031"/>
                    <a:pt x="966" y="1025"/>
                    <a:pt x="972" y="1023"/>
                  </a:cubicBezTo>
                  <a:cubicBezTo>
                    <a:pt x="983" y="1021"/>
                    <a:pt x="993" y="1017"/>
                    <a:pt x="1002" y="1013"/>
                  </a:cubicBezTo>
                  <a:cubicBezTo>
                    <a:pt x="1008" y="1010"/>
                    <a:pt x="1014" y="1013"/>
                    <a:pt x="1017" y="1018"/>
                  </a:cubicBezTo>
                  <a:cubicBezTo>
                    <a:pt x="1020" y="1024"/>
                    <a:pt x="1017" y="1031"/>
                    <a:pt x="1012" y="1033"/>
                  </a:cubicBezTo>
                  <a:cubicBezTo>
                    <a:pt x="1001" y="1039"/>
                    <a:pt x="989" y="1043"/>
                    <a:pt x="978" y="1045"/>
                  </a:cubicBezTo>
                  <a:cubicBezTo>
                    <a:pt x="977" y="1046"/>
                    <a:pt x="976" y="1046"/>
                    <a:pt x="975" y="1046"/>
                  </a:cubicBezTo>
                  <a:close/>
                  <a:moveTo>
                    <a:pt x="876" y="1037"/>
                  </a:moveTo>
                  <a:cubicBezTo>
                    <a:pt x="874" y="1037"/>
                    <a:pt x="873" y="1036"/>
                    <a:pt x="871" y="1036"/>
                  </a:cubicBezTo>
                  <a:cubicBezTo>
                    <a:pt x="868" y="1034"/>
                    <a:pt x="865" y="1033"/>
                    <a:pt x="862" y="1031"/>
                  </a:cubicBezTo>
                  <a:cubicBezTo>
                    <a:pt x="862" y="1031"/>
                    <a:pt x="861" y="1031"/>
                    <a:pt x="840" y="1019"/>
                  </a:cubicBezTo>
                  <a:cubicBezTo>
                    <a:pt x="835" y="1016"/>
                    <a:pt x="833" y="1009"/>
                    <a:pt x="836" y="1004"/>
                  </a:cubicBezTo>
                  <a:cubicBezTo>
                    <a:pt x="839" y="998"/>
                    <a:pt x="845" y="996"/>
                    <a:pt x="851" y="999"/>
                  </a:cubicBezTo>
                  <a:cubicBezTo>
                    <a:pt x="869" y="1009"/>
                    <a:pt x="872" y="1011"/>
                    <a:pt x="872" y="1011"/>
                  </a:cubicBezTo>
                  <a:cubicBezTo>
                    <a:pt x="875" y="1012"/>
                    <a:pt x="878" y="1014"/>
                    <a:pt x="880" y="1015"/>
                  </a:cubicBezTo>
                  <a:cubicBezTo>
                    <a:pt x="886" y="1017"/>
                    <a:pt x="889" y="1024"/>
                    <a:pt x="886" y="1030"/>
                  </a:cubicBezTo>
                  <a:cubicBezTo>
                    <a:pt x="884" y="1034"/>
                    <a:pt x="880" y="1037"/>
                    <a:pt x="876" y="1037"/>
                  </a:cubicBezTo>
                  <a:close/>
                  <a:moveTo>
                    <a:pt x="1036" y="1017"/>
                  </a:moveTo>
                  <a:cubicBezTo>
                    <a:pt x="1032" y="1017"/>
                    <a:pt x="1029" y="1015"/>
                    <a:pt x="1027" y="1012"/>
                  </a:cubicBezTo>
                  <a:cubicBezTo>
                    <a:pt x="1023" y="1007"/>
                    <a:pt x="1024" y="1000"/>
                    <a:pt x="1029" y="996"/>
                  </a:cubicBezTo>
                  <a:cubicBezTo>
                    <a:pt x="1037" y="990"/>
                    <a:pt x="1044" y="983"/>
                    <a:pt x="1051" y="974"/>
                  </a:cubicBezTo>
                  <a:cubicBezTo>
                    <a:pt x="1055" y="970"/>
                    <a:pt x="1062" y="969"/>
                    <a:pt x="1067" y="973"/>
                  </a:cubicBezTo>
                  <a:cubicBezTo>
                    <a:pt x="1072" y="977"/>
                    <a:pt x="1072" y="984"/>
                    <a:pt x="1068" y="989"/>
                  </a:cubicBezTo>
                  <a:cubicBezTo>
                    <a:pt x="1061" y="998"/>
                    <a:pt x="1052" y="1007"/>
                    <a:pt x="1042" y="1014"/>
                  </a:cubicBezTo>
                  <a:cubicBezTo>
                    <a:pt x="1040" y="1016"/>
                    <a:pt x="1038" y="1017"/>
                    <a:pt x="1036" y="1017"/>
                  </a:cubicBezTo>
                  <a:close/>
                  <a:moveTo>
                    <a:pt x="816" y="1004"/>
                  </a:moveTo>
                  <a:cubicBezTo>
                    <a:pt x="814" y="1004"/>
                    <a:pt x="812" y="1004"/>
                    <a:pt x="810" y="1003"/>
                  </a:cubicBezTo>
                  <a:cubicBezTo>
                    <a:pt x="780" y="986"/>
                    <a:pt x="780" y="986"/>
                    <a:pt x="780" y="986"/>
                  </a:cubicBezTo>
                  <a:cubicBezTo>
                    <a:pt x="775" y="983"/>
                    <a:pt x="773" y="977"/>
                    <a:pt x="776" y="971"/>
                  </a:cubicBezTo>
                  <a:cubicBezTo>
                    <a:pt x="779" y="966"/>
                    <a:pt x="786" y="964"/>
                    <a:pt x="791" y="967"/>
                  </a:cubicBezTo>
                  <a:cubicBezTo>
                    <a:pt x="821" y="983"/>
                    <a:pt x="821" y="983"/>
                    <a:pt x="821" y="983"/>
                  </a:cubicBezTo>
                  <a:cubicBezTo>
                    <a:pt x="827" y="986"/>
                    <a:pt x="829" y="993"/>
                    <a:pt x="826" y="998"/>
                  </a:cubicBezTo>
                  <a:cubicBezTo>
                    <a:pt x="824" y="1002"/>
                    <a:pt x="820" y="1004"/>
                    <a:pt x="816" y="1004"/>
                  </a:cubicBezTo>
                  <a:close/>
                  <a:moveTo>
                    <a:pt x="756" y="972"/>
                  </a:moveTo>
                  <a:cubicBezTo>
                    <a:pt x="754" y="972"/>
                    <a:pt x="752" y="971"/>
                    <a:pt x="751" y="970"/>
                  </a:cubicBezTo>
                  <a:cubicBezTo>
                    <a:pt x="721" y="954"/>
                    <a:pt x="721" y="954"/>
                    <a:pt x="721" y="954"/>
                  </a:cubicBezTo>
                  <a:cubicBezTo>
                    <a:pt x="715" y="951"/>
                    <a:pt x="713" y="944"/>
                    <a:pt x="716" y="938"/>
                  </a:cubicBezTo>
                  <a:cubicBezTo>
                    <a:pt x="719" y="933"/>
                    <a:pt x="726" y="931"/>
                    <a:pt x="732" y="934"/>
                  </a:cubicBezTo>
                  <a:cubicBezTo>
                    <a:pt x="762" y="950"/>
                    <a:pt x="762" y="950"/>
                    <a:pt x="762" y="950"/>
                  </a:cubicBezTo>
                  <a:cubicBezTo>
                    <a:pt x="767" y="953"/>
                    <a:pt x="769" y="960"/>
                    <a:pt x="766" y="966"/>
                  </a:cubicBezTo>
                  <a:cubicBezTo>
                    <a:pt x="764" y="969"/>
                    <a:pt x="760" y="972"/>
                    <a:pt x="756" y="972"/>
                  </a:cubicBezTo>
                  <a:close/>
                  <a:moveTo>
                    <a:pt x="1078" y="965"/>
                  </a:moveTo>
                  <a:cubicBezTo>
                    <a:pt x="1077" y="965"/>
                    <a:pt x="1075" y="964"/>
                    <a:pt x="1073" y="964"/>
                  </a:cubicBezTo>
                  <a:cubicBezTo>
                    <a:pt x="1068" y="961"/>
                    <a:pt x="1065" y="954"/>
                    <a:pt x="1068" y="948"/>
                  </a:cubicBezTo>
                  <a:cubicBezTo>
                    <a:pt x="1073" y="939"/>
                    <a:pt x="1077" y="929"/>
                    <a:pt x="1080" y="919"/>
                  </a:cubicBezTo>
                  <a:cubicBezTo>
                    <a:pt x="1081" y="913"/>
                    <a:pt x="1088" y="910"/>
                    <a:pt x="1094" y="911"/>
                  </a:cubicBezTo>
                  <a:cubicBezTo>
                    <a:pt x="1100" y="913"/>
                    <a:pt x="1103" y="919"/>
                    <a:pt x="1102" y="925"/>
                  </a:cubicBezTo>
                  <a:cubicBezTo>
                    <a:pt x="1098" y="937"/>
                    <a:pt x="1094" y="948"/>
                    <a:pt x="1088" y="959"/>
                  </a:cubicBezTo>
                  <a:cubicBezTo>
                    <a:pt x="1086" y="963"/>
                    <a:pt x="1082" y="965"/>
                    <a:pt x="1078" y="965"/>
                  </a:cubicBezTo>
                  <a:close/>
                  <a:moveTo>
                    <a:pt x="697" y="939"/>
                  </a:moveTo>
                  <a:cubicBezTo>
                    <a:pt x="695" y="939"/>
                    <a:pt x="693" y="938"/>
                    <a:pt x="691" y="937"/>
                  </a:cubicBezTo>
                  <a:cubicBezTo>
                    <a:pt x="661" y="921"/>
                    <a:pt x="661" y="921"/>
                    <a:pt x="661" y="921"/>
                  </a:cubicBezTo>
                  <a:cubicBezTo>
                    <a:pt x="656" y="918"/>
                    <a:pt x="654" y="911"/>
                    <a:pt x="657" y="906"/>
                  </a:cubicBezTo>
                  <a:cubicBezTo>
                    <a:pt x="660" y="900"/>
                    <a:pt x="667" y="898"/>
                    <a:pt x="672" y="901"/>
                  </a:cubicBezTo>
                  <a:cubicBezTo>
                    <a:pt x="702" y="918"/>
                    <a:pt x="702" y="918"/>
                    <a:pt x="702" y="918"/>
                  </a:cubicBezTo>
                  <a:cubicBezTo>
                    <a:pt x="708" y="921"/>
                    <a:pt x="710" y="927"/>
                    <a:pt x="707" y="933"/>
                  </a:cubicBezTo>
                  <a:cubicBezTo>
                    <a:pt x="704" y="937"/>
                    <a:pt x="701" y="939"/>
                    <a:pt x="697" y="939"/>
                  </a:cubicBezTo>
                  <a:close/>
                  <a:moveTo>
                    <a:pt x="637" y="906"/>
                  </a:moveTo>
                  <a:cubicBezTo>
                    <a:pt x="635" y="906"/>
                    <a:pt x="633" y="906"/>
                    <a:pt x="632" y="905"/>
                  </a:cubicBezTo>
                  <a:cubicBezTo>
                    <a:pt x="602" y="888"/>
                    <a:pt x="602" y="888"/>
                    <a:pt x="602" y="888"/>
                  </a:cubicBezTo>
                  <a:cubicBezTo>
                    <a:pt x="596" y="885"/>
                    <a:pt x="594" y="878"/>
                    <a:pt x="598" y="873"/>
                  </a:cubicBezTo>
                  <a:cubicBezTo>
                    <a:pt x="601" y="867"/>
                    <a:pt x="607" y="865"/>
                    <a:pt x="613" y="868"/>
                  </a:cubicBezTo>
                  <a:cubicBezTo>
                    <a:pt x="643" y="885"/>
                    <a:pt x="643" y="885"/>
                    <a:pt x="643" y="885"/>
                  </a:cubicBezTo>
                  <a:cubicBezTo>
                    <a:pt x="648" y="888"/>
                    <a:pt x="650" y="895"/>
                    <a:pt x="647" y="900"/>
                  </a:cubicBezTo>
                  <a:cubicBezTo>
                    <a:pt x="645" y="904"/>
                    <a:pt x="641" y="906"/>
                    <a:pt x="637" y="906"/>
                  </a:cubicBezTo>
                  <a:close/>
                  <a:moveTo>
                    <a:pt x="1096" y="900"/>
                  </a:moveTo>
                  <a:cubicBezTo>
                    <a:pt x="1096" y="900"/>
                    <a:pt x="1095" y="900"/>
                    <a:pt x="1095" y="900"/>
                  </a:cubicBezTo>
                  <a:cubicBezTo>
                    <a:pt x="1089" y="900"/>
                    <a:pt x="1084" y="894"/>
                    <a:pt x="1084" y="888"/>
                  </a:cubicBezTo>
                  <a:cubicBezTo>
                    <a:pt x="1085" y="886"/>
                    <a:pt x="1085" y="883"/>
                    <a:pt x="1085" y="881"/>
                  </a:cubicBezTo>
                  <a:cubicBezTo>
                    <a:pt x="1085" y="873"/>
                    <a:pt x="1084" y="865"/>
                    <a:pt x="1083" y="857"/>
                  </a:cubicBezTo>
                  <a:cubicBezTo>
                    <a:pt x="1082" y="851"/>
                    <a:pt x="1086" y="845"/>
                    <a:pt x="1092" y="844"/>
                  </a:cubicBezTo>
                  <a:cubicBezTo>
                    <a:pt x="1098" y="843"/>
                    <a:pt x="1104" y="847"/>
                    <a:pt x="1105" y="853"/>
                  </a:cubicBezTo>
                  <a:cubicBezTo>
                    <a:pt x="1107" y="862"/>
                    <a:pt x="1107" y="872"/>
                    <a:pt x="1107" y="881"/>
                  </a:cubicBezTo>
                  <a:cubicBezTo>
                    <a:pt x="1107" y="884"/>
                    <a:pt x="1107" y="887"/>
                    <a:pt x="1107" y="889"/>
                  </a:cubicBezTo>
                  <a:cubicBezTo>
                    <a:pt x="1107" y="895"/>
                    <a:pt x="1102" y="900"/>
                    <a:pt x="1096" y="900"/>
                  </a:cubicBezTo>
                  <a:close/>
                  <a:moveTo>
                    <a:pt x="578" y="873"/>
                  </a:moveTo>
                  <a:cubicBezTo>
                    <a:pt x="576" y="873"/>
                    <a:pt x="574" y="873"/>
                    <a:pt x="572" y="872"/>
                  </a:cubicBezTo>
                  <a:cubicBezTo>
                    <a:pt x="543" y="856"/>
                    <a:pt x="543" y="856"/>
                    <a:pt x="543" y="856"/>
                  </a:cubicBezTo>
                  <a:cubicBezTo>
                    <a:pt x="537" y="853"/>
                    <a:pt x="535" y="846"/>
                    <a:pt x="538" y="840"/>
                  </a:cubicBezTo>
                  <a:cubicBezTo>
                    <a:pt x="541" y="835"/>
                    <a:pt x="548" y="833"/>
                    <a:pt x="553" y="836"/>
                  </a:cubicBezTo>
                  <a:cubicBezTo>
                    <a:pt x="583" y="852"/>
                    <a:pt x="583" y="852"/>
                    <a:pt x="583" y="852"/>
                  </a:cubicBezTo>
                  <a:cubicBezTo>
                    <a:pt x="589" y="855"/>
                    <a:pt x="591" y="862"/>
                    <a:pt x="588" y="867"/>
                  </a:cubicBezTo>
                  <a:cubicBezTo>
                    <a:pt x="586" y="871"/>
                    <a:pt x="582" y="873"/>
                    <a:pt x="578" y="873"/>
                  </a:cubicBezTo>
                  <a:close/>
                  <a:moveTo>
                    <a:pt x="518" y="841"/>
                  </a:moveTo>
                  <a:cubicBezTo>
                    <a:pt x="516" y="841"/>
                    <a:pt x="515" y="840"/>
                    <a:pt x="513" y="839"/>
                  </a:cubicBezTo>
                  <a:cubicBezTo>
                    <a:pt x="483" y="823"/>
                    <a:pt x="483" y="823"/>
                    <a:pt x="483" y="823"/>
                  </a:cubicBezTo>
                  <a:cubicBezTo>
                    <a:pt x="478" y="820"/>
                    <a:pt x="476" y="813"/>
                    <a:pt x="479" y="807"/>
                  </a:cubicBezTo>
                  <a:cubicBezTo>
                    <a:pt x="482" y="802"/>
                    <a:pt x="489" y="800"/>
                    <a:pt x="494" y="803"/>
                  </a:cubicBezTo>
                  <a:cubicBezTo>
                    <a:pt x="524" y="819"/>
                    <a:pt x="524" y="819"/>
                    <a:pt x="524" y="819"/>
                  </a:cubicBezTo>
                  <a:cubicBezTo>
                    <a:pt x="529" y="822"/>
                    <a:pt x="531" y="829"/>
                    <a:pt x="528" y="835"/>
                  </a:cubicBezTo>
                  <a:cubicBezTo>
                    <a:pt x="526" y="839"/>
                    <a:pt x="522" y="841"/>
                    <a:pt x="518" y="841"/>
                  </a:cubicBezTo>
                  <a:close/>
                  <a:moveTo>
                    <a:pt x="1085" y="834"/>
                  </a:moveTo>
                  <a:cubicBezTo>
                    <a:pt x="1080" y="834"/>
                    <a:pt x="1076" y="831"/>
                    <a:pt x="1074" y="827"/>
                  </a:cubicBezTo>
                  <a:cubicBezTo>
                    <a:pt x="1070" y="817"/>
                    <a:pt x="1065" y="808"/>
                    <a:pt x="1059" y="799"/>
                  </a:cubicBezTo>
                  <a:cubicBezTo>
                    <a:pt x="1056" y="794"/>
                    <a:pt x="1057" y="787"/>
                    <a:pt x="1062" y="783"/>
                  </a:cubicBezTo>
                  <a:cubicBezTo>
                    <a:pt x="1068" y="780"/>
                    <a:pt x="1075" y="781"/>
                    <a:pt x="1078" y="786"/>
                  </a:cubicBezTo>
                  <a:cubicBezTo>
                    <a:pt x="1085" y="796"/>
                    <a:pt x="1091" y="807"/>
                    <a:pt x="1095" y="818"/>
                  </a:cubicBezTo>
                  <a:cubicBezTo>
                    <a:pt x="1098" y="824"/>
                    <a:pt x="1095" y="831"/>
                    <a:pt x="1089" y="833"/>
                  </a:cubicBezTo>
                  <a:cubicBezTo>
                    <a:pt x="1088" y="834"/>
                    <a:pt x="1086" y="834"/>
                    <a:pt x="1085" y="834"/>
                  </a:cubicBezTo>
                  <a:close/>
                  <a:moveTo>
                    <a:pt x="459" y="808"/>
                  </a:moveTo>
                  <a:cubicBezTo>
                    <a:pt x="457" y="808"/>
                    <a:pt x="455" y="807"/>
                    <a:pt x="453" y="806"/>
                  </a:cubicBezTo>
                  <a:cubicBezTo>
                    <a:pt x="424" y="790"/>
                    <a:pt x="424" y="790"/>
                    <a:pt x="424" y="790"/>
                  </a:cubicBezTo>
                  <a:cubicBezTo>
                    <a:pt x="418" y="787"/>
                    <a:pt x="416" y="780"/>
                    <a:pt x="419" y="775"/>
                  </a:cubicBezTo>
                  <a:cubicBezTo>
                    <a:pt x="422" y="769"/>
                    <a:pt x="429" y="767"/>
                    <a:pt x="435" y="770"/>
                  </a:cubicBezTo>
                  <a:cubicBezTo>
                    <a:pt x="464" y="787"/>
                    <a:pt x="464" y="787"/>
                    <a:pt x="464" y="787"/>
                  </a:cubicBezTo>
                  <a:cubicBezTo>
                    <a:pt x="470" y="790"/>
                    <a:pt x="472" y="797"/>
                    <a:pt x="469" y="802"/>
                  </a:cubicBezTo>
                  <a:cubicBezTo>
                    <a:pt x="467" y="806"/>
                    <a:pt x="463" y="808"/>
                    <a:pt x="459" y="808"/>
                  </a:cubicBezTo>
                  <a:close/>
                  <a:moveTo>
                    <a:pt x="1050" y="776"/>
                  </a:moveTo>
                  <a:cubicBezTo>
                    <a:pt x="1046" y="776"/>
                    <a:pt x="1042" y="774"/>
                    <a:pt x="1040" y="771"/>
                  </a:cubicBezTo>
                  <a:cubicBezTo>
                    <a:pt x="1021" y="743"/>
                    <a:pt x="1021" y="743"/>
                    <a:pt x="1021" y="743"/>
                  </a:cubicBezTo>
                  <a:cubicBezTo>
                    <a:pt x="1017" y="738"/>
                    <a:pt x="1019" y="731"/>
                    <a:pt x="1024" y="728"/>
                  </a:cubicBezTo>
                  <a:cubicBezTo>
                    <a:pt x="1029" y="724"/>
                    <a:pt x="1036" y="725"/>
                    <a:pt x="1040" y="731"/>
                  </a:cubicBezTo>
                  <a:cubicBezTo>
                    <a:pt x="1059" y="758"/>
                    <a:pt x="1059" y="758"/>
                    <a:pt x="1059" y="758"/>
                  </a:cubicBezTo>
                  <a:cubicBezTo>
                    <a:pt x="1062" y="764"/>
                    <a:pt x="1061" y="771"/>
                    <a:pt x="1056" y="774"/>
                  </a:cubicBezTo>
                  <a:cubicBezTo>
                    <a:pt x="1054" y="775"/>
                    <a:pt x="1052" y="776"/>
                    <a:pt x="1050" y="776"/>
                  </a:cubicBezTo>
                  <a:close/>
                  <a:moveTo>
                    <a:pt x="399" y="775"/>
                  </a:moveTo>
                  <a:cubicBezTo>
                    <a:pt x="398" y="775"/>
                    <a:pt x="396" y="775"/>
                    <a:pt x="394" y="774"/>
                  </a:cubicBezTo>
                  <a:cubicBezTo>
                    <a:pt x="364" y="757"/>
                    <a:pt x="364" y="757"/>
                    <a:pt x="364" y="757"/>
                  </a:cubicBezTo>
                  <a:cubicBezTo>
                    <a:pt x="359" y="754"/>
                    <a:pt x="357" y="747"/>
                    <a:pt x="360" y="742"/>
                  </a:cubicBezTo>
                  <a:cubicBezTo>
                    <a:pt x="363" y="736"/>
                    <a:pt x="370" y="734"/>
                    <a:pt x="375" y="738"/>
                  </a:cubicBezTo>
                  <a:cubicBezTo>
                    <a:pt x="405" y="754"/>
                    <a:pt x="405" y="754"/>
                    <a:pt x="405" y="754"/>
                  </a:cubicBezTo>
                  <a:cubicBezTo>
                    <a:pt x="410" y="757"/>
                    <a:pt x="412" y="764"/>
                    <a:pt x="409" y="769"/>
                  </a:cubicBezTo>
                  <a:cubicBezTo>
                    <a:pt x="407" y="773"/>
                    <a:pt x="403" y="775"/>
                    <a:pt x="399" y="775"/>
                  </a:cubicBezTo>
                  <a:close/>
                  <a:moveTo>
                    <a:pt x="340" y="742"/>
                  </a:moveTo>
                  <a:cubicBezTo>
                    <a:pt x="338" y="742"/>
                    <a:pt x="336" y="742"/>
                    <a:pt x="335" y="741"/>
                  </a:cubicBezTo>
                  <a:cubicBezTo>
                    <a:pt x="305" y="725"/>
                    <a:pt x="305" y="725"/>
                    <a:pt x="305" y="725"/>
                  </a:cubicBezTo>
                  <a:cubicBezTo>
                    <a:pt x="299" y="722"/>
                    <a:pt x="297" y="715"/>
                    <a:pt x="300" y="709"/>
                  </a:cubicBezTo>
                  <a:cubicBezTo>
                    <a:pt x="303" y="704"/>
                    <a:pt x="310" y="702"/>
                    <a:pt x="316" y="705"/>
                  </a:cubicBezTo>
                  <a:cubicBezTo>
                    <a:pt x="345" y="721"/>
                    <a:pt x="345" y="721"/>
                    <a:pt x="345" y="721"/>
                  </a:cubicBezTo>
                  <a:cubicBezTo>
                    <a:pt x="351" y="724"/>
                    <a:pt x="353" y="731"/>
                    <a:pt x="350" y="737"/>
                  </a:cubicBezTo>
                  <a:cubicBezTo>
                    <a:pt x="348" y="740"/>
                    <a:pt x="344" y="742"/>
                    <a:pt x="340" y="742"/>
                  </a:cubicBezTo>
                  <a:close/>
                  <a:moveTo>
                    <a:pt x="1011" y="720"/>
                  </a:moveTo>
                  <a:cubicBezTo>
                    <a:pt x="1007" y="720"/>
                    <a:pt x="1004" y="719"/>
                    <a:pt x="1002" y="716"/>
                  </a:cubicBezTo>
                  <a:cubicBezTo>
                    <a:pt x="982" y="688"/>
                    <a:pt x="982" y="688"/>
                    <a:pt x="982" y="688"/>
                  </a:cubicBezTo>
                  <a:cubicBezTo>
                    <a:pt x="979" y="683"/>
                    <a:pt x="980" y="676"/>
                    <a:pt x="985" y="672"/>
                  </a:cubicBezTo>
                  <a:cubicBezTo>
                    <a:pt x="990" y="668"/>
                    <a:pt x="998" y="670"/>
                    <a:pt x="1001" y="675"/>
                  </a:cubicBezTo>
                  <a:cubicBezTo>
                    <a:pt x="1020" y="703"/>
                    <a:pt x="1020" y="703"/>
                    <a:pt x="1020" y="703"/>
                  </a:cubicBezTo>
                  <a:cubicBezTo>
                    <a:pt x="1024" y="708"/>
                    <a:pt x="1023" y="715"/>
                    <a:pt x="1017" y="718"/>
                  </a:cubicBezTo>
                  <a:cubicBezTo>
                    <a:pt x="1015" y="720"/>
                    <a:pt x="1013" y="720"/>
                    <a:pt x="1011" y="720"/>
                  </a:cubicBezTo>
                  <a:close/>
                  <a:moveTo>
                    <a:pt x="281" y="710"/>
                  </a:moveTo>
                  <a:cubicBezTo>
                    <a:pt x="279" y="710"/>
                    <a:pt x="277" y="709"/>
                    <a:pt x="275" y="708"/>
                  </a:cubicBezTo>
                  <a:cubicBezTo>
                    <a:pt x="245" y="692"/>
                    <a:pt x="245" y="692"/>
                    <a:pt x="245" y="692"/>
                  </a:cubicBezTo>
                  <a:cubicBezTo>
                    <a:pt x="240" y="689"/>
                    <a:pt x="238" y="682"/>
                    <a:pt x="241" y="676"/>
                  </a:cubicBezTo>
                  <a:cubicBezTo>
                    <a:pt x="244" y="671"/>
                    <a:pt x="251" y="669"/>
                    <a:pt x="256" y="672"/>
                  </a:cubicBezTo>
                  <a:cubicBezTo>
                    <a:pt x="286" y="688"/>
                    <a:pt x="286" y="688"/>
                    <a:pt x="286" y="688"/>
                  </a:cubicBezTo>
                  <a:cubicBezTo>
                    <a:pt x="292" y="691"/>
                    <a:pt x="294" y="698"/>
                    <a:pt x="291" y="704"/>
                  </a:cubicBezTo>
                  <a:cubicBezTo>
                    <a:pt x="288" y="708"/>
                    <a:pt x="285" y="710"/>
                    <a:pt x="281" y="710"/>
                  </a:cubicBezTo>
                  <a:close/>
                  <a:moveTo>
                    <a:pt x="221" y="677"/>
                  </a:moveTo>
                  <a:cubicBezTo>
                    <a:pt x="219" y="677"/>
                    <a:pt x="217" y="676"/>
                    <a:pt x="216" y="676"/>
                  </a:cubicBezTo>
                  <a:cubicBezTo>
                    <a:pt x="186" y="659"/>
                    <a:pt x="186" y="659"/>
                    <a:pt x="186" y="659"/>
                  </a:cubicBezTo>
                  <a:cubicBezTo>
                    <a:pt x="181" y="656"/>
                    <a:pt x="179" y="649"/>
                    <a:pt x="182" y="644"/>
                  </a:cubicBezTo>
                  <a:cubicBezTo>
                    <a:pt x="185" y="638"/>
                    <a:pt x="191" y="636"/>
                    <a:pt x="197" y="639"/>
                  </a:cubicBezTo>
                  <a:cubicBezTo>
                    <a:pt x="227" y="656"/>
                    <a:pt x="227" y="656"/>
                    <a:pt x="227" y="656"/>
                  </a:cubicBezTo>
                  <a:cubicBezTo>
                    <a:pt x="232" y="659"/>
                    <a:pt x="234" y="666"/>
                    <a:pt x="231" y="671"/>
                  </a:cubicBezTo>
                  <a:cubicBezTo>
                    <a:pt x="229" y="675"/>
                    <a:pt x="225" y="677"/>
                    <a:pt x="221" y="677"/>
                  </a:cubicBezTo>
                  <a:close/>
                  <a:moveTo>
                    <a:pt x="973" y="665"/>
                  </a:moveTo>
                  <a:cubicBezTo>
                    <a:pt x="969" y="665"/>
                    <a:pt x="965" y="663"/>
                    <a:pt x="963" y="660"/>
                  </a:cubicBezTo>
                  <a:cubicBezTo>
                    <a:pt x="944" y="632"/>
                    <a:pt x="944" y="632"/>
                    <a:pt x="944" y="632"/>
                  </a:cubicBezTo>
                  <a:cubicBezTo>
                    <a:pt x="940" y="627"/>
                    <a:pt x="942" y="620"/>
                    <a:pt x="947" y="616"/>
                  </a:cubicBezTo>
                  <a:cubicBezTo>
                    <a:pt x="952" y="613"/>
                    <a:pt x="959" y="614"/>
                    <a:pt x="963" y="619"/>
                  </a:cubicBezTo>
                  <a:cubicBezTo>
                    <a:pt x="982" y="647"/>
                    <a:pt x="982" y="647"/>
                    <a:pt x="982" y="647"/>
                  </a:cubicBezTo>
                  <a:cubicBezTo>
                    <a:pt x="985" y="652"/>
                    <a:pt x="984" y="659"/>
                    <a:pt x="979" y="663"/>
                  </a:cubicBezTo>
                  <a:cubicBezTo>
                    <a:pt x="977" y="664"/>
                    <a:pt x="975" y="665"/>
                    <a:pt x="973" y="665"/>
                  </a:cubicBezTo>
                  <a:close/>
                  <a:moveTo>
                    <a:pt x="162" y="644"/>
                  </a:moveTo>
                  <a:cubicBezTo>
                    <a:pt x="160" y="644"/>
                    <a:pt x="158" y="644"/>
                    <a:pt x="156" y="643"/>
                  </a:cubicBezTo>
                  <a:cubicBezTo>
                    <a:pt x="127" y="626"/>
                    <a:pt x="127" y="626"/>
                    <a:pt x="127" y="626"/>
                  </a:cubicBezTo>
                  <a:cubicBezTo>
                    <a:pt x="121" y="623"/>
                    <a:pt x="119" y="616"/>
                    <a:pt x="122" y="611"/>
                  </a:cubicBezTo>
                  <a:cubicBezTo>
                    <a:pt x="125" y="605"/>
                    <a:pt x="132" y="604"/>
                    <a:pt x="138" y="607"/>
                  </a:cubicBezTo>
                  <a:cubicBezTo>
                    <a:pt x="167" y="623"/>
                    <a:pt x="167" y="623"/>
                    <a:pt x="167" y="623"/>
                  </a:cubicBezTo>
                  <a:cubicBezTo>
                    <a:pt x="173" y="626"/>
                    <a:pt x="175" y="633"/>
                    <a:pt x="172" y="638"/>
                  </a:cubicBezTo>
                  <a:cubicBezTo>
                    <a:pt x="170" y="642"/>
                    <a:pt x="166" y="644"/>
                    <a:pt x="162" y="644"/>
                  </a:cubicBezTo>
                  <a:close/>
                  <a:moveTo>
                    <a:pt x="102" y="611"/>
                  </a:moveTo>
                  <a:cubicBezTo>
                    <a:pt x="100" y="611"/>
                    <a:pt x="99" y="611"/>
                    <a:pt x="97" y="610"/>
                  </a:cubicBezTo>
                  <a:cubicBezTo>
                    <a:pt x="67" y="594"/>
                    <a:pt x="67" y="594"/>
                    <a:pt x="67" y="594"/>
                  </a:cubicBezTo>
                  <a:cubicBezTo>
                    <a:pt x="62" y="591"/>
                    <a:pt x="60" y="584"/>
                    <a:pt x="63" y="578"/>
                  </a:cubicBezTo>
                  <a:cubicBezTo>
                    <a:pt x="66" y="573"/>
                    <a:pt x="73" y="571"/>
                    <a:pt x="78" y="574"/>
                  </a:cubicBezTo>
                  <a:cubicBezTo>
                    <a:pt x="108" y="590"/>
                    <a:pt x="108" y="590"/>
                    <a:pt x="108" y="590"/>
                  </a:cubicBezTo>
                  <a:cubicBezTo>
                    <a:pt x="113" y="593"/>
                    <a:pt x="115" y="600"/>
                    <a:pt x="112" y="606"/>
                  </a:cubicBezTo>
                  <a:cubicBezTo>
                    <a:pt x="110" y="609"/>
                    <a:pt x="106" y="611"/>
                    <a:pt x="102" y="611"/>
                  </a:cubicBezTo>
                  <a:close/>
                  <a:moveTo>
                    <a:pt x="934" y="609"/>
                  </a:moveTo>
                  <a:cubicBezTo>
                    <a:pt x="930" y="609"/>
                    <a:pt x="927" y="607"/>
                    <a:pt x="925" y="604"/>
                  </a:cubicBezTo>
                  <a:cubicBezTo>
                    <a:pt x="905" y="576"/>
                    <a:pt x="905" y="576"/>
                    <a:pt x="905" y="576"/>
                  </a:cubicBezTo>
                  <a:cubicBezTo>
                    <a:pt x="902" y="571"/>
                    <a:pt x="903" y="564"/>
                    <a:pt x="908" y="561"/>
                  </a:cubicBezTo>
                  <a:cubicBezTo>
                    <a:pt x="913" y="557"/>
                    <a:pt x="921" y="558"/>
                    <a:pt x="924" y="563"/>
                  </a:cubicBezTo>
                  <a:cubicBezTo>
                    <a:pt x="943" y="591"/>
                    <a:pt x="943" y="591"/>
                    <a:pt x="943" y="591"/>
                  </a:cubicBezTo>
                  <a:cubicBezTo>
                    <a:pt x="947" y="596"/>
                    <a:pt x="946" y="604"/>
                    <a:pt x="940" y="607"/>
                  </a:cubicBezTo>
                  <a:cubicBezTo>
                    <a:pt x="938" y="608"/>
                    <a:pt x="936" y="609"/>
                    <a:pt x="934" y="609"/>
                  </a:cubicBezTo>
                  <a:close/>
                  <a:moveTo>
                    <a:pt x="43" y="579"/>
                  </a:moveTo>
                  <a:cubicBezTo>
                    <a:pt x="41" y="579"/>
                    <a:pt x="39" y="578"/>
                    <a:pt x="37" y="577"/>
                  </a:cubicBezTo>
                  <a:cubicBezTo>
                    <a:pt x="8" y="561"/>
                    <a:pt x="8" y="561"/>
                    <a:pt x="8" y="561"/>
                  </a:cubicBezTo>
                  <a:cubicBezTo>
                    <a:pt x="2" y="558"/>
                    <a:pt x="0" y="551"/>
                    <a:pt x="3" y="545"/>
                  </a:cubicBezTo>
                  <a:cubicBezTo>
                    <a:pt x="6" y="540"/>
                    <a:pt x="13" y="538"/>
                    <a:pt x="19" y="541"/>
                  </a:cubicBezTo>
                  <a:cubicBezTo>
                    <a:pt x="48" y="557"/>
                    <a:pt x="48" y="557"/>
                    <a:pt x="48" y="557"/>
                  </a:cubicBezTo>
                  <a:cubicBezTo>
                    <a:pt x="54" y="560"/>
                    <a:pt x="56" y="567"/>
                    <a:pt x="53" y="573"/>
                  </a:cubicBezTo>
                  <a:cubicBezTo>
                    <a:pt x="51" y="576"/>
                    <a:pt x="47" y="579"/>
                    <a:pt x="43" y="579"/>
                  </a:cubicBezTo>
                  <a:close/>
                  <a:moveTo>
                    <a:pt x="895" y="553"/>
                  </a:moveTo>
                  <a:cubicBezTo>
                    <a:pt x="892" y="553"/>
                    <a:pt x="888" y="552"/>
                    <a:pt x="886" y="549"/>
                  </a:cubicBezTo>
                  <a:cubicBezTo>
                    <a:pt x="867" y="521"/>
                    <a:pt x="867" y="521"/>
                    <a:pt x="867" y="521"/>
                  </a:cubicBezTo>
                  <a:cubicBezTo>
                    <a:pt x="863" y="516"/>
                    <a:pt x="865" y="508"/>
                    <a:pt x="870" y="505"/>
                  </a:cubicBezTo>
                  <a:cubicBezTo>
                    <a:pt x="875" y="501"/>
                    <a:pt x="882" y="503"/>
                    <a:pt x="886" y="508"/>
                  </a:cubicBezTo>
                  <a:cubicBezTo>
                    <a:pt x="905" y="536"/>
                    <a:pt x="905" y="536"/>
                    <a:pt x="905" y="536"/>
                  </a:cubicBezTo>
                  <a:cubicBezTo>
                    <a:pt x="908" y="541"/>
                    <a:pt x="907" y="548"/>
                    <a:pt x="902" y="551"/>
                  </a:cubicBezTo>
                  <a:cubicBezTo>
                    <a:pt x="900" y="553"/>
                    <a:pt x="898" y="553"/>
                    <a:pt x="895" y="553"/>
                  </a:cubicBezTo>
                  <a:close/>
                  <a:moveTo>
                    <a:pt x="857" y="498"/>
                  </a:moveTo>
                  <a:cubicBezTo>
                    <a:pt x="853" y="498"/>
                    <a:pt x="850" y="496"/>
                    <a:pt x="848" y="493"/>
                  </a:cubicBezTo>
                  <a:cubicBezTo>
                    <a:pt x="828" y="465"/>
                    <a:pt x="828" y="465"/>
                    <a:pt x="828" y="465"/>
                  </a:cubicBezTo>
                  <a:cubicBezTo>
                    <a:pt x="825" y="460"/>
                    <a:pt x="826" y="453"/>
                    <a:pt x="831" y="449"/>
                  </a:cubicBezTo>
                  <a:cubicBezTo>
                    <a:pt x="836" y="446"/>
                    <a:pt x="843" y="447"/>
                    <a:pt x="847" y="452"/>
                  </a:cubicBezTo>
                  <a:cubicBezTo>
                    <a:pt x="866" y="480"/>
                    <a:pt x="866" y="480"/>
                    <a:pt x="866" y="480"/>
                  </a:cubicBezTo>
                  <a:cubicBezTo>
                    <a:pt x="870" y="485"/>
                    <a:pt x="869" y="492"/>
                    <a:pt x="863" y="496"/>
                  </a:cubicBezTo>
                  <a:cubicBezTo>
                    <a:pt x="861" y="497"/>
                    <a:pt x="859" y="498"/>
                    <a:pt x="857" y="498"/>
                  </a:cubicBezTo>
                  <a:close/>
                  <a:moveTo>
                    <a:pt x="818" y="442"/>
                  </a:moveTo>
                  <a:cubicBezTo>
                    <a:pt x="815" y="442"/>
                    <a:pt x="811" y="440"/>
                    <a:pt x="809" y="437"/>
                  </a:cubicBezTo>
                  <a:cubicBezTo>
                    <a:pt x="790" y="409"/>
                    <a:pt x="790" y="409"/>
                    <a:pt x="790" y="409"/>
                  </a:cubicBezTo>
                  <a:cubicBezTo>
                    <a:pt x="786" y="404"/>
                    <a:pt x="788" y="397"/>
                    <a:pt x="793" y="394"/>
                  </a:cubicBezTo>
                  <a:cubicBezTo>
                    <a:pt x="798" y="390"/>
                    <a:pt x="805" y="391"/>
                    <a:pt x="809" y="396"/>
                  </a:cubicBezTo>
                  <a:cubicBezTo>
                    <a:pt x="828" y="424"/>
                    <a:pt x="828" y="424"/>
                    <a:pt x="828" y="424"/>
                  </a:cubicBezTo>
                  <a:cubicBezTo>
                    <a:pt x="831" y="429"/>
                    <a:pt x="830" y="436"/>
                    <a:pt x="825" y="440"/>
                  </a:cubicBezTo>
                  <a:cubicBezTo>
                    <a:pt x="823" y="441"/>
                    <a:pt x="821" y="442"/>
                    <a:pt x="818" y="442"/>
                  </a:cubicBezTo>
                  <a:close/>
                  <a:moveTo>
                    <a:pt x="780" y="386"/>
                  </a:moveTo>
                  <a:cubicBezTo>
                    <a:pt x="776" y="386"/>
                    <a:pt x="773" y="385"/>
                    <a:pt x="771" y="381"/>
                  </a:cubicBezTo>
                  <a:cubicBezTo>
                    <a:pt x="751" y="354"/>
                    <a:pt x="751" y="354"/>
                    <a:pt x="751" y="354"/>
                  </a:cubicBezTo>
                  <a:cubicBezTo>
                    <a:pt x="748" y="348"/>
                    <a:pt x="749" y="341"/>
                    <a:pt x="754" y="338"/>
                  </a:cubicBezTo>
                  <a:cubicBezTo>
                    <a:pt x="759" y="334"/>
                    <a:pt x="766" y="336"/>
                    <a:pt x="770" y="341"/>
                  </a:cubicBezTo>
                  <a:cubicBezTo>
                    <a:pt x="789" y="369"/>
                    <a:pt x="789" y="369"/>
                    <a:pt x="789" y="369"/>
                  </a:cubicBezTo>
                  <a:cubicBezTo>
                    <a:pt x="793" y="374"/>
                    <a:pt x="792" y="381"/>
                    <a:pt x="786" y="384"/>
                  </a:cubicBezTo>
                  <a:cubicBezTo>
                    <a:pt x="784" y="386"/>
                    <a:pt x="782" y="386"/>
                    <a:pt x="780" y="386"/>
                  </a:cubicBezTo>
                  <a:close/>
                  <a:moveTo>
                    <a:pt x="741" y="331"/>
                  </a:moveTo>
                  <a:cubicBezTo>
                    <a:pt x="738" y="331"/>
                    <a:pt x="734" y="329"/>
                    <a:pt x="732" y="326"/>
                  </a:cubicBezTo>
                  <a:cubicBezTo>
                    <a:pt x="713" y="298"/>
                    <a:pt x="713" y="298"/>
                    <a:pt x="713" y="298"/>
                  </a:cubicBezTo>
                  <a:cubicBezTo>
                    <a:pt x="709" y="293"/>
                    <a:pt x="711" y="286"/>
                    <a:pt x="716" y="282"/>
                  </a:cubicBezTo>
                  <a:cubicBezTo>
                    <a:pt x="721" y="279"/>
                    <a:pt x="728" y="280"/>
                    <a:pt x="732" y="285"/>
                  </a:cubicBezTo>
                  <a:cubicBezTo>
                    <a:pt x="751" y="313"/>
                    <a:pt x="751" y="313"/>
                    <a:pt x="751" y="313"/>
                  </a:cubicBezTo>
                  <a:cubicBezTo>
                    <a:pt x="754" y="318"/>
                    <a:pt x="753" y="325"/>
                    <a:pt x="748" y="329"/>
                  </a:cubicBezTo>
                  <a:cubicBezTo>
                    <a:pt x="746" y="330"/>
                    <a:pt x="744" y="331"/>
                    <a:pt x="741" y="331"/>
                  </a:cubicBezTo>
                  <a:close/>
                  <a:moveTo>
                    <a:pt x="703" y="275"/>
                  </a:moveTo>
                  <a:cubicBezTo>
                    <a:pt x="699" y="275"/>
                    <a:pt x="696" y="273"/>
                    <a:pt x="694" y="270"/>
                  </a:cubicBezTo>
                  <a:cubicBezTo>
                    <a:pt x="674" y="242"/>
                    <a:pt x="674" y="242"/>
                    <a:pt x="674" y="242"/>
                  </a:cubicBezTo>
                  <a:cubicBezTo>
                    <a:pt x="671" y="237"/>
                    <a:pt x="672" y="230"/>
                    <a:pt x="677" y="227"/>
                  </a:cubicBezTo>
                  <a:cubicBezTo>
                    <a:pt x="682" y="223"/>
                    <a:pt x="689" y="224"/>
                    <a:pt x="693" y="229"/>
                  </a:cubicBezTo>
                  <a:cubicBezTo>
                    <a:pt x="712" y="257"/>
                    <a:pt x="712" y="257"/>
                    <a:pt x="712" y="257"/>
                  </a:cubicBezTo>
                  <a:cubicBezTo>
                    <a:pt x="716" y="262"/>
                    <a:pt x="715" y="269"/>
                    <a:pt x="709" y="273"/>
                  </a:cubicBezTo>
                  <a:cubicBezTo>
                    <a:pt x="707" y="274"/>
                    <a:pt x="705" y="275"/>
                    <a:pt x="703" y="275"/>
                  </a:cubicBezTo>
                  <a:close/>
                  <a:moveTo>
                    <a:pt x="664" y="219"/>
                  </a:moveTo>
                  <a:cubicBezTo>
                    <a:pt x="661" y="219"/>
                    <a:pt x="657" y="218"/>
                    <a:pt x="655" y="214"/>
                  </a:cubicBezTo>
                  <a:cubicBezTo>
                    <a:pt x="636" y="187"/>
                    <a:pt x="636" y="187"/>
                    <a:pt x="636" y="187"/>
                  </a:cubicBezTo>
                  <a:cubicBezTo>
                    <a:pt x="632" y="181"/>
                    <a:pt x="634" y="174"/>
                    <a:pt x="639" y="171"/>
                  </a:cubicBezTo>
                  <a:cubicBezTo>
                    <a:pt x="644" y="167"/>
                    <a:pt x="651" y="169"/>
                    <a:pt x="655" y="174"/>
                  </a:cubicBezTo>
                  <a:cubicBezTo>
                    <a:pt x="674" y="202"/>
                    <a:pt x="674" y="202"/>
                    <a:pt x="674" y="202"/>
                  </a:cubicBezTo>
                  <a:cubicBezTo>
                    <a:pt x="677" y="207"/>
                    <a:pt x="676" y="214"/>
                    <a:pt x="671" y="217"/>
                  </a:cubicBezTo>
                  <a:cubicBezTo>
                    <a:pt x="669" y="219"/>
                    <a:pt x="667" y="219"/>
                    <a:pt x="664" y="219"/>
                  </a:cubicBezTo>
                  <a:close/>
                  <a:moveTo>
                    <a:pt x="626" y="164"/>
                  </a:moveTo>
                  <a:cubicBezTo>
                    <a:pt x="622" y="164"/>
                    <a:pt x="619" y="162"/>
                    <a:pt x="617" y="159"/>
                  </a:cubicBezTo>
                  <a:cubicBezTo>
                    <a:pt x="597" y="131"/>
                    <a:pt x="597" y="131"/>
                    <a:pt x="597" y="131"/>
                  </a:cubicBezTo>
                  <a:cubicBezTo>
                    <a:pt x="594" y="126"/>
                    <a:pt x="595" y="119"/>
                    <a:pt x="600" y="115"/>
                  </a:cubicBezTo>
                  <a:cubicBezTo>
                    <a:pt x="605" y="112"/>
                    <a:pt x="612" y="113"/>
                    <a:pt x="616" y="118"/>
                  </a:cubicBezTo>
                  <a:cubicBezTo>
                    <a:pt x="635" y="146"/>
                    <a:pt x="635" y="146"/>
                    <a:pt x="635" y="146"/>
                  </a:cubicBezTo>
                  <a:cubicBezTo>
                    <a:pt x="639" y="151"/>
                    <a:pt x="638" y="158"/>
                    <a:pt x="632" y="162"/>
                  </a:cubicBezTo>
                  <a:cubicBezTo>
                    <a:pt x="630" y="163"/>
                    <a:pt x="628" y="164"/>
                    <a:pt x="626" y="164"/>
                  </a:cubicBezTo>
                  <a:close/>
                  <a:moveTo>
                    <a:pt x="587" y="108"/>
                  </a:moveTo>
                  <a:cubicBezTo>
                    <a:pt x="584" y="108"/>
                    <a:pt x="580" y="106"/>
                    <a:pt x="578" y="103"/>
                  </a:cubicBezTo>
                  <a:cubicBezTo>
                    <a:pt x="559" y="75"/>
                    <a:pt x="559" y="75"/>
                    <a:pt x="559" y="75"/>
                  </a:cubicBezTo>
                  <a:cubicBezTo>
                    <a:pt x="555" y="70"/>
                    <a:pt x="557" y="63"/>
                    <a:pt x="562" y="59"/>
                  </a:cubicBezTo>
                  <a:cubicBezTo>
                    <a:pt x="567" y="56"/>
                    <a:pt x="574" y="57"/>
                    <a:pt x="578" y="62"/>
                  </a:cubicBezTo>
                  <a:cubicBezTo>
                    <a:pt x="597" y="90"/>
                    <a:pt x="597" y="90"/>
                    <a:pt x="597" y="90"/>
                  </a:cubicBezTo>
                  <a:cubicBezTo>
                    <a:pt x="600" y="95"/>
                    <a:pt x="599" y="102"/>
                    <a:pt x="594" y="106"/>
                  </a:cubicBezTo>
                  <a:cubicBezTo>
                    <a:pt x="592" y="107"/>
                    <a:pt x="590" y="108"/>
                    <a:pt x="587" y="108"/>
                  </a:cubicBezTo>
                  <a:close/>
                  <a:moveTo>
                    <a:pt x="549" y="52"/>
                  </a:moveTo>
                  <a:cubicBezTo>
                    <a:pt x="545" y="52"/>
                    <a:pt x="542" y="51"/>
                    <a:pt x="540" y="47"/>
                  </a:cubicBezTo>
                  <a:cubicBezTo>
                    <a:pt x="520" y="20"/>
                    <a:pt x="520" y="20"/>
                    <a:pt x="520" y="20"/>
                  </a:cubicBezTo>
                  <a:cubicBezTo>
                    <a:pt x="517" y="14"/>
                    <a:pt x="518" y="7"/>
                    <a:pt x="523" y="4"/>
                  </a:cubicBezTo>
                  <a:cubicBezTo>
                    <a:pt x="528" y="0"/>
                    <a:pt x="535" y="2"/>
                    <a:pt x="539" y="7"/>
                  </a:cubicBezTo>
                  <a:cubicBezTo>
                    <a:pt x="558" y="35"/>
                    <a:pt x="558" y="35"/>
                    <a:pt x="558" y="35"/>
                  </a:cubicBezTo>
                  <a:cubicBezTo>
                    <a:pt x="562" y="40"/>
                    <a:pt x="561" y="47"/>
                    <a:pt x="555" y="50"/>
                  </a:cubicBezTo>
                  <a:cubicBezTo>
                    <a:pt x="553" y="52"/>
                    <a:pt x="551" y="52"/>
                    <a:pt x="549" y="52"/>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0" name="Google Shape;4210;p62"/>
            <p:cNvSpPr/>
            <p:nvPr/>
          </p:nvSpPr>
          <p:spPr>
            <a:xfrm>
              <a:off x="821" y="1974"/>
              <a:ext cx="65" cy="51"/>
            </a:xfrm>
            <a:custGeom>
              <a:avLst/>
              <a:gdLst/>
              <a:ahLst/>
              <a:cxnLst/>
              <a:rect l="l" t="t" r="r" b="b"/>
              <a:pathLst>
                <a:path w="55" h="42" extrusionOk="0">
                  <a:moveTo>
                    <a:pt x="42" y="42"/>
                  </a:moveTo>
                  <a:cubicBezTo>
                    <a:pt x="40" y="42"/>
                    <a:pt x="38" y="42"/>
                    <a:pt x="36" y="41"/>
                  </a:cubicBezTo>
                  <a:cubicBezTo>
                    <a:pt x="32" y="39"/>
                    <a:pt x="28" y="36"/>
                    <a:pt x="24" y="34"/>
                  </a:cubicBezTo>
                  <a:cubicBezTo>
                    <a:pt x="21" y="32"/>
                    <a:pt x="21" y="32"/>
                    <a:pt x="21" y="32"/>
                  </a:cubicBezTo>
                  <a:cubicBezTo>
                    <a:pt x="21" y="32"/>
                    <a:pt x="20" y="31"/>
                    <a:pt x="19" y="31"/>
                  </a:cubicBezTo>
                  <a:cubicBezTo>
                    <a:pt x="15" y="28"/>
                    <a:pt x="11" y="25"/>
                    <a:pt x="6" y="23"/>
                  </a:cubicBezTo>
                  <a:cubicBezTo>
                    <a:pt x="1" y="19"/>
                    <a:pt x="0" y="12"/>
                    <a:pt x="3" y="7"/>
                  </a:cubicBezTo>
                  <a:cubicBezTo>
                    <a:pt x="7" y="2"/>
                    <a:pt x="14" y="0"/>
                    <a:pt x="19" y="4"/>
                  </a:cubicBezTo>
                  <a:cubicBezTo>
                    <a:pt x="24" y="7"/>
                    <a:pt x="28" y="10"/>
                    <a:pt x="33" y="13"/>
                  </a:cubicBezTo>
                  <a:cubicBezTo>
                    <a:pt x="33" y="13"/>
                    <a:pt x="34" y="13"/>
                    <a:pt x="34" y="13"/>
                  </a:cubicBezTo>
                  <a:cubicBezTo>
                    <a:pt x="36" y="14"/>
                    <a:pt x="36" y="14"/>
                    <a:pt x="36" y="14"/>
                  </a:cubicBezTo>
                  <a:cubicBezTo>
                    <a:pt x="40" y="17"/>
                    <a:pt x="43" y="19"/>
                    <a:pt x="47" y="21"/>
                  </a:cubicBezTo>
                  <a:cubicBezTo>
                    <a:pt x="53" y="24"/>
                    <a:pt x="55" y="31"/>
                    <a:pt x="52" y="36"/>
                  </a:cubicBezTo>
                  <a:cubicBezTo>
                    <a:pt x="49" y="40"/>
                    <a:pt x="46" y="42"/>
                    <a:pt x="42" y="42"/>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1" name="Google Shape;4211;p62"/>
            <p:cNvSpPr/>
            <p:nvPr/>
          </p:nvSpPr>
          <p:spPr>
            <a:xfrm>
              <a:off x="613" y="1113"/>
              <a:ext cx="853" cy="867"/>
            </a:xfrm>
            <a:custGeom>
              <a:avLst/>
              <a:gdLst/>
              <a:ahLst/>
              <a:cxnLst/>
              <a:rect l="l" t="t" r="r" b="b"/>
              <a:pathLst>
                <a:path w="711" h="723" extrusionOk="0">
                  <a:moveTo>
                    <a:pt x="159" y="723"/>
                  </a:moveTo>
                  <a:cubicBezTo>
                    <a:pt x="156" y="723"/>
                    <a:pt x="154" y="722"/>
                    <a:pt x="152" y="720"/>
                  </a:cubicBezTo>
                  <a:cubicBezTo>
                    <a:pt x="145" y="715"/>
                    <a:pt x="139" y="709"/>
                    <a:pt x="133" y="704"/>
                  </a:cubicBezTo>
                  <a:cubicBezTo>
                    <a:pt x="130" y="702"/>
                    <a:pt x="128" y="700"/>
                    <a:pt x="126" y="698"/>
                  </a:cubicBezTo>
                  <a:cubicBezTo>
                    <a:pt x="121" y="693"/>
                    <a:pt x="121" y="686"/>
                    <a:pt x="125" y="681"/>
                  </a:cubicBezTo>
                  <a:cubicBezTo>
                    <a:pt x="130" y="677"/>
                    <a:pt x="137" y="677"/>
                    <a:pt x="141" y="681"/>
                  </a:cubicBezTo>
                  <a:cubicBezTo>
                    <a:pt x="144" y="683"/>
                    <a:pt x="146" y="685"/>
                    <a:pt x="148" y="687"/>
                  </a:cubicBezTo>
                  <a:cubicBezTo>
                    <a:pt x="154" y="692"/>
                    <a:pt x="160" y="698"/>
                    <a:pt x="166" y="702"/>
                  </a:cubicBezTo>
                  <a:cubicBezTo>
                    <a:pt x="171" y="706"/>
                    <a:pt x="172" y="714"/>
                    <a:pt x="168" y="718"/>
                  </a:cubicBezTo>
                  <a:cubicBezTo>
                    <a:pt x="165" y="721"/>
                    <a:pt x="162" y="723"/>
                    <a:pt x="159" y="723"/>
                  </a:cubicBezTo>
                  <a:close/>
                  <a:moveTo>
                    <a:pt x="110" y="677"/>
                  </a:moveTo>
                  <a:cubicBezTo>
                    <a:pt x="107" y="677"/>
                    <a:pt x="104" y="675"/>
                    <a:pt x="102" y="673"/>
                  </a:cubicBezTo>
                  <a:cubicBezTo>
                    <a:pt x="94" y="664"/>
                    <a:pt x="87" y="655"/>
                    <a:pt x="80" y="646"/>
                  </a:cubicBezTo>
                  <a:cubicBezTo>
                    <a:pt x="77" y="641"/>
                    <a:pt x="78" y="634"/>
                    <a:pt x="83" y="630"/>
                  </a:cubicBezTo>
                  <a:cubicBezTo>
                    <a:pt x="88" y="627"/>
                    <a:pt x="95" y="628"/>
                    <a:pt x="99" y="633"/>
                  </a:cubicBezTo>
                  <a:cubicBezTo>
                    <a:pt x="105" y="641"/>
                    <a:pt x="112" y="650"/>
                    <a:pt x="119" y="658"/>
                  </a:cubicBezTo>
                  <a:cubicBezTo>
                    <a:pt x="123" y="662"/>
                    <a:pt x="123" y="670"/>
                    <a:pt x="118" y="674"/>
                  </a:cubicBezTo>
                  <a:cubicBezTo>
                    <a:pt x="116" y="676"/>
                    <a:pt x="113" y="677"/>
                    <a:pt x="110" y="677"/>
                  </a:cubicBezTo>
                  <a:close/>
                  <a:moveTo>
                    <a:pt x="71" y="623"/>
                  </a:moveTo>
                  <a:cubicBezTo>
                    <a:pt x="67" y="623"/>
                    <a:pt x="63" y="621"/>
                    <a:pt x="61" y="618"/>
                  </a:cubicBezTo>
                  <a:cubicBezTo>
                    <a:pt x="55" y="608"/>
                    <a:pt x="49" y="598"/>
                    <a:pt x="44" y="588"/>
                  </a:cubicBezTo>
                  <a:cubicBezTo>
                    <a:pt x="41" y="582"/>
                    <a:pt x="44" y="575"/>
                    <a:pt x="49" y="573"/>
                  </a:cubicBezTo>
                  <a:cubicBezTo>
                    <a:pt x="55" y="570"/>
                    <a:pt x="62" y="572"/>
                    <a:pt x="64" y="578"/>
                  </a:cubicBezTo>
                  <a:cubicBezTo>
                    <a:pt x="69" y="587"/>
                    <a:pt x="75" y="597"/>
                    <a:pt x="80" y="606"/>
                  </a:cubicBezTo>
                  <a:cubicBezTo>
                    <a:pt x="84" y="611"/>
                    <a:pt x="82" y="618"/>
                    <a:pt x="77" y="621"/>
                  </a:cubicBezTo>
                  <a:cubicBezTo>
                    <a:pt x="75" y="623"/>
                    <a:pt x="73" y="623"/>
                    <a:pt x="71" y="623"/>
                  </a:cubicBezTo>
                  <a:close/>
                  <a:moveTo>
                    <a:pt x="40" y="564"/>
                  </a:moveTo>
                  <a:cubicBezTo>
                    <a:pt x="36" y="564"/>
                    <a:pt x="32" y="561"/>
                    <a:pt x="30" y="557"/>
                  </a:cubicBezTo>
                  <a:cubicBezTo>
                    <a:pt x="26" y="546"/>
                    <a:pt x="22" y="535"/>
                    <a:pt x="18" y="524"/>
                  </a:cubicBezTo>
                  <a:cubicBezTo>
                    <a:pt x="17" y="518"/>
                    <a:pt x="20" y="512"/>
                    <a:pt x="26" y="510"/>
                  </a:cubicBezTo>
                  <a:cubicBezTo>
                    <a:pt x="32" y="508"/>
                    <a:pt x="38" y="512"/>
                    <a:pt x="40" y="518"/>
                  </a:cubicBezTo>
                  <a:cubicBezTo>
                    <a:pt x="43" y="528"/>
                    <a:pt x="47" y="538"/>
                    <a:pt x="51" y="548"/>
                  </a:cubicBezTo>
                  <a:cubicBezTo>
                    <a:pt x="53" y="554"/>
                    <a:pt x="50" y="560"/>
                    <a:pt x="45" y="563"/>
                  </a:cubicBezTo>
                  <a:cubicBezTo>
                    <a:pt x="43" y="563"/>
                    <a:pt x="42" y="564"/>
                    <a:pt x="40" y="564"/>
                  </a:cubicBezTo>
                  <a:close/>
                  <a:moveTo>
                    <a:pt x="21" y="500"/>
                  </a:moveTo>
                  <a:cubicBezTo>
                    <a:pt x="15" y="500"/>
                    <a:pt x="11" y="496"/>
                    <a:pt x="10" y="491"/>
                  </a:cubicBezTo>
                  <a:cubicBezTo>
                    <a:pt x="7" y="480"/>
                    <a:pt x="5" y="469"/>
                    <a:pt x="4" y="457"/>
                  </a:cubicBezTo>
                  <a:cubicBezTo>
                    <a:pt x="3" y="451"/>
                    <a:pt x="7" y="445"/>
                    <a:pt x="14" y="445"/>
                  </a:cubicBezTo>
                  <a:cubicBezTo>
                    <a:pt x="20" y="444"/>
                    <a:pt x="25" y="448"/>
                    <a:pt x="26" y="454"/>
                  </a:cubicBezTo>
                  <a:cubicBezTo>
                    <a:pt x="28" y="465"/>
                    <a:pt x="30" y="476"/>
                    <a:pt x="32" y="486"/>
                  </a:cubicBezTo>
                  <a:cubicBezTo>
                    <a:pt x="33" y="492"/>
                    <a:pt x="29" y="498"/>
                    <a:pt x="23" y="500"/>
                  </a:cubicBezTo>
                  <a:cubicBezTo>
                    <a:pt x="22" y="500"/>
                    <a:pt x="22" y="500"/>
                    <a:pt x="21" y="500"/>
                  </a:cubicBezTo>
                  <a:close/>
                  <a:moveTo>
                    <a:pt x="12" y="434"/>
                  </a:moveTo>
                  <a:cubicBezTo>
                    <a:pt x="6" y="434"/>
                    <a:pt x="1" y="429"/>
                    <a:pt x="1" y="423"/>
                  </a:cubicBezTo>
                  <a:cubicBezTo>
                    <a:pt x="1" y="417"/>
                    <a:pt x="0" y="411"/>
                    <a:pt x="0" y="404"/>
                  </a:cubicBezTo>
                  <a:cubicBezTo>
                    <a:pt x="0" y="399"/>
                    <a:pt x="0" y="394"/>
                    <a:pt x="1" y="389"/>
                  </a:cubicBezTo>
                  <a:cubicBezTo>
                    <a:pt x="1" y="382"/>
                    <a:pt x="6" y="378"/>
                    <a:pt x="12" y="378"/>
                  </a:cubicBezTo>
                  <a:cubicBezTo>
                    <a:pt x="19" y="378"/>
                    <a:pt x="24" y="383"/>
                    <a:pt x="23" y="390"/>
                  </a:cubicBezTo>
                  <a:cubicBezTo>
                    <a:pt x="23" y="394"/>
                    <a:pt x="23" y="399"/>
                    <a:pt x="23" y="404"/>
                  </a:cubicBezTo>
                  <a:cubicBezTo>
                    <a:pt x="23" y="410"/>
                    <a:pt x="23" y="416"/>
                    <a:pt x="23" y="422"/>
                  </a:cubicBezTo>
                  <a:cubicBezTo>
                    <a:pt x="24" y="428"/>
                    <a:pt x="19" y="434"/>
                    <a:pt x="13" y="434"/>
                  </a:cubicBezTo>
                  <a:cubicBezTo>
                    <a:pt x="12" y="434"/>
                    <a:pt x="12" y="434"/>
                    <a:pt x="12" y="434"/>
                  </a:cubicBezTo>
                  <a:close/>
                  <a:moveTo>
                    <a:pt x="15" y="367"/>
                  </a:moveTo>
                  <a:cubicBezTo>
                    <a:pt x="14" y="367"/>
                    <a:pt x="14" y="367"/>
                    <a:pt x="13" y="367"/>
                  </a:cubicBezTo>
                  <a:cubicBezTo>
                    <a:pt x="7" y="366"/>
                    <a:pt x="3" y="361"/>
                    <a:pt x="3" y="354"/>
                  </a:cubicBezTo>
                  <a:cubicBezTo>
                    <a:pt x="5" y="343"/>
                    <a:pt x="7" y="332"/>
                    <a:pt x="9" y="321"/>
                  </a:cubicBezTo>
                  <a:cubicBezTo>
                    <a:pt x="10" y="314"/>
                    <a:pt x="16" y="311"/>
                    <a:pt x="22" y="312"/>
                  </a:cubicBezTo>
                  <a:cubicBezTo>
                    <a:pt x="29" y="313"/>
                    <a:pt x="33" y="319"/>
                    <a:pt x="31" y="325"/>
                  </a:cubicBezTo>
                  <a:cubicBezTo>
                    <a:pt x="29" y="336"/>
                    <a:pt x="27" y="347"/>
                    <a:pt x="26" y="357"/>
                  </a:cubicBezTo>
                  <a:cubicBezTo>
                    <a:pt x="25" y="363"/>
                    <a:pt x="20" y="367"/>
                    <a:pt x="15" y="367"/>
                  </a:cubicBezTo>
                  <a:close/>
                  <a:moveTo>
                    <a:pt x="28" y="302"/>
                  </a:moveTo>
                  <a:cubicBezTo>
                    <a:pt x="27" y="302"/>
                    <a:pt x="26" y="302"/>
                    <a:pt x="25" y="301"/>
                  </a:cubicBezTo>
                  <a:cubicBezTo>
                    <a:pt x="19" y="300"/>
                    <a:pt x="16" y="293"/>
                    <a:pt x="18" y="287"/>
                  </a:cubicBezTo>
                  <a:cubicBezTo>
                    <a:pt x="21" y="276"/>
                    <a:pt x="25" y="265"/>
                    <a:pt x="29" y="255"/>
                  </a:cubicBezTo>
                  <a:cubicBezTo>
                    <a:pt x="31" y="249"/>
                    <a:pt x="38" y="246"/>
                    <a:pt x="44" y="249"/>
                  </a:cubicBezTo>
                  <a:cubicBezTo>
                    <a:pt x="49" y="251"/>
                    <a:pt x="52" y="257"/>
                    <a:pt x="50" y="263"/>
                  </a:cubicBezTo>
                  <a:cubicBezTo>
                    <a:pt x="46" y="273"/>
                    <a:pt x="42" y="284"/>
                    <a:pt x="39" y="294"/>
                  </a:cubicBezTo>
                  <a:cubicBezTo>
                    <a:pt x="38" y="299"/>
                    <a:pt x="33" y="302"/>
                    <a:pt x="28" y="302"/>
                  </a:cubicBezTo>
                  <a:close/>
                  <a:moveTo>
                    <a:pt x="53" y="240"/>
                  </a:moveTo>
                  <a:cubicBezTo>
                    <a:pt x="51" y="240"/>
                    <a:pt x="50" y="240"/>
                    <a:pt x="48" y="239"/>
                  </a:cubicBezTo>
                  <a:cubicBezTo>
                    <a:pt x="42" y="236"/>
                    <a:pt x="40" y="229"/>
                    <a:pt x="43" y="224"/>
                  </a:cubicBezTo>
                  <a:cubicBezTo>
                    <a:pt x="48" y="213"/>
                    <a:pt x="54" y="203"/>
                    <a:pt x="60" y="193"/>
                  </a:cubicBezTo>
                  <a:cubicBezTo>
                    <a:pt x="63" y="188"/>
                    <a:pt x="70" y="186"/>
                    <a:pt x="75" y="190"/>
                  </a:cubicBezTo>
                  <a:cubicBezTo>
                    <a:pt x="80" y="193"/>
                    <a:pt x="82" y="200"/>
                    <a:pt x="79" y="205"/>
                  </a:cubicBezTo>
                  <a:cubicBezTo>
                    <a:pt x="73" y="214"/>
                    <a:pt x="68" y="224"/>
                    <a:pt x="63" y="234"/>
                  </a:cubicBezTo>
                  <a:cubicBezTo>
                    <a:pt x="61" y="238"/>
                    <a:pt x="57" y="240"/>
                    <a:pt x="53" y="240"/>
                  </a:cubicBezTo>
                  <a:close/>
                  <a:moveTo>
                    <a:pt x="88" y="183"/>
                  </a:moveTo>
                  <a:cubicBezTo>
                    <a:pt x="85" y="183"/>
                    <a:pt x="83" y="182"/>
                    <a:pt x="81" y="181"/>
                  </a:cubicBezTo>
                  <a:cubicBezTo>
                    <a:pt x="76" y="177"/>
                    <a:pt x="75" y="170"/>
                    <a:pt x="79" y="165"/>
                  </a:cubicBezTo>
                  <a:cubicBezTo>
                    <a:pt x="85" y="156"/>
                    <a:pt x="93" y="147"/>
                    <a:pt x="100" y="138"/>
                  </a:cubicBezTo>
                  <a:cubicBezTo>
                    <a:pt x="104" y="133"/>
                    <a:pt x="111" y="133"/>
                    <a:pt x="116" y="137"/>
                  </a:cubicBezTo>
                  <a:cubicBezTo>
                    <a:pt x="121" y="141"/>
                    <a:pt x="121" y="148"/>
                    <a:pt x="117" y="153"/>
                  </a:cubicBezTo>
                  <a:cubicBezTo>
                    <a:pt x="110" y="161"/>
                    <a:pt x="103" y="170"/>
                    <a:pt x="97" y="178"/>
                  </a:cubicBezTo>
                  <a:cubicBezTo>
                    <a:pt x="95" y="181"/>
                    <a:pt x="91" y="183"/>
                    <a:pt x="88" y="183"/>
                  </a:cubicBezTo>
                  <a:close/>
                  <a:moveTo>
                    <a:pt x="699" y="155"/>
                  </a:moveTo>
                  <a:cubicBezTo>
                    <a:pt x="696" y="155"/>
                    <a:pt x="692" y="154"/>
                    <a:pt x="690" y="152"/>
                  </a:cubicBezTo>
                  <a:cubicBezTo>
                    <a:pt x="683" y="144"/>
                    <a:pt x="676" y="136"/>
                    <a:pt x="668" y="128"/>
                  </a:cubicBezTo>
                  <a:cubicBezTo>
                    <a:pt x="663" y="124"/>
                    <a:pt x="663" y="117"/>
                    <a:pt x="667" y="112"/>
                  </a:cubicBezTo>
                  <a:cubicBezTo>
                    <a:pt x="672" y="108"/>
                    <a:pt x="679" y="108"/>
                    <a:pt x="683" y="112"/>
                  </a:cubicBezTo>
                  <a:cubicBezTo>
                    <a:pt x="692" y="120"/>
                    <a:pt x="700" y="128"/>
                    <a:pt x="707" y="137"/>
                  </a:cubicBezTo>
                  <a:cubicBezTo>
                    <a:pt x="711" y="141"/>
                    <a:pt x="711" y="149"/>
                    <a:pt x="706" y="153"/>
                  </a:cubicBezTo>
                  <a:cubicBezTo>
                    <a:pt x="704" y="155"/>
                    <a:pt x="701" y="155"/>
                    <a:pt x="699" y="155"/>
                  </a:cubicBezTo>
                  <a:close/>
                  <a:moveTo>
                    <a:pt x="132" y="133"/>
                  </a:moveTo>
                  <a:cubicBezTo>
                    <a:pt x="129" y="133"/>
                    <a:pt x="126" y="132"/>
                    <a:pt x="124" y="129"/>
                  </a:cubicBezTo>
                  <a:cubicBezTo>
                    <a:pt x="119" y="125"/>
                    <a:pt x="119" y="118"/>
                    <a:pt x="124" y="113"/>
                  </a:cubicBezTo>
                  <a:cubicBezTo>
                    <a:pt x="132" y="105"/>
                    <a:pt x="141" y="98"/>
                    <a:pt x="149" y="90"/>
                  </a:cubicBezTo>
                  <a:cubicBezTo>
                    <a:pt x="154" y="86"/>
                    <a:pt x="161" y="87"/>
                    <a:pt x="165" y="92"/>
                  </a:cubicBezTo>
                  <a:cubicBezTo>
                    <a:pt x="169" y="97"/>
                    <a:pt x="169" y="104"/>
                    <a:pt x="164" y="108"/>
                  </a:cubicBezTo>
                  <a:cubicBezTo>
                    <a:pt x="155" y="115"/>
                    <a:pt x="147" y="122"/>
                    <a:pt x="140" y="130"/>
                  </a:cubicBezTo>
                  <a:cubicBezTo>
                    <a:pt x="137" y="132"/>
                    <a:pt x="135" y="133"/>
                    <a:pt x="132" y="133"/>
                  </a:cubicBezTo>
                  <a:close/>
                  <a:moveTo>
                    <a:pt x="650" y="109"/>
                  </a:moveTo>
                  <a:cubicBezTo>
                    <a:pt x="648" y="109"/>
                    <a:pt x="645" y="109"/>
                    <a:pt x="643" y="107"/>
                  </a:cubicBezTo>
                  <a:cubicBezTo>
                    <a:pt x="635" y="100"/>
                    <a:pt x="626" y="94"/>
                    <a:pt x="617" y="88"/>
                  </a:cubicBezTo>
                  <a:cubicBezTo>
                    <a:pt x="612" y="84"/>
                    <a:pt x="611" y="77"/>
                    <a:pt x="614" y="72"/>
                  </a:cubicBezTo>
                  <a:cubicBezTo>
                    <a:pt x="618" y="67"/>
                    <a:pt x="625" y="65"/>
                    <a:pt x="630" y="69"/>
                  </a:cubicBezTo>
                  <a:cubicBezTo>
                    <a:pt x="639" y="75"/>
                    <a:pt x="649" y="82"/>
                    <a:pt x="658" y="89"/>
                  </a:cubicBezTo>
                  <a:cubicBezTo>
                    <a:pt x="662" y="93"/>
                    <a:pt x="663" y="100"/>
                    <a:pt x="659" y="105"/>
                  </a:cubicBezTo>
                  <a:cubicBezTo>
                    <a:pt x="657" y="108"/>
                    <a:pt x="654" y="109"/>
                    <a:pt x="650" y="109"/>
                  </a:cubicBezTo>
                  <a:close/>
                  <a:moveTo>
                    <a:pt x="183" y="91"/>
                  </a:moveTo>
                  <a:cubicBezTo>
                    <a:pt x="180" y="91"/>
                    <a:pt x="176" y="89"/>
                    <a:pt x="174" y="86"/>
                  </a:cubicBezTo>
                  <a:cubicBezTo>
                    <a:pt x="170" y="80"/>
                    <a:pt x="172" y="73"/>
                    <a:pt x="177" y="70"/>
                  </a:cubicBezTo>
                  <a:cubicBezTo>
                    <a:pt x="186" y="63"/>
                    <a:pt x="196" y="57"/>
                    <a:pt x="206" y="52"/>
                  </a:cubicBezTo>
                  <a:cubicBezTo>
                    <a:pt x="212" y="49"/>
                    <a:pt x="218" y="51"/>
                    <a:pt x="222" y="56"/>
                  </a:cubicBezTo>
                  <a:cubicBezTo>
                    <a:pt x="225" y="61"/>
                    <a:pt x="223" y="68"/>
                    <a:pt x="217" y="71"/>
                  </a:cubicBezTo>
                  <a:cubicBezTo>
                    <a:pt x="208" y="77"/>
                    <a:pt x="199" y="83"/>
                    <a:pt x="190" y="89"/>
                  </a:cubicBezTo>
                  <a:cubicBezTo>
                    <a:pt x="188" y="90"/>
                    <a:pt x="186" y="91"/>
                    <a:pt x="183" y="91"/>
                  </a:cubicBezTo>
                  <a:close/>
                  <a:moveTo>
                    <a:pt x="595" y="72"/>
                  </a:moveTo>
                  <a:cubicBezTo>
                    <a:pt x="593" y="72"/>
                    <a:pt x="591" y="72"/>
                    <a:pt x="590" y="71"/>
                  </a:cubicBezTo>
                  <a:cubicBezTo>
                    <a:pt x="580" y="65"/>
                    <a:pt x="571" y="60"/>
                    <a:pt x="561" y="56"/>
                  </a:cubicBezTo>
                  <a:cubicBezTo>
                    <a:pt x="555" y="53"/>
                    <a:pt x="552" y="47"/>
                    <a:pt x="555" y="41"/>
                  </a:cubicBezTo>
                  <a:cubicBezTo>
                    <a:pt x="558" y="35"/>
                    <a:pt x="564" y="33"/>
                    <a:pt x="570" y="35"/>
                  </a:cubicBezTo>
                  <a:cubicBezTo>
                    <a:pt x="580" y="40"/>
                    <a:pt x="591" y="45"/>
                    <a:pt x="601" y="51"/>
                  </a:cubicBezTo>
                  <a:cubicBezTo>
                    <a:pt x="606" y="54"/>
                    <a:pt x="608" y="61"/>
                    <a:pt x="605" y="66"/>
                  </a:cubicBezTo>
                  <a:cubicBezTo>
                    <a:pt x="603" y="70"/>
                    <a:pt x="599" y="72"/>
                    <a:pt x="595" y="72"/>
                  </a:cubicBezTo>
                  <a:close/>
                  <a:moveTo>
                    <a:pt x="241" y="58"/>
                  </a:moveTo>
                  <a:cubicBezTo>
                    <a:pt x="237" y="58"/>
                    <a:pt x="233" y="55"/>
                    <a:pt x="231" y="51"/>
                  </a:cubicBezTo>
                  <a:cubicBezTo>
                    <a:pt x="229" y="45"/>
                    <a:pt x="231" y="39"/>
                    <a:pt x="237" y="36"/>
                  </a:cubicBezTo>
                  <a:cubicBezTo>
                    <a:pt x="247" y="31"/>
                    <a:pt x="258" y="27"/>
                    <a:pt x="269" y="23"/>
                  </a:cubicBezTo>
                  <a:cubicBezTo>
                    <a:pt x="274" y="21"/>
                    <a:pt x="281" y="24"/>
                    <a:pt x="283" y="30"/>
                  </a:cubicBezTo>
                  <a:cubicBezTo>
                    <a:pt x="285" y="36"/>
                    <a:pt x="282" y="42"/>
                    <a:pt x="276" y="45"/>
                  </a:cubicBezTo>
                  <a:cubicBezTo>
                    <a:pt x="266" y="48"/>
                    <a:pt x="256" y="52"/>
                    <a:pt x="246" y="57"/>
                  </a:cubicBezTo>
                  <a:cubicBezTo>
                    <a:pt x="245" y="57"/>
                    <a:pt x="243" y="58"/>
                    <a:pt x="241" y="58"/>
                  </a:cubicBezTo>
                  <a:close/>
                  <a:moveTo>
                    <a:pt x="534" y="45"/>
                  </a:moveTo>
                  <a:cubicBezTo>
                    <a:pt x="533" y="45"/>
                    <a:pt x="532" y="44"/>
                    <a:pt x="531" y="44"/>
                  </a:cubicBezTo>
                  <a:cubicBezTo>
                    <a:pt x="520" y="40"/>
                    <a:pt x="510" y="37"/>
                    <a:pt x="500" y="34"/>
                  </a:cubicBezTo>
                  <a:cubicBezTo>
                    <a:pt x="494" y="33"/>
                    <a:pt x="490" y="27"/>
                    <a:pt x="491" y="21"/>
                  </a:cubicBezTo>
                  <a:cubicBezTo>
                    <a:pt x="493" y="15"/>
                    <a:pt x="499" y="11"/>
                    <a:pt x="505" y="13"/>
                  </a:cubicBezTo>
                  <a:cubicBezTo>
                    <a:pt x="516" y="15"/>
                    <a:pt x="527" y="19"/>
                    <a:pt x="538" y="23"/>
                  </a:cubicBezTo>
                  <a:cubicBezTo>
                    <a:pt x="544" y="25"/>
                    <a:pt x="547" y="31"/>
                    <a:pt x="545" y="37"/>
                  </a:cubicBezTo>
                  <a:cubicBezTo>
                    <a:pt x="543" y="42"/>
                    <a:pt x="539" y="45"/>
                    <a:pt x="534" y="45"/>
                  </a:cubicBezTo>
                  <a:close/>
                  <a:moveTo>
                    <a:pt x="304" y="35"/>
                  </a:moveTo>
                  <a:cubicBezTo>
                    <a:pt x="299" y="35"/>
                    <a:pt x="295" y="32"/>
                    <a:pt x="293" y="27"/>
                  </a:cubicBezTo>
                  <a:cubicBezTo>
                    <a:pt x="292" y="21"/>
                    <a:pt x="295" y="15"/>
                    <a:pt x="301" y="13"/>
                  </a:cubicBezTo>
                  <a:cubicBezTo>
                    <a:pt x="312" y="10"/>
                    <a:pt x="324" y="8"/>
                    <a:pt x="335" y="6"/>
                  </a:cubicBezTo>
                  <a:cubicBezTo>
                    <a:pt x="341" y="5"/>
                    <a:pt x="347" y="9"/>
                    <a:pt x="348" y="15"/>
                  </a:cubicBezTo>
                  <a:cubicBezTo>
                    <a:pt x="349" y="21"/>
                    <a:pt x="345" y="27"/>
                    <a:pt x="339" y="28"/>
                  </a:cubicBezTo>
                  <a:cubicBezTo>
                    <a:pt x="328" y="30"/>
                    <a:pt x="318" y="32"/>
                    <a:pt x="307" y="35"/>
                  </a:cubicBezTo>
                  <a:cubicBezTo>
                    <a:pt x="306" y="35"/>
                    <a:pt x="305" y="35"/>
                    <a:pt x="304" y="35"/>
                  </a:cubicBezTo>
                  <a:close/>
                  <a:moveTo>
                    <a:pt x="470" y="28"/>
                  </a:moveTo>
                  <a:cubicBezTo>
                    <a:pt x="469" y="28"/>
                    <a:pt x="469" y="28"/>
                    <a:pt x="468" y="28"/>
                  </a:cubicBezTo>
                  <a:cubicBezTo>
                    <a:pt x="457" y="26"/>
                    <a:pt x="446" y="25"/>
                    <a:pt x="436" y="24"/>
                  </a:cubicBezTo>
                  <a:cubicBezTo>
                    <a:pt x="429" y="23"/>
                    <a:pt x="425" y="18"/>
                    <a:pt x="425" y="12"/>
                  </a:cubicBezTo>
                  <a:cubicBezTo>
                    <a:pt x="426" y="5"/>
                    <a:pt x="431" y="1"/>
                    <a:pt x="438" y="1"/>
                  </a:cubicBezTo>
                  <a:cubicBezTo>
                    <a:pt x="449" y="2"/>
                    <a:pt x="460" y="3"/>
                    <a:pt x="472" y="5"/>
                  </a:cubicBezTo>
                  <a:cubicBezTo>
                    <a:pt x="478" y="6"/>
                    <a:pt x="482" y="12"/>
                    <a:pt x="481" y="18"/>
                  </a:cubicBezTo>
                  <a:cubicBezTo>
                    <a:pt x="480" y="24"/>
                    <a:pt x="475" y="28"/>
                    <a:pt x="470" y="28"/>
                  </a:cubicBezTo>
                  <a:close/>
                  <a:moveTo>
                    <a:pt x="370" y="24"/>
                  </a:moveTo>
                  <a:cubicBezTo>
                    <a:pt x="364" y="24"/>
                    <a:pt x="359" y="19"/>
                    <a:pt x="359" y="14"/>
                  </a:cubicBezTo>
                  <a:cubicBezTo>
                    <a:pt x="358" y="7"/>
                    <a:pt x="363" y="2"/>
                    <a:pt x="369" y="1"/>
                  </a:cubicBezTo>
                  <a:cubicBezTo>
                    <a:pt x="380" y="0"/>
                    <a:pt x="392" y="0"/>
                    <a:pt x="403" y="0"/>
                  </a:cubicBezTo>
                  <a:cubicBezTo>
                    <a:pt x="403" y="0"/>
                    <a:pt x="403" y="0"/>
                    <a:pt x="403" y="0"/>
                  </a:cubicBezTo>
                  <a:cubicBezTo>
                    <a:pt x="410" y="0"/>
                    <a:pt x="415" y="5"/>
                    <a:pt x="415" y="11"/>
                  </a:cubicBezTo>
                  <a:cubicBezTo>
                    <a:pt x="415" y="17"/>
                    <a:pt x="410" y="22"/>
                    <a:pt x="403" y="22"/>
                  </a:cubicBezTo>
                  <a:cubicBezTo>
                    <a:pt x="392" y="22"/>
                    <a:pt x="382" y="23"/>
                    <a:pt x="371" y="24"/>
                  </a:cubicBezTo>
                  <a:cubicBezTo>
                    <a:pt x="371" y="24"/>
                    <a:pt x="370" y="24"/>
                    <a:pt x="370" y="24"/>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2" name="Google Shape;4212;p62"/>
            <p:cNvSpPr/>
            <p:nvPr/>
          </p:nvSpPr>
          <p:spPr>
            <a:xfrm>
              <a:off x="3365" y="559"/>
              <a:ext cx="35" cy="28"/>
            </a:xfrm>
            <a:custGeom>
              <a:avLst/>
              <a:gdLst/>
              <a:ahLst/>
              <a:cxnLst/>
              <a:rect l="l" t="t" r="r" b="b"/>
              <a:pathLst>
                <a:path w="29" h="23" extrusionOk="0">
                  <a:moveTo>
                    <a:pt x="9" y="23"/>
                  </a:moveTo>
                  <a:cubicBezTo>
                    <a:pt x="6" y="23"/>
                    <a:pt x="3" y="22"/>
                    <a:pt x="2" y="19"/>
                  </a:cubicBezTo>
                  <a:cubicBezTo>
                    <a:pt x="0" y="15"/>
                    <a:pt x="1" y="9"/>
                    <a:pt x="6" y="7"/>
                  </a:cubicBezTo>
                  <a:cubicBezTo>
                    <a:pt x="9" y="6"/>
                    <a:pt x="12" y="4"/>
                    <a:pt x="16" y="2"/>
                  </a:cubicBezTo>
                  <a:cubicBezTo>
                    <a:pt x="20" y="0"/>
                    <a:pt x="25" y="2"/>
                    <a:pt x="27" y="6"/>
                  </a:cubicBezTo>
                  <a:cubicBezTo>
                    <a:pt x="29" y="11"/>
                    <a:pt x="27" y="16"/>
                    <a:pt x="23" y="18"/>
                  </a:cubicBezTo>
                  <a:cubicBezTo>
                    <a:pt x="20" y="19"/>
                    <a:pt x="16" y="21"/>
                    <a:pt x="13" y="23"/>
                  </a:cubicBezTo>
                  <a:cubicBezTo>
                    <a:pt x="12" y="23"/>
                    <a:pt x="11" y="23"/>
                    <a:pt x="9" y="23"/>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3" name="Google Shape;4213;p62"/>
            <p:cNvSpPr/>
            <p:nvPr/>
          </p:nvSpPr>
          <p:spPr>
            <a:xfrm>
              <a:off x="3403" y="488"/>
              <a:ext cx="1065" cy="682"/>
            </a:xfrm>
            <a:custGeom>
              <a:avLst/>
              <a:gdLst/>
              <a:ahLst/>
              <a:cxnLst/>
              <a:rect l="l" t="t" r="r" b="b"/>
              <a:pathLst>
                <a:path w="888" h="568" extrusionOk="0">
                  <a:moveTo>
                    <a:pt x="879" y="568"/>
                  </a:moveTo>
                  <a:cubicBezTo>
                    <a:pt x="875" y="568"/>
                    <a:pt x="871" y="565"/>
                    <a:pt x="871" y="560"/>
                  </a:cubicBezTo>
                  <a:cubicBezTo>
                    <a:pt x="870" y="553"/>
                    <a:pt x="869" y="546"/>
                    <a:pt x="868" y="538"/>
                  </a:cubicBezTo>
                  <a:cubicBezTo>
                    <a:pt x="867" y="534"/>
                    <a:pt x="870" y="529"/>
                    <a:pt x="875" y="528"/>
                  </a:cubicBezTo>
                  <a:cubicBezTo>
                    <a:pt x="879" y="528"/>
                    <a:pt x="884" y="531"/>
                    <a:pt x="884" y="535"/>
                  </a:cubicBezTo>
                  <a:cubicBezTo>
                    <a:pt x="886" y="543"/>
                    <a:pt x="887" y="551"/>
                    <a:pt x="888" y="558"/>
                  </a:cubicBezTo>
                  <a:cubicBezTo>
                    <a:pt x="888" y="563"/>
                    <a:pt x="885" y="567"/>
                    <a:pt x="880" y="568"/>
                  </a:cubicBezTo>
                  <a:cubicBezTo>
                    <a:pt x="880" y="568"/>
                    <a:pt x="880" y="568"/>
                    <a:pt x="879" y="568"/>
                  </a:cubicBezTo>
                  <a:close/>
                  <a:moveTo>
                    <a:pt x="872" y="523"/>
                  </a:moveTo>
                  <a:cubicBezTo>
                    <a:pt x="868" y="523"/>
                    <a:pt x="865" y="520"/>
                    <a:pt x="864" y="516"/>
                  </a:cubicBezTo>
                  <a:cubicBezTo>
                    <a:pt x="862" y="509"/>
                    <a:pt x="861" y="501"/>
                    <a:pt x="859" y="494"/>
                  </a:cubicBezTo>
                  <a:cubicBezTo>
                    <a:pt x="858" y="489"/>
                    <a:pt x="861" y="485"/>
                    <a:pt x="865" y="484"/>
                  </a:cubicBezTo>
                  <a:cubicBezTo>
                    <a:pt x="870" y="483"/>
                    <a:pt x="874" y="486"/>
                    <a:pt x="876" y="490"/>
                  </a:cubicBezTo>
                  <a:cubicBezTo>
                    <a:pt x="877" y="498"/>
                    <a:pt x="879" y="505"/>
                    <a:pt x="880" y="513"/>
                  </a:cubicBezTo>
                  <a:cubicBezTo>
                    <a:pt x="881" y="517"/>
                    <a:pt x="878" y="522"/>
                    <a:pt x="874" y="523"/>
                  </a:cubicBezTo>
                  <a:cubicBezTo>
                    <a:pt x="873" y="523"/>
                    <a:pt x="873" y="523"/>
                    <a:pt x="872" y="523"/>
                  </a:cubicBezTo>
                  <a:close/>
                  <a:moveTo>
                    <a:pt x="862" y="478"/>
                  </a:moveTo>
                  <a:cubicBezTo>
                    <a:pt x="858" y="478"/>
                    <a:pt x="854" y="476"/>
                    <a:pt x="853" y="472"/>
                  </a:cubicBezTo>
                  <a:cubicBezTo>
                    <a:pt x="851" y="465"/>
                    <a:pt x="849" y="458"/>
                    <a:pt x="847" y="451"/>
                  </a:cubicBezTo>
                  <a:cubicBezTo>
                    <a:pt x="846" y="446"/>
                    <a:pt x="848" y="441"/>
                    <a:pt x="853" y="440"/>
                  </a:cubicBezTo>
                  <a:cubicBezTo>
                    <a:pt x="857" y="439"/>
                    <a:pt x="862" y="441"/>
                    <a:pt x="863" y="446"/>
                  </a:cubicBezTo>
                  <a:cubicBezTo>
                    <a:pt x="866" y="453"/>
                    <a:pt x="868" y="460"/>
                    <a:pt x="870" y="468"/>
                  </a:cubicBezTo>
                  <a:cubicBezTo>
                    <a:pt x="871" y="472"/>
                    <a:pt x="868" y="477"/>
                    <a:pt x="864" y="478"/>
                  </a:cubicBezTo>
                  <a:cubicBezTo>
                    <a:pt x="863" y="478"/>
                    <a:pt x="862" y="478"/>
                    <a:pt x="862" y="478"/>
                  </a:cubicBezTo>
                  <a:close/>
                  <a:moveTo>
                    <a:pt x="848" y="435"/>
                  </a:moveTo>
                  <a:cubicBezTo>
                    <a:pt x="844" y="435"/>
                    <a:pt x="841" y="433"/>
                    <a:pt x="840" y="429"/>
                  </a:cubicBezTo>
                  <a:cubicBezTo>
                    <a:pt x="837" y="422"/>
                    <a:pt x="835" y="415"/>
                    <a:pt x="832" y="408"/>
                  </a:cubicBezTo>
                  <a:cubicBezTo>
                    <a:pt x="830" y="404"/>
                    <a:pt x="832" y="399"/>
                    <a:pt x="837" y="397"/>
                  </a:cubicBezTo>
                  <a:cubicBezTo>
                    <a:pt x="841" y="396"/>
                    <a:pt x="846" y="398"/>
                    <a:pt x="848" y="402"/>
                  </a:cubicBezTo>
                  <a:cubicBezTo>
                    <a:pt x="851" y="409"/>
                    <a:pt x="853" y="416"/>
                    <a:pt x="856" y="424"/>
                  </a:cubicBezTo>
                  <a:cubicBezTo>
                    <a:pt x="858" y="428"/>
                    <a:pt x="855" y="433"/>
                    <a:pt x="851" y="435"/>
                  </a:cubicBezTo>
                  <a:cubicBezTo>
                    <a:pt x="850" y="435"/>
                    <a:pt x="849" y="435"/>
                    <a:pt x="848" y="435"/>
                  </a:cubicBezTo>
                  <a:close/>
                  <a:moveTo>
                    <a:pt x="831" y="393"/>
                  </a:moveTo>
                  <a:cubicBezTo>
                    <a:pt x="828" y="393"/>
                    <a:pt x="825" y="391"/>
                    <a:pt x="823" y="388"/>
                  </a:cubicBezTo>
                  <a:cubicBezTo>
                    <a:pt x="820" y="381"/>
                    <a:pt x="817" y="374"/>
                    <a:pt x="814" y="367"/>
                  </a:cubicBezTo>
                  <a:cubicBezTo>
                    <a:pt x="812" y="363"/>
                    <a:pt x="814" y="358"/>
                    <a:pt x="818" y="356"/>
                  </a:cubicBezTo>
                  <a:cubicBezTo>
                    <a:pt x="822" y="354"/>
                    <a:pt x="827" y="356"/>
                    <a:pt x="829" y="360"/>
                  </a:cubicBezTo>
                  <a:cubicBezTo>
                    <a:pt x="833" y="367"/>
                    <a:pt x="836" y="374"/>
                    <a:pt x="839" y="381"/>
                  </a:cubicBezTo>
                  <a:cubicBezTo>
                    <a:pt x="841" y="385"/>
                    <a:pt x="839" y="390"/>
                    <a:pt x="835" y="392"/>
                  </a:cubicBezTo>
                  <a:cubicBezTo>
                    <a:pt x="834" y="393"/>
                    <a:pt x="832" y="393"/>
                    <a:pt x="831" y="393"/>
                  </a:cubicBezTo>
                  <a:close/>
                  <a:moveTo>
                    <a:pt x="811" y="352"/>
                  </a:moveTo>
                  <a:cubicBezTo>
                    <a:pt x="808" y="352"/>
                    <a:pt x="805" y="350"/>
                    <a:pt x="804" y="347"/>
                  </a:cubicBezTo>
                  <a:cubicBezTo>
                    <a:pt x="800" y="341"/>
                    <a:pt x="797" y="334"/>
                    <a:pt x="793" y="328"/>
                  </a:cubicBezTo>
                  <a:cubicBezTo>
                    <a:pt x="791" y="324"/>
                    <a:pt x="792" y="318"/>
                    <a:pt x="796" y="316"/>
                  </a:cubicBezTo>
                  <a:cubicBezTo>
                    <a:pt x="800" y="314"/>
                    <a:pt x="805" y="315"/>
                    <a:pt x="808" y="319"/>
                  </a:cubicBezTo>
                  <a:cubicBezTo>
                    <a:pt x="812" y="326"/>
                    <a:pt x="815" y="333"/>
                    <a:pt x="819" y="339"/>
                  </a:cubicBezTo>
                  <a:cubicBezTo>
                    <a:pt x="821" y="343"/>
                    <a:pt x="820" y="349"/>
                    <a:pt x="815" y="351"/>
                  </a:cubicBezTo>
                  <a:cubicBezTo>
                    <a:pt x="814" y="351"/>
                    <a:pt x="813" y="352"/>
                    <a:pt x="811" y="352"/>
                  </a:cubicBezTo>
                  <a:close/>
                  <a:moveTo>
                    <a:pt x="789" y="312"/>
                  </a:moveTo>
                  <a:cubicBezTo>
                    <a:pt x="786" y="312"/>
                    <a:pt x="783" y="311"/>
                    <a:pt x="781" y="308"/>
                  </a:cubicBezTo>
                  <a:cubicBezTo>
                    <a:pt x="778" y="302"/>
                    <a:pt x="773" y="296"/>
                    <a:pt x="769" y="289"/>
                  </a:cubicBezTo>
                  <a:cubicBezTo>
                    <a:pt x="767" y="286"/>
                    <a:pt x="768" y="280"/>
                    <a:pt x="771" y="278"/>
                  </a:cubicBezTo>
                  <a:cubicBezTo>
                    <a:pt x="775" y="275"/>
                    <a:pt x="781" y="276"/>
                    <a:pt x="783" y="280"/>
                  </a:cubicBezTo>
                  <a:cubicBezTo>
                    <a:pt x="788" y="286"/>
                    <a:pt x="792" y="293"/>
                    <a:pt x="796" y="299"/>
                  </a:cubicBezTo>
                  <a:cubicBezTo>
                    <a:pt x="798" y="303"/>
                    <a:pt x="797" y="309"/>
                    <a:pt x="793" y="311"/>
                  </a:cubicBezTo>
                  <a:cubicBezTo>
                    <a:pt x="792" y="312"/>
                    <a:pt x="790" y="312"/>
                    <a:pt x="789" y="312"/>
                  </a:cubicBezTo>
                  <a:close/>
                  <a:moveTo>
                    <a:pt x="763" y="275"/>
                  </a:moveTo>
                  <a:cubicBezTo>
                    <a:pt x="761" y="275"/>
                    <a:pt x="758" y="273"/>
                    <a:pt x="756" y="271"/>
                  </a:cubicBezTo>
                  <a:cubicBezTo>
                    <a:pt x="752" y="265"/>
                    <a:pt x="747" y="259"/>
                    <a:pt x="743" y="253"/>
                  </a:cubicBezTo>
                  <a:cubicBezTo>
                    <a:pt x="740" y="250"/>
                    <a:pt x="740" y="244"/>
                    <a:pt x="744" y="241"/>
                  </a:cubicBezTo>
                  <a:cubicBezTo>
                    <a:pt x="748" y="238"/>
                    <a:pt x="753" y="239"/>
                    <a:pt x="756" y="243"/>
                  </a:cubicBezTo>
                  <a:cubicBezTo>
                    <a:pt x="761" y="249"/>
                    <a:pt x="765" y="255"/>
                    <a:pt x="770" y="261"/>
                  </a:cubicBezTo>
                  <a:cubicBezTo>
                    <a:pt x="773" y="265"/>
                    <a:pt x="772" y="270"/>
                    <a:pt x="768" y="273"/>
                  </a:cubicBezTo>
                  <a:cubicBezTo>
                    <a:pt x="767" y="274"/>
                    <a:pt x="765" y="275"/>
                    <a:pt x="763" y="275"/>
                  </a:cubicBezTo>
                  <a:close/>
                  <a:moveTo>
                    <a:pt x="735" y="239"/>
                  </a:moveTo>
                  <a:cubicBezTo>
                    <a:pt x="733" y="239"/>
                    <a:pt x="730" y="238"/>
                    <a:pt x="728" y="236"/>
                  </a:cubicBezTo>
                  <a:cubicBezTo>
                    <a:pt x="724" y="230"/>
                    <a:pt x="719" y="224"/>
                    <a:pt x="714" y="219"/>
                  </a:cubicBezTo>
                  <a:cubicBezTo>
                    <a:pt x="710" y="215"/>
                    <a:pt x="711" y="210"/>
                    <a:pt x="714" y="207"/>
                  </a:cubicBezTo>
                  <a:cubicBezTo>
                    <a:pt x="718" y="204"/>
                    <a:pt x="723" y="204"/>
                    <a:pt x="726" y="207"/>
                  </a:cubicBezTo>
                  <a:cubicBezTo>
                    <a:pt x="731" y="213"/>
                    <a:pt x="736" y="219"/>
                    <a:pt x="741" y="225"/>
                  </a:cubicBezTo>
                  <a:cubicBezTo>
                    <a:pt x="744" y="228"/>
                    <a:pt x="744" y="234"/>
                    <a:pt x="740" y="237"/>
                  </a:cubicBezTo>
                  <a:cubicBezTo>
                    <a:pt x="739" y="238"/>
                    <a:pt x="737" y="239"/>
                    <a:pt x="735" y="239"/>
                  </a:cubicBezTo>
                  <a:close/>
                  <a:moveTo>
                    <a:pt x="704" y="205"/>
                  </a:moveTo>
                  <a:cubicBezTo>
                    <a:pt x="702" y="205"/>
                    <a:pt x="700" y="204"/>
                    <a:pt x="698" y="203"/>
                  </a:cubicBezTo>
                  <a:cubicBezTo>
                    <a:pt x="693" y="197"/>
                    <a:pt x="688" y="192"/>
                    <a:pt x="682" y="187"/>
                  </a:cubicBezTo>
                  <a:cubicBezTo>
                    <a:pt x="679" y="184"/>
                    <a:pt x="679" y="178"/>
                    <a:pt x="682" y="175"/>
                  </a:cubicBezTo>
                  <a:cubicBezTo>
                    <a:pt x="685" y="171"/>
                    <a:pt x="690" y="171"/>
                    <a:pt x="694" y="174"/>
                  </a:cubicBezTo>
                  <a:cubicBezTo>
                    <a:pt x="699" y="180"/>
                    <a:pt x="705" y="185"/>
                    <a:pt x="710" y="191"/>
                  </a:cubicBezTo>
                  <a:cubicBezTo>
                    <a:pt x="714" y="194"/>
                    <a:pt x="714" y="199"/>
                    <a:pt x="710" y="203"/>
                  </a:cubicBezTo>
                  <a:cubicBezTo>
                    <a:pt x="709" y="204"/>
                    <a:pt x="706" y="205"/>
                    <a:pt x="704" y="205"/>
                  </a:cubicBezTo>
                  <a:close/>
                  <a:moveTo>
                    <a:pt x="671" y="174"/>
                  </a:moveTo>
                  <a:cubicBezTo>
                    <a:pt x="669" y="174"/>
                    <a:pt x="667" y="173"/>
                    <a:pt x="666" y="172"/>
                  </a:cubicBezTo>
                  <a:cubicBezTo>
                    <a:pt x="660" y="167"/>
                    <a:pt x="654" y="162"/>
                    <a:pt x="648" y="157"/>
                  </a:cubicBezTo>
                  <a:cubicBezTo>
                    <a:pt x="645" y="154"/>
                    <a:pt x="644" y="149"/>
                    <a:pt x="647" y="145"/>
                  </a:cubicBezTo>
                  <a:cubicBezTo>
                    <a:pt x="650" y="141"/>
                    <a:pt x="656" y="141"/>
                    <a:pt x="659" y="144"/>
                  </a:cubicBezTo>
                  <a:cubicBezTo>
                    <a:pt x="665" y="149"/>
                    <a:pt x="671" y="154"/>
                    <a:pt x="677" y="159"/>
                  </a:cubicBezTo>
                  <a:cubicBezTo>
                    <a:pt x="680" y="162"/>
                    <a:pt x="681" y="167"/>
                    <a:pt x="678" y="171"/>
                  </a:cubicBezTo>
                  <a:cubicBezTo>
                    <a:pt x="676" y="173"/>
                    <a:pt x="674" y="174"/>
                    <a:pt x="671" y="174"/>
                  </a:cubicBezTo>
                  <a:close/>
                  <a:moveTo>
                    <a:pt x="636" y="145"/>
                  </a:moveTo>
                  <a:cubicBezTo>
                    <a:pt x="634" y="145"/>
                    <a:pt x="632" y="144"/>
                    <a:pt x="631" y="143"/>
                  </a:cubicBezTo>
                  <a:cubicBezTo>
                    <a:pt x="625" y="139"/>
                    <a:pt x="619" y="134"/>
                    <a:pt x="613" y="130"/>
                  </a:cubicBezTo>
                  <a:cubicBezTo>
                    <a:pt x="609" y="127"/>
                    <a:pt x="608" y="122"/>
                    <a:pt x="611" y="118"/>
                  </a:cubicBezTo>
                  <a:cubicBezTo>
                    <a:pt x="613" y="114"/>
                    <a:pt x="619" y="113"/>
                    <a:pt x="622" y="116"/>
                  </a:cubicBezTo>
                  <a:cubicBezTo>
                    <a:pt x="629" y="120"/>
                    <a:pt x="635" y="125"/>
                    <a:pt x="641" y="130"/>
                  </a:cubicBezTo>
                  <a:cubicBezTo>
                    <a:pt x="645" y="132"/>
                    <a:pt x="645" y="138"/>
                    <a:pt x="643" y="141"/>
                  </a:cubicBezTo>
                  <a:cubicBezTo>
                    <a:pt x="641" y="144"/>
                    <a:pt x="638" y="145"/>
                    <a:pt x="636" y="145"/>
                  </a:cubicBezTo>
                  <a:close/>
                  <a:moveTo>
                    <a:pt x="599" y="118"/>
                  </a:moveTo>
                  <a:cubicBezTo>
                    <a:pt x="597" y="118"/>
                    <a:pt x="595" y="118"/>
                    <a:pt x="594" y="117"/>
                  </a:cubicBezTo>
                  <a:cubicBezTo>
                    <a:pt x="588" y="113"/>
                    <a:pt x="581" y="109"/>
                    <a:pt x="575" y="105"/>
                  </a:cubicBezTo>
                  <a:cubicBezTo>
                    <a:pt x="571" y="103"/>
                    <a:pt x="570" y="98"/>
                    <a:pt x="572" y="93"/>
                  </a:cubicBezTo>
                  <a:cubicBezTo>
                    <a:pt x="574" y="89"/>
                    <a:pt x="580" y="88"/>
                    <a:pt x="584" y="91"/>
                  </a:cubicBezTo>
                  <a:cubicBezTo>
                    <a:pt x="590" y="95"/>
                    <a:pt x="597" y="99"/>
                    <a:pt x="603" y="103"/>
                  </a:cubicBezTo>
                  <a:cubicBezTo>
                    <a:pt x="607" y="105"/>
                    <a:pt x="608" y="111"/>
                    <a:pt x="606" y="115"/>
                  </a:cubicBezTo>
                  <a:cubicBezTo>
                    <a:pt x="604" y="117"/>
                    <a:pt x="601" y="118"/>
                    <a:pt x="599" y="118"/>
                  </a:cubicBezTo>
                  <a:close/>
                  <a:moveTo>
                    <a:pt x="559" y="95"/>
                  </a:moveTo>
                  <a:cubicBezTo>
                    <a:pt x="558" y="95"/>
                    <a:pt x="557" y="95"/>
                    <a:pt x="555" y="94"/>
                  </a:cubicBezTo>
                  <a:cubicBezTo>
                    <a:pt x="549" y="90"/>
                    <a:pt x="542" y="87"/>
                    <a:pt x="535" y="83"/>
                  </a:cubicBezTo>
                  <a:cubicBezTo>
                    <a:pt x="531" y="81"/>
                    <a:pt x="530" y="76"/>
                    <a:pt x="532" y="72"/>
                  </a:cubicBezTo>
                  <a:cubicBezTo>
                    <a:pt x="534" y="68"/>
                    <a:pt x="539" y="66"/>
                    <a:pt x="543" y="68"/>
                  </a:cubicBezTo>
                  <a:cubicBezTo>
                    <a:pt x="550" y="72"/>
                    <a:pt x="557" y="75"/>
                    <a:pt x="564" y="79"/>
                  </a:cubicBezTo>
                  <a:cubicBezTo>
                    <a:pt x="568" y="81"/>
                    <a:pt x="569" y="86"/>
                    <a:pt x="567" y="91"/>
                  </a:cubicBezTo>
                  <a:cubicBezTo>
                    <a:pt x="565" y="93"/>
                    <a:pt x="562" y="95"/>
                    <a:pt x="559" y="95"/>
                  </a:cubicBezTo>
                  <a:close/>
                  <a:moveTo>
                    <a:pt x="519" y="74"/>
                  </a:moveTo>
                  <a:cubicBezTo>
                    <a:pt x="517" y="74"/>
                    <a:pt x="516" y="74"/>
                    <a:pt x="515" y="74"/>
                  </a:cubicBezTo>
                  <a:cubicBezTo>
                    <a:pt x="508" y="70"/>
                    <a:pt x="501" y="67"/>
                    <a:pt x="494" y="65"/>
                  </a:cubicBezTo>
                  <a:cubicBezTo>
                    <a:pt x="490" y="63"/>
                    <a:pt x="488" y="58"/>
                    <a:pt x="490" y="53"/>
                  </a:cubicBezTo>
                  <a:cubicBezTo>
                    <a:pt x="492" y="49"/>
                    <a:pt x="497" y="47"/>
                    <a:pt x="501" y="49"/>
                  </a:cubicBezTo>
                  <a:cubicBezTo>
                    <a:pt x="508" y="52"/>
                    <a:pt x="515" y="55"/>
                    <a:pt x="522" y="58"/>
                  </a:cubicBezTo>
                  <a:cubicBezTo>
                    <a:pt x="527" y="60"/>
                    <a:pt x="528" y="65"/>
                    <a:pt x="526" y="69"/>
                  </a:cubicBezTo>
                  <a:cubicBezTo>
                    <a:pt x="525" y="73"/>
                    <a:pt x="522" y="74"/>
                    <a:pt x="519" y="74"/>
                  </a:cubicBezTo>
                  <a:close/>
                  <a:moveTo>
                    <a:pt x="9" y="68"/>
                  </a:moveTo>
                  <a:cubicBezTo>
                    <a:pt x="6" y="68"/>
                    <a:pt x="3" y="66"/>
                    <a:pt x="1" y="63"/>
                  </a:cubicBezTo>
                  <a:cubicBezTo>
                    <a:pt x="0" y="59"/>
                    <a:pt x="2" y="54"/>
                    <a:pt x="6" y="52"/>
                  </a:cubicBezTo>
                  <a:cubicBezTo>
                    <a:pt x="13" y="49"/>
                    <a:pt x="20" y="46"/>
                    <a:pt x="27" y="43"/>
                  </a:cubicBezTo>
                  <a:cubicBezTo>
                    <a:pt x="32" y="41"/>
                    <a:pt x="37" y="44"/>
                    <a:pt x="38" y="48"/>
                  </a:cubicBezTo>
                  <a:cubicBezTo>
                    <a:pt x="40" y="52"/>
                    <a:pt x="38" y="57"/>
                    <a:pt x="33" y="59"/>
                  </a:cubicBezTo>
                  <a:cubicBezTo>
                    <a:pt x="26" y="62"/>
                    <a:pt x="19" y="64"/>
                    <a:pt x="13" y="67"/>
                  </a:cubicBezTo>
                  <a:cubicBezTo>
                    <a:pt x="12" y="68"/>
                    <a:pt x="10" y="68"/>
                    <a:pt x="9" y="68"/>
                  </a:cubicBezTo>
                  <a:close/>
                  <a:moveTo>
                    <a:pt x="477" y="57"/>
                  </a:moveTo>
                  <a:cubicBezTo>
                    <a:pt x="476" y="57"/>
                    <a:pt x="475" y="57"/>
                    <a:pt x="474" y="56"/>
                  </a:cubicBezTo>
                  <a:cubicBezTo>
                    <a:pt x="467" y="54"/>
                    <a:pt x="459" y="51"/>
                    <a:pt x="452" y="49"/>
                  </a:cubicBezTo>
                  <a:cubicBezTo>
                    <a:pt x="448" y="47"/>
                    <a:pt x="445" y="42"/>
                    <a:pt x="447" y="38"/>
                  </a:cubicBezTo>
                  <a:cubicBezTo>
                    <a:pt x="448" y="33"/>
                    <a:pt x="453" y="31"/>
                    <a:pt x="458" y="33"/>
                  </a:cubicBezTo>
                  <a:cubicBezTo>
                    <a:pt x="465" y="35"/>
                    <a:pt x="472" y="38"/>
                    <a:pt x="479" y="40"/>
                  </a:cubicBezTo>
                  <a:cubicBezTo>
                    <a:pt x="484" y="42"/>
                    <a:pt x="486" y="47"/>
                    <a:pt x="484" y="51"/>
                  </a:cubicBezTo>
                  <a:cubicBezTo>
                    <a:pt x="483" y="55"/>
                    <a:pt x="480" y="57"/>
                    <a:pt x="477" y="57"/>
                  </a:cubicBezTo>
                  <a:close/>
                  <a:moveTo>
                    <a:pt x="52" y="52"/>
                  </a:moveTo>
                  <a:cubicBezTo>
                    <a:pt x="48" y="52"/>
                    <a:pt x="45" y="49"/>
                    <a:pt x="44" y="46"/>
                  </a:cubicBezTo>
                  <a:cubicBezTo>
                    <a:pt x="42" y="41"/>
                    <a:pt x="45" y="37"/>
                    <a:pt x="49" y="35"/>
                  </a:cubicBezTo>
                  <a:cubicBezTo>
                    <a:pt x="56" y="33"/>
                    <a:pt x="64" y="30"/>
                    <a:pt x="71" y="28"/>
                  </a:cubicBezTo>
                  <a:cubicBezTo>
                    <a:pt x="75" y="27"/>
                    <a:pt x="80" y="29"/>
                    <a:pt x="82" y="34"/>
                  </a:cubicBezTo>
                  <a:cubicBezTo>
                    <a:pt x="83" y="38"/>
                    <a:pt x="80" y="43"/>
                    <a:pt x="76" y="44"/>
                  </a:cubicBezTo>
                  <a:cubicBezTo>
                    <a:pt x="69" y="46"/>
                    <a:pt x="62" y="49"/>
                    <a:pt x="55" y="51"/>
                  </a:cubicBezTo>
                  <a:cubicBezTo>
                    <a:pt x="54" y="51"/>
                    <a:pt x="53" y="52"/>
                    <a:pt x="52" y="52"/>
                  </a:cubicBezTo>
                  <a:close/>
                  <a:moveTo>
                    <a:pt x="433" y="42"/>
                  </a:moveTo>
                  <a:cubicBezTo>
                    <a:pt x="432" y="42"/>
                    <a:pt x="432" y="42"/>
                    <a:pt x="431" y="42"/>
                  </a:cubicBezTo>
                  <a:cubicBezTo>
                    <a:pt x="424" y="40"/>
                    <a:pt x="416" y="38"/>
                    <a:pt x="409" y="36"/>
                  </a:cubicBezTo>
                  <a:cubicBezTo>
                    <a:pt x="405" y="35"/>
                    <a:pt x="402" y="30"/>
                    <a:pt x="403" y="26"/>
                  </a:cubicBezTo>
                  <a:cubicBezTo>
                    <a:pt x="404" y="21"/>
                    <a:pt x="409" y="18"/>
                    <a:pt x="413" y="20"/>
                  </a:cubicBezTo>
                  <a:cubicBezTo>
                    <a:pt x="421" y="21"/>
                    <a:pt x="428" y="24"/>
                    <a:pt x="436" y="26"/>
                  </a:cubicBezTo>
                  <a:cubicBezTo>
                    <a:pt x="440" y="27"/>
                    <a:pt x="443" y="32"/>
                    <a:pt x="441" y="36"/>
                  </a:cubicBezTo>
                  <a:cubicBezTo>
                    <a:pt x="440" y="40"/>
                    <a:pt x="437" y="42"/>
                    <a:pt x="433" y="42"/>
                  </a:cubicBezTo>
                  <a:close/>
                  <a:moveTo>
                    <a:pt x="95" y="38"/>
                  </a:moveTo>
                  <a:cubicBezTo>
                    <a:pt x="92" y="38"/>
                    <a:pt x="88" y="36"/>
                    <a:pt x="87" y="32"/>
                  </a:cubicBezTo>
                  <a:cubicBezTo>
                    <a:pt x="86" y="27"/>
                    <a:pt x="89" y="23"/>
                    <a:pt x="93" y="22"/>
                  </a:cubicBezTo>
                  <a:cubicBezTo>
                    <a:pt x="101" y="20"/>
                    <a:pt x="108" y="18"/>
                    <a:pt x="116" y="16"/>
                  </a:cubicBezTo>
                  <a:cubicBezTo>
                    <a:pt x="120" y="15"/>
                    <a:pt x="125" y="18"/>
                    <a:pt x="126" y="22"/>
                  </a:cubicBezTo>
                  <a:cubicBezTo>
                    <a:pt x="127" y="27"/>
                    <a:pt x="124" y="32"/>
                    <a:pt x="119" y="33"/>
                  </a:cubicBezTo>
                  <a:cubicBezTo>
                    <a:pt x="112" y="34"/>
                    <a:pt x="105" y="36"/>
                    <a:pt x="98" y="38"/>
                  </a:cubicBezTo>
                  <a:cubicBezTo>
                    <a:pt x="97" y="38"/>
                    <a:pt x="96" y="38"/>
                    <a:pt x="95" y="38"/>
                  </a:cubicBezTo>
                  <a:close/>
                  <a:moveTo>
                    <a:pt x="389" y="31"/>
                  </a:moveTo>
                  <a:cubicBezTo>
                    <a:pt x="388" y="31"/>
                    <a:pt x="388" y="31"/>
                    <a:pt x="387" y="31"/>
                  </a:cubicBezTo>
                  <a:cubicBezTo>
                    <a:pt x="380" y="29"/>
                    <a:pt x="372" y="28"/>
                    <a:pt x="365" y="27"/>
                  </a:cubicBezTo>
                  <a:cubicBezTo>
                    <a:pt x="360" y="26"/>
                    <a:pt x="357" y="21"/>
                    <a:pt x="358" y="17"/>
                  </a:cubicBezTo>
                  <a:cubicBezTo>
                    <a:pt x="359" y="12"/>
                    <a:pt x="363" y="9"/>
                    <a:pt x="368" y="10"/>
                  </a:cubicBezTo>
                  <a:cubicBezTo>
                    <a:pt x="376" y="11"/>
                    <a:pt x="383" y="13"/>
                    <a:pt x="391" y="14"/>
                  </a:cubicBezTo>
                  <a:cubicBezTo>
                    <a:pt x="395" y="15"/>
                    <a:pt x="398" y="20"/>
                    <a:pt x="397" y="24"/>
                  </a:cubicBezTo>
                  <a:cubicBezTo>
                    <a:pt x="396" y="28"/>
                    <a:pt x="393" y="31"/>
                    <a:pt x="389" y="31"/>
                  </a:cubicBezTo>
                  <a:close/>
                  <a:moveTo>
                    <a:pt x="140" y="28"/>
                  </a:moveTo>
                  <a:cubicBezTo>
                    <a:pt x="136" y="28"/>
                    <a:pt x="132" y="25"/>
                    <a:pt x="131" y="21"/>
                  </a:cubicBezTo>
                  <a:cubicBezTo>
                    <a:pt x="131" y="17"/>
                    <a:pt x="134" y="12"/>
                    <a:pt x="138" y="11"/>
                  </a:cubicBezTo>
                  <a:cubicBezTo>
                    <a:pt x="146" y="10"/>
                    <a:pt x="153" y="9"/>
                    <a:pt x="161" y="7"/>
                  </a:cubicBezTo>
                  <a:cubicBezTo>
                    <a:pt x="166" y="7"/>
                    <a:pt x="170" y="10"/>
                    <a:pt x="171" y="14"/>
                  </a:cubicBezTo>
                  <a:cubicBezTo>
                    <a:pt x="171" y="19"/>
                    <a:pt x="168" y="23"/>
                    <a:pt x="164" y="24"/>
                  </a:cubicBezTo>
                  <a:cubicBezTo>
                    <a:pt x="156" y="25"/>
                    <a:pt x="149" y="27"/>
                    <a:pt x="141" y="28"/>
                  </a:cubicBezTo>
                  <a:cubicBezTo>
                    <a:pt x="141" y="28"/>
                    <a:pt x="140" y="28"/>
                    <a:pt x="140" y="28"/>
                  </a:cubicBezTo>
                  <a:close/>
                  <a:moveTo>
                    <a:pt x="344" y="23"/>
                  </a:moveTo>
                  <a:cubicBezTo>
                    <a:pt x="344" y="23"/>
                    <a:pt x="343" y="23"/>
                    <a:pt x="343" y="23"/>
                  </a:cubicBezTo>
                  <a:cubicBezTo>
                    <a:pt x="336" y="22"/>
                    <a:pt x="328" y="21"/>
                    <a:pt x="321" y="20"/>
                  </a:cubicBezTo>
                  <a:cubicBezTo>
                    <a:pt x="316" y="20"/>
                    <a:pt x="313" y="16"/>
                    <a:pt x="313" y="11"/>
                  </a:cubicBezTo>
                  <a:cubicBezTo>
                    <a:pt x="313" y="6"/>
                    <a:pt x="318" y="3"/>
                    <a:pt x="322" y="4"/>
                  </a:cubicBezTo>
                  <a:cubicBezTo>
                    <a:pt x="330" y="4"/>
                    <a:pt x="338" y="5"/>
                    <a:pt x="345" y="6"/>
                  </a:cubicBezTo>
                  <a:cubicBezTo>
                    <a:pt x="350" y="7"/>
                    <a:pt x="353" y="11"/>
                    <a:pt x="353" y="16"/>
                  </a:cubicBezTo>
                  <a:cubicBezTo>
                    <a:pt x="352" y="20"/>
                    <a:pt x="348" y="23"/>
                    <a:pt x="344" y="23"/>
                  </a:cubicBezTo>
                  <a:close/>
                  <a:moveTo>
                    <a:pt x="185" y="21"/>
                  </a:moveTo>
                  <a:cubicBezTo>
                    <a:pt x="181" y="21"/>
                    <a:pt x="177" y="18"/>
                    <a:pt x="176" y="14"/>
                  </a:cubicBezTo>
                  <a:cubicBezTo>
                    <a:pt x="176" y="9"/>
                    <a:pt x="179" y="5"/>
                    <a:pt x="184" y="4"/>
                  </a:cubicBezTo>
                  <a:cubicBezTo>
                    <a:pt x="192" y="3"/>
                    <a:pt x="199" y="3"/>
                    <a:pt x="207" y="2"/>
                  </a:cubicBezTo>
                  <a:cubicBezTo>
                    <a:pt x="212" y="2"/>
                    <a:pt x="216" y="5"/>
                    <a:pt x="216" y="10"/>
                  </a:cubicBezTo>
                  <a:cubicBezTo>
                    <a:pt x="216" y="15"/>
                    <a:pt x="213" y="19"/>
                    <a:pt x="208" y="19"/>
                  </a:cubicBezTo>
                  <a:cubicBezTo>
                    <a:pt x="201" y="20"/>
                    <a:pt x="193" y="20"/>
                    <a:pt x="186" y="21"/>
                  </a:cubicBezTo>
                  <a:cubicBezTo>
                    <a:pt x="186" y="21"/>
                    <a:pt x="185" y="21"/>
                    <a:pt x="185" y="21"/>
                  </a:cubicBezTo>
                  <a:close/>
                  <a:moveTo>
                    <a:pt x="299" y="19"/>
                  </a:moveTo>
                  <a:cubicBezTo>
                    <a:pt x="299" y="19"/>
                    <a:pt x="298" y="19"/>
                    <a:pt x="298" y="19"/>
                  </a:cubicBezTo>
                  <a:cubicBezTo>
                    <a:pt x="291" y="18"/>
                    <a:pt x="283" y="18"/>
                    <a:pt x="276" y="17"/>
                  </a:cubicBezTo>
                  <a:cubicBezTo>
                    <a:pt x="271" y="17"/>
                    <a:pt x="267" y="13"/>
                    <a:pt x="267" y="9"/>
                  </a:cubicBezTo>
                  <a:cubicBezTo>
                    <a:pt x="268" y="4"/>
                    <a:pt x="271" y="0"/>
                    <a:pt x="276" y="0"/>
                  </a:cubicBezTo>
                  <a:cubicBezTo>
                    <a:pt x="284" y="1"/>
                    <a:pt x="292" y="1"/>
                    <a:pt x="299" y="2"/>
                  </a:cubicBezTo>
                  <a:cubicBezTo>
                    <a:pt x="304" y="2"/>
                    <a:pt x="308" y="6"/>
                    <a:pt x="307" y="11"/>
                  </a:cubicBezTo>
                  <a:cubicBezTo>
                    <a:pt x="307" y="15"/>
                    <a:pt x="303" y="19"/>
                    <a:pt x="299" y="19"/>
                  </a:cubicBezTo>
                  <a:close/>
                  <a:moveTo>
                    <a:pt x="230" y="18"/>
                  </a:moveTo>
                  <a:cubicBezTo>
                    <a:pt x="226" y="18"/>
                    <a:pt x="222" y="14"/>
                    <a:pt x="222" y="10"/>
                  </a:cubicBezTo>
                  <a:cubicBezTo>
                    <a:pt x="222" y="5"/>
                    <a:pt x="225" y="1"/>
                    <a:pt x="230" y="1"/>
                  </a:cubicBezTo>
                  <a:cubicBezTo>
                    <a:pt x="238" y="0"/>
                    <a:pt x="245" y="0"/>
                    <a:pt x="253" y="0"/>
                  </a:cubicBezTo>
                  <a:cubicBezTo>
                    <a:pt x="253" y="0"/>
                    <a:pt x="253" y="0"/>
                    <a:pt x="253" y="0"/>
                  </a:cubicBezTo>
                  <a:cubicBezTo>
                    <a:pt x="258" y="0"/>
                    <a:pt x="262" y="4"/>
                    <a:pt x="262" y="9"/>
                  </a:cubicBezTo>
                  <a:cubicBezTo>
                    <a:pt x="262" y="13"/>
                    <a:pt x="258" y="17"/>
                    <a:pt x="253" y="17"/>
                  </a:cubicBezTo>
                  <a:cubicBezTo>
                    <a:pt x="246" y="17"/>
                    <a:pt x="238" y="17"/>
                    <a:pt x="231" y="18"/>
                  </a:cubicBezTo>
                  <a:cubicBezTo>
                    <a:pt x="231" y="18"/>
                    <a:pt x="230" y="18"/>
                    <a:pt x="230" y="18"/>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4" name="Google Shape;4214;p62"/>
            <p:cNvSpPr/>
            <p:nvPr/>
          </p:nvSpPr>
          <p:spPr>
            <a:xfrm>
              <a:off x="4450" y="1177"/>
              <a:ext cx="21" cy="33"/>
            </a:xfrm>
            <a:custGeom>
              <a:avLst/>
              <a:gdLst/>
              <a:ahLst/>
              <a:cxnLst/>
              <a:rect l="l" t="t" r="r" b="b"/>
              <a:pathLst>
                <a:path w="18" h="28" extrusionOk="0">
                  <a:moveTo>
                    <a:pt x="10" y="28"/>
                  </a:moveTo>
                  <a:cubicBezTo>
                    <a:pt x="5" y="28"/>
                    <a:pt x="1" y="25"/>
                    <a:pt x="1" y="20"/>
                  </a:cubicBezTo>
                  <a:cubicBezTo>
                    <a:pt x="1" y="17"/>
                    <a:pt x="0" y="13"/>
                    <a:pt x="0" y="9"/>
                  </a:cubicBezTo>
                  <a:cubicBezTo>
                    <a:pt x="0" y="5"/>
                    <a:pt x="3" y="0"/>
                    <a:pt x="8" y="0"/>
                  </a:cubicBezTo>
                  <a:cubicBezTo>
                    <a:pt x="13" y="0"/>
                    <a:pt x="17" y="3"/>
                    <a:pt x="17" y="8"/>
                  </a:cubicBezTo>
                  <a:cubicBezTo>
                    <a:pt x="17" y="12"/>
                    <a:pt x="18" y="15"/>
                    <a:pt x="18" y="19"/>
                  </a:cubicBezTo>
                  <a:cubicBezTo>
                    <a:pt x="18" y="24"/>
                    <a:pt x="15" y="28"/>
                    <a:pt x="10" y="28"/>
                  </a:cubicBezTo>
                  <a:cubicBezTo>
                    <a:pt x="10" y="28"/>
                    <a:pt x="10" y="28"/>
                    <a:pt x="10" y="28"/>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5" name="Google Shape;4215;p62"/>
            <p:cNvSpPr/>
            <p:nvPr/>
          </p:nvSpPr>
          <p:spPr>
            <a:xfrm>
              <a:off x="4409" y="1184"/>
              <a:ext cx="102" cy="90"/>
            </a:xfrm>
            <a:custGeom>
              <a:avLst/>
              <a:gdLst/>
              <a:ahLst/>
              <a:cxnLst/>
              <a:rect l="l" t="t" r="r" b="b"/>
              <a:pathLst>
                <a:path w="102" h="90" extrusionOk="0">
                  <a:moveTo>
                    <a:pt x="0" y="4"/>
                  </a:moveTo>
                  <a:lnTo>
                    <a:pt x="54" y="90"/>
                  </a:lnTo>
                  <a:lnTo>
                    <a:pt x="102" y="0"/>
                  </a:lnTo>
                  <a:lnTo>
                    <a:pt x="0" y="4"/>
                  </a:ln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6" name="Google Shape;4216;p62"/>
            <p:cNvSpPr/>
            <p:nvPr/>
          </p:nvSpPr>
          <p:spPr>
            <a:xfrm>
              <a:off x="596" y="1805"/>
              <a:ext cx="30" cy="35"/>
            </a:xfrm>
            <a:custGeom>
              <a:avLst/>
              <a:gdLst/>
              <a:ahLst/>
              <a:cxnLst/>
              <a:rect l="l" t="t" r="r" b="b"/>
              <a:pathLst>
                <a:path w="25" h="29" extrusionOk="0">
                  <a:moveTo>
                    <a:pt x="15" y="29"/>
                  </a:moveTo>
                  <a:cubicBezTo>
                    <a:pt x="12" y="29"/>
                    <a:pt x="9" y="27"/>
                    <a:pt x="7" y="24"/>
                  </a:cubicBezTo>
                  <a:cubicBezTo>
                    <a:pt x="6" y="21"/>
                    <a:pt x="4" y="17"/>
                    <a:pt x="2" y="14"/>
                  </a:cubicBezTo>
                  <a:cubicBezTo>
                    <a:pt x="0" y="10"/>
                    <a:pt x="2" y="4"/>
                    <a:pt x="7" y="2"/>
                  </a:cubicBezTo>
                  <a:cubicBezTo>
                    <a:pt x="11" y="0"/>
                    <a:pt x="16" y="2"/>
                    <a:pt x="18" y="7"/>
                  </a:cubicBezTo>
                  <a:cubicBezTo>
                    <a:pt x="19" y="10"/>
                    <a:pt x="21" y="13"/>
                    <a:pt x="23" y="17"/>
                  </a:cubicBezTo>
                  <a:cubicBezTo>
                    <a:pt x="25" y="21"/>
                    <a:pt x="23" y="26"/>
                    <a:pt x="19" y="28"/>
                  </a:cubicBezTo>
                  <a:cubicBezTo>
                    <a:pt x="18" y="29"/>
                    <a:pt x="16" y="29"/>
                    <a:pt x="15" y="29"/>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7" name="Google Shape;4217;p62"/>
            <p:cNvSpPr/>
            <p:nvPr/>
          </p:nvSpPr>
          <p:spPr>
            <a:xfrm>
              <a:off x="548" y="1052"/>
              <a:ext cx="460" cy="751"/>
            </a:xfrm>
            <a:custGeom>
              <a:avLst/>
              <a:gdLst/>
              <a:ahLst/>
              <a:cxnLst/>
              <a:rect l="l" t="t" r="r" b="b"/>
              <a:pathLst>
                <a:path w="383" h="626" extrusionOk="0">
                  <a:moveTo>
                    <a:pt x="41" y="626"/>
                  </a:moveTo>
                  <a:cubicBezTo>
                    <a:pt x="38" y="626"/>
                    <a:pt x="35" y="624"/>
                    <a:pt x="33" y="621"/>
                  </a:cubicBezTo>
                  <a:cubicBezTo>
                    <a:pt x="30" y="613"/>
                    <a:pt x="28" y="606"/>
                    <a:pt x="25" y="599"/>
                  </a:cubicBezTo>
                  <a:cubicBezTo>
                    <a:pt x="24" y="595"/>
                    <a:pt x="26" y="590"/>
                    <a:pt x="30" y="588"/>
                  </a:cubicBezTo>
                  <a:cubicBezTo>
                    <a:pt x="35" y="587"/>
                    <a:pt x="40" y="589"/>
                    <a:pt x="41" y="593"/>
                  </a:cubicBezTo>
                  <a:cubicBezTo>
                    <a:pt x="44" y="600"/>
                    <a:pt x="46" y="607"/>
                    <a:pt x="49" y="614"/>
                  </a:cubicBezTo>
                  <a:cubicBezTo>
                    <a:pt x="51" y="619"/>
                    <a:pt x="49" y="624"/>
                    <a:pt x="44" y="625"/>
                  </a:cubicBezTo>
                  <a:cubicBezTo>
                    <a:pt x="43" y="626"/>
                    <a:pt x="42" y="626"/>
                    <a:pt x="41" y="626"/>
                  </a:cubicBezTo>
                  <a:close/>
                  <a:moveTo>
                    <a:pt x="26" y="583"/>
                  </a:moveTo>
                  <a:cubicBezTo>
                    <a:pt x="23" y="583"/>
                    <a:pt x="19" y="581"/>
                    <a:pt x="18" y="577"/>
                  </a:cubicBezTo>
                  <a:cubicBezTo>
                    <a:pt x="16" y="570"/>
                    <a:pt x="14" y="562"/>
                    <a:pt x="12" y="555"/>
                  </a:cubicBezTo>
                  <a:cubicBezTo>
                    <a:pt x="11" y="550"/>
                    <a:pt x="14" y="545"/>
                    <a:pt x="19" y="544"/>
                  </a:cubicBezTo>
                  <a:cubicBezTo>
                    <a:pt x="23" y="543"/>
                    <a:pt x="28" y="546"/>
                    <a:pt x="29" y="551"/>
                  </a:cubicBezTo>
                  <a:cubicBezTo>
                    <a:pt x="30" y="558"/>
                    <a:pt x="32" y="565"/>
                    <a:pt x="34" y="572"/>
                  </a:cubicBezTo>
                  <a:cubicBezTo>
                    <a:pt x="36" y="577"/>
                    <a:pt x="33" y="581"/>
                    <a:pt x="29" y="583"/>
                  </a:cubicBezTo>
                  <a:cubicBezTo>
                    <a:pt x="28" y="583"/>
                    <a:pt x="27" y="583"/>
                    <a:pt x="26" y="583"/>
                  </a:cubicBezTo>
                  <a:close/>
                  <a:moveTo>
                    <a:pt x="16" y="539"/>
                  </a:moveTo>
                  <a:cubicBezTo>
                    <a:pt x="12" y="539"/>
                    <a:pt x="8" y="536"/>
                    <a:pt x="7" y="532"/>
                  </a:cubicBezTo>
                  <a:cubicBezTo>
                    <a:pt x="6" y="525"/>
                    <a:pt x="5" y="517"/>
                    <a:pt x="4" y="509"/>
                  </a:cubicBezTo>
                  <a:cubicBezTo>
                    <a:pt x="3" y="505"/>
                    <a:pt x="7" y="500"/>
                    <a:pt x="11" y="500"/>
                  </a:cubicBezTo>
                  <a:cubicBezTo>
                    <a:pt x="16" y="499"/>
                    <a:pt x="20" y="502"/>
                    <a:pt x="21" y="507"/>
                  </a:cubicBezTo>
                  <a:cubicBezTo>
                    <a:pt x="22" y="514"/>
                    <a:pt x="23" y="522"/>
                    <a:pt x="24" y="529"/>
                  </a:cubicBezTo>
                  <a:cubicBezTo>
                    <a:pt x="25" y="534"/>
                    <a:pt x="22" y="538"/>
                    <a:pt x="17" y="539"/>
                  </a:cubicBezTo>
                  <a:cubicBezTo>
                    <a:pt x="17" y="539"/>
                    <a:pt x="16" y="539"/>
                    <a:pt x="16" y="539"/>
                  </a:cubicBezTo>
                  <a:close/>
                  <a:moveTo>
                    <a:pt x="10" y="494"/>
                  </a:moveTo>
                  <a:cubicBezTo>
                    <a:pt x="6" y="494"/>
                    <a:pt x="2" y="491"/>
                    <a:pt x="1" y="486"/>
                  </a:cubicBezTo>
                  <a:cubicBezTo>
                    <a:pt x="1" y="479"/>
                    <a:pt x="0" y="471"/>
                    <a:pt x="0" y="463"/>
                  </a:cubicBezTo>
                  <a:cubicBezTo>
                    <a:pt x="0" y="459"/>
                    <a:pt x="4" y="455"/>
                    <a:pt x="8" y="454"/>
                  </a:cubicBezTo>
                  <a:cubicBezTo>
                    <a:pt x="13" y="454"/>
                    <a:pt x="17" y="458"/>
                    <a:pt x="17" y="463"/>
                  </a:cubicBezTo>
                  <a:cubicBezTo>
                    <a:pt x="17" y="470"/>
                    <a:pt x="18" y="478"/>
                    <a:pt x="18" y="485"/>
                  </a:cubicBezTo>
                  <a:cubicBezTo>
                    <a:pt x="19" y="490"/>
                    <a:pt x="15" y="494"/>
                    <a:pt x="11" y="494"/>
                  </a:cubicBezTo>
                  <a:cubicBezTo>
                    <a:pt x="10" y="494"/>
                    <a:pt x="10" y="494"/>
                    <a:pt x="10" y="494"/>
                  </a:cubicBezTo>
                  <a:close/>
                  <a:moveTo>
                    <a:pt x="9" y="449"/>
                  </a:moveTo>
                  <a:cubicBezTo>
                    <a:pt x="9" y="449"/>
                    <a:pt x="8" y="449"/>
                    <a:pt x="8" y="449"/>
                  </a:cubicBezTo>
                  <a:cubicBezTo>
                    <a:pt x="4" y="449"/>
                    <a:pt x="0" y="445"/>
                    <a:pt x="0" y="440"/>
                  </a:cubicBezTo>
                  <a:cubicBezTo>
                    <a:pt x="0" y="436"/>
                    <a:pt x="0" y="436"/>
                    <a:pt x="0" y="436"/>
                  </a:cubicBezTo>
                  <a:cubicBezTo>
                    <a:pt x="0" y="430"/>
                    <a:pt x="1" y="423"/>
                    <a:pt x="1" y="417"/>
                  </a:cubicBezTo>
                  <a:cubicBezTo>
                    <a:pt x="1" y="412"/>
                    <a:pt x="5" y="409"/>
                    <a:pt x="10" y="409"/>
                  </a:cubicBezTo>
                  <a:cubicBezTo>
                    <a:pt x="15" y="410"/>
                    <a:pt x="18" y="414"/>
                    <a:pt x="18" y="418"/>
                  </a:cubicBezTo>
                  <a:cubicBezTo>
                    <a:pt x="18" y="424"/>
                    <a:pt x="17" y="431"/>
                    <a:pt x="17" y="437"/>
                  </a:cubicBezTo>
                  <a:cubicBezTo>
                    <a:pt x="17" y="440"/>
                    <a:pt x="17" y="440"/>
                    <a:pt x="17" y="440"/>
                  </a:cubicBezTo>
                  <a:cubicBezTo>
                    <a:pt x="17" y="445"/>
                    <a:pt x="13" y="449"/>
                    <a:pt x="9" y="449"/>
                  </a:cubicBezTo>
                  <a:close/>
                  <a:moveTo>
                    <a:pt x="12" y="404"/>
                  </a:moveTo>
                  <a:cubicBezTo>
                    <a:pt x="11" y="404"/>
                    <a:pt x="11" y="404"/>
                    <a:pt x="11" y="404"/>
                  </a:cubicBezTo>
                  <a:cubicBezTo>
                    <a:pt x="6" y="403"/>
                    <a:pt x="3" y="399"/>
                    <a:pt x="3" y="394"/>
                  </a:cubicBezTo>
                  <a:cubicBezTo>
                    <a:pt x="4" y="386"/>
                    <a:pt x="5" y="379"/>
                    <a:pt x="7" y="371"/>
                  </a:cubicBezTo>
                  <a:cubicBezTo>
                    <a:pt x="7" y="367"/>
                    <a:pt x="12" y="364"/>
                    <a:pt x="16" y="364"/>
                  </a:cubicBezTo>
                  <a:cubicBezTo>
                    <a:pt x="21" y="365"/>
                    <a:pt x="24" y="370"/>
                    <a:pt x="23" y="374"/>
                  </a:cubicBezTo>
                  <a:cubicBezTo>
                    <a:pt x="22" y="381"/>
                    <a:pt x="21" y="389"/>
                    <a:pt x="20" y="396"/>
                  </a:cubicBezTo>
                  <a:cubicBezTo>
                    <a:pt x="20" y="400"/>
                    <a:pt x="16" y="404"/>
                    <a:pt x="12" y="404"/>
                  </a:cubicBezTo>
                  <a:close/>
                  <a:moveTo>
                    <a:pt x="19" y="359"/>
                  </a:moveTo>
                  <a:cubicBezTo>
                    <a:pt x="19" y="359"/>
                    <a:pt x="18" y="359"/>
                    <a:pt x="18" y="359"/>
                  </a:cubicBezTo>
                  <a:cubicBezTo>
                    <a:pt x="13" y="358"/>
                    <a:pt x="10" y="353"/>
                    <a:pt x="11" y="349"/>
                  </a:cubicBezTo>
                  <a:cubicBezTo>
                    <a:pt x="13" y="341"/>
                    <a:pt x="15" y="334"/>
                    <a:pt x="17" y="326"/>
                  </a:cubicBezTo>
                  <a:cubicBezTo>
                    <a:pt x="18" y="322"/>
                    <a:pt x="23" y="319"/>
                    <a:pt x="27" y="320"/>
                  </a:cubicBezTo>
                  <a:cubicBezTo>
                    <a:pt x="32" y="322"/>
                    <a:pt x="34" y="326"/>
                    <a:pt x="33" y="331"/>
                  </a:cubicBezTo>
                  <a:cubicBezTo>
                    <a:pt x="31" y="338"/>
                    <a:pt x="29" y="345"/>
                    <a:pt x="28" y="352"/>
                  </a:cubicBezTo>
                  <a:cubicBezTo>
                    <a:pt x="27" y="356"/>
                    <a:pt x="23" y="359"/>
                    <a:pt x="19" y="359"/>
                  </a:cubicBezTo>
                  <a:close/>
                  <a:moveTo>
                    <a:pt x="32" y="315"/>
                  </a:moveTo>
                  <a:cubicBezTo>
                    <a:pt x="31" y="315"/>
                    <a:pt x="30" y="315"/>
                    <a:pt x="29" y="315"/>
                  </a:cubicBezTo>
                  <a:cubicBezTo>
                    <a:pt x="24" y="313"/>
                    <a:pt x="22" y="309"/>
                    <a:pt x="24" y="304"/>
                  </a:cubicBezTo>
                  <a:cubicBezTo>
                    <a:pt x="26" y="297"/>
                    <a:pt x="29" y="290"/>
                    <a:pt x="31" y="282"/>
                  </a:cubicBezTo>
                  <a:cubicBezTo>
                    <a:pt x="33" y="278"/>
                    <a:pt x="38" y="276"/>
                    <a:pt x="42" y="278"/>
                  </a:cubicBezTo>
                  <a:cubicBezTo>
                    <a:pt x="47" y="279"/>
                    <a:pt x="49" y="284"/>
                    <a:pt x="47" y="289"/>
                  </a:cubicBezTo>
                  <a:cubicBezTo>
                    <a:pt x="45" y="295"/>
                    <a:pt x="42" y="303"/>
                    <a:pt x="40" y="310"/>
                  </a:cubicBezTo>
                  <a:cubicBezTo>
                    <a:pt x="38" y="313"/>
                    <a:pt x="35" y="315"/>
                    <a:pt x="32" y="315"/>
                  </a:cubicBezTo>
                  <a:close/>
                  <a:moveTo>
                    <a:pt x="48" y="273"/>
                  </a:moveTo>
                  <a:cubicBezTo>
                    <a:pt x="47" y="273"/>
                    <a:pt x="46" y="273"/>
                    <a:pt x="45" y="272"/>
                  </a:cubicBezTo>
                  <a:cubicBezTo>
                    <a:pt x="40" y="270"/>
                    <a:pt x="38" y="265"/>
                    <a:pt x="40" y="261"/>
                  </a:cubicBezTo>
                  <a:cubicBezTo>
                    <a:pt x="44" y="254"/>
                    <a:pt x="47" y="247"/>
                    <a:pt x="50" y="240"/>
                  </a:cubicBezTo>
                  <a:cubicBezTo>
                    <a:pt x="53" y="236"/>
                    <a:pt x="58" y="234"/>
                    <a:pt x="62" y="237"/>
                  </a:cubicBezTo>
                  <a:cubicBezTo>
                    <a:pt x="66" y="239"/>
                    <a:pt x="68" y="244"/>
                    <a:pt x="66" y="248"/>
                  </a:cubicBezTo>
                  <a:cubicBezTo>
                    <a:pt x="62" y="255"/>
                    <a:pt x="59" y="261"/>
                    <a:pt x="56" y="268"/>
                  </a:cubicBezTo>
                  <a:cubicBezTo>
                    <a:pt x="54" y="271"/>
                    <a:pt x="51" y="273"/>
                    <a:pt x="48" y="273"/>
                  </a:cubicBezTo>
                  <a:close/>
                  <a:moveTo>
                    <a:pt x="69" y="233"/>
                  </a:moveTo>
                  <a:cubicBezTo>
                    <a:pt x="67" y="233"/>
                    <a:pt x="66" y="232"/>
                    <a:pt x="65" y="232"/>
                  </a:cubicBezTo>
                  <a:cubicBezTo>
                    <a:pt x="61" y="229"/>
                    <a:pt x="59" y="224"/>
                    <a:pt x="62" y="220"/>
                  </a:cubicBezTo>
                  <a:cubicBezTo>
                    <a:pt x="65" y="213"/>
                    <a:pt x="69" y="207"/>
                    <a:pt x="74" y="200"/>
                  </a:cubicBezTo>
                  <a:cubicBezTo>
                    <a:pt x="76" y="196"/>
                    <a:pt x="81" y="195"/>
                    <a:pt x="85" y="198"/>
                  </a:cubicBezTo>
                  <a:cubicBezTo>
                    <a:pt x="89" y="200"/>
                    <a:pt x="90" y="206"/>
                    <a:pt x="88" y="210"/>
                  </a:cubicBezTo>
                  <a:cubicBezTo>
                    <a:pt x="84" y="216"/>
                    <a:pt x="80" y="222"/>
                    <a:pt x="76" y="229"/>
                  </a:cubicBezTo>
                  <a:cubicBezTo>
                    <a:pt x="75" y="231"/>
                    <a:pt x="72" y="233"/>
                    <a:pt x="69" y="233"/>
                  </a:cubicBezTo>
                  <a:close/>
                  <a:moveTo>
                    <a:pt x="94" y="195"/>
                  </a:moveTo>
                  <a:cubicBezTo>
                    <a:pt x="92" y="195"/>
                    <a:pt x="90" y="194"/>
                    <a:pt x="89" y="193"/>
                  </a:cubicBezTo>
                  <a:cubicBezTo>
                    <a:pt x="85" y="190"/>
                    <a:pt x="84" y="185"/>
                    <a:pt x="87" y="181"/>
                  </a:cubicBezTo>
                  <a:cubicBezTo>
                    <a:pt x="91" y="175"/>
                    <a:pt x="96" y="169"/>
                    <a:pt x="101" y="163"/>
                  </a:cubicBezTo>
                  <a:cubicBezTo>
                    <a:pt x="104" y="159"/>
                    <a:pt x="109" y="159"/>
                    <a:pt x="113" y="162"/>
                  </a:cubicBezTo>
                  <a:cubicBezTo>
                    <a:pt x="116" y="165"/>
                    <a:pt x="117" y="170"/>
                    <a:pt x="114" y="174"/>
                  </a:cubicBezTo>
                  <a:cubicBezTo>
                    <a:pt x="109" y="179"/>
                    <a:pt x="105" y="185"/>
                    <a:pt x="101" y="191"/>
                  </a:cubicBezTo>
                  <a:cubicBezTo>
                    <a:pt x="99" y="194"/>
                    <a:pt x="96" y="195"/>
                    <a:pt x="94" y="195"/>
                  </a:cubicBezTo>
                  <a:close/>
                  <a:moveTo>
                    <a:pt x="122" y="159"/>
                  </a:moveTo>
                  <a:cubicBezTo>
                    <a:pt x="120" y="159"/>
                    <a:pt x="118" y="159"/>
                    <a:pt x="116" y="157"/>
                  </a:cubicBezTo>
                  <a:cubicBezTo>
                    <a:pt x="113" y="154"/>
                    <a:pt x="113" y="149"/>
                    <a:pt x="116" y="145"/>
                  </a:cubicBezTo>
                  <a:cubicBezTo>
                    <a:pt x="121" y="140"/>
                    <a:pt x="126" y="134"/>
                    <a:pt x="132" y="128"/>
                  </a:cubicBezTo>
                  <a:cubicBezTo>
                    <a:pt x="135" y="125"/>
                    <a:pt x="140" y="125"/>
                    <a:pt x="144" y="128"/>
                  </a:cubicBezTo>
                  <a:cubicBezTo>
                    <a:pt x="147" y="132"/>
                    <a:pt x="147" y="137"/>
                    <a:pt x="144" y="140"/>
                  </a:cubicBezTo>
                  <a:cubicBezTo>
                    <a:pt x="138" y="146"/>
                    <a:pt x="133" y="151"/>
                    <a:pt x="128" y="157"/>
                  </a:cubicBezTo>
                  <a:cubicBezTo>
                    <a:pt x="127" y="158"/>
                    <a:pt x="124" y="159"/>
                    <a:pt x="122" y="159"/>
                  </a:cubicBezTo>
                  <a:close/>
                  <a:moveTo>
                    <a:pt x="154" y="127"/>
                  </a:moveTo>
                  <a:cubicBezTo>
                    <a:pt x="152" y="127"/>
                    <a:pt x="149" y="126"/>
                    <a:pt x="148" y="124"/>
                  </a:cubicBezTo>
                  <a:cubicBezTo>
                    <a:pt x="144" y="121"/>
                    <a:pt x="145" y="116"/>
                    <a:pt x="148" y="112"/>
                  </a:cubicBezTo>
                  <a:cubicBezTo>
                    <a:pt x="154" y="107"/>
                    <a:pt x="160" y="102"/>
                    <a:pt x="166" y="97"/>
                  </a:cubicBezTo>
                  <a:cubicBezTo>
                    <a:pt x="169" y="94"/>
                    <a:pt x="175" y="95"/>
                    <a:pt x="178" y="98"/>
                  </a:cubicBezTo>
                  <a:cubicBezTo>
                    <a:pt x="180" y="102"/>
                    <a:pt x="180" y="107"/>
                    <a:pt x="176" y="110"/>
                  </a:cubicBezTo>
                  <a:cubicBezTo>
                    <a:pt x="171" y="115"/>
                    <a:pt x="165" y="120"/>
                    <a:pt x="160" y="125"/>
                  </a:cubicBezTo>
                  <a:cubicBezTo>
                    <a:pt x="158" y="126"/>
                    <a:pt x="156" y="127"/>
                    <a:pt x="154" y="127"/>
                  </a:cubicBezTo>
                  <a:close/>
                  <a:moveTo>
                    <a:pt x="189" y="98"/>
                  </a:moveTo>
                  <a:cubicBezTo>
                    <a:pt x="186" y="98"/>
                    <a:pt x="184" y="97"/>
                    <a:pt x="182" y="95"/>
                  </a:cubicBezTo>
                  <a:cubicBezTo>
                    <a:pt x="179" y="91"/>
                    <a:pt x="180" y="86"/>
                    <a:pt x="184" y="83"/>
                  </a:cubicBezTo>
                  <a:cubicBezTo>
                    <a:pt x="190" y="78"/>
                    <a:pt x="196" y="74"/>
                    <a:pt x="203" y="70"/>
                  </a:cubicBezTo>
                  <a:cubicBezTo>
                    <a:pt x="206" y="67"/>
                    <a:pt x="212" y="68"/>
                    <a:pt x="214" y="72"/>
                  </a:cubicBezTo>
                  <a:cubicBezTo>
                    <a:pt x="217" y="76"/>
                    <a:pt x="216" y="81"/>
                    <a:pt x="212" y="84"/>
                  </a:cubicBezTo>
                  <a:cubicBezTo>
                    <a:pt x="206" y="88"/>
                    <a:pt x="200" y="92"/>
                    <a:pt x="194" y="97"/>
                  </a:cubicBezTo>
                  <a:cubicBezTo>
                    <a:pt x="192" y="98"/>
                    <a:pt x="191" y="98"/>
                    <a:pt x="189" y="98"/>
                  </a:cubicBezTo>
                  <a:close/>
                  <a:moveTo>
                    <a:pt x="226" y="73"/>
                  </a:moveTo>
                  <a:cubicBezTo>
                    <a:pt x="223" y="73"/>
                    <a:pt x="221" y="72"/>
                    <a:pt x="219" y="69"/>
                  </a:cubicBezTo>
                  <a:cubicBezTo>
                    <a:pt x="217" y="65"/>
                    <a:pt x="218" y="60"/>
                    <a:pt x="222" y="57"/>
                  </a:cubicBezTo>
                  <a:cubicBezTo>
                    <a:pt x="229" y="53"/>
                    <a:pt x="235" y="50"/>
                    <a:pt x="242" y="46"/>
                  </a:cubicBezTo>
                  <a:cubicBezTo>
                    <a:pt x="246" y="44"/>
                    <a:pt x="251" y="45"/>
                    <a:pt x="254" y="49"/>
                  </a:cubicBezTo>
                  <a:cubicBezTo>
                    <a:pt x="256" y="54"/>
                    <a:pt x="254" y="59"/>
                    <a:pt x="250" y="61"/>
                  </a:cubicBezTo>
                  <a:cubicBezTo>
                    <a:pt x="244" y="64"/>
                    <a:pt x="237" y="68"/>
                    <a:pt x="231" y="72"/>
                  </a:cubicBezTo>
                  <a:cubicBezTo>
                    <a:pt x="229" y="73"/>
                    <a:pt x="228" y="73"/>
                    <a:pt x="226" y="73"/>
                  </a:cubicBezTo>
                  <a:close/>
                  <a:moveTo>
                    <a:pt x="266" y="52"/>
                  </a:moveTo>
                  <a:cubicBezTo>
                    <a:pt x="263" y="52"/>
                    <a:pt x="260" y="50"/>
                    <a:pt x="259" y="47"/>
                  </a:cubicBezTo>
                  <a:cubicBezTo>
                    <a:pt x="257" y="43"/>
                    <a:pt x="258" y="38"/>
                    <a:pt x="263" y="36"/>
                  </a:cubicBezTo>
                  <a:cubicBezTo>
                    <a:pt x="270" y="32"/>
                    <a:pt x="277" y="29"/>
                    <a:pt x="284" y="26"/>
                  </a:cubicBezTo>
                  <a:cubicBezTo>
                    <a:pt x="288" y="25"/>
                    <a:pt x="293" y="27"/>
                    <a:pt x="295" y="31"/>
                  </a:cubicBezTo>
                  <a:cubicBezTo>
                    <a:pt x="297" y="35"/>
                    <a:pt x="295" y="40"/>
                    <a:pt x="290" y="42"/>
                  </a:cubicBezTo>
                  <a:cubicBezTo>
                    <a:pt x="283" y="45"/>
                    <a:pt x="277" y="48"/>
                    <a:pt x="270" y="51"/>
                  </a:cubicBezTo>
                  <a:cubicBezTo>
                    <a:pt x="269" y="52"/>
                    <a:pt x="268" y="52"/>
                    <a:pt x="266" y="52"/>
                  </a:cubicBezTo>
                  <a:close/>
                  <a:moveTo>
                    <a:pt x="308" y="35"/>
                  </a:moveTo>
                  <a:cubicBezTo>
                    <a:pt x="305" y="35"/>
                    <a:pt x="301" y="33"/>
                    <a:pt x="300" y="29"/>
                  </a:cubicBezTo>
                  <a:cubicBezTo>
                    <a:pt x="299" y="25"/>
                    <a:pt x="301" y="20"/>
                    <a:pt x="305" y="18"/>
                  </a:cubicBezTo>
                  <a:cubicBezTo>
                    <a:pt x="313" y="16"/>
                    <a:pt x="320" y="13"/>
                    <a:pt x="327" y="11"/>
                  </a:cubicBezTo>
                  <a:cubicBezTo>
                    <a:pt x="332" y="10"/>
                    <a:pt x="337" y="12"/>
                    <a:pt x="338" y="17"/>
                  </a:cubicBezTo>
                  <a:cubicBezTo>
                    <a:pt x="339" y="21"/>
                    <a:pt x="337" y="26"/>
                    <a:pt x="332" y="27"/>
                  </a:cubicBezTo>
                  <a:cubicBezTo>
                    <a:pt x="325" y="30"/>
                    <a:pt x="318" y="32"/>
                    <a:pt x="311" y="34"/>
                  </a:cubicBezTo>
                  <a:cubicBezTo>
                    <a:pt x="310" y="35"/>
                    <a:pt x="309" y="35"/>
                    <a:pt x="308" y="35"/>
                  </a:cubicBezTo>
                  <a:close/>
                  <a:moveTo>
                    <a:pt x="352" y="22"/>
                  </a:moveTo>
                  <a:cubicBezTo>
                    <a:pt x="348" y="22"/>
                    <a:pt x="344" y="19"/>
                    <a:pt x="343" y="15"/>
                  </a:cubicBezTo>
                  <a:cubicBezTo>
                    <a:pt x="342" y="11"/>
                    <a:pt x="345" y="6"/>
                    <a:pt x="350" y="5"/>
                  </a:cubicBezTo>
                  <a:cubicBezTo>
                    <a:pt x="357" y="3"/>
                    <a:pt x="365" y="2"/>
                    <a:pt x="372" y="0"/>
                  </a:cubicBezTo>
                  <a:cubicBezTo>
                    <a:pt x="377" y="0"/>
                    <a:pt x="381" y="3"/>
                    <a:pt x="382" y="7"/>
                  </a:cubicBezTo>
                  <a:cubicBezTo>
                    <a:pt x="383" y="12"/>
                    <a:pt x="380" y="16"/>
                    <a:pt x="375" y="17"/>
                  </a:cubicBezTo>
                  <a:cubicBezTo>
                    <a:pt x="368" y="18"/>
                    <a:pt x="361" y="20"/>
                    <a:pt x="354" y="22"/>
                  </a:cubicBezTo>
                  <a:cubicBezTo>
                    <a:pt x="353" y="22"/>
                    <a:pt x="352" y="22"/>
                    <a:pt x="352" y="22"/>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8" name="Google Shape;4218;p62"/>
            <p:cNvSpPr/>
            <p:nvPr/>
          </p:nvSpPr>
          <p:spPr>
            <a:xfrm>
              <a:off x="1012" y="1046"/>
              <a:ext cx="36" cy="23"/>
            </a:xfrm>
            <a:custGeom>
              <a:avLst/>
              <a:gdLst/>
              <a:ahLst/>
              <a:cxnLst/>
              <a:rect l="l" t="t" r="r" b="b"/>
              <a:pathLst>
                <a:path w="30" h="19" extrusionOk="0">
                  <a:moveTo>
                    <a:pt x="9" y="19"/>
                  </a:moveTo>
                  <a:cubicBezTo>
                    <a:pt x="5" y="19"/>
                    <a:pt x="2" y="16"/>
                    <a:pt x="1" y="11"/>
                  </a:cubicBezTo>
                  <a:cubicBezTo>
                    <a:pt x="0" y="7"/>
                    <a:pt x="4" y="2"/>
                    <a:pt x="8" y="2"/>
                  </a:cubicBezTo>
                  <a:cubicBezTo>
                    <a:pt x="12" y="1"/>
                    <a:pt x="16" y="1"/>
                    <a:pt x="20" y="0"/>
                  </a:cubicBezTo>
                  <a:cubicBezTo>
                    <a:pt x="24" y="0"/>
                    <a:pt x="29" y="3"/>
                    <a:pt x="29" y="8"/>
                  </a:cubicBezTo>
                  <a:cubicBezTo>
                    <a:pt x="30" y="13"/>
                    <a:pt x="26" y="17"/>
                    <a:pt x="22" y="17"/>
                  </a:cubicBezTo>
                  <a:cubicBezTo>
                    <a:pt x="18" y="18"/>
                    <a:pt x="14" y="18"/>
                    <a:pt x="11" y="19"/>
                  </a:cubicBezTo>
                  <a:cubicBezTo>
                    <a:pt x="10" y="19"/>
                    <a:pt x="10" y="19"/>
                    <a:pt x="9" y="19"/>
                  </a:cubicBez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sp>
          <p:nvSpPr>
            <p:cNvPr id="4219" name="Google Shape;4219;p62"/>
            <p:cNvSpPr/>
            <p:nvPr/>
          </p:nvSpPr>
          <p:spPr>
            <a:xfrm>
              <a:off x="1020" y="1006"/>
              <a:ext cx="91" cy="102"/>
            </a:xfrm>
            <a:custGeom>
              <a:avLst/>
              <a:gdLst/>
              <a:ahLst/>
              <a:cxnLst/>
              <a:rect l="l" t="t" r="r" b="b"/>
              <a:pathLst>
                <a:path w="91" h="102" extrusionOk="0">
                  <a:moveTo>
                    <a:pt x="4" y="102"/>
                  </a:moveTo>
                  <a:lnTo>
                    <a:pt x="91" y="47"/>
                  </a:lnTo>
                  <a:lnTo>
                    <a:pt x="0" y="0"/>
                  </a:lnTo>
                  <a:lnTo>
                    <a:pt x="4" y="102"/>
                  </a:lnTo>
                  <a:close/>
                </a:path>
              </a:pathLst>
            </a:custGeom>
            <a:solidFill>
              <a:srgbClr val="8C8C8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i="1">
                <a:solidFill>
                  <a:schemeClr val="dk1"/>
                </a:solidFill>
                <a:latin typeface="Calibri"/>
                <a:ea typeface="Calibri"/>
                <a:cs typeface="Calibri"/>
                <a:sym typeface="Calibri"/>
              </a:endParaRPr>
            </a:p>
          </p:txBody>
        </p:sp>
      </p:grpSp>
      <p:sp>
        <p:nvSpPr>
          <p:cNvPr id="4220" name="Google Shape;4220;p62"/>
          <p:cNvSpPr txBox="1"/>
          <p:nvPr/>
        </p:nvSpPr>
        <p:spPr>
          <a:xfrm>
            <a:off x="457200" y="3562351"/>
            <a:ext cx="2342728" cy="893871"/>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rgbClr val="16A085"/>
              </a:buClr>
              <a:buSzPts val="1050"/>
              <a:buFont typeface="Arial"/>
              <a:buNone/>
            </a:pPr>
            <a:r>
              <a:rPr lang="en-US" sz="1050" b="1" i="1">
                <a:solidFill>
                  <a:srgbClr val="16A085"/>
                </a:solidFill>
                <a:latin typeface="Calibri"/>
                <a:ea typeface="Calibri"/>
                <a:cs typeface="Calibri"/>
                <a:sym typeface="Calibri"/>
              </a:rPr>
              <a:t>Location  Strategic </a:t>
            </a:r>
            <a:r>
              <a:rPr lang="en-US" sz="900" b="1" i="1">
                <a:solidFill>
                  <a:srgbClr val="FF0000"/>
                </a:solidFill>
                <a:latin typeface="Calibri"/>
                <a:ea typeface="Calibri"/>
                <a:cs typeface="Calibri"/>
                <a:sym typeface="Calibri"/>
              </a:rPr>
              <a:t/>
            </a:r>
            <a:br>
              <a:rPr lang="en-US" sz="900" b="1" i="1">
                <a:solidFill>
                  <a:srgbClr val="FF0000"/>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Aliquam aliquet non massa quis tincidunt. Quisque nibh dolor, dignissim ac dignissim ut, luctus ac urna. </a:t>
            </a:r>
            <a:endParaRPr/>
          </a:p>
        </p:txBody>
      </p:sp>
      <p:sp>
        <p:nvSpPr>
          <p:cNvPr id="4221" name="Google Shape;4221;p62"/>
          <p:cNvSpPr txBox="1"/>
          <p:nvPr/>
        </p:nvSpPr>
        <p:spPr>
          <a:xfrm>
            <a:off x="6267873" y="3582880"/>
            <a:ext cx="2342728" cy="89387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F47264"/>
              </a:buClr>
              <a:buSzPts val="1050"/>
              <a:buFont typeface="Arial"/>
              <a:buNone/>
            </a:pPr>
            <a:r>
              <a:rPr lang="en-US" sz="1050" b="1" i="1">
                <a:solidFill>
                  <a:srgbClr val="F47264"/>
                </a:solidFill>
                <a:latin typeface="Calibri"/>
                <a:ea typeface="Calibri"/>
                <a:cs typeface="Calibri"/>
                <a:sym typeface="Calibri"/>
              </a:rPr>
              <a:t>Enviromental  Strategic </a:t>
            </a:r>
            <a:br>
              <a:rPr lang="en-US" sz="1050" b="1" i="1">
                <a:solidFill>
                  <a:srgbClr val="F47264"/>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Aliquam aliquet non massa quis tincidunt. Quisque nibh dolor, dignissim ac dignissim ut, luctus ac urna. </a:t>
            </a:r>
            <a:endParaRPr/>
          </a:p>
        </p:txBody>
      </p:sp>
      <p:sp>
        <p:nvSpPr>
          <p:cNvPr id="4222" name="Google Shape;4222;p62"/>
          <p:cNvSpPr/>
          <p:nvPr/>
        </p:nvSpPr>
        <p:spPr>
          <a:xfrm rot="5400000">
            <a:off x="4762500" y="1695450"/>
            <a:ext cx="228600" cy="152400"/>
          </a:xfrm>
          <a:prstGeom prst="triangle">
            <a:avLst>
              <a:gd name="adj" fmla="val 50000"/>
            </a:avLst>
          </a:prstGeom>
          <a:solidFill>
            <a:srgbClr val="FFC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i="1">
              <a:solidFill>
                <a:schemeClr val="lt1"/>
              </a:solidFill>
              <a:latin typeface="Calibri"/>
              <a:ea typeface="Calibri"/>
              <a:cs typeface="Calibri"/>
              <a:sym typeface="Calibri"/>
            </a:endParaRPr>
          </a:p>
        </p:txBody>
      </p:sp>
      <p:sp>
        <p:nvSpPr>
          <p:cNvPr id="4223" name="Google Shape;4223;p62"/>
          <p:cNvSpPr/>
          <p:nvPr/>
        </p:nvSpPr>
        <p:spPr>
          <a:xfrm rot="5400000">
            <a:off x="2857500" y="3676650"/>
            <a:ext cx="228600" cy="152400"/>
          </a:xfrm>
          <a:prstGeom prst="triangle">
            <a:avLst>
              <a:gd name="adj" fmla="val 50000"/>
            </a:avLst>
          </a:prstGeom>
          <a:solidFill>
            <a:srgbClr val="FFC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i="1">
              <a:solidFill>
                <a:schemeClr val="lt1"/>
              </a:solidFill>
              <a:latin typeface="Calibri"/>
              <a:ea typeface="Calibri"/>
              <a:cs typeface="Calibri"/>
              <a:sym typeface="Calibri"/>
            </a:endParaRPr>
          </a:p>
        </p:txBody>
      </p:sp>
      <p:sp>
        <p:nvSpPr>
          <p:cNvPr id="4224" name="Google Shape;4224;p62"/>
          <p:cNvSpPr/>
          <p:nvPr/>
        </p:nvSpPr>
        <p:spPr>
          <a:xfrm rot="-5400000" flipH="1">
            <a:off x="6057900" y="3676650"/>
            <a:ext cx="228600" cy="152400"/>
          </a:xfrm>
          <a:prstGeom prst="triangle">
            <a:avLst>
              <a:gd name="adj" fmla="val 50000"/>
            </a:avLst>
          </a:prstGeom>
          <a:solidFill>
            <a:srgbClr val="FFC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i="1">
              <a:solidFill>
                <a:schemeClr val="lt1"/>
              </a:solidFill>
              <a:latin typeface="Calibri"/>
              <a:ea typeface="Calibri"/>
              <a:cs typeface="Calibri"/>
              <a:sym typeface="Calibri"/>
            </a:endParaRPr>
          </a:p>
        </p:txBody>
      </p:sp>
      <p:sp>
        <p:nvSpPr>
          <p:cNvPr id="4225" name="Google Shape;4225;p62"/>
          <p:cNvSpPr txBox="1"/>
          <p:nvPr/>
        </p:nvSpPr>
        <p:spPr>
          <a:xfrm>
            <a:off x="-8296" y="1750720"/>
            <a:ext cx="1684696" cy="744831"/>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rgbClr val="7F7F7F"/>
              </a:buClr>
              <a:buSzPts val="1200"/>
              <a:buFont typeface="Arial"/>
              <a:buNone/>
            </a:pPr>
            <a:r>
              <a:rPr lang="en-US" sz="1200" b="1" i="1">
                <a:solidFill>
                  <a:srgbClr val="7F7F7F"/>
                </a:solidFill>
                <a:latin typeface="Calibri"/>
                <a:ea typeface="Calibri"/>
                <a:cs typeface="Calibri"/>
                <a:sym typeface="Calibri"/>
              </a:rPr>
              <a:t>Password  Code</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sp>
        <p:nvSpPr>
          <p:cNvPr id="4226" name="Google Shape;4226;p62"/>
          <p:cNvSpPr txBox="1"/>
          <p:nvPr/>
        </p:nvSpPr>
        <p:spPr>
          <a:xfrm>
            <a:off x="7391400" y="2266951"/>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7F7F7F"/>
              </a:buClr>
              <a:buSzPts val="1200"/>
              <a:buFont typeface="Arial"/>
              <a:buNone/>
            </a:pPr>
            <a:r>
              <a:rPr lang="en-US" sz="1200" b="1" i="1">
                <a:solidFill>
                  <a:srgbClr val="7F7F7F"/>
                </a:solidFill>
                <a:latin typeface="Calibri"/>
                <a:ea typeface="Calibri"/>
                <a:cs typeface="Calibri"/>
                <a:sym typeface="Calibri"/>
              </a:rPr>
              <a:t>Password  Code</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158"/>
                                        </p:tgtEl>
                                        <p:attrNameLst>
                                          <p:attrName>style.visibility</p:attrName>
                                        </p:attrNameLst>
                                      </p:cBhvr>
                                      <p:to>
                                        <p:strVal val="visible"/>
                                      </p:to>
                                    </p:set>
                                    <p:animEffect transition="in" filter="fade">
                                      <p:cBhvr>
                                        <p:cTn id="7" dur="500"/>
                                        <p:tgtEl>
                                          <p:spTgt spid="4158"/>
                                        </p:tgtEl>
                                      </p:cBhvr>
                                    </p:animEffect>
                                  </p:childTnLst>
                                </p:cTn>
                              </p:par>
                              <p:par>
                                <p:cTn id="8" presetID="10" presetClass="entr" presetSubtype="0" fill="hold" nodeType="withEffect">
                                  <p:stCondLst>
                                    <p:cond delay="300"/>
                                  </p:stCondLst>
                                  <p:childTnLst>
                                    <p:set>
                                      <p:cBhvr>
                                        <p:cTn id="9" dur="1" fill="hold">
                                          <p:stCondLst>
                                            <p:cond delay="0"/>
                                          </p:stCondLst>
                                        </p:cTn>
                                        <p:tgtEl>
                                          <p:spTgt spid="4159">
                                            <p:txEl>
                                              <p:pRg st="0" end="0"/>
                                            </p:txEl>
                                          </p:spTgt>
                                        </p:tgtEl>
                                        <p:attrNameLst>
                                          <p:attrName>style.visibility</p:attrName>
                                        </p:attrNameLst>
                                      </p:cBhvr>
                                      <p:to>
                                        <p:strVal val="visible"/>
                                      </p:to>
                                    </p:set>
                                    <p:animEffect transition="in" filter="fade">
                                      <p:cBhvr>
                                        <p:cTn id="10" dur="500"/>
                                        <p:tgtEl>
                                          <p:spTgt spid="4159">
                                            <p:txEl>
                                              <p:pRg st="0" end="0"/>
                                            </p:txEl>
                                          </p:spTgt>
                                        </p:tgtEl>
                                      </p:cBhvr>
                                    </p:animEffect>
                                  </p:childTnLst>
                                </p:cTn>
                              </p:par>
                              <p:par>
                                <p:cTn id="11" presetID="10" presetClass="entr" presetSubtype="0" fill="hold" nodeType="withEffect">
                                  <p:stCondLst>
                                    <p:cond delay="300"/>
                                  </p:stCondLst>
                                  <p:childTnLst>
                                    <p:set>
                                      <p:cBhvr>
                                        <p:cTn id="12" dur="1" fill="hold">
                                          <p:stCondLst>
                                            <p:cond delay="0"/>
                                          </p:stCondLst>
                                        </p:cTn>
                                        <p:tgtEl>
                                          <p:spTgt spid="4160"/>
                                        </p:tgtEl>
                                        <p:attrNameLst>
                                          <p:attrName>style.visibility</p:attrName>
                                        </p:attrNameLst>
                                      </p:cBhvr>
                                      <p:to>
                                        <p:strVal val="visible"/>
                                      </p:to>
                                    </p:set>
                                    <p:animEffect transition="in" filter="fade">
                                      <p:cBhvr>
                                        <p:cTn id="13" dur="1000"/>
                                        <p:tgtEl>
                                          <p:spTgt spid="4160"/>
                                        </p:tgtEl>
                                      </p:cBhvr>
                                    </p:animEffect>
                                  </p:childTnLst>
                                </p:cTn>
                              </p:par>
                              <p:par>
                                <p:cTn id="14" presetID="10" presetClass="entr" presetSubtype="0" fill="hold" nodeType="withEffect">
                                  <p:stCondLst>
                                    <p:cond delay="300"/>
                                  </p:stCondLst>
                                  <p:childTnLst>
                                    <p:set>
                                      <p:cBhvr>
                                        <p:cTn id="15" dur="1" fill="hold">
                                          <p:stCondLst>
                                            <p:cond delay="0"/>
                                          </p:stCondLst>
                                        </p:cTn>
                                        <p:tgtEl>
                                          <p:spTgt spid="4225"/>
                                        </p:tgtEl>
                                        <p:attrNameLst>
                                          <p:attrName>style.visibility</p:attrName>
                                        </p:attrNameLst>
                                      </p:cBhvr>
                                      <p:to>
                                        <p:strVal val="visible"/>
                                      </p:to>
                                    </p:set>
                                    <p:animEffect transition="in" filter="fade">
                                      <p:cBhvr>
                                        <p:cTn id="16" dur="1000"/>
                                        <p:tgtEl>
                                          <p:spTgt spid="4225"/>
                                        </p:tgtEl>
                                      </p:cBhvr>
                                    </p:animEffect>
                                  </p:childTnLst>
                                </p:cTn>
                              </p:par>
                              <p:par>
                                <p:cTn id="17" presetID="10" presetClass="entr" presetSubtype="0" fill="hold" nodeType="withEffect">
                                  <p:stCondLst>
                                    <p:cond delay="300"/>
                                  </p:stCondLst>
                                  <p:childTnLst>
                                    <p:set>
                                      <p:cBhvr>
                                        <p:cTn id="18" dur="1" fill="hold">
                                          <p:stCondLst>
                                            <p:cond delay="0"/>
                                          </p:stCondLst>
                                        </p:cTn>
                                        <p:tgtEl>
                                          <p:spTgt spid="4220"/>
                                        </p:tgtEl>
                                        <p:attrNameLst>
                                          <p:attrName>style.visibility</p:attrName>
                                        </p:attrNameLst>
                                      </p:cBhvr>
                                      <p:to>
                                        <p:strVal val="visible"/>
                                      </p:to>
                                    </p:set>
                                    <p:animEffect transition="in" filter="fade">
                                      <p:cBhvr>
                                        <p:cTn id="19" dur="1000"/>
                                        <p:tgtEl>
                                          <p:spTgt spid="4220"/>
                                        </p:tgtEl>
                                      </p:cBhvr>
                                    </p:animEffect>
                                  </p:childTnLst>
                                </p:cTn>
                              </p:par>
                              <p:par>
                                <p:cTn id="20" presetID="10" presetClass="entr" presetSubtype="0" fill="hold" nodeType="withEffect">
                                  <p:stCondLst>
                                    <p:cond delay="300"/>
                                  </p:stCondLst>
                                  <p:childTnLst>
                                    <p:set>
                                      <p:cBhvr>
                                        <p:cTn id="21" dur="1" fill="hold">
                                          <p:stCondLst>
                                            <p:cond delay="0"/>
                                          </p:stCondLst>
                                        </p:cTn>
                                        <p:tgtEl>
                                          <p:spTgt spid="4221"/>
                                        </p:tgtEl>
                                        <p:attrNameLst>
                                          <p:attrName>style.visibility</p:attrName>
                                        </p:attrNameLst>
                                      </p:cBhvr>
                                      <p:to>
                                        <p:strVal val="visible"/>
                                      </p:to>
                                    </p:set>
                                    <p:animEffect transition="in" filter="fade">
                                      <p:cBhvr>
                                        <p:cTn id="22" dur="1000"/>
                                        <p:tgtEl>
                                          <p:spTgt spid="4221"/>
                                        </p:tgtEl>
                                      </p:cBhvr>
                                    </p:animEffect>
                                  </p:childTnLst>
                                </p:cTn>
                              </p:par>
                              <p:par>
                                <p:cTn id="23" presetID="10" presetClass="entr" presetSubtype="0" fill="hold" nodeType="withEffect">
                                  <p:stCondLst>
                                    <p:cond delay="300"/>
                                  </p:stCondLst>
                                  <p:childTnLst>
                                    <p:set>
                                      <p:cBhvr>
                                        <p:cTn id="24" dur="1" fill="hold">
                                          <p:stCondLst>
                                            <p:cond delay="0"/>
                                          </p:stCondLst>
                                        </p:cTn>
                                        <p:tgtEl>
                                          <p:spTgt spid="4226"/>
                                        </p:tgtEl>
                                        <p:attrNameLst>
                                          <p:attrName>style.visibility</p:attrName>
                                        </p:attrNameLst>
                                      </p:cBhvr>
                                      <p:to>
                                        <p:strVal val="visible"/>
                                      </p:to>
                                    </p:set>
                                    <p:animEffect transition="in" filter="fade">
                                      <p:cBhvr>
                                        <p:cTn id="25" dur="1000"/>
                                        <p:tgtEl>
                                          <p:spTgt spid="4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230"/>
        <p:cNvGrpSpPr/>
        <p:nvPr/>
      </p:nvGrpSpPr>
      <p:grpSpPr>
        <a:xfrm>
          <a:off x="0" y="0"/>
          <a:ext cx="0" cy="0"/>
          <a:chOff x="0" y="0"/>
          <a:chExt cx="0" cy="0"/>
        </a:xfrm>
      </p:grpSpPr>
      <p:grpSp>
        <p:nvGrpSpPr>
          <p:cNvPr id="4231" name="Google Shape;4231;p63"/>
          <p:cNvGrpSpPr/>
          <p:nvPr/>
        </p:nvGrpSpPr>
        <p:grpSpPr>
          <a:xfrm>
            <a:off x="533401" y="1885951"/>
            <a:ext cx="1957123" cy="1900943"/>
            <a:chOff x="3525308" y="1219112"/>
            <a:chExt cx="1957123" cy="1900943"/>
          </a:xfrm>
        </p:grpSpPr>
        <p:sp>
          <p:nvSpPr>
            <p:cNvPr id="4232" name="Google Shape;4232;p63"/>
            <p:cNvSpPr/>
            <p:nvPr/>
          </p:nvSpPr>
          <p:spPr>
            <a:xfrm>
              <a:off x="4345076" y="1751101"/>
              <a:ext cx="440267" cy="465490"/>
            </a:xfrm>
            <a:custGeom>
              <a:avLst/>
              <a:gdLst/>
              <a:ahLst/>
              <a:cxnLst/>
              <a:rect l="l" t="t" r="r" b="b"/>
              <a:pathLst>
                <a:path w="278" h="295" extrusionOk="0">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3" name="Google Shape;4233;p63"/>
            <p:cNvSpPr/>
            <p:nvPr/>
          </p:nvSpPr>
          <p:spPr>
            <a:xfrm>
              <a:off x="4455142" y="1872633"/>
              <a:ext cx="221280" cy="222426"/>
            </a:xfrm>
            <a:custGeom>
              <a:avLst/>
              <a:gdLst/>
              <a:ahLst/>
              <a:cxnLst/>
              <a:rect l="l" t="t" r="r" b="b"/>
              <a:pathLst>
                <a:path w="140" h="141" extrusionOk="0">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4" name="Google Shape;4234;p63"/>
            <p:cNvSpPr/>
            <p:nvPr/>
          </p:nvSpPr>
          <p:spPr>
            <a:xfrm>
              <a:off x="4539985" y="1959769"/>
              <a:ext cx="50447" cy="48154"/>
            </a:xfrm>
            <a:prstGeom prst="ellipse">
              <a:avLst/>
            </a:pr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5" name="Google Shape;4235;p63"/>
            <p:cNvSpPr/>
            <p:nvPr/>
          </p:nvSpPr>
          <p:spPr>
            <a:xfrm>
              <a:off x="4159338" y="2655711"/>
              <a:ext cx="465490" cy="464344"/>
            </a:xfrm>
            <a:custGeom>
              <a:avLst/>
              <a:gdLst/>
              <a:ahLst/>
              <a:cxnLst/>
              <a:rect l="l" t="t" r="r" b="b"/>
              <a:pathLst>
                <a:path w="295" h="294" extrusionOk="0">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6" name="Google Shape;4236;p63"/>
            <p:cNvSpPr/>
            <p:nvPr/>
          </p:nvSpPr>
          <p:spPr>
            <a:xfrm>
              <a:off x="4259086" y="2754313"/>
              <a:ext cx="268287" cy="269434"/>
            </a:xfrm>
            <a:custGeom>
              <a:avLst/>
              <a:gdLst/>
              <a:ahLst/>
              <a:cxnLst/>
              <a:rect l="l" t="t" r="r" b="b"/>
              <a:pathLst>
                <a:path w="170" h="171" extrusionOk="0">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7" name="Google Shape;4237;p63"/>
            <p:cNvSpPr/>
            <p:nvPr/>
          </p:nvSpPr>
          <p:spPr>
            <a:xfrm>
              <a:off x="3525308" y="1935692"/>
              <a:ext cx="644349" cy="645495"/>
            </a:xfrm>
            <a:custGeom>
              <a:avLst/>
              <a:gdLst/>
              <a:ahLst/>
              <a:cxnLst/>
              <a:rect l="l" t="t" r="r" b="b"/>
              <a:pathLst>
                <a:path w="408" h="409" extrusionOk="0">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8" name="Google Shape;4238;p63"/>
            <p:cNvSpPr/>
            <p:nvPr/>
          </p:nvSpPr>
          <p:spPr>
            <a:xfrm>
              <a:off x="3661745" y="2072128"/>
              <a:ext cx="372621" cy="372622"/>
            </a:xfrm>
            <a:custGeom>
              <a:avLst/>
              <a:gdLst/>
              <a:ahLst/>
              <a:cxnLst/>
              <a:rect l="l" t="t" r="r" b="b"/>
              <a:pathLst>
                <a:path w="236" h="236" extrusionOk="0">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9" name="Google Shape;4239;p63"/>
            <p:cNvSpPr/>
            <p:nvPr/>
          </p:nvSpPr>
          <p:spPr>
            <a:xfrm>
              <a:off x="4165071" y="2170730"/>
              <a:ext cx="482688" cy="487274"/>
            </a:xfrm>
            <a:custGeom>
              <a:avLst/>
              <a:gdLst/>
              <a:ahLst/>
              <a:cxnLst/>
              <a:rect l="l" t="t" r="r" b="b"/>
              <a:pathLst>
                <a:path w="305" h="308" extrusionOk="0">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0" name="Google Shape;4240;p63"/>
            <p:cNvSpPr/>
            <p:nvPr/>
          </p:nvSpPr>
          <p:spPr>
            <a:xfrm>
              <a:off x="4267112" y="2273917"/>
              <a:ext cx="279753" cy="279753"/>
            </a:xfrm>
            <a:custGeom>
              <a:avLst/>
              <a:gdLst/>
              <a:ahLst/>
              <a:cxnLst/>
              <a:rect l="l" t="t" r="r" b="b"/>
              <a:pathLst>
                <a:path w="177" h="177" extrusionOk="0">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1" name="Google Shape;4241;p63"/>
            <p:cNvSpPr/>
            <p:nvPr/>
          </p:nvSpPr>
          <p:spPr>
            <a:xfrm>
              <a:off x="4096279" y="1913908"/>
              <a:ext cx="292365" cy="302683"/>
            </a:xfrm>
            <a:custGeom>
              <a:avLst/>
              <a:gdLst/>
              <a:ahLst/>
              <a:cxnLst/>
              <a:rect l="l" t="t" r="r" b="b"/>
              <a:pathLst>
                <a:path w="185" h="192" extrusionOk="0">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2" name="Google Shape;4242;p63"/>
            <p:cNvSpPr/>
            <p:nvPr/>
          </p:nvSpPr>
          <p:spPr>
            <a:xfrm>
              <a:off x="3803915" y="1237456"/>
              <a:ext cx="722312" cy="728045"/>
            </a:xfrm>
            <a:custGeom>
              <a:avLst/>
              <a:gdLst/>
              <a:ahLst/>
              <a:cxnLst/>
              <a:rect l="l" t="t" r="r" b="b"/>
              <a:pathLst>
                <a:path w="457" h="461" extrusionOk="0">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3" name="Google Shape;4243;p63"/>
            <p:cNvSpPr/>
            <p:nvPr/>
          </p:nvSpPr>
          <p:spPr>
            <a:xfrm>
              <a:off x="3954110" y="1392238"/>
              <a:ext cx="419629" cy="420776"/>
            </a:xfrm>
            <a:custGeom>
              <a:avLst/>
              <a:gdLst/>
              <a:ahLst/>
              <a:cxnLst/>
              <a:rect l="l" t="t" r="r" b="b"/>
              <a:pathLst>
                <a:path w="266" h="266" extrusionOk="0">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4" name="Google Shape;4244;p63"/>
            <p:cNvSpPr/>
            <p:nvPr/>
          </p:nvSpPr>
          <p:spPr>
            <a:xfrm>
              <a:off x="4676422" y="1873779"/>
              <a:ext cx="803716" cy="806009"/>
            </a:xfrm>
            <a:custGeom>
              <a:avLst/>
              <a:gdLst/>
              <a:ahLst/>
              <a:cxnLst/>
              <a:rect l="l" t="t" r="r" b="b"/>
              <a:pathLst>
                <a:path w="509" h="510" extrusionOk="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5" name="Google Shape;4245;p63"/>
            <p:cNvSpPr/>
            <p:nvPr/>
          </p:nvSpPr>
          <p:spPr>
            <a:xfrm>
              <a:off x="4844962" y="2043465"/>
              <a:ext cx="466637" cy="465490"/>
            </a:xfrm>
            <a:custGeom>
              <a:avLst/>
              <a:gdLst/>
              <a:ahLst/>
              <a:cxnLst/>
              <a:rect l="l" t="t" r="r" b="b"/>
              <a:pathLst>
                <a:path w="295" h="295" extrusionOk="0">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6" name="Google Shape;4246;p63"/>
            <p:cNvSpPr/>
            <p:nvPr/>
          </p:nvSpPr>
          <p:spPr>
            <a:xfrm>
              <a:off x="4539985" y="2488318"/>
              <a:ext cx="338226" cy="355424"/>
            </a:xfrm>
            <a:custGeom>
              <a:avLst/>
              <a:gdLst/>
              <a:ahLst/>
              <a:cxnLst/>
              <a:rect l="l" t="t" r="r" b="b"/>
              <a:pathLst>
                <a:path w="214" h="225" extrusionOk="0">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7" name="Google Shape;4247;p63"/>
            <p:cNvSpPr/>
            <p:nvPr/>
          </p:nvSpPr>
          <p:spPr>
            <a:xfrm>
              <a:off x="3841750" y="2500930"/>
              <a:ext cx="380647" cy="376061"/>
            </a:xfrm>
            <a:custGeom>
              <a:avLst/>
              <a:gdLst/>
              <a:ahLst/>
              <a:cxnLst/>
              <a:rect l="l" t="t" r="r" b="b"/>
              <a:pathLst>
                <a:path w="241" h="238" extrusionOk="0">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8" name="Google Shape;4248;p63"/>
            <p:cNvSpPr/>
            <p:nvPr/>
          </p:nvSpPr>
          <p:spPr>
            <a:xfrm>
              <a:off x="3931179" y="2588066"/>
              <a:ext cx="202935" cy="201789"/>
            </a:xfrm>
            <a:custGeom>
              <a:avLst/>
              <a:gdLst/>
              <a:ahLst/>
              <a:cxnLst/>
              <a:rect l="l" t="t" r="r" b="b"/>
              <a:pathLst>
                <a:path w="128" h="128" extrusionOk="0">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49" name="Google Shape;4249;p63"/>
            <p:cNvSpPr/>
            <p:nvPr/>
          </p:nvSpPr>
          <p:spPr>
            <a:xfrm>
              <a:off x="4010289" y="2667176"/>
              <a:ext cx="44715" cy="43568"/>
            </a:xfrm>
            <a:custGeom>
              <a:avLst/>
              <a:gdLst/>
              <a:ahLst/>
              <a:cxnLst/>
              <a:rect l="l" t="t" r="r" b="b"/>
              <a:pathLst>
                <a:path w="28" h="28" extrusionOk="0">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0" name="Google Shape;4250;p63"/>
            <p:cNvSpPr/>
            <p:nvPr/>
          </p:nvSpPr>
          <p:spPr>
            <a:xfrm>
              <a:off x="4514762" y="1219112"/>
              <a:ext cx="604220" cy="607660"/>
            </a:xfrm>
            <a:custGeom>
              <a:avLst/>
              <a:gdLst/>
              <a:ahLst/>
              <a:cxnLst/>
              <a:rect l="l" t="t" r="r" b="b"/>
              <a:pathLst>
                <a:path w="382" h="385" extrusionOk="0">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1" name="Google Shape;4251;p63"/>
            <p:cNvSpPr/>
            <p:nvPr/>
          </p:nvSpPr>
          <p:spPr>
            <a:xfrm>
              <a:off x="4640880" y="1346376"/>
              <a:ext cx="350837" cy="350838"/>
            </a:xfrm>
            <a:custGeom>
              <a:avLst/>
              <a:gdLst/>
              <a:ahLst/>
              <a:cxnLst/>
              <a:rect l="l" t="t" r="r" b="b"/>
              <a:pathLst>
                <a:path w="222" h="222" extrusionOk="0">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2" name="Google Shape;4252;p63"/>
            <p:cNvSpPr/>
            <p:nvPr/>
          </p:nvSpPr>
          <p:spPr>
            <a:xfrm>
              <a:off x="5039871" y="1589440"/>
              <a:ext cx="268287" cy="274020"/>
            </a:xfrm>
            <a:custGeom>
              <a:avLst/>
              <a:gdLst/>
              <a:ahLst/>
              <a:cxnLst/>
              <a:rect l="l" t="t" r="r" b="b"/>
              <a:pathLst>
                <a:path w="170" h="173" extrusionOk="0">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3" name="Google Shape;4253;p63"/>
            <p:cNvSpPr/>
            <p:nvPr/>
          </p:nvSpPr>
          <p:spPr>
            <a:xfrm>
              <a:off x="5242807" y="1741928"/>
              <a:ext cx="239624" cy="225866"/>
            </a:xfrm>
            <a:custGeom>
              <a:avLst/>
              <a:gdLst/>
              <a:ahLst/>
              <a:cxnLst/>
              <a:rect l="l" t="t" r="r" b="b"/>
              <a:pathLst>
                <a:path w="151" h="143" extrusionOk="0">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4" name="Google Shape;4254;p63"/>
            <p:cNvSpPr/>
            <p:nvPr/>
          </p:nvSpPr>
          <p:spPr>
            <a:xfrm>
              <a:off x="5296693" y="1788936"/>
              <a:ext cx="131851" cy="129558"/>
            </a:xfrm>
            <a:custGeom>
              <a:avLst/>
              <a:gdLst/>
              <a:ahLst/>
              <a:cxnLst/>
              <a:rect l="l" t="t" r="r" b="b"/>
              <a:pathLst>
                <a:path w="83" h="82" extrusionOk="0">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55" name="Google Shape;4255;p63"/>
            <p:cNvSpPr/>
            <p:nvPr/>
          </p:nvSpPr>
          <p:spPr>
            <a:xfrm>
              <a:off x="5347141" y="1839383"/>
              <a:ext cx="30956" cy="28663"/>
            </a:xfrm>
            <a:custGeom>
              <a:avLst/>
              <a:gdLst/>
              <a:ahLst/>
              <a:cxnLst/>
              <a:rect l="l" t="t" r="r" b="b"/>
              <a:pathLst>
                <a:path w="19" h="18" extrusionOk="0">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56" name="Google Shape;4256;p63"/>
          <p:cNvSpPr txBox="1"/>
          <p:nvPr/>
        </p:nvSpPr>
        <p:spPr>
          <a:xfrm>
            <a:off x="2932826" y="1428751"/>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Password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257" name="Google Shape;4257;p63"/>
          <p:cNvGrpSpPr/>
          <p:nvPr/>
        </p:nvGrpSpPr>
        <p:grpSpPr>
          <a:xfrm>
            <a:off x="1905001" y="1733550"/>
            <a:ext cx="925033" cy="228600"/>
            <a:chOff x="5257800" y="1733550"/>
            <a:chExt cx="925033" cy="228600"/>
          </a:xfrm>
        </p:grpSpPr>
        <p:cxnSp>
          <p:nvCxnSpPr>
            <p:cNvPr id="4258" name="Google Shape;4258;p63"/>
            <p:cNvCxnSpPr/>
            <p:nvPr/>
          </p:nvCxnSpPr>
          <p:spPr>
            <a:xfrm rot="10800000" flipH="1">
              <a:off x="5257800" y="1733550"/>
              <a:ext cx="304800" cy="228600"/>
            </a:xfrm>
            <a:prstGeom prst="straightConnector1">
              <a:avLst/>
            </a:prstGeom>
            <a:noFill/>
            <a:ln w="9525" cap="flat" cmpd="sng">
              <a:solidFill>
                <a:srgbClr val="FF8200"/>
              </a:solidFill>
              <a:prstDash val="dash"/>
              <a:miter lim="800000"/>
              <a:headEnd type="none" w="sm" len="sm"/>
              <a:tailEnd type="none" w="sm" len="sm"/>
            </a:ln>
          </p:spPr>
        </p:cxnSp>
        <p:cxnSp>
          <p:nvCxnSpPr>
            <p:cNvPr id="4259" name="Google Shape;4259;p63"/>
            <p:cNvCxnSpPr/>
            <p:nvPr/>
          </p:nvCxnSpPr>
          <p:spPr>
            <a:xfrm>
              <a:off x="5573233" y="1733550"/>
              <a:ext cx="609600" cy="1588"/>
            </a:xfrm>
            <a:prstGeom prst="straightConnector1">
              <a:avLst/>
            </a:prstGeom>
            <a:noFill/>
            <a:ln w="9525" cap="flat" cmpd="sng">
              <a:solidFill>
                <a:srgbClr val="FF8200"/>
              </a:solidFill>
              <a:prstDash val="dash"/>
              <a:miter lim="800000"/>
              <a:headEnd type="none" w="sm" len="sm"/>
              <a:tailEnd type="oval" w="med" len="med"/>
            </a:ln>
          </p:spPr>
        </p:cxnSp>
      </p:grpSp>
      <p:grpSp>
        <p:nvGrpSpPr>
          <p:cNvPr id="4260" name="Google Shape;4260;p63"/>
          <p:cNvGrpSpPr/>
          <p:nvPr/>
        </p:nvGrpSpPr>
        <p:grpSpPr>
          <a:xfrm>
            <a:off x="1828800" y="3638550"/>
            <a:ext cx="914400" cy="230188"/>
            <a:chOff x="5181600" y="3638550"/>
            <a:chExt cx="914400" cy="230188"/>
          </a:xfrm>
        </p:grpSpPr>
        <p:cxnSp>
          <p:nvCxnSpPr>
            <p:cNvPr id="4261" name="Google Shape;4261;p63"/>
            <p:cNvCxnSpPr/>
            <p:nvPr/>
          </p:nvCxnSpPr>
          <p:spPr>
            <a:xfrm rot="-5400000" flipH="1">
              <a:off x="5181600" y="3638550"/>
              <a:ext cx="228600" cy="228600"/>
            </a:xfrm>
            <a:prstGeom prst="straightConnector1">
              <a:avLst/>
            </a:prstGeom>
            <a:noFill/>
            <a:ln w="9525" cap="flat" cmpd="sng">
              <a:solidFill>
                <a:srgbClr val="FF8200"/>
              </a:solidFill>
              <a:prstDash val="dash"/>
              <a:miter lim="800000"/>
              <a:headEnd type="none" w="sm" len="sm"/>
              <a:tailEnd type="none" w="sm" len="sm"/>
            </a:ln>
          </p:spPr>
        </p:cxnSp>
        <p:cxnSp>
          <p:nvCxnSpPr>
            <p:cNvPr id="4262" name="Google Shape;4262;p63"/>
            <p:cNvCxnSpPr/>
            <p:nvPr/>
          </p:nvCxnSpPr>
          <p:spPr>
            <a:xfrm>
              <a:off x="5410200" y="3867150"/>
              <a:ext cx="685800" cy="1588"/>
            </a:xfrm>
            <a:prstGeom prst="straightConnector1">
              <a:avLst/>
            </a:prstGeom>
            <a:noFill/>
            <a:ln w="9525" cap="flat" cmpd="sng">
              <a:solidFill>
                <a:srgbClr val="FF8200"/>
              </a:solidFill>
              <a:prstDash val="dash"/>
              <a:miter lim="800000"/>
              <a:headEnd type="none" w="sm" len="sm"/>
              <a:tailEnd type="oval" w="med" len="med"/>
            </a:ln>
          </p:spPr>
        </p:cxnSp>
      </p:grpSp>
      <p:sp>
        <p:nvSpPr>
          <p:cNvPr id="4263" name="Google Shape;4263;p63"/>
          <p:cNvSpPr txBox="1"/>
          <p:nvPr/>
        </p:nvSpPr>
        <p:spPr>
          <a:xfrm>
            <a:off x="2895600" y="3486151"/>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Distribution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cxnSp>
        <p:nvCxnSpPr>
          <p:cNvPr id="4264" name="Google Shape;4264;p63"/>
          <p:cNvCxnSpPr/>
          <p:nvPr/>
        </p:nvCxnSpPr>
        <p:spPr>
          <a:xfrm>
            <a:off x="1862468" y="2724150"/>
            <a:ext cx="990600" cy="1588"/>
          </a:xfrm>
          <a:prstGeom prst="straightConnector1">
            <a:avLst/>
          </a:prstGeom>
          <a:noFill/>
          <a:ln w="9525" cap="flat" cmpd="sng">
            <a:solidFill>
              <a:srgbClr val="FF8200"/>
            </a:solidFill>
            <a:prstDash val="dash"/>
            <a:miter lim="800000"/>
            <a:headEnd type="none" w="sm" len="sm"/>
            <a:tailEnd type="oval" w="med" len="med"/>
          </a:ln>
        </p:spPr>
      </p:cxnSp>
      <p:sp>
        <p:nvSpPr>
          <p:cNvPr id="4265" name="Google Shape;4265;p63"/>
          <p:cNvSpPr txBox="1"/>
          <p:nvPr/>
        </p:nvSpPr>
        <p:spPr>
          <a:xfrm>
            <a:off x="2942238" y="2431753"/>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Brain Storming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cxnSp>
        <p:nvCxnSpPr>
          <p:cNvPr id="4266" name="Google Shape;4266;p63"/>
          <p:cNvCxnSpPr/>
          <p:nvPr/>
        </p:nvCxnSpPr>
        <p:spPr>
          <a:xfrm rot="5400000">
            <a:off x="3581400" y="2876550"/>
            <a:ext cx="2743200" cy="0"/>
          </a:xfrm>
          <a:prstGeom prst="straightConnector1">
            <a:avLst/>
          </a:prstGeom>
          <a:noFill/>
          <a:ln w="9525" cap="flat" cmpd="sng">
            <a:solidFill>
              <a:srgbClr val="D8D8D8"/>
            </a:solidFill>
            <a:prstDash val="solid"/>
            <a:miter lim="800000"/>
            <a:headEnd type="none" w="sm" len="sm"/>
            <a:tailEnd type="none" w="sm" len="sm"/>
          </a:ln>
        </p:spPr>
      </p:cxnSp>
      <p:sp>
        <p:nvSpPr>
          <p:cNvPr id="4267" name="Google Shape;4267;p63"/>
          <p:cNvSpPr txBox="1"/>
          <p:nvPr/>
        </p:nvSpPr>
        <p:spPr>
          <a:xfrm>
            <a:off x="5112894" y="1200150"/>
            <a:ext cx="3733799" cy="363558"/>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Clr>
                <a:srgbClr val="FF8200"/>
              </a:buClr>
              <a:buSzPts val="2000"/>
              <a:buFont typeface="Calibri"/>
              <a:buNone/>
            </a:pPr>
            <a:r>
              <a:rPr lang="en-US" sz="2000" b="0">
                <a:solidFill>
                  <a:srgbClr val="FF8200"/>
                </a:solidFill>
                <a:latin typeface="Calibri"/>
                <a:ea typeface="Calibri"/>
                <a:cs typeface="Calibri"/>
                <a:sym typeface="Calibri"/>
              </a:rPr>
              <a:t>Success Story</a:t>
            </a:r>
            <a:endParaRPr sz="2000" b="0">
              <a:solidFill>
                <a:srgbClr val="FF8200"/>
              </a:solidFill>
              <a:latin typeface="Calibri"/>
              <a:ea typeface="Calibri"/>
              <a:cs typeface="Calibri"/>
              <a:sym typeface="Calibri"/>
            </a:endParaRPr>
          </a:p>
        </p:txBody>
      </p:sp>
      <p:sp>
        <p:nvSpPr>
          <p:cNvPr id="4268" name="Google Shape;4268;p63"/>
          <p:cNvSpPr txBox="1"/>
          <p:nvPr/>
        </p:nvSpPr>
        <p:spPr>
          <a:xfrm>
            <a:off x="5112894" y="1809751"/>
            <a:ext cx="3802507" cy="1467513"/>
          </a:xfrm>
          <a:prstGeom prst="rect">
            <a:avLst/>
          </a:prstGeom>
          <a:noFill/>
          <a:ln>
            <a:noFill/>
          </a:ln>
        </p:spPr>
        <p:txBody>
          <a:bodyPr spcFirstLastPara="1" wrap="square" lIns="91425" tIns="45700" rIns="144000" bIns="36000" anchor="t" anchorCtr="0">
            <a:spAutoFit/>
          </a:bodyPr>
          <a:lstStyle/>
          <a:p>
            <a:pPr marL="0" marR="0" lvl="0" indent="0" algn="just" rtl="0">
              <a:spcBef>
                <a:spcPts val="0"/>
              </a:spcBef>
              <a:spcAft>
                <a:spcPts val="0"/>
              </a:spcAft>
              <a:buNone/>
            </a:pPr>
            <a:r>
              <a:rPr lang="en-US" sz="1000" b="1" i="1">
                <a:solidFill>
                  <a:srgbClr val="A5A5A5"/>
                </a:solidFill>
                <a:latin typeface="Calibri"/>
                <a:ea typeface="Calibri"/>
                <a:cs typeface="Calibri"/>
                <a:sym typeface="Calibri"/>
              </a:rPr>
              <a:t>Contrary to popular belief </a:t>
            </a:r>
            <a:r>
              <a:rPr lang="en-US" sz="1000">
                <a:solidFill>
                  <a:srgbClr val="A5A5A5"/>
                </a:solidFill>
                <a:latin typeface="Calibri"/>
                <a:ea typeface="Calibri"/>
                <a:cs typeface="Calibri"/>
                <a:sym typeface="Calibri"/>
              </a:rPr>
              <a:t>It has roots in a piece of classical Latin literature from 45 BC. </a:t>
            </a:r>
            <a:endParaRPr/>
          </a:p>
          <a:p>
            <a:pPr marL="0" marR="0" lvl="0" indent="0" algn="just" rtl="0">
              <a:spcBef>
                <a:spcPts val="0"/>
              </a:spcBef>
              <a:spcAft>
                <a:spcPts val="0"/>
              </a:spcAft>
              <a:buNone/>
            </a:pPr>
            <a:endParaRPr sz="1000">
              <a:solidFill>
                <a:srgbClr val="A5A5A5"/>
              </a:solidFill>
              <a:latin typeface="Calibri"/>
              <a:ea typeface="Calibri"/>
              <a:cs typeface="Calibri"/>
              <a:sym typeface="Calibri"/>
            </a:endParaRPr>
          </a:p>
          <a:p>
            <a:pPr marL="0" marR="0" lvl="0" indent="0" algn="just" rtl="0">
              <a:spcBef>
                <a:spcPts val="0"/>
              </a:spcBef>
              <a:spcAft>
                <a:spcPts val="0"/>
              </a:spcAft>
              <a:buNone/>
            </a:pPr>
            <a:r>
              <a:rPr lang="en-US" sz="1000" i="1">
                <a:solidFill>
                  <a:srgbClr val="A5A5A5"/>
                </a:solidFill>
                <a:latin typeface="Calibri"/>
                <a:ea typeface="Calibri"/>
                <a:cs typeface="Calibri"/>
                <a:sym typeface="Calibri"/>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sz="1000" b="1" i="1">
              <a:solidFill>
                <a:srgbClr val="A5A5A5"/>
              </a:solidFill>
              <a:latin typeface="Calibri"/>
              <a:ea typeface="Calibri"/>
              <a:cs typeface="Calibri"/>
              <a:sym typeface="Calibri"/>
            </a:endParaRPr>
          </a:p>
        </p:txBody>
      </p:sp>
      <p:grpSp>
        <p:nvGrpSpPr>
          <p:cNvPr id="4269" name="Google Shape;4269;p63"/>
          <p:cNvGrpSpPr/>
          <p:nvPr/>
        </p:nvGrpSpPr>
        <p:grpSpPr>
          <a:xfrm>
            <a:off x="5655622" y="3486150"/>
            <a:ext cx="2650178" cy="582730"/>
            <a:chOff x="4581329" y="3714750"/>
            <a:chExt cx="2650178" cy="582730"/>
          </a:xfrm>
        </p:grpSpPr>
        <p:grpSp>
          <p:nvGrpSpPr>
            <p:cNvPr id="4270" name="Google Shape;4270;p63"/>
            <p:cNvGrpSpPr/>
            <p:nvPr/>
          </p:nvGrpSpPr>
          <p:grpSpPr>
            <a:xfrm>
              <a:off x="4581329" y="3714750"/>
              <a:ext cx="582730" cy="582730"/>
              <a:chOff x="654978" y="3972822"/>
              <a:chExt cx="582730" cy="582730"/>
            </a:xfrm>
          </p:grpSpPr>
          <p:sp>
            <p:nvSpPr>
              <p:cNvPr id="4271" name="Google Shape;4271;p63"/>
              <p:cNvSpPr/>
              <p:nvPr/>
            </p:nvSpPr>
            <p:spPr>
              <a:xfrm>
                <a:off x="654978" y="3972822"/>
                <a:ext cx="582730" cy="582730"/>
              </a:xfrm>
              <a:prstGeom prst="ellipse">
                <a:avLst/>
              </a:prstGeom>
              <a:solidFill>
                <a:srgbClr val="D8D8D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2" name="Google Shape;4272;p63"/>
              <p:cNvSpPr/>
              <p:nvPr/>
            </p:nvSpPr>
            <p:spPr>
              <a:xfrm>
                <a:off x="685800" y="4019550"/>
                <a:ext cx="34015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a:t>
                </a:r>
                <a:endParaRPr/>
              </a:p>
            </p:txBody>
          </p:sp>
        </p:grpSp>
        <p:grpSp>
          <p:nvGrpSpPr>
            <p:cNvPr id="4273" name="Google Shape;4273;p63"/>
            <p:cNvGrpSpPr/>
            <p:nvPr/>
          </p:nvGrpSpPr>
          <p:grpSpPr>
            <a:xfrm>
              <a:off x="5267129" y="3714750"/>
              <a:ext cx="582730" cy="582730"/>
              <a:chOff x="4516915" y="2816880"/>
              <a:chExt cx="582730" cy="582730"/>
            </a:xfrm>
          </p:grpSpPr>
          <p:sp>
            <p:nvSpPr>
              <p:cNvPr id="4274" name="Google Shape;4274;p63"/>
              <p:cNvSpPr/>
              <p:nvPr/>
            </p:nvSpPr>
            <p:spPr>
              <a:xfrm>
                <a:off x="4516915" y="2816880"/>
                <a:ext cx="582730" cy="582730"/>
              </a:xfrm>
              <a:prstGeom prst="ellipse">
                <a:avLst/>
              </a:prstGeom>
              <a:solidFill>
                <a:srgbClr val="D8D8D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5" name="Google Shape;4275;p63"/>
              <p:cNvSpPr/>
              <p:nvPr/>
            </p:nvSpPr>
            <p:spPr>
              <a:xfrm>
                <a:off x="4547737" y="2863608"/>
                <a:ext cx="34015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rgbClr val="F2F2F2"/>
                    </a:solidFill>
                    <a:latin typeface="Calibri"/>
                    <a:ea typeface="Calibri"/>
                    <a:cs typeface="Calibri"/>
                    <a:sym typeface="Calibri"/>
                  </a:rPr>
                  <a:t></a:t>
                </a:r>
                <a:endParaRPr/>
              </a:p>
            </p:txBody>
          </p:sp>
        </p:grpSp>
        <p:grpSp>
          <p:nvGrpSpPr>
            <p:cNvPr id="4276" name="Google Shape;4276;p63"/>
            <p:cNvGrpSpPr/>
            <p:nvPr/>
          </p:nvGrpSpPr>
          <p:grpSpPr>
            <a:xfrm>
              <a:off x="5969751" y="3714750"/>
              <a:ext cx="582730" cy="582730"/>
              <a:chOff x="1143000" y="3710468"/>
              <a:chExt cx="582730" cy="582730"/>
            </a:xfrm>
          </p:grpSpPr>
          <p:sp>
            <p:nvSpPr>
              <p:cNvPr id="4277" name="Google Shape;4277;p63"/>
              <p:cNvSpPr/>
              <p:nvPr/>
            </p:nvSpPr>
            <p:spPr>
              <a:xfrm>
                <a:off x="1143000" y="3710468"/>
                <a:ext cx="582730" cy="582730"/>
              </a:xfrm>
              <a:prstGeom prst="ellipse">
                <a:avLst/>
              </a:prstGeom>
              <a:solidFill>
                <a:srgbClr val="D8D8D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8" name="Google Shape;4278;p63"/>
              <p:cNvSpPr/>
              <p:nvPr/>
            </p:nvSpPr>
            <p:spPr>
              <a:xfrm>
                <a:off x="1152240" y="3731575"/>
                <a:ext cx="474003"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lt1"/>
                    </a:solidFill>
                    <a:latin typeface="Calibri"/>
                    <a:ea typeface="Calibri"/>
                    <a:cs typeface="Calibri"/>
                    <a:sym typeface="Calibri"/>
                  </a:rPr>
                  <a:t></a:t>
                </a:r>
                <a:endParaRPr/>
              </a:p>
            </p:txBody>
          </p:sp>
        </p:grpSp>
        <p:grpSp>
          <p:nvGrpSpPr>
            <p:cNvPr id="4279" name="Google Shape;4279;p63"/>
            <p:cNvGrpSpPr/>
            <p:nvPr/>
          </p:nvGrpSpPr>
          <p:grpSpPr>
            <a:xfrm>
              <a:off x="6648777" y="3714750"/>
              <a:ext cx="582730" cy="582730"/>
              <a:chOff x="1143000" y="2850820"/>
              <a:chExt cx="582730" cy="582730"/>
            </a:xfrm>
          </p:grpSpPr>
          <p:sp>
            <p:nvSpPr>
              <p:cNvPr id="4280" name="Google Shape;4280;p63"/>
              <p:cNvSpPr/>
              <p:nvPr/>
            </p:nvSpPr>
            <p:spPr>
              <a:xfrm>
                <a:off x="1143000" y="2850820"/>
                <a:ext cx="582730" cy="582730"/>
              </a:xfrm>
              <a:prstGeom prst="ellipse">
                <a:avLst/>
              </a:prstGeom>
              <a:solidFill>
                <a:srgbClr val="D8D8D8"/>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81" name="Google Shape;4281;p63"/>
              <p:cNvSpPr/>
              <p:nvPr/>
            </p:nvSpPr>
            <p:spPr>
              <a:xfrm>
                <a:off x="1229132" y="2897548"/>
                <a:ext cx="34015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rgbClr val="F2F2F2"/>
                    </a:solidFill>
                    <a:latin typeface="Calibri"/>
                    <a:ea typeface="Calibri"/>
                    <a:cs typeface="Calibri"/>
                    <a:sym typeface="Calibri"/>
                  </a:rPr>
                  <a:t></a:t>
                </a:r>
                <a:endParaRPr/>
              </a:p>
            </p:txBody>
          </p:sp>
        </p:grpSp>
      </p:grpSp>
      <p:sp>
        <p:nvSpPr>
          <p:cNvPr id="4282" name="Google Shape;4282;p63"/>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300"/>
                                  </p:stCondLst>
                                  <p:childTnLst>
                                    <p:set>
                                      <p:cBhvr>
                                        <p:cTn id="6" dur="1" fill="hold">
                                          <p:stCondLst>
                                            <p:cond delay="0"/>
                                          </p:stCondLst>
                                        </p:cTn>
                                        <p:tgtEl>
                                          <p:spTgt spid="4257"/>
                                        </p:tgtEl>
                                        <p:attrNameLst>
                                          <p:attrName>style.visibility</p:attrName>
                                        </p:attrNameLst>
                                      </p:cBhvr>
                                      <p:to>
                                        <p:strVal val="visible"/>
                                      </p:to>
                                    </p:set>
                                    <p:animEffect transition="in" filter="fade">
                                      <p:cBhvr>
                                        <p:cTn id="7" dur="500"/>
                                        <p:tgtEl>
                                          <p:spTgt spid="4257"/>
                                        </p:tgtEl>
                                      </p:cBhvr>
                                    </p:animEffect>
                                  </p:childTnLst>
                                </p:cTn>
                              </p:par>
                              <p:par>
                                <p:cTn id="8" presetID="10" presetClass="entr" presetSubtype="0" fill="hold" nodeType="withEffect">
                                  <p:stCondLst>
                                    <p:cond delay="1000"/>
                                  </p:stCondLst>
                                  <p:childTnLst>
                                    <p:set>
                                      <p:cBhvr>
                                        <p:cTn id="9" dur="1" fill="hold">
                                          <p:stCondLst>
                                            <p:cond delay="0"/>
                                          </p:stCondLst>
                                        </p:cTn>
                                        <p:tgtEl>
                                          <p:spTgt spid="4256"/>
                                        </p:tgtEl>
                                        <p:attrNameLst>
                                          <p:attrName>style.visibility</p:attrName>
                                        </p:attrNameLst>
                                      </p:cBhvr>
                                      <p:to>
                                        <p:strVal val="visible"/>
                                      </p:to>
                                    </p:set>
                                    <p:animEffect transition="in" filter="fade">
                                      <p:cBhvr>
                                        <p:cTn id="10" dur="500"/>
                                        <p:tgtEl>
                                          <p:spTgt spid="4256"/>
                                        </p:tgtEl>
                                      </p:cBhvr>
                                    </p:animEffect>
                                  </p:childTnLst>
                                </p:cTn>
                              </p:par>
                              <p:par>
                                <p:cTn id="11" presetID="10" presetClass="entr" presetSubtype="0" fill="hold" nodeType="withEffect">
                                  <p:stCondLst>
                                    <p:cond delay="1700"/>
                                  </p:stCondLst>
                                  <p:childTnLst>
                                    <p:set>
                                      <p:cBhvr>
                                        <p:cTn id="12" dur="1" fill="hold">
                                          <p:stCondLst>
                                            <p:cond delay="0"/>
                                          </p:stCondLst>
                                        </p:cTn>
                                        <p:tgtEl>
                                          <p:spTgt spid="4264"/>
                                        </p:tgtEl>
                                        <p:attrNameLst>
                                          <p:attrName>style.visibility</p:attrName>
                                        </p:attrNameLst>
                                      </p:cBhvr>
                                      <p:to>
                                        <p:strVal val="visible"/>
                                      </p:to>
                                    </p:set>
                                    <p:animEffect transition="in" filter="fade">
                                      <p:cBhvr>
                                        <p:cTn id="13" dur="500"/>
                                        <p:tgtEl>
                                          <p:spTgt spid="4264"/>
                                        </p:tgtEl>
                                      </p:cBhvr>
                                    </p:animEffect>
                                  </p:childTnLst>
                                </p:cTn>
                              </p:par>
                              <p:par>
                                <p:cTn id="14" presetID="10" presetClass="entr" presetSubtype="0" fill="hold" nodeType="withEffect">
                                  <p:stCondLst>
                                    <p:cond delay="2600"/>
                                  </p:stCondLst>
                                  <p:childTnLst>
                                    <p:set>
                                      <p:cBhvr>
                                        <p:cTn id="15" dur="1" fill="hold">
                                          <p:stCondLst>
                                            <p:cond delay="0"/>
                                          </p:stCondLst>
                                        </p:cTn>
                                        <p:tgtEl>
                                          <p:spTgt spid="4265"/>
                                        </p:tgtEl>
                                        <p:attrNameLst>
                                          <p:attrName>style.visibility</p:attrName>
                                        </p:attrNameLst>
                                      </p:cBhvr>
                                      <p:to>
                                        <p:strVal val="visible"/>
                                      </p:to>
                                    </p:set>
                                    <p:animEffect transition="in" filter="fade">
                                      <p:cBhvr>
                                        <p:cTn id="16" dur="500"/>
                                        <p:tgtEl>
                                          <p:spTgt spid="4265"/>
                                        </p:tgtEl>
                                      </p:cBhvr>
                                    </p:animEffect>
                                  </p:childTnLst>
                                </p:cTn>
                              </p:par>
                              <p:par>
                                <p:cTn id="17" presetID="10" presetClass="entr" presetSubtype="0" fill="hold" nodeType="withEffect">
                                  <p:stCondLst>
                                    <p:cond delay="3100"/>
                                  </p:stCondLst>
                                  <p:childTnLst>
                                    <p:set>
                                      <p:cBhvr>
                                        <p:cTn id="18" dur="1" fill="hold">
                                          <p:stCondLst>
                                            <p:cond delay="0"/>
                                          </p:stCondLst>
                                        </p:cTn>
                                        <p:tgtEl>
                                          <p:spTgt spid="4260"/>
                                        </p:tgtEl>
                                        <p:attrNameLst>
                                          <p:attrName>style.visibility</p:attrName>
                                        </p:attrNameLst>
                                      </p:cBhvr>
                                      <p:to>
                                        <p:strVal val="visible"/>
                                      </p:to>
                                    </p:set>
                                    <p:animEffect transition="in" filter="fade">
                                      <p:cBhvr>
                                        <p:cTn id="19" dur="500"/>
                                        <p:tgtEl>
                                          <p:spTgt spid="4260"/>
                                        </p:tgtEl>
                                      </p:cBhvr>
                                    </p:animEffect>
                                  </p:childTnLst>
                                </p:cTn>
                              </p:par>
                              <p:par>
                                <p:cTn id="20" presetID="10" presetClass="entr" presetSubtype="0" fill="hold" nodeType="withEffect">
                                  <p:stCondLst>
                                    <p:cond delay="3600"/>
                                  </p:stCondLst>
                                  <p:childTnLst>
                                    <p:set>
                                      <p:cBhvr>
                                        <p:cTn id="21" dur="1" fill="hold">
                                          <p:stCondLst>
                                            <p:cond delay="0"/>
                                          </p:stCondLst>
                                        </p:cTn>
                                        <p:tgtEl>
                                          <p:spTgt spid="4263"/>
                                        </p:tgtEl>
                                        <p:attrNameLst>
                                          <p:attrName>style.visibility</p:attrName>
                                        </p:attrNameLst>
                                      </p:cBhvr>
                                      <p:to>
                                        <p:strVal val="visible"/>
                                      </p:to>
                                    </p:set>
                                    <p:animEffect transition="in" filter="fade">
                                      <p:cBhvr>
                                        <p:cTn id="22" dur="500"/>
                                        <p:tgtEl>
                                          <p:spTgt spid="4263"/>
                                        </p:tgtEl>
                                      </p:cBhvr>
                                    </p:animEffect>
                                  </p:childTnLst>
                                </p:cTn>
                              </p:par>
                              <p:par>
                                <p:cTn id="23" presetID="10" presetClass="entr" presetSubtype="0" fill="hold" nodeType="withEffect">
                                  <p:stCondLst>
                                    <p:cond delay="4400"/>
                                  </p:stCondLst>
                                  <p:childTnLst>
                                    <p:set>
                                      <p:cBhvr>
                                        <p:cTn id="24" dur="1" fill="hold">
                                          <p:stCondLst>
                                            <p:cond delay="0"/>
                                          </p:stCondLst>
                                        </p:cTn>
                                        <p:tgtEl>
                                          <p:spTgt spid="4267"/>
                                        </p:tgtEl>
                                        <p:attrNameLst>
                                          <p:attrName>style.visibility</p:attrName>
                                        </p:attrNameLst>
                                      </p:cBhvr>
                                      <p:to>
                                        <p:strVal val="visible"/>
                                      </p:to>
                                    </p:set>
                                    <p:animEffect transition="in" filter="fade">
                                      <p:cBhvr>
                                        <p:cTn id="25" dur="500"/>
                                        <p:tgtEl>
                                          <p:spTgt spid="4267"/>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268"/>
                                        </p:tgtEl>
                                        <p:attrNameLst>
                                          <p:attrName>style.visibility</p:attrName>
                                        </p:attrNameLst>
                                      </p:cBhvr>
                                      <p:to>
                                        <p:strVal val="visible"/>
                                      </p:to>
                                    </p:set>
                                    <p:animEffect transition="in" filter="fade">
                                      <p:cBhvr>
                                        <p:cTn id="29" dur="1000"/>
                                        <p:tgtEl>
                                          <p:spTgt spid="4268"/>
                                        </p:tgtEl>
                                      </p:cBhvr>
                                    </p:animEffect>
                                  </p:childTnLst>
                                </p:cTn>
                              </p:par>
                              <p:par>
                                <p:cTn id="30" presetID="10" presetClass="entr" presetSubtype="0" fill="hold" nodeType="withEffect">
                                  <p:stCondLst>
                                    <p:cond delay="1200"/>
                                  </p:stCondLst>
                                  <p:childTnLst>
                                    <p:set>
                                      <p:cBhvr>
                                        <p:cTn id="31" dur="1" fill="hold">
                                          <p:stCondLst>
                                            <p:cond delay="0"/>
                                          </p:stCondLst>
                                        </p:cTn>
                                        <p:tgtEl>
                                          <p:spTgt spid="4269"/>
                                        </p:tgtEl>
                                        <p:attrNameLst>
                                          <p:attrName>style.visibility</p:attrName>
                                        </p:attrNameLst>
                                      </p:cBhvr>
                                      <p:to>
                                        <p:strVal val="visible"/>
                                      </p:to>
                                    </p:set>
                                    <p:animEffect transition="in" filter="fade">
                                      <p:cBhvr>
                                        <p:cTn id="32" dur="500"/>
                                        <p:tgtEl>
                                          <p:spTgt spid="4269"/>
                                        </p:tgtEl>
                                      </p:cBhvr>
                                    </p:animEffect>
                                  </p:childTnLst>
                                </p:cTn>
                              </p:par>
                            </p:childTnLst>
                          </p:cTn>
                        </p:par>
                        <p:par>
                          <p:cTn id="33" fill="hold">
                            <p:stCondLst>
                              <p:cond delay="1500"/>
                            </p:stCondLst>
                            <p:childTnLst>
                              <p:par>
                                <p:cTn id="34" presetID="10" presetClass="entr" presetSubtype="0" fill="hold" nodeType="afterEffect">
                                  <p:stCondLst>
                                    <p:cond delay="0"/>
                                  </p:stCondLst>
                                  <p:childTnLst>
                                    <p:set>
                                      <p:cBhvr>
                                        <p:cTn id="35" dur="1" fill="hold">
                                          <p:stCondLst>
                                            <p:cond delay="0"/>
                                          </p:stCondLst>
                                        </p:cTn>
                                        <p:tgtEl>
                                          <p:spTgt spid="4282"/>
                                        </p:tgtEl>
                                        <p:attrNameLst>
                                          <p:attrName>style.visibility</p:attrName>
                                        </p:attrNameLst>
                                      </p:cBhvr>
                                      <p:to>
                                        <p:strVal val="visible"/>
                                      </p:to>
                                    </p:set>
                                    <p:animEffect transition="in" filter="fade">
                                      <p:cBhvr>
                                        <p:cTn id="36" dur="500"/>
                                        <p:tgtEl>
                                          <p:spTgt spid="4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286"/>
        <p:cNvGrpSpPr/>
        <p:nvPr/>
      </p:nvGrpSpPr>
      <p:grpSpPr>
        <a:xfrm>
          <a:off x="0" y="0"/>
          <a:ext cx="0" cy="0"/>
          <a:chOff x="0" y="0"/>
          <a:chExt cx="0" cy="0"/>
        </a:xfrm>
      </p:grpSpPr>
      <p:sp>
        <p:nvSpPr>
          <p:cNvPr id="4287" name="Google Shape;4287;p64"/>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4288" name="Google Shape;4288;p64"/>
          <p:cNvGrpSpPr/>
          <p:nvPr/>
        </p:nvGrpSpPr>
        <p:grpSpPr>
          <a:xfrm>
            <a:off x="4760983" y="1427589"/>
            <a:ext cx="3425420" cy="4530481"/>
            <a:chOff x="6347976" y="1903452"/>
            <a:chExt cx="4567227" cy="6040641"/>
          </a:xfrm>
        </p:grpSpPr>
        <p:sp>
          <p:nvSpPr>
            <p:cNvPr id="4289" name="Google Shape;4289;p64"/>
            <p:cNvSpPr/>
            <p:nvPr/>
          </p:nvSpPr>
          <p:spPr>
            <a:xfrm>
              <a:off x="6347976" y="1903452"/>
              <a:ext cx="4567227" cy="6040641"/>
            </a:xfrm>
            <a:custGeom>
              <a:avLst/>
              <a:gdLst/>
              <a:ahLst/>
              <a:cxnLst/>
              <a:rect l="l" t="t" r="r" b="b"/>
              <a:pathLst>
                <a:path w="1547" h="2045" extrusionOk="0">
                  <a:moveTo>
                    <a:pt x="1536" y="2045"/>
                  </a:moveTo>
                  <a:cubicBezTo>
                    <a:pt x="1547" y="1986"/>
                    <a:pt x="1415" y="1858"/>
                    <a:pt x="1322" y="1733"/>
                  </a:cubicBezTo>
                  <a:cubicBezTo>
                    <a:pt x="1230" y="1609"/>
                    <a:pt x="1174" y="1340"/>
                    <a:pt x="1174" y="1340"/>
                  </a:cubicBezTo>
                  <a:cubicBezTo>
                    <a:pt x="1174" y="1340"/>
                    <a:pt x="1109" y="1192"/>
                    <a:pt x="1242" y="1000"/>
                  </a:cubicBezTo>
                  <a:cubicBezTo>
                    <a:pt x="1242" y="1000"/>
                    <a:pt x="1410" y="779"/>
                    <a:pt x="1415" y="657"/>
                  </a:cubicBezTo>
                  <a:cubicBezTo>
                    <a:pt x="1415" y="657"/>
                    <a:pt x="1459" y="453"/>
                    <a:pt x="1250" y="219"/>
                  </a:cubicBezTo>
                  <a:cubicBezTo>
                    <a:pt x="1150" y="107"/>
                    <a:pt x="1017" y="3"/>
                    <a:pt x="689" y="1"/>
                  </a:cubicBezTo>
                  <a:cubicBezTo>
                    <a:pt x="560" y="0"/>
                    <a:pt x="365" y="30"/>
                    <a:pt x="212" y="191"/>
                  </a:cubicBezTo>
                  <a:cubicBezTo>
                    <a:pt x="120" y="288"/>
                    <a:pt x="52" y="411"/>
                    <a:pt x="72" y="612"/>
                  </a:cubicBezTo>
                  <a:cubicBezTo>
                    <a:pt x="76" y="656"/>
                    <a:pt x="138" y="706"/>
                    <a:pt x="94" y="790"/>
                  </a:cubicBezTo>
                  <a:cubicBezTo>
                    <a:pt x="94" y="790"/>
                    <a:pt x="0" y="955"/>
                    <a:pt x="3" y="983"/>
                  </a:cubicBezTo>
                  <a:cubicBezTo>
                    <a:pt x="3" y="983"/>
                    <a:pt x="2" y="1033"/>
                    <a:pt x="80" y="1035"/>
                  </a:cubicBezTo>
                  <a:cubicBezTo>
                    <a:pt x="80" y="1035"/>
                    <a:pt x="99" y="1038"/>
                    <a:pt x="93" y="1080"/>
                  </a:cubicBezTo>
                  <a:cubicBezTo>
                    <a:pt x="93" y="1143"/>
                    <a:pt x="93" y="1143"/>
                    <a:pt x="93" y="1143"/>
                  </a:cubicBezTo>
                  <a:cubicBezTo>
                    <a:pt x="93" y="1143"/>
                    <a:pt x="95" y="1161"/>
                    <a:pt x="129" y="1173"/>
                  </a:cubicBezTo>
                  <a:cubicBezTo>
                    <a:pt x="129" y="1173"/>
                    <a:pt x="136" y="1179"/>
                    <a:pt x="126" y="1191"/>
                  </a:cubicBezTo>
                  <a:cubicBezTo>
                    <a:pt x="126" y="1191"/>
                    <a:pt x="108" y="1211"/>
                    <a:pt x="139" y="1255"/>
                  </a:cubicBezTo>
                  <a:cubicBezTo>
                    <a:pt x="150" y="1270"/>
                    <a:pt x="169" y="1290"/>
                    <a:pt x="157" y="1331"/>
                  </a:cubicBezTo>
                  <a:cubicBezTo>
                    <a:pt x="157" y="1331"/>
                    <a:pt x="143" y="1409"/>
                    <a:pt x="174" y="1428"/>
                  </a:cubicBezTo>
                  <a:cubicBezTo>
                    <a:pt x="174" y="1428"/>
                    <a:pt x="209" y="1469"/>
                    <a:pt x="350" y="1452"/>
                  </a:cubicBezTo>
                  <a:cubicBezTo>
                    <a:pt x="399" y="1446"/>
                    <a:pt x="490" y="1422"/>
                    <a:pt x="544" y="1490"/>
                  </a:cubicBezTo>
                  <a:cubicBezTo>
                    <a:pt x="544" y="1490"/>
                    <a:pt x="598" y="1666"/>
                    <a:pt x="570" y="1767"/>
                  </a:cubicBezTo>
                  <a:cubicBezTo>
                    <a:pt x="441" y="2045"/>
                    <a:pt x="441" y="2045"/>
                    <a:pt x="441" y="2045"/>
                  </a:cubicBezTo>
                </a:path>
              </a:pathLst>
            </a:custGeom>
            <a:solidFill>
              <a:srgbClr val="323F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290" name="Google Shape;4290;p64"/>
            <p:cNvGrpSpPr/>
            <p:nvPr/>
          </p:nvGrpSpPr>
          <p:grpSpPr>
            <a:xfrm>
              <a:off x="7694327" y="2307609"/>
              <a:ext cx="2315495" cy="2319808"/>
              <a:chOff x="4659" y="1559"/>
              <a:chExt cx="1611" cy="1614"/>
            </a:xfrm>
          </p:grpSpPr>
          <p:sp>
            <p:nvSpPr>
              <p:cNvPr id="4291" name="Google Shape;4291;p64"/>
              <p:cNvSpPr/>
              <p:nvPr/>
            </p:nvSpPr>
            <p:spPr>
              <a:xfrm>
                <a:off x="4801" y="1701"/>
                <a:ext cx="1327" cy="1329"/>
              </a:xfrm>
              <a:custGeom>
                <a:avLst/>
                <a:gdLst/>
                <a:ahLst/>
                <a:cxnLst/>
                <a:rect l="l" t="t" r="r" b="b"/>
                <a:pathLst>
                  <a:path w="694" h="695" extrusionOk="0">
                    <a:moveTo>
                      <a:pt x="347" y="0"/>
                    </a:moveTo>
                    <a:cubicBezTo>
                      <a:pt x="156" y="0"/>
                      <a:pt x="0" y="156"/>
                      <a:pt x="0" y="348"/>
                    </a:cubicBezTo>
                    <a:cubicBezTo>
                      <a:pt x="0" y="540"/>
                      <a:pt x="156" y="695"/>
                      <a:pt x="347" y="695"/>
                    </a:cubicBezTo>
                    <a:cubicBezTo>
                      <a:pt x="539" y="695"/>
                      <a:pt x="694" y="540"/>
                      <a:pt x="694" y="348"/>
                    </a:cubicBezTo>
                    <a:cubicBezTo>
                      <a:pt x="694" y="156"/>
                      <a:pt x="539" y="0"/>
                      <a:pt x="347" y="0"/>
                    </a:cubicBezTo>
                    <a:close/>
                    <a:moveTo>
                      <a:pt x="347" y="489"/>
                    </a:moveTo>
                    <a:cubicBezTo>
                      <a:pt x="269" y="489"/>
                      <a:pt x="207" y="426"/>
                      <a:pt x="207" y="348"/>
                    </a:cubicBezTo>
                    <a:cubicBezTo>
                      <a:pt x="207" y="270"/>
                      <a:pt x="269" y="207"/>
                      <a:pt x="347" y="207"/>
                    </a:cubicBezTo>
                    <a:cubicBezTo>
                      <a:pt x="425" y="207"/>
                      <a:pt x="488" y="270"/>
                      <a:pt x="488" y="348"/>
                    </a:cubicBezTo>
                    <a:cubicBezTo>
                      <a:pt x="488" y="426"/>
                      <a:pt x="425" y="489"/>
                      <a:pt x="347" y="48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2" name="Google Shape;4292;p64"/>
              <p:cNvSpPr/>
              <p:nvPr/>
            </p:nvSpPr>
            <p:spPr>
              <a:xfrm>
                <a:off x="4659" y="1559"/>
                <a:ext cx="1611" cy="1614"/>
              </a:xfrm>
              <a:custGeom>
                <a:avLst/>
                <a:gdLst/>
                <a:ahLst/>
                <a:cxnLst/>
                <a:rect l="l" t="t" r="r" b="b"/>
                <a:pathLst>
                  <a:path w="842" h="844" extrusionOk="0">
                    <a:moveTo>
                      <a:pt x="835" y="431"/>
                    </a:moveTo>
                    <a:cubicBezTo>
                      <a:pt x="837" y="431"/>
                      <a:pt x="839" y="430"/>
                      <a:pt x="840" y="428"/>
                    </a:cubicBezTo>
                    <a:cubicBezTo>
                      <a:pt x="842" y="426"/>
                      <a:pt x="842" y="424"/>
                      <a:pt x="842" y="422"/>
                    </a:cubicBezTo>
                    <a:cubicBezTo>
                      <a:pt x="842" y="420"/>
                      <a:pt x="842" y="418"/>
                      <a:pt x="840" y="416"/>
                    </a:cubicBezTo>
                    <a:cubicBezTo>
                      <a:pt x="839" y="414"/>
                      <a:pt x="837" y="413"/>
                      <a:pt x="835" y="413"/>
                    </a:cubicBezTo>
                    <a:cubicBezTo>
                      <a:pt x="832" y="413"/>
                      <a:pt x="820" y="411"/>
                      <a:pt x="808" y="410"/>
                    </a:cubicBezTo>
                    <a:cubicBezTo>
                      <a:pt x="808" y="405"/>
                      <a:pt x="808" y="399"/>
                      <a:pt x="808" y="393"/>
                    </a:cubicBezTo>
                    <a:cubicBezTo>
                      <a:pt x="819" y="391"/>
                      <a:pt x="831" y="388"/>
                      <a:pt x="833" y="388"/>
                    </a:cubicBezTo>
                    <a:cubicBezTo>
                      <a:pt x="835" y="387"/>
                      <a:pt x="837" y="386"/>
                      <a:pt x="839" y="384"/>
                    </a:cubicBezTo>
                    <a:cubicBezTo>
                      <a:pt x="840" y="382"/>
                      <a:pt x="840" y="380"/>
                      <a:pt x="840" y="378"/>
                    </a:cubicBezTo>
                    <a:cubicBezTo>
                      <a:pt x="840" y="376"/>
                      <a:pt x="839" y="374"/>
                      <a:pt x="837" y="372"/>
                    </a:cubicBezTo>
                    <a:cubicBezTo>
                      <a:pt x="836" y="371"/>
                      <a:pt x="834" y="370"/>
                      <a:pt x="831" y="370"/>
                    </a:cubicBezTo>
                    <a:cubicBezTo>
                      <a:pt x="829" y="370"/>
                      <a:pt x="816" y="370"/>
                      <a:pt x="805" y="370"/>
                    </a:cubicBezTo>
                    <a:cubicBezTo>
                      <a:pt x="804" y="364"/>
                      <a:pt x="804" y="358"/>
                      <a:pt x="802" y="353"/>
                    </a:cubicBezTo>
                    <a:cubicBezTo>
                      <a:pt x="813" y="349"/>
                      <a:pt x="825" y="346"/>
                      <a:pt x="827" y="345"/>
                    </a:cubicBezTo>
                    <a:cubicBezTo>
                      <a:pt x="830" y="344"/>
                      <a:pt x="831" y="343"/>
                      <a:pt x="832" y="341"/>
                    </a:cubicBezTo>
                    <a:cubicBezTo>
                      <a:pt x="833" y="339"/>
                      <a:pt x="834" y="336"/>
                      <a:pt x="833" y="334"/>
                    </a:cubicBezTo>
                    <a:cubicBezTo>
                      <a:pt x="833" y="332"/>
                      <a:pt x="831" y="330"/>
                      <a:pt x="830" y="329"/>
                    </a:cubicBezTo>
                    <a:cubicBezTo>
                      <a:pt x="828" y="327"/>
                      <a:pt x="826" y="327"/>
                      <a:pt x="824" y="327"/>
                    </a:cubicBezTo>
                    <a:cubicBezTo>
                      <a:pt x="821" y="327"/>
                      <a:pt x="809" y="329"/>
                      <a:pt x="798" y="330"/>
                    </a:cubicBezTo>
                    <a:cubicBezTo>
                      <a:pt x="796" y="324"/>
                      <a:pt x="795" y="319"/>
                      <a:pt x="793" y="313"/>
                    </a:cubicBezTo>
                    <a:cubicBezTo>
                      <a:pt x="804" y="309"/>
                      <a:pt x="815" y="304"/>
                      <a:pt x="817" y="303"/>
                    </a:cubicBezTo>
                    <a:cubicBezTo>
                      <a:pt x="819" y="302"/>
                      <a:pt x="821" y="300"/>
                      <a:pt x="822" y="298"/>
                    </a:cubicBezTo>
                    <a:cubicBezTo>
                      <a:pt x="822" y="296"/>
                      <a:pt x="822" y="294"/>
                      <a:pt x="822" y="292"/>
                    </a:cubicBezTo>
                    <a:cubicBezTo>
                      <a:pt x="821" y="289"/>
                      <a:pt x="820" y="288"/>
                      <a:pt x="818" y="286"/>
                    </a:cubicBezTo>
                    <a:cubicBezTo>
                      <a:pt x="816" y="285"/>
                      <a:pt x="814" y="285"/>
                      <a:pt x="811" y="285"/>
                    </a:cubicBezTo>
                    <a:cubicBezTo>
                      <a:pt x="809" y="286"/>
                      <a:pt x="797" y="289"/>
                      <a:pt x="786" y="291"/>
                    </a:cubicBezTo>
                    <a:cubicBezTo>
                      <a:pt x="784" y="286"/>
                      <a:pt x="782" y="280"/>
                      <a:pt x="780" y="275"/>
                    </a:cubicBezTo>
                    <a:cubicBezTo>
                      <a:pt x="790" y="269"/>
                      <a:pt x="800" y="263"/>
                      <a:pt x="802" y="262"/>
                    </a:cubicBezTo>
                    <a:cubicBezTo>
                      <a:pt x="804" y="261"/>
                      <a:pt x="806" y="259"/>
                      <a:pt x="806" y="257"/>
                    </a:cubicBezTo>
                    <a:cubicBezTo>
                      <a:pt x="807" y="255"/>
                      <a:pt x="807" y="252"/>
                      <a:pt x="806" y="250"/>
                    </a:cubicBezTo>
                    <a:cubicBezTo>
                      <a:pt x="805" y="248"/>
                      <a:pt x="803" y="247"/>
                      <a:pt x="801" y="246"/>
                    </a:cubicBezTo>
                    <a:cubicBezTo>
                      <a:pt x="800" y="245"/>
                      <a:pt x="797" y="244"/>
                      <a:pt x="795" y="245"/>
                    </a:cubicBezTo>
                    <a:cubicBezTo>
                      <a:pt x="793" y="246"/>
                      <a:pt x="781" y="250"/>
                      <a:pt x="770" y="254"/>
                    </a:cubicBezTo>
                    <a:cubicBezTo>
                      <a:pt x="768" y="248"/>
                      <a:pt x="765" y="243"/>
                      <a:pt x="762" y="238"/>
                    </a:cubicBezTo>
                    <a:cubicBezTo>
                      <a:pt x="772" y="231"/>
                      <a:pt x="782" y="224"/>
                      <a:pt x="784" y="223"/>
                    </a:cubicBezTo>
                    <a:cubicBezTo>
                      <a:pt x="786" y="221"/>
                      <a:pt x="787" y="219"/>
                      <a:pt x="787" y="217"/>
                    </a:cubicBezTo>
                    <a:cubicBezTo>
                      <a:pt x="787" y="215"/>
                      <a:pt x="787" y="213"/>
                      <a:pt x="786" y="211"/>
                    </a:cubicBezTo>
                    <a:cubicBezTo>
                      <a:pt x="785" y="209"/>
                      <a:pt x="783" y="208"/>
                      <a:pt x="781" y="207"/>
                    </a:cubicBezTo>
                    <a:cubicBezTo>
                      <a:pt x="779" y="206"/>
                      <a:pt x="777" y="206"/>
                      <a:pt x="775" y="207"/>
                    </a:cubicBezTo>
                    <a:cubicBezTo>
                      <a:pt x="772" y="208"/>
                      <a:pt x="761" y="213"/>
                      <a:pt x="751" y="218"/>
                    </a:cubicBezTo>
                    <a:cubicBezTo>
                      <a:pt x="748" y="213"/>
                      <a:pt x="745" y="208"/>
                      <a:pt x="741" y="203"/>
                    </a:cubicBezTo>
                    <a:cubicBezTo>
                      <a:pt x="750" y="196"/>
                      <a:pt x="759" y="188"/>
                      <a:pt x="761" y="186"/>
                    </a:cubicBezTo>
                    <a:cubicBezTo>
                      <a:pt x="763" y="184"/>
                      <a:pt x="764" y="182"/>
                      <a:pt x="764" y="180"/>
                    </a:cubicBezTo>
                    <a:cubicBezTo>
                      <a:pt x="764" y="178"/>
                      <a:pt x="763" y="176"/>
                      <a:pt x="762" y="174"/>
                    </a:cubicBezTo>
                    <a:cubicBezTo>
                      <a:pt x="761" y="172"/>
                      <a:pt x="759" y="171"/>
                      <a:pt x="757" y="170"/>
                    </a:cubicBezTo>
                    <a:cubicBezTo>
                      <a:pt x="754" y="170"/>
                      <a:pt x="752" y="170"/>
                      <a:pt x="750" y="171"/>
                    </a:cubicBezTo>
                    <a:cubicBezTo>
                      <a:pt x="748" y="172"/>
                      <a:pt x="737" y="179"/>
                      <a:pt x="728" y="185"/>
                    </a:cubicBezTo>
                    <a:cubicBezTo>
                      <a:pt x="724" y="180"/>
                      <a:pt x="720" y="175"/>
                      <a:pt x="717" y="171"/>
                    </a:cubicBezTo>
                    <a:cubicBezTo>
                      <a:pt x="724" y="163"/>
                      <a:pt x="733" y="154"/>
                      <a:pt x="734" y="152"/>
                    </a:cubicBezTo>
                    <a:cubicBezTo>
                      <a:pt x="736" y="150"/>
                      <a:pt x="737" y="148"/>
                      <a:pt x="737" y="146"/>
                    </a:cubicBezTo>
                    <a:cubicBezTo>
                      <a:pt x="737" y="143"/>
                      <a:pt x="736" y="141"/>
                      <a:pt x="734" y="140"/>
                    </a:cubicBezTo>
                    <a:cubicBezTo>
                      <a:pt x="733" y="138"/>
                      <a:pt x="731" y="137"/>
                      <a:pt x="728" y="137"/>
                    </a:cubicBezTo>
                    <a:cubicBezTo>
                      <a:pt x="726" y="136"/>
                      <a:pt x="724" y="137"/>
                      <a:pt x="722" y="138"/>
                    </a:cubicBezTo>
                    <a:cubicBezTo>
                      <a:pt x="720" y="140"/>
                      <a:pt x="710" y="147"/>
                      <a:pt x="701" y="154"/>
                    </a:cubicBezTo>
                    <a:cubicBezTo>
                      <a:pt x="697" y="150"/>
                      <a:pt x="693" y="145"/>
                      <a:pt x="689" y="141"/>
                    </a:cubicBezTo>
                    <a:cubicBezTo>
                      <a:pt x="696" y="132"/>
                      <a:pt x="703" y="122"/>
                      <a:pt x="705" y="120"/>
                    </a:cubicBezTo>
                    <a:cubicBezTo>
                      <a:pt x="706" y="118"/>
                      <a:pt x="706" y="116"/>
                      <a:pt x="706" y="114"/>
                    </a:cubicBezTo>
                    <a:cubicBezTo>
                      <a:pt x="706" y="112"/>
                      <a:pt x="705" y="110"/>
                      <a:pt x="703" y="108"/>
                    </a:cubicBezTo>
                    <a:cubicBezTo>
                      <a:pt x="701" y="107"/>
                      <a:pt x="699" y="106"/>
                      <a:pt x="697" y="106"/>
                    </a:cubicBezTo>
                    <a:cubicBezTo>
                      <a:pt x="695" y="106"/>
                      <a:pt x="693" y="107"/>
                      <a:pt x="691" y="108"/>
                    </a:cubicBezTo>
                    <a:cubicBezTo>
                      <a:pt x="689" y="110"/>
                      <a:pt x="680" y="118"/>
                      <a:pt x="672" y="126"/>
                    </a:cubicBezTo>
                    <a:cubicBezTo>
                      <a:pt x="667" y="122"/>
                      <a:pt x="663" y="118"/>
                      <a:pt x="658" y="115"/>
                    </a:cubicBezTo>
                    <a:cubicBezTo>
                      <a:pt x="664" y="105"/>
                      <a:pt x="670" y="94"/>
                      <a:pt x="671" y="92"/>
                    </a:cubicBezTo>
                    <a:cubicBezTo>
                      <a:pt x="673" y="90"/>
                      <a:pt x="673" y="88"/>
                      <a:pt x="672" y="86"/>
                    </a:cubicBezTo>
                    <a:cubicBezTo>
                      <a:pt x="672" y="84"/>
                      <a:pt x="671" y="82"/>
                      <a:pt x="669" y="81"/>
                    </a:cubicBezTo>
                    <a:cubicBezTo>
                      <a:pt x="667" y="79"/>
                      <a:pt x="665" y="79"/>
                      <a:pt x="663" y="79"/>
                    </a:cubicBezTo>
                    <a:cubicBezTo>
                      <a:pt x="660" y="79"/>
                      <a:pt x="658" y="80"/>
                      <a:pt x="657" y="82"/>
                    </a:cubicBezTo>
                    <a:cubicBezTo>
                      <a:pt x="655" y="84"/>
                      <a:pt x="647" y="93"/>
                      <a:pt x="639" y="101"/>
                    </a:cubicBezTo>
                    <a:cubicBezTo>
                      <a:pt x="635" y="98"/>
                      <a:pt x="630" y="95"/>
                      <a:pt x="625" y="92"/>
                    </a:cubicBezTo>
                    <a:cubicBezTo>
                      <a:pt x="630" y="81"/>
                      <a:pt x="635" y="70"/>
                      <a:pt x="636" y="68"/>
                    </a:cubicBezTo>
                    <a:cubicBezTo>
                      <a:pt x="637" y="66"/>
                      <a:pt x="637" y="64"/>
                      <a:pt x="636" y="61"/>
                    </a:cubicBezTo>
                    <a:cubicBezTo>
                      <a:pt x="635" y="59"/>
                      <a:pt x="634" y="58"/>
                      <a:pt x="632" y="57"/>
                    </a:cubicBezTo>
                    <a:cubicBezTo>
                      <a:pt x="630" y="55"/>
                      <a:pt x="628" y="55"/>
                      <a:pt x="625" y="55"/>
                    </a:cubicBezTo>
                    <a:cubicBezTo>
                      <a:pt x="623" y="56"/>
                      <a:pt x="621" y="57"/>
                      <a:pt x="620" y="59"/>
                    </a:cubicBezTo>
                    <a:cubicBezTo>
                      <a:pt x="618" y="61"/>
                      <a:pt x="611" y="71"/>
                      <a:pt x="605" y="80"/>
                    </a:cubicBezTo>
                    <a:cubicBezTo>
                      <a:pt x="600" y="77"/>
                      <a:pt x="595" y="75"/>
                      <a:pt x="589" y="72"/>
                    </a:cubicBezTo>
                    <a:cubicBezTo>
                      <a:pt x="593" y="61"/>
                      <a:pt x="597" y="50"/>
                      <a:pt x="598" y="47"/>
                    </a:cubicBezTo>
                    <a:cubicBezTo>
                      <a:pt x="598" y="45"/>
                      <a:pt x="598" y="43"/>
                      <a:pt x="597" y="41"/>
                    </a:cubicBezTo>
                    <a:cubicBezTo>
                      <a:pt x="596" y="39"/>
                      <a:pt x="595" y="37"/>
                      <a:pt x="592" y="36"/>
                    </a:cubicBezTo>
                    <a:cubicBezTo>
                      <a:pt x="590" y="36"/>
                      <a:pt x="588" y="35"/>
                      <a:pt x="586" y="36"/>
                    </a:cubicBezTo>
                    <a:cubicBezTo>
                      <a:pt x="584" y="37"/>
                      <a:pt x="582" y="38"/>
                      <a:pt x="581" y="40"/>
                    </a:cubicBezTo>
                    <a:cubicBezTo>
                      <a:pt x="580" y="42"/>
                      <a:pt x="574" y="53"/>
                      <a:pt x="568" y="63"/>
                    </a:cubicBezTo>
                    <a:cubicBezTo>
                      <a:pt x="563" y="61"/>
                      <a:pt x="557" y="58"/>
                      <a:pt x="552" y="56"/>
                    </a:cubicBezTo>
                    <a:cubicBezTo>
                      <a:pt x="554" y="45"/>
                      <a:pt x="557" y="33"/>
                      <a:pt x="558" y="31"/>
                    </a:cubicBezTo>
                    <a:cubicBezTo>
                      <a:pt x="558" y="29"/>
                      <a:pt x="558" y="26"/>
                      <a:pt x="556" y="25"/>
                    </a:cubicBezTo>
                    <a:cubicBezTo>
                      <a:pt x="555" y="23"/>
                      <a:pt x="553" y="21"/>
                      <a:pt x="551" y="21"/>
                    </a:cubicBezTo>
                    <a:cubicBezTo>
                      <a:pt x="549" y="20"/>
                      <a:pt x="547" y="20"/>
                      <a:pt x="545" y="21"/>
                    </a:cubicBezTo>
                    <a:cubicBezTo>
                      <a:pt x="543" y="22"/>
                      <a:pt x="541" y="23"/>
                      <a:pt x="540" y="25"/>
                    </a:cubicBezTo>
                    <a:cubicBezTo>
                      <a:pt x="539" y="28"/>
                      <a:pt x="534" y="39"/>
                      <a:pt x="530" y="49"/>
                    </a:cubicBezTo>
                    <a:cubicBezTo>
                      <a:pt x="524" y="48"/>
                      <a:pt x="519" y="46"/>
                      <a:pt x="513" y="45"/>
                    </a:cubicBezTo>
                    <a:cubicBezTo>
                      <a:pt x="514" y="34"/>
                      <a:pt x="516" y="21"/>
                      <a:pt x="516" y="19"/>
                    </a:cubicBezTo>
                    <a:cubicBezTo>
                      <a:pt x="516" y="17"/>
                      <a:pt x="515" y="14"/>
                      <a:pt x="514" y="13"/>
                    </a:cubicBezTo>
                    <a:cubicBezTo>
                      <a:pt x="513" y="11"/>
                      <a:pt x="511" y="10"/>
                      <a:pt x="509" y="9"/>
                    </a:cubicBezTo>
                    <a:cubicBezTo>
                      <a:pt x="506" y="9"/>
                      <a:pt x="504" y="9"/>
                      <a:pt x="502" y="10"/>
                    </a:cubicBezTo>
                    <a:cubicBezTo>
                      <a:pt x="500" y="11"/>
                      <a:pt x="499" y="13"/>
                      <a:pt x="498" y="15"/>
                    </a:cubicBezTo>
                    <a:cubicBezTo>
                      <a:pt x="497" y="17"/>
                      <a:pt x="494" y="29"/>
                      <a:pt x="490" y="40"/>
                    </a:cubicBezTo>
                    <a:cubicBezTo>
                      <a:pt x="485" y="39"/>
                      <a:pt x="479" y="38"/>
                      <a:pt x="473" y="37"/>
                    </a:cubicBezTo>
                    <a:cubicBezTo>
                      <a:pt x="473" y="26"/>
                      <a:pt x="473" y="14"/>
                      <a:pt x="473" y="11"/>
                    </a:cubicBezTo>
                    <a:cubicBezTo>
                      <a:pt x="473" y="9"/>
                      <a:pt x="472" y="7"/>
                      <a:pt x="471" y="5"/>
                    </a:cubicBezTo>
                    <a:cubicBezTo>
                      <a:pt x="469" y="4"/>
                      <a:pt x="467" y="3"/>
                      <a:pt x="465" y="2"/>
                    </a:cubicBezTo>
                    <a:cubicBezTo>
                      <a:pt x="463" y="2"/>
                      <a:pt x="461" y="3"/>
                      <a:pt x="459" y="4"/>
                    </a:cubicBezTo>
                    <a:cubicBezTo>
                      <a:pt x="457" y="5"/>
                      <a:pt x="456" y="7"/>
                      <a:pt x="455" y="9"/>
                    </a:cubicBezTo>
                    <a:cubicBezTo>
                      <a:pt x="455" y="12"/>
                      <a:pt x="452" y="24"/>
                      <a:pt x="450" y="35"/>
                    </a:cubicBezTo>
                    <a:cubicBezTo>
                      <a:pt x="444" y="34"/>
                      <a:pt x="439" y="34"/>
                      <a:pt x="433" y="34"/>
                    </a:cubicBezTo>
                    <a:cubicBezTo>
                      <a:pt x="432" y="23"/>
                      <a:pt x="430" y="10"/>
                      <a:pt x="430" y="8"/>
                    </a:cubicBezTo>
                    <a:cubicBezTo>
                      <a:pt x="430" y="6"/>
                      <a:pt x="429" y="4"/>
                      <a:pt x="427" y="2"/>
                    </a:cubicBezTo>
                    <a:cubicBezTo>
                      <a:pt x="426" y="1"/>
                      <a:pt x="423" y="0"/>
                      <a:pt x="421" y="0"/>
                    </a:cubicBezTo>
                    <a:cubicBezTo>
                      <a:pt x="419" y="0"/>
                      <a:pt x="417" y="1"/>
                      <a:pt x="415" y="2"/>
                    </a:cubicBezTo>
                    <a:cubicBezTo>
                      <a:pt x="413" y="4"/>
                      <a:pt x="412" y="6"/>
                      <a:pt x="412" y="8"/>
                    </a:cubicBezTo>
                    <a:cubicBezTo>
                      <a:pt x="412" y="10"/>
                      <a:pt x="411" y="23"/>
                      <a:pt x="410" y="34"/>
                    </a:cubicBezTo>
                    <a:cubicBezTo>
                      <a:pt x="404" y="34"/>
                      <a:pt x="398" y="34"/>
                      <a:pt x="392" y="35"/>
                    </a:cubicBezTo>
                    <a:cubicBezTo>
                      <a:pt x="390" y="24"/>
                      <a:pt x="387" y="12"/>
                      <a:pt x="387" y="9"/>
                    </a:cubicBezTo>
                    <a:cubicBezTo>
                      <a:pt x="387" y="7"/>
                      <a:pt x="385" y="5"/>
                      <a:pt x="383" y="4"/>
                    </a:cubicBezTo>
                    <a:cubicBezTo>
                      <a:pt x="382" y="3"/>
                      <a:pt x="379" y="2"/>
                      <a:pt x="377" y="2"/>
                    </a:cubicBezTo>
                    <a:cubicBezTo>
                      <a:pt x="375" y="3"/>
                      <a:pt x="373" y="4"/>
                      <a:pt x="371" y="5"/>
                    </a:cubicBezTo>
                    <a:cubicBezTo>
                      <a:pt x="370" y="7"/>
                      <a:pt x="369" y="9"/>
                      <a:pt x="369" y="11"/>
                    </a:cubicBezTo>
                    <a:cubicBezTo>
                      <a:pt x="369" y="14"/>
                      <a:pt x="369" y="26"/>
                      <a:pt x="369" y="37"/>
                    </a:cubicBezTo>
                    <a:cubicBezTo>
                      <a:pt x="363" y="38"/>
                      <a:pt x="358" y="39"/>
                      <a:pt x="352" y="40"/>
                    </a:cubicBezTo>
                    <a:cubicBezTo>
                      <a:pt x="349" y="29"/>
                      <a:pt x="345" y="17"/>
                      <a:pt x="344" y="15"/>
                    </a:cubicBezTo>
                    <a:cubicBezTo>
                      <a:pt x="343" y="13"/>
                      <a:pt x="342" y="11"/>
                      <a:pt x="340" y="10"/>
                    </a:cubicBezTo>
                    <a:cubicBezTo>
                      <a:pt x="338" y="9"/>
                      <a:pt x="336" y="9"/>
                      <a:pt x="334" y="9"/>
                    </a:cubicBezTo>
                    <a:cubicBezTo>
                      <a:pt x="331" y="10"/>
                      <a:pt x="329" y="11"/>
                      <a:pt x="328" y="13"/>
                    </a:cubicBezTo>
                    <a:cubicBezTo>
                      <a:pt x="327" y="14"/>
                      <a:pt x="326" y="17"/>
                      <a:pt x="326" y="19"/>
                    </a:cubicBezTo>
                    <a:cubicBezTo>
                      <a:pt x="327" y="21"/>
                      <a:pt x="328" y="34"/>
                      <a:pt x="329" y="45"/>
                    </a:cubicBezTo>
                    <a:cubicBezTo>
                      <a:pt x="324" y="46"/>
                      <a:pt x="318" y="48"/>
                      <a:pt x="312" y="49"/>
                    </a:cubicBezTo>
                    <a:cubicBezTo>
                      <a:pt x="308" y="39"/>
                      <a:pt x="303" y="28"/>
                      <a:pt x="302" y="25"/>
                    </a:cubicBezTo>
                    <a:cubicBezTo>
                      <a:pt x="301" y="23"/>
                      <a:pt x="299" y="22"/>
                      <a:pt x="297" y="21"/>
                    </a:cubicBezTo>
                    <a:cubicBezTo>
                      <a:pt x="295" y="20"/>
                      <a:pt x="293" y="20"/>
                      <a:pt x="291" y="21"/>
                    </a:cubicBezTo>
                    <a:cubicBezTo>
                      <a:pt x="289" y="21"/>
                      <a:pt x="287" y="23"/>
                      <a:pt x="286" y="25"/>
                    </a:cubicBezTo>
                    <a:cubicBezTo>
                      <a:pt x="285" y="26"/>
                      <a:pt x="284" y="29"/>
                      <a:pt x="285" y="31"/>
                    </a:cubicBezTo>
                    <a:cubicBezTo>
                      <a:pt x="285" y="33"/>
                      <a:pt x="288" y="45"/>
                      <a:pt x="290" y="56"/>
                    </a:cubicBezTo>
                    <a:cubicBezTo>
                      <a:pt x="285" y="58"/>
                      <a:pt x="280" y="61"/>
                      <a:pt x="274" y="63"/>
                    </a:cubicBezTo>
                    <a:cubicBezTo>
                      <a:pt x="269" y="53"/>
                      <a:pt x="263" y="42"/>
                      <a:pt x="261" y="40"/>
                    </a:cubicBezTo>
                    <a:cubicBezTo>
                      <a:pt x="260" y="38"/>
                      <a:pt x="258" y="37"/>
                      <a:pt x="256" y="36"/>
                    </a:cubicBezTo>
                    <a:cubicBezTo>
                      <a:pt x="254" y="35"/>
                      <a:pt x="252" y="36"/>
                      <a:pt x="250" y="36"/>
                    </a:cubicBezTo>
                    <a:cubicBezTo>
                      <a:pt x="248" y="37"/>
                      <a:pt x="246" y="39"/>
                      <a:pt x="245" y="41"/>
                    </a:cubicBezTo>
                    <a:cubicBezTo>
                      <a:pt x="244" y="43"/>
                      <a:pt x="244" y="45"/>
                      <a:pt x="245" y="47"/>
                    </a:cubicBezTo>
                    <a:cubicBezTo>
                      <a:pt x="246" y="50"/>
                      <a:pt x="249" y="61"/>
                      <a:pt x="253" y="72"/>
                    </a:cubicBezTo>
                    <a:cubicBezTo>
                      <a:pt x="248" y="75"/>
                      <a:pt x="243" y="77"/>
                      <a:pt x="237" y="80"/>
                    </a:cubicBezTo>
                    <a:cubicBezTo>
                      <a:pt x="231" y="71"/>
                      <a:pt x="224" y="61"/>
                      <a:pt x="222" y="59"/>
                    </a:cubicBezTo>
                    <a:cubicBezTo>
                      <a:pt x="221" y="57"/>
                      <a:pt x="219" y="56"/>
                      <a:pt x="217" y="55"/>
                    </a:cubicBezTo>
                    <a:cubicBezTo>
                      <a:pt x="215" y="55"/>
                      <a:pt x="213" y="55"/>
                      <a:pt x="211" y="57"/>
                    </a:cubicBezTo>
                    <a:cubicBezTo>
                      <a:pt x="209" y="58"/>
                      <a:pt x="207" y="59"/>
                      <a:pt x="206" y="61"/>
                    </a:cubicBezTo>
                    <a:cubicBezTo>
                      <a:pt x="206" y="64"/>
                      <a:pt x="206" y="66"/>
                      <a:pt x="207" y="68"/>
                    </a:cubicBezTo>
                    <a:cubicBezTo>
                      <a:pt x="208" y="70"/>
                      <a:pt x="213" y="81"/>
                      <a:pt x="217" y="92"/>
                    </a:cubicBezTo>
                    <a:cubicBezTo>
                      <a:pt x="213" y="95"/>
                      <a:pt x="208" y="98"/>
                      <a:pt x="203" y="101"/>
                    </a:cubicBezTo>
                    <a:cubicBezTo>
                      <a:pt x="195" y="93"/>
                      <a:pt x="187" y="84"/>
                      <a:pt x="186" y="82"/>
                    </a:cubicBezTo>
                    <a:cubicBezTo>
                      <a:pt x="184" y="80"/>
                      <a:pt x="182" y="79"/>
                      <a:pt x="180" y="79"/>
                    </a:cubicBezTo>
                    <a:cubicBezTo>
                      <a:pt x="178" y="79"/>
                      <a:pt x="175" y="79"/>
                      <a:pt x="174" y="81"/>
                    </a:cubicBezTo>
                    <a:cubicBezTo>
                      <a:pt x="172" y="82"/>
                      <a:pt x="170" y="84"/>
                      <a:pt x="170" y="86"/>
                    </a:cubicBezTo>
                    <a:cubicBezTo>
                      <a:pt x="169" y="88"/>
                      <a:pt x="170" y="90"/>
                      <a:pt x="171" y="92"/>
                    </a:cubicBezTo>
                    <a:cubicBezTo>
                      <a:pt x="172" y="94"/>
                      <a:pt x="178" y="105"/>
                      <a:pt x="184" y="115"/>
                    </a:cubicBezTo>
                    <a:cubicBezTo>
                      <a:pt x="180" y="118"/>
                      <a:pt x="175" y="122"/>
                      <a:pt x="171" y="126"/>
                    </a:cubicBezTo>
                    <a:cubicBezTo>
                      <a:pt x="162" y="118"/>
                      <a:pt x="153" y="110"/>
                      <a:pt x="151" y="108"/>
                    </a:cubicBezTo>
                    <a:cubicBezTo>
                      <a:pt x="150" y="107"/>
                      <a:pt x="147" y="106"/>
                      <a:pt x="145" y="106"/>
                    </a:cubicBezTo>
                    <a:cubicBezTo>
                      <a:pt x="143" y="106"/>
                      <a:pt x="141" y="107"/>
                      <a:pt x="139" y="108"/>
                    </a:cubicBezTo>
                    <a:cubicBezTo>
                      <a:pt x="138" y="110"/>
                      <a:pt x="137" y="112"/>
                      <a:pt x="136" y="114"/>
                    </a:cubicBezTo>
                    <a:cubicBezTo>
                      <a:pt x="136" y="116"/>
                      <a:pt x="136" y="118"/>
                      <a:pt x="138" y="120"/>
                    </a:cubicBezTo>
                    <a:cubicBezTo>
                      <a:pt x="139" y="122"/>
                      <a:pt x="147" y="132"/>
                      <a:pt x="153" y="141"/>
                    </a:cubicBezTo>
                    <a:cubicBezTo>
                      <a:pt x="149" y="145"/>
                      <a:pt x="145" y="150"/>
                      <a:pt x="141" y="154"/>
                    </a:cubicBezTo>
                    <a:cubicBezTo>
                      <a:pt x="132" y="147"/>
                      <a:pt x="122" y="140"/>
                      <a:pt x="120" y="138"/>
                    </a:cubicBezTo>
                    <a:cubicBezTo>
                      <a:pt x="118" y="137"/>
                      <a:pt x="116" y="136"/>
                      <a:pt x="114" y="137"/>
                    </a:cubicBezTo>
                    <a:cubicBezTo>
                      <a:pt x="112" y="137"/>
                      <a:pt x="110" y="138"/>
                      <a:pt x="108" y="140"/>
                    </a:cubicBezTo>
                    <a:cubicBezTo>
                      <a:pt x="107" y="141"/>
                      <a:pt x="106" y="143"/>
                      <a:pt x="106" y="146"/>
                    </a:cubicBezTo>
                    <a:cubicBezTo>
                      <a:pt x="106" y="148"/>
                      <a:pt x="106" y="150"/>
                      <a:pt x="108" y="152"/>
                    </a:cubicBezTo>
                    <a:cubicBezTo>
                      <a:pt x="110" y="154"/>
                      <a:pt x="118" y="163"/>
                      <a:pt x="126" y="171"/>
                    </a:cubicBezTo>
                    <a:cubicBezTo>
                      <a:pt x="122" y="175"/>
                      <a:pt x="118" y="180"/>
                      <a:pt x="115" y="185"/>
                    </a:cubicBezTo>
                    <a:cubicBezTo>
                      <a:pt x="105" y="179"/>
                      <a:pt x="94" y="172"/>
                      <a:pt x="92" y="171"/>
                    </a:cubicBezTo>
                    <a:cubicBezTo>
                      <a:pt x="90" y="170"/>
                      <a:pt x="88" y="170"/>
                      <a:pt x="86" y="170"/>
                    </a:cubicBezTo>
                    <a:cubicBezTo>
                      <a:pt x="84" y="171"/>
                      <a:pt x="82" y="172"/>
                      <a:pt x="80" y="174"/>
                    </a:cubicBezTo>
                    <a:cubicBezTo>
                      <a:pt x="79" y="176"/>
                      <a:pt x="78" y="178"/>
                      <a:pt x="79" y="180"/>
                    </a:cubicBezTo>
                    <a:cubicBezTo>
                      <a:pt x="79" y="182"/>
                      <a:pt x="80" y="184"/>
                      <a:pt x="81" y="186"/>
                    </a:cubicBezTo>
                    <a:cubicBezTo>
                      <a:pt x="83" y="188"/>
                      <a:pt x="93" y="196"/>
                      <a:pt x="101" y="203"/>
                    </a:cubicBezTo>
                    <a:cubicBezTo>
                      <a:pt x="98" y="208"/>
                      <a:pt x="95" y="213"/>
                      <a:pt x="91" y="218"/>
                    </a:cubicBezTo>
                    <a:cubicBezTo>
                      <a:pt x="81" y="213"/>
                      <a:pt x="70" y="208"/>
                      <a:pt x="68" y="207"/>
                    </a:cubicBezTo>
                    <a:cubicBezTo>
                      <a:pt x="66" y="206"/>
                      <a:pt x="63" y="206"/>
                      <a:pt x="61" y="207"/>
                    </a:cubicBezTo>
                    <a:cubicBezTo>
                      <a:pt x="59" y="208"/>
                      <a:pt x="57" y="209"/>
                      <a:pt x="56" y="211"/>
                    </a:cubicBezTo>
                    <a:cubicBezTo>
                      <a:pt x="55" y="213"/>
                      <a:pt x="55" y="215"/>
                      <a:pt x="55" y="217"/>
                    </a:cubicBezTo>
                    <a:cubicBezTo>
                      <a:pt x="56" y="219"/>
                      <a:pt x="57" y="221"/>
                      <a:pt x="59" y="223"/>
                    </a:cubicBezTo>
                    <a:cubicBezTo>
                      <a:pt x="61" y="224"/>
                      <a:pt x="71" y="231"/>
                      <a:pt x="80" y="238"/>
                    </a:cubicBezTo>
                    <a:cubicBezTo>
                      <a:pt x="77" y="243"/>
                      <a:pt x="74" y="248"/>
                      <a:pt x="72" y="254"/>
                    </a:cubicBezTo>
                    <a:cubicBezTo>
                      <a:pt x="61" y="250"/>
                      <a:pt x="50" y="246"/>
                      <a:pt x="47" y="245"/>
                    </a:cubicBezTo>
                    <a:cubicBezTo>
                      <a:pt x="45" y="244"/>
                      <a:pt x="43" y="245"/>
                      <a:pt x="41" y="246"/>
                    </a:cubicBezTo>
                    <a:cubicBezTo>
                      <a:pt x="39" y="247"/>
                      <a:pt x="37" y="248"/>
                      <a:pt x="36" y="250"/>
                    </a:cubicBezTo>
                    <a:cubicBezTo>
                      <a:pt x="35" y="252"/>
                      <a:pt x="35" y="255"/>
                      <a:pt x="36" y="257"/>
                    </a:cubicBezTo>
                    <a:cubicBezTo>
                      <a:pt x="37" y="259"/>
                      <a:pt x="38" y="261"/>
                      <a:pt x="40" y="262"/>
                    </a:cubicBezTo>
                    <a:cubicBezTo>
                      <a:pt x="42" y="263"/>
                      <a:pt x="53" y="269"/>
                      <a:pt x="63" y="275"/>
                    </a:cubicBezTo>
                    <a:cubicBezTo>
                      <a:pt x="60" y="280"/>
                      <a:pt x="58" y="286"/>
                      <a:pt x="56" y="291"/>
                    </a:cubicBezTo>
                    <a:cubicBezTo>
                      <a:pt x="45" y="289"/>
                      <a:pt x="33" y="286"/>
                      <a:pt x="31" y="285"/>
                    </a:cubicBezTo>
                    <a:cubicBezTo>
                      <a:pt x="29" y="285"/>
                      <a:pt x="26" y="285"/>
                      <a:pt x="24" y="286"/>
                    </a:cubicBezTo>
                    <a:cubicBezTo>
                      <a:pt x="23" y="288"/>
                      <a:pt x="21" y="289"/>
                      <a:pt x="21" y="292"/>
                    </a:cubicBezTo>
                    <a:cubicBezTo>
                      <a:pt x="20" y="294"/>
                      <a:pt x="20" y="296"/>
                      <a:pt x="21" y="298"/>
                    </a:cubicBezTo>
                    <a:cubicBezTo>
                      <a:pt x="22" y="300"/>
                      <a:pt x="23" y="302"/>
                      <a:pt x="25" y="303"/>
                    </a:cubicBezTo>
                    <a:cubicBezTo>
                      <a:pt x="28" y="304"/>
                      <a:pt x="39" y="309"/>
                      <a:pt x="49" y="313"/>
                    </a:cubicBezTo>
                    <a:cubicBezTo>
                      <a:pt x="48" y="319"/>
                      <a:pt x="46" y="324"/>
                      <a:pt x="45" y="330"/>
                    </a:cubicBezTo>
                    <a:cubicBezTo>
                      <a:pt x="33" y="329"/>
                      <a:pt x="21" y="327"/>
                      <a:pt x="19" y="327"/>
                    </a:cubicBezTo>
                    <a:cubicBezTo>
                      <a:pt x="16" y="327"/>
                      <a:pt x="14" y="327"/>
                      <a:pt x="13" y="329"/>
                    </a:cubicBezTo>
                    <a:cubicBezTo>
                      <a:pt x="11" y="330"/>
                      <a:pt x="10" y="332"/>
                      <a:pt x="9" y="334"/>
                    </a:cubicBezTo>
                    <a:cubicBezTo>
                      <a:pt x="9" y="336"/>
                      <a:pt x="9" y="339"/>
                      <a:pt x="10" y="341"/>
                    </a:cubicBezTo>
                    <a:cubicBezTo>
                      <a:pt x="11" y="343"/>
                      <a:pt x="13" y="344"/>
                      <a:pt x="15" y="345"/>
                    </a:cubicBezTo>
                    <a:cubicBezTo>
                      <a:pt x="17" y="346"/>
                      <a:pt x="29" y="349"/>
                      <a:pt x="40" y="353"/>
                    </a:cubicBezTo>
                    <a:cubicBezTo>
                      <a:pt x="39" y="358"/>
                      <a:pt x="38" y="364"/>
                      <a:pt x="37" y="370"/>
                    </a:cubicBezTo>
                    <a:cubicBezTo>
                      <a:pt x="26" y="370"/>
                      <a:pt x="14" y="370"/>
                      <a:pt x="11" y="370"/>
                    </a:cubicBezTo>
                    <a:cubicBezTo>
                      <a:pt x="9" y="370"/>
                      <a:pt x="7" y="371"/>
                      <a:pt x="5" y="372"/>
                    </a:cubicBezTo>
                    <a:cubicBezTo>
                      <a:pt x="3" y="374"/>
                      <a:pt x="2" y="376"/>
                      <a:pt x="2" y="378"/>
                    </a:cubicBezTo>
                    <a:cubicBezTo>
                      <a:pt x="2" y="380"/>
                      <a:pt x="3" y="382"/>
                      <a:pt x="4" y="384"/>
                    </a:cubicBezTo>
                    <a:cubicBezTo>
                      <a:pt x="5" y="386"/>
                      <a:pt x="7" y="387"/>
                      <a:pt x="9" y="388"/>
                    </a:cubicBezTo>
                    <a:cubicBezTo>
                      <a:pt x="12" y="388"/>
                      <a:pt x="24" y="391"/>
                      <a:pt x="35" y="393"/>
                    </a:cubicBezTo>
                    <a:cubicBezTo>
                      <a:pt x="34" y="399"/>
                      <a:pt x="34" y="405"/>
                      <a:pt x="34" y="410"/>
                    </a:cubicBezTo>
                    <a:cubicBezTo>
                      <a:pt x="23" y="411"/>
                      <a:pt x="10" y="413"/>
                      <a:pt x="8" y="413"/>
                    </a:cubicBezTo>
                    <a:cubicBezTo>
                      <a:pt x="5" y="413"/>
                      <a:pt x="4" y="414"/>
                      <a:pt x="2" y="416"/>
                    </a:cubicBezTo>
                    <a:cubicBezTo>
                      <a:pt x="1" y="418"/>
                      <a:pt x="0" y="420"/>
                      <a:pt x="0" y="422"/>
                    </a:cubicBezTo>
                    <a:cubicBezTo>
                      <a:pt x="0" y="424"/>
                      <a:pt x="1" y="426"/>
                      <a:pt x="2" y="428"/>
                    </a:cubicBezTo>
                    <a:cubicBezTo>
                      <a:pt x="4" y="430"/>
                      <a:pt x="5" y="431"/>
                      <a:pt x="8" y="431"/>
                    </a:cubicBezTo>
                    <a:cubicBezTo>
                      <a:pt x="10" y="431"/>
                      <a:pt x="23" y="432"/>
                      <a:pt x="34" y="434"/>
                    </a:cubicBezTo>
                    <a:cubicBezTo>
                      <a:pt x="34" y="439"/>
                      <a:pt x="34" y="445"/>
                      <a:pt x="35" y="451"/>
                    </a:cubicBezTo>
                    <a:cubicBezTo>
                      <a:pt x="24" y="453"/>
                      <a:pt x="12" y="456"/>
                      <a:pt x="9" y="456"/>
                    </a:cubicBezTo>
                    <a:cubicBezTo>
                      <a:pt x="7" y="457"/>
                      <a:pt x="5" y="458"/>
                      <a:pt x="4" y="460"/>
                    </a:cubicBezTo>
                    <a:cubicBezTo>
                      <a:pt x="3" y="462"/>
                      <a:pt x="2" y="464"/>
                      <a:pt x="2" y="466"/>
                    </a:cubicBezTo>
                    <a:cubicBezTo>
                      <a:pt x="2" y="468"/>
                      <a:pt x="3" y="470"/>
                      <a:pt x="5" y="472"/>
                    </a:cubicBezTo>
                    <a:cubicBezTo>
                      <a:pt x="7" y="473"/>
                      <a:pt x="9" y="474"/>
                      <a:pt x="11" y="474"/>
                    </a:cubicBezTo>
                    <a:cubicBezTo>
                      <a:pt x="14" y="474"/>
                      <a:pt x="26" y="474"/>
                      <a:pt x="37" y="474"/>
                    </a:cubicBezTo>
                    <a:cubicBezTo>
                      <a:pt x="38" y="480"/>
                      <a:pt x="39" y="486"/>
                      <a:pt x="40" y="491"/>
                    </a:cubicBezTo>
                    <a:cubicBezTo>
                      <a:pt x="29" y="495"/>
                      <a:pt x="17" y="498"/>
                      <a:pt x="15" y="499"/>
                    </a:cubicBezTo>
                    <a:cubicBezTo>
                      <a:pt x="13" y="500"/>
                      <a:pt x="11" y="501"/>
                      <a:pt x="10" y="503"/>
                    </a:cubicBezTo>
                    <a:cubicBezTo>
                      <a:pt x="9" y="505"/>
                      <a:pt x="9" y="507"/>
                      <a:pt x="9" y="510"/>
                    </a:cubicBezTo>
                    <a:cubicBezTo>
                      <a:pt x="10" y="512"/>
                      <a:pt x="11" y="514"/>
                      <a:pt x="13" y="515"/>
                    </a:cubicBezTo>
                    <a:cubicBezTo>
                      <a:pt x="14" y="516"/>
                      <a:pt x="16" y="517"/>
                      <a:pt x="19" y="517"/>
                    </a:cubicBezTo>
                    <a:cubicBezTo>
                      <a:pt x="21" y="517"/>
                      <a:pt x="33" y="515"/>
                      <a:pt x="45" y="514"/>
                    </a:cubicBezTo>
                    <a:cubicBezTo>
                      <a:pt x="46" y="520"/>
                      <a:pt x="48" y="525"/>
                      <a:pt x="49" y="531"/>
                    </a:cubicBezTo>
                    <a:cubicBezTo>
                      <a:pt x="39" y="535"/>
                      <a:pt x="28" y="540"/>
                      <a:pt x="25" y="541"/>
                    </a:cubicBezTo>
                    <a:cubicBezTo>
                      <a:pt x="23" y="542"/>
                      <a:pt x="22" y="544"/>
                      <a:pt x="21" y="546"/>
                    </a:cubicBezTo>
                    <a:cubicBezTo>
                      <a:pt x="20" y="548"/>
                      <a:pt x="20" y="550"/>
                      <a:pt x="21" y="552"/>
                    </a:cubicBezTo>
                    <a:cubicBezTo>
                      <a:pt x="21" y="555"/>
                      <a:pt x="23" y="556"/>
                      <a:pt x="24" y="557"/>
                    </a:cubicBezTo>
                    <a:cubicBezTo>
                      <a:pt x="26" y="559"/>
                      <a:pt x="29" y="559"/>
                      <a:pt x="31" y="559"/>
                    </a:cubicBezTo>
                    <a:cubicBezTo>
                      <a:pt x="33" y="558"/>
                      <a:pt x="45" y="555"/>
                      <a:pt x="56" y="553"/>
                    </a:cubicBezTo>
                    <a:cubicBezTo>
                      <a:pt x="58" y="558"/>
                      <a:pt x="60" y="564"/>
                      <a:pt x="63" y="569"/>
                    </a:cubicBezTo>
                    <a:cubicBezTo>
                      <a:pt x="53" y="575"/>
                      <a:pt x="42" y="581"/>
                      <a:pt x="40" y="582"/>
                    </a:cubicBezTo>
                    <a:cubicBezTo>
                      <a:pt x="38" y="583"/>
                      <a:pt x="37" y="585"/>
                      <a:pt x="36" y="587"/>
                    </a:cubicBezTo>
                    <a:cubicBezTo>
                      <a:pt x="35" y="589"/>
                      <a:pt x="35" y="591"/>
                      <a:pt x="36" y="594"/>
                    </a:cubicBezTo>
                    <a:cubicBezTo>
                      <a:pt x="37" y="596"/>
                      <a:pt x="39" y="597"/>
                      <a:pt x="41" y="598"/>
                    </a:cubicBezTo>
                    <a:cubicBezTo>
                      <a:pt x="43" y="599"/>
                      <a:pt x="45" y="599"/>
                      <a:pt x="47" y="599"/>
                    </a:cubicBezTo>
                    <a:cubicBezTo>
                      <a:pt x="50" y="598"/>
                      <a:pt x="61" y="594"/>
                      <a:pt x="72" y="590"/>
                    </a:cubicBezTo>
                    <a:cubicBezTo>
                      <a:pt x="74" y="596"/>
                      <a:pt x="77" y="601"/>
                      <a:pt x="80" y="606"/>
                    </a:cubicBezTo>
                    <a:cubicBezTo>
                      <a:pt x="71" y="613"/>
                      <a:pt x="61" y="620"/>
                      <a:pt x="59" y="621"/>
                    </a:cubicBezTo>
                    <a:cubicBezTo>
                      <a:pt x="57" y="622"/>
                      <a:pt x="56" y="624"/>
                      <a:pt x="55" y="627"/>
                    </a:cubicBezTo>
                    <a:cubicBezTo>
                      <a:pt x="55" y="629"/>
                      <a:pt x="55" y="631"/>
                      <a:pt x="56" y="633"/>
                    </a:cubicBezTo>
                    <a:cubicBezTo>
                      <a:pt x="57" y="635"/>
                      <a:pt x="59" y="636"/>
                      <a:pt x="61" y="637"/>
                    </a:cubicBezTo>
                    <a:cubicBezTo>
                      <a:pt x="63" y="638"/>
                      <a:pt x="66" y="638"/>
                      <a:pt x="68" y="637"/>
                    </a:cubicBezTo>
                    <a:cubicBezTo>
                      <a:pt x="70" y="636"/>
                      <a:pt x="81" y="631"/>
                      <a:pt x="91" y="626"/>
                    </a:cubicBezTo>
                    <a:cubicBezTo>
                      <a:pt x="95" y="631"/>
                      <a:pt x="98" y="636"/>
                      <a:pt x="101" y="641"/>
                    </a:cubicBezTo>
                    <a:cubicBezTo>
                      <a:pt x="93" y="648"/>
                      <a:pt x="83" y="656"/>
                      <a:pt x="81" y="658"/>
                    </a:cubicBezTo>
                    <a:cubicBezTo>
                      <a:pt x="80" y="660"/>
                      <a:pt x="79" y="662"/>
                      <a:pt x="79" y="664"/>
                    </a:cubicBezTo>
                    <a:cubicBezTo>
                      <a:pt x="78" y="666"/>
                      <a:pt x="79" y="668"/>
                      <a:pt x="80" y="670"/>
                    </a:cubicBezTo>
                    <a:cubicBezTo>
                      <a:pt x="82" y="672"/>
                      <a:pt x="84" y="673"/>
                      <a:pt x="86" y="674"/>
                    </a:cubicBezTo>
                    <a:cubicBezTo>
                      <a:pt x="88" y="674"/>
                      <a:pt x="90" y="674"/>
                      <a:pt x="92" y="673"/>
                    </a:cubicBezTo>
                    <a:cubicBezTo>
                      <a:pt x="94" y="671"/>
                      <a:pt x="105" y="665"/>
                      <a:pt x="115" y="659"/>
                    </a:cubicBezTo>
                    <a:cubicBezTo>
                      <a:pt x="118" y="664"/>
                      <a:pt x="122" y="669"/>
                      <a:pt x="126" y="673"/>
                    </a:cubicBezTo>
                    <a:cubicBezTo>
                      <a:pt x="118" y="681"/>
                      <a:pt x="110" y="690"/>
                      <a:pt x="108" y="692"/>
                    </a:cubicBezTo>
                    <a:cubicBezTo>
                      <a:pt x="106" y="694"/>
                      <a:pt x="106" y="696"/>
                      <a:pt x="106" y="698"/>
                    </a:cubicBezTo>
                    <a:cubicBezTo>
                      <a:pt x="106" y="701"/>
                      <a:pt x="107" y="703"/>
                      <a:pt x="108" y="704"/>
                    </a:cubicBezTo>
                    <a:cubicBezTo>
                      <a:pt x="110" y="706"/>
                      <a:pt x="112" y="707"/>
                      <a:pt x="114" y="707"/>
                    </a:cubicBezTo>
                    <a:cubicBezTo>
                      <a:pt x="116" y="708"/>
                      <a:pt x="118" y="707"/>
                      <a:pt x="120" y="706"/>
                    </a:cubicBezTo>
                    <a:cubicBezTo>
                      <a:pt x="122" y="704"/>
                      <a:pt x="132" y="697"/>
                      <a:pt x="141" y="690"/>
                    </a:cubicBezTo>
                    <a:cubicBezTo>
                      <a:pt x="145" y="694"/>
                      <a:pt x="149" y="699"/>
                      <a:pt x="153" y="703"/>
                    </a:cubicBezTo>
                    <a:cubicBezTo>
                      <a:pt x="147" y="712"/>
                      <a:pt x="139" y="722"/>
                      <a:pt x="138" y="724"/>
                    </a:cubicBezTo>
                    <a:cubicBezTo>
                      <a:pt x="136" y="725"/>
                      <a:pt x="136" y="728"/>
                      <a:pt x="136" y="730"/>
                    </a:cubicBezTo>
                    <a:cubicBezTo>
                      <a:pt x="137" y="732"/>
                      <a:pt x="138" y="734"/>
                      <a:pt x="139" y="736"/>
                    </a:cubicBezTo>
                    <a:cubicBezTo>
                      <a:pt x="141" y="737"/>
                      <a:pt x="143" y="738"/>
                      <a:pt x="145" y="738"/>
                    </a:cubicBezTo>
                    <a:cubicBezTo>
                      <a:pt x="147" y="738"/>
                      <a:pt x="150" y="737"/>
                      <a:pt x="151" y="736"/>
                    </a:cubicBezTo>
                    <a:cubicBezTo>
                      <a:pt x="153" y="734"/>
                      <a:pt x="162" y="726"/>
                      <a:pt x="171" y="718"/>
                    </a:cubicBezTo>
                    <a:cubicBezTo>
                      <a:pt x="175" y="722"/>
                      <a:pt x="180" y="725"/>
                      <a:pt x="184" y="729"/>
                    </a:cubicBezTo>
                    <a:cubicBezTo>
                      <a:pt x="178" y="739"/>
                      <a:pt x="172" y="749"/>
                      <a:pt x="171" y="752"/>
                    </a:cubicBezTo>
                    <a:cubicBezTo>
                      <a:pt x="170" y="754"/>
                      <a:pt x="169" y="756"/>
                      <a:pt x="170" y="758"/>
                    </a:cubicBezTo>
                    <a:cubicBezTo>
                      <a:pt x="170" y="760"/>
                      <a:pt x="172" y="762"/>
                      <a:pt x="174" y="763"/>
                    </a:cubicBezTo>
                    <a:cubicBezTo>
                      <a:pt x="175" y="765"/>
                      <a:pt x="178" y="765"/>
                      <a:pt x="180" y="765"/>
                    </a:cubicBezTo>
                    <a:cubicBezTo>
                      <a:pt x="182" y="765"/>
                      <a:pt x="184" y="764"/>
                      <a:pt x="186" y="762"/>
                    </a:cubicBezTo>
                    <a:cubicBezTo>
                      <a:pt x="187" y="760"/>
                      <a:pt x="195" y="751"/>
                      <a:pt x="203" y="743"/>
                    </a:cubicBezTo>
                    <a:cubicBezTo>
                      <a:pt x="208" y="746"/>
                      <a:pt x="213" y="749"/>
                      <a:pt x="217" y="752"/>
                    </a:cubicBezTo>
                    <a:cubicBezTo>
                      <a:pt x="213" y="763"/>
                      <a:pt x="208" y="774"/>
                      <a:pt x="207" y="776"/>
                    </a:cubicBezTo>
                    <a:cubicBezTo>
                      <a:pt x="206" y="778"/>
                      <a:pt x="206" y="780"/>
                      <a:pt x="206" y="782"/>
                    </a:cubicBezTo>
                    <a:cubicBezTo>
                      <a:pt x="207" y="784"/>
                      <a:pt x="209" y="786"/>
                      <a:pt x="211" y="787"/>
                    </a:cubicBezTo>
                    <a:cubicBezTo>
                      <a:pt x="213" y="789"/>
                      <a:pt x="215" y="789"/>
                      <a:pt x="217" y="789"/>
                    </a:cubicBezTo>
                    <a:cubicBezTo>
                      <a:pt x="219" y="788"/>
                      <a:pt x="221" y="787"/>
                      <a:pt x="222" y="785"/>
                    </a:cubicBezTo>
                    <a:cubicBezTo>
                      <a:pt x="224" y="783"/>
                      <a:pt x="231" y="773"/>
                      <a:pt x="237" y="764"/>
                    </a:cubicBezTo>
                    <a:cubicBezTo>
                      <a:pt x="243" y="767"/>
                      <a:pt x="248" y="769"/>
                      <a:pt x="253" y="772"/>
                    </a:cubicBezTo>
                    <a:cubicBezTo>
                      <a:pt x="249" y="783"/>
                      <a:pt x="246" y="794"/>
                      <a:pt x="245" y="797"/>
                    </a:cubicBezTo>
                    <a:cubicBezTo>
                      <a:pt x="244" y="799"/>
                      <a:pt x="244" y="801"/>
                      <a:pt x="245" y="803"/>
                    </a:cubicBezTo>
                    <a:cubicBezTo>
                      <a:pt x="246" y="805"/>
                      <a:pt x="248" y="807"/>
                      <a:pt x="250" y="807"/>
                    </a:cubicBezTo>
                    <a:cubicBezTo>
                      <a:pt x="252" y="808"/>
                      <a:pt x="254" y="808"/>
                      <a:pt x="256" y="808"/>
                    </a:cubicBezTo>
                    <a:cubicBezTo>
                      <a:pt x="258" y="807"/>
                      <a:pt x="260" y="806"/>
                      <a:pt x="261" y="804"/>
                    </a:cubicBezTo>
                    <a:cubicBezTo>
                      <a:pt x="263" y="802"/>
                      <a:pt x="269" y="791"/>
                      <a:pt x="274" y="781"/>
                    </a:cubicBezTo>
                    <a:cubicBezTo>
                      <a:pt x="280" y="783"/>
                      <a:pt x="285" y="785"/>
                      <a:pt x="290" y="787"/>
                    </a:cubicBezTo>
                    <a:cubicBezTo>
                      <a:pt x="288" y="799"/>
                      <a:pt x="285" y="811"/>
                      <a:pt x="285" y="813"/>
                    </a:cubicBezTo>
                    <a:cubicBezTo>
                      <a:pt x="284" y="815"/>
                      <a:pt x="285" y="817"/>
                      <a:pt x="286" y="819"/>
                    </a:cubicBezTo>
                    <a:cubicBezTo>
                      <a:pt x="287" y="821"/>
                      <a:pt x="289" y="823"/>
                      <a:pt x="291" y="823"/>
                    </a:cubicBezTo>
                    <a:cubicBezTo>
                      <a:pt x="293" y="824"/>
                      <a:pt x="295" y="824"/>
                      <a:pt x="297" y="823"/>
                    </a:cubicBezTo>
                    <a:cubicBezTo>
                      <a:pt x="299" y="822"/>
                      <a:pt x="301" y="821"/>
                      <a:pt x="302" y="819"/>
                    </a:cubicBezTo>
                    <a:cubicBezTo>
                      <a:pt x="303" y="816"/>
                      <a:pt x="308" y="805"/>
                      <a:pt x="312" y="795"/>
                    </a:cubicBezTo>
                    <a:cubicBezTo>
                      <a:pt x="318" y="796"/>
                      <a:pt x="324" y="798"/>
                      <a:pt x="329" y="799"/>
                    </a:cubicBezTo>
                    <a:cubicBezTo>
                      <a:pt x="328" y="810"/>
                      <a:pt x="327" y="823"/>
                      <a:pt x="326" y="825"/>
                    </a:cubicBezTo>
                    <a:cubicBezTo>
                      <a:pt x="326" y="827"/>
                      <a:pt x="327" y="830"/>
                      <a:pt x="328" y="831"/>
                    </a:cubicBezTo>
                    <a:cubicBezTo>
                      <a:pt x="329" y="833"/>
                      <a:pt x="331" y="834"/>
                      <a:pt x="334" y="835"/>
                    </a:cubicBezTo>
                    <a:cubicBezTo>
                      <a:pt x="336" y="835"/>
                      <a:pt x="338" y="835"/>
                      <a:pt x="340" y="834"/>
                    </a:cubicBezTo>
                    <a:cubicBezTo>
                      <a:pt x="342" y="833"/>
                      <a:pt x="343" y="831"/>
                      <a:pt x="344" y="829"/>
                    </a:cubicBezTo>
                    <a:cubicBezTo>
                      <a:pt x="345" y="826"/>
                      <a:pt x="349" y="815"/>
                      <a:pt x="352" y="804"/>
                    </a:cubicBezTo>
                    <a:cubicBezTo>
                      <a:pt x="358" y="805"/>
                      <a:pt x="363" y="806"/>
                      <a:pt x="369" y="807"/>
                    </a:cubicBezTo>
                    <a:cubicBezTo>
                      <a:pt x="369" y="818"/>
                      <a:pt x="369" y="830"/>
                      <a:pt x="369" y="833"/>
                    </a:cubicBezTo>
                    <a:cubicBezTo>
                      <a:pt x="369" y="835"/>
                      <a:pt x="370" y="837"/>
                      <a:pt x="371" y="839"/>
                    </a:cubicBezTo>
                    <a:cubicBezTo>
                      <a:pt x="373" y="840"/>
                      <a:pt x="375" y="841"/>
                      <a:pt x="377" y="842"/>
                    </a:cubicBezTo>
                    <a:cubicBezTo>
                      <a:pt x="379" y="842"/>
                      <a:pt x="382" y="841"/>
                      <a:pt x="383" y="840"/>
                    </a:cubicBezTo>
                    <a:cubicBezTo>
                      <a:pt x="385" y="839"/>
                      <a:pt x="387" y="837"/>
                      <a:pt x="387" y="835"/>
                    </a:cubicBezTo>
                    <a:cubicBezTo>
                      <a:pt x="387" y="832"/>
                      <a:pt x="390" y="820"/>
                      <a:pt x="392" y="809"/>
                    </a:cubicBezTo>
                    <a:cubicBezTo>
                      <a:pt x="398" y="809"/>
                      <a:pt x="404" y="810"/>
                      <a:pt x="410" y="810"/>
                    </a:cubicBezTo>
                    <a:cubicBezTo>
                      <a:pt x="411" y="821"/>
                      <a:pt x="412" y="834"/>
                      <a:pt x="412" y="836"/>
                    </a:cubicBezTo>
                    <a:cubicBezTo>
                      <a:pt x="412" y="838"/>
                      <a:pt x="413" y="840"/>
                      <a:pt x="415" y="842"/>
                    </a:cubicBezTo>
                    <a:cubicBezTo>
                      <a:pt x="417" y="843"/>
                      <a:pt x="419" y="844"/>
                      <a:pt x="421" y="844"/>
                    </a:cubicBezTo>
                    <a:cubicBezTo>
                      <a:pt x="423" y="844"/>
                      <a:pt x="426" y="843"/>
                      <a:pt x="427" y="842"/>
                    </a:cubicBezTo>
                    <a:cubicBezTo>
                      <a:pt x="429" y="840"/>
                      <a:pt x="430" y="838"/>
                      <a:pt x="430" y="836"/>
                    </a:cubicBezTo>
                    <a:cubicBezTo>
                      <a:pt x="430" y="834"/>
                      <a:pt x="432" y="821"/>
                      <a:pt x="433" y="810"/>
                    </a:cubicBezTo>
                    <a:cubicBezTo>
                      <a:pt x="439" y="810"/>
                      <a:pt x="444" y="809"/>
                      <a:pt x="450" y="809"/>
                    </a:cubicBezTo>
                    <a:cubicBezTo>
                      <a:pt x="452" y="820"/>
                      <a:pt x="455" y="832"/>
                      <a:pt x="455" y="835"/>
                    </a:cubicBezTo>
                    <a:cubicBezTo>
                      <a:pt x="456" y="837"/>
                      <a:pt x="457" y="839"/>
                      <a:pt x="459" y="840"/>
                    </a:cubicBezTo>
                    <a:cubicBezTo>
                      <a:pt x="461" y="841"/>
                      <a:pt x="463" y="842"/>
                      <a:pt x="465" y="842"/>
                    </a:cubicBezTo>
                    <a:cubicBezTo>
                      <a:pt x="467" y="841"/>
                      <a:pt x="469" y="840"/>
                      <a:pt x="471" y="839"/>
                    </a:cubicBezTo>
                    <a:cubicBezTo>
                      <a:pt x="472" y="837"/>
                      <a:pt x="473" y="835"/>
                      <a:pt x="473" y="833"/>
                    </a:cubicBezTo>
                    <a:cubicBezTo>
                      <a:pt x="473" y="830"/>
                      <a:pt x="473" y="818"/>
                      <a:pt x="473" y="807"/>
                    </a:cubicBezTo>
                    <a:cubicBezTo>
                      <a:pt x="479" y="806"/>
                      <a:pt x="485" y="805"/>
                      <a:pt x="490" y="804"/>
                    </a:cubicBezTo>
                    <a:cubicBezTo>
                      <a:pt x="494" y="815"/>
                      <a:pt x="497" y="826"/>
                      <a:pt x="498" y="829"/>
                    </a:cubicBezTo>
                    <a:cubicBezTo>
                      <a:pt x="499" y="831"/>
                      <a:pt x="500" y="833"/>
                      <a:pt x="502" y="834"/>
                    </a:cubicBezTo>
                    <a:cubicBezTo>
                      <a:pt x="504" y="835"/>
                      <a:pt x="506" y="835"/>
                      <a:pt x="509" y="835"/>
                    </a:cubicBezTo>
                    <a:cubicBezTo>
                      <a:pt x="511" y="834"/>
                      <a:pt x="513" y="833"/>
                      <a:pt x="514" y="831"/>
                    </a:cubicBezTo>
                    <a:cubicBezTo>
                      <a:pt x="515" y="830"/>
                      <a:pt x="516" y="827"/>
                      <a:pt x="516" y="825"/>
                    </a:cubicBezTo>
                    <a:cubicBezTo>
                      <a:pt x="516" y="823"/>
                      <a:pt x="514" y="810"/>
                      <a:pt x="513" y="799"/>
                    </a:cubicBezTo>
                    <a:cubicBezTo>
                      <a:pt x="519" y="798"/>
                      <a:pt x="524" y="796"/>
                      <a:pt x="530" y="795"/>
                    </a:cubicBezTo>
                    <a:cubicBezTo>
                      <a:pt x="534" y="805"/>
                      <a:pt x="539" y="816"/>
                      <a:pt x="540" y="819"/>
                    </a:cubicBezTo>
                    <a:cubicBezTo>
                      <a:pt x="541" y="821"/>
                      <a:pt x="543" y="822"/>
                      <a:pt x="545" y="823"/>
                    </a:cubicBezTo>
                    <a:cubicBezTo>
                      <a:pt x="547" y="824"/>
                      <a:pt x="549" y="824"/>
                      <a:pt x="551" y="823"/>
                    </a:cubicBezTo>
                    <a:cubicBezTo>
                      <a:pt x="554" y="823"/>
                      <a:pt x="555" y="821"/>
                      <a:pt x="556" y="819"/>
                    </a:cubicBezTo>
                    <a:cubicBezTo>
                      <a:pt x="558" y="817"/>
                      <a:pt x="558" y="815"/>
                      <a:pt x="558" y="813"/>
                    </a:cubicBezTo>
                    <a:cubicBezTo>
                      <a:pt x="557" y="811"/>
                      <a:pt x="554" y="799"/>
                      <a:pt x="552" y="787"/>
                    </a:cubicBezTo>
                    <a:cubicBezTo>
                      <a:pt x="557" y="785"/>
                      <a:pt x="563" y="783"/>
                      <a:pt x="568" y="781"/>
                    </a:cubicBezTo>
                    <a:cubicBezTo>
                      <a:pt x="574" y="791"/>
                      <a:pt x="580" y="802"/>
                      <a:pt x="581" y="804"/>
                    </a:cubicBezTo>
                    <a:cubicBezTo>
                      <a:pt x="582" y="806"/>
                      <a:pt x="584" y="807"/>
                      <a:pt x="586" y="808"/>
                    </a:cubicBezTo>
                    <a:cubicBezTo>
                      <a:pt x="588" y="808"/>
                      <a:pt x="590" y="808"/>
                      <a:pt x="592" y="807"/>
                    </a:cubicBezTo>
                    <a:cubicBezTo>
                      <a:pt x="595" y="807"/>
                      <a:pt x="596" y="805"/>
                      <a:pt x="597" y="803"/>
                    </a:cubicBezTo>
                    <a:cubicBezTo>
                      <a:pt x="598" y="801"/>
                      <a:pt x="598" y="799"/>
                      <a:pt x="598" y="797"/>
                    </a:cubicBezTo>
                    <a:cubicBezTo>
                      <a:pt x="597" y="794"/>
                      <a:pt x="593" y="783"/>
                      <a:pt x="589" y="772"/>
                    </a:cubicBezTo>
                    <a:cubicBezTo>
                      <a:pt x="595" y="769"/>
                      <a:pt x="600" y="767"/>
                      <a:pt x="605" y="764"/>
                    </a:cubicBezTo>
                    <a:cubicBezTo>
                      <a:pt x="611" y="773"/>
                      <a:pt x="618" y="783"/>
                      <a:pt x="620" y="785"/>
                    </a:cubicBezTo>
                    <a:cubicBezTo>
                      <a:pt x="621" y="787"/>
                      <a:pt x="623" y="788"/>
                      <a:pt x="625" y="788"/>
                    </a:cubicBezTo>
                    <a:cubicBezTo>
                      <a:pt x="628" y="789"/>
                      <a:pt x="630" y="789"/>
                      <a:pt x="632" y="787"/>
                    </a:cubicBezTo>
                    <a:cubicBezTo>
                      <a:pt x="634" y="786"/>
                      <a:pt x="635" y="784"/>
                      <a:pt x="636" y="782"/>
                    </a:cubicBezTo>
                    <a:cubicBezTo>
                      <a:pt x="637" y="780"/>
                      <a:pt x="637" y="778"/>
                      <a:pt x="636" y="776"/>
                    </a:cubicBezTo>
                    <a:cubicBezTo>
                      <a:pt x="635" y="774"/>
                      <a:pt x="630" y="763"/>
                      <a:pt x="625" y="752"/>
                    </a:cubicBezTo>
                    <a:cubicBezTo>
                      <a:pt x="630" y="749"/>
                      <a:pt x="635" y="746"/>
                      <a:pt x="639" y="743"/>
                    </a:cubicBezTo>
                    <a:cubicBezTo>
                      <a:pt x="647" y="751"/>
                      <a:pt x="655" y="760"/>
                      <a:pt x="657" y="762"/>
                    </a:cubicBezTo>
                    <a:cubicBezTo>
                      <a:pt x="658" y="764"/>
                      <a:pt x="660" y="765"/>
                      <a:pt x="663" y="765"/>
                    </a:cubicBezTo>
                    <a:cubicBezTo>
                      <a:pt x="665" y="765"/>
                      <a:pt x="667" y="765"/>
                      <a:pt x="669" y="763"/>
                    </a:cubicBezTo>
                    <a:cubicBezTo>
                      <a:pt x="671" y="762"/>
                      <a:pt x="672" y="760"/>
                      <a:pt x="672" y="758"/>
                    </a:cubicBezTo>
                    <a:cubicBezTo>
                      <a:pt x="673" y="756"/>
                      <a:pt x="673" y="754"/>
                      <a:pt x="671" y="752"/>
                    </a:cubicBezTo>
                    <a:cubicBezTo>
                      <a:pt x="670" y="749"/>
                      <a:pt x="664" y="739"/>
                      <a:pt x="658" y="729"/>
                    </a:cubicBezTo>
                    <a:cubicBezTo>
                      <a:pt x="663" y="725"/>
                      <a:pt x="667" y="722"/>
                      <a:pt x="672" y="718"/>
                    </a:cubicBezTo>
                    <a:cubicBezTo>
                      <a:pt x="680" y="726"/>
                      <a:pt x="689" y="734"/>
                      <a:pt x="691" y="736"/>
                    </a:cubicBezTo>
                    <a:cubicBezTo>
                      <a:pt x="693" y="737"/>
                      <a:pt x="695" y="738"/>
                      <a:pt x="697" y="738"/>
                    </a:cubicBezTo>
                    <a:cubicBezTo>
                      <a:pt x="699" y="738"/>
                      <a:pt x="701" y="737"/>
                      <a:pt x="703" y="736"/>
                    </a:cubicBezTo>
                    <a:cubicBezTo>
                      <a:pt x="705" y="734"/>
                      <a:pt x="706" y="732"/>
                      <a:pt x="706" y="730"/>
                    </a:cubicBezTo>
                    <a:cubicBezTo>
                      <a:pt x="706" y="728"/>
                      <a:pt x="706" y="725"/>
                      <a:pt x="705" y="724"/>
                    </a:cubicBezTo>
                    <a:cubicBezTo>
                      <a:pt x="703" y="722"/>
                      <a:pt x="696" y="712"/>
                      <a:pt x="689" y="703"/>
                    </a:cubicBezTo>
                    <a:cubicBezTo>
                      <a:pt x="693" y="699"/>
                      <a:pt x="697" y="694"/>
                      <a:pt x="701" y="690"/>
                    </a:cubicBezTo>
                    <a:cubicBezTo>
                      <a:pt x="710" y="697"/>
                      <a:pt x="720" y="704"/>
                      <a:pt x="722" y="706"/>
                    </a:cubicBezTo>
                    <a:cubicBezTo>
                      <a:pt x="724" y="707"/>
                      <a:pt x="726" y="708"/>
                      <a:pt x="729" y="707"/>
                    </a:cubicBezTo>
                    <a:cubicBezTo>
                      <a:pt x="731" y="707"/>
                      <a:pt x="733" y="706"/>
                      <a:pt x="734" y="704"/>
                    </a:cubicBezTo>
                    <a:cubicBezTo>
                      <a:pt x="736" y="703"/>
                      <a:pt x="737" y="700"/>
                      <a:pt x="737" y="698"/>
                    </a:cubicBezTo>
                    <a:cubicBezTo>
                      <a:pt x="737" y="696"/>
                      <a:pt x="736" y="694"/>
                      <a:pt x="734" y="692"/>
                    </a:cubicBezTo>
                    <a:cubicBezTo>
                      <a:pt x="733" y="690"/>
                      <a:pt x="724" y="681"/>
                      <a:pt x="717" y="673"/>
                    </a:cubicBezTo>
                    <a:cubicBezTo>
                      <a:pt x="720" y="669"/>
                      <a:pt x="724" y="664"/>
                      <a:pt x="728" y="659"/>
                    </a:cubicBezTo>
                    <a:cubicBezTo>
                      <a:pt x="737" y="665"/>
                      <a:pt x="748" y="671"/>
                      <a:pt x="750" y="673"/>
                    </a:cubicBezTo>
                    <a:cubicBezTo>
                      <a:pt x="752" y="674"/>
                      <a:pt x="754" y="674"/>
                      <a:pt x="757" y="674"/>
                    </a:cubicBezTo>
                    <a:cubicBezTo>
                      <a:pt x="759" y="673"/>
                      <a:pt x="761" y="672"/>
                      <a:pt x="762" y="670"/>
                    </a:cubicBezTo>
                    <a:cubicBezTo>
                      <a:pt x="763" y="668"/>
                      <a:pt x="764" y="666"/>
                      <a:pt x="764" y="664"/>
                    </a:cubicBezTo>
                    <a:cubicBezTo>
                      <a:pt x="764" y="662"/>
                      <a:pt x="763" y="660"/>
                      <a:pt x="761" y="658"/>
                    </a:cubicBezTo>
                    <a:cubicBezTo>
                      <a:pt x="759" y="656"/>
                      <a:pt x="750" y="648"/>
                      <a:pt x="741" y="641"/>
                    </a:cubicBezTo>
                    <a:cubicBezTo>
                      <a:pt x="745" y="636"/>
                      <a:pt x="748" y="631"/>
                      <a:pt x="751" y="626"/>
                    </a:cubicBezTo>
                    <a:cubicBezTo>
                      <a:pt x="761" y="631"/>
                      <a:pt x="772" y="636"/>
                      <a:pt x="775" y="637"/>
                    </a:cubicBezTo>
                    <a:cubicBezTo>
                      <a:pt x="777" y="638"/>
                      <a:pt x="779" y="638"/>
                      <a:pt x="781" y="637"/>
                    </a:cubicBezTo>
                    <a:cubicBezTo>
                      <a:pt x="783" y="636"/>
                      <a:pt x="785" y="635"/>
                      <a:pt x="786" y="633"/>
                    </a:cubicBezTo>
                    <a:cubicBezTo>
                      <a:pt x="787" y="631"/>
                      <a:pt x="787" y="629"/>
                      <a:pt x="787" y="627"/>
                    </a:cubicBezTo>
                    <a:cubicBezTo>
                      <a:pt x="787" y="624"/>
                      <a:pt x="786" y="622"/>
                      <a:pt x="784" y="621"/>
                    </a:cubicBezTo>
                    <a:cubicBezTo>
                      <a:pt x="782" y="620"/>
                      <a:pt x="772" y="613"/>
                      <a:pt x="762" y="606"/>
                    </a:cubicBezTo>
                    <a:cubicBezTo>
                      <a:pt x="765" y="601"/>
                      <a:pt x="768" y="596"/>
                      <a:pt x="770" y="590"/>
                    </a:cubicBezTo>
                    <a:cubicBezTo>
                      <a:pt x="781" y="594"/>
                      <a:pt x="793" y="598"/>
                      <a:pt x="795" y="599"/>
                    </a:cubicBezTo>
                    <a:cubicBezTo>
                      <a:pt x="797" y="599"/>
                      <a:pt x="800" y="599"/>
                      <a:pt x="801" y="598"/>
                    </a:cubicBezTo>
                    <a:cubicBezTo>
                      <a:pt x="803" y="597"/>
                      <a:pt x="805" y="596"/>
                      <a:pt x="806" y="594"/>
                    </a:cubicBezTo>
                    <a:cubicBezTo>
                      <a:pt x="807" y="591"/>
                      <a:pt x="807" y="589"/>
                      <a:pt x="806" y="587"/>
                    </a:cubicBezTo>
                    <a:cubicBezTo>
                      <a:pt x="806" y="585"/>
                      <a:pt x="804" y="583"/>
                      <a:pt x="802" y="582"/>
                    </a:cubicBezTo>
                    <a:cubicBezTo>
                      <a:pt x="800" y="581"/>
                      <a:pt x="790" y="575"/>
                      <a:pt x="780" y="569"/>
                    </a:cubicBezTo>
                    <a:cubicBezTo>
                      <a:pt x="782" y="564"/>
                      <a:pt x="784" y="558"/>
                      <a:pt x="786" y="553"/>
                    </a:cubicBezTo>
                    <a:cubicBezTo>
                      <a:pt x="797" y="555"/>
                      <a:pt x="809" y="558"/>
                      <a:pt x="811" y="559"/>
                    </a:cubicBezTo>
                    <a:cubicBezTo>
                      <a:pt x="814" y="559"/>
                      <a:pt x="816" y="559"/>
                      <a:pt x="818" y="557"/>
                    </a:cubicBezTo>
                    <a:cubicBezTo>
                      <a:pt x="820" y="556"/>
                      <a:pt x="821" y="555"/>
                      <a:pt x="822" y="552"/>
                    </a:cubicBezTo>
                    <a:cubicBezTo>
                      <a:pt x="822" y="550"/>
                      <a:pt x="822" y="548"/>
                      <a:pt x="822" y="546"/>
                    </a:cubicBezTo>
                    <a:cubicBezTo>
                      <a:pt x="821" y="544"/>
                      <a:pt x="819" y="542"/>
                      <a:pt x="817" y="541"/>
                    </a:cubicBezTo>
                    <a:cubicBezTo>
                      <a:pt x="815" y="540"/>
                      <a:pt x="804" y="535"/>
                      <a:pt x="793" y="531"/>
                    </a:cubicBezTo>
                    <a:cubicBezTo>
                      <a:pt x="795" y="525"/>
                      <a:pt x="796" y="520"/>
                      <a:pt x="798" y="514"/>
                    </a:cubicBezTo>
                    <a:cubicBezTo>
                      <a:pt x="809" y="515"/>
                      <a:pt x="821" y="517"/>
                      <a:pt x="824" y="517"/>
                    </a:cubicBezTo>
                    <a:cubicBezTo>
                      <a:pt x="826" y="517"/>
                      <a:pt x="828" y="516"/>
                      <a:pt x="830" y="515"/>
                    </a:cubicBezTo>
                    <a:cubicBezTo>
                      <a:pt x="831" y="514"/>
                      <a:pt x="833" y="512"/>
                      <a:pt x="833" y="510"/>
                    </a:cubicBezTo>
                    <a:cubicBezTo>
                      <a:pt x="834" y="507"/>
                      <a:pt x="833" y="505"/>
                      <a:pt x="832" y="503"/>
                    </a:cubicBezTo>
                    <a:cubicBezTo>
                      <a:pt x="831" y="501"/>
                      <a:pt x="830" y="500"/>
                      <a:pt x="827" y="499"/>
                    </a:cubicBezTo>
                    <a:cubicBezTo>
                      <a:pt x="825" y="498"/>
                      <a:pt x="813" y="495"/>
                      <a:pt x="802" y="491"/>
                    </a:cubicBezTo>
                    <a:cubicBezTo>
                      <a:pt x="804" y="486"/>
                      <a:pt x="804" y="480"/>
                      <a:pt x="805" y="474"/>
                    </a:cubicBezTo>
                    <a:cubicBezTo>
                      <a:pt x="816" y="474"/>
                      <a:pt x="829" y="474"/>
                      <a:pt x="831" y="474"/>
                    </a:cubicBezTo>
                    <a:cubicBezTo>
                      <a:pt x="834" y="474"/>
                      <a:pt x="836" y="473"/>
                      <a:pt x="837" y="472"/>
                    </a:cubicBezTo>
                    <a:cubicBezTo>
                      <a:pt x="839" y="470"/>
                      <a:pt x="840" y="468"/>
                      <a:pt x="840" y="466"/>
                    </a:cubicBezTo>
                    <a:cubicBezTo>
                      <a:pt x="840" y="464"/>
                      <a:pt x="840" y="462"/>
                      <a:pt x="839" y="460"/>
                    </a:cubicBezTo>
                    <a:cubicBezTo>
                      <a:pt x="837" y="458"/>
                      <a:pt x="835" y="457"/>
                      <a:pt x="833" y="456"/>
                    </a:cubicBezTo>
                    <a:cubicBezTo>
                      <a:pt x="831" y="456"/>
                      <a:pt x="819" y="453"/>
                      <a:pt x="808" y="451"/>
                    </a:cubicBezTo>
                    <a:cubicBezTo>
                      <a:pt x="808" y="445"/>
                      <a:pt x="808" y="439"/>
                      <a:pt x="808" y="434"/>
                    </a:cubicBezTo>
                    <a:cubicBezTo>
                      <a:pt x="820" y="432"/>
                      <a:pt x="832" y="431"/>
                      <a:pt x="835" y="431"/>
                    </a:cubicBezTo>
                    <a:close/>
                    <a:moveTo>
                      <a:pt x="421" y="758"/>
                    </a:moveTo>
                    <a:cubicBezTo>
                      <a:pt x="236" y="758"/>
                      <a:pt x="85" y="608"/>
                      <a:pt x="85" y="422"/>
                    </a:cubicBezTo>
                    <a:cubicBezTo>
                      <a:pt x="85" y="236"/>
                      <a:pt x="236" y="86"/>
                      <a:pt x="421" y="86"/>
                    </a:cubicBezTo>
                    <a:cubicBezTo>
                      <a:pt x="607" y="86"/>
                      <a:pt x="757" y="236"/>
                      <a:pt x="757" y="422"/>
                    </a:cubicBezTo>
                    <a:cubicBezTo>
                      <a:pt x="757" y="608"/>
                      <a:pt x="607" y="758"/>
                      <a:pt x="421" y="75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4293" name="Google Shape;4293;p64"/>
            <p:cNvGrpSpPr/>
            <p:nvPr/>
          </p:nvGrpSpPr>
          <p:grpSpPr>
            <a:xfrm>
              <a:off x="9300049" y="2598160"/>
              <a:ext cx="622963" cy="622963"/>
              <a:chOff x="9042533" y="2592972"/>
              <a:chExt cx="497005" cy="497005"/>
            </a:xfrm>
          </p:grpSpPr>
          <p:sp>
            <p:nvSpPr>
              <p:cNvPr id="4294" name="Google Shape;4294;p64"/>
              <p:cNvSpPr/>
              <p:nvPr/>
            </p:nvSpPr>
            <p:spPr>
              <a:xfrm>
                <a:off x="9279867" y="2826118"/>
                <a:ext cx="36298" cy="41882"/>
              </a:xfrm>
              <a:custGeom>
                <a:avLst/>
                <a:gdLst/>
                <a:ahLst/>
                <a:cxnLst/>
                <a:rect l="l" t="t" r="r" b="b"/>
                <a:pathLst>
                  <a:path w="15" h="18" extrusionOk="0">
                    <a:moveTo>
                      <a:pt x="11" y="0"/>
                    </a:moveTo>
                    <a:cubicBezTo>
                      <a:pt x="0" y="15"/>
                      <a:pt x="0" y="15"/>
                      <a:pt x="0" y="15"/>
                    </a:cubicBezTo>
                    <a:cubicBezTo>
                      <a:pt x="4" y="18"/>
                      <a:pt x="9" y="17"/>
                      <a:pt x="12" y="13"/>
                    </a:cubicBezTo>
                    <a:cubicBezTo>
                      <a:pt x="15" y="9"/>
                      <a:pt x="15" y="3"/>
                      <a:pt x="11"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5" name="Google Shape;4295;p64"/>
              <p:cNvSpPr/>
              <p:nvPr/>
            </p:nvSpPr>
            <p:spPr>
              <a:xfrm>
                <a:off x="9265905" y="2816345"/>
                <a:ext cx="36298" cy="43278"/>
              </a:xfrm>
              <a:custGeom>
                <a:avLst/>
                <a:gdLst/>
                <a:ahLst/>
                <a:cxnLst/>
                <a:rect l="l" t="t" r="r" b="b"/>
                <a:pathLst>
                  <a:path w="15" h="18" extrusionOk="0">
                    <a:moveTo>
                      <a:pt x="3" y="5"/>
                    </a:moveTo>
                    <a:cubicBezTo>
                      <a:pt x="0" y="9"/>
                      <a:pt x="0" y="15"/>
                      <a:pt x="4" y="18"/>
                    </a:cubicBezTo>
                    <a:cubicBezTo>
                      <a:pt x="15" y="3"/>
                      <a:pt x="15" y="3"/>
                      <a:pt x="15" y="3"/>
                    </a:cubicBezTo>
                    <a:cubicBezTo>
                      <a:pt x="11" y="0"/>
                      <a:pt x="6" y="1"/>
                      <a:pt x="3" y="5"/>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6" name="Google Shape;4296;p64"/>
              <p:cNvSpPr/>
              <p:nvPr/>
            </p:nvSpPr>
            <p:spPr>
              <a:xfrm>
                <a:off x="9217044" y="2770275"/>
                <a:ext cx="147985" cy="145192"/>
              </a:xfrm>
              <a:custGeom>
                <a:avLst/>
                <a:gdLst/>
                <a:ahLst/>
                <a:cxnLst/>
                <a:rect l="l" t="t" r="r" b="b"/>
                <a:pathLst>
                  <a:path w="63" h="62" extrusionOk="0">
                    <a:moveTo>
                      <a:pt x="32" y="0"/>
                    </a:moveTo>
                    <a:cubicBezTo>
                      <a:pt x="14" y="0"/>
                      <a:pt x="0" y="14"/>
                      <a:pt x="0" y="31"/>
                    </a:cubicBezTo>
                    <a:cubicBezTo>
                      <a:pt x="0" y="48"/>
                      <a:pt x="14" y="62"/>
                      <a:pt x="32" y="62"/>
                    </a:cubicBezTo>
                    <a:cubicBezTo>
                      <a:pt x="49" y="62"/>
                      <a:pt x="63" y="48"/>
                      <a:pt x="63" y="31"/>
                    </a:cubicBezTo>
                    <a:cubicBezTo>
                      <a:pt x="63" y="14"/>
                      <a:pt x="49" y="0"/>
                      <a:pt x="32" y="0"/>
                    </a:cubicBezTo>
                    <a:close/>
                    <a:moveTo>
                      <a:pt x="32" y="47"/>
                    </a:moveTo>
                    <a:cubicBezTo>
                      <a:pt x="23" y="47"/>
                      <a:pt x="16" y="40"/>
                      <a:pt x="16" y="31"/>
                    </a:cubicBezTo>
                    <a:cubicBezTo>
                      <a:pt x="16" y="22"/>
                      <a:pt x="23" y="15"/>
                      <a:pt x="32" y="15"/>
                    </a:cubicBezTo>
                    <a:cubicBezTo>
                      <a:pt x="40" y="15"/>
                      <a:pt x="47" y="22"/>
                      <a:pt x="47" y="31"/>
                    </a:cubicBezTo>
                    <a:cubicBezTo>
                      <a:pt x="47" y="40"/>
                      <a:pt x="40" y="47"/>
                      <a:pt x="32" y="4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7" name="Google Shape;4297;p64"/>
              <p:cNvSpPr/>
              <p:nvPr/>
            </p:nvSpPr>
            <p:spPr>
              <a:xfrm>
                <a:off x="9042533" y="2592972"/>
                <a:ext cx="497005" cy="497005"/>
              </a:xfrm>
              <a:custGeom>
                <a:avLst/>
                <a:gdLst/>
                <a:ahLst/>
                <a:cxnLst/>
                <a:rect l="l" t="t" r="r" b="b"/>
                <a:pathLst>
                  <a:path w="211" h="211" extrusionOk="0">
                    <a:moveTo>
                      <a:pt x="207" y="111"/>
                    </a:moveTo>
                    <a:cubicBezTo>
                      <a:pt x="208" y="111"/>
                      <a:pt x="209" y="110"/>
                      <a:pt x="210" y="109"/>
                    </a:cubicBezTo>
                    <a:cubicBezTo>
                      <a:pt x="211" y="108"/>
                      <a:pt x="211" y="107"/>
                      <a:pt x="211" y="106"/>
                    </a:cubicBezTo>
                    <a:cubicBezTo>
                      <a:pt x="211" y="105"/>
                      <a:pt x="211" y="104"/>
                      <a:pt x="210" y="103"/>
                    </a:cubicBezTo>
                    <a:cubicBezTo>
                      <a:pt x="209" y="102"/>
                      <a:pt x="208" y="101"/>
                      <a:pt x="207" y="101"/>
                    </a:cubicBezTo>
                    <a:cubicBezTo>
                      <a:pt x="206" y="101"/>
                      <a:pt x="199" y="100"/>
                      <a:pt x="193" y="100"/>
                    </a:cubicBezTo>
                    <a:cubicBezTo>
                      <a:pt x="193" y="98"/>
                      <a:pt x="193" y="96"/>
                      <a:pt x="192" y="94"/>
                    </a:cubicBezTo>
                    <a:cubicBezTo>
                      <a:pt x="198" y="92"/>
                      <a:pt x="205" y="90"/>
                      <a:pt x="206" y="89"/>
                    </a:cubicBezTo>
                    <a:cubicBezTo>
                      <a:pt x="207" y="89"/>
                      <a:pt x="208" y="88"/>
                      <a:pt x="209" y="87"/>
                    </a:cubicBezTo>
                    <a:cubicBezTo>
                      <a:pt x="209" y="86"/>
                      <a:pt x="209" y="85"/>
                      <a:pt x="209" y="84"/>
                    </a:cubicBezTo>
                    <a:cubicBezTo>
                      <a:pt x="209" y="83"/>
                      <a:pt x="208" y="82"/>
                      <a:pt x="207" y="81"/>
                    </a:cubicBezTo>
                    <a:cubicBezTo>
                      <a:pt x="206" y="80"/>
                      <a:pt x="205" y="80"/>
                      <a:pt x="204" y="80"/>
                    </a:cubicBezTo>
                    <a:cubicBezTo>
                      <a:pt x="203" y="80"/>
                      <a:pt x="196" y="81"/>
                      <a:pt x="190" y="82"/>
                    </a:cubicBezTo>
                    <a:cubicBezTo>
                      <a:pt x="189" y="80"/>
                      <a:pt x="189" y="78"/>
                      <a:pt x="188" y="76"/>
                    </a:cubicBezTo>
                    <a:cubicBezTo>
                      <a:pt x="193" y="73"/>
                      <a:pt x="199" y="70"/>
                      <a:pt x="200" y="69"/>
                    </a:cubicBezTo>
                    <a:cubicBezTo>
                      <a:pt x="201" y="68"/>
                      <a:pt x="202" y="67"/>
                      <a:pt x="202" y="66"/>
                    </a:cubicBezTo>
                    <a:cubicBezTo>
                      <a:pt x="203" y="65"/>
                      <a:pt x="203" y="64"/>
                      <a:pt x="202" y="63"/>
                    </a:cubicBezTo>
                    <a:cubicBezTo>
                      <a:pt x="202" y="62"/>
                      <a:pt x="201" y="61"/>
                      <a:pt x="200" y="60"/>
                    </a:cubicBezTo>
                    <a:cubicBezTo>
                      <a:pt x="199" y="60"/>
                      <a:pt x="198" y="60"/>
                      <a:pt x="197" y="60"/>
                    </a:cubicBezTo>
                    <a:cubicBezTo>
                      <a:pt x="195" y="61"/>
                      <a:pt x="189" y="63"/>
                      <a:pt x="183" y="65"/>
                    </a:cubicBezTo>
                    <a:cubicBezTo>
                      <a:pt x="182" y="63"/>
                      <a:pt x="181" y="61"/>
                      <a:pt x="180" y="59"/>
                    </a:cubicBezTo>
                    <a:cubicBezTo>
                      <a:pt x="185" y="55"/>
                      <a:pt x="190" y="51"/>
                      <a:pt x="191" y="50"/>
                    </a:cubicBezTo>
                    <a:cubicBezTo>
                      <a:pt x="192" y="49"/>
                      <a:pt x="192" y="48"/>
                      <a:pt x="192" y="47"/>
                    </a:cubicBezTo>
                    <a:cubicBezTo>
                      <a:pt x="192" y="46"/>
                      <a:pt x="192" y="45"/>
                      <a:pt x="191" y="44"/>
                    </a:cubicBezTo>
                    <a:cubicBezTo>
                      <a:pt x="190" y="43"/>
                      <a:pt x="189" y="42"/>
                      <a:pt x="188" y="42"/>
                    </a:cubicBezTo>
                    <a:cubicBezTo>
                      <a:pt x="187" y="42"/>
                      <a:pt x="186" y="42"/>
                      <a:pt x="185" y="42"/>
                    </a:cubicBezTo>
                    <a:cubicBezTo>
                      <a:pt x="184" y="43"/>
                      <a:pt x="178" y="46"/>
                      <a:pt x="173" y="49"/>
                    </a:cubicBezTo>
                    <a:cubicBezTo>
                      <a:pt x="172" y="48"/>
                      <a:pt x="170" y="46"/>
                      <a:pt x="169" y="45"/>
                    </a:cubicBezTo>
                    <a:cubicBezTo>
                      <a:pt x="172" y="40"/>
                      <a:pt x="176" y="35"/>
                      <a:pt x="177" y="34"/>
                    </a:cubicBezTo>
                    <a:cubicBezTo>
                      <a:pt x="178" y="33"/>
                      <a:pt x="178" y="31"/>
                      <a:pt x="178" y="30"/>
                    </a:cubicBezTo>
                    <a:cubicBezTo>
                      <a:pt x="178" y="29"/>
                      <a:pt x="177" y="28"/>
                      <a:pt x="176" y="27"/>
                    </a:cubicBezTo>
                    <a:cubicBezTo>
                      <a:pt x="175" y="26"/>
                      <a:pt x="174" y="26"/>
                      <a:pt x="173" y="26"/>
                    </a:cubicBezTo>
                    <a:cubicBezTo>
                      <a:pt x="172" y="26"/>
                      <a:pt x="171" y="26"/>
                      <a:pt x="170" y="27"/>
                    </a:cubicBezTo>
                    <a:cubicBezTo>
                      <a:pt x="169" y="28"/>
                      <a:pt x="164" y="33"/>
                      <a:pt x="160" y="37"/>
                    </a:cubicBezTo>
                    <a:cubicBezTo>
                      <a:pt x="158" y="35"/>
                      <a:pt x="156" y="34"/>
                      <a:pt x="155" y="33"/>
                    </a:cubicBezTo>
                    <a:cubicBezTo>
                      <a:pt x="157" y="28"/>
                      <a:pt x="160" y="21"/>
                      <a:pt x="161" y="20"/>
                    </a:cubicBezTo>
                    <a:cubicBezTo>
                      <a:pt x="161" y="19"/>
                      <a:pt x="161" y="18"/>
                      <a:pt x="161" y="17"/>
                    </a:cubicBezTo>
                    <a:cubicBezTo>
                      <a:pt x="160" y="16"/>
                      <a:pt x="160" y="15"/>
                      <a:pt x="159" y="14"/>
                    </a:cubicBezTo>
                    <a:cubicBezTo>
                      <a:pt x="157" y="14"/>
                      <a:pt x="156" y="13"/>
                      <a:pt x="155" y="14"/>
                    </a:cubicBezTo>
                    <a:cubicBezTo>
                      <a:pt x="154" y="14"/>
                      <a:pt x="153" y="14"/>
                      <a:pt x="152" y="15"/>
                    </a:cubicBezTo>
                    <a:cubicBezTo>
                      <a:pt x="152" y="17"/>
                      <a:pt x="148" y="22"/>
                      <a:pt x="144" y="27"/>
                    </a:cubicBezTo>
                    <a:cubicBezTo>
                      <a:pt x="142" y="26"/>
                      <a:pt x="140" y="25"/>
                      <a:pt x="138" y="25"/>
                    </a:cubicBezTo>
                    <a:cubicBezTo>
                      <a:pt x="140" y="19"/>
                      <a:pt x="141" y="12"/>
                      <a:pt x="142" y="11"/>
                    </a:cubicBezTo>
                    <a:cubicBezTo>
                      <a:pt x="142" y="9"/>
                      <a:pt x="142" y="8"/>
                      <a:pt x="141" y="7"/>
                    </a:cubicBezTo>
                    <a:cubicBezTo>
                      <a:pt x="140" y="6"/>
                      <a:pt x="139" y="6"/>
                      <a:pt x="138" y="5"/>
                    </a:cubicBezTo>
                    <a:cubicBezTo>
                      <a:pt x="137" y="5"/>
                      <a:pt x="136" y="5"/>
                      <a:pt x="135" y="5"/>
                    </a:cubicBezTo>
                    <a:cubicBezTo>
                      <a:pt x="134" y="6"/>
                      <a:pt x="133" y="7"/>
                      <a:pt x="132" y="8"/>
                    </a:cubicBezTo>
                    <a:cubicBezTo>
                      <a:pt x="132" y="9"/>
                      <a:pt x="129" y="15"/>
                      <a:pt x="127" y="21"/>
                    </a:cubicBezTo>
                    <a:cubicBezTo>
                      <a:pt x="125" y="20"/>
                      <a:pt x="123" y="20"/>
                      <a:pt x="121" y="19"/>
                    </a:cubicBezTo>
                    <a:cubicBezTo>
                      <a:pt x="121" y="13"/>
                      <a:pt x="121" y="7"/>
                      <a:pt x="121" y="5"/>
                    </a:cubicBezTo>
                    <a:cubicBezTo>
                      <a:pt x="121" y="4"/>
                      <a:pt x="121" y="3"/>
                      <a:pt x="120" y="2"/>
                    </a:cubicBezTo>
                    <a:cubicBezTo>
                      <a:pt x="119" y="1"/>
                      <a:pt x="118" y="1"/>
                      <a:pt x="117" y="1"/>
                    </a:cubicBezTo>
                    <a:cubicBezTo>
                      <a:pt x="115" y="0"/>
                      <a:pt x="114" y="1"/>
                      <a:pt x="113" y="1"/>
                    </a:cubicBezTo>
                    <a:cubicBezTo>
                      <a:pt x="112" y="2"/>
                      <a:pt x="112" y="3"/>
                      <a:pt x="111" y="4"/>
                    </a:cubicBezTo>
                    <a:cubicBezTo>
                      <a:pt x="111" y="6"/>
                      <a:pt x="110" y="12"/>
                      <a:pt x="109" y="18"/>
                    </a:cubicBezTo>
                    <a:cubicBezTo>
                      <a:pt x="108" y="18"/>
                      <a:pt x="107" y="18"/>
                      <a:pt x="106" y="18"/>
                    </a:cubicBezTo>
                    <a:cubicBezTo>
                      <a:pt x="105" y="18"/>
                      <a:pt x="104" y="18"/>
                      <a:pt x="103" y="18"/>
                    </a:cubicBezTo>
                    <a:cubicBezTo>
                      <a:pt x="101" y="12"/>
                      <a:pt x="100" y="6"/>
                      <a:pt x="100" y="4"/>
                    </a:cubicBezTo>
                    <a:cubicBezTo>
                      <a:pt x="100" y="3"/>
                      <a:pt x="99" y="2"/>
                      <a:pt x="98" y="1"/>
                    </a:cubicBezTo>
                    <a:cubicBezTo>
                      <a:pt x="97" y="1"/>
                      <a:pt x="96" y="0"/>
                      <a:pt x="95" y="1"/>
                    </a:cubicBezTo>
                    <a:cubicBezTo>
                      <a:pt x="93" y="1"/>
                      <a:pt x="92" y="1"/>
                      <a:pt x="92" y="2"/>
                    </a:cubicBezTo>
                    <a:cubicBezTo>
                      <a:pt x="91" y="3"/>
                      <a:pt x="90" y="4"/>
                      <a:pt x="90" y="5"/>
                    </a:cubicBezTo>
                    <a:cubicBezTo>
                      <a:pt x="90" y="7"/>
                      <a:pt x="90" y="13"/>
                      <a:pt x="90" y="19"/>
                    </a:cubicBezTo>
                    <a:cubicBezTo>
                      <a:pt x="88" y="20"/>
                      <a:pt x="86" y="20"/>
                      <a:pt x="84" y="21"/>
                    </a:cubicBezTo>
                    <a:cubicBezTo>
                      <a:pt x="82" y="15"/>
                      <a:pt x="79" y="9"/>
                      <a:pt x="79" y="8"/>
                    </a:cubicBezTo>
                    <a:cubicBezTo>
                      <a:pt x="78" y="7"/>
                      <a:pt x="77" y="6"/>
                      <a:pt x="76" y="5"/>
                    </a:cubicBezTo>
                    <a:cubicBezTo>
                      <a:pt x="75" y="5"/>
                      <a:pt x="74" y="5"/>
                      <a:pt x="73" y="5"/>
                    </a:cubicBezTo>
                    <a:cubicBezTo>
                      <a:pt x="72" y="6"/>
                      <a:pt x="71" y="6"/>
                      <a:pt x="70" y="7"/>
                    </a:cubicBezTo>
                    <a:cubicBezTo>
                      <a:pt x="70" y="8"/>
                      <a:pt x="69" y="9"/>
                      <a:pt x="70" y="11"/>
                    </a:cubicBezTo>
                    <a:cubicBezTo>
                      <a:pt x="70" y="12"/>
                      <a:pt x="71" y="19"/>
                      <a:pt x="73" y="25"/>
                    </a:cubicBezTo>
                    <a:cubicBezTo>
                      <a:pt x="71" y="25"/>
                      <a:pt x="69" y="26"/>
                      <a:pt x="67" y="27"/>
                    </a:cubicBezTo>
                    <a:cubicBezTo>
                      <a:pt x="64" y="22"/>
                      <a:pt x="60" y="17"/>
                      <a:pt x="59" y="15"/>
                    </a:cubicBezTo>
                    <a:cubicBezTo>
                      <a:pt x="58" y="14"/>
                      <a:pt x="57" y="14"/>
                      <a:pt x="56" y="14"/>
                    </a:cubicBezTo>
                    <a:cubicBezTo>
                      <a:pt x="55" y="13"/>
                      <a:pt x="54" y="14"/>
                      <a:pt x="53" y="14"/>
                    </a:cubicBezTo>
                    <a:cubicBezTo>
                      <a:pt x="52" y="15"/>
                      <a:pt x="51" y="16"/>
                      <a:pt x="51" y="17"/>
                    </a:cubicBezTo>
                    <a:cubicBezTo>
                      <a:pt x="50" y="18"/>
                      <a:pt x="50" y="19"/>
                      <a:pt x="51" y="20"/>
                    </a:cubicBezTo>
                    <a:cubicBezTo>
                      <a:pt x="51" y="21"/>
                      <a:pt x="54" y="28"/>
                      <a:pt x="57" y="33"/>
                    </a:cubicBezTo>
                    <a:cubicBezTo>
                      <a:pt x="55" y="34"/>
                      <a:pt x="53" y="35"/>
                      <a:pt x="52" y="37"/>
                    </a:cubicBezTo>
                    <a:cubicBezTo>
                      <a:pt x="47" y="33"/>
                      <a:pt x="42" y="28"/>
                      <a:pt x="41" y="27"/>
                    </a:cubicBezTo>
                    <a:cubicBezTo>
                      <a:pt x="40" y="26"/>
                      <a:pt x="39" y="26"/>
                      <a:pt x="38" y="26"/>
                    </a:cubicBezTo>
                    <a:cubicBezTo>
                      <a:pt x="37" y="26"/>
                      <a:pt x="36" y="26"/>
                      <a:pt x="35" y="27"/>
                    </a:cubicBezTo>
                    <a:cubicBezTo>
                      <a:pt x="34" y="28"/>
                      <a:pt x="33" y="29"/>
                      <a:pt x="33" y="30"/>
                    </a:cubicBezTo>
                    <a:cubicBezTo>
                      <a:pt x="33" y="31"/>
                      <a:pt x="33" y="33"/>
                      <a:pt x="34" y="34"/>
                    </a:cubicBezTo>
                    <a:cubicBezTo>
                      <a:pt x="35" y="35"/>
                      <a:pt x="39" y="40"/>
                      <a:pt x="43" y="45"/>
                    </a:cubicBezTo>
                    <a:cubicBezTo>
                      <a:pt x="41" y="46"/>
                      <a:pt x="40" y="48"/>
                      <a:pt x="38" y="49"/>
                    </a:cubicBezTo>
                    <a:cubicBezTo>
                      <a:pt x="33" y="46"/>
                      <a:pt x="27" y="43"/>
                      <a:pt x="26" y="42"/>
                    </a:cubicBezTo>
                    <a:cubicBezTo>
                      <a:pt x="25" y="42"/>
                      <a:pt x="24" y="42"/>
                      <a:pt x="23" y="42"/>
                    </a:cubicBezTo>
                    <a:cubicBezTo>
                      <a:pt x="22" y="42"/>
                      <a:pt x="21" y="43"/>
                      <a:pt x="20" y="44"/>
                    </a:cubicBezTo>
                    <a:cubicBezTo>
                      <a:pt x="19" y="45"/>
                      <a:pt x="19" y="46"/>
                      <a:pt x="19" y="47"/>
                    </a:cubicBezTo>
                    <a:cubicBezTo>
                      <a:pt x="19" y="48"/>
                      <a:pt x="20" y="49"/>
                      <a:pt x="21" y="50"/>
                    </a:cubicBezTo>
                    <a:cubicBezTo>
                      <a:pt x="22" y="51"/>
                      <a:pt x="27" y="55"/>
                      <a:pt x="31" y="59"/>
                    </a:cubicBezTo>
                    <a:cubicBezTo>
                      <a:pt x="30" y="61"/>
                      <a:pt x="29" y="63"/>
                      <a:pt x="28" y="65"/>
                    </a:cubicBezTo>
                    <a:cubicBezTo>
                      <a:pt x="22" y="63"/>
                      <a:pt x="16" y="61"/>
                      <a:pt x="15" y="60"/>
                    </a:cubicBezTo>
                    <a:cubicBezTo>
                      <a:pt x="14" y="60"/>
                      <a:pt x="12" y="60"/>
                      <a:pt x="11" y="60"/>
                    </a:cubicBezTo>
                    <a:cubicBezTo>
                      <a:pt x="10" y="61"/>
                      <a:pt x="10" y="62"/>
                      <a:pt x="9" y="63"/>
                    </a:cubicBezTo>
                    <a:cubicBezTo>
                      <a:pt x="9" y="64"/>
                      <a:pt x="8" y="65"/>
                      <a:pt x="9" y="66"/>
                    </a:cubicBezTo>
                    <a:cubicBezTo>
                      <a:pt x="9" y="67"/>
                      <a:pt x="10" y="68"/>
                      <a:pt x="11" y="69"/>
                    </a:cubicBezTo>
                    <a:cubicBezTo>
                      <a:pt x="12" y="70"/>
                      <a:pt x="18" y="73"/>
                      <a:pt x="23" y="76"/>
                    </a:cubicBezTo>
                    <a:cubicBezTo>
                      <a:pt x="22" y="78"/>
                      <a:pt x="22" y="80"/>
                      <a:pt x="21" y="82"/>
                    </a:cubicBezTo>
                    <a:cubicBezTo>
                      <a:pt x="15" y="81"/>
                      <a:pt x="9" y="80"/>
                      <a:pt x="7" y="80"/>
                    </a:cubicBezTo>
                    <a:cubicBezTo>
                      <a:pt x="6" y="80"/>
                      <a:pt x="5" y="80"/>
                      <a:pt x="4" y="81"/>
                    </a:cubicBezTo>
                    <a:cubicBezTo>
                      <a:pt x="3" y="82"/>
                      <a:pt x="2" y="83"/>
                      <a:pt x="2" y="84"/>
                    </a:cubicBezTo>
                    <a:cubicBezTo>
                      <a:pt x="2" y="85"/>
                      <a:pt x="2" y="86"/>
                      <a:pt x="3" y="87"/>
                    </a:cubicBezTo>
                    <a:cubicBezTo>
                      <a:pt x="3" y="88"/>
                      <a:pt x="4" y="89"/>
                      <a:pt x="5" y="89"/>
                    </a:cubicBezTo>
                    <a:cubicBezTo>
                      <a:pt x="7" y="90"/>
                      <a:pt x="13" y="92"/>
                      <a:pt x="19" y="94"/>
                    </a:cubicBezTo>
                    <a:cubicBezTo>
                      <a:pt x="18" y="96"/>
                      <a:pt x="18" y="98"/>
                      <a:pt x="18" y="100"/>
                    </a:cubicBezTo>
                    <a:cubicBezTo>
                      <a:pt x="12" y="100"/>
                      <a:pt x="5" y="101"/>
                      <a:pt x="4" y="101"/>
                    </a:cubicBezTo>
                    <a:cubicBezTo>
                      <a:pt x="3" y="101"/>
                      <a:pt x="2" y="102"/>
                      <a:pt x="1" y="103"/>
                    </a:cubicBezTo>
                    <a:cubicBezTo>
                      <a:pt x="0" y="104"/>
                      <a:pt x="0" y="105"/>
                      <a:pt x="0" y="106"/>
                    </a:cubicBezTo>
                    <a:cubicBezTo>
                      <a:pt x="0" y="107"/>
                      <a:pt x="0" y="108"/>
                      <a:pt x="1" y="109"/>
                    </a:cubicBezTo>
                    <a:cubicBezTo>
                      <a:pt x="2" y="110"/>
                      <a:pt x="3" y="111"/>
                      <a:pt x="4" y="111"/>
                    </a:cubicBezTo>
                    <a:cubicBezTo>
                      <a:pt x="5" y="111"/>
                      <a:pt x="12" y="112"/>
                      <a:pt x="18" y="112"/>
                    </a:cubicBezTo>
                    <a:cubicBezTo>
                      <a:pt x="18" y="114"/>
                      <a:pt x="18" y="116"/>
                      <a:pt x="19" y="118"/>
                    </a:cubicBezTo>
                    <a:cubicBezTo>
                      <a:pt x="13" y="120"/>
                      <a:pt x="7" y="122"/>
                      <a:pt x="5" y="122"/>
                    </a:cubicBezTo>
                    <a:cubicBezTo>
                      <a:pt x="4" y="123"/>
                      <a:pt x="3" y="124"/>
                      <a:pt x="3" y="125"/>
                    </a:cubicBezTo>
                    <a:cubicBezTo>
                      <a:pt x="2" y="126"/>
                      <a:pt x="2" y="127"/>
                      <a:pt x="2" y="128"/>
                    </a:cubicBezTo>
                    <a:cubicBezTo>
                      <a:pt x="2" y="129"/>
                      <a:pt x="3" y="130"/>
                      <a:pt x="4" y="131"/>
                    </a:cubicBezTo>
                    <a:cubicBezTo>
                      <a:pt x="5" y="132"/>
                      <a:pt x="6" y="132"/>
                      <a:pt x="7" y="132"/>
                    </a:cubicBezTo>
                    <a:cubicBezTo>
                      <a:pt x="9" y="132"/>
                      <a:pt x="15" y="131"/>
                      <a:pt x="21" y="130"/>
                    </a:cubicBezTo>
                    <a:cubicBezTo>
                      <a:pt x="22" y="132"/>
                      <a:pt x="22" y="134"/>
                      <a:pt x="23" y="136"/>
                    </a:cubicBezTo>
                    <a:cubicBezTo>
                      <a:pt x="18" y="139"/>
                      <a:pt x="12" y="142"/>
                      <a:pt x="11" y="143"/>
                    </a:cubicBezTo>
                    <a:cubicBezTo>
                      <a:pt x="10" y="144"/>
                      <a:pt x="9" y="145"/>
                      <a:pt x="9" y="146"/>
                    </a:cubicBezTo>
                    <a:cubicBezTo>
                      <a:pt x="8" y="147"/>
                      <a:pt x="9" y="148"/>
                      <a:pt x="9" y="149"/>
                    </a:cubicBezTo>
                    <a:cubicBezTo>
                      <a:pt x="10" y="150"/>
                      <a:pt x="10" y="151"/>
                      <a:pt x="11" y="151"/>
                    </a:cubicBezTo>
                    <a:cubicBezTo>
                      <a:pt x="12" y="152"/>
                      <a:pt x="14" y="152"/>
                      <a:pt x="15" y="152"/>
                    </a:cubicBezTo>
                    <a:cubicBezTo>
                      <a:pt x="16" y="151"/>
                      <a:pt x="22" y="149"/>
                      <a:pt x="28" y="147"/>
                    </a:cubicBezTo>
                    <a:cubicBezTo>
                      <a:pt x="29" y="149"/>
                      <a:pt x="30" y="151"/>
                      <a:pt x="31" y="153"/>
                    </a:cubicBezTo>
                    <a:cubicBezTo>
                      <a:pt x="27" y="157"/>
                      <a:pt x="22" y="161"/>
                      <a:pt x="21" y="162"/>
                    </a:cubicBezTo>
                    <a:cubicBezTo>
                      <a:pt x="20" y="163"/>
                      <a:pt x="19" y="164"/>
                      <a:pt x="19" y="165"/>
                    </a:cubicBezTo>
                    <a:cubicBezTo>
                      <a:pt x="19" y="166"/>
                      <a:pt x="19" y="167"/>
                      <a:pt x="20" y="168"/>
                    </a:cubicBezTo>
                    <a:cubicBezTo>
                      <a:pt x="21" y="169"/>
                      <a:pt x="22" y="170"/>
                      <a:pt x="23" y="170"/>
                    </a:cubicBezTo>
                    <a:cubicBezTo>
                      <a:pt x="24" y="170"/>
                      <a:pt x="25" y="170"/>
                      <a:pt x="26" y="170"/>
                    </a:cubicBezTo>
                    <a:cubicBezTo>
                      <a:pt x="27" y="169"/>
                      <a:pt x="33" y="166"/>
                      <a:pt x="38" y="162"/>
                    </a:cubicBezTo>
                    <a:cubicBezTo>
                      <a:pt x="40" y="164"/>
                      <a:pt x="41" y="166"/>
                      <a:pt x="43" y="167"/>
                    </a:cubicBezTo>
                    <a:cubicBezTo>
                      <a:pt x="39" y="172"/>
                      <a:pt x="35" y="177"/>
                      <a:pt x="34" y="178"/>
                    </a:cubicBezTo>
                    <a:cubicBezTo>
                      <a:pt x="33" y="179"/>
                      <a:pt x="33" y="181"/>
                      <a:pt x="33" y="182"/>
                    </a:cubicBezTo>
                    <a:cubicBezTo>
                      <a:pt x="33" y="183"/>
                      <a:pt x="34" y="184"/>
                      <a:pt x="35" y="185"/>
                    </a:cubicBezTo>
                    <a:cubicBezTo>
                      <a:pt x="36" y="186"/>
                      <a:pt x="37" y="186"/>
                      <a:pt x="38" y="186"/>
                    </a:cubicBezTo>
                    <a:cubicBezTo>
                      <a:pt x="39" y="186"/>
                      <a:pt x="40" y="186"/>
                      <a:pt x="41" y="185"/>
                    </a:cubicBezTo>
                    <a:cubicBezTo>
                      <a:pt x="42" y="184"/>
                      <a:pt x="47" y="179"/>
                      <a:pt x="52" y="175"/>
                    </a:cubicBezTo>
                    <a:cubicBezTo>
                      <a:pt x="53" y="176"/>
                      <a:pt x="55" y="178"/>
                      <a:pt x="57" y="179"/>
                    </a:cubicBezTo>
                    <a:cubicBezTo>
                      <a:pt x="54" y="184"/>
                      <a:pt x="51" y="190"/>
                      <a:pt x="51" y="192"/>
                    </a:cubicBezTo>
                    <a:cubicBezTo>
                      <a:pt x="50" y="193"/>
                      <a:pt x="50" y="194"/>
                      <a:pt x="51" y="195"/>
                    </a:cubicBezTo>
                    <a:cubicBezTo>
                      <a:pt x="51" y="196"/>
                      <a:pt x="52" y="197"/>
                      <a:pt x="53" y="198"/>
                    </a:cubicBezTo>
                    <a:cubicBezTo>
                      <a:pt x="54" y="198"/>
                      <a:pt x="55" y="199"/>
                      <a:pt x="56" y="198"/>
                    </a:cubicBezTo>
                    <a:cubicBezTo>
                      <a:pt x="57" y="198"/>
                      <a:pt x="58" y="198"/>
                      <a:pt x="59" y="197"/>
                    </a:cubicBezTo>
                    <a:cubicBezTo>
                      <a:pt x="60" y="195"/>
                      <a:pt x="64" y="190"/>
                      <a:pt x="67" y="185"/>
                    </a:cubicBezTo>
                    <a:cubicBezTo>
                      <a:pt x="69" y="186"/>
                      <a:pt x="71" y="187"/>
                      <a:pt x="73" y="187"/>
                    </a:cubicBezTo>
                    <a:cubicBezTo>
                      <a:pt x="71" y="193"/>
                      <a:pt x="70" y="200"/>
                      <a:pt x="70" y="201"/>
                    </a:cubicBezTo>
                    <a:cubicBezTo>
                      <a:pt x="69" y="202"/>
                      <a:pt x="70" y="204"/>
                      <a:pt x="70" y="205"/>
                    </a:cubicBezTo>
                    <a:cubicBezTo>
                      <a:pt x="71" y="206"/>
                      <a:pt x="72" y="206"/>
                      <a:pt x="73" y="207"/>
                    </a:cubicBezTo>
                    <a:cubicBezTo>
                      <a:pt x="74" y="207"/>
                      <a:pt x="75" y="207"/>
                      <a:pt x="76" y="207"/>
                    </a:cubicBezTo>
                    <a:cubicBezTo>
                      <a:pt x="77" y="206"/>
                      <a:pt x="78" y="205"/>
                      <a:pt x="79" y="204"/>
                    </a:cubicBezTo>
                    <a:cubicBezTo>
                      <a:pt x="79" y="203"/>
                      <a:pt x="82" y="197"/>
                      <a:pt x="84" y="191"/>
                    </a:cubicBezTo>
                    <a:cubicBezTo>
                      <a:pt x="86" y="192"/>
                      <a:pt x="88" y="192"/>
                      <a:pt x="90" y="192"/>
                    </a:cubicBezTo>
                    <a:cubicBezTo>
                      <a:pt x="90" y="199"/>
                      <a:pt x="90" y="205"/>
                      <a:pt x="90" y="207"/>
                    </a:cubicBezTo>
                    <a:cubicBezTo>
                      <a:pt x="90" y="208"/>
                      <a:pt x="91" y="209"/>
                      <a:pt x="92" y="210"/>
                    </a:cubicBezTo>
                    <a:cubicBezTo>
                      <a:pt x="92" y="211"/>
                      <a:pt x="93" y="211"/>
                      <a:pt x="95" y="211"/>
                    </a:cubicBezTo>
                    <a:cubicBezTo>
                      <a:pt x="96" y="211"/>
                      <a:pt x="97" y="211"/>
                      <a:pt x="98" y="210"/>
                    </a:cubicBezTo>
                    <a:cubicBezTo>
                      <a:pt x="99" y="210"/>
                      <a:pt x="100" y="209"/>
                      <a:pt x="100" y="208"/>
                    </a:cubicBezTo>
                    <a:cubicBezTo>
                      <a:pt x="100" y="206"/>
                      <a:pt x="101" y="200"/>
                      <a:pt x="103" y="194"/>
                    </a:cubicBezTo>
                    <a:cubicBezTo>
                      <a:pt x="104" y="194"/>
                      <a:pt x="105" y="194"/>
                      <a:pt x="106" y="194"/>
                    </a:cubicBezTo>
                    <a:cubicBezTo>
                      <a:pt x="107" y="194"/>
                      <a:pt x="108" y="194"/>
                      <a:pt x="109" y="194"/>
                    </a:cubicBezTo>
                    <a:cubicBezTo>
                      <a:pt x="110" y="200"/>
                      <a:pt x="111" y="206"/>
                      <a:pt x="111" y="208"/>
                    </a:cubicBezTo>
                    <a:cubicBezTo>
                      <a:pt x="112" y="209"/>
                      <a:pt x="112" y="210"/>
                      <a:pt x="113" y="210"/>
                    </a:cubicBezTo>
                    <a:cubicBezTo>
                      <a:pt x="114" y="211"/>
                      <a:pt x="115" y="211"/>
                      <a:pt x="117" y="211"/>
                    </a:cubicBezTo>
                    <a:cubicBezTo>
                      <a:pt x="118" y="211"/>
                      <a:pt x="119" y="211"/>
                      <a:pt x="120" y="210"/>
                    </a:cubicBezTo>
                    <a:cubicBezTo>
                      <a:pt x="121" y="209"/>
                      <a:pt x="121" y="208"/>
                      <a:pt x="121" y="207"/>
                    </a:cubicBezTo>
                    <a:cubicBezTo>
                      <a:pt x="121" y="205"/>
                      <a:pt x="121" y="199"/>
                      <a:pt x="121" y="192"/>
                    </a:cubicBezTo>
                    <a:cubicBezTo>
                      <a:pt x="123" y="192"/>
                      <a:pt x="125" y="192"/>
                      <a:pt x="127" y="191"/>
                    </a:cubicBezTo>
                    <a:cubicBezTo>
                      <a:pt x="129" y="197"/>
                      <a:pt x="132" y="203"/>
                      <a:pt x="132" y="204"/>
                    </a:cubicBezTo>
                    <a:cubicBezTo>
                      <a:pt x="133" y="205"/>
                      <a:pt x="134" y="206"/>
                      <a:pt x="135" y="207"/>
                    </a:cubicBezTo>
                    <a:cubicBezTo>
                      <a:pt x="136" y="207"/>
                      <a:pt x="137" y="207"/>
                      <a:pt x="138" y="207"/>
                    </a:cubicBezTo>
                    <a:cubicBezTo>
                      <a:pt x="139" y="206"/>
                      <a:pt x="140" y="206"/>
                      <a:pt x="141" y="205"/>
                    </a:cubicBezTo>
                    <a:cubicBezTo>
                      <a:pt x="142" y="204"/>
                      <a:pt x="142" y="202"/>
                      <a:pt x="142" y="201"/>
                    </a:cubicBezTo>
                    <a:cubicBezTo>
                      <a:pt x="141" y="200"/>
                      <a:pt x="140" y="193"/>
                      <a:pt x="138" y="187"/>
                    </a:cubicBezTo>
                    <a:cubicBezTo>
                      <a:pt x="140" y="187"/>
                      <a:pt x="142" y="186"/>
                      <a:pt x="144" y="185"/>
                    </a:cubicBezTo>
                    <a:cubicBezTo>
                      <a:pt x="148" y="190"/>
                      <a:pt x="152" y="195"/>
                      <a:pt x="152" y="197"/>
                    </a:cubicBezTo>
                    <a:cubicBezTo>
                      <a:pt x="153" y="198"/>
                      <a:pt x="154" y="198"/>
                      <a:pt x="155" y="198"/>
                    </a:cubicBezTo>
                    <a:cubicBezTo>
                      <a:pt x="156" y="199"/>
                      <a:pt x="157" y="198"/>
                      <a:pt x="159" y="198"/>
                    </a:cubicBezTo>
                    <a:cubicBezTo>
                      <a:pt x="160" y="197"/>
                      <a:pt x="160" y="196"/>
                      <a:pt x="161" y="195"/>
                    </a:cubicBezTo>
                    <a:cubicBezTo>
                      <a:pt x="161" y="194"/>
                      <a:pt x="161" y="193"/>
                      <a:pt x="161" y="192"/>
                    </a:cubicBezTo>
                    <a:cubicBezTo>
                      <a:pt x="160" y="190"/>
                      <a:pt x="157" y="184"/>
                      <a:pt x="155" y="179"/>
                    </a:cubicBezTo>
                    <a:cubicBezTo>
                      <a:pt x="156" y="178"/>
                      <a:pt x="158" y="176"/>
                      <a:pt x="160" y="175"/>
                    </a:cubicBezTo>
                    <a:cubicBezTo>
                      <a:pt x="164" y="179"/>
                      <a:pt x="169" y="184"/>
                      <a:pt x="170" y="185"/>
                    </a:cubicBezTo>
                    <a:cubicBezTo>
                      <a:pt x="171" y="186"/>
                      <a:pt x="172" y="186"/>
                      <a:pt x="173" y="186"/>
                    </a:cubicBezTo>
                    <a:cubicBezTo>
                      <a:pt x="174" y="186"/>
                      <a:pt x="175" y="186"/>
                      <a:pt x="176" y="185"/>
                    </a:cubicBezTo>
                    <a:cubicBezTo>
                      <a:pt x="177" y="184"/>
                      <a:pt x="178" y="183"/>
                      <a:pt x="178" y="182"/>
                    </a:cubicBezTo>
                    <a:cubicBezTo>
                      <a:pt x="178" y="181"/>
                      <a:pt x="178" y="179"/>
                      <a:pt x="177" y="178"/>
                    </a:cubicBezTo>
                    <a:cubicBezTo>
                      <a:pt x="176" y="177"/>
                      <a:pt x="172" y="172"/>
                      <a:pt x="169" y="167"/>
                    </a:cubicBezTo>
                    <a:cubicBezTo>
                      <a:pt x="170" y="166"/>
                      <a:pt x="172" y="164"/>
                      <a:pt x="173" y="162"/>
                    </a:cubicBezTo>
                    <a:cubicBezTo>
                      <a:pt x="178" y="166"/>
                      <a:pt x="184" y="169"/>
                      <a:pt x="185" y="170"/>
                    </a:cubicBezTo>
                    <a:cubicBezTo>
                      <a:pt x="186" y="170"/>
                      <a:pt x="187" y="170"/>
                      <a:pt x="188" y="170"/>
                    </a:cubicBezTo>
                    <a:cubicBezTo>
                      <a:pt x="189" y="170"/>
                      <a:pt x="190" y="169"/>
                      <a:pt x="191" y="168"/>
                    </a:cubicBezTo>
                    <a:cubicBezTo>
                      <a:pt x="192" y="167"/>
                      <a:pt x="192" y="166"/>
                      <a:pt x="192" y="165"/>
                    </a:cubicBezTo>
                    <a:cubicBezTo>
                      <a:pt x="192" y="164"/>
                      <a:pt x="192" y="163"/>
                      <a:pt x="191" y="162"/>
                    </a:cubicBezTo>
                    <a:cubicBezTo>
                      <a:pt x="190" y="161"/>
                      <a:pt x="185" y="157"/>
                      <a:pt x="180" y="153"/>
                    </a:cubicBezTo>
                    <a:cubicBezTo>
                      <a:pt x="181" y="151"/>
                      <a:pt x="182" y="149"/>
                      <a:pt x="183" y="147"/>
                    </a:cubicBezTo>
                    <a:cubicBezTo>
                      <a:pt x="189" y="149"/>
                      <a:pt x="195" y="151"/>
                      <a:pt x="197" y="152"/>
                    </a:cubicBezTo>
                    <a:cubicBezTo>
                      <a:pt x="198" y="152"/>
                      <a:pt x="199" y="152"/>
                      <a:pt x="200" y="151"/>
                    </a:cubicBezTo>
                    <a:cubicBezTo>
                      <a:pt x="201" y="151"/>
                      <a:pt x="202" y="150"/>
                      <a:pt x="202" y="149"/>
                    </a:cubicBezTo>
                    <a:cubicBezTo>
                      <a:pt x="203" y="148"/>
                      <a:pt x="203" y="147"/>
                      <a:pt x="202" y="146"/>
                    </a:cubicBezTo>
                    <a:cubicBezTo>
                      <a:pt x="202" y="145"/>
                      <a:pt x="201" y="144"/>
                      <a:pt x="200" y="143"/>
                    </a:cubicBezTo>
                    <a:cubicBezTo>
                      <a:pt x="199" y="142"/>
                      <a:pt x="193" y="139"/>
                      <a:pt x="188" y="136"/>
                    </a:cubicBezTo>
                    <a:cubicBezTo>
                      <a:pt x="189" y="134"/>
                      <a:pt x="189" y="132"/>
                      <a:pt x="190" y="130"/>
                    </a:cubicBezTo>
                    <a:cubicBezTo>
                      <a:pt x="196" y="131"/>
                      <a:pt x="203" y="132"/>
                      <a:pt x="204" y="132"/>
                    </a:cubicBezTo>
                    <a:cubicBezTo>
                      <a:pt x="205" y="132"/>
                      <a:pt x="206" y="132"/>
                      <a:pt x="207" y="131"/>
                    </a:cubicBezTo>
                    <a:cubicBezTo>
                      <a:pt x="208" y="130"/>
                      <a:pt x="209" y="129"/>
                      <a:pt x="209" y="128"/>
                    </a:cubicBezTo>
                    <a:cubicBezTo>
                      <a:pt x="209" y="127"/>
                      <a:pt x="209" y="126"/>
                      <a:pt x="209" y="125"/>
                    </a:cubicBezTo>
                    <a:cubicBezTo>
                      <a:pt x="208" y="124"/>
                      <a:pt x="207" y="123"/>
                      <a:pt x="206" y="122"/>
                    </a:cubicBezTo>
                    <a:cubicBezTo>
                      <a:pt x="205" y="122"/>
                      <a:pt x="198" y="120"/>
                      <a:pt x="192" y="118"/>
                    </a:cubicBezTo>
                    <a:cubicBezTo>
                      <a:pt x="193" y="116"/>
                      <a:pt x="193" y="114"/>
                      <a:pt x="193" y="112"/>
                    </a:cubicBezTo>
                    <a:cubicBezTo>
                      <a:pt x="199" y="112"/>
                      <a:pt x="206" y="111"/>
                      <a:pt x="207" y="111"/>
                    </a:cubicBezTo>
                    <a:close/>
                    <a:moveTo>
                      <a:pt x="106" y="176"/>
                    </a:moveTo>
                    <a:cubicBezTo>
                      <a:pt x="67" y="176"/>
                      <a:pt x="36" y="145"/>
                      <a:pt x="36" y="106"/>
                    </a:cubicBezTo>
                    <a:cubicBezTo>
                      <a:pt x="36" y="67"/>
                      <a:pt x="67" y="36"/>
                      <a:pt x="106" y="36"/>
                    </a:cubicBezTo>
                    <a:cubicBezTo>
                      <a:pt x="144" y="36"/>
                      <a:pt x="176" y="67"/>
                      <a:pt x="176" y="106"/>
                    </a:cubicBezTo>
                    <a:cubicBezTo>
                      <a:pt x="176" y="145"/>
                      <a:pt x="144" y="176"/>
                      <a:pt x="106" y="176"/>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8" name="Google Shape;4298;p64"/>
              <p:cNvSpPr/>
              <p:nvPr/>
            </p:nvSpPr>
            <p:spPr>
              <a:xfrm>
                <a:off x="9271490" y="2671152"/>
                <a:ext cx="39091" cy="110290"/>
              </a:xfrm>
              <a:custGeom>
                <a:avLst/>
                <a:gdLst/>
                <a:ahLst/>
                <a:cxnLst/>
                <a:rect l="l" t="t" r="r" b="b"/>
                <a:pathLst>
                  <a:path w="17" h="47" extrusionOk="0">
                    <a:moveTo>
                      <a:pt x="9" y="45"/>
                    </a:moveTo>
                    <a:cubicBezTo>
                      <a:pt x="12" y="45"/>
                      <a:pt x="14" y="46"/>
                      <a:pt x="17" y="46"/>
                    </a:cubicBezTo>
                    <a:cubicBezTo>
                      <a:pt x="17" y="0"/>
                      <a:pt x="17" y="0"/>
                      <a:pt x="17" y="0"/>
                    </a:cubicBezTo>
                    <a:cubicBezTo>
                      <a:pt x="0" y="0"/>
                      <a:pt x="0" y="0"/>
                      <a:pt x="0" y="0"/>
                    </a:cubicBezTo>
                    <a:cubicBezTo>
                      <a:pt x="0" y="47"/>
                      <a:pt x="0" y="47"/>
                      <a:pt x="0" y="47"/>
                    </a:cubicBezTo>
                    <a:cubicBezTo>
                      <a:pt x="3" y="46"/>
                      <a:pt x="6" y="45"/>
                      <a:pt x="9" y="45"/>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299" name="Google Shape;4299;p64"/>
              <p:cNvSpPr/>
              <p:nvPr/>
            </p:nvSpPr>
            <p:spPr>
              <a:xfrm>
                <a:off x="9134674" y="2856831"/>
                <a:ext cx="114479" cy="86557"/>
              </a:xfrm>
              <a:custGeom>
                <a:avLst/>
                <a:gdLst/>
                <a:ahLst/>
                <a:cxnLst/>
                <a:rect l="l" t="t" r="r" b="b"/>
                <a:pathLst>
                  <a:path w="49" h="37" extrusionOk="0">
                    <a:moveTo>
                      <a:pt x="40" y="0"/>
                    </a:moveTo>
                    <a:cubicBezTo>
                      <a:pt x="0" y="23"/>
                      <a:pt x="0" y="23"/>
                      <a:pt x="0" y="23"/>
                    </a:cubicBezTo>
                    <a:cubicBezTo>
                      <a:pt x="8" y="37"/>
                      <a:pt x="8" y="37"/>
                      <a:pt x="8" y="37"/>
                    </a:cubicBezTo>
                    <a:cubicBezTo>
                      <a:pt x="49" y="14"/>
                      <a:pt x="49" y="14"/>
                      <a:pt x="49" y="14"/>
                    </a:cubicBezTo>
                    <a:cubicBezTo>
                      <a:pt x="45" y="10"/>
                      <a:pt x="42" y="5"/>
                      <a:pt x="4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00" name="Google Shape;4300;p64"/>
              <p:cNvSpPr/>
              <p:nvPr/>
            </p:nvSpPr>
            <p:spPr>
              <a:xfrm>
                <a:off x="9331522" y="2856831"/>
                <a:ext cx="118666" cy="89350"/>
              </a:xfrm>
              <a:custGeom>
                <a:avLst/>
                <a:gdLst/>
                <a:ahLst/>
                <a:cxnLst/>
                <a:rect l="l" t="t" r="r" b="b"/>
                <a:pathLst>
                  <a:path w="50" h="38" extrusionOk="0">
                    <a:moveTo>
                      <a:pt x="9" y="0"/>
                    </a:moveTo>
                    <a:cubicBezTo>
                      <a:pt x="8" y="5"/>
                      <a:pt x="5" y="10"/>
                      <a:pt x="0" y="14"/>
                    </a:cubicBezTo>
                    <a:cubicBezTo>
                      <a:pt x="42" y="38"/>
                      <a:pt x="42" y="38"/>
                      <a:pt x="42" y="38"/>
                    </a:cubicBezTo>
                    <a:cubicBezTo>
                      <a:pt x="50" y="23"/>
                      <a:pt x="50" y="23"/>
                      <a:pt x="50" y="23"/>
                    </a:cubicBezTo>
                    <a:lnTo>
                      <a:pt x="9"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301" name="Google Shape;4301;p64"/>
            <p:cNvSpPr/>
            <p:nvPr/>
          </p:nvSpPr>
          <p:spPr>
            <a:xfrm>
              <a:off x="8591342" y="2178185"/>
              <a:ext cx="752454" cy="754205"/>
            </a:xfrm>
            <a:custGeom>
              <a:avLst/>
              <a:gdLst/>
              <a:ahLst/>
              <a:cxnLst/>
              <a:rect l="l" t="t" r="r" b="b"/>
              <a:pathLst>
                <a:path w="255" h="255" extrusionOk="0">
                  <a:moveTo>
                    <a:pt x="250" y="133"/>
                  </a:moveTo>
                  <a:cubicBezTo>
                    <a:pt x="251" y="133"/>
                    <a:pt x="252" y="132"/>
                    <a:pt x="253" y="131"/>
                  </a:cubicBezTo>
                  <a:cubicBezTo>
                    <a:pt x="254" y="130"/>
                    <a:pt x="255" y="129"/>
                    <a:pt x="255" y="127"/>
                  </a:cubicBezTo>
                  <a:cubicBezTo>
                    <a:pt x="255" y="126"/>
                    <a:pt x="254" y="125"/>
                    <a:pt x="253" y="124"/>
                  </a:cubicBezTo>
                  <a:cubicBezTo>
                    <a:pt x="252" y="123"/>
                    <a:pt x="251" y="122"/>
                    <a:pt x="250" y="122"/>
                  </a:cubicBezTo>
                  <a:cubicBezTo>
                    <a:pt x="248" y="122"/>
                    <a:pt x="240" y="121"/>
                    <a:pt x="233" y="120"/>
                  </a:cubicBezTo>
                  <a:cubicBezTo>
                    <a:pt x="232" y="118"/>
                    <a:pt x="232" y="115"/>
                    <a:pt x="232" y="113"/>
                  </a:cubicBezTo>
                  <a:cubicBezTo>
                    <a:pt x="239" y="111"/>
                    <a:pt x="247" y="108"/>
                    <a:pt x="248" y="108"/>
                  </a:cubicBezTo>
                  <a:cubicBezTo>
                    <a:pt x="250" y="107"/>
                    <a:pt x="251" y="106"/>
                    <a:pt x="251" y="105"/>
                  </a:cubicBezTo>
                  <a:cubicBezTo>
                    <a:pt x="252" y="104"/>
                    <a:pt x="252" y="102"/>
                    <a:pt x="252" y="101"/>
                  </a:cubicBezTo>
                  <a:cubicBezTo>
                    <a:pt x="252" y="99"/>
                    <a:pt x="251" y="98"/>
                    <a:pt x="250" y="97"/>
                  </a:cubicBezTo>
                  <a:cubicBezTo>
                    <a:pt x="249" y="97"/>
                    <a:pt x="247" y="96"/>
                    <a:pt x="246" y="96"/>
                  </a:cubicBezTo>
                  <a:cubicBezTo>
                    <a:pt x="244" y="96"/>
                    <a:pt x="236" y="97"/>
                    <a:pt x="229" y="98"/>
                  </a:cubicBezTo>
                  <a:cubicBezTo>
                    <a:pt x="228" y="96"/>
                    <a:pt x="227" y="94"/>
                    <a:pt x="227" y="91"/>
                  </a:cubicBezTo>
                  <a:cubicBezTo>
                    <a:pt x="233" y="88"/>
                    <a:pt x="240" y="84"/>
                    <a:pt x="241" y="83"/>
                  </a:cubicBezTo>
                  <a:cubicBezTo>
                    <a:pt x="243" y="82"/>
                    <a:pt x="244" y="81"/>
                    <a:pt x="244" y="80"/>
                  </a:cubicBezTo>
                  <a:cubicBezTo>
                    <a:pt x="244" y="78"/>
                    <a:pt x="244" y="77"/>
                    <a:pt x="244" y="76"/>
                  </a:cubicBezTo>
                  <a:cubicBezTo>
                    <a:pt x="243" y="74"/>
                    <a:pt x="242" y="73"/>
                    <a:pt x="241" y="73"/>
                  </a:cubicBezTo>
                  <a:cubicBezTo>
                    <a:pt x="240" y="72"/>
                    <a:pt x="238" y="72"/>
                    <a:pt x="237" y="72"/>
                  </a:cubicBezTo>
                  <a:cubicBezTo>
                    <a:pt x="235" y="73"/>
                    <a:pt x="227" y="75"/>
                    <a:pt x="221" y="78"/>
                  </a:cubicBezTo>
                  <a:cubicBezTo>
                    <a:pt x="219" y="76"/>
                    <a:pt x="218" y="73"/>
                    <a:pt x="217" y="71"/>
                  </a:cubicBezTo>
                  <a:cubicBezTo>
                    <a:pt x="222" y="67"/>
                    <a:pt x="228" y="61"/>
                    <a:pt x="230" y="60"/>
                  </a:cubicBezTo>
                  <a:cubicBezTo>
                    <a:pt x="231" y="59"/>
                    <a:pt x="231" y="58"/>
                    <a:pt x="231" y="56"/>
                  </a:cubicBezTo>
                  <a:cubicBezTo>
                    <a:pt x="232" y="55"/>
                    <a:pt x="231" y="54"/>
                    <a:pt x="230" y="52"/>
                  </a:cubicBezTo>
                  <a:cubicBezTo>
                    <a:pt x="229" y="51"/>
                    <a:pt x="228" y="50"/>
                    <a:pt x="227" y="50"/>
                  </a:cubicBezTo>
                  <a:cubicBezTo>
                    <a:pt x="226" y="50"/>
                    <a:pt x="224" y="50"/>
                    <a:pt x="223" y="51"/>
                  </a:cubicBezTo>
                  <a:cubicBezTo>
                    <a:pt x="221" y="52"/>
                    <a:pt x="214" y="56"/>
                    <a:pt x="208" y="59"/>
                  </a:cubicBezTo>
                  <a:cubicBezTo>
                    <a:pt x="207" y="58"/>
                    <a:pt x="205" y="56"/>
                    <a:pt x="203" y="54"/>
                  </a:cubicBezTo>
                  <a:cubicBezTo>
                    <a:pt x="208" y="48"/>
                    <a:pt x="212" y="41"/>
                    <a:pt x="213" y="40"/>
                  </a:cubicBezTo>
                  <a:cubicBezTo>
                    <a:pt x="214" y="39"/>
                    <a:pt x="215" y="38"/>
                    <a:pt x="214" y="36"/>
                  </a:cubicBezTo>
                  <a:cubicBezTo>
                    <a:pt x="214" y="35"/>
                    <a:pt x="214" y="34"/>
                    <a:pt x="212" y="33"/>
                  </a:cubicBezTo>
                  <a:cubicBezTo>
                    <a:pt x="211" y="32"/>
                    <a:pt x="210" y="31"/>
                    <a:pt x="209" y="31"/>
                  </a:cubicBezTo>
                  <a:cubicBezTo>
                    <a:pt x="207" y="31"/>
                    <a:pt x="206" y="31"/>
                    <a:pt x="205" y="32"/>
                  </a:cubicBezTo>
                  <a:cubicBezTo>
                    <a:pt x="204" y="34"/>
                    <a:pt x="198" y="39"/>
                    <a:pt x="192" y="44"/>
                  </a:cubicBezTo>
                  <a:cubicBezTo>
                    <a:pt x="190" y="43"/>
                    <a:pt x="188" y="41"/>
                    <a:pt x="186" y="40"/>
                  </a:cubicBezTo>
                  <a:cubicBezTo>
                    <a:pt x="189" y="33"/>
                    <a:pt x="193" y="26"/>
                    <a:pt x="193" y="24"/>
                  </a:cubicBezTo>
                  <a:cubicBezTo>
                    <a:pt x="194" y="23"/>
                    <a:pt x="194" y="21"/>
                    <a:pt x="194" y="20"/>
                  </a:cubicBezTo>
                  <a:cubicBezTo>
                    <a:pt x="193" y="19"/>
                    <a:pt x="192" y="18"/>
                    <a:pt x="191" y="17"/>
                  </a:cubicBezTo>
                  <a:cubicBezTo>
                    <a:pt x="190" y="16"/>
                    <a:pt x="188" y="16"/>
                    <a:pt x="187" y="16"/>
                  </a:cubicBezTo>
                  <a:cubicBezTo>
                    <a:pt x="186" y="16"/>
                    <a:pt x="184" y="17"/>
                    <a:pt x="183" y="18"/>
                  </a:cubicBezTo>
                  <a:cubicBezTo>
                    <a:pt x="182" y="20"/>
                    <a:pt x="178" y="26"/>
                    <a:pt x="174" y="32"/>
                  </a:cubicBezTo>
                  <a:cubicBezTo>
                    <a:pt x="171" y="31"/>
                    <a:pt x="169" y="30"/>
                    <a:pt x="167" y="29"/>
                  </a:cubicBezTo>
                  <a:cubicBezTo>
                    <a:pt x="168" y="22"/>
                    <a:pt x="170" y="14"/>
                    <a:pt x="171" y="13"/>
                  </a:cubicBezTo>
                  <a:cubicBezTo>
                    <a:pt x="171" y="11"/>
                    <a:pt x="171" y="10"/>
                    <a:pt x="170" y="9"/>
                  </a:cubicBezTo>
                  <a:cubicBezTo>
                    <a:pt x="169" y="7"/>
                    <a:pt x="168" y="6"/>
                    <a:pt x="167" y="6"/>
                  </a:cubicBezTo>
                  <a:cubicBezTo>
                    <a:pt x="165" y="6"/>
                    <a:pt x="164" y="6"/>
                    <a:pt x="163" y="6"/>
                  </a:cubicBezTo>
                  <a:cubicBezTo>
                    <a:pt x="161" y="7"/>
                    <a:pt x="160" y="8"/>
                    <a:pt x="160" y="9"/>
                  </a:cubicBezTo>
                  <a:cubicBezTo>
                    <a:pt x="159" y="11"/>
                    <a:pt x="156" y="18"/>
                    <a:pt x="153" y="25"/>
                  </a:cubicBezTo>
                  <a:cubicBezTo>
                    <a:pt x="150" y="24"/>
                    <a:pt x="148" y="24"/>
                    <a:pt x="146" y="23"/>
                  </a:cubicBezTo>
                  <a:cubicBezTo>
                    <a:pt x="146" y="16"/>
                    <a:pt x="146" y="8"/>
                    <a:pt x="146" y="6"/>
                  </a:cubicBezTo>
                  <a:cubicBezTo>
                    <a:pt x="146" y="5"/>
                    <a:pt x="145" y="3"/>
                    <a:pt x="144" y="2"/>
                  </a:cubicBezTo>
                  <a:cubicBezTo>
                    <a:pt x="143" y="1"/>
                    <a:pt x="142" y="1"/>
                    <a:pt x="141" y="0"/>
                  </a:cubicBezTo>
                  <a:cubicBezTo>
                    <a:pt x="139" y="0"/>
                    <a:pt x="138" y="1"/>
                    <a:pt x="137" y="1"/>
                  </a:cubicBezTo>
                  <a:cubicBezTo>
                    <a:pt x="135" y="2"/>
                    <a:pt x="135" y="3"/>
                    <a:pt x="134" y="5"/>
                  </a:cubicBezTo>
                  <a:cubicBezTo>
                    <a:pt x="134" y="6"/>
                    <a:pt x="132" y="14"/>
                    <a:pt x="131" y="22"/>
                  </a:cubicBezTo>
                  <a:cubicBezTo>
                    <a:pt x="130" y="22"/>
                    <a:pt x="128" y="22"/>
                    <a:pt x="127" y="22"/>
                  </a:cubicBezTo>
                  <a:cubicBezTo>
                    <a:pt x="126" y="22"/>
                    <a:pt x="125" y="22"/>
                    <a:pt x="124" y="22"/>
                  </a:cubicBezTo>
                  <a:cubicBezTo>
                    <a:pt x="122" y="14"/>
                    <a:pt x="120" y="6"/>
                    <a:pt x="120" y="5"/>
                  </a:cubicBezTo>
                  <a:cubicBezTo>
                    <a:pt x="120" y="3"/>
                    <a:pt x="119" y="2"/>
                    <a:pt x="118" y="1"/>
                  </a:cubicBezTo>
                  <a:cubicBezTo>
                    <a:pt x="117" y="1"/>
                    <a:pt x="115" y="0"/>
                    <a:pt x="114" y="0"/>
                  </a:cubicBezTo>
                  <a:cubicBezTo>
                    <a:pt x="112" y="1"/>
                    <a:pt x="111" y="1"/>
                    <a:pt x="110" y="2"/>
                  </a:cubicBezTo>
                  <a:cubicBezTo>
                    <a:pt x="109" y="3"/>
                    <a:pt x="109" y="5"/>
                    <a:pt x="109" y="6"/>
                  </a:cubicBezTo>
                  <a:cubicBezTo>
                    <a:pt x="109" y="8"/>
                    <a:pt x="109" y="16"/>
                    <a:pt x="109" y="23"/>
                  </a:cubicBezTo>
                  <a:cubicBezTo>
                    <a:pt x="106" y="24"/>
                    <a:pt x="104" y="24"/>
                    <a:pt x="102" y="25"/>
                  </a:cubicBezTo>
                  <a:cubicBezTo>
                    <a:pt x="99" y="18"/>
                    <a:pt x="95" y="11"/>
                    <a:pt x="95" y="9"/>
                  </a:cubicBezTo>
                  <a:cubicBezTo>
                    <a:pt x="94" y="8"/>
                    <a:pt x="93" y="7"/>
                    <a:pt x="92" y="6"/>
                  </a:cubicBezTo>
                  <a:cubicBezTo>
                    <a:pt x="91" y="6"/>
                    <a:pt x="89" y="6"/>
                    <a:pt x="88" y="6"/>
                  </a:cubicBezTo>
                  <a:cubicBezTo>
                    <a:pt x="86" y="6"/>
                    <a:pt x="85" y="7"/>
                    <a:pt x="85" y="9"/>
                  </a:cubicBezTo>
                  <a:cubicBezTo>
                    <a:pt x="84" y="10"/>
                    <a:pt x="84" y="11"/>
                    <a:pt x="84" y="13"/>
                  </a:cubicBezTo>
                  <a:cubicBezTo>
                    <a:pt x="84" y="14"/>
                    <a:pt x="86" y="22"/>
                    <a:pt x="88" y="29"/>
                  </a:cubicBezTo>
                  <a:cubicBezTo>
                    <a:pt x="85" y="30"/>
                    <a:pt x="83" y="31"/>
                    <a:pt x="81" y="32"/>
                  </a:cubicBezTo>
                  <a:cubicBezTo>
                    <a:pt x="77" y="26"/>
                    <a:pt x="72" y="20"/>
                    <a:pt x="71" y="18"/>
                  </a:cubicBezTo>
                  <a:cubicBezTo>
                    <a:pt x="70" y="17"/>
                    <a:pt x="69" y="16"/>
                    <a:pt x="68" y="16"/>
                  </a:cubicBezTo>
                  <a:cubicBezTo>
                    <a:pt x="66" y="16"/>
                    <a:pt x="65" y="16"/>
                    <a:pt x="63" y="17"/>
                  </a:cubicBezTo>
                  <a:cubicBezTo>
                    <a:pt x="62" y="18"/>
                    <a:pt x="61" y="19"/>
                    <a:pt x="61" y="20"/>
                  </a:cubicBezTo>
                  <a:cubicBezTo>
                    <a:pt x="60" y="21"/>
                    <a:pt x="60" y="23"/>
                    <a:pt x="61" y="24"/>
                  </a:cubicBezTo>
                  <a:cubicBezTo>
                    <a:pt x="62" y="26"/>
                    <a:pt x="65" y="33"/>
                    <a:pt x="68" y="40"/>
                  </a:cubicBezTo>
                  <a:cubicBezTo>
                    <a:pt x="66" y="41"/>
                    <a:pt x="64" y="43"/>
                    <a:pt x="62" y="44"/>
                  </a:cubicBezTo>
                  <a:cubicBezTo>
                    <a:pt x="57" y="39"/>
                    <a:pt x="51" y="34"/>
                    <a:pt x="50" y="32"/>
                  </a:cubicBezTo>
                  <a:cubicBezTo>
                    <a:pt x="48" y="31"/>
                    <a:pt x="47" y="31"/>
                    <a:pt x="46" y="31"/>
                  </a:cubicBezTo>
                  <a:cubicBezTo>
                    <a:pt x="44" y="31"/>
                    <a:pt x="43" y="32"/>
                    <a:pt x="42" y="33"/>
                  </a:cubicBezTo>
                  <a:cubicBezTo>
                    <a:pt x="41" y="34"/>
                    <a:pt x="40" y="35"/>
                    <a:pt x="40" y="36"/>
                  </a:cubicBezTo>
                  <a:cubicBezTo>
                    <a:pt x="40" y="38"/>
                    <a:pt x="40" y="39"/>
                    <a:pt x="41" y="40"/>
                  </a:cubicBezTo>
                  <a:cubicBezTo>
                    <a:pt x="42" y="41"/>
                    <a:pt x="47" y="48"/>
                    <a:pt x="51" y="54"/>
                  </a:cubicBezTo>
                  <a:cubicBezTo>
                    <a:pt x="49" y="56"/>
                    <a:pt x="48" y="58"/>
                    <a:pt x="46" y="59"/>
                  </a:cubicBezTo>
                  <a:cubicBezTo>
                    <a:pt x="40" y="56"/>
                    <a:pt x="33" y="52"/>
                    <a:pt x="32" y="51"/>
                  </a:cubicBezTo>
                  <a:cubicBezTo>
                    <a:pt x="30" y="50"/>
                    <a:pt x="29" y="50"/>
                    <a:pt x="27" y="50"/>
                  </a:cubicBezTo>
                  <a:cubicBezTo>
                    <a:pt x="26" y="50"/>
                    <a:pt x="25" y="51"/>
                    <a:pt x="24" y="52"/>
                  </a:cubicBezTo>
                  <a:cubicBezTo>
                    <a:pt x="23" y="54"/>
                    <a:pt x="23" y="55"/>
                    <a:pt x="23" y="56"/>
                  </a:cubicBezTo>
                  <a:cubicBezTo>
                    <a:pt x="23" y="58"/>
                    <a:pt x="24" y="59"/>
                    <a:pt x="25" y="60"/>
                  </a:cubicBezTo>
                  <a:cubicBezTo>
                    <a:pt x="26" y="61"/>
                    <a:pt x="32" y="67"/>
                    <a:pt x="38" y="71"/>
                  </a:cubicBezTo>
                  <a:cubicBezTo>
                    <a:pt x="36" y="73"/>
                    <a:pt x="35" y="76"/>
                    <a:pt x="34" y="78"/>
                  </a:cubicBezTo>
                  <a:cubicBezTo>
                    <a:pt x="27" y="75"/>
                    <a:pt x="19" y="73"/>
                    <a:pt x="18" y="72"/>
                  </a:cubicBezTo>
                  <a:cubicBezTo>
                    <a:pt x="16" y="72"/>
                    <a:pt x="15" y="72"/>
                    <a:pt x="14" y="73"/>
                  </a:cubicBezTo>
                  <a:cubicBezTo>
                    <a:pt x="12" y="73"/>
                    <a:pt x="11" y="74"/>
                    <a:pt x="11" y="76"/>
                  </a:cubicBezTo>
                  <a:cubicBezTo>
                    <a:pt x="10" y="77"/>
                    <a:pt x="10" y="78"/>
                    <a:pt x="11" y="80"/>
                  </a:cubicBezTo>
                  <a:cubicBezTo>
                    <a:pt x="11" y="81"/>
                    <a:pt x="12" y="82"/>
                    <a:pt x="13" y="83"/>
                  </a:cubicBezTo>
                  <a:cubicBezTo>
                    <a:pt x="14" y="84"/>
                    <a:pt x="22" y="88"/>
                    <a:pt x="28" y="91"/>
                  </a:cubicBezTo>
                  <a:cubicBezTo>
                    <a:pt x="27" y="94"/>
                    <a:pt x="26" y="96"/>
                    <a:pt x="26" y="98"/>
                  </a:cubicBezTo>
                  <a:cubicBezTo>
                    <a:pt x="18" y="97"/>
                    <a:pt x="10" y="96"/>
                    <a:pt x="9" y="96"/>
                  </a:cubicBezTo>
                  <a:cubicBezTo>
                    <a:pt x="7" y="96"/>
                    <a:pt x="6" y="97"/>
                    <a:pt x="5" y="97"/>
                  </a:cubicBezTo>
                  <a:cubicBezTo>
                    <a:pt x="4" y="98"/>
                    <a:pt x="3" y="99"/>
                    <a:pt x="3" y="101"/>
                  </a:cubicBezTo>
                  <a:cubicBezTo>
                    <a:pt x="2" y="102"/>
                    <a:pt x="2" y="104"/>
                    <a:pt x="3" y="105"/>
                  </a:cubicBezTo>
                  <a:cubicBezTo>
                    <a:pt x="4" y="106"/>
                    <a:pt x="5" y="107"/>
                    <a:pt x="6" y="108"/>
                  </a:cubicBezTo>
                  <a:cubicBezTo>
                    <a:pt x="8" y="108"/>
                    <a:pt x="16" y="111"/>
                    <a:pt x="23" y="113"/>
                  </a:cubicBezTo>
                  <a:cubicBezTo>
                    <a:pt x="22" y="115"/>
                    <a:pt x="22" y="118"/>
                    <a:pt x="22" y="120"/>
                  </a:cubicBezTo>
                  <a:cubicBezTo>
                    <a:pt x="15" y="121"/>
                    <a:pt x="6" y="122"/>
                    <a:pt x="5" y="122"/>
                  </a:cubicBezTo>
                  <a:cubicBezTo>
                    <a:pt x="3" y="122"/>
                    <a:pt x="2" y="123"/>
                    <a:pt x="1" y="124"/>
                  </a:cubicBezTo>
                  <a:cubicBezTo>
                    <a:pt x="0" y="125"/>
                    <a:pt x="0" y="126"/>
                    <a:pt x="0" y="127"/>
                  </a:cubicBezTo>
                  <a:cubicBezTo>
                    <a:pt x="0" y="129"/>
                    <a:pt x="0" y="130"/>
                    <a:pt x="1" y="131"/>
                  </a:cubicBezTo>
                  <a:cubicBezTo>
                    <a:pt x="2" y="132"/>
                    <a:pt x="3" y="133"/>
                    <a:pt x="5" y="133"/>
                  </a:cubicBezTo>
                  <a:cubicBezTo>
                    <a:pt x="6" y="133"/>
                    <a:pt x="15" y="134"/>
                    <a:pt x="22" y="135"/>
                  </a:cubicBezTo>
                  <a:cubicBezTo>
                    <a:pt x="22" y="137"/>
                    <a:pt x="22" y="140"/>
                    <a:pt x="23" y="142"/>
                  </a:cubicBezTo>
                  <a:cubicBezTo>
                    <a:pt x="16" y="144"/>
                    <a:pt x="8" y="147"/>
                    <a:pt x="6" y="147"/>
                  </a:cubicBezTo>
                  <a:cubicBezTo>
                    <a:pt x="5" y="148"/>
                    <a:pt x="4" y="149"/>
                    <a:pt x="3" y="150"/>
                  </a:cubicBezTo>
                  <a:cubicBezTo>
                    <a:pt x="2" y="151"/>
                    <a:pt x="2" y="153"/>
                    <a:pt x="3" y="154"/>
                  </a:cubicBezTo>
                  <a:cubicBezTo>
                    <a:pt x="3" y="155"/>
                    <a:pt x="4" y="157"/>
                    <a:pt x="5" y="157"/>
                  </a:cubicBezTo>
                  <a:cubicBezTo>
                    <a:pt x="6" y="158"/>
                    <a:pt x="7" y="159"/>
                    <a:pt x="9" y="159"/>
                  </a:cubicBezTo>
                  <a:cubicBezTo>
                    <a:pt x="10" y="158"/>
                    <a:pt x="18" y="157"/>
                    <a:pt x="26" y="157"/>
                  </a:cubicBezTo>
                  <a:cubicBezTo>
                    <a:pt x="26" y="159"/>
                    <a:pt x="27" y="161"/>
                    <a:pt x="28" y="164"/>
                  </a:cubicBezTo>
                  <a:cubicBezTo>
                    <a:pt x="22" y="167"/>
                    <a:pt x="14" y="171"/>
                    <a:pt x="13" y="172"/>
                  </a:cubicBezTo>
                  <a:cubicBezTo>
                    <a:pt x="12" y="173"/>
                    <a:pt x="11" y="174"/>
                    <a:pt x="11" y="175"/>
                  </a:cubicBezTo>
                  <a:cubicBezTo>
                    <a:pt x="10" y="177"/>
                    <a:pt x="10" y="178"/>
                    <a:pt x="11" y="179"/>
                  </a:cubicBezTo>
                  <a:cubicBezTo>
                    <a:pt x="11" y="181"/>
                    <a:pt x="12" y="182"/>
                    <a:pt x="14" y="182"/>
                  </a:cubicBezTo>
                  <a:cubicBezTo>
                    <a:pt x="15" y="183"/>
                    <a:pt x="16" y="183"/>
                    <a:pt x="18" y="183"/>
                  </a:cubicBezTo>
                  <a:cubicBezTo>
                    <a:pt x="19" y="182"/>
                    <a:pt x="27" y="179"/>
                    <a:pt x="34" y="177"/>
                  </a:cubicBezTo>
                  <a:cubicBezTo>
                    <a:pt x="35" y="179"/>
                    <a:pt x="36" y="181"/>
                    <a:pt x="38" y="184"/>
                  </a:cubicBezTo>
                  <a:cubicBezTo>
                    <a:pt x="32" y="188"/>
                    <a:pt x="26" y="194"/>
                    <a:pt x="25" y="195"/>
                  </a:cubicBezTo>
                  <a:cubicBezTo>
                    <a:pt x="24" y="196"/>
                    <a:pt x="23" y="197"/>
                    <a:pt x="23" y="199"/>
                  </a:cubicBezTo>
                  <a:cubicBezTo>
                    <a:pt x="23" y="200"/>
                    <a:pt x="23" y="201"/>
                    <a:pt x="24" y="202"/>
                  </a:cubicBezTo>
                  <a:cubicBezTo>
                    <a:pt x="25" y="204"/>
                    <a:pt x="26" y="204"/>
                    <a:pt x="27" y="205"/>
                  </a:cubicBezTo>
                  <a:cubicBezTo>
                    <a:pt x="29" y="205"/>
                    <a:pt x="30" y="205"/>
                    <a:pt x="32" y="204"/>
                  </a:cubicBezTo>
                  <a:cubicBezTo>
                    <a:pt x="33" y="203"/>
                    <a:pt x="40" y="199"/>
                    <a:pt x="46" y="195"/>
                  </a:cubicBezTo>
                  <a:cubicBezTo>
                    <a:pt x="48" y="197"/>
                    <a:pt x="49" y="199"/>
                    <a:pt x="51" y="201"/>
                  </a:cubicBezTo>
                  <a:cubicBezTo>
                    <a:pt x="47" y="207"/>
                    <a:pt x="42" y="213"/>
                    <a:pt x="41" y="215"/>
                  </a:cubicBezTo>
                  <a:cubicBezTo>
                    <a:pt x="40" y="216"/>
                    <a:pt x="40" y="217"/>
                    <a:pt x="40" y="219"/>
                  </a:cubicBezTo>
                  <a:cubicBezTo>
                    <a:pt x="40" y="220"/>
                    <a:pt x="41" y="221"/>
                    <a:pt x="42" y="222"/>
                  </a:cubicBezTo>
                  <a:cubicBezTo>
                    <a:pt x="43" y="223"/>
                    <a:pt x="44" y="224"/>
                    <a:pt x="46" y="224"/>
                  </a:cubicBezTo>
                  <a:cubicBezTo>
                    <a:pt x="47" y="224"/>
                    <a:pt x="48" y="223"/>
                    <a:pt x="50" y="222"/>
                  </a:cubicBezTo>
                  <a:cubicBezTo>
                    <a:pt x="51" y="221"/>
                    <a:pt x="57" y="216"/>
                    <a:pt x="62" y="211"/>
                  </a:cubicBezTo>
                  <a:cubicBezTo>
                    <a:pt x="64" y="212"/>
                    <a:pt x="66" y="214"/>
                    <a:pt x="68" y="215"/>
                  </a:cubicBezTo>
                  <a:cubicBezTo>
                    <a:pt x="65" y="222"/>
                    <a:pt x="62" y="229"/>
                    <a:pt x="61" y="231"/>
                  </a:cubicBezTo>
                  <a:cubicBezTo>
                    <a:pt x="60" y="232"/>
                    <a:pt x="60" y="234"/>
                    <a:pt x="61" y="235"/>
                  </a:cubicBezTo>
                  <a:cubicBezTo>
                    <a:pt x="61" y="236"/>
                    <a:pt x="62" y="237"/>
                    <a:pt x="63" y="238"/>
                  </a:cubicBezTo>
                  <a:cubicBezTo>
                    <a:pt x="65" y="239"/>
                    <a:pt x="66" y="239"/>
                    <a:pt x="68" y="239"/>
                  </a:cubicBezTo>
                  <a:cubicBezTo>
                    <a:pt x="69" y="238"/>
                    <a:pt x="70" y="238"/>
                    <a:pt x="71" y="237"/>
                  </a:cubicBezTo>
                  <a:cubicBezTo>
                    <a:pt x="72" y="235"/>
                    <a:pt x="77" y="229"/>
                    <a:pt x="81" y="223"/>
                  </a:cubicBezTo>
                  <a:cubicBezTo>
                    <a:pt x="83" y="224"/>
                    <a:pt x="85" y="225"/>
                    <a:pt x="88" y="226"/>
                  </a:cubicBezTo>
                  <a:cubicBezTo>
                    <a:pt x="86" y="233"/>
                    <a:pt x="84" y="241"/>
                    <a:pt x="84" y="242"/>
                  </a:cubicBezTo>
                  <a:cubicBezTo>
                    <a:pt x="84" y="244"/>
                    <a:pt x="84" y="245"/>
                    <a:pt x="85" y="246"/>
                  </a:cubicBezTo>
                  <a:cubicBezTo>
                    <a:pt x="85" y="247"/>
                    <a:pt x="86" y="248"/>
                    <a:pt x="88" y="249"/>
                  </a:cubicBezTo>
                  <a:cubicBezTo>
                    <a:pt x="89" y="249"/>
                    <a:pt x="91" y="249"/>
                    <a:pt x="92" y="249"/>
                  </a:cubicBezTo>
                  <a:cubicBezTo>
                    <a:pt x="93" y="248"/>
                    <a:pt x="94" y="247"/>
                    <a:pt x="95" y="246"/>
                  </a:cubicBezTo>
                  <a:cubicBezTo>
                    <a:pt x="95" y="244"/>
                    <a:pt x="99" y="237"/>
                    <a:pt x="102" y="230"/>
                  </a:cubicBezTo>
                  <a:cubicBezTo>
                    <a:pt x="104" y="231"/>
                    <a:pt x="106" y="231"/>
                    <a:pt x="109" y="232"/>
                  </a:cubicBezTo>
                  <a:cubicBezTo>
                    <a:pt x="109" y="239"/>
                    <a:pt x="109" y="247"/>
                    <a:pt x="109" y="249"/>
                  </a:cubicBezTo>
                  <a:cubicBezTo>
                    <a:pt x="109" y="250"/>
                    <a:pt x="109" y="252"/>
                    <a:pt x="110" y="253"/>
                  </a:cubicBezTo>
                  <a:cubicBezTo>
                    <a:pt x="111" y="254"/>
                    <a:pt x="112" y="254"/>
                    <a:pt x="114" y="254"/>
                  </a:cubicBezTo>
                  <a:cubicBezTo>
                    <a:pt x="115" y="255"/>
                    <a:pt x="117" y="254"/>
                    <a:pt x="118" y="253"/>
                  </a:cubicBezTo>
                  <a:cubicBezTo>
                    <a:pt x="119" y="253"/>
                    <a:pt x="120" y="251"/>
                    <a:pt x="120" y="250"/>
                  </a:cubicBezTo>
                  <a:cubicBezTo>
                    <a:pt x="120" y="248"/>
                    <a:pt x="122" y="240"/>
                    <a:pt x="124" y="233"/>
                  </a:cubicBezTo>
                  <a:cubicBezTo>
                    <a:pt x="125" y="233"/>
                    <a:pt x="126" y="233"/>
                    <a:pt x="127" y="233"/>
                  </a:cubicBezTo>
                  <a:cubicBezTo>
                    <a:pt x="128" y="233"/>
                    <a:pt x="130" y="233"/>
                    <a:pt x="131" y="233"/>
                  </a:cubicBezTo>
                  <a:cubicBezTo>
                    <a:pt x="132" y="240"/>
                    <a:pt x="134" y="248"/>
                    <a:pt x="134" y="250"/>
                  </a:cubicBezTo>
                  <a:cubicBezTo>
                    <a:pt x="135" y="251"/>
                    <a:pt x="135" y="253"/>
                    <a:pt x="137" y="253"/>
                  </a:cubicBezTo>
                  <a:cubicBezTo>
                    <a:pt x="138" y="254"/>
                    <a:pt x="139" y="255"/>
                    <a:pt x="141" y="254"/>
                  </a:cubicBezTo>
                  <a:cubicBezTo>
                    <a:pt x="142" y="254"/>
                    <a:pt x="143" y="254"/>
                    <a:pt x="144" y="253"/>
                  </a:cubicBezTo>
                  <a:cubicBezTo>
                    <a:pt x="145" y="252"/>
                    <a:pt x="146" y="250"/>
                    <a:pt x="146" y="249"/>
                  </a:cubicBezTo>
                  <a:cubicBezTo>
                    <a:pt x="146" y="247"/>
                    <a:pt x="146" y="239"/>
                    <a:pt x="146" y="232"/>
                  </a:cubicBezTo>
                  <a:cubicBezTo>
                    <a:pt x="148" y="231"/>
                    <a:pt x="150" y="231"/>
                    <a:pt x="153" y="230"/>
                  </a:cubicBezTo>
                  <a:cubicBezTo>
                    <a:pt x="156" y="237"/>
                    <a:pt x="159" y="244"/>
                    <a:pt x="160" y="246"/>
                  </a:cubicBezTo>
                  <a:cubicBezTo>
                    <a:pt x="160" y="247"/>
                    <a:pt x="161" y="248"/>
                    <a:pt x="163" y="249"/>
                  </a:cubicBezTo>
                  <a:cubicBezTo>
                    <a:pt x="164" y="249"/>
                    <a:pt x="165" y="249"/>
                    <a:pt x="167" y="249"/>
                  </a:cubicBezTo>
                  <a:cubicBezTo>
                    <a:pt x="168" y="248"/>
                    <a:pt x="169" y="247"/>
                    <a:pt x="170" y="246"/>
                  </a:cubicBezTo>
                  <a:cubicBezTo>
                    <a:pt x="171" y="245"/>
                    <a:pt x="171" y="244"/>
                    <a:pt x="171" y="242"/>
                  </a:cubicBezTo>
                  <a:cubicBezTo>
                    <a:pt x="170" y="241"/>
                    <a:pt x="168" y="233"/>
                    <a:pt x="167" y="226"/>
                  </a:cubicBezTo>
                  <a:cubicBezTo>
                    <a:pt x="169" y="225"/>
                    <a:pt x="171" y="224"/>
                    <a:pt x="174" y="223"/>
                  </a:cubicBezTo>
                  <a:cubicBezTo>
                    <a:pt x="178" y="229"/>
                    <a:pt x="182" y="235"/>
                    <a:pt x="183" y="237"/>
                  </a:cubicBezTo>
                  <a:cubicBezTo>
                    <a:pt x="184" y="238"/>
                    <a:pt x="186" y="238"/>
                    <a:pt x="187" y="239"/>
                  </a:cubicBezTo>
                  <a:cubicBezTo>
                    <a:pt x="188" y="239"/>
                    <a:pt x="190" y="239"/>
                    <a:pt x="191" y="238"/>
                  </a:cubicBezTo>
                  <a:cubicBezTo>
                    <a:pt x="192" y="237"/>
                    <a:pt x="193" y="236"/>
                    <a:pt x="194" y="235"/>
                  </a:cubicBezTo>
                  <a:cubicBezTo>
                    <a:pt x="194" y="234"/>
                    <a:pt x="194" y="232"/>
                    <a:pt x="193" y="231"/>
                  </a:cubicBezTo>
                  <a:cubicBezTo>
                    <a:pt x="193" y="229"/>
                    <a:pt x="189" y="222"/>
                    <a:pt x="186" y="215"/>
                  </a:cubicBezTo>
                  <a:cubicBezTo>
                    <a:pt x="188" y="214"/>
                    <a:pt x="190" y="212"/>
                    <a:pt x="192" y="211"/>
                  </a:cubicBezTo>
                  <a:cubicBezTo>
                    <a:pt x="198" y="216"/>
                    <a:pt x="204" y="221"/>
                    <a:pt x="205" y="222"/>
                  </a:cubicBezTo>
                  <a:cubicBezTo>
                    <a:pt x="206" y="223"/>
                    <a:pt x="207" y="224"/>
                    <a:pt x="209" y="224"/>
                  </a:cubicBezTo>
                  <a:cubicBezTo>
                    <a:pt x="210" y="224"/>
                    <a:pt x="211" y="223"/>
                    <a:pt x="212" y="222"/>
                  </a:cubicBezTo>
                  <a:cubicBezTo>
                    <a:pt x="214" y="221"/>
                    <a:pt x="214" y="220"/>
                    <a:pt x="214" y="219"/>
                  </a:cubicBezTo>
                  <a:cubicBezTo>
                    <a:pt x="215" y="217"/>
                    <a:pt x="214" y="216"/>
                    <a:pt x="213" y="215"/>
                  </a:cubicBezTo>
                  <a:cubicBezTo>
                    <a:pt x="212" y="213"/>
                    <a:pt x="208" y="207"/>
                    <a:pt x="203" y="201"/>
                  </a:cubicBezTo>
                  <a:cubicBezTo>
                    <a:pt x="205" y="199"/>
                    <a:pt x="207" y="197"/>
                    <a:pt x="208" y="195"/>
                  </a:cubicBezTo>
                  <a:cubicBezTo>
                    <a:pt x="214" y="199"/>
                    <a:pt x="221" y="203"/>
                    <a:pt x="223" y="204"/>
                  </a:cubicBezTo>
                  <a:cubicBezTo>
                    <a:pt x="224" y="205"/>
                    <a:pt x="226" y="205"/>
                    <a:pt x="227" y="205"/>
                  </a:cubicBezTo>
                  <a:cubicBezTo>
                    <a:pt x="228" y="204"/>
                    <a:pt x="229" y="204"/>
                    <a:pt x="230" y="202"/>
                  </a:cubicBezTo>
                  <a:cubicBezTo>
                    <a:pt x="231" y="201"/>
                    <a:pt x="232" y="200"/>
                    <a:pt x="231" y="199"/>
                  </a:cubicBezTo>
                  <a:cubicBezTo>
                    <a:pt x="231" y="197"/>
                    <a:pt x="231" y="196"/>
                    <a:pt x="230" y="195"/>
                  </a:cubicBezTo>
                  <a:cubicBezTo>
                    <a:pt x="228" y="194"/>
                    <a:pt x="222" y="188"/>
                    <a:pt x="217" y="184"/>
                  </a:cubicBezTo>
                  <a:cubicBezTo>
                    <a:pt x="218" y="181"/>
                    <a:pt x="219" y="179"/>
                    <a:pt x="221" y="177"/>
                  </a:cubicBezTo>
                  <a:cubicBezTo>
                    <a:pt x="227" y="179"/>
                    <a:pt x="235" y="182"/>
                    <a:pt x="237" y="183"/>
                  </a:cubicBezTo>
                  <a:cubicBezTo>
                    <a:pt x="238" y="183"/>
                    <a:pt x="240" y="183"/>
                    <a:pt x="241" y="182"/>
                  </a:cubicBezTo>
                  <a:cubicBezTo>
                    <a:pt x="242" y="182"/>
                    <a:pt x="243" y="181"/>
                    <a:pt x="244" y="179"/>
                  </a:cubicBezTo>
                  <a:cubicBezTo>
                    <a:pt x="244" y="178"/>
                    <a:pt x="244" y="177"/>
                    <a:pt x="244" y="175"/>
                  </a:cubicBezTo>
                  <a:cubicBezTo>
                    <a:pt x="244" y="174"/>
                    <a:pt x="243" y="173"/>
                    <a:pt x="241" y="172"/>
                  </a:cubicBezTo>
                  <a:cubicBezTo>
                    <a:pt x="240" y="171"/>
                    <a:pt x="233" y="167"/>
                    <a:pt x="227" y="164"/>
                  </a:cubicBezTo>
                  <a:cubicBezTo>
                    <a:pt x="227" y="161"/>
                    <a:pt x="228" y="159"/>
                    <a:pt x="229" y="157"/>
                  </a:cubicBezTo>
                  <a:cubicBezTo>
                    <a:pt x="236" y="157"/>
                    <a:pt x="244" y="158"/>
                    <a:pt x="246" y="159"/>
                  </a:cubicBezTo>
                  <a:cubicBezTo>
                    <a:pt x="247" y="159"/>
                    <a:pt x="249" y="158"/>
                    <a:pt x="250" y="157"/>
                  </a:cubicBezTo>
                  <a:cubicBezTo>
                    <a:pt x="251" y="157"/>
                    <a:pt x="252" y="155"/>
                    <a:pt x="252" y="154"/>
                  </a:cubicBezTo>
                  <a:cubicBezTo>
                    <a:pt x="252" y="153"/>
                    <a:pt x="252" y="151"/>
                    <a:pt x="251" y="150"/>
                  </a:cubicBezTo>
                  <a:cubicBezTo>
                    <a:pt x="251" y="149"/>
                    <a:pt x="250" y="148"/>
                    <a:pt x="248" y="147"/>
                  </a:cubicBezTo>
                  <a:cubicBezTo>
                    <a:pt x="247" y="147"/>
                    <a:pt x="239" y="144"/>
                    <a:pt x="232" y="142"/>
                  </a:cubicBezTo>
                  <a:cubicBezTo>
                    <a:pt x="232" y="140"/>
                    <a:pt x="232" y="137"/>
                    <a:pt x="233" y="135"/>
                  </a:cubicBezTo>
                  <a:cubicBezTo>
                    <a:pt x="240" y="134"/>
                    <a:pt x="248" y="133"/>
                    <a:pt x="250" y="133"/>
                  </a:cubicBezTo>
                  <a:close/>
                  <a:moveTo>
                    <a:pt x="127" y="107"/>
                  </a:moveTo>
                  <a:cubicBezTo>
                    <a:pt x="139" y="107"/>
                    <a:pt x="148" y="116"/>
                    <a:pt x="148" y="127"/>
                  </a:cubicBezTo>
                  <a:cubicBezTo>
                    <a:pt x="148" y="139"/>
                    <a:pt x="139" y="148"/>
                    <a:pt x="127" y="148"/>
                  </a:cubicBezTo>
                  <a:cubicBezTo>
                    <a:pt x="116" y="148"/>
                    <a:pt x="106" y="139"/>
                    <a:pt x="106" y="127"/>
                  </a:cubicBezTo>
                  <a:cubicBezTo>
                    <a:pt x="106" y="116"/>
                    <a:pt x="116" y="107"/>
                    <a:pt x="127" y="107"/>
                  </a:cubicBezTo>
                  <a:close/>
                  <a:moveTo>
                    <a:pt x="43" y="127"/>
                  </a:moveTo>
                  <a:cubicBezTo>
                    <a:pt x="43" y="84"/>
                    <a:pt x="75" y="49"/>
                    <a:pt x="117" y="44"/>
                  </a:cubicBezTo>
                  <a:cubicBezTo>
                    <a:pt x="117" y="58"/>
                    <a:pt x="117" y="58"/>
                    <a:pt x="117" y="58"/>
                  </a:cubicBezTo>
                  <a:cubicBezTo>
                    <a:pt x="83" y="62"/>
                    <a:pt x="57" y="92"/>
                    <a:pt x="57" y="127"/>
                  </a:cubicBezTo>
                  <a:cubicBezTo>
                    <a:pt x="57" y="137"/>
                    <a:pt x="59" y="145"/>
                    <a:pt x="62" y="154"/>
                  </a:cubicBezTo>
                  <a:cubicBezTo>
                    <a:pt x="50" y="160"/>
                    <a:pt x="50" y="160"/>
                    <a:pt x="50" y="160"/>
                  </a:cubicBezTo>
                  <a:cubicBezTo>
                    <a:pt x="45" y="150"/>
                    <a:pt x="43" y="139"/>
                    <a:pt x="43" y="127"/>
                  </a:cubicBezTo>
                  <a:close/>
                  <a:moveTo>
                    <a:pt x="127" y="212"/>
                  </a:moveTo>
                  <a:cubicBezTo>
                    <a:pt x="99" y="212"/>
                    <a:pt x="75" y="198"/>
                    <a:pt x="59" y="178"/>
                  </a:cubicBezTo>
                  <a:cubicBezTo>
                    <a:pt x="72" y="171"/>
                    <a:pt x="72" y="171"/>
                    <a:pt x="72" y="171"/>
                  </a:cubicBezTo>
                  <a:cubicBezTo>
                    <a:pt x="84" y="187"/>
                    <a:pt x="105" y="198"/>
                    <a:pt x="127" y="198"/>
                  </a:cubicBezTo>
                  <a:cubicBezTo>
                    <a:pt x="150" y="198"/>
                    <a:pt x="170" y="187"/>
                    <a:pt x="183" y="171"/>
                  </a:cubicBezTo>
                  <a:cubicBezTo>
                    <a:pt x="195" y="178"/>
                    <a:pt x="195" y="178"/>
                    <a:pt x="195" y="178"/>
                  </a:cubicBezTo>
                  <a:cubicBezTo>
                    <a:pt x="179" y="198"/>
                    <a:pt x="155" y="212"/>
                    <a:pt x="127" y="212"/>
                  </a:cubicBezTo>
                  <a:close/>
                  <a:moveTo>
                    <a:pt x="205" y="161"/>
                  </a:moveTo>
                  <a:cubicBezTo>
                    <a:pt x="193" y="154"/>
                    <a:pt x="193" y="154"/>
                    <a:pt x="193" y="154"/>
                  </a:cubicBezTo>
                  <a:cubicBezTo>
                    <a:pt x="196" y="146"/>
                    <a:pt x="198" y="137"/>
                    <a:pt x="198" y="127"/>
                  </a:cubicBezTo>
                  <a:cubicBezTo>
                    <a:pt x="198" y="92"/>
                    <a:pt x="171" y="62"/>
                    <a:pt x="137" y="58"/>
                  </a:cubicBezTo>
                  <a:cubicBezTo>
                    <a:pt x="137" y="44"/>
                    <a:pt x="137" y="44"/>
                    <a:pt x="137" y="44"/>
                  </a:cubicBezTo>
                  <a:cubicBezTo>
                    <a:pt x="179" y="49"/>
                    <a:pt x="211" y="84"/>
                    <a:pt x="211" y="127"/>
                  </a:cubicBezTo>
                  <a:cubicBezTo>
                    <a:pt x="211" y="139"/>
                    <a:pt x="209" y="150"/>
                    <a:pt x="205" y="16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302" name="Google Shape;4302;p64"/>
            <p:cNvGrpSpPr/>
            <p:nvPr/>
          </p:nvGrpSpPr>
          <p:grpSpPr>
            <a:xfrm>
              <a:off x="6928941" y="2603410"/>
              <a:ext cx="656210" cy="652711"/>
              <a:chOff x="7150844" y="2597160"/>
              <a:chExt cx="523530" cy="520738"/>
            </a:xfrm>
          </p:grpSpPr>
          <p:sp>
            <p:nvSpPr>
              <p:cNvPr id="4303" name="Google Shape;4303;p64"/>
              <p:cNvSpPr/>
              <p:nvPr/>
            </p:nvSpPr>
            <p:spPr>
              <a:xfrm>
                <a:off x="7410515" y="2833098"/>
                <a:ext cx="27921" cy="47467"/>
              </a:xfrm>
              <a:custGeom>
                <a:avLst/>
                <a:gdLst/>
                <a:ahLst/>
                <a:cxnLst/>
                <a:rect l="l" t="t" r="r" b="b"/>
                <a:pathLst>
                  <a:path w="12" h="20" extrusionOk="0">
                    <a:moveTo>
                      <a:pt x="0" y="0"/>
                    </a:moveTo>
                    <a:cubicBezTo>
                      <a:pt x="4" y="20"/>
                      <a:pt x="4" y="20"/>
                      <a:pt x="4" y="20"/>
                    </a:cubicBezTo>
                    <a:cubicBezTo>
                      <a:pt x="9" y="18"/>
                      <a:pt x="12" y="14"/>
                      <a:pt x="11" y="9"/>
                    </a:cubicBezTo>
                    <a:cubicBezTo>
                      <a:pt x="10" y="3"/>
                      <a:pt x="5" y="0"/>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04" name="Google Shape;4304;p64"/>
              <p:cNvSpPr/>
              <p:nvPr/>
            </p:nvSpPr>
            <p:spPr>
              <a:xfrm>
                <a:off x="7386781" y="2835890"/>
                <a:ext cx="27921" cy="47467"/>
              </a:xfrm>
              <a:custGeom>
                <a:avLst/>
                <a:gdLst/>
                <a:ahLst/>
                <a:cxnLst/>
                <a:rect l="l" t="t" r="r" b="b"/>
                <a:pathLst>
                  <a:path w="12" h="20" extrusionOk="0">
                    <a:moveTo>
                      <a:pt x="1" y="11"/>
                    </a:moveTo>
                    <a:cubicBezTo>
                      <a:pt x="2" y="17"/>
                      <a:pt x="7" y="20"/>
                      <a:pt x="12" y="20"/>
                    </a:cubicBezTo>
                    <a:cubicBezTo>
                      <a:pt x="7" y="0"/>
                      <a:pt x="7" y="0"/>
                      <a:pt x="7" y="0"/>
                    </a:cubicBezTo>
                    <a:cubicBezTo>
                      <a:pt x="3" y="2"/>
                      <a:pt x="0" y="6"/>
                      <a:pt x="1" y="1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05" name="Google Shape;4305;p64"/>
              <p:cNvSpPr/>
              <p:nvPr/>
            </p:nvSpPr>
            <p:spPr>
              <a:xfrm>
                <a:off x="7150844" y="2597160"/>
                <a:ext cx="523530" cy="520738"/>
              </a:xfrm>
              <a:custGeom>
                <a:avLst/>
                <a:gdLst/>
                <a:ahLst/>
                <a:cxnLst/>
                <a:rect l="l" t="t" r="r" b="b"/>
                <a:pathLst>
                  <a:path w="222" h="221" extrusionOk="0">
                    <a:moveTo>
                      <a:pt x="217" y="115"/>
                    </a:moveTo>
                    <a:cubicBezTo>
                      <a:pt x="219" y="115"/>
                      <a:pt x="220" y="115"/>
                      <a:pt x="221" y="114"/>
                    </a:cubicBezTo>
                    <a:cubicBezTo>
                      <a:pt x="221" y="113"/>
                      <a:pt x="222" y="112"/>
                      <a:pt x="222" y="110"/>
                    </a:cubicBezTo>
                    <a:cubicBezTo>
                      <a:pt x="222" y="109"/>
                      <a:pt x="221" y="108"/>
                      <a:pt x="221" y="107"/>
                    </a:cubicBezTo>
                    <a:cubicBezTo>
                      <a:pt x="220" y="106"/>
                      <a:pt x="219" y="106"/>
                      <a:pt x="217" y="105"/>
                    </a:cubicBezTo>
                    <a:cubicBezTo>
                      <a:pt x="216" y="105"/>
                      <a:pt x="209" y="105"/>
                      <a:pt x="203" y="104"/>
                    </a:cubicBezTo>
                    <a:cubicBezTo>
                      <a:pt x="202" y="102"/>
                      <a:pt x="202" y="100"/>
                      <a:pt x="202" y="98"/>
                    </a:cubicBezTo>
                    <a:cubicBezTo>
                      <a:pt x="208" y="96"/>
                      <a:pt x="215" y="94"/>
                      <a:pt x="216" y="93"/>
                    </a:cubicBezTo>
                    <a:cubicBezTo>
                      <a:pt x="217" y="93"/>
                      <a:pt x="218" y="92"/>
                      <a:pt x="219" y="91"/>
                    </a:cubicBezTo>
                    <a:cubicBezTo>
                      <a:pt x="219" y="90"/>
                      <a:pt x="220" y="89"/>
                      <a:pt x="219" y="87"/>
                    </a:cubicBezTo>
                    <a:cubicBezTo>
                      <a:pt x="219" y="86"/>
                      <a:pt x="218" y="85"/>
                      <a:pt x="217" y="84"/>
                    </a:cubicBezTo>
                    <a:cubicBezTo>
                      <a:pt x="216" y="84"/>
                      <a:pt x="215" y="83"/>
                      <a:pt x="214" y="83"/>
                    </a:cubicBezTo>
                    <a:cubicBezTo>
                      <a:pt x="213" y="83"/>
                      <a:pt x="206" y="84"/>
                      <a:pt x="199" y="85"/>
                    </a:cubicBezTo>
                    <a:cubicBezTo>
                      <a:pt x="199" y="83"/>
                      <a:pt x="198" y="81"/>
                      <a:pt x="197" y="79"/>
                    </a:cubicBezTo>
                    <a:cubicBezTo>
                      <a:pt x="203" y="76"/>
                      <a:pt x="209" y="72"/>
                      <a:pt x="210" y="72"/>
                    </a:cubicBezTo>
                    <a:cubicBezTo>
                      <a:pt x="211" y="71"/>
                      <a:pt x="212" y="70"/>
                      <a:pt x="212" y="69"/>
                    </a:cubicBezTo>
                    <a:cubicBezTo>
                      <a:pt x="213" y="68"/>
                      <a:pt x="213" y="66"/>
                      <a:pt x="212" y="65"/>
                    </a:cubicBezTo>
                    <a:cubicBezTo>
                      <a:pt x="212" y="64"/>
                      <a:pt x="211" y="63"/>
                      <a:pt x="210" y="63"/>
                    </a:cubicBezTo>
                    <a:cubicBezTo>
                      <a:pt x="209" y="62"/>
                      <a:pt x="207" y="62"/>
                      <a:pt x="206" y="62"/>
                    </a:cubicBezTo>
                    <a:cubicBezTo>
                      <a:pt x="205" y="63"/>
                      <a:pt x="198" y="65"/>
                      <a:pt x="192" y="67"/>
                    </a:cubicBezTo>
                    <a:cubicBezTo>
                      <a:pt x="191" y="65"/>
                      <a:pt x="190" y="63"/>
                      <a:pt x="189" y="62"/>
                    </a:cubicBezTo>
                    <a:cubicBezTo>
                      <a:pt x="194" y="57"/>
                      <a:pt x="199" y="53"/>
                      <a:pt x="200" y="52"/>
                    </a:cubicBezTo>
                    <a:cubicBezTo>
                      <a:pt x="201" y="51"/>
                      <a:pt x="201" y="50"/>
                      <a:pt x="202" y="49"/>
                    </a:cubicBezTo>
                    <a:cubicBezTo>
                      <a:pt x="202" y="47"/>
                      <a:pt x="201" y="46"/>
                      <a:pt x="201" y="45"/>
                    </a:cubicBezTo>
                    <a:cubicBezTo>
                      <a:pt x="200" y="44"/>
                      <a:pt x="199" y="43"/>
                      <a:pt x="198" y="43"/>
                    </a:cubicBezTo>
                    <a:cubicBezTo>
                      <a:pt x="196" y="43"/>
                      <a:pt x="195" y="43"/>
                      <a:pt x="194" y="44"/>
                    </a:cubicBezTo>
                    <a:cubicBezTo>
                      <a:pt x="193" y="44"/>
                      <a:pt x="187" y="48"/>
                      <a:pt x="181" y="51"/>
                    </a:cubicBezTo>
                    <a:cubicBezTo>
                      <a:pt x="180" y="50"/>
                      <a:pt x="178" y="48"/>
                      <a:pt x="177" y="46"/>
                    </a:cubicBezTo>
                    <a:cubicBezTo>
                      <a:pt x="181" y="41"/>
                      <a:pt x="185" y="36"/>
                      <a:pt x="186" y="34"/>
                    </a:cubicBezTo>
                    <a:cubicBezTo>
                      <a:pt x="187" y="33"/>
                      <a:pt x="187" y="32"/>
                      <a:pt x="187" y="31"/>
                    </a:cubicBezTo>
                    <a:cubicBezTo>
                      <a:pt x="187" y="30"/>
                      <a:pt x="186" y="29"/>
                      <a:pt x="185" y="28"/>
                    </a:cubicBezTo>
                    <a:cubicBezTo>
                      <a:pt x="184" y="27"/>
                      <a:pt x="183" y="27"/>
                      <a:pt x="182" y="27"/>
                    </a:cubicBezTo>
                    <a:cubicBezTo>
                      <a:pt x="181" y="27"/>
                      <a:pt x="179" y="27"/>
                      <a:pt x="178" y="28"/>
                    </a:cubicBezTo>
                    <a:cubicBezTo>
                      <a:pt x="177" y="29"/>
                      <a:pt x="172" y="34"/>
                      <a:pt x="167" y="38"/>
                    </a:cubicBezTo>
                    <a:cubicBezTo>
                      <a:pt x="166" y="37"/>
                      <a:pt x="164" y="35"/>
                      <a:pt x="162" y="34"/>
                    </a:cubicBezTo>
                    <a:cubicBezTo>
                      <a:pt x="165" y="28"/>
                      <a:pt x="168" y="22"/>
                      <a:pt x="168" y="20"/>
                    </a:cubicBezTo>
                    <a:cubicBezTo>
                      <a:pt x="169" y="19"/>
                      <a:pt x="169" y="18"/>
                      <a:pt x="169" y="17"/>
                    </a:cubicBezTo>
                    <a:cubicBezTo>
                      <a:pt x="168" y="16"/>
                      <a:pt x="167" y="15"/>
                      <a:pt x="166" y="14"/>
                    </a:cubicBezTo>
                    <a:cubicBezTo>
                      <a:pt x="165" y="14"/>
                      <a:pt x="164" y="13"/>
                      <a:pt x="163" y="14"/>
                    </a:cubicBezTo>
                    <a:cubicBezTo>
                      <a:pt x="162" y="14"/>
                      <a:pt x="161" y="14"/>
                      <a:pt x="160" y="15"/>
                    </a:cubicBezTo>
                    <a:cubicBezTo>
                      <a:pt x="159" y="17"/>
                      <a:pt x="155" y="22"/>
                      <a:pt x="151" y="28"/>
                    </a:cubicBezTo>
                    <a:cubicBezTo>
                      <a:pt x="149" y="27"/>
                      <a:pt x="147" y="26"/>
                      <a:pt x="145" y="25"/>
                    </a:cubicBezTo>
                    <a:cubicBezTo>
                      <a:pt x="147" y="19"/>
                      <a:pt x="148" y="12"/>
                      <a:pt x="149" y="10"/>
                    </a:cubicBezTo>
                    <a:cubicBezTo>
                      <a:pt x="149" y="9"/>
                      <a:pt x="149" y="8"/>
                      <a:pt x="148" y="7"/>
                    </a:cubicBezTo>
                    <a:cubicBezTo>
                      <a:pt x="147" y="6"/>
                      <a:pt x="146" y="5"/>
                      <a:pt x="145" y="5"/>
                    </a:cubicBezTo>
                    <a:cubicBezTo>
                      <a:pt x="144" y="4"/>
                      <a:pt x="143" y="4"/>
                      <a:pt x="142" y="5"/>
                    </a:cubicBezTo>
                    <a:cubicBezTo>
                      <a:pt x="140" y="5"/>
                      <a:pt x="139" y="6"/>
                      <a:pt x="139" y="7"/>
                    </a:cubicBezTo>
                    <a:cubicBezTo>
                      <a:pt x="138" y="9"/>
                      <a:pt x="136" y="15"/>
                      <a:pt x="133" y="21"/>
                    </a:cubicBezTo>
                    <a:cubicBezTo>
                      <a:pt x="131" y="20"/>
                      <a:pt x="129" y="20"/>
                      <a:pt x="127" y="20"/>
                    </a:cubicBezTo>
                    <a:cubicBezTo>
                      <a:pt x="127" y="13"/>
                      <a:pt x="127" y="6"/>
                      <a:pt x="127" y="5"/>
                    </a:cubicBezTo>
                    <a:cubicBezTo>
                      <a:pt x="127" y="4"/>
                      <a:pt x="126" y="2"/>
                      <a:pt x="126" y="2"/>
                    </a:cubicBezTo>
                    <a:cubicBezTo>
                      <a:pt x="125" y="1"/>
                      <a:pt x="124" y="0"/>
                      <a:pt x="122" y="0"/>
                    </a:cubicBezTo>
                    <a:cubicBezTo>
                      <a:pt x="121" y="0"/>
                      <a:pt x="120" y="0"/>
                      <a:pt x="119" y="1"/>
                    </a:cubicBezTo>
                    <a:cubicBezTo>
                      <a:pt x="118" y="1"/>
                      <a:pt x="117" y="3"/>
                      <a:pt x="117" y="4"/>
                    </a:cubicBezTo>
                    <a:cubicBezTo>
                      <a:pt x="117" y="5"/>
                      <a:pt x="115" y="12"/>
                      <a:pt x="114" y="18"/>
                    </a:cubicBezTo>
                    <a:cubicBezTo>
                      <a:pt x="113" y="18"/>
                      <a:pt x="112" y="18"/>
                      <a:pt x="111" y="18"/>
                    </a:cubicBezTo>
                    <a:cubicBezTo>
                      <a:pt x="110" y="18"/>
                      <a:pt x="109" y="18"/>
                      <a:pt x="108" y="18"/>
                    </a:cubicBezTo>
                    <a:cubicBezTo>
                      <a:pt x="106" y="12"/>
                      <a:pt x="105" y="5"/>
                      <a:pt x="105" y="4"/>
                    </a:cubicBezTo>
                    <a:cubicBezTo>
                      <a:pt x="104" y="3"/>
                      <a:pt x="104" y="1"/>
                      <a:pt x="103" y="1"/>
                    </a:cubicBezTo>
                    <a:cubicBezTo>
                      <a:pt x="102" y="0"/>
                      <a:pt x="101" y="0"/>
                      <a:pt x="99" y="0"/>
                    </a:cubicBezTo>
                    <a:cubicBezTo>
                      <a:pt x="98" y="0"/>
                      <a:pt x="97" y="1"/>
                      <a:pt x="96" y="2"/>
                    </a:cubicBezTo>
                    <a:cubicBezTo>
                      <a:pt x="95" y="2"/>
                      <a:pt x="95" y="4"/>
                      <a:pt x="95" y="5"/>
                    </a:cubicBezTo>
                    <a:cubicBezTo>
                      <a:pt x="95" y="6"/>
                      <a:pt x="95" y="13"/>
                      <a:pt x="95" y="20"/>
                    </a:cubicBezTo>
                    <a:cubicBezTo>
                      <a:pt x="93" y="20"/>
                      <a:pt x="91" y="20"/>
                      <a:pt x="89" y="21"/>
                    </a:cubicBezTo>
                    <a:cubicBezTo>
                      <a:pt x="86" y="15"/>
                      <a:pt x="83" y="9"/>
                      <a:pt x="83" y="7"/>
                    </a:cubicBezTo>
                    <a:cubicBezTo>
                      <a:pt x="82" y="6"/>
                      <a:pt x="81" y="5"/>
                      <a:pt x="80" y="5"/>
                    </a:cubicBezTo>
                    <a:cubicBezTo>
                      <a:pt x="79" y="4"/>
                      <a:pt x="78" y="4"/>
                      <a:pt x="77" y="5"/>
                    </a:cubicBezTo>
                    <a:cubicBezTo>
                      <a:pt x="75" y="5"/>
                      <a:pt x="74" y="6"/>
                      <a:pt x="74" y="7"/>
                    </a:cubicBezTo>
                    <a:cubicBezTo>
                      <a:pt x="73" y="8"/>
                      <a:pt x="73" y="9"/>
                      <a:pt x="73" y="10"/>
                    </a:cubicBezTo>
                    <a:cubicBezTo>
                      <a:pt x="73" y="12"/>
                      <a:pt x="75" y="19"/>
                      <a:pt x="76" y="25"/>
                    </a:cubicBezTo>
                    <a:cubicBezTo>
                      <a:pt x="74" y="26"/>
                      <a:pt x="72" y="27"/>
                      <a:pt x="70" y="28"/>
                    </a:cubicBezTo>
                    <a:cubicBezTo>
                      <a:pt x="67" y="22"/>
                      <a:pt x="63" y="17"/>
                      <a:pt x="62" y="15"/>
                    </a:cubicBezTo>
                    <a:cubicBezTo>
                      <a:pt x="61" y="14"/>
                      <a:pt x="60" y="14"/>
                      <a:pt x="59" y="14"/>
                    </a:cubicBezTo>
                    <a:cubicBezTo>
                      <a:pt x="58" y="13"/>
                      <a:pt x="56" y="14"/>
                      <a:pt x="55" y="14"/>
                    </a:cubicBezTo>
                    <a:cubicBezTo>
                      <a:pt x="54" y="15"/>
                      <a:pt x="54" y="16"/>
                      <a:pt x="53" y="17"/>
                    </a:cubicBezTo>
                    <a:cubicBezTo>
                      <a:pt x="53" y="18"/>
                      <a:pt x="53" y="19"/>
                      <a:pt x="53" y="20"/>
                    </a:cubicBezTo>
                    <a:cubicBezTo>
                      <a:pt x="54" y="22"/>
                      <a:pt x="57" y="28"/>
                      <a:pt x="59" y="34"/>
                    </a:cubicBezTo>
                    <a:cubicBezTo>
                      <a:pt x="58" y="35"/>
                      <a:pt x="56" y="37"/>
                      <a:pt x="54" y="38"/>
                    </a:cubicBezTo>
                    <a:cubicBezTo>
                      <a:pt x="50" y="34"/>
                      <a:pt x="44" y="29"/>
                      <a:pt x="43" y="28"/>
                    </a:cubicBezTo>
                    <a:cubicBezTo>
                      <a:pt x="42" y="27"/>
                      <a:pt x="41" y="27"/>
                      <a:pt x="40" y="27"/>
                    </a:cubicBezTo>
                    <a:cubicBezTo>
                      <a:pt x="39" y="27"/>
                      <a:pt x="38" y="27"/>
                      <a:pt x="37" y="28"/>
                    </a:cubicBezTo>
                    <a:cubicBezTo>
                      <a:pt x="36" y="29"/>
                      <a:pt x="35" y="30"/>
                      <a:pt x="35" y="31"/>
                    </a:cubicBezTo>
                    <a:cubicBezTo>
                      <a:pt x="35" y="32"/>
                      <a:pt x="35" y="33"/>
                      <a:pt x="36" y="34"/>
                    </a:cubicBezTo>
                    <a:cubicBezTo>
                      <a:pt x="37" y="36"/>
                      <a:pt x="41" y="41"/>
                      <a:pt x="45" y="46"/>
                    </a:cubicBezTo>
                    <a:cubicBezTo>
                      <a:pt x="43" y="48"/>
                      <a:pt x="42" y="50"/>
                      <a:pt x="40" y="51"/>
                    </a:cubicBezTo>
                    <a:cubicBezTo>
                      <a:pt x="35" y="48"/>
                      <a:pt x="29" y="44"/>
                      <a:pt x="28" y="44"/>
                    </a:cubicBezTo>
                    <a:cubicBezTo>
                      <a:pt x="26" y="43"/>
                      <a:pt x="25" y="43"/>
                      <a:pt x="24" y="43"/>
                    </a:cubicBezTo>
                    <a:cubicBezTo>
                      <a:pt x="23" y="43"/>
                      <a:pt x="22" y="44"/>
                      <a:pt x="21" y="45"/>
                    </a:cubicBezTo>
                    <a:cubicBezTo>
                      <a:pt x="20" y="46"/>
                      <a:pt x="20" y="47"/>
                      <a:pt x="20" y="49"/>
                    </a:cubicBezTo>
                    <a:cubicBezTo>
                      <a:pt x="20" y="50"/>
                      <a:pt x="21" y="51"/>
                      <a:pt x="22" y="52"/>
                    </a:cubicBezTo>
                    <a:cubicBezTo>
                      <a:pt x="23" y="53"/>
                      <a:pt x="28" y="57"/>
                      <a:pt x="33" y="62"/>
                    </a:cubicBezTo>
                    <a:cubicBezTo>
                      <a:pt x="32" y="63"/>
                      <a:pt x="31" y="65"/>
                      <a:pt x="30" y="67"/>
                    </a:cubicBezTo>
                    <a:cubicBezTo>
                      <a:pt x="24" y="65"/>
                      <a:pt x="17" y="63"/>
                      <a:pt x="16" y="62"/>
                    </a:cubicBezTo>
                    <a:cubicBezTo>
                      <a:pt x="14" y="62"/>
                      <a:pt x="13" y="62"/>
                      <a:pt x="12" y="63"/>
                    </a:cubicBezTo>
                    <a:cubicBezTo>
                      <a:pt x="11" y="63"/>
                      <a:pt x="10" y="64"/>
                      <a:pt x="10" y="65"/>
                    </a:cubicBezTo>
                    <a:cubicBezTo>
                      <a:pt x="9" y="66"/>
                      <a:pt x="9" y="68"/>
                      <a:pt x="9" y="69"/>
                    </a:cubicBezTo>
                    <a:cubicBezTo>
                      <a:pt x="10" y="70"/>
                      <a:pt x="10" y="71"/>
                      <a:pt x="11" y="72"/>
                    </a:cubicBezTo>
                    <a:cubicBezTo>
                      <a:pt x="13" y="72"/>
                      <a:pt x="19" y="76"/>
                      <a:pt x="24" y="79"/>
                    </a:cubicBezTo>
                    <a:cubicBezTo>
                      <a:pt x="24" y="81"/>
                      <a:pt x="23" y="83"/>
                      <a:pt x="22" y="85"/>
                    </a:cubicBezTo>
                    <a:cubicBezTo>
                      <a:pt x="16" y="84"/>
                      <a:pt x="9" y="83"/>
                      <a:pt x="8" y="83"/>
                    </a:cubicBezTo>
                    <a:cubicBezTo>
                      <a:pt x="6" y="83"/>
                      <a:pt x="5" y="84"/>
                      <a:pt x="4" y="84"/>
                    </a:cubicBezTo>
                    <a:cubicBezTo>
                      <a:pt x="3" y="85"/>
                      <a:pt x="3" y="86"/>
                      <a:pt x="2" y="87"/>
                    </a:cubicBezTo>
                    <a:cubicBezTo>
                      <a:pt x="2" y="89"/>
                      <a:pt x="2" y="90"/>
                      <a:pt x="3" y="91"/>
                    </a:cubicBezTo>
                    <a:cubicBezTo>
                      <a:pt x="3" y="92"/>
                      <a:pt x="4" y="93"/>
                      <a:pt x="6" y="93"/>
                    </a:cubicBezTo>
                    <a:cubicBezTo>
                      <a:pt x="7" y="94"/>
                      <a:pt x="14" y="96"/>
                      <a:pt x="20" y="98"/>
                    </a:cubicBezTo>
                    <a:cubicBezTo>
                      <a:pt x="19" y="100"/>
                      <a:pt x="19" y="102"/>
                      <a:pt x="19" y="104"/>
                    </a:cubicBezTo>
                    <a:cubicBezTo>
                      <a:pt x="13" y="105"/>
                      <a:pt x="6" y="105"/>
                      <a:pt x="4" y="105"/>
                    </a:cubicBezTo>
                    <a:cubicBezTo>
                      <a:pt x="3" y="106"/>
                      <a:pt x="2" y="106"/>
                      <a:pt x="1" y="107"/>
                    </a:cubicBezTo>
                    <a:cubicBezTo>
                      <a:pt x="0" y="108"/>
                      <a:pt x="0" y="109"/>
                      <a:pt x="0" y="110"/>
                    </a:cubicBezTo>
                    <a:cubicBezTo>
                      <a:pt x="0" y="112"/>
                      <a:pt x="0" y="113"/>
                      <a:pt x="1" y="114"/>
                    </a:cubicBezTo>
                    <a:cubicBezTo>
                      <a:pt x="2" y="115"/>
                      <a:pt x="3" y="115"/>
                      <a:pt x="4" y="115"/>
                    </a:cubicBezTo>
                    <a:cubicBezTo>
                      <a:pt x="6" y="116"/>
                      <a:pt x="13" y="116"/>
                      <a:pt x="19" y="117"/>
                    </a:cubicBezTo>
                    <a:cubicBezTo>
                      <a:pt x="19" y="119"/>
                      <a:pt x="19" y="121"/>
                      <a:pt x="20" y="123"/>
                    </a:cubicBezTo>
                    <a:cubicBezTo>
                      <a:pt x="14" y="125"/>
                      <a:pt x="7" y="127"/>
                      <a:pt x="6" y="128"/>
                    </a:cubicBezTo>
                    <a:cubicBezTo>
                      <a:pt x="4" y="128"/>
                      <a:pt x="3" y="129"/>
                      <a:pt x="3" y="130"/>
                    </a:cubicBezTo>
                    <a:cubicBezTo>
                      <a:pt x="2" y="131"/>
                      <a:pt x="2" y="132"/>
                      <a:pt x="2" y="134"/>
                    </a:cubicBezTo>
                    <a:cubicBezTo>
                      <a:pt x="3" y="135"/>
                      <a:pt x="3" y="136"/>
                      <a:pt x="4" y="137"/>
                    </a:cubicBezTo>
                    <a:cubicBezTo>
                      <a:pt x="5" y="137"/>
                      <a:pt x="6" y="138"/>
                      <a:pt x="8" y="138"/>
                    </a:cubicBezTo>
                    <a:cubicBezTo>
                      <a:pt x="9" y="137"/>
                      <a:pt x="16" y="137"/>
                      <a:pt x="22" y="136"/>
                    </a:cubicBezTo>
                    <a:cubicBezTo>
                      <a:pt x="23" y="138"/>
                      <a:pt x="24" y="140"/>
                      <a:pt x="24" y="142"/>
                    </a:cubicBezTo>
                    <a:cubicBezTo>
                      <a:pt x="19" y="145"/>
                      <a:pt x="13" y="149"/>
                      <a:pt x="11" y="149"/>
                    </a:cubicBezTo>
                    <a:cubicBezTo>
                      <a:pt x="10" y="150"/>
                      <a:pt x="10" y="151"/>
                      <a:pt x="9" y="152"/>
                    </a:cubicBezTo>
                    <a:cubicBezTo>
                      <a:pt x="9" y="153"/>
                      <a:pt x="9" y="154"/>
                      <a:pt x="10" y="156"/>
                    </a:cubicBezTo>
                    <a:cubicBezTo>
                      <a:pt x="10" y="157"/>
                      <a:pt x="11" y="158"/>
                      <a:pt x="12" y="158"/>
                    </a:cubicBezTo>
                    <a:cubicBezTo>
                      <a:pt x="13" y="159"/>
                      <a:pt x="14" y="159"/>
                      <a:pt x="16" y="158"/>
                    </a:cubicBezTo>
                    <a:cubicBezTo>
                      <a:pt x="17" y="158"/>
                      <a:pt x="24" y="156"/>
                      <a:pt x="30" y="154"/>
                    </a:cubicBezTo>
                    <a:cubicBezTo>
                      <a:pt x="31" y="156"/>
                      <a:pt x="32" y="157"/>
                      <a:pt x="33" y="159"/>
                    </a:cubicBezTo>
                    <a:cubicBezTo>
                      <a:pt x="28" y="163"/>
                      <a:pt x="23" y="168"/>
                      <a:pt x="22" y="169"/>
                    </a:cubicBezTo>
                    <a:cubicBezTo>
                      <a:pt x="21" y="170"/>
                      <a:pt x="20" y="171"/>
                      <a:pt x="20" y="172"/>
                    </a:cubicBezTo>
                    <a:cubicBezTo>
                      <a:pt x="20" y="174"/>
                      <a:pt x="20" y="175"/>
                      <a:pt x="21" y="176"/>
                    </a:cubicBezTo>
                    <a:cubicBezTo>
                      <a:pt x="22" y="177"/>
                      <a:pt x="23" y="177"/>
                      <a:pt x="24" y="178"/>
                    </a:cubicBezTo>
                    <a:cubicBezTo>
                      <a:pt x="25" y="178"/>
                      <a:pt x="26" y="178"/>
                      <a:pt x="28" y="177"/>
                    </a:cubicBezTo>
                    <a:cubicBezTo>
                      <a:pt x="29" y="177"/>
                      <a:pt x="35" y="173"/>
                      <a:pt x="40" y="170"/>
                    </a:cubicBezTo>
                    <a:cubicBezTo>
                      <a:pt x="42" y="171"/>
                      <a:pt x="43" y="173"/>
                      <a:pt x="45" y="174"/>
                    </a:cubicBezTo>
                    <a:cubicBezTo>
                      <a:pt x="41" y="180"/>
                      <a:pt x="37" y="185"/>
                      <a:pt x="36" y="186"/>
                    </a:cubicBezTo>
                    <a:cubicBezTo>
                      <a:pt x="35" y="187"/>
                      <a:pt x="35" y="189"/>
                      <a:pt x="35" y="190"/>
                    </a:cubicBezTo>
                    <a:cubicBezTo>
                      <a:pt x="35" y="191"/>
                      <a:pt x="36" y="192"/>
                      <a:pt x="37" y="193"/>
                    </a:cubicBezTo>
                    <a:cubicBezTo>
                      <a:pt x="38" y="194"/>
                      <a:pt x="39" y="194"/>
                      <a:pt x="40" y="194"/>
                    </a:cubicBezTo>
                    <a:cubicBezTo>
                      <a:pt x="41" y="194"/>
                      <a:pt x="42" y="194"/>
                      <a:pt x="43" y="193"/>
                    </a:cubicBezTo>
                    <a:cubicBezTo>
                      <a:pt x="44" y="192"/>
                      <a:pt x="50" y="187"/>
                      <a:pt x="54" y="183"/>
                    </a:cubicBezTo>
                    <a:cubicBezTo>
                      <a:pt x="56" y="184"/>
                      <a:pt x="58" y="186"/>
                      <a:pt x="59" y="187"/>
                    </a:cubicBezTo>
                    <a:cubicBezTo>
                      <a:pt x="57" y="193"/>
                      <a:pt x="54" y="199"/>
                      <a:pt x="53" y="200"/>
                    </a:cubicBezTo>
                    <a:cubicBezTo>
                      <a:pt x="53" y="202"/>
                      <a:pt x="53" y="203"/>
                      <a:pt x="53" y="204"/>
                    </a:cubicBezTo>
                    <a:cubicBezTo>
                      <a:pt x="54" y="205"/>
                      <a:pt x="54" y="206"/>
                      <a:pt x="55" y="207"/>
                    </a:cubicBezTo>
                    <a:cubicBezTo>
                      <a:pt x="56" y="207"/>
                      <a:pt x="58" y="207"/>
                      <a:pt x="59" y="207"/>
                    </a:cubicBezTo>
                    <a:cubicBezTo>
                      <a:pt x="60" y="207"/>
                      <a:pt x="61" y="206"/>
                      <a:pt x="62" y="205"/>
                    </a:cubicBezTo>
                    <a:cubicBezTo>
                      <a:pt x="63" y="204"/>
                      <a:pt x="67" y="198"/>
                      <a:pt x="70" y="193"/>
                    </a:cubicBezTo>
                    <a:cubicBezTo>
                      <a:pt x="72" y="194"/>
                      <a:pt x="74" y="195"/>
                      <a:pt x="76" y="196"/>
                    </a:cubicBezTo>
                    <a:cubicBezTo>
                      <a:pt x="75" y="202"/>
                      <a:pt x="73" y="209"/>
                      <a:pt x="73" y="210"/>
                    </a:cubicBezTo>
                    <a:cubicBezTo>
                      <a:pt x="73" y="212"/>
                      <a:pt x="73" y="213"/>
                      <a:pt x="74" y="214"/>
                    </a:cubicBezTo>
                    <a:cubicBezTo>
                      <a:pt x="74" y="215"/>
                      <a:pt x="75" y="216"/>
                      <a:pt x="77" y="216"/>
                    </a:cubicBezTo>
                    <a:cubicBezTo>
                      <a:pt x="78" y="217"/>
                      <a:pt x="79" y="216"/>
                      <a:pt x="80" y="216"/>
                    </a:cubicBezTo>
                    <a:cubicBezTo>
                      <a:pt x="81" y="216"/>
                      <a:pt x="82" y="215"/>
                      <a:pt x="83" y="214"/>
                    </a:cubicBezTo>
                    <a:cubicBezTo>
                      <a:pt x="83" y="212"/>
                      <a:pt x="86" y="206"/>
                      <a:pt x="89" y="200"/>
                    </a:cubicBezTo>
                    <a:cubicBezTo>
                      <a:pt x="91" y="200"/>
                      <a:pt x="93" y="201"/>
                      <a:pt x="95" y="201"/>
                    </a:cubicBezTo>
                    <a:cubicBezTo>
                      <a:pt x="95" y="208"/>
                      <a:pt x="95" y="215"/>
                      <a:pt x="95" y="216"/>
                    </a:cubicBezTo>
                    <a:cubicBezTo>
                      <a:pt x="95" y="217"/>
                      <a:pt x="95" y="218"/>
                      <a:pt x="96" y="219"/>
                    </a:cubicBezTo>
                    <a:cubicBezTo>
                      <a:pt x="97" y="220"/>
                      <a:pt x="98" y="221"/>
                      <a:pt x="99" y="221"/>
                    </a:cubicBezTo>
                    <a:cubicBezTo>
                      <a:pt x="101" y="221"/>
                      <a:pt x="102" y="221"/>
                      <a:pt x="103" y="220"/>
                    </a:cubicBezTo>
                    <a:cubicBezTo>
                      <a:pt x="104" y="219"/>
                      <a:pt x="104" y="218"/>
                      <a:pt x="105" y="217"/>
                    </a:cubicBezTo>
                    <a:cubicBezTo>
                      <a:pt x="105" y="216"/>
                      <a:pt x="106" y="209"/>
                      <a:pt x="108" y="203"/>
                    </a:cubicBezTo>
                    <a:cubicBezTo>
                      <a:pt x="109" y="203"/>
                      <a:pt x="110" y="203"/>
                      <a:pt x="111" y="203"/>
                    </a:cubicBezTo>
                    <a:cubicBezTo>
                      <a:pt x="112" y="203"/>
                      <a:pt x="113" y="203"/>
                      <a:pt x="114" y="203"/>
                    </a:cubicBezTo>
                    <a:cubicBezTo>
                      <a:pt x="115" y="209"/>
                      <a:pt x="117" y="216"/>
                      <a:pt x="117" y="217"/>
                    </a:cubicBezTo>
                    <a:cubicBezTo>
                      <a:pt x="117" y="218"/>
                      <a:pt x="118" y="219"/>
                      <a:pt x="119" y="220"/>
                    </a:cubicBezTo>
                    <a:cubicBezTo>
                      <a:pt x="120" y="221"/>
                      <a:pt x="121" y="221"/>
                      <a:pt x="122" y="221"/>
                    </a:cubicBezTo>
                    <a:cubicBezTo>
                      <a:pt x="124" y="221"/>
                      <a:pt x="125" y="220"/>
                      <a:pt x="126" y="219"/>
                    </a:cubicBezTo>
                    <a:cubicBezTo>
                      <a:pt x="126" y="218"/>
                      <a:pt x="127" y="217"/>
                      <a:pt x="127" y="216"/>
                    </a:cubicBezTo>
                    <a:cubicBezTo>
                      <a:pt x="127" y="215"/>
                      <a:pt x="127" y="208"/>
                      <a:pt x="127" y="201"/>
                    </a:cubicBezTo>
                    <a:cubicBezTo>
                      <a:pt x="129" y="201"/>
                      <a:pt x="131" y="200"/>
                      <a:pt x="133" y="200"/>
                    </a:cubicBezTo>
                    <a:cubicBezTo>
                      <a:pt x="136" y="206"/>
                      <a:pt x="138" y="212"/>
                      <a:pt x="139" y="214"/>
                    </a:cubicBezTo>
                    <a:cubicBezTo>
                      <a:pt x="139" y="215"/>
                      <a:pt x="140" y="216"/>
                      <a:pt x="142" y="216"/>
                    </a:cubicBezTo>
                    <a:cubicBezTo>
                      <a:pt x="143" y="216"/>
                      <a:pt x="144" y="217"/>
                      <a:pt x="145" y="216"/>
                    </a:cubicBezTo>
                    <a:cubicBezTo>
                      <a:pt x="146" y="216"/>
                      <a:pt x="147" y="215"/>
                      <a:pt x="148" y="214"/>
                    </a:cubicBezTo>
                    <a:cubicBezTo>
                      <a:pt x="149" y="213"/>
                      <a:pt x="149" y="212"/>
                      <a:pt x="149" y="210"/>
                    </a:cubicBezTo>
                    <a:cubicBezTo>
                      <a:pt x="148" y="209"/>
                      <a:pt x="147" y="202"/>
                      <a:pt x="145" y="196"/>
                    </a:cubicBezTo>
                    <a:cubicBezTo>
                      <a:pt x="147" y="195"/>
                      <a:pt x="149" y="194"/>
                      <a:pt x="151" y="193"/>
                    </a:cubicBezTo>
                    <a:cubicBezTo>
                      <a:pt x="155" y="198"/>
                      <a:pt x="159" y="204"/>
                      <a:pt x="160" y="205"/>
                    </a:cubicBezTo>
                    <a:cubicBezTo>
                      <a:pt x="161" y="206"/>
                      <a:pt x="162" y="207"/>
                      <a:pt x="163" y="207"/>
                    </a:cubicBezTo>
                    <a:cubicBezTo>
                      <a:pt x="164" y="207"/>
                      <a:pt x="165" y="207"/>
                      <a:pt x="166" y="207"/>
                    </a:cubicBezTo>
                    <a:cubicBezTo>
                      <a:pt x="167" y="206"/>
                      <a:pt x="168" y="205"/>
                      <a:pt x="169" y="204"/>
                    </a:cubicBezTo>
                    <a:cubicBezTo>
                      <a:pt x="169" y="203"/>
                      <a:pt x="169" y="202"/>
                      <a:pt x="168" y="200"/>
                    </a:cubicBezTo>
                    <a:cubicBezTo>
                      <a:pt x="168" y="199"/>
                      <a:pt x="165" y="193"/>
                      <a:pt x="162" y="187"/>
                    </a:cubicBezTo>
                    <a:cubicBezTo>
                      <a:pt x="164" y="186"/>
                      <a:pt x="166" y="184"/>
                      <a:pt x="167" y="183"/>
                    </a:cubicBezTo>
                    <a:cubicBezTo>
                      <a:pt x="172" y="187"/>
                      <a:pt x="177" y="192"/>
                      <a:pt x="178" y="193"/>
                    </a:cubicBezTo>
                    <a:cubicBezTo>
                      <a:pt x="179" y="194"/>
                      <a:pt x="181" y="194"/>
                      <a:pt x="182" y="194"/>
                    </a:cubicBezTo>
                    <a:cubicBezTo>
                      <a:pt x="183" y="194"/>
                      <a:pt x="184" y="194"/>
                      <a:pt x="185" y="193"/>
                    </a:cubicBezTo>
                    <a:cubicBezTo>
                      <a:pt x="186" y="192"/>
                      <a:pt x="187" y="191"/>
                      <a:pt x="187" y="190"/>
                    </a:cubicBezTo>
                    <a:cubicBezTo>
                      <a:pt x="187" y="189"/>
                      <a:pt x="187" y="187"/>
                      <a:pt x="186" y="186"/>
                    </a:cubicBezTo>
                    <a:cubicBezTo>
                      <a:pt x="185" y="185"/>
                      <a:pt x="181" y="180"/>
                      <a:pt x="177" y="174"/>
                    </a:cubicBezTo>
                    <a:cubicBezTo>
                      <a:pt x="178" y="173"/>
                      <a:pt x="180" y="171"/>
                      <a:pt x="181" y="170"/>
                    </a:cubicBezTo>
                    <a:cubicBezTo>
                      <a:pt x="187" y="173"/>
                      <a:pt x="193" y="177"/>
                      <a:pt x="194" y="177"/>
                    </a:cubicBezTo>
                    <a:cubicBezTo>
                      <a:pt x="195" y="178"/>
                      <a:pt x="196" y="178"/>
                      <a:pt x="198" y="178"/>
                    </a:cubicBezTo>
                    <a:cubicBezTo>
                      <a:pt x="199" y="177"/>
                      <a:pt x="200" y="177"/>
                      <a:pt x="201" y="176"/>
                    </a:cubicBezTo>
                    <a:cubicBezTo>
                      <a:pt x="201" y="175"/>
                      <a:pt x="202" y="174"/>
                      <a:pt x="202" y="172"/>
                    </a:cubicBezTo>
                    <a:cubicBezTo>
                      <a:pt x="201" y="171"/>
                      <a:pt x="201" y="170"/>
                      <a:pt x="200" y="169"/>
                    </a:cubicBezTo>
                    <a:cubicBezTo>
                      <a:pt x="199" y="168"/>
                      <a:pt x="194" y="163"/>
                      <a:pt x="189" y="159"/>
                    </a:cubicBezTo>
                    <a:cubicBezTo>
                      <a:pt x="190" y="157"/>
                      <a:pt x="191" y="156"/>
                      <a:pt x="192" y="154"/>
                    </a:cubicBezTo>
                    <a:cubicBezTo>
                      <a:pt x="198" y="156"/>
                      <a:pt x="205" y="158"/>
                      <a:pt x="206" y="158"/>
                    </a:cubicBezTo>
                    <a:cubicBezTo>
                      <a:pt x="207" y="159"/>
                      <a:pt x="209" y="159"/>
                      <a:pt x="210" y="158"/>
                    </a:cubicBezTo>
                    <a:cubicBezTo>
                      <a:pt x="211" y="158"/>
                      <a:pt x="212" y="157"/>
                      <a:pt x="212" y="156"/>
                    </a:cubicBezTo>
                    <a:cubicBezTo>
                      <a:pt x="213" y="154"/>
                      <a:pt x="213" y="153"/>
                      <a:pt x="212" y="152"/>
                    </a:cubicBezTo>
                    <a:cubicBezTo>
                      <a:pt x="212" y="151"/>
                      <a:pt x="211" y="150"/>
                      <a:pt x="210" y="149"/>
                    </a:cubicBezTo>
                    <a:cubicBezTo>
                      <a:pt x="209" y="149"/>
                      <a:pt x="203" y="145"/>
                      <a:pt x="197" y="142"/>
                    </a:cubicBezTo>
                    <a:cubicBezTo>
                      <a:pt x="198" y="140"/>
                      <a:pt x="199" y="138"/>
                      <a:pt x="199" y="136"/>
                    </a:cubicBezTo>
                    <a:cubicBezTo>
                      <a:pt x="206" y="137"/>
                      <a:pt x="213" y="137"/>
                      <a:pt x="214" y="138"/>
                    </a:cubicBezTo>
                    <a:cubicBezTo>
                      <a:pt x="215" y="138"/>
                      <a:pt x="216" y="137"/>
                      <a:pt x="217" y="137"/>
                    </a:cubicBezTo>
                    <a:cubicBezTo>
                      <a:pt x="218" y="136"/>
                      <a:pt x="219" y="135"/>
                      <a:pt x="219" y="134"/>
                    </a:cubicBezTo>
                    <a:cubicBezTo>
                      <a:pt x="220" y="132"/>
                      <a:pt x="219" y="131"/>
                      <a:pt x="219" y="130"/>
                    </a:cubicBezTo>
                    <a:cubicBezTo>
                      <a:pt x="218" y="129"/>
                      <a:pt x="217" y="128"/>
                      <a:pt x="216" y="128"/>
                    </a:cubicBezTo>
                    <a:cubicBezTo>
                      <a:pt x="215" y="127"/>
                      <a:pt x="208" y="125"/>
                      <a:pt x="202" y="123"/>
                    </a:cubicBezTo>
                    <a:cubicBezTo>
                      <a:pt x="202" y="121"/>
                      <a:pt x="202" y="119"/>
                      <a:pt x="203" y="117"/>
                    </a:cubicBezTo>
                    <a:cubicBezTo>
                      <a:pt x="209" y="116"/>
                      <a:pt x="216" y="116"/>
                      <a:pt x="217" y="115"/>
                    </a:cubicBezTo>
                    <a:close/>
                    <a:moveTo>
                      <a:pt x="50" y="126"/>
                    </a:moveTo>
                    <a:cubicBezTo>
                      <a:pt x="41" y="126"/>
                      <a:pt x="34" y="119"/>
                      <a:pt x="34" y="110"/>
                    </a:cubicBezTo>
                    <a:cubicBezTo>
                      <a:pt x="34" y="102"/>
                      <a:pt x="41" y="95"/>
                      <a:pt x="50" y="95"/>
                    </a:cubicBezTo>
                    <a:cubicBezTo>
                      <a:pt x="58" y="95"/>
                      <a:pt x="65" y="102"/>
                      <a:pt x="65" y="110"/>
                    </a:cubicBezTo>
                    <a:cubicBezTo>
                      <a:pt x="65" y="119"/>
                      <a:pt x="58" y="126"/>
                      <a:pt x="50" y="126"/>
                    </a:cubicBezTo>
                    <a:close/>
                    <a:moveTo>
                      <a:pt x="111" y="33"/>
                    </a:moveTo>
                    <a:cubicBezTo>
                      <a:pt x="120" y="33"/>
                      <a:pt x="127" y="40"/>
                      <a:pt x="127" y="49"/>
                    </a:cubicBezTo>
                    <a:cubicBezTo>
                      <a:pt x="127" y="58"/>
                      <a:pt x="120" y="65"/>
                      <a:pt x="111" y="65"/>
                    </a:cubicBezTo>
                    <a:cubicBezTo>
                      <a:pt x="102" y="65"/>
                      <a:pt x="95" y="58"/>
                      <a:pt x="95" y="49"/>
                    </a:cubicBezTo>
                    <a:cubicBezTo>
                      <a:pt x="95" y="40"/>
                      <a:pt x="102" y="33"/>
                      <a:pt x="111" y="33"/>
                    </a:cubicBezTo>
                    <a:close/>
                    <a:moveTo>
                      <a:pt x="111" y="188"/>
                    </a:moveTo>
                    <a:cubicBezTo>
                      <a:pt x="102" y="188"/>
                      <a:pt x="95" y="180"/>
                      <a:pt x="95" y="172"/>
                    </a:cubicBezTo>
                    <a:cubicBezTo>
                      <a:pt x="95" y="163"/>
                      <a:pt x="102" y="156"/>
                      <a:pt x="111" y="156"/>
                    </a:cubicBezTo>
                    <a:cubicBezTo>
                      <a:pt x="120" y="156"/>
                      <a:pt x="127" y="163"/>
                      <a:pt x="127" y="172"/>
                    </a:cubicBezTo>
                    <a:cubicBezTo>
                      <a:pt x="127" y="180"/>
                      <a:pt x="120" y="188"/>
                      <a:pt x="111" y="188"/>
                    </a:cubicBezTo>
                    <a:close/>
                    <a:moveTo>
                      <a:pt x="111" y="132"/>
                    </a:moveTo>
                    <a:cubicBezTo>
                      <a:pt x="99" y="132"/>
                      <a:pt x="89" y="122"/>
                      <a:pt x="89" y="110"/>
                    </a:cubicBezTo>
                    <a:cubicBezTo>
                      <a:pt x="89" y="98"/>
                      <a:pt x="99" y="89"/>
                      <a:pt x="111" y="89"/>
                    </a:cubicBezTo>
                    <a:cubicBezTo>
                      <a:pt x="123" y="89"/>
                      <a:pt x="133" y="98"/>
                      <a:pt x="133" y="110"/>
                    </a:cubicBezTo>
                    <a:cubicBezTo>
                      <a:pt x="133" y="122"/>
                      <a:pt x="123" y="132"/>
                      <a:pt x="111" y="132"/>
                    </a:cubicBezTo>
                    <a:close/>
                    <a:moveTo>
                      <a:pt x="172" y="126"/>
                    </a:moveTo>
                    <a:cubicBezTo>
                      <a:pt x="163" y="126"/>
                      <a:pt x="156" y="119"/>
                      <a:pt x="156" y="110"/>
                    </a:cubicBezTo>
                    <a:cubicBezTo>
                      <a:pt x="156" y="102"/>
                      <a:pt x="163" y="95"/>
                      <a:pt x="172" y="95"/>
                    </a:cubicBezTo>
                    <a:cubicBezTo>
                      <a:pt x="181" y="95"/>
                      <a:pt x="188" y="102"/>
                      <a:pt x="188" y="110"/>
                    </a:cubicBezTo>
                    <a:cubicBezTo>
                      <a:pt x="188" y="119"/>
                      <a:pt x="181" y="126"/>
                      <a:pt x="172" y="12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06" name="Google Shape;4306;p64"/>
              <p:cNvSpPr/>
              <p:nvPr/>
            </p:nvSpPr>
            <p:spPr>
              <a:xfrm>
                <a:off x="7335127" y="2781443"/>
                <a:ext cx="154964" cy="153569"/>
              </a:xfrm>
              <a:custGeom>
                <a:avLst/>
                <a:gdLst/>
                <a:ahLst/>
                <a:cxnLst/>
                <a:rect l="l" t="t" r="r" b="b"/>
                <a:pathLst>
                  <a:path w="66" h="65" extrusionOk="0">
                    <a:moveTo>
                      <a:pt x="33" y="0"/>
                    </a:moveTo>
                    <a:cubicBezTo>
                      <a:pt x="15" y="0"/>
                      <a:pt x="0" y="14"/>
                      <a:pt x="0" y="32"/>
                    </a:cubicBezTo>
                    <a:cubicBezTo>
                      <a:pt x="0" y="51"/>
                      <a:pt x="15" y="65"/>
                      <a:pt x="33" y="65"/>
                    </a:cubicBezTo>
                    <a:cubicBezTo>
                      <a:pt x="51" y="65"/>
                      <a:pt x="66" y="51"/>
                      <a:pt x="66" y="32"/>
                    </a:cubicBezTo>
                    <a:cubicBezTo>
                      <a:pt x="66" y="14"/>
                      <a:pt x="51" y="0"/>
                      <a:pt x="33" y="0"/>
                    </a:cubicBezTo>
                    <a:close/>
                    <a:moveTo>
                      <a:pt x="33" y="49"/>
                    </a:moveTo>
                    <a:cubicBezTo>
                      <a:pt x="24" y="49"/>
                      <a:pt x="16" y="41"/>
                      <a:pt x="16" y="32"/>
                    </a:cubicBezTo>
                    <a:cubicBezTo>
                      <a:pt x="16" y="23"/>
                      <a:pt x="24" y="16"/>
                      <a:pt x="33" y="16"/>
                    </a:cubicBezTo>
                    <a:cubicBezTo>
                      <a:pt x="42" y="16"/>
                      <a:pt x="49" y="23"/>
                      <a:pt x="49" y="32"/>
                    </a:cubicBezTo>
                    <a:cubicBezTo>
                      <a:pt x="49" y="41"/>
                      <a:pt x="42" y="49"/>
                      <a:pt x="3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307" name="Google Shape;4307;p64"/>
            <p:cNvSpPr/>
            <p:nvPr/>
          </p:nvSpPr>
          <p:spPr>
            <a:xfrm>
              <a:off x="7614900" y="2181684"/>
              <a:ext cx="808452" cy="811952"/>
            </a:xfrm>
            <a:custGeom>
              <a:avLst/>
              <a:gdLst/>
              <a:ahLst/>
              <a:cxnLst/>
              <a:rect l="l" t="t" r="r" b="b"/>
              <a:pathLst>
                <a:path w="274" h="275" extrusionOk="0">
                  <a:moveTo>
                    <a:pt x="274" y="155"/>
                  </a:moveTo>
                  <a:cubicBezTo>
                    <a:pt x="274" y="120"/>
                    <a:pt x="274" y="120"/>
                    <a:pt x="274" y="120"/>
                  </a:cubicBezTo>
                  <a:cubicBezTo>
                    <a:pt x="247" y="120"/>
                    <a:pt x="247" y="120"/>
                    <a:pt x="247" y="120"/>
                  </a:cubicBezTo>
                  <a:cubicBezTo>
                    <a:pt x="246" y="112"/>
                    <a:pt x="244" y="105"/>
                    <a:pt x="241" y="97"/>
                  </a:cubicBezTo>
                  <a:cubicBezTo>
                    <a:pt x="265" y="84"/>
                    <a:pt x="265" y="84"/>
                    <a:pt x="265" y="84"/>
                  </a:cubicBezTo>
                  <a:cubicBezTo>
                    <a:pt x="247" y="54"/>
                    <a:pt x="247" y="54"/>
                    <a:pt x="247" y="54"/>
                  </a:cubicBezTo>
                  <a:cubicBezTo>
                    <a:pt x="224" y="67"/>
                    <a:pt x="224" y="67"/>
                    <a:pt x="224" y="67"/>
                  </a:cubicBezTo>
                  <a:cubicBezTo>
                    <a:pt x="219" y="61"/>
                    <a:pt x="213" y="56"/>
                    <a:pt x="207" y="51"/>
                  </a:cubicBezTo>
                  <a:cubicBezTo>
                    <a:pt x="221" y="27"/>
                    <a:pt x="221" y="27"/>
                    <a:pt x="221" y="27"/>
                  </a:cubicBezTo>
                  <a:cubicBezTo>
                    <a:pt x="191" y="10"/>
                    <a:pt x="191" y="10"/>
                    <a:pt x="191" y="10"/>
                  </a:cubicBezTo>
                  <a:cubicBezTo>
                    <a:pt x="177" y="34"/>
                    <a:pt x="177" y="34"/>
                    <a:pt x="177" y="34"/>
                  </a:cubicBezTo>
                  <a:cubicBezTo>
                    <a:pt x="170" y="31"/>
                    <a:pt x="162" y="29"/>
                    <a:pt x="154" y="27"/>
                  </a:cubicBezTo>
                  <a:cubicBezTo>
                    <a:pt x="154" y="0"/>
                    <a:pt x="154" y="0"/>
                    <a:pt x="154" y="0"/>
                  </a:cubicBezTo>
                  <a:cubicBezTo>
                    <a:pt x="120" y="0"/>
                    <a:pt x="120" y="0"/>
                    <a:pt x="120" y="0"/>
                  </a:cubicBezTo>
                  <a:cubicBezTo>
                    <a:pt x="120" y="27"/>
                    <a:pt x="120" y="27"/>
                    <a:pt x="120" y="27"/>
                  </a:cubicBezTo>
                  <a:cubicBezTo>
                    <a:pt x="112" y="29"/>
                    <a:pt x="104" y="31"/>
                    <a:pt x="97" y="34"/>
                  </a:cubicBezTo>
                  <a:cubicBezTo>
                    <a:pt x="83" y="10"/>
                    <a:pt x="83" y="10"/>
                    <a:pt x="83" y="10"/>
                  </a:cubicBezTo>
                  <a:cubicBezTo>
                    <a:pt x="54" y="27"/>
                    <a:pt x="54" y="27"/>
                    <a:pt x="54" y="27"/>
                  </a:cubicBezTo>
                  <a:cubicBezTo>
                    <a:pt x="67" y="51"/>
                    <a:pt x="67" y="51"/>
                    <a:pt x="67" y="51"/>
                  </a:cubicBezTo>
                  <a:cubicBezTo>
                    <a:pt x="61" y="56"/>
                    <a:pt x="55" y="61"/>
                    <a:pt x="50" y="67"/>
                  </a:cubicBezTo>
                  <a:cubicBezTo>
                    <a:pt x="27" y="54"/>
                    <a:pt x="27" y="54"/>
                    <a:pt x="27" y="54"/>
                  </a:cubicBezTo>
                  <a:cubicBezTo>
                    <a:pt x="10" y="84"/>
                    <a:pt x="10" y="84"/>
                    <a:pt x="10" y="84"/>
                  </a:cubicBezTo>
                  <a:cubicBezTo>
                    <a:pt x="33" y="97"/>
                    <a:pt x="33" y="97"/>
                    <a:pt x="33" y="97"/>
                  </a:cubicBezTo>
                  <a:cubicBezTo>
                    <a:pt x="30" y="105"/>
                    <a:pt x="28" y="112"/>
                    <a:pt x="27" y="120"/>
                  </a:cubicBezTo>
                  <a:cubicBezTo>
                    <a:pt x="0" y="120"/>
                    <a:pt x="0" y="120"/>
                    <a:pt x="0" y="120"/>
                  </a:cubicBezTo>
                  <a:cubicBezTo>
                    <a:pt x="0" y="155"/>
                    <a:pt x="0" y="155"/>
                    <a:pt x="0" y="155"/>
                  </a:cubicBezTo>
                  <a:cubicBezTo>
                    <a:pt x="27" y="155"/>
                    <a:pt x="27" y="155"/>
                    <a:pt x="27" y="155"/>
                  </a:cubicBezTo>
                  <a:cubicBezTo>
                    <a:pt x="28" y="163"/>
                    <a:pt x="30" y="170"/>
                    <a:pt x="33" y="178"/>
                  </a:cubicBezTo>
                  <a:cubicBezTo>
                    <a:pt x="10" y="191"/>
                    <a:pt x="10" y="191"/>
                    <a:pt x="10" y="191"/>
                  </a:cubicBezTo>
                  <a:cubicBezTo>
                    <a:pt x="27" y="221"/>
                    <a:pt x="27" y="221"/>
                    <a:pt x="27" y="221"/>
                  </a:cubicBezTo>
                  <a:cubicBezTo>
                    <a:pt x="50" y="207"/>
                    <a:pt x="50" y="207"/>
                    <a:pt x="50" y="207"/>
                  </a:cubicBezTo>
                  <a:cubicBezTo>
                    <a:pt x="55" y="214"/>
                    <a:pt x="61" y="219"/>
                    <a:pt x="67" y="224"/>
                  </a:cubicBezTo>
                  <a:cubicBezTo>
                    <a:pt x="54" y="248"/>
                    <a:pt x="54" y="248"/>
                    <a:pt x="54" y="248"/>
                  </a:cubicBezTo>
                  <a:cubicBezTo>
                    <a:pt x="83" y="265"/>
                    <a:pt x="83" y="265"/>
                    <a:pt x="83" y="265"/>
                  </a:cubicBezTo>
                  <a:cubicBezTo>
                    <a:pt x="97" y="241"/>
                    <a:pt x="97" y="241"/>
                    <a:pt x="97" y="241"/>
                  </a:cubicBezTo>
                  <a:cubicBezTo>
                    <a:pt x="104" y="244"/>
                    <a:pt x="112" y="246"/>
                    <a:pt x="120" y="247"/>
                  </a:cubicBezTo>
                  <a:cubicBezTo>
                    <a:pt x="120" y="275"/>
                    <a:pt x="120" y="275"/>
                    <a:pt x="120" y="275"/>
                  </a:cubicBezTo>
                  <a:cubicBezTo>
                    <a:pt x="154" y="275"/>
                    <a:pt x="154" y="275"/>
                    <a:pt x="154" y="275"/>
                  </a:cubicBezTo>
                  <a:cubicBezTo>
                    <a:pt x="154" y="247"/>
                    <a:pt x="154" y="247"/>
                    <a:pt x="154" y="247"/>
                  </a:cubicBezTo>
                  <a:cubicBezTo>
                    <a:pt x="162" y="246"/>
                    <a:pt x="170" y="244"/>
                    <a:pt x="177" y="241"/>
                  </a:cubicBezTo>
                  <a:cubicBezTo>
                    <a:pt x="191" y="265"/>
                    <a:pt x="191" y="265"/>
                    <a:pt x="191" y="265"/>
                  </a:cubicBezTo>
                  <a:cubicBezTo>
                    <a:pt x="221" y="248"/>
                    <a:pt x="221" y="248"/>
                    <a:pt x="221" y="248"/>
                  </a:cubicBezTo>
                  <a:cubicBezTo>
                    <a:pt x="207" y="224"/>
                    <a:pt x="207" y="224"/>
                    <a:pt x="207" y="224"/>
                  </a:cubicBezTo>
                  <a:cubicBezTo>
                    <a:pt x="213" y="219"/>
                    <a:pt x="219" y="214"/>
                    <a:pt x="224" y="207"/>
                  </a:cubicBezTo>
                  <a:cubicBezTo>
                    <a:pt x="247" y="221"/>
                    <a:pt x="247" y="221"/>
                    <a:pt x="247" y="221"/>
                  </a:cubicBezTo>
                  <a:cubicBezTo>
                    <a:pt x="265" y="191"/>
                    <a:pt x="265" y="191"/>
                    <a:pt x="265" y="191"/>
                  </a:cubicBezTo>
                  <a:cubicBezTo>
                    <a:pt x="241" y="178"/>
                    <a:pt x="241" y="178"/>
                    <a:pt x="241" y="178"/>
                  </a:cubicBezTo>
                  <a:cubicBezTo>
                    <a:pt x="244" y="170"/>
                    <a:pt x="246" y="163"/>
                    <a:pt x="247" y="155"/>
                  </a:cubicBezTo>
                  <a:cubicBezTo>
                    <a:pt x="274" y="155"/>
                    <a:pt x="274" y="155"/>
                    <a:pt x="274" y="155"/>
                  </a:cubicBezTo>
                  <a:close/>
                  <a:moveTo>
                    <a:pt x="137" y="215"/>
                  </a:moveTo>
                  <a:cubicBezTo>
                    <a:pt x="95" y="215"/>
                    <a:pt x="60" y="180"/>
                    <a:pt x="60" y="137"/>
                  </a:cubicBezTo>
                  <a:cubicBezTo>
                    <a:pt x="60" y="95"/>
                    <a:pt x="95" y="60"/>
                    <a:pt x="137" y="60"/>
                  </a:cubicBezTo>
                  <a:cubicBezTo>
                    <a:pt x="180" y="60"/>
                    <a:pt x="214" y="95"/>
                    <a:pt x="214" y="137"/>
                  </a:cubicBezTo>
                  <a:cubicBezTo>
                    <a:pt x="214" y="180"/>
                    <a:pt x="180" y="215"/>
                    <a:pt x="137" y="21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08" name="Google Shape;4308;p64"/>
            <p:cNvSpPr/>
            <p:nvPr/>
          </p:nvSpPr>
          <p:spPr>
            <a:xfrm>
              <a:off x="7138929" y="3070633"/>
              <a:ext cx="953692" cy="965943"/>
            </a:xfrm>
            <a:custGeom>
              <a:avLst/>
              <a:gdLst/>
              <a:ahLst/>
              <a:cxnLst/>
              <a:rect l="l" t="t" r="r" b="b"/>
              <a:pathLst>
                <a:path w="323" h="327" extrusionOk="0">
                  <a:moveTo>
                    <a:pt x="237" y="187"/>
                  </a:moveTo>
                  <a:cubicBezTo>
                    <a:pt x="223" y="187"/>
                    <a:pt x="223" y="187"/>
                    <a:pt x="223" y="187"/>
                  </a:cubicBezTo>
                  <a:cubicBezTo>
                    <a:pt x="220" y="172"/>
                    <a:pt x="214" y="158"/>
                    <a:pt x="205" y="146"/>
                  </a:cubicBezTo>
                  <a:cubicBezTo>
                    <a:pt x="215" y="136"/>
                    <a:pt x="215" y="136"/>
                    <a:pt x="215" y="136"/>
                  </a:cubicBezTo>
                  <a:cubicBezTo>
                    <a:pt x="216" y="135"/>
                    <a:pt x="217" y="133"/>
                    <a:pt x="217" y="132"/>
                  </a:cubicBezTo>
                  <a:cubicBezTo>
                    <a:pt x="217" y="130"/>
                    <a:pt x="216" y="129"/>
                    <a:pt x="215" y="128"/>
                  </a:cubicBezTo>
                  <a:cubicBezTo>
                    <a:pt x="197" y="110"/>
                    <a:pt x="197" y="110"/>
                    <a:pt x="197" y="110"/>
                  </a:cubicBezTo>
                  <a:cubicBezTo>
                    <a:pt x="195" y="108"/>
                    <a:pt x="192" y="108"/>
                    <a:pt x="190" y="110"/>
                  </a:cubicBezTo>
                  <a:cubicBezTo>
                    <a:pt x="179" y="121"/>
                    <a:pt x="179" y="121"/>
                    <a:pt x="179" y="121"/>
                  </a:cubicBezTo>
                  <a:cubicBezTo>
                    <a:pt x="167" y="112"/>
                    <a:pt x="153" y="107"/>
                    <a:pt x="139" y="104"/>
                  </a:cubicBezTo>
                  <a:cubicBezTo>
                    <a:pt x="139" y="89"/>
                    <a:pt x="139" y="89"/>
                    <a:pt x="139" y="89"/>
                  </a:cubicBezTo>
                  <a:cubicBezTo>
                    <a:pt x="139" y="86"/>
                    <a:pt x="136" y="84"/>
                    <a:pt x="133" y="84"/>
                  </a:cubicBezTo>
                  <a:cubicBezTo>
                    <a:pt x="108" y="84"/>
                    <a:pt x="108" y="84"/>
                    <a:pt x="108" y="84"/>
                  </a:cubicBezTo>
                  <a:cubicBezTo>
                    <a:pt x="105" y="84"/>
                    <a:pt x="102" y="86"/>
                    <a:pt x="102" y="89"/>
                  </a:cubicBezTo>
                  <a:cubicBezTo>
                    <a:pt x="102" y="104"/>
                    <a:pt x="102" y="104"/>
                    <a:pt x="102" y="104"/>
                  </a:cubicBezTo>
                  <a:cubicBezTo>
                    <a:pt x="88" y="107"/>
                    <a:pt x="74" y="112"/>
                    <a:pt x="62" y="121"/>
                  </a:cubicBezTo>
                  <a:cubicBezTo>
                    <a:pt x="51" y="110"/>
                    <a:pt x="51" y="110"/>
                    <a:pt x="51" y="110"/>
                  </a:cubicBezTo>
                  <a:cubicBezTo>
                    <a:pt x="49" y="108"/>
                    <a:pt x="46" y="108"/>
                    <a:pt x="44" y="110"/>
                  </a:cubicBezTo>
                  <a:cubicBezTo>
                    <a:pt x="26" y="129"/>
                    <a:pt x="26" y="129"/>
                    <a:pt x="26" y="129"/>
                  </a:cubicBezTo>
                  <a:cubicBezTo>
                    <a:pt x="25" y="130"/>
                    <a:pt x="24" y="131"/>
                    <a:pt x="24" y="132"/>
                  </a:cubicBezTo>
                  <a:cubicBezTo>
                    <a:pt x="24" y="134"/>
                    <a:pt x="25" y="135"/>
                    <a:pt x="26" y="136"/>
                  </a:cubicBezTo>
                  <a:cubicBezTo>
                    <a:pt x="36" y="146"/>
                    <a:pt x="36" y="146"/>
                    <a:pt x="36" y="146"/>
                  </a:cubicBezTo>
                  <a:cubicBezTo>
                    <a:pt x="27" y="158"/>
                    <a:pt x="21" y="172"/>
                    <a:pt x="19" y="187"/>
                  </a:cubicBezTo>
                  <a:cubicBezTo>
                    <a:pt x="5" y="187"/>
                    <a:pt x="5" y="187"/>
                    <a:pt x="5" y="187"/>
                  </a:cubicBezTo>
                  <a:cubicBezTo>
                    <a:pt x="2" y="187"/>
                    <a:pt x="0" y="189"/>
                    <a:pt x="0" y="192"/>
                  </a:cubicBezTo>
                  <a:cubicBezTo>
                    <a:pt x="0" y="218"/>
                    <a:pt x="0" y="218"/>
                    <a:pt x="0" y="218"/>
                  </a:cubicBezTo>
                  <a:cubicBezTo>
                    <a:pt x="0" y="221"/>
                    <a:pt x="2" y="223"/>
                    <a:pt x="5" y="223"/>
                  </a:cubicBezTo>
                  <a:cubicBezTo>
                    <a:pt x="18" y="223"/>
                    <a:pt x="18" y="223"/>
                    <a:pt x="18" y="223"/>
                  </a:cubicBezTo>
                  <a:cubicBezTo>
                    <a:pt x="21" y="238"/>
                    <a:pt x="26" y="252"/>
                    <a:pt x="35" y="265"/>
                  </a:cubicBezTo>
                  <a:cubicBezTo>
                    <a:pt x="25" y="274"/>
                    <a:pt x="25" y="274"/>
                    <a:pt x="25" y="274"/>
                  </a:cubicBezTo>
                  <a:cubicBezTo>
                    <a:pt x="23" y="276"/>
                    <a:pt x="23" y="280"/>
                    <a:pt x="25" y="282"/>
                  </a:cubicBezTo>
                  <a:cubicBezTo>
                    <a:pt x="43" y="300"/>
                    <a:pt x="43" y="300"/>
                    <a:pt x="43" y="300"/>
                  </a:cubicBezTo>
                  <a:cubicBezTo>
                    <a:pt x="44" y="301"/>
                    <a:pt x="46" y="302"/>
                    <a:pt x="47" y="302"/>
                  </a:cubicBezTo>
                  <a:cubicBezTo>
                    <a:pt x="49" y="302"/>
                    <a:pt x="50" y="301"/>
                    <a:pt x="51" y="300"/>
                  </a:cubicBezTo>
                  <a:cubicBezTo>
                    <a:pt x="60" y="291"/>
                    <a:pt x="60" y="291"/>
                    <a:pt x="60" y="291"/>
                  </a:cubicBezTo>
                  <a:cubicBezTo>
                    <a:pt x="73" y="300"/>
                    <a:pt x="87" y="306"/>
                    <a:pt x="102" y="309"/>
                  </a:cubicBezTo>
                  <a:cubicBezTo>
                    <a:pt x="102" y="321"/>
                    <a:pt x="102" y="321"/>
                    <a:pt x="102" y="321"/>
                  </a:cubicBezTo>
                  <a:cubicBezTo>
                    <a:pt x="102" y="324"/>
                    <a:pt x="105" y="327"/>
                    <a:pt x="108" y="327"/>
                  </a:cubicBezTo>
                  <a:cubicBezTo>
                    <a:pt x="133" y="327"/>
                    <a:pt x="133" y="327"/>
                    <a:pt x="133" y="327"/>
                  </a:cubicBezTo>
                  <a:cubicBezTo>
                    <a:pt x="136" y="327"/>
                    <a:pt x="139" y="324"/>
                    <a:pt x="139" y="321"/>
                  </a:cubicBezTo>
                  <a:cubicBezTo>
                    <a:pt x="139" y="309"/>
                    <a:pt x="139" y="309"/>
                    <a:pt x="139" y="309"/>
                  </a:cubicBezTo>
                  <a:cubicBezTo>
                    <a:pt x="154" y="306"/>
                    <a:pt x="168" y="300"/>
                    <a:pt x="181" y="291"/>
                  </a:cubicBezTo>
                  <a:cubicBezTo>
                    <a:pt x="190" y="300"/>
                    <a:pt x="190" y="300"/>
                    <a:pt x="190" y="300"/>
                  </a:cubicBezTo>
                  <a:cubicBezTo>
                    <a:pt x="192" y="302"/>
                    <a:pt x="196" y="302"/>
                    <a:pt x="198" y="300"/>
                  </a:cubicBezTo>
                  <a:cubicBezTo>
                    <a:pt x="216" y="282"/>
                    <a:pt x="216" y="282"/>
                    <a:pt x="216" y="282"/>
                  </a:cubicBezTo>
                  <a:cubicBezTo>
                    <a:pt x="218" y="280"/>
                    <a:pt x="218" y="277"/>
                    <a:pt x="216" y="275"/>
                  </a:cubicBezTo>
                  <a:cubicBezTo>
                    <a:pt x="206" y="265"/>
                    <a:pt x="206" y="265"/>
                    <a:pt x="206" y="265"/>
                  </a:cubicBezTo>
                  <a:cubicBezTo>
                    <a:pt x="215" y="253"/>
                    <a:pt x="221" y="238"/>
                    <a:pt x="223" y="223"/>
                  </a:cubicBezTo>
                  <a:cubicBezTo>
                    <a:pt x="237" y="223"/>
                    <a:pt x="237" y="223"/>
                    <a:pt x="237" y="223"/>
                  </a:cubicBezTo>
                  <a:cubicBezTo>
                    <a:pt x="240" y="223"/>
                    <a:pt x="243" y="221"/>
                    <a:pt x="243" y="218"/>
                  </a:cubicBezTo>
                  <a:cubicBezTo>
                    <a:pt x="243" y="192"/>
                    <a:pt x="243" y="192"/>
                    <a:pt x="243" y="192"/>
                  </a:cubicBezTo>
                  <a:cubicBezTo>
                    <a:pt x="243" y="189"/>
                    <a:pt x="240" y="187"/>
                    <a:pt x="237" y="187"/>
                  </a:cubicBezTo>
                  <a:close/>
                  <a:moveTo>
                    <a:pt x="121" y="262"/>
                  </a:moveTo>
                  <a:cubicBezTo>
                    <a:pt x="90" y="262"/>
                    <a:pt x="65" y="237"/>
                    <a:pt x="65" y="205"/>
                  </a:cubicBezTo>
                  <a:cubicBezTo>
                    <a:pt x="65" y="174"/>
                    <a:pt x="90" y="149"/>
                    <a:pt x="121" y="149"/>
                  </a:cubicBezTo>
                  <a:cubicBezTo>
                    <a:pt x="153" y="149"/>
                    <a:pt x="178" y="174"/>
                    <a:pt x="178" y="205"/>
                  </a:cubicBezTo>
                  <a:cubicBezTo>
                    <a:pt x="178" y="237"/>
                    <a:pt x="153" y="262"/>
                    <a:pt x="121" y="262"/>
                  </a:cubicBezTo>
                  <a:close/>
                  <a:moveTo>
                    <a:pt x="143" y="205"/>
                  </a:moveTo>
                  <a:cubicBezTo>
                    <a:pt x="143" y="217"/>
                    <a:pt x="133" y="227"/>
                    <a:pt x="121" y="227"/>
                  </a:cubicBezTo>
                  <a:cubicBezTo>
                    <a:pt x="109" y="227"/>
                    <a:pt x="100" y="217"/>
                    <a:pt x="100" y="205"/>
                  </a:cubicBezTo>
                  <a:cubicBezTo>
                    <a:pt x="100" y="193"/>
                    <a:pt x="109" y="184"/>
                    <a:pt x="121" y="184"/>
                  </a:cubicBezTo>
                  <a:cubicBezTo>
                    <a:pt x="133" y="184"/>
                    <a:pt x="143" y="193"/>
                    <a:pt x="143" y="205"/>
                  </a:cubicBezTo>
                  <a:close/>
                  <a:moveTo>
                    <a:pt x="320" y="85"/>
                  </a:moveTo>
                  <a:cubicBezTo>
                    <a:pt x="312" y="82"/>
                    <a:pt x="312" y="82"/>
                    <a:pt x="312" y="82"/>
                  </a:cubicBezTo>
                  <a:cubicBezTo>
                    <a:pt x="314" y="73"/>
                    <a:pt x="314" y="64"/>
                    <a:pt x="313" y="56"/>
                  </a:cubicBezTo>
                  <a:cubicBezTo>
                    <a:pt x="320" y="53"/>
                    <a:pt x="320" y="53"/>
                    <a:pt x="320" y="53"/>
                  </a:cubicBezTo>
                  <a:cubicBezTo>
                    <a:pt x="322" y="52"/>
                    <a:pt x="323" y="50"/>
                    <a:pt x="322" y="49"/>
                  </a:cubicBezTo>
                  <a:cubicBezTo>
                    <a:pt x="317" y="35"/>
                    <a:pt x="317" y="35"/>
                    <a:pt x="317" y="35"/>
                  </a:cubicBezTo>
                  <a:cubicBezTo>
                    <a:pt x="316" y="34"/>
                    <a:pt x="314" y="33"/>
                    <a:pt x="313" y="34"/>
                  </a:cubicBezTo>
                  <a:cubicBezTo>
                    <a:pt x="305" y="37"/>
                    <a:pt x="305" y="37"/>
                    <a:pt x="305" y="37"/>
                  </a:cubicBezTo>
                  <a:cubicBezTo>
                    <a:pt x="300" y="29"/>
                    <a:pt x="294" y="23"/>
                    <a:pt x="287" y="19"/>
                  </a:cubicBezTo>
                  <a:cubicBezTo>
                    <a:pt x="290" y="11"/>
                    <a:pt x="290" y="11"/>
                    <a:pt x="290" y="11"/>
                  </a:cubicBezTo>
                  <a:cubicBezTo>
                    <a:pt x="290" y="10"/>
                    <a:pt x="290" y="9"/>
                    <a:pt x="290" y="9"/>
                  </a:cubicBezTo>
                  <a:cubicBezTo>
                    <a:pt x="290" y="8"/>
                    <a:pt x="289" y="7"/>
                    <a:pt x="288" y="7"/>
                  </a:cubicBezTo>
                  <a:cubicBezTo>
                    <a:pt x="275" y="1"/>
                    <a:pt x="275" y="1"/>
                    <a:pt x="275" y="1"/>
                  </a:cubicBezTo>
                  <a:cubicBezTo>
                    <a:pt x="273" y="0"/>
                    <a:pt x="272" y="1"/>
                    <a:pt x="271" y="3"/>
                  </a:cubicBezTo>
                  <a:cubicBezTo>
                    <a:pt x="268" y="11"/>
                    <a:pt x="268" y="11"/>
                    <a:pt x="268" y="11"/>
                  </a:cubicBezTo>
                  <a:cubicBezTo>
                    <a:pt x="259" y="9"/>
                    <a:pt x="251" y="9"/>
                    <a:pt x="243" y="10"/>
                  </a:cubicBezTo>
                  <a:cubicBezTo>
                    <a:pt x="239" y="2"/>
                    <a:pt x="239" y="2"/>
                    <a:pt x="239" y="2"/>
                  </a:cubicBezTo>
                  <a:cubicBezTo>
                    <a:pt x="239" y="1"/>
                    <a:pt x="237" y="0"/>
                    <a:pt x="235" y="1"/>
                  </a:cubicBezTo>
                  <a:cubicBezTo>
                    <a:pt x="222" y="6"/>
                    <a:pt x="222" y="6"/>
                    <a:pt x="222" y="6"/>
                  </a:cubicBezTo>
                  <a:cubicBezTo>
                    <a:pt x="220" y="7"/>
                    <a:pt x="220" y="8"/>
                    <a:pt x="220" y="10"/>
                  </a:cubicBezTo>
                  <a:cubicBezTo>
                    <a:pt x="223" y="18"/>
                    <a:pt x="223" y="18"/>
                    <a:pt x="223" y="18"/>
                  </a:cubicBezTo>
                  <a:cubicBezTo>
                    <a:pt x="216" y="23"/>
                    <a:pt x="210" y="28"/>
                    <a:pt x="205" y="36"/>
                  </a:cubicBezTo>
                  <a:cubicBezTo>
                    <a:pt x="198" y="32"/>
                    <a:pt x="198" y="32"/>
                    <a:pt x="198" y="32"/>
                  </a:cubicBezTo>
                  <a:cubicBezTo>
                    <a:pt x="196" y="32"/>
                    <a:pt x="194" y="32"/>
                    <a:pt x="194" y="34"/>
                  </a:cubicBezTo>
                  <a:cubicBezTo>
                    <a:pt x="188" y="47"/>
                    <a:pt x="188" y="47"/>
                    <a:pt x="188" y="47"/>
                  </a:cubicBezTo>
                  <a:cubicBezTo>
                    <a:pt x="188" y="48"/>
                    <a:pt x="188" y="49"/>
                    <a:pt x="188" y="50"/>
                  </a:cubicBezTo>
                  <a:cubicBezTo>
                    <a:pt x="188" y="50"/>
                    <a:pt x="189" y="51"/>
                    <a:pt x="189" y="51"/>
                  </a:cubicBezTo>
                  <a:cubicBezTo>
                    <a:pt x="197" y="54"/>
                    <a:pt x="197" y="54"/>
                    <a:pt x="197" y="54"/>
                  </a:cubicBezTo>
                  <a:cubicBezTo>
                    <a:pt x="195" y="63"/>
                    <a:pt x="195" y="71"/>
                    <a:pt x="196" y="80"/>
                  </a:cubicBezTo>
                  <a:cubicBezTo>
                    <a:pt x="189" y="83"/>
                    <a:pt x="189" y="83"/>
                    <a:pt x="189" y="83"/>
                  </a:cubicBezTo>
                  <a:cubicBezTo>
                    <a:pt x="188" y="83"/>
                    <a:pt x="187" y="85"/>
                    <a:pt x="187" y="87"/>
                  </a:cubicBezTo>
                  <a:cubicBezTo>
                    <a:pt x="193" y="100"/>
                    <a:pt x="193" y="100"/>
                    <a:pt x="193" y="100"/>
                  </a:cubicBezTo>
                  <a:cubicBezTo>
                    <a:pt x="194" y="102"/>
                    <a:pt x="195" y="103"/>
                    <a:pt x="197" y="102"/>
                  </a:cubicBezTo>
                  <a:cubicBezTo>
                    <a:pt x="204" y="99"/>
                    <a:pt x="204" y="99"/>
                    <a:pt x="204" y="99"/>
                  </a:cubicBezTo>
                  <a:cubicBezTo>
                    <a:pt x="208" y="107"/>
                    <a:pt x="214" y="113"/>
                    <a:pt x="221" y="118"/>
                  </a:cubicBezTo>
                  <a:cubicBezTo>
                    <a:pt x="218" y="125"/>
                    <a:pt x="218" y="125"/>
                    <a:pt x="218" y="125"/>
                  </a:cubicBezTo>
                  <a:cubicBezTo>
                    <a:pt x="218" y="126"/>
                    <a:pt x="218" y="128"/>
                    <a:pt x="220" y="129"/>
                  </a:cubicBezTo>
                  <a:cubicBezTo>
                    <a:pt x="233" y="135"/>
                    <a:pt x="233" y="135"/>
                    <a:pt x="233" y="135"/>
                  </a:cubicBezTo>
                  <a:cubicBezTo>
                    <a:pt x="234" y="135"/>
                    <a:pt x="235" y="135"/>
                    <a:pt x="236" y="135"/>
                  </a:cubicBezTo>
                  <a:cubicBezTo>
                    <a:pt x="237" y="134"/>
                    <a:pt x="237" y="134"/>
                    <a:pt x="237" y="133"/>
                  </a:cubicBezTo>
                  <a:cubicBezTo>
                    <a:pt x="240" y="126"/>
                    <a:pt x="240" y="126"/>
                    <a:pt x="240" y="126"/>
                  </a:cubicBezTo>
                  <a:cubicBezTo>
                    <a:pt x="249" y="128"/>
                    <a:pt x="258" y="128"/>
                    <a:pt x="267" y="127"/>
                  </a:cubicBezTo>
                  <a:cubicBezTo>
                    <a:pt x="269" y="133"/>
                    <a:pt x="269" y="133"/>
                    <a:pt x="269" y="133"/>
                  </a:cubicBezTo>
                  <a:cubicBezTo>
                    <a:pt x="270" y="135"/>
                    <a:pt x="272" y="136"/>
                    <a:pt x="273" y="135"/>
                  </a:cubicBezTo>
                  <a:cubicBezTo>
                    <a:pt x="287" y="130"/>
                    <a:pt x="287" y="130"/>
                    <a:pt x="287" y="130"/>
                  </a:cubicBezTo>
                  <a:cubicBezTo>
                    <a:pt x="288" y="129"/>
                    <a:pt x="289" y="127"/>
                    <a:pt x="289" y="126"/>
                  </a:cubicBezTo>
                  <a:cubicBezTo>
                    <a:pt x="286" y="119"/>
                    <a:pt x="286" y="119"/>
                    <a:pt x="286" y="119"/>
                  </a:cubicBezTo>
                  <a:cubicBezTo>
                    <a:pt x="293" y="114"/>
                    <a:pt x="300" y="108"/>
                    <a:pt x="304" y="101"/>
                  </a:cubicBezTo>
                  <a:cubicBezTo>
                    <a:pt x="311" y="104"/>
                    <a:pt x="311" y="104"/>
                    <a:pt x="311" y="104"/>
                  </a:cubicBezTo>
                  <a:cubicBezTo>
                    <a:pt x="313" y="104"/>
                    <a:pt x="315" y="104"/>
                    <a:pt x="316" y="102"/>
                  </a:cubicBezTo>
                  <a:cubicBezTo>
                    <a:pt x="321" y="89"/>
                    <a:pt x="321" y="89"/>
                    <a:pt x="321" y="89"/>
                  </a:cubicBezTo>
                  <a:cubicBezTo>
                    <a:pt x="322" y="87"/>
                    <a:pt x="321" y="85"/>
                    <a:pt x="320" y="85"/>
                  </a:cubicBezTo>
                  <a:close/>
                  <a:moveTo>
                    <a:pt x="267" y="98"/>
                  </a:moveTo>
                  <a:cubicBezTo>
                    <a:pt x="250" y="104"/>
                    <a:pt x="231" y="96"/>
                    <a:pt x="225" y="80"/>
                  </a:cubicBezTo>
                  <a:cubicBezTo>
                    <a:pt x="218" y="63"/>
                    <a:pt x="226" y="44"/>
                    <a:pt x="243" y="38"/>
                  </a:cubicBezTo>
                  <a:cubicBezTo>
                    <a:pt x="259" y="31"/>
                    <a:pt x="278" y="39"/>
                    <a:pt x="285" y="56"/>
                  </a:cubicBezTo>
                  <a:cubicBezTo>
                    <a:pt x="291" y="72"/>
                    <a:pt x="283" y="91"/>
                    <a:pt x="267" y="98"/>
                  </a:cubicBezTo>
                  <a:close/>
                  <a:moveTo>
                    <a:pt x="266" y="63"/>
                  </a:moveTo>
                  <a:cubicBezTo>
                    <a:pt x="269" y="70"/>
                    <a:pt x="266" y="77"/>
                    <a:pt x="259" y="79"/>
                  </a:cubicBezTo>
                  <a:cubicBezTo>
                    <a:pt x="253" y="82"/>
                    <a:pt x="246" y="79"/>
                    <a:pt x="243" y="72"/>
                  </a:cubicBezTo>
                  <a:cubicBezTo>
                    <a:pt x="241" y="66"/>
                    <a:pt x="244" y="59"/>
                    <a:pt x="250" y="56"/>
                  </a:cubicBezTo>
                  <a:cubicBezTo>
                    <a:pt x="257" y="54"/>
                    <a:pt x="264" y="57"/>
                    <a:pt x="266" y="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309" name="Google Shape;4309;p64"/>
            <p:cNvGrpSpPr/>
            <p:nvPr/>
          </p:nvGrpSpPr>
          <p:grpSpPr>
            <a:xfrm>
              <a:off x="8373352" y="2988387"/>
              <a:ext cx="957193" cy="957193"/>
              <a:chOff x="8312383" y="2904298"/>
              <a:chExt cx="763656" cy="763656"/>
            </a:xfrm>
          </p:grpSpPr>
          <p:sp>
            <p:nvSpPr>
              <p:cNvPr id="4310" name="Google Shape;4310;p64"/>
              <p:cNvSpPr/>
              <p:nvPr/>
            </p:nvSpPr>
            <p:spPr>
              <a:xfrm>
                <a:off x="8312383" y="2904298"/>
                <a:ext cx="763656" cy="763656"/>
              </a:xfrm>
              <a:custGeom>
                <a:avLst/>
                <a:gdLst/>
                <a:ahLst/>
                <a:cxnLst/>
                <a:rect l="l" t="t" r="r" b="b"/>
                <a:pathLst>
                  <a:path w="324" h="324" extrusionOk="0">
                    <a:moveTo>
                      <a:pt x="324" y="182"/>
                    </a:moveTo>
                    <a:cubicBezTo>
                      <a:pt x="324" y="142"/>
                      <a:pt x="324" y="142"/>
                      <a:pt x="324" y="142"/>
                    </a:cubicBezTo>
                    <a:cubicBezTo>
                      <a:pt x="292" y="142"/>
                      <a:pt x="292" y="142"/>
                      <a:pt x="292" y="142"/>
                    </a:cubicBezTo>
                    <a:cubicBezTo>
                      <a:pt x="291" y="132"/>
                      <a:pt x="288" y="123"/>
                      <a:pt x="285" y="114"/>
                    </a:cubicBezTo>
                    <a:cubicBezTo>
                      <a:pt x="313" y="98"/>
                      <a:pt x="313" y="98"/>
                      <a:pt x="313" y="98"/>
                    </a:cubicBezTo>
                    <a:cubicBezTo>
                      <a:pt x="292" y="63"/>
                      <a:pt x="292" y="63"/>
                      <a:pt x="292" y="63"/>
                    </a:cubicBezTo>
                    <a:cubicBezTo>
                      <a:pt x="265" y="79"/>
                      <a:pt x="265" y="79"/>
                      <a:pt x="265" y="79"/>
                    </a:cubicBezTo>
                    <a:cubicBezTo>
                      <a:pt x="259" y="72"/>
                      <a:pt x="252" y="65"/>
                      <a:pt x="245" y="59"/>
                    </a:cubicBezTo>
                    <a:cubicBezTo>
                      <a:pt x="261" y="32"/>
                      <a:pt x="261" y="32"/>
                      <a:pt x="261" y="32"/>
                    </a:cubicBezTo>
                    <a:cubicBezTo>
                      <a:pt x="226" y="11"/>
                      <a:pt x="226" y="11"/>
                      <a:pt x="226" y="11"/>
                    </a:cubicBezTo>
                    <a:cubicBezTo>
                      <a:pt x="210" y="39"/>
                      <a:pt x="210" y="39"/>
                      <a:pt x="210" y="39"/>
                    </a:cubicBezTo>
                    <a:cubicBezTo>
                      <a:pt x="201" y="36"/>
                      <a:pt x="192" y="33"/>
                      <a:pt x="182" y="32"/>
                    </a:cubicBezTo>
                    <a:cubicBezTo>
                      <a:pt x="182" y="0"/>
                      <a:pt x="182" y="0"/>
                      <a:pt x="182" y="0"/>
                    </a:cubicBezTo>
                    <a:cubicBezTo>
                      <a:pt x="142" y="0"/>
                      <a:pt x="142" y="0"/>
                      <a:pt x="142" y="0"/>
                    </a:cubicBezTo>
                    <a:cubicBezTo>
                      <a:pt x="142" y="32"/>
                      <a:pt x="142" y="32"/>
                      <a:pt x="142" y="32"/>
                    </a:cubicBezTo>
                    <a:cubicBezTo>
                      <a:pt x="132" y="33"/>
                      <a:pt x="123" y="36"/>
                      <a:pt x="115" y="39"/>
                    </a:cubicBezTo>
                    <a:cubicBezTo>
                      <a:pt x="99" y="11"/>
                      <a:pt x="99" y="11"/>
                      <a:pt x="99" y="11"/>
                    </a:cubicBezTo>
                    <a:cubicBezTo>
                      <a:pt x="63" y="32"/>
                      <a:pt x="63" y="32"/>
                      <a:pt x="63" y="32"/>
                    </a:cubicBezTo>
                    <a:cubicBezTo>
                      <a:pt x="79" y="59"/>
                      <a:pt x="79" y="59"/>
                      <a:pt x="79" y="59"/>
                    </a:cubicBezTo>
                    <a:cubicBezTo>
                      <a:pt x="72" y="65"/>
                      <a:pt x="65" y="72"/>
                      <a:pt x="60" y="79"/>
                    </a:cubicBezTo>
                    <a:cubicBezTo>
                      <a:pt x="32" y="63"/>
                      <a:pt x="32" y="63"/>
                      <a:pt x="32" y="63"/>
                    </a:cubicBezTo>
                    <a:cubicBezTo>
                      <a:pt x="12" y="98"/>
                      <a:pt x="12" y="98"/>
                      <a:pt x="12" y="98"/>
                    </a:cubicBezTo>
                    <a:cubicBezTo>
                      <a:pt x="39" y="114"/>
                      <a:pt x="39" y="114"/>
                      <a:pt x="39" y="114"/>
                    </a:cubicBezTo>
                    <a:cubicBezTo>
                      <a:pt x="36" y="123"/>
                      <a:pt x="34" y="132"/>
                      <a:pt x="32" y="142"/>
                    </a:cubicBezTo>
                    <a:cubicBezTo>
                      <a:pt x="0" y="142"/>
                      <a:pt x="0" y="142"/>
                      <a:pt x="0" y="142"/>
                    </a:cubicBezTo>
                    <a:cubicBezTo>
                      <a:pt x="0" y="182"/>
                      <a:pt x="0" y="182"/>
                      <a:pt x="0" y="182"/>
                    </a:cubicBezTo>
                    <a:cubicBezTo>
                      <a:pt x="32" y="182"/>
                      <a:pt x="32" y="182"/>
                      <a:pt x="32" y="182"/>
                    </a:cubicBezTo>
                    <a:cubicBezTo>
                      <a:pt x="34" y="192"/>
                      <a:pt x="36" y="201"/>
                      <a:pt x="39" y="209"/>
                    </a:cubicBezTo>
                    <a:cubicBezTo>
                      <a:pt x="12" y="226"/>
                      <a:pt x="12" y="226"/>
                      <a:pt x="12" y="226"/>
                    </a:cubicBezTo>
                    <a:cubicBezTo>
                      <a:pt x="32" y="261"/>
                      <a:pt x="32" y="261"/>
                      <a:pt x="32" y="261"/>
                    </a:cubicBezTo>
                    <a:cubicBezTo>
                      <a:pt x="60" y="245"/>
                      <a:pt x="60" y="245"/>
                      <a:pt x="60" y="245"/>
                    </a:cubicBezTo>
                    <a:cubicBezTo>
                      <a:pt x="65" y="252"/>
                      <a:pt x="72" y="259"/>
                      <a:pt x="79" y="265"/>
                    </a:cubicBezTo>
                    <a:cubicBezTo>
                      <a:pt x="63" y="292"/>
                      <a:pt x="63" y="292"/>
                      <a:pt x="63" y="292"/>
                    </a:cubicBezTo>
                    <a:cubicBezTo>
                      <a:pt x="99" y="313"/>
                      <a:pt x="99" y="313"/>
                      <a:pt x="99" y="313"/>
                    </a:cubicBezTo>
                    <a:cubicBezTo>
                      <a:pt x="115" y="285"/>
                      <a:pt x="115" y="285"/>
                      <a:pt x="115" y="285"/>
                    </a:cubicBezTo>
                    <a:cubicBezTo>
                      <a:pt x="123" y="288"/>
                      <a:pt x="132" y="291"/>
                      <a:pt x="142" y="292"/>
                    </a:cubicBezTo>
                    <a:cubicBezTo>
                      <a:pt x="142" y="324"/>
                      <a:pt x="142" y="324"/>
                      <a:pt x="142" y="324"/>
                    </a:cubicBezTo>
                    <a:cubicBezTo>
                      <a:pt x="182" y="324"/>
                      <a:pt x="182" y="324"/>
                      <a:pt x="182" y="324"/>
                    </a:cubicBezTo>
                    <a:cubicBezTo>
                      <a:pt x="182" y="292"/>
                      <a:pt x="182" y="292"/>
                      <a:pt x="182" y="292"/>
                    </a:cubicBezTo>
                    <a:cubicBezTo>
                      <a:pt x="192" y="291"/>
                      <a:pt x="201" y="288"/>
                      <a:pt x="210" y="285"/>
                    </a:cubicBezTo>
                    <a:cubicBezTo>
                      <a:pt x="226" y="313"/>
                      <a:pt x="226" y="313"/>
                      <a:pt x="226" y="313"/>
                    </a:cubicBezTo>
                    <a:cubicBezTo>
                      <a:pt x="261" y="292"/>
                      <a:pt x="261" y="292"/>
                      <a:pt x="261" y="292"/>
                    </a:cubicBezTo>
                    <a:cubicBezTo>
                      <a:pt x="245" y="265"/>
                      <a:pt x="245" y="265"/>
                      <a:pt x="245" y="265"/>
                    </a:cubicBezTo>
                    <a:cubicBezTo>
                      <a:pt x="252" y="259"/>
                      <a:pt x="259" y="252"/>
                      <a:pt x="265" y="245"/>
                    </a:cubicBezTo>
                    <a:cubicBezTo>
                      <a:pt x="292" y="261"/>
                      <a:pt x="292" y="261"/>
                      <a:pt x="292" y="261"/>
                    </a:cubicBezTo>
                    <a:cubicBezTo>
                      <a:pt x="313" y="226"/>
                      <a:pt x="313" y="226"/>
                      <a:pt x="313" y="226"/>
                    </a:cubicBezTo>
                    <a:cubicBezTo>
                      <a:pt x="285" y="209"/>
                      <a:pt x="285" y="209"/>
                      <a:pt x="285" y="209"/>
                    </a:cubicBezTo>
                    <a:cubicBezTo>
                      <a:pt x="288" y="201"/>
                      <a:pt x="291" y="192"/>
                      <a:pt x="292" y="182"/>
                    </a:cubicBezTo>
                    <a:cubicBezTo>
                      <a:pt x="324" y="182"/>
                      <a:pt x="324" y="182"/>
                      <a:pt x="324" y="182"/>
                    </a:cubicBezTo>
                    <a:close/>
                    <a:moveTo>
                      <a:pt x="162" y="253"/>
                    </a:moveTo>
                    <a:cubicBezTo>
                      <a:pt x="112" y="253"/>
                      <a:pt x="71" y="212"/>
                      <a:pt x="71" y="162"/>
                    </a:cubicBezTo>
                    <a:cubicBezTo>
                      <a:pt x="71" y="112"/>
                      <a:pt x="112" y="71"/>
                      <a:pt x="162" y="71"/>
                    </a:cubicBezTo>
                    <a:cubicBezTo>
                      <a:pt x="213" y="71"/>
                      <a:pt x="253" y="112"/>
                      <a:pt x="253" y="162"/>
                    </a:cubicBezTo>
                    <a:cubicBezTo>
                      <a:pt x="253" y="212"/>
                      <a:pt x="213" y="253"/>
                      <a:pt x="162" y="25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11" name="Google Shape;4311;p64"/>
              <p:cNvSpPr/>
              <p:nvPr/>
            </p:nvSpPr>
            <p:spPr>
              <a:xfrm>
                <a:off x="8611145" y="3203059"/>
                <a:ext cx="164738" cy="164738"/>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sp>
        <p:nvSpPr>
          <p:cNvPr id="4312" name="Google Shape;4312;p64"/>
          <p:cNvSpPr txBox="1"/>
          <p:nvPr/>
        </p:nvSpPr>
        <p:spPr>
          <a:xfrm>
            <a:off x="1509609" y="1633638"/>
            <a:ext cx="1833097" cy="184666"/>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200"/>
              <a:buFont typeface="Calibri"/>
              <a:buNone/>
            </a:pPr>
            <a:r>
              <a:rPr lang="en-US" sz="1200" b="1">
                <a:solidFill>
                  <a:schemeClr val="dk2"/>
                </a:solidFill>
                <a:latin typeface="Calibri"/>
                <a:ea typeface="Calibri"/>
                <a:cs typeface="Calibri"/>
                <a:sym typeface="Calibri"/>
              </a:rPr>
              <a:t>Target</a:t>
            </a:r>
            <a:endParaRPr sz="1200" b="1">
              <a:solidFill>
                <a:schemeClr val="dk2"/>
              </a:solidFill>
              <a:latin typeface="Calibri"/>
              <a:ea typeface="Calibri"/>
              <a:cs typeface="Calibri"/>
              <a:sym typeface="Calibri"/>
            </a:endParaRPr>
          </a:p>
        </p:txBody>
      </p:sp>
      <p:sp>
        <p:nvSpPr>
          <p:cNvPr id="4313" name="Google Shape;4313;p64"/>
          <p:cNvSpPr txBox="1"/>
          <p:nvPr/>
        </p:nvSpPr>
        <p:spPr>
          <a:xfrm>
            <a:off x="1517963" y="1785052"/>
            <a:ext cx="2634937" cy="413619"/>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900"/>
              <a:buFont typeface="Calibri"/>
              <a:buNone/>
            </a:pPr>
            <a:r>
              <a:rPr lang="en-US" sz="900">
                <a:solidFill>
                  <a:schemeClr val="dk2"/>
                </a:solidFill>
                <a:latin typeface="Calibri"/>
                <a:ea typeface="Calibri"/>
                <a:cs typeface="Calibri"/>
                <a:sym typeface="Calibri"/>
              </a:rPr>
              <a:t>Lorem ipsum dolor sit amet conectetur. Adipiscing sit elit entesque consequat ta.</a:t>
            </a:r>
            <a:endParaRPr sz="900">
              <a:solidFill>
                <a:schemeClr val="dk2"/>
              </a:solidFill>
              <a:latin typeface="Calibri"/>
              <a:ea typeface="Calibri"/>
              <a:cs typeface="Calibri"/>
              <a:sym typeface="Calibri"/>
            </a:endParaRPr>
          </a:p>
        </p:txBody>
      </p:sp>
      <p:sp>
        <p:nvSpPr>
          <p:cNvPr id="4314" name="Google Shape;4314;p64"/>
          <p:cNvSpPr txBox="1"/>
          <p:nvPr/>
        </p:nvSpPr>
        <p:spPr>
          <a:xfrm>
            <a:off x="1509317" y="3440139"/>
            <a:ext cx="1833097" cy="184666"/>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200"/>
              <a:buFont typeface="Calibri"/>
              <a:buNone/>
            </a:pPr>
            <a:r>
              <a:rPr lang="en-US" sz="1200" b="1">
                <a:solidFill>
                  <a:schemeClr val="dk2"/>
                </a:solidFill>
                <a:latin typeface="Calibri"/>
                <a:ea typeface="Calibri"/>
                <a:cs typeface="Calibri"/>
                <a:sym typeface="Calibri"/>
              </a:rPr>
              <a:t>Repair</a:t>
            </a:r>
            <a:endParaRPr sz="1200" b="1">
              <a:solidFill>
                <a:schemeClr val="dk2"/>
              </a:solidFill>
              <a:latin typeface="Calibri"/>
              <a:ea typeface="Calibri"/>
              <a:cs typeface="Calibri"/>
              <a:sym typeface="Calibri"/>
            </a:endParaRPr>
          </a:p>
        </p:txBody>
      </p:sp>
      <p:sp>
        <p:nvSpPr>
          <p:cNvPr id="4315" name="Google Shape;4315;p64"/>
          <p:cNvSpPr txBox="1"/>
          <p:nvPr/>
        </p:nvSpPr>
        <p:spPr>
          <a:xfrm>
            <a:off x="1517671" y="3591553"/>
            <a:ext cx="2634937" cy="413619"/>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900"/>
              <a:buFont typeface="Calibri"/>
              <a:buNone/>
            </a:pPr>
            <a:r>
              <a:rPr lang="en-US" sz="900">
                <a:solidFill>
                  <a:schemeClr val="dk2"/>
                </a:solidFill>
                <a:latin typeface="Calibri"/>
                <a:ea typeface="Calibri"/>
                <a:cs typeface="Calibri"/>
                <a:sym typeface="Calibri"/>
              </a:rPr>
              <a:t>Lorem ipsum dolor sit amet conectetur. Adipiscing sit elit entesque consequat ta.</a:t>
            </a:r>
            <a:endParaRPr sz="900">
              <a:solidFill>
                <a:schemeClr val="dk2"/>
              </a:solidFill>
              <a:latin typeface="Calibri"/>
              <a:ea typeface="Calibri"/>
              <a:cs typeface="Calibri"/>
              <a:sym typeface="Calibri"/>
            </a:endParaRPr>
          </a:p>
        </p:txBody>
      </p:sp>
      <p:sp>
        <p:nvSpPr>
          <p:cNvPr id="4316" name="Google Shape;4316;p64"/>
          <p:cNvSpPr/>
          <p:nvPr/>
        </p:nvSpPr>
        <p:spPr>
          <a:xfrm>
            <a:off x="1047310" y="3498697"/>
            <a:ext cx="401527" cy="401632"/>
          </a:xfrm>
          <a:prstGeom prst="roundRect">
            <a:avLst>
              <a:gd name="adj" fmla="val 16667"/>
            </a:avLst>
          </a:prstGeom>
          <a:solidFill>
            <a:schemeClr val="accent4"/>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17" name="Google Shape;4317;p64"/>
          <p:cNvSpPr txBox="1"/>
          <p:nvPr/>
        </p:nvSpPr>
        <p:spPr>
          <a:xfrm>
            <a:off x="1508805" y="2247743"/>
            <a:ext cx="1833097" cy="184666"/>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200"/>
              <a:buFont typeface="Calibri"/>
              <a:buNone/>
            </a:pPr>
            <a:r>
              <a:rPr lang="en-US" sz="1200" b="1">
                <a:solidFill>
                  <a:schemeClr val="dk2"/>
                </a:solidFill>
                <a:latin typeface="Calibri"/>
                <a:ea typeface="Calibri"/>
                <a:cs typeface="Calibri"/>
                <a:sym typeface="Calibri"/>
              </a:rPr>
              <a:t>Disseminate</a:t>
            </a:r>
            <a:endParaRPr sz="1200" b="1">
              <a:solidFill>
                <a:schemeClr val="dk2"/>
              </a:solidFill>
              <a:latin typeface="Calibri"/>
              <a:ea typeface="Calibri"/>
              <a:cs typeface="Calibri"/>
              <a:sym typeface="Calibri"/>
            </a:endParaRPr>
          </a:p>
        </p:txBody>
      </p:sp>
      <p:sp>
        <p:nvSpPr>
          <p:cNvPr id="4318" name="Google Shape;4318;p64"/>
          <p:cNvSpPr txBox="1"/>
          <p:nvPr/>
        </p:nvSpPr>
        <p:spPr>
          <a:xfrm>
            <a:off x="1517160" y="2399157"/>
            <a:ext cx="2634937" cy="413619"/>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900"/>
              <a:buFont typeface="Calibri"/>
              <a:buNone/>
            </a:pPr>
            <a:r>
              <a:rPr lang="en-US" sz="900">
                <a:solidFill>
                  <a:schemeClr val="dk2"/>
                </a:solidFill>
                <a:latin typeface="Calibri"/>
                <a:ea typeface="Calibri"/>
                <a:cs typeface="Calibri"/>
                <a:sym typeface="Calibri"/>
              </a:rPr>
              <a:t>Lorem ipsum dolor sit amet conectetur. Adipiscing sit elit entesque consequat ta.</a:t>
            </a:r>
            <a:endParaRPr sz="900">
              <a:solidFill>
                <a:schemeClr val="dk2"/>
              </a:solidFill>
              <a:latin typeface="Calibri"/>
              <a:ea typeface="Calibri"/>
              <a:cs typeface="Calibri"/>
              <a:sym typeface="Calibri"/>
            </a:endParaRPr>
          </a:p>
        </p:txBody>
      </p:sp>
      <p:sp>
        <p:nvSpPr>
          <p:cNvPr id="4319" name="Google Shape;4319;p64"/>
          <p:cNvSpPr/>
          <p:nvPr/>
        </p:nvSpPr>
        <p:spPr>
          <a:xfrm>
            <a:off x="1047310" y="2292366"/>
            <a:ext cx="401527" cy="401632"/>
          </a:xfrm>
          <a:prstGeom prst="roundRect">
            <a:avLst>
              <a:gd name="adj" fmla="val 16667"/>
            </a:avLst>
          </a:prstGeom>
          <a:solidFill>
            <a:schemeClr val="accent2"/>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20" name="Google Shape;4320;p64"/>
          <p:cNvSpPr txBox="1"/>
          <p:nvPr/>
        </p:nvSpPr>
        <p:spPr>
          <a:xfrm>
            <a:off x="1509352" y="2853219"/>
            <a:ext cx="1833097" cy="184666"/>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200"/>
              <a:buFont typeface="Calibri"/>
              <a:buNone/>
            </a:pPr>
            <a:r>
              <a:rPr lang="en-US" sz="1200" b="1">
                <a:solidFill>
                  <a:schemeClr val="dk2"/>
                </a:solidFill>
                <a:latin typeface="Calibri"/>
                <a:ea typeface="Calibri"/>
                <a:cs typeface="Calibri"/>
                <a:sym typeface="Calibri"/>
              </a:rPr>
              <a:t>Dregs</a:t>
            </a:r>
            <a:endParaRPr sz="1200" b="1">
              <a:solidFill>
                <a:schemeClr val="dk2"/>
              </a:solidFill>
              <a:latin typeface="Calibri"/>
              <a:ea typeface="Calibri"/>
              <a:cs typeface="Calibri"/>
              <a:sym typeface="Calibri"/>
            </a:endParaRPr>
          </a:p>
        </p:txBody>
      </p:sp>
      <p:sp>
        <p:nvSpPr>
          <p:cNvPr id="4321" name="Google Shape;4321;p64"/>
          <p:cNvSpPr txBox="1"/>
          <p:nvPr/>
        </p:nvSpPr>
        <p:spPr>
          <a:xfrm>
            <a:off x="1517706" y="3004633"/>
            <a:ext cx="2634937" cy="413619"/>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900"/>
              <a:buFont typeface="Calibri"/>
              <a:buNone/>
            </a:pPr>
            <a:r>
              <a:rPr lang="en-US" sz="900">
                <a:solidFill>
                  <a:schemeClr val="dk2"/>
                </a:solidFill>
                <a:latin typeface="Calibri"/>
                <a:ea typeface="Calibri"/>
                <a:cs typeface="Calibri"/>
                <a:sym typeface="Calibri"/>
              </a:rPr>
              <a:t>Lorem ipsum dolor sit amet conectetur. Adipiscing sit elit entesque consequat ta.</a:t>
            </a:r>
            <a:endParaRPr sz="900">
              <a:solidFill>
                <a:schemeClr val="dk2"/>
              </a:solidFill>
              <a:latin typeface="Calibri"/>
              <a:ea typeface="Calibri"/>
              <a:cs typeface="Calibri"/>
              <a:sym typeface="Calibri"/>
            </a:endParaRPr>
          </a:p>
        </p:txBody>
      </p:sp>
      <p:sp>
        <p:nvSpPr>
          <p:cNvPr id="4322" name="Google Shape;4322;p64"/>
          <p:cNvSpPr/>
          <p:nvPr/>
        </p:nvSpPr>
        <p:spPr>
          <a:xfrm>
            <a:off x="1047310" y="2901501"/>
            <a:ext cx="401527" cy="401632"/>
          </a:xfrm>
          <a:prstGeom prst="roundRect">
            <a:avLst>
              <a:gd name="adj" fmla="val 16667"/>
            </a:avLst>
          </a:prstGeom>
          <a:solidFill>
            <a:schemeClr val="accent3"/>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23" name="Google Shape;4323;p64"/>
          <p:cNvSpPr txBox="1"/>
          <p:nvPr/>
        </p:nvSpPr>
        <p:spPr>
          <a:xfrm>
            <a:off x="1509317" y="4017601"/>
            <a:ext cx="1833097" cy="184666"/>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200"/>
              <a:buFont typeface="Calibri"/>
              <a:buNone/>
            </a:pPr>
            <a:r>
              <a:rPr lang="en-US" sz="1200" b="1">
                <a:solidFill>
                  <a:schemeClr val="dk2"/>
                </a:solidFill>
                <a:latin typeface="Calibri"/>
                <a:ea typeface="Calibri"/>
                <a:cs typeface="Calibri"/>
                <a:sym typeface="Calibri"/>
              </a:rPr>
              <a:t>Fresh</a:t>
            </a:r>
            <a:endParaRPr sz="1200" b="1">
              <a:solidFill>
                <a:schemeClr val="dk2"/>
              </a:solidFill>
              <a:latin typeface="Calibri"/>
              <a:ea typeface="Calibri"/>
              <a:cs typeface="Calibri"/>
              <a:sym typeface="Calibri"/>
            </a:endParaRPr>
          </a:p>
        </p:txBody>
      </p:sp>
      <p:sp>
        <p:nvSpPr>
          <p:cNvPr id="4324" name="Google Shape;4324;p64"/>
          <p:cNvSpPr txBox="1"/>
          <p:nvPr/>
        </p:nvSpPr>
        <p:spPr>
          <a:xfrm>
            <a:off x="1517671" y="4169015"/>
            <a:ext cx="2634937" cy="413619"/>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900"/>
              <a:buFont typeface="Calibri"/>
              <a:buNone/>
            </a:pPr>
            <a:r>
              <a:rPr lang="en-US" sz="900">
                <a:solidFill>
                  <a:schemeClr val="dk2"/>
                </a:solidFill>
                <a:latin typeface="Calibri"/>
                <a:ea typeface="Calibri"/>
                <a:cs typeface="Calibri"/>
                <a:sym typeface="Calibri"/>
              </a:rPr>
              <a:t>Lorem ipsum dolor sit amet conectetur. Adipiscing sit elit entesque consequat ta.</a:t>
            </a:r>
            <a:endParaRPr sz="900">
              <a:solidFill>
                <a:schemeClr val="dk2"/>
              </a:solidFill>
              <a:latin typeface="Calibri"/>
              <a:ea typeface="Calibri"/>
              <a:cs typeface="Calibri"/>
              <a:sym typeface="Calibri"/>
            </a:endParaRPr>
          </a:p>
        </p:txBody>
      </p:sp>
      <p:sp>
        <p:nvSpPr>
          <p:cNvPr id="4325" name="Google Shape;4325;p64"/>
          <p:cNvSpPr/>
          <p:nvPr/>
        </p:nvSpPr>
        <p:spPr>
          <a:xfrm>
            <a:off x="1047310" y="4076159"/>
            <a:ext cx="401527" cy="401632"/>
          </a:xfrm>
          <a:prstGeom prst="roundRect">
            <a:avLst>
              <a:gd name="adj" fmla="val 16667"/>
            </a:avLst>
          </a:prstGeom>
          <a:solidFill>
            <a:schemeClr val="accent5"/>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26" name="Google Shape;4326;p64"/>
          <p:cNvSpPr/>
          <p:nvPr/>
        </p:nvSpPr>
        <p:spPr>
          <a:xfrm>
            <a:off x="1124177" y="2371657"/>
            <a:ext cx="239910" cy="239972"/>
          </a:xfrm>
          <a:custGeom>
            <a:avLst/>
            <a:gdLst/>
            <a:ahLst/>
            <a:cxnLst/>
            <a:rect l="l" t="t" r="r" b="b"/>
            <a:pathLst>
              <a:path w="21600" h="21579" extrusionOk="0">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chemeClr val="lt1"/>
              </a:solidFill>
              <a:latin typeface="Calibri"/>
              <a:ea typeface="Calibri"/>
              <a:cs typeface="Calibri"/>
              <a:sym typeface="Calibri"/>
            </a:endParaRPr>
          </a:p>
        </p:txBody>
      </p:sp>
      <p:sp>
        <p:nvSpPr>
          <p:cNvPr id="4327" name="Google Shape;4327;p64"/>
          <p:cNvSpPr/>
          <p:nvPr/>
        </p:nvSpPr>
        <p:spPr>
          <a:xfrm>
            <a:off x="1047310" y="1669824"/>
            <a:ext cx="401527" cy="401632"/>
          </a:xfrm>
          <a:prstGeom prst="roundRect">
            <a:avLst>
              <a:gd name="adj" fmla="val 16667"/>
            </a:avLst>
          </a:prstGeom>
          <a:solidFill>
            <a:schemeClr val="accent1"/>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28" name="Google Shape;4328;p64"/>
          <p:cNvSpPr/>
          <p:nvPr/>
        </p:nvSpPr>
        <p:spPr>
          <a:xfrm>
            <a:off x="1109414" y="1725971"/>
            <a:ext cx="277318" cy="278618"/>
          </a:xfrm>
          <a:custGeom>
            <a:avLst/>
            <a:gdLst/>
            <a:ahLst/>
            <a:cxnLst/>
            <a:rect l="l" t="t" r="r" b="b"/>
            <a:pathLst>
              <a:path w="21600" h="21600" extrusionOk="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chemeClr val="lt1"/>
              </a:solidFill>
              <a:latin typeface="Calibri"/>
              <a:ea typeface="Calibri"/>
              <a:cs typeface="Calibri"/>
              <a:sym typeface="Calibri"/>
            </a:endParaRPr>
          </a:p>
        </p:txBody>
      </p:sp>
      <p:sp>
        <p:nvSpPr>
          <p:cNvPr id="4329" name="Google Shape;4329;p64"/>
          <p:cNvSpPr/>
          <p:nvPr/>
        </p:nvSpPr>
        <p:spPr>
          <a:xfrm>
            <a:off x="1131176" y="2974131"/>
            <a:ext cx="241096" cy="265274"/>
          </a:xfrm>
          <a:custGeom>
            <a:avLst/>
            <a:gdLst/>
            <a:ahLst/>
            <a:cxnLst/>
            <a:rect l="l" t="t" r="r" b="b"/>
            <a:pathLst>
              <a:path w="21600" h="21600" extrusionOk="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rgbClr val="44CEB9"/>
              </a:solidFill>
              <a:latin typeface="Calibri"/>
              <a:ea typeface="Calibri"/>
              <a:cs typeface="Calibri"/>
              <a:sym typeface="Calibri"/>
            </a:endParaRPr>
          </a:p>
        </p:txBody>
      </p:sp>
      <p:sp>
        <p:nvSpPr>
          <p:cNvPr id="4330" name="Google Shape;4330;p64"/>
          <p:cNvSpPr/>
          <p:nvPr/>
        </p:nvSpPr>
        <p:spPr>
          <a:xfrm>
            <a:off x="1134771" y="4150824"/>
            <a:ext cx="229316" cy="252313"/>
          </a:xfrm>
          <a:custGeom>
            <a:avLst/>
            <a:gdLst/>
            <a:ahLst/>
            <a:cxnLst/>
            <a:rect l="l" t="t" r="r" b="b"/>
            <a:pathLst>
              <a:path w="21483" h="21600" extrusionOk="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lt1"/>
          </a:solidFill>
          <a:ln>
            <a:noFill/>
          </a:ln>
        </p:spPr>
        <p:txBody>
          <a:bodyPr spcFirstLastPara="1" wrap="square" lIns="76175" tIns="76175" rIns="76175" bIns="76175" anchor="ctr" anchorCtr="0">
            <a:noAutofit/>
          </a:bodyPr>
          <a:lstStyle/>
          <a:p>
            <a:pPr marL="0" marR="0" lvl="0" indent="0" algn="l" rtl="0">
              <a:spcBef>
                <a:spcPts val="0"/>
              </a:spcBef>
              <a:spcAft>
                <a:spcPts val="0"/>
              </a:spcAft>
              <a:buNone/>
            </a:pPr>
            <a:endParaRPr sz="4950">
              <a:solidFill>
                <a:srgbClr val="44CEB9"/>
              </a:solidFill>
              <a:latin typeface="Calibri"/>
              <a:ea typeface="Calibri"/>
              <a:cs typeface="Calibri"/>
              <a:sym typeface="Calibri"/>
            </a:endParaRPr>
          </a:p>
        </p:txBody>
      </p:sp>
      <p:sp>
        <p:nvSpPr>
          <p:cNvPr id="4331" name="Google Shape;4331;p64"/>
          <p:cNvSpPr/>
          <p:nvPr/>
        </p:nvSpPr>
        <p:spPr>
          <a:xfrm>
            <a:off x="1124083" y="3573879"/>
            <a:ext cx="248189" cy="262735"/>
          </a:xfrm>
          <a:custGeom>
            <a:avLst/>
            <a:gdLst/>
            <a:ahLst/>
            <a:cxnLst/>
            <a:rect l="l" t="t" r="r" b="b"/>
            <a:pathLst>
              <a:path w="1588" h="1682" extrusionOk="0">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lt1"/>
          </a:solidFill>
          <a:ln>
            <a:noFill/>
          </a:ln>
        </p:spPr>
        <p:txBody>
          <a:bodyPr spcFirstLastPara="1" wrap="square" lIns="182825" tIns="91400" rIns="182825" bIns="914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87"/>
                                        </p:tgtEl>
                                        <p:attrNameLst>
                                          <p:attrName>style.visibility</p:attrName>
                                        </p:attrNameLst>
                                      </p:cBhvr>
                                      <p:to>
                                        <p:strVal val="visible"/>
                                      </p:to>
                                    </p:set>
                                    <p:anim calcmode="lin" valueType="num">
                                      <p:cBhvr additive="base">
                                        <p:cTn id="7" dur="500"/>
                                        <p:tgtEl>
                                          <p:spTgt spid="4287"/>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4288"/>
                                        </p:tgtEl>
                                        <p:attrNameLst>
                                          <p:attrName>style.visibility</p:attrName>
                                        </p:attrNameLst>
                                      </p:cBhvr>
                                      <p:to>
                                        <p:strVal val="visible"/>
                                      </p:to>
                                    </p:set>
                                    <p:anim calcmode="lin" valueType="num">
                                      <p:cBhvr additive="base">
                                        <p:cTn id="11" dur="500"/>
                                        <p:tgtEl>
                                          <p:spTgt spid="4288"/>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4327"/>
                                        </p:tgtEl>
                                        <p:attrNameLst>
                                          <p:attrName>style.visibility</p:attrName>
                                        </p:attrNameLst>
                                      </p:cBhvr>
                                      <p:to>
                                        <p:strVal val="visible"/>
                                      </p:to>
                                    </p:set>
                                    <p:anim calcmode="lin" valueType="num">
                                      <p:cBhvr additive="base">
                                        <p:cTn id="15" dur="500"/>
                                        <p:tgtEl>
                                          <p:spTgt spid="4327"/>
                                        </p:tgtEl>
                                        <p:attrNameLst>
                                          <p:attrName>ppt_w</p:attrName>
                                        </p:attrNameLst>
                                      </p:cBhvr>
                                      <p:tavLst>
                                        <p:tav tm="0">
                                          <p:val>
                                            <p:strVal val="0"/>
                                          </p:val>
                                        </p:tav>
                                        <p:tav tm="100000">
                                          <p:val>
                                            <p:strVal val="#ppt_w"/>
                                          </p:val>
                                        </p:tav>
                                      </p:tavLst>
                                    </p:anim>
                                    <p:anim calcmode="lin" valueType="num">
                                      <p:cBhvr additive="base">
                                        <p:cTn id="16" dur="500"/>
                                        <p:tgtEl>
                                          <p:spTgt spid="4327"/>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328"/>
                                        </p:tgtEl>
                                        <p:attrNameLst>
                                          <p:attrName>style.visibility</p:attrName>
                                        </p:attrNameLst>
                                      </p:cBhvr>
                                      <p:to>
                                        <p:strVal val="visible"/>
                                      </p:to>
                                    </p:set>
                                    <p:anim calcmode="lin" valueType="num">
                                      <p:cBhvr additive="base">
                                        <p:cTn id="19" dur="500"/>
                                        <p:tgtEl>
                                          <p:spTgt spid="4328"/>
                                        </p:tgtEl>
                                        <p:attrNameLst>
                                          <p:attrName>ppt_w</p:attrName>
                                        </p:attrNameLst>
                                      </p:cBhvr>
                                      <p:tavLst>
                                        <p:tav tm="0">
                                          <p:val>
                                            <p:strVal val="0"/>
                                          </p:val>
                                        </p:tav>
                                        <p:tav tm="100000">
                                          <p:val>
                                            <p:strVal val="#ppt_w"/>
                                          </p:val>
                                        </p:tav>
                                      </p:tavLst>
                                    </p:anim>
                                    <p:anim calcmode="lin" valueType="num">
                                      <p:cBhvr additive="base">
                                        <p:cTn id="20" dur="500"/>
                                        <p:tgtEl>
                                          <p:spTgt spid="4328"/>
                                        </p:tgtEl>
                                        <p:attrNameLst>
                                          <p:attrName>ppt_h</p:attrName>
                                        </p:attrNameLst>
                                      </p:cBhvr>
                                      <p:tavLst>
                                        <p:tav tm="0">
                                          <p:val>
                                            <p:strVal val="0"/>
                                          </p:val>
                                        </p:tav>
                                        <p:tav tm="100000">
                                          <p:val>
                                            <p:strVal val="#ppt_h"/>
                                          </p:val>
                                        </p:tav>
                                      </p:tavLst>
                                    </p:anim>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4312"/>
                                        </p:tgtEl>
                                        <p:attrNameLst>
                                          <p:attrName>style.visibility</p:attrName>
                                        </p:attrNameLst>
                                      </p:cBhvr>
                                      <p:to>
                                        <p:strVal val="visible"/>
                                      </p:to>
                                    </p:set>
                                    <p:animEffect transition="in" filter="fade">
                                      <p:cBhvr>
                                        <p:cTn id="24" dur="500"/>
                                        <p:tgtEl>
                                          <p:spTgt spid="4312"/>
                                        </p:tgtEl>
                                      </p:cBhvr>
                                    </p:animEffect>
                                  </p:childTnLst>
                                </p:cTn>
                              </p:par>
                              <p:par>
                                <p:cTn id="25" presetID="10" presetClass="entr" presetSubtype="0" fill="hold" nodeType="withEffect">
                                  <p:stCondLst>
                                    <p:cond delay="0"/>
                                  </p:stCondLst>
                                  <p:childTnLst>
                                    <p:set>
                                      <p:cBhvr>
                                        <p:cTn id="26" dur="1" fill="hold">
                                          <p:stCondLst>
                                            <p:cond delay="0"/>
                                          </p:stCondLst>
                                        </p:cTn>
                                        <p:tgtEl>
                                          <p:spTgt spid="4313"/>
                                        </p:tgtEl>
                                        <p:attrNameLst>
                                          <p:attrName>style.visibility</p:attrName>
                                        </p:attrNameLst>
                                      </p:cBhvr>
                                      <p:to>
                                        <p:strVal val="visible"/>
                                      </p:to>
                                    </p:set>
                                    <p:animEffect transition="in" filter="fade">
                                      <p:cBhvr>
                                        <p:cTn id="27" dur="500"/>
                                        <p:tgtEl>
                                          <p:spTgt spid="4313"/>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4319"/>
                                        </p:tgtEl>
                                        <p:attrNameLst>
                                          <p:attrName>style.visibility</p:attrName>
                                        </p:attrNameLst>
                                      </p:cBhvr>
                                      <p:to>
                                        <p:strVal val="visible"/>
                                      </p:to>
                                    </p:set>
                                    <p:anim calcmode="lin" valueType="num">
                                      <p:cBhvr additive="base">
                                        <p:cTn id="31" dur="500"/>
                                        <p:tgtEl>
                                          <p:spTgt spid="4319"/>
                                        </p:tgtEl>
                                        <p:attrNameLst>
                                          <p:attrName>ppt_w</p:attrName>
                                        </p:attrNameLst>
                                      </p:cBhvr>
                                      <p:tavLst>
                                        <p:tav tm="0">
                                          <p:val>
                                            <p:strVal val="0"/>
                                          </p:val>
                                        </p:tav>
                                        <p:tav tm="100000">
                                          <p:val>
                                            <p:strVal val="#ppt_w"/>
                                          </p:val>
                                        </p:tav>
                                      </p:tavLst>
                                    </p:anim>
                                    <p:anim calcmode="lin" valueType="num">
                                      <p:cBhvr additive="base">
                                        <p:cTn id="32" dur="500"/>
                                        <p:tgtEl>
                                          <p:spTgt spid="4319"/>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326"/>
                                        </p:tgtEl>
                                        <p:attrNameLst>
                                          <p:attrName>style.visibility</p:attrName>
                                        </p:attrNameLst>
                                      </p:cBhvr>
                                      <p:to>
                                        <p:strVal val="visible"/>
                                      </p:to>
                                    </p:set>
                                    <p:anim calcmode="lin" valueType="num">
                                      <p:cBhvr additive="base">
                                        <p:cTn id="35" dur="500"/>
                                        <p:tgtEl>
                                          <p:spTgt spid="4326"/>
                                        </p:tgtEl>
                                        <p:attrNameLst>
                                          <p:attrName>ppt_w</p:attrName>
                                        </p:attrNameLst>
                                      </p:cBhvr>
                                      <p:tavLst>
                                        <p:tav tm="0">
                                          <p:val>
                                            <p:strVal val="0"/>
                                          </p:val>
                                        </p:tav>
                                        <p:tav tm="100000">
                                          <p:val>
                                            <p:strVal val="#ppt_w"/>
                                          </p:val>
                                        </p:tav>
                                      </p:tavLst>
                                    </p:anim>
                                    <p:anim calcmode="lin" valueType="num">
                                      <p:cBhvr additive="base">
                                        <p:cTn id="36" dur="500"/>
                                        <p:tgtEl>
                                          <p:spTgt spid="4326"/>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4317"/>
                                        </p:tgtEl>
                                        <p:attrNameLst>
                                          <p:attrName>style.visibility</p:attrName>
                                        </p:attrNameLst>
                                      </p:cBhvr>
                                      <p:to>
                                        <p:strVal val="visible"/>
                                      </p:to>
                                    </p:set>
                                    <p:animEffect transition="in" filter="fade">
                                      <p:cBhvr>
                                        <p:cTn id="40" dur="500"/>
                                        <p:tgtEl>
                                          <p:spTgt spid="4317"/>
                                        </p:tgtEl>
                                      </p:cBhvr>
                                    </p:animEffect>
                                  </p:childTnLst>
                                </p:cTn>
                              </p:par>
                              <p:par>
                                <p:cTn id="41" presetID="10" presetClass="entr" presetSubtype="0" fill="hold" nodeType="withEffect">
                                  <p:stCondLst>
                                    <p:cond delay="0"/>
                                  </p:stCondLst>
                                  <p:childTnLst>
                                    <p:set>
                                      <p:cBhvr>
                                        <p:cTn id="42" dur="1" fill="hold">
                                          <p:stCondLst>
                                            <p:cond delay="0"/>
                                          </p:stCondLst>
                                        </p:cTn>
                                        <p:tgtEl>
                                          <p:spTgt spid="4318"/>
                                        </p:tgtEl>
                                        <p:attrNameLst>
                                          <p:attrName>style.visibility</p:attrName>
                                        </p:attrNameLst>
                                      </p:cBhvr>
                                      <p:to>
                                        <p:strVal val="visible"/>
                                      </p:to>
                                    </p:set>
                                    <p:animEffect transition="in" filter="fade">
                                      <p:cBhvr>
                                        <p:cTn id="43" dur="500"/>
                                        <p:tgtEl>
                                          <p:spTgt spid="4318"/>
                                        </p:tgtEl>
                                      </p:cBhvr>
                                    </p:animEffect>
                                  </p:childTnLst>
                                </p:cTn>
                              </p:par>
                            </p:childTnLst>
                          </p:cTn>
                        </p:par>
                        <p:par>
                          <p:cTn id="44" fill="hold">
                            <p:stCondLst>
                              <p:cond delay="3000"/>
                            </p:stCondLst>
                            <p:childTnLst>
                              <p:par>
                                <p:cTn id="45" presetID="23" presetClass="entr" presetSubtype="16" fill="hold" nodeType="afterEffect">
                                  <p:stCondLst>
                                    <p:cond delay="0"/>
                                  </p:stCondLst>
                                  <p:childTnLst>
                                    <p:set>
                                      <p:cBhvr>
                                        <p:cTn id="46" dur="1" fill="hold">
                                          <p:stCondLst>
                                            <p:cond delay="0"/>
                                          </p:stCondLst>
                                        </p:cTn>
                                        <p:tgtEl>
                                          <p:spTgt spid="4322"/>
                                        </p:tgtEl>
                                        <p:attrNameLst>
                                          <p:attrName>style.visibility</p:attrName>
                                        </p:attrNameLst>
                                      </p:cBhvr>
                                      <p:to>
                                        <p:strVal val="visible"/>
                                      </p:to>
                                    </p:set>
                                    <p:anim calcmode="lin" valueType="num">
                                      <p:cBhvr additive="base">
                                        <p:cTn id="47" dur="500"/>
                                        <p:tgtEl>
                                          <p:spTgt spid="4322"/>
                                        </p:tgtEl>
                                        <p:attrNameLst>
                                          <p:attrName>ppt_w</p:attrName>
                                        </p:attrNameLst>
                                      </p:cBhvr>
                                      <p:tavLst>
                                        <p:tav tm="0">
                                          <p:val>
                                            <p:strVal val="0"/>
                                          </p:val>
                                        </p:tav>
                                        <p:tav tm="100000">
                                          <p:val>
                                            <p:strVal val="#ppt_w"/>
                                          </p:val>
                                        </p:tav>
                                      </p:tavLst>
                                    </p:anim>
                                    <p:anim calcmode="lin" valueType="num">
                                      <p:cBhvr additive="base">
                                        <p:cTn id="48" dur="500"/>
                                        <p:tgtEl>
                                          <p:spTgt spid="4322"/>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4329"/>
                                        </p:tgtEl>
                                        <p:attrNameLst>
                                          <p:attrName>style.visibility</p:attrName>
                                        </p:attrNameLst>
                                      </p:cBhvr>
                                      <p:to>
                                        <p:strVal val="visible"/>
                                      </p:to>
                                    </p:set>
                                    <p:anim calcmode="lin" valueType="num">
                                      <p:cBhvr additive="base">
                                        <p:cTn id="51" dur="500"/>
                                        <p:tgtEl>
                                          <p:spTgt spid="4329"/>
                                        </p:tgtEl>
                                        <p:attrNameLst>
                                          <p:attrName>ppt_w</p:attrName>
                                        </p:attrNameLst>
                                      </p:cBhvr>
                                      <p:tavLst>
                                        <p:tav tm="0">
                                          <p:val>
                                            <p:strVal val="0"/>
                                          </p:val>
                                        </p:tav>
                                        <p:tav tm="100000">
                                          <p:val>
                                            <p:strVal val="#ppt_w"/>
                                          </p:val>
                                        </p:tav>
                                      </p:tavLst>
                                    </p:anim>
                                    <p:anim calcmode="lin" valueType="num">
                                      <p:cBhvr additive="base">
                                        <p:cTn id="52" dur="500"/>
                                        <p:tgtEl>
                                          <p:spTgt spid="4329"/>
                                        </p:tgtEl>
                                        <p:attrNameLst>
                                          <p:attrName>ppt_h</p:attrName>
                                        </p:attrNameLst>
                                      </p:cBhvr>
                                      <p:tavLst>
                                        <p:tav tm="0">
                                          <p:val>
                                            <p:strVal val="0"/>
                                          </p:val>
                                        </p:tav>
                                        <p:tav tm="100000">
                                          <p:val>
                                            <p:strVal val="#ppt_h"/>
                                          </p:val>
                                        </p:tav>
                                      </p:tavLst>
                                    </p:anim>
                                  </p:childTnLst>
                                </p:cTn>
                              </p:par>
                            </p:childTnLst>
                          </p:cTn>
                        </p:par>
                        <p:par>
                          <p:cTn id="53" fill="hold">
                            <p:stCondLst>
                              <p:cond delay="3500"/>
                            </p:stCondLst>
                            <p:childTnLst>
                              <p:par>
                                <p:cTn id="54" presetID="10" presetClass="entr" presetSubtype="0" fill="hold" nodeType="afterEffect">
                                  <p:stCondLst>
                                    <p:cond delay="0"/>
                                  </p:stCondLst>
                                  <p:childTnLst>
                                    <p:set>
                                      <p:cBhvr>
                                        <p:cTn id="55" dur="1" fill="hold">
                                          <p:stCondLst>
                                            <p:cond delay="0"/>
                                          </p:stCondLst>
                                        </p:cTn>
                                        <p:tgtEl>
                                          <p:spTgt spid="4320"/>
                                        </p:tgtEl>
                                        <p:attrNameLst>
                                          <p:attrName>style.visibility</p:attrName>
                                        </p:attrNameLst>
                                      </p:cBhvr>
                                      <p:to>
                                        <p:strVal val="visible"/>
                                      </p:to>
                                    </p:set>
                                    <p:animEffect transition="in" filter="fade">
                                      <p:cBhvr>
                                        <p:cTn id="56" dur="500"/>
                                        <p:tgtEl>
                                          <p:spTgt spid="4320"/>
                                        </p:tgtEl>
                                      </p:cBhvr>
                                    </p:animEffect>
                                  </p:childTnLst>
                                </p:cTn>
                              </p:par>
                              <p:par>
                                <p:cTn id="57" presetID="10" presetClass="entr" presetSubtype="0" fill="hold" nodeType="withEffect">
                                  <p:stCondLst>
                                    <p:cond delay="0"/>
                                  </p:stCondLst>
                                  <p:childTnLst>
                                    <p:set>
                                      <p:cBhvr>
                                        <p:cTn id="58" dur="1" fill="hold">
                                          <p:stCondLst>
                                            <p:cond delay="0"/>
                                          </p:stCondLst>
                                        </p:cTn>
                                        <p:tgtEl>
                                          <p:spTgt spid="4321"/>
                                        </p:tgtEl>
                                        <p:attrNameLst>
                                          <p:attrName>style.visibility</p:attrName>
                                        </p:attrNameLst>
                                      </p:cBhvr>
                                      <p:to>
                                        <p:strVal val="visible"/>
                                      </p:to>
                                    </p:set>
                                    <p:animEffect transition="in" filter="fade">
                                      <p:cBhvr>
                                        <p:cTn id="59" dur="500"/>
                                        <p:tgtEl>
                                          <p:spTgt spid="4321"/>
                                        </p:tgtEl>
                                      </p:cBhvr>
                                    </p:animEffect>
                                  </p:childTnLst>
                                </p:cTn>
                              </p:par>
                            </p:childTnLst>
                          </p:cTn>
                        </p:par>
                        <p:par>
                          <p:cTn id="60" fill="hold">
                            <p:stCondLst>
                              <p:cond delay="4000"/>
                            </p:stCondLst>
                            <p:childTnLst>
                              <p:par>
                                <p:cTn id="61" presetID="23" presetClass="entr" presetSubtype="16" fill="hold" nodeType="afterEffect">
                                  <p:stCondLst>
                                    <p:cond delay="0"/>
                                  </p:stCondLst>
                                  <p:childTnLst>
                                    <p:set>
                                      <p:cBhvr>
                                        <p:cTn id="62" dur="1" fill="hold">
                                          <p:stCondLst>
                                            <p:cond delay="0"/>
                                          </p:stCondLst>
                                        </p:cTn>
                                        <p:tgtEl>
                                          <p:spTgt spid="4316"/>
                                        </p:tgtEl>
                                        <p:attrNameLst>
                                          <p:attrName>style.visibility</p:attrName>
                                        </p:attrNameLst>
                                      </p:cBhvr>
                                      <p:to>
                                        <p:strVal val="visible"/>
                                      </p:to>
                                    </p:set>
                                    <p:anim calcmode="lin" valueType="num">
                                      <p:cBhvr additive="base">
                                        <p:cTn id="63" dur="500"/>
                                        <p:tgtEl>
                                          <p:spTgt spid="4316"/>
                                        </p:tgtEl>
                                        <p:attrNameLst>
                                          <p:attrName>ppt_w</p:attrName>
                                        </p:attrNameLst>
                                      </p:cBhvr>
                                      <p:tavLst>
                                        <p:tav tm="0">
                                          <p:val>
                                            <p:strVal val="0"/>
                                          </p:val>
                                        </p:tav>
                                        <p:tav tm="100000">
                                          <p:val>
                                            <p:strVal val="#ppt_w"/>
                                          </p:val>
                                        </p:tav>
                                      </p:tavLst>
                                    </p:anim>
                                    <p:anim calcmode="lin" valueType="num">
                                      <p:cBhvr additive="base">
                                        <p:cTn id="64" dur="500"/>
                                        <p:tgtEl>
                                          <p:spTgt spid="4316"/>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4331"/>
                                        </p:tgtEl>
                                        <p:attrNameLst>
                                          <p:attrName>style.visibility</p:attrName>
                                        </p:attrNameLst>
                                      </p:cBhvr>
                                      <p:to>
                                        <p:strVal val="visible"/>
                                      </p:to>
                                    </p:set>
                                    <p:anim calcmode="lin" valueType="num">
                                      <p:cBhvr additive="base">
                                        <p:cTn id="67" dur="500"/>
                                        <p:tgtEl>
                                          <p:spTgt spid="4331"/>
                                        </p:tgtEl>
                                        <p:attrNameLst>
                                          <p:attrName>ppt_w</p:attrName>
                                        </p:attrNameLst>
                                      </p:cBhvr>
                                      <p:tavLst>
                                        <p:tav tm="0">
                                          <p:val>
                                            <p:strVal val="0"/>
                                          </p:val>
                                        </p:tav>
                                        <p:tav tm="100000">
                                          <p:val>
                                            <p:strVal val="#ppt_w"/>
                                          </p:val>
                                        </p:tav>
                                      </p:tavLst>
                                    </p:anim>
                                    <p:anim calcmode="lin" valueType="num">
                                      <p:cBhvr additive="base">
                                        <p:cTn id="68" dur="500"/>
                                        <p:tgtEl>
                                          <p:spTgt spid="4331"/>
                                        </p:tgtEl>
                                        <p:attrNameLst>
                                          <p:attrName>ppt_h</p:attrName>
                                        </p:attrNameLst>
                                      </p:cBhvr>
                                      <p:tavLst>
                                        <p:tav tm="0">
                                          <p:val>
                                            <p:strVal val="0"/>
                                          </p:val>
                                        </p:tav>
                                        <p:tav tm="100000">
                                          <p:val>
                                            <p:strVal val="#ppt_h"/>
                                          </p:val>
                                        </p:tav>
                                      </p:tavLst>
                                    </p:anim>
                                  </p:childTnLst>
                                </p:cTn>
                              </p:par>
                            </p:childTnLst>
                          </p:cTn>
                        </p:par>
                        <p:par>
                          <p:cTn id="69" fill="hold">
                            <p:stCondLst>
                              <p:cond delay="4500"/>
                            </p:stCondLst>
                            <p:childTnLst>
                              <p:par>
                                <p:cTn id="70" presetID="10" presetClass="entr" presetSubtype="0" fill="hold" nodeType="afterEffect">
                                  <p:stCondLst>
                                    <p:cond delay="0"/>
                                  </p:stCondLst>
                                  <p:childTnLst>
                                    <p:set>
                                      <p:cBhvr>
                                        <p:cTn id="71" dur="1" fill="hold">
                                          <p:stCondLst>
                                            <p:cond delay="0"/>
                                          </p:stCondLst>
                                        </p:cTn>
                                        <p:tgtEl>
                                          <p:spTgt spid="4314"/>
                                        </p:tgtEl>
                                        <p:attrNameLst>
                                          <p:attrName>style.visibility</p:attrName>
                                        </p:attrNameLst>
                                      </p:cBhvr>
                                      <p:to>
                                        <p:strVal val="visible"/>
                                      </p:to>
                                    </p:set>
                                    <p:animEffect transition="in" filter="fade">
                                      <p:cBhvr>
                                        <p:cTn id="72" dur="500"/>
                                        <p:tgtEl>
                                          <p:spTgt spid="4314"/>
                                        </p:tgtEl>
                                      </p:cBhvr>
                                    </p:animEffect>
                                  </p:childTnLst>
                                </p:cTn>
                              </p:par>
                              <p:par>
                                <p:cTn id="73" presetID="10" presetClass="entr" presetSubtype="0" fill="hold" nodeType="withEffect">
                                  <p:stCondLst>
                                    <p:cond delay="0"/>
                                  </p:stCondLst>
                                  <p:childTnLst>
                                    <p:set>
                                      <p:cBhvr>
                                        <p:cTn id="74" dur="1" fill="hold">
                                          <p:stCondLst>
                                            <p:cond delay="0"/>
                                          </p:stCondLst>
                                        </p:cTn>
                                        <p:tgtEl>
                                          <p:spTgt spid="4315"/>
                                        </p:tgtEl>
                                        <p:attrNameLst>
                                          <p:attrName>style.visibility</p:attrName>
                                        </p:attrNameLst>
                                      </p:cBhvr>
                                      <p:to>
                                        <p:strVal val="visible"/>
                                      </p:to>
                                    </p:set>
                                    <p:animEffect transition="in" filter="fade">
                                      <p:cBhvr>
                                        <p:cTn id="75" dur="500"/>
                                        <p:tgtEl>
                                          <p:spTgt spid="4315"/>
                                        </p:tgtEl>
                                      </p:cBhvr>
                                    </p:animEffect>
                                  </p:childTnLst>
                                </p:cTn>
                              </p:par>
                            </p:childTnLst>
                          </p:cTn>
                        </p:par>
                        <p:par>
                          <p:cTn id="76" fill="hold">
                            <p:stCondLst>
                              <p:cond delay="5000"/>
                            </p:stCondLst>
                            <p:childTnLst>
                              <p:par>
                                <p:cTn id="77" presetID="23" presetClass="entr" presetSubtype="16" fill="hold" nodeType="afterEffect">
                                  <p:stCondLst>
                                    <p:cond delay="0"/>
                                  </p:stCondLst>
                                  <p:childTnLst>
                                    <p:set>
                                      <p:cBhvr>
                                        <p:cTn id="78" dur="1" fill="hold">
                                          <p:stCondLst>
                                            <p:cond delay="0"/>
                                          </p:stCondLst>
                                        </p:cTn>
                                        <p:tgtEl>
                                          <p:spTgt spid="4325"/>
                                        </p:tgtEl>
                                        <p:attrNameLst>
                                          <p:attrName>style.visibility</p:attrName>
                                        </p:attrNameLst>
                                      </p:cBhvr>
                                      <p:to>
                                        <p:strVal val="visible"/>
                                      </p:to>
                                    </p:set>
                                    <p:anim calcmode="lin" valueType="num">
                                      <p:cBhvr additive="base">
                                        <p:cTn id="79" dur="500"/>
                                        <p:tgtEl>
                                          <p:spTgt spid="4325"/>
                                        </p:tgtEl>
                                        <p:attrNameLst>
                                          <p:attrName>ppt_w</p:attrName>
                                        </p:attrNameLst>
                                      </p:cBhvr>
                                      <p:tavLst>
                                        <p:tav tm="0">
                                          <p:val>
                                            <p:strVal val="0"/>
                                          </p:val>
                                        </p:tav>
                                        <p:tav tm="100000">
                                          <p:val>
                                            <p:strVal val="#ppt_w"/>
                                          </p:val>
                                        </p:tav>
                                      </p:tavLst>
                                    </p:anim>
                                    <p:anim calcmode="lin" valueType="num">
                                      <p:cBhvr additive="base">
                                        <p:cTn id="80" dur="500"/>
                                        <p:tgtEl>
                                          <p:spTgt spid="4325"/>
                                        </p:tgtEl>
                                        <p:attrNameLst>
                                          <p:attrName>ppt_h</p:attrName>
                                        </p:attrNameLst>
                                      </p:cBhvr>
                                      <p:tavLst>
                                        <p:tav tm="0">
                                          <p:val>
                                            <p:str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4330"/>
                                        </p:tgtEl>
                                        <p:attrNameLst>
                                          <p:attrName>style.visibility</p:attrName>
                                        </p:attrNameLst>
                                      </p:cBhvr>
                                      <p:to>
                                        <p:strVal val="visible"/>
                                      </p:to>
                                    </p:set>
                                    <p:anim calcmode="lin" valueType="num">
                                      <p:cBhvr additive="base">
                                        <p:cTn id="83" dur="500"/>
                                        <p:tgtEl>
                                          <p:spTgt spid="4330"/>
                                        </p:tgtEl>
                                        <p:attrNameLst>
                                          <p:attrName>ppt_w</p:attrName>
                                        </p:attrNameLst>
                                      </p:cBhvr>
                                      <p:tavLst>
                                        <p:tav tm="0">
                                          <p:val>
                                            <p:strVal val="0"/>
                                          </p:val>
                                        </p:tav>
                                        <p:tav tm="100000">
                                          <p:val>
                                            <p:strVal val="#ppt_w"/>
                                          </p:val>
                                        </p:tav>
                                      </p:tavLst>
                                    </p:anim>
                                    <p:anim calcmode="lin" valueType="num">
                                      <p:cBhvr additive="base">
                                        <p:cTn id="84" dur="500"/>
                                        <p:tgtEl>
                                          <p:spTgt spid="4330"/>
                                        </p:tgtEl>
                                        <p:attrNameLst>
                                          <p:attrName>ppt_h</p:attrName>
                                        </p:attrNameLst>
                                      </p:cBhvr>
                                      <p:tavLst>
                                        <p:tav tm="0">
                                          <p:val>
                                            <p:strVal val="0"/>
                                          </p:val>
                                        </p:tav>
                                        <p:tav tm="100000">
                                          <p:val>
                                            <p:strVal val="#ppt_h"/>
                                          </p:val>
                                        </p:tav>
                                      </p:tavLst>
                                    </p:anim>
                                  </p:childTnLst>
                                </p:cTn>
                              </p:par>
                            </p:childTnLst>
                          </p:cTn>
                        </p:par>
                        <p:par>
                          <p:cTn id="85" fill="hold">
                            <p:stCondLst>
                              <p:cond delay="5500"/>
                            </p:stCondLst>
                            <p:childTnLst>
                              <p:par>
                                <p:cTn id="86" presetID="10" presetClass="entr" presetSubtype="0" fill="hold" nodeType="afterEffect">
                                  <p:stCondLst>
                                    <p:cond delay="0"/>
                                  </p:stCondLst>
                                  <p:childTnLst>
                                    <p:set>
                                      <p:cBhvr>
                                        <p:cTn id="87" dur="1" fill="hold">
                                          <p:stCondLst>
                                            <p:cond delay="0"/>
                                          </p:stCondLst>
                                        </p:cTn>
                                        <p:tgtEl>
                                          <p:spTgt spid="4323"/>
                                        </p:tgtEl>
                                        <p:attrNameLst>
                                          <p:attrName>style.visibility</p:attrName>
                                        </p:attrNameLst>
                                      </p:cBhvr>
                                      <p:to>
                                        <p:strVal val="visible"/>
                                      </p:to>
                                    </p:set>
                                    <p:animEffect transition="in" filter="fade">
                                      <p:cBhvr>
                                        <p:cTn id="88" dur="500"/>
                                        <p:tgtEl>
                                          <p:spTgt spid="4323"/>
                                        </p:tgtEl>
                                      </p:cBhvr>
                                    </p:animEffect>
                                  </p:childTnLst>
                                </p:cTn>
                              </p:par>
                              <p:par>
                                <p:cTn id="89" presetID="10" presetClass="entr" presetSubtype="0" fill="hold" nodeType="withEffect">
                                  <p:stCondLst>
                                    <p:cond delay="0"/>
                                  </p:stCondLst>
                                  <p:childTnLst>
                                    <p:set>
                                      <p:cBhvr>
                                        <p:cTn id="90" dur="1" fill="hold">
                                          <p:stCondLst>
                                            <p:cond delay="0"/>
                                          </p:stCondLst>
                                        </p:cTn>
                                        <p:tgtEl>
                                          <p:spTgt spid="4324"/>
                                        </p:tgtEl>
                                        <p:attrNameLst>
                                          <p:attrName>style.visibility</p:attrName>
                                        </p:attrNameLst>
                                      </p:cBhvr>
                                      <p:to>
                                        <p:strVal val="visible"/>
                                      </p:to>
                                    </p:set>
                                    <p:animEffect transition="in" filter="fade">
                                      <p:cBhvr>
                                        <p:cTn id="91" dur="500"/>
                                        <p:tgtEl>
                                          <p:spTgt spid="43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4336"/>
        <p:cNvGrpSpPr/>
        <p:nvPr/>
      </p:nvGrpSpPr>
      <p:grpSpPr>
        <a:xfrm>
          <a:off x="0" y="0"/>
          <a:ext cx="0" cy="0"/>
          <a:chOff x="0" y="0"/>
          <a:chExt cx="0" cy="0"/>
        </a:xfrm>
      </p:grpSpPr>
      <p:sp>
        <p:nvSpPr>
          <p:cNvPr id="4337" name="Google Shape;4337;p65"/>
          <p:cNvSpPr/>
          <p:nvPr/>
        </p:nvSpPr>
        <p:spPr>
          <a:xfrm>
            <a:off x="3612431" y="2061466"/>
            <a:ext cx="558427" cy="1006885"/>
          </a:xfrm>
          <a:custGeom>
            <a:avLst/>
            <a:gdLst/>
            <a:ahLst/>
            <a:cxnLst/>
            <a:rect l="l" t="t" r="r" b="b"/>
            <a:pathLst>
              <a:path w="518" h="933" extrusionOk="0">
                <a:moveTo>
                  <a:pt x="318" y="410"/>
                </a:moveTo>
                <a:cubicBezTo>
                  <a:pt x="291" y="305"/>
                  <a:pt x="293" y="199"/>
                  <a:pt x="318" y="101"/>
                </a:cubicBezTo>
                <a:cubicBezTo>
                  <a:pt x="76" y="0"/>
                  <a:pt x="76" y="0"/>
                  <a:pt x="76" y="0"/>
                </a:cubicBezTo>
                <a:cubicBezTo>
                  <a:pt x="33" y="0"/>
                  <a:pt x="33" y="0"/>
                  <a:pt x="33" y="0"/>
                </a:cubicBezTo>
                <a:cubicBezTo>
                  <a:pt x="0" y="181"/>
                  <a:pt x="0" y="181"/>
                  <a:pt x="0" y="181"/>
                </a:cubicBezTo>
                <a:cubicBezTo>
                  <a:pt x="172" y="249"/>
                  <a:pt x="172" y="249"/>
                  <a:pt x="172" y="249"/>
                </a:cubicBezTo>
                <a:cubicBezTo>
                  <a:pt x="173" y="250"/>
                  <a:pt x="173" y="250"/>
                  <a:pt x="173" y="250"/>
                </a:cubicBezTo>
                <a:cubicBezTo>
                  <a:pt x="172" y="289"/>
                  <a:pt x="174" y="328"/>
                  <a:pt x="180" y="368"/>
                </a:cubicBezTo>
                <a:cubicBezTo>
                  <a:pt x="176" y="369"/>
                  <a:pt x="176" y="369"/>
                  <a:pt x="176" y="369"/>
                </a:cubicBezTo>
                <a:cubicBezTo>
                  <a:pt x="17" y="454"/>
                  <a:pt x="17" y="454"/>
                  <a:pt x="17" y="454"/>
                </a:cubicBezTo>
                <a:cubicBezTo>
                  <a:pt x="75" y="630"/>
                  <a:pt x="75" y="630"/>
                  <a:pt x="75" y="630"/>
                </a:cubicBezTo>
                <a:cubicBezTo>
                  <a:pt x="259" y="607"/>
                  <a:pt x="259" y="607"/>
                  <a:pt x="259" y="607"/>
                </a:cubicBezTo>
                <a:cubicBezTo>
                  <a:pt x="260" y="606"/>
                  <a:pt x="260" y="606"/>
                  <a:pt x="260" y="606"/>
                </a:cubicBezTo>
                <a:cubicBezTo>
                  <a:pt x="279" y="641"/>
                  <a:pt x="300" y="675"/>
                  <a:pt x="324" y="706"/>
                </a:cubicBezTo>
                <a:cubicBezTo>
                  <a:pt x="320" y="710"/>
                  <a:pt x="320" y="710"/>
                  <a:pt x="320" y="710"/>
                </a:cubicBezTo>
                <a:cubicBezTo>
                  <a:pt x="222" y="861"/>
                  <a:pt x="222" y="861"/>
                  <a:pt x="222" y="861"/>
                </a:cubicBezTo>
                <a:cubicBezTo>
                  <a:pt x="300" y="933"/>
                  <a:pt x="300" y="933"/>
                  <a:pt x="300" y="933"/>
                </a:cubicBezTo>
                <a:cubicBezTo>
                  <a:pt x="518" y="727"/>
                  <a:pt x="518" y="727"/>
                  <a:pt x="518" y="727"/>
                </a:cubicBezTo>
                <a:cubicBezTo>
                  <a:pt x="423" y="648"/>
                  <a:pt x="351" y="539"/>
                  <a:pt x="318" y="41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38" name="Google Shape;4338;p65"/>
          <p:cNvSpPr/>
          <p:nvPr/>
        </p:nvSpPr>
        <p:spPr>
          <a:xfrm>
            <a:off x="4625554" y="1362652"/>
            <a:ext cx="900035" cy="738590"/>
          </a:xfrm>
          <a:custGeom>
            <a:avLst/>
            <a:gdLst/>
            <a:ahLst/>
            <a:cxnLst/>
            <a:rect l="l" t="t" r="r" b="b"/>
            <a:pathLst>
              <a:path w="834" h="684" extrusionOk="0">
                <a:moveTo>
                  <a:pt x="547" y="684"/>
                </a:moveTo>
                <a:cubicBezTo>
                  <a:pt x="834" y="605"/>
                  <a:pt x="834" y="605"/>
                  <a:pt x="834" y="605"/>
                </a:cubicBezTo>
                <a:cubicBezTo>
                  <a:pt x="811" y="534"/>
                  <a:pt x="811" y="534"/>
                  <a:pt x="811" y="534"/>
                </a:cubicBezTo>
                <a:cubicBezTo>
                  <a:pt x="627" y="557"/>
                  <a:pt x="627" y="557"/>
                  <a:pt x="627" y="557"/>
                </a:cubicBezTo>
                <a:cubicBezTo>
                  <a:pt x="608" y="521"/>
                  <a:pt x="587" y="487"/>
                  <a:pt x="563" y="456"/>
                </a:cubicBezTo>
                <a:cubicBezTo>
                  <a:pt x="566" y="453"/>
                  <a:pt x="566" y="453"/>
                  <a:pt x="566" y="453"/>
                </a:cubicBezTo>
                <a:cubicBezTo>
                  <a:pt x="664" y="303"/>
                  <a:pt x="664" y="303"/>
                  <a:pt x="664" y="303"/>
                </a:cubicBezTo>
                <a:cubicBezTo>
                  <a:pt x="529" y="177"/>
                  <a:pt x="529" y="177"/>
                  <a:pt x="529" y="177"/>
                </a:cubicBezTo>
                <a:cubicBezTo>
                  <a:pt x="379" y="285"/>
                  <a:pt x="379" y="285"/>
                  <a:pt x="379" y="285"/>
                </a:cubicBezTo>
                <a:cubicBezTo>
                  <a:pt x="346" y="263"/>
                  <a:pt x="311" y="244"/>
                  <a:pt x="275" y="227"/>
                </a:cubicBezTo>
                <a:cubicBezTo>
                  <a:pt x="276" y="224"/>
                  <a:pt x="276" y="224"/>
                  <a:pt x="276" y="224"/>
                </a:cubicBezTo>
                <a:cubicBezTo>
                  <a:pt x="289" y="45"/>
                  <a:pt x="289" y="45"/>
                  <a:pt x="289" y="45"/>
                </a:cubicBezTo>
                <a:cubicBezTo>
                  <a:pt x="110" y="0"/>
                  <a:pt x="110" y="0"/>
                  <a:pt x="110" y="0"/>
                </a:cubicBezTo>
                <a:cubicBezTo>
                  <a:pt x="30" y="166"/>
                  <a:pt x="30" y="166"/>
                  <a:pt x="30" y="166"/>
                </a:cubicBezTo>
                <a:cubicBezTo>
                  <a:pt x="19" y="165"/>
                  <a:pt x="12" y="164"/>
                  <a:pt x="0" y="163"/>
                </a:cubicBezTo>
                <a:cubicBezTo>
                  <a:pt x="0" y="290"/>
                  <a:pt x="0" y="290"/>
                  <a:pt x="0" y="290"/>
                </a:cubicBezTo>
                <a:cubicBezTo>
                  <a:pt x="240" y="300"/>
                  <a:pt x="459" y="453"/>
                  <a:pt x="547" y="68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39" name="Google Shape;4339;p65"/>
          <p:cNvSpPr/>
          <p:nvPr/>
        </p:nvSpPr>
        <p:spPr>
          <a:xfrm>
            <a:off x="3820671" y="1367331"/>
            <a:ext cx="748729" cy="747170"/>
          </a:xfrm>
          <a:custGeom>
            <a:avLst/>
            <a:gdLst/>
            <a:ahLst/>
            <a:cxnLst/>
            <a:rect l="l" t="t" r="r" b="b"/>
            <a:pathLst>
              <a:path w="694" h="692" extrusionOk="0">
                <a:moveTo>
                  <a:pt x="566" y="305"/>
                </a:moveTo>
                <a:cubicBezTo>
                  <a:pt x="608" y="294"/>
                  <a:pt x="650" y="288"/>
                  <a:pt x="694" y="286"/>
                </a:cubicBezTo>
                <a:cubicBezTo>
                  <a:pt x="694" y="159"/>
                  <a:pt x="694" y="159"/>
                  <a:pt x="694" y="159"/>
                </a:cubicBezTo>
                <a:cubicBezTo>
                  <a:pt x="682" y="159"/>
                  <a:pt x="670" y="161"/>
                  <a:pt x="655" y="163"/>
                </a:cubicBezTo>
                <a:cubicBezTo>
                  <a:pt x="654" y="160"/>
                  <a:pt x="654" y="160"/>
                  <a:pt x="654" y="160"/>
                </a:cubicBezTo>
                <a:cubicBezTo>
                  <a:pt x="584" y="0"/>
                  <a:pt x="584" y="0"/>
                  <a:pt x="584" y="0"/>
                </a:cubicBezTo>
                <a:cubicBezTo>
                  <a:pt x="405" y="46"/>
                  <a:pt x="405" y="46"/>
                  <a:pt x="405" y="46"/>
                </a:cubicBezTo>
                <a:cubicBezTo>
                  <a:pt x="415" y="227"/>
                  <a:pt x="415" y="227"/>
                  <a:pt x="415" y="227"/>
                </a:cubicBezTo>
                <a:cubicBezTo>
                  <a:pt x="367" y="249"/>
                  <a:pt x="322" y="274"/>
                  <a:pt x="280" y="305"/>
                </a:cubicBezTo>
                <a:cubicBezTo>
                  <a:pt x="278" y="302"/>
                  <a:pt x="278" y="302"/>
                  <a:pt x="278" y="302"/>
                </a:cubicBezTo>
                <a:cubicBezTo>
                  <a:pt x="128" y="201"/>
                  <a:pt x="128" y="201"/>
                  <a:pt x="128" y="201"/>
                </a:cubicBezTo>
                <a:cubicBezTo>
                  <a:pt x="0" y="334"/>
                  <a:pt x="0" y="334"/>
                  <a:pt x="0" y="334"/>
                </a:cubicBezTo>
                <a:cubicBezTo>
                  <a:pt x="106" y="484"/>
                  <a:pt x="106" y="484"/>
                  <a:pt x="106" y="484"/>
                </a:cubicBezTo>
                <a:cubicBezTo>
                  <a:pt x="73" y="534"/>
                  <a:pt x="45" y="586"/>
                  <a:pt x="24" y="642"/>
                </a:cubicBezTo>
                <a:cubicBezTo>
                  <a:pt x="24" y="642"/>
                  <a:pt x="24" y="642"/>
                  <a:pt x="24" y="642"/>
                </a:cubicBezTo>
                <a:cubicBezTo>
                  <a:pt x="141" y="692"/>
                  <a:pt x="141" y="692"/>
                  <a:pt x="141" y="692"/>
                </a:cubicBezTo>
                <a:cubicBezTo>
                  <a:pt x="207" y="507"/>
                  <a:pt x="361" y="358"/>
                  <a:pt x="566" y="3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340" name="Google Shape;4340;p65"/>
          <p:cNvSpPr/>
          <p:nvPr/>
        </p:nvSpPr>
        <p:spPr>
          <a:xfrm>
            <a:off x="3976657" y="2880388"/>
            <a:ext cx="1053680" cy="437539"/>
          </a:xfrm>
          <a:custGeom>
            <a:avLst/>
            <a:gdLst/>
            <a:ahLst/>
            <a:cxnLst/>
            <a:rect l="l" t="t" r="r" b="b"/>
            <a:pathLst>
              <a:path w="976" h="405" extrusionOk="0">
                <a:moveTo>
                  <a:pt x="728" y="92"/>
                </a:moveTo>
                <a:cubicBezTo>
                  <a:pt x="547" y="139"/>
                  <a:pt x="364" y="99"/>
                  <a:pt x="222" y="0"/>
                </a:cubicBezTo>
                <a:cubicBezTo>
                  <a:pt x="0" y="210"/>
                  <a:pt x="0" y="210"/>
                  <a:pt x="0" y="210"/>
                </a:cubicBezTo>
                <a:cubicBezTo>
                  <a:pt x="19" y="227"/>
                  <a:pt x="19" y="227"/>
                  <a:pt x="19" y="227"/>
                </a:cubicBezTo>
                <a:cubicBezTo>
                  <a:pt x="169" y="119"/>
                  <a:pt x="169" y="119"/>
                  <a:pt x="169" y="119"/>
                </a:cubicBezTo>
                <a:cubicBezTo>
                  <a:pt x="171" y="117"/>
                  <a:pt x="171" y="117"/>
                  <a:pt x="171" y="117"/>
                </a:cubicBezTo>
                <a:cubicBezTo>
                  <a:pt x="204" y="139"/>
                  <a:pt x="238" y="158"/>
                  <a:pt x="274" y="174"/>
                </a:cubicBezTo>
                <a:cubicBezTo>
                  <a:pt x="272" y="180"/>
                  <a:pt x="272" y="180"/>
                  <a:pt x="272" y="180"/>
                </a:cubicBezTo>
                <a:cubicBezTo>
                  <a:pt x="259" y="359"/>
                  <a:pt x="259" y="359"/>
                  <a:pt x="259" y="359"/>
                </a:cubicBezTo>
                <a:cubicBezTo>
                  <a:pt x="438" y="405"/>
                  <a:pt x="438" y="405"/>
                  <a:pt x="438" y="405"/>
                </a:cubicBezTo>
                <a:cubicBezTo>
                  <a:pt x="517" y="237"/>
                  <a:pt x="517" y="237"/>
                  <a:pt x="517" y="237"/>
                </a:cubicBezTo>
                <a:cubicBezTo>
                  <a:pt x="530" y="232"/>
                  <a:pt x="530" y="232"/>
                  <a:pt x="530" y="232"/>
                </a:cubicBezTo>
                <a:cubicBezTo>
                  <a:pt x="569" y="235"/>
                  <a:pt x="601" y="236"/>
                  <a:pt x="661" y="228"/>
                </a:cubicBezTo>
                <a:cubicBezTo>
                  <a:pt x="663" y="235"/>
                  <a:pt x="663" y="235"/>
                  <a:pt x="663" y="235"/>
                </a:cubicBezTo>
                <a:cubicBezTo>
                  <a:pt x="706" y="383"/>
                  <a:pt x="706" y="383"/>
                  <a:pt x="706" y="383"/>
                </a:cubicBezTo>
                <a:cubicBezTo>
                  <a:pt x="884" y="337"/>
                  <a:pt x="884" y="337"/>
                  <a:pt x="884" y="337"/>
                </a:cubicBezTo>
                <a:cubicBezTo>
                  <a:pt x="876" y="163"/>
                  <a:pt x="876" y="163"/>
                  <a:pt x="876" y="163"/>
                </a:cubicBezTo>
                <a:cubicBezTo>
                  <a:pt x="877" y="166"/>
                  <a:pt x="877" y="166"/>
                  <a:pt x="877" y="166"/>
                </a:cubicBezTo>
                <a:cubicBezTo>
                  <a:pt x="911" y="151"/>
                  <a:pt x="944" y="134"/>
                  <a:pt x="976" y="115"/>
                </a:cubicBezTo>
                <a:cubicBezTo>
                  <a:pt x="908" y="13"/>
                  <a:pt x="908" y="13"/>
                  <a:pt x="908" y="13"/>
                </a:cubicBezTo>
                <a:cubicBezTo>
                  <a:pt x="854" y="48"/>
                  <a:pt x="794" y="75"/>
                  <a:pt x="728" y="9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41" name="Google Shape;4341;p65"/>
          <p:cNvSpPr/>
          <p:nvPr/>
        </p:nvSpPr>
        <p:spPr>
          <a:xfrm>
            <a:off x="5002259" y="2069265"/>
            <a:ext cx="579485" cy="1026383"/>
          </a:xfrm>
          <a:custGeom>
            <a:avLst/>
            <a:gdLst/>
            <a:ahLst/>
            <a:cxnLst/>
            <a:rect l="l" t="t" r="r" b="b"/>
            <a:pathLst>
              <a:path w="537" h="951" extrusionOk="0">
                <a:moveTo>
                  <a:pt x="364" y="260"/>
                </a:moveTo>
                <a:cubicBezTo>
                  <a:pt x="365" y="221"/>
                  <a:pt x="363" y="181"/>
                  <a:pt x="357" y="142"/>
                </a:cubicBezTo>
                <a:cubicBezTo>
                  <a:pt x="361" y="140"/>
                  <a:pt x="361" y="140"/>
                  <a:pt x="361" y="140"/>
                </a:cubicBezTo>
                <a:cubicBezTo>
                  <a:pt x="519" y="55"/>
                  <a:pt x="519" y="55"/>
                  <a:pt x="519" y="55"/>
                </a:cubicBezTo>
                <a:cubicBezTo>
                  <a:pt x="501" y="0"/>
                  <a:pt x="501" y="0"/>
                  <a:pt x="501" y="0"/>
                </a:cubicBezTo>
                <a:cubicBezTo>
                  <a:pt x="214" y="80"/>
                  <a:pt x="214" y="80"/>
                  <a:pt x="214" y="80"/>
                </a:cubicBezTo>
                <a:cubicBezTo>
                  <a:pt x="216" y="85"/>
                  <a:pt x="217" y="90"/>
                  <a:pt x="219" y="95"/>
                </a:cubicBezTo>
                <a:cubicBezTo>
                  <a:pt x="282" y="340"/>
                  <a:pt x="188" y="589"/>
                  <a:pt x="0" y="735"/>
                </a:cubicBezTo>
                <a:cubicBezTo>
                  <a:pt x="85" y="862"/>
                  <a:pt x="85" y="862"/>
                  <a:pt x="85" y="862"/>
                </a:cubicBezTo>
                <a:cubicBezTo>
                  <a:pt x="215" y="951"/>
                  <a:pt x="215" y="951"/>
                  <a:pt x="215" y="951"/>
                </a:cubicBezTo>
                <a:cubicBezTo>
                  <a:pt x="343" y="818"/>
                  <a:pt x="343" y="818"/>
                  <a:pt x="343" y="818"/>
                </a:cubicBezTo>
                <a:cubicBezTo>
                  <a:pt x="237" y="666"/>
                  <a:pt x="237" y="666"/>
                  <a:pt x="237" y="666"/>
                </a:cubicBezTo>
                <a:cubicBezTo>
                  <a:pt x="236" y="665"/>
                  <a:pt x="236" y="665"/>
                  <a:pt x="236" y="665"/>
                </a:cubicBezTo>
                <a:cubicBezTo>
                  <a:pt x="269" y="616"/>
                  <a:pt x="297" y="563"/>
                  <a:pt x="318" y="507"/>
                </a:cubicBezTo>
                <a:cubicBezTo>
                  <a:pt x="324" y="508"/>
                  <a:pt x="324" y="508"/>
                  <a:pt x="324" y="508"/>
                </a:cubicBezTo>
                <a:cubicBezTo>
                  <a:pt x="503" y="510"/>
                  <a:pt x="503" y="510"/>
                  <a:pt x="503" y="510"/>
                </a:cubicBezTo>
                <a:cubicBezTo>
                  <a:pt x="537" y="328"/>
                  <a:pt x="537" y="328"/>
                  <a:pt x="537" y="328"/>
                </a:cubicBezTo>
                <a:cubicBezTo>
                  <a:pt x="365" y="260"/>
                  <a:pt x="365" y="260"/>
                  <a:pt x="365" y="260"/>
                </a:cubicBezTo>
                <a:lnTo>
                  <a:pt x="364" y="26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nvGrpSpPr>
          <p:cNvPr id="4342" name="Google Shape;4342;p65"/>
          <p:cNvGrpSpPr/>
          <p:nvPr/>
        </p:nvGrpSpPr>
        <p:grpSpPr>
          <a:xfrm>
            <a:off x="2254556" y="305762"/>
            <a:ext cx="4634888" cy="746600"/>
            <a:chOff x="5988387" y="483017"/>
            <a:chExt cx="12359701" cy="1990933"/>
          </a:xfrm>
        </p:grpSpPr>
        <p:sp>
          <p:nvSpPr>
            <p:cNvPr id="4343" name="Google Shape;4343;p65"/>
            <p:cNvSpPr txBox="1"/>
            <p:nvPr/>
          </p:nvSpPr>
          <p:spPr>
            <a:xfrm>
              <a:off x="5988387" y="483017"/>
              <a:ext cx="12359701" cy="1446533"/>
            </a:xfrm>
            <a:prstGeom prst="rect">
              <a:avLst/>
            </a:prstGeom>
            <a:noFill/>
            <a:ln>
              <a:noFill/>
            </a:ln>
          </p:spPr>
          <p:txBody>
            <a:bodyPr spcFirstLastPara="1" wrap="square" lIns="34275" tIns="17125" rIns="34275" bIns="17125" anchor="t" anchorCtr="0">
              <a:spAutoFit/>
            </a:bodyPr>
            <a:lstStyle/>
            <a:p>
              <a:pPr marL="0" marR="0" lvl="0" indent="0" algn="ctr" rtl="0">
                <a:spcBef>
                  <a:spcPts val="0"/>
                </a:spcBef>
                <a:spcAft>
                  <a:spcPts val="0"/>
                </a:spcAft>
                <a:buNone/>
              </a:pPr>
              <a:r>
                <a:rPr lang="en-US" sz="3300">
                  <a:solidFill>
                    <a:schemeClr val="dk2"/>
                  </a:solidFill>
                  <a:latin typeface="Calibri"/>
                  <a:ea typeface="Calibri"/>
                  <a:cs typeface="Calibri"/>
                  <a:sym typeface="Calibri"/>
                </a:rPr>
                <a:t>Gear Diagrams</a:t>
              </a:r>
              <a:endParaRPr sz="3300">
                <a:solidFill>
                  <a:schemeClr val="dk2"/>
                </a:solidFill>
                <a:latin typeface="Calibri"/>
                <a:ea typeface="Calibri"/>
                <a:cs typeface="Calibri"/>
                <a:sym typeface="Calibri"/>
              </a:endParaRPr>
            </a:p>
          </p:txBody>
        </p:sp>
        <p:sp>
          <p:nvSpPr>
            <p:cNvPr id="4344" name="Google Shape;4344;p65"/>
            <p:cNvSpPr txBox="1"/>
            <p:nvPr/>
          </p:nvSpPr>
          <p:spPr>
            <a:xfrm>
              <a:off x="6361236" y="1634834"/>
              <a:ext cx="11655185" cy="839116"/>
            </a:xfrm>
            <a:prstGeom prst="rect">
              <a:avLst/>
            </a:prstGeom>
            <a:noFill/>
            <a:ln>
              <a:noFill/>
            </a:ln>
          </p:spPr>
          <p:txBody>
            <a:bodyPr spcFirstLastPara="1" wrap="square" lIns="81550" tIns="40775" rIns="81550" bIns="40775" anchor="t" anchorCtr="0">
              <a:normAutofit/>
            </a:bodyPr>
            <a:lstStyle/>
            <a:p>
              <a:pPr marL="0" marR="0" lvl="0" indent="0" algn="ctr" rtl="0">
                <a:lnSpc>
                  <a:spcPct val="120000"/>
                </a:lnSpc>
                <a:spcBef>
                  <a:spcPts val="0"/>
                </a:spcBef>
                <a:spcAft>
                  <a:spcPts val="0"/>
                </a:spcAft>
                <a:buClr>
                  <a:schemeClr val="dk2"/>
                </a:buClr>
                <a:buSzPts val="1163"/>
                <a:buFont typeface="Arial"/>
                <a:buNone/>
              </a:pPr>
              <a:r>
                <a:rPr lang="en-US" sz="1163">
                  <a:solidFill>
                    <a:schemeClr val="dk2"/>
                  </a:solidFill>
                  <a:latin typeface="Calibri"/>
                  <a:ea typeface="Calibri"/>
                  <a:cs typeface="Calibri"/>
                  <a:sym typeface="Calibri"/>
                </a:rPr>
                <a:t>Click To Change </a:t>
              </a:r>
              <a:r>
                <a:rPr lang="en-US" sz="1163">
                  <a:solidFill>
                    <a:schemeClr val="accent2"/>
                  </a:solidFill>
                  <a:latin typeface="Calibri"/>
                  <a:ea typeface="Calibri"/>
                  <a:cs typeface="Calibri"/>
                  <a:sym typeface="Calibri"/>
                </a:rPr>
                <a:t>Your Subtittle</a:t>
              </a:r>
              <a:endParaRPr sz="1163">
                <a:solidFill>
                  <a:schemeClr val="accent2"/>
                </a:solidFill>
                <a:latin typeface="Calibri"/>
                <a:ea typeface="Calibri"/>
                <a:cs typeface="Calibri"/>
                <a:sym typeface="Calibri"/>
              </a:endParaRPr>
            </a:p>
          </p:txBody>
        </p:sp>
      </p:grpSp>
      <p:sp>
        <p:nvSpPr>
          <p:cNvPr id="4345" name="Google Shape;4345;p65"/>
          <p:cNvSpPr/>
          <p:nvPr/>
        </p:nvSpPr>
        <p:spPr>
          <a:xfrm>
            <a:off x="1756133" y="1260584"/>
            <a:ext cx="417404" cy="417512"/>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46" name="Google Shape;4346;p65"/>
          <p:cNvSpPr txBox="1"/>
          <p:nvPr/>
        </p:nvSpPr>
        <p:spPr>
          <a:xfrm>
            <a:off x="1326032" y="1953341"/>
            <a:ext cx="1285541" cy="564783"/>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consectetur adipiscing elit.</a:t>
            </a:r>
            <a:endParaRPr/>
          </a:p>
        </p:txBody>
      </p:sp>
      <p:sp>
        <p:nvSpPr>
          <p:cNvPr id="4347" name="Google Shape;4347;p65"/>
          <p:cNvSpPr/>
          <p:nvPr/>
        </p:nvSpPr>
        <p:spPr>
          <a:xfrm>
            <a:off x="2162401" y="3250381"/>
            <a:ext cx="417404" cy="417512"/>
          </a:xfrm>
          <a:prstGeom prst="ellipse">
            <a:avLst/>
          </a:prstGeom>
          <a:solidFill>
            <a:schemeClr val="accent5"/>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348" name="Google Shape;4348;p65"/>
          <p:cNvSpPr/>
          <p:nvPr/>
        </p:nvSpPr>
        <p:spPr>
          <a:xfrm>
            <a:off x="4372654" y="3632758"/>
            <a:ext cx="417404" cy="417512"/>
          </a:xfrm>
          <a:prstGeom prst="ellipse">
            <a:avLst/>
          </a:prstGeom>
          <a:solidFill>
            <a:schemeClr val="accent4"/>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349" name="Google Shape;4349;p65"/>
          <p:cNvSpPr/>
          <p:nvPr/>
        </p:nvSpPr>
        <p:spPr>
          <a:xfrm>
            <a:off x="7037447" y="1260584"/>
            <a:ext cx="417404" cy="417512"/>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dk2"/>
              </a:solidFill>
              <a:latin typeface="Calibri"/>
              <a:ea typeface="Calibri"/>
              <a:cs typeface="Calibri"/>
              <a:sym typeface="Calibri"/>
            </a:endParaRPr>
          </a:p>
        </p:txBody>
      </p:sp>
      <p:sp>
        <p:nvSpPr>
          <p:cNvPr id="4350" name="Google Shape;4350;p65"/>
          <p:cNvSpPr/>
          <p:nvPr/>
        </p:nvSpPr>
        <p:spPr>
          <a:xfrm>
            <a:off x="6647020" y="3250381"/>
            <a:ext cx="417404" cy="417512"/>
          </a:xfrm>
          <a:prstGeom prst="ellipse">
            <a:avLst/>
          </a:prstGeom>
          <a:solidFill>
            <a:schemeClr val="accent3"/>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351" name="Google Shape;4351;p65"/>
          <p:cNvSpPr/>
          <p:nvPr/>
        </p:nvSpPr>
        <p:spPr>
          <a:xfrm>
            <a:off x="7152575" y="1370495"/>
            <a:ext cx="201845" cy="201898"/>
          </a:xfrm>
          <a:custGeom>
            <a:avLst/>
            <a:gdLst/>
            <a:ahLst/>
            <a:cxnLst/>
            <a:rect l="l" t="t" r="r" b="b"/>
            <a:pathLst>
              <a:path w="21598" h="21600" extrusionOk="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rgbClr val="44CEB9"/>
              </a:solidFill>
              <a:latin typeface="Calibri"/>
              <a:ea typeface="Calibri"/>
              <a:cs typeface="Calibri"/>
              <a:sym typeface="Calibri"/>
            </a:endParaRPr>
          </a:p>
        </p:txBody>
      </p:sp>
      <p:sp>
        <p:nvSpPr>
          <p:cNvPr id="4352" name="Google Shape;4352;p65"/>
          <p:cNvSpPr/>
          <p:nvPr/>
        </p:nvSpPr>
        <p:spPr>
          <a:xfrm>
            <a:off x="2262235" y="3352565"/>
            <a:ext cx="199200" cy="238413"/>
          </a:xfrm>
          <a:custGeom>
            <a:avLst/>
            <a:gdLst/>
            <a:ahLst/>
            <a:cxnLst/>
            <a:rect l="l" t="t" r="r" b="b"/>
            <a:pathLst>
              <a:path w="449768" h="538305" extrusionOk="0">
                <a:moveTo>
                  <a:pt x="206367" y="423375"/>
                </a:moveTo>
                <a:cubicBezTo>
                  <a:pt x="209652" y="425297"/>
                  <a:pt x="211016" y="429140"/>
                  <a:pt x="208536" y="434347"/>
                </a:cubicBezTo>
                <a:cubicBezTo>
                  <a:pt x="198122" y="460136"/>
                  <a:pt x="172335" y="506754"/>
                  <a:pt x="136133" y="527584"/>
                </a:cubicBezTo>
                <a:cubicBezTo>
                  <a:pt x="125719" y="532543"/>
                  <a:pt x="115305" y="527584"/>
                  <a:pt x="120760" y="517169"/>
                </a:cubicBezTo>
                <a:cubicBezTo>
                  <a:pt x="130678" y="491380"/>
                  <a:pt x="151507" y="450217"/>
                  <a:pt x="192667" y="423933"/>
                </a:cubicBezTo>
                <a:cubicBezTo>
                  <a:pt x="197874" y="421453"/>
                  <a:pt x="203081" y="421453"/>
                  <a:pt x="206367" y="423375"/>
                </a:cubicBezTo>
                <a:close/>
                <a:moveTo>
                  <a:pt x="158371" y="386315"/>
                </a:moveTo>
                <a:cubicBezTo>
                  <a:pt x="161532" y="388230"/>
                  <a:pt x="162771" y="392060"/>
                  <a:pt x="160292" y="397002"/>
                </a:cubicBezTo>
                <a:cubicBezTo>
                  <a:pt x="144924" y="433081"/>
                  <a:pt x="113693" y="500297"/>
                  <a:pt x="51725" y="536376"/>
                </a:cubicBezTo>
                <a:cubicBezTo>
                  <a:pt x="41315" y="541318"/>
                  <a:pt x="36357" y="536376"/>
                  <a:pt x="41315" y="525997"/>
                </a:cubicBezTo>
                <a:cubicBezTo>
                  <a:pt x="51725" y="489918"/>
                  <a:pt x="82957" y="422702"/>
                  <a:pt x="144924" y="387118"/>
                </a:cubicBezTo>
                <a:cubicBezTo>
                  <a:pt x="150130" y="384399"/>
                  <a:pt x="155211" y="384399"/>
                  <a:pt x="158371" y="386315"/>
                </a:cubicBezTo>
                <a:close/>
                <a:moveTo>
                  <a:pt x="112005" y="349971"/>
                </a:moveTo>
                <a:cubicBezTo>
                  <a:pt x="115228" y="352562"/>
                  <a:pt x="116468" y="357744"/>
                  <a:pt x="113740" y="362927"/>
                </a:cubicBezTo>
                <a:cubicBezTo>
                  <a:pt x="103326" y="388591"/>
                  <a:pt x="77539" y="429556"/>
                  <a:pt x="41338" y="455221"/>
                </a:cubicBezTo>
                <a:cubicBezTo>
                  <a:pt x="25965" y="460157"/>
                  <a:pt x="21006" y="455221"/>
                  <a:pt x="25965" y="444857"/>
                </a:cubicBezTo>
                <a:cubicBezTo>
                  <a:pt x="36379" y="419192"/>
                  <a:pt x="57207" y="378227"/>
                  <a:pt x="98367" y="352562"/>
                </a:cubicBezTo>
                <a:cubicBezTo>
                  <a:pt x="103574" y="347380"/>
                  <a:pt x="108781" y="347380"/>
                  <a:pt x="112005" y="349971"/>
                </a:cubicBezTo>
                <a:close/>
                <a:moveTo>
                  <a:pt x="287508" y="153269"/>
                </a:moveTo>
                <a:cubicBezTo>
                  <a:pt x="277809" y="153890"/>
                  <a:pt x="268730" y="157740"/>
                  <a:pt x="261020" y="165441"/>
                </a:cubicBezTo>
                <a:cubicBezTo>
                  <a:pt x="261020" y="170409"/>
                  <a:pt x="261020" y="170409"/>
                  <a:pt x="255548" y="175874"/>
                </a:cubicBezTo>
                <a:cubicBezTo>
                  <a:pt x="245600" y="196243"/>
                  <a:pt x="250574" y="222575"/>
                  <a:pt x="276441" y="232511"/>
                </a:cubicBezTo>
                <a:cubicBezTo>
                  <a:pt x="291861" y="242944"/>
                  <a:pt x="317727" y="242944"/>
                  <a:pt x="328174" y="227543"/>
                </a:cubicBezTo>
                <a:cubicBezTo>
                  <a:pt x="333645" y="222575"/>
                  <a:pt x="333645" y="222575"/>
                  <a:pt x="333645" y="217110"/>
                </a:cubicBezTo>
                <a:cubicBezTo>
                  <a:pt x="349066" y="196243"/>
                  <a:pt x="338620" y="170409"/>
                  <a:pt x="317727" y="160472"/>
                </a:cubicBezTo>
                <a:cubicBezTo>
                  <a:pt x="307530" y="155256"/>
                  <a:pt x="297208" y="152648"/>
                  <a:pt x="287508" y="153269"/>
                </a:cubicBezTo>
                <a:close/>
                <a:moveTo>
                  <a:pt x="437111" y="0"/>
                </a:moveTo>
                <a:lnTo>
                  <a:pt x="442086" y="0"/>
                </a:lnTo>
                <a:cubicBezTo>
                  <a:pt x="447557" y="0"/>
                  <a:pt x="452532" y="0"/>
                  <a:pt x="447557" y="4968"/>
                </a:cubicBezTo>
                <a:lnTo>
                  <a:pt x="447557" y="9937"/>
                </a:lnTo>
                <a:cubicBezTo>
                  <a:pt x="452532" y="15402"/>
                  <a:pt x="447557" y="15402"/>
                  <a:pt x="447557" y="20370"/>
                </a:cubicBezTo>
                <a:cubicBezTo>
                  <a:pt x="447557" y="25835"/>
                  <a:pt x="447557" y="36268"/>
                  <a:pt x="447557" y="46204"/>
                </a:cubicBezTo>
                <a:cubicBezTo>
                  <a:pt x="447557" y="62102"/>
                  <a:pt x="447557" y="82472"/>
                  <a:pt x="442086" y="103338"/>
                </a:cubicBezTo>
                <a:cubicBezTo>
                  <a:pt x="442086" y="108306"/>
                  <a:pt x="442086" y="108306"/>
                  <a:pt x="442086" y="113771"/>
                </a:cubicBezTo>
                <a:cubicBezTo>
                  <a:pt x="437111" y="124205"/>
                  <a:pt x="437111" y="129173"/>
                  <a:pt x="437111" y="134141"/>
                </a:cubicBezTo>
                <a:cubicBezTo>
                  <a:pt x="431640" y="150039"/>
                  <a:pt x="426665" y="165441"/>
                  <a:pt x="421194" y="175874"/>
                </a:cubicBezTo>
                <a:cubicBezTo>
                  <a:pt x="406271" y="212141"/>
                  <a:pt x="385378" y="248409"/>
                  <a:pt x="354040" y="289645"/>
                </a:cubicBezTo>
                <a:cubicBezTo>
                  <a:pt x="349066" y="294613"/>
                  <a:pt x="344091" y="315479"/>
                  <a:pt x="344091" y="325913"/>
                </a:cubicBezTo>
                <a:cubicBezTo>
                  <a:pt x="354040" y="367148"/>
                  <a:pt x="359512" y="460053"/>
                  <a:pt x="276441" y="506754"/>
                </a:cubicBezTo>
                <a:cubicBezTo>
                  <a:pt x="265994" y="517187"/>
                  <a:pt x="255548" y="512219"/>
                  <a:pt x="261020" y="496321"/>
                </a:cubicBezTo>
                <a:cubicBezTo>
                  <a:pt x="261020" y="439684"/>
                  <a:pt x="240128" y="305046"/>
                  <a:pt x="17278" y="310511"/>
                </a:cubicBezTo>
                <a:cubicBezTo>
                  <a:pt x="1858" y="310511"/>
                  <a:pt x="-3117" y="300078"/>
                  <a:pt x="1858" y="289645"/>
                </a:cubicBezTo>
                <a:cubicBezTo>
                  <a:pt x="17278" y="253377"/>
                  <a:pt x="59062" y="180842"/>
                  <a:pt x="162528" y="186307"/>
                </a:cubicBezTo>
                <a:cubicBezTo>
                  <a:pt x="172975" y="186307"/>
                  <a:pt x="188395" y="175874"/>
                  <a:pt x="193369" y="165441"/>
                </a:cubicBezTo>
                <a:cubicBezTo>
                  <a:pt x="214261" y="139606"/>
                  <a:pt x="250574" y="87937"/>
                  <a:pt x="312753" y="51669"/>
                </a:cubicBezTo>
                <a:cubicBezTo>
                  <a:pt x="349066" y="25835"/>
                  <a:pt x="379907" y="15402"/>
                  <a:pt x="400799" y="9937"/>
                </a:cubicBezTo>
                <a:cubicBezTo>
                  <a:pt x="416219" y="9937"/>
                  <a:pt x="426665" y="9937"/>
                  <a:pt x="426665" y="4968"/>
                </a:cubicBezTo>
                <a:cubicBezTo>
                  <a:pt x="431640" y="4968"/>
                  <a:pt x="431640" y="0"/>
                  <a:pt x="43711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53" name="Google Shape;4353;p65"/>
          <p:cNvSpPr/>
          <p:nvPr/>
        </p:nvSpPr>
        <p:spPr>
          <a:xfrm>
            <a:off x="4449899" y="3714948"/>
            <a:ext cx="259646" cy="240649"/>
          </a:xfrm>
          <a:custGeom>
            <a:avLst/>
            <a:gdLst/>
            <a:ahLst/>
            <a:cxnLst/>
            <a:rect l="l" t="t" r="r" b="b"/>
            <a:pathLst>
              <a:path w="21578" h="21600" extrusionOk="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lt1"/>
          </a:solidFill>
          <a:ln>
            <a:noFill/>
          </a:ln>
        </p:spPr>
        <p:txBody>
          <a:bodyPr spcFirstLastPara="1" wrap="square" lIns="76175" tIns="76175" rIns="76175" bIns="76175" anchor="ctr" anchorCtr="0">
            <a:noAutofit/>
          </a:bodyPr>
          <a:lstStyle/>
          <a:p>
            <a:pPr marL="0" marR="0" lvl="0" indent="0" algn="l" rtl="0">
              <a:spcBef>
                <a:spcPts val="0"/>
              </a:spcBef>
              <a:spcAft>
                <a:spcPts val="0"/>
              </a:spcAft>
              <a:buNone/>
            </a:pPr>
            <a:endParaRPr sz="1200">
              <a:solidFill>
                <a:srgbClr val="44CEB9"/>
              </a:solidFill>
              <a:latin typeface="Calibri"/>
              <a:ea typeface="Calibri"/>
              <a:cs typeface="Calibri"/>
              <a:sym typeface="Calibri"/>
            </a:endParaRPr>
          </a:p>
        </p:txBody>
      </p:sp>
      <p:sp>
        <p:nvSpPr>
          <p:cNvPr id="4354" name="Google Shape;4354;p65"/>
          <p:cNvSpPr/>
          <p:nvPr/>
        </p:nvSpPr>
        <p:spPr>
          <a:xfrm>
            <a:off x="6746250" y="3349664"/>
            <a:ext cx="218944" cy="218944"/>
          </a:xfrm>
          <a:custGeom>
            <a:avLst/>
            <a:gdLst/>
            <a:ahLst/>
            <a:cxnLst/>
            <a:rect l="l" t="t" r="r" b="b"/>
            <a:pathLst>
              <a:path w="64" h="64" extrusionOk="0">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55" name="Google Shape;4355;p65"/>
          <p:cNvSpPr/>
          <p:nvPr/>
        </p:nvSpPr>
        <p:spPr>
          <a:xfrm>
            <a:off x="1837287" y="1341791"/>
            <a:ext cx="255097" cy="255097"/>
          </a:xfrm>
          <a:custGeom>
            <a:avLst/>
            <a:gdLst/>
            <a:ahLst/>
            <a:cxnLst/>
            <a:rect l="l" t="t" r="r" b="b"/>
            <a:pathLst>
              <a:path w="64" h="64" extrusionOk="0">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47" y="53"/>
                </a:moveTo>
                <a:cubicBezTo>
                  <a:pt x="32" y="42"/>
                  <a:pt x="32" y="42"/>
                  <a:pt x="32" y="42"/>
                </a:cubicBezTo>
                <a:cubicBezTo>
                  <a:pt x="17" y="53"/>
                  <a:pt x="17" y="53"/>
                  <a:pt x="17" y="53"/>
                </a:cubicBezTo>
                <a:cubicBezTo>
                  <a:pt x="23" y="35"/>
                  <a:pt x="23" y="35"/>
                  <a:pt x="23" y="35"/>
                </a:cubicBezTo>
                <a:cubicBezTo>
                  <a:pt x="8" y="24"/>
                  <a:pt x="8" y="24"/>
                  <a:pt x="8" y="24"/>
                </a:cubicBezTo>
                <a:cubicBezTo>
                  <a:pt x="26" y="24"/>
                  <a:pt x="26" y="24"/>
                  <a:pt x="26" y="24"/>
                </a:cubicBezTo>
                <a:cubicBezTo>
                  <a:pt x="32" y="7"/>
                  <a:pt x="32" y="7"/>
                  <a:pt x="32" y="7"/>
                </a:cubicBezTo>
                <a:cubicBezTo>
                  <a:pt x="38" y="24"/>
                  <a:pt x="38" y="24"/>
                  <a:pt x="38" y="24"/>
                </a:cubicBezTo>
                <a:cubicBezTo>
                  <a:pt x="56" y="24"/>
                  <a:pt x="56" y="24"/>
                  <a:pt x="56" y="24"/>
                </a:cubicBezTo>
                <a:cubicBezTo>
                  <a:pt x="41" y="35"/>
                  <a:pt x="41" y="35"/>
                  <a:pt x="41" y="35"/>
                </a:cubicBezTo>
                <a:lnTo>
                  <a:pt x="47" y="5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356" name="Google Shape;4356;p65"/>
          <p:cNvGrpSpPr/>
          <p:nvPr/>
        </p:nvGrpSpPr>
        <p:grpSpPr>
          <a:xfrm>
            <a:off x="3925960" y="1669162"/>
            <a:ext cx="1341473" cy="1342253"/>
            <a:chOff x="5234614" y="2225550"/>
            <a:chExt cx="1788630" cy="1789670"/>
          </a:xfrm>
        </p:grpSpPr>
        <p:sp>
          <p:nvSpPr>
            <p:cNvPr id="4357" name="Google Shape;4357;p65"/>
            <p:cNvSpPr/>
            <p:nvPr/>
          </p:nvSpPr>
          <p:spPr>
            <a:xfrm>
              <a:off x="5234614" y="2225550"/>
              <a:ext cx="1788630" cy="1789670"/>
            </a:xfrm>
            <a:custGeom>
              <a:avLst/>
              <a:gdLst/>
              <a:ahLst/>
              <a:cxnLst/>
              <a:rect l="l" t="t" r="r" b="b"/>
              <a:pathLst>
                <a:path w="1243" h="1243" extrusionOk="0">
                  <a:moveTo>
                    <a:pt x="1116" y="391"/>
                  </a:moveTo>
                  <a:cubicBezTo>
                    <a:pt x="989" y="118"/>
                    <a:pt x="664" y="0"/>
                    <a:pt x="391" y="127"/>
                  </a:cubicBezTo>
                  <a:cubicBezTo>
                    <a:pt x="118" y="254"/>
                    <a:pt x="0" y="578"/>
                    <a:pt x="127" y="851"/>
                  </a:cubicBezTo>
                  <a:cubicBezTo>
                    <a:pt x="254" y="1124"/>
                    <a:pt x="579" y="1243"/>
                    <a:pt x="851" y="1115"/>
                  </a:cubicBezTo>
                  <a:cubicBezTo>
                    <a:pt x="1124" y="988"/>
                    <a:pt x="1243" y="664"/>
                    <a:pt x="1116" y="39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nvGrpSpPr>
            <p:cNvPr id="4358" name="Google Shape;4358;p65"/>
            <p:cNvGrpSpPr/>
            <p:nvPr/>
          </p:nvGrpSpPr>
          <p:grpSpPr>
            <a:xfrm>
              <a:off x="5812616" y="2532408"/>
              <a:ext cx="626629" cy="821314"/>
              <a:chOff x="4576763" y="2300287"/>
              <a:chExt cx="276225" cy="361950"/>
            </a:xfrm>
          </p:grpSpPr>
          <p:sp>
            <p:nvSpPr>
              <p:cNvPr id="4359" name="Google Shape;4359;p65"/>
              <p:cNvSpPr/>
              <p:nvPr/>
            </p:nvSpPr>
            <p:spPr>
              <a:xfrm>
                <a:off x="4576763" y="2541587"/>
                <a:ext cx="120650" cy="120650"/>
              </a:xfrm>
              <a:custGeom>
                <a:avLst/>
                <a:gdLst/>
                <a:ahLst/>
                <a:cxnLst/>
                <a:rect l="l" t="t" r="r" b="b"/>
                <a:pathLst>
                  <a:path w="336" h="336" extrusionOk="0">
                    <a:moveTo>
                      <a:pt x="92" y="0"/>
                    </a:moveTo>
                    <a:lnTo>
                      <a:pt x="0" y="243"/>
                    </a:lnTo>
                    <a:lnTo>
                      <a:pt x="159" y="193"/>
                    </a:lnTo>
                    <a:lnTo>
                      <a:pt x="251" y="335"/>
                    </a:lnTo>
                    <a:lnTo>
                      <a:pt x="335" y="84"/>
                    </a:lnTo>
                    <a:lnTo>
                      <a:pt x="251" y="9"/>
                    </a:lnTo>
                    <a:lnTo>
                      <a:pt x="92" y="0"/>
                    </a:lnTo>
                    <a:close/>
                    <a:moveTo>
                      <a:pt x="92" y="0"/>
                    </a:moveTo>
                    <a:lnTo>
                      <a:pt x="92" y="0"/>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0" name="Google Shape;4360;p65"/>
              <p:cNvSpPr/>
              <p:nvPr/>
            </p:nvSpPr>
            <p:spPr>
              <a:xfrm>
                <a:off x="4576763" y="2541587"/>
                <a:ext cx="120650" cy="120650"/>
              </a:xfrm>
              <a:custGeom>
                <a:avLst/>
                <a:gdLst/>
                <a:ahLst/>
                <a:cxnLst/>
                <a:rect l="l" t="t" r="r" b="b"/>
                <a:pathLst>
                  <a:path w="336" h="336" extrusionOk="0">
                    <a:moveTo>
                      <a:pt x="92" y="0"/>
                    </a:moveTo>
                    <a:lnTo>
                      <a:pt x="0" y="243"/>
                    </a:lnTo>
                    <a:lnTo>
                      <a:pt x="159" y="193"/>
                    </a:lnTo>
                    <a:lnTo>
                      <a:pt x="251" y="335"/>
                    </a:lnTo>
                    <a:lnTo>
                      <a:pt x="335" y="84"/>
                    </a:lnTo>
                    <a:lnTo>
                      <a:pt x="251" y="9"/>
                    </a:lnTo>
                    <a:lnTo>
                      <a:pt x="92"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1" name="Google Shape;4361;p65"/>
              <p:cNvSpPr/>
              <p:nvPr/>
            </p:nvSpPr>
            <p:spPr>
              <a:xfrm>
                <a:off x="4610100" y="2541587"/>
                <a:ext cx="1588" cy="1587"/>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2" name="Google Shape;4362;p65"/>
              <p:cNvSpPr/>
              <p:nvPr/>
            </p:nvSpPr>
            <p:spPr>
              <a:xfrm>
                <a:off x="4732338" y="2541587"/>
                <a:ext cx="120650" cy="120650"/>
              </a:xfrm>
              <a:custGeom>
                <a:avLst/>
                <a:gdLst/>
                <a:ahLst/>
                <a:cxnLst/>
                <a:rect l="l" t="t" r="r" b="b"/>
                <a:pathLst>
                  <a:path w="336" h="336" extrusionOk="0">
                    <a:moveTo>
                      <a:pt x="251" y="0"/>
                    </a:moveTo>
                    <a:lnTo>
                      <a:pt x="84" y="9"/>
                    </a:lnTo>
                    <a:lnTo>
                      <a:pt x="0" y="84"/>
                    </a:lnTo>
                    <a:lnTo>
                      <a:pt x="92" y="335"/>
                    </a:lnTo>
                    <a:lnTo>
                      <a:pt x="176" y="193"/>
                    </a:lnTo>
                    <a:lnTo>
                      <a:pt x="335" y="243"/>
                    </a:lnTo>
                    <a:lnTo>
                      <a:pt x="251" y="0"/>
                    </a:lnTo>
                    <a:close/>
                    <a:moveTo>
                      <a:pt x="251" y="0"/>
                    </a:moveTo>
                    <a:lnTo>
                      <a:pt x="251" y="0"/>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3" name="Google Shape;4363;p65"/>
              <p:cNvSpPr/>
              <p:nvPr/>
            </p:nvSpPr>
            <p:spPr>
              <a:xfrm>
                <a:off x="4732338" y="2541587"/>
                <a:ext cx="120650" cy="120650"/>
              </a:xfrm>
              <a:custGeom>
                <a:avLst/>
                <a:gdLst/>
                <a:ahLst/>
                <a:cxnLst/>
                <a:rect l="l" t="t" r="r" b="b"/>
                <a:pathLst>
                  <a:path w="336" h="336" extrusionOk="0">
                    <a:moveTo>
                      <a:pt x="251" y="0"/>
                    </a:moveTo>
                    <a:lnTo>
                      <a:pt x="84" y="9"/>
                    </a:lnTo>
                    <a:lnTo>
                      <a:pt x="0" y="84"/>
                    </a:lnTo>
                    <a:lnTo>
                      <a:pt x="92" y="335"/>
                    </a:lnTo>
                    <a:lnTo>
                      <a:pt x="176" y="193"/>
                    </a:lnTo>
                    <a:lnTo>
                      <a:pt x="335" y="243"/>
                    </a:lnTo>
                    <a:lnTo>
                      <a:pt x="251"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4" name="Google Shape;4364;p65"/>
              <p:cNvSpPr/>
              <p:nvPr/>
            </p:nvSpPr>
            <p:spPr>
              <a:xfrm>
                <a:off x="4822825" y="2541587"/>
                <a:ext cx="1588" cy="1587"/>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5" name="Google Shape;4365;p65"/>
              <p:cNvSpPr/>
              <p:nvPr/>
            </p:nvSpPr>
            <p:spPr>
              <a:xfrm>
                <a:off x="4586288" y="2300287"/>
                <a:ext cx="261937" cy="258762"/>
              </a:xfrm>
              <a:custGeom>
                <a:avLst/>
                <a:gdLst/>
                <a:ahLst/>
                <a:cxnLst/>
                <a:rect l="l" t="t" r="r" b="b"/>
                <a:pathLst>
                  <a:path w="728" h="720" extrusionOk="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6" name="Google Shape;4366;p65"/>
              <p:cNvSpPr/>
              <p:nvPr/>
            </p:nvSpPr>
            <p:spPr>
              <a:xfrm>
                <a:off x="4691063" y="2387599"/>
                <a:ext cx="36512" cy="80963"/>
              </a:xfrm>
              <a:custGeom>
                <a:avLst/>
                <a:gdLst/>
                <a:ahLst/>
                <a:cxnLst/>
                <a:rect l="l" t="t" r="r" b="b"/>
                <a:pathLst>
                  <a:path w="102" h="227" extrusionOk="0">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7" name="Google Shape;4367;p65"/>
              <p:cNvSpPr/>
              <p:nvPr/>
            </p:nvSpPr>
            <p:spPr>
              <a:xfrm>
                <a:off x="4691063" y="2387599"/>
                <a:ext cx="36512" cy="80963"/>
              </a:xfrm>
              <a:custGeom>
                <a:avLst/>
                <a:gdLst/>
                <a:ahLst/>
                <a:cxnLst/>
                <a:rect l="l" t="t" r="r" b="b"/>
                <a:pathLst>
                  <a:path w="102" h="227" extrusionOk="0">
                    <a:moveTo>
                      <a:pt x="0" y="33"/>
                    </a:moveTo>
                    <a:lnTo>
                      <a:pt x="9" y="67"/>
                    </a:lnTo>
                    <a:lnTo>
                      <a:pt x="50" y="50"/>
                    </a:lnTo>
                    <a:lnTo>
                      <a:pt x="50" y="50"/>
                    </a:lnTo>
                    <a:lnTo>
                      <a:pt x="50" y="226"/>
                    </a:lnTo>
                    <a:lnTo>
                      <a:pt x="101" y="226"/>
                    </a:lnTo>
                    <a:lnTo>
                      <a:pt x="101" y="0"/>
                    </a:lnTo>
                    <a:lnTo>
                      <a:pt x="59" y="0"/>
                    </a:lnTo>
                    <a:lnTo>
                      <a:pt x="0" y="33"/>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68" name="Google Shape;4368;p65"/>
              <p:cNvSpPr/>
              <p:nvPr/>
            </p:nvSpPr>
            <p:spPr>
              <a:xfrm>
                <a:off x="4691063" y="2400299"/>
                <a:ext cx="1587" cy="1588"/>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sp>
          <p:nvSpPr>
            <p:cNvPr id="4369" name="Google Shape;4369;p65"/>
            <p:cNvSpPr txBox="1"/>
            <p:nvPr/>
          </p:nvSpPr>
          <p:spPr>
            <a:xfrm>
              <a:off x="5261948" y="3332426"/>
              <a:ext cx="1714054" cy="332433"/>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1200"/>
                <a:buFont typeface="Arial"/>
                <a:buNone/>
              </a:pPr>
              <a:r>
                <a:rPr lang="en-US" sz="1200" b="1">
                  <a:solidFill>
                    <a:schemeClr val="lt1"/>
                  </a:solidFill>
                  <a:latin typeface="Calibri"/>
                  <a:ea typeface="Calibri"/>
                  <a:cs typeface="Calibri"/>
                  <a:sym typeface="Calibri"/>
                </a:rPr>
                <a:t>We’re No.1</a:t>
              </a:r>
              <a:endParaRPr sz="1200" b="1">
                <a:solidFill>
                  <a:schemeClr val="lt1"/>
                </a:solidFill>
                <a:latin typeface="Calibri"/>
                <a:ea typeface="Calibri"/>
                <a:cs typeface="Calibri"/>
                <a:sym typeface="Calibri"/>
              </a:endParaRPr>
            </a:p>
          </p:txBody>
        </p:sp>
      </p:grpSp>
      <p:sp>
        <p:nvSpPr>
          <p:cNvPr id="4370" name="Google Shape;4370;p65"/>
          <p:cNvSpPr/>
          <p:nvPr/>
        </p:nvSpPr>
        <p:spPr>
          <a:xfrm>
            <a:off x="1580018" y="1746359"/>
            <a:ext cx="769634"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Staround</a:t>
            </a:r>
            <a:endParaRPr sz="1200" b="1">
              <a:solidFill>
                <a:schemeClr val="dk2"/>
              </a:solidFill>
              <a:latin typeface="Calibri"/>
              <a:ea typeface="Calibri"/>
              <a:cs typeface="Calibri"/>
              <a:sym typeface="Calibri"/>
            </a:endParaRPr>
          </a:p>
        </p:txBody>
      </p:sp>
      <p:sp>
        <p:nvSpPr>
          <p:cNvPr id="4371" name="Google Shape;4371;p65"/>
          <p:cNvSpPr txBox="1"/>
          <p:nvPr/>
        </p:nvSpPr>
        <p:spPr>
          <a:xfrm>
            <a:off x="6608931" y="1953341"/>
            <a:ext cx="1285541" cy="564783"/>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consectetur adipiscing elit.</a:t>
            </a:r>
            <a:endParaRPr/>
          </a:p>
        </p:txBody>
      </p:sp>
      <p:sp>
        <p:nvSpPr>
          <p:cNvPr id="4372" name="Google Shape;4372;p65"/>
          <p:cNvSpPr/>
          <p:nvPr/>
        </p:nvSpPr>
        <p:spPr>
          <a:xfrm>
            <a:off x="6914149" y="1746359"/>
            <a:ext cx="667170"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Success</a:t>
            </a:r>
            <a:endParaRPr sz="1200" b="1">
              <a:solidFill>
                <a:schemeClr val="dk2"/>
              </a:solidFill>
              <a:latin typeface="Calibri"/>
              <a:ea typeface="Calibri"/>
              <a:cs typeface="Calibri"/>
              <a:sym typeface="Calibri"/>
            </a:endParaRPr>
          </a:p>
        </p:txBody>
      </p:sp>
      <p:sp>
        <p:nvSpPr>
          <p:cNvPr id="4373" name="Google Shape;4373;p65"/>
          <p:cNvSpPr txBox="1"/>
          <p:nvPr/>
        </p:nvSpPr>
        <p:spPr>
          <a:xfrm>
            <a:off x="6216775" y="3915689"/>
            <a:ext cx="1285541" cy="564783"/>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consectetur adipiscing elit.</a:t>
            </a:r>
            <a:endParaRPr/>
          </a:p>
        </p:txBody>
      </p:sp>
      <p:sp>
        <p:nvSpPr>
          <p:cNvPr id="4374" name="Google Shape;4374;p65"/>
          <p:cNvSpPr/>
          <p:nvPr/>
        </p:nvSpPr>
        <p:spPr>
          <a:xfrm>
            <a:off x="6506701" y="3708707"/>
            <a:ext cx="697755"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Turn On</a:t>
            </a:r>
            <a:endParaRPr sz="1200" b="1">
              <a:solidFill>
                <a:schemeClr val="dk2"/>
              </a:solidFill>
              <a:latin typeface="Calibri"/>
              <a:ea typeface="Calibri"/>
              <a:cs typeface="Calibri"/>
              <a:sym typeface="Calibri"/>
            </a:endParaRPr>
          </a:p>
        </p:txBody>
      </p:sp>
      <p:sp>
        <p:nvSpPr>
          <p:cNvPr id="4375" name="Google Shape;4375;p65"/>
          <p:cNvSpPr txBox="1"/>
          <p:nvPr/>
        </p:nvSpPr>
        <p:spPr>
          <a:xfrm>
            <a:off x="1735122" y="3915689"/>
            <a:ext cx="1285541" cy="564783"/>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consectetur adipiscing elit.</a:t>
            </a:r>
            <a:endParaRPr/>
          </a:p>
        </p:txBody>
      </p:sp>
      <p:sp>
        <p:nvSpPr>
          <p:cNvPr id="4376" name="Google Shape;4376;p65"/>
          <p:cNvSpPr/>
          <p:nvPr/>
        </p:nvSpPr>
        <p:spPr>
          <a:xfrm>
            <a:off x="2066757" y="3708707"/>
            <a:ext cx="614335"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Rocket</a:t>
            </a:r>
            <a:endParaRPr sz="1200" b="1">
              <a:solidFill>
                <a:schemeClr val="dk2"/>
              </a:solidFill>
              <a:latin typeface="Calibri"/>
              <a:ea typeface="Calibri"/>
              <a:cs typeface="Calibri"/>
              <a:sym typeface="Calibri"/>
            </a:endParaRPr>
          </a:p>
        </p:txBody>
      </p:sp>
      <p:sp>
        <p:nvSpPr>
          <p:cNvPr id="4377" name="Google Shape;4377;p65"/>
          <p:cNvSpPr txBox="1"/>
          <p:nvPr/>
        </p:nvSpPr>
        <p:spPr>
          <a:xfrm>
            <a:off x="3940979" y="4301234"/>
            <a:ext cx="1285541" cy="564783"/>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a:t>
            </a:r>
            <a:endParaRPr sz="1200">
              <a:solidFill>
                <a:schemeClr val="dk2"/>
              </a:solidFill>
              <a:latin typeface="Calibri"/>
              <a:ea typeface="Calibri"/>
              <a:cs typeface="Calibri"/>
              <a:sym typeface="Calibri"/>
            </a:endParaRPr>
          </a:p>
        </p:txBody>
      </p:sp>
      <p:sp>
        <p:nvSpPr>
          <p:cNvPr id="4378" name="Google Shape;4378;p65"/>
          <p:cNvSpPr/>
          <p:nvPr/>
        </p:nvSpPr>
        <p:spPr>
          <a:xfrm>
            <a:off x="4286273" y="4094251"/>
            <a:ext cx="587020" cy="2769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House</a:t>
            </a:r>
            <a:endParaRPr sz="1200" b="1">
              <a:solidFill>
                <a:schemeClr val="dk2"/>
              </a:solidFill>
              <a:latin typeface="Calibri"/>
              <a:ea typeface="Calibri"/>
              <a:cs typeface="Calibri"/>
              <a:sym typeface="Calibri"/>
            </a:endParaRPr>
          </a:p>
        </p:txBody>
      </p:sp>
    </p:spTree>
  </p:cSld>
  <p:clrMapOvr>
    <a:masterClrMapping/>
  </p:clrMapOvr>
  <mc:AlternateContent xmlns:mc="http://schemas.openxmlformats.org/markup-compatibility/2006">
    <mc:Choice xmlns:p14="http://schemas.microsoft.com/office/powerpoint/2010/main" Requires="p14">
      <p:transition spd="slow" p14:dur="1500" advClick="0">
        <p:random/>
      </p:transition>
    </mc:Choice>
    <mc:Fallback>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42"/>
                                        </p:tgtEl>
                                        <p:attrNameLst>
                                          <p:attrName>style.visibility</p:attrName>
                                        </p:attrNameLst>
                                      </p:cBhvr>
                                      <p:to>
                                        <p:strVal val="visible"/>
                                      </p:to>
                                    </p:set>
                                    <p:animEffect transition="in" filter="fade">
                                      <p:cBhvr>
                                        <p:cTn id="7" dur="1000"/>
                                        <p:tgtEl>
                                          <p:spTgt spid="4342"/>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356"/>
                                        </p:tgtEl>
                                        <p:attrNameLst>
                                          <p:attrName>style.visibility</p:attrName>
                                        </p:attrNameLst>
                                      </p:cBhvr>
                                      <p:to>
                                        <p:strVal val="visible"/>
                                      </p:to>
                                    </p:set>
                                    <p:animEffect transition="in" filter="fade">
                                      <p:cBhvr>
                                        <p:cTn id="11" dur="500"/>
                                        <p:tgtEl>
                                          <p:spTgt spid="4356"/>
                                        </p:tgtEl>
                                      </p:cBhvr>
                                    </p:animEffect>
                                  </p:childTnLst>
                                </p:cTn>
                              </p:par>
                            </p:childTnLst>
                          </p:cTn>
                        </p:par>
                        <p:par>
                          <p:cTn id="12" fill="hold">
                            <p:stCondLst>
                              <p:cond delay="1500"/>
                            </p:stCondLst>
                            <p:childTnLst>
                              <p:par>
                                <p:cTn id="13" presetID="10" presetClass="entr" presetSubtype="0" fill="hold" nodeType="afterEffect">
                                  <p:stCondLst>
                                    <p:cond delay="0"/>
                                  </p:stCondLst>
                                  <p:childTnLst>
                                    <p:set>
                                      <p:cBhvr>
                                        <p:cTn id="14" dur="1" fill="hold">
                                          <p:stCondLst>
                                            <p:cond delay="0"/>
                                          </p:stCondLst>
                                        </p:cTn>
                                        <p:tgtEl>
                                          <p:spTgt spid="4339"/>
                                        </p:tgtEl>
                                        <p:attrNameLst>
                                          <p:attrName>style.visibility</p:attrName>
                                        </p:attrNameLst>
                                      </p:cBhvr>
                                      <p:to>
                                        <p:strVal val="visible"/>
                                      </p:to>
                                    </p:set>
                                    <p:animEffect transition="in" filter="fade">
                                      <p:cBhvr>
                                        <p:cTn id="15" dur="500"/>
                                        <p:tgtEl>
                                          <p:spTgt spid="4339"/>
                                        </p:tgtEl>
                                      </p:cBhvr>
                                    </p:animEffect>
                                  </p:childTnLst>
                                </p:cTn>
                              </p:par>
                            </p:childTnLst>
                          </p:cTn>
                        </p:par>
                        <p:par>
                          <p:cTn id="16" fill="hold">
                            <p:stCondLst>
                              <p:cond delay="2000"/>
                            </p:stCondLst>
                            <p:childTnLst>
                              <p:par>
                                <p:cTn id="17" presetID="23" presetClass="entr" presetSubtype="16" fill="hold" nodeType="afterEffect">
                                  <p:stCondLst>
                                    <p:cond delay="0"/>
                                  </p:stCondLst>
                                  <p:childTnLst>
                                    <p:set>
                                      <p:cBhvr>
                                        <p:cTn id="18" dur="1" fill="hold">
                                          <p:stCondLst>
                                            <p:cond delay="0"/>
                                          </p:stCondLst>
                                        </p:cTn>
                                        <p:tgtEl>
                                          <p:spTgt spid="4345"/>
                                        </p:tgtEl>
                                        <p:attrNameLst>
                                          <p:attrName>style.visibility</p:attrName>
                                        </p:attrNameLst>
                                      </p:cBhvr>
                                      <p:to>
                                        <p:strVal val="visible"/>
                                      </p:to>
                                    </p:set>
                                    <p:anim calcmode="lin" valueType="num">
                                      <p:cBhvr additive="base">
                                        <p:cTn id="19" dur="500"/>
                                        <p:tgtEl>
                                          <p:spTgt spid="4345"/>
                                        </p:tgtEl>
                                        <p:attrNameLst>
                                          <p:attrName>ppt_w</p:attrName>
                                        </p:attrNameLst>
                                      </p:cBhvr>
                                      <p:tavLst>
                                        <p:tav tm="0">
                                          <p:val>
                                            <p:strVal val="0"/>
                                          </p:val>
                                        </p:tav>
                                        <p:tav tm="100000">
                                          <p:val>
                                            <p:strVal val="#ppt_w"/>
                                          </p:val>
                                        </p:tav>
                                      </p:tavLst>
                                    </p:anim>
                                    <p:anim calcmode="lin" valueType="num">
                                      <p:cBhvr additive="base">
                                        <p:cTn id="20" dur="500"/>
                                        <p:tgtEl>
                                          <p:spTgt spid="4345"/>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4355"/>
                                        </p:tgtEl>
                                        <p:attrNameLst>
                                          <p:attrName>style.visibility</p:attrName>
                                        </p:attrNameLst>
                                      </p:cBhvr>
                                      <p:to>
                                        <p:strVal val="visible"/>
                                      </p:to>
                                    </p:set>
                                    <p:anim calcmode="lin" valueType="num">
                                      <p:cBhvr additive="base">
                                        <p:cTn id="23" dur="500"/>
                                        <p:tgtEl>
                                          <p:spTgt spid="4355"/>
                                        </p:tgtEl>
                                        <p:attrNameLst>
                                          <p:attrName>ppt_w</p:attrName>
                                        </p:attrNameLst>
                                      </p:cBhvr>
                                      <p:tavLst>
                                        <p:tav tm="0">
                                          <p:val>
                                            <p:strVal val="0"/>
                                          </p:val>
                                        </p:tav>
                                        <p:tav tm="100000">
                                          <p:val>
                                            <p:strVal val="#ppt_w"/>
                                          </p:val>
                                        </p:tav>
                                      </p:tavLst>
                                    </p:anim>
                                    <p:anim calcmode="lin" valueType="num">
                                      <p:cBhvr additive="base">
                                        <p:cTn id="24" dur="500"/>
                                        <p:tgtEl>
                                          <p:spTgt spid="4355"/>
                                        </p:tgtEl>
                                        <p:attrNameLst>
                                          <p:attrName>ppt_h</p:attrName>
                                        </p:attrNameLst>
                                      </p:cBhvr>
                                      <p:tavLst>
                                        <p:tav tm="0">
                                          <p:val>
                                            <p:strVal val="0"/>
                                          </p:val>
                                        </p:tav>
                                        <p:tav tm="100000">
                                          <p:val>
                                            <p:strVal val="#ppt_h"/>
                                          </p:val>
                                        </p:tav>
                                      </p:tavLst>
                                    </p:anim>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4370"/>
                                        </p:tgtEl>
                                        <p:attrNameLst>
                                          <p:attrName>style.visibility</p:attrName>
                                        </p:attrNameLst>
                                      </p:cBhvr>
                                      <p:to>
                                        <p:strVal val="visible"/>
                                      </p:to>
                                    </p:set>
                                    <p:animEffect transition="in" filter="fade">
                                      <p:cBhvr>
                                        <p:cTn id="28" dur="500"/>
                                        <p:tgtEl>
                                          <p:spTgt spid="4370"/>
                                        </p:tgtEl>
                                      </p:cBhvr>
                                    </p:animEffect>
                                  </p:childTnLst>
                                </p:cTn>
                              </p:par>
                              <p:par>
                                <p:cTn id="29" presetID="10" presetClass="entr" presetSubtype="0" fill="hold" nodeType="withEffect">
                                  <p:stCondLst>
                                    <p:cond delay="0"/>
                                  </p:stCondLst>
                                  <p:childTnLst>
                                    <p:set>
                                      <p:cBhvr>
                                        <p:cTn id="30" dur="1" fill="hold">
                                          <p:stCondLst>
                                            <p:cond delay="0"/>
                                          </p:stCondLst>
                                        </p:cTn>
                                        <p:tgtEl>
                                          <p:spTgt spid="4346"/>
                                        </p:tgtEl>
                                        <p:attrNameLst>
                                          <p:attrName>style.visibility</p:attrName>
                                        </p:attrNameLst>
                                      </p:cBhvr>
                                      <p:to>
                                        <p:strVal val="visible"/>
                                      </p:to>
                                    </p:set>
                                    <p:animEffect transition="in" filter="fade">
                                      <p:cBhvr>
                                        <p:cTn id="31" dur="500"/>
                                        <p:tgtEl>
                                          <p:spTgt spid="4346"/>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4338"/>
                                        </p:tgtEl>
                                        <p:attrNameLst>
                                          <p:attrName>style.visibility</p:attrName>
                                        </p:attrNameLst>
                                      </p:cBhvr>
                                      <p:to>
                                        <p:strVal val="visible"/>
                                      </p:to>
                                    </p:set>
                                    <p:animEffect transition="in" filter="fade">
                                      <p:cBhvr>
                                        <p:cTn id="35" dur="500"/>
                                        <p:tgtEl>
                                          <p:spTgt spid="4338"/>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4349"/>
                                        </p:tgtEl>
                                        <p:attrNameLst>
                                          <p:attrName>style.visibility</p:attrName>
                                        </p:attrNameLst>
                                      </p:cBhvr>
                                      <p:to>
                                        <p:strVal val="visible"/>
                                      </p:to>
                                    </p:set>
                                    <p:anim calcmode="lin" valueType="num">
                                      <p:cBhvr additive="base">
                                        <p:cTn id="39" dur="500"/>
                                        <p:tgtEl>
                                          <p:spTgt spid="4349"/>
                                        </p:tgtEl>
                                        <p:attrNameLst>
                                          <p:attrName>ppt_w</p:attrName>
                                        </p:attrNameLst>
                                      </p:cBhvr>
                                      <p:tavLst>
                                        <p:tav tm="0">
                                          <p:val>
                                            <p:strVal val="0"/>
                                          </p:val>
                                        </p:tav>
                                        <p:tav tm="100000">
                                          <p:val>
                                            <p:strVal val="#ppt_w"/>
                                          </p:val>
                                        </p:tav>
                                      </p:tavLst>
                                    </p:anim>
                                    <p:anim calcmode="lin" valueType="num">
                                      <p:cBhvr additive="base">
                                        <p:cTn id="40" dur="500"/>
                                        <p:tgtEl>
                                          <p:spTgt spid="4349"/>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4351"/>
                                        </p:tgtEl>
                                        <p:attrNameLst>
                                          <p:attrName>style.visibility</p:attrName>
                                        </p:attrNameLst>
                                      </p:cBhvr>
                                      <p:to>
                                        <p:strVal val="visible"/>
                                      </p:to>
                                    </p:set>
                                    <p:anim calcmode="lin" valueType="num">
                                      <p:cBhvr additive="base">
                                        <p:cTn id="43" dur="500"/>
                                        <p:tgtEl>
                                          <p:spTgt spid="4351"/>
                                        </p:tgtEl>
                                        <p:attrNameLst>
                                          <p:attrName>ppt_w</p:attrName>
                                        </p:attrNameLst>
                                      </p:cBhvr>
                                      <p:tavLst>
                                        <p:tav tm="0">
                                          <p:val>
                                            <p:strVal val="0"/>
                                          </p:val>
                                        </p:tav>
                                        <p:tav tm="100000">
                                          <p:val>
                                            <p:strVal val="#ppt_w"/>
                                          </p:val>
                                        </p:tav>
                                      </p:tavLst>
                                    </p:anim>
                                    <p:anim calcmode="lin" valueType="num">
                                      <p:cBhvr additive="base">
                                        <p:cTn id="44" dur="500"/>
                                        <p:tgtEl>
                                          <p:spTgt spid="4351"/>
                                        </p:tgtEl>
                                        <p:attrNameLst>
                                          <p:attrName>ppt_h</p:attrName>
                                        </p:attrNameLst>
                                      </p:cBhvr>
                                      <p:tavLst>
                                        <p:tav tm="0">
                                          <p:val>
                                            <p:strVal val="0"/>
                                          </p:val>
                                        </p:tav>
                                        <p:tav tm="100000">
                                          <p:val>
                                            <p:strVal val="#ppt_h"/>
                                          </p:val>
                                        </p:tav>
                                      </p:tavLst>
                                    </p:anim>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4372"/>
                                        </p:tgtEl>
                                        <p:attrNameLst>
                                          <p:attrName>style.visibility</p:attrName>
                                        </p:attrNameLst>
                                      </p:cBhvr>
                                      <p:to>
                                        <p:strVal val="visible"/>
                                      </p:to>
                                    </p:set>
                                    <p:animEffect transition="in" filter="fade">
                                      <p:cBhvr>
                                        <p:cTn id="48" dur="500"/>
                                        <p:tgtEl>
                                          <p:spTgt spid="4372"/>
                                        </p:tgtEl>
                                      </p:cBhvr>
                                    </p:animEffect>
                                  </p:childTnLst>
                                </p:cTn>
                              </p:par>
                              <p:par>
                                <p:cTn id="49" presetID="10" presetClass="entr" presetSubtype="0" fill="hold" nodeType="withEffect">
                                  <p:stCondLst>
                                    <p:cond delay="0"/>
                                  </p:stCondLst>
                                  <p:childTnLst>
                                    <p:set>
                                      <p:cBhvr>
                                        <p:cTn id="50" dur="1" fill="hold">
                                          <p:stCondLst>
                                            <p:cond delay="0"/>
                                          </p:stCondLst>
                                        </p:cTn>
                                        <p:tgtEl>
                                          <p:spTgt spid="4371"/>
                                        </p:tgtEl>
                                        <p:attrNameLst>
                                          <p:attrName>style.visibility</p:attrName>
                                        </p:attrNameLst>
                                      </p:cBhvr>
                                      <p:to>
                                        <p:strVal val="visible"/>
                                      </p:to>
                                    </p:set>
                                    <p:animEffect transition="in" filter="fade">
                                      <p:cBhvr>
                                        <p:cTn id="51" dur="500"/>
                                        <p:tgtEl>
                                          <p:spTgt spid="4371"/>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4341"/>
                                        </p:tgtEl>
                                        <p:attrNameLst>
                                          <p:attrName>style.visibility</p:attrName>
                                        </p:attrNameLst>
                                      </p:cBhvr>
                                      <p:to>
                                        <p:strVal val="visible"/>
                                      </p:to>
                                    </p:set>
                                    <p:animEffect transition="in" filter="fade">
                                      <p:cBhvr>
                                        <p:cTn id="55" dur="500"/>
                                        <p:tgtEl>
                                          <p:spTgt spid="4341"/>
                                        </p:tgtEl>
                                      </p:cBhvr>
                                    </p:animEffect>
                                  </p:childTnLst>
                                </p:cTn>
                              </p:par>
                            </p:childTnLst>
                          </p:cTn>
                        </p:par>
                        <p:par>
                          <p:cTn id="56" fill="hold">
                            <p:stCondLst>
                              <p:cond delay="5000"/>
                            </p:stCondLst>
                            <p:childTnLst>
                              <p:par>
                                <p:cTn id="57" presetID="23" presetClass="entr" presetSubtype="16" fill="hold" nodeType="afterEffect">
                                  <p:stCondLst>
                                    <p:cond delay="0"/>
                                  </p:stCondLst>
                                  <p:childTnLst>
                                    <p:set>
                                      <p:cBhvr>
                                        <p:cTn id="58" dur="1" fill="hold">
                                          <p:stCondLst>
                                            <p:cond delay="0"/>
                                          </p:stCondLst>
                                        </p:cTn>
                                        <p:tgtEl>
                                          <p:spTgt spid="4350"/>
                                        </p:tgtEl>
                                        <p:attrNameLst>
                                          <p:attrName>style.visibility</p:attrName>
                                        </p:attrNameLst>
                                      </p:cBhvr>
                                      <p:to>
                                        <p:strVal val="visible"/>
                                      </p:to>
                                    </p:set>
                                    <p:anim calcmode="lin" valueType="num">
                                      <p:cBhvr additive="base">
                                        <p:cTn id="59" dur="500"/>
                                        <p:tgtEl>
                                          <p:spTgt spid="4350"/>
                                        </p:tgtEl>
                                        <p:attrNameLst>
                                          <p:attrName>ppt_w</p:attrName>
                                        </p:attrNameLst>
                                      </p:cBhvr>
                                      <p:tavLst>
                                        <p:tav tm="0">
                                          <p:val>
                                            <p:strVal val="0"/>
                                          </p:val>
                                        </p:tav>
                                        <p:tav tm="100000">
                                          <p:val>
                                            <p:strVal val="#ppt_w"/>
                                          </p:val>
                                        </p:tav>
                                      </p:tavLst>
                                    </p:anim>
                                    <p:anim calcmode="lin" valueType="num">
                                      <p:cBhvr additive="base">
                                        <p:cTn id="60" dur="500"/>
                                        <p:tgtEl>
                                          <p:spTgt spid="4350"/>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4354"/>
                                        </p:tgtEl>
                                        <p:attrNameLst>
                                          <p:attrName>style.visibility</p:attrName>
                                        </p:attrNameLst>
                                      </p:cBhvr>
                                      <p:to>
                                        <p:strVal val="visible"/>
                                      </p:to>
                                    </p:set>
                                    <p:anim calcmode="lin" valueType="num">
                                      <p:cBhvr additive="base">
                                        <p:cTn id="63" dur="500"/>
                                        <p:tgtEl>
                                          <p:spTgt spid="4354"/>
                                        </p:tgtEl>
                                        <p:attrNameLst>
                                          <p:attrName>ppt_w</p:attrName>
                                        </p:attrNameLst>
                                      </p:cBhvr>
                                      <p:tavLst>
                                        <p:tav tm="0">
                                          <p:val>
                                            <p:strVal val="0"/>
                                          </p:val>
                                        </p:tav>
                                        <p:tav tm="100000">
                                          <p:val>
                                            <p:strVal val="#ppt_w"/>
                                          </p:val>
                                        </p:tav>
                                      </p:tavLst>
                                    </p:anim>
                                    <p:anim calcmode="lin" valueType="num">
                                      <p:cBhvr additive="base">
                                        <p:cTn id="64" dur="500"/>
                                        <p:tgtEl>
                                          <p:spTgt spid="4354"/>
                                        </p:tgtEl>
                                        <p:attrNameLst>
                                          <p:attrName>ppt_h</p:attrName>
                                        </p:attrNameLst>
                                      </p:cBhvr>
                                      <p:tavLst>
                                        <p:tav tm="0">
                                          <p:val>
                                            <p:strVal val="0"/>
                                          </p:val>
                                        </p:tav>
                                        <p:tav tm="100000">
                                          <p:val>
                                            <p:strVal val="#ppt_h"/>
                                          </p:val>
                                        </p:tav>
                                      </p:tavLst>
                                    </p:anim>
                                  </p:childTnLst>
                                </p:cTn>
                              </p:par>
                            </p:childTnLst>
                          </p:cTn>
                        </p:par>
                        <p:par>
                          <p:cTn id="65" fill="hold">
                            <p:stCondLst>
                              <p:cond delay="5500"/>
                            </p:stCondLst>
                            <p:childTnLst>
                              <p:par>
                                <p:cTn id="66" presetID="10" presetClass="entr" presetSubtype="0" fill="hold" nodeType="afterEffect">
                                  <p:stCondLst>
                                    <p:cond delay="0"/>
                                  </p:stCondLst>
                                  <p:childTnLst>
                                    <p:set>
                                      <p:cBhvr>
                                        <p:cTn id="67" dur="1" fill="hold">
                                          <p:stCondLst>
                                            <p:cond delay="0"/>
                                          </p:stCondLst>
                                        </p:cTn>
                                        <p:tgtEl>
                                          <p:spTgt spid="4374"/>
                                        </p:tgtEl>
                                        <p:attrNameLst>
                                          <p:attrName>style.visibility</p:attrName>
                                        </p:attrNameLst>
                                      </p:cBhvr>
                                      <p:to>
                                        <p:strVal val="visible"/>
                                      </p:to>
                                    </p:set>
                                    <p:animEffect transition="in" filter="fade">
                                      <p:cBhvr>
                                        <p:cTn id="68" dur="500"/>
                                        <p:tgtEl>
                                          <p:spTgt spid="4374"/>
                                        </p:tgtEl>
                                      </p:cBhvr>
                                    </p:animEffect>
                                  </p:childTnLst>
                                </p:cTn>
                              </p:par>
                              <p:par>
                                <p:cTn id="69" presetID="10" presetClass="entr" presetSubtype="0" fill="hold" nodeType="withEffect">
                                  <p:stCondLst>
                                    <p:cond delay="0"/>
                                  </p:stCondLst>
                                  <p:childTnLst>
                                    <p:set>
                                      <p:cBhvr>
                                        <p:cTn id="70" dur="1" fill="hold">
                                          <p:stCondLst>
                                            <p:cond delay="0"/>
                                          </p:stCondLst>
                                        </p:cTn>
                                        <p:tgtEl>
                                          <p:spTgt spid="4373"/>
                                        </p:tgtEl>
                                        <p:attrNameLst>
                                          <p:attrName>style.visibility</p:attrName>
                                        </p:attrNameLst>
                                      </p:cBhvr>
                                      <p:to>
                                        <p:strVal val="visible"/>
                                      </p:to>
                                    </p:set>
                                    <p:animEffect transition="in" filter="fade">
                                      <p:cBhvr>
                                        <p:cTn id="71" dur="500"/>
                                        <p:tgtEl>
                                          <p:spTgt spid="4373"/>
                                        </p:tgtEl>
                                      </p:cBhvr>
                                    </p:animEffect>
                                  </p:childTnLst>
                                </p:cTn>
                              </p:par>
                            </p:childTnLst>
                          </p:cTn>
                        </p:par>
                        <p:par>
                          <p:cTn id="72" fill="hold">
                            <p:stCondLst>
                              <p:cond delay="6000"/>
                            </p:stCondLst>
                            <p:childTnLst>
                              <p:par>
                                <p:cTn id="73" presetID="10" presetClass="entr" presetSubtype="0" fill="hold" nodeType="afterEffect">
                                  <p:stCondLst>
                                    <p:cond delay="0"/>
                                  </p:stCondLst>
                                  <p:childTnLst>
                                    <p:set>
                                      <p:cBhvr>
                                        <p:cTn id="74" dur="1" fill="hold">
                                          <p:stCondLst>
                                            <p:cond delay="0"/>
                                          </p:stCondLst>
                                        </p:cTn>
                                        <p:tgtEl>
                                          <p:spTgt spid="4340"/>
                                        </p:tgtEl>
                                        <p:attrNameLst>
                                          <p:attrName>style.visibility</p:attrName>
                                        </p:attrNameLst>
                                      </p:cBhvr>
                                      <p:to>
                                        <p:strVal val="visible"/>
                                      </p:to>
                                    </p:set>
                                    <p:animEffect transition="in" filter="fade">
                                      <p:cBhvr>
                                        <p:cTn id="75" dur="500"/>
                                        <p:tgtEl>
                                          <p:spTgt spid="4340"/>
                                        </p:tgtEl>
                                      </p:cBhvr>
                                    </p:animEffect>
                                  </p:childTnLst>
                                </p:cTn>
                              </p:par>
                            </p:childTnLst>
                          </p:cTn>
                        </p:par>
                        <p:par>
                          <p:cTn id="76" fill="hold">
                            <p:stCondLst>
                              <p:cond delay="6500"/>
                            </p:stCondLst>
                            <p:childTnLst>
                              <p:par>
                                <p:cTn id="77" presetID="23" presetClass="entr" presetSubtype="16" fill="hold" nodeType="afterEffect">
                                  <p:stCondLst>
                                    <p:cond delay="0"/>
                                  </p:stCondLst>
                                  <p:childTnLst>
                                    <p:set>
                                      <p:cBhvr>
                                        <p:cTn id="78" dur="1" fill="hold">
                                          <p:stCondLst>
                                            <p:cond delay="0"/>
                                          </p:stCondLst>
                                        </p:cTn>
                                        <p:tgtEl>
                                          <p:spTgt spid="4348"/>
                                        </p:tgtEl>
                                        <p:attrNameLst>
                                          <p:attrName>style.visibility</p:attrName>
                                        </p:attrNameLst>
                                      </p:cBhvr>
                                      <p:to>
                                        <p:strVal val="visible"/>
                                      </p:to>
                                    </p:set>
                                    <p:anim calcmode="lin" valueType="num">
                                      <p:cBhvr additive="base">
                                        <p:cTn id="79" dur="500"/>
                                        <p:tgtEl>
                                          <p:spTgt spid="4348"/>
                                        </p:tgtEl>
                                        <p:attrNameLst>
                                          <p:attrName>ppt_w</p:attrName>
                                        </p:attrNameLst>
                                      </p:cBhvr>
                                      <p:tavLst>
                                        <p:tav tm="0">
                                          <p:val>
                                            <p:strVal val="0"/>
                                          </p:val>
                                        </p:tav>
                                        <p:tav tm="100000">
                                          <p:val>
                                            <p:strVal val="#ppt_w"/>
                                          </p:val>
                                        </p:tav>
                                      </p:tavLst>
                                    </p:anim>
                                    <p:anim calcmode="lin" valueType="num">
                                      <p:cBhvr additive="base">
                                        <p:cTn id="80" dur="500"/>
                                        <p:tgtEl>
                                          <p:spTgt spid="4348"/>
                                        </p:tgtEl>
                                        <p:attrNameLst>
                                          <p:attrName>ppt_h</p:attrName>
                                        </p:attrNameLst>
                                      </p:cBhvr>
                                      <p:tavLst>
                                        <p:tav tm="0">
                                          <p:val>
                                            <p:str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4353"/>
                                        </p:tgtEl>
                                        <p:attrNameLst>
                                          <p:attrName>style.visibility</p:attrName>
                                        </p:attrNameLst>
                                      </p:cBhvr>
                                      <p:to>
                                        <p:strVal val="visible"/>
                                      </p:to>
                                    </p:set>
                                    <p:anim calcmode="lin" valueType="num">
                                      <p:cBhvr additive="base">
                                        <p:cTn id="83" dur="500"/>
                                        <p:tgtEl>
                                          <p:spTgt spid="4353"/>
                                        </p:tgtEl>
                                        <p:attrNameLst>
                                          <p:attrName>ppt_w</p:attrName>
                                        </p:attrNameLst>
                                      </p:cBhvr>
                                      <p:tavLst>
                                        <p:tav tm="0">
                                          <p:val>
                                            <p:strVal val="0"/>
                                          </p:val>
                                        </p:tav>
                                        <p:tav tm="100000">
                                          <p:val>
                                            <p:strVal val="#ppt_w"/>
                                          </p:val>
                                        </p:tav>
                                      </p:tavLst>
                                    </p:anim>
                                    <p:anim calcmode="lin" valueType="num">
                                      <p:cBhvr additive="base">
                                        <p:cTn id="84" dur="500"/>
                                        <p:tgtEl>
                                          <p:spTgt spid="4353"/>
                                        </p:tgtEl>
                                        <p:attrNameLst>
                                          <p:attrName>ppt_h</p:attrName>
                                        </p:attrNameLst>
                                      </p:cBhvr>
                                      <p:tavLst>
                                        <p:tav tm="0">
                                          <p:val>
                                            <p:strVal val="0"/>
                                          </p:val>
                                        </p:tav>
                                        <p:tav tm="100000">
                                          <p:val>
                                            <p:strVal val="#ppt_h"/>
                                          </p:val>
                                        </p:tav>
                                      </p:tavLst>
                                    </p:anim>
                                  </p:childTnLst>
                                </p:cTn>
                              </p:par>
                            </p:childTnLst>
                          </p:cTn>
                        </p:par>
                        <p:par>
                          <p:cTn id="85" fill="hold">
                            <p:stCondLst>
                              <p:cond delay="7000"/>
                            </p:stCondLst>
                            <p:childTnLst>
                              <p:par>
                                <p:cTn id="86" presetID="10" presetClass="entr" presetSubtype="0" fill="hold" nodeType="afterEffect">
                                  <p:stCondLst>
                                    <p:cond delay="0"/>
                                  </p:stCondLst>
                                  <p:childTnLst>
                                    <p:set>
                                      <p:cBhvr>
                                        <p:cTn id="87" dur="1" fill="hold">
                                          <p:stCondLst>
                                            <p:cond delay="0"/>
                                          </p:stCondLst>
                                        </p:cTn>
                                        <p:tgtEl>
                                          <p:spTgt spid="4378"/>
                                        </p:tgtEl>
                                        <p:attrNameLst>
                                          <p:attrName>style.visibility</p:attrName>
                                        </p:attrNameLst>
                                      </p:cBhvr>
                                      <p:to>
                                        <p:strVal val="visible"/>
                                      </p:to>
                                    </p:set>
                                    <p:animEffect transition="in" filter="fade">
                                      <p:cBhvr>
                                        <p:cTn id="88" dur="500"/>
                                        <p:tgtEl>
                                          <p:spTgt spid="4378"/>
                                        </p:tgtEl>
                                      </p:cBhvr>
                                    </p:animEffect>
                                  </p:childTnLst>
                                </p:cTn>
                              </p:par>
                              <p:par>
                                <p:cTn id="89" presetID="10" presetClass="entr" presetSubtype="0" fill="hold" nodeType="withEffect">
                                  <p:stCondLst>
                                    <p:cond delay="0"/>
                                  </p:stCondLst>
                                  <p:childTnLst>
                                    <p:set>
                                      <p:cBhvr>
                                        <p:cTn id="90" dur="1" fill="hold">
                                          <p:stCondLst>
                                            <p:cond delay="0"/>
                                          </p:stCondLst>
                                        </p:cTn>
                                        <p:tgtEl>
                                          <p:spTgt spid="4377"/>
                                        </p:tgtEl>
                                        <p:attrNameLst>
                                          <p:attrName>style.visibility</p:attrName>
                                        </p:attrNameLst>
                                      </p:cBhvr>
                                      <p:to>
                                        <p:strVal val="visible"/>
                                      </p:to>
                                    </p:set>
                                    <p:animEffect transition="in" filter="fade">
                                      <p:cBhvr>
                                        <p:cTn id="91" dur="500"/>
                                        <p:tgtEl>
                                          <p:spTgt spid="4377"/>
                                        </p:tgtEl>
                                      </p:cBhvr>
                                    </p:animEffect>
                                  </p:childTnLst>
                                </p:cTn>
                              </p:par>
                            </p:childTnLst>
                          </p:cTn>
                        </p:par>
                        <p:par>
                          <p:cTn id="92" fill="hold">
                            <p:stCondLst>
                              <p:cond delay="7500"/>
                            </p:stCondLst>
                            <p:childTnLst>
                              <p:par>
                                <p:cTn id="93" presetID="10" presetClass="entr" presetSubtype="0" fill="hold" nodeType="afterEffect">
                                  <p:stCondLst>
                                    <p:cond delay="0"/>
                                  </p:stCondLst>
                                  <p:childTnLst>
                                    <p:set>
                                      <p:cBhvr>
                                        <p:cTn id="94" dur="1" fill="hold">
                                          <p:stCondLst>
                                            <p:cond delay="0"/>
                                          </p:stCondLst>
                                        </p:cTn>
                                        <p:tgtEl>
                                          <p:spTgt spid="4337"/>
                                        </p:tgtEl>
                                        <p:attrNameLst>
                                          <p:attrName>style.visibility</p:attrName>
                                        </p:attrNameLst>
                                      </p:cBhvr>
                                      <p:to>
                                        <p:strVal val="visible"/>
                                      </p:to>
                                    </p:set>
                                    <p:animEffect transition="in" filter="fade">
                                      <p:cBhvr>
                                        <p:cTn id="95" dur="500"/>
                                        <p:tgtEl>
                                          <p:spTgt spid="4337"/>
                                        </p:tgtEl>
                                      </p:cBhvr>
                                    </p:animEffect>
                                  </p:childTnLst>
                                </p:cTn>
                              </p:par>
                            </p:childTnLst>
                          </p:cTn>
                        </p:par>
                        <p:par>
                          <p:cTn id="96" fill="hold">
                            <p:stCondLst>
                              <p:cond delay="8000"/>
                            </p:stCondLst>
                            <p:childTnLst>
                              <p:par>
                                <p:cTn id="97" presetID="23" presetClass="entr" presetSubtype="16" fill="hold" nodeType="afterEffect">
                                  <p:stCondLst>
                                    <p:cond delay="0"/>
                                  </p:stCondLst>
                                  <p:childTnLst>
                                    <p:set>
                                      <p:cBhvr>
                                        <p:cTn id="98" dur="1" fill="hold">
                                          <p:stCondLst>
                                            <p:cond delay="0"/>
                                          </p:stCondLst>
                                        </p:cTn>
                                        <p:tgtEl>
                                          <p:spTgt spid="4347"/>
                                        </p:tgtEl>
                                        <p:attrNameLst>
                                          <p:attrName>style.visibility</p:attrName>
                                        </p:attrNameLst>
                                      </p:cBhvr>
                                      <p:to>
                                        <p:strVal val="visible"/>
                                      </p:to>
                                    </p:set>
                                    <p:anim calcmode="lin" valueType="num">
                                      <p:cBhvr additive="base">
                                        <p:cTn id="99" dur="500"/>
                                        <p:tgtEl>
                                          <p:spTgt spid="4347"/>
                                        </p:tgtEl>
                                        <p:attrNameLst>
                                          <p:attrName>ppt_w</p:attrName>
                                        </p:attrNameLst>
                                      </p:cBhvr>
                                      <p:tavLst>
                                        <p:tav tm="0">
                                          <p:val>
                                            <p:strVal val="0"/>
                                          </p:val>
                                        </p:tav>
                                        <p:tav tm="100000">
                                          <p:val>
                                            <p:strVal val="#ppt_w"/>
                                          </p:val>
                                        </p:tav>
                                      </p:tavLst>
                                    </p:anim>
                                    <p:anim calcmode="lin" valueType="num">
                                      <p:cBhvr additive="base">
                                        <p:cTn id="100" dur="500"/>
                                        <p:tgtEl>
                                          <p:spTgt spid="4347"/>
                                        </p:tgtEl>
                                        <p:attrNameLst>
                                          <p:attrName>ppt_h</p:attrName>
                                        </p:attrNameLst>
                                      </p:cBhvr>
                                      <p:tavLst>
                                        <p:tav tm="0">
                                          <p:val>
                                            <p:strVal val="0"/>
                                          </p:val>
                                        </p:tav>
                                        <p:tav tm="100000">
                                          <p:val>
                                            <p:strVal val="#ppt_h"/>
                                          </p:val>
                                        </p:tav>
                                      </p:tavLst>
                                    </p:anim>
                                  </p:childTnLst>
                                </p:cTn>
                              </p:par>
                              <p:par>
                                <p:cTn id="101" presetID="23" presetClass="entr" presetSubtype="16" fill="hold" nodeType="withEffect">
                                  <p:stCondLst>
                                    <p:cond delay="0"/>
                                  </p:stCondLst>
                                  <p:childTnLst>
                                    <p:set>
                                      <p:cBhvr>
                                        <p:cTn id="102" dur="1" fill="hold">
                                          <p:stCondLst>
                                            <p:cond delay="0"/>
                                          </p:stCondLst>
                                        </p:cTn>
                                        <p:tgtEl>
                                          <p:spTgt spid="4352"/>
                                        </p:tgtEl>
                                        <p:attrNameLst>
                                          <p:attrName>style.visibility</p:attrName>
                                        </p:attrNameLst>
                                      </p:cBhvr>
                                      <p:to>
                                        <p:strVal val="visible"/>
                                      </p:to>
                                    </p:set>
                                    <p:anim calcmode="lin" valueType="num">
                                      <p:cBhvr additive="base">
                                        <p:cTn id="103" dur="500"/>
                                        <p:tgtEl>
                                          <p:spTgt spid="4352"/>
                                        </p:tgtEl>
                                        <p:attrNameLst>
                                          <p:attrName>ppt_w</p:attrName>
                                        </p:attrNameLst>
                                      </p:cBhvr>
                                      <p:tavLst>
                                        <p:tav tm="0">
                                          <p:val>
                                            <p:strVal val="0"/>
                                          </p:val>
                                        </p:tav>
                                        <p:tav tm="100000">
                                          <p:val>
                                            <p:strVal val="#ppt_w"/>
                                          </p:val>
                                        </p:tav>
                                      </p:tavLst>
                                    </p:anim>
                                    <p:anim calcmode="lin" valueType="num">
                                      <p:cBhvr additive="base">
                                        <p:cTn id="104" dur="500"/>
                                        <p:tgtEl>
                                          <p:spTgt spid="4352"/>
                                        </p:tgtEl>
                                        <p:attrNameLst>
                                          <p:attrName>ppt_h</p:attrName>
                                        </p:attrNameLst>
                                      </p:cBhvr>
                                      <p:tavLst>
                                        <p:tav tm="0">
                                          <p:val>
                                            <p:strVal val="0"/>
                                          </p:val>
                                        </p:tav>
                                        <p:tav tm="100000">
                                          <p:val>
                                            <p:strVal val="#ppt_h"/>
                                          </p:val>
                                        </p:tav>
                                      </p:tavLst>
                                    </p:anim>
                                  </p:childTnLst>
                                </p:cTn>
                              </p:par>
                            </p:childTnLst>
                          </p:cTn>
                        </p:par>
                        <p:par>
                          <p:cTn id="105" fill="hold">
                            <p:stCondLst>
                              <p:cond delay="8500"/>
                            </p:stCondLst>
                            <p:childTnLst>
                              <p:par>
                                <p:cTn id="106" presetID="10" presetClass="entr" presetSubtype="0" fill="hold" nodeType="afterEffect">
                                  <p:stCondLst>
                                    <p:cond delay="0"/>
                                  </p:stCondLst>
                                  <p:childTnLst>
                                    <p:set>
                                      <p:cBhvr>
                                        <p:cTn id="107" dur="1" fill="hold">
                                          <p:stCondLst>
                                            <p:cond delay="0"/>
                                          </p:stCondLst>
                                        </p:cTn>
                                        <p:tgtEl>
                                          <p:spTgt spid="4376"/>
                                        </p:tgtEl>
                                        <p:attrNameLst>
                                          <p:attrName>style.visibility</p:attrName>
                                        </p:attrNameLst>
                                      </p:cBhvr>
                                      <p:to>
                                        <p:strVal val="visible"/>
                                      </p:to>
                                    </p:set>
                                    <p:animEffect transition="in" filter="fade">
                                      <p:cBhvr>
                                        <p:cTn id="108" dur="500"/>
                                        <p:tgtEl>
                                          <p:spTgt spid="4376"/>
                                        </p:tgtEl>
                                      </p:cBhvr>
                                    </p:animEffect>
                                  </p:childTnLst>
                                </p:cTn>
                              </p:par>
                              <p:par>
                                <p:cTn id="109" presetID="10" presetClass="entr" presetSubtype="0" fill="hold" nodeType="withEffect">
                                  <p:stCondLst>
                                    <p:cond delay="0"/>
                                  </p:stCondLst>
                                  <p:childTnLst>
                                    <p:set>
                                      <p:cBhvr>
                                        <p:cTn id="110" dur="1" fill="hold">
                                          <p:stCondLst>
                                            <p:cond delay="0"/>
                                          </p:stCondLst>
                                        </p:cTn>
                                        <p:tgtEl>
                                          <p:spTgt spid="4375"/>
                                        </p:tgtEl>
                                        <p:attrNameLst>
                                          <p:attrName>style.visibility</p:attrName>
                                        </p:attrNameLst>
                                      </p:cBhvr>
                                      <p:to>
                                        <p:strVal val="visible"/>
                                      </p:to>
                                    </p:set>
                                    <p:animEffect transition="in" filter="fade">
                                      <p:cBhvr>
                                        <p:cTn id="111" dur="500"/>
                                        <p:tgtEl>
                                          <p:spTgt spid="43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4383"/>
        <p:cNvGrpSpPr/>
        <p:nvPr/>
      </p:nvGrpSpPr>
      <p:grpSpPr>
        <a:xfrm>
          <a:off x="0" y="0"/>
          <a:ext cx="0" cy="0"/>
          <a:chOff x="0" y="0"/>
          <a:chExt cx="0" cy="0"/>
        </a:xfrm>
      </p:grpSpPr>
      <p:grpSp>
        <p:nvGrpSpPr>
          <p:cNvPr id="4384" name="Google Shape;4384;p66"/>
          <p:cNvGrpSpPr/>
          <p:nvPr/>
        </p:nvGrpSpPr>
        <p:grpSpPr>
          <a:xfrm>
            <a:off x="2254556" y="305762"/>
            <a:ext cx="4634888" cy="746600"/>
            <a:chOff x="5988387" y="483017"/>
            <a:chExt cx="12359701" cy="1990933"/>
          </a:xfrm>
        </p:grpSpPr>
        <p:sp>
          <p:nvSpPr>
            <p:cNvPr id="4385" name="Google Shape;4385;p66"/>
            <p:cNvSpPr txBox="1"/>
            <p:nvPr/>
          </p:nvSpPr>
          <p:spPr>
            <a:xfrm>
              <a:off x="5988387" y="483017"/>
              <a:ext cx="12359701" cy="1446533"/>
            </a:xfrm>
            <a:prstGeom prst="rect">
              <a:avLst/>
            </a:prstGeom>
            <a:noFill/>
            <a:ln>
              <a:noFill/>
            </a:ln>
          </p:spPr>
          <p:txBody>
            <a:bodyPr spcFirstLastPara="1" wrap="square" lIns="34275" tIns="17125" rIns="34275" bIns="17125" anchor="t" anchorCtr="0">
              <a:spAutoFit/>
            </a:bodyPr>
            <a:lstStyle/>
            <a:p>
              <a:pPr marL="0" marR="0" lvl="0" indent="0" algn="ctr" rtl="0">
                <a:spcBef>
                  <a:spcPts val="0"/>
                </a:spcBef>
                <a:spcAft>
                  <a:spcPts val="0"/>
                </a:spcAft>
                <a:buNone/>
              </a:pPr>
              <a:r>
                <a:rPr lang="en-US" sz="3300">
                  <a:solidFill>
                    <a:schemeClr val="dk2"/>
                  </a:solidFill>
                  <a:latin typeface="Calibri"/>
                  <a:ea typeface="Calibri"/>
                  <a:cs typeface="Calibri"/>
                  <a:sym typeface="Calibri"/>
                </a:rPr>
                <a:t>Gear Diagrams</a:t>
              </a:r>
              <a:endParaRPr sz="3300">
                <a:solidFill>
                  <a:schemeClr val="dk2"/>
                </a:solidFill>
                <a:latin typeface="Calibri"/>
                <a:ea typeface="Calibri"/>
                <a:cs typeface="Calibri"/>
                <a:sym typeface="Calibri"/>
              </a:endParaRPr>
            </a:p>
          </p:txBody>
        </p:sp>
        <p:sp>
          <p:nvSpPr>
            <p:cNvPr id="4386" name="Google Shape;4386;p66"/>
            <p:cNvSpPr txBox="1"/>
            <p:nvPr/>
          </p:nvSpPr>
          <p:spPr>
            <a:xfrm>
              <a:off x="6361236" y="1634834"/>
              <a:ext cx="11655185" cy="839116"/>
            </a:xfrm>
            <a:prstGeom prst="rect">
              <a:avLst/>
            </a:prstGeom>
            <a:noFill/>
            <a:ln>
              <a:noFill/>
            </a:ln>
          </p:spPr>
          <p:txBody>
            <a:bodyPr spcFirstLastPara="1" wrap="square" lIns="81550" tIns="40775" rIns="81550" bIns="40775" anchor="t" anchorCtr="0">
              <a:normAutofit/>
            </a:bodyPr>
            <a:lstStyle/>
            <a:p>
              <a:pPr marL="0" marR="0" lvl="0" indent="0" algn="ctr" rtl="0">
                <a:lnSpc>
                  <a:spcPct val="120000"/>
                </a:lnSpc>
                <a:spcBef>
                  <a:spcPts val="0"/>
                </a:spcBef>
                <a:spcAft>
                  <a:spcPts val="0"/>
                </a:spcAft>
                <a:buClr>
                  <a:schemeClr val="dk2"/>
                </a:buClr>
                <a:buSzPts val="1163"/>
                <a:buFont typeface="Arial"/>
                <a:buNone/>
              </a:pPr>
              <a:r>
                <a:rPr lang="en-US" sz="1163">
                  <a:solidFill>
                    <a:schemeClr val="dk2"/>
                  </a:solidFill>
                  <a:latin typeface="Calibri"/>
                  <a:ea typeface="Calibri"/>
                  <a:cs typeface="Calibri"/>
                  <a:sym typeface="Calibri"/>
                </a:rPr>
                <a:t>Click To Change </a:t>
              </a:r>
              <a:r>
                <a:rPr lang="en-US" sz="1163">
                  <a:solidFill>
                    <a:schemeClr val="accent2"/>
                  </a:solidFill>
                  <a:latin typeface="Calibri"/>
                  <a:ea typeface="Calibri"/>
                  <a:cs typeface="Calibri"/>
                  <a:sym typeface="Calibri"/>
                </a:rPr>
                <a:t>Your Subtittle</a:t>
              </a:r>
              <a:endParaRPr sz="1163">
                <a:solidFill>
                  <a:schemeClr val="accent2"/>
                </a:solidFill>
                <a:latin typeface="Calibri"/>
                <a:ea typeface="Calibri"/>
                <a:cs typeface="Calibri"/>
                <a:sym typeface="Calibri"/>
              </a:endParaRPr>
            </a:p>
          </p:txBody>
        </p:sp>
      </p:grpSp>
      <p:grpSp>
        <p:nvGrpSpPr>
          <p:cNvPr id="4387" name="Google Shape;4387;p66"/>
          <p:cNvGrpSpPr/>
          <p:nvPr/>
        </p:nvGrpSpPr>
        <p:grpSpPr>
          <a:xfrm>
            <a:off x="3697276" y="1484294"/>
            <a:ext cx="1749449" cy="2812003"/>
            <a:chOff x="4765675" y="2060575"/>
            <a:chExt cx="2543176" cy="4087813"/>
          </a:xfrm>
        </p:grpSpPr>
        <p:sp>
          <p:nvSpPr>
            <p:cNvPr id="4388" name="Google Shape;4388;p66"/>
            <p:cNvSpPr/>
            <p:nvPr/>
          </p:nvSpPr>
          <p:spPr>
            <a:xfrm>
              <a:off x="6985000" y="3427413"/>
              <a:ext cx="287338" cy="282575"/>
            </a:xfrm>
            <a:custGeom>
              <a:avLst/>
              <a:gdLst/>
              <a:ahLst/>
              <a:cxnLst/>
              <a:rect l="l" t="t" r="r" b="b"/>
              <a:pathLst>
                <a:path w="98" h="96" extrusionOk="0">
                  <a:moveTo>
                    <a:pt x="85" y="35"/>
                  </a:moveTo>
                  <a:cubicBezTo>
                    <a:pt x="83" y="31"/>
                    <a:pt x="83" y="31"/>
                    <a:pt x="83" y="31"/>
                  </a:cubicBezTo>
                  <a:cubicBezTo>
                    <a:pt x="89" y="19"/>
                    <a:pt x="88" y="18"/>
                    <a:pt x="87" y="17"/>
                  </a:cubicBezTo>
                  <a:cubicBezTo>
                    <a:pt x="80" y="10"/>
                    <a:pt x="80" y="10"/>
                    <a:pt x="80" y="10"/>
                  </a:cubicBezTo>
                  <a:cubicBezTo>
                    <a:pt x="79" y="9"/>
                    <a:pt x="79" y="9"/>
                    <a:pt x="79" y="9"/>
                  </a:cubicBezTo>
                  <a:cubicBezTo>
                    <a:pt x="78" y="9"/>
                    <a:pt x="78" y="9"/>
                    <a:pt x="78" y="9"/>
                  </a:cubicBezTo>
                  <a:cubicBezTo>
                    <a:pt x="78" y="9"/>
                    <a:pt x="77" y="9"/>
                    <a:pt x="65" y="14"/>
                  </a:cubicBezTo>
                  <a:cubicBezTo>
                    <a:pt x="61" y="13"/>
                    <a:pt x="61" y="13"/>
                    <a:pt x="61" y="13"/>
                  </a:cubicBezTo>
                  <a:cubicBezTo>
                    <a:pt x="56" y="0"/>
                    <a:pt x="56" y="0"/>
                    <a:pt x="54" y="0"/>
                  </a:cubicBezTo>
                  <a:cubicBezTo>
                    <a:pt x="44" y="0"/>
                    <a:pt x="44" y="0"/>
                    <a:pt x="44" y="0"/>
                  </a:cubicBezTo>
                  <a:cubicBezTo>
                    <a:pt x="42" y="0"/>
                    <a:pt x="42" y="0"/>
                    <a:pt x="37" y="13"/>
                  </a:cubicBezTo>
                  <a:cubicBezTo>
                    <a:pt x="33" y="14"/>
                    <a:pt x="33" y="14"/>
                    <a:pt x="33" y="14"/>
                  </a:cubicBezTo>
                  <a:cubicBezTo>
                    <a:pt x="25" y="11"/>
                    <a:pt x="21" y="10"/>
                    <a:pt x="20" y="10"/>
                  </a:cubicBezTo>
                  <a:cubicBezTo>
                    <a:pt x="19" y="10"/>
                    <a:pt x="19" y="10"/>
                    <a:pt x="19" y="10"/>
                  </a:cubicBezTo>
                  <a:cubicBezTo>
                    <a:pt x="11" y="17"/>
                    <a:pt x="11" y="17"/>
                    <a:pt x="11" y="17"/>
                  </a:cubicBezTo>
                  <a:cubicBezTo>
                    <a:pt x="10" y="18"/>
                    <a:pt x="9" y="19"/>
                    <a:pt x="15" y="32"/>
                  </a:cubicBezTo>
                  <a:cubicBezTo>
                    <a:pt x="13" y="36"/>
                    <a:pt x="13" y="36"/>
                    <a:pt x="13" y="36"/>
                  </a:cubicBezTo>
                  <a:cubicBezTo>
                    <a:pt x="0" y="41"/>
                    <a:pt x="0" y="41"/>
                    <a:pt x="0" y="43"/>
                  </a:cubicBezTo>
                  <a:cubicBezTo>
                    <a:pt x="0" y="53"/>
                    <a:pt x="0" y="53"/>
                    <a:pt x="0" y="53"/>
                  </a:cubicBezTo>
                  <a:cubicBezTo>
                    <a:pt x="0" y="54"/>
                    <a:pt x="0" y="55"/>
                    <a:pt x="14" y="60"/>
                  </a:cubicBezTo>
                  <a:cubicBezTo>
                    <a:pt x="15" y="64"/>
                    <a:pt x="15" y="64"/>
                    <a:pt x="15" y="64"/>
                  </a:cubicBezTo>
                  <a:cubicBezTo>
                    <a:pt x="9" y="77"/>
                    <a:pt x="10" y="77"/>
                    <a:pt x="11" y="78"/>
                  </a:cubicBezTo>
                  <a:cubicBezTo>
                    <a:pt x="18" y="85"/>
                    <a:pt x="18" y="85"/>
                    <a:pt x="18" y="85"/>
                  </a:cubicBezTo>
                  <a:cubicBezTo>
                    <a:pt x="19" y="86"/>
                    <a:pt x="19" y="86"/>
                    <a:pt x="19" y="86"/>
                  </a:cubicBezTo>
                  <a:cubicBezTo>
                    <a:pt x="20" y="86"/>
                    <a:pt x="20" y="86"/>
                    <a:pt x="20" y="86"/>
                  </a:cubicBezTo>
                  <a:cubicBezTo>
                    <a:pt x="20" y="86"/>
                    <a:pt x="22" y="86"/>
                    <a:pt x="33" y="81"/>
                  </a:cubicBezTo>
                  <a:cubicBezTo>
                    <a:pt x="37" y="82"/>
                    <a:pt x="37" y="82"/>
                    <a:pt x="37" y="82"/>
                  </a:cubicBezTo>
                  <a:cubicBezTo>
                    <a:pt x="42" y="96"/>
                    <a:pt x="43" y="96"/>
                    <a:pt x="44" y="96"/>
                  </a:cubicBezTo>
                  <a:cubicBezTo>
                    <a:pt x="54" y="96"/>
                    <a:pt x="54" y="96"/>
                    <a:pt x="54" y="96"/>
                  </a:cubicBezTo>
                  <a:cubicBezTo>
                    <a:pt x="56" y="96"/>
                    <a:pt x="57" y="96"/>
                    <a:pt x="61" y="82"/>
                  </a:cubicBezTo>
                  <a:cubicBezTo>
                    <a:pt x="66" y="81"/>
                    <a:pt x="66" y="81"/>
                    <a:pt x="66" y="81"/>
                  </a:cubicBezTo>
                  <a:cubicBezTo>
                    <a:pt x="73" y="84"/>
                    <a:pt x="77" y="86"/>
                    <a:pt x="79" y="86"/>
                  </a:cubicBezTo>
                  <a:cubicBezTo>
                    <a:pt x="80" y="86"/>
                    <a:pt x="80" y="86"/>
                    <a:pt x="80" y="86"/>
                  </a:cubicBezTo>
                  <a:cubicBezTo>
                    <a:pt x="87" y="78"/>
                    <a:pt x="87" y="78"/>
                    <a:pt x="87" y="78"/>
                  </a:cubicBezTo>
                  <a:cubicBezTo>
                    <a:pt x="89" y="77"/>
                    <a:pt x="89" y="76"/>
                    <a:pt x="83" y="64"/>
                  </a:cubicBezTo>
                  <a:cubicBezTo>
                    <a:pt x="85" y="60"/>
                    <a:pt x="85" y="60"/>
                    <a:pt x="85" y="60"/>
                  </a:cubicBezTo>
                  <a:cubicBezTo>
                    <a:pt x="98" y="55"/>
                    <a:pt x="98" y="54"/>
                    <a:pt x="98" y="52"/>
                  </a:cubicBezTo>
                  <a:cubicBezTo>
                    <a:pt x="98" y="42"/>
                    <a:pt x="98" y="42"/>
                    <a:pt x="98" y="42"/>
                  </a:cubicBezTo>
                  <a:cubicBezTo>
                    <a:pt x="98" y="41"/>
                    <a:pt x="98" y="40"/>
                    <a:pt x="85" y="35"/>
                  </a:cubicBezTo>
                  <a:close/>
                  <a:moveTo>
                    <a:pt x="49" y="64"/>
                  </a:moveTo>
                  <a:cubicBezTo>
                    <a:pt x="40" y="64"/>
                    <a:pt x="32" y="57"/>
                    <a:pt x="32" y="48"/>
                  </a:cubicBezTo>
                  <a:cubicBezTo>
                    <a:pt x="32" y="38"/>
                    <a:pt x="40" y="31"/>
                    <a:pt x="49" y="31"/>
                  </a:cubicBezTo>
                  <a:cubicBezTo>
                    <a:pt x="58" y="31"/>
                    <a:pt x="66" y="38"/>
                    <a:pt x="66" y="48"/>
                  </a:cubicBezTo>
                  <a:cubicBezTo>
                    <a:pt x="66" y="57"/>
                    <a:pt x="58" y="64"/>
                    <a:pt x="49" y="64"/>
                  </a:cubicBezTo>
                  <a:close/>
                  <a:moveTo>
                    <a:pt x="49" y="64"/>
                  </a:moveTo>
                  <a:cubicBezTo>
                    <a:pt x="49" y="64"/>
                    <a:pt x="49" y="64"/>
                    <a:pt x="49" y="64"/>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89" name="Google Shape;4389;p66"/>
            <p:cNvSpPr/>
            <p:nvPr/>
          </p:nvSpPr>
          <p:spPr>
            <a:xfrm>
              <a:off x="7078663" y="2768600"/>
              <a:ext cx="100013" cy="100013"/>
            </a:xfrm>
            <a:custGeom>
              <a:avLst/>
              <a:gdLst/>
              <a:ahLst/>
              <a:cxnLst/>
              <a:rect l="l" t="t" r="r" b="b"/>
              <a:pathLst>
                <a:path w="34" h="34" extrusionOk="0">
                  <a:moveTo>
                    <a:pt x="30" y="12"/>
                  </a:moveTo>
                  <a:cubicBezTo>
                    <a:pt x="29" y="11"/>
                    <a:pt x="29" y="11"/>
                    <a:pt x="29" y="11"/>
                  </a:cubicBezTo>
                  <a:cubicBezTo>
                    <a:pt x="31" y="6"/>
                    <a:pt x="31" y="6"/>
                    <a:pt x="31" y="6"/>
                  </a:cubicBezTo>
                  <a:cubicBezTo>
                    <a:pt x="28" y="3"/>
                    <a:pt x="28" y="3"/>
                    <a:pt x="28" y="3"/>
                  </a:cubicBezTo>
                  <a:cubicBezTo>
                    <a:pt x="28" y="3"/>
                    <a:pt x="28" y="3"/>
                    <a:pt x="28" y="3"/>
                  </a:cubicBezTo>
                  <a:cubicBezTo>
                    <a:pt x="27" y="3"/>
                    <a:pt x="27" y="3"/>
                    <a:pt x="27" y="3"/>
                  </a:cubicBezTo>
                  <a:cubicBezTo>
                    <a:pt x="27" y="3"/>
                    <a:pt x="27" y="3"/>
                    <a:pt x="23" y="5"/>
                  </a:cubicBezTo>
                  <a:cubicBezTo>
                    <a:pt x="21" y="4"/>
                    <a:pt x="21" y="4"/>
                    <a:pt x="21" y="4"/>
                  </a:cubicBezTo>
                  <a:cubicBezTo>
                    <a:pt x="20" y="0"/>
                    <a:pt x="19" y="0"/>
                    <a:pt x="19" y="0"/>
                  </a:cubicBezTo>
                  <a:cubicBezTo>
                    <a:pt x="15" y="0"/>
                    <a:pt x="15" y="0"/>
                    <a:pt x="15" y="0"/>
                  </a:cubicBezTo>
                  <a:cubicBezTo>
                    <a:pt x="15" y="0"/>
                    <a:pt x="14" y="0"/>
                    <a:pt x="13" y="4"/>
                  </a:cubicBezTo>
                  <a:cubicBezTo>
                    <a:pt x="11" y="5"/>
                    <a:pt x="11" y="5"/>
                    <a:pt x="11" y="5"/>
                  </a:cubicBezTo>
                  <a:cubicBezTo>
                    <a:pt x="9" y="4"/>
                    <a:pt x="7" y="3"/>
                    <a:pt x="7" y="3"/>
                  </a:cubicBezTo>
                  <a:cubicBezTo>
                    <a:pt x="6" y="3"/>
                    <a:pt x="6" y="3"/>
                    <a:pt x="6" y="3"/>
                  </a:cubicBezTo>
                  <a:cubicBezTo>
                    <a:pt x="3" y="6"/>
                    <a:pt x="3" y="6"/>
                    <a:pt x="3" y="6"/>
                  </a:cubicBezTo>
                  <a:cubicBezTo>
                    <a:pt x="3" y="6"/>
                    <a:pt x="3" y="6"/>
                    <a:pt x="5" y="11"/>
                  </a:cubicBezTo>
                  <a:cubicBezTo>
                    <a:pt x="4" y="12"/>
                    <a:pt x="4" y="12"/>
                    <a:pt x="4" y="12"/>
                  </a:cubicBezTo>
                  <a:cubicBezTo>
                    <a:pt x="0" y="14"/>
                    <a:pt x="0" y="14"/>
                    <a:pt x="0" y="15"/>
                  </a:cubicBezTo>
                  <a:cubicBezTo>
                    <a:pt x="0" y="18"/>
                    <a:pt x="0" y="18"/>
                    <a:pt x="0" y="18"/>
                  </a:cubicBezTo>
                  <a:cubicBezTo>
                    <a:pt x="0" y="19"/>
                    <a:pt x="0" y="19"/>
                    <a:pt x="4" y="21"/>
                  </a:cubicBezTo>
                  <a:cubicBezTo>
                    <a:pt x="5" y="22"/>
                    <a:pt x="5" y="22"/>
                    <a:pt x="5" y="22"/>
                  </a:cubicBezTo>
                  <a:cubicBezTo>
                    <a:pt x="3" y="27"/>
                    <a:pt x="3" y="27"/>
                    <a:pt x="4" y="27"/>
                  </a:cubicBezTo>
                  <a:cubicBezTo>
                    <a:pt x="6" y="30"/>
                    <a:pt x="6" y="30"/>
                    <a:pt x="6" y="30"/>
                  </a:cubicBezTo>
                  <a:cubicBezTo>
                    <a:pt x="6" y="30"/>
                    <a:pt x="6" y="30"/>
                    <a:pt x="6" y="30"/>
                  </a:cubicBezTo>
                  <a:cubicBezTo>
                    <a:pt x="7" y="30"/>
                    <a:pt x="7" y="30"/>
                    <a:pt x="7" y="30"/>
                  </a:cubicBezTo>
                  <a:cubicBezTo>
                    <a:pt x="7" y="30"/>
                    <a:pt x="7" y="30"/>
                    <a:pt x="11" y="28"/>
                  </a:cubicBezTo>
                  <a:cubicBezTo>
                    <a:pt x="13" y="29"/>
                    <a:pt x="13" y="29"/>
                    <a:pt x="13" y="29"/>
                  </a:cubicBezTo>
                  <a:cubicBezTo>
                    <a:pt x="15" y="34"/>
                    <a:pt x="15" y="34"/>
                    <a:pt x="15" y="34"/>
                  </a:cubicBezTo>
                  <a:cubicBezTo>
                    <a:pt x="19" y="34"/>
                    <a:pt x="19" y="34"/>
                    <a:pt x="19" y="34"/>
                  </a:cubicBezTo>
                  <a:cubicBezTo>
                    <a:pt x="20" y="34"/>
                    <a:pt x="20" y="34"/>
                    <a:pt x="21" y="29"/>
                  </a:cubicBezTo>
                  <a:cubicBezTo>
                    <a:pt x="23" y="28"/>
                    <a:pt x="23" y="28"/>
                    <a:pt x="23" y="28"/>
                  </a:cubicBezTo>
                  <a:cubicBezTo>
                    <a:pt x="26" y="29"/>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4" y="19"/>
                    <a:pt x="34" y="19"/>
                    <a:pt x="34" y="18"/>
                  </a:cubicBezTo>
                  <a:cubicBezTo>
                    <a:pt x="34" y="15"/>
                    <a:pt x="34" y="15"/>
                    <a:pt x="34" y="15"/>
                  </a:cubicBezTo>
                  <a:cubicBezTo>
                    <a:pt x="34" y="14"/>
                    <a:pt x="34" y="14"/>
                    <a:pt x="30" y="12"/>
                  </a:cubicBezTo>
                  <a:close/>
                  <a:moveTo>
                    <a:pt x="17" y="23"/>
                  </a:moveTo>
                  <a:cubicBezTo>
                    <a:pt x="14" y="23"/>
                    <a:pt x="11" y="20"/>
                    <a:pt x="11" y="17"/>
                  </a:cubicBezTo>
                  <a:cubicBezTo>
                    <a:pt x="11" y="13"/>
                    <a:pt x="14" y="11"/>
                    <a:pt x="17" y="11"/>
                  </a:cubicBezTo>
                  <a:cubicBezTo>
                    <a:pt x="20" y="11"/>
                    <a:pt x="23" y="13"/>
                    <a:pt x="23" y="17"/>
                  </a:cubicBezTo>
                  <a:cubicBezTo>
                    <a:pt x="23" y="20"/>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0" name="Google Shape;4390;p66"/>
            <p:cNvSpPr/>
            <p:nvPr/>
          </p:nvSpPr>
          <p:spPr>
            <a:xfrm>
              <a:off x="7205663" y="3306763"/>
              <a:ext cx="103188" cy="100013"/>
            </a:xfrm>
            <a:custGeom>
              <a:avLst/>
              <a:gdLst/>
              <a:ahLst/>
              <a:cxnLst/>
              <a:rect l="l" t="t" r="r" b="b"/>
              <a:pathLst>
                <a:path w="35" h="34" extrusionOk="0">
                  <a:moveTo>
                    <a:pt x="30" y="12"/>
                  </a:moveTo>
                  <a:cubicBezTo>
                    <a:pt x="29" y="11"/>
                    <a:pt x="29" y="11"/>
                    <a:pt x="29" y="11"/>
                  </a:cubicBezTo>
                  <a:cubicBezTo>
                    <a:pt x="31" y="6"/>
                    <a:pt x="31" y="6"/>
                    <a:pt x="31" y="6"/>
                  </a:cubicBezTo>
                  <a:cubicBezTo>
                    <a:pt x="28" y="3"/>
                    <a:pt x="28" y="3"/>
                    <a:pt x="28" y="3"/>
                  </a:cubicBezTo>
                  <a:cubicBezTo>
                    <a:pt x="28" y="3"/>
                    <a:pt x="28" y="3"/>
                    <a:pt x="28" y="3"/>
                  </a:cubicBezTo>
                  <a:cubicBezTo>
                    <a:pt x="28" y="3"/>
                    <a:pt x="28" y="3"/>
                    <a:pt x="28" y="3"/>
                  </a:cubicBezTo>
                  <a:cubicBezTo>
                    <a:pt x="27" y="3"/>
                    <a:pt x="27" y="3"/>
                    <a:pt x="23" y="5"/>
                  </a:cubicBezTo>
                  <a:cubicBezTo>
                    <a:pt x="22" y="4"/>
                    <a:pt x="22" y="4"/>
                    <a:pt x="22" y="4"/>
                  </a:cubicBezTo>
                  <a:cubicBezTo>
                    <a:pt x="20" y="0"/>
                    <a:pt x="20" y="0"/>
                    <a:pt x="19" y="0"/>
                  </a:cubicBezTo>
                  <a:cubicBezTo>
                    <a:pt x="15" y="0"/>
                    <a:pt x="15" y="0"/>
                    <a:pt x="15" y="0"/>
                  </a:cubicBezTo>
                  <a:cubicBezTo>
                    <a:pt x="15" y="0"/>
                    <a:pt x="15" y="0"/>
                    <a:pt x="13" y="4"/>
                  </a:cubicBezTo>
                  <a:cubicBezTo>
                    <a:pt x="11" y="5"/>
                    <a:pt x="11" y="5"/>
                    <a:pt x="11" y="5"/>
                  </a:cubicBezTo>
                  <a:cubicBezTo>
                    <a:pt x="9" y="4"/>
                    <a:pt x="7" y="3"/>
                    <a:pt x="7" y="3"/>
                  </a:cubicBezTo>
                  <a:cubicBezTo>
                    <a:pt x="6" y="3"/>
                    <a:pt x="6" y="3"/>
                    <a:pt x="6" y="3"/>
                  </a:cubicBezTo>
                  <a:cubicBezTo>
                    <a:pt x="4" y="6"/>
                    <a:pt x="4" y="6"/>
                    <a:pt x="4" y="6"/>
                  </a:cubicBezTo>
                  <a:cubicBezTo>
                    <a:pt x="3" y="6"/>
                    <a:pt x="3" y="7"/>
                    <a:pt x="5" y="11"/>
                  </a:cubicBezTo>
                  <a:cubicBezTo>
                    <a:pt x="5" y="12"/>
                    <a:pt x="5" y="12"/>
                    <a:pt x="5" y="12"/>
                  </a:cubicBezTo>
                  <a:cubicBezTo>
                    <a:pt x="0" y="14"/>
                    <a:pt x="0" y="14"/>
                    <a:pt x="0" y="15"/>
                  </a:cubicBezTo>
                  <a:cubicBezTo>
                    <a:pt x="0" y="19"/>
                    <a:pt x="0" y="19"/>
                    <a:pt x="0" y="19"/>
                  </a:cubicBezTo>
                  <a:cubicBezTo>
                    <a:pt x="0" y="19"/>
                    <a:pt x="0" y="19"/>
                    <a:pt x="5" y="21"/>
                  </a:cubicBezTo>
                  <a:cubicBezTo>
                    <a:pt x="5" y="22"/>
                    <a:pt x="5" y="22"/>
                    <a:pt x="5" y="22"/>
                  </a:cubicBezTo>
                  <a:cubicBezTo>
                    <a:pt x="3" y="27"/>
                    <a:pt x="3" y="27"/>
                    <a:pt x="4" y="28"/>
                  </a:cubicBezTo>
                  <a:cubicBezTo>
                    <a:pt x="6" y="30"/>
                    <a:pt x="6" y="30"/>
                    <a:pt x="6" y="30"/>
                  </a:cubicBezTo>
                  <a:cubicBezTo>
                    <a:pt x="7" y="30"/>
                    <a:pt x="7" y="30"/>
                    <a:pt x="7" y="30"/>
                  </a:cubicBezTo>
                  <a:cubicBezTo>
                    <a:pt x="7" y="30"/>
                    <a:pt x="7" y="30"/>
                    <a:pt x="7" y="30"/>
                  </a:cubicBezTo>
                  <a:cubicBezTo>
                    <a:pt x="7" y="30"/>
                    <a:pt x="8" y="30"/>
                    <a:pt x="11"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5" y="19"/>
                    <a:pt x="35" y="19"/>
                    <a:pt x="35" y="18"/>
                  </a:cubicBezTo>
                  <a:cubicBezTo>
                    <a:pt x="35" y="15"/>
                    <a:pt x="35" y="15"/>
                    <a:pt x="35" y="15"/>
                  </a:cubicBezTo>
                  <a:cubicBezTo>
                    <a:pt x="35" y="14"/>
                    <a:pt x="35" y="14"/>
                    <a:pt x="30" y="12"/>
                  </a:cubicBezTo>
                  <a:close/>
                  <a:moveTo>
                    <a:pt x="17" y="23"/>
                  </a:moveTo>
                  <a:cubicBezTo>
                    <a:pt x="14" y="23"/>
                    <a:pt x="11" y="20"/>
                    <a:pt x="11" y="17"/>
                  </a:cubicBezTo>
                  <a:cubicBezTo>
                    <a:pt x="11" y="13"/>
                    <a:pt x="14" y="11"/>
                    <a:pt x="17" y="11"/>
                  </a:cubicBezTo>
                  <a:cubicBezTo>
                    <a:pt x="21" y="11"/>
                    <a:pt x="23" y="13"/>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1" name="Google Shape;4391;p66"/>
            <p:cNvSpPr/>
            <p:nvPr/>
          </p:nvSpPr>
          <p:spPr>
            <a:xfrm>
              <a:off x="7102475" y="3751263"/>
              <a:ext cx="103188" cy="100013"/>
            </a:xfrm>
            <a:custGeom>
              <a:avLst/>
              <a:gdLst/>
              <a:ahLst/>
              <a:cxnLst/>
              <a:rect l="l" t="t" r="r" b="b"/>
              <a:pathLst>
                <a:path w="35" h="34" extrusionOk="0">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3" y="6"/>
                    <a:pt x="6"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2" y="20"/>
                    <a:pt x="12" y="17"/>
                  </a:cubicBezTo>
                  <a:cubicBezTo>
                    <a:pt x="12"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2" name="Google Shape;4392;p66"/>
            <p:cNvSpPr/>
            <p:nvPr/>
          </p:nvSpPr>
          <p:spPr>
            <a:xfrm>
              <a:off x="6961188" y="4037013"/>
              <a:ext cx="103188" cy="100013"/>
            </a:xfrm>
            <a:custGeom>
              <a:avLst/>
              <a:gdLst/>
              <a:ahLst/>
              <a:cxnLst/>
              <a:rect l="l" t="t" r="r" b="b"/>
              <a:pathLst>
                <a:path w="35" h="34" extrusionOk="0">
                  <a:moveTo>
                    <a:pt x="30" y="12"/>
                  </a:moveTo>
                  <a:cubicBezTo>
                    <a:pt x="30" y="11"/>
                    <a:pt x="30" y="11"/>
                    <a:pt x="30" y="11"/>
                  </a:cubicBezTo>
                  <a:cubicBezTo>
                    <a:pt x="32" y="6"/>
                    <a:pt x="32" y="6"/>
                    <a:pt x="31" y="6"/>
                  </a:cubicBezTo>
                  <a:cubicBezTo>
                    <a:pt x="29" y="3"/>
                    <a:pt x="29" y="3"/>
                    <a:pt x="29" y="3"/>
                  </a:cubicBezTo>
                  <a:cubicBezTo>
                    <a:pt x="28" y="3"/>
                    <a:pt x="28" y="3"/>
                    <a:pt x="28" y="3"/>
                  </a:cubicBezTo>
                  <a:cubicBezTo>
                    <a:pt x="28" y="3"/>
                    <a:pt x="28" y="3"/>
                    <a:pt x="28" y="3"/>
                  </a:cubicBezTo>
                  <a:cubicBezTo>
                    <a:pt x="28" y="3"/>
                    <a:pt x="28" y="3"/>
                    <a:pt x="24" y="5"/>
                  </a:cubicBezTo>
                  <a:cubicBezTo>
                    <a:pt x="22" y="4"/>
                    <a:pt x="22" y="4"/>
                    <a:pt x="22" y="4"/>
                  </a:cubicBezTo>
                  <a:cubicBezTo>
                    <a:pt x="20" y="0"/>
                    <a:pt x="20" y="0"/>
                    <a:pt x="20"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4" y="6"/>
                    <a:pt x="6" y="11"/>
                  </a:cubicBezTo>
                  <a:cubicBezTo>
                    <a:pt x="5" y="12"/>
                    <a:pt x="5" y="12"/>
                    <a:pt x="5" y="12"/>
                  </a:cubicBezTo>
                  <a:cubicBezTo>
                    <a:pt x="0" y="14"/>
                    <a:pt x="0" y="14"/>
                    <a:pt x="0" y="15"/>
                  </a:cubicBezTo>
                  <a:cubicBezTo>
                    <a:pt x="0" y="18"/>
                    <a:pt x="0" y="18"/>
                    <a:pt x="0" y="18"/>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8" y="30"/>
                    <a:pt x="8" y="30"/>
                    <a:pt x="12" y="28"/>
                  </a:cubicBezTo>
                  <a:cubicBezTo>
                    <a:pt x="13" y="29"/>
                    <a:pt x="13" y="29"/>
                    <a:pt x="13" y="29"/>
                  </a:cubicBezTo>
                  <a:cubicBezTo>
                    <a:pt x="15" y="34"/>
                    <a:pt x="16" y="34"/>
                    <a:pt x="16" y="34"/>
                  </a:cubicBezTo>
                  <a:cubicBezTo>
                    <a:pt x="20" y="34"/>
                    <a:pt x="20" y="34"/>
                    <a:pt x="20" y="34"/>
                  </a:cubicBezTo>
                  <a:cubicBezTo>
                    <a:pt x="20" y="34"/>
                    <a:pt x="20" y="34"/>
                    <a:pt x="22" y="29"/>
                  </a:cubicBezTo>
                  <a:cubicBezTo>
                    <a:pt x="24" y="28"/>
                    <a:pt x="24" y="28"/>
                    <a:pt x="24" y="28"/>
                  </a:cubicBezTo>
                  <a:cubicBezTo>
                    <a:pt x="26" y="29"/>
                    <a:pt x="28" y="30"/>
                    <a:pt x="28" y="30"/>
                  </a:cubicBezTo>
                  <a:cubicBezTo>
                    <a:pt x="29" y="30"/>
                    <a:pt x="29" y="30"/>
                    <a:pt x="29"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2"/>
                  </a:moveTo>
                  <a:cubicBezTo>
                    <a:pt x="14" y="22"/>
                    <a:pt x="12" y="20"/>
                    <a:pt x="12" y="17"/>
                  </a:cubicBezTo>
                  <a:cubicBezTo>
                    <a:pt x="12" y="13"/>
                    <a:pt x="14" y="11"/>
                    <a:pt x="18" y="11"/>
                  </a:cubicBezTo>
                  <a:cubicBezTo>
                    <a:pt x="21" y="11"/>
                    <a:pt x="24" y="13"/>
                    <a:pt x="24" y="17"/>
                  </a:cubicBezTo>
                  <a:cubicBezTo>
                    <a:pt x="24" y="20"/>
                    <a:pt x="21" y="22"/>
                    <a:pt x="18" y="22"/>
                  </a:cubicBezTo>
                  <a:close/>
                  <a:moveTo>
                    <a:pt x="18" y="22"/>
                  </a:moveTo>
                  <a:cubicBezTo>
                    <a:pt x="18" y="22"/>
                    <a:pt x="18" y="22"/>
                    <a:pt x="18" y="22"/>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3" name="Google Shape;4393;p66"/>
            <p:cNvSpPr/>
            <p:nvPr/>
          </p:nvSpPr>
          <p:spPr>
            <a:xfrm>
              <a:off x="5881688" y="3295650"/>
              <a:ext cx="1182688" cy="1158875"/>
            </a:xfrm>
            <a:custGeom>
              <a:avLst/>
              <a:gdLst/>
              <a:ahLst/>
              <a:cxnLst/>
              <a:rect l="l" t="t" r="r" b="b"/>
              <a:pathLst>
                <a:path w="402" h="394" extrusionOk="0">
                  <a:moveTo>
                    <a:pt x="347" y="147"/>
                  </a:moveTo>
                  <a:cubicBezTo>
                    <a:pt x="340" y="131"/>
                    <a:pt x="340" y="131"/>
                    <a:pt x="340" y="131"/>
                  </a:cubicBezTo>
                  <a:cubicBezTo>
                    <a:pt x="364" y="78"/>
                    <a:pt x="362" y="76"/>
                    <a:pt x="358" y="72"/>
                  </a:cubicBezTo>
                  <a:cubicBezTo>
                    <a:pt x="328" y="42"/>
                    <a:pt x="328" y="42"/>
                    <a:pt x="328" y="42"/>
                  </a:cubicBezTo>
                  <a:cubicBezTo>
                    <a:pt x="325" y="40"/>
                    <a:pt x="325" y="40"/>
                    <a:pt x="325" y="40"/>
                  </a:cubicBezTo>
                  <a:cubicBezTo>
                    <a:pt x="321" y="40"/>
                    <a:pt x="321" y="40"/>
                    <a:pt x="321" y="40"/>
                  </a:cubicBezTo>
                  <a:cubicBezTo>
                    <a:pt x="319" y="40"/>
                    <a:pt x="314" y="40"/>
                    <a:pt x="268" y="61"/>
                  </a:cubicBezTo>
                  <a:cubicBezTo>
                    <a:pt x="252" y="54"/>
                    <a:pt x="252" y="54"/>
                    <a:pt x="252" y="54"/>
                  </a:cubicBezTo>
                  <a:cubicBezTo>
                    <a:pt x="230" y="0"/>
                    <a:pt x="228" y="0"/>
                    <a:pt x="221" y="0"/>
                  </a:cubicBezTo>
                  <a:cubicBezTo>
                    <a:pt x="179" y="0"/>
                    <a:pt x="179" y="0"/>
                    <a:pt x="179" y="0"/>
                  </a:cubicBezTo>
                  <a:cubicBezTo>
                    <a:pt x="173" y="0"/>
                    <a:pt x="170" y="0"/>
                    <a:pt x="150" y="54"/>
                  </a:cubicBezTo>
                  <a:cubicBezTo>
                    <a:pt x="134" y="61"/>
                    <a:pt x="134" y="61"/>
                    <a:pt x="134" y="61"/>
                  </a:cubicBezTo>
                  <a:cubicBezTo>
                    <a:pt x="103" y="48"/>
                    <a:pt x="85" y="41"/>
                    <a:pt x="80" y="41"/>
                  </a:cubicBezTo>
                  <a:cubicBezTo>
                    <a:pt x="76" y="41"/>
                    <a:pt x="76" y="41"/>
                    <a:pt x="76" y="41"/>
                  </a:cubicBezTo>
                  <a:cubicBezTo>
                    <a:pt x="44" y="73"/>
                    <a:pt x="44" y="73"/>
                    <a:pt x="44" y="73"/>
                  </a:cubicBezTo>
                  <a:cubicBezTo>
                    <a:pt x="39" y="77"/>
                    <a:pt x="37" y="79"/>
                    <a:pt x="62" y="131"/>
                  </a:cubicBezTo>
                  <a:cubicBezTo>
                    <a:pt x="55" y="147"/>
                    <a:pt x="55" y="147"/>
                    <a:pt x="55" y="147"/>
                  </a:cubicBezTo>
                  <a:cubicBezTo>
                    <a:pt x="0" y="169"/>
                    <a:pt x="0" y="171"/>
                    <a:pt x="0" y="177"/>
                  </a:cubicBezTo>
                  <a:cubicBezTo>
                    <a:pt x="0" y="219"/>
                    <a:pt x="0" y="219"/>
                    <a:pt x="0" y="219"/>
                  </a:cubicBezTo>
                  <a:cubicBezTo>
                    <a:pt x="0" y="225"/>
                    <a:pt x="0" y="227"/>
                    <a:pt x="55" y="247"/>
                  </a:cubicBezTo>
                  <a:cubicBezTo>
                    <a:pt x="62" y="263"/>
                    <a:pt x="62" y="263"/>
                    <a:pt x="62" y="263"/>
                  </a:cubicBezTo>
                  <a:cubicBezTo>
                    <a:pt x="39" y="316"/>
                    <a:pt x="40" y="318"/>
                    <a:pt x="45" y="322"/>
                  </a:cubicBezTo>
                  <a:cubicBezTo>
                    <a:pt x="75" y="352"/>
                    <a:pt x="75" y="352"/>
                    <a:pt x="75" y="352"/>
                  </a:cubicBezTo>
                  <a:cubicBezTo>
                    <a:pt x="78" y="354"/>
                    <a:pt x="78" y="354"/>
                    <a:pt x="78" y="354"/>
                  </a:cubicBezTo>
                  <a:cubicBezTo>
                    <a:pt x="81" y="354"/>
                    <a:pt x="81" y="354"/>
                    <a:pt x="81" y="354"/>
                  </a:cubicBezTo>
                  <a:cubicBezTo>
                    <a:pt x="83" y="354"/>
                    <a:pt x="88" y="354"/>
                    <a:pt x="134" y="334"/>
                  </a:cubicBezTo>
                  <a:cubicBezTo>
                    <a:pt x="151" y="340"/>
                    <a:pt x="151" y="340"/>
                    <a:pt x="151" y="340"/>
                  </a:cubicBezTo>
                  <a:cubicBezTo>
                    <a:pt x="172" y="394"/>
                    <a:pt x="175" y="394"/>
                    <a:pt x="181" y="394"/>
                  </a:cubicBezTo>
                  <a:cubicBezTo>
                    <a:pt x="223" y="394"/>
                    <a:pt x="223" y="394"/>
                    <a:pt x="223" y="394"/>
                  </a:cubicBezTo>
                  <a:cubicBezTo>
                    <a:pt x="230" y="394"/>
                    <a:pt x="232" y="394"/>
                    <a:pt x="252" y="340"/>
                  </a:cubicBezTo>
                  <a:cubicBezTo>
                    <a:pt x="269" y="333"/>
                    <a:pt x="269" y="333"/>
                    <a:pt x="269" y="333"/>
                  </a:cubicBezTo>
                  <a:cubicBezTo>
                    <a:pt x="300" y="346"/>
                    <a:pt x="318" y="353"/>
                    <a:pt x="322" y="353"/>
                  </a:cubicBezTo>
                  <a:cubicBezTo>
                    <a:pt x="326" y="353"/>
                    <a:pt x="326" y="353"/>
                    <a:pt x="326" y="353"/>
                  </a:cubicBezTo>
                  <a:cubicBezTo>
                    <a:pt x="359" y="321"/>
                    <a:pt x="359" y="321"/>
                    <a:pt x="359" y="321"/>
                  </a:cubicBezTo>
                  <a:cubicBezTo>
                    <a:pt x="364" y="316"/>
                    <a:pt x="365" y="315"/>
                    <a:pt x="340" y="263"/>
                  </a:cubicBezTo>
                  <a:cubicBezTo>
                    <a:pt x="347" y="247"/>
                    <a:pt x="347" y="247"/>
                    <a:pt x="347" y="247"/>
                  </a:cubicBezTo>
                  <a:cubicBezTo>
                    <a:pt x="402" y="225"/>
                    <a:pt x="402" y="223"/>
                    <a:pt x="402" y="217"/>
                  </a:cubicBezTo>
                  <a:cubicBezTo>
                    <a:pt x="402" y="175"/>
                    <a:pt x="402" y="175"/>
                    <a:pt x="402" y="175"/>
                  </a:cubicBezTo>
                  <a:cubicBezTo>
                    <a:pt x="402" y="169"/>
                    <a:pt x="402" y="167"/>
                    <a:pt x="347" y="147"/>
                  </a:cubicBezTo>
                  <a:close/>
                  <a:moveTo>
                    <a:pt x="201" y="266"/>
                  </a:moveTo>
                  <a:cubicBezTo>
                    <a:pt x="162" y="266"/>
                    <a:pt x="131" y="235"/>
                    <a:pt x="131" y="197"/>
                  </a:cubicBezTo>
                  <a:cubicBezTo>
                    <a:pt x="131" y="159"/>
                    <a:pt x="162" y="128"/>
                    <a:pt x="201" y="128"/>
                  </a:cubicBezTo>
                  <a:cubicBezTo>
                    <a:pt x="240" y="128"/>
                    <a:pt x="271" y="159"/>
                    <a:pt x="271" y="197"/>
                  </a:cubicBezTo>
                  <a:cubicBezTo>
                    <a:pt x="271" y="235"/>
                    <a:pt x="240" y="266"/>
                    <a:pt x="201" y="266"/>
                  </a:cubicBezTo>
                  <a:close/>
                  <a:moveTo>
                    <a:pt x="201" y="266"/>
                  </a:moveTo>
                  <a:cubicBezTo>
                    <a:pt x="201" y="266"/>
                    <a:pt x="201" y="266"/>
                    <a:pt x="201" y="266"/>
                  </a:cubicBezTo>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4" name="Google Shape;4394;p66"/>
            <p:cNvSpPr/>
            <p:nvPr/>
          </p:nvSpPr>
          <p:spPr>
            <a:xfrm>
              <a:off x="5634038" y="2081213"/>
              <a:ext cx="1182688" cy="1158875"/>
            </a:xfrm>
            <a:custGeom>
              <a:avLst/>
              <a:gdLst/>
              <a:ahLst/>
              <a:cxnLst/>
              <a:rect l="l" t="t" r="r" b="b"/>
              <a:pathLst>
                <a:path w="402" h="394" extrusionOk="0">
                  <a:moveTo>
                    <a:pt x="347" y="146"/>
                  </a:moveTo>
                  <a:cubicBezTo>
                    <a:pt x="340" y="130"/>
                    <a:pt x="340" y="130"/>
                    <a:pt x="340" y="130"/>
                  </a:cubicBezTo>
                  <a:cubicBezTo>
                    <a:pt x="364" y="77"/>
                    <a:pt x="362" y="76"/>
                    <a:pt x="357" y="71"/>
                  </a:cubicBezTo>
                  <a:cubicBezTo>
                    <a:pt x="327" y="42"/>
                    <a:pt x="327" y="42"/>
                    <a:pt x="327" y="42"/>
                  </a:cubicBezTo>
                  <a:cubicBezTo>
                    <a:pt x="325" y="39"/>
                    <a:pt x="325" y="39"/>
                    <a:pt x="325" y="39"/>
                  </a:cubicBezTo>
                  <a:cubicBezTo>
                    <a:pt x="321" y="39"/>
                    <a:pt x="321" y="39"/>
                    <a:pt x="321" y="39"/>
                  </a:cubicBezTo>
                  <a:cubicBezTo>
                    <a:pt x="319" y="39"/>
                    <a:pt x="314" y="39"/>
                    <a:pt x="268" y="60"/>
                  </a:cubicBezTo>
                  <a:cubicBezTo>
                    <a:pt x="251" y="53"/>
                    <a:pt x="251" y="53"/>
                    <a:pt x="251" y="53"/>
                  </a:cubicBezTo>
                  <a:cubicBezTo>
                    <a:pt x="230" y="0"/>
                    <a:pt x="228" y="0"/>
                    <a:pt x="221" y="0"/>
                  </a:cubicBezTo>
                  <a:cubicBezTo>
                    <a:pt x="179" y="0"/>
                    <a:pt x="179" y="0"/>
                    <a:pt x="179" y="0"/>
                  </a:cubicBezTo>
                  <a:cubicBezTo>
                    <a:pt x="173" y="0"/>
                    <a:pt x="170" y="0"/>
                    <a:pt x="150" y="53"/>
                  </a:cubicBezTo>
                  <a:cubicBezTo>
                    <a:pt x="133" y="60"/>
                    <a:pt x="133" y="60"/>
                    <a:pt x="133" y="60"/>
                  </a:cubicBezTo>
                  <a:cubicBezTo>
                    <a:pt x="103" y="47"/>
                    <a:pt x="85" y="41"/>
                    <a:pt x="80" y="41"/>
                  </a:cubicBezTo>
                  <a:cubicBezTo>
                    <a:pt x="76" y="41"/>
                    <a:pt x="76" y="41"/>
                    <a:pt x="76" y="41"/>
                  </a:cubicBezTo>
                  <a:cubicBezTo>
                    <a:pt x="44" y="72"/>
                    <a:pt x="44" y="72"/>
                    <a:pt x="44" y="72"/>
                  </a:cubicBezTo>
                  <a:cubicBezTo>
                    <a:pt x="39" y="77"/>
                    <a:pt x="37" y="79"/>
                    <a:pt x="62" y="131"/>
                  </a:cubicBezTo>
                  <a:cubicBezTo>
                    <a:pt x="55" y="147"/>
                    <a:pt x="55" y="147"/>
                    <a:pt x="55" y="147"/>
                  </a:cubicBezTo>
                  <a:cubicBezTo>
                    <a:pt x="0" y="168"/>
                    <a:pt x="0" y="170"/>
                    <a:pt x="0" y="177"/>
                  </a:cubicBezTo>
                  <a:cubicBezTo>
                    <a:pt x="0" y="218"/>
                    <a:pt x="0" y="218"/>
                    <a:pt x="0" y="218"/>
                  </a:cubicBezTo>
                  <a:cubicBezTo>
                    <a:pt x="0" y="225"/>
                    <a:pt x="0" y="227"/>
                    <a:pt x="55" y="247"/>
                  </a:cubicBezTo>
                  <a:cubicBezTo>
                    <a:pt x="62" y="263"/>
                    <a:pt x="62" y="263"/>
                    <a:pt x="62" y="263"/>
                  </a:cubicBezTo>
                  <a:cubicBezTo>
                    <a:pt x="38" y="316"/>
                    <a:pt x="40" y="317"/>
                    <a:pt x="45" y="322"/>
                  </a:cubicBezTo>
                  <a:cubicBezTo>
                    <a:pt x="75" y="351"/>
                    <a:pt x="75" y="351"/>
                    <a:pt x="75" y="351"/>
                  </a:cubicBezTo>
                  <a:cubicBezTo>
                    <a:pt x="77" y="354"/>
                    <a:pt x="77" y="354"/>
                    <a:pt x="77" y="354"/>
                  </a:cubicBezTo>
                  <a:cubicBezTo>
                    <a:pt x="81" y="354"/>
                    <a:pt x="81" y="354"/>
                    <a:pt x="81" y="354"/>
                  </a:cubicBezTo>
                  <a:cubicBezTo>
                    <a:pt x="83" y="354"/>
                    <a:pt x="88" y="354"/>
                    <a:pt x="134" y="333"/>
                  </a:cubicBezTo>
                  <a:cubicBezTo>
                    <a:pt x="151" y="340"/>
                    <a:pt x="151" y="340"/>
                    <a:pt x="151" y="340"/>
                  </a:cubicBezTo>
                  <a:cubicBezTo>
                    <a:pt x="172" y="394"/>
                    <a:pt x="174" y="394"/>
                    <a:pt x="181" y="394"/>
                  </a:cubicBezTo>
                  <a:cubicBezTo>
                    <a:pt x="223" y="394"/>
                    <a:pt x="223" y="394"/>
                    <a:pt x="223" y="394"/>
                  </a:cubicBezTo>
                  <a:cubicBezTo>
                    <a:pt x="230" y="394"/>
                    <a:pt x="232" y="394"/>
                    <a:pt x="252" y="340"/>
                  </a:cubicBezTo>
                  <a:cubicBezTo>
                    <a:pt x="269" y="333"/>
                    <a:pt x="269" y="333"/>
                    <a:pt x="269" y="333"/>
                  </a:cubicBezTo>
                  <a:cubicBezTo>
                    <a:pt x="299" y="346"/>
                    <a:pt x="317" y="352"/>
                    <a:pt x="322" y="352"/>
                  </a:cubicBezTo>
                  <a:cubicBezTo>
                    <a:pt x="326" y="352"/>
                    <a:pt x="326" y="352"/>
                    <a:pt x="326" y="352"/>
                  </a:cubicBezTo>
                  <a:cubicBezTo>
                    <a:pt x="359" y="321"/>
                    <a:pt x="359" y="321"/>
                    <a:pt x="359" y="321"/>
                  </a:cubicBezTo>
                  <a:cubicBezTo>
                    <a:pt x="363" y="316"/>
                    <a:pt x="365" y="314"/>
                    <a:pt x="340" y="262"/>
                  </a:cubicBezTo>
                  <a:cubicBezTo>
                    <a:pt x="347" y="246"/>
                    <a:pt x="347" y="246"/>
                    <a:pt x="347" y="246"/>
                  </a:cubicBezTo>
                  <a:cubicBezTo>
                    <a:pt x="402" y="225"/>
                    <a:pt x="402" y="223"/>
                    <a:pt x="402" y="216"/>
                  </a:cubicBezTo>
                  <a:cubicBezTo>
                    <a:pt x="402" y="175"/>
                    <a:pt x="402" y="175"/>
                    <a:pt x="402" y="175"/>
                  </a:cubicBezTo>
                  <a:cubicBezTo>
                    <a:pt x="402" y="168"/>
                    <a:pt x="402" y="166"/>
                    <a:pt x="347" y="146"/>
                  </a:cubicBezTo>
                  <a:close/>
                  <a:moveTo>
                    <a:pt x="201" y="265"/>
                  </a:moveTo>
                  <a:cubicBezTo>
                    <a:pt x="162" y="265"/>
                    <a:pt x="131" y="235"/>
                    <a:pt x="131" y="196"/>
                  </a:cubicBezTo>
                  <a:cubicBezTo>
                    <a:pt x="131" y="158"/>
                    <a:pt x="162" y="128"/>
                    <a:pt x="201" y="128"/>
                  </a:cubicBezTo>
                  <a:cubicBezTo>
                    <a:pt x="240" y="128"/>
                    <a:pt x="271" y="158"/>
                    <a:pt x="271" y="196"/>
                  </a:cubicBezTo>
                  <a:cubicBezTo>
                    <a:pt x="271" y="235"/>
                    <a:pt x="240" y="265"/>
                    <a:pt x="201" y="265"/>
                  </a:cubicBezTo>
                  <a:close/>
                  <a:moveTo>
                    <a:pt x="201" y="265"/>
                  </a:moveTo>
                  <a:cubicBezTo>
                    <a:pt x="201" y="265"/>
                    <a:pt x="201" y="265"/>
                    <a:pt x="201" y="265"/>
                  </a:cubicBezTo>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5" name="Google Shape;4395;p66"/>
            <p:cNvSpPr/>
            <p:nvPr/>
          </p:nvSpPr>
          <p:spPr>
            <a:xfrm>
              <a:off x="4803775" y="2968625"/>
              <a:ext cx="1079500" cy="1058863"/>
            </a:xfrm>
            <a:custGeom>
              <a:avLst/>
              <a:gdLst/>
              <a:ahLst/>
              <a:cxnLst/>
              <a:rect l="l" t="t" r="r" b="b"/>
              <a:pathLst>
                <a:path w="367" h="360" extrusionOk="0">
                  <a:moveTo>
                    <a:pt x="317" y="134"/>
                  </a:moveTo>
                  <a:cubicBezTo>
                    <a:pt x="310" y="120"/>
                    <a:pt x="310" y="120"/>
                    <a:pt x="310" y="120"/>
                  </a:cubicBezTo>
                  <a:cubicBezTo>
                    <a:pt x="332" y="71"/>
                    <a:pt x="330" y="70"/>
                    <a:pt x="326" y="66"/>
                  </a:cubicBezTo>
                  <a:cubicBezTo>
                    <a:pt x="299" y="39"/>
                    <a:pt x="299" y="39"/>
                    <a:pt x="299" y="39"/>
                  </a:cubicBezTo>
                  <a:cubicBezTo>
                    <a:pt x="296" y="37"/>
                    <a:pt x="296" y="37"/>
                    <a:pt x="296" y="37"/>
                  </a:cubicBezTo>
                  <a:cubicBezTo>
                    <a:pt x="293" y="37"/>
                    <a:pt x="293" y="37"/>
                    <a:pt x="293" y="37"/>
                  </a:cubicBezTo>
                  <a:cubicBezTo>
                    <a:pt x="291" y="37"/>
                    <a:pt x="286" y="37"/>
                    <a:pt x="245" y="55"/>
                  </a:cubicBezTo>
                  <a:cubicBezTo>
                    <a:pt x="229" y="49"/>
                    <a:pt x="229" y="49"/>
                    <a:pt x="229" y="49"/>
                  </a:cubicBezTo>
                  <a:cubicBezTo>
                    <a:pt x="210" y="0"/>
                    <a:pt x="208" y="0"/>
                    <a:pt x="202" y="0"/>
                  </a:cubicBezTo>
                  <a:cubicBezTo>
                    <a:pt x="163" y="0"/>
                    <a:pt x="163" y="0"/>
                    <a:pt x="163" y="0"/>
                  </a:cubicBezTo>
                  <a:cubicBezTo>
                    <a:pt x="157" y="0"/>
                    <a:pt x="155" y="0"/>
                    <a:pt x="137" y="49"/>
                  </a:cubicBezTo>
                  <a:cubicBezTo>
                    <a:pt x="122" y="56"/>
                    <a:pt x="122" y="56"/>
                    <a:pt x="122" y="56"/>
                  </a:cubicBezTo>
                  <a:cubicBezTo>
                    <a:pt x="94" y="44"/>
                    <a:pt x="77" y="38"/>
                    <a:pt x="73" y="38"/>
                  </a:cubicBezTo>
                  <a:cubicBezTo>
                    <a:pt x="69" y="38"/>
                    <a:pt x="69" y="38"/>
                    <a:pt x="69" y="38"/>
                  </a:cubicBezTo>
                  <a:cubicBezTo>
                    <a:pt x="40" y="67"/>
                    <a:pt x="40" y="67"/>
                    <a:pt x="40" y="67"/>
                  </a:cubicBezTo>
                  <a:cubicBezTo>
                    <a:pt x="35" y="71"/>
                    <a:pt x="34" y="72"/>
                    <a:pt x="56" y="120"/>
                  </a:cubicBezTo>
                  <a:cubicBezTo>
                    <a:pt x="50" y="135"/>
                    <a:pt x="50" y="135"/>
                    <a:pt x="50" y="135"/>
                  </a:cubicBezTo>
                  <a:cubicBezTo>
                    <a:pt x="0" y="154"/>
                    <a:pt x="0" y="156"/>
                    <a:pt x="0" y="162"/>
                  </a:cubicBezTo>
                  <a:cubicBezTo>
                    <a:pt x="0" y="200"/>
                    <a:pt x="0" y="200"/>
                    <a:pt x="0" y="200"/>
                  </a:cubicBezTo>
                  <a:cubicBezTo>
                    <a:pt x="0" y="206"/>
                    <a:pt x="0" y="208"/>
                    <a:pt x="50" y="226"/>
                  </a:cubicBezTo>
                  <a:cubicBezTo>
                    <a:pt x="56" y="241"/>
                    <a:pt x="56" y="241"/>
                    <a:pt x="56" y="241"/>
                  </a:cubicBezTo>
                  <a:cubicBezTo>
                    <a:pt x="35" y="289"/>
                    <a:pt x="36" y="290"/>
                    <a:pt x="41" y="295"/>
                  </a:cubicBezTo>
                  <a:cubicBezTo>
                    <a:pt x="68" y="321"/>
                    <a:pt x="68" y="321"/>
                    <a:pt x="68" y="321"/>
                  </a:cubicBezTo>
                  <a:cubicBezTo>
                    <a:pt x="71" y="324"/>
                    <a:pt x="71" y="324"/>
                    <a:pt x="71" y="324"/>
                  </a:cubicBezTo>
                  <a:cubicBezTo>
                    <a:pt x="74" y="324"/>
                    <a:pt x="74" y="324"/>
                    <a:pt x="74" y="324"/>
                  </a:cubicBezTo>
                  <a:cubicBezTo>
                    <a:pt x="75" y="324"/>
                    <a:pt x="80" y="324"/>
                    <a:pt x="122" y="305"/>
                  </a:cubicBezTo>
                  <a:cubicBezTo>
                    <a:pt x="137" y="311"/>
                    <a:pt x="137" y="311"/>
                    <a:pt x="137" y="311"/>
                  </a:cubicBezTo>
                  <a:cubicBezTo>
                    <a:pt x="157" y="360"/>
                    <a:pt x="159" y="360"/>
                    <a:pt x="165" y="360"/>
                  </a:cubicBezTo>
                  <a:cubicBezTo>
                    <a:pt x="203" y="360"/>
                    <a:pt x="203" y="360"/>
                    <a:pt x="203" y="360"/>
                  </a:cubicBezTo>
                  <a:cubicBezTo>
                    <a:pt x="209" y="360"/>
                    <a:pt x="211" y="360"/>
                    <a:pt x="230" y="311"/>
                  </a:cubicBezTo>
                  <a:cubicBezTo>
                    <a:pt x="245" y="305"/>
                    <a:pt x="245" y="305"/>
                    <a:pt x="245" y="305"/>
                  </a:cubicBezTo>
                  <a:cubicBezTo>
                    <a:pt x="273" y="316"/>
                    <a:pt x="290" y="323"/>
                    <a:pt x="294" y="323"/>
                  </a:cubicBezTo>
                  <a:cubicBezTo>
                    <a:pt x="298" y="322"/>
                    <a:pt x="298" y="322"/>
                    <a:pt x="298" y="322"/>
                  </a:cubicBezTo>
                  <a:cubicBezTo>
                    <a:pt x="327" y="293"/>
                    <a:pt x="327" y="293"/>
                    <a:pt x="327" y="293"/>
                  </a:cubicBezTo>
                  <a:cubicBezTo>
                    <a:pt x="332" y="289"/>
                    <a:pt x="333" y="288"/>
                    <a:pt x="311" y="240"/>
                  </a:cubicBezTo>
                  <a:cubicBezTo>
                    <a:pt x="317" y="225"/>
                    <a:pt x="317" y="225"/>
                    <a:pt x="317" y="225"/>
                  </a:cubicBezTo>
                  <a:cubicBezTo>
                    <a:pt x="367" y="206"/>
                    <a:pt x="367" y="204"/>
                    <a:pt x="367" y="198"/>
                  </a:cubicBezTo>
                  <a:cubicBezTo>
                    <a:pt x="367" y="160"/>
                    <a:pt x="367" y="160"/>
                    <a:pt x="367" y="160"/>
                  </a:cubicBezTo>
                  <a:cubicBezTo>
                    <a:pt x="367" y="154"/>
                    <a:pt x="367" y="152"/>
                    <a:pt x="317" y="134"/>
                  </a:cubicBezTo>
                  <a:close/>
                  <a:moveTo>
                    <a:pt x="183" y="243"/>
                  </a:moveTo>
                  <a:cubicBezTo>
                    <a:pt x="148" y="243"/>
                    <a:pt x="119" y="215"/>
                    <a:pt x="119" y="180"/>
                  </a:cubicBezTo>
                  <a:cubicBezTo>
                    <a:pt x="119" y="145"/>
                    <a:pt x="148" y="117"/>
                    <a:pt x="183" y="117"/>
                  </a:cubicBezTo>
                  <a:cubicBezTo>
                    <a:pt x="219" y="117"/>
                    <a:pt x="248" y="145"/>
                    <a:pt x="248" y="180"/>
                  </a:cubicBezTo>
                  <a:cubicBezTo>
                    <a:pt x="248" y="215"/>
                    <a:pt x="219" y="243"/>
                    <a:pt x="183" y="243"/>
                  </a:cubicBezTo>
                  <a:close/>
                  <a:moveTo>
                    <a:pt x="183" y="243"/>
                  </a:moveTo>
                  <a:cubicBezTo>
                    <a:pt x="183" y="243"/>
                    <a:pt x="183" y="243"/>
                    <a:pt x="183" y="243"/>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6" name="Google Shape;4396;p66"/>
            <p:cNvSpPr/>
            <p:nvPr/>
          </p:nvSpPr>
          <p:spPr>
            <a:xfrm>
              <a:off x="5295900" y="4122738"/>
              <a:ext cx="676275" cy="663575"/>
            </a:xfrm>
            <a:custGeom>
              <a:avLst/>
              <a:gdLst/>
              <a:ahLst/>
              <a:cxnLst/>
              <a:rect l="l" t="t" r="r" b="b"/>
              <a:pathLst>
                <a:path w="230" h="226" extrusionOk="0">
                  <a:moveTo>
                    <a:pt x="198" y="84"/>
                  </a:moveTo>
                  <a:cubicBezTo>
                    <a:pt x="195" y="75"/>
                    <a:pt x="195" y="75"/>
                    <a:pt x="195" y="75"/>
                  </a:cubicBezTo>
                  <a:cubicBezTo>
                    <a:pt x="208" y="45"/>
                    <a:pt x="207" y="44"/>
                    <a:pt x="204" y="41"/>
                  </a:cubicBezTo>
                  <a:cubicBezTo>
                    <a:pt x="187" y="25"/>
                    <a:pt x="187" y="25"/>
                    <a:pt x="187" y="25"/>
                  </a:cubicBezTo>
                  <a:cubicBezTo>
                    <a:pt x="186" y="23"/>
                    <a:pt x="186" y="23"/>
                    <a:pt x="186" y="23"/>
                  </a:cubicBezTo>
                  <a:cubicBezTo>
                    <a:pt x="184" y="23"/>
                    <a:pt x="184" y="23"/>
                    <a:pt x="184" y="23"/>
                  </a:cubicBezTo>
                  <a:cubicBezTo>
                    <a:pt x="183" y="23"/>
                    <a:pt x="179" y="23"/>
                    <a:pt x="153" y="35"/>
                  </a:cubicBezTo>
                  <a:cubicBezTo>
                    <a:pt x="144" y="31"/>
                    <a:pt x="144" y="31"/>
                    <a:pt x="144" y="31"/>
                  </a:cubicBezTo>
                  <a:cubicBezTo>
                    <a:pt x="131" y="0"/>
                    <a:pt x="130" y="0"/>
                    <a:pt x="127" y="0"/>
                  </a:cubicBezTo>
                  <a:cubicBezTo>
                    <a:pt x="102" y="0"/>
                    <a:pt x="102" y="0"/>
                    <a:pt x="102" y="0"/>
                  </a:cubicBezTo>
                  <a:cubicBezTo>
                    <a:pt x="99" y="0"/>
                    <a:pt x="97" y="0"/>
                    <a:pt x="86" y="31"/>
                  </a:cubicBezTo>
                  <a:cubicBezTo>
                    <a:pt x="76" y="35"/>
                    <a:pt x="76" y="35"/>
                    <a:pt x="76" y="35"/>
                  </a:cubicBezTo>
                  <a:cubicBezTo>
                    <a:pt x="59" y="28"/>
                    <a:pt x="48" y="24"/>
                    <a:pt x="46" y="24"/>
                  </a:cubicBezTo>
                  <a:cubicBezTo>
                    <a:pt x="43" y="24"/>
                    <a:pt x="43" y="24"/>
                    <a:pt x="43" y="24"/>
                  </a:cubicBezTo>
                  <a:cubicBezTo>
                    <a:pt x="25" y="42"/>
                    <a:pt x="25" y="42"/>
                    <a:pt x="25" y="42"/>
                  </a:cubicBezTo>
                  <a:cubicBezTo>
                    <a:pt x="22" y="45"/>
                    <a:pt x="21" y="46"/>
                    <a:pt x="35" y="75"/>
                  </a:cubicBezTo>
                  <a:cubicBezTo>
                    <a:pt x="31" y="85"/>
                    <a:pt x="31" y="85"/>
                    <a:pt x="31" y="85"/>
                  </a:cubicBezTo>
                  <a:cubicBezTo>
                    <a:pt x="0" y="97"/>
                    <a:pt x="0" y="98"/>
                    <a:pt x="0" y="102"/>
                  </a:cubicBezTo>
                  <a:cubicBezTo>
                    <a:pt x="0" y="125"/>
                    <a:pt x="0" y="125"/>
                    <a:pt x="0" y="125"/>
                  </a:cubicBezTo>
                  <a:cubicBezTo>
                    <a:pt x="0" y="129"/>
                    <a:pt x="0" y="130"/>
                    <a:pt x="32" y="142"/>
                  </a:cubicBezTo>
                  <a:cubicBezTo>
                    <a:pt x="35" y="151"/>
                    <a:pt x="35" y="151"/>
                    <a:pt x="35" y="151"/>
                  </a:cubicBezTo>
                  <a:cubicBezTo>
                    <a:pt x="22" y="181"/>
                    <a:pt x="23" y="182"/>
                    <a:pt x="26" y="185"/>
                  </a:cubicBezTo>
                  <a:cubicBezTo>
                    <a:pt x="43" y="201"/>
                    <a:pt x="43" y="201"/>
                    <a:pt x="43" y="201"/>
                  </a:cubicBezTo>
                  <a:cubicBezTo>
                    <a:pt x="44" y="203"/>
                    <a:pt x="44" y="203"/>
                    <a:pt x="44" y="203"/>
                  </a:cubicBezTo>
                  <a:cubicBezTo>
                    <a:pt x="46" y="203"/>
                    <a:pt x="46" y="203"/>
                    <a:pt x="46" y="203"/>
                  </a:cubicBezTo>
                  <a:cubicBezTo>
                    <a:pt x="47" y="203"/>
                    <a:pt x="50" y="203"/>
                    <a:pt x="77" y="191"/>
                  </a:cubicBezTo>
                  <a:cubicBezTo>
                    <a:pt x="86" y="195"/>
                    <a:pt x="86" y="195"/>
                    <a:pt x="86" y="195"/>
                  </a:cubicBezTo>
                  <a:cubicBezTo>
                    <a:pt x="99" y="226"/>
                    <a:pt x="100" y="226"/>
                    <a:pt x="103" y="226"/>
                  </a:cubicBezTo>
                  <a:cubicBezTo>
                    <a:pt x="128" y="226"/>
                    <a:pt x="128" y="226"/>
                    <a:pt x="128" y="226"/>
                  </a:cubicBezTo>
                  <a:cubicBezTo>
                    <a:pt x="131" y="226"/>
                    <a:pt x="133" y="226"/>
                    <a:pt x="144" y="195"/>
                  </a:cubicBezTo>
                  <a:cubicBezTo>
                    <a:pt x="154" y="191"/>
                    <a:pt x="154" y="191"/>
                    <a:pt x="154" y="191"/>
                  </a:cubicBezTo>
                  <a:cubicBezTo>
                    <a:pt x="171" y="198"/>
                    <a:pt x="182" y="202"/>
                    <a:pt x="184" y="202"/>
                  </a:cubicBezTo>
                  <a:cubicBezTo>
                    <a:pt x="187" y="202"/>
                    <a:pt x="187" y="202"/>
                    <a:pt x="187" y="202"/>
                  </a:cubicBezTo>
                  <a:cubicBezTo>
                    <a:pt x="205" y="184"/>
                    <a:pt x="205" y="184"/>
                    <a:pt x="205" y="184"/>
                  </a:cubicBezTo>
                  <a:cubicBezTo>
                    <a:pt x="208" y="181"/>
                    <a:pt x="209" y="180"/>
                    <a:pt x="195" y="151"/>
                  </a:cubicBezTo>
                  <a:cubicBezTo>
                    <a:pt x="199" y="141"/>
                    <a:pt x="199" y="141"/>
                    <a:pt x="199" y="141"/>
                  </a:cubicBezTo>
                  <a:cubicBezTo>
                    <a:pt x="230" y="129"/>
                    <a:pt x="230" y="128"/>
                    <a:pt x="230" y="124"/>
                  </a:cubicBezTo>
                  <a:cubicBezTo>
                    <a:pt x="230" y="101"/>
                    <a:pt x="230" y="101"/>
                    <a:pt x="230" y="101"/>
                  </a:cubicBezTo>
                  <a:cubicBezTo>
                    <a:pt x="230" y="97"/>
                    <a:pt x="230" y="96"/>
                    <a:pt x="198" y="84"/>
                  </a:cubicBezTo>
                  <a:close/>
                  <a:moveTo>
                    <a:pt x="115" y="152"/>
                  </a:moveTo>
                  <a:cubicBezTo>
                    <a:pt x="93" y="152"/>
                    <a:pt x="75" y="135"/>
                    <a:pt x="75" y="113"/>
                  </a:cubicBezTo>
                  <a:cubicBezTo>
                    <a:pt x="75" y="91"/>
                    <a:pt x="93" y="74"/>
                    <a:pt x="115" y="74"/>
                  </a:cubicBezTo>
                  <a:cubicBezTo>
                    <a:pt x="137" y="74"/>
                    <a:pt x="155" y="91"/>
                    <a:pt x="155" y="113"/>
                  </a:cubicBezTo>
                  <a:cubicBezTo>
                    <a:pt x="155" y="135"/>
                    <a:pt x="137" y="152"/>
                    <a:pt x="115" y="152"/>
                  </a:cubicBezTo>
                  <a:close/>
                  <a:moveTo>
                    <a:pt x="115" y="152"/>
                  </a:moveTo>
                  <a:cubicBezTo>
                    <a:pt x="115" y="152"/>
                    <a:pt x="115" y="152"/>
                    <a:pt x="115" y="152"/>
                  </a:cubicBezTo>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7" name="Google Shape;4397;p66"/>
            <p:cNvSpPr/>
            <p:nvPr/>
          </p:nvSpPr>
          <p:spPr>
            <a:xfrm>
              <a:off x="6713538" y="2843213"/>
              <a:ext cx="541338" cy="531813"/>
            </a:xfrm>
            <a:custGeom>
              <a:avLst/>
              <a:gdLst/>
              <a:ahLst/>
              <a:cxnLst/>
              <a:rect l="l" t="t" r="r" b="b"/>
              <a:pathLst>
                <a:path w="184" h="181" extrusionOk="0">
                  <a:moveTo>
                    <a:pt x="159" y="68"/>
                  </a:moveTo>
                  <a:cubicBezTo>
                    <a:pt x="156" y="60"/>
                    <a:pt x="156" y="60"/>
                    <a:pt x="156" y="60"/>
                  </a:cubicBezTo>
                  <a:cubicBezTo>
                    <a:pt x="167" y="36"/>
                    <a:pt x="166" y="35"/>
                    <a:pt x="164" y="33"/>
                  </a:cubicBezTo>
                  <a:cubicBezTo>
                    <a:pt x="150" y="20"/>
                    <a:pt x="150" y="20"/>
                    <a:pt x="150" y="20"/>
                  </a:cubicBezTo>
                  <a:cubicBezTo>
                    <a:pt x="149" y="19"/>
                    <a:pt x="149" y="19"/>
                    <a:pt x="149" y="19"/>
                  </a:cubicBezTo>
                  <a:cubicBezTo>
                    <a:pt x="147" y="19"/>
                    <a:pt x="147" y="19"/>
                    <a:pt x="147" y="19"/>
                  </a:cubicBezTo>
                  <a:cubicBezTo>
                    <a:pt x="146" y="19"/>
                    <a:pt x="144" y="19"/>
                    <a:pt x="123" y="28"/>
                  </a:cubicBezTo>
                  <a:cubicBezTo>
                    <a:pt x="115" y="25"/>
                    <a:pt x="115" y="25"/>
                    <a:pt x="115" y="25"/>
                  </a:cubicBezTo>
                  <a:cubicBezTo>
                    <a:pt x="105" y="0"/>
                    <a:pt x="104" y="0"/>
                    <a:pt x="101" y="0"/>
                  </a:cubicBezTo>
                  <a:cubicBezTo>
                    <a:pt x="82" y="0"/>
                    <a:pt x="82" y="0"/>
                    <a:pt x="82" y="0"/>
                  </a:cubicBezTo>
                  <a:cubicBezTo>
                    <a:pt x="79" y="0"/>
                    <a:pt x="78" y="0"/>
                    <a:pt x="69" y="25"/>
                  </a:cubicBezTo>
                  <a:cubicBezTo>
                    <a:pt x="61" y="28"/>
                    <a:pt x="61" y="28"/>
                    <a:pt x="61" y="28"/>
                  </a:cubicBezTo>
                  <a:cubicBezTo>
                    <a:pt x="47" y="22"/>
                    <a:pt x="39" y="19"/>
                    <a:pt x="37" y="19"/>
                  </a:cubicBezTo>
                  <a:cubicBezTo>
                    <a:pt x="35" y="19"/>
                    <a:pt x="35" y="19"/>
                    <a:pt x="35" y="19"/>
                  </a:cubicBezTo>
                  <a:cubicBezTo>
                    <a:pt x="20" y="34"/>
                    <a:pt x="20" y="34"/>
                    <a:pt x="20" y="34"/>
                  </a:cubicBezTo>
                  <a:cubicBezTo>
                    <a:pt x="18" y="36"/>
                    <a:pt x="17" y="37"/>
                    <a:pt x="28" y="61"/>
                  </a:cubicBezTo>
                  <a:cubicBezTo>
                    <a:pt x="25" y="68"/>
                    <a:pt x="25" y="68"/>
                    <a:pt x="25" y="68"/>
                  </a:cubicBezTo>
                  <a:cubicBezTo>
                    <a:pt x="0" y="78"/>
                    <a:pt x="0" y="79"/>
                    <a:pt x="0" y="82"/>
                  </a:cubicBezTo>
                  <a:cubicBezTo>
                    <a:pt x="0" y="101"/>
                    <a:pt x="0" y="101"/>
                    <a:pt x="0" y="101"/>
                  </a:cubicBezTo>
                  <a:cubicBezTo>
                    <a:pt x="0" y="104"/>
                    <a:pt x="0" y="105"/>
                    <a:pt x="25" y="114"/>
                  </a:cubicBezTo>
                  <a:cubicBezTo>
                    <a:pt x="28" y="121"/>
                    <a:pt x="28" y="121"/>
                    <a:pt x="28" y="121"/>
                  </a:cubicBezTo>
                  <a:cubicBezTo>
                    <a:pt x="18" y="145"/>
                    <a:pt x="18" y="146"/>
                    <a:pt x="20" y="148"/>
                  </a:cubicBezTo>
                  <a:cubicBezTo>
                    <a:pt x="34" y="162"/>
                    <a:pt x="34" y="162"/>
                    <a:pt x="34" y="162"/>
                  </a:cubicBezTo>
                  <a:cubicBezTo>
                    <a:pt x="35" y="163"/>
                    <a:pt x="35" y="163"/>
                    <a:pt x="35" y="163"/>
                  </a:cubicBezTo>
                  <a:cubicBezTo>
                    <a:pt x="37" y="163"/>
                    <a:pt x="37" y="163"/>
                    <a:pt x="37" y="163"/>
                  </a:cubicBezTo>
                  <a:cubicBezTo>
                    <a:pt x="38" y="163"/>
                    <a:pt x="40" y="163"/>
                    <a:pt x="61" y="153"/>
                  </a:cubicBezTo>
                  <a:cubicBezTo>
                    <a:pt x="69" y="156"/>
                    <a:pt x="69" y="156"/>
                    <a:pt x="69" y="156"/>
                  </a:cubicBezTo>
                  <a:cubicBezTo>
                    <a:pt x="79" y="181"/>
                    <a:pt x="80" y="181"/>
                    <a:pt x="83" y="181"/>
                  </a:cubicBezTo>
                  <a:cubicBezTo>
                    <a:pt x="102" y="181"/>
                    <a:pt x="102" y="181"/>
                    <a:pt x="102" y="181"/>
                  </a:cubicBezTo>
                  <a:cubicBezTo>
                    <a:pt x="105" y="181"/>
                    <a:pt x="106" y="181"/>
                    <a:pt x="115" y="156"/>
                  </a:cubicBezTo>
                  <a:cubicBezTo>
                    <a:pt x="123" y="153"/>
                    <a:pt x="123" y="153"/>
                    <a:pt x="123" y="153"/>
                  </a:cubicBezTo>
                  <a:cubicBezTo>
                    <a:pt x="137" y="159"/>
                    <a:pt x="145" y="162"/>
                    <a:pt x="148" y="162"/>
                  </a:cubicBezTo>
                  <a:cubicBezTo>
                    <a:pt x="150" y="162"/>
                    <a:pt x="150" y="162"/>
                    <a:pt x="150" y="162"/>
                  </a:cubicBezTo>
                  <a:cubicBezTo>
                    <a:pt x="164" y="148"/>
                    <a:pt x="164" y="148"/>
                    <a:pt x="164" y="148"/>
                  </a:cubicBezTo>
                  <a:cubicBezTo>
                    <a:pt x="167" y="145"/>
                    <a:pt x="167" y="145"/>
                    <a:pt x="156" y="121"/>
                  </a:cubicBezTo>
                  <a:cubicBezTo>
                    <a:pt x="159" y="113"/>
                    <a:pt x="159" y="113"/>
                    <a:pt x="159" y="113"/>
                  </a:cubicBezTo>
                  <a:cubicBezTo>
                    <a:pt x="184" y="104"/>
                    <a:pt x="184" y="103"/>
                    <a:pt x="184" y="100"/>
                  </a:cubicBezTo>
                  <a:cubicBezTo>
                    <a:pt x="184" y="81"/>
                    <a:pt x="184" y="81"/>
                    <a:pt x="184" y="81"/>
                  </a:cubicBezTo>
                  <a:cubicBezTo>
                    <a:pt x="184" y="78"/>
                    <a:pt x="184" y="77"/>
                    <a:pt x="159" y="68"/>
                  </a:cubicBezTo>
                  <a:close/>
                  <a:moveTo>
                    <a:pt x="92" y="122"/>
                  </a:moveTo>
                  <a:cubicBezTo>
                    <a:pt x="74" y="122"/>
                    <a:pt x="60" y="108"/>
                    <a:pt x="60" y="91"/>
                  </a:cubicBezTo>
                  <a:cubicBezTo>
                    <a:pt x="60" y="73"/>
                    <a:pt x="74" y="59"/>
                    <a:pt x="92" y="59"/>
                  </a:cubicBezTo>
                  <a:cubicBezTo>
                    <a:pt x="110" y="59"/>
                    <a:pt x="124" y="73"/>
                    <a:pt x="124" y="91"/>
                  </a:cubicBezTo>
                  <a:cubicBezTo>
                    <a:pt x="124" y="108"/>
                    <a:pt x="110" y="122"/>
                    <a:pt x="92" y="122"/>
                  </a:cubicBezTo>
                  <a:close/>
                  <a:moveTo>
                    <a:pt x="92" y="122"/>
                  </a:moveTo>
                  <a:cubicBezTo>
                    <a:pt x="92" y="122"/>
                    <a:pt x="92" y="122"/>
                    <a:pt x="92" y="122"/>
                  </a:cubicBezTo>
                </a:path>
              </a:pathLst>
            </a:custGeom>
            <a:solidFill>
              <a:srgbClr val="F6883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8" name="Google Shape;4398;p66"/>
            <p:cNvSpPr/>
            <p:nvPr/>
          </p:nvSpPr>
          <p:spPr>
            <a:xfrm>
              <a:off x="5062538" y="2405063"/>
              <a:ext cx="520700" cy="508000"/>
            </a:xfrm>
            <a:custGeom>
              <a:avLst/>
              <a:gdLst/>
              <a:ahLst/>
              <a:cxnLst/>
              <a:rect l="l" t="t" r="r" b="b"/>
              <a:pathLst>
                <a:path w="177" h="173" extrusionOk="0">
                  <a:moveTo>
                    <a:pt x="153" y="64"/>
                  </a:moveTo>
                  <a:cubicBezTo>
                    <a:pt x="150" y="57"/>
                    <a:pt x="150" y="57"/>
                    <a:pt x="150" y="57"/>
                  </a:cubicBezTo>
                  <a:cubicBezTo>
                    <a:pt x="160" y="34"/>
                    <a:pt x="159" y="33"/>
                    <a:pt x="157" y="31"/>
                  </a:cubicBezTo>
                  <a:cubicBezTo>
                    <a:pt x="144" y="18"/>
                    <a:pt x="144" y="18"/>
                    <a:pt x="144" y="18"/>
                  </a:cubicBezTo>
                  <a:cubicBezTo>
                    <a:pt x="143" y="17"/>
                    <a:pt x="143" y="17"/>
                    <a:pt x="143" y="17"/>
                  </a:cubicBezTo>
                  <a:cubicBezTo>
                    <a:pt x="141" y="17"/>
                    <a:pt x="141" y="17"/>
                    <a:pt x="141" y="17"/>
                  </a:cubicBezTo>
                  <a:cubicBezTo>
                    <a:pt x="141" y="17"/>
                    <a:pt x="138" y="17"/>
                    <a:pt x="118" y="26"/>
                  </a:cubicBezTo>
                  <a:cubicBezTo>
                    <a:pt x="111" y="23"/>
                    <a:pt x="111" y="23"/>
                    <a:pt x="111" y="23"/>
                  </a:cubicBezTo>
                  <a:cubicBezTo>
                    <a:pt x="101" y="0"/>
                    <a:pt x="100" y="0"/>
                    <a:pt x="97" y="0"/>
                  </a:cubicBezTo>
                  <a:cubicBezTo>
                    <a:pt x="79" y="0"/>
                    <a:pt x="79" y="0"/>
                    <a:pt x="79" y="0"/>
                  </a:cubicBezTo>
                  <a:cubicBezTo>
                    <a:pt x="76" y="0"/>
                    <a:pt x="75" y="0"/>
                    <a:pt x="66" y="23"/>
                  </a:cubicBezTo>
                  <a:cubicBezTo>
                    <a:pt x="59" y="26"/>
                    <a:pt x="59" y="26"/>
                    <a:pt x="59" y="26"/>
                  </a:cubicBezTo>
                  <a:cubicBezTo>
                    <a:pt x="45" y="21"/>
                    <a:pt x="37" y="18"/>
                    <a:pt x="35" y="18"/>
                  </a:cubicBezTo>
                  <a:cubicBezTo>
                    <a:pt x="33" y="18"/>
                    <a:pt x="33" y="18"/>
                    <a:pt x="33" y="18"/>
                  </a:cubicBezTo>
                  <a:cubicBezTo>
                    <a:pt x="19" y="32"/>
                    <a:pt x="19" y="32"/>
                    <a:pt x="19" y="32"/>
                  </a:cubicBezTo>
                  <a:cubicBezTo>
                    <a:pt x="17" y="34"/>
                    <a:pt x="16" y="34"/>
                    <a:pt x="27" y="57"/>
                  </a:cubicBezTo>
                  <a:cubicBezTo>
                    <a:pt x="24" y="65"/>
                    <a:pt x="24" y="65"/>
                    <a:pt x="24" y="65"/>
                  </a:cubicBezTo>
                  <a:cubicBezTo>
                    <a:pt x="0" y="74"/>
                    <a:pt x="0" y="75"/>
                    <a:pt x="0" y="78"/>
                  </a:cubicBezTo>
                  <a:cubicBezTo>
                    <a:pt x="0" y="96"/>
                    <a:pt x="0" y="96"/>
                    <a:pt x="0" y="96"/>
                  </a:cubicBezTo>
                  <a:cubicBezTo>
                    <a:pt x="0" y="99"/>
                    <a:pt x="0" y="100"/>
                    <a:pt x="24" y="109"/>
                  </a:cubicBezTo>
                  <a:cubicBezTo>
                    <a:pt x="27" y="116"/>
                    <a:pt x="27" y="116"/>
                    <a:pt x="27" y="116"/>
                  </a:cubicBezTo>
                  <a:cubicBezTo>
                    <a:pt x="17" y="139"/>
                    <a:pt x="17" y="140"/>
                    <a:pt x="19" y="142"/>
                  </a:cubicBezTo>
                  <a:cubicBezTo>
                    <a:pt x="33" y="155"/>
                    <a:pt x="33" y="155"/>
                    <a:pt x="33" y="155"/>
                  </a:cubicBezTo>
                  <a:cubicBezTo>
                    <a:pt x="34" y="156"/>
                    <a:pt x="34" y="156"/>
                    <a:pt x="34" y="156"/>
                  </a:cubicBezTo>
                  <a:cubicBezTo>
                    <a:pt x="35" y="156"/>
                    <a:pt x="35" y="156"/>
                    <a:pt x="35" y="156"/>
                  </a:cubicBezTo>
                  <a:cubicBezTo>
                    <a:pt x="36" y="156"/>
                    <a:pt x="39" y="156"/>
                    <a:pt x="59" y="147"/>
                  </a:cubicBezTo>
                  <a:cubicBezTo>
                    <a:pt x="66" y="150"/>
                    <a:pt x="66" y="150"/>
                    <a:pt x="66" y="150"/>
                  </a:cubicBezTo>
                  <a:cubicBezTo>
                    <a:pt x="76" y="173"/>
                    <a:pt x="77" y="173"/>
                    <a:pt x="79" y="173"/>
                  </a:cubicBezTo>
                  <a:cubicBezTo>
                    <a:pt x="98" y="173"/>
                    <a:pt x="98" y="173"/>
                    <a:pt x="98" y="173"/>
                  </a:cubicBezTo>
                  <a:cubicBezTo>
                    <a:pt x="101" y="173"/>
                    <a:pt x="102" y="173"/>
                    <a:pt x="111" y="150"/>
                  </a:cubicBezTo>
                  <a:cubicBezTo>
                    <a:pt x="118" y="147"/>
                    <a:pt x="118" y="147"/>
                    <a:pt x="118" y="147"/>
                  </a:cubicBezTo>
                  <a:cubicBezTo>
                    <a:pt x="132" y="152"/>
                    <a:pt x="140" y="155"/>
                    <a:pt x="142" y="155"/>
                  </a:cubicBezTo>
                  <a:cubicBezTo>
                    <a:pt x="144" y="155"/>
                    <a:pt x="144" y="155"/>
                    <a:pt x="144" y="155"/>
                  </a:cubicBezTo>
                  <a:cubicBezTo>
                    <a:pt x="158" y="141"/>
                    <a:pt x="158" y="141"/>
                    <a:pt x="158" y="141"/>
                  </a:cubicBezTo>
                  <a:cubicBezTo>
                    <a:pt x="160" y="139"/>
                    <a:pt x="161" y="138"/>
                    <a:pt x="150" y="116"/>
                  </a:cubicBezTo>
                  <a:cubicBezTo>
                    <a:pt x="153" y="108"/>
                    <a:pt x="153" y="108"/>
                    <a:pt x="153" y="108"/>
                  </a:cubicBezTo>
                  <a:cubicBezTo>
                    <a:pt x="177" y="99"/>
                    <a:pt x="177" y="98"/>
                    <a:pt x="177" y="95"/>
                  </a:cubicBezTo>
                  <a:cubicBezTo>
                    <a:pt x="177" y="77"/>
                    <a:pt x="177" y="77"/>
                    <a:pt x="177" y="77"/>
                  </a:cubicBezTo>
                  <a:cubicBezTo>
                    <a:pt x="177" y="74"/>
                    <a:pt x="177" y="73"/>
                    <a:pt x="153" y="64"/>
                  </a:cubicBezTo>
                  <a:close/>
                  <a:moveTo>
                    <a:pt x="88" y="117"/>
                  </a:moveTo>
                  <a:cubicBezTo>
                    <a:pt x="71" y="117"/>
                    <a:pt x="57" y="103"/>
                    <a:pt x="57" y="86"/>
                  </a:cubicBezTo>
                  <a:cubicBezTo>
                    <a:pt x="57" y="70"/>
                    <a:pt x="71" y="56"/>
                    <a:pt x="88" y="56"/>
                  </a:cubicBezTo>
                  <a:cubicBezTo>
                    <a:pt x="105" y="56"/>
                    <a:pt x="119" y="70"/>
                    <a:pt x="119" y="86"/>
                  </a:cubicBezTo>
                  <a:cubicBezTo>
                    <a:pt x="119" y="103"/>
                    <a:pt x="105" y="117"/>
                    <a:pt x="88" y="117"/>
                  </a:cubicBezTo>
                  <a:close/>
                  <a:moveTo>
                    <a:pt x="88" y="117"/>
                  </a:moveTo>
                  <a:cubicBezTo>
                    <a:pt x="88" y="117"/>
                    <a:pt x="88" y="117"/>
                    <a:pt x="88" y="117"/>
                  </a:cubicBezTo>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399" name="Google Shape;4399;p66"/>
            <p:cNvSpPr/>
            <p:nvPr/>
          </p:nvSpPr>
          <p:spPr>
            <a:xfrm>
              <a:off x="5927725" y="4513263"/>
              <a:ext cx="730250" cy="711200"/>
            </a:xfrm>
            <a:custGeom>
              <a:avLst/>
              <a:gdLst/>
              <a:ahLst/>
              <a:cxnLst/>
              <a:rect l="l" t="t" r="r" b="b"/>
              <a:pathLst>
                <a:path w="248" h="242" extrusionOk="0">
                  <a:moveTo>
                    <a:pt x="214" y="90"/>
                  </a:moveTo>
                  <a:cubicBezTo>
                    <a:pt x="209" y="80"/>
                    <a:pt x="209" y="80"/>
                    <a:pt x="209" y="80"/>
                  </a:cubicBezTo>
                  <a:cubicBezTo>
                    <a:pt x="224" y="47"/>
                    <a:pt x="223" y="46"/>
                    <a:pt x="220" y="44"/>
                  </a:cubicBezTo>
                  <a:cubicBezTo>
                    <a:pt x="202" y="26"/>
                    <a:pt x="202" y="26"/>
                    <a:pt x="202" y="26"/>
                  </a:cubicBezTo>
                  <a:cubicBezTo>
                    <a:pt x="200" y="24"/>
                    <a:pt x="200" y="24"/>
                    <a:pt x="200" y="24"/>
                  </a:cubicBezTo>
                  <a:cubicBezTo>
                    <a:pt x="198" y="24"/>
                    <a:pt x="198" y="24"/>
                    <a:pt x="198" y="24"/>
                  </a:cubicBezTo>
                  <a:cubicBezTo>
                    <a:pt x="197" y="24"/>
                    <a:pt x="193" y="24"/>
                    <a:pt x="165" y="37"/>
                  </a:cubicBezTo>
                  <a:cubicBezTo>
                    <a:pt x="155" y="33"/>
                    <a:pt x="155" y="33"/>
                    <a:pt x="155" y="33"/>
                  </a:cubicBezTo>
                  <a:cubicBezTo>
                    <a:pt x="142" y="0"/>
                    <a:pt x="140" y="0"/>
                    <a:pt x="136" y="0"/>
                  </a:cubicBezTo>
                  <a:cubicBezTo>
                    <a:pt x="110" y="0"/>
                    <a:pt x="110" y="0"/>
                    <a:pt x="110" y="0"/>
                  </a:cubicBezTo>
                  <a:cubicBezTo>
                    <a:pt x="106" y="0"/>
                    <a:pt x="105" y="0"/>
                    <a:pt x="92" y="33"/>
                  </a:cubicBezTo>
                  <a:cubicBezTo>
                    <a:pt x="82" y="37"/>
                    <a:pt x="82" y="37"/>
                    <a:pt x="82" y="37"/>
                  </a:cubicBezTo>
                  <a:cubicBezTo>
                    <a:pt x="63" y="29"/>
                    <a:pt x="52" y="25"/>
                    <a:pt x="49" y="25"/>
                  </a:cubicBezTo>
                  <a:cubicBezTo>
                    <a:pt x="47" y="25"/>
                    <a:pt x="47" y="25"/>
                    <a:pt x="47" y="25"/>
                  </a:cubicBezTo>
                  <a:cubicBezTo>
                    <a:pt x="27" y="44"/>
                    <a:pt x="27" y="44"/>
                    <a:pt x="27" y="44"/>
                  </a:cubicBezTo>
                  <a:cubicBezTo>
                    <a:pt x="24" y="47"/>
                    <a:pt x="23" y="48"/>
                    <a:pt x="38" y="80"/>
                  </a:cubicBezTo>
                  <a:cubicBezTo>
                    <a:pt x="34" y="90"/>
                    <a:pt x="34" y="90"/>
                    <a:pt x="34" y="90"/>
                  </a:cubicBezTo>
                  <a:cubicBezTo>
                    <a:pt x="0" y="103"/>
                    <a:pt x="0" y="105"/>
                    <a:pt x="0" y="109"/>
                  </a:cubicBezTo>
                  <a:cubicBezTo>
                    <a:pt x="0" y="134"/>
                    <a:pt x="0" y="134"/>
                    <a:pt x="0" y="134"/>
                  </a:cubicBezTo>
                  <a:cubicBezTo>
                    <a:pt x="0" y="138"/>
                    <a:pt x="0" y="139"/>
                    <a:pt x="34" y="152"/>
                  </a:cubicBezTo>
                  <a:cubicBezTo>
                    <a:pt x="38" y="162"/>
                    <a:pt x="38" y="162"/>
                    <a:pt x="38" y="162"/>
                  </a:cubicBezTo>
                  <a:cubicBezTo>
                    <a:pt x="24" y="194"/>
                    <a:pt x="25" y="195"/>
                    <a:pt x="28" y="198"/>
                  </a:cubicBezTo>
                  <a:cubicBezTo>
                    <a:pt x="46" y="216"/>
                    <a:pt x="46" y="216"/>
                    <a:pt x="46" y="216"/>
                  </a:cubicBezTo>
                  <a:cubicBezTo>
                    <a:pt x="48" y="218"/>
                    <a:pt x="48" y="218"/>
                    <a:pt x="48" y="218"/>
                  </a:cubicBezTo>
                  <a:cubicBezTo>
                    <a:pt x="50" y="218"/>
                    <a:pt x="50" y="218"/>
                    <a:pt x="50" y="218"/>
                  </a:cubicBezTo>
                  <a:cubicBezTo>
                    <a:pt x="51" y="218"/>
                    <a:pt x="54" y="218"/>
                    <a:pt x="82" y="205"/>
                  </a:cubicBezTo>
                  <a:cubicBezTo>
                    <a:pt x="93" y="209"/>
                    <a:pt x="93" y="209"/>
                    <a:pt x="93" y="209"/>
                  </a:cubicBezTo>
                  <a:cubicBezTo>
                    <a:pt x="106" y="242"/>
                    <a:pt x="107" y="242"/>
                    <a:pt x="111" y="242"/>
                  </a:cubicBezTo>
                  <a:cubicBezTo>
                    <a:pt x="137" y="242"/>
                    <a:pt x="137" y="242"/>
                    <a:pt x="137" y="242"/>
                  </a:cubicBezTo>
                  <a:cubicBezTo>
                    <a:pt x="141" y="242"/>
                    <a:pt x="143" y="242"/>
                    <a:pt x="155" y="209"/>
                  </a:cubicBezTo>
                  <a:cubicBezTo>
                    <a:pt x="165" y="205"/>
                    <a:pt x="165" y="205"/>
                    <a:pt x="165" y="205"/>
                  </a:cubicBezTo>
                  <a:cubicBezTo>
                    <a:pt x="184" y="213"/>
                    <a:pt x="195" y="217"/>
                    <a:pt x="198" y="217"/>
                  </a:cubicBezTo>
                  <a:cubicBezTo>
                    <a:pt x="201" y="217"/>
                    <a:pt x="201" y="217"/>
                    <a:pt x="201" y="217"/>
                  </a:cubicBezTo>
                  <a:cubicBezTo>
                    <a:pt x="221" y="197"/>
                    <a:pt x="221" y="197"/>
                    <a:pt x="221" y="197"/>
                  </a:cubicBezTo>
                  <a:cubicBezTo>
                    <a:pt x="224" y="194"/>
                    <a:pt x="225" y="193"/>
                    <a:pt x="210" y="161"/>
                  </a:cubicBezTo>
                  <a:cubicBezTo>
                    <a:pt x="214" y="151"/>
                    <a:pt x="214" y="151"/>
                    <a:pt x="214" y="151"/>
                  </a:cubicBezTo>
                  <a:cubicBezTo>
                    <a:pt x="248" y="138"/>
                    <a:pt x="248" y="137"/>
                    <a:pt x="248" y="133"/>
                  </a:cubicBezTo>
                  <a:cubicBezTo>
                    <a:pt x="248" y="107"/>
                    <a:pt x="248" y="107"/>
                    <a:pt x="248" y="107"/>
                  </a:cubicBezTo>
                  <a:cubicBezTo>
                    <a:pt x="248" y="103"/>
                    <a:pt x="248" y="102"/>
                    <a:pt x="214" y="90"/>
                  </a:cubicBezTo>
                  <a:close/>
                  <a:moveTo>
                    <a:pt x="124" y="163"/>
                  </a:moveTo>
                  <a:cubicBezTo>
                    <a:pt x="100" y="163"/>
                    <a:pt x="81" y="144"/>
                    <a:pt x="81" y="121"/>
                  </a:cubicBezTo>
                  <a:cubicBezTo>
                    <a:pt x="81" y="97"/>
                    <a:pt x="100" y="78"/>
                    <a:pt x="124" y="78"/>
                  </a:cubicBezTo>
                  <a:cubicBezTo>
                    <a:pt x="148" y="78"/>
                    <a:pt x="167" y="97"/>
                    <a:pt x="167" y="121"/>
                  </a:cubicBezTo>
                  <a:cubicBezTo>
                    <a:pt x="167" y="144"/>
                    <a:pt x="148" y="163"/>
                    <a:pt x="124" y="163"/>
                  </a:cubicBezTo>
                  <a:close/>
                  <a:moveTo>
                    <a:pt x="124" y="163"/>
                  </a:moveTo>
                  <a:cubicBezTo>
                    <a:pt x="124" y="163"/>
                    <a:pt x="124" y="163"/>
                    <a:pt x="124" y="163"/>
                  </a:cubicBezTo>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0" name="Google Shape;4400;p66"/>
            <p:cNvSpPr/>
            <p:nvPr/>
          </p:nvSpPr>
          <p:spPr>
            <a:xfrm>
              <a:off x="5457825" y="4892675"/>
              <a:ext cx="352425" cy="347663"/>
            </a:xfrm>
            <a:custGeom>
              <a:avLst/>
              <a:gdLst/>
              <a:ahLst/>
              <a:cxnLst/>
              <a:rect l="l" t="t" r="r" b="b"/>
              <a:pathLst>
                <a:path w="120" h="118" extrusionOk="0">
                  <a:moveTo>
                    <a:pt x="104" y="44"/>
                  </a:moveTo>
                  <a:cubicBezTo>
                    <a:pt x="102" y="39"/>
                    <a:pt x="102" y="39"/>
                    <a:pt x="102" y="39"/>
                  </a:cubicBezTo>
                  <a:cubicBezTo>
                    <a:pt x="109" y="23"/>
                    <a:pt x="108" y="23"/>
                    <a:pt x="107" y="21"/>
                  </a:cubicBezTo>
                  <a:cubicBezTo>
                    <a:pt x="98" y="13"/>
                    <a:pt x="98" y="13"/>
                    <a:pt x="98" y="13"/>
                  </a:cubicBezTo>
                  <a:cubicBezTo>
                    <a:pt x="97" y="12"/>
                    <a:pt x="97" y="12"/>
                    <a:pt x="97" y="12"/>
                  </a:cubicBezTo>
                  <a:cubicBezTo>
                    <a:pt x="96" y="12"/>
                    <a:pt x="96" y="12"/>
                    <a:pt x="96" y="12"/>
                  </a:cubicBezTo>
                  <a:cubicBezTo>
                    <a:pt x="95" y="12"/>
                    <a:pt x="94" y="12"/>
                    <a:pt x="80" y="18"/>
                  </a:cubicBezTo>
                  <a:cubicBezTo>
                    <a:pt x="75" y="16"/>
                    <a:pt x="75" y="16"/>
                    <a:pt x="75" y="16"/>
                  </a:cubicBezTo>
                  <a:cubicBezTo>
                    <a:pt x="69" y="0"/>
                    <a:pt x="68" y="0"/>
                    <a:pt x="66" y="0"/>
                  </a:cubicBezTo>
                  <a:cubicBezTo>
                    <a:pt x="53" y="0"/>
                    <a:pt x="53" y="0"/>
                    <a:pt x="53" y="0"/>
                  </a:cubicBezTo>
                  <a:cubicBezTo>
                    <a:pt x="52" y="0"/>
                    <a:pt x="51" y="0"/>
                    <a:pt x="45" y="16"/>
                  </a:cubicBezTo>
                  <a:cubicBezTo>
                    <a:pt x="40" y="18"/>
                    <a:pt x="40" y="18"/>
                    <a:pt x="40" y="18"/>
                  </a:cubicBezTo>
                  <a:cubicBezTo>
                    <a:pt x="31" y="14"/>
                    <a:pt x="25" y="12"/>
                    <a:pt x="24" y="12"/>
                  </a:cubicBezTo>
                  <a:cubicBezTo>
                    <a:pt x="23" y="12"/>
                    <a:pt x="23" y="12"/>
                    <a:pt x="23" y="12"/>
                  </a:cubicBezTo>
                  <a:cubicBezTo>
                    <a:pt x="13" y="22"/>
                    <a:pt x="13" y="22"/>
                    <a:pt x="13" y="22"/>
                  </a:cubicBezTo>
                  <a:cubicBezTo>
                    <a:pt x="12" y="23"/>
                    <a:pt x="11" y="24"/>
                    <a:pt x="18" y="39"/>
                  </a:cubicBezTo>
                  <a:cubicBezTo>
                    <a:pt x="16" y="44"/>
                    <a:pt x="16" y="44"/>
                    <a:pt x="16" y="44"/>
                  </a:cubicBezTo>
                  <a:cubicBezTo>
                    <a:pt x="0" y="50"/>
                    <a:pt x="0" y="51"/>
                    <a:pt x="0" y="53"/>
                  </a:cubicBezTo>
                  <a:cubicBezTo>
                    <a:pt x="0" y="65"/>
                    <a:pt x="0" y="65"/>
                    <a:pt x="0" y="65"/>
                  </a:cubicBezTo>
                  <a:cubicBezTo>
                    <a:pt x="0" y="67"/>
                    <a:pt x="0" y="68"/>
                    <a:pt x="16" y="74"/>
                  </a:cubicBezTo>
                  <a:cubicBezTo>
                    <a:pt x="18" y="79"/>
                    <a:pt x="18" y="79"/>
                    <a:pt x="18" y="79"/>
                  </a:cubicBezTo>
                  <a:cubicBezTo>
                    <a:pt x="11" y="94"/>
                    <a:pt x="12" y="95"/>
                    <a:pt x="13" y="96"/>
                  </a:cubicBezTo>
                  <a:cubicBezTo>
                    <a:pt x="22" y="105"/>
                    <a:pt x="22" y="105"/>
                    <a:pt x="22" y="105"/>
                  </a:cubicBezTo>
                  <a:cubicBezTo>
                    <a:pt x="23" y="106"/>
                    <a:pt x="23" y="106"/>
                    <a:pt x="23" y="106"/>
                  </a:cubicBezTo>
                  <a:cubicBezTo>
                    <a:pt x="24" y="106"/>
                    <a:pt x="24" y="106"/>
                    <a:pt x="24" y="106"/>
                  </a:cubicBezTo>
                  <a:cubicBezTo>
                    <a:pt x="25" y="106"/>
                    <a:pt x="26" y="106"/>
                    <a:pt x="40" y="100"/>
                  </a:cubicBezTo>
                  <a:cubicBezTo>
                    <a:pt x="45" y="102"/>
                    <a:pt x="45" y="102"/>
                    <a:pt x="45" y="102"/>
                  </a:cubicBezTo>
                  <a:cubicBezTo>
                    <a:pt x="51" y="118"/>
                    <a:pt x="52" y="118"/>
                    <a:pt x="54" y="118"/>
                  </a:cubicBezTo>
                  <a:cubicBezTo>
                    <a:pt x="67" y="118"/>
                    <a:pt x="67" y="118"/>
                    <a:pt x="67" y="118"/>
                  </a:cubicBezTo>
                  <a:cubicBezTo>
                    <a:pt x="69" y="118"/>
                    <a:pt x="69" y="118"/>
                    <a:pt x="75" y="102"/>
                  </a:cubicBezTo>
                  <a:cubicBezTo>
                    <a:pt x="80" y="99"/>
                    <a:pt x="80" y="99"/>
                    <a:pt x="80" y="99"/>
                  </a:cubicBezTo>
                  <a:cubicBezTo>
                    <a:pt x="89" y="103"/>
                    <a:pt x="95" y="105"/>
                    <a:pt x="96" y="105"/>
                  </a:cubicBezTo>
                  <a:cubicBezTo>
                    <a:pt x="97" y="105"/>
                    <a:pt x="97" y="105"/>
                    <a:pt x="97" y="105"/>
                  </a:cubicBezTo>
                  <a:cubicBezTo>
                    <a:pt x="107" y="96"/>
                    <a:pt x="107" y="96"/>
                    <a:pt x="107" y="96"/>
                  </a:cubicBezTo>
                  <a:cubicBezTo>
                    <a:pt x="108" y="94"/>
                    <a:pt x="109" y="94"/>
                    <a:pt x="102" y="78"/>
                  </a:cubicBezTo>
                  <a:cubicBezTo>
                    <a:pt x="104" y="74"/>
                    <a:pt x="104" y="74"/>
                    <a:pt x="104" y="74"/>
                  </a:cubicBezTo>
                  <a:cubicBezTo>
                    <a:pt x="120" y="67"/>
                    <a:pt x="120" y="67"/>
                    <a:pt x="120" y="65"/>
                  </a:cubicBezTo>
                  <a:cubicBezTo>
                    <a:pt x="120" y="52"/>
                    <a:pt x="120" y="52"/>
                    <a:pt x="120" y="52"/>
                  </a:cubicBezTo>
                  <a:cubicBezTo>
                    <a:pt x="120" y="50"/>
                    <a:pt x="120" y="50"/>
                    <a:pt x="104" y="44"/>
                  </a:cubicBezTo>
                  <a:close/>
                  <a:moveTo>
                    <a:pt x="60" y="79"/>
                  </a:moveTo>
                  <a:cubicBezTo>
                    <a:pt x="48" y="79"/>
                    <a:pt x="39" y="70"/>
                    <a:pt x="39" y="59"/>
                  </a:cubicBezTo>
                  <a:cubicBezTo>
                    <a:pt x="39" y="47"/>
                    <a:pt x="48" y="38"/>
                    <a:pt x="60" y="38"/>
                  </a:cubicBezTo>
                  <a:cubicBezTo>
                    <a:pt x="72" y="38"/>
                    <a:pt x="81" y="47"/>
                    <a:pt x="81" y="59"/>
                  </a:cubicBezTo>
                  <a:cubicBezTo>
                    <a:pt x="81" y="70"/>
                    <a:pt x="72" y="79"/>
                    <a:pt x="60" y="79"/>
                  </a:cubicBezTo>
                  <a:close/>
                  <a:moveTo>
                    <a:pt x="60" y="79"/>
                  </a:moveTo>
                  <a:cubicBezTo>
                    <a:pt x="60" y="79"/>
                    <a:pt x="60" y="79"/>
                    <a:pt x="60" y="79"/>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1" name="Google Shape;4401;p66"/>
            <p:cNvSpPr/>
            <p:nvPr/>
          </p:nvSpPr>
          <p:spPr>
            <a:xfrm>
              <a:off x="5665788" y="2109788"/>
              <a:ext cx="155575" cy="150813"/>
            </a:xfrm>
            <a:custGeom>
              <a:avLst/>
              <a:gdLst/>
              <a:ahLst/>
              <a:cxnLst/>
              <a:rect l="l" t="t" r="r" b="b"/>
              <a:pathLst>
                <a:path w="53" h="51" extrusionOk="0">
                  <a:moveTo>
                    <a:pt x="46" y="19"/>
                  </a:moveTo>
                  <a:cubicBezTo>
                    <a:pt x="45" y="17"/>
                    <a:pt x="45" y="17"/>
                    <a:pt x="45" y="17"/>
                  </a:cubicBezTo>
                  <a:cubicBezTo>
                    <a:pt x="48" y="10"/>
                    <a:pt x="47" y="10"/>
                    <a:pt x="47" y="9"/>
                  </a:cubicBezTo>
                  <a:cubicBezTo>
                    <a:pt x="43" y="5"/>
                    <a:pt x="43" y="5"/>
                    <a:pt x="43" y="5"/>
                  </a:cubicBezTo>
                  <a:cubicBezTo>
                    <a:pt x="43" y="5"/>
                    <a:pt x="43" y="5"/>
                    <a:pt x="43" y="5"/>
                  </a:cubicBezTo>
                  <a:cubicBezTo>
                    <a:pt x="42" y="5"/>
                    <a:pt x="42" y="5"/>
                    <a:pt x="42" y="5"/>
                  </a:cubicBezTo>
                  <a:cubicBezTo>
                    <a:pt x="42" y="5"/>
                    <a:pt x="41" y="5"/>
                    <a:pt x="35" y="8"/>
                  </a:cubicBezTo>
                  <a:cubicBezTo>
                    <a:pt x="33" y="7"/>
                    <a:pt x="33" y="7"/>
                    <a:pt x="33" y="7"/>
                  </a:cubicBezTo>
                  <a:cubicBezTo>
                    <a:pt x="30" y="0"/>
                    <a:pt x="30" y="0"/>
                    <a:pt x="29" y="0"/>
                  </a:cubicBezTo>
                  <a:cubicBezTo>
                    <a:pt x="24" y="0"/>
                    <a:pt x="24" y="0"/>
                    <a:pt x="24" y="0"/>
                  </a:cubicBezTo>
                  <a:cubicBezTo>
                    <a:pt x="23" y="0"/>
                    <a:pt x="23" y="0"/>
                    <a:pt x="20" y="7"/>
                  </a:cubicBezTo>
                  <a:cubicBezTo>
                    <a:pt x="18" y="8"/>
                    <a:pt x="18" y="8"/>
                    <a:pt x="18" y="8"/>
                  </a:cubicBezTo>
                  <a:cubicBezTo>
                    <a:pt x="14" y="6"/>
                    <a:pt x="11" y="5"/>
                    <a:pt x="11" y="5"/>
                  </a:cubicBezTo>
                  <a:cubicBezTo>
                    <a:pt x="10" y="5"/>
                    <a:pt x="10" y="5"/>
                    <a:pt x="10" y="5"/>
                  </a:cubicBezTo>
                  <a:cubicBezTo>
                    <a:pt x="6" y="9"/>
                    <a:pt x="6" y="9"/>
                    <a:pt x="6" y="9"/>
                  </a:cubicBezTo>
                  <a:cubicBezTo>
                    <a:pt x="5" y="10"/>
                    <a:pt x="5" y="10"/>
                    <a:pt x="8" y="17"/>
                  </a:cubicBezTo>
                  <a:cubicBezTo>
                    <a:pt x="8" y="19"/>
                    <a:pt x="8" y="19"/>
                    <a:pt x="8" y="19"/>
                  </a:cubicBezTo>
                  <a:cubicBezTo>
                    <a:pt x="0" y="22"/>
                    <a:pt x="0" y="22"/>
                    <a:pt x="0" y="23"/>
                  </a:cubicBezTo>
                  <a:cubicBezTo>
                    <a:pt x="0" y="28"/>
                    <a:pt x="0" y="28"/>
                    <a:pt x="0" y="28"/>
                  </a:cubicBezTo>
                  <a:cubicBezTo>
                    <a:pt x="0" y="29"/>
                    <a:pt x="0" y="29"/>
                    <a:pt x="8" y="32"/>
                  </a:cubicBezTo>
                  <a:cubicBezTo>
                    <a:pt x="8" y="34"/>
                    <a:pt x="8" y="34"/>
                    <a:pt x="8" y="34"/>
                  </a:cubicBezTo>
                  <a:cubicBezTo>
                    <a:pt x="5" y="41"/>
                    <a:pt x="6" y="41"/>
                    <a:pt x="6" y="42"/>
                  </a:cubicBezTo>
                  <a:cubicBezTo>
                    <a:pt x="10" y="46"/>
                    <a:pt x="10" y="46"/>
                    <a:pt x="10" y="46"/>
                  </a:cubicBezTo>
                  <a:cubicBezTo>
                    <a:pt x="10" y="46"/>
                    <a:pt x="10" y="46"/>
                    <a:pt x="10" y="46"/>
                  </a:cubicBezTo>
                  <a:cubicBezTo>
                    <a:pt x="11" y="46"/>
                    <a:pt x="11" y="46"/>
                    <a:pt x="11" y="46"/>
                  </a:cubicBezTo>
                  <a:cubicBezTo>
                    <a:pt x="11" y="46"/>
                    <a:pt x="12" y="46"/>
                    <a:pt x="18" y="43"/>
                  </a:cubicBezTo>
                  <a:cubicBezTo>
                    <a:pt x="20" y="44"/>
                    <a:pt x="20" y="44"/>
                    <a:pt x="20" y="44"/>
                  </a:cubicBezTo>
                  <a:cubicBezTo>
                    <a:pt x="23" y="51"/>
                    <a:pt x="23" y="51"/>
                    <a:pt x="24" y="51"/>
                  </a:cubicBezTo>
                  <a:cubicBezTo>
                    <a:pt x="29" y="51"/>
                    <a:pt x="29" y="51"/>
                    <a:pt x="29" y="51"/>
                  </a:cubicBezTo>
                  <a:cubicBezTo>
                    <a:pt x="30" y="51"/>
                    <a:pt x="31" y="51"/>
                    <a:pt x="33" y="44"/>
                  </a:cubicBezTo>
                  <a:cubicBezTo>
                    <a:pt x="35" y="43"/>
                    <a:pt x="35" y="43"/>
                    <a:pt x="35" y="43"/>
                  </a:cubicBezTo>
                  <a:cubicBezTo>
                    <a:pt x="39" y="45"/>
                    <a:pt x="42" y="46"/>
                    <a:pt x="42" y="46"/>
                  </a:cubicBezTo>
                  <a:cubicBezTo>
                    <a:pt x="43" y="46"/>
                    <a:pt x="43" y="46"/>
                    <a:pt x="43" y="46"/>
                  </a:cubicBezTo>
                  <a:cubicBezTo>
                    <a:pt x="47" y="42"/>
                    <a:pt x="47" y="42"/>
                    <a:pt x="47" y="42"/>
                  </a:cubicBezTo>
                  <a:cubicBezTo>
                    <a:pt x="48" y="41"/>
                    <a:pt x="48" y="41"/>
                    <a:pt x="45" y="34"/>
                  </a:cubicBezTo>
                  <a:cubicBezTo>
                    <a:pt x="46" y="32"/>
                    <a:pt x="46" y="32"/>
                    <a:pt x="46" y="32"/>
                  </a:cubicBezTo>
                  <a:cubicBezTo>
                    <a:pt x="53" y="29"/>
                    <a:pt x="53" y="29"/>
                    <a:pt x="53" y="28"/>
                  </a:cubicBezTo>
                  <a:cubicBezTo>
                    <a:pt x="53" y="23"/>
                    <a:pt x="53" y="23"/>
                    <a:pt x="53" y="23"/>
                  </a:cubicBezTo>
                  <a:cubicBezTo>
                    <a:pt x="53" y="22"/>
                    <a:pt x="53" y="22"/>
                    <a:pt x="46" y="19"/>
                  </a:cubicBezTo>
                  <a:close/>
                  <a:moveTo>
                    <a:pt x="27" y="34"/>
                  </a:moveTo>
                  <a:cubicBezTo>
                    <a:pt x="21" y="34"/>
                    <a:pt x="17" y="30"/>
                    <a:pt x="17" y="25"/>
                  </a:cubicBezTo>
                  <a:cubicBezTo>
                    <a:pt x="17" y="21"/>
                    <a:pt x="21" y="17"/>
                    <a:pt x="27" y="17"/>
                  </a:cubicBezTo>
                  <a:cubicBezTo>
                    <a:pt x="32" y="17"/>
                    <a:pt x="36" y="21"/>
                    <a:pt x="36" y="25"/>
                  </a:cubicBezTo>
                  <a:cubicBezTo>
                    <a:pt x="36" y="30"/>
                    <a:pt x="32" y="34"/>
                    <a:pt x="27" y="34"/>
                  </a:cubicBezTo>
                  <a:close/>
                  <a:moveTo>
                    <a:pt x="27" y="34"/>
                  </a:moveTo>
                  <a:cubicBezTo>
                    <a:pt x="27" y="34"/>
                    <a:pt x="27" y="34"/>
                    <a:pt x="27" y="34"/>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2" name="Google Shape;4402;p66"/>
            <p:cNvSpPr/>
            <p:nvPr/>
          </p:nvSpPr>
          <p:spPr>
            <a:xfrm>
              <a:off x="6169025" y="3281363"/>
              <a:ext cx="157163" cy="149225"/>
            </a:xfrm>
            <a:custGeom>
              <a:avLst/>
              <a:gdLst/>
              <a:ahLst/>
              <a:cxnLst/>
              <a:rect l="l" t="t" r="r" b="b"/>
              <a:pathLst>
                <a:path w="53" h="51" extrusionOk="0">
                  <a:moveTo>
                    <a:pt x="45" y="19"/>
                  </a:moveTo>
                  <a:cubicBezTo>
                    <a:pt x="44" y="17"/>
                    <a:pt x="44" y="17"/>
                    <a:pt x="44" y="17"/>
                  </a:cubicBezTo>
                  <a:cubicBezTo>
                    <a:pt x="47" y="10"/>
                    <a:pt x="47" y="10"/>
                    <a:pt x="47" y="9"/>
                  </a:cubicBezTo>
                  <a:cubicBezTo>
                    <a:pt x="43" y="6"/>
                    <a:pt x="43" y="6"/>
                    <a:pt x="43" y="6"/>
                  </a:cubicBezTo>
                  <a:cubicBezTo>
                    <a:pt x="42" y="5"/>
                    <a:pt x="42" y="5"/>
                    <a:pt x="42" y="5"/>
                  </a:cubicBezTo>
                  <a:cubicBezTo>
                    <a:pt x="42" y="5"/>
                    <a:pt x="42" y="5"/>
                    <a:pt x="42" y="5"/>
                  </a:cubicBezTo>
                  <a:cubicBezTo>
                    <a:pt x="42" y="5"/>
                    <a:pt x="41" y="5"/>
                    <a:pt x="35" y="8"/>
                  </a:cubicBezTo>
                  <a:cubicBezTo>
                    <a:pt x="33" y="7"/>
                    <a:pt x="33" y="7"/>
                    <a:pt x="33" y="7"/>
                  </a:cubicBezTo>
                  <a:cubicBezTo>
                    <a:pt x="30" y="0"/>
                    <a:pt x="30" y="0"/>
                    <a:pt x="29" y="0"/>
                  </a:cubicBezTo>
                  <a:cubicBezTo>
                    <a:pt x="23" y="0"/>
                    <a:pt x="23" y="0"/>
                    <a:pt x="23" y="0"/>
                  </a:cubicBezTo>
                  <a:cubicBezTo>
                    <a:pt x="23" y="0"/>
                    <a:pt x="22" y="0"/>
                    <a:pt x="20" y="7"/>
                  </a:cubicBezTo>
                  <a:cubicBezTo>
                    <a:pt x="18" y="8"/>
                    <a:pt x="18" y="8"/>
                    <a:pt x="18" y="8"/>
                  </a:cubicBezTo>
                  <a:cubicBezTo>
                    <a:pt x="14" y="6"/>
                    <a:pt x="11" y="5"/>
                    <a:pt x="11" y="5"/>
                  </a:cubicBezTo>
                  <a:cubicBezTo>
                    <a:pt x="10" y="5"/>
                    <a:pt x="10" y="5"/>
                    <a:pt x="10" y="5"/>
                  </a:cubicBezTo>
                  <a:cubicBezTo>
                    <a:pt x="6" y="10"/>
                    <a:pt x="6" y="10"/>
                    <a:pt x="6" y="10"/>
                  </a:cubicBezTo>
                  <a:cubicBezTo>
                    <a:pt x="5" y="10"/>
                    <a:pt x="5" y="10"/>
                    <a:pt x="8" y="17"/>
                  </a:cubicBezTo>
                  <a:cubicBezTo>
                    <a:pt x="7" y="19"/>
                    <a:pt x="7" y="19"/>
                    <a:pt x="7" y="19"/>
                  </a:cubicBezTo>
                  <a:cubicBezTo>
                    <a:pt x="0" y="22"/>
                    <a:pt x="0" y="22"/>
                    <a:pt x="0" y="23"/>
                  </a:cubicBezTo>
                  <a:cubicBezTo>
                    <a:pt x="0" y="29"/>
                    <a:pt x="0" y="29"/>
                    <a:pt x="0" y="29"/>
                  </a:cubicBezTo>
                  <a:cubicBezTo>
                    <a:pt x="0" y="29"/>
                    <a:pt x="0" y="30"/>
                    <a:pt x="7" y="32"/>
                  </a:cubicBezTo>
                  <a:cubicBezTo>
                    <a:pt x="8" y="34"/>
                    <a:pt x="8" y="34"/>
                    <a:pt x="8" y="34"/>
                  </a:cubicBezTo>
                  <a:cubicBezTo>
                    <a:pt x="5" y="41"/>
                    <a:pt x="5" y="41"/>
                    <a:pt x="6" y="42"/>
                  </a:cubicBezTo>
                  <a:cubicBezTo>
                    <a:pt x="10" y="46"/>
                    <a:pt x="10" y="46"/>
                    <a:pt x="10" y="46"/>
                  </a:cubicBezTo>
                  <a:cubicBezTo>
                    <a:pt x="10" y="46"/>
                    <a:pt x="10" y="46"/>
                    <a:pt x="10" y="46"/>
                  </a:cubicBezTo>
                  <a:cubicBezTo>
                    <a:pt x="11" y="46"/>
                    <a:pt x="11" y="46"/>
                    <a:pt x="11" y="46"/>
                  </a:cubicBezTo>
                  <a:cubicBezTo>
                    <a:pt x="11" y="46"/>
                    <a:pt x="12" y="46"/>
                    <a:pt x="18" y="44"/>
                  </a:cubicBezTo>
                  <a:cubicBezTo>
                    <a:pt x="20" y="44"/>
                    <a:pt x="20" y="44"/>
                    <a:pt x="20" y="44"/>
                  </a:cubicBezTo>
                  <a:cubicBezTo>
                    <a:pt x="23" y="51"/>
                    <a:pt x="23" y="51"/>
                    <a:pt x="24" y="51"/>
                  </a:cubicBezTo>
                  <a:cubicBezTo>
                    <a:pt x="29" y="51"/>
                    <a:pt x="29" y="51"/>
                    <a:pt x="29" y="51"/>
                  </a:cubicBezTo>
                  <a:cubicBezTo>
                    <a:pt x="30" y="51"/>
                    <a:pt x="30" y="51"/>
                    <a:pt x="33" y="44"/>
                  </a:cubicBezTo>
                  <a:cubicBezTo>
                    <a:pt x="35" y="43"/>
                    <a:pt x="35" y="43"/>
                    <a:pt x="35" y="43"/>
                  </a:cubicBezTo>
                  <a:cubicBezTo>
                    <a:pt x="39" y="45"/>
                    <a:pt x="41" y="46"/>
                    <a:pt x="42" y="46"/>
                  </a:cubicBezTo>
                  <a:cubicBezTo>
                    <a:pt x="43" y="46"/>
                    <a:pt x="43" y="46"/>
                    <a:pt x="43" y="46"/>
                  </a:cubicBezTo>
                  <a:cubicBezTo>
                    <a:pt x="47" y="42"/>
                    <a:pt x="47" y="42"/>
                    <a:pt x="47" y="42"/>
                  </a:cubicBezTo>
                  <a:cubicBezTo>
                    <a:pt x="47" y="41"/>
                    <a:pt x="48" y="41"/>
                    <a:pt x="44" y="34"/>
                  </a:cubicBezTo>
                  <a:cubicBezTo>
                    <a:pt x="45" y="32"/>
                    <a:pt x="45" y="32"/>
                    <a:pt x="45" y="32"/>
                  </a:cubicBezTo>
                  <a:cubicBezTo>
                    <a:pt x="53" y="29"/>
                    <a:pt x="53" y="29"/>
                    <a:pt x="53" y="28"/>
                  </a:cubicBezTo>
                  <a:cubicBezTo>
                    <a:pt x="53" y="23"/>
                    <a:pt x="53" y="23"/>
                    <a:pt x="53" y="23"/>
                  </a:cubicBezTo>
                  <a:cubicBezTo>
                    <a:pt x="53" y="22"/>
                    <a:pt x="53" y="22"/>
                    <a:pt x="45" y="19"/>
                  </a:cubicBezTo>
                  <a:close/>
                  <a:moveTo>
                    <a:pt x="26" y="35"/>
                  </a:moveTo>
                  <a:cubicBezTo>
                    <a:pt x="21" y="35"/>
                    <a:pt x="17" y="31"/>
                    <a:pt x="17" y="26"/>
                  </a:cubicBezTo>
                  <a:cubicBezTo>
                    <a:pt x="17" y="21"/>
                    <a:pt x="21" y="17"/>
                    <a:pt x="26" y="17"/>
                  </a:cubicBezTo>
                  <a:cubicBezTo>
                    <a:pt x="31" y="17"/>
                    <a:pt x="35" y="21"/>
                    <a:pt x="35" y="26"/>
                  </a:cubicBezTo>
                  <a:cubicBezTo>
                    <a:pt x="35" y="31"/>
                    <a:pt x="31" y="35"/>
                    <a:pt x="26" y="35"/>
                  </a:cubicBezTo>
                  <a:close/>
                  <a:moveTo>
                    <a:pt x="26" y="35"/>
                  </a:moveTo>
                  <a:cubicBezTo>
                    <a:pt x="26" y="35"/>
                    <a:pt x="26" y="35"/>
                    <a:pt x="26" y="35"/>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3" name="Google Shape;4403;p66"/>
            <p:cNvSpPr/>
            <p:nvPr/>
          </p:nvSpPr>
          <p:spPr>
            <a:xfrm>
              <a:off x="6530975" y="3148013"/>
              <a:ext cx="153988" cy="150813"/>
            </a:xfrm>
            <a:custGeom>
              <a:avLst/>
              <a:gdLst/>
              <a:ahLst/>
              <a:cxnLst/>
              <a:rect l="l" t="t" r="r" b="b"/>
              <a:pathLst>
                <a:path w="52" h="51" extrusionOk="0">
                  <a:moveTo>
                    <a:pt x="45" y="19"/>
                  </a:moveTo>
                  <a:cubicBezTo>
                    <a:pt x="44" y="17"/>
                    <a:pt x="44" y="17"/>
                    <a:pt x="44" y="17"/>
                  </a:cubicBezTo>
                  <a:cubicBezTo>
                    <a:pt x="47" y="10"/>
                    <a:pt x="47" y="10"/>
                    <a:pt x="47" y="9"/>
                  </a:cubicBezTo>
                  <a:cubicBezTo>
                    <a:pt x="43" y="6"/>
                    <a:pt x="43" y="6"/>
                    <a:pt x="43" y="6"/>
                  </a:cubicBezTo>
                  <a:cubicBezTo>
                    <a:pt x="42" y="5"/>
                    <a:pt x="42" y="5"/>
                    <a:pt x="42" y="5"/>
                  </a:cubicBezTo>
                  <a:cubicBezTo>
                    <a:pt x="42" y="5"/>
                    <a:pt x="42" y="5"/>
                    <a:pt x="42" y="5"/>
                  </a:cubicBezTo>
                  <a:cubicBezTo>
                    <a:pt x="42" y="5"/>
                    <a:pt x="41" y="5"/>
                    <a:pt x="35" y="8"/>
                  </a:cubicBezTo>
                  <a:cubicBezTo>
                    <a:pt x="33" y="7"/>
                    <a:pt x="33" y="7"/>
                    <a:pt x="33" y="7"/>
                  </a:cubicBezTo>
                  <a:cubicBezTo>
                    <a:pt x="30" y="0"/>
                    <a:pt x="30" y="0"/>
                    <a:pt x="29" y="0"/>
                  </a:cubicBezTo>
                  <a:cubicBezTo>
                    <a:pt x="23" y="0"/>
                    <a:pt x="23" y="0"/>
                    <a:pt x="23" y="0"/>
                  </a:cubicBezTo>
                  <a:cubicBezTo>
                    <a:pt x="23" y="0"/>
                    <a:pt x="22" y="0"/>
                    <a:pt x="20" y="7"/>
                  </a:cubicBezTo>
                  <a:cubicBezTo>
                    <a:pt x="17" y="8"/>
                    <a:pt x="17" y="8"/>
                    <a:pt x="17" y="8"/>
                  </a:cubicBezTo>
                  <a:cubicBezTo>
                    <a:pt x="13" y="6"/>
                    <a:pt x="11" y="6"/>
                    <a:pt x="10" y="6"/>
                  </a:cubicBezTo>
                  <a:cubicBezTo>
                    <a:pt x="10" y="6"/>
                    <a:pt x="10" y="6"/>
                    <a:pt x="10" y="6"/>
                  </a:cubicBezTo>
                  <a:cubicBezTo>
                    <a:pt x="6" y="10"/>
                    <a:pt x="6" y="10"/>
                    <a:pt x="6" y="10"/>
                  </a:cubicBezTo>
                  <a:cubicBezTo>
                    <a:pt x="5" y="10"/>
                    <a:pt x="5" y="10"/>
                    <a:pt x="8" y="17"/>
                  </a:cubicBezTo>
                  <a:cubicBezTo>
                    <a:pt x="7" y="19"/>
                    <a:pt x="7" y="19"/>
                    <a:pt x="7" y="19"/>
                  </a:cubicBezTo>
                  <a:cubicBezTo>
                    <a:pt x="0" y="22"/>
                    <a:pt x="0" y="22"/>
                    <a:pt x="0" y="23"/>
                  </a:cubicBezTo>
                  <a:cubicBezTo>
                    <a:pt x="0" y="29"/>
                    <a:pt x="0" y="29"/>
                    <a:pt x="0" y="29"/>
                  </a:cubicBezTo>
                  <a:cubicBezTo>
                    <a:pt x="0" y="29"/>
                    <a:pt x="0" y="30"/>
                    <a:pt x="7" y="32"/>
                  </a:cubicBezTo>
                  <a:cubicBezTo>
                    <a:pt x="8" y="34"/>
                    <a:pt x="8" y="34"/>
                    <a:pt x="8" y="34"/>
                  </a:cubicBezTo>
                  <a:cubicBezTo>
                    <a:pt x="5" y="41"/>
                    <a:pt x="5" y="42"/>
                    <a:pt x="6" y="42"/>
                  </a:cubicBezTo>
                  <a:cubicBezTo>
                    <a:pt x="10" y="46"/>
                    <a:pt x="10" y="46"/>
                    <a:pt x="10" y="46"/>
                  </a:cubicBezTo>
                  <a:cubicBezTo>
                    <a:pt x="10" y="46"/>
                    <a:pt x="10" y="46"/>
                    <a:pt x="10" y="46"/>
                  </a:cubicBezTo>
                  <a:cubicBezTo>
                    <a:pt x="11" y="46"/>
                    <a:pt x="11" y="46"/>
                    <a:pt x="11" y="46"/>
                  </a:cubicBezTo>
                  <a:cubicBezTo>
                    <a:pt x="11" y="46"/>
                    <a:pt x="12" y="46"/>
                    <a:pt x="18" y="44"/>
                  </a:cubicBezTo>
                  <a:cubicBezTo>
                    <a:pt x="20" y="44"/>
                    <a:pt x="20" y="44"/>
                    <a:pt x="20" y="44"/>
                  </a:cubicBezTo>
                  <a:cubicBezTo>
                    <a:pt x="23" y="51"/>
                    <a:pt x="23" y="51"/>
                    <a:pt x="24" y="51"/>
                  </a:cubicBezTo>
                  <a:cubicBezTo>
                    <a:pt x="29" y="51"/>
                    <a:pt x="29" y="51"/>
                    <a:pt x="29" y="51"/>
                  </a:cubicBezTo>
                  <a:cubicBezTo>
                    <a:pt x="30" y="51"/>
                    <a:pt x="30" y="51"/>
                    <a:pt x="33" y="44"/>
                  </a:cubicBezTo>
                  <a:cubicBezTo>
                    <a:pt x="35" y="44"/>
                    <a:pt x="35" y="44"/>
                    <a:pt x="35" y="44"/>
                  </a:cubicBezTo>
                  <a:cubicBezTo>
                    <a:pt x="39" y="45"/>
                    <a:pt x="41" y="46"/>
                    <a:pt x="42" y="46"/>
                  </a:cubicBezTo>
                  <a:cubicBezTo>
                    <a:pt x="43" y="46"/>
                    <a:pt x="43" y="46"/>
                    <a:pt x="43" y="46"/>
                  </a:cubicBezTo>
                  <a:cubicBezTo>
                    <a:pt x="47" y="42"/>
                    <a:pt x="47" y="42"/>
                    <a:pt x="47" y="42"/>
                  </a:cubicBezTo>
                  <a:cubicBezTo>
                    <a:pt x="47" y="41"/>
                    <a:pt x="48" y="41"/>
                    <a:pt x="44" y="34"/>
                  </a:cubicBezTo>
                  <a:cubicBezTo>
                    <a:pt x="45" y="32"/>
                    <a:pt x="45" y="32"/>
                    <a:pt x="45" y="32"/>
                  </a:cubicBezTo>
                  <a:cubicBezTo>
                    <a:pt x="52" y="30"/>
                    <a:pt x="52" y="29"/>
                    <a:pt x="52" y="28"/>
                  </a:cubicBezTo>
                  <a:cubicBezTo>
                    <a:pt x="52" y="23"/>
                    <a:pt x="52" y="23"/>
                    <a:pt x="52" y="23"/>
                  </a:cubicBezTo>
                  <a:cubicBezTo>
                    <a:pt x="52" y="22"/>
                    <a:pt x="52" y="22"/>
                    <a:pt x="45" y="19"/>
                  </a:cubicBezTo>
                  <a:close/>
                  <a:moveTo>
                    <a:pt x="26" y="35"/>
                  </a:moveTo>
                  <a:cubicBezTo>
                    <a:pt x="21" y="35"/>
                    <a:pt x="17" y="31"/>
                    <a:pt x="17" y="26"/>
                  </a:cubicBezTo>
                  <a:cubicBezTo>
                    <a:pt x="17" y="21"/>
                    <a:pt x="21" y="17"/>
                    <a:pt x="26" y="17"/>
                  </a:cubicBezTo>
                  <a:cubicBezTo>
                    <a:pt x="31" y="17"/>
                    <a:pt x="35" y="21"/>
                    <a:pt x="35" y="26"/>
                  </a:cubicBezTo>
                  <a:cubicBezTo>
                    <a:pt x="35" y="31"/>
                    <a:pt x="31" y="35"/>
                    <a:pt x="26" y="35"/>
                  </a:cubicBezTo>
                  <a:close/>
                  <a:moveTo>
                    <a:pt x="26" y="35"/>
                  </a:moveTo>
                  <a:cubicBezTo>
                    <a:pt x="26" y="35"/>
                    <a:pt x="26" y="35"/>
                    <a:pt x="26" y="35"/>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4" name="Google Shape;4404;p66"/>
            <p:cNvSpPr/>
            <p:nvPr/>
          </p:nvSpPr>
          <p:spPr>
            <a:xfrm>
              <a:off x="5500688" y="2843213"/>
              <a:ext cx="206375" cy="201613"/>
            </a:xfrm>
            <a:custGeom>
              <a:avLst/>
              <a:gdLst/>
              <a:ahLst/>
              <a:cxnLst/>
              <a:rect l="l" t="t" r="r" b="b"/>
              <a:pathLst>
                <a:path w="70" h="69" extrusionOk="0">
                  <a:moveTo>
                    <a:pt x="60" y="26"/>
                  </a:moveTo>
                  <a:cubicBezTo>
                    <a:pt x="59" y="23"/>
                    <a:pt x="59" y="23"/>
                    <a:pt x="59" y="23"/>
                  </a:cubicBezTo>
                  <a:cubicBezTo>
                    <a:pt x="63" y="14"/>
                    <a:pt x="63" y="14"/>
                    <a:pt x="62" y="13"/>
                  </a:cubicBezTo>
                  <a:cubicBezTo>
                    <a:pt x="57" y="8"/>
                    <a:pt x="57" y="8"/>
                    <a:pt x="57" y="8"/>
                  </a:cubicBezTo>
                  <a:cubicBezTo>
                    <a:pt x="56" y="7"/>
                    <a:pt x="56" y="7"/>
                    <a:pt x="56" y="7"/>
                  </a:cubicBezTo>
                  <a:cubicBezTo>
                    <a:pt x="56" y="7"/>
                    <a:pt x="56" y="7"/>
                    <a:pt x="56" y="7"/>
                  </a:cubicBezTo>
                  <a:cubicBezTo>
                    <a:pt x="55" y="7"/>
                    <a:pt x="54" y="7"/>
                    <a:pt x="46" y="11"/>
                  </a:cubicBezTo>
                  <a:cubicBezTo>
                    <a:pt x="43" y="10"/>
                    <a:pt x="43" y="10"/>
                    <a:pt x="43" y="10"/>
                  </a:cubicBezTo>
                  <a:cubicBezTo>
                    <a:pt x="40" y="0"/>
                    <a:pt x="39" y="0"/>
                    <a:pt x="38" y="0"/>
                  </a:cubicBezTo>
                  <a:cubicBezTo>
                    <a:pt x="31" y="0"/>
                    <a:pt x="31" y="0"/>
                    <a:pt x="31" y="0"/>
                  </a:cubicBezTo>
                  <a:cubicBezTo>
                    <a:pt x="30" y="0"/>
                    <a:pt x="29" y="0"/>
                    <a:pt x="26" y="10"/>
                  </a:cubicBezTo>
                  <a:cubicBezTo>
                    <a:pt x="23" y="11"/>
                    <a:pt x="23" y="11"/>
                    <a:pt x="23" y="11"/>
                  </a:cubicBezTo>
                  <a:cubicBezTo>
                    <a:pt x="17" y="9"/>
                    <a:pt x="14" y="8"/>
                    <a:pt x="13" y="8"/>
                  </a:cubicBezTo>
                  <a:cubicBezTo>
                    <a:pt x="13" y="8"/>
                    <a:pt x="13" y="8"/>
                    <a:pt x="13" y="8"/>
                  </a:cubicBezTo>
                  <a:cubicBezTo>
                    <a:pt x="7" y="13"/>
                    <a:pt x="7" y="13"/>
                    <a:pt x="7" y="13"/>
                  </a:cubicBezTo>
                  <a:cubicBezTo>
                    <a:pt x="6" y="14"/>
                    <a:pt x="6" y="14"/>
                    <a:pt x="10" y="23"/>
                  </a:cubicBezTo>
                  <a:cubicBezTo>
                    <a:pt x="9" y="26"/>
                    <a:pt x="9" y="26"/>
                    <a:pt x="9" y="26"/>
                  </a:cubicBezTo>
                  <a:cubicBezTo>
                    <a:pt x="0" y="30"/>
                    <a:pt x="0" y="30"/>
                    <a:pt x="0" y="31"/>
                  </a:cubicBezTo>
                  <a:cubicBezTo>
                    <a:pt x="0" y="39"/>
                    <a:pt x="0" y="39"/>
                    <a:pt x="0" y="39"/>
                  </a:cubicBezTo>
                  <a:cubicBezTo>
                    <a:pt x="0" y="40"/>
                    <a:pt x="0" y="40"/>
                    <a:pt x="9" y="44"/>
                  </a:cubicBezTo>
                  <a:cubicBezTo>
                    <a:pt x="10" y="46"/>
                    <a:pt x="10" y="46"/>
                    <a:pt x="10" y="46"/>
                  </a:cubicBezTo>
                  <a:cubicBezTo>
                    <a:pt x="6" y="56"/>
                    <a:pt x="7" y="56"/>
                    <a:pt x="7" y="57"/>
                  </a:cubicBezTo>
                  <a:cubicBezTo>
                    <a:pt x="13" y="62"/>
                    <a:pt x="13" y="62"/>
                    <a:pt x="13" y="62"/>
                  </a:cubicBezTo>
                  <a:cubicBezTo>
                    <a:pt x="13" y="62"/>
                    <a:pt x="13" y="62"/>
                    <a:pt x="13" y="62"/>
                  </a:cubicBezTo>
                  <a:cubicBezTo>
                    <a:pt x="14" y="62"/>
                    <a:pt x="14" y="62"/>
                    <a:pt x="14" y="62"/>
                  </a:cubicBezTo>
                  <a:cubicBezTo>
                    <a:pt x="14" y="62"/>
                    <a:pt x="15" y="62"/>
                    <a:pt x="23" y="59"/>
                  </a:cubicBezTo>
                  <a:cubicBezTo>
                    <a:pt x="26" y="60"/>
                    <a:pt x="26" y="60"/>
                    <a:pt x="26" y="60"/>
                  </a:cubicBezTo>
                  <a:cubicBezTo>
                    <a:pt x="30" y="69"/>
                    <a:pt x="30" y="69"/>
                    <a:pt x="31" y="69"/>
                  </a:cubicBezTo>
                  <a:cubicBezTo>
                    <a:pt x="39" y="69"/>
                    <a:pt x="39" y="69"/>
                    <a:pt x="39" y="69"/>
                  </a:cubicBezTo>
                  <a:cubicBezTo>
                    <a:pt x="40" y="69"/>
                    <a:pt x="40" y="69"/>
                    <a:pt x="44" y="60"/>
                  </a:cubicBezTo>
                  <a:cubicBezTo>
                    <a:pt x="47" y="59"/>
                    <a:pt x="47" y="59"/>
                    <a:pt x="47" y="59"/>
                  </a:cubicBezTo>
                  <a:cubicBezTo>
                    <a:pt x="52" y="61"/>
                    <a:pt x="55" y="62"/>
                    <a:pt x="56" y="62"/>
                  </a:cubicBezTo>
                  <a:cubicBezTo>
                    <a:pt x="57" y="62"/>
                    <a:pt x="57" y="62"/>
                    <a:pt x="57" y="62"/>
                  </a:cubicBezTo>
                  <a:cubicBezTo>
                    <a:pt x="62" y="56"/>
                    <a:pt x="62" y="56"/>
                    <a:pt x="62" y="56"/>
                  </a:cubicBezTo>
                  <a:cubicBezTo>
                    <a:pt x="63" y="56"/>
                    <a:pt x="63" y="55"/>
                    <a:pt x="59" y="46"/>
                  </a:cubicBezTo>
                  <a:cubicBezTo>
                    <a:pt x="60" y="43"/>
                    <a:pt x="60" y="43"/>
                    <a:pt x="60" y="43"/>
                  </a:cubicBezTo>
                  <a:cubicBezTo>
                    <a:pt x="70" y="40"/>
                    <a:pt x="70" y="39"/>
                    <a:pt x="70" y="38"/>
                  </a:cubicBezTo>
                  <a:cubicBezTo>
                    <a:pt x="70" y="31"/>
                    <a:pt x="70" y="31"/>
                    <a:pt x="70" y="31"/>
                  </a:cubicBezTo>
                  <a:cubicBezTo>
                    <a:pt x="70" y="30"/>
                    <a:pt x="70" y="29"/>
                    <a:pt x="60" y="26"/>
                  </a:cubicBezTo>
                  <a:close/>
                  <a:moveTo>
                    <a:pt x="35" y="47"/>
                  </a:moveTo>
                  <a:cubicBezTo>
                    <a:pt x="28" y="47"/>
                    <a:pt x="22" y="41"/>
                    <a:pt x="22" y="35"/>
                  </a:cubicBezTo>
                  <a:cubicBezTo>
                    <a:pt x="22" y="28"/>
                    <a:pt x="28" y="23"/>
                    <a:pt x="35" y="23"/>
                  </a:cubicBezTo>
                  <a:cubicBezTo>
                    <a:pt x="41" y="23"/>
                    <a:pt x="47" y="28"/>
                    <a:pt x="47" y="35"/>
                  </a:cubicBezTo>
                  <a:cubicBezTo>
                    <a:pt x="47" y="41"/>
                    <a:pt x="41" y="47"/>
                    <a:pt x="35" y="47"/>
                  </a:cubicBezTo>
                  <a:close/>
                  <a:moveTo>
                    <a:pt x="35" y="47"/>
                  </a:moveTo>
                  <a:cubicBezTo>
                    <a:pt x="35" y="47"/>
                    <a:pt x="35" y="47"/>
                    <a:pt x="35" y="47"/>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5" name="Google Shape;4405;p66"/>
            <p:cNvSpPr/>
            <p:nvPr/>
          </p:nvSpPr>
          <p:spPr>
            <a:xfrm>
              <a:off x="5883275" y="3224213"/>
              <a:ext cx="206375" cy="203200"/>
            </a:xfrm>
            <a:custGeom>
              <a:avLst/>
              <a:gdLst/>
              <a:ahLst/>
              <a:cxnLst/>
              <a:rect l="l" t="t" r="r" b="b"/>
              <a:pathLst>
                <a:path w="70" h="69" extrusionOk="0">
                  <a:moveTo>
                    <a:pt x="61" y="25"/>
                  </a:moveTo>
                  <a:cubicBezTo>
                    <a:pt x="59" y="23"/>
                    <a:pt x="59" y="23"/>
                    <a:pt x="59" y="23"/>
                  </a:cubicBezTo>
                  <a:cubicBezTo>
                    <a:pt x="63" y="13"/>
                    <a:pt x="63" y="13"/>
                    <a:pt x="62"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8" y="13"/>
                    <a:pt x="8" y="13"/>
                    <a:pt x="8" y="13"/>
                  </a:cubicBezTo>
                  <a:cubicBezTo>
                    <a:pt x="7" y="13"/>
                    <a:pt x="6" y="14"/>
                    <a:pt x="11" y="23"/>
                  </a:cubicBezTo>
                  <a:cubicBezTo>
                    <a:pt x="10" y="26"/>
                    <a:pt x="10" y="26"/>
                    <a:pt x="10" y="26"/>
                  </a:cubicBezTo>
                  <a:cubicBezTo>
                    <a:pt x="0" y="29"/>
                    <a:pt x="0" y="30"/>
                    <a:pt x="0" y="31"/>
                  </a:cubicBezTo>
                  <a:cubicBezTo>
                    <a:pt x="0" y="38"/>
                    <a:pt x="0" y="38"/>
                    <a:pt x="0" y="38"/>
                  </a:cubicBezTo>
                  <a:cubicBezTo>
                    <a:pt x="0" y="39"/>
                    <a:pt x="0" y="40"/>
                    <a:pt x="10"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9"/>
                    <a:pt x="30" y="69"/>
                    <a:pt x="31" y="69"/>
                  </a:cubicBezTo>
                  <a:cubicBezTo>
                    <a:pt x="39" y="69"/>
                    <a:pt x="39" y="69"/>
                    <a:pt x="39" y="69"/>
                  </a:cubicBezTo>
                  <a:cubicBezTo>
                    <a:pt x="40" y="69"/>
                    <a:pt x="40" y="69"/>
                    <a:pt x="44" y="59"/>
                  </a:cubicBezTo>
                  <a:cubicBezTo>
                    <a:pt x="47" y="58"/>
                    <a:pt x="47" y="58"/>
                    <a:pt x="47" y="58"/>
                  </a:cubicBezTo>
                  <a:cubicBezTo>
                    <a:pt x="52" y="60"/>
                    <a:pt x="55" y="61"/>
                    <a:pt x="56" y="61"/>
                  </a:cubicBezTo>
                  <a:cubicBezTo>
                    <a:pt x="57" y="61"/>
                    <a:pt x="57" y="61"/>
                    <a:pt x="57" y="61"/>
                  </a:cubicBezTo>
                  <a:cubicBezTo>
                    <a:pt x="63" y="56"/>
                    <a:pt x="63" y="56"/>
                    <a:pt x="63" y="56"/>
                  </a:cubicBezTo>
                  <a:cubicBezTo>
                    <a:pt x="63" y="55"/>
                    <a:pt x="64" y="55"/>
                    <a:pt x="59"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8" y="46"/>
                    <a:pt x="23" y="41"/>
                    <a:pt x="23" y="34"/>
                  </a:cubicBezTo>
                  <a:cubicBezTo>
                    <a:pt x="23" y="28"/>
                    <a:pt x="28" y="22"/>
                    <a:pt x="35" y="22"/>
                  </a:cubicBezTo>
                  <a:cubicBezTo>
                    <a:pt x="42" y="22"/>
                    <a:pt x="47" y="28"/>
                    <a:pt x="47" y="34"/>
                  </a:cubicBezTo>
                  <a:cubicBezTo>
                    <a:pt x="47" y="41"/>
                    <a:pt x="42" y="46"/>
                    <a:pt x="35" y="46"/>
                  </a:cubicBezTo>
                  <a:close/>
                  <a:moveTo>
                    <a:pt x="35" y="46"/>
                  </a:moveTo>
                  <a:cubicBezTo>
                    <a:pt x="35" y="46"/>
                    <a:pt x="35" y="46"/>
                    <a:pt x="35" y="46"/>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6" name="Google Shape;4406;p66"/>
            <p:cNvSpPr/>
            <p:nvPr/>
          </p:nvSpPr>
          <p:spPr>
            <a:xfrm>
              <a:off x="5672138" y="3933825"/>
              <a:ext cx="206375" cy="203200"/>
            </a:xfrm>
            <a:custGeom>
              <a:avLst/>
              <a:gdLst/>
              <a:ahLst/>
              <a:cxnLst/>
              <a:rect l="l" t="t" r="r" b="b"/>
              <a:pathLst>
                <a:path w="70" h="69" extrusionOk="0">
                  <a:moveTo>
                    <a:pt x="61" y="25"/>
                  </a:moveTo>
                  <a:cubicBezTo>
                    <a:pt x="59" y="23"/>
                    <a:pt x="59" y="23"/>
                    <a:pt x="59" y="23"/>
                  </a:cubicBezTo>
                  <a:cubicBezTo>
                    <a:pt x="63" y="13"/>
                    <a:pt x="63" y="13"/>
                    <a:pt x="62"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8" y="12"/>
                    <a:pt x="8" y="12"/>
                    <a:pt x="8" y="12"/>
                  </a:cubicBezTo>
                  <a:cubicBezTo>
                    <a:pt x="7" y="13"/>
                    <a:pt x="6" y="14"/>
                    <a:pt x="11" y="23"/>
                  </a:cubicBezTo>
                  <a:cubicBezTo>
                    <a:pt x="10" y="25"/>
                    <a:pt x="10" y="25"/>
                    <a:pt x="10" y="25"/>
                  </a:cubicBezTo>
                  <a:cubicBezTo>
                    <a:pt x="0" y="29"/>
                    <a:pt x="0" y="30"/>
                    <a:pt x="0" y="31"/>
                  </a:cubicBezTo>
                  <a:cubicBezTo>
                    <a:pt x="0" y="38"/>
                    <a:pt x="0" y="38"/>
                    <a:pt x="0" y="38"/>
                  </a:cubicBezTo>
                  <a:cubicBezTo>
                    <a:pt x="0" y="39"/>
                    <a:pt x="0" y="39"/>
                    <a:pt x="10"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9"/>
                    <a:pt x="30" y="69"/>
                    <a:pt x="32" y="69"/>
                  </a:cubicBezTo>
                  <a:cubicBezTo>
                    <a:pt x="39" y="69"/>
                    <a:pt x="39" y="69"/>
                    <a:pt x="39" y="69"/>
                  </a:cubicBezTo>
                  <a:cubicBezTo>
                    <a:pt x="40" y="69"/>
                    <a:pt x="40" y="69"/>
                    <a:pt x="44" y="59"/>
                  </a:cubicBezTo>
                  <a:cubicBezTo>
                    <a:pt x="47" y="58"/>
                    <a:pt x="47" y="58"/>
                    <a:pt x="47" y="58"/>
                  </a:cubicBezTo>
                  <a:cubicBezTo>
                    <a:pt x="52" y="60"/>
                    <a:pt x="55" y="61"/>
                    <a:pt x="56" y="61"/>
                  </a:cubicBezTo>
                  <a:cubicBezTo>
                    <a:pt x="57" y="61"/>
                    <a:pt x="57" y="61"/>
                    <a:pt x="57" y="61"/>
                  </a:cubicBezTo>
                  <a:cubicBezTo>
                    <a:pt x="63" y="56"/>
                    <a:pt x="63" y="56"/>
                    <a:pt x="63" y="56"/>
                  </a:cubicBezTo>
                  <a:cubicBezTo>
                    <a:pt x="63" y="55"/>
                    <a:pt x="64" y="55"/>
                    <a:pt x="59"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8" y="46"/>
                    <a:pt x="23" y="41"/>
                    <a:pt x="23" y="34"/>
                  </a:cubicBezTo>
                  <a:cubicBezTo>
                    <a:pt x="23" y="27"/>
                    <a:pt x="28" y="22"/>
                    <a:pt x="35" y="22"/>
                  </a:cubicBezTo>
                  <a:cubicBezTo>
                    <a:pt x="42" y="22"/>
                    <a:pt x="47" y="27"/>
                    <a:pt x="47" y="34"/>
                  </a:cubicBezTo>
                  <a:cubicBezTo>
                    <a:pt x="47" y="41"/>
                    <a:pt x="42" y="46"/>
                    <a:pt x="35" y="46"/>
                  </a:cubicBezTo>
                  <a:close/>
                  <a:moveTo>
                    <a:pt x="35" y="46"/>
                  </a:moveTo>
                  <a:cubicBezTo>
                    <a:pt x="35" y="46"/>
                    <a:pt x="35" y="46"/>
                    <a:pt x="35" y="46"/>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7" name="Google Shape;4407;p66"/>
            <p:cNvSpPr/>
            <p:nvPr/>
          </p:nvSpPr>
          <p:spPr>
            <a:xfrm>
              <a:off x="6019800" y="4354513"/>
              <a:ext cx="204788" cy="200025"/>
            </a:xfrm>
            <a:custGeom>
              <a:avLst/>
              <a:gdLst/>
              <a:ahLst/>
              <a:cxnLst/>
              <a:rect l="l" t="t" r="r" b="b"/>
              <a:pathLst>
                <a:path w="70" h="68" extrusionOk="0">
                  <a:moveTo>
                    <a:pt x="60" y="25"/>
                  </a:moveTo>
                  <a:cubicBezTo>
                    <a:pt x="59" y="22"/>
                    <a:pt x="59" y="22"/>
                    <a:pt x="59" y="22"/>
                  </a:cubicBezTo>
                  <a:cubicBezTo>
                    <a:pt x="63" y="13"/>
                    <a:pt x="63" y="13"/>
                    <a:pt x="62" y="12"/>
                  </a:cubicBezTo>
                  <a:cubicBezTo>
                    <a:pt x="57" y="7"/>
                    <a:pt x="57" y="7"/>
                    <a:pt x="57" y="7"/>
                  </a:cubicBezTo>
                  <a:cubicBezTo>
                    <a:pt x="56" y="7"/>
                    <a:pt x="56" y="7"/>
                    <a:pt x="56" y="7"/>
                  </a:cubicBezTo>
                  <a:cubicBezTo>
                    <a:pt x="56" y="7"/>
                    <a:pt x="56" y="7"/>
                    <a:pt x="56" y="7"/>
                  </a:cubicBezTo>
                  <a:cubicBezTo>
                    <a:pt x="56" y="7"/>
                    <a:pt x="55" y="7"/>
                    <a:pt x="47" y="10"/>
                  </a:cubicBezTo>
                  <a:cubicBezTo>
                    <a:pt x="44" y="9"/>
                    <a:pt x="44" y="9"/>
                    <a:pt x="44" y="9"/>
                  </a:cubicBezTo>
                  <a:cubicBezTo>
                    <a:pt x="40" y="0"/>
                    <a:pt x="40" y="0"/>
                    <a:pt x="38"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7" y="12"/>
                    <a:pt x="7" y="12"/>
                    <a:pt x="7" y="12"/>
                  </a:cubicBezTo>
                  <a:cubicBezTo>
                    <a:pt x="7" y="13"/>
                    <a:pt x="6" y="13"/>
                    <a:pt x="11" y="23"/>
                  </a:cubicBezTo>
                  <a:cubicBezTo>
                    <a:pt x="9" y="25"/>
                    <a:pt x="9" y="25"/>
                    <a:pt x="9" y="25"/>
                  </a:cubicBezTo>
                  <a:cubicBezTo>
                    <a:pt x="0" y="29"/>
                    <a:pt x="0" y="29"/>
                    <a:pt x="0" y="31"/>
                  </a:cubicBezTo>
                  <a:cubicBezTo>
                    <a:pt x="0" y="38"/>
                    <a:pt x="0" y="38"/>
                    <a:pt x="0" y="38"/>
                  </a:cubicBezTo>
                  <a:cubicBezTo>
                    <a:pt x="0" y="39"/>
                    <a:pt x="0" y="39"/>
                    <a:pt x="9"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8"/>
                    <a:pt x="30" y="68"/>
                    <a:pt x="31" y="68"/>
                  </a:cubicBezTo>
                  <a:cubicBezTo>
                    <a:pt x="39" y="68"/>
                    <a:pt x="39" y="68"/>
                    <a:pt x="39" y="68"/>
                  </a:cubicBezTo>
                  <a:cubicBezTo>
                    <a:pt x="40" y="68"/>
                    <a:pt x="40" y="68"/>
                    <a:pt x="44" y="59"/>
                  </a:cubicBezTo>
                  <a:cubicBezTo>
                    <a:pt x="47" y="58"/>
                    <a:pt x="47" y="58"/>
                    <a:pt x="47" y="58"/>
                  </a:cubicBezTo>
                  <a:cubicBezTo>
                    <a:pt x="52" y="60"/>
                    <a:pt x="55" y="61"/>
                    <a:pt x="56" y="61"/>
                  </a:cubicBezTo>
                  <a:cubicBezTo>
                    <a:pt x="57" y="61"/>
                    <a:pt x="57" y="61"/>
                    <a:pt x="57" y="61"/>
                  </a:cubicBezTo>
                  <a:cubicBezTo>
                    <a:pt x="62" y="56"/>
                    <a:pt x="62" y="56"/>
                    <a:pt x="62" y="56"/>
                  </a:cubicBezTo>
                  <a:cubicBezTo>
                    <a:pt x="63" y="55"/>
                    <a:pt x="64" y="55"/>
                    <a:pt x="59" y="46"/>
                  </a:cubicBezTo>
                  <a:cubicBezTo>
                    <a:pt x="60" y="43"/>
                    <a:pt x="60" y="43"/>
                    <a:pt x="60" y="43"/>
                  </a:cubicBezTo>
                  <a:cubicBezTo>
                    <a:pt x="70" y="39"/>
                    <a:pt x="70" y="39"/>
                    <a:pt x="70" y="38"/>
                  </a:cubicBezTo>
                  <a:cubicBezTo>
                    <a:pt x="70" y="30"/>
                    <a:pt x="70" y="30"/>
                    <a:pt x="70" y="30"/>
                  </a:cubicBezTo>
                  <a:cubicBezTo>
                    <a:pt x="70" y="29"/>
                    <a:pt x="70" y="29"/>
                    <a:pt x="60" y="25"/>
                  </a:cubicBezTo>
                  <a:close/>
                  <a:moveTo>
                    <a:pt x="35" y="46"/>
                  </a:moveTo>
                  <a:cubicBezTo>
                    <a:pt x="28" y="46"/>
                    <a:pt x="23" y="41"/>
                    <a:pt x="23" y="34"/>
                  </a:cubicBezTo>
                  <a:cubicBezTo>
                    <a:pt x="23" y="27"/>
                    <a:pt x="28" y="22"/>
                    <a:pt x="35" y="22"/>
                  </a:cubicBezTo>
                  <a:cubicBezTo>
                    <a:pt x="42" y="22"/>
                    <a:pt x="47" y="27"/>
                    <a:pt x="47" y="34"/>
                  </a:cubicBezTo>
                  <a:cubicBezTo>
                    <a:pt x="47" y="41"/>
                    <a:pt x="42" y="46"/>
                    <a:pt x="35" y="46"/>
                  </a:cubicBezTo>
                  <a:close/>
                  <a:moveTo>
                    <a:pt x="35" y="46"/>
                  </a:moveTo>
                  <a:cubicBezTo>
                    <a:pt x="35" y="46"/>
                    <a:pt x="35" y="46"/>
                    <a:pt x="35" y="46"/>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8" name="Google Shape;4408;p66"/>
            <p:cNvSpPr/>
            <p:nvPr/>
          </p:nvSpPr>
          <p:spPr>
            <a:xfrm>
              <a:off x="6581775" y="4454525"/>
              <a:ext cx="207963" cy="203200"/>
            </a:xfrm>
            <a:custGeom>
              <a:avLst/>
              <a:gdLst/>
              <a:ahLst/>
              <a:cxnLst/>
              <a:rect l="l" t="t" r="r" b="b"/>
              <a:pathLst>
                <a:path w="71" h="69" extrusionOk="0">
                  <a:moveTo>
                    <a:pt x="61" y="26"/>
                  </a:moveTo>
                  <a:cubicBezTo>
                    <a:pt x="60" y="23"/>
                    <a:pt x="60" y="23"/>
                    <a:pt x="60" y="23"/>
                  </a:cubicBezTo>
                  <a:cubicBezTo>
                    <a:pt x="64" y="14"/>
                    <a:pt x="64" y="13"/>
                    <a:pt x="63" y="13"/>
                  </a:cubicBezTo>
                  <a:cubicBezTo>
                    <a:pt x="58" y="7"/>
                    <a:pt x="58" y="7"/>
                    <a:pt x="58" y="7"/>
                  </a:cubicBezTo>
                  <a:cubicBezTo>
                    <a:pt x="57" y="7"/>
                    <a:pt x="57" y="7"/>
                    <a:pt x="57" y="7"/>
                  </a:cubicBezTo>
                  <a:cubicBezTo>
                    <a:pt x="56" y="7"/>
                    <a:pt x="56" y="7"/>
                    <a:pt x="56" y="7"/>
                  </a:cubicBezTo>
                  <a:cubicBezTo>
                    <a:pt x="56" y="7"/>
                    <a:pt x="55" y="7"/>
                    <a:pt x="47" y="11"/>
                  </a:cubicBezTo>
                  <a:cubicBezTo>
                    <a:pt x="44" y="9"/>
                    <a:pt x="44" y="9"/>
                    <a:pt x="44" y="9"/>
                  </a:cubicBezTo>
                  <a:cubicBezTo>
                    <a:pt x="40" y="0"/>
                    <a:pt x="40" y="0"/>
                    <a:pt x="39" y="0"/>
                  </a:cubicBezTo>
                  <a:cubicBezTo>
                    <a:pt x="32" y="0"/>
                    <a:pt x="32" y="0"/>
                    <a:pt x="32" y="0"/>
                  </a:cubicBezTo>
                  <a:cubicBezTo>
                    <a:pt x="30" y="0"/>
                    <a:pt x="30" y="0"/>
                    <a:pt x="27" y="9"/>
                  </a:cubicBezTo>
                  <a:cubicBezTo>
                    <a:pt x="24" y="11"/>
                    <a:pt x="24" y="11"/>
                    <a:pt x="24" y="11"/>
                  </a:cubicBezTo>
                  <a:cubicBezTo>
                    <a:pt x="18" y="8"/>
                    <a:pt x="15" y="7"/>
                    <a:pt x="14" y="7"/>
                  </a:cubicBezTo>
                  <a:cubicBezTo>
                    <a:pt x="14" y="7"/>
                    <a:pt x="14" y="7"/>
                    <a:pt x="14" y="7"/>
                  </a:cubicBezTo>
                  <a:cubicBezTo>
                    <a:pt x="8" y="13"/>
                    <a:pt x="8" y="13"/>
                    <a:pt x="8" y="13"/>
                  </a:cubicBezTo>
                  <a:cubicBezTo>
                    <a:pt x="7" y="14"/>
                    <a:pt x="7" y="14"/>
                    <a:pt x="11" y="23"/>
                  </a:cubicBezTo>
                  <a:cubicBezTo>
                    <a:pt x="10" y="26"/>
                    <a:pt x="10" y="26"/>
                    <a:pt x="10" y="26"/>
                  </a:cubicBezTo>
                  <a:cubicBezTo>
                    <a:pt x="0" y="29"/>
                    <a:pt x="0" y="30"/>
                    <a:pt x="0" y="31"/>
                  </a:cubicBezTo>
                  <a:cubicBezTo>
                    <a:pt x="0" y="38"/>
                    <a:pt x="0" y="38"/>
                    <a:pt x="0" y="38"/>
                  </a:cubicBezTo>
                  <a:cubicBezTo>
                    <a:pt x="0" y="39"/>
                    <a:pt x="0" y="40"/>
                    <a:pt x="10" y="43"/>
                  </a:cubicBezTo>
                  <a:cubicBezTo>
                    <a:pt x="11" y="46"/>
                    <a:pt x="11" y="46"/>
                    <a:pt x="11" y="46"/>
                  </a:cubicBezTo>
                  <a:cubicBezTo>
                    <a:pt x="7" y="55"/>
                    <a:pt x="7" y="56"/>
                    <a:pt x="8" y="56"/>
                  </a:cubicBezTo>
                  <a:cubicBezTo>
                    <a:pt x="13" y="61"/>
                    <a:pt x="13" y="61"/>
                    <a:pt x="13" y="61"/>
                  </a:cubicBezTo>
                  <a:cubicBezTo>
                    <a:pt x="14" y="62"/>
                    <a:pt x="14" y="62"/>
                    <a:pt x="14" y="62"/>
                  </a:cubicBezTo>
                  <a:cubicBezTo>
                    <a:pt x="14" y="62"/>
                    <a:pt x="14" y="62"/>
                    <a:pt x="14" y="62"/>
                  </a:cubicBezTo>
                  <a:cubicBezTo>
                    <a:pt x="15" y="62"/>
                    <a:pt x="16" y="62"/>
                    <a:pt x="24" y="58"/>
                  </a:cubicBezTo>
                  <a:cubicBezTo>
                    <a:pt x="27" y="59"/>
                    <a:pt x="27" y="59"/>
                    <a:pt x="27" y="59"/>
                  </a:cubicBezTo>
                  <a:cubicBezTo>
                    <a:pt x="30" y="69"/>
                    <a:pt x="31" y="69"/>
                    <a:pt x="32" y="69"/>
                  </a:cubicBezTo>
                  <a:cubicBezTo>
                    <a:pt x="39" y="69"/>
                    <a:pt x="39" y="69"/>
                    <a:pt x="39" y="69"/>
                  </a:cubicBezTo>
                  <a:cubicBezTo>
                    <a:pt x="40" y="69"/>
                    <a:pt x="41" y="69"/>
                    <a:pt x="44" y="59"/>
                  </a:cubicBezTo>
                  <a:cubicBezTo>
                    <a:pt x="47" y="58"/>
                    <a:pt x="47" y="58"/>
                    <a:pt x="47" y="58"/>
                  </a:cubicBezTo>
                  <a:cubicBezTo>
                    <a:pt x="53" y="61"/>
                    <a:pt x="56" y="62"/>
                    <a:pt x="57" y="62"/>
                  </a:cubicBezTo>
                  <a:cubicBezTo>
                    <a:pt x="57" y="62"/>
                    <a:pt x="57" y="62"/>
                    <a:pt x="57" y="62"/>
                  </a:cubicBezTo>
                  <a:cubicBezTo>
                    <a:pt x="63" y="56"/>
                    <a:pt x="63" y="56"/>
                    <a:pt x="63" y="56"/>
                  </a:cubicBezTo>
                  <a:cubicBezTo>
                    <a:pt x="64" y="55"/>
                    <a:pt x="64" y="55"/>
                    <a:pt x="60" y="46"/>
                  </a:cubicBezTo>
                  <a:cubicBezTo>
                    <a:pt x="61" y="43"/>
                    <a:pt x="61" y="43"/>
                    <a:pt x="61" y="43"/>
                  </a:cubicBezTo>
                  <a:cubicBezTo>
                    <a:pt x="71" y="39"/>
                    <a:pt x="71" y="39"/>
                    <a:pt x="71" y="38"/>
                  </a:cubicBezTo>
                  <a:cubicBezTo>
                    <a:pt x="71" y="31"/>
                    <a:pt x="71" y="31"/>
                    <a:pt x="71" y="31"/>
                  </a:cubicBezTo>
                  <a:cubicBezTo>
                    <a:pt x="71" y="30"/>
                    <a:pt x="71" y="29"/>
                    <a:pt x="61" y="26"/>
                  </a:cubicBezTo>
                  <a:close/>
                  <a:moveTo>
                    <a:pt x="35" y="46"/>
                  </a:moveTo>
                  <a:cubicBezTo>
                    <a:pt x="29" y="46"/>
                    <a:pt x="23" y="41"/>
                    <a:pt x="23" y="34"/>
                  </a:cubicBezTo>
                  <a:cubicBezTo>
                    <a:pt x="23" y="28"/>
                    <a:pt x="29" y="22"/>
                    <a:pt x="35" y="22"/>
                  </a:cubicBezTo>
                  <a:cubicBezTo>
                    <a:pt x="42" y="22"/>
                    <a:pt x="48" y="28"/>
                    <a:pt x="48" y="34"/>
                  </a:cubicBezTo>
                  <a:cubicBezTo>
                    <a:pt x="48" y="41"/>
                    <a:pt x="42" y="46"/>
                    <a:pt x="35" y="46"/>
                  </a:cubicBezTo>
                  <a:close/>
                  <a:moveTo>
                    <a:pt x="35" y="46"/>
                  </a:moveTo>
                  <a:cubicBezTo>
                    <a:pt x="35" y="46"/>
                    <a:pt x="35" y="46"/>
                    <a:pt x="35" y="46"/>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09" name="Google Shape;4409;p66"/>
            <p:cNvSpPr/>
            <p:nvPr/>
          </p:nvSpPr>
          <p:spPr>
            <a:xfrm>
              <a:off x="5707063" y="4724400"/>
              <a:ext cx="206375" cy="200025"/>
            </a:xfrm>
            <a:custGeom>
              <a:avLst/>
              <a:gdLst/>
              <a:ahLst/>
              <a:cxnLst/>
              <a:rect l="l" t="t" r="r" b="b"/>
              <a:pathLst>
                <a:path w="70" h="68" extrusionOk="0">
                  <a:moveTo>
                    <a:pt x="61" y="25"/>
                  </a:moveTo>
                  <a:cubicBezTo>
                    <a:pt x="60" y="23"/>
                    <a:pt x="60" y="23"/>
                    <a:pt x="60" y="23"/>
                  </a:cubicBezTo>
                  <a:cubicBezTo>
                    <a:pt x="64" y="13"/>
                    <a:pt x="63" y="13"/>
                    <a:pt x="63"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4" y="10"/>
                    <a:pt x="24" y="10"/>
                    <a:pt x="24" y="10"/>
                  </a:cubicBezTo>
                  <a:cubicBezTo>
                    <a:pt x="18" y="8"/>
                    <a:pt x="15" y="7"/>
                    <a:pt x="14" y="7"/>
                  </a:cubicBezTo>
                  <a:cubicBezTo>
                    <a:pt x="13" y="7"/>
                    <a:pt x="13" y="7"/>
                    <a:pt x="13" y="7"/>
                  </a:cubicBezTo>
                  <a:cubicBezTo>
                    <a:pt x="8" y="12"/>
                    <a:pt x="8" y="12"/>
                    <a:pt x="8" y="12"/>
                  </a:cubicBezTo>
                  <a:cubicBezTo>
                    <a:pt x="7" y="13"/>
                    <a:pt x="7" y="13"/>
                    <a:pt x="11" y="23"/>
                  </a:cubicBezTo>
                  <a:cubicBezTo>
                    <a:pt x="10" y="25"/>
                    <a:pt x="10" y="25"/>
                    <a:pt x="10" y="25"/>
                  </a:cubicBezTo>
                  <a:cubicBezTo>
                    <a:pt x="0" y="29"/>
                    <a:pt x="0" y="29"/>
                    <a:pt x="0" y="31"/>
                  </a:cubicBezTo>
                  <a:cubicBezTo>
                    <a:pt x="0" y="38"/>
                    <a:pt x="0" y="38"/>
                    <a:pt x="0" y="38"/>
                  </a:cubicBezTo>
                  <a:cubicBezTo>
                    <a:pt x="0" y="39"/>
                    <a:pt x="0" y="39"/>
                    <a:pt x="10" y="43"/>
                  </a:cubicBezTo>
                  <a:cubicBezTo>
                    <a:pt x="11" y="46"/>
                    <a:pt x="11" y="46"/>
                    <a:pt x="11" y="46"/>
                  </a:cubicBezTo>
                  <a:cubicBezTo>
                    <a:pt x="7" y="55"/>
                    <a:pt x="7" y="55"/>
                    <a:pt x="8" y="56"/>
                  </a:cubicBezTo>
                  <a:cubicBezTo>
                    <a:pt x="13" y="61"/>
                    <a:pt x="13" y="61"/>
                    <a:pt x="13" y="61"/>
                  </a:cubicBezTo>
                  <a:cubicBezTo>
                    <a:pt x="14" y="62"/>
                    <a:pt x="14" y="62"/>
                    <a:pt x="14" y="62"/>
                  </a:cubicBezTo>
                  <a:cubicBezTo>
                    <a:pt x="14" y="62"/>
                    <a:pt x="14" y="62"/>
                    <a:pt x="14" y="62"/>
                  </a:cubicBezTo>
                  <a:cubicBezTo>
                    <a:pt x="15" y="62"/>
                    <a:pt x="16" y="62"/>
                    <a:pt x="24" y="58"/>
                  </a:cubicBezTo>
                  <a:cubicBezTo>
                    <a:pt x="26" y="59"/>
                    <a:pt x="26" y="59"/>
                    <a:pt x="26" y="59"/>
                  </a:cubicBezTo>
                  <a:cubicBezTo>
                    <a:pt x="30" y="68"/>
                    <a:pt x="31" y="68"/>
                    <a:pt x="32" y="68"/>
                  </a:cubicBezTo>
                  <a:cubicBezTo>
                    <a:pt x="39" y="68"/>
                    <a:pt x="39" y="68"/>
                    <a:pt x="39" y="68"/>
                  </a:cubicBezTo>
                  <a:cubicBezTo>
                    <a:pt x="40" y="68"/>
                    <a:pt x="41" y="68"/>
                    <a:pt x="44" y="59"/>
                  </a:cubicBezTo>
                  <a:cubicBezTo>
                    <a:pt x="47" y="58"/>
                    <a:pt x="47" y="58"/>
                    <a:pt x="47" y="58"/>
                  </a:cubicBezTo>
                  <a:cubicBezTo>
                    <a:pt x="53" y="60"/>
                    <a:pt x="56" y="61"/>
                    <a:pt x="56" y="61"/>
                  </a:cubicBezTo>
                  <a:cubicBezTo>
                    <a:pt x="57" y="61"/>
                    <a:pt x="57" y="61"/>
                    <a:pt x="57" y="61"/>
                  </a:cubicBezTo>
                  <a:cubicBezTo>
                    <a:pt x="63" y="56"/>
                    <a:pt x="63" y="56"/>
                    <a:pt x="63" y="56"/>
                  </a:cubicBezTo>
                  <a:cubicBezTo>
                    <a:pt x="64" y="55"/>
                    <a:pt x="64" y="55"/>
                    <a:pt x="60"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9" y="46"/>
                    <a:pt x="23" y="41"/>
                    <a:pt x="23" y="34"/>
                  </a:cubicBezTo>
                  <a:cubicBezTo>
                    <a:pt x="23" y="27"/>
                    <a:pt x="29" y="22"/>
                    <a:pt x="35" y="22"/>
                  </a:cubicBezTo>
                  <a:cubicBezTo>
                    <a:pt x="42" y="22"/>
                    <a:pt x="48" y="27"/>
                    <a:pt x="48" y="34"/>
                  </a:cubicBezTo>
                  <a:cubicBezTo>
                    <a:pt x="48" y="41"/>
                    <a:pt x="42" y="46"/>
                    <a:pt x="35" y="46"/>
                  </a:cubicBezTo>
                  <a:close/>
                  <a:moveTo>
                    <a:pt x="35" y="46"/>
                  </a:moveTo>
                  <a:cubicBezTo>
                    <a:pt x="35" y="46"/>
                    <a:pt x="35" y="46"/>
                    <a:pt x="35" y="46"/>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0" name="Google Shape;4410;p66"/>
            <p:cNvSpPr/>
            <p:nvPr/>
          </p:nvSpPr>
          <p:spPr>
            <a:xfrm>
              <a:off x="6850063" y="2547938"/>
              <a:ext cx="222250" cy="220663"/>
            </a:xfrm>
            <a:custGeom>
              <a:avLst/>
              <a:gdLst/>
              <a:ahLst/>
              <a:cxnLst/>
              <a:rect l="l" t="t" r="r" b="b"/>
              <a:pathLst>
                <a:path w="76" h="75" extrusionOk="0">
                  <a:moveTo>
                    <a:pt x="65" y="28"/>
                  </a:moveTo>
                  <a:cubicBezTo>
                    <a:pt x="64" y="25"/>
                    <a:pt x="64" y="25"/>
                    <a:pt x="64" y="25"/>
                  </a:cubicBezTo>
                  <a:cubicBezTo>
                    <a:pt x="69" y="15"/>
                    <a:pt x="68" y="15"/>
                    <a:pt x="67" y="14"/>
                  </a:cubicBezTo>
                  <a:cubicBezTo>
                    <a:pt x="62" y="8"/>
                    <a:pt x="62" y="8"/>
                    <a:pt x="62" y="8"/>
                  </a:cubicBezTo>
                  <a:cubicBezTo>
                    <a:pt x="61" y="8"/>
                    <a:pt x="61" y="8"/>
                    <a:pt x="61" y="8"/>
                  </a:cubicBezTo>
                  <a:cubicBezTo>
                    <a:pt x="61" y="8"/>
                    <a:pt x="61" y="8"/>
                    <a:pt x="61" y="8"/>
                  </a:cubicBezTo>
                  <a:cubicBezTo>
                    <a:pt x="60" y="8"/>
                    <a:pt x="59" y="8"/>
                    <a:pt x="51" y="12"/>
                  </a:cubicBezTo>
                  <a:cubicBezTo>
                    <a:pt x="48" y="11"/>
                    <a:pt x="48" y="11"/>
                    <a:pt x="48" y="11"/>
                  </a:cubicBezTo>
                  <a:cubicBezTo>
                    <a:pt x="43" y="0"/>
                    <a:pt x="43" y="0"/>
                    <a:pt x="42" y="0"/>
                  </a:cubicBezTo>
                  <a:cubicBezTo>
                    <a:pt x="34" y="0"/>
                    <a:pt x="34" y="0"/>
                    <a:pt x="34" y="0"/>
                  </a:cubicBezTo>
                  <a:cubicBezTo>
                    <a:pt x="33" y="0"/>
                    <a:pt x="32" y="0"/>
                    <a:pt x="28" y="11"/>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1" y="28"/>
                    <a:pt x="11" y="28"/>
                    <a:pt x="11" y="28"/>
                  </a:cubicBezTo>
                  <a:cubicBezTo>
                    <a:pt x="0" y="32"/>
                    <a:pt x="0" y="33"/>
                    <a:pt x="0" y="34"/>
                  </a:cubicBezTo>
                  <a:cubicBezTo>
                    <a:pt x="0" y="42"/>
                    <a:pt x="0" y="42"/>
                    <a:pt x="0" y="42"/>
                  </a:cubicBezTo>
                  <a:cubicBezTo>
                    <a:pt x="0" y="43"/>
                    <a:pt x="0" y="43"/>
                    <a:pt x="11" y="47"/>
                  </a:cubicBezTo>
                  <a:cubicBezTo>
                    <a:pt x="12" y="50"/>
                    <a:pt x="12" y="50"/>
                    <a:pt x="12" y="50"/>
                  </a:cubicBezTo>
                  <a:cubicBezTo>
                    <a:pt x="7" y="60"/>
                    <a:pt x="8" y="60"/>
                    <a:pt x="9" y="61"/>
                  </a:cubicBezTo>
                  <a:cubicBezTo>
                    <a:pt x="14" y="67"/>
                    <a:pt x="14" y="67"/>
                    <a:pt x="14" y="67"/>
                  </a:cubicBezTo>
                  <a:cubicBezTo>
                    <a:pt x="15" y="67"/>
                    <a:pt x="15" y="67"/>
                    <a:pt x="15" y="67"/>
                  </a:cubicBezTo>
                  <a:cubicBezTo>
                    <a:pt x="15" y="67"/>
                    <a:pt x="15" y="67"/>
                    <a:pt x="15" y="67"/>
                  </a:cubicBezTo>
                  <a:cubicBezTo>
                    <a:pt x="16" y="67"/>
                    <a:pt x="17" y="67"/>
                    <a:pt x="25" y="63"/>
                  </a:cubicBezTo>
                  <a:cubicBezTo>
                    <a:pt x="29" y="64"/>
                    <a:pt x="29" y="64"/>
                    <a:pt x="29" y="64"/>
                  </a:cubicBezTo>
                  <a:cubicBezTo>
                    <a:pt x="33" y="75"/>
                    <a:pt x="33" y="75"/>
                    <a:pt x="34" y="75"/>
                  </a:cubicBezTo>
                  <a:cubicBezTo>
                    <a:pt x="42" y="75"/>
                    <a:pt x="42" y="75"/>
                    <a:pt x="42" y="75"/>
                  </a:cubicBezTo>
                  <a:cubicBezTo>
                    <a:pt x="43" y="75"/>
                    <a:pt x="44" y="75"/>
                    <a:pt x="48" y="64"/>
                  </a:cubicBezTo>
                  <a:cubicBezTo>
                    <a:pt x="51" y="63"/>
                    <a:pt x="51" y="63"/>
                    <a:pt x="51" y="63"/>
                  </a:cubicBezTo>
                  <a:cubicBezTo>
                    <a:pt x="57" y="66"/>
                    <a:pt x="60" y="67"/>
                    <a:pt x="61" y="67"/>
                  </a:cubicBezTo>
                  <a:cubicBezTo>
                    <a:pt x="62" y="67"/>
                    <a:pt x="62" y="67"/>
                    <a:pt x="62" y="67"/>
                  </a:cubicBezTo>
                  <a:cubicBezTo>
                    <a:pt x="68" y="61"/>
                    <a:pt x="68" y="61"/>
                    <a:pt x="68" y="61"/>
                  </a:cubicBezTo>
                  <a:cubicBezTo>
                    <a:pt x="69" y="60"/>
                    <a:pt x="69" y="60"/>
                    <a:pt x="64" y="50"/>
                  </a:cubicBezTo>
                  <a:cubicBezTo>
                    <a:pt x="66" y="47"/>
                    <a:pt x="66" y="47"/>
                    <a:pt x="66" y="47"/>
                  </a:cubicBezTo>
                  <a:cubicBezTo>
                    <a:pt x="76" y="43"/>
                    <a:pt x="76" y="42"/>
                    <a:pt x="76" y="41"/>
                  </a:cubicBezTo>
                  <a:cubicBezTo>
                    <a:pt x="76" y="33"/>
                    <a:pt x="76" y="33"/>
                    <a:pt x="76" y="33"/>
                  </a:cubicBezTo>
                  <a:cubicBezTo>
                    <a:pt x="76" y="32"/>
                    <a:pt x="76" y="32"/>
                    <a:pt x="65" y="28"/>
                  </a:cubicBezTo>
                  <a:close/>
                  <a:moveTo>
                    <a:pt x="38" y="50"/>
                  </a:moveTo>
                  <a:cubicBezTo>
                    <a:pt x="31" y="50"/>
                    <a:pt x="25" y="45"/>
                    <a:pt x="25" y="38"/>
                  </a:cubicBezTo>
                  <a:cubicBezTo>
                    <a:pt x="25" y="30"/>
                    <a:pt x="31" y="25"/>
                    <a:pt x="38" y="25"/>
                  </a:cubicBezTo>
                  <a:cubicBezTo>
                    <a:pt x="45" y="25"/>
                    <a:pt x="51" y="30"/>
                    <a:pt x="51" y="38"/>
                  </a:cubicBezTo>
                  <a:cubicBezTo>
                    <a:pt x="51" y="45"/>
                    <a:pt x="45" y="50"/>
                    <a:pt x="38" y="50"/>
                  </a:cubicBezTo>
                  <a:close/>
                  <a:moveTo>
                    <a:pt x="38" y="50"/>
                  </a:moveTo>
                  <a:cubicBezTo>
                    <a:pt x="38" y="50"/>
                    <a:pt x="38" y="50"/>
                    <a:pt x="38" y="50"/>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1" name="Google Shape;4411;p66"/>
            <p:cNvSpPr/>
            <p:nvPr/>
          </p:nvSpPr>
          <p:spPr>
            <a:xfrm>
              <a:off x="6713538" y="2295525"/>
              <a:ext cx="103188" cy="100013"/>
            </a:xfrm>
            <a:custGeom>
              <a:avLst/>
              <a:gdLst/>
              <a:ahLst/>
              <a:cxnLst/>
              <a:rect l="l" t="t" r="r" b="b"/>
              <a:pathLst>
                <a:path w="35" h="34" extrusionOk="0">
                  <a:moveTo>
                    <a:pt x="30" y="12"/>
                  </a:moveTo>
                  <a:cubicBezTo>
                    <a:pt x="29" y="11"/>
                    <a:pt x="29" y="11"/>
                    <a:pt x="29" y="11"/>
                  </a:cubicBezTo>
                  <a:cubicBezTo>
                    <a:pt x="31"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5" y="0"/>
                    <a:pt x="15" y="0"/>
                    <a:pt x="15" y="0"/>
                  </a:cubicBezTo>
                  <a:cubicBezTo>
                    <a:pt x="15" y="0"/>
                    <a:pt x="15" y="0"/>
                    <a:pt x="13" y="4"/>
                  </a:cubicBezTo>
                  <a:cubicBezTo>
                    <a:pt x="11" y="5"/>
                    <a:pt x="11" y="5"/>
                    <a:pt x="11" y="5"/>
                  </a:cubicBezTo>
                  <a:cubicBezTo>
                    <a:pt x="9" y="4"/>
                    <a:pt x="7" y="3"/>
                    <a:pt x="7" y="3"/>
                  </a:cubicBezTo>
                  <a:cubicBezTo>
                    <a:pt x="6" y="3"/>
                    <a:pt x="6" y="3"/>
                    <a:pt x="6" y="3"/>
                  </a:cubicBezTo>
                  <a:cubicBezTo>
                    <a:pt x="4" y="6"/>
                    <a:pt x="4" y="6"/>
                    <a:pt x="4" y="6"/>
                  </a:cubicBezTo>
                  <a:cubicBezTo>
                    <a:pt x="3" y="6"/>
                    <a:pt x="3" y="6"/>
                    <a:pt x="5" y="11"/>
                  </a:cubicBezTo>
                  <a:cubicBezTo>
                    <a:pt x="5" y="12"/>
                    <a:pt x="5" y="12"/>
                    <a:pt x="5" y="12"/>
                  </a:cubicBezTo>
                  <a:cubicBezTo>
                    <a:pt x="0" y="14"/>
                    <a:pt x="0" y="14"/>
                    <a:pt x="0" y="15"/>
                  </a:cubicBezTo>
                  <a:cubicBezTo>
                    <a:pt x="0" y="18"/>
                    <a:pt x="0" y="18"/>
                    <a:pt x="0" y="18"/>
                  </a:cubicBezTo>
                  <a:cubicBezTo>
                    <a:pt x="0" y="19"/>
                    <a:pt x="0" y="19"/>
                    <a:pt x="5" y="21"/>
                  </a:cubicBezTo>
                  <a:cubicBezTo>
                    <a:pt x="5" y="22"/>
                    <a:pt x="5" y="22"/>
                    <a:pt x="5" y="22"/>
                  </a:cubicBezTo>
                  <a:cubicBezTo>
                    <a:pt x="3" y="27"/>
                    <a:pt x="3" y="27"/>
                    <a:pt x="4" y="27"/>
                  </a:cubicBezTo>
                  <a:cubicBezTo>
                    <a:pt x="6" y="30"/>
                    <a:pt x="6" y="30"/>
                    <a:pt x="6"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29"/>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5" y="19"/>
                    <a:pt x="35" y="19"/>
                    <a:pt x="35" y="18"/>
                  </a:cubicBezTo>
                  <a:cubicBezTo>
                    <a:pt x="35" y="15"/>
                    <a:pt x="35" y="15"/>
                    <a:pt x="35" y="15"/>
                  </a:cubicBezTo>
                  <a:cubicBezTo>
                    <a:pt x="35" y="14"/>
                    <a:pt x="35" y="14"/>
                    <a:pt x="30" y="12"/>
                  </a:cubicBezTo>
                  <a:close/>
                  <a:moveTo>
                    <a:pt x="17" y="23"/>
                  </a:moveTo>
                  <a:cubicBezTo>
                    <a:pt x="14" y="23"/>
                    <a:pt x="11" y="20"/>
                    <a:pt x="11" y="17"/>
                  </a:cubicBezTo>
                  <a:cubicBezTo>
                    <a:pt x="11" y="13"/>
                    <a:pt x="14" y="11"/>
                    <a:pt x="17" y="11"/>
                  </a:cubicBezTo>
                  <a:cubicBezTo>
                    <a:pt x="21" y="11"/>
                    <a:pt x="23" y="13"/>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2" name="Google Shape;4412;p66"/>
            <p:cNvSpPr/>
            <p:nvPr/>
          </p:nvSpPr>
          <p:spPr>
            <a:xfrm>
              <a:off x="5834063" y="3627438"/>
              <a:ext cx="100013" cy="100013"/>
            </a:xfrm>
            <a:custGeom>
              <a:avLst/>
              <a:gdLst/>
              <a:ahLst/>
              <a:cxnLst/>
              <a:rect l="l" t="t" r="r" b="b"/>
              <a:pathLst>
                <a:path w="34" h="34" extrusionOk="0">
                  <a:moveTo>
                    <a:pt x="30"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3" y="5"/>
                  </a:cubicBezTo>
                  <a:cubicBezTo>
                    <a:pt x="11" y="6"/>
                    <a:pt x="11" y="6"/>
                    <a:pt x="11" y="6"/>
                  </a:cubicBezTo>
                  <a:cubicBezTo>
                    <a:pt x="8" y="5"/>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6"/>
                    <a:pt x="34" y="16"/>
                    <a:pt x="34" y="16"/>
                  </a:cubicBezTo>
                  <a:cubicBezTo>
                    <a:pt x="34" y="15"/>
                    <a:pt x="34" y="15"/>
                    <a:pt x="30"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3" name="Google Shape;4413;p66"/>
            <p:cNvSpPr/>
            <p:nvPr/>
          </p:nvSpPr>
          <p:spPr>
            <a:xfrm>
              <a:off x="5883275" y="4098925"/>
              <a:ext cx="103188" cy="100013"/>
            </a:xfrm>
            <a:custGeom>
              <a:avLst/>
              <a:gdLst/>
              <a:ahLst/>
              <a:cxnLst/>
              <a:rect l="l" t="t" r="r" b="b"/>
              <a:pathLst>
                <a:path w="35" h="34" extrusionOk="0">
                  <a:moveTo>
                    <a:pt x="30" y="13"/>
                  </a:moveTo>
                  <a:cubicBezTo>
                    <a:pt x="29" y="12"/>
                    <a:pt x="29" y="12"/>
                    <a:pt x="29" y="12"/>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6"/>
                  </a:cubicBezTo>
                  <a:cubicBezTo>
                    <a:pt x="22" y="5"/>
                    <a:pt x="22" y="5"/>
                    <a:pt x="22" y="5"/>
                  </a:cubicBezTo>
                  <a:cubicBezTo>
                    <a:pt x="20" y="0"/>
                    <a:pt x="20" y="0"/>
                    <a:pt x="19" y="0"/>
                  </a:cubicBezTo>
                  <a:cubicBezTo>
                    <a:pt x="15" y="0"/>
                    <a:pt x="15" y="0"/>
                    <a:pt x="15" y="0"/>
                  </a:cubicBezTo>
                  <a:cubicBezTo>
                    <a:pt x="15" y="0"/>
                    <a:pt x="15" y="0"/>
                    <a:pt x="13" y="5"/>
                  </a:cubicBezTo>
                  <a:cubicBezTo>
                    <a:pt x="11" y="6"/>
                    <a:pt x="11" y="6"/>
                    <a:pt x="11" y="6"/>
                  </a:cubicBezTo>
                  <a:cubicBezTo>
                    <a:pt x="9" y="4"/>
                    <a:pt x="7" y="4"/>
                    <a:pt x="7" y="4"/>
                  </a:cubicBezTo>
                  <a:cubicBezTo>
                    <a:pt x="6" y="4"/>
                    <a:pt x="6" y="4"/>
                    <a:pt x="6" y="4"/>
                  </a:cubicBezTo>
                  <a:cubicBezTo>
                    <a:pt x="4" y="7"/>
                    <a:pt x="4" y="7"/>
                    <a:pt x="4" y="7"/>
                  </a:cubicBezTo>
                  <a:cubicBezTo>
                    <a:pt x="3" y="7"/>
                    <a:pt x="3" y="7"/>
                    <a:pt x="5" y="12"/>
                  </a:cubicBezTo>
                  <a:cubicBezTo>
                    <a:pt x="5" y="13"/>
                    <a:pt x="5" y="13"/>
                    <a:pt x="5" y="13"/>
                  </a:cubicBezTo>
                  <a:cubicBezTo>
                    <a:pt x="0" y="15"/>
                    <a:pt x="0" y="15"/>
                    <a:pt x="0" y="16"/>
                  </a:cubicBezTo>
                  <a:cubicBezTo>
                    <a:pt x="0" y="19"/>
                    <a:pt x="0" y="19"/>
                    <a:pt x="0" y="19"/>
                  </a:cubicBezTo>
                  <a:cubicBezTo>
                    <a:pt x="0" y="20"/>
                    <a:pt x="0" y="20"/>
                    <a:pt x="5" y="22"/>
                  </a:cubicBezTo>
                  <a:cubicBezTo>
                    <a:pt x="5" y="23"/>
                    <a:pt x="5" y="23"/>
                    <a:pt x="5" y="23"/>
                  </a:cubicBezTo>
                  <a:cubicBezTo>
                    <a:pt x="3" y="28"/>
                    <a:pt x="3" y="28"/>
                    <a:pt x="4" y="28"/>
                  </a:cubicBezTo>
                  <a:cubicBezTo>
                    <a:pt x="6" y="31"/>
                    <a:pt x="6" y="31"/>
                    <a:pt x="6" y="31"/>
                  </a:cubicBezTo>
                  <a:cubicBezTo>
                    <a:pt x="7" y="31"/>
                    <a:pt x="7" y="31"/>
                    <a:pt x="7" y="31"/>
                  </a:cubicBezTo>
                  <a:cubicBezTo>
                    <a:pt x="7" y="31"/>
                    <a:pt x="7" y="31"/>
                    <a:pt x="7" y="31"/>
                  </a:cubicBezTo>
                  <a:cubicBezTo>
                    <a:pt x="7" y="31"/>
                    <a:pt x="8" y="31"/>
                    <a:pt x="11" y="29"/>
                  </a:cubicBezTo>
                  <a:cubicBezTo>
                    <a:pt x="13" y="30"/>
                    <a:pt x="13" y="30"/>
                    <a:pt x="13" y="30"/>
                  </a:cubicBezTo>
                  <a:cubicBezTo>
                    <a:pt x="15" y="34"/>
                    <a:pt x="15" y="34"/>
                    <a:pt x="16"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8"/>
                    <a:pt x="31" y="27"/>
                    <a:pt x="29" y="23"/>
                  </a:cubicBezTo>
                  <a:cubicBezTo>
                    <a:pt x="30" y="22"/>
                    <a:pt x="30" y="22"/>
                    <a:pt x="30" y="22"/>
                  </a:cubicBezTo>
                  <a:cubicBezTo>
                    <a:pt x="35" y="20"/>
                    <a:pt x="35" y="20"/>
                    <a:pt x="35" y="19"/>
                  </a:cubicBezTo>
                  <a:cubicBezTo>
                    <a:pt x="35" y="15"/>
                    <a:pt x="35" y="15"/>
                    <a:pt x="35" y="15"/>
                  </a:cubicBezTo>
                  <a:cubicBezTo>
                    <a:pt x="35" y="15"/>
                    <a:pt x="35" y="15"/>
                    <a:pt x="30" y="13"/>
                  </a:cubicBezTo>
                  <a:close/>
                  <a:moveTo>
                    <a:pt x="17" y="23"/>
                  </a:moveTo>
                  <a:cubicBezTo>
                    <a:pt x="14" y="23"/>
                    <a:pt x="11" y="21"/>
                    <a:pt x="11" y="17"/>
                  </a:cubicBezTo>
                  <a:cubicBezTo>
                    <a:pt x="11" y="14"/>
                    <a:pt x="14" y="11"/>
                    <a:pt x="17" y="11"/>
                  </a:cubicBezTo>
                  <a:cubicBezTo>
                    <a:pt x="21" y="11"/>
                    <a:pt x="23" y="14"/>
                    <a:pt x="23" y="17"/>
                  </a:cubicBezTo>
                  <a:cubicBezTo>
                    <a:pt x="23" y="21"/>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4" name="Google Shape;4414;p66"/>
            <p:cNvSpPr/>
            <p:nvPr/>
          </p:nvSpPr>
          <p:spPr>
            <a:xfrm>
              <a:off x="5500688" y="3962400"/>
              <a:ext cx="100013" cy="100013"/>
            </a:xfrm>
            <a:custGeom>
              <a:avLst/>
              <a:gdLst/>
              <a:ahLst/>
              <a:cxnLst/>
              <a:rect l="l" t="t" r="r" b="b"/>
              <a:pathLst>
                <a:path w="34" h="34" extrusionOk="0">
                  <a:moveTo>
                    <a:pt x="30"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3" y="5"/>
                  </a:cubicBezTo>
                  <a:cubicBezTo>
                    <a:pt x="11" y="6"/>
                    <a:pt x="11" y="6"/>
                    <a:pt x="11" y="6"/>
                  </a:cubicBezTo>
                  <a:cubicBezTo>
                    <a:pt x="8" y="4"/>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5"/>
                    <a:pt x="34" y="15"/>
                    <a:pt x="34" y="15"/>
                  </a:cubicBezTo>
                  <a:cubicBezTo>
                    <a:pt x="34" y="15"/>
                    <a:pt x="34" y="15"/>
                    <a:pt x="30"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5" name="Google Shape;4415;p66"/>
            <p:cNvSpPr/>
            <p:nvPr/>
          </p:nvSpPr>
          <p:spPr>
            <a:xfrm>
              <a:off x="6634163" y="3324225"/>
              <a:ext cx="103188" cy="100013"/>
            </a:xfrm>
            <a:custGeom>
              <a:avLst/>
              <a:gdLst/>
              <a:ahLst/>
              <a:cxnLst/>
              <a:rect l="l" t="t" r="r" b="b"/>
              <a:pathLst>
                <a:path w="35" h="34" extrusionOk="0">
                  <a:moveTo>
                    <a:pt x="30" y="13"/>
                  </a:moveTo>
                  <a:cubicBezTo>
                    <a:pt x="29" y="11"/>
                    <a:pt x="29" y="11"/>
                    <a:pt x="29" y="11"/>
                  </a:cubicBezTo>
                  <a:cubicBezTo>
                    <a:pt x="31" y="7"/>
                    <a:pt x="31" y="7"/>
                    <a:pt x="31" y="6"/>
                  </a:cubicBezTo>
                  <a:cubicBezTo>
                    <a:pt x="28" y="4"/>
                    <a:pt x="28" y="4"/>
                    <a:pt x="28" y="4"/>
                  </a:cubicBezTo>
                  <a:cubicBezTo>
                    <a:pt x="28" y="3"/>
                    <a:pt x="28" y="3"/>
                    <a:pt x="28" y="3"/>
                  </a:cubicBezTo>
                  <a:cubicBezTo>
                    <a:pt x="28" y="3"/>
                    <a:pt x="28" y="3"/>
                    <a:pt x="28" y="3"/>
                  </a:cubicBezTo>
                  <a:cubicBezTo>
                    <a:pt x="28" y="3"/>
                    <a:pt x="27" y="3"/>
                    <a:pt x="23" y="5"/>
                  </a:cubicBezTo>
                  <a:cubicBezTo>
                    <a:pt x="22" y="5"/>
                    <a:pt x="22" y="5"/>
                    <a:pt x="22" y="5"/>
                  </a:cubicBezTo>
                  <a:cubicBezTo>
                    <a:pt x="20" y="0"/>
                    <a:pt x="20" y="0"/>
                    <a:pt x="19" y="0"/>
                  </a:cubicBezTo>
                  <a:cubicBezTo>
                    <a:pt x="16" y="0"/>
                    <a:pt x="16" y="0"/>
                    <a:pt x="16" y="0"/>
                  </a:cubicBezTo>
                  <a:cubicBezTo>
                    <a:pt x="15" y="0"/>
                    <a:pt x="15" y="0"/>
                    <a:pt x="13" y="5"/>
                  </a:cubicBezTo>
                  <a:cubicBezTo>
                    <a:pt x="12" y="5"/>
                    <a:pt x="12" y="5"/>
                    <a:pt x="12" y="5"/>
                  </a:cubicBezTo>
                  <a:cubicBezTo>
                    <a:pt x="9" y="4"/>
                    <a:pt x="7" y="4"/>
                    <a:pt x="7" y="4"/>
                  </a:cubicBezTo>
                  <a:cubicBezTo>
                    <a:pt x="7" y="4"/>
                    <a:pt x="7" y="4"/>
                    <a:pt x="7"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19"/>
                    <a:pt x="0" y="20"/>
                    <a:pt x="5" y="21"/>
                  </a:cubicBezTo>
                  <a:cubicBezTo>
                    <a:pt x="5" y="23"/>
                    <a:pt x="5" y="23"/>
                    <a:pt x="5" y="23"/>
                  </a:cubicBezTo>
                  <a:cubicBezTo>
                    <a:pt x="3" y="27"/>
                    <a:pt x="4" y="27"/>
                    <a:pt x="4" y="28"/>
                  </a:cubicBezTo>
                  <a:cubicBezTo>
                    <a:pt x="7" y="30"/>
                    <a:pt x="7" y="30"/>
                    <a:pt x="7" y="30"/>
                  </a:cubicBezTo>
                  <a:cubicBezTo>
                    <a:pt x="7" y="31"/>
                    <a:pt x="7" y="31"/>
                    <a:pt x="7" y="31"/>
                  </a:cubicBezTo>
                  <a:cubicBezTo>
                    <a:pt x="7" y="31"/>
                    <a:pt x="7" y="31"/>
                    <a:pt x="7" y="31"/>
                  </a:cubicBezTo>
                  <a:cubicBezTo>
                    <a:pt x="7" y="31"/>
                    <a:pt x="8" y="31"/>
                    <a:pt x="12"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2" y="27"/>
                    <a:pt x="29" y="23"/>
                  </a:cubicBezTo>
                  <a:cubicBezTo>
                    <a:pt x="30" y="21"/>
                    <a:pt x="30" y="21"/>
                    <a:pt x="30" y="21"/>
                  </a:cubicBezTo>
                  <a:cubicBezTo>
                    <a:pt x="35" y="19"/>
                    <a:pt x="35" y="19"/>
                    <a:pt x="35" y="19"/>
                  </a:cubicBezTo>
                  <a:cubicBezTo>
                    <a:pt x="35" y="15"/>
                    <a:pt x="35" y="15"/>
                    <a:pt x="35" y="15"/>
                  </a:cubicBezTo>
                  <a:cubicBezTo>
                    <a:pt x="35" y="15"/>
                    <a:pt x="35" y="14"/>
                    <a:pt x="30" y="13"/>
                  </a:cubicBezTo>
                  <a:close/>
                  <a:moveTo>
                    <a:pt x="17" y="23"/>
                  </a:moveTo>
                  <a:cubicBezTo>
                    <a:pt x="14" y="23"/>
                    <a:pt x="11" y="20"/>
                    <a:pt x="11" y="17"/>
                  </a:cubicBezTo>
                  <a:cubicBezTo>
                    <a:pt x="11" y="14"/>
                    <a:pt x="14" y="11"/>
                    <a:pt x="17" y="11"/>
                  </a:cubicBezTo>
                  <a:cubicBezTo>
                    <a:pt x="21" y="11"/>
                    <a:pt x="24" y="14"/>
                    <a:pt x="24" y="17"/>
                  </a:cubicBezTo>
                  <a:cubicBezTo>
                    <a:pt x="24"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6" name="Google Shape;4416;p66"/>
            <p:cNvSpPr/>
            <p:nvPr/>
          </p:nvSpPr>
          <p:spPr>
            <a:xfrm>
              <a:off x="6389688" y="3144838"/>
              <a:ext cx="103188" cy="100013"/>
            </a:xfrm>
            <a:custGeom>
              <a:avLst/>
              <a:gdLst/>
              <a:ahLst/>
              <a:cxnLst/>
              <a:rect l="l" t="t" r="r" b="b"/>
              <a:pathLst>
                <a:path w="35"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19"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2"/>
                  </a:cubicBezTo>
                  <a:cubicBezTo>
                    <a:pt x="5" y="13"/>
                    <a:pt x="5" y="13"/>
                    <a:pt x="5" y="13"/>
                  </a:cubicBezTo>
                  <a:cubicBezTo>
                    <a:pt x="0" y="15"/>
                    <a:pt x="0" y="15"/>
                    <a:pt x="0" y="15"/>
                  </a:cubicBezTo>
                  <a:cubicBezTo>
                    <a:pt x="0" y="19"/>
                    <a:pt x="0" y="19"/>
                    <a:pt x="0" y="19"/>
                  </a:cubicBezTo>
                  <a:cubicBezTo>
                    <a:pt x="0" y="20"/>
                    <a:pt x="0" y="20"/>
                    <a:pt x="5" y="22"/>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7" name="Google Shape;4417;p66"/>
            <p:cNvSpPr/>
            <p:nvPr/>
          </p:nvSpPr>
          <p:spPr>
            <a:xfrm>
              <a:off x="6737350" y="4354513"/>
              <a:ext cx="103188" cy="100013"/>
            </a:xfrm>
            <a:custGeom>
              <a:avLst/>
              <a:gdLst/>
              <a:ahLst/>
              <a:cxnLst/>
              <a:rect l="l" t="t" r="r" b="b"/>
              <a:pathLst>
                <a:path w="35" h="34" extrusionOk="0">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3" y="6"/>
                    <a:pt x="6"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1" y="20"/>
                    <a:pt x="11" y="17"/>
                  </a:cubicBezTo>
                  <a:cubicBezTo>
                    <a:pt x="11"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8" name="Google Shape;4418;p66"/>
            <p:cNvSpPr/>
            <p:nvPr/>
          </p:nvSpPr>
          <p:spPr>
            <a:xfrm>
              <a:off x="6605588" y="4675188"/>
              <a:ext cx="103188" cy="100013"/>
            </a:xfrm>
            <a:custGeom>
              <a:avLst/>
              <a:gdLst/>
              <a:ahLst/>
              <a:cxnLst/>
              <a:rect l="l" t="t" r="r" b="b"/>
              <a:pathLst>
                <a:path w="35" h="34" extrusionOk="0">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7" y="3"/>
                    <a:pt x="7" y="3"/>
                  </a:cubicBezTo>
                  <a:cubicBezTo>
                    <a:pt x="7" y="3"/>
                    <a:pt x="7" y="3"/>
                    <a:pt x="7" y="3"/>
                  </a:cubicBezTo>
                  <a:cubicBezTo>
                    <a:pt x="4" y="6"/>
                    <a:pt x="4" y="6"/>
                    <a:pt x="4" y="6"/>
                  </a:cubicBezTo>
                  <a:cubicBezTo>
                    <a:pt x="3" y="6"/>
                    <a:pt x="3" y="6"/>
                    <a:pt x="5"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3"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1" y="20"/>
                    <a:pt x="11" y="17"/>
                  </a:cubicBezTo>
                  <a:cubicBezTo>
                    <a:pt x="11"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19" name="Google Shape;4419;p66"/>
            <p:cNvSpPr/>
            <p:nvPr/>
          </p:nvSpPr>
          <p:spPr>
            <a:xfrm>
              <a:off x="6389688" y="4483100"/>
              <a:ext cx="103188" cy="100013"/>
            </a:xfrm>
            <a:custGeom>
              <a:avLst/>
              <a:gdLst/>
              <a:ahLst/>
              <a:cxnLst/>
              <a:rect l="l" t="t" r="r" b="b"/>
              <a:pathLst>
                <a:path w="35"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19"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20"/>
                    <a:pt x="0" y="20"/>
                    <a:pt x="5" y="21"/>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0" name="Google Shape;4420;p66"/>
            <p:cNvSpPr/>
            <p:nvPr/>
          </p:nvSpPr>
          <p:spPr>
            <a:xfrm>
              <a:off x="5862638" y="4965700"/>
              <a:ext cx="103188" cy="100013"/>
            </a:xfrm>
            <a:custGeom>
              <a:avLst/>
              <a:gdLst/>
              <a:ahLst/>
              <a:cxnLst/>
              <a:rect l="l" t="t" r="r" b="b"/>
              <a:pathLst>
                <a:path w="35" h="34" extrusionOk="0">
                  <a:moveTo>
                    <a:pt x="30" y="13"/>
                  </a:moveTo>
                  <a:cubicBezTo>
                    <a:pt x="29" y="11"/>
                    <a:pt x="29" y="11"/>
                    <a:pt x="29" y="11"/>
                  </a:cubicBezTo>
                  <a:cubicBezTo>
                    <a:pt x="31" y="7"/>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7" y="3"/>
                    <a:pt x="7" y="3"/>
                  </a:cubicBezTo>
                  <a:cubicBezTo>
                    <a:pt x="7" y="3"/>
                    <a:pt x="7" y="3"/>
                    <a:pt x="7" y="3"/>
                  </a:cubicBezTo>
                  <a:cubicBezTo>
                    <a:pt x="4" y="6"/>
                    <a:pt x="4" y="6"/>
                    <a:pt x="4" y="6"/>
                  </a:cubicBezTo>
                  <a:cubicBezTo>
                    <a:pt x="3" y="6"/>
                    <a:pt x="3" y="7"/>
                    <a:pt x="5" y="11"/>
                  </a:cubicBezTo>
                  <a:cubicBezTo>
                    <a:pt x="5" y="13"/>
                    <a:pt x="5" y="13"/>
                    <a:pt x="5" y="13"/>
                  </a:cubicBezTo>
                  <a:cubicBezTo>
                    <a:pt x="0" y="14"/>
                    <a:pt x="0" y="15"/>
                    <a:pt x="0" y="15"/>
                  </a:cubicBezTo>
                  <a:cubicBezTo>
                    <a:pt x="0" y="19"/>
                    <a:pt x="0" y="19"/>
                    <a:pt x="0" y="19"/>
                  </a:cubicBezTo>
                  <a:cubicBezTo>
                    <a:pt x="0" y="19"/>
                    <a:pt x="0" y="19"/>
                    <a:pt x="5" y="21"/>
                  </a:cubicBezTo>
                  <a:cubicBezTo>
                    <a:pt x="5" y="23"/>
                    <a:pt x="5" y="23"/>
                    <a:pt x="5" y="23"/>
                  </a:cubicBezTo>
                  <a:cubicBezTo>
                    <a:pt x="3" y="27"/>
                    <a:pt x="4" y="27"/>
                    <a:pt x="4" y="28"/>
                  </a:cubicBezTo>
                  <a:cubicBezTo>
                    <a:pt x="7" y="30"/>
                    <a:pt x="7" y="30"/>
                    <a:pt x="7" y="30"/>
                  </a:cubicBezTo>
                  <a:cubicBezTo>
                    <a:pt x="7" y="30"/>
                    <a:pt x="7" y="30"/>
                    <a:pt x="7" y="30"/>
                  </a:cubicBezTo>
                  <a:cubicBezTo>
                    <a:pt x="7" y="30"/>
                    <a:pt x="7" y="30"/>
                    <a:pt x="7" y="30"/>
                  </a:cubicBezTo>
                  <a:cubicBezTo>
                    <a:pt x="7" y="30"/>
                    <a:pt x="8" y="30"/>
                    <a:pt x="12"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2" y="27"/>
                    <a:pt x="29" y="22"/>
                  </a:cubicBezTo>
                  <a:cubicBezTo>
                    <a:pt x="30" y="21"/>
                    <a:pt x="30" y="21"/>
                    <a:pt x="30" y="21"/>
                  </a:cubicBezTo>
                  <a:cubicBezTo>
                    <a:pt x="35" y="19"/>
                    <a:pt x="35" y="19"/>
                    <a:pt x="35" y="19"/>
                  </a:cubicBezTo>
                  <a:cubicBezTo>
                    <a:pt x="35" y="15"/>
                    <a:pt x="35" y="15"/>
                    <a:pt x="35" y="15"/>
                  </a:cubicBezTo>
                  <a:cubicBezTo>
                    <a:pt x="35" y="14"/>
                    <a:pt x="35" y="14"/>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1" name="Google Shape;4421;p66"/>
            <p:cNvSpPr/>
            <p:nvPr/>
          </p:nvSpPr>
          <p:spPr>
            <a:xfrm>
              <a:off x="5421313" y="4792663"/>
              <a:ext cx="100013" cy="100013"/>
            </a:xfrm>
            <a:custGeom>
              <a:avLst/>
              <a:gdLst/>
              <a:ahLst/>
              <a:cxnLst/>
              <a:rect l="l" t="t" r="r" b="b"/>
              <a:pathLst>
                <a:path w="34" h="34" extrusionOk="0">
                  <a:moveTo>
                    <a:pt x="30" y="13"/>
                  </a:moveTo>
                  <a:cubicBezTo>
                    <a:pt x="29" y="11"/>
                    <a:pt x="29" y="11"/>
                    <a:pt x="29" y="11"/>
                  </a:cubicBezTo>
                  <a:cubicBezTo>
                    <a:pt x="31" y="7"/>
                    <a:pt x="31" y="6"/>
                    <a:pt x="31" y="6"/>
                  </a:cubicBezTo>
                  <a:cubicBezTo>
                    <a:pt x="28" y="4"/>
                    <a:pt x="28" y="4"/>
                    <a:pt x="28" y="4"/>
                  </a:cubicBezTo>
                  <a:cubicBezTo>
                    <a:pt x="28" y="3"/>
                    <a:pt x="28" y="3"/>
                    <a:pt x="28" y="3"/>
                  </a:cubicBezTo>
                  <a:cubicBezTo>
                    <a:pt x="27" y="3"/>
                    <a:pt x="27" y="3"/>
                    <a:pt x="27" y="3"/>
                  </a:cubicBezTo>
                  <a:cubicBezTo>
                    <a:pt x="27" y="3"/>
                    <a:pt x="27" y="3"/>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3"/>
                    <a:pt x="7" y="3"/>
                  </a:cubicBezTo>
                  <a:cubicBezTo>
                    <a:pt x="6" y="3"/>
                    <a:pt x="6" y="3"/>
                    <a:pt x="6" y="3"/>
                  </a:cubicBezTo>
                  <a:cubicBezTo>
                    <a:pt x="3" y="6"/>
                    <a:pt x="3" y="6"/>
                    <a:pt x="3" y="6"/>
                  </a:cubicBezTo>
                  <a:cubicBezTo>
                    <a:pt x="3" y="7"/>
                    <a:pt x="3" y="7"/>
                    <a:pt x="5" y="11"/>
                  </a:cubicBezTo>
                  <a:cubicBezTo>
                    <a:pt x="4" y="13"/>
                    <a:pt x="4" y="13"/>
                    <a:pt x="4" y="13"/>
                  </a:cubicBezTo>
                  <a:cubicBezTo>
                    <a:pt x="0" y="14"/>
                    <a:pt x="0" y="15"/>
                    <a:pt x="0" y="15"/>
                  </a:cubicBezTo>
                  <a:cubicBezTo>
                    <a:pt x="0" y="19"/>
                    <a:pt x="0" y="19"/>
                    <a:pt x="0" y="19"/>
                  </a:cubicBezTo>
                  <a:cubicBezTo>
                    <a:pt x="0" y="19"/>
                    <a:pt x="0" y="19"/>
                    <a:pt x="4" y="21"/>
                  </a:cubicBezTo>
                  <a:cubicBezTo>
                    <a:pt x="5" y="23"/>
                    <a:pt x="5" y="23"/>
                    <a:pt x="5" y="23"/>
                  </a:cubicBezTo>
                  <a:cubicBezTo>
                    <a:pt x="3" y="27"/>
                    <a:pt x="3" y="27"/>
                    <a:pt x="4" y="28"/>
                  </a:cubicBezTo>
                  <a:cubicBezTo>
                    <a:pt x="6" y="30"/>
                    <a:pt x="6" y="30"/>
                    <a:pt x="6" y="30"/>
                  </a:cubicBezTo>
                  <a:cubicBezTo>
                    <a:pt x="6" y="30"/>
                    <a:pt x="6" y="30"/>
                    <a:pt x="6" y="30"/>
                  </a:cubicBezTo>
                  <a:cubicBezTo>
                    <a:pt x="7" y="30"/>
                    <a:pt x="7" y="30"/>
                    <a:pt x="7" y="30"/>
                  </a:cubicBezTo>
                  <a:cubicBezTo>
                    <a:pt x="7" y="30"/>
                    <a:pt x="7" y="30"/>
                    <a:pt x="11" y="29"/>
                  </a:cubicBezTo>
                  <a:cubicBezTo>
                    <a:pt x="13" y="29"/>
                    <a:pt x="13" y="29"/>
                    <a:pt x="13" y="29"/>
                  </a:cubicBezTo>
                  <a:cubicBezTo>
                    <a:pt x="15" y="34"/>
                    <a:pt x="15" y="34"/>
                    <a:pt x="15" y="34"/>
                  </a:cubicBezTo>
                  <a:cubicBezTo>
                    <a:pt x="19" y="34"/>
                    <a:pt x="19" y="34"/>
                    <a:pt x="19" y="34"/>
                  </a:cubicBezTo>
                  <a:cubicBezTo>
                    <a:pt x="20" y="34"/>
                    <a:pt x="20" y="34"/>
                    <a:pt x="21"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1" y="27"/>
                    <a:pt x="29" y="23"/>
                  </a:cubicBezTo>
                  <a:cubicBezTo>
                    <a:pt x="30" y="21"/>
                    <a:pt x="30" y="21"/>
                    <a:pt x="30" y="21"/>
                  </a:cubicBezTo>
                  <a:cubicBezTo>
                    <a:pt x="34" y="19"/>
                    <a:pt x="34" y="19"/>
                    <a:pt x="34" y="19"/>
                  </a:cubicBezTo>
                  <a:cubicBezTo>
                    <a:pt x="34" y="15"/>
                    <a:pt x="34" y="15"/>
                    <a:pt x="34" y="15"/>
                  </a:cubicBezTo>
                  <a:cubicBezTo>
                    <a:pt x="34" y="14"/>
                    <a:pt x="34" y="14"/>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2" name="Google Shape;4422;p66"/>
            <p:cNvSpPr/>
            <p:nvPr/>
          </p:nvSpPr>
          <p:spPr>
            <a:xfrm>
              <a:off x="5386388" y="4068763"/>
              <a:ext cx="100013" cy="100013"/>
            </a:xfrm>
            <a:custGeom>
              <a:avLst/>
              <a:gdLst/>
              <a:ahLst/>
              <a:cxnLst/>
              <a:rect l="l" t="t" r="r" b="b"/>
              <a:pathLst>
                <a:path w="34"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7" y="4"/>
                    <a:pt x="27" y="4"/>
                    <a:pt x="27" y="4"/>
                  </a:cubicBezTo>
                  <a:cubicBezTo>
                    <a:pt x="27" y="4"/>
                    <a:pt x="27" y="4"/>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4"/>
                    <a:pt x="7" y="4"/>
                  </a:cubicBezTo>
                  <a:cubicBezTo>
                    <a:pt x="6" y="4"/>
                    <a:pt x="6" y="4"/>
                    <a:pt x="6" y="4"/>
                  </a:cubicBezTo>
                  <a:cubicBezTo>
                    <a:pt x="3" y="6"/>
                    <a:pt x="3" y="6"/>
                    <a:pt x="3" y="6"/>
                  </a:cubicBezTo>
                  <a:cubicBezTo>
                    <a:pt x="3" y="7"/>
                    <a:pt x="3" y="7"/>
                    <a:pt x="5" y="11"/>
                  </a:cubicBezTo>
                  <a:cubicBezTo>
                    <a:pt x="4" y="13"/>
                    <a:pt x="4" y="13"/>
                    <a:pt x="4" y="13"/>
                  </a:cubicBezTo>
                  <a:cubicBezTo>
                    <a:pt x="0" y="15"/>
                    <a:pt x="0" y="15"/>
                    <a:pt x="0" y="15"/>
                  </a:cubicBezTo>
                  <a:cubicBezTo>
                    <a:pt x="0" y="19"/>
                    <a:pt x="0" y="19"/>
                    <a:pt x="0" y="19"/>
                  </a:cubicBezTo>
                  <a:cubicBezTo>
                    <a:pt x="0" y="20"/>
                    <a:pt x="0" y="20"/>
                    <a:pt x="4" y="21"/>
                  </a:cubicBezTo>
                  <a:cubicBezTo>
                    <a:pt x="5" y="23"/>
                    <a:pt x="5" y="23"/>
                    <a:pt x="5" y="23"/>
                  </a:cubicBezTo>
                  <a:cubicBezTo>
                    <a:pt x="3" y="27"/>
                    <a:pt x="3" y="28"/>
                    <a:pt x="4"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1"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4" y="20"/>
                    <a:pt x="34" y="19"/>
                    <a:pt x="34" y="19"/>
                  </a:cubicBezTo>
                  <a:cubicBezTo>
                    <a:pt x="34" y="15"/>
                    <a:pt x="34" y="15"/>
                    <a:pt x="34" y="15"/>
                  </a:cubicBezTo>
                  <a:cubicBezTo>
                    <a:pt x="34" y="15"/>
                    <a:pt x="34" y="15"/>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3" name="Google Shape;4423;p66"/>
            <p:cNvSpPr/>
            <p:nvPr/>
          </p:nvSpPr>
          <p:spPr>
            <a:xfrm>
              <a:off x="5024438" y="4019550"/>
              <a:ext cx="100013" cy="100013"/>
            </a:xfrm>
            <a:custGeom>
              <a:avLst/>
              <a:gdLst/>
              <a:ahLst/>
              <a:cxnLst/>
              <a:rect l="l" t="t" r="r" b="b"/>
              <a:pathLst>
                <a:path w="34"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7" y="4"/>
                    <a:pt x="27" y="4"/>
                    <a:pt x="27" y="4"/>
                  </a:cubicBezTo>
                  <a:cubicBezTo>
                    <a:pt x="27" y="4"/>
                    <a:pt x="27" y="4"/>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4"/>
                    <a:pt x="7" y="4"/>
                  </a:cubicBezTo>
                  <a:cubicBezTo>
                    <a:pt x="6" y="4"/>
                    <a:pt x="6" y="4"/>
                    <a:pt x="6" y="4"/>
                  </a:cubicBezTo>
                  <a:cubicBezTo>
                    <a:pt x="3" y="6"/>
                    <a:pt x="3" y="6"/>
                    <a:pt x="3" y="6"/>
                  </a:cubicBezTo>
                  <a:cubicBezTo>
                    <a:pt x="3" y="7"/>
                    <a:pt x="3" y="7"/>
                    <a:pt x="5" y="11"/>
                  </a:cubicBezTo>
                  <a:cubicBezTo>
                    <a:pt x="4" y="13"/>
                    <a:pt x="4" y="13"/>
                    <a:pt x="4" y="13"/>
                  </a:cubicBezTo>
                  <a:cubicBezTo>
                    <a:pt x="0" y="15"/>
                    <a:pt x="0" y="15"/>
                    <a:pt x="0" y="15"/>
                  </a:cubicBezTo>
                  <a:cubicBezTo>
                    <a:pt x="0" y="19"/>
                    <a:pt x="0" y="19"/>
                    <a:pt x="0" y="19"/>
                  </a:cubicBezTo>
                  <a:cubicBezTo>
                    <a:pt x="0" y="20"/>
                    <a:pt x="0" y="20"/>
                    <a:pt x="4" y="21"/>
                  </a:cubicBezTo>
                  <a:cubicBezTo>
                    <a:pt x="5" y="23"/>
                    <a:pt x="5" y="23"/>
                    <a:pt x="5" y="23"/>
                  </a:cubicBezTo>
                  <a:cubicBezTo>
                    <a:pt x="3" y="27"/>
                    <a:pt x="3" y="28"/>
                    <a:pt x="4"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1"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4" y="20"/>
                    <a:pt x="34" y="19"/>
                    <a:pt x="34" y="19"/>
                  </a:cubicBezTo>
                  <a:cubicBezTo>
                    <a:pt x="34" y="15"/>
                    <a:pt x="34" y="15"/>
                    <a:pt x="34" y="15"/>
                  </a:cubicBezTo>
                  <a:cubicBezTo>
                    <a:pt x="34" y="15"/>
                    <a:pt x="34" y="15"/>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4" name="Google Shape;4424;p66"/>
            <p:cNvSpPr/>
            <p:nvPr/>
          </p:nvSpPr>
          <p:spPr>
            <a:xfrm>
              <a:off x="5095875" y="3913188"/>
              <a:ext cx="100013" cy="100013"/>
            </a:xfrm>
            <a:custGeom>
              <a:avLst/>
              <a:gdLst/>
              <a:ahLst/>
              <a:cxnLst/>
              <a:rect l="l" t="t" r="r" b="b"/>
              <a:pathLst>
                <a:path w="34" h="34" extrusionOk="0">
                  <a:moveTo>
                    <a:pt x="29"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2" y="5"/>
                  </a:cubicBezTo>
                  <a:cubicBezTo>
                    <a:pt x="11" y="6"/>
                    <a:pt x="11" y="6"/>
                    <a:pt x="11" y="6"/>
                  </a:cubicBezTo>
                  <a:cubicBezTo>
                    <a:pt x="8" y="4"/>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5"/>
                    <a:pt x="34" y="15"/>
                    <a:pt x="34" y="15"/>
                  </a:cubicBezTo>
                  <a:cubicBezTo>
                    <a:pt x="34" y="15"/>
                    <a:pt x="34" y="15"/>
                    <a:pt x="29"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5" name="Google Shape;4425;p66"/>
            <p:cNvSpPr/>
            <p:nvPr/>
          </p:nvSpPr>
          <p:spPr>
            <a:xfrm>
              <a:off x="4765675" y="3189288"/>
              <a:ext cx="103188" cy="100013"/>
            </a:xfrm>
            <a:custGeom>
              <a:avLst/>
              <a:gdLst/>
              <a:ahLst/>
              <a:cxnLst/>
              <a:rect l="l" t="t" r="r" b="b"/>
              <a:pathLst>
                <a:path w="35" h="34" extrusionOk="0">
                  <a:moveTo>
                    <a:pt x="30" y="12"/>
                  </a:moveTo>
                  <a:cubicBezTo>
                    <a:pt x="30" y="11"/>
                    <a:pt x="30" y="11"/>
                    <a:pt x="30" y="11"/>
                  </a:cubicBezTo>
                  <a:cubicBezTo>
                    <a:pt x="32" y="6"/>
                    <a:pt x="32" y="6"/>
                    <a:pt x="31" y="6"/>
                  </a:cubicBezTo>
                  <a:cubicBezTo>
                    <a:pt x="29" y="3"/>
                    <a:pt x="29" y="3"/>
                    <a:pt x="29" y="3"/>
                  </a:cubicBezTo>
                  <a:cubicBezTo>
                    <a:pt x="28" y="3"/>
                    <a:pt x="28" y="3"/>
                    <a:pt x="28" y="3"/>
                  </a:cubicBezTo>
                  <a:cubicBezTo>
                    <a:pt x="28" y="3"/>
                    <a:pt x="28" y="3"/>
                    <a:pt x="28" y="3"/>
                  </a:cubicBezTo>
                  <a:cubicBezTo>
                    <a:pt x="28" y="3"/>
                    <a:pt x="27" y="3"/>
                    <a:pt x="24"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4" y="6"/>
                    <a:pt x="6" y="11"/>
                  </a:cubicBezTo>
                  <a:cubicBezTo>
                    <a:pt x="5" y="12"/>
                    <a:pt x="5" y="12"/>
                    <a:pt x="5" y="12"/>
                  </a:cubicBezTo>
                  <a:cubicBezTo>
                    <a:pt x="0" y="14"/>
                    <a:pt x="0" y="14"/>
                    <a:pt x="0" y="15"/>
                  </a:cubicBezTo>
                  <a:cubicBezTo>
                    <a:pt x="0" y="18"/>
                    <a:pt x="0" y="18"/>
                    <a:pt x="0" y="18"/>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8" y="30"/>
                    <a:pt x="8" y="30"/>
                    <a:pt x="12" y="28"/>
                  </a:cubicBezTo>
                  <a:cubicBezTo>
                    <a:pt x="13" y="29"/>
                    <a:pt x="13" y="29"/>
                    <a:pt x="13" y="29"/>
                  </a:cubicBezTo>
                  <a:cubicBezTo>
                    <a:pt x="15" y="34"/>
                    <a:pt x="15" y="34"/>
                    <a:pt x="16" y="34"/>
                  </a:cubicBezTo>
                  <a:cubicBezTo>
                    <a:pt x="20" y="34"/>
                    <a:pt x="20" y="34"/>
                    <a:pt x="20" y="34"/>
                  </a:cubicBezTo>
                  <a:cubicBezTo>
                    <a:pt x="20" y="34"/>
                    <a:pt x="20" y="34"/>
                    <a:pt x="22" y="29"/>
                  </a:cubicBezTo>
                  <a:cubicBezTo>
                    <a:pt x="24" y="28"/>
                    <a:pt x="24" y="28"/>
                    <a:pt x="24" y="28"/>
                  </a:cubicBezTo>
                  <a:cubicBezTo>
                    <a:pt x="26" y="29"/>
                    <a:pt x="28" y="30"/>
                    <a:pt x="28" y="30"/>
                  </a:cubicBezTo>
                  <a:cubicBezTo>
                    <a:pt x="29" y="30"/>
                    <a:pt x="29" y="30"/>
                    <a:pt x="29"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2"/>
                  </a:moveTo>
                  <a:cubicBezTo>
                    <a:pt x="14" y="22"/>
                    <a:pt x="12" y="20"/>
                    <a:pt x="12" y="17"/>
                  </a:cubicBezTo>
                  <a:cubicBezTo>
                    <a:pt x="12" y="13"/>
                    <a:pt x="14" y="11"/>
                    <a:pt x="18" y="11"/>
                  </a:cubicBezTo>
                  <a:cubicBezTo>
                    <a:pt x="21" y="11"/>
                    <a:pt x="24" y="13"/>
                    <a:pt x="24" y="17"/>
                  </a:cubicBezTo>
                  <a:cubicBezTo>
                    <a:pt x="24" y="20"/>
                    <a:pt x="21" y="22"/>
                    <a:pt x="18" y="22"/>
                  </a:cubicBezTo>
                  <a:close/>
                  <a:moveTo>
                    <a:pt x="18" y="22"/>
                  </a:moveTo>
                  <a:cubicBezTo>
                    <a:pt x="18" y="22"/>
                    <a:pt x="18" y="22"/>
                    <a:pt x="18" y="22"/>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6" name="Google Shape;4426;p66"/>
            <p:cNvSpPr/>
            <p:nvPr/>
          </p:nvSpPr>
          <p:spPr>
            <a:xfrm>
              <a:off x="4803775" y="3044825"/>
              <a:ext cx="103188" cy="100013"/>
            </a:xfrm>
            <a:custGeom>
              <a:avLst/>
              <a:gdLst/>
              <a:ahLst/>
              <a:cxnLst/>
              <a:rect l="l" t="t" r="r" b="b"/>
              <a:pathLst>
                <a:path w="35"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20"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2"/>
                  </a:cubicBezTo>
                  <a:cubicBezTo>
                    <a:pt x="5" y="13"/>
                    <a:pt x="5" y="13"/>
                    <a:pt x="5" y="13"/>
                  </a:cubicBezTo>
                  <a:cubicBezTo>
                    <a:pt x="0" y="15"/>
                    <a:pt x="0" y="15"/>
                    <a:pt x="0" y="15"/>
                  </a:cubicBezTo>
                  <a:cubicBezTo>
                    <a:pt x="0" y="19"/>
                    <a:pt x="0" y="19"/>
                    <a:pt x="0" y="19"/>
                  </a:cubicBezTo>
                  <a:cubicBezTo>
                    <a:pt x="0" y="20"/>
                    <a:pt x="0" y="20"/>
                    <a:pt x="5" y="22"/>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7" name="Google Shape;4427;p66"/>
            <p:cNvSpPr/>
            <p:nvPr/>
          </p:nvSpPr>
          <p:spPr>
            <a:xfrm>
              <a:off x="4930775" y="2668588"/>
              <a:ext cx="100013" cy="100013"/>
            </a:xfrm>
            <a:custGeom>
              <a:avLst/>
              <a:gdLst/>
              <a:ahLst/>
              <a:cxnLst/>
              <a:rect l="l" t="t" r="r" b="b"/>
              <a:pathLst>
                <a:path w="34" h="34" extrusionOk="0">
                  <a:moveTo>
                    <a:pt x="29" y="12"/>
                  </a:moveTo>
                  <a:cubicBezTo>
                    <a:pt x="29" y="11"/>
                    <a:pt x="29" y="11"/>
                    <a:pt x="29" y="11"/>
                  </a:cubicBezTo>
                  <a:cubicBezTo>
                    <a:pt x="31" y="6"/>
                    <a:pt x="31" y="6"/>
                    <a:pt x="30" y="6"/>
                  </a:cubicBezTo>
                  <a:cubicBezTo>
                    <a:pt x="28" y="3"/>
                    <a:pt x="28" y="3"/>
                    <a:pt x="28" y="3"/>
                  </a:cubicBezTo>
                  <a:cubicBezTo>
                    <a:pt x="28" y="3"/>
                    <a:pt x="28" y="3"/>
                    <a:pt x="28" y="3"/>
                  </a:cubicBezTo>
                  <a:cubicBezTo>
                    <a:pt x="27" y="3"/>
                    <a:pt x="27" y="3"/>
                    <a:pt x="27" y="3"/>
                  </a:cubicBezTo>
                  <a:cubicBezTo>
                    <a:pt x="27" y="3"/>
                    <a:pt x="27" y="3"/>
                    <a:pt x="23" y="5"/>
                  </a:cubicBezTo>
                  <a:cubicBezTo>
                    <a:pt x="21" y="4"/>
                    <a:pt x="21" y="4"/>
                    <a:pt x="21" y="4"/>
                  </a:cubicBezTo>
                  <a:cubicBezTo>
                    <a:pt x="19" y="0"/>
                    <a:pt x="19" y="0"/>
                    <a:pt x="19" y="0"/>
                  </a:cubicBezTo>
                  <a:cubicBezTo>
                    <a:pt x="15" y="0"/>
                    <a:pt x="15" y="0"/>
                    <a:pt x="15" y="0"/>
                  </a:cubicBezTo>
                  <a:cubicBezTo>
                    <a:pt x="14" y="0"/>
                    <a:pt x="14" y="0"/>
                    <a:pt x="13" y="4"/>
                  </a:cubicBezTo>
                  <a:cubicBezTo>
                    <a:pt x="11" y="5"/>
                    <a:pt x="11" y="5"/>
                    <a:pt x="11" y="5"/>
                  </a:cubicBezTo>
                  <a:cubicBezTo>
                    <a:pt x="8" y="4"/>
                    <a:pt x="7" y="3"/>
                    <a:pt x="6" y="3"/>
                  </a:cubicBezTo>
                  <a:cubicBezTo>
                    <a:pt x="6" y="3"/>
                    <a:pt x="6" y="3"/>
                    <a:pt x="6" y="3"/>
                  </a:cubicBezTo>
                  <a:cubicBezTo>
                    <a:pt x="3" y="6"/>
                    <a:pt x="3" y="6"/>
                    <a:pt x="3" y="6"/>
                  </a:cubicBezTo>
                  <a:cubicBezTo>
                    <a:pt x="3" y="6"/>
                    <a:pt x="3" y="6"/>
                    <a:pt x="5" y="11"/>
                  </a:cubicBezTo>
                  <a:cubicBezTo>
                    <a:pt x="4" y="12"/>
                    <a:pt x="4" y="12"/>
                    <a:pt x="4" y="12"/>
                  </a:cubicBezTo>
                  <a:cubicBezTo>
                    <a:pt x="0" y="14"/>
                    <a:pt x="0" y="14"/>
                    <a:pt x="0" y="15"/>
                  </a:cubicBezTo>
                  <a:cubicBezTo>
                    <a:pt x="0" y="18"/>
                    <a:pt x="0" y="18"/>
                    <a:pt x="0" y="18"/>
                  </a:cubicBezTo>
                  <a:cubicBezTo>
                    <a:pt x="0" y="19"/>
                    <a:pt x="0" y="19"/>
                    <a:pt x="4" y="21"/>
                  </a:cubicBezTo>
                  <a:cubicBezTo>
                    <a:pt x="5" y="22"/>
                    <a:pt x="5" y="22"/>
                    <a:pt x="5" y="22"/>
                  </a:cubicBezTo>
                  <a:cubicBezTo>
                    <a:pt x="3" y="27"/>
                    <a:pt x="3" y="27"/>
                    <a:pt x="3" y="27"/>
                  </a:cubicBezTo>
                  <a:cubicBezTo>
                    <a:pt x="6" y="30"/>
                    <a:pt x="6" y="30"/>
                    <a:pt x="6" y="30"/>
                  </a:cubicBezTo>
                  <a:cubicBezTo>
                    <a:pt x="6" y="30"/>
                    <a:pt x="6" y="30"/>
                    <a:pt x="6" y="30"/>
                  </a:cubicBezTo>
                  <a:cubicBezTo>
                    <a:pt x="7" y="30"/>
                    <a:pt x="7" y="30"/>
                    <a:pt x="7" y="30"/>
                  </a:cubicBezTo>
                  <a:cubicBezTo>
                    <a:pt x="7" y="30"/>
                    <a:pt x="7" y="30"/>
                    <a:pt x="11" y="28"/>
                  </a:cubicBezTo>
                  <a:cubicBezTo>
                    <a:pt x="13" y="29"/>
                    <a:pt x="13" y="29"/>
                    <a:pt x="13" y="29"/>
                  </a:cubicBezTo>
                  <a:cubicBezTo>
                    <a:pt x="14" y="34"/>
                    <a:pt x="15" y="34"/>
                    <a:pt x="15" y="34"/>
                  </a:cubicBezTo>
                  <a:cubicBezTo>
                    <a:pt x="19" y="34"/>
                    <a:pt x="19" y="34"/>
                    <a:pt x="19" y="34"/>
                  </a:cubicBezTo>
                  <a:cubicBezTo>
                    <a:pt x="19" y="34"/>
                    <a:pt x="20" y="34"/>
                    <a:pt x="21" y="29"/>
                  </a:cubicBezTo>
                  <a:cubicBezTo>
                    <a:pt x="23" y="28"/>
                    <a:pt x="23" y="28"/>
                    <a:pt x="23" y="28"/>
                  </a:cubicBezTo>
                  <a:cubicBezTo>
                    <a:pt x="25" y="29"/>
                    <a:pt x="27" y="30"/>
                    <a:pt x="27" y="30"/>
                  </a:cubicBezTo>
                  <a:cubicBezTo>
                    <a:pt x="28" y="30"/>
                    <a:pt x="28" y="30"/>
                    <a:pt x="28" y="30"/>
                  </a:cubicBezTo>
                  <a:cubicBezTo>
                    <a:pt x="31" y="27"/>
                    <a:pt x="31" y="27"/>
                    <a:pt x="31" y="27"/>
                  </a:cubicBezTo>
                  <a:cubicBezTo>
                    <a:pt x="31" y="27"/>
                    <a:pt x="31" y="27"/>
                    <a:pt x="29" y="22"/>
                  </a:cubicBezTo>
                  <a:cubicBezTo>
                    <a:pt x="30" y="21"/>
                    <a:pt x="30" y="21"/>
                    <a:pt x="30" y="21"/>
                  </a:cubicBezTo>
                  <a:cubicBezTo>
                    <a:pt x="34" y="19"/>
                    <a:pt x="34" y="19"/>
                    <a:pt x="34" y="18"/>
                  </a:cubicBezTo>
                  <a:cubicBezTo>
                    <a:pt x="34" y="15"/>
                    <a:pt x="34" y="15"/>
                    <a:pt x="34" y="15"/>
                  </a:cubicBezTo>
                  <a:cubicBezTo>
                    <a:pt x="34" y="14"/>
                    <a:pt x="34" y="14"/>
                    <a:pt x="29" y="12"/>
                  </a:cubicBezTo>
                  <a:close/>
                  <a:moveTo>
                    <a:pt x="17" y="23"/>
                  </a:moveTo>
                  <a:cubicBezTo>
                    <a:pt x="14" y="23"/>
                    <a:pt x="11" y="20"/>
                    <a:pt x="11" y="17"/>
                  </a:cubicBezTo>
                  <a:cubicBezTo>
                    <a:pt x="11" y="13"/>
                    <a:pt x="14" y="11"/>
                    <a:pt x="17" y="11"/>
                  </a:cubicBezTo>
                  <a:cubicBezTo>
                    <a:pt x="20" y="11"/>
                    <a:pt x="23" y="13"/>
                    <a:pt x="23" y="17"/>
                  </a:cubicBezTo>
                  <a:cubicBezTo>
                    <a:pt x="23" y="20"/>
                    <a:pt x="20"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8" name="Google Shape;4428;p66"/>
            <p:cNvSpPr/>
            <p:nvPr/>
          </p:nvSpPr>
          <p:spPr>
            <a:xfrm>
              <a:off x="5292725" y="2278063"/>
              <a:ext cx="103188" cy="100013"/>
            </a:xfrm>
            <a:custGeom>
              <a:avLst/>
              <a:gdLst/>
              <a:ahLst/>
              <a:cxnLst/>
              <a:rect l="l" t="t" r="r" b="b"/>
              <a:pathLst>
                <a:path w="35" h="34" extrusionOk="0">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8" y="4"/>
                    <a:pt x="27" y="4"/>
                    <a:pt x="23" y="5"/>
                  </a:cubicBezTo>
                  <a:cubicBezTo>
                    <a:pt x="22" y="5"/>
                    <a:pt x="22" y="5"/>
                    <a:pt x="22" y="5"/>
                  </a:cubicBezTo>
                  <a:cubicBezTo>
                    <a:pt x="20" y="0"/>
                    <a:pt x="20" y="0"/>
                    <a:pt x="19" y="0"/>
                  </a:cubicBezTo>
                  <a:cubicBezTo>
                    <a:pt x="15" y="0"/>
                    <a:pt x="15" y="0"/>
                    <a:pt x="15" y="0"/>
                  </a:cubicBezTo>
                  <a:cubicBezTo>
                    <a:pt x="15" y="0"/>
                    <a:pt x="15" y="0"/>
                    <a:pt x="13" y="5"/>
                  </a:cubicBezTo>
                  <a:cubicBezTo>
                    <a:pt x="12" y="5"/>
                    <a:pt x="12" y="5"/>
                    <a:pt x="12" y="5"/>
                  </a:cubicBezTo>
                  <a:cubicBezTo>
                    <a:pt x="9" y="4"/>
                    <a:pt x="7" y="4"/>
                    <a:pt x="7" y="4"/>
                  </a:cubicBezTo>
                  <a:cubicBezTo>
                    <a:pt x="7" y="4"/>
                    <a:pt x="7" y="4"/>
                    <a:pt x="7"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20"/>
                    <a:pt x="0" y="20"/>
                    <a:pt x="5" y="21"/>
                  </a:cubicBezTo>
                  <a:cubicBezTo>
                    <a:pt x="5" y="23"/>
                    <a:pt x="5" y="23"/>
                    <a:pt x="5" y="23"/>
                  </a:cubicBezTo>
                  <a:cubicBezTo>
                    <a:pt x="3" y="27"/>
                    <a:pt x="4" y="28"/>
                    <a:pt x="4" y="28"/>
                  </a:cubicBezTo>
                  <a:cubicBezTo>
                    <a:pt x="6" y="31"/>
                    <a:pt x="6" y="31"/>
                    <a:pt x="6" y="31"/>
                  </a:cubicBezTo>
                  <a:cubicBezTo>
                    <a:pt x="7" y="31"/>
                    <a:pt x="7" y="31"/>
                    <a:pt x="7" y="31"/>
                  </a:cubicBezTo>
                  <a:cubicBezTo>
                    <a:pt x="7" y="31"/>
                    <a:pt x="7" y="31"/>
                    <a:pt x="7" y="31"/>
                  </a:cubicBezTo>
                  <a:cubicBezTo>
                    <a:pt x="7" y="31"/>
                    <a:pt x="8" y="31"/>
                    <a:pt x="12" y="29"/>
                  </a:cubicBezTo>
                  <a:cubicBezTo>
                    <a:pt x="13" y="30"/>
                    <a:pt x="13" y="30"/>
                    <a:pt x="13" y="30"/>
                  </a:cubicBezTo>
                  <a:cubicBezTo>
                    <a:pt x="15" y="34"/>
                    <a:pt x="15" y="34"/>
                    <a:pt x="16"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2"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29" name="Google Shape;4429;p66"/>
            <p:cNvSpPr/>
            <p:nvPr/>
          </p:nvSpPr>
          <p:spPr>
            <a:xfrm>
              <a:off x="5883275" y="2060575"/>
              <a:ext cx="103188" cy="100013"/>
            </a:xfrm>
            <a:custGeom>
              <a:avLst/>
              <a:gdLst/>
              <a:ahLst/>
              <a:cxnLst/>
              <a:rect l="l" t="t" r="r" b="b"/>
              <a:pathLst>
                <a:path w="35" h="34" extrusionOk="0">
                  <a:moveTo>
                    <a:pt x="30" y="13"/>
                  </a:moveTo>
                  <a:cubicBezTo>
                    <a:pt x="29" y="11"/>
                    <a:pt x="29" y="11"/>
                    <a:pt x="29" y="11"/>
                  </a:cubicBezTo>
                  <a:cubicBezTo>
                    <a:pt x="31" y="7"/>
                    <a:pt x="31" y="6"/>
                    <a:pt x="31" y="6"/>
                  </a:cubicBezTo>
                  <a:cubicBezTo>
                    <a:pt x="28" y="4"/>
                    <a:pt x="28" y="4"/>
                    <a:pt x="28" y="4"/>
                  </a:cubicBezTo>
                  <a:cubicBezTo>
                    <a:pt x="28" y="3"/>
                    <a:pt x="28" y="3"/>
                    <a:pt x="28" y="3"/>
                  </a:cubicBezTo>
                  <a:cubicBezTo>
                    <a:pt x="28" y="3"/>
                    <a:pt x="28" y="3"/>
                    <a:pt x="28" y="3"/>
                  </a:cubicBezTo>
                  <a:cubicBezTo>
                    <a:pt x="27" y="3"/>
                    <a:pt x="27" y="3"/>
                    <a:pt x="23" y="5"/>
                  </a:cubicBezTo>
                  <a:cubicBezTo>
                    <a:pt x="22" y="4"/>
                    <a:pt x="22" y="4"/>
                    <a:pt x="22" y="4"/>
                  </a:cubicBezTo>
                  <a:cubicBezTo>
                    <a:pt x="20" y="0"/>
                    <a:pt x="20" y="0"/>
                    <a:pt x="19" y="0"/>
                  </a:cubicBezTo>
                  <a:cubicBezTo>
                    <a:pt x="15" y="0"/>
                    <a:pt x="15" y="0"/>
                    <a:pt x="15" y="0"/>
                  </a:cubicBezTo>
                  <a:cubicBezTo>
                    <a:pt x="15" y="0"/>
                    <a:pt x="15" y="0"/>
                    <a:pt x="13" y="5"/>
                  </a:cubicBezTo>
                  <a:cubicBezTo>
                    <a:pt x="11" y="5"/>
                    <a:pt x="11" y="5"/>
                    <a:pt x="11" y="5"/>
                  </a:cubicBezTo>
                  <a:cubicBezTo>
                    <a:pt x="9" y="4"/>
                    <a:pt x="7" y="3"/>
                    <a:pt x="7" y="3"/>
                  </a:cubicBezTo>
                  <a:cubicBezTo>
                    <a:pt x="6" y="3"/>
                    <a:pt x="6" y="3"/>
                    <a:pt x="6" y="3"/>
                  </a:cubicBezTo>
                  <a:cubicBezTo>
                    <a:pt x="4" y="6"/>
                    <a:pt x="4" y="6"/>
                    <a:pt x="4" y="6"/>
                  </a:cubicBezTo>
                  <a:cubicBezTo>
                    <a:pt x="3" y="7"/>
                    <a:pt x="3" y="7"/>
                    <a:pt x="5" y="11"/>
                  </a:cubicBezTo>
                  <a:cubicBezTo>
                    <a:pt x="5" y="13"/>
                    <a:pt x="5" y="13"/>
                    <a:pt x="5" y="13"/>
                  </a:cubicBezTo>
                  <a:cubicBezTo>
                    <a:pt x="0" y="14"/>
                    <a:pt x="0" y="15"/>
                    <a:pt x="0" y="15"/>
                  </a:cubicBezTo>
                  <a:cubicBezTo>
                    <a:pt x="0" y="19"/>
                    <a:pt x="0" y="19"/>
                    <a:pt x="0" y="19"/>
                  </a:cubicBezTo>
                  <a:cubicBezTo>
                    <a:pt x="0" y="19"/>
                    <a:pt x="0" y="19"/>
                    <a:pt x="5" y="21"/>
                  </a:cubicBezTo>
                  <a:cubicBezTo>
                    <a:pt x="5" y="23"/>
                    <a:pt x="5" y="23"/>
                    <a:pt x="5" y="23"/>
                  </a:cubicBezTo>
                  <a:cubicBezTo>
                    <a:pt x="3" y="27"/>
                    <a:pt x="3" y="27"/>
                    <a:pt x="4" y="28"/>
                  </a:cubicBezTo>
                  <a:cubicBezTo>
                    <a:pt x="6" y="30"/>
                    <a:pt x="6" y="30"/>
                    <a:pt x="6" y="30"/>
                  </a:cubicBezTo>
                  <a:cubicBezTo>
                    <a:pt x="7" y="30"/>
                    <a:pt x="7" y="30"/>
                    <a:pt x="7" y="30"/>
                  </a:cubicBezTo>
                  <a:cubicBezTo>
                    <a:pt x="7" y="30"/>
                    <a:pt x="7" y="30"/>
                    <a:pt x="7" y="30"/>
                  </a:cubicBezTo>
                  <a:cubicBezTo>
                    <a:pt x="7" y="30"/>
                    <a:pt x="8" y="30"/>
                    <a:pt x="11"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1" y="27"/>
                    <a:pt x="29" y="23"/>
                  </a:cubicBezTo>
                  <a:cubicBezTo>
                    <a:pt x="30" y="21"/>
                    <a:pt x="30" y="21"/>
                    <a:pt x="30" y="21"/>
                  </a:cubicBezTo>
                  <a:cubicBezTo>
                    <a:pt x="35" y="19"/>
                    <a:pt x="35" y="19"/>
                    <a:pt x="35" y="19"/>
                  </a:cubicBezTo>
                  <a:cubicBezTo>
                    <a:pt x="35" y="15"/>
                    <a:pt x="35" y="15"/>
                    <a:pt x="35" y="15"/>
                  </a:cubicBezTo>
                  <a:cubicBezTo>
                    <a:pt x="35" y="14"/>
                    <a:pt x="35" y="14"/>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30" name="Google Shape;4430;p66"/>
            <p:cNvSpPr/>
            <p:nvPr/>
          </p:nvSpPr>
          <p:spPr>
            <a:xfrm>
              <a:off x="5813425" y="5103813"/>
              <a:ext cx="141288" cy="138113"/>
            </a:xfrm>
            <a:custGeom>
              <a:avLst/>
              <a:gdLst/>
              <a:ahLst/>
              <a:cxnLst/>
              <a:rect l="l" t="t" r="r" b="b"/>
              <a:pathLst>
                <a:path w="48" h="47" extrusionOk="0">
                  <a:moveTo>
                    <a:pt x="41" y="18"/>
                  </a:moveTo>
                  <a:cubicBezTo>
                    <a:pt x="40" y="16"/>
                    <a:pt x="40" y="16"/>
                    <a:pt x="40" y="16"/>
                  </a:cubicBezTo>
                  <a:cubicBezTo>
                    <a:pt x="43" y="10"/>
                    <a:pt x="43" y="9"/>
                    <a:pt x="43" y="9"/>
                  </a:cubicBezTo>
                  <a:cubicBezTo>
                    <a:pt x="39" y="5"/>
                    <a:pt x="39" y="5"/>
                    <a:pt x="39" y="5"/>
                  </a:cubicBezTo>
                  <a:cubicBezTo>
                    <a:pt x="39" y="5"/>
                    <a:pt x="39" y="5"/>
                    <a:pt x="39" y="5"/>
                  </a:cubicBezTo>
                  <a:cubicBezTo>
                    <a:pt x="38" y="5"/>
                    <a:pt x="38" y="5"/>
                    <a:pt x="38" y="5"/>
                  </a:cubicBezTo>
                  <a:cubicBezTo>
                    <a:pt x="38" y="5"/>
                    <a:pt x="37" y="5"/>
                    <a:pt x="32" y="8"/>
                  </a:cubicBezTo>
                  <a:cubicBezTo>
                    <a:pt x="30" y="7"/>
                    <a:pt x="30" y="7"/>
                    <a:pt x="30" y="7"/>
                  </a:cubicBezTo>
                  <a:cubicBezTo>
                    <a:pt x="27" y="0"/>
                    <a:pt x="27" y="0"/>
                    <a:pt x="26" y="0"/>
                  </a:cubicBezTo>
                  <a:cubicBezTo>
                    <a:pt x="21" y="0"/>
                    <a:pt x="21" y="0"/>
                    <a:pt x="21" y="0"/>
                  </a:cubicBezTo>
                  <a:cubicBezTo>
                    <a:pt x="21" y="0"/>
                    <a:pt x="20" y="0"/>
                    <a:pt x="18" y="7"/>
                  </a:cubicBezTo>
                  <a:cubicBezTo>
                    <a:pt x="16" y="8"/>
                    <a:pt x="16" y="8"/>
                    <a:pt x="16" y="8"/>
                  </a:cubicBezTo>
                  <a:cubicBezTo>
                    <a:pt x="12" y="6"/>
                    <a:pt x="10" y="5"/>
                    <a:pt x="10" y="5"/>
                  </a:cubicBezTo>
                  <a:cubicBezTo>
                    <a:pt x="9" y="5"/>
                    <a:pt x="9" y="5"/>
                    <a:pt x="9" y="5"/>
                  </a:cubicBezTo>
                  <a:cubicBezTo>
                    <a:pt x="5" y="9"/>
                    <a:pt x="5" y="9"/>
                    <a:pt x="5" y="9"/>
                  </a:cubicBezTo>
                  <a:cubicBezTo>
                    <a:pt x="5" y="10"/>
                    <a:pt x="4" y="10"/>
                    <a:pt x="7" y="16"/>
                  </a:cubicBezTo>
                  <a:cubicBezTo>
                    <a:pt x="7" y="18"/>
                    <a:pt x="7" y="18"/>
                    <a:pt x="7" y="18"/>
                  </a:cubicBezTo>
                  <a:cubicBezTo>
                    <a:pt x="0" y="20"/>
                    <a:pt x="0" y="21"/>
                    <a:pt x="0" y="21"/>
                  </a:cubicBezTo>
                  <a:cubicBezTo>
                    <a:pt x="0" y="26"/>
                    <a:pt x="0" y="26"/>
                    <a:pt x="0" y="26"/>
                  </a:cubicBezTo>
                  <a:cubicBezTo>
                    <a:pt x="0" y="27"/>
                    <a:pt x="0" y="27"/>
                    <a:pt x="7" y="30"/>
                  </a:cubicBezTo>
                  <a:cubicBezTo>
                    <a:pt x="7" y="32"/>
                    <a:pt x="7" y="32"/>
                    <a:pt x="7" y="32"/>
                  </a:cubicBezTo>
                  <a:cubicBezTo>
                    <a:pt x="5" y="38"/>
                    <a:pt x="5" y="38"/>
                    <a:pt x="5" y="39"/>
                  </a:cubicBezTo>
                  <a:cubicBezTo>
                    <a:pt x="9" y="42"/>
                    <a:pt x="9" y="42"/>
                    <a:pt x="9" y="42"/>
                  </a:cubicBezTo>
                  <a:cubicBezTo>
                    <a:pt x="9" y="42"/>
                    <a:pt x="9" y="42"/>
                    <a:pt x="9" y="42"/>
                  </a:cubicBezTo>
                  <a:cubicBezTo>
                    <a:pt x="10" y="42"/>
                    <a:pt x="10" y="42"/>
                    <a:pt x="10" y="42"/>
                  </a:cubicBezTo>
                  <a:cubicBezTo>
                    <a:pt x="10" y="42"/>
                    <a:pt x="11" y="42"/>
                    <a:pt x="16" y="40"/>
                  </a:cubicBezTo>
                  <a:cubicBezTo>
                    <a:pt x="18" y="41"/>
                    <a:pt x="18" y="41"/>
                    <a:pt x="18" y="41"/>
                  </a:cubicBezTo>
                  <a:cubicBezTo>
                    <a:pt x="20" y="47"/>
                    <a:pt x="21" y="47"/>
                    <a:pt x="22" y="47"/>
                  </a:cubicBezTo>
                  <a:cubicBezTo>
                    <a:pt x="27" y="47"/>
                    <a:pt x="27" y="47"/>
                    <a:pt x="27" y="47"/>
                  </a:cubicBezTo>
                  <a:cubicBezTo>
                    <a:pt x="27" y="47"/>
                    <a:pt x="28" y="47"/>
                    <a:pt x="30" y="41"/>
                  </a:cubicBezTo>
                  <a:cubicBezTo>
                    <a:pt x="32" y="40"/>
                    <a:pt x="32" y="40"/>
                    <a:pt x="32" y="40"/>
                  </a:cubicBezTo>
                  <a:cubicBezTo>
                    <a:pt x="36" y="42"/>
                    <a:pt x="38" y="42"/>
                    <a:pt x="38" y="42"/>
                  </a:cubicBezTo>
                  <a:cubicBezTo>
                    <a:pt x="39" y="42"/>
                    <a:pt x="39" y="42"/>
                    <a:pt x="39" y="42"/>
                  </a:cubicBezTo>
                  <a:cubicBezTo>
                    <a:pt x="43" y="39"/>
                    <a:pt x="43" y="39"/>
                    <a:pt x="43" y="39"/>
                  </a:cubicBezTo>
                  <a:cubicBezTo>
                    <a:pt x="43" y="38"/>
                    <a:pt x="43" y="38"/>
                    <a:pt x="40" y="32"/>
                  </a:cubicBezTo>
                  <a:cubicBezTo>
                    <a:pt x="41" y="30"/>
                    <a:pt x="41" y="30"/>
                    <a:pt x="41" y="30"/>
                  </a:cubicBezTo>
                  <a:cubicBezTo>
                    <a:pt x="48" y="27"/>
                    <a:pt x="48" y="27"/>
                    <a:pt x="48" y="26"/>
                  </a:cubicBezTo>
                  <a:cubicBezTo>
                    <a:pt x="48" y="21"/>
                    <a:pt x="48" y="21"/>
                    <a:pt x="48" y="21"/>
                  </a:cubicBezTo>
                  <a:cubicBezTo>
                    <a:pt x="48" y="20"/>
                    <a:pt x="48" y="20"/>
                    <a:pt x="41" y="18"/>
                  </a:cubicBezTo>
                  <a:close/>
                  <a:moveTo>
                    <a:pt x="24" y="32"/>
                  </a:moveTo>
                  <a:cubicBezTo>
                    <a:pt x="19" y="32"/>
                    <a:pt x="16" y="28"/>
                    <a:pt x="16" y="24"/>
                  </a:cubicBezTo>
                  <a:cubicBezTo>
                    <a:pt x="16" y="19"/>
                    <a:pt x="19" y="16"/>
                    <a:pt x="24" y="16"/>
                  </a:cubicBezTo>
                  <a:cubicBezTo>
                    <a:pt x="29" y="16"/>
                    <a:pt x="32" y="19"/>
                    <a:pt x="32" y="24"/>
                  </a:cubicBezTo>
                  <a:cubicBezTo>
                    <a:pt x="32" y="28"/>
                    <a:pt x="29" y="32"/>
                    <a:pt x="24" y="32"/>
                  </a:cubicBezTo>
                  <a:close/>
                  <a:moveTo>
                    <a:pt x="24" y="32"/>
                  </a:moveTo>
                  <a:cubicBezTo>
                    <a:pt x="24" y="32"/>
                    <a:pt x="24" y="32"/>
                    <a:pt x="24" y="32"/>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31" name="Google Shape;4431;p66"/>
            <p:cNvSpPr/>
            <p:nvPr/>
          </p:nvSpPr>
          <p:spPr>
            <a:xfrm>
              <a:off x="5441950" y="2184400"/>
              <a:ext cx="220663" cy="220663"/>
            </a:xfrm>
            <a:custGeom>
              <a:avLst/>
              <a:gdLst/>
              <a:ahLst/>
              <a:cxnLst/>
              <a:rect l="l" t="t" r="r" b="b"/>
              <a:pathLst>
                <a:path w="75" h="75" extrusionOk="0">
                  <a:moveTo>
                    <a:pt x="65" y="28"/>
                  </a:moveTo>
                  <a:cubicBezTo>
                    <a:pt x="64" y="25"/>
                    <a:pt x="64" y="25"/>
                    <a:pt x="64" y="25"/>
                  </a:cubicBezTo>
                  <a:cubicBezTo>
                    <a:pt x="68" y="15"/>
                    <a:pt x="68" y="15"/>
                    <a:pt x="67" y="14"/>
                  </a:cubicBezTo>
                  <a:cubicBezTo>
                    <a:pt x="61" y="8"/>
                    <a:pt x="61" y="8"/>
                    <a:pt x="61" y="8"/>
                  </a:cubicBezTo>
                  <a:cubicBezTo>
                    <a:pt x="61" y="8"/>
                    <a:pt x="61" y="8"/>
                    <a:pt x="61" y="8"/>
                  </a:cubicBezTo>
                  <a:cubicBezTo>
                    <a:pt x="60" y="8"/>
                    <a:pt x="60" y="8"/>
                    <a:pt x="60" y="8"/>
                  </a:cubicBezTo>
                  <a:cubicBezTo>
                    <a:pt x="60" y="8"/>
                    <a:pt x="59" y="8"/>
                    <a:pt x="50" y="12"/>
                  </a:cubicBezTo>
                  <a:cubicBezTo>
                    <a:pt x="47" y="11"/>
                    <a:pt x="47" y="11"/>
                    <a:pt x="47" y="11"/>
                  </a:cubicBezTo>
                  <a:cubicBezTo>
                    <a:pt x="43" y="0"/>
                    <a:pt x="43" y="0"/>
                    <a:pt x="41" y="0"/>
                  </a:cubicBezTo>
                  <a:cubicBezTo>
                    <a:pt x="33" y="0"/>
                    <a:pt x="33" y="0"/>
                    <a:pt x="33" y="0"/>
                  </a:cubicBezTo>
                  <a:cubicBezTo>
                    <a:pt x="32" y="0"/>
                    <a:pt x="32" y="0"/>
                    <a:pt x="28" y="11"/>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1" y="25"/>
                  </a:cubicBezTo>
                  <a:cubicBezTo>
                    <a:pt x="10" y="28"/>
                    <a:pt x="10" y="28"/>
                    <a:pt x="10" y="28"/>
                  </a:cubicBezTo>
                  <a:cubicBezTo>
                    <a:pt x="0" y="32"/>
                    <a:pt x="0" y="33"/>
                    <a:pt x="0" y="34"/>
                  </a:cubicBezTo>
                  <a:cubicBezTo>
                    <a:pt x="0" y="42"/>
                    <a:pt x="0" y="42"/>
                    <a:pt x="0" y="42"/>
                  </a:cubicBezTo>
                  <a:cubicBezTo>
                    <a:pt x="0" y="43"/>
                    <a:pt x="0" y="43"/>
                    <a:pt x="10" y="47"/>
                  </a:cubicBezTo>
                  <a:cubicBezTo>
                    <a:pt x="11" y="50"/>
                    <a:pt x="11" y="50"/>
                    <a:pt x="11" y="50"/>
                  </a:cubicBezTo>
                  <a:cubicBezTo>
                    <a:pt x="7" y="60"/>
                    <a:pt x="7" y="60"/>
                    <a:pt x="8" y="61"/>
                  </a:cubicBezTo>
                  <a:cubicBezTo>
                    <a:pt x="14" y="67"/>
                    <a:pt x="14" y="67"/>
                    <a:pt x="14" y="67"/>
                  </a:cubicBezTo>
                  <a:cubicBezTo>
                    <a:pt x="14" y="67"/>
                    <a:pt x="14" y="67"/>
                    <a:pt x="14" y="67"/>
                  </a:cubicBezTo>
                  <a:cubicBezTo>
                    <a:pt x="15" y="67"/>
                    <a:pt x="15" y="67"/>
                    <a:pt x="15" y="67"/>
                  </a:cubicBezTo>
                  <a:cubicBezTo>
                    <a:pt x="15" y="67"/>
                    <a:pt x="16" y="67"/>
                    <a:pt x="25" y="63"/>
                  </a:cubicBezTo>
                  <a:cubicBezTo>
                    <a:pt x="28" y="65"/>
                    <a:pt x="28" y="65"/>
                    <a:pt x="28" y="65"/>
                  </a:cubicBezTo>
                  <a:cubicBezTo>
                    <a:pt x="32" y="75"/>
                    <a:pt x="33" y="75"/>
                    <a:pt x="34" y="75"/>
                  </a:cubicBezTo>
                  <a:cubicBezTo>
                    <a:pt x="42" y="75"/>
                    <a:pt x="42" y="75"/>
                    <a:pt x="42" y="75"/>
                  </a:cubicBezTo>
                  <a:cubicBezTo>
                    <a:pt x="43" y="75"/>
                    <a:pt x="43" y="75"/>
                    <a:pt x="47" y="65"/>
                  </a:cubicBezTo>
                  <a:cubicBezTo>
                    <a:pt x="50" y="63"/>
                    <a:pt x="50" y="63"/>
                    <a:pt x="50" y="63"/>
                  </a:cubicBezTo>
                  <a:cubicBezTo>
                    <a:pt x="56" y="66"/>
                    <a:pt x="59" y="67"/>
                    <a:pt x="60" y="67"/>
                  </a:cubicBezTo>
                  <a:cubicBezTo>
                    <a:pt x="61" y="67"/>
                    <a:pt x="61" y="67"/>
                    <a:pt x="61" y="67"/>
                  </a:cubicBezTo>
                  <a:cubicBezTo>
                    <a:pt x="67" y="61"/>
                    <a:pt x="67" y="61"/>
                    <a:pt x="67" y="61"/>
                  </a:cubicBezTo>
                  <a:cubicBezTo>
                    <a:pt x="68" y="60"/>
                    <a:pt x="68" y="60"/>
                    <a:pt x="64" y="50"/>
                  </a:cubicBezTo>
                  <a:cubicBezTo>
                    <a:pt x="65" y="47"/>
                    <a:pt x="65" y="47"/>
                    <a:pt x="65" y="47"/>
                  </a:cubicBezTo>
                  <a:cubicBezTo>
                    <a:pt x="75" y="43"/>
                    <a:pt x="75" y="42"/>
                    <a:pt x="75" y="41"/>
                  </a:cubicBezTo>
                  <a:cubicBezTo>
                    <a:pt x="75" y="34"/>
                    <a:pt x="75" y="34"/>
                    <a:pt x="75" y="34"/>
                  </a:cubicBezTo>
                  <a:cubicBezTo>
                    <a:pt x="75" y="32"/>
                    <a:pt x="75" y="32"/>
                    <a:pt x="65" y="28"/>
                  </a:cubicBezTo>
                  <a:close/>
                  <a:moveTo>
                    <a:pt x="38" y="51"/>
                  </a:moveTo>
                  <a:cubicBezTo>
                    <a:pt x="30" y="51"/>
                    <a:pt x="24" y="45"/>
                    <a:pt x="24" y="38"/>
                  </a:cubicBezTo>
                  <a:cubicBezTo>
                    <a:pt x="24" y="30"/>
                    <a:pt x="30" y="25"/>
                    <a:pt x="38" y="25"/>
                  </a:cubicBezTo>
                  <a:cubicBezTo>
                    <a:pt x="45" y="25"/>
                    <a:pt x="51" y="30"/>
                    <a:pt x="51" y="38"/>
                  </a:cubicBezTo>
                  <a:cubicBezTo>
                    <a:pt x="51" y="45"/>
                    <a:pt x="45" y="51"/>
                    <a:pt x="38" y="51"/>
                  </a:cubicBezTo>
                  <a:close/>
                  <a:moveTo>
                    <a:pt x="38" y="51"/>
                  </a:moveTo>
                  <a:cubicBezTo>
                    <a:pt x="38" y="51"/>
                    <a:pt x="38" y="51"/>
                    <a:pt x="38" y="51"/>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32" name="Google Shape;4432;p66"/>
            <p:cNvSpPr/>
            <p:nvPr/>
          </p:nvSpPr>
          <p:spPr>
            <a:xfrm>
              <a:off x="5145088" y="4068763"/>
              <a:ext cx="223838" cy="217488"/>
            </a:xfrm>
            <a:custGeom>
              <a:avLst/>
              <a:gdLst/>
              <a:ahLst/>
              <a:cxnLst/>
              <a:rect l="l" t="t" r="r" b="b"/>
              <a:pathLst>
                <a:path w="76" h="74" extrusionOk="0">
                  <a:moveTo>
                    <a:pt x="65" y="28"/>
                  </a:moveTo>
                  <a:cubicBezTo>
                    <a:pt x="64" y="25"/>
                    <a:pt x="64" y="25"/>
                    <a:pt x="64" y="25"/>
                  </a:cubicBezTo>
                  <a:cubicBezTo>
                    <a:pt x="68" y="15"/>
                    <a:pt x="68" y="14"/>
                    <a:pt x="67" y="14"/>
                  </a:cubicBezTo>
                  <a:cubicBezTo>
                    <a:pt x="62" y="8"/>
                    <a:pt x="62" y="8"/>
                    <a:pt x="62" y="8"/>
                  </a:cubicBezTo>
                  <a:cubicBezTo>
                    <a:pt x="61" y="8"/>
                    <a:pt x="61" y="8"/>
                    <a:pt x="61" y="8"/>
                  </a:cubicBezTo>
                  <a:cubicBezTo>
                    <a:pt x="60" y="8"/>
                    <a:pt x="60" y="8"/>
                    <a:pt x="60" y="8"/>
                  </a:cubicBezTo>
                  <a:cubicBezTo>
                    <a:pt x="60" y="8"/>
                    <a:pt x="59" y="8"/>
                    <a:pt x="50" y="12"/>
                  </a:cubicBezTo>
                  <a:cubicBezTo>
                    <a:pt x="47" y="10"/>
                    <a:pt x="47" y="10"/>
                    <a:pt x="47" y="10"/>
                  </a:cubicBezTo>
                  <a:cubicBezTo>
                    <a:pt x="43" y="0"/>
                    <a:pt x="43" y="0"/>
                    <a:pt x="42" y="0"/>
                  </a:cubicBezTo>
                  <a:cubicBezTo>
                    <a:pt x="34" y="0"/>
                    <a:pt x="34" y="0"/>
                    <a:pt x="34" y="0"/>
                  </a:cubicBezTo>
                  <a:cubicBezTo>
                    <a:pt x="32" y="0"/>
                    <a:pt x="32" y="0"/>
                    <a:pt x="28" y="10"/>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0" y="28"/>
                    <a:pt x="10" y="28"/>
                    <a:pt x="10" y="28"/>
                  </a:cubicBezTo>
                  <a:cubicBezTo>
                    <a:pt x="0" y="32"/>
                    <a:pt x="0" y="32"/>
                    <a:pt x="0" y="33"/>
                  </a:cubicBezTo>
                  <a:cubicBezTo>
                    <a:pt x="0" y="41"/>
                    <a:pt x="0" y="41"/>
                    <a:pt x="0" y="41"/>
                  </a:cubicBezTo>
                  <a:cubicBezTo>
                    <a:pt x="0" y="43"/>
                    <a:pt x="0" y="43"/>
                    <a:pt x="10" y="47"/>
                  </a:cubicBezTo>
                  <a:cubicBezTo>
                    <a:pt x="12" y="50"/>
                    <a:pt x="12" y="50"/>
                    <a:pt x="12" y="50"/>
                  </a:cubicBezTo>
                  <a:cubicBezTo>
                    <a:pt x="7" y="60"/>
                    <a:pt x="7" y="60"/>
                    <a:pt x="8" y="61"/>
                  </a:cubicBezTo>
                  <a:cubicBezTo>
                    <a:pt x="14" y="66"/>
                    <a:pt x="14" y="66"/>
                    <a:pt x="14" y="66"/>
                  </a:cubicBezTo>
                  <a:cubicBezTo>
                    <a:pt x="14" y="67"/>
                    <a:pt x="14" y="67"/>
                    <a:pt x="14" y="67"/>
                  </a:cubicBezTo>
                  <a:cubicBezTo>
                    <a:pt x="15" y="67"/>
                    <a:pt x="15" y="67"/>
                    <a:pt x="15" y="67"/>
                  </a:cubicBezTo>
                  <a:cubicBezTo>
                    <a:pt x="15" y="67"/>
                    <a:pt x="16" y="67"/>
                    <a:pt x="25" y="63"/>
                  </a:cubicBezTo>
                  <a:cubicBezTo>
                    <a:pt x="28" y="64"/>
                    <a:pt x="28" y="64"/>
                    <a:pt x="28" y="64"/>
                  </a:cubicBezTo>
                  <a:cubicBezTo>
                    <a:pt x="32" y="74"/>
                    <a:pt x="33" y="74"/>
                    <a:pt x="34" y="74"/>
                  </a:cubicBezTo>
                  <a:cubicBezTo>
                    <a:pt x="42" y="74"/>
                    <a:pt x="42" y="74"/>
                    <a:pt x="42" y="74"/>
                  </a:cubicBezTo>
                  <a:cubicBezTo>
                    <a:pt x="43" y="74"/>
                    <a:pt x="44" y="74"/>
                    <a:pt x="47" y="64"/>
                  </a:cubicBezTo>
                  <a:cubicBezTo>
                    <a:pt x="50" y="63"/>
                    <a:pt x="50" y="63"/>
                    <a:pt x="50" y="63"/>
                  </a:cubicBezTo>
                  <a:cubicBezTo>
                    <a:pt x="56" y="65"/>
                    <a:pt x="60" y="67"/>
                    <a:pt x="61" y="67"/>
                  </a:cubicBezTo>
                  <a:cubicBezTo>
                    <a:pt x="61" y="67"/>
                    <a:pt x="61" y="67"/>
                    <a:pt x="61" y="67"/>
                  </a:cubicBezTo>
                  <a:cubicBezTo>
                    <a:pt x="67" y="61"/>
                    <a:pt x="67" y="61"/>
                    <a:pt x="67" y="61"/>
                  </a:cubicBezTo>
                  <a:cubicBezTo>
                    <a:pt x="68" y="60"/>
                    <a:pt x="69" y="59"/>
                    <a:pt x="64" y="50"/>
                  </a:cubicBezTo>
                  <a:cubicBezTo>
                    <a:pt x="65" y="47"/>
                    <a:pt x="65" y="47"/>
                    <a:pt x="65" y="47"/>
                  </a:cubicBezTo>
                  <a:cubicBezTo>
                    <a:pt x="76" y="43"/>
                    <a:pt x="76" y="42"/>
                    <a:pt x="76" y="41"/>
                  </a:cubicBezTo>
                  <a:cubicBezTo>
                    <a:pt x="76" y="33"/>
                    <a:pt x="76" y="33"/>
                    <a:pt x="76" y="33"/>
                  </a:cubicBezTo>
                  <a:cubicBezTo>
                    <a:pt x="76" y="32"/>
                    <a:pt x="76" y="32"/>
                    <a:pt x="65" y="28"/>
                  </a:cubicBezTo>
                  <a:close/>
                  <a:moveTo>
                    <a:pt x="38" y="50"/>
                  </a:moveTo>
                  <a:cubicBezTo>
                    <a:pt x="30" y="50"/>
                    <a:pt x="24" y="44"/>
                    <a:pt x="24" y="37"/>
                  </a:cubicBezTo>
                  <a:cubicBezTo>
                    <a:pt x="24" y="30"/>
                    <a:pt x="30" y="24"/>
                    <a:pt x="38" y="24"/>
                  </a:cubicBezTo>
                  <a:cubicBezTo>
                    <a:pt x="45" y="24"/>
                    <a:pt x="51" y="30"/>
                    <a:pt x="51" y="37"/>
                  </a:cubicBezTo>
                  <a:cubicBezTo>
                    <a:pt x="51" y="44"/>
                    <a:pt x="45" y="50"/>
                    <a:pt x="38" y="50"/>
                  </a:cubicBezTo>
                  <a:close/>
                  <a:moveTo>
                    <a:pt x="38" y="50"/>
                  </a:moveTo>
                  <a:cubicBezTo>
                    <a:pt x="38" y="50"/>
                    <a:pt x="38" y="50"/>
                    <a:pt x="38" y="50"/>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33" name="Google Shape;4433;p66"/>
            <p:cNvSpPr/>
            <p:nvPr/>
          </p:nvSpPr>
          <p:spPr>
            <a:xfrm>
              <a:off x="4868863" y="2805113"/>
              <a:ext cx="223838" cy="217488"/>
            </a:xfrm>
            <a:custGeom>
              <a:avLst/>
              <a:gdLst/>
              <a:ahLst/>
              <a:cxnLst/>
              <a:rect l="l" t="t" r="r" b="b"/>
              <a:pathLst>
                <a:path w="76" h="74" extrusionOk="0">
                  <a:moveTo>
                    <a:pt x="65" y="28"/>
                  </a:moveTo>
                  <a:cubicBezTo>
                    <a:pt x="64" y="25"/>
                    <a:pt x="64" y="25"/>
                    <a:pt x="64" y="25"/>
                  </a:cubicBezTo>
                  <a:cubicBezTo>
                    <a:pt x="68" y="15"/>
                    <a:pt x="68" y="15"/>
                    <a:pt x="67" y="14"/>
                  </a:cubicBezTo>
                  <a:cubicBezTo>
                    <a:pt x="62" y="8"/>
                    <a:pt x="62" y="8"/>
                    <a:pt x="62" y="8"/>
                  </a:cubicBezTo>
                  <a:cubicBezTo>
                    <a:pt x="61" y="8"/>
                    <a:pt x="61" y="8"/>
                    <a:pt x="61" y="8"/>
                  </a:cubicBezTo>
                  <a:cubicBezTo>
                    <a:pt x="60" y="8"/>
                    <a:pt x="60" y="8"/>
                    <a:pt x="60" y="8"/>
                  </a:cubicBezTo>
                  <a:cubicBezTo>
                    <a:pt x="60" y="8"/>
                    <a:pt x="59" y="8"/>
                    <a:pt x="51" y="12"/>
                  </a:cubicBezTo>
                  <a:cubicBezTo>
                    <a:pt x="47" y="10"/>
                    <a:pt x="47" y="10"/>
                    <a:pt x="47" y="10"/>
                  </a:cubicBezTo>
                  <a:cubicBezTo>
                    <a:pt x="43" y="0"/>
                    <a:pt x="43" y="0"/>
                    <a:pt x="42" y="0"/>
                  </a:cubicBezTo>
                  <a:cubicBezTo>
                    <a:pt x="34" y="0"/>
                    <a:pt x="34" y="0"/>
                    <a:pt x="34" y="0"/>
                  </a:cubicBezTo>
                  <a:cubicBezTo>
                    <a:pt x="33" y="0"/>
                    <a:pt x="32" y="0"/>
                    <a:pt x="28" y="10"/>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0" y="28"/>
                    <a:pt x="10" y="28"/>
                    <a:pt x="10" y="28"/>
                  </a:cubicBezTo>
                  <a:cubicBezTo>
                    <a:pt x="0" y="32"/>
                    <a:pt x="0" y="32"/>
                    <a:pt x="0" y="34"/>
                  </a:cubicBezTo>
                  <a:cubicBezTo>
                    <a:pt x="0" y="41"/>
                    <a:pt x="0" y="41"/>
                    <a:pt x="0" y="41"/>
                  </a:cubicBezTo>
                  <a:cubicBezTo>
                    <a:pt x="0" y="43"/>
                    <a:pt x="0" y="43"/>
                    <a:pt x="10" y="47"/>
                  </a:cubicBezTo>
                  <a:cubicBezTo>
                    <a:pt x="12" y="50"/>
                    <a:pt x="12" y="50"/>
                    <a:pt x="12" y="50"/>
                  </a:cubicBezTo>
                  <a:cubicBezTo>
                    <a:pt x="7" y="60"/>
                    <a:pt x="8" y="60"/>
                    <a:pt x="8" y="61"/>
                  </a:cubicBezTo>
                  <a:cubicBezTo>
                    <a:pt x="14" y="66"/>
                    <a:pt x="14" y="66"/>
                    <a:pt x="14" y="66"/>
                  </a:cubicBezTo>
                  <a:cubicBezTo>
                    <a:pt x="15" y="67"/>
                    <a:pt x="15" y="67"/>
                    <a:pt x="15" y="67"/>
                  </a:cubicBezTo>
                  <a:cubicBezTo>
                    <a:pt x="15" y="67"/>
                    <a:pt x="15" y="67"/>
                    <a:pt x="15" y="67"/>
                  </a:cubicBezTo>
                  <a:cubicBezTo>
                    <a:pt x="16" y="67"/>
                    <a:pt x="17" y="67"/>
                    <a:pt x="25" y="63"/>
                  </a:cubicBezTo>
                  <a:cubicBezTo>
                    <a:pt x="28" y="64"/>
                    <a:pt x="28" y="64"/>
                    <a:pt x="28" y="64"/>
                  </a:cubicBezTo>
                  <a:cubicBezTo>
                    <a:pt x="32" y="74"/>
                    <a:pt x="33" y="74"/>
                    <a:pt x="34" y="74"/>
                  </a:cubicBezTo>
                  <a:cubicBezTo>
                    <a:pt x="42" y="74"/>
                    <a:pt x="42" y="74"/>
                    <a:pt x="42" y="74"/>
                  </a:cubicBezTo>
                  <a:cubicBezTo>
                    <a:pt x="43" y="74"/>
                    <a:pt x="44" y="74"/>
                    <a:pt x="47" y="64"/>
                  </a:cubicBezTo>
                  <a:cubicBezTo>
                    <a:pt x="51" y="63"/>
                    <a:pt x="51" y="63"/>
                    <a:pt x="51" y="63"/>
                  </a:cubicBezTo>
                  <a:cubicBezTo>
                    <a:pt x="56" y="65"/>
                    <a:pt x="60" y="67"/>
                    <a:pt x="61" y="67"/>
                  </a:cubicBezTo>
                  <a:cubicBezTo>
                    <a:pt x="61" y="67"/>
                    <a:pt x="61" y="67"/>
                    <a:pt x="61" y="67"/>
                  </a:cubicBezTo>
                  <a:cubicBezTo>
                    <a:pt x="68" y="61"/>
                    <a:pt x="68" y="61"/>
                    <a:pt x="68" y="61"/>
                  </a:cubicBezTo>
                  <a:cubicBezTo>
                    <a:pt x="68" y="60"/>
                    <a:pt x="69" y="60"/>
                    <a:pt x="64" y="50"/>
                  </a:cubicBezTo>
                  <a:cubicBezTo>
                    <a:pt x="65" y="47"/>
                    <a:pt x="65" y="47"/>
                    <a:pt x="65" y="47"/>
                  </a:cubicBezTo>
                  <a:cubicBezTo>
                    <a:pt x="76" y="43"/>
                    <a:pt x="76" y="42"/>
                    <a:pt x="76" y="41"/>
                  </a:cubicBezTo>
                  <a:cubicBezTo>
                    <a:pt x="76" y="33"/>
                    <a:pt x="76" y="33"/>
                    <a:pt x="76" y="33"/>
                  </a:cubicBezTo>
                  <a:cubicBezTo>
                    <a:pt x="76" y="32"/>
                    <a:pt x="76" y="32"/>
                    <a:pt x="65" y="28"/>
                  </a:cubicBezTo>
                  <a:close/>
                  <a:moveTo>
                    <a:pt x="38" y="50"/>
                  </a:moveTo>
                  <a:cubicBezTo>
                    <a:pt x="31" y="50"/>
                    <a:pt x="25" y="45"/>
                    <a:pt x="25" y="37"/>
                  </a:cubicBezTo>
                  <a:cubicBezTo>
                    <a:pt x="25" y="30"/>
                    <a:pt x="31" y="24"/>
                    <a:pt x="38" y="24"/>
                  </a:cubicBezTo>
                  <a:cubicBezTo>
                    <a:pt x="45" y="24"/>
                    <a:pt x="51" y="30"/>
                    <a:pt x="51" y="37"/>
                  </a:cubicBezTo>
                  <a:cubicBezTo>
                    <a:pt x="51" y="45"/>
                    <a:pt x="45" y="50"/>
                    <a:pt x="38" y="50"/>
                  </a:cubicBezTo>
                  <a:close/>
                  <a:moveTo>
                    <a:pt x="38" y="50"/>
                  </a:moveTo>
                  <a:cubicBezTo>
                    <a:pt x="38" y="50"/>
                    <a:pt x="38" y="50"/>
                    <a:pt x="38" y="50"/>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34" name="Google Shape;4434;p66"/>
            <p:cNvSpPr/>
            <p:nvPr/>
          </p:nvSpPr>
          <p:spPr>
            <a:xfrm>
              <a:off x="5483225" y="5292725"/>
              <a:ext cx="1136650" cy="855663"/>
            </a:xfrm>
            <a:custGeom>
              <a:avLst/>
              <a:gdLst/>
              <a:ahLst/>
              <a:cxnLst/>
              <a:rect l="l" t="t" r="r" b="b"/>
              <a:pathLst>
                <a:path w="386" h="291" extrusionOk="0">
                  <a:moveTo>
                    <a:pt x="364" y="106"/>
                  </a:moveTo>
                  <a:cubicBezTo>
                    <a:pt x="376" y="106"/>
                    <a:pt x="386" y="96"/>
                    <a:pt x="386" y="84"/>
                  </a:cubicBezTo>
                  <a:cubicBezTo>
                    <a:pt x="386" y="72"/>
                    <a:pt x="376" y="62"/>
                    <a:pt x="364" y="62"/>
                  </a:cubicBezTo>
                  <a:cubicBezTo>
                    <a:pt x="363" y="62"/>
                    <a:pt x="363" y="62"/>
                    <a:pt x="363" y="62"/>
                  </a:cubicBezTo>
                  <a:cubicBezTo>
                    <a:pt x="363" y="46"/>
                    <a:pt x="363" y="46"/>
                    <a:pt x="363" y="46"/>
                  </a:cubicBezTo>
                  <a:cubicBezTo>
                    <a:pt x="364" y="46"/>
                    <a:pt x="364" y="46"/>
                    <a:pt x="364" y="46"/>
                  </a:cubicBezTo>
                  <a:cubicBezTo>
                    <a:pt x="376" y="46"/>
                    <a:pt x="386" y="36"/>
                    <a:pt x="386" y="24"/>
                  </a:cubicBezTo>
                  <a:cubicBezTo>
                    <a:pt x="386" y="12"/>
                    <a:pt x="376" y="2"/>
                    <a:pt x="364" y="2"/>
                  </a:cubicBezTo>
                  <a:cubicBezTo>
                    <a:pt x="344" y="2"/>
                    <a:pt x="344" y="2"/>
                    <a:pt x="344" y="2"/>
                  </a:cubicBezTo>
                  <a:cubicBezTo>
                    <a:pt x="341" y="1"/>
                    <a:pt x="338" y="0"/>
                    <a:pt x="335" y="0"/>
                  </a:cubicBezTo>
                  <a:cubicBezTo>
                    <a:pt x="50" y="0"/>
                    <a:pt x="50" y="0"/>
                    <a:pt x="50" y="0"/>
                  </a:cubicBezTo>
                  <a:cubicBezTo>
                    <a:pt x="47" y="0"/>
                    <a:pt x="44" y="1"/>
                    <a:pt x="42" y="2"/>
                  </a:cubicBezTo>
                  <a:cubicBezTo>
                    <a:pt x="22" y="2"/>
                    <a:pt x="22" y="2"/>
                    <a:pt x="22" y="2"/>
                  </a:cubicBezTo>
                  <a:cubicBezTo>
                    <a:pt x="10" y="2"/>
                    <a:pt x="0" y="12"/>
                    <a:pt x="0" y="24"/>
                  </a:cubicBezTo>
                  <a:cubicBezTo>
                    <a:pt x="0" y="36"/>
                    <a:pt x="10" y="46"/>
                    <a:pt x="22" y="46"/>
                  </a:cubicBezTo>
                  <a:cubicBezTo>
                    <a:pt x="23" y="46"/>
                    <a:pt x="23" y="46"/>
                    <a:pt x="23" y="46"/>
                  </a:cubicBezTo>
                  <a:cubicBezTo>
                    <a:pt x="23" y="62"/>
                    <a:pt x="23" y="62"/>
                    <a:pt x="23" y="62"/>
                  </a:cubicBezTo>
                  <a:cubicBezTo>
                    <a:pt x="22" y="62"/>
                    <a:pt x="22" y="62"/>
                    <a:pt x="22" y="62"/>
                  </a:cubicBezTo>
                  <a:cubicBezTo>
                    <a:pt x="10" y="62"/>
                    <a:pt x="0" y="72"/>
                    <a:pt x="0" y="84"/>
                  </a:cubicBezTo>
                  <a:cubicBezTo>
                    <a:pt x="0" y="96"/>
                    <a:pt x="10" y="106"/>
                    <a:pt x="22" y="106"/>
                  </a:cubicBezTo>
                  <a:cubicBezTo>
                    <a:pt x="23" y="106"/>
                    <a:pt x="23" y="106"/>
                    <a:pt x="23" y="106"/>
                  </a:cubicBezTo>
                  <a:cubicBezTo>
                    <a:pt x="23" y="122"/>
                    <a:pt x="23" y="122"/>
                    <a:pt x="23" y="122"/>
                  </a:cubicBezTo>
                  <a:cubicBezTo>
                    <a:pt x="22" y="122"/>
                    <a:pt x="22" y="122"/>
                    <a:pt x="22" y="122"/>
                  </a:cubicBezTo>
                  <a:cubicBezTo>
                    <a:pt x="10" y="122"/>
                    <a:pt x="0" y="132"/>
                    <a:pt x="0" y="144"/>
                  </a:cubicBezTo>
                  <a:cubicBezTo>
                    <a:pt x="0" y="156"/>
                    <a:pt x="10" y="166"/>
                    <a:pt x="22" y="166"/>
                  </a:cubicBezTo>
                  <a:cubicBezTo>
                    <a:pt x="23" y="166"/>
                    <a:pt x="23" y="166"/>
                    <a:pt x="23" y="166"/>
                  </a:cubicBezTo>
                  <a:cubicBezTo>
                    <a:pt x="23" y="184"/>
                    <a:pt x="23" y="184"/>
                    <a:pt x="23" y="184"/>
                  </a:cubicBezTo>
                  <a:cubicBezTo>
                    <a:pt x="23" y="198"/>
                    <a:pt x="35" y="211"/>
                    <a:pt x="50" y="211"/>
                  </a:cubicBezTo>
                  <a:cubicBezTo>
                    <a:pt x="50" y="211"/>
                    <a:pt x="138" y="291"/>
                    <a:pt x="171" y="291"/>
                  </a:cubicBezTo>
                  <a:cubicBezTo>
                    <a:pt x="182" y="291"/>
                    <a:pt x="188" y="291"/>
                    <a:pt x="191" y="291"/>
                  </a:cubicBezTo>
                  <a:cubicBezTo>
                    <a:pt x="192" y="291"/>
                    <a:pt x="192" y="291"/>
                    <a:pt x="193" y="291"/>
                  </a:cubicBezTo>
                  <a:cubicBezTo>
                    <a:pt x="194" y="291"/>
                    <a:pt x="194" y="291"/>
                    <a:pt x="194" y="291"/>
                  </a:cubicBezTo>
                  <a:cubicBezTo>
                    <a:pt x="197" y="291"/>
                    <a:pt x="204" y="291"/>
                    <a:pt x="215" y="291"/>
                  </a:cubicBezTo>
                  <a:cubicBezTo>
                    <a:pt x="247" y="291"/>
                    <a:pt x="335" y="211"/>
                    <a:pt x="335" y="211"/>
                  </a:cubicBezTo>
                  <a:cubicBezTo>
                    <a:pt x="350" y="211"/>
                    <a:pt x="363" y="198"/>
                    <a:pt x="363" y="184"/>
                  </a:cubicBezTo>
                  <a:cubicBezTo>
                    <a:pt x="363" y="166"/>
                    <a:pt x="363" y="166"/>
                    <a:pt x="363" y="166"/>
                  </a:cubicBezTo>
                  <a:cubicBezTo>
                    <a:pt x="364" y="166"/>
                    <a:pt x="364" y="166"/>
                    <a:pt x="364" y="166"/>
                  </a:cubicBezTo>
                  <a:cubicBezTo>
                    <a:pt x="376" y="166"/>
                    <a:pt x="386" y="156"/>
                    <a:pt x="386" y="144"/>
                  </a:cubicBezTo>
                  <a:cubicBezTo>
                    <a:pt x="386" y="132"/>
                    <a:pt x="376" y="122"/>
                    <a:pt x="364" y="122"/>
                  </a:cubicBezTo>
                  <a:cubicBezTo>
                    <a:pt x="363" y="122"/>
                    <a:pt x="363" y="122"/>
                    <a:pt x="363" y="122"/>
                  </a:cubicBezTo>
                  <a:cubicBezTo>
                    <a:pt x="363" y="106"/>
                    <a:pt x="363" y="106"/>
                    <a:pt x="363" y="106"/>
                  </a:cubicBezTo>
                  <a:lnTo>
                    <a:pt x="364" y="106"/>
                  </a:lnTo>
                  <a:close/>
                </a:path>
              </a:pathLst>
            </a:custGeom>
            <a:solidFill>
              <a:srgbClr val="323F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sp>
        <p:nvSpPr>
          <p:cNvPr id="4435" name="Google Shape;4435;p66"/>
          <p:cNvSpPr/>
          <p:nvPr/>
        </p:nvSpPr>
        <p:spPr>
          <a:xfrm>
            <a:off x="2299108" y="1147165"/>
            <a:ext cx="417404" cy="417512"/>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36" name="Google Shape;4436;p66"/>
          <p:cNvSpPr txBox="1"/>
          <p:nvPr/>
        </p:nvSpPr>
        <p:spPr>
          <a:xfrm>
            <a:off x="1869007" y="1817296"/>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37" name="Google Shape;4437;p66"/>
          <p:cNvSpPr/>
          <p:nvPr/>
        </p:nvSpPr>
        <p:spPr>
          <a:xfrm>
            <a:off x="6584067" y="1151961"/>
            <a:ext cx="417404" cy="417512"/>
          </a:xfrm>
          <a:prstGeom prst="ellipse">
            <a:avLst/>
          </a:prstGeom>
          <a:solidFill>
            <a:schemeClr val="accent2"/>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38" name="Google Shape;4438;p66"/>
          <p:cNvSpPr/>
          <p:nvPr/>
        </p:nvSpPr>
        <p:spPr>
          <a:xfrm>
            <a:off x="2299106" y="3605987"/>
            <a:ext cx="417404" cy="417512"/>
          </a:xfrm>
          <a:prstGeom prst="ellipse">
            <a:avLst/>
          </a:prstGeom>
          <a:solidFill>
            <a:schemeClr val="accent5"/>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39" name="Google Shape;4439;p66"/>
          <p:cNvSpPr/>
          <p:nvPr/>
        </p:nvSpPr>
        <p:spPr>
          <a:xfrm>
            <a:off x="1707472" y="2350893"/>
            <a:ext cx="417404" cy="417512"/>
          </a:xfrm>
          <a:prstGeom prst="ellipse">
            <a:avLst/>
          </a:prstGeom>
          <a:solidFill>
            <a:schemeClr val="accent3"/>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40" name="Google Shape;4440;p66"/>
          <p:cNvSpPr/>
          <p:nvPr/>
        </p:nvSpPr>
        <p:spPr>
          <a:xfrm>
            <a:off x="6987030" y="2355686"/>
            <a:ext cx="417404" cy="417512"/>
          </a:xfrm>
          <a:prstGeom prst="ellipse">
            <a:avLst/>
          </a:prstGeom>
          <a:solidFill>
            <a:schemeClr val="accent4"/>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41" name="Google Shape;4441;p66"/>
          <p:cNvSpPr/>
          <p:nvPr/>
        </p:nvSpPr>
        <p:spPr>
          <a:xfrm>
            <a:off x="6584067" y="3610781"/>
            <a:ext cx="417404" cy="417512"/>
          </a:xfrm>
          <a:prstGeom prst="ellipse">
            <a:avLst/>
          </a:prstGeom>
          <a:solidFill>
            <a:schemeClr val="accent6"/>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2"/>
              </a:solidFill>
              <a:latin typeface="Calibri"/>
              <a:ea typeface="Calibri"/>
              <a:cs typeface="Calibri"/>
              <a:sym typeface="Calibri"/>
            </a:endParaRPr>
          </a:p>
        </p:txBody>
      </p:sp>
      <p:sp>
        <p:nvSpPr>
          <p:cNvPr id="4442" name="Google Shape;4442;p66"/>
          <p:cNvSpPr/>
          <p:nvPr/>
        </p:nvSpPr>
        <p:spPr>
          <a:xfrm>
            <a:off x="2401206" y="1253031"/>
            <a:ext cx="213404" cy="212959"/>
          </a:xfrm>
          <a:custGeom>
            <a:avLst/>
            <a:gdLst/>
            <a:ahLst/>
            <a:cxnLst/>
            <a:rect l="l" t="t" r="r" b="b"/>
            <a:pathLst>
              <a:path w="21600" h="21600" extrusionOk="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1200">
              <a:solidFill>
                <a:srgbClr val="44CEB9"/>
              </a:solidFill>
              <a:latin typeface="Calibri"/>
              <a:ea typeface="Calibri"/>
              <a:cs typeface="Calibri"/>
              <a:sym typeface="Calibri"/>
            </a:endParaRPr>
          </a:p>
        </p:txBody>
      </p:sp>
      <p:sp>
        <p:nvSpPr>
          <p:cNvPr id="4443" name="Google Shape;4443;p66"/>
          <p:cNvSpPr/>
          <p:nvPr/>
        </p:nvSpPr>
        <p:spPr>
          <a:xfrm>
            <a:off x="6683443" y="3679091"/>
            <a:ext cx="235368" cy="259453"/>
          </a:xfrm>
          <a:custGeom>
            <a:avLst/>
            <a:gdLst/>
            <a:ahLst/>
            <a:cxnLst/>
            <a:rect l="l" t="t" r="r" b="b"/>
            <a:pathLst>
              <a:path w="863" h="954" extrusionOk="0">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lt1"/>
          </a:solidFill>
          <a:ln>
            <a:noFill/>
          </a:ln>
        </p:spPr>
        <p:txBody>
          <a:bodyPr spcFirstLastPara="1" wrap="square" lIns="137125" tIns="68550" rIns="137125" bIns="6855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44" name="Google Shape;4444;p66"/>
          <p:cNvSpPr/>
          <p:nvPr/>
        </p:nvSpPr>
        <p:spPr>
          <a:xfrm>
            <a:off x="1783494" y="2444852"/>
            <a:ext cx="256873" cy="229593"/>
          </a:xfrm>
          <a:custGeom>
            <a:avLst/>
            <a:gdLst/>
            <a:ahLst/>
            <a:cxnLst/>
            <a:rect l="l" t="t" r="r" b="b"/>
            <a:pathLst>
              <a:path w="498" h="445" extrusionOk="0">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nvGrpSpPr>
          <p:cNvPr id="4445" name="Google Shape;4445;p66"/>
          <p:cNvGrpSpPr/>
          <p:nvPr/>
        </p:nvGrpSpPr>
        <p:grpSpPr>
          <a:xfrm>
            <a:off x="2403400" y="3679091"/>
            <a:ext cx="242384" cy="259453"/>
            <a:chOff x="1835150" y="2800349"/>
            <a:chExt cx="382588" cy="363538"/>
          </a:xfrm>
        </p:grpSpPr>
        <p:sp>
          <p:nvSpPr>
            <p:cNvPr id="4446" name="Google Shape;4446;p66"/>
            <p:cNvSpPr/>
            <p:nvPr/>
          </p:nvSpPr>
          <p:spPr>
            <a:xfrm>
              <a:off x="1868488" y="3140074"/>
              <a:ext cx="271462" cy="23813"/>
            </a:xfrm>
            <a:custGeom>
              <a:avLst/>
              <a:gdLst/>
              <a:ahLst/>
              <a:cxnLst/>
              <a:rect l="l" t="t" r="r" b="b"/>
              <a:pathLst>
                <a:path w="753" h="68" extrusionOk="0">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47" name="Google Shape;4447;p66"/>
            <p:cNvSpPr/>
            <p:nvPr/>
          </p:nvSpPr>
          <p:spPr>
            <a:xfrm>
              <a:off x="1835150" y="2955923"/>
              <a:ext cx="382588" cy="174625"/>
            </a:xfrm>
            <a:custGeom>
              <a:avLst/>
              <a:gdLst/>
              <a:ahLst/>
              <a:cxnLst/>
              <a:rect l="l" t="t" r="r" b="b"/>
              <a:pathLst>
                <a:path w="1062" h="486" extrusionOk="0">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48" name="Google Shape;4448;p66"/>
            <p:cNvSpPr/>
            <p:nvPr/>
          </p:nvSpPr>
          <p:spPr>
            <a:xfrm>
              <a:off x="1916113" y="2800349"/>
              <a:ext cx="112712" cy="144463"/>
            </a:xfrm>
            <a:custGeom>
              <a:avLst/>
              <a:gdLst/>
              <a:ahLst/>
              <a:cxnLst/>
              <a:rect l="l" t="t" r="r" b="b"/>
              <a:pathLst>
                <a:path w="311" h="402" extrusionOk="0">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49" name="Google Shape;4449;p66"/>
            <p:cNvSpPr/>
            <p:nvPr/>
          </p:nvSpPr>
          <p:spPr>
            <a:xfrm>
              <a:off x="2003425" y="2867024"/>
              <a:ext cx="53975" cy="73025"/>
            </a:xfrm>
            <a:custGeom>
              <a:avLst/>
              <a:gdLst/>
              <a:ahLst/>
              <a:cxnLst/>
              <a:rect l="l" t="t" r="r" b="b"/>
              <a:pathLst>
                <a:path w="151" h="202" extrusionOk="0">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grpSp>
        <p:nvGrpSpPr>
          <p:cNvPr id="4450" name="Google Shape;4450;p66"/>
          <p:cNvGrpSpPr/>
          <p:nvPr/>
        </p:nvGrpSpPr>
        <p:grpSpPr>
          <a:xfrm>
            <a:off x="6673431" y="1226108"/>
            <a:ext cx="238676" cy="238676"/>
            <a:chOff x="2522538" y="2108200"/>
            <a:chExt cx="376238" cy="376238"/>
          </a:xfrm>
        </p:grpSpPr>
        <p:sp>
          <p:nvSpPr>
            <p:cNvPr id="4451" name="Google Shape;4451;p66"/>
            <p:cNvSpPr/>
            <p:nvPr/>
          </p:nvSpPr>
          <p:spPr>
            <a:xfrm>
              <a:off x="2522538" y="2319338"/>
              <a:ext cx="163513" cy="71438"/>
            </a:xfrm>
            <a:custGeom>
              <a:avLst/>
              <a:gdLst/>
              <a:ahLst/>
              <a:cxnLst/>
              <a:rect l="l" t="t" r="r" b="b"/>
              <a:pathLst>
                <a:path w="28" h="12" extrusionOk="0">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52" name="Google Shape;4452;p66"/>
            <p:cNvSpPr/>
            <p:nvPr/>
          </p:nvSpPr>
          <p:spPr>
            <a:xfrm>
              <a:off x="2774950" y="2425700"/>
              <a:ext cx="123825" cy="58738"/>
            </a:xfrm>
            <a:custGeom>
              <a:avLst/>
              <a:gdLst/>
              <a:ahLst/>
              <a:cxnLst/>
              <a:rect l="l" t="t" r="r" b="b"/>
              <a:pathLst>
                <a:path w="21" h="10" extrusionOk="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53" name="Google Shape;4453;p66"/>
            <p:cNvSpPr/>
            <p:nvPr/>
          </p:nvSpPr>
          <p:spPr>
            <a:xfrm>
              <a:off x="2522538" y="2343150"/>
              <a:ext cx="376238" cy="141288"/>
            </a:xfrm>
            <a:custGeom>
              <a:avLst/>
              <a:gdLst/>
              <a:ahLst/>
              <a:cxnLst/>
              <a:rect l="l" t="t" r="r" b="b"/>
              <a:pathLst>
                <a:path w="64" h="24" extrusionOk="0">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54" name="Google Shape;4454;p66"/>
            <p:cNvSpPr/>
            <p:nvPr/>
          </p:nvSpPr>
          <p:spPr>
            <a:xfrm>
              <a:off x="2605088" y="2108200"/>
              <a:ext cx="217488" cy="258763"/>
            </a:xfrm>
            <a:custGeom>
              <a:avLst/>
              <a:gdLst/>
              <a:ahLst/>
              <a:cxnLst/>
              <a:rect l="l" t="t" r="r" b="b"/>
              <a:pathLst>
                <a:path w="37" h="44" extrusionOk="0">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sp>
        <p:nvSpPr>
          <p:cNvPr id="4455" name="Google Shape;4455;p66"/>
          <p:cNvSpPr/>
          <p:nvPr/>
        </p:nvSpPr>
        <p:spPr>
          <a:xfrm>
            <a:off x="7084364" y="2435667"/>
            <a:ext cx="222408" cy="254036"/>
          </a:xfrm>
          <a:custGeom>
            <a:avLst/>
            <a:gdLst/>
            <a:ahLst/>
            <a:cxnLst/>
            <a:rect l="l" t="t" r="r" b="b"/>
            <a:pathLst>
              <a:path w="504" h="577" extrusionOk="0">
                <a:moveTo>
                  <a:pt x="432" y="541"/>
                </a:moveTo>
                <a:cubicBezTo>
                  <a:pt x="407" y="541"/>
                  <a:pt x="407" y="541"/>
                  <a:pt x="407" y="541"/>
                </a:cubicBezTo>
                <a:cubicBezTo>
                  <a:pt x="466" y="502"/>
                  <a:pt x="504" y="436"/>
                  <a:pt x="504" y="361"/>
                </a:cubicBezTo>
                <a:cubicBezTo>
                  <a:pt x="504" y="260"/>
                  <a:pt x="435" y="175"/>
                  <a:pt x="341" y="152"/>
                </a:cubicBezTo>
                <a:cubicBezTo>
                  <a:pt x="382" y="75"/>
                  <a:pt x="382" y="75"/>
                  <a:pt x="382" y="75"/>
                </a:cubicBezTo>
                <a:cubicBezTo>
                  <a:pt x="386" y="65"/>
                  <a:pt x="383" y="54"/>
                  <a:pt x="374" y="50"/>
                </a:cubicBezTo>
                <a:cubicBezTo>
                  <a:pt x="277" y="3"/>
                  <a:pt x="277" y="3"/>
                  <a:pt x="277" y="3"/>
                </a:cubicBezTo>
                <a:cubicBezTo>
                  <a:pt x="272" y="1"/>
                  <a:pt x="267" y="0"/>
                  <a:pt x="263" y="2"/>
                </a:cubicBezTo>
                <a:cubicBezTo>
                  <a:pt x="258" y="4"/>
                  <a:pt x="254" y="7"/>
                  <a:pt x="252" y="12"/>
                </a:cubicBezTo>
                <a:cubicBezTo>
                  <a:pt x="137" y="230"/>
                  <a:pt x="137" y="230"/>
                  <a:pt x="137" y="230"/>
                </a:cubicBezTo>
                <a:cubicBezTo>
                  <a:pt x="128" y="249"/>
                  <a:pt x="135" y="272"/>
                  <a:pt x="153" y="280"/>
                </a:cubicBezTo>
                <a:cubicBezTo>
                  <a:pt x="137" y="313"/>
                  <a:pt x="137" y="313"/>
                  <a:pt x="137" y="313"/>
                </a:cubicBezTo>
                <a:cubicBezTo>
                  <a:pt x="202" y="344"/>
                  <a:pt x="202" y="344"/>
                  <a:pt x="202" y="344"/>
                </a:cubicBezTo>
                <a:cubicBezTo>
                  <a:pt x="217" y="312"/>
                  <a:pt x="217" y="312"/>
                  <a:pt x="217" y="312"/>
                </a:cubicBezTo>
                <a:cubicBezTo>
                  <a:pt x="217" y="312"/>
                  <a:pt x="217" y="312"/>
                  <a:pt x="217" y="312"/>
                </a:cubicBezTo>
                <a:cubicBezTo>
                  <a:pt x="235" y="320"/>
                  <a:pt x="257" y="312"/>
                  <a:pt x="267" y="293"/>
                </a:cubicBezTo>
                <a:cubicBezTo>
                  <a:pt x="306" y="219"/>
                  <a:pt x="306" y="219"/>
                  <a:pt x="306" y="219"/>
                </a:cubicBezTo>
                <a:cubicBezTo>
                  <a:pt x="377" y="228"/>
                  <a:pt x="432" y="288"/>
                  <a:pt x="432" y="361"/>
                </a:cubicBezTo>
                <a:cubicBezTo>
                  <a:pt x="432" y="440"/>
                  <a:pt x="367" y="505"/>
                  <a:pt x="288" y="505"/>
                </a:cubicBezTo>
                <a:cubicBezTo>
                  <a:pt x="252" y="505"/>
                  <a:pt x="205" y="491"/>
                  <a:pt x="180" y="469"/>
                </a:cubicBezTo>
                <a:cubicBezTo>
                  <a:pt x="180" y="451"/>
                  <a:pt x="180" y="451"/>
                  <a:pt x="180" y="451"/>
                </a:cubicBezTo>
                <a:cubicBezTo>
                  <a:pt x="180" y="441"/>
                  <a:pt x="188" y="433"/>
                  <a:pt x="198" y="433"/>
                </a:cubicBezTo>
                <a:cubicBezTo>
                  <a:pt x="288" y="433"/>
                  <a:pt x="288" y="433"/>
                  <a:pt x="288" y="433"/>
                </a:cubicBezTo>
                <a:cubicBezTo>
                  <a:pt x="288" y="397"/>
                  <a:pt x="288" y="397"/>
                  <a:pt x="288" y="397"/>
                </a:cubicBezTo>
                <a:cubicBezTo>
                  <a:pt x="149" y="397"/>
                  <a:pt x="149" y="397"/>
                  <a:pt x="149" y="397"/>
                </a:cubicBezTo>
                <a:cubicBezTo>
                  <a:pt x="75" y="397"/>
                  <a:pt x="75" y="397"/>
                  <a:pt x="75" y="397"/>
                </a:cubicBezTo>
                <a:cubicBezTo>
                  <a:pt x="0" y="397"/>
                  <a:pt x="0" y="397"/>
                  <a:pt x="0" y="397"/>
                </a:cubicBezTo>
                <a:cubicBezTo>
                  <a:pt x="0" y="433"/>
                  <a:pt x="0" y="433"/>
                  <a:pt x="0" y="433"/>
                </a:cubicBezTo>
                <a:cubicBezTo>
                  <a:pt x="85" y="433"/>
                  <a:pt x="85" y="433"/>
                  <a:pt x="85" y="433"/>
                </a:cubicBezTo>
                <a:cubicBezTo>
                  <a:pt x="90" y="433"/>
                  <a:pt x="90" y="433"/>
                  <a:pt x="90" y="433"/>
                </a:cubicBezTo>
                <a:cubicBezTo>
                  <a:pt x="100" y="433"/>
                  <a:pt x="108" y="441"/>
                  <a:pt x="108" y="451"/>
                </a:cubicBezTo>
                <a:cubicBezTo>
                  <a:pt x="108" y="469"/>
                  <a:pt x="108" y="469"/>
                  <a:pt x="108" y="469"/>
                </a:cubicBezTo>
                <a:cubicBezTo>
                  <a:pt x="108" y="541"/>
                  <a:pt x="108" y="541"/>
                  <a:pt x="108" y="541"/>
                </a:cubicBezTo>
                <a:cubicBezTo>
                  <a:pt x="68" y="541"/>
                  <a:pt x="36" y="537"/>
                  <a:pt x="36" y="577"/>
                </a:cubicBezTo>
                <a:cubicBezTo>
                  <a:pt x="504" y="577"/>
                  <a:pt x="504" y="577"/>
                  <a:pt x="504" y="577"/>
                </a:cubicBezTo>
                <a:cubicBezTo>
                  <a:pt x="504" y="537"/>
                  <a:pt x="472" y="541"/>
                  <a:pt x="432" y="541"/>
                </a:cubicBezTo>
                <a:close/>
                <a:moveTo>
                  <a:pt x="306" y="49"/>
                </a:moveTo>
                <a:cubicBezTo>
                  <a:pt x="301" y="51"/>
                  <a:pt x="297" y="55"/>
                  <a:pt x="294" y="61"/>
                </a:cubicBezTo>
                <a:cubicBezTo>
                  <a:pt x="212" y="217"/>
                  <a:pt x="212" y="217"/>
                  <a:pt x="212" y="217"/>
                </a:cubicBezTo>
                <a:cubicBezTo>
                  <a:pt x="180" y="202"/>
                  <a:pt x="180" y="202"/>
                  <a:pt x="180" y="202"/>
                </a:cubicBezTo>
                <a:cubicBezTo>
                  <a:pt x="181" y="199"/>
                  <a:pt x="181" y="197"/>
                  <a:pt x="182" y="195"/>
                </a:cubicBezTo>
                <a:cubicBezTo>
                  <a:pt x="261" y="48"/>
                  <a:pt x="261" y="48"/>
                  <a:pt x="261" y="48"/>
                </a:cubicBezTo>
                <a:cubicBezTo>
                  <a:pt x="263" y="43"/>
                  <a:pt x="267" y="40"/>
                  <a:pt x="272" y="38"/>
                </a:cubicBezTo>
                <a:cubicBezTo>
                  <a:pt x="276" y="36"/>
                  <a:pt x="281" y="37"/>
                  <a:pt x="286" y="39"/>
                </a:cubicBezTo>
                <a:cubicBezTo>
                  <a:pt x="306" y="49"/>
                  <a:pt x="306" y="49"/>
                  <a:pt x="306" y="49"/>
                </a:cubicBezTo>
                <a:cubicBezTo>
                  <a:pt x="306" y="49"/>
                  <a:pt x="306" y="49"/>
                  <a:pt x="306" y="49"/>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4456" name="Google Shape;4456;p66"/>
          <p:cNvSpPr/>
          <p:nvPr/>
        </p:nvSpPr>
        <p:spPr>
          <a:xfrm>
            <a:off x="2048669" y="1584273"/>
            <a:ext cx="906787"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Magnifying</a:t>
            </a:r>
            <a:endParaRPr sz="1200" b="1">
              <a:solidFill>
                <a:schemeClr val="dk2"/>
              </a:solidFill>
              <a:latin typeface="Calibri"/>
              <a:ea typeface="Calibri"/>
              <a:cs typeface="Calibri"/>
              <a:sym typeface="Calibri"/>
            </a:endParaRPr>
          </a:p>
        </p:txBody>
      </p:sp>
      <p:sp>
        <p:nvSpPr>
          <p:cNvPr id="4457" name="Google Shape;4457;p66"/>
          <p:cNvSpPr txBox="1"/>
          <p:nvPr/>
        </p:nvSpPr>
        <p:spPr>
          <a:xfrm>
            <a:off x="6163090" y="1817296"/>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58" name="Google Shape;4458;p66"/>
          <p:cNvSpPr/>
          <p:nvPr/>
        </p:nvSpPr>
        <p:spPr>
          <a:xfrm>
            <a:off x="6586792" y="1584273"/>
            <a:ext cx="418704"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Hot</a:t>
            </a:r>
            <a:endParaRPr sz="1200" b="1">
              <a:solidFill>
                <a:schemeClr val="dk2"/>
              </a:solidFill>
              <a:latin typeface="Calibri"/>
              <a:ea typeface="Calibri"/>
              <a:cs typeface="Calibri"/>
              <a:sym typeface="Calibri"/>
            </a:endParaRPr>
          </a:p>
        </p:txBody>
      </p:sp>
      <p:sp>
        <p:nvSpPr>
          <p:cNvPr id="4459" name="Google Shape;4459;p66"/>
          <p:cNvSpPr txBox="1"/>
          <p:nvPr/>
        </p:nvSpPr>
        <p:spPr>
          <a:xfrm>
            <a:off x="1869007" y="4290268"/>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60" name="Google Shape;4460;p66"/>
          <p:cNvSpPr/>
          <p:nvPr/>
        </p:nvSpPr>
        <p:spPr>
          <a:xfrm>
            <a:off x="2203486" y="4057245"/>
            <a:ext cx="597151"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Coffee</a:t>
            </a:r>
            <a:endParaRPr sz="1200" b="1">
              <a:solidFill>
                <a:schemeClr val="dk2"/>
              </a:solidFill>
              <a:latin typeface="Calibri"/>
              <a:ea typeface="Calibri"/>
              <a:cs typeface="Calibri"/>
              <a:sym typeface="Calibri"/>
            </a:endParaRPr>
          </a:p>
        </p:txBody>
      </p:sp>
      <p:sp>
        <p:nvSpPr>
          <p:cNvPr id="4461" name="Google Shape;4461;p66"/>
          <p:cNvSpPr txBox="1"/>
          <p:nvPr/>
        </p:nvSpPr>
        <p:spPr>
          <a:xfrm>
            <a:off x="6163090" y="4290268"/>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62" name="Google Shape;4462;p66"/>
          <p:cNvSpPr/>
          <p:nvPr/>
        </p:nvSpPr>
        <p:spPr>
          <a:xfrm>
            <a:off x="6534695" y="4057245"/>
            <a:ext cx="522900"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Ideas</a:t>
            </a:r>
            <a:endParaRPr sz="1200" b="1">
              <a:solidFill>
                <a:schemeClr val="dk2"/>
              </a:solidFill>
              <a:latin typeface="Calibri"/>
              <a:ea typeface="Calibri"/>
              <a:cs typeface="Calibri"/>
              <a:sym typeface="Calibri"/>
            </a:endParaRPr>
          </a:p>
        </p:txBody>
      </p:sp>
      <p:sp>
        <p:nvSpPr>
          <p:cNvPr id="4463" name="Google Shape;4463;p66"/>
          <p:cNvSpPr txBox="1"/>
          <p:nvPr/>
        </p:nvSpPr>
        <p:spPr>
          <a:xfrm>
            <a:off x="6560059" y="3027991"/>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64" name="Google Shape;4464;p66"/>
          <p:cNvSpPr/>
          <p:nvPr/>
        </p:nvSpPr>
        <p:spPr>
          <a:xfrm>
            <a:off x="6730199" y="2794969"/>
            <a:ext cx="925831"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Microscope</a:t>
            </a:r>
            <a:endParaRPr sz="1200" b="1">
              <a:solidFill>
                <a:schemeClr val="dk2"/>
              </a:solidFill>
              <a:latin typeface="Calibri"/>
              <a:ea typeface="Calibri"/>
              <a:cs typeface="Calibri"/>
              <a:sym typeface="Calibri"/>
            </a:endParaRPr>
          </a:p>
        </p:txBody>
      </p:sp>
      <p:sp>
        <p:nvSpPr>
          <p:cNvPr id="4465" name="Google Shape;4465;p66"/>
          <p:cNvSpPr txBox="1"/>
          <p:nvPr/>
        </p:nvSpPr>
        <p:spPr>
          <a:xfrm>
            <a:off x="1257994" y="3027991"/>
            <a:ext cx="1285541" cy="527696"/>
          </a:xfrm>
          <a:prstGeom prst="rect">
            <a:avLst/>
          </a:prstGeom>
          <a:noFill/>
          <a:ln>
            <a:noFill/>
          </a:ln>
        </p:spPr>
        <p:txBody>
          <a:bodyPr spcFirstLastPara="1" wrap="square" lIns="91425" tIns="45700" rIns="91425" bIns="45700" anchor="t" anchorCtr="0">
            <a:noAutofit/>
          </a:bodyPr>
          <a:lstStyle/>
          <a:p>
            <a:pPr marL="0" marR="0" lvl="0" indent="0" algn="ctr" rtl="0">
              <a:lnSpc>
                <a:spcPct val="120000"/>
              </a:lnSpc>
              <a:spcBef>
                <a:spcPts val="0"/>
              </a:spcBef>
              <a:spcAft>
                <a:spcPts val="0"/>
              </a:spcAft>
              <a:buClr>
                <a:schemeClr val="dk2"/>
              </a:buClr>
              <a:buSzPts val="1200"/>
              <a:buFont typeface="Arial"/>
              <a:buNone/>
            </a:pPr>
            <a:r>
              <a:rPr lang="en-US" sz="1200">
                <a:solidFill>
                  <a:schemeClr val="dk2"/>
                </a:solidFill>
                <a:latin typeface="Calibri"/>
                <a:ea typeface="Calibri"/>
                <a:cs typeface="Calibri"/>
                <a:sym typeface="Calibri"/>
              </a:rPr>
              <a:t>Lorem ipsum dolor sit amet, consectet.</a:t>
            </a:r>
            <a:endParaRPr sz="1200">
              <a:solidFill>
                <a:schemeClr val="dk2"/>
              </a:solidFill>
              <a:latin typeface="Calibri"/>
              <a:ea typeface="Calibri"/>
              <a:cs typeface="Calibri"/>
              <a:sym typeface="Calibri"/>
            </a:endParaRPr>
          </a:p>
        </p:txBody>
      </p:sp>
      <p:sp>
        <p:nvSpPr>
          <p:cNvPr id="4466" name="Google Shape;4466;p66"/>
          <p:cNvSpPr/>
          <p:nvPr/>
        </p:nvSpPr>
        <p:spPr>
          <a:xfrm>
            <a:off x="1574905" y="2794969"/>
            <a:ext cx="632289" cy="299184"/>
          </a:xfrm>
          <a:prstGeom prst="rect">
            <a:avLst/>
          </a:prstGeom>
          <a:noFill/>
          <a:ln>
            <a:noFill/>
          </a:ln>
        </p:spPr>
        <p:txBody>
          <a:bodyPr spcFirstLastPara="1" wrap="square" lIns="91425" tIns="45700" rIns="91425" bIns="45700" anchor="t" anchorCtr="0">
            <a:spAutoFit/>
          </a:bodyPr>
          <a:lstStyle/>
          <a:p>
            <a:pPr marL="0" marR="0" lvl="0" indent="0" algn="ctr" rtl="0">
              <a:lnSpc>
                <a:spcPct val="120000"/>
              </a:lnSpc>
              <a:spcBef>
                <a:spcPts val="0"/>
              </a:spcBef>
              <a:spcAft>
                <a:spcPts val="0"/>
              </a:spcAft>
              <a:buClr>
                <a:schemeClr val="dk2"/>
              </a:buClr>
              <a:buSzPts val="1200"/>
              <a:buFont typeface="Arial"/>
              <a:buNone/>
            </a:pPr>
            <a:r>
              <a:rPr lang="en-US" sz="1200" b="1">
                <a:solidFill>
                  <a:schemeClr val="dk2"/>
                </a:solidFill>
                <a:latin typeface="Calibri"/>
                <a:ea typeface="Calibri"/>
                <a:cs typeface="Calibri"/>
                <a:sym typeface="Calibri"/>
              </a:rPr>
              <a:t>Setting</a:t>
            </a:r>
            <a:endParaRPr sz="1200" b="1">
              <a:solidFill>
                <a:schemeClr val="dk2"/>
              </a:solidFill>
              <a:latin typeface="Calibri"/>
              <a:ea typeface="Calibri"/>
              <a:cs typeface="Calibri"/>
              <a:sym typeface="Calibri"/>
            </a:endParaRPr>
          </a:p>
        </p:txBody>
      </p:sp>
    </p:spTree>
  </p:cSld>
  <p:clrMapOvr>
    <a:masterClrMapping/>
  </p:clrMapOvr>
  <mc:AlternateContent xmlns:mc="http://schemas.openxmlformats.org/markup-compatibility/2006">
    <mc:Choice xmlns:p14="http://schemas.microsoft.com/office/powerpoint/2010/main" Requires="p14">
      <p:transition spd="slow" p14:dur="1500" advClick="0">
        <p:random/>
      </p:transition>
    </mc:Choice>
    <mc:Fallback>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84"/>
                                        </p:tgtEl>
                                        <p:attrNameLst>
                                          <p:attrName>style.visibility</p:attrName>
                                        </p:attrNameLst>
                                      </p:cBhvr>
                                      <p:to>
                                        <p:strVal val="visible"/>
                                      </p:to>
                                    </p:set>
                                    <p:animEffect transition="in" filter="fade">
                                      <p:cBhvr>
                                        <p:cTn id="7" dur="1000"/>
                                        <p:tgtEl>
                                          <p:spTgt spid="438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387"/>
                                        </p:tgtEl>
                                        <p:attrNameLst>
                                          <p:attrName>style.visibility</p:attrName>
                                        </p:attrNameLst>
                                      </p:cBhvr>
                                      <p:to>
                                        <p:strVal val="visible"/>
                                      </p:to>
                                    </p:set>
                                    <p:animEffect transition="in" filter="fade">
                                      <p:cBhvr>
                                        <p:cTn id="11" dur="500"/>
                                        <p:tgtEl>
                                          <p:spTgt spid="4387"/>
                                        </p:tgtEl>
                                      </p:cBhvr>
                                    </p:animEffect>
                                  </p:childTnLst>
                                </p:cTn>
                              </p:par>
                            </p:childTnLst>
                          </p:cTn>
                        </p:par>
                        <p:par>
                          <p:cTn id="12" fill="hold">
                            <p:stCondLst>
                              <p:cond delay="1500"/>
                            </p:stCondLst>
                            <p:childTnLst>
                              <p:par>
                                <p:cTn id="13" presetID="23" presetClass="entr" presetSubtype="16" fill="hold" nodeType="afterEffect">
                                  <p:stCondLst>
                                    <p:cond delay="0"/>
                                  </p:stCondLst>
                                  <p:childTnLst>
                                    <p:set>
                                      <p:cBhvr>
                                        <p:cTn id="14" dur="1" fill="hold">
                                          <p:stCondLst>
                                            <p:cond delay="0"/>
                                          </p:stCondLst>
                                        </p:cTn>
                                        <p:tgtEl>
                                          <p:spTgt spid="4435"/>
                                        </p:tgtEl>
                                        <p:attrNameLst>
                                          <p:attrName>style.visibility</p:attrName>
                                        </p:attrNameLst>
                                      </p:cBhvr>
                                      <p:to>
                                        <p:strVal val="visible"/>
                                      </p:to>
                                    </p:set>
                                    <p:anim calcmode="lin" valueType="num">
                                      <p:cBhvr additive="base">
                                        <p:cTn id="15" dur="500"/>
                                        <p:tgtEl>
                                          <p:spTgt spid="4435"/>
                                        </p:tgtEl>
                                        <p:attrNameLst>
                                          <p:attrName>ppt_w</p:attrName>
                                        </p:attrNameLst>
                                      </p:cBhvr>
                                      <p:tavLst>
                                        <p:tav tm="0">
                                          <p:val>
                                            <p:strVal val="0"/>
                                          </p:val>
                                        </p:tav>
                                        <p:tav tm="100000">
                                          <p:val>
                                            <p:strVal val="#ppt_w"/>
                                          </p:val>
                                        </p:tav>
                                      </p:tavLst>
                                    </p:anim>
                                    <p:anim calcmode="lin" valueType="num">
                                      <p:cBhvr additive="base">
                                        <p:cTn id="16" dur="500"/>
                                        <p:tgtEl>
                                          <p:spTgt spid="4435"/>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442"/>
                                        </p:tgtEl>
                                        <p:attrNameLst>
                                          <p:attrName>style.visibility</p:attrName>
                                        </p:attrNameLst>
                                      </p:cBhvr>
                                      <p:to>
                                        <p:strVal val="visible"/>
                                      </p:to>
                                    </p:set>
                                    <p:anim calcmode="lin" valueType="num">
                                      <p:cBhvr additive="base">
                                        <p:cTn id="19" dur="500"/>
                                        <p:tgtEl>
                                          <p:spTgt spid="4442"/>
                                        </p:tgtEl>
                                        <p:attrNameLst>
                                          <p:attrName>ppt_w</p:attrName>
                                        </p:attrNameLst>
                                      </p:cBhvr>
                                      <p:tavLst>
                                        <p:tav tm="0">
                                          <p:val>
                                            <p:strVal val="0"/>
                                          </p:val>
                                        </p:tav>
                                        <p:tav tm="100000">
                                          <p:val>
                                            <p:strVal val="#ppt_w"/>
                                          </p:val>
                                        </p:tav>
                                      </p:tavLst>
                                    </p:anim>
                                    <p:anim calcmode="lin" valueType="num">
                                      <p:cBhvr additive="base">
                                        <p:cTn id="20" dur="500"/>
                                        <p:tgtEl>
                                          <p:spTgt spid="4442"/>
                                        </p:tgtEl>
                                        <p:attrNameLst>
                                          <p:attrName>ppt_h</p:attrName>
                                        </p:attrNameLst>
                                      </p:cBhvr>
                                      <p:tavLst>
                                        <p:tav tm="0">
                                          <p:val>
                                            <p:strVal val="0"/>
                                          </p:val>
                                        </p:tav>
                                        <p:tav tm="100000">
                                          <p:val>
                                            <p:strVal val="#ppt_h"/>
                                          </p:val>
                                        </p:tav>
                                      </p:tavLst>
                                    </p:anim>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4456"/>
                                        </p:tgtEl>
                                        <p:attrNameLst>
                                          <p:attrName>style.visibility</p:attrName>
                                        </p:attrNameLst>
                                      </p:cBhvr>
                                      <p:to>
                                        <p:strVal val="visible"/>
                                      </p:to>
                                    </p:set>
                                    <p:animEffect transition="in" filter="fade">
                                      <p:cBhvr>
                                        <p:cTn id="24" dur="500"/>
                                        <p:tgtEl>
                                          <p:spTgt spid="4456"/>
                                        </p:tgtEl>
                                      </p:cBhvr>
                                    </p:animEffect>
                                  </p:childTnLst>
                                </p:cTn>
                              </p:par>
                              <p:par>
                                <p:cTn id="25" presetID="10" presetClass="entr" presetSubtype="0" fill="hold" nodeType="withEffect">
                                  <p:stCondLst>
                                    <p:cond delay="0"/>
                                  </p:stCondLst>
                                  <p:childTnLst>
                                    <p:set>
                                      <p:cBhvr>
                                        <p:cTn id="26" dur="1" fill="hold">
                                          <p:stCondLst>
                                            <p:cond delay="0"/>
                                          </p:stCondLst>
                                        </p:cTn>
                                        <p:tgtEl>
                                          <p:spTgt spid="4436"/>
                                        </p:tgtEl>
                                        <p:attrNameLst>
                                          <p:attrName>style.visibility</p:attrName>
                                        </p:attrNameLst>
                                      </p:cBhvr>
                                      <p:to>
                                        <p:strVal val="visible"/>
                                      </p:to>
                                    </p:set>
                                    <p:animEffect transition="in" filter="fade">
                                      <p:cBhvr>
                                        <p:cTn id="27" dur="500"/>
                                        <p:tgtEl>
                                          <p:spTgt spid="4436"/>
                                        </p:tgtEl>
                                      </p:cBhvr>
                                    </p:animEffect>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4437"/>
                                        </p:tgtEl>
                                        <p:attrNameLst>
                                          <p:attrName>style.visibility</p:attrName>
                                        </p:attrNameLst>
                                      </p:cBhvr>
                                      <p:to>
                                        <p:strVal val="visible"/>
                                      </p:to>
                                    </p:set>
                                    <p:anim calcmode="lin" valueType="num">
                                      <p:cBhvr additive="base">
                                        <p:cTn id="31" dur="500"/>
                                        <p:tgtEl>
                                          <p:spTgt spid="4437"/>
                                        </p:tgtEl>
                                        <p:attrNameLst>
                                          <p:attrName>ppt_w</p:attrName>
                                        </p:attrNameLst>
                                      </p:cBhvr>
                                      <p:tavLst>
                                        <p:tav tm="0">
                                          <p:val>
                                            <p:strVal val="0"/>
                                          </p:val>
                                        </p:tav>
                                        <p:tav tm="100000">
                                          <p:val>
                                            <p:strVal val="#ppt_w"/>
                                          </p:val>
                                        </p:tav>
                                      </p:tavLst>
                                    </p:anim>
                                    <p:anim calcmode="lin" valueType="num">
                                      <p:cBhvr additive="base">
                                        <p:cTn id="32" dur="500"/>
                                        <p:tgtEl>
                                          <p:spTgt spid="4437"/>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450"/>
                                        </p:tgtEl>
                                        <p:attrNameLst>
                                          <p:attrName>style.visibility</p:attrName>
                                        </p:attrNameLst>
                                      </p:cBhvr>
                                      <p:to>
                                        <p:strVal val="visible"/>
                                      </p:to>
                                    </p:set>
                                    <p:anim calcmode="lin" valueType="num">
                                      <p:cBhvr additive="base">
                                        <p:cTn id="35" dur="500"/>
                                        <p:tgtEl>
                                          <p:spTgt spid="4450"/>
                                        </p:tgtEl>
                                        <p:attrNameLst>
                                          <p:attrName>ppt_w</p:attrName>
                                        </p:attrNameLst>
                                      </p:cBhvr>
                                      <p:tavLst>
                                        <p:tav tm="0">
                                          <p:val>
                                            <p:strVal val="0"/>
                                          </p:val>
                                        </p:tav>
                                        <p:tav tm="100000">
                                          <p:val>
                                            <p:strVal val="#ppt_w"/>
                                          </p:val>
                                        </p:tav>
                                      </p:tavLst>
                                    </p:anim>
                                    <p:anim calcmode="lin" valueType="num">
                                      <p:cBhvr additive="base">
                                        <p:cTn id="36" dur="500"/>
                                        <p:tgtEl>
                                          <p:spTgt spid="4450"/>
                                        </p:tgtEl>
                                        <p:attrNameLst>
                                          <p:attrName>ppt_h</p:attrName>
                                        </p:attrNameLst>
                                      </p:cBhvr>
                                      <p:tavLst>
                                        <p:tav tm="0">
                                          <p:val>
                                            <p:strVal val="0"/>
                                          </p:val>
                                        </p:tav>
                                        <p:tav tm="100000">
                                          <p:val>
                                            <p:strVal val="#ppt_h"/>
                                          </p:val>
                                        </p:tav>
                                      </p:tavLst>
                                    </p:anim>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4458"/>
                                        </p:tgtEl>
                                        <p:attrNameLst>
                                          <p:attrName>style.visibility</p:attrName>
                                        </p:attrNameLst>
                                      </p:cBhvr>
                                      <p:to>
                                        <p:strVal val="visible"/>
                                      </p:to>
                                    </p:set>
                                    <p:animEffect transition="in" filter="fade">
                                      <p:cBhvr>
                                        <p:cTn id="40" dur="500"/>
                                        <p:tgtEl>
                                          <p:spTgt spid="4458"/>
                                        </p:tgtEl>
                                      </p:cBhvr>
                                    </p:animEffect>
                                  </p:childTnLst>
                                </p:cTn>
                              </p:par>
                              <p:par>
                                <p:cTn id="41" presetID="10" presetClass="entr" presetSubtype="0" fill="hold" nodeType="withEffect">
                                  <p:stCondLst>
                                    <p:cond delay="0"/>
                                  </p:stCondLst>
                                  <p:childTnLst>
                                    <p:set>
                                      <p:cBhvr>
                                        <p:cTn id="42" dur="1" fill="hold">
                                          <p:stCondLst>
                                            <p:cond delay="0"/>
                                          </p:stCondLst>
                                        </p:cTn>
                                        <p:tgtEl>
                                          <p:spTgt spid="4457"/>
                                        </p:tgtEl>
                                        <p:attrNameLst>
                                          <p:attrName>style.visibility</p:attrName>
                                        </p:attrNameLst>
                                      </p:cBhvr>
                                      <p:to>
                                        <p:strVal val="visible"/>
                                      </p:to>
                                    </p:set>
                                    <p:animEffect transition="in" filter="fade">
                                      <p:cBhvr>
                                        <p:cTn id="43" dur="500"/>
                                        <p:tgtEl>
                                          <p:spTgt spid="4457"/>
                                        </p:tgtEl>
                                      </p:cBhvr>
                                    </p:animEffect>
                                  </p:childTnLst>
                                </p:cTn>
                              </p:par>
                            </p:childTnLst>
                          </p:cTn>
                        </p:par>
                        <p:par>
                          <p:cTn id="44" fill="hold">
                            <p:stCondLst>
                              <p:cond delay="3500"/>
                            </p:stCondLst>
                            <p:childTnLst>
                              <p:par>
                                <p:cTn id="45" presetID="23" presetClass="entr" presetSubtype="16" fill="hold" nodeType="afterEffect">
                                  <p:stCondLst>
                                    <p:cond delay="0"/>
                                  </p:stCondLst>
                                  <p:childTnLst>
                                    <p:set>
                                      <p:cBhvr>
                                        <p:cTn id="46" dur="1" fill="hold">
                                          <p:stCondLst>
                                            <p:cond delay="0"/>
                                          </p:stCondLst>
                                        </p:cTn>
                                        <p:tgtEl>
                                          <p:spTgt spid="4439"/>
                                        </p:tgtEl>
                                        <p:attrNameLst>
                                          <p:attrName>style.visibility</p:attrName>
                                        </p:attrNameLst>
                                      </p:cBhvr>
                                      <p:to>
                                        <p:strVal val="visible"/>
                                      </p:to>
                                    </p:set>
                                    <p:anim calcmode="lin" valueType="num">
                                      <p:cBhvr additive="base">
                                        <p:cTn id="47" dur="500"/>
                                        <p:tgtEl>
                                          <p:spTgt spid="4439"/>
                                        </p:tgtEl>
                                        <p:attrNameLst>
                                          <p:attrName>ppt_w</p:attrName>
                                        </p:attrNameLst>
                                      </p:cBhvr>
                                      <p:tavLst>
                                        <p:tav tm="0">
                                          <p:val>
                                            <p:strVal val="0"/>
                                          </p:val>
                                        </p:tav>
                                        <p:tav tm="100000">
                                          <p:val>
                                            <p:strVal val="#ppt_w"/>
                                          </p:val>
                                        </p:tav>
                                      </p:tavLst>
                                    </p:anim>
                                    <p:anim calcmode="lin" valueType="num">
                                      <p:cBhvr additive="base">
                                        <p:cTn id="48" dur="500"/>
                                        <p:tgtEl>
                                          <p:spTgt spid="4439"/>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4444"/>
                                        </p:tgtEl>
                                        <p:attrNameLst>
                                          <p:attrName>style.visibility</p:attrName>
                                        </p:attrNameLst>
                                      </p:cBhvr>
                                      <p:to>
                                        <p:strVal val="visible"/>
                                      </p:to>
                                    </p:set>
                                    <p:anim calcmode="lin" valueType="num">
                                      <p:cBhvr additive="base">
                                        <p:cTn id="51" dur="500"/>
                                        <p:tgtEl>
                                          <p:spTgt spid="4444"/>
                                        </p:tgtEl>
                                        <p:attrNameLst>
                                          <p:attrName>ppt_w</p:attrName>
                                        </p:attrNameLst>
                                      </p:cBhvr>
                                      <p:tavLst>
                                        <p:tav tm="0">
                                          <p:val>
                                            <p:strVal val="0"/>
                                          </p:val>
                                        </p:tav>
                                        <p:tav tm="100000">
                                          <p:val>
                                            <p:strVal val="#ppt_w"/>
                                          </p:val>
                                        </p:tav>
                                      </p:tavLst>
                                    </p:anim>
                                    <p:anim calcmode="lin" valueType="num">
                                      <p:cBhvr additive="base">
                                        <p:cTn id="52" dur="500"/>
                                        <p:tgtEl>
                                          <p:spTgt spid="4444"/>
                                        </p:tgtEl>
                                        <p:attrNameLst>
                                          <p:attrName>ppt_h</p:attrName>
                                        </p:attrNameLst>
                                      </p:cBhvr>
                                      <p:tavLst>
                                        <p:tav tm="0">
                                          <p:val>
                                            <p:strVal val="0"/>
                                          </p:val>
                                        </p:tav>
                                        <p:tav tm="100000">
                                          <p:val>
                                            <p:strVal val="#ppt_h"/>
                                          </p:val>
                                        </p:tav>
                                      </p:tavLst>
                                    </p:anim>
                                  </p:childTnLst>
                                </p:cTn>
                              </p:par>
                            </p:childTnLst>
                          </p:cTn>
                        </p:par>
                        <p:par>
                          <p:cTn id="53" fill="hold">
                            <p:stCondLst>
                              <p:cond delay="4000"/>
                            </p:stCondLst>
                            <p:childTnLst>
                              <p:par>
                                <p:cTn id="54" presetID="10" presetClass="entr" presetSubtype="0" fill="hold" nodeType="afterEffect">
                                  <p:stCondLst>
                                    <p:cond delay="0"/>
                                  </p:stCondLst>
                                  <p:childTnLst>
                                    <p:set>
                                      <p:cBhvr>
                                        <p:cTn id="55" dur="1" fill="hold">
                                          <p:stCondLst>
                                            <p:cond delay="0"/>
                                          </p:stCondLst>
                                        </p:cTn>
                                        <p:tgtEl>
                                          <p:spTgt spid="4466"/>
                                        </p:tgtEl>
                                        <p:attrNameLst>
                                          <p:attrName>style.visibility</p:attrName>
                                        </p:attrNameLst>
                                      </p:cBhvr>
                                      <p:to>
                                        <p:strVal val="visible"/>
                                      </p:to>
                                    </p:set>
                                    <p:animEffect transition="in" filter="fade">
                                      <p:cBhvr>
                                        <p:cTn id="56" dur="500"/>
                                        <p:tgtEl>
                                          <p:spTgt spid="4466"/>
                                        </p:tgtEl>
                                      </p:cBhvr>
                                    </p:animEffect>
                                  </p:childTnLst>
                                </p:cTn>
                              </p:par>
                              <p:par>
                                <p:cTn id="57" presetID="10" presetClass="entr" presetSubtype="0" fill="hold" nodeType="withEffect">
                                  <p:stCondLst>
                                    <p:cond delay="0"/>
                                  </p:stCondLst>
                                  <p:childTnLst>
                                    <p:set>
                                      <p:cBhvr>
                                        <p:cTn id="58" dur="1" fill="hold">
                                          <p:stCondLst>
                                            <p:cond delay="0"/>
                                          </p:stCondLst>
                                        </p:cTn>
                                        <p:tgtEl>
                                          <p:spTgt spid="4465"/>
                                        </p:tgtEl>
                                        <p:attrNameLst>
                                          <p:attrName>style.visibility</p:attrName>
                                        </p:attrNameLst>
                                      </p:cBhvr>
                                      <p:to>
                                        <p:strVal val="visible"/>
                                      </p:to>
                                    </p:set>
                                    <p:animEffect transition="in" filter="fade">
                                      <p:cBhvr>
                                        <p:cTn id="59" dur="500"/>
                                        <p:tgtEl>
                                          <p:spTgt spid="4465"/>
                                        </p:tgtEl>
                                      </p:cBhvr>
                                    </p:animEffect>
                                  </p:childTnLst>
                                </p:cTn>
                              </p:par>
                            </p:childTnLst>
                          </p:cTn>
                        </p:par>
                        <p:par>
                          <p:cTn id="60" fill="hold">
                            <p:stCondLst>
                              <p:cond delay="4500"/>
                            </p:stCondLst>
                            <p:childTnLst>
                              <p:par>
                                <p:cTn id="61" presetID="23" presetClass="entr" presetSubtype="16" fill="hold" nodeType="afterEffect">
                                  <p:stCondLst>
                                    <p:cond delay="0"/>
                                  </p:stCondLst>
                                  <p:childTnLst>
                                    <p:set>
                                      <p:cBhvr>
                                        <p:cTn id="62" dur="1" fill="hold">
                                          <p:stCondLst>
                                            <p:cond delay="0"/>
                                          </p:stCondLst>
                                        </p:cTn>
                                        <p:tgtEl>
                                          <p:spTgt spid="4440"/>
                                        </p:tgtEl>
                                        <p:attrNameLst>
                                          <p:attrName>style.visibility</p:attrName>
                                        </p:attrNameLst>
                                      </p:cBhvr>
                                      <p:to>
                                        <p:strVal val="visible"/>
                                      </p:to>
                                    </p:set>
                                    <p:anim calcmode="lin" valueType="num">
                                      <p:cBhvr additive="base">
                                        <p:cTn id="63" dur="500"/>
                                        <p:tgtEl>
                                          <p:spTgt spid="4440"/>
                                        </p:tgtEl>
                                        <p:attrNameLst>
                                          <p:attrName>ppt_w</p:attrName>
                                        </p:attrNameLst>
                                      </p:cBhvr>
                                      <p:tavLst>
                                        <p:tav tm="0">
                                          <p:val>
                                            <p:strVal val="0"/>
                                          </p:val>
                                        </p:tav>
                                        <p:tav tm="100000">
                                          <p:val>
                                            <p:strVal val="#ppt_w"/>
                                          </p:val>
                                        </p:tav>
                                      </p:tavLst>
                                    </p:anim>
                                    <p:anim calcmode="lin" valueType="num">
                                      <p:cBhvr additive="base">
                                        <p:cTn id="64" dur="500"/>
                                        <p:tgtEl>
                                          <p:spTgt spid="4440"/>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4455"/>
                                        </p:tgtEl>
                                        <p:attrNameLst>
                                          <p:attrName>style.visibility</p:attrName>
                                        </p:attrNameLst>
                                      </p:cBhvr>
                                      <p:to>
                                        <p:strVal val="visible"/>
                                      </p:to>
                                    </p:set>
                                    <p:anim calcmode="lin" valueType="num">
                                      <p:cBhvr additive="base">
                                        <p:cTn id="67" dur="500"/>
                                        <p:tgtEl>
                                          <p:spTgt spid="4455"/>
                                        </p:tgtEl>
                                        <p:attrNameLst>
                                          <p:attrName>ppt_w</p:attrName>
                                        </p:attrNameLst>
                                      </p:cBhvr>
                                      <p:tavLst>
                                        <p:tav tm="0">
                                          <p:val>
                                            <p:strVal val="0"/>
                                          </p:val>
                                        </p:tav>
                                        <p:tav tm="100000">
                                          <p:val>
                                            <p:strVal val="#ppt_w"/>
                                          </p:val>
                                        </p:tav>
                                      </p:tavLst>
                                    </p:anim>
                                    <p:anim calcmode="lin" valueType="num">
                                      <p:cBhvr additive="base">
                                        <p:cTn id="68" dur="500"/>
                                        <p:tgtEl>
                                          <p:spTgt spid="4455"/>
                                        </p:tgtEl>
                                        <p:attrNameLst>
                                          <p:attrName>ppt_h</p:attrName>
                                        </p:attrNameLst>
                                      </p:cBhvr>
                                      <p:tavLst>
                                        <p:tav tm="0">
                                          <p:val>
                                            <p:strVal val="0"/>
                                          </p:val>
                                        </p:tav>
                                        <p:tav tm="100000">
                                          <p:val>
                                            <p:strVal val="#ppt_h"/>
                                          </p:val>
                                        </p:tav>
                                      </p:tavLst>
                                    </p:anim>
                                  </p:childTnLst>
                                </p:cTn>
                              </p:par>
                            </p:childTnLst>
                          </p:cTn>
                        </p:par>
                        <p:par>
                          <p:cTn id="69" fill="hold">
                            <p:stCondLst>
                              <p:cond delay="5000"/>
                            </p:stCondLst>
                            <p:childTnLst>
                              <p:par>
                                <p:cTn id="70" presetID="10" presetClass="entr" presetSubtype="0" fill="hold" nodeType="afterEffect">
                                  <p:stCondLst>
                                    <p:cond delay="0"/>
                                  </p:stCondLst>
                                  <p:childTnLst>
                                    <p:set>
                                      <p:cBhvr>
                                        <p:cTn id="71" dur="1" fill="hold">
                                          <p:stCondLst>
                                            <p:cond delay="0"/>
                                          </p:stCondLst>
                                        </p:cTn>
                                        <p:tgtEl>
                                          <p:spTgt spid="4464"/>
                                        </p:tgtEl>
                                        <p:attrNameLst>
                                          <p:attrName>style.visibility</p:attrName>
                                        </p:attrNameLst>
                                      </p:cBhvr>
                                      <p:to>
                                        <p:strVal val="visible"/>
                                      </p:to>
                                    </p:set>
                                    <p:animEffect transition="in" filter="fade">
                                      <p:cBhvr>
                                        <p:cTn id="72" dur="500"/>
                                        <p:tgtEl>
                                          <p:spTgt spid="4464"/>
                                        </p:tgtEl>
                                      </p:cBhvr>
                                    </p:animEffect>
                                  </p:childTnLst>
                                </p:cTn>
                              </p:par>
                              <p:par>
                                <p:cTn id="73" presetID="10" presetClass="entr" presetSubtype="0" fill="hold" nodeType="withEffect">
                                  <p:stCondLst>
                                    <p:cond delay="0"/>
                                  </p:stCondLst>
                                  <p:childTnLst>
                                    <p:set>
                                      <p:cBhvr>
                                        <p:cTn id="74" dur="1" fill="hold">
                                          <p:stCondLst>
                                            <p:cond delay="0"/>
                                          </p:stCondLst>
                                        </p:cTn>
                                        <p:tgtEl>
                                          <p:spTgt spid="4463"/>
                                        </p:tgtEl>
                                        <p:attrNameLst>
                                          <p:attrName>style.visibility</p:attrName>
                                        </p:attrNameLst>
                                      </p:cBhvr>
                                      <p:to>
                                        <p:strVal val="visible"/>
                                      </p:to>
                                    </p:set>
                                    <p:animEffect transition="in" filter="fade">
                                      <p:cBhvr>
                                        <p:cTn id="75" dur="500"/>
                                        <p:tgtEl>
                                          <p:spTgt spid="4463"/>
                                        </p:tgtEl>
                                      </p:cBhvr>
                                    </p:animEffect>
                                  </p:childTnLst>
                                </p:cTn>
                              </p:par>
                            </p:childTnLst>
                          </p:cTn>
                        </p:par>
                        <p:par>
                          <p:cTn id="76" fill="hold">
                            <p:stCondLst>
                              <p:cond delay="5500"/>
                            </p:stCondLst>
                            <p:childTnLst>
                              <p:par>
                                <p:cTn id="77" presetID="23" presetClass="entr" presetSubtype="16" fill="hold" nodeType="afterEffect">
                                  <p:stCondLst>
                                    <p:cond delay="0"/>
                                  </p:stCondLst>
                                  <p:childTnLst>
                                    <p:set>
                                      <p:cBhvr>
                                        <p:cTn id="78" dur="1" fill="hold">
                                          <p:stCondLst>
                                            <p:cond delay="0"/>
                                          </p:stCondLst>
                                        </p:cTn>
                                        <p:tgtEl>
                                          <p:spTgt spid="4438"/>
                                        </p:tgtEl>
                                        <p:attrNameLst>
                                          <p:attrName>style.visibility</p:attrName>
                                        </p:attrNameLst>
                                      </p:cBhvr>
                                      <p:to>
                                        <p:strVal val="visible"/>
                                      </p:to>
                                    </p:set>
                                    <p:anim calcmode="lin" valueType="num">
                                      <p:cBhvr additive="base">
                                        <p:cTn id="79" dur="500"/>
                                        <p:tgtEl>
                                          <p:spTgt spid="4438"/>
                                        </p:tgtEl>
                                        <p:attrNameLst>
                                          <p:attrName>ppt_w</p:attrName>
                                        </p:attrNameLst>
                                      </p:cBhvr>
                                      <p:tavLst>
                                        <p:tav tm="0">
                                          <p:val>
                                            <p:strVal val="0"/>
                                          </p:val>
                                        </p:tav>
                                        <p:tav tm="100000">
                                          <p:val>
                                            <p:strVal val="#ppt_w"/>
                                          </p:val>
                                        </p:tav>
                                      </p:tavLst>
                                    </p:anim>
                                    <p:anim calcmode="lin" valueType="num">
                                      <p:cBhvr additive="base">
                                        <p:cTn id="80" dur="500"/>
                                        <p:tgtEl>
                                          <p:spTgt spid="4438"/>
                                        </p:tgtEl>
                                        <p:attrNameLst>
                                          <p:attrName>ppt_h</p:attrName>
                                        </p:attrNameLst>
                                      </p:cBhvr>
                                      <p:tavLst>
                                        <p:tav tm="0">
                                          <p:val>
                                            <p:str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4445"/>
                                        </p:tgtEl>
                                        <p:attrNameLst>
                                          <p:attrName>style.visibility</p:attrName>
                                        </p:attrNameLst>
                                      </p:cBhvr>
                                      <p:to>
                                        <p:strVal val="visible"/>
                                      </p:to>
                                    </p:set>
                                    <p:anim calcmode="lin" valueType="num">
                                      <p:cBhvr additive="base">
                                        <p:cTn id="83" dur="500"/>
                                        <p:tgtEl>
                                          <p:spTgt spid="4445"/>
                                        </p:tgtEl>
                                        <p:attrNameLst>
                                          <p:attrName>ppt_w</p:attrName>
                                        </p:attrNameLst>
                                      </p:cBhvr>
                                      <p:tavLst>
                                        <p:tav tm="0">
                                          <p:val>
                                            <p:strVal val="0"/>
                                          </p:val>
                                        </p:tav>
                                        <p:tav tm="100000">
                                          <p:val>
                                            <p:strVal val="#ppt_w"/>
                                          </p:val>
                                        </p:tav>
                                      </p:tavLst>
                                    </p:anim>
                                    <p:anim calcmode="lin" valueType="num">
                                      <p:cBhvr additive="base">
                                        <p:cTn id="84" dur="500"/>
                                        <p:tgtEl>
                                          <p:spTgt spid="4445"/>
                                        </p:tgtEl>
                                        <p:attrNameLst>
                                          <p:attrName>ppt_h</p:attrName>
                                        </p:attrNameLst>
                                      </p:cBhvr>
                                      <p:tavLst>
                                        <p:tav tm="0">
                                          <p:val>
                                            <p:strVal val="0"/>
                                          </p:val>
                                        </p:tav>
                                        <p:tav tm="100000">
                                          <p:val>
                                            <p:strVal val="#ppt_h"/>
                                          </p:val>
                                        </p:tav>
                                      </p:tavLst>
                                    </p:anim>
                                  </p:childTnLst>
                                </p:cTn>
                              </p:par>
                            </p:childTnLst>
                          </p:cTn>
                        </p:par>
                        <p:par>
                          <p:cTn id="85" fill="hold">
                            <p:stCondLst>
                              <p:cond delay="6000"/>
                            </p:stCondLst>
                            <p:childTnLst>
                              <p:par>
                                <p:cTn id="86" presetID="10" presetClass="entr" presetSubtype="0" fill="hold" nodeType="afterEffect">
                                  <p:stCondLst>
                                    <p:cond delay="0"/>
                                  </p:stCondLst>
                                  <p:childTnLst>
                                    <p:set>
                                      <p:cBhvr>
                                        <p:cTn id="87" dur="1" fill="hold">
                                          <p:stCondLst>
                                            <p:cond delay="0"/>
                                          </p:stCondLst>
                                        </p:cTn>
                                        <p:tgtEl>
                                          <p:spTgt spid="4460"/>
                                        </p:tgtEl>
                                        <p:attrNameLst>
                                          <p:attrName>style.visibility</p:attrName>
                                        </p:attrNameLst>
                                      </p:cBhvr>
                                      <p:to>
                                        <p:strVal val="visible"/>
                                      </p:to>
                                    </p:set>
                                    <p:animEffect transition="in" filter="fade">
                                      <p:cBhvr>
                                        <p:cTn id="88" dur="500"/>
                                        <p:tgtEl>
                                          <p:spTgt spid="4460"/>
                                        </p:tgtEl>
                                      </p:cBhvr>
                                    </p:animEffect>
                                  </p:childTnLst>
                                </p:cTn>
                              </p:par>
                              <p:par>
                                <p:cTn id="89" presetID="10" presetClass="entr" presetSubtype="0" fill="hold" nodeType="withEffect">
                                  <p:stCondLst>
                                    <p:cond delay="0"/>
                                  </p:stCondLst>
                                  <p:childTnLst>
                                    <p:set>
                                      <p:cBhvr>
                                        <p:cTn id="90" dur="1" fill="hold">
                                          <p:stCondLst>
                                            <p:cond delay="0"/>
                                          </p:stCondLst>
                                        </p:cTn>
                                        <p:tgtEl>
                                          <p:spTgt spid="4459"/>
                                        </p:tgtEl>
                                        <p:attrNameLst>
                                          <p:attrName>style.visibility</p:attrName>
                                        </p:attrNameLst>
                                      </p:cBhvr>
                                      <p:to>
                                        <p:strVal val="visible"/>
                                      </p:to>
                                    </p:set>
                                    <p:animEffect transition="in" filter="fade">
                                      <p:cBhvr>
                                        <p:cTn id="91" dur="500"/>
                                        <p:tgtEl>
                                          <p:spTgt spid="4459"/>
                                        </p:tgtEl>
                                      </p:cBhvr>
                                    </p:animEffect>
                                  </p:childTnLst>
                                </p:cTn>
                              </p:par>
                            </p:childTnLst>
                          </p:cTn>
                        </p:par>
                        <p:par>
                          <p:cTn id="92" fill="hold">
                            <p:stCondLst>
                              <p:cond delay="6500"/>
                            </p:stCondLst>
                            <p:childTnLst>
                              <p:par>
                                <p:cTn id="93" presetID="23" presetClass="entr" presetSubtype="16" fill="hold" nodeType="afterEffect">
                                  <p:stCondLst>
                                    <p:cond delay="0"/>
                                  </p:stCondLst>
                                  <p:childTnLst>
                                    <p:set>
                                      <p:cBhvr>
                                        <p:cTn id="94" dur="1" fill="hold">
                                          <p:stCondLst>
                                            <p:cond delay="0"/>
                                          </p:stCondLst>
                                        </p:cTn>
                                        <p:tgtEl>
                                          <p:spTgt spid="4441"/>
                                        </p:tgtEl>
                                        <p:attrNameLst>
                                          <p:attrName>style.visibility</p:attrName>
                                        </p:attrNameLst>
                                      </p:cBhvr>
                                      <p:to>
                                        <p:strVal val="visible"/>
                                      </p:to>
                                    </p:set>
                                    <p:anim calcmode="lin" valueType="num">
                                      <p:cBhvr additive="base">
                                        <p:cTn id="95" dur="500"/>
                                        <p:tgtEl>
                                          <p:spTgt spid="4441"/>
                                        </p:tgtEl>
                                        <p:attrNameLst>
                                          <p:attrName>ppt_w</p:attrName>
                                        </p:attrNameLst>
                                      </p:cBhvr>
                                      <p:tavLst>
                                        <p:tav tm="0">
                                          <p:val>
                                            <p:strVal val="0"/>
                                          </p:val>
                                        </p:tav>
                                        <p:tav tm="100000">
                                          <p:val>
                                            <p:strVal val="#ppt_w"/>
                                          </p:val>
                                        </p:tav>
                                      </p:tavLst>
                                    </p:anim>
                                    <p:anim calcmode="lin" valueType="num">
                                      <p:cBhvr additive="base">
                                        <p:cTn id="96" dur="500"/>
                                        <p:tgtEl>
                                          <p:spTgt spid="4441"/>
                                        </p:tgtEl>
                                        <p:attrNameLst>
                                          <p:attrName>ppt_h</p:attrName>
                                        </p:attrNameLst>
                                      </p:cBhvr>
                                      <p:tavLst>
                                        <p:tav tm="0">
                                          <p:val>
                                            <p:strVal val="0"/>
                                          </p:val>
                                        </p:tav>
                                        <p:tav tm="100000">
                                          <p:val>
                                            <p:strVal val="#ppt_h"/>
                                          </p:val>
                                        </p:tav>
                                      </p:tavLst>
                                    </p:anim>
                                  </p:childTnLst>
                                </p:cTn>
                              </p:par>
                              <p:par>
                                <p:cTn id="97" presetID="23" presetClass="entr" presetSubtype="16" fill="hold" nodeType="withEffect">
                                  <p:stCondLst>
                                    <p:cond delay="0"/>
                                  </p:stCondLst>
                                  <p:childTnLst>
                                    <p:set>
                                      <p:cBhvr>
                                        <p:cTn id="98" dur="1" fill="hold">
                                          <p:stCondLst>
                                            <p:cond delay="0"/>
                                          </p:stCondLst>
                                        </p:cTn>
                                        <p:tgtEl>
                                          <p:spTgt spid="4443"/>
                                        </p:tgtEl>
                                        <p:attrNameLst>
                                          <p:attrName>style.visibility</p:attrName>
                                        </p:attrNameLst>
                                      </p:cBhvr>
                                      <p:to>
                                        <p:strVal val="visible"/>
                                      </p:to>
                                    </p:set>
                                    <p:anim calcmode="lin" valueType="num">
                                      <p:cBhvr additive="base">
                                        <p:cTn id="99" dur="500"/>
                                        <p:tgtEl>
                                          <p:spTgt spid="4443"/>
                                        </p:tgtEl>
                                        <p:attrNameLst>
                                          <p:attrName>ppt_w</p:attrName>
                                        </p:attrNameLst>
                                      </p:cBhvr>
                                      <p:tavLst>
                                        <p:tav tm="0">
                                          <p:val>
                                            <p:strVal val="0"/>
                                          </p:val>
                                        </p:tav>
                                        <p:tav tm="100000">
                                          <p:val>
                                            <p:strVal val="#ppt_w"/>
                                          </p:val>
                                        </p:tav>
                                      </p:tavLst>
                                    </p:anim>
                                    <p:anim calcmode="lin" valueType="num">
                                      <p:cBhvr additive="base">
                                        <p:cTn id="100" dur="500"/>
                                        <p:tgtEl>
                                          <p:spTgt spid="4443"/>
                                        </p:tgtEl>
                                        <p:attrNameLst>
                                          <p:attrName>ppt_h</p:attrName>
                                        </p:attrNameLst>
                                      </p:cBhvr>
                                      <p:tavLst>
                                        <p:tav tm="0">
                                          <p:val>
                                            <p:strVal val="0"/>
                                          </p:val>
                                        </p:tav>
                                        <p:tav tm="100000">
                                          <p:val>
                                            <p:strVal val="#ppt_h"/>
                                          </p:val>
                                        </p:tav>
                                      </p:tavLst>
                                    </p:anim>
                                  </p:childTnLst>
                                </p:cTn>
                              </p:par>
                            </p:childTnLst>
                          </p:cTn>
                        </p:par>
                        <p:par>
                          <p:cTn id="101" fill="hold">
                            <p:stCondLst>
                              <p:cond delay="7000"/>
                            </p:stCondLst>
                            <p:childTnLst>
                              <p:par>
                                <p:cTn id="102" presetID="10" presetClass="entr" presetSubtype="0" fill="hold" nodeType="afterEffect">
                                  <p:stCondLst>
                                    <p:cond delay="0"/>
                                  </p:stCondLst>
                                  <p:childTnLst>
                                    <p:set>
                                      <p:cBhvr>
                                        <p:cTn id="103" dur="1" fill="hold">
                                          <p:stCondLst>
                                            <p:cond delay="0"/>
                                          </p:stCondLst>
                                        </p:cTn>
                                        <p:tgtEl>
                                          <p:spTgt spid="4462"/>
                                        </p:tgtEl>
                                        <p:attrNameLst>
                                          <p:attrName>style.visibility</p:attrName>
                                        </p:attrNameLst>
                                      </p:cBhvr>
                                      <p:to>
                                        <p:strVal val="visible"/>
                                      </p:to>
                                    </p:set>
                                    <p:animEffect transition="in" filter="fade">
                                      <p:cBhvr>
                                        <p:cTn id="104" dur="500"/>
                                        <p:tgtEl>
                                          <p:spTgt spid="4462"/>
                                        </p:tgtEl>
                                      </p:cBhvr>
                                    </p:animEffect>
                                  </p:childTnLst>
                                </p:cTn>
                              </p:par>
                              <p:par>
                                <p:cTn id="105" presetID="10" presetClass="entr" presetSubtype="0" fill="hold" nodeType="withEffect">
                                  <p:stCondLst>
                                    <p:cond delay="0"/>
                                  </p:stCondLst>
                                  <p:childTnLst>
                                    <p:set>
                                      <p:cBhvr>
                                        <p:cTn id="106" dur="1" fill="hold">
                                          <p:stCondLst>
                                            <p:cond delay="0"/>
                                          </p:stCondLst>
                                        </p:cTn>
                                        <p:tgtEl>
                                          <p:spTgt spid="4461"/>
                                        </p:tgtEl>
                                        <p:attrNameLst>
                                          <p:attrName>style.visibility</p:attrName>
                                        </p:attrNameLst>
                                      </p:cBhvr>
                                      <p:to>
                                        <p:strVal val="visible"/>
                                      </p:to>
                                    </p:set>
                                    <p:animEffect transition="in" filter="fade">
                                      <p:cBhvr>
                                        <p:cTn id="107" dur="500"/>
                                        <p:tgtEl>
                                          <p:spTgt spid="44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471"/>
        <p:cNvGrpSpPr/>
        <p:nvPr/>
      </p:nvGrpSpPr>
      <p:grpSpPr>
        <a:xfrm>
          <a:off x="0" y="0"/>
          <a:ext cx="0" cy="0"/>
          <a:chOff x="0" y="0"/>
          <a:chExt cx="0" cy="0"/>
        </a:xfrm>
      </p:grpSpPr>
      <p:grpSp>
        <p:nvGrpSpPr>
          <p:cNvPr id="4472" name="Google Shape;4472;p67"/>
          <p:cNvGrpSpPr/>
          <p:nvPr/>
        </p:nvGrpSpPr>
        <p:grpSpPr>
          <a:xfrm>
            <a:off x="1697251" y="1534925"/>
            <a:ext cx="2352397" cy="2568508"/>
            <a:chOff x="2263001" y="2046567"/>
            <a:chExt cx="3136528" cy="3424677"/>
          </a:xfrm>
        </p:grpSpPr>
        <p:sp>
          <p:nvSpPr>
            <p:cNvPr id="4473" name="Google Shape;4473;p67"/>
            <p:cNvSpPr/>
            <p:nvPr/>
          </p:nvSpPr>
          <p:spPr>
            <a:xfrm rot="-7940898">
              <a:off x="2987733" y="2345202"/>
              <a:ext cx="1589088" cy="1768475"/>
            </a:xfrm>
            <a:custGeom>
              <a:avLst/>
              <a:gdLst/>
              <a:ahLst/>
              <a:cxnLst/>
              <a:rect l="l" t="t" r="r" b="b"/>
              <a:pathLst>
                <a:path w="1088" h="1211" extrusionOk="0">
                  <a:moveTo>
                    <a:pt x="50" y="1179"/>
                  </a:moveTo>
                  <a:cubicBezTo>
                    <a:pt x="170" y="1203"/>
                    <a:pt x="170" y="1203"/>
                    <a:pt x="170" y="1203"/>
                  </a:cubicBezTo>
                  <a:cubicBezTo>
                    <a:pt x="213" y="1211"/>
                    <a:pt x="255" y="1183"/>
                    <a:pt x="263" y="1140"/>
                  </a:cubicBezTo>
                  <a:cubicBezTo>
                    <a:pt x="283" y="1040"/>
                    <a:pt x="283" y="1040"/>
                    <a:pt x="283" y="1040"/>
                  </a:cubicBezTo>
                  <a:cubicBezTo>
                    <a:pt x="312" y="1040"/>
                    <a:pt x="342" y="1037"/>
                    <a:pt x="372" y="1033"/>
                  </a:cubicBezTo>
                  <a:cubicBezTo>
                    <a:pt x="402" y="1028"/>
                    <a:pt x="431" y="1021"/>
                    <a:pt x="460" y="1013"/>
                  </a:cubicBezTo>
                  <a:cubicBezTo>
                    <a:pt x="509" y="1102"/>
                    <a:pt x="509" y="1102"/>
                    <a:pt x="509" y="1102"/>
                  </a:cubicBezTo>
                  <a:cubicBezTo>
                    <a:pt x="530" y="1140"/>
                    <a:pt x="578" y="1154"/>
                    <a:pt x="617" y="1133"/>
                  </a:cubicBezTo>
                  <a:cubicBezTo>
                    <a:pt x="724" y="1073"/>
                    <a:pt x="724" y="1073"/>
                    <a:pt x="724" y="1073"/>
                  </a:cubicBezTo>
                  <a:cubicBezTo>
                    <a:pt x="762" y="1052"/>
                    <a:pt x="776" y="1004"/>
                    <a:pt x="755" y="965"/>
                  </a:cubicBezTo>
                  <a:cubicBezTo>
                    <a:pt x="706" y="877"/>
                    <a:pt x="706" y="877"/>
                    <a:pt x="706" y="877"/>
                  </a:cubicBezTo>
                  <a:cubicBezTo>
                    <a:pt x="751" y="837"/>
                    <a:pt x="791" y="791"/>
                    <a:pt x="824" y="741"/>
                  </a:cubicBezTo>
                  <a:cubicBezTo>
                    <a:pt x="919" y="778"/>
                    <a:pt x="919" y="778"/>
                    <a:pt x="919" y="778"/>
                  </a:cubicBezTo>
                  <a:cubicBezTo>
                    <a:pt x="959" y="794"/>
                    <a:pt x="1005" y="773"/>
                    <a:pt x="1021" y="732"/>
                  </a:cubicBezTo>
                  <a:cubicBezTo>
                    <a:pt x="1065" y="618"/>
                    <a:pt x="1065" y="618"/>
                    <a:pt x="1065" y="618"/>
                  </a:cubicBezTo>
                  <a:cubicBezTo>
                    <a:pt x="1081" y="577"/>
                    <a:pt x="1061" y="531"/>
                    <a:pt x="1020" y="515"/>
                  </a:cubicBezTo>
                  <a:cubicBezTo>
                    <a:pt x="925" y="479"/>
                    <a:pt x="925" y="479"/>
                    <a:pt x="925" y="479"/>
                  </a:cubicBezTo>
                  <a:cubicBezTo>
                    <a:pt x="934" y="421"/>
                    <a:pt x="935" y="361"/>
                    <a:pt x="928" y="300"/>
                  </a:cubicBezTo>
                  <a:cubicBezTo>
                    <a:pt x="1024" y="267"/>
                    <a:pt x="1024" y="267"/>
                    <a:pt x="1024" y="267"/>
                  </a:cubicBezTo>
                  <a:cubicBezTo>
                    <a:pt x="1066" y="252"/>
                    <a:pt x="1088" y="207"/>
                    <a:pt x="1074" y="166"/>
                  </a:cubicBezTo>
                  <a:cubicBezTo>
                    <a:pt x="1034" y="50"/>
                    <a:pt x="1034" y="50"/>
                    <a:pt x="1034" y="50"/>
                  </a:cubicBezTo>
                  <a:cubicBezTo>
                    <a:pt x="1025" y="25"/>
                    <a:pt x="1006" y="7"/>
                    <a:pt x="982" y="0"/>
                  </a:cubicBezTo>
                  <a:cubicBezTo>
                    <a:pt x="697" y="333"/>
                    <a:pt x="697" y="333"/>
                    <a:pt x="697" y="333"/>
                  </a:cubicBezTo>
                  <a:cubicBezTo>
                    <a:pt x="721" y="559"/>
                    <a:pt x="563" y="766"/>
                    <a:pt x="336" y="802"/>
                  </a:cubicBezTo>
                  <a:cubicBezTo>
                    <a:pt x="321" y="804"/>
                    <a:pt x="306" y="806"/>
                    <a:pt x="291" y="807"/>
                  </a:cubicBezTo>
                  <a:cubicBezTo>
                    <a:pt x="0" y="1147"/>
                    <a:pt x="0" y="1147"/>
                    <a:pt x="0" y="1147"/>
                  </a:cubicBezTo>
                  <a:cubicBezTo>
                    <a:pt x="11" y="1163"/>
                    <a:pt x="29" y="1175"/>
                    <a:pt x="50" y="117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474" name="Google Shape;4474;p67"/>
            <p:cNvSpPr/>
            <p:nvPr/>
          </p:nvSpPr>
          <p:spPr>
            <a:xfrm rot="-7940898">
              <a:off x="2749384" y="2770655"/>
              <a:ext cx="2163763" cy="2271713"/>
            </a:xfrm>
            <a:custGeom>
              <a:avLst/>
              <a:gdLst/>
              <a:ahLst/>
              <a:cxnLst/>
              <a:rect l="l" t="t" r="r" b="b"/>
              <a:pathLst>
                <a:path w="1481" h="1554" extrusionOk="0">
                  <a:moveTo>
                    <a:pt x="548" y="1554"/>
                  </a:moveTo>
                  <a:cubicBezTo>
                    <a:pt x="795" y="1265"/>
                    <a:pt x="795" y="1265"/>
                    <a:pt x="795" y="1265"/>
                  </a:cubicBezTo>
                  <a:cubicBezTo>
                    <a:pt x="602" y="1249"/>
                    <a:pt x="438" y="1103"/>
                    <a:pt x="406" y="903"/>
                  </a:cubicBezTo>
                  <a:cubicBezTo>
                    <a:pt x="369" y="668"/>
                    <a:pt x="530" y="448"/>
                    <a:pt x="764" y="411"/>
                  </a:cubicBezTo>
                  <a:cubicBezTo>
                    <a:pt x="988" y="376"/>
                    <a:pt x="1197" y="519"/>
                    <a:pt x="1249" y="735"/>
                  </a:cubicBezTo>
                  <a:cubicBezTo>
                    <a:pt x="1481" y="464"/>
                    <a:pt x="1481" y="464"/>
                    <a:pt x="1481" y="464"/>
                  </a:cubicBezTo>
                  <a:cubicBezTo>
                    <a:pt x="1399" y="492"/>
                    <a:pt x="1399" y="492"/>
                    <a:pt x="1399" y="492"/>
                  </a:cubicBezTo>
                  <a:cubicBezTo>
                    <a:pt x="1368" y="441"/>
                    <a:pt x="1330" y="394"/>
                    <a:pt x="1286" y="353"/>
                  </a:cubicBezTo>
                  <a:cubicBezTo>
                    <a:pt x="1339" y="266"/>
                    <a:pt x="1339" y="266"/>
                    <a:pt x="1339" y="266"/>
                  </a:cubicBezTo>
                  <a:cubicBezTo>
                    <a:pt x="1361" y="228"/>
                    <a:pt x="1349" y="180"/>
                    <a:pt x="1312" y="157"/>
                  </a:cubicBezTo>
                  <a:cubicBezTo>
                    <a:pt x="1207" y="94"/>
                    <a:pt x="1207" y="94"/>
                    <a:pt x="1207" y="94"/>
                  </a:cubicBezTo>
                  <a:cubicBezTo>
                    <a:pt x="1169" y="71"/>
                    <a:pt x="1121" y="83"/>
                    <a:pt x="1098" y="121"/>
                  </a:cubicBezTo>
                  <a:cubicBezTo>
                    <a:pt x="1045" y="208"/>
                    <a:pt x="1045" y="208"/>
                    <a:pt x="1045" y="208"/>
                  </a:cubicBezTo>
                  <a:cubicBezTo>
                    <a:pt x="989" y="189"/>
                    <a:pt x="930" y="177"/>
                    <a:pt x="869" y="173"/>
                  </a:cubicBezTo>
                  <a:cubicBezTo>
                    <a:pt x="854" y="73"/>
                    <a:pt x="854" y="73"/>
                    <a:pt x="854" y="73"/>
                  </a:cubicBezTo>
                  <a:cubicBezTo>
                    <a:pt x="847" y="30"/>
                    <a:pt x="806" y="0"/>
                    <a:pt x="763" y="7"/>
                  </a:cubicBezTo>
                  <a:cubicBezTo>
                    <a:pt x="642" y="26"/>
                    <a:pt x="642" y="26"/>
                    <a:pt x="642" y="26"/>
                  </a:cubicBezTo>
                  <a:cubicBezTo>
                    <a:pt x="599" y="33"/>
                    <a:pt x="569" y="73"/>
                    <a:pt x="576" y="117"/>
                  </a:cubicBezTo>
                  <a:cubicBezTo>
                    <a:pt x="592" y="217"/>
                    <a:pt x="592" y="217"/>
                    <a:pt x="592" y="217"/>
                  </a:cubicBezTo>
                  <a:cubicBezTo>
                    <a:pt x="535" y="239"/>
                    <a:pt x="482" y="268"/>
                    <a:pt x="435" y="304"/>
                  </a:cubicBezTo>
                  <a:cubicBezTo>
                    <a:pt x="358" y="237"/>
                    <a:pt x="358" y="237"/>
                    <a:pt x="358" y="237"/>
                  </a:cubicBezTo>
                  <a:cubicBezTo>
                    <a:pt x="325" y="208"/>
                    <a:pt x="275" y="212"/>
                    <a:pt x="246" y="245"/>
                  </a:cubicBezTo>
                  <a:cubicBezTo>
                    <a:pt x="166" y="337"/>
                    <a:pt x="166" y="337"/>
                    <a:pt x="166" y="337"/>
                  </a:cubicBezTo>
                  <a:cubicBezTo>
                    <a:pt x="137" y="370"/>
                    <a:pt x="140" y="420"/>
                    <a:pt x="173" y="449"/>
                  </a:cubicBezTo>
                  <a:cubicBezTo>
                    <a:pt x="250" y="516"/>
                    <a:pt x="250" y="516"/>
                    <a:pt x="250" y="516"/>
                  </a:cubicBezTo>
                  <a:cubicBezTo>
                    <a:pt x="221" y="568"/>
                    <a:pt x="199" y="624"/>
                    <a:pt x="185" y="683"/>
                  </a:cubicBezTo>
                  <a:cubicBezTo>
                    <a:pt x="84" y="681"/>
                    <a:pt x="84" y="681"/>
                    <a:pt x="84" y="681"/>
                  </a:cubicBezTo>
                  <a:cubicBezTo>
                    <a:pt x="40" y="680"/>
                    <a:pt x="4" y="715"/>
                    <a:pt x="3" y="759"/>
                  </a:cubicBezTo>
                  <a:cubicBezTo>
                    <a:pt x="1" y="882"/>
                    <a:pt x="1" y="882"/>
                    <a:pt x="1" y="882"/>
                  </a:cubicBezTo>
                  <a:cubicBezTo>
                    <a:pt x="0" y="925"/>
                    <a:pt x="35" y="962"/>
                    <a:pt x="78" y="963"/>
                  </a:cubicBezTo>
                  <a:cubicBezTo>
                    <a:pt x="180" y="964"/>
                    <a:pt x="180" y="964"/>
                    <a:pt x="180" y="964"/>
                  </a:cubicBezTo>
                  <a:cubicBezTo>
                    <a:pt x="192" y="1025"/>
                    <a:pt x="212" y="1082"/>
                    <a:pt x="238" y="1134"/>
                  </a:cubicBezTo>
                  <a:cubicBezTo>
                    <a:pt x="159" y="1198"/>
                    <a:pt x="159" y="1198"/>
                    <a:pt x="159" y="1198"/>
                  </a:cubicBezTo>
                  <a:cubicBezTo>
                    <a:pt x="125" y="1225"/>
                    <a:pt x="120" y="1275"/>
                    <a:pt x="147" y="1309"/>
                  </a:cubicBezTo>
                  <a:cubicBezTo>
                    <a:pt x="224" y="1405"/>
                    <a:pt x="224" y="1405"/>
                    <a:pt x="224" y="1405"/>
                  </a:cubicBezTo>
                  <a:cubicBezTo>
                    <a:pt x="252" y="1439"/>
                    <a:pt x="302" y="1444"/>
                    <a:pt x="336" y="1417"/>
                  </a:cubicBezTo>
                  <a:cubicBezTo>
                    <a:pt x="415" y="1353"/>
                    <a:pt x="415" y="1353"/>
                    <a:pt x="415" y="1353"/>
                  </a:cubicBezTo>
                  <a:cubicBezTo>
                    <a:pt x="462" y="1390"/>
                    <a:pt x="513" y="1422"/>
                    <a:pt x="569" y="1445"/>
                  </a:cubicBezTo>
                  <a:cubicBezTo>
                    <a:pt x="549" y="1545"/>
                    <a:pt x="549" y="1545"/>
                    <a:pt x="549" y="1545"/>
                  </a:cubicBezTo>
                  <a:cubicBezTo>
                    <a:pt x="548" y="1548"/>
                    <a:pt x="548" y="1551"/>
                    <a:pt x="548" y="155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475" name="Google Shape;4475;p67"/>
          <p:cNvSpPr/>
          <p:nvPr/>
        </p:nvSpPr>
        <p:spPr>
          <a:xfrm rot="-7940898">
            <a:off x="1342669" y="1174960"/>
            <a:ext cx="1207294" cy="1219200"/>
          </a:xfrm>
          <a:custGeom>
            <a:avLst/>
            <a:gdLst/>
            <a:ahLst/>
            <a:cxnLst/>
            <a:rect l="l" t="t" r="r" b="b"/>
            <a:pathLst>
              <a:path w="1103" h="1112" extrusionOk="0">
                <a:moveTo>
                  <a:pt x="116" y="300"/>
                </a:moveTo>
                <a:cubicBezTo>
                  <a:pt x="167" y="344"/>
                  <a:pt x="167" y="344"/>
                  <a:pt x="167" y="344"/>
                </a:cubicBezTo>
                <a:cubicBezTo>
                  <a:pt x="148" y="379"/>
                  <a:pt x="133" y="417"/>
                  <a:pt x="124" y="456"/>
                </a:cubicBezTo>
                <a:cubicBezTo>
                  <a:pt x="56" y="455"/>
                  <a:pt x="56" y="455"/>
                  <a:pt x="56" y="455"/>
                </a:cubicBezTo>
                <a:cubicBezTo>
                  <a:pt x="53" y="455"/>
                  <a:pt x="50" y="455"/>
                  <a:pt x="47" y="456"/>
                </a:cubicBezTo>
                <a:cubicBezTo>
                  <a:pt x="22" y="459"/>
                  <a:pt x="3" y="481"/>
                  <a:pt x="2" y="507"/>
                </a:cubicBezTo>
                <a:cubicBezTo>
                  <a:pt x="1" y="589"/>
                  <a:pt x="1" y="589"/>
                  <a:pt x="1" y="589"/>
                </a:cubicBezTo>
                <a:cubicBezTo>
                  <a:pt x="0" y="618"/>
                  <a:pt x="23" y="642"/>
                  <a:pt x="53" y="643"/>
                </a:cubicBezTo>
                <a:cubicBezTo>
                  <a:pt x="121" y="644"/>
                  <a:pt x="121" y="644"/>
                  <a:pt x="121" y="644"/>
                </a:cubicBezTo>
                <a:cubicBezTo>
                  <a:pt x="129" y="685"/>
                  <a:pt x="142" y="723"/>
                  <a:pt x="159" y="758"/>
                </a:cubicBezTo>
                <a:cubicBezTo>
                  <a:pt x="107" y="800"/>
                  <a:pt x="107" y="800"/>
                  <a:pt x="107" y="800"/>
                </a:cubicBezTo>
                <a:cubicBezTo>
                  <a:pt x="84" y="819"/>
                  <a:pt x="80" y="852"/>
                  <a:pt x="99" y="875"/>
                </a:cubicBezTo>
                <a:cubicBezTo>
                  <a:pt x="150" y="939"/>
                  <a:pt x="150" y="939"/>
                  <a:pt x="150" y="939"/>
                </a:cubicBezTo>
                <a:cubicBezTo>
                  <a:pt x="163" y="954"/>
                  <a:pt x="182" y="961"/>
                  <a:pt x="200" y="958"/>
                </a:cubicBezTo>
                <a:cubicBezTo>
                  <a:pt x="209" y="956"/>
                  <a:pt x="217" y="953"/>
                  <a:pt x="225" y="947"/>
                </a:cubicBezTo>
                <a:cubicBezTo>
                  <a:pt x="278" y="904"/>
                  <a:pt x="278" y="904"/>
                  <a:pt x="278" y="904"/>
                </a:cubicBezTo>
                <a:cubicBezTo>
                  <a:pt x="309" y="929"/>
                  <a:pt x="343" y="950"/>
                  <a:pt x="380" y="966"/>
                </a:cubicBezTo>
                <a:cubicBezTo>
                  <a:pt x="367" y="1032"/>
                  <a:pt x="367" y="1032"/>
                  <a:pt x="367" y="1032"/>
                </a:cubicBezTo>
                <a:cubicBezTo>
                  <a:pt x="362" y="1061"/>
                  <a:pt x="380" y="1089"/>
                  <a:pt x="409" y="1095"/>
                </a:cubicBezTo>
                <a:cubicBezTo>
                  <a:pt x="490" y="1110"/>
                  <a:pt x="490" y="1110"/>
                  <a:pt x="490" y="1110"/>
                </a:cubicBezTo>
                <a:cubicBezTo>
                  <a:pt x="496" y="1112"/>
                  <a:pt x="502" y="1112"/>
                  <a:pt x="508" y="1111"/>
                </a:cubicBezTo>
                <a:cubicBezTo>
                  <a:pt x="529" y="1107"/>
                  <a:pt x="547" y="1091"/>
                  <a:pt x="552" y="1069"/>
                </a:cubicBezTo>
                <a:cubicBezTo>
                  <a:pt x="565" y="1002"/>
                  <a:pt x="565" y="1002"/>
                  <a:pt x="565" y="1002"/>
                </a:cubicBezTo>
                <a:cubicBezTo>
                  <a:pt x="585" y="1001"/>
                  <a:pt x="605" y="1000"/>
                  <a:pt x="625" y="997"/>
                </a:cubicBezTo>
                <a:cubicBezTo>
                  <a:pt x="645" y="993"/>
                  <a:pt x="664" y="989"/>
                  <a:pt x="683" y="983"/>
                </a:cubicBezTo>
                <a:cubicBezTo>
                  <a:pt x="716" y="1043"/>
                  <a:pt x="716" y="1043"/>
                  <a:pt x="716" y="1043"/>
                </a:cubicBezTo>
                <a:cubicBezTo>
                  <a:pt x="727" y="1063"/>
                  <a:pt x="749" y="1073"/>
                  <a:pt x="771" y="1070"/>
                </a:cubicBezTo>
                <a:cubicBezTo>
                  <a:pt x="777" y="1069"/>
                  <a:pt x="783" y="1067"/>
                  <a:pt x="788" y="1064"/>
                </a:cubicBezTo>
                <a:cubicBezTo>
                  <a:pt x="860" y="1024"/>
                  <a:pt x="860" y="1024"/>
                  <a:pt x="860" y="1024"/>
                </a:cubicBezTo>
                <a:cubicBezTo>
                  <a:pt x="886" y="1010"/>
                  <a:pt x="895" y="977"/>
                  <a:pt x="881" y="952"/>
                </a:cubicBezTo>
                <a:cubicBezTo>
                  <a:pt x="848" y="892"/>
                  <a:pt x="848" y="892"/>
                  <a:pt x="848" y="892"/>
                </a:cubicBezTo>
                <a:cubicBezTo>
                  <a:pt x="878" y="866"/>
                  <a:pt x="905" y="835"/>
                  <a:pt x="927" y="802"/>
                </a:cubicBezTo>
                <a:cubicBezTo>
                  <a:pt x="990" y="826"/>
                  <a:pt x="990" y="826"/>
                  <a:pt x="990" y="826"/>
                </a:cubicBezTo>
                <a:cubicBezTo>
                  <a:pt x="999" y="830"/>
                  <a:pt x="1008" y="831"/>
                  <a:pt x="1017" y="829"/>
                </a:cubicBezTo>
                <a:cubicBezTo>
                  <a:pt x="1035" y="827"/>
                  <a:pt x="1052" y="814"/>
                  <a:pt x="1059" y="796"/>
                </a:cubicBezTo>
                <a:cubicBezTo>
                  <a:pt x="1088" y="720"/>
                  <a:pt x="1088" y="720"/>
                  <a:pt x="1088" y="720"/>
                </a:cubicBezTo>
                <a:cubicBezTo>
                  <a:pt x="1099" y="692"/>
                  <a:pt x="1085" y="661"/>
                  <a:pt x="1058" y="651"/>
                </a:cubicBezTo>
                <a:cubicBezTo>
                  <a:pt x="994" y="627"/>
                  <a:pt x="994" y="627"/>
                  <a:pt x="994" y="627"/>
                </a:cubicBezTo>
                <a:cubicBezTo>
                  <a:pt x="1000" y="588"/>
                  <a:pt x="1001" y="547"/>
                  <a:pt x="996" y="507"/>
                </a:cubicBezTo>
                <a:cubicBezTo>
                  <a:pt x="1061" y="485"/>
                  <a:pt x="1061" y="485"/>
                  <a:pt x="1061" y="485"/>
                </a:cubicBezTo>
                <a:cubicBezTo>
                  <a:pt x="1088" y="475"/>
                  <a:pt x="1103" y="445"/>
                  <a:pt x="1094" y="417"/>
                </a:cubicBezTo>
                <a:cubicBezTo>
                  <a:pt x="1067" y="340"/>
                  <a:pt x="1067" y="340"/>
                  <a:pt x="1067" y="340"/>
                </a:cubicBezTo>
                <a:cubicBezTo>
                  <a:pt x="1059" y="315"/>
                  <a:pt x="1034" y="301"/>
                  <a:pt x="1009" y="305"/>
                </a:cubicBezTo>
                <a:cubicBezTo>
                  <a:pt x="1006" y="305"/>
                  <a:pt x="1003" y="306"/>
                  <a:pt x="1000" y="307"/>
                </a:cubicBezTo>
                <a:cubicBezTo>
                  <a:pt x="936" y="329"/>
                  <a:pt x="936" y="329"/>
                  <a:pt x="936" y="329"/>
                </a:cubicBezTo>
                <a:cubicBezTo>
                  <a:pt x="915" y="294"/>
                  <a:pt x="889" y="263"/>
                  <a:pt x="860" y="236"/>
                </a:cubicBezTo>
                <a:cubicBezTo>
                  <a:pt x="895" y="177"/>
                  <a:pt x="895" y="177"/>
                  <a:pt x="895" y="177"/>
                </a:cubicBezTo>
                <a:cubicBezTo>
                  <a:pt x="910" y="152"/>
                  <a:pt x="902" y="120"/>
                  <a:pt x="877" y="105"/>
                </a:cubicBezTo>
                <a:cubicBezTo>
                  <a:pt x="807" y="62"/>
                  <a:pt x="807" y="62"/>
                  <a:pt x="807" y="62"/>
                </a:cubicBezTo>
                <a:cubicBezTo>
                  <a:pt x="796" y="56"/>
                  <a:pt x="783" y="53"/>
                  <a:pt x="771" y="55"/>
                </a:cubicBezTo>
                <a:cubicBezTo>
                  <a:pt x="756" y="58"/>
                  <a:pt x="743" y="66"/>
                  <a:pt x="734" y="80"/>
                </a:cubicBezTo>
                <a:cubicBezTo>
                  <a:pt x="699" y="138"/>
                  <a:pt x="699" y="138"/>
                  <a:pt x="699" y="138"/>
                </a:cubicBezTo>
                <a:cubicBezTo>
                  <a:pt x="662" y="126"/>
                  <a:pt x="622" y="118"/>
                  <a:pt x="582" y="115"/>
                </a:cubicBezTo>
                <a:cubicBezTo>
                  <a:pt x="571" y="48"/>
                  <a:pt x="571" y="48"/>
                  <a:pt x="571" y="48"/>
                </a:cubicBezTo>
                <a:cubicBezTo>
                  <a:pt x="566" y="19"/>
                  <a:pt x="539" y="0"/>
                  <a:pt x="510" y="4"/>
                </a:cubicBezTo>
                <a:cubicBezTo>
                  <a:pt x="429" y="17"/>
                  <a:pt x="429" y="17"/>
                  <a:pt x="429" y="17"/>
                </a:cubicBezTo>
                <a:cubicBezTo>
                  <a:pt x="400" y="21"/>
                  <a:pt x="381" y="49"/>
                  <a:pt x="385" y="78"/>
                </a:cubicBezTo>
                <a:cubicBezTo>
                  <a:pt x="396" y="145"/>
                  <a:pt x="396" y="145"/>
                  <a:pt x="396" y="145"/>
                </a:cubicBezTo>
                <a:cubicBezTo>
                  <a:pt x="358" y="159"/>
                  <a:pt x="323" y="179"/>
                  <a:pt x="291" y="203"/>
                </a:cubicBezTo>
                <a:cubicBezTo>
                  <a:pt x="240" y="158"/>
                  <a:pt x="240" y="158"/>
                  <a:pt x="240" y="158"/>
                </a:cubicBezTo>
                <a:cubicBezTo>
                  <a:pt x="227" y="147"/>
                  <a:pt x="211" y="143"/>
                  <a:pt x="197" y="146"/>
                </a:cubicBezTo>
                <a:cubicBezTo>
                  <a:pt x="185" y="147"/>
                  <a:pt x="173" y="153"/>
                  <a:pt x="165" y="163"/>
                </a:cubicBezTo>
                <a:cubicBezTo>
                  <a:pt x="111" y="225"/>
                  <a:pt x="111" y="225"/>
                  <a:pt x="111" y="225"/>
                </a:cubicBezTo>
                <a:cubicBezTo>
                  <a:pt x="92" y="247"/>
                  <a:pt x="94" y="281"/>
                  <a:pt x="116" y="300"/>
                </a:cubicBezTo>
                <a:close/>
                <a:moveTo>
                  <a:pt x="505" y="235"/>
                </a:moveTo>
                <a:cubicBezTo>
                  <a:pt x="683" y="207"/>
                  <a:pt x="851" y="329"/>
                  <a:pt x="879" y="508"/>
                </a:cubicBezTo>
                <a:cubicBezTo>
                  <a:pt x="907" y="686"/>
                  <a:pt x="785" y="854"/>
                  <a:pt x="607" y="882"/>
                </a:cubicBezTo>
                <a:cubicBezTo>
                  <a:pt x="428" y="910"/>
                  <a:pt x="261" y="787"/>
                  <a:pt x="233" y="609"/>
                </a:cubicBezTo>
                <a:cubicBezTo>
                  <a:pt x="205" y="431"/>
                  <a:pt x="327" y="263"/>
                  <a:pt x="505" y="23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476" name="Google Shape;4476;p67"/>
          <p:cNvSpPr/>
          <p:nvPr/>
        </p:nvSpPr>
        <p:spPr>
          <a:xfrm rot="-7940898">
            <a:off x="1072686" y="2924360"/>
            <a:ext cx="1208485" cy="1219200"/>
          </a:xfrm>
          <a:custGeom>
            <a:avLst/>
            <a:gdLst/>
            <a:ahLst/>
            <a:cxnLst/>
            <a:rect l="l" t="t" r="r" b="b"/>
            <a:pathLst>
              <a:path w="1103" h="1112" extrusionOk="0">
                <a:moveTo>
                  <a:pt x="52" y="643"/>
                </a:moveTo>
                <a:cubicBezTo>
                  <a:pt x="120" y="644"/>
                  <a:pt x="120" y="644"/>
                  <a:pt x="120" y="644"/>
                </a:cubicBezTo>
                <a:cubicBezTo>
                  <a:pt x="128" y="684"/>
                  <a:pt x="142" y="722"/>
                  <a:pt x="159" y="758"/>
                </a:cubicBezTo>
                <a:cubicBezTo>
                  <a:pt x="106" y="800"/>
                  <a:pt x="106" y="800"/>
                  <a:pt x="106" y="800"/>
                </a:cubicBezTo>
                <a:cubicBezTo>
                  <a:pt x="84" y="819"/>
                  <a:pt x="80" y="852"/>
                  <a:pt x="99" y="875"/>
                </a:cubicBezTo>
                <a:cubicBezTo>
                  <a:pt x="150" y="939"/>
                  <a:pt x="150" y="939"/>
                  <a:pt x="150" y="939"/>
                </a:cubicBezTo>
                <a:cubicBezTo>
                  <a:pt x="162" y="954"/>
                  <a:pt x="181" y="960"/>
                  <a:pt x="200" y="958"/>
                </a:cubicBezTo>
                <a:cubicBezTo>
                  <a:pt x="208" y="956"/>
                  <a:pt x="217" y="953"/>
                  <a:pt x="225" y="947"/>
                </a:cubicBezTo>
                <a:cubicBezTo>
                  <a:pt x="277" y="904"/>
                  <a:pt x="277" y="904"/>
                  <a:pt x="277" y="904"/>
                </a:cubicBezTo>
                <a:cubicBezTo>
                  <a:pt x="309" y="929"/>
                  <a:pt x="343" y="950"/>
                  <a:pt x="380" y="966"/>
                </a:cubicBezTo>
                <a:cubicBezTo>
                  <a:pt x="367" y="1032"/>
                  <a:pt x="367" y="1032"/>
                  <a:pt x="367" y="1032"/>
                </a:cubicBezTo>
                <a:cubicBezTo>
                  <a:pt x="361" y="1061"/>
                  <a:pt x="380" y="1089"/>
                  <a:pt x="409" y="1095"/>
                </a:cubicBezTo>
                <a:cubicBezTo>
                  <a:pt x="489" y="1110"/>
                  <a:pt x="489" y="1110"/>
                  <a:pt x="489" y="1110"/>
                </a:cubicBezTo>
                <a:cubicBezTo>
                  <a:pt x="496" y="1112"/>
                  <a:pt x="502" y="1112"/>
                  <a:pt x="508" y="1111"/>
                </a:cubicBezTo>
                <a:cubicBezTo>
                  <a:pt x="529" y="1107"/>
                  <a:pt x="547" y="1091"/>
                  <a:pt x="552" y="1068"/>
                </a:cubicBezTo>
                <a:cubicBezTo>
                  <a:pt x="565" y="1002"/>
                  <a:pt x="565" y="1002"/>
                  <a:pt x="565" y="1002"/>
                </a:cubicBezTo>
                <a:cubicBezTo>
                  <a:pt x="584" y="1001"/>
                  <a:pt x="604" y="1000"/>
                  <a:pt x="624" y="997"/>
                </a:cubicBezTo>
                <a:cubicBezTo>
                  <a:pt x="645" y="993"/>
                  <a:pt x="664" y="989"/>
                  <a:pt x="683" y="983"/>
                </a:cubicBezTo>
                <a:cubicBezTo>
                  <a:pt x="716" y="1043"/>
                  <a:pt x="716" y="1043"/>
                  <a:pt x="716" y="1043"/>
                </a:cubicBezTo>
                <a:cubicBezTo>
                  <a:pt x="727" y="1063"/>
                  <a:pt x="749" y="1073"/>
                  <a:pt x="771" y="1069"/>
                </a:cubicBezTo>
                <a:cubicBezTo>
                  <a:pt x="777" y="1068"/>
                  <a:pt x="782" y="1067"/>
                  <a:pt x="788" y="1063"/>
                </a:cubicBezTo>
                <a:cubicBezTo>
                  <a:pt x="860" y="1024"/>
                  <a:pt x="860" y="1024"/>
                  <a:pt x="860" y="1024"/>
                </a:cubicBezTo>
                <a:cubicBezTo>
                  <a:pt x="885" y="1010"/>
                  <a:pt x="895" y="977"/>
                  <a:pt x="881" y="952"/>
                </a:cubicBezTo>
                <a:cubicBezTo>
                  <a:pt x="848" y="892"/>
                  <a:pt x="848" y="892"/>
                  <a:pt x="848" y="892"/>
                </a:cubicBezTo>
                <a:cubicBezTo>
                  <a:pt x="878" y="866"/>
                  <a:pt x="904" y="835"/>
                  <a:pt x="926" y="802"/>
                </a:cubicBezTo>
                <a:cubicBezTo>
                  <a:pt x="990" y="826"/>
                  <a:pt x="990" y="826"/>
                  <a:pt x="990" y="826"/>
                </a:cubicBezTo>
                <a:cubicBezTo>
                  <a:pt x="999" y="830"/>
                  <a:pt x="1008" y="831"/>
                  <a:pt x="1017" y="829"/>
                </a:cubicBezTo>
                <a:cubicBezTo>
                  <a:pt x="1035" y="826"/>
                  <a:pt x="1051" y="814"/>
                  <a:pt x="1058" y="796"/>
                </a:cubicBezTo>
                <a:cubicBezTo>
                  <a:pt x="1088" y="719"/>
                  <a:pt x="1088" y="719"/>
                  <a:pt x="1088" y="719"/>
                </a:cubicBezTo>
                <a:cubicBezTo>
                  <a:pt x="1098" y="692"/>
                  <a:pt x="1085" y="661"/>
                  <a:pt x="1057" y="651"/>
                </a:cubicBezTo>
                <a:cubicBezTo>
                  <a:pt x="994" y="626"/>
                  <a:pt x="994" y="626"/>
                  <a:pt x="994" y="626"/>
                </a:cubicBezTo>
                <a:cubicBezTo>
                  <a:pt x="1000" y="588"/>
                  <a:pt x="1001" y="547"/>
                  <a:pt x="996" y="507"/>
                </a:cubicBezTo>
                <a:cubicBezTo>
                  <a:pt x="1061" y="485"/>
                  <a:pt x="1061" y="485"/>
                  <a:pt x="1061" y="485"/>
                </a:cubicBezTo>
                <a:cubicBezTo>
                  <a:pt x="1088" y="475"/>
                  <a:pt x="1103" y="445"/>
                  <a:pt x="1094" y="417"/>
                </a:cubicBezTo>
                <a:cubicBezTo>
                  <a:pt x="1067" y="340"/>
                  <a:pt x="1067" y="340"/>
                  <a:pt x="1067" y="340"/>
                </a:cubicBezTo>
                <a:cubicBezTo>
                  <a:pt x="1058" y="315"/>
                  <a:pt x="1034" y="300"/>
                  <a:pt x="1009" y="304"/>
                </a:cubicBezTo>
                <a:cubicBezTo>
                  <a:pt x="1006" y="305"/>
                  <a:pt x="1003" y="306"/>
                  <a:pt x="1000" y="307"/>
                </a:cubicBezTo>
                <a:cubicBezTo>
                  <a:pt x="935" y="329"/>
                  <a:pt x="935" y="329"/>
                  <a:pt x="935" y="329"/>
                </a:cubicBezTo>
                <a:cubicBezTo>
                  <a:pt x="914" y="294"/>
                  <a:pt x="889" y="263"/>
                  <a:pt x="860" y="235"/>
                </a:cubicBezTo>
                <a:cubicBezTo>
                  <a:pt x="895" y="177"/>
                  <a:pt x="895" y="177"/>
                  <a:pt x="895" y="177"/>
                </a:cubicBezTo>
                <a:cubicBezTo>
                  <a:pt x="910" y="152"/>
                  <a:pt x="902" y="120"/>
                  <a:pt x="877" y="104"/>
                </a:cubicBezTo>
                <a:cubicBezTo>
                  <a:pt x="807" y="62"/>
                  <a:pt x="807" y="62"/>
                  <a:pt x="807" y="62"/>
                </a:cubicBezTo>
                <a:cubicBezTo>
                  <a:pt x="796" y="55"/>
                  <a:pt x="783" y="53"/>
                  <a:pt x="771" y="55"/>
                </a:cubicBezTo>
                <a:cubicBezTo>
                  <a:pt x="756" y="58"/>
                  <a:pt x="742" y="66"/>
                  <a:pt x="734" y="80"/>
                </a:cubicBezTo>
                <a:cubicBezTo>
                  <a:pt x="699" y="138"/>
                  <a:pt x="699" y="138"/>
                  <a:pt x="699" y="138"/>
                </a:cubicBezTo>
                <a:cubicBezTo>
                  <a:pt x="661" y="126"/>
                  <a:pt x="622" y="118"/>
                  <a:pt x="581" y="115"/>
                </a:cubicBezTo>
                <a:cubicBezTo>
                  <a:pt x="571" y="48"/>
                  <a:pt x="571" y="48"/>
                  <a:pt x="571" y="48"/>
                </a:cubicBezTo>
                <a:cubicBezTo>
                  <a:pt x="566" y="19"/>
                  <a:pt x="539" y="0"/>
                  <a:pt x="510" y="4"/>
                </a:cubicBezTo>
                <a:cubicBezTo>
                  <a:pt x="429" y="17"/>
                  <a:pt x="429" y="17"/>
                  <a:pt x="429" y="17"/>
                </a:cubicBezTo>
                <a:cubicBezTo>
                  <a:pt x="400" y="21"/>
                  <a:pt x="380" y="48"/>
                  <a:pt x="385" y="77"/>
                </a:cubicBezTo>
                <a:cubicBezTo>
                  <a:pt x="395" y="144"/>
                  <a:pt x="395" y="144"/>
                  <a:pt x="395" y="144"/>
                </a:cubicBezTo>
                <a:cubicBezTo>
                  <a:pt x="358" y="159"/>
                  <a:pt x="322" y="179"/>
                  <a:pt x="291" y="202"/>
                </a:cubicBezTo>
                <a:cubicBezTo>
                  <a:pt x="239" y="158"/>
                  <a:pt x="239" y="158"/>
                  <a:pt x="239" y="158"/>
                </a:cubicBezTo>
                <a:cubicBezTo>
                  <a:pt x="227" y="147"/>
                  <a:pt x="211" y="143"/>
                  <a:pt x="196" y="145"/>
                </a:cubicBezTo>
                <a:cubicBezTo>
                  <a:pt x="184" y="147"/>
                  <a:pt x="173" y="153"/>
                  <a:pt x="165" y="163"/>
                </a:cubicBezTo>
                <a:cubicBezTo>
                  <a:pt x="111" y="225"/>
                  <a:pt x="111" y="225"/>
                  <a:pt x="111" y="225"/>
                </a:cubicBezTo>
                <a:cubicBezTo>
                  <a:pt x="91" y="247"/>
                  <a:pt x="94" y="280"/>
                  <a:pt x="116" y="300"/>
                </a:cubicBezTo>
                <a:cubicBezTo>
                  <a:pt x="167" y="344"/>
                  <a:pt x="167" y="344"/>
                  <a:pt x="167" y="344"/>
                </a:cubicBezTo>
                <a:cubicBezTo>
                  <a:pt x="148" y="379"/>
                  <a:pt x="133" y="417"/>
                  <a:pt x="124" y="456"/>
                </a:cubicBezTo>
                <a:cubicBezTo>
                  <a:pt x="56" y="455"/>
                  <a:pt x="56" y="455"/>
                  <a:pt x="56" y="455"/>
                </a:cubicBezTo>
                <a:cubicBezTo>
                  <a:pt x="53" y="455"/>
                  <a:pt x="50" y="455"/>
                  <a:pt x="47" y="455"/>
                </a:cubicBezTo>
                <a:cubicBezTo>
                  <a:pt x="22" y="459"/>
                  <a:pt x="2" y="481"/>
                  <a:pt x="2" y="507"/>
                </a:cubicBezTo>
                <a:cubicBezTo>
                  <a:pt x="0" y="589"/>
                  <a:pt x="0" y="589"/>
                  <a:pt x="0" y="589"/>
                </a:cubicBezTo>
                <a:cubicBezTo>
                  <a:pt x="0" y="618"/>
                  <a:pt x="23" y="642"/>
                  <a:pt x="52" y="643"/>
                </a:cubicBezTo>
                <a:close/>
                <a:moveTo>
                  <a:pt x="505" y="235"/>
                </a:moveTo>
                <a:cubicBezTo>
                  <a:pt x="683" y="207"/>
                  <a:pt x="851" y="329"/>
                  <a:pt x="879" y="507"/>
                </a:cubicBezTo>
                <a:cubicBezTo>
                  <a:pt x="907" y="686"/>
                  <a:pt x="785" y="854"/>
                  <a:pt x="606" y="882"/>
                </a:cubicBezTo>
                <a:cubicBezTo>
                  <a:pt x="428" y="910"/>
                  <a:pt x="260" y="787"/>
                  <a:pt x="232" y="609"/>
                </a:cubicBezTo>
                <a:cubicBezTo>
                  <a:pt x="204" y="431"/>
                  <a:pt x="327" y="263"/>
                  <a:pt x="505" y="23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477" name="Google Shape;4477;p67"/>
          <p:cNvGrpSpPr/>
          <p:nvPr/>
        </p:nvGrpSpPr>
        <p:grpSpPr>
          <a:xfrm>
            <a:off x="2254556" y="305762"/>
            <a:ext cx="4634888" cy="746600"/>
            <a:chOff x="5988387" y="483017"/>
            <a:chExt cx="12359701" cy="1990933"/>
          </a:xfrm>
        </p:grpSpPr>
        <p:sp>
          <p:nvSpPr>
            <p:cNvPr id="4478" name="Google Shape;4478;p67"/>
            <p:cNvSpPr txBox="1"/>
            <p:nvPr/>
          </p:nvSpPr>
          <p:spPr>
            <a:xfrm>
              <a:off x="5988387" y="483017"/>
              <a:ext cx="12359701" cy="1446533"/>
            </a:xfrm>
            <a:prstGeom prst="rect">
              <a:avLst/>
            </a:prstGeom>
            <a:noFill/>
            <a:ln>
              <a:noFill/>
            </a:ln>
          </p:spPr>
          <p:txBody>
            <a:bodyPr spcFirstLastPara="1" wrap="square" lIns="34275" tIns="17125" rIns="34275" bIns="17125" anchor="t" anchorCtr="0">
              <a:spAutoFit/>
            </a:bodyPr>
            <a:lstStyle/>
            <a:p>
              <a:pPr marL="0" marR="0" lvl="0" indent="0" algn="ctr" rtl="0">
                <a:spcBef>
                  <a:spcPts val="0"/>
                </a:spcBef>
                <a:spcAft>
                  <a:spcPts val="0"/>
                </a:spcAft>
                <a:buNone/>
              </a:pPr>
              <a:r>
                <a:rPr lang="en-US" sz="3300">
                  <a:solidFill>
                    <a:schemeClr val="dk2"/>
                  </a:solidFill>
                  <a:latin typeface="Calibri"/>
                  <a:ea typeface="Calibri"/>
                  <a:cs typeface="Calibri"/>
                  <a:sym typeface="Calibri"/>
                </a:rPr>
                <a:t>Gear Diagrams</a:t>
              </a:r>
              <a:endParaRPr sz="3300">
                <a:solidFill>
                  <a:schemeClr val="dk2"/>
                </a:solidFill>
                <a:latin typeface="Calibri"/>
                <a:ea typeface="Calibri"/>
                <a:cs typeface="Calibri"/>
                <a:sym typeface="Calibri"/>
              </a:endParaRPr>
            </a:p>
          </p:txBody>
        </p:sp>
        <p:sp>
          <p:nvSpPr>
            <p:cNvPr id="4479" name="Google Shape;4479;p67"/>
            <p:cNvSpPr txBox="1"/>
            <p:nvPr/>
          </p:nvSpPr>
          <p:spPr>
            <a:xfrm>
              <a:off x="6361236" y="1634834"/>
              <a:ext cx="11655185" cy="839116"/>
            </a:xfrm>
            <a:prstGeom prst="rect">
              <a:avLst/>
            </a:prstGeom>
            <a:noFill/>
            <a:ln>
              <a:noFill/>
            </a:ln>
          </p:spPr>
          <p:txBody>
            <a:bodyPr spcFirstLastPara="1" wrap="square" lIns="81550" tIns="40775" rIns="81550" bIns="40775" anchor="t" anchorCtr="0">
              <a:normAutofit/>
            </a:bodyPr>
            <a:lstStyle/>
            <a:p>
              <a:pPr marL="0" marR="0" lvl="0" indent="0" algn="ctr" rtl="0">
                <a:lnSpc>
                  <a:spcPct val="120000"/>
                </a:lnSpc>
                <a:spcBef>
                  <a:spcPts val="0"/>
                </a:spcBef>
                <a:spcAft>
                  <a:spcPts val="0"/>
                </a:spcAft>
                <a:buClr>
                  <a:schemeClr val="dk2"/>
                </a:buClr>
                <a:buSzPts val="1163"/>
                <a:buFont typeface="Arial"/>
                <a:buNone/>
              </a:pPr>
              <a:r>
                <a:rPr lang="en-US" sz="1163">
                  <a:solidFill>
                    <a:schemeClr val="dk2"/>
                  </a:solidFill>
                  <a:latin typeface="Calibri"/>
                  <a:ea typeface="Calibri"/>
                  <a:cs typeface="Calibri"/>
                  <a:sym typeface="Calibri"/>
                </a:rPr>
                <a:t>Click To Change </a:t>
              </a:r>
              <a:r>
                <a:rPr lang="en-US" sz="1163">
                  <a:solidFill>
                    <a:schemeClr val="accent2"/>
                  </a:solidFill>
                  <a:latin typeface="Calibri"/>
                  <a:ea typeface="Calibri"/>
                  <a:cs typeface="Calibri"/>
                  <a:sym typeface="Calibri"/>
                </a:rPr>
                <a:t>Your Subtittle</a:t>
              </a:r>
              <a:endParaRPr sz="1163">
                <a:solidFill>
                  <a:schemeClr val="accent2"/>
                </a:solidFill>
                <a:latin typeface="Calibri"/>
                <a:ea typeface="Calibri"/>
                <a:cs typeface="Calibri"/>
                <a:sym typeface="Calibri"/>
              </a:endParaRPr>
            </a:p>
          </p:txBody>
        </p:sp>
      </p:grpSp>
      <p:sp>
        <p:nvSpPr>
          <p:cNvPr id="4480" name="Google Shape;4480;p67"/>
          <p:cNvSpPr txBox="1"/>
          <p:nvPr/>
        </p:nvSpPr>
        <p:spPr>
          <a:xfrm>
            <a:off x="5343221" y="1393244"/>
            <a:ext cx="1833097" cy="153888"/>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000"/>
              <a:buFont typeface="Calibri"/>
              <a:buNone/>
            </a:pPr>
            <a:r>
              <a:rPr lang="en-US" sz="1000" b="1">
                <a:solidFill>
                  <a:schemeClr val="dk2"/>
                </a:solidFill>
                <a:latin typeface="Calibri"/>
                <a:ea typeface="Calibri"/>
                <a:cs typeface="Calibri"/>
                <a:sym typeface="Calibri"/>
              </a:rPr>
              <a:t>Target</a:t>
            </a:r>
            <a:endParaRPr sz="1000" b="1">
              <a:solidFill>
                <a:schemeClr val="dk2"/>
              </a:solidFill>
              <a:latin typeface="Calibri"/>
              <a:ea typeface="Calibri"/>
              <a:cs typeface="Calibri"/>
              <a:sym typeface="Calibri"/>
            </a:endParaRPr>
          </a:p>
        </p:txBody>
      </p:sp>
      <p:sp>
        <p:nvSpPr>
          <p:cNvPr id="4481" name="Google Shape;4481;p67"/>
          <p:cNvSpPr txBox="1"/>
          <p:nvPr/>
        </p:nvSpPr>
        <p:spPr>
          <a:xfrm>
            <a:off x="5351575" y="1521209"/>
            <a:ext cx="2634937" cy="449334"/>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1000"/>
              <a:buFont typeface="Calibri"/>
              <a:buNone/>
            </a:pPr>
            <a:r>
              <a:rPr lang="en-US" sz="1000">
                <a:solidFill>
                  <a:schemeClr val="dk2"/>
                </a:solidFill>
                <a:latin typeface="Calibri"/>
                <a:ea typeface="Calibri"/>
                <a:cs typeface="Calibri"/>
                <a:sym typeface="Calibri"/>
              </a:rPr>
              <a:t>Lorem ipsum dolor sit amet conectetur. Adipiscing sit elit entesque consequat tadile.</a:t>
            </a:r>
            <a:endParaRPr sz="1000">
              <a:solidFill>
                <a:schemeClr val="dk2"/>
              </a:solidFill>
              <a:latin typeface="Calibri"/>
              <a:ea typeface="Calibri"/>
              <a:cs typeface="Calibri"/>
              <a:sym typeface="Calibri"/>
            </a:endParaRPr>
          </a:p>
        </p:txBody>
      </p:sp>
      <p:sp>
        <p:nvSpPr>
          <p:cNvPr id="4482" name="Google Shape;4482;p67"/>
          <p:cNvSpPr txBox="1"/>
          <p:nvPr/>
        </p:nvSpPr>
        <p:spPr>
          <a:xfrm>
            <a:off x="5342929" y="3760286"/>
            <a:ext cx="1833097" cy="153888"/>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000"/>
              <a:buFont typeface="Calibri"/>
              <a:buNone/>
            </a:pPr>
            <a:r>
              <a:rPr lang="en-US" sz="1000" b="1">
                <a:solidFill>
                  <a:schemeClr val="dk2"/>
                </a:solidFill>
                <a:latin typeface="Calibri"/>
                <a:ea typeface="Calibri"/>
                <a:cs typeface="Calibri"/>
                <a:sym typeface="Calibri"/>
              </a:rPr>
              <a:t>Repair</a:t>
            </a:r>
            <a:endParaRPr sz="1000" b="1">
              <a:solidFill>
                <a:schemeClr val="dk2"/>
              </a:solidFill>
              <a:latin typeface="Calibri"/>
              <a:ea typeface="Calibri"/>
              <a:cs typeface="Calibri"/>
              <a:sym typeface="Calibri"/>
            </a:endParaRPr>
          </a:p>
        </p:txBody>
      </p:sp>
      <p:sp>
        <p:nvSpPr>
          <p:cNvPr id="4483" name="Google Shape;4483;p67"/>
          <p:cNvSpPr txBox="1"/>
          <p:nvPr/>
        </p:nvSpPr>
        <p:spPr>
          <a:xfrm>
            <a:off x="5351283" y="3888251"/>
            <a:ext cx="2634937" cy="449334"/>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1000"/>
              <a:buFont typeface="Calibri"/>
              <a:buNone/>
            </a:pPr>
            <a:r>
              <a:rPr lang="en-US" sz="1000">
                <a:solidFill>
                  <a:schemeClr val="dk2"/>
                </a:solidFill>
                <a:latin typeface="Calibri"/>
                <a:ea typeface="Calibri"/>
                <a:cs typeface="Calibri"/>
                <a:sym typeface="Calibri"/>
              </a:rPr>
              <a:t>Lorem ipsum dolor sit amet conectetur. Adipiscing sit elit entesque consequat tadile.</a:t>
            </a:r>
            <a:endParaRPr sz="1000">
              <a:solidFill>
                <a:schemeClr val="dk2"/>
              </a:solidFill>
              <a:latin typeface="Calibri"/>
              <a:ea typeface="Calibri"/>
              <a:cs typeface="Calibri"/>
              <a:sym typeface="Calibri"/>
            </a:endParaRPr>
          </a:p>
        </p:txBody>
      </p:sp>
      <p:sp>
        <p:nvSpPr>
          <p:cNvPr id="4484" name="Google Shape;4484;p67"/>
          <p:cNvSpPr txBox="1"/>
          <p:nvPr/>
        </p:nvSpPr>
        <p:spPr>
          <a:xfrm>
            <a:off x="5727849" y="2184755"/>
            <a:ext cx="1833097" cy="153888"/>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000"/>
              <a:buFont typeface="Calibri"/>
              <a:buNone/>
            </a:pPr>
            <a:r>
              <a:rPr lang="en-US" sz="1000" b="1">
                <a:solidFill>
                  <a:schemeClr val="dk2"/>
                </a:solidFill>
                <a:latin typeface="Calibri"/>
                <a:ea typeface="Calibri"/>
                <a:cs typeface="Calibri"/>
                <a:sym typeface="Calibri"/>
              </a:rPr>
              <a:t>Disseminate</a:t>
            </a:r>
            <a:endParaRPr sz="1000" b="1">
              <a:solidFill>
                <a:schemeClr val="dk2"/>
              </a:solidFill>
              <a:latin typeface="Calibri"/>
              <a:ea typeface="Calibri"/>
              <a:cs typeface="Calibri"/>
              <a:sym typeface="Calibri"/>
            </a:endParaRPr>
          </a:p>
        </p:txBody>
      </p:sp>
      <p:sp>
        <p:nvSpPr>
          <p:cNvPr id="4485" name="Google Shape;4485;p67"/>
          <p:cNvSpPr txBox="1"/>
          <p:nvPr/>
        </p:nvSpPr>
        <p:spPr>
          <a:xfrm>
            <a:off x="5736204" y="2312719"/>
            <a:ext cx="2634937" cy="449334"/>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1000"/>
              <a:buFont typeface="Calibri"/>
              <a:buNone/>
            </a:pPr>
            <a:r>
              <a:rPr lang="en-US" sz="1000">
                <a:solidFill>
                  <a:schemeClr val="dk2"/>
                </a:solidFill>
                <a:latin typeface="Calibri"/>
                <a:ea typeface="Calibri"/>
                <a:cs typeface="Calibri"/>
                <a:sym typeface="Calibri"/>
              </a:rPr>
              <a:t>Lorem ipsum dolor sit amet conectetur. Adipiscing sit elit entesque consequat tadile.</a:t>
            </a:r>
            <a:endParaRPr sz="1000">
              <a:solidFill>
                <a:schemeClr val="dk2"/>
              </a:solidFill>
              <a:latin typeface="Calibri"/>
              <a:ea typeface="Calibri"/>
              <a:cs typeface="Calibri"/>
              <a:sym typeface="Calibri"/>
            </a:endParaRPr>
          </a:p>
        </p:txBody>
      </p:sp>
      <p:sp>
        <p:nvSpPr>
          <p:cNvPr id="4486" name="Google Shape;4486;p67"/>
          <p:cNvSpPr txBox="1"/>
          <p:nvPr/>
        </p:nvSpPr>
        <p:spPr>
          <a:xfrm>
            <a:off x="5727850" y="2985701"/>
            <a:ext cx="1833097" cy="153888"/>
          </a:xfrm>
          <a:prstGeom prst="rect">
            <a:avLst/>
          </a:prstGeom>
          <a:noFill/>
          <a:ln>
            <a:noFill/>
          </a:ln>
        </p:spPr>
        <p:txBody>
          <a:bodyPr spcFirstLastPara="1" wrap="square" lIns="91400" tIns="0" rIns="91400" bIns="0" anchor="ctr" anchorCtr="0">
            <a:spAutoFit/>
          </a:bodyPr>
          <a:lstStyle/>
          <a:p>
            <a:pPr marL="0" marR="0" lvl="0" indent="0" algn="l" rtl="0">
              <a:spcBef>
                <a:spcPts val="0"/>
              </a:spcBef>
              <a:spcAft>
                <a:spcPts val="0"/>
              </a:spcAft>
              <a:buClr>
                <a:schemeClr val="dk2"/>
              </a:buClr>
              <a:buSzPts val="1000"/>
              <a:buFont typeface="Calibri"/>
              <a:buNone/>
            </a:pPr>
            <a:r>
              <a:rPr lang="en-US" sz="1000" b="1">
                <a:solidFill>
                  <a:schemeClr val="dk2"/>
                </a:solidFill>
                <a:latin typeface="Calibri"/>
                <a:ea typeface="Calibri"/>
                <a:cs typeface="Calibri"/>
                <a:sym typeface="Calibri"/>
              </a:rPr>
              <a:t>Dregs</a:t>
            </a:r>
            <a:endParaRPr sz="1000" b="1">
              <a:solidFill>
                <a:schemeClr val="dk2"/>
              </a:solidFill>
              <a:latin typeface="Calibri"/>
              <a:ea typeface="Calibri"/>
              <a:cs typeface="Calibri"/>
              <a:sym typeface="Calibri"/>
            </a:endParaRPr>
          </a:p>
        </p:txBody>
      </p:sp>
      <p:sp>
        <p:nvSpPr>
          <p:cNvPr id="4487" name="Google Shape;4487;p67"/>
          <p:cNvSpPr txBox="1"/>
          <p:nvPr/>
        </p:nvSpPr>
        <p:spPr>
          <a:xfrm>
            <a:off x="5736204" y="3113666"/>
            <a:ext cx="2634937" cy="449334"/>
          </a:xfrm>
          <a:prstGeom prst="rect">
            <a:avLst/>
          </a:prstGeom>
          <a:noFill/>
          <a:ln>
            <a:noFill/>
          </a:ln>
        </p:spPr>
        <p:txBody>
          <a:bodyPr spcFirstLastPara="1" wrap="square" lIns="91400" tIns="45700" rIns="91400" bIns="45700" anchor="ctr" anchorCtr="0">
            <a:spAutoFit/>
          </a:bodyPr>
          <a:lstStyle/>
          <a:p>
            <a:pPr marL="0" marR="0" lvl="0" indent="0" algn="l" rtl="0">
              <a:lnSpc>
                <a:spcPct val="120000"/>
              </a:lnSpc>
              <a:spcBef>
                <a:spcPts val="0"/>
              </a:spcBef>
              <a:spcAft>
                <a:spcPts val="0"/>
              </a:spcAft>
              <a:buClr>
                <a:schemeClr val="dk2"/>
              </a:buClr>
              <a:buSzPts val="1000"/>
              <a:buFont typeface="Calibri"/>
              <a:buNone/>
            </a:pPr>
            <a:r>
              <a:rPr lang="en-US" sz="1000">
                <a:solidFill>
                  <a:schemeClr val="dk2"/>
                </a:solidFill>
                <a:latin typeface="Calibri"/>
                <a:ea typeface="Calibri"/>
                <a:cs typeface="Calibri"/>
                <a:sym typeface="Calibri"/>
              </a:rPr>
              <a:t>Lorem ipsum dolor sit amet conectetur. Adipiscing sit elit entesque consequat tadile.</a:t>
            </a:r>
            <a:endParaRPr sz="1000">
              <a:solidFill>
                <a:schemeClr val="dk2"/>
              </a:solidFill>
              <a:latin typeface="Calibri"/>
              <a:ea typeface="Calibri"/>
              <a:cs typeface="Calibri"/>
              <a:sym typeface="Calibri"/>
            </a:endParaRPr>
          </a:p>
        </p:txBody>
      </p:sp>
      <p:sp>
        <p:nvSpPr>
          <p:cNvPr id="4488" name="Google Shape;4488;p67"/>
          <p:cNvSpPr/>
          <p:nvPr/>
        </p:nvSpPr>
        <p:spPr>
          <a:xfrm>
            <a:off x="5240639" y="2213988"/>
            <a:ext cx="427242" cy="427354"/>
          </a:xfrm>
          <a:prstGeom prst="roundRect">
            <a:avLst>
              <a:gd name="adj" fmla="val 16667"/>
            </a:avLst>
          </a:prstGeom>
          <a:solidFill>
            <a:schemeClr val="accent2"/>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1000">
              <a:solidFill>
                <a:schemeClr val="dk2"/>
              </a:solidFill>
              <a:latin typeface="Calibri"/>
              <a:ea typeface="Calibri"/>
              <a:cs typeface="Calibri"/>
              <a:sym typeface="Calibri"/>
            </a:endParaRPr>
          </a:p>
        </p:txBody>
      </p:sp>
      <p:sp>
        <p:nvSpPr>
          <p:cNvPr id="4489" name="Google Shape;4489;p67"/>
          <p:cNvSpPr/>
          <p:nvPr/>
        </p:nvSpPr>
        <p:spPr>
          <a:xfrm>
            <a:off x="5322429" y="2298358"/>
            <a:ext cx="255275" cy="255341"/>
          </a:xfrm>
          <a:custGeom>
            <a:avLst/>
            <a:gdLst/>
            <a:ahLst/>
            <a:cxnLst/>
            <a:rect l="l" t="t" r="r" b="b"/>
            <a:pathLst>
              <a:path w="21600" h="21579" extrusionOk="0">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1000">
              <a:solidFill>
                <a:schemeClr val="lt1"/>
              </a:solidFill>
              <a:latin typeface="Calibri"/>
              <a:ea typeface="Calibri"/>
              <a:cs typeface="Calibri"/>
              <a:sym typeface="Calibri"/>
            </a:endParaRPr>
          </a:p>
        </p:txBody>
      </p:sp>
      <p:sp>
        <p:nvSpPr>
          <p:cNvPr id="4490" name="Google Shape;4490;p67"/>
          <p:cNvSpPr/>
          <p:nvPr/>
        </p:nvSpPr>
        <p:spPr>
          <a:xfrm>
            <a:off x="4856273" y="1430686"/>
            <a:ext cx="409535" cy="409643"/>
          </a:xfrm>
          <a:prstGeom prst="roundRect">
            <a:avLst>
              <a:gd name="adj" fmla="val 16667"/>
            </a:avLst>
          </a:prstGeom>
          <a:solidFill>
            <a:schemeClr val="accent1"/>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1000">
              <a:solidFill>
                <a:schemeClr val="dk2"/>
              </a:solidFill>
              <a:latin typeface="Calibri"/>
              <a:ea typeface="Calibri"/>
              <a:cs typeface="Calibri"/>
              <a:sym typeface="Calibri"/>
            </a:endParaRPr>
          </a:p>
        </p:txBody>
      </p:sp>
      <p:sp>
        <p:nvSpPr>
          <p:cNvPr id="4491" name="Google Shape;4491;p67"/>
          <p:cNvSpPr/>
          <p:nvPr/>
        </p:nvSpPr>
        <p:spPr>
          <a:xfrm>
            <a:off x="4919615" y="1487954"/>
            <a:ext cx="282849" cy="284175"/>
          </a:xfrm>
          <a:custGeom>
            <a:avLst/>
            <a:gdLst/>
            <a:ahLst/>
            <a:cxnLst/>
            <a:rect l="l" t="t" r="r" b="b"/>
            <a:pathLst>
              <a:path w="21600" h="21600" extrusionOk="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1000">
              <a:solidFill>
                <a:schemeClr val="lt1"/>
              </a:solidFill>
              <a:latin typeface="Calibri"/>
              <a:ea typeface="Calibri"/>
              <a:cs typeface="Calibri"/>
              <a:sym typeface="Calibri"/>
            </a:endParaRPr>
          </a:p>
        </p:txBody>
      </p:sp>
      <p:sp>
        <p:nvSpPr>
          <p:cNvPr id="4492" name="Google Shape;4492;p67"/>
          <p:cNvSpPr/>
          <p:nvPr/>
        </p:nvSpPr>
        <p:spPr>
          <a:xfrm>
            <a:off x="5240093" y="3018594"/>
            <a:ext cx="427242" cy="427354"/>
          </a:xfrm>
          <a:prstGeom prst="roundRect">
            <a:avLst>
              <a:gd name="adj" fmla="val 16667"/>
            </a:avLst>
          </a:prstGeom>
          <a:solidFill>
            <a:schemeClr val="accent3"/>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1000">
              <a:solidFill>
                <a:schemeClr val="dk2"/>
              </a:solidFill>
              <a:latin typeface="Calibri"/>
              <a:ea typeface="Calibri"/>
              <a:cs typeface="Calibri"/>
              <a:sym typeface="Calibri"/>
            </a:endParaRPr>
          </a:p>
        </p:txBody>
      </p:sp>
      <p:sp>
        <p:nvSpPr>
          <p:cNvPr id="4493" name="Google Shape;4493;p67"/>
          <p:cNvSpPr/>
          <p:nvPr/>
        </p:nvSpPr>
        <p:spPr>
          <a:xfrm>
            <a:off x="5329330" y="3095875"/>
            <a:ext cx="256537" cy="282263"/>
          </a:xfrm>
          <a:custGeom>
            <a:avLst/>
            <a:gdLst/>
            <a:ahLst/>
            <a:cxnLst/>
            <a:rect l="l" t="t" r="r" b="b"/>
            <a:pathLst>
              <a:path w="21600" h="21600" extrusionOk="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l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1000">
              <a:solidFill>
                <a:srgbClr val="44CEB9"/>
              </a:solidFill>
              <a:latin typeface="Calibri"/>
              <a:ea typeface="Calibri"/>
              <a:cs typeface="Calibri"/>
              <a:sym typeface="Calibri"/>
            </a:endParaRPr>
          </a:p>
        </p:txBody>
      </p:sp>
      <p:sp>
        <p:nvSpPr>
          <p:cNvPr id="4494" name="Google Shape;4494;p67"/>
          <p:cNvSpPr/>
          <p:nvPr/>
        </p:nvSpPr>
        <p:spPr>
          <a:xfrm>
            <a:off x="4855208" y="3803455"/>
            <a:ext cx="427242" cy="427354"/>
          </a:xfrm>
          <a:prstGeom prst="roundRect">
            <a:avLst>
              <a:gd name="adj" fmla="val 16667"/>
            </a:avLst>
          </a:prstGeom>
          <a:solidFill>
            <a:schemeClr val="accent4"/>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1000">
              <a:solidFill>
                <a:schemeClr val="dk2"/>
              </a:solidFill>
              <a:latin typeface="Calibri"/>
              <a:ea typeface="Calibri"/>
              <a:cs typeface="Calibri"/>
              <a:sym typeface="Calibri"/>
            </a:endParaRPr>
          </a:p>
        </p:txBody>
      </p:sp>
      <p:sp>
        <p:nvSpPr>
          <p:cNvPr id="4495" name="Google Shape;4495;p67"/>
          <p:cNvSpPr/>
          <p:nvPr/>
        </p:nvSpPr>
        <p:spPr>
          <a:xfrm>
            <a:off x="4936898" y="3883452"/>
            <a:ext cx="264083" cy="279561"/>
          </a:xfrm>
          <a:custGeom>
            <a:avLst/>
            <a:gdLst/>
            <a:ahLst/>
            <a:cxnLst/>
            <a:rect l="l" t="t" r="r" b="b"/>
            <a:pathLst>
              <a:path w="1588" h="1682" extrusionOk="0">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lt1"/>
          </a:solidFill>
          <a:ln>
            <a:noFill/>
          </a:ln>
        </p:spPr>
        <p:txBody>
          <a:bodyPr spcFirstLastPara="1" wrap="square" lIns="182825" tIns="91400" rIns="182825" bIns="91400" anchor="ctr"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4496" name="Google Shape;4496;p67"/>
          <p:cNvSpPr/>
          <p:nvPr/>
        </p:nvSpPr>
        <p:spPr>
          <a:xfrm rot="9014793">
            <a:off x="3846211" y="1551474"/>
            <a:ext cx="733806" cy="551633"/>
          </a:xfrm>
          <a:prstGeom prst="rightArrow">
            <a:avLst>
              <a:gd name="adj1" fmla="val 50000"/>
              <a:gd name="adj2" fmla="val 50000"/>
            </a:avLst>
          </a:prstGeom>
          <a:noFill/>
          <a:ln w="19050" cap="flat" cmpd="sng">
            <a:solidFill>
              <a:srgbClr val="D5DBE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00">
              <a:solidFill>
                <a:schemeClr val="lt1"/>
              </a:solidFill>
              <a:latin typeface="Calibri"/>
              <a:ea typeface="Calibri"/>
              <a:cs typeface="Calibri"/>
              <a:sym typeface="Calibri"/>
            </a:endParaRPr>
          </a:p>
        </p:txBody>
      </p:sp>
      <p:sp>
        <p:nvSpPr>
          <p:cNvPr id="4497" name="Google Shape;4497;p67"/>
          <p:cNvSpPr/>
          <p:nvPr/>
        </p:nvSpPr>
        <p:spPr>
          <a:xfrm rot="10800000">
            <a:off x="4301624" y="2166156"/>
            <a:ext cx="733806" cy="551633"/>
          </a:xfrm>
          <a:prstGeom prst="rightArrow">
            <a:avLst>
              <a:gd name="adj1" fmla="val 50000"/>
              <a:gd name="adj2" fmla="val 50000"/>
            </a:avLst>
          </a:prstGeom>
          <a:noFill/>
          <a:ln w="19050" cap="flat" cmpd="sng">
            <a:solidFill>
              <a:srgbClr val="D5DBE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00">
              <a:solidFill>
                <a:schemeClr val="lt1"/>
              </a:solidFill>
              <a:latin typeface="Calibri"/>
              <a:ea typeface="Calibri"/>
              <a:cs typeface="Calibri"/>
              <a:sym typeface="Calibri"/>
            </a:endParaRPr>
          </a:p>
        </p:txBody>
      </p:sp>
      <p:sp>
        <p:nvSpPr>
          <p:cNvPr id="4498" name="Google Shape;4498;p67"/>
          <p:cNvSpPr/>
          <p:nvPr/>
        </p:nvSpPr>
        <p:spPr>
          <a:xfrm rot="10800000">
            <a:off x="4333243" y="2936737"/>
            <a:ext cx="733806" cy="551633"/>
          </a:xfrm>
          <a:prstGeom prst="rightArrow">
            <a:avLst>
              <a:gd name="adj1" fmla="val 50000"/>
              <a:gd name="adj2" fmla="val 50000"/>
            </a:avLst>
          </a:prstGeom>
          <a:noFill/>
          <a:ln w="19050" cap="flat" cmpd="sng">
            <a:solidFill>
              <a:srgbClr val="D5DBE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00">
              <a:solidFill>
                <a:schemeClr val="lt1"/>
              </a:solidFill>
              <a:latin typeface="Calibri"/>
              <a:ea typeface="Calibri"/>
              <a:cs typeface="Calibri"/>
              <a:sym typeface="Calibri"/>
            </a:endParaRPr>
          </a:p>
        </p:txBody>
      </p:sp>
      <p:sp>
        <p:nvSpPr>
          <p:cNvPr id="4499" name="Google Shape;4499;p67"/>
          <p:cNvSpPr/>
          <p:nvPr/>
        </p:nvSpPr>
        <p:spPr>
          <a:xfrm rot="1785207" flipH="1">
            <a:off x="3849970" y="3555766"/>
            <a:ext cx="733806" cy="551633"/>
          </a:xfrm>
          <a:prstGeom prst="rightArrow">
            <a:avLst>
              <a:gd name="adj1" fmla="val 50000"/>
              <a:gd name="adj2" fmla="val 50000"/>
            </a:avLst>
          </a:prstGeom>
          <a:noFill/>
          <a:ln w="19050" cap="flat" cmpd="sng">
            <a:solidFill>
              <a:srgbClr val="D5DBE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000">
              <a:solidFill>
                <a:schemeClr val="lt1"/>
              </a:solidFill>
              <a:latin typeface="Calibri"/>
              <a:ea typeface="Calibri"/>
              <a:cs typeface="Calibri"/>
              <a:sym typeface="Calibri"/>
            </a:endParaRPr>
          </a:p>
        </p:txBody>
      </p:sp>
      <p:sp>
        <p:nvSpPr>
          <p:cNvPr id="4500" name="Google Shape;4500;p67"/>
          <p:cNvSpPr/>
          <p:nvPr/>
        </p:nvSpPr>
        <p:spPr>
          <a:xfrm>
            <a:off x="1467871" y="3306667"/>
            <a:ext cx="419474" cy="421441"/>
          </a:xfrm>
          <a:custGeom>
            <a:avLst/>
            <a:gdLst/>
            <a:ahLst/>
            <a:cxnLst/>
            <a:rect l="l" t="t" r="r" b="b"/>
            <a:pathLst>
              <a:path w="21600" h="21600" extrusionOk="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1"/>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chemeClr val="lt1"/>
              </a:solidFill>
              <a:latin typeface="Calibri"/>
              <a:ea typeface="Calibri"/>
              <a:cs typeface="Calibri"/>
              <a:sym typeface="Calibri"/>
            </a:endParaRPr>
          </a:p>
        </p:txBody>
      </p:sp>
      <p:sp>
        <p:nvSpPr>
          <p:cNvPr id="4501" name="Google Shape;4501;p67"/>
          <p:cNvSpPr/>
          <p:nvPr/>
        </p:nvSpPr>
        <p:spPr>
          <a:xfrm>
            <a:off x="2569545" y="2543728"/>
            <a:ext cx="537401" cy="537541"/>
          </a:xfrm>
          <a:custGeom>
            <a:avLst/>
            <a:gdLst/>
            <a:ahLst/>
            <a:cxnLst/>
            <a:rect l="l" t="t" r="r" b="b"/>
            <a:pathLst>
              <a:path w="21600" h="21579" extrusionOk="0">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2"/>
          </a:solidFill>
          <a:ln>
            <a:noFill/>
          </a:ln>
        </p:spPr>
        <p:txBody>
          <a:bodyPr spcFirstLastPara="1" wrap="square" lIns="38075" tIns="38075" rIns="38075" bIns="38075" anchor="ctr" anchorCtr="0">
            <a:noAutofit/>
          </a:bodyPr>
          <a:lstStyle/>
          <a:p>
            <a:pPr marL="0" marR="0" lvl="0" indent="0" algn="l" rtl="0">
              <a:spcBef>
                <a:spcPts val="0"/>
              </a:spcBef>
              <a:spcAft>
                <a:spcPts val="0"/>
              </a:spcAft>
              <a:buNone/>
            </a:pPr>
            <a:endParaRPr sz="2700">
              <a:solidFill>
                <a:schemeClr val="lt1"/>
              </a:solidFill>
              <a:latin typeface="Calibri"/>
              <a:ea typeface="Calibri"/>
              <a:cs typeface="Calibri"/>
              <a:sym typeface="Calibri"/>
            </a:endParaRPr>
          </a:p>
        </p:txBody>
      </p:sp>
      <p:sp>
        <p:nvSpPr>
          <p:cNvPr id="4502" name="Google Shape;4502;p67"/>
          <p:cNvSpPr/>
          <p:nvPr/>
        </p:nvSpPr>
        <p:spPr>
          <a:xfrm>
            <a:off x="1767025" y="1587984"/>
            <a:ext cx="347900" cy="368290"/>
          </a:xfrm>
          <a:custGeom>
            <a:avLst/>
            <a:gdLst/>
            <a:ahLst/>
            <a:cxnLst/>
            <a:rect l="l" t="t" r="r" b="b"/>
            <a:pathLst>
              <a:path w="1588" h="1682" extrusionOk="0">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accent4"/>
          </a:solidFill>
          <a:ln>
            <a:noFill/>
          </a:ln>
        </p:spPr>
        <p:txBody>
          <a:bodyPr spcFirstLastPara="1" wrap="square" lIns="182825" tIns="91400" rIns="182825" bIns="914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mc:Choice xmlns:p14="http://schemas.microsoft.com/office/powerpoint/2010/main" Requires="p14">
      <p:transition spd="slow" p14:dur="1500" advClick="0">
        <p:random/>
      </p:transition>
    </mc:Choice>
    <mc:Fallback>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77"/>
                                        </p:tgtEl>
                                        <p:attrNameLst>
                                          <p:attrName>style.visibility</p:attrName>
                                        </p:attrNameLst>
                                      </p:cBhvr>
                                      <p:to>
                                        <p:strVal val="visible"/>
                                      </p:to>
                                    </p:set>
                                    <p:animEffect transition="in" filter="fade">
                                      <p:cBhvr>
                                        <p:cTn id="7" dur="1000"/>
                                        <p:tgtEl>
                                          <p:spTgt spid="447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4475"/>
                                        </p:tgtEl>
                                        <p:attrNameLst>
                                          <p:attrName>style.visibility</p:attrName>
                                        </p:attrNameLst>
                                      </p:cBhvr>
                                      <p:to>
                                        <p:strVal val="visible"/>
                                      </p:to>
                                    </p:set>
                                    <p:animEffect transition="in" filter="fade">
                                      <p:cBhvr>
                                        <p:cTn id="11" dur="500"/>
                                        <p:tgtEl>
                                          <p:spTgt spid="4475"/>
                                        </p:tgtEl>
                                      </p:cBhvr>
                                    </p:animEffect>
                                  </p:childTnLst>
                                </p:cTn>
                              </p:par>
                              <p:par>
                                <p:cTn id="12" presetID="10" presetClass="entr" presetSubtype="0" fill="hold" nodeType="withEffect">
                                  <p:stCondLst>
                                    <p:cond delay="0"/>
                                  </p:stCondLst>
                                  <p:childTnLst>
                                    <p:set>
                                      <p:cBhvr>
                                        <p:cTn id="13" dur="1" fill="hold">
                                          <p:stCondLst>
                                            <p:cond delay="0"/>
                                          </p:stCondLst>
                                        </p:cTn>
                                        <p:tgtEl>
                                          <p:spTgt spid="4502"/>
                                        </p:tgtEl>
                                        <p:attrNameLst>
                                          <p:attrName>style.visibility</p:attrName>
                                        </p:attrNameLst>
                                      </p:cBhvr>
                                      <p:to>
                                        <p:strVal val="visible"/>
                                      </p:to>
                                    </p:set>
                                    <p:animEffect transition="in" filter="fade">
                                      <p:cBhvr>
                                        <p:cTn id="14" dur="500"/>
                                        <p:tgtEl>
                                          <p:spTgt spid="4502"/>
                                        </p:tgtEl>
                                      </p:cBhvr>
                                    </p:animEffect>
                                  </p:childTnLst>
                                </p:cTn>
                              </p:par>
                              <p:par>
                                <p:cTn id="15" presetID="10" presetClass="entr" presetSubtype="0" fill="hold" nodeType="withEffect">
                                  <p:stCondLst>
                                    <p:cond delay="0"/>
                                  </p:stCondLst>
                                  <p:childTnLst>
                                    <p:set>
                                      <p:cBhvr>
                                        <p:cTn id="16" dur="1" fill="hold">
                                          <p:stCondLst>
                                            <p:cond delay="0"/>
                                          </p:stCondLst>
                                        </p:cTn>
                                        <p:tgtEl>
                                          <p:spTgt spid="4472"/>
                                        </p:tgtEl>
                                        <p:attrNameLst>
                                          <p:attrName>style.visibility</p:attrName>
                                        </p:attrNameLst>
                                      </p:cBhvr>
                                      <p:to>
                                        <p:strVal val="visible"/>
                                      </p:to>
                                    </p:set>
                                    <p:animEffect transition="in" filter="fade">
                                      <p:cBhvr>
                                        <p:cTn id="17" dur="500"/>
                                        <p:tgtEl>
                                          <p:spTgt spid="4472"/>
                                        </p:tgtEl>
                                      </p:cBhvr>
                                    </p:animEffect>
                                  </p:childTnLst>
                                </p:cTn>
                              </p:par>
                              <p:par>
                                <p:cTn id="18" presetID="10" presetClass="entr" presetSubtype="0" fill="hold" nodeType="withEffect">
                                  <p:stCondLst>
                                    <p:cond delay="0"/>
                                  </p:stCondLst>
                                  <p:childTnLst>
                                    <p:set>
                                      <p:cBhvr>
                                        <p:cTn id="19" dur="1" fill="hold">
                                          <p:stCondLst>
                                            <p:cond delay="0"/>
                                          </p:stCondLst>
                                        </p:cTn>
                                        <p:tgtEl>
                                          <p:spTgt spid="4501"/>
                                        </p:tgtEl>
                                        <p:attrNameLst>
                                          <p:attrName>style.visibility</p:attrName>
                                        </p:attrNameLst>
                                      </p:cBhvr>
                                      <p:to>
                                        <p:strVal val="visible"/>
                                      </p:to>
                                    </p:set>
                                    <p:animEffect transition="in" filter="fade">
                                      <p:cBhvr>
                                        <p:cTn id="20" dur="500"/>
                                        <p:tgtEl>
                                          <p:spTgt spid="4501"/>
                                        </p:tgtEl>
                                      </p:cBhvr>
                                    </p:animEffect>
                                  </p:childTnLst>
                                </p:cTn>
                              </p:par>
                              <p:par>
                                <p:cTn id="21" presetID="10" presetClass="entr" presetSubtype="0" fill="hold" nodeType="withEffect">
                                  <p:stCondLst>
                                    <p:cond delay="0"/>
                                  </p:stCondLst>
                                  <p:childTnLst>
                                    <p:set>
                                      <p:cBhvr>
                                        <p:cTn id="22" dur="1" fill="hold">
                                          <p:stCondLst>
                                            <p:cond delay="0"/>
                                          </p:stCondLst>
                                        </p:cTn>
                                        <p:tgtEl>
                                          <p:spTgt spid="4476"/>
                                        </p:tgtEl>
                                        <p:attrNameLst>
                                          <p:attrName>style.visibility</p:attrName>
                                        </p:attrNameLst>
                                      </p:cBhvr>
                                      <p:to>
                                        <p:strVal val="visible"/>
                                      </p:to>
                                    </p:set>
                                    <p:animEffect transition="in" filter="fade">
                                      <p:cBhvr>
                                        <p:cTn id="23" dur="500"/>
                                        <p:tgtEl>
                                          <p:spTgt spid="4476"/>
                                        </p:tgtEl>
                                      </p:cBhvr>
                                    </p:animEffect>
                                  </p:childTnLst>
                                </p:cTn>
                              </p:par>
                              <p:par>
                                <p:cTn id="24" presetID="10" presetClass="entr" presetSubtype="0" fill="hold" nodeType="withEffect">
                                  <p:stCondLst>
                                    <p:cond delay="0"/>
                                  </p:stCondLst>
                                  <p:childTnLst>
                                    <p:set>
                                      <p:cBhvr>
                                        <p:cTn id="25" dur="1" fill="hold">
                                          <p:stCondLst>
                                            <p:cond delay="0"/>
                                          </p:stCondLst>
                                        </p:cTn>
                                        <p:tgtEl>
                                          <p:spTgt spid="4500"/>
                                        </p:tgtEl>
                                        <p:attrNameLst>
                                          <p:attrName>style.visibility</p:attrName>
                                        </p:attrNameLst>
                                      </p:cBhvr>
                                      <p:to>
                                        <p:strVal val="visible"/>
                                      </p:to>
                                    </p:set>
                                    <p:animEffect transition="in" filter="fade">
                                      <p:cBhvr>
                                        <p:cTn id="26" dur="500"/>
                                        <p:tgtEl>
                                          <p:spTgt spid="4500"/>
                                        </p:tgtEl>
                                      </p:cBhvr>
                                    </p:animEffect>
                                  </p:childTnLst>
                                </p:cTn>
                              </p:par>
                            </p:childTnLst>
                          </p:cTn>
                        </p:par>
                        <p:par>
                          <p:cTn id="27" fill="hold">
                            <p:stCondLst>
                              <p:cond delay="1500"/>
                            </p:stCondLst>
                            <p:childTnLst>
                              <p:par>
                                <p:cTn id="28" presetID="8" presetClass="emph" presetSubtype="0" fill="hold" nodeType="afterEffect">
                                  <p:stCondLst>
                                    <p:cond delay="0"/>
                                  </p:stCondLst>
                                  <p:childTnLst>
                                    <p:animRot by="-21600000">
                                      <p:cBhvr>
                                        <p:cTn id="29" dur="2000" fill="hold"/>
                                        <p:tgtEl>
                                          <p:spTgt spid="4475"/>
                                        </p:tgtEl>
                                        <p:attrNameLst>
                                          <p:attrName>r</p:attrName>
                                        </p:attrNameLst>
                                      </p:cBhvr>
                                    </p:animRot>
                                  </p:childTnLst>
                                </p:cTn>
                              </p:par>
                              <p:par>
                                <p:cTn id="30" presetID="8" presetClass="emph" presetSubtype="0" fill="hold" nodeType="withEffect">
                                  <p:stCondLst>
                                    <p:cond delay="0"/>
                                  </p:stCondLst>
                                  <p:childTnLst>
                                    <p:animRot by="-21600000">
                                      <p:cBhvr>
                                        <p:cTn id="31" dur="2000" fill="hold"/>
                                        <p:tgtEl>
                                          <p:spTgt spid="4472"/>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4476"/>
                                        </p:tgtEl>
                                        <p:attrNameLst>
                                          <p:attrName>r</p:attrName>
                                        </p:attrNameLst>
                                      </p:cBhvr>
                                    </p:animRot>
                                  </p:childTnLst>
                                </p:cTn>
                              </p:par>
                            </p:childTnLst>
                          </p:cTn>
                        </p:par>
                        <p:par>
                          <p:cTn id="34" fill="hold">
                            <p:stCondLst>
                              <p:cond delay="3500"/>
                            </p:stCondLst>
                            <p:childTnLst>
                              <p:par>
                                <p:cTn id="35" presetID="23" presetClass="entr" presetSubtype="16" fill="hold" nodeType="afterEffect">
                                  <p:stCondLst>
                                    <p:cond delay="0"/>
                                  </p:stCondLst>
                                  <p:childTnLst>
                                    <p:set>
                                      <p:cBhvr>
                                        <p:cTn id="36" dur="1" fill="hold">
                                          <p:stCondLst>
                                            <p:cond delay="0"/>
                                          </p:stCondLst>
                                        </p:cTn>
                                        <p:tgtEl>
                                          <p:spTgt spid="4490"/>
                                        </p:tgtEl>
                                        <p:attrNameLst>
                                          <p:attrName>style.visibility</p:attrName>
                                        </p:attrNameLst>
                                      </p:cBhvr>
                                      <p:to>
                                        <p:strVal val="visible"/>
                                      </p:to>
                                    </p:set>
                                    <p:anim calcmode="lin" valueType="num">
                                      <p:cBhvr additive="base">
                                        <p:cTn id="37" dur="500"/>
                                        <p:tgtEl>
                                          <p:spTgt spid="4490"/>
                                        </p:tgtEl>
                                        <p:attrNameLst>
                                          <p:attrName>ppt_w</p:attrName>
                                        </p:attrNameLst>
                                      </p:cBhvr>
                                      <p:tavLst>
                                        <p:tav tm="0">
                                          <p:val>
                                            <p:strVal val="0"/>
                                          </p:val>
                                        </p:tav>
                                        <p:tav tm="100000">
                                          <p:val>
                                            <p:strVal val="#ppt_w"/>
                                          </p:val>
                                        </p:tav>
                                      </p:tavLst>
                                    </p:anim>
                                    <p:anim calcmode="lin" valueType="num">
                                      <p:cBhvr additive="base">
                                        <p:cTn id="38" dur="500"/>
                                        <p:tgtEl>
                                          <p:spTgt spid="4490"/>
                                        </p:tgtEl>
                                        <p:attrNameLst>
                                          <p:attrName>ppt_h</p:attrName>
                                        </p:attrNameLst>
                                      </p:cBhvr>
                                      <p:tavLst>
                                        <p:tav tm="0">
                                          <p:val>
                                            <p:strVal val="0"/>
                                          </p:val>
                                        </p:tav>
                                        <p:tav tm="100000">
                                          <p:val>
                                            <p:strVal val="#ppt_h"/>
                                          </p:val>
                                        </p:tav>
                                      </p:tavLst>
                                    </p:anim>
                                  </p:childTnLst>
                                </p:cTn>
                              </p:par>
                              <p:par>
                                <p:cTn id="39" presetID="23" presetClass="entr" presetSubtype="16" fill="hold" nodeType="withEffect">
                                  <p:stCondLst>
                                    <p:cond delay="0"/>
                                  </p:stCondLst>
                                  <p:childTnLst>
                                    <p:set>
                                      <p:cBhvr>
                                        <p:cTn id="40" dur="1" fill="hold">
                                          <p:stCondLst>
                                            <p:cond delay="0"/>
                                          </p:stCondLst>
                                        </p:cTn>
                                        <p:tgtEl>
                                          <p:spTgt spid="4491"/>
                                        </p:tgtEl>
                                        <p:attrNameLst>
                                          <p:attrName>style.visibility</p:attrName>
                                        </p:attrNameLst>
                                      </p:cBhvr>
                                      <p:to>
                                        <p:strVal val="visible"/>
                                      </p:to>
                                    </p:set>
                                    <p:anim calcmode="lin" valueType="num">
                                      <p:cBhvr additive="base">
                                        <p:cTn id="41" dur="500"/>
                                        <p:tgtEl>
                                          <p:spTgt spid="4491"/>
                                        </p:tgtEl>
                                        <p:attrNameLst>
                                          <p:attrName>ppt_w</p:attrName>
                                        </p:attrNameLst>
                                      </p:cBhvr>
                                      <p:tavLst>
                                        <p:tav tm="0">
                                          <p:val>
                                            <p:strVal val="0"/>
                                          </p:val>
                                        </p:tav>
                                        <p:tav tm="100000">
                                          <p:val>
                                            <p:strVal val="#ppt_w"/>
                                          </p:val>
                                        </p:tav>
                                      </p:tavLst>
                                    </p:anim>
                                    <p:anim calcmode="lin" valueType="num">
                                      <p:cBhvr additive="base">
                                        <p:cTn id="42" dur="500"/>
                                        <p:tgtEl>
                                          <p:spTgt spid="4491"/>
                                        </p:tgtEl>
                                        <p:attrNameLst>
                                          <p:attrName>ppt_h</p:attrName>
                                        </p:attrNameLst>
                                      </p:cBhvr>
                                      <p:tavLst>
                                        <p:tav tm="0">
                                          <p:val>
                                            <p:strVal val="0"/>
                                          </p:val>
                                        </p:tav>
                                        <p:tav tm="100000">
                                          <p:val>
                                            <p:strVal val="#ppt_h"/>
                                          </p:val>
                                        </p:tav>
                                      </p:tavLst>
                                    </p:anim>
                                  </p:childTnLst>
                                </p:cTn>
                              </p:par>
                            </p:childTnLst>
                          </p:cTn>
                        </p:par>
                        <p:par>
                          <p:cTn id="43" fill="hold">
                            <p:stCondLst>
                              <p:cond delay="4000"/>
                            </p:stCondLst>
                            <p:childTnLst>
                              <p:par>
                                <p:cTn id="44" presetID="10" presetClass="entr" presetSubtype="0" fill="hold" nodeType="afterEffect">
                                  <p:stCondLst>
                                    <p:cond delay="0"/>
                                  </p:stCondLst>
                                  <p:childTnLst>
                                    <p:set>
                                      <p:cBhvr>
                                        <p:cTn id="45" dur="1" fill="hold">
                                          <p:stCondLst>
                                            <p:cond delay="0"/>
                                          </p:stCondLst>
                                        </p:cTn>
                                        <p:tgtEl>
                                          <p:spTgt spid="4496"/>
                                        </p:tgtEl>
                                        <p:attrNameLst>
                                          <p:attrName>style.visibility</p:attrName>
                                        </p:attrNameLst>
                                      </p:cBhvr>
                                      <p:to>
                                        <p:strVal val="visible"/>
                                      </p:to>
                                    </p:set>
                                    <p:animEffect transition="in" filter="fade">
                                      <p:cBhvr>
                                        <p:cTn id="46" dur="500"/>
                                        <p:tgtEl>
                                          <p:spTgt spid="4496"/>
                                        </p:tgtEl>
                                      </p:cBhvr>
                                    </p:animEffect>
                                  </p:childTnLst>
                                </p:cTn>
                              </p:par>
                              <p:par>
                                <p:cTn id="47" presetID="10" presetClass="entr" presetSubtype="0" fill="hold" nodeType="withEffect">
                                  <p:stCondLst>
                                    <p:cond delay="0"/>
                                  </p:stCondLst>
                                  <p:childTnLst>
                                    <p:set>
                                      <p:cBhvr>
                                        <p:cTn id="48" dur="1" fill="hold">
                                          <p:stCondLst>
                                            <p:cond delay="0"/>
                                          </p:stCondLst>
                                        </p:cTn>
                                        <p:tgtEl>
                                          <p:spTgt spid="4480"/>
                                        </p:tgtEl>
                                        <p:attrNameLst>
                                          <p:attrName>style.visibility</p:attrName>
                                        </p:attrNameLst>
                                      </p:cBhvr>
                                      <p:to>
                                        <p:strVal val="visible"/>
                                      </p:to>
                                    </p:set>
                                    <p:animEffect transition="in" filter="fade">
                                      <p:cBhvr>
                                        <p:cTn id="49" dur="500"/>
                                        <p:tgtEl>
                                          <p:spTgt spid="4480"/>
                                        </p:tgtEl>
                                      </p:cBhvr>
                                    </p:animEffect>
                                  </p:childTnLst>
                                </p:cTn>
                              </p:par>
                              <p:par>
                                <p:cTn id="50" presetID="10" presetClass="entr" presetSubtype="0" fill="hold" nodeType="withEffect">
                                  <p:stCondLst>
                                    <p:cond delay="0"/>
                                  </p:stCondLst>
                                  <p:childTnLst>
                                    <p:set>
                                      <p:cBhvr>
                                        <p:cTn id="51" dur="1" fill="hold">
                                          <p:stCondLst>
                                            <p:cond delay="0"/>
                                          </p:stCondLst>
                                        </p:cTn>
                                        <p:tgtEl>
                                          <p:spTgt spid="4481"/>
                                        </p:tgtEl>
                                        <p:attrNameLst>
                                          <p:attrName>style.visibility</p:attrName>
                                        </p:attrNameLst>
                                      </p:cBhvr>
                                      <p:to>
                                        <p:strVal val="visible"/>
                                      </p:to>
                                    </p:set>
                                    <p:animEffect transition="in" filter="fade">
                                      <p:cBhvr>
                                        <p:cTn id="52" dur="500"/>
                                        <p:tgtEl>
                                          <p:spTgt spid="4481"/>
                                        </p:tgtEl>
                                      </p:cBhvr>
                                    </p:animEffect>
                                  </p:childTnLst>
                                </p:cTn>
                              </p:par>
                            </p:childTnLst>
                          </p:cTn>
                        </p:par>
                        <p:par>
                          <p:cTn id="53" fill="hold">
                            <p:stCondLst>
                              <p:cond delay="4500"/>
                            </p:stCondLst>
                            <p:childTnLst>
                              <p:par>
                                <p:cTn id="54" presetID="23" presetClass="entr" presetSubtype="16" fill="hold" nodeType="afterEffect">
                                  <p:stCondLst>
                                    <p:cond delay="0"/>
                                  </p:stCondLst>
                                  <p:childTnLst>
                                    <p:set>
                                      <p:cBhvr>
                                        <p:cTn id="55" dur="1" fill="hold">
                                          <p:stCondLst>
                                            <p:cond delay="0"/>
                                          </p:stCondLst>
                                        </p:cTn>
                                        <p:tgtEl>
                                          <p:spTgt spid="4488"/>
                                        </p:tgtEl>
                                        <p:attrNameLst>
                                          <p:attrName>style.visibility</p:attrName>
                                        </p:attrNameLst>
                                      </p:cBhvr>
                                      <p:to>
                                        <p:strVal val="visible"/>
                                      </p:to>
                                    </p:set>
                                    <p:anim calcmode="lin" valueType="num">
                                      <p:cBhvr additive="base">
                                        <p:cTn id="56" dur="500"/>
                                        <p:tgtEl>
                                          <p:spTgt spid="4488"/>
                                        </p:tgtEl>
                                        <p:attrNameLst>
                                          <p:attrName>ppt_w</p:attrName>
                                        </p:attrNameLst>
                                      </p:cBhvr>
                                      <p:tavLst>
                                        <p:tav tm="0">
                                          <p:val>
                                            <p:strVal val="0"/>
                                          </p:val>
                                        </p:tav>
                                        <p:tav tm="100000">
                                          <p:val>
                                            <p:strVal val="#ppt_w"/>
                                          </p:val>
                                        </p:tav>
                                      </p:tavLst>
                                    </p:anim>
                                    <p:anim calcmode="lin" valueType="num">
                                      <p:cBhvr additive="base">
                                        <p:cTn id="57" dur="500"/>
                                        <p:tgtEl>
                                          <p:spTgt spid="4488"/>
                                        </p:tgtEl>
                                        <p:attrNameLst>
                                          <p:attrName>ppt_h</p:attrName>
                                        </p:attrNameLst>
                                      </p:cBhvr>
                                      <p:tavLst>
                                        <p:tav tm="0">
                                          <p:val>
                                            <p:strVal val="0"/>
                                          </p:val>
                                        </p:tav>
                                        <p:tav tm="100000">
                                          <p:val>
                                            <p:strVal val="#ppt_h"/>
                                          </p:val>
                                        </p:tav>
                                      </p:tavLst>
                                    </p:anim>
                                  </p:childTnLst>
                                </p:cTn>
                              </p:par>
                              <p:par>
                                <p:cTn id="58" presetID="23" presetClass="entr" presetSubtype="16" fill="hold" nodeType="withEffect">
                                  <p:stCondLst>
                                    <p:cond delay="0"/>
                                  </p:stCondLst>
                                  <p:childTnLst>
                                    <p:set>
                                      <p:cBhvr>
                                        <p:cTn id="59" dur="1" fill="hold">
                                          <p:stCondLst>
                                            <p:cond delay="0"/>
                                          </p:stCondLst>
                                        </p:cTn>
                                        <p:tgtEl>
                                          <p:spTgt spid="4489"/>
                                        </p:tgtEl>
                                        <p:attrNameLst>
                                          <p:attrName>style.visibility</p:attrName>
                                        </p:attrNameLst>
                                      </p:cBhvr>
                                      <p:to>
                                        <p:strVal val="visible"/>
                                      </p:to>
                                    </p:set>
                                    <p:anim calcmode="lin" valueType="num">
                                      <p:cBhvr additive="base">
                                        <p:cTn id="60" dur="500"/>
                                        <p:tgtEl>
                                          <p:spTgt spid="4489"/>
                                        </p:tgtEl>
                                        <p:attrNameLst>
                                          <p:attrName>ppt_w</p:attrName>
                                        </p:attrNameLst>
                                      </p:cBhvr>
                                      <p:tavLst>
                                        <p:tav tm="0">
                                          <p:val>
                                            <p:strVal val="0"/>
                                          </p:val>
                                        </p:tav>
                                        <p:tav tm="100000">
                                          <p:val>
                                            <p:strVal val="#ppt_w"/>
                                          </p:val>
                                        </p:tav>
                                      </p:tavLst>
                                    </p:anim>
                                    <p:anim calcmode="lin" valueType="num">
                                      <p:cBhvr additive="base">
                                        <p:cTn id="61" dur="500"/>
                                        <p:tgtEl>
                                          <p:spTgt spid="4489"/>
                                        </p:tgtEl>
                                        <p:attrNameLst>
                                          <p:attrName>ppt_h</p:attrName>
                                        </p:attrNameLst>
                                      </p:cBhvr>
                                      <p:tavLst>
                                        <p:tav tm="0">
                                          <p:val>
                                            <p:strVal val="0"/>
                                          </p:val>
                                        </p:tav>
                                        <p:tav tm="100000">
                                          <p:val>
                                            <p:strVal val="#ppt_h"/>
                                          </p:val>
                                        </p:tav>
                                      </p:tavLst>
                                    </p:anim>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4497"/>
                                        </p:tgtEl>
                                        <p:attrNameLst>
                                          <p:attrName>style.visibility</p:attrName>
                                        </p:attrNameLst>
                                      </p:cBhvr>
                                      <p:to>
                                        <p:strVal val="visible"/>
                                      </p:to>
                                    </p:set>
                                    <p:animEffect transition="in" filter="fade">
                                      <p:cBhvr>
                                        <p:cTn id="65" dur="500"/>
                                        <p:tgtEl>
                                          <p:spTgt spid="4497"/>
                                        </p:tgtEl>
                                      </p:cBhvr>
                                    </p:animEffect>
                                  </p:childTnLst>
                                </p:cTn>
                              </p:par>
                              <p:par>
                                <p:cTn id="66" presetID="10" presetClass="entr" presetSubtype="0" fill="hold" nodeType="withEffect">
                                  <p:stCondLst>
                                    <p:cond delay="0"/>
                                  </p:stCondLst>
                                  <p:childTnLst>
                                    <p:set>
                                      <p:cBhvr>
                                        <p:cTn id="67" dur="1" fill="hold">
                                          <p:stCondLst>
                                            <p:cond delay="0"/>
                                          </p:stCondLst>
                                        </p:cTn>
                                        <p:tgtEl>
                                          <p:spTgt spid="4484"/>
                                        </p:tgtEl>
                                        <p:attrNameLst>
                                          <p:attrName>style.visibility</p:attrName>
                                        </p:attrNameLst>
                                      </p:cBhvr>
                                      <p:to>
                                        <p:strVal val="visible"/>
                                      </p:to>
                                    </p:set>
                                    <p:animEffect transition="in" filter="fade">
                                      <p:cBhvr>
                                        <p:cTn id="68" dur="500"/>
                                        <p:tgtEl>
                                          <p:spTgt spid="4484"/>
                                        </p:tgtEl>
                                      </p:cBhvr>
                                    </p:animEffect>
                                  </p:childTnLst>
                                </p:cTn>
                              </p:par>
                              <p:par>
                                <p:cTn id="69" presetID="10" presetClass="entr" presetSubtype="0" fill="hold" nodeType="withEffect">
                                  <p:stCondLst>
                                    <p:cond delay="0"/>
                                  </p:stCondLst>
                                  <p:childTnLst>
                                    <p:set>
                                      <p:cBhvr>
                                        <p:cTn id="70" dur="1" fill="hold">
                                          <p:stCondLst>
                                            <p:cond delay="0"/>
                                          </p:stCondLst>
                                        </p:cTn>
                                        <p:tgtEl>
                                          <p:spTgt spid="4485"/>
                                        </p:tgtEl>
                                        <p:attrNameLst>
                                          <p:attrName>style.visibility</p:attrName>
                                        </p:attrNameLst>
                                      </p:cBhvr>
                                      <p:to>
                                        <p:strVal val="visible"/>
                                      </p:to>
                                    </p:set>
                                    <p:animEffect transition="in" filter="fade">
                                      <p:cBhvr>
                                        <p:cTn id="71" dur="500"/>
                                        <p:tgtEl>
                                          <p:spTgt spid="4485"/>
                                        </p:tgtEl>
                                      </p:cBhvr>
                                    </p:animEffect>
                                  </p:childTnLst>
                                </p:cTn>
                              </p:par>
                            </p:childTnLst>
                          </p:cTn>
                        </p:par>
                        <p:par>
                          <p:cTn id="72" fill="hold">
                            <p:stCondLst>
                              <p:cond delay="5500"/>
                            </p:stCondLst>
                            <p:childTnLst>
                              <p:par>
                                <p:cTn id="73" presetID="23" presetClass="entr" presetSubtype="16" fill="hold" nodeType="afterEffect">
                                  <p:stCondLst>
                                    <p:cond delay="0"/>
                                  </p:stCondLst>
                                  <p:childTnLst>
                                    <p:set>
                                      <p:cBhvr>
                                        <p:cTn id="74" dur="1" fill="hold">
                                          <p:stCondLst>
                                            <p:cond delay="0"/>
                                          </p:stCondLst>
                                        </p:cTn>
                                        <p:tgtEl>
                                          <p:spTgt spid="4492"/>
                                        </p:tgtEl>
                                        <p:attrNameLst>
                                          <p:attrName>style.visibility</p:attrName>
                                        </p:attrNameLst>
                                      </p:cBhvr>
                                      <p:to>
                                        <p:strVal val="visible"/>
                                      </p:to>
                                    </p:set>
                                    <p:anim calcmode="lin" valueType="num">
                                      <p:cBhvr additive="base">
                                        <p:cTn id="75" dur="500"/>
                                        <p:tgtEl>
                                          <p:spTgt spid="4492"/>
                                        </p:tgtEl>
                                        <p:attrNameLst>
                                          <p:attrName>ppt_w</p:attrName>
                                        </p:attrNameLst>
                                      </p:cBhvr>
                                      <p:tavLst>
                                        <p:tav tm="0">
                                          <p:val>
                                            <p:strVal val="0"/>
                                          </p:val>
                                        </p:tav>
                                        <p:tav tm="100000">
                                          <p:val>
                                            <p:strVal val="#ppt_w"/>
                                          </p:val>
                                        </p:tav>
                                      </p:tavLst>
                                    </p:anim>
                                    <p:anim calcmode="lin" valueType="num">
                                      <p:cBhvr additive="base">
                                        <p:cTn id="76" dur="500"/>
                                        <p:tgtEl>
                                          <p:spTgt spid="4492"/>
                                        </p:tgtEl>
                                        <p:attrNameLst>
                                          <p:attrName>ppt_h</p:attrName>
                                        </p:attrNameLst>
                                      </p:cBhvr>
                                      <p:tavLst>
                                        <p:tav tm="0">
                                          <p:val>
                                            <p:str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4493"/>
                                        </p:tgtEl>
                                        <p:attrNameLst>
                                          <p:attrName>style.visibility</p:attrName>
                                        </p:attrNameLst>
                                      </p:cBhvr>
                                      <p:to>
                                        <p:strVal val="visible"/>
                                      </p:to>
                                    </p:set>
                                    <p:anim calcmode="lin" valueType="num">
                                      <p:cBhvr additive="base">
                                        <p:cTn id="79" dur="500"/>
                                        <p:tgtEl>
                                          <p:spTgt spid="4493"/>
                                        </p:tgtEl>
                                        <p:attrNameLst>
                                          <p:attrName>ppt_w</p:attrName>
                                        </p:attrNameLst>
                                      </p:cBhvr>
                                      <p:tavLst>
                                        <p:tav tm="0">
                                          <p:val>
                                            <p:strVal val="0"/>
                                          </p:val>
                                        </p:tav>
                                        <p:tav tm="100000">
                                          <p:val>
                                            <p:strVal val="#ppt_w"/>
                                          </p:val>
                                        </p:tav>
                                      </p:tavLst>
                                    </p:anim>
                                    <p:anim calcmode="lin" valueType="num">
                                      <p:cBhvr additive="base">
                                        <p:cTn id="80" dur="500"/>
                                        <p:tgtEl>
                                          <p:spTgt spid="4493"/>
                                        </p:tgtEl>
                                        <p:attrNameLst>
                                          <p:attrName>ppt_h</p:attrName>
                                        </p:attrNameLst>
                                      </p:cBhvr>
                                      <p:tavLst>
                                        <p:tav tm="0">
                                          <p:val>
                                            <p:strVal val="0"/>
                                          </p:val>
                                        </p:tav>
                                        <p:tav tm="100000">
                                          <p:val>
                                            <p:strVal val="#ppt_h"/>
                                          </p:val>
                                        </p:tav>
                                      </p:tavLst>
                                    </p:anim>
                                  </p:childTnLst>
                                </p:cTn>
                              </p:par>
                            </p:childTnLst>
                          </p:cTn>
                        </p:par>
                        <p:par>
                          <p:cTn id="81" fill="hold">
                            <p:stCondLst>
                              <p:cond delay="6000"/>
                            </p:stCondLst>
                            <p:childTnLst>
                              <p:par>
                                <p:cTn id="82" presetID="10" presetClass="entr" presetSubtype="0" fill="hold" nodeType="afterEffect">
                                  <p:stCondLst>
                                    <p:cond delay="0"/>
                                  </p:stCondLst>
                                  <p:childTnLst>
                                    <p:set>
                                      <p:cBhvr>
                                        <p:cTn id="83" dur="1" fill="hold">
                                          <p:stCondLst>
                                            <p:cond delay="0"/>
                                          </p:stCondLst>
                                        </p:cTn>
                                        <p:tgtEl>
                                          <p:spTgt spid="4498"/>
                                        </p:tgtEl>
                                        <p:attrNameLst>
                                          <p:attrName>style.visibility</p:attrName>
                                        </p:attrNameLst>
                                      </p:cBhvr>
                                      <p:to>
                                        <p:strVal val="visible"/>
                                      </p:to>
                                    </p:set>
                                    <p:animEffect transition="in" filter="fade">
                                      <p:cBhvr>
                                        <p:cTn id="84" dur="500"/>
                                        <p:tgtEl>
                                          <p:spTgt spid="4498"/>
                                        </p:tgtEl>
                                      </p:cBhvr>
                                    </p:animEffect>
                                  </p:childTnLst>
                                </p:cTn>
                              </p:par>
                              <p:par>
                                <p:cTn id="85" presetID="10" presetClass="entr" presetSubtype="0" fill="hold" nodeType="withEffect">
                                  <p:stCondLst>
                                    <p:cond delay="0"/>
                                  </p:stCondLst>
                                  <p:childTnLst>
                                    <p:set>
                                      <p:cBhvr>
                                        <p:cTn id="86" dur="1" fill="hold">
                                          <p:stCondLst>
                                            <p:cond delay="0"/>
                                          </p:stCondLst>
                                        </p:cTn>
                                        <p:tgtEl>
                                          <p:spTgt spid="4486"/>
                                        </p:tgtEl>
                                        <p:attrNameLst>
                                          <p:attrName>style.visibility</p:attrName>
                                        </p:attrNameLst>
                                      </p:cBhvr>
                                      <p:to>
                                        <p:strVal val="visible"/>
                                      </p:to>
                                    </p:set>
                                    <p:animEffect transition="in" filter="fade">
                                      <p:cBhvr>
                                        <p:cTn id="87" dur="500"/>
                                        <p:tgtEl>
                                          <p:spTgt spid="4486"/>
                                        </p:tgtEl>
                                      </p:cBhvr>
                                    </p:animEffect>
                                  </p:childTnLst>
                                </p:cTn>
                              </p:par>
                              <p:par>
                                <p:cTn id="88" presetID="10" presetClass="entr" presetSubtype="0" fill="hold" nodeType="withEffect">
                                  <p:stCondLst>
                                    <p:cond delay="0"/>
                                  </p:stCondLst>
                                  <p:childTnLst>
                                    <p:set>
                                      <p:cBhvr>
                                        <p:cTn id="89" dur="1" fill="hold">
                                          <p:stCondLst>
                                            <p:cond delay="0"/>
                                          </p:stCondLst>
                                        </p:cTn>
                                        <p:tgtEl>
                                          <p:spTgt spid="4487"/>
                                        </p:tgtEl>
                                        <p:attrNameLst>
                                          <p:attrName>style.visibility</p:attrName>
                                        </p:attrNameLst>
                                      </p:cBhvr>
                                      <p:to>
                                        <p:strVal val="visible"/>
                                      </p:to>
                                    </p:set>
                                    <p:animEffect transition="in" filter="fade">
                                      <p:cBhvr>
                                        <p:cTn id="90" dur="500"/>
                                        <p:tgtEl>
                                          <p:spTgt spid="4487"/>
                                        </p:tgtEl>
                                      </p:cBhvr>
                                    </p:animEffect>
                                  </p:childTnLst>
                                </p:cTn>
                              </p:par>
                            </p:childTnLst>
                          </p:cTn>
                        </p:par>
                        <p:par>
                          <p:cTn id="91" fill="hold">
                            <p:stCondLst>
                              <p:cond delay="6500"/>
                            </p:stCondLst>
                            <p:childTnLst>
                              <p:par>
                                <p:cTn id="92" presetID="23" presetClass="entr" presetSubtype="16" fill="hold" nodeType="afterEffect">
                                  <p:stCondLst>
                                    <p:cond delay="0"/>
                                  </p:stCondLst>
                                  <p:childTnLst>
                                    <p:set>
                                      <p:cBhvr>
                                        <p:cTn id="93" dur="1" fill="hold">
                                          <p:stCondLst>
                                            <p:cond delay="0"/>
                                          </p:stCondLst>
                                        </p:cTn>
                                        <p:tgtEl>
                                          <p:spTgt spid="4494"/>
                                        </p:tgtEl>
                                        <p:attrNameLst>
                                          <p:attrName>style.visibility</p:attrName>
                                        </p:attrNameLst>
                                      </p:cBhvr>
                                      <p:to>
                                        <p:strVal val="visible"/>
                                      </p:to>
                                    </p:set>
                                    <p:anim calcmode="lin" valueType="num">
                                      <p:cBhvr additive="base">
                                        <p:cTn id="94" dur="500"/>
                                        <p:tgtEl>
                                          <p:spTgt spid="4494"/>
                                        </p:tgtEl>
                                        <p:attrNameLst>
                                          <p:attrName>ppt_w</p:attrName>
                                        </p:attrNameLst>
                                      </p:cBhvr>
                                      <p:tavLst>
                                        <p:tav tm="0">
                                          <p:val>
                                            <p:strVal val="0"/>
                                          </p:val>
                                        </p:tav>
                                        <p:tav tm="100000">
                                          <p:val>
                                            <p:strVal val="#ppt_w"/>
                                          </p:val>
                                        </p:tav>
                                      </p:tavLst>
                                    </p:anim>
                                    <p:anim calcmode="lin" valueType="num">
                                      <p:cBhvr additive="base">
                                        <p:cTn id="95" dur="500"/>
                                        <p:tgtEl>
                                          <p:spTgt spid="4494"/>
                                        </p:tgtEl>
                                        <p:attrNameLst>
                                          <p:attrName>ppt_h</p:attrName>
                                        </p:attrNameLst>
                                      </p:cBhvr>
                                      <p:tavLst>
                                        <p:tav tm="0">
                                          <p:val>
                                            <p:strVal val="0"/>
                                          </p:val>
                                        </p:tav>
                                        <p:tav tm="100000">
                                          <p:val>
                                            <p:strVal val="#ppt_h"/>
                                          </p:val>
                                        </p:tav>
                                      </p:tavLst>
                                    </p:anim>
                                  </p:childTnLst>
                                </p:cTn>
                              </p:par>
                              <p:par>
                                <p:cTn id="96" presetID="23" presetClass="entr" presetSubtype="16" fill="hold" nodeType="withEffect">
                                  <p:stCondLst>
                                    <p:cond delay="0"/>
                                  </p:stCondLst>
                                  <p:childTnLst>
                                    <p:set>
                                      <p:cBhvr>
                                        <p:cTn id="97" dur="1" fill="hold">
                                          <p:stCondLst>
                                            <p:cond delay="0"/>
                                          </p:stCondLst>
                                        </p:cTn>
                                        <p:tgtEl>
                                          <p:spTgt spid="4495"/>
                                        </p:tgtEl>
                                        <p:attrNameLst>
                                          <p:attrName>style.visibility</p:attrName>
                                        </p:attrNameLst>
                                      </p:cBhvr>
                                      <p:to>
                                        <p:strVal val="visible"/>
                                      </p:to>
                                    </p:set>
                                    <p:anim calcmode="lin" valueType="num">
                                      <p:cBhvr additive="base">
                                        <p:cTn id="98" dur="500"/>
                                        <p:tgtEl>
                                          <p:spTgt spid="4495"/>
                                        </p:tgtEl>
                                        <p:attrNameLst>
                                          <p:attrName>ppt_w</p:attrName>
                                        </p:attrNameLst>
                                      </p:cBhvr>
                                      <p:tavLst>
                                        <p:tav tm="0">
                                          <p:val>
                                            <p:strVal val="0"/>
                                          </p:val>
                                        </p:tav>
                                        <p:tav tm="100000">
                                          <p:val>
                                            <p:strVal val="#ppt_w"/>
                                          </p:val>
                                        </p:tav>
                                      </p:tavLst>
                                    </p:anim>
                                    <p:anim calcmode="lin" valueType="num">
                                      <p:cBhvr additive="base">
                                        <p:cTn id="99" dur="500"/>
                                        <p:tgtEl>
                                          <p:spTgt spid="4495"/>
                                        </p:tgtEl>
                                        <p:attrNameLst>
                                          <p:attrName>ppt_h</p:attrName>
                                        </p:attrNameLst>
                                      </p:cBhvr>
                                      <p:tavLst>
                                        <p:tav tm="0">
                                          <p:val>
                                            <p:strVal val="0"/>
                                          </p:val>
                                        </p:tav>
                                        <p:tav tm="100000">
                                          <p:val>
                                            <p:strVal val="#ppt_h"/>
                                          </p:val>
                                        </p:tav>
                                      </p:tavLst>
                                    </p:anim>
                                  </p:childTnLst>
                                </p:cTn>
                              </p:par>
                            </p:childTnLst>
                          </p:cTn>
                        </p:par>
                        <p:par>
                          <p:cTn id="100" fill="hold">
                            <p:stCondLst>
                              <p:cond delay="7000"/>
                            </p:stCondLst>
                            <p:childTnLst>
                              <p:par>
                                <p:cTn id="101" presetID="10" presetClass="entr" presetSubtype="0" fill="hold" nodeType="afterEffect">
                                  <p:stCondLst>
                                    <p:cond delay="0"/>
                                  </p:stCondLst>
                                  <p:childTnLst>
                                    <p:set>
                                      <p:cBhvr>
                                        <p:cTn id="102" dur="1" fill="hold">
                                          <p:stCondLst>
                                            <p:cond delay="0"/>
                                          </p:stCondLst>
                                        </p:cTn>
                                        <p:tgtEl>
                                          <p:spTgt spid="4499"/>
                                        </p:tgtEl>
                                        <p:attrNameLst>
                                          <p:attrName>style.visibility</p:attrName>
                                        </p:attrNameLst>
                                      </p:cBhvr>
                                      <p:to>
                                        <p:strVal val="visible"/>
                                      </p:to>
                                    </p:set>
                                    <p:animEffect transition="in" filter="fade">
                                      <p:cBhvr>
                                        <p:cTn id="103" dur="500"/>
                                        <p:tgtEl>
                                          <p:spTgt spid="4499"/>
                                        </p:tgtEl>
                                      </p:cBhvr>
                                    </p:animEffect>
                                  </p:childTnLst>
                                </p:cTn>
                              </p:par>
                              <p:par>
                                <p:cTn id="104" presetID="10" presetClass="entr" presetSubtype="0" fill="hold" nodeType="withEffect">
                                  <p:stCondLst>
                                    <p:cond delay="0"/>
                                  </p:stCondLst>
                                  <p:childTnLst>
                                    <p:set>
                                      <p:cBhvr>
                                        <p:cTn id="105" dur="1" fill="hold">
                                          <p:stCondLst>
                                            <p:cond delay="0"/>
                                          </p:stCondLst>
                                        </p:cTn>
                                        <p:tgtEl>
                                          <p:spTgt spid="4482"/>
                                        </p:tgtEl>
                                        <p:attrNameLst>
                                          <p:attrName>style.visibility</p:attrName>
                                        </p:attrNameLst>
                                      </p:cBhvr>
                                      <p:to>
                                        <p:strVal val="visible"/>
                                      </p:to>
                                    </p:set>
                                    <p:animEffect transition="in" filter="fade">
                                      <p:cBhvr>
                                        <p:cTn id="106" dur="500"/>
                                        <p:tgtEl>
                                          <p:spTgt spid="4482"/>
                                        </p:tgtEl>
                                      </p:cBhvr>
                                    </p:animEffect>
                                  </p:childTnLst>
                                </p:cTn>
                              </p:par>
                              <p:par>
                                <p:cTn id="107" presetID="10" presetClass="entr" presetSubtype="0" fill="hold" nodeType="withEffect">
                                  <p:stCondLst>
                                    <p:cond delay="0"/>
                                  </p:stCondLst>
                                  <p:childTnLst>
                                    <p:set>
                                      <p:cBhvr>
                                        <p:cTn id="108" dur="1" fill="hold">
                                          <p:stCondLst>
                                            <p:cond delay="0"/>
                                          </p:stCondLst>
                                        </p:cTn>
                                        <p:tgtEl>
                                          <p:spTgt spid="4483"/>
                                        </p:tgtEl>
                                        <p:attrNameLst>
                                          <p:attrName>style.visibility</p:attrName>
                                        </p:attrNameLst>
                                      </p:cBhvr>
                                      <p:to>
                                        <p:strVal val="visible"/>
                                      </p:to>
                                    </p:set>
                                    <p:animEffect transition="in" filter="fade">
                                      <p:cBhvr>
                                        <p:cTn id="109" dur="500"/>
                                        <p:tgtEl>
                                          <p:spTgt spid="44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507"/>
        <p:cNvGrpSpPr/>
        <p:nvPr/>
      </p:nvGrpSpPr>
      <p:grpSpPr>
        <a:xfrm>
          <a:off x="0" y="0"/>
          <a:ext cx="0" cy="0"/>
          <a:chOff x="0" y="0"/>
          <a:chExt cx="0" cy="0"/>
        </a:xfrm>
      </p:grpSpPr>
      <p:sp>
        <p:nvSpPr>
          <p:cNvPr id="4508" name="Google Shape;4508;p68"/>
          <p:cNvSpPr/>
          <p:nvPr/>
        </p:nvSpPr>
        <p:spPr>
          <a:xfrm>
            <a:off x="4464844" y="4167187"/>
            <a:ext cx="486966" cy="486965"/>
          </a:xfrm>
          <a:custGeom>
            <a:avLst/>
            <a:gdLst/>
            <a:ahLst/>
            <a:cxnLst/>
            <a:rect l="l" t="t" r="r" b="b"/>
            <a:pathLst>
              <a:path w="649288" h="649287" extrusionOk="0">
                <a:moveTo>
                  <a:pt x="317501" y="0"/>
                </a:moveTo>
                <a:lnTo>
                  <a:pt x="393701" y="7937"/>
                </a:lnTo>
                <a:lnTo>
                  <a:pt x="412730" y="94070"/>
                </a:lnTo>
                <a:lnTo>
                  <a:pt x="432413" y="101205"/>
                </a:lnTo>
                <a:lnTo>
                  <a:pt x="464868" y="120995"/>
                </a:lnTo>
                <a:lnTo>
                  <a:pt x="546101" y="87313"/>
                </a:lnTo>
                <a:lnTo>
                  <a:pt x="595313" y="147638"/>
                </a:lnTo>
                <a:lnTo>
                  <a:pt x="548746" y="220957"/>
                </a:lnTo>
                <a:lnTo>
                  <a:pt x="557723" y="239746"/>
                </a:lnTo>
                <a:lnTo>
                  <a:pt x="565985" y="279785"/>
                </a:lnTo>
                <a:lnTo>
                  <a:pt x="649288" y="314325"/>
                </a:lnTo>
                <a:lnTo>
                  <a:pt x="642938" y="390525"/>
                </a:lnTo>
                <a:lnTo>
                  <a:pt x="554781" y="409778"/>
                </a:lnTo>
                <a:lnTo>
                  <a:pt x="542320" y="441665"/>
                </a:lnTo>
                <a:lnTo>
                  <a:pt x="525918" y="464554"/>
                </a:lnTo>
                <a:lnTo>
                  <a:pt x="560388" y="547688"/>
                </a:lnTo>
                <a:lnTo>
                  <a:pt x="500063" y="596900"/>
                </a:lnTo>
                <a:lnTo>
                  <a:pt x="424832" y="548101"/>
                </a:lnTo>
                <a:lnTo>
                  <a:pt x="408777" y="556207"/>
                </a:lnTo>
                <a:lnTo>
                  <a:pt x="367585" y="566783"/>
                </a:lnTo>
                <a:lnTo>
                  <a:pt x="333376" y="649287"/>
                </a:lnTo>
                <a:lnTo>
                  <a:pt x="255588" y="641350"/>
                </a:lnTo>
                <a:lnTo>
                  <a:pt x="237123" y="553129"/>
                </a:lnTo>
                <a:lnTo>
                  <a:pt x="205664" y="540895"/>
                </a:lnTo>
                <a:lnTo>
                  <a:pt x="184716" y="525926"/>
                </a:lnTo>
                <a:lnTo>
                  <a:pt x="101601" y="560388"/>
                </a:lnTo>
                <a:lnTo>
                  <a:pt x="52388" y="500063"/>
                </a:lnTo>
                <a:lnTo>
                  <a:pt x="100490" y="425907"/>
                </a:lnTo>
                <a:lnTo>
                  <a:pt x="91334" y="407740"/>
                </a:lnTo>
                <a:lnTo>
                  <a:pt x="80918" y="366926"/>
                </a:lnTo>
                <a:lnTo>
                  <a:pt x="0" y="333375"/>
                </a:lnTo>
                <a:lnTo>
                  <a:pt x="7937" y="255588"/>
                </a:lnTo>
                <a:lnTo>
                  <a:pt x="94980" y="236357"/>
                </a:lnTo>
                <a:lnTo>
                  <a:pt x="108451" y="202540"/>
                </a:lnTo>
                <a:lnTo>
                  <a:pt x="123332" y="182620"/>
                </a:lnTo>
                <a:lnTo>
                  <a:pt x="90488" y="100013"/>
                </a:lnTo>
                <a:lnTo>
                  <a:pt x="149226" y="50800"/>
                </a:lnTo>
                <a:lnTo>
                  <a:pt x="225205" y="99427"/>
                </a:lnTo>
                <a:lnTo>
                  <a:pt x="251847" y="87446"/>
                </a:lnTo>
                <a:lnTo>
                  <a:pt x="281793" y="83658"/>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09" name="Google Shape;4509;p68"/>
          <p:cNvSpPr/>
          <p:nvPr/>
        </p:nvSpPr>
        <p:spPr>
          <a:xfrm>
            <a:off x="3986212" y="3598068"/>
            <a:ext cx="748904" cy="747713"/>
          </a:xfrm>
          <a:custGeom>
            <a:avLst/>
            <a:gdLst/>
            <a:ahLst/>
            <a:cxnLst/>
            <a:rect l="l" t="t" r="r" b="b"/>
            <a:pathLst>
              <a:path w="998538" h="996950" extrusionOk="0">
                <a:moveTo>
                  <a:pt x="414337" y="0"/>
                </a:moveTo>
                <a:lnTo>
                  <a:pt x="479337" y="109032"/>
                </a:lnTo>
                <a:lnTo>
                  <a:pt x="546972" y="110548"/>
                </a:lnTo>
                <a:lnTo>
                  <a:pt x="620653" y="127113"/>
                </a:lnTo>
                <a:lnTo>
                  <a:pt x="711201" y="39688"/>
                </a:lnTo>
                <a:lnTo>
                  <a:pt x="792163" y="87313"/>
                </a:lnTo>
                <a:lnTo>
                  <a:pt x="760994" y="208872"/>
                </a:lnTo>
                <a:lnTo>
                  <a:pt x="805799" y="254804"/>
                </a:lnTo>
                <a:cubicBezTo>
                  <a:pt x="817614" y="269493"/>
                  <a:pt x="828398" y="285067"/>
                  <a:pt x="838031" y="301428"/>
                </a:cubicBezTo>
                <a:lnTo>
                  <a:pt x="847795" y="321218"/>
                </a:lnTo>
                <a:lnTo>
                  <a:pt x="973138" y="322263"/>
                </a:lnTo>
                <a:lnTo>
                  <a:pt x="998538" y="414338"/>
                </a:lnTo>
                <a:lnTo>
                  <a:pt x="890497" y="478747"/>
                </a:lnTo>
                <a:lnTo>
                  <a:pt x="890774" y="527148"/>
                </a:lnTo>
                <a:cubicBezTo>
                  <a:pt x="889384" y="546811"/>
                  <a:pt x="886525" y="566115"/>
                  <a:pt x="882299" y="584940"/>
                </a:cubicBezTo>
                <a:lnTo>
                  <a:pt x="871815" y="619468"/>
                </a:lnTo>
                <a:lnTo>
                  <a:pt x="958851" y="709612"/>
                </a:lnTo>
                <a:lnTo>
                  <a:pt x="911226" y="792162"/>
                </a:lnTo>
                <a:lnTo>
                  <a:pt x="787774" y="760508"/>
                </a:lnTo>
                <a:lnTo>
                  <a:pt x="772513" y="780248"/>
                </a:lnTo>
                <a:cubicBezTo>
                  <a:pt x="745462" y="806425"/>
                  <a:pt x="714580" y="828779"/>
                  <a:pt x="680686" y="846352"/>
                </a:cubicBezTo>
                <a:lnTo>
                  <a:pt x="677312" y="847695"/>
                </a:lnTo>
                <a:lnTo>
                  <a:pt x="676276" y="973138"/>
                </a:lnTo>
                <a:lnTo>
                  <a:pt x="584201" y="996950"/>
                </a:lnTo>
                <a:lnTo>
                  <a:pt x="519821" y="888959"/>
                </a:lnTo>
                <a:lnTo>
                  <a:pt x="470892" y="889254"/>
                </a:lnTo>
                <a:lnTo>
                  <a:pt x="379143" y="870730"/>
                </a:lnTo>
                <a:lnTo>
                  <a:pt x="288925" y="958850"/>
                </a:lnTo>
                <a:lnTo>
                  <a:pt x="206375" y="911225"/>
                </a:lnTo>
                <a:lnTo>
                  <a:pt x="237029" y="786493"/>
                </a:lnTo>
                <a:lnTo>
                  <a:pt x="207771" y="761387"/>
                </a:lnTo>
                <a:cubicBezTo>
                  <a:pt x="185674" y="736979"/>
                  <a:pt x="166586" y="709707"/>
                  <a:pt x="151139" y="680106"/>
                </a:cubicBezTo>
                <a:lnTo>
                  <a:pt x="149800" y="676770"/>
                </a:lnTo>
                <a:lnTo>
                  <a:pt x="23812" y="674687"/>
                </a:lnTo>
                <a:lnTo>
                  <a:pt x="0" y="582612"/>
                </a:lnTo>
                <a:lnTo>
                  <a:pt x="108043" y="519241"/>
                </a:lnTo>
                <a:lnTo>
                  <a:pt x="107765" y="470735"/>
                </a:lnTo>
                <a:lnTo>
                  <a:pt x="126816" y="377577"/>
                </a:lnTo>
                <a:lnTo>
                  <a:pt x="39688" y="287338"/>
                </a:lnTo>
                <a:lnTo>
                  <a:pt x="87313" y="206375"/>
                </a:lnTo>
                <a:lnTo>
                  <a:pt x="210783" y="238034"/>
                </a:lnTo>
                <a:lnTo>
                  <a:pt x="236348" y="208415"/>
                </a:lnTo>
                <a:cubicBezTo>
                  <a:pt x="260844" y="186335"/>
                  <a:pt x="288196" y="167250"/>
                  <a:pt x="317853" y="151801"/>
                </a:cubicBezTo>
                <a:lnTo>
                  <a:pt x="321216" y="150452"/>
                </a:lnTo>
                <a:lnTo>
                  <a:pt x="322262" y="23812"/>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10" name="Google Shape;4510;p68"/>
          <p:cNvSpPr/>
          <p:nvPr/>
        </p:nvSpPr>
        <p:spPr>
          <a:xfrm>
            <a:off x="3182541" y="1883568"/>
            <a:ext cx="1214438" cy="1213247"/>
          </a:xfrm>
          <a:custGeom>
            <a:avLst/>
            <a:gdLst/>
            <a:ahLst/>
            <a:cxnLst/>
            <a:rect l="l" t="t" r="r" b="b"/>
            <a:pathLst>
              <a:path w="1619250" h="1617662" extrusionOk="0">
                <a:moveTo>
                  <a:pt x="847725" y="0"/>
                </a:moveTo>
                <a:lnTo>
                  <a:pt x="949326" y="11113"/>
                </a:lnTo>
                <a:lnTo>
                  <a:pt x="970985" y="154479"/>
                </a:lnTo>
                <a:lnTo>
                  <a:pt x="1020676" y="165666"/>
                </a:lnTo>
                <a:lnTo>
                  <a:pt x="1059385" y="182405"/>
                </a:lnTo>
                <a:lnTo>
                  <a:pt x="1158875" y="77787"/>
                </a:lnTo>
                <a:lnTo>
                  <a:pt x="1249362" y="128587"/>
                </a:lnTo>
                <a:lnTo>
                  <a:pt x="1212628" y="267361"/>
                </a:lnTo>
                <a:lnTo>
                  <a:pt x="1233852" y="281489"/>
                </a:lnTo>
                <a:lnTo>
                  <a:pt x="1276002" y="322146"/>
                </a:lnTo>
                <a:lnTo>
                  <a:pt x="1409700" y="263525"/>
                </a:lnTo>
                <a:lnTo>
                  <a:pt x="1473200" y="344488"/>
                </a:lnTo>
                <a:lnTo>
                  <a:pt x="1387587" y="458303"/>
                </a:lnTo>
                <a:lnTo>
                  <a:pt x="1394228" y="467599"/>
                </a:lnTo>
                <a:lnTo>
                  <a:pt x="1431944" y="542726"/>
                </a:lnTo>
                <a:lnTo>
                  <a:pt x="1574800" y="539750"/>
                </a:lnTo>
                <a:lnTo>
                  <a:pt x="1603375" y="638175"/>
                </a:lnTo>
                <a:lnTo>
                  <a:pt x="1477160" y="710875"/>
                </a:lnTo>
                <a:lnTo>
                  <a:pt x="1483169" y="742768"/>
                </a:lnTo>
                <a:lnTo>
                  <a:pt x="1485310" y="795975"/>
                </a:lnTo>
                <a:lnTo>
                  <a:pt x="1619250" y="847724"/>
                </a:lnTo>
                <a:lnTo>
                  <a:pt x="1606550" y="949324"/>
                </a:lnTo>
                <a:lnTo>
                  <a:pt x="1466784" y="969434"/>
                </a:lnTo>
                <a:lnTo>
                  <a:pt x="1466709" y="969830"/>
                </a:lnTo>
                <a:cubicBezTo>
                  <a:pt x="1460705" y="994163"/>
                  <a:pt x="1453369" y="1018089"/>
                  <a:pt x="1444759" y="1041504"/>
                </a:cubicBezTo>
                <a:lnTo>
                  <a:pt x="1436556" y="1059607"/>
                </a:lnTo>
                <a:lnTo>
                  <a:pt x="1539875" y="1158875"/>
                </a:lnTo>
                <a:lnTo>
                  <a:pt x="1490663" y="1247775"/>
                </a:lnTo>
                <a:lnTo>
                  <a:pt x="1352092" y="1212374"/>
                </a:lnTo>
                <a:lnTo>
                  <a:pt x="1349843" y="1215872"/>
                </a:lnTo>
                <a:lnTo>
                  <a:pt x="1294635" y="1274490"/>
                </a:lnTo>
                <a:lnTo>
                  <a:pt x="1354138" y="1408112"/>
                </a:lnTo>
                <a:lnTo>
                  <a:pt x="1273176" y="1473199"/>
                </a:lnTo>
                <a:lnTo>
                  <a:pt x="1157217" y="1385195"/>
                </a:lnTo>
                <a:lnTo>
                  <a:pt x="1120350" y="1409895"/>
                </a:lnTo>
                <a:lnTo>
                  <a:pt x="1075411" y="1427570"/>
                </a:lnTo>
                <a:lnTo>
                  <a:pt x="1079500" y="1574800"/>
                </a:lnTo>
                <a:lnTo>
                  <a:pt x="979488" y="1603375"/>
                </a:lnTo>
                <a:lnTo>
                  <a:pt x="906418" y="1476518"/>
                </a:lnTo>
                <a:lnTo>
                  <a:pt x="874521" y="1482591"/>
                </a:lnTo>
                <a:lnTo>
                  <a:pt x="821659" y="1484809"/>
                </a:lnTo>
                <a:lnTo>
                  <a:pt x="769938" y="1617662"/>
                </a:lnTo>
                <a:lnTo>
                  <a:pt x="668337" y="1606550"/>
                </a:lnTo>
                <a:lnTo>
                  <a:pt x="648200" y="1466596"/>
                </a:lnTo>
                <a:lnTo>
                  <a:pt x="647485" y="1466463"/>
                </a:lnTo>
                <a:cubicBezTo>
                  <a:pt x="623160" y="1460484"/>
                  <a:pt x="599240" y="1453170"/>
                  <a:pt x="575832" y="1444578"/>
                </a:cubicBezTo>
                <a:lnTo>
                  <a:pt x="558072" y="1436539"/>
                </a:lnTo>
                <a:lnTo>
                  <a:pt x="458787" y="1539875"/>
                </a:lnTo>
                <a:lnTo>
                  <a:pt x="368300" y="1489075"/>
                </a:lnTo>
                <a:lnTo>
                  <a:pt x="404648" y="1351758"/>
                </a:lnTo>
                <a:lnTo>
                  <a:pt x="401488" y="1349726"/>
                </a:lnTo>
                <a:lnTo>
                  <a:pt x="342640" y="1294298"/>
                </a:lnTo>
                <a:lnTo>
                  <a:pt x="209550" y="1354137"/>
                </a:lnTo>
                <a:lnTo>
                  <a:pt x="146050" y="1273175"/>
                </a:lnTo>
                <a:lnTo>
                  <a:pt x="232208" y="1157271"/>
                </a:lnTo>
                <a:lnTo>
                  <a:pt x="207227" y="1120016"/>
                </a:lnTo>
                <a:lnTo>
                  <a:pt x="189389" y="1074838"/>
                </a:lnTo>
                <a:lnTo>
                  <a:pt x="42862" y="1077912"/>
                </a:lnTo>
                <a:lnTo>
                  <a:pt x="14287" y="979487"/>
                </a:lnTo>
                <a:lnTo>
                  <a:pt x="140548" y="906174"/>
                </a:lnTo>
                <a:lnTo>
                  <a:pt x="134493" y="874043"/>
                </a:lnTo>
                <a:lnTo>
                  <a:pt x="132361" y="821076"/>
                </a:lnTo>
                <a:lnTo>
                  <a:pt x="0" y="769937"/>
                </a:lnTo>
                <a:lnTo>
                  <a:pt x="11112" y="668337"/>
                </a:lnTo>
                <a:lnTo>
                  <a:pt x="150722" y="648393"/>
                </a:lnTo>
                <a:lnTo>
                  <a:pt x="150953" y="647170"/>
                </a:lnTo>
                <a:cubicBezTo>
                  <a:pt x="156957" y="622865"/>
                  <a:pt x="164293" y="598967"/>
                  <a:pt x="172903" y="575583"/>
                </a:cubicBezTo>
                <a:lnTo>
                  <a:pt x="180932" y="557888"/>
                </a:lnTo>
                <a:lnTo>
                  <a:pt x="77787" y="458787"/>
                </a:lnTo>
                <a:lnTo>
                  <a:pt x="128587" y="368300"/>
                </a:lnTo>
                <a:lnTo>
                  <a:pt x="265788" y="404618"/>
                </a:lnTo>
                <a:lnTo>
                  <a:pt x="267819" y="401465"/>
                </a:lnTo>
                <a:lnTo>
                  <a:pt x="323724" y="342199"/>
                </a:lnTo>
                <a:lnTo>
                  <a:pt x="265112" y="209550"/>
                </a:lnTo>
                <a:lnTo>
                  <a:pt x="344487" y="146050"/>
                </a:lnTo>
                <a:lnTo>
                  <a:pt x="460547" y="232325"/>
                </a:lnTo>
                <a:lnTo>
                  <a:pt x="497312" y="207728"/>
                </a:lnTo>
                <a:lnTo>
                  <a:pt x="542279" y="190056"/>
                </a:lnTo>
                <a:lnTo>
                  <a:pt x="538162" y="42862"/>
                </a:lnTo>
                <a:lnTo>
                  <a:pt x="638174" y="14287"/>
                </a:lnTo>
                <a:lnTo>
                  <a:pt x="711825" y="142152"/>
                </a:lnTo>
                <a:lnTo>
                  <a:pt x="759983" y="133603"/>
                </a:lnTo>
                <a:lnTo>
                  <a:pt x="796385" y="134513"/>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11" name="Google Shape;4511;p68"/>
          <p:cNvSpPr/>
          <p:nvPr/>
        </p:nvSpPr>
        <p:spPr>
          <a:xfrm>
            <a:off x="4192191" y="1483519"/>
            <a:ext cx="881063" cy="881063"/>
          </a:xfrm>
          <a:custGeom>
            <a:avLst/>
            <a:gdLst/>
            <a:ahLst/>
            <a:cxnLst/>
            <a:rect l="l" t="t" r="r" b="b"/>
            <a:pathLst>
              <a:path w="1174750" h="1174750" extrusionOk="0">
                <a:moveTo>
                  <a:pt x="615950" y="0"/>
                </a:moveTo>
                <a:lnTo>
                  <a:pt x="690562" y="7938"/>
                </a:lnTo>
                <a:lnTo>
                  <a:pt x="704967" y="112884"/>
                </a:lnTo>
                <a:lnTo>
                  <a:pt x="742050" y="121270"/>
                </a:lnTo>
                <a:lnTo>
                  <a:pt x="769468" y="133166"/>
                </a:lnTo>
                <a:lnTo>
                  <a:pt x="841375" y="57150"/>
                </a:lnTo>
                <a:lnTo>
                  <a:pt x="908050" y="93663"/>
                </a:lnTo>
                <a:lnTo>
                  <a:pt x="881353" y="195319"/>
                </a:lnTo>
                <a:lnTo>
                  <a:pt x="896621" y="205513"/>
                </a:lnTo>
                <a:lnTo>
                  <a:pt x="927173" y="235070"/>
                </a:lnTo>
                <a:lnTo>
                  <a:pt x="1022350" y="192087"/>
                </a:lnTo>
                <a:lnTo>
                  <a:pt x="1069975" y="250824"/>
                </a:lnTo>
                <a:lnTo>
                  <a:pt x="1008057" y="334058"/>
                </a:lnTo>
                <a:lnTo>
                  <a:pt x="1012850" y="340787"/>
                </a:lnTo>
                <a:lnTo>
                  <a:pt x="1035896" y="395218"/>
                </a:lnTo>
                <a:lnTo>
                  <a:pt x="1144588" y="392112"/>
                </a:lnTo>
                <a:lnTo>
                  <a:pt x="1165225" y="463549"/>
                </a:lnTo>
                <a:lnTo>
                  <a:pt x="1072819" y="516353"/>
                </a:lnTo>
                <a:lnTo>
                  <a:pt x="1077438" y="540687"/>
                </a:lnTo>
                <a:lnTo>
                  <a:pt x="1076865" y="577826"/>
                </a:lnTo>
                <a:lnTo>
                  <a:pt x="1174750" y="615950"/>
                </a:lnTo>
                <a:lnTo>
                  <a:pt x="1166813" y="690562"/>
                </a:lnTo>
                <a:lnTo>
                  <a:pt x="1062601" y="705007"/>
                </a:lnTo>
                <a:lnTo>
                  <a:pt x="1049710" y="757392"/>
                </a:lnTo>
                <a:lnTo>
                  <a:pt x="1043913" y="770170"/>
                </a:lnTo>
                <a:lnTo>
                  <a:pt x="1119188" y="841375"/>
                </a:lnTo>
                <a:lnTo>
                  <a:pt x="1082676" y="908050"/>
                </a:lnTo>
                <a:lnTo>
                  <a:pt x="982045" y="881886"/>
                </a:lnTo>
                <a:lnTo>
                  <a:pt x="980809" y="883806"/>
                </a:lnTo>
                <a:lnTo>
                  <a:pt x="940450" y="926599"/>
                </a:lnTo>
                <a:lnTo>
                  <a:pt x="982662" y="1022349"/>
                </a:lnTo>
                <a:lnTo>
                  <a:pt x="925512" y="1069974"/>
                </a:lnTo>
                <a:lnTo>
                  <a:pt x="840644" y="1006841"/>
                </a:lnTo>
                <a:lnTo>
                  <a:pt x="814145" y="1024591"/>
                </a:lnTo>
                <a:lnTo>
                  <a:pt x="781185" y="1037594"/>
                </a:lnTo>
                <a:lnTo>
                  <a:pt x="784225" y="1143000"/>
                </a:lnTo>
                <a:lnTo>
                  <a:pt x="711200" y="1163637"/>
                </a:lnTo>
                <a:lnTo>
                  <a:pt x="658868" y="1073062"/>
                </a:lnTo>
                <a:lnTo>
                  <a:pt x="635880" y="1077436"/>
                </a:lnTo>
                <a:lnTo>
                  <a:pt x="597489" y="1076843"/>
                </a:lnTo>
                <a:lnTo>
                  <a:pt x="560387" y="1174750"/>
                </a:lnTo>
                <a:lnTo>
                  <a:pt x="485774" y="1166813"/>
                </a:lnTo>
                <a:lnTo>
                  <a:pt x="470244" y="1062239"/>
                </a:lnTo>
                <a:lnTo>
                  <a:pt x="419327" y="1049708"/>
                </a:lnTo>
                <a:lnTo>
                  <a:pt x="404822" y="1043134"/>
                </a:lnTo>
                <a:lnTo>
                  <a:pt x="333374" y="1117600"/>
                </a:lnTo>
                <a:lnTo>
                  <a:pt x="268287" y="1081088"/>
                </a:lnTo>
                <a:lnTo>
                  <a:pt x="294359" y="981814"/>
                </a:lnTo>
                <a:lnTo>
                  <a:pt x="292795" y="980808"/>
                </a:lnTo>
                <a:lnTo>
                  <a:pt x="249696" y="940224"/>
                </a:lnTo>
                <a:lnTo>
                  <a:pt x="152399" y="982662"/>
                </a:lnTo>
                <a:lnTo>
                  <a:pt x="106362" y="925512"/>
                </a:lnTo>
                <a:lnTo>
                  <a:pt x="169531" y="840597"/>
                </a:lnTo>
                <a:lnTo>
                  <a:pt x="151782" y="814144"/>
                </a:lnTo>
                <a:lnTo>
                  <a:pt x="138529" y="780584"/>
                </a:lnTo>
                <a:lnTo>
                  <a:pt x="31749" y="782637"/>
                </a:lnTo>
                <a:lnTo>
                  <a:pt x="11112" y="712787"/>
                </a:lnTo>
                <a:lnTo>
                  <a:pt x="103243" y="658532"/>
                </a:lnTo>
                <a:lnTo>
                  <a:pt x="98900" y="635651"/>
                </a:lnTo>
                <a:lnTo>
                  <a:pt x="99486" y="597694"/>
                </a:lnTo>
                <a:lnTo>
                  <a:pt x="0" y="560387"/>
                </a:lnTo>
                <a:lnTo>
                  <a:pt x="7937" y="485775"/>
                </a:lnTo>
                <a:lnTo>
                  <a:pt x="114022" y="470174"/>
                </a:lnTo>
                <a:lnTo>
                  <a:pt x="126629" y="418946"/>
                </a:lnTo>
                <a:lnTo>
                  <a:pt x="132605" y="405771"/>
                </a:lnTo>
                <a:lnTo>
                  <a:pt x="57150" y="333375"/>
                </a:lnTo>
                <a:lnTo>
                  <a:pt x="93662" y="268287"/>
                </a:lnTo>
                <a:lnTo>
                  <a:pt x="194147" y="294677"/>
                </a:lnTo>
                <a:lnTo>
                  <a:pt x="195530" y="292531"/>
                </a:lnTo>
                <a:lnTo>
                  <a:pt x="235678" y="249961"/>
                </a:lnTo>
                <a:lnTo>
                  <a:pt x="192087" y="152400"/>
                </a:lnTo>
                <a:lnTo>
                  <a:pt x="250824" y="106362"/>
                </a:lnTo>
                <a:lnTo>
                  <a:pt x="335694" y="169496"/>
                </a:lnTo>
                <a:lnTo>
                  <a:pt x="362193" y="151746"/>
                </a:lnTo>
                <a:lnTo>
                  <a:pt x="395198" y="138726"/>
                </a:lnTo>
                <a:lnTo>
                  <a:pt x="392112" y="31750"/>
                </a:lnTo>
                <a:lnTo>
                  <a:pt x="463549" y="11112"/>
                </a:lnTo>
                <a:lnTo>
                  <a:pt x="518238" y="103979"/>
                </a:lnTo>
                <a:lnTo>
                  <a:pt x="552910" y="97845"/>
                </a:lnTo>
                <a:lnTo>
                  <a:pt x="577990" y="9849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12" name="Google Shape;4512;p68"/>
          <p:cNvSpPr/>
          <p:nvPr/>
        </p:nvSpPr>
        <p:spPr>
          <a:xfrm>
            <a:off x="4955382" y="1995488"/>
            <a:ext cx="486966" cy="486965"/>
          </a:xfrm>
          <a:custGeom>
            <a:avLst/>
            <a:gdLst/>
            <a:ahLst/>
            <a:cxnLst/>
            <a:rect l="l" t="t" r="r" b="b"/>
            <a:pathLst>
              <a:path w="649288" h="649287" extrusionOk="0">
                <a:moveTo>
                  <a:pt x="317500" y="0"/>
                </a:moveTo>
                <a:lnTo>
                  <a:pt x="393700" y="7937"/>
                </a:lnTo>
                <a:lnTo>
                  <a:pt x="412438" y="93737"/>
                </a:lnTo>
                <a:lnTo>
                  <a:pt x="433195" y="101206"/>
                </a:lnTo>
                <a:lnTo>
                  <a:pt x="466681" y="121501"/>
                </a:lnTo>
                <a:lnTo>
                  <a:pt x="547689" y="88900"/>
                </a:lnTo>
                <a:lnTo>
                  <a:pt x="596901" y="147638"/>
                </a:lnTo>
                <a:lnTo>
                  <a:pt x="550055" y="220835"/>
                </a:lnTo>
                <a:lnTo>
                  <a:pt x="559211" y="239961"/>
                </a:lnTo>
                <a:lnTo>
                  <a:pt x="569814" y="280966"/>
                </a:lnTo>
                <a:lnTo>
                  <a:pt x="649288" y="314325"/>
                </a:lnTo>
                <a:lnTo>
                  <a:pt x="642938" y="392113"/>
                </a:lnTo>
                <a:lnTo>
                  <a:pt x="556964" y="410889"/>
                </a:lnTo>
                <a:lnTo>
                  <a:pt x="549457" y="431560"/>
                </a:lnTo>
                <a:lnTo>
                  <a:pt x="527263" y="467798"/>
                </a:lnTo>
                <a:lnTo>
                  <a:pt x="560388" y="547687"/>
                </a:lnTo>
                <a:lnTo>
                  <a:pt x="500063" y="598487"/>
                </a:lnTo>
                <a:lnTo>
                  <a:pt x="424873" y="549715"/>
                </a:lnTo>
                <a:lnTo>
                  <a:pt x="410120" y="556698"/>
                </a:lnTo>
                <a:lnTo>
                  <a:pt x="368313" y="567433"/>
                </a:lnTo>
                <a:lnTo>
                  <a:pt x="333375" y="649287"/>
                </a:lnTo>
                <a:lnTo>
                  <a:pt x="255588" y="642937"/>
                </a:lnTo>
                <a:lnTo>
                  <a:pt x="237274" y="554423"/>
                </a:lnTo>
                <a:lnTo>
                  <a:pt x="217680" y="547372"/>
                </a:lnTo>
                <a:lnTo>
                  <a:pt x="184265" y="527120"/>
                </a:lnTo>
                <a:lnTo>
                  <a:pt x="101600" y="560387"/>
                </a:lnTo>
                <a:lnTo>
                  <a:pt x="52388" y="501650"/>
                </a:lnTo>
                <a:lnTo>
                  <a:pt x="100335" y="426731"/>
                </a:lnTo>
                <a:lnTo>
                  <a:pt x="91664" y="408618"/>
                </a:lnTo>
                <a:lnTo>
                  <a:pt x="81166" y="368019"/>
                </a:lnTo>
                <a:lnTo>
                  <a:pt x="0" y="333375"/>
                </a:lnTo>
                <a:lnTo>
                  <a:pt x="7937" y="257175"/>
                </a:lnTo>
                <a:lnTo>
                  <a:pt x="93624" y="238462"/>
                </a:lnTo>
                <a:lnTo>
                  <a:pt x="101418" y="216983"/>
                </a:lnTo>
                <a:lnTo>
                  <a:pt x="122826" y="181954"/>
                </a:lnTo>
                <a:lnTo>
                  <a:pt x="90488" y="101599"/>
                </a:lnTo>
                <a:lnTo>
                  <a:pt x="149225" y="52387"/>
                </a:lnTo>
                <a:lnTo>
                  <a:pt x="223287" y="99786"/>
                </a:lnTo>
                <a:lnTo>
                  <a:pt x="240755" y="91494"/>
                </a:lnTo>
                <a:lnTo>
                  <a:pt x="283081" y="8064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13" name="Google Shape;4513;p68"/>
          <p:cNvSpPr/>
          <p:nvPr/>
        </p:nvSpPr>
        <p:spPr>
          <a:xfrm>
            <a:off x="4165998" y="2399108"/>
            <a:ext cx="1396603" cy="1395413"/>
          </a:xfrm>
          <a:custGeom>
            <a:avLst/>
            <a:gdLst/>
            <a:ahLst/>
            <a:cxnLst/>
            <a:rect l="l" t="t" r="r" b="b"/>
            <a:pathLst>
              <a:path w="1862137" h="1860550" extrusionOk="0">
                <a:moveTo>
                  <a:pt x="925512" y="0"/>
                </a:moveTo>
                <a:lnTo>
                  <a:pt x="978984" y="157330"/>
                </a:lnTo>
                <a:lnTo>
                  <a:pt x="1037671" y="159757"/>
                </a:lnTo>
                <a:lnTo>
                  <a:pt x="1083692" y="170718"/>
                </a:lnTo>
                <a:lnTo>
                  <a:pt x="1176338" y="31750"/>
                </a:lnTo>
                <a:lnTo>
                  <a:pt x="1289050" y="69850"/>
                </a:lnTo>
                <a:lnTo>
                  <a:pt x="1275692" y="236320"/>
                </a:lnTo>
                <a:lnTo>
                  <a:pt x="1319008" y="255918"/>
                </a:lnTo>
                <a:lnTo>
                  <a:pt x="1358662" y="284075"/>
                </a:lnTo>
                <a:lnTo>
                  <a:pt x="1495425" y="190500"/>
                </a:lnTo>
                <a:lnTo>
                  <a:pt x="1585912" y="268288"/>
                </a:lnTo>
                <a:lnTo>
                  <a:pt x="1511895" y="417350"/>
                </a:lnTo>
                <a:lnTo>
                  <a:pt x="1546743" y="454238"/>
                </a:lnTo>
                <a:lnTo>
                  <a:pt x="1576521" y="502126"/>
                </a:lnTo>
                <a:lnTo>
                  <a:pt x="1741488" y="468313"/>
                </a:lnTo>
                <a:lnTo>
                  <a:pt x="1793875" y="573088"/>
                </a:lnTo>
                <a:lnTo>
                  <a:pt x="1667696" y="681097"/>
                </a:lnTo>
                <a:lnTo>
                  <a:pt x="1684884" y="735702"/>
                </a:lnTo>
                <a:lnTo>
                  <a:pt x="1693262" y="776085"/>
                </a:lnTo>
                <a:lnTo>
                  <a:pt x="1854200" y="806450"/>
                </a:lnTo>
                <a:lnTo>
                  <a:pt x="1862137" y="925513"/>
                </a:lnTo>
                <a:lnTo>
                  <a:pt x="1704727" y="977642"/>
                </a:lnTo>
                <a:lnTo>
                  <a:pt x="1702277" y="1036783"/>
                </a:lnTo>
                <a:lnTo>
                  <a:pt x="1691105" y="1083603"/>
                </a:lnTo>
                <a:lnTo>
                  <a:pt x="1830387" y="1174750"/>
                </a:lnTo>
                <a:lnTo>
                  <a:pt x="1792287" y="1285875"/>
                </a:lnTo>
                <a:lnTo>
                  <a:pt x="1625658" y="1274561"/>
                </a:lnTo>
                <a:lnTo>
                  <a:pt x="1606030" y="1317868"/>
                </a:lnTo>
                <a:lnTo>
                  <a:pt x="1577382" y="1358141"/>
                </a:lnTo>
                <a:lnTo>
                  <a:pt x="1671637" y="1495425"/>
                </a:lnTo>
                <a:lnTo>
                  <a:pt x="1593850" y="1584325"/>
                </a:lnTo>
                <a:lnTo>
                  <a:pt x="1444760" y="1510294"/>
                </a:lnTo>
                <a:lnTo>
                  <a:pt x="1407533" y="1545400"/>
                </a:lnTo>
                <a:lnTo>
                  <a:pt x="1359818" y="1575017"/>
                </a:lnTo>
                <a:lnTo>
                  <a:pt x="1393825" y="1739900"/>
                </a:lnTo>
                <a:lnTo>
                  <a:pt x="1289050" y="1792287"/>
                </a:lnTo>
                <a:lnTo>
                  <a:pt x="1181011" y="1666074"/>
                </a:lnTo>
                <a:lnTo>
                  <a:pt x="1125816" y="1683417"/>
                </a:lnTo>
                <a:lnTo>
                  <a:pt x="1086058" y="1691651"/>
                </a:lnTo>
                <a:lnTo>
                  <a:pt x="1055688" y="1852613"/>
                </a:lnTo>
                <a:lnTo>
                  <a:pt x="936625" y="1860550"/>
                </a:lnTo>
                <a:lnTo>
                  <a:pt x="883154" y="1703221"/>
                </a:lnTo>
                <a:lnTo>
                  <a:pt x="824467" y="1700794"/>
                </a:lnTo>
                <a:lnTo>
                  <a:pt x="777857" y="1689693"/>
                </a:lnTo>
                <a:lnTo>
                  <a:pt x="685800" y="1828800"/>
                </a:lnTo>
                <a:lnTo>
                  <a:pt x="574675" y="1789113"/>
                </a:lnTo>
                <a:lnTo>
                  <a:pt x="586948" y="1624458"/>
                </a:lnTo>
                <a:lnTo>
                  <a:pt x="543130" y="1604634"/>
                </a:lnTo>
                <a:lnTo>
                  <a:pt x="502741" y="1575955"/>
                </a:lnTo>
                <a:lnTo>
                  <a:pt x="366712" y="1670050"/>
                </a:lnTo>
                <a:lnTo>
                  <a:pt x="276225" y="1592263"/>
                </a:lnTo>
                <a:lnTo>
                  <a:pt x="350241" y="1443201"/>
                </a:lnTo>
                <a:lnTo>
                  <a:pt x="315394" y="1406314"/>
                </a:lnTo>
                <a:lnTo>
                  <a:pt x="285679" y="1358527"/>
                </a:lnTo>
                <a:lnTo>
                  <a:pt x="122237" y="1392237"/>
                </a:lnTo>
                <a:lnTo>
                  <a:pt x="68262" y="1285875"/>
                </a:lnTo>
                <a:lnTo>
                  <a:pt x="194297" y="1178997"/>
                </a:lnTo>
                <a:lnTo>
                  <a:pt x="177253" y="1124849"/>
                </a:lnTo>
                <a:lnTo>
                  <a:pt x="168617" y="1083223"/>
                </a:lnTo>
                <a:lnTo>
                  <a:pt x="7937" y="1054100"/>
                </a:lnTo>
                <a:lnTo>
                  <a:pt x="0" y="935037"/>
                </a:lnTo>
                <a:lnTo>
                  <a:pt x="157410" y="882908"/>
                </a:lnTo>
                <a:lnTo>
                  <a:pt x="159860" y="823769"/>
                </a:lnTo>
                <a:lnTo>
                  <a:pt x="171108" y="776628"/>
                </a:lnTo>
                <a:lnTo>
                  <a:pt x="33337" y="685801"/>
                </a:lnTo>
                <a:lnTo>
                  <a:pt x="71437" y="573088"/>
                </a:lnTo>
                <a:lnTo>
                  <a:pt x="236742" y="585409"/>
                </a:lnTo>
                <a:lnTo>
                  <a:pt x="256107" y="542684"/>
                </a:lnTo>
                <a:lnTo>
                  <a:pt x="284755" y="502410"/>
                </a:lnTo>
                <a:lnTo>
                  <a:pt x="190500" y="365125"/>
                </a:lnTo>
                <a:lnTo>
                  <a:pt x="268287" y="276225"/>
                </a:lnTo>
                <a:lnTo>
                  <a:pt x="417378" y="350256"/>
                </a:lnTo>
                <a:lnTo>
                  <a:pt x="454604" y="315152"/>
                </a:lnTo>
                <a:lnTo>
                  <a:pt x="502320" y="285534"/>
                </a:lnTo>
                <a:lnTo>
                  <a:pt x="468312" y="120651"/>
                </a:lnTo>
                <a:lnTo>
                  <a:pt x="574675" y="68263"/>
                </a:lnTo>
                <a:lnTo>
                  <a:pt x="682378" y="194084"/>
                </a:lnTo>
                <a:lnTo>
                  <a:pt x="736321" y="177134"/>
                </a:lnTo>
                <a:lnTo>
                  <a:pt x="777732" y="168558"/>
                </a:lnTo>
                <a:lnTo>
                  <a:pt x="808037" y="793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514" name="Google Shape;4514;p68"/>
          <p:cNvGrpSpPr/>
          <p:nvPr/>
        </p:nvGrpSpPr>
        <p:grpSpPr>
          <a:xfrm>
            <a:off x="2254556" y="305762"/>
            <a:ext cx="4634888" cy="746600"/>
            <a:chOff x="5988387" y="483017"/>
            <a:chExt cx="12359701" cy="1990933"/>
          </a:xfrm>
        </p:grpSpPr>
        <p:sp>
          <p:nvSpPr>
            <p:cNvPr id="4515" name="Google Shape;4515;p68"/>
            <p:cNvSpPr txBox="1"/>
            <p:nvPr/>
          </p:nvSpPr>
          <p:spPr>
            <a:xfrm>
              <a:off x="5988387" y="483017"/>
              <a:ext cx="12359701" cy="1446533"/>
            </a:xfrm>
            <a:prstGeom prst="rect">
              <a:avLst/>
            </a:prstGeom>
            <a:noFill/>
            <a:ln>
              <a:noFill/>
            </a:ln>
          </p:spPr>
          <p:txBody>
            <a:bodyPr spcFirstLastPara="1" wrap="square" lIns="34275" tIns="17125" rIns="34275" bIns="17125" anchor="t" anchorCtr="0">
              <a:spAutoFit/>
            </a:bodyPr>
            <a:lstStyle/>
            <a:p>
              <a:pPr marL="0" marR="0" lvl="0" indent="0" algn="ctr" rtl="0">
                <a:spcBef>
                  <a:spcPts val="0"/>
                </a:spcBef>
                <a:spcAft>
                  <a:spcPts val="0"/>
                </a:spcAft>
                <a:buNone/>
              </a:pPr>
              <a:r>
                <a:rPr lang="en-US" sz="3300">
                  <a:solidFill>
                    <a:schemeClr val="dk2"/>
                  </a:solidFill>
                  <a:latin typeface="Calibri"/>
                  <a:ea typeface="Calibri"/>
                  <a:cs typeface="Calibri"/>
                  <a:sym typeface="Calibri"/>
                </a:rPr>
                <a:t>Gear Diagrams</a:t>
              </a:r>
              <a:endParaRPr sz="3300">
                <a:solidFill>
                  <a:schemeClr val="dk2"/>
                </a:solidFill>
                <a:latin typeface="Calibri"/>
                <a:ea typeface="Calibri"/>
                <a:cs typeface="Calibri"/>
                <a:sym typeface="Calibri"/>
              </a:endParaRPr>
            </a:p>
          </p:txBody>
        </p:sp>
        <p:sp>
          <p:nvSpPr>
            <p:cNvPr id="4516" name="Google Shape;4516;p68"/>
            <p:cNvSpPr txBox="1"/>
            <p:nvPr/>
          </p:nvSpPr>
          <p:spPr>
            <a:xfrm>
              <a:off x="6361236" y="1634834"/>
              <a:ext cx="11655185" cy="839116"/>
            </a:xfrm>
            <a:prstGeom prst="rect">
              <a:avLst/>
            </a:prstGeom>
            <a:noFill/>
            <a:ln>
              <a:noFill/>
            </a:ln>
          </p:spPr>
          <p:txBody>
            <a:bodyPr spcFirstLastPara="1" wrap="square" lIns="81550" tIns="40775" rIns="81550" bIns="40775" anchor="t" anchorCtr="0">
              <a:normAutofit/>
            </a:bodyPr>
            <a:lstStyle/>
            <a:p>
              <a:pPr marL="0" marR="0" lvl="0" indent="0" algn="ctr" rtl="0">
                <a:lnSpc>
                  <a:spcPct val="120000"/>
                </a:lnSpc>
                <a:spcBef>
                  <a:spcPts val="0"/>
                </a:spcBef>
                <a:spcAft>
                  <a:spcPts val="0"/>
                </a:spcAft>
                <a:buClr>
                  <a:schemeClr val="dk2"/>
                </a:buClr>
                <a:buSzPts val="1163"/>
                <a:buFont typeface="Arial"/>
                <a:buNone/>
              </a:pPr>
              <a:r>
                <a:rPr lang="en-US" sz="1163">
                  <a:solidFill>
                    <a:schemeClr val="dk2"/>
                  </a:solidFill>
                  <a:latin typeface="Calibri"/>
                  <a:ea typeface="Calibri"/>
                  <a:cs typeface="Calibri"/>
                  <a:sym typeface="Calibri"/>
                </a:rPr>
                <a:t>Click To Change </a:t>
              </a:r>
              <a:r>
                <a:rPr lang="en-US" sz="1163">
                  <a:solidFill>
                    <a:schemeClr val="accent2"/>
                  </a:solidFill>
                  <a:latin typeface="Calibri"/>
                  <a:ea typeface="Calibri"/>
                  <a:cs typeface="Calibri"/>
                  <a:sym typeface="Calibri"/>
                </a:rPr>
                <a:t>Your Subtittle</a:t>
              </a:r>
              <a:endParaRPr sz="1163">
                <a:solidFill>
                  <a:schemeClr val="accent2"/>
                </a:solidFill>
                <a:latin typeface="Calibri"/>
                <a:ea typeface="Calibri"/>
                <a:cs typeface="Calibri"/>
                <a:sym typeface="Calibri"/>
              </a:endParaRPr>
            </a:p>
          </p:txBody>
        </p:sp>
      </p:grpSp>
      <p:grpSp>
        <p:nvGrpSpPr>
          <p:cNvPr id="4517" name="Google Shape;4517;p68"/>
          <p:cNvGrpSpPr/>
          <p:nvPr/>
        </p:nvGrpSpPr>
        <p:grpSpPr>
          <a:xfrm>
            <a:off x="2990851" y="3190876"/>
            <a:ext cx="982266" cy="1952624"/>
            <a:chOff x="3987801" y="4254500"/>
            <a:chExt cx="1309688" cy="2603499"/>
          </a:xfrm>
        </p:grpSpPr>
        <p:sp>
          <p:nvSpPr>
            <p:cNvPr id="4518" name="Google Shape;4518;p68"/>
            <p:cNvSpPr/>
            <p:nvPr/>
          </p:nvSpPr>
          <p:spPr>
            <a:xfrm>
              <a:off x="4241801" y="4419599"/>
              <a:ext cx="469900" cy="471487"/>
            </a:xfrm>
            <a:prstGeom prst="ellipse">
              <a:avLst/>
            </a:pr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19" name="Google Shape;4519;p68"/>
            <p:cNvSpPr/>
            <p:nvPr/>
          </p:nvSpPr>
          <p:spPr>
            <a:xfrm>
              <a:off x="3987801" y="4348162"/>
              <a:ext cx="1309688" cy="2509837"/>
            </a:xfrm>
            <a:custGeom>
              <a:avLst/>
              <a:gdLst/>
              <a:ahLst/>
              <a:cxnLst/>
              <a:rect l="l" t="t" r="r" b="b"/>
              <a:pathLst>
                <a:path w="1488" h="2854" extrusionOk="0">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0" name="Google Shape;4520;p68"/>
            <p:cNvSpPr/>
            <p:nvPr/>
          </p:nvSpPr>
          <p:spPr>
            <a:xfrm>
              <a:off x="4176714" y="4281487"/>
              <a:ext cx="625475" cy="330200"/>
            </a:xfrm>
            <a:custGeom>
              <a:avLst/>
              <a:gdLst/>
              <a:ahLst/>
              <a:cxnLst/>
              <a:rect l="l" t="t" r="r" b="b"/>
              <a:pathLst>
                <a:path w="711" h="375" extrusionOk="0">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1" name="Google Shape;4521;p68"/>
            <p:cNvSpPr/>
            <p:nvPr/>
          </p:nvSpPr>
          <p:spPr>
            <a:xfrm>
              <a:off x="4149726" y="4254500"/>
              <a:ext cx="679450" cy="381000"/>
            </a:xfrm>
            <a:custGeom>
              <a:avLst/>
              <a:gdLst/>
              <a:ahLst/>
              <a:cxnLst/>
              <a:rect l="l" t="t" r="r" b="b"/>
              <a:pathLst>
                <a:path w="771" h="433" extrusionOk="0">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522" name="Google Shape;4522;p68"/>
          <p:cNvSpPr/>
          <p:nvPr/>
        </p:nvSpPr>
        <p:spPr>
          <a:xfrm>
            <a:off x="4351735" y="2584846"/>
            <a:ext cx="1025129" cy="1023938"/>
          </a:xfrm>
          <a:custGeom>
            <a:avLst/>
            <a:gdLst/>
            <a:ahLst/>
            <a:cxnLst/>
            <a:rect l="l" t="t" r="r" b="b"/>
            <a:pathLst>
              <a:path w="1552" h="1552" extrusionOk="0">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3" name="Google Shape;4523;p68"/>
          <p:cNvSpPr/>
          <p:nvPr/>
        </p:nvSpPr>
        <p:spPr>
          <a:xfrm>
            <a:off x="3355183" y="2056210"/>
            <a:ext cx="869156" cy="867965"/>
          </a:xfrm>
          <a:custGeom>
            <a:avLst/>
            <a:gdLst/>
            <a:ahLst/>
            <a:cxnLst/>
            <a:rect l="l" t="t" r="r" b="b"/>
            <a:pathLst>
              <a:path w="1317" h="1317" extrusionOk="0">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4" name="Google Shape;4524;p68"/>
          <p:cNvSpPr/>
          <p:nvPr/>
        </p:nvSpPr>
        <p:spPr>
          <a:xfrm>
            <a:off x="4342211" y="1633538"/>
            <a:ext cx="582216" cy="582215"/>
          </a:xfrm>
          <a:custGeom>
            <a:avLst/>
            <a:gdLst/>
            <a:ahLst/>
            <a:cxnLst/>
            <a:rect l="l" t="t" r="r" b="b"/>
            <a:pathLst>
              <a:path w="883" h="883" extrusionOk="0">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5" name="Google Shape;4525;p68"/>
          <p:cNvSpPr/>
          <p:nvPr/>
        </p:nvSpPr>
        <p:spPr>
          <a:xfrm>
            <a:off x="4145757" y="3757612"/>
            <a:ext cx="429816" cy="429815"/>
          </a:xfrm>
          <a:custGeom>
            <a:avLst/>
            <a:gdLst/>
            <a:ahLst/>
            <a:cxnLst/>
            <a:rect l="l" t="t" r="r" b="b"/>
            <a:pathLst>
              <a:path w="650" h="651" extrusionOk="0">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6" name="Google Shape;4526;p68"/>
          <p:cNvSpPr/>
          <p:nvPr/>
        </p:nvSpPr>
        <p:spPr>
          <a:xfrm>
            <a:off x="4607719" y="4318397"/>
            <a:ext cx="195263" cy="182165"/>
          </a:xfrm>
          <a:custGeom>
            <a:avLst/>
            <a:gdLst/>
            <a:ahLst/>
            <a:cxnLst/>
            <a:rect l="l" t="t" r="r" b="b"/>
            <a:pathLst>
              <a:path w="296" h="276" extrusionOk="0">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7" name="Google Shape;4527;p68"/>
          <p:cNvSpPr/>
          <p:nvPr/>
        </p:nvSpPr>
        <p:spPr>
          <a:xfrm>
            <a:off x="5098257" y="2147888"/>
            <a:ext cx="195263" cy="182165"/>
          </a:xfrm>
          <a:custGeom>
            <a:avLst/>
            <a:gdLst/>
            <a:ahLst/>
            <a:cxnLst/>
            <a:rect l="l" t="t" r="r" b="b"/>
            <a:pathLst>
              <a:path w="296" h="277" extrusionOk="0">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8" name="Google Shape;4528;p68"/>
          <p:cNvSpPr/>
          <p:nvPr/>
        </p:nvSpPr>
        <p:spPr>
          <a:xfrm>
            <a:off x="3670698" y="2371725"/>
            <a:ext cx="236935" cy="236934"/>
          </a:xfrm>
          <a:prstGeom prst="ellipse">
            <a:avLst/>
          </a:prstGeom>
          <a:noFill/>
          <a:ln w="122225" cap="flat" cmpd="sng">
            <a:solidFill>
              <a:schemeClr val="accent2"/>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29" name="Google Shape;4529;p68"/>
          <p:cNvSpPr/>
          <p:nvPr/>
        </p:nvSpPr>
        <p:spPr>
          <a:xfrm>
            <a:off x="4735117" y="2959894"/>
            <a:ext cx="272654" cy="273844"/>
          </a:xfrm>
          <a:prstGeom prst="ellipse">
            <a:avLst/>
          </a:prstGeom>
          <a:noFill/>
          <a:ln w="139700" cap="flat" cmpd="sng">
            <a:solidFill>
              <a:schemeClr val="accent4"/>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30" name="Google Shape;4530;p68"/>
          <p:cNvSpPr/>
          <p:nvPr/>
        </p:nvSpPr>
        <p:spPr>
          <a:xfrm>
            <a:off x="4554142" y="1845469"/>
            <a:ext cx="160735" cy="160734"/>
          </a:xfrm>
          <a:prstGeom prst="ellipse">
            <a:avLst/>
          </a:prstGeom>
          <a:noFill/>
          <a:ln w="104775" cap="flat" cmpd="sng">
            <a:solidFill>
              <a:schemeClr val="accent1"/>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31" name="Google Shape;4531;p68"/>
          <p:cNvSpPr/>
          <p:nvPr/>
        </p:nvSpPr>
        <p:spPr>
          <a:xfrm>
            <a:off x="4279107" y="3893343"/>
            <a:ext cx="160735" cy="159544"/>
          </a:xfrm>
          <a:prstGeom prst="ellipse">
            <a:avLst/>
          </a:prstGeom>
          <a:noFill/>
          <a:ln w="87300" cap="flat" cmpd="sng">
            <a:solidFill>
              <a:schemeClr val="accent5"/>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532" name="Google Shape;4532;p68"/>
          <p:cNvGrpSpPr/>
          <p:nvPr/>
        </p:nvGrpSpPr>
        <p:grpSpPr>
          <a:xfrm>
            <a:off x="5013441" y="3318272"/>
            <a:ext cx="1139711" cy="1820465"/>
            <a:chOff x="6684587" y="4424362"/>
            <a:chExt cx="1519615" cy="2427287"/>
          </a:xfrm>
        </p:grpSpPr>
        <p:sp>
          <p:nvSpPr>
            <p:cNvPr id="4533" name="Google Shape;4533;p68"/>
            <p:cNvSpPr/>
            <p:nvPr/>
          </p:nvSpPr>
          <p:spPr>
            <a:xfrm>
              <a:off x="6684587" y="4970462"/>
              <a:ext cx="1519615" cy="1881187"/>
            </a:xfrm>
            <a:custGeom>
              <a:avLst/>
              <a:gdLst/>
              <a:ahLst/>
              <a:cxnLst/>
              <a:rect l="l" t="t" r="r" b="b"/>
              <a:pathLst>
                <a:path w="1519615" h="1881187" extrusionOk="0">
                  <a:moveTo>
                    <a:pt x="687119" y="0"/>
                  </a:moveTo>
                  <a:cubicBezTo>
                    <a:pt x="687119" y="0"/>
                    <a:pt x="687119" y="0"/>
                    <a:pt x="954208" y="0"/>
                  </a:cubicBezTo>
                  <a:lnTo>
                    <a:pt x="965811" y="0"/>
                  </a:lnTo>
                  <a:lnTo>
                    <a:pt x="945837" y="26046"/>
                  </a:lnTo>
                  <a:cubicBezTo>
                    <a:pt x="938771" y="35653"/>
                    <a:pt x="938771" y="51374"/>
                    <a:pt x="945837" y="60981"/>
                  </a:cubicBezTo>
                  <a:cubicBezTo>
                    <a:pt x="945837" y="60981"/>
                    <a:pt x="945837" y="60981"/>
                    <a:pt x="971550" y="94142"/>
                  </a:cubicBezTo>
                  <a:lnTo>
                    <a:pt x="991717" y="120151"/>
                  </a:lnTo>
                  <a:lnTo>
                    <a:pt x="987968" y="141878"/>
                  </a:lnTo>
                  <a:cubicBezTo>
                    <a:pt x="967141" y="262241"/>
                    <a:pt x="928461" y="484474"/>
                    <a:pt x="928461" y="489711"/>
                  </a:cubicBezTo>
                  <a:cubicBezTo>
                    <a:pt x="928461" y="494075"/>
                    <a:pt x="928461" y="497566"/>
                    <a:pt x="930224" y="501057"/>
                  </a:cubicBezTo>
                  <a:cubicBezTo>
                    <a:pt x="930224" y="502803"/>
                    <a:pt x="932869" y="510658"/>
                    <a:pt x="934632" y="510658"/>
                  </a:cubicBezTo>
                  <a:cubicBezTo>
                    <a:pt x="1005159" y="602301"/>
                    <a:pt x="1005159" y="602301"/>
                    <a:pt x="1005159" y="602301"/>
                  </a:cubicBezTo>
                  <a:cubicBezTo>
                    <a:pt x="1013094" y="612774"/>
                    <a:pt x="1026317" y="612774"/>
                    <a:pt x="1035133" y="602301"/>
                  </a:cubicBezTo>
                  <a:cubicBezTo>
                    <a:pt x="1104780" y="510658"/>
                    <a:pt x="1104780" y="510658"/>
                    <a:pt x="1104780" y="510658"/>
                  </a:cubicBezTo>
                  <a:cubicBezTo>
                    <a:pt x="1110069" y="503676"/>
                    <a:pt x="1111832" y="494075"/>
                    <a:pt x="1110951" y="485347"/>
                  </a:cubicBezTo>
                  <a:cubicBezTo>
                    <a:pt x="1110069" y="478365"/>
                    <a:pt x="1086266" y="357048"/>
                    <a:pt x="1077450" y="302935"/>
                  </a:cubicBezTo>
                  <a:cubicBezTo>
                    <a:pt x="1077450" y="302935"/>
                    <a:pt x="1077450" y="302062"/>
                    <a:pt x="1077450" y="302062"/>
                  </a:cubicBezTo>
                  <a:cubicBezTo>
                    <a:pt x="1073923" y="279370"/>
                    <a:pt x="1056291" y="173762"/>
                    <a:pt x="1051884" y="144088"/>
                  </a:cubicBezTo>
                  <a:lnTo>
                    <a:pt x="1047870" y="119635"/>
                  </a:lnTo>
                  <a:lnTo>
                    <a:pt x="1058114" y="106423"/>
                  </a:lnTo>
                  <a:cubicBezTo>
                    <a:pt x="1066685" y="95370"/>
                    <a:pt x="1078113" y="80632"/>
                    <a:pt x="1093350" y="60981"/>
                  </a:cubicBezTo>
                  <a:cubicBezTo>
                    <a:pt x="1100417" y="51374"/>
                    <a:pt x="1100417" y="35653"/>
                    <a:pt x="1093350" y="26046"/>
                  </a:cubicBezTo>
                  <a:cubicBezTo>
                    <a:pt x="1093350" y="26046"/>
                    <a:pt x="1093350" y="26046"/>
                    <a:pt x="1085732" y="16111"/>
                  </a:cubicBezTo>
                  <a:lnTo>
                    <a:pt x="1073377" y="0"/>
                  </a:lnTo>
                  <a:lnTo>
                    <a:pt x="1127987" y="0"/>
                  </a:lnTo>
                  <a:cubicBezTo>
                    <a:pt x="1229725" y="0"/>
                    <a:pt x="1354942" y="0"/>
                    <a:pt x="1509055" y="0"/>
                  </a:cubicBezTo>
                  <a:cubicBezTo>
                    <a:pt x="1515215" y="0"/>
                    <a:pt x="1519615" y="5275"/>
                    <a:pt x="1519615" y="10549"/>
                  </a:cubicBezTo>
                  <a:cubicBezTo>
                    <a:pt x="1519615" y="10549"/>
                    <a:pt x="1519615" y="10549"/>
                    <a:pt x="1519615" y="271630"/>
                  </a:cubicBezTo>
                  <a:cubicBezTo>
                    <a:pt x="1519615" y="271630"/>
                    <a:pt x="1519615" y="271630"/>
                    <a:pt x="1519615" y="399972"/>
                  </a:cubicBezTo>
                  <a:cubicBezTo>
                    <a:pt x="1519615" y="399972"/>
                    <a:pt x="1519615" y="399972"/>
                    <a:pt x="1519615" y="876422"/>
                  </a:cubicBezTo>
                  <a:cubicBezTo>
                    <a:pt x="1519615" y="933561"/>
                    <a:pt x="1470334" y="980151"/>
                    <a:pt x="1411373" y="980151"/>
                  </a:cubicBezTo>
                  <a:cubicBezTo>
                    <a:pt x="1352412" y="980151"/>
                    <a:pt x="1302251" y="933561"/>
                    <a:pt x="1302251" y="876422"/>
                  </a:cubicBezTo>
                  <a:cubicBezTo>
                    <a:pt x="1302251" y="876422"/>
                    <a:pt x="1302251" y="876422"/>
                    <a:pt x="1302251" y="341075"/>
                  </a:cubicBezTo>
                  <a:cubicBezTo>
                    <a:pt x="1302251" y="333164"/>
                    <a:pt x="1296091" y="325252"/>
                    <a:pt x="1288171" y="325252"/>
                  </a:cubicBezTo>
                  <a:cubicBezTo>
                    <a:pt x="1278490" y="324373"/>
                    <a:pt x="1270570" y="331406"/>
                    <a:pt x="1270570" y="341075"/>
                  </a:cubicBezTo>
                  <a:cubicBezTo>
                    <a:pt x="1270570" y="341075"/>
                    <a:pt x="1270570" y="341075"/>
                    <a:pt x="1270570" y="988063"/>
                  </a:cubicBezTo>
                  <a:cubicBezTo>
                    <a:pt x="1270570" y="988063"/>
                    <a:pt x="1270570" y="988063"/>
                    <a:pt x="1270570" y="1046960"/>
                  </a:cubicBezTo>
                  <a:cubicBezTo>
                    <a:pt x="1270570" y="1046960"/>
                    <a:pt x="1270570" y="1046960"/>
                    <a:pt x="1270570" y="1765151"/>
                  </a:cubicBezTo>
                  <a:cubicBezTo>
                    <a:pt x="1270570" y="1828444"/>
                    <a:pt x="1216889" y="1881187"/>
                    <a:pt x="1151768" y="1881187"/>
                  </a:cubicBezTo>
                  <a:cubicBezTo>
                    <a:pt x="1151768" y="1881187"/>
                    <a:pt x="1151768" y="1881187"/>
                    <a:pt x="1150008" y="1881187"/>
                  </a:cubicBezTo>
                  <a:cubicBezTo>
                    <a:pt x="1084007" y="1881187"/>
                    <a:pt x="1031206" y="1828444"/>
                    <a:pt x="1031206" y="1765151"/>
                  </a:cubicBezTo>
                  <a:cubicBezTo>
                    <a:pt x="1031206" y="1765151"/>
                    <a:pt x="1031206" y="1765151"/>
                    <a:pt x="1031206" y="1058388"/>
                  </a:cubicBezTo>
                  <a:cubicBezTo>
                    <a:pt x="1031206" y="1052234"/>
                    <a:pt x="1026806" y="1047839"/>
                    <a:pt x="1020645" y="1047839"/>
                  </a:cubicBezTo>
                  <a:cubicBezTo>
                    <a:pt x="1020645" y="1047839"/>
                    <a:pt x="1020645" y="1047839"/>
                    <a:pt x="992485" y="1047839"/>
                  </a:cubicBezTo>
                  <a:cubicBezTo>
                    <a:pt x="986325" y="1047839"/>
                    <a:pt x="981045" y="1052234"/>
                    <a:pt x="981045" y="1058388"/>
                  </a:cubicBezTo>
                  <a:cubicBezTo>
                    <a:pt x="981045" y="1058388"/>
                    <a:pt x="981045" y="1058388"/>
                    <a:pt x="981045" y="1765151"/>
                  </a:cubicBezTo>
                  <a:cubicBezTo>
                    <a:pt x="981045" y="1828444"/>
                    <a:pt x="926484" y="1881187"/>
                    <a:pt x="860482" y="1881187"/>
                  </a:cubicBezTo>
                  <a:cubicBezTo>
                    <a:pt x="860482" y="1881187"/>
                    <a:pt x="860482" y="1881187"/>
                    <a:pt x="859602" y="1881187"/>
                  </a:cubicBezTo>
                  <a:cubicBezTo>
                    <a:pt x="793601" y="1881187"/>
                    <a:pt x="739040" y="1828444"/>
                    <a:pt x="739040" y="1765151"/>
                  </a:cubicBezTo>
                  <a:cubicBezTo>
                    <a:pt x="739040" y="1765151"/>
                    <a:pt x="739040" y="1765151"/>
                    <a:pt x="739040" y="1046960"/>
                  </a:cubicBezTo>
                  <a:cubicBezTo>
                    <a:pt x="739040" y="1046960"/>
                    <a:pt x="739040" y="1046960"/>
                    <a:pt x="739040" y="988063"/>
                  </a:cubicBezTo>
                  <a:cubicBezTo>
                    <a:pt x="739040" y="988063"/>
                    <a:pt x="739040" y="988063"/>
                    <a:pt x="739920" y="356898"/>
                  </a:cubicBezTo>
                  <a:cubicBezTo>
                    <a:pt x="739920" y="347229"/>
                    <a:pt x="727600" y="341954"/>
                    <a:pt x="721440" y="349866"/>
                  </a:cubicBezTo>
                  <a:cubicBezTo>
                    <a:pt x="658958" y="418432"/>
                    <a:pt x="537516" y="562598"/>
                    <a:pt x="537516" y="563477"/>
                  </a:cubicBezTo>
                  <a:cubicBezTo>
                    <a:pt x="516396" y="585454"/>
                    <a:pt x="202229" y="686546"/>
                    <a:pt x="126548" y="712038"/>
                  </a:cubicBezTo>
                  <a:cubicBezTo>
                    <a:pt x="72867" y="726982"/>
                    <a:pt x="17426" y="695336"/>
                    <a:pt x="3346" y="640834"/>
                  </a:cubicBezTo>
                  <a:cubicBezTo>
                    <a:pt x="-10735" y="586333"/>
                    <a:pt x="20946" y="529194"/>
                    <a:pt x="73747" y="514250"/>
                  </a:cubicBezTo>
                  <a:cubicBezTo>
                    <a:pt x="74627" y="514250"/>
                    <a:pt x="349192" y="423707"/>
                    <a:pt x="386153" y="410521"/>
                  </a:cubicBezTo>
                  <a:cubicBezTo>
                    <a:pt x="387913" y="410521"/>
                    <a:pt x="389673" y="408763"/>
                    <a:pt x="391433" y="407884"/>
                  </a:cubicBezTo>
                  <a:cubicBezTo>
                    <a:pt x="391433" y="407884"/>
                    <a:pt x="391433" y="407884"/>
                    <a:pt x="687119"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34" name="Google Shape;4534;p68"/>
            <p:cNvSpPr/>
            <p:nvPr/>
          </p:nvSpPr>
          <p:spPr>
            <a:xfrm>
              <a:off x="7470776" y="4424362"/>
              <a:ext cx="469900" cy="469900"/>
            </a:xfrm>
            <a:prstGeom prst="ellipse">
              <a:avLst/>
            </a:pr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535" name="Google Shape;4535;p68"/>
          <p:cNvSpPr/>
          <p:nvPr/>
        </p:nvSpPr>
        <p:spPr>
          <a:xfrm>
            <a:off x="1755006" y="3879741"/>
            <a:ext cx="341783" cy="391181"/>
          </a:xfrm>
          <a:custGeom>
            <a:avLst/>
            <a:gdLst/>
            <a:ahLst/>
            <a:cxnLst/>
            <a:rect l="l" t="t" r="r" b="b"/>
            <a:pathLst>
              <a:path w="21600" h="21600" extrusionOk="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accent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sp>
        <p:nvSpPr>
          <p:cNvPr id="4536" name="Google Shape;4536;p68"/>
          <p:cNvSpPr/>
          <p:nvPr/>
        </p:nvSpPr>
        <p:spPr>
          <a:xfrm>
            <a:off x="6856898" y="2702665"/>
            <a:ext cx="390513" cy="391181"/>
          </a:xfrm>
          <a:custGeom>
            <a:avLst/>
            <a:gdLst/>
            <a:ahLst/>
            <a:cxnLst/>
            <a:rect l="l" t="t" r="r" b="b"/>
            <a:pathLst>
              <a:path w="21020" h="21600" extrusionOk="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grpSp>
        <p:nvGrpSpPr>
          <p:cNvPr id="4537" name="Google Shape;4537;p68"/>
          <p:cNvGrpSpPr/>
          <p:nvPr/>
        </p:nvGrpSpPr>
        <p:grpSpPr>
          <a:xfrm>
            <a:off x="6917978" y="3875662"/>
            <a:ext cx="268353" cy="391181"/>
            <a:chOff x="3582988" y="3510757"/>
            <a:chExt cx="319088" cy="465138"/>
          </a:xfrm>
        </p:grpSpPr>
        <p:sp>
          <p:nvSpPr>
            <p:cNvPr id="4538" name="Google Shape;4538;p68"/>
            <p:cNvSpPr/>
            <p:nvPr/>
          </p:nvSpPr>
          <p:spPr>
            <a:xfrm>
              <a:off x="3582988" y="3510757"/>
              <a:ext cx="319088" cy="465138"/>
            </a:xfrm>
            <a:custGeom>
              <a:avLst/>
              <a:gdLst/>
              <a:ahLst/>
              <a:cxnLst/>
              <a:rect l="l" t="t" r="r" b="b"/>
              <a:pathLst>
                <a:path w="21600" h="21600" extrusionOk="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6"/>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sp>
          <p:nvSpPr>
            <p:cNvPr id="4539" name="Google Shape;4539;p68"/>
            <p:cNvSpPr/>
            <p:nvPr/>
          </p:nvSpPr>
          <p:spPr>
            <a:xfrm>
              <a:off x="3655219" y="3583782"/>
              <a:ext cx="94456" cy="94456"/>
            </a:xfrm>
            <a:custGeom>
              <a:avLst/>
              <a:gdLst/>
              <a:ahLst/>
              <a:cxnLst/>
              <a:rect l="l" t="t" r="r" b="b"/>
              <a:pathLst>
                <a:path w="21600" h="21600" extrusionOk="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6"/>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grpSp>
      <p:grpSp>
        <p:nvGrpSpPr>
          <p:cNvPr id="4540" name="Google Shape;4540;p68"/>
          <p:cNvGrpSpPr/>
          <p:nvPr/>
        </p:nvGrpSpPr>
        <p:grpSpPr>
          <a:xfrm>
            <a:off x="1783162" y="1518649"/>
            <a:ext cx="293051" cy="391181"/>
            <a:chOff x="2639219" y="3510757"/>
            <a:chExt cx="348456" cy="465138"/>
          </a:xfrm>
        </p:grpSpPr>
        <p:sp>
          <p:nvSpPr>
            <p:cNvPr id="4541" name="Google Shape;4541;p68"/>
            <p:cNvSpPr/>
            <p:nvPr/>
          </p:nvSpPr>
          <p:spPr>
            <a:xfrm>
              <a:off x="2639219" y="3510757"/>
              <a:ext cx="348456" cy="465138"/>
            </a:xfrm>
            <a:custGeom>
              <a:avLst/>
              <a:gdLst/>
              <a:ahLst/>
              <a:cxnLst/>
              <a:rect l="l" t="t" r="r" b="b"/>
              <a:pathLst>
                <a:path w="21600" h="21600" extrusionOk="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sp>
          <p:nvSpPr>
            <p:cNvPr id="4542" name="Google Shape;4542;p68"/>
            <p:cNvSpPr/>
            <p:nvPr/>
          </p:nvSpPr>
          <p:spPr>
            <a:xfrm>
              <a:off x="2784475" y="3786982"/>
              <a:ext cx="57944" cy="87313"/>
            </a:xfrm>
            <a:custGeom>
              <a:avLst/>
              <a:gdLst/>
              <a:ahLst/>
              <a:cxnLst/>
              <a:rect l="l" t="t" r="r" b="b"/>
              <a:pathLst>
                <a:path w="21600" h="21600" extrusionOk="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grpSp>
      <p:grpSp>
        <p:nvGrpSpPr>
          <p:cNvPr id="4543" name="Google Shape;4543;p68"/>
          <p:cNvGrpSpPr/>
          <p:nvPr/>
        </p:nvGrpSpPr>
        <p:grpSpPr>
          <a:xfrm>
            <a:off x="6851763" y="1519317"/>
            <a:ext cx="390513" cy="390513"/>
            <a:chOff x="3498967" y="3049909"/>
            <a:chExt cx="464344" cy="464344"/>
          </a:xfrm>
        </p:grpSpPr>
        <p:sp>
          <p:nvSpPr>
            <p:cNvPr id="4544" name="Google Shape;4544;p68"/>
            <p:cNvSpPr/>
            <p:nvPr/>
          </p:nvSpPr>
          <p:spPr>
            <a:xfrm>
              <a:off x="3498967" y="3049909"/>
              <a:ext cx="464344" cy="464344"/>
            </a:xfrm>
            <a:custGeom>
              <a:avLst/>
              <a:gdLst/>
              <a:ahLst/>
              <a:cxnLst/>
              <a:rect l="l" t="t" r="r" b="b"/>
              <a:pathLst>
                <a:path w="21600" h="21600" extrusionOk="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sp>
          <p:nvSpPr>
            <p:cNvPr id="4545" name="Google Shape;4545;p68"/>
            <p:cNvSpPr/>
            <p:nvPr/>
          </p:nvSpPr>
          <p:spPr>
            <a:xfrm>
              <a:off x="3687085" y="3122140"/>
              <a:ext cx="109538" cy="108744"/>
            </a:xfrm>
            <a:custGeom>
              <a:avLst/>
              <a:gdLst/>
              <a:ahLst/>
              <a:cxnLst/>
              <a:rect l="l" t="t" r="r" b="b"/>
              <a:pathLst>
                <a:path w="21600" h="21600" extrusionOk="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grpSp>
      <p:grpSp>
        <p:nvGrpSpPr>
          <p:cNvPr id="4546" name="Google Shape;4546;p68"/>
          <p:cNvGrpSpPr/>
          <p:nvPr/>
        </p:nvGrpSpPr>
        <p:grpSpPr>
          <a:xfrm>
            <a:off x="1759054" y="2698789"/>
            <a:ext cx="391181" cy="390513"/>
            <a:chOff x="2581275" y="2582069"/>
            <a:chExt cx="465138" cy="464344"/>
          </a:xfrm>
        </p:grpSpPr>
        <p:sp>
          <p:nvSpPr>
            <p:cNvPr id="4547" name="Google Shape;4547;p68"/>
            <p:cNvSpPr/>
            <p:nvPr/>
          </p:nvSpPr>
          <p:spPr>
            <a:xfrm>
              <a:off x="2581275" y="2582069"/>
              <a:ext cx="465138" cy="464344"/>
            </a:xfrm>
            <a:custGeom>
              <a:avLst/>
              <a:gdLst/>
              <a:ahLst/>
              <a:cxnLst/>
              <a:rect l="l" t="t" r="r" b="b"/>
              <a:pathLst>
                <a:path w="21600" h="21600" extrusionOk="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sp>
          <p:nvSpPr>
            <p:cNvPr id="4548" name="Google Shape;4548;p68"/>
            <p:cNvSpPr/>
            <p:nvPr/>
          </p:nvSpPr>
          <p:spPr>
            <a:xfrm>
              <a:off x="2871788" y="2640013"/>
              <a:ext cx="115888" cy="115888"/>
            </a:xfrm>
            <a:custGeom>
              <a:avLst/>
              <a:gdLst/>
              <a:ahLst/>
              <a:cxnLst/>
              <a:rect l="l" t="t" r="r" b="b"/>
              <a:pathLst>
                <a:path w="21600" h="21333" extrusionOk="0">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Calibri"/>
                <a:ea typeface="Calibri"/>
                <a:cs typeface="Calibri"/>
                <a:sym typeface="Calibri"/>
              </a:endParaRPr>
            </a:p>
          </p:txBody>
        </p:sp>
      </p:grpSp>
      <p:sp>
        <p:nvSpPr>
          <p:cNvPr id="4549" name="Google Shape;4549;p68"/>
          <p:cNvSpPr txBox="1"/>
          <p:nvPr/>
        </p:nvSpPr>
        <p:spPr>
          <a:xfrm>
            <a:off x="7247411" y="1387895"/>
            <a:ext cx="733188" cy="484734"/>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2700">
                <a:solidFill>
                  <a:schemeClr val="accent2"/>
                </a:solidFill>
                <a:latin typeface="Calibri"/>
                <a:ea typeface="Calibri"/>
                <a:cs typeface="Calibri"/>
                <a:sym typeface="Calibri"/>
              </a:rPr>
              <a:t>94%</a:t>
            </a:r>
            <a:endParaRPr sz="2700">
              <a:solidFill>
                <a:schemeClr val="accent2"/>
              </a:solidFill>
              <a:latin typeface="Calibri"/>
              <a:ea typeface="Calibri"/>
              <a:cs typeface="Calibri"/>
              <a:sym typeface="Calibri"/>
            </a:endParaRPr>
          </a:p>
        </p:txBody>
      </p:sp>
      <p:sp>
        <p:nvSpPr>
          <p:cNvPr id="4550" name="Google Shape;4550;p68"/>
          <p:cNvSpPr txBox="1"/>
          <p:nvPr/>
        </p:nvSpPr>
        <p:spPr>
          <a:xfrm>
            <a:off x="7247412" y="1766329"/>
            <a:ext cx="906787"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Magnifying</a:t>
            </a:r>
            <a:endParaRPr sz="1200" b="1">
              <a:solidFill>
                <a:schemeClr val="dk2"/>
              </a:solidFill>
              <a:latin typeface="Calibri"/>
              <a:ea typeface="Calibri"/>
              <a:cs typeface="Calibri"/>
              <a:sym typeface="Calibri"/>
            </a:endParaRPr>
          </a:p>
        </p:txBody>
      </p:sp>
      <p:sp>
        <p:nvSpPr>
          <p:cNvPr id="4551" name="Google Shape;4551;p68"/>
          <p:cNvSpPr txBox="1"/>
          <p:nvPr/>
        </p:nvSpPr>
        <p:spPr>
          <a:xfrm>
            <a:off x="7247411" y="2571675"/>
            <a:ext cx="733188" cy="484734"/>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2700">
                <a:solidFill>
                  <a:schemeClr val="accent4"/>
                </a:solidFill>
                <a:latin typeface="Calibri"/>
                <a:ea typeface="Calibri"/>
                <a:cs typeface="Calibri"/>
                <a:sym typeface="Calibri"/>
              </a:rPr>
              <a:t>82%</a:t>
            </a:r>
            <a:endParaRPr sz="2700">
              <a:solidFill>
                <a:schemeClr val="accent4"/>
              </a:solidFill>
              <a:latin typeface="Calibri"/>
              <a:ea typeface="Calibri"/>
              <a:cs typeface="Calibri"/>
              <a:sym typeface="Calibri"/>
            </a:endParaRPr>
          </a:p>
        </p:txBody>
      </p:sp>
      <p:sp>
        <p:nvSpPr>
          <p:cNvPr id="4552" name="Google Shape;4552;p68"/>
          <p:cNvSpPr txBox="1"/>
          <p:nvPr/>
        </p:nvSpPr>
        <p:spPr>
          <a:xfrm>
            <a:off x="7247412" y="2950110"/>
            <a:ext cx="565283"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Pencil</a:t>
            </a:r>
            <a:endParaRPr sz="1200" b="1">
              <a:solidFill>
                <a:schemeClr val="dk2"/>
              </a:solidFill>
              <a:latin typeface="Calibri"/>
              <a:ea typeface="Calibri"/>
              <a:cs typeface="Calibri"/>
              <a:sym typeface="Calibri"/>
            </a:endParaRPr>
          </a:p>
        </p:txBody>
      </p:sp>
      <p:sp>
        <p:nvSpPr>
          <p:cNvPr id="4553" name="Google Shape;4553;p68"/>
          <p:cNvSpPr txBox="1"/>
          <p:nvPr/>
        </p:nvSpPr>
        <p:spPr>
          <a:xfrm>
            <a:off x="7247411" y="3734991"/>
            <a:ext cx="733188" cy="484734"/>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2700">
                <a:solidFill>
                  <a:schemeClr val="accent6"/>
                </a:solidFill>
                <a:latin typeface="Calibri"/>
                <a:ea typeface="Calibri"/>
                <a:cs typeface="Calibri"/>
                <a:sym typeface="Calibri"/>
              </a:rPr>
              <a:t>97%</a:t>
            </a:r>
            <a:endParaRPr sz="2700">
              <a:solidFill>
                <a:schemeClr val="accent6"/>
              </a:solidFill>
              <a:latin typeface="Calibri"/>
              <a:ea typeface="Calibri"/>
              <a:cs typeface="Calibri"/>
              <a:sym typeface="Calibri"/>
            </a:endParaRPr>
          </a:p>
        </p:txBody>
      </p:sp>
      <p:sp>
        <p:nvSpPr>
          <p:cNvPr id="4554" name="Google Shape;4554;p68"/>
          <p:cNvSpPr txBox="1"/>
          <p:nvPr/>
        </p:nvSpPr>
        <p:spPr>
          <a:xfrm>
            <a:off x="7247411" y="4113426"/>
            <a:ext cx="789190"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LightBulb</a:t>
            </a:r>
            <a:endParaRPr sz="1200" b="1">
              <a:solidFill>
                <a:schemeClr val="dk2"/>
              </a:solidFill>
              <a:latin typeface="Calibri"/>
              <a:ea typeface="Calibri"/>
              <a:cs typeface="Calibri"/>
              <a:sym typeface="Calibri"/>
            </a:endParaRPr>
          </a:p>
        </p:txBody>
      </p:sp>
      <p:sp>
        <p:nvSpPr>
          <p:cNvPr id="4555" name="Google Shape;4555;p68"/>
          <p:cNvSpPr txBox="1"/>
          <p:nvPr/>
        </p:nvSpPr>
        <p:spPr>
          <a:xfrm flipH="1">
            <a:off x="960789" y="1387895"/>
            <a:ext cx="733188" cy="484734"/>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2700">
                <a:solidFill>
                  <a:schemeClr val="accent1"/>
                </a:solidFill>
                <a:latin typeface="Calibri"/>
                <a:ea typeface="Calibri"/>
                <a:cs typeface="Calibri"/>
                <a:sym typeface="Calibri"/>
              </a:rPr>
              <a:t>63%</a:t>
            </a:r>
            <a:endParaRPr/>
          </a:p>
        </p:txBody>
      </p:sp>
      <p:sp>
        <p:nvSpPr>
          <p:cNvPr id="4556" name="Google Shape;4556;p68"/>
          <p:cNvSpPr txBox="1"/>
          <p:nvPr/>
        </p:nvSpPr>
        <p:spPr>
          <a:xfrm flipH="1">
            <a:off x="1162741" y="1766329"/>
            <a:ext cx="531236"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dk2"/>
                </a:solidFill>
                <a:latin typeface="Calibri"/>
                <a:ea typeface="Calibri"/>
                <a:cs typeface="Calibri"/>
                <a:sym typeface="Calibri"/>
              </a:rPr>
              <a:t>Locks</a:t>
            </a:r>
            <a:endParaRPr sz="1200" b="1">
              <a:solidFill>
                <a:schemeClr val="dk2"/>
              </a:solidFill>
              <a:latin typeface="Calibri"/>
              <a:ea typeface="Calibri"/>
              <a:cs typeface="Calibri"/>
              <a:sym typeface="Calibri"/>
            </a:endParaRPr>
          </a:p>
        </p:txBody>
      </p:sp>
      <p:sp>
        <p:nvSpPr>
          <p:cNvPr id="4557" name="Google Shape;4557;p68"/>
          <p:cNvSpPr txBox="1"/>
          <p:nvPr/>
        </p:nvSpPr>
        <p:spPr>
          <a:xfrm flipH="1">
            <a:off x="960789" y="2571675"/>
            <a:ext cx="733188" cy="484734"/>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2700">
                <a:solidFill>
                  <a:schemeClr val="accent3"/>
                </a:solidFill>
                <a:latin typeface="Calibri"/>
                <a:ea typeface="Calibri"/>
                <a:cs typeface="Calibri"/>
                <a:sym typeface="Calibri"/>
              </a:rPr>
              <a:t>79%</a:t>
            </a:r>
            <a:endParaRPr sz="2700">
              <a:solidFill>
                <a:schemeClr val="accent3"/>
              </a:solidFill>
              <a:latin typeface="Calibri"/>
              <a:ea typeface="Calibri"/>
              <a:cs typeface="Calibri"/>
              <a:sym typeface="Calibri"/>
            </a:endParaRPr>
          </a:p>
        </p:txBody>
      </p:sp>
      <p:sp>
        <p:nvSpPr>
          <p:cNvPr id="4558" name="Google Shape;4558;p68"/>
          <p:cNvSpPr txBox="1"/>
          <p:nvPr/>
        </p:nvSpPr>
        <p:spPr>
          <a:xfrm flipH="1">
            <a:off x="1219489" y="2950110"/>
            <a:ext cx="474489"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dk2"/>
                </a:solidFill>
                <a:latin typeface="Calibri"/>
                <a:ea typeface="Calibri"/>
                <a:cs typeface="Calibri"/>
                <a:sym typeface="Calibri"/>
              </a:rPr>
              <a:t>Keys</a:t>
            </a:r>
            <a:endParaRPr sz="1200" b="1">
              <a:solidFill>
                <a:schemeClr val="dk2"/>
              </a:solidFill>
              <a:latin typeface="Calibri"/>
              <a:ea typeface="Calibri"/>
              <a:cs typeface="Calibri"/>
              <a:sym typeface="Calibri"/>
            </a:endParaRPr>
          </a:p>
        </p:txBody>
      </p:sp>
      <p:sp>
        <p:nvSpPr>
          <p:cNvPr id="4559" name="Google Shape;4559;p68"/>
          <p:cNvSpPr txBox="1"/>
          <p:nvPr/>
        </p:nvSpPr>
        <p:spPr>
          <a:xfrm flipH="1">
            <a:off x="960789" y="3734991"/>
            <a:ext cx="733188" cy="484734"/>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2700">
                <a:solidFill>
                  <a:schemeClr val="accent5"/>
                </a:solidFill>
                <a:latin typeface="Calibri"/>
                <a:ea typeface="Calibri"/>
                <a:cs typeface="Calibri"/>
                <a:sym typeface="Calibri"/>
              </a:rPr>
              <a:t>89%</a:t>
            </a:r>
            <a:endParaRPr sz="2700">
              <a:solidFill>
                <a:schemeClr val="accent5"/>
              </a:solidFill>
              <a:latin typeface="Calibri"/>
              <a:ea typeface="Calibri"/>
              <a:cs typeface="Calibri"/>
              <a:sym typeface="Calibri"/>
            </a:endParaRPr>
          </a:p>
        </p:txBody>
      </p:sp>
      <p:sp>
        <p:nvSpPr>
          <p:cNvPr id="4560" name="Google Shape;4560;p68"/>
          <p:cNvSpPr txBox="1"/>
          <p:nvPr/>
        </p:nvSpPr>
        <p:spPr>
          <a:xfrm flipH="1">
            <a:off x="1169538" y="4113426"/>
            <a:ext cx="524439"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b="1">
                <a:solidFill>
                  <a:schemeClr val="dk2"/>
                </a:solidFill>
                <a:latin typeface="Calibri"/>
                <a:ea typeface="Calibri"/>
                <a:cs typeface="Calibri"/>
                <a:sym typeface="Calibri"/>
              </a:rPr>
              <a:t>Trash</a:t>
            </a:r>
            <a:endParaRPr sz="1200" b="1">
              <a:solidFill>
                <a:schemeClr val="dk2"/>
              </a:solidFill>
              <a:latin typeface="Calibri"/>
              <a:ea typeface="Calibri"/>
              <a:cs typeface="Calibri"/>
              <a:sym typeface="Calibri"/>
            </a:endParaRPr>
          </a:p>
        </p:txBody>
      </p:sp>
    </p:spTree>
  </p:cSld>
  <p:clrMapOvr>
    <a:masterClrMapping/>
  </p:clrMapOvr>
  <mc:AlternateContent xmlns:mc="http://schemas.openxmlformats.org/markup-compatibility/2006">
    <mc:Choice xmlns:p14="http://schemas.microsoft.com/office/powerpoint/2010/main" Requires="p14">
      <p:transition spd="slow" p14:dur="1500" advClick="0">
        <p:random/>
      </p:transition>
    </mc:Choice>
    <mc:Fallback>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14"/>
                                        </p:tgtEl>
                                        <p:attrNameLst>
                                          <p:attrName>style.visibility</p:attrName>
                                        </p:attrNameLst>
                                      </p:cBhvr>
                                      <p:to>
                                        <p:strVal val="visible"/>
                                      </p:to>
                                    </p:set>
                                    <p:animEffect transition="in" filter="fade">
                                      <p:cBhvr>
                                        <p:cTn id="7" dur="1000"/>
                                        <p:tgtEl>
                                          <p:spTgt spid="4514"/>
                                        </p:tgtEl>
                                      </p:cBhvr>
                                    </p:animEffect>
                                  </p:childTnLst>
                                </p:cTn>
                              </p:par>
                            </p:childTnLst>
                          </p:cTn>
                        </p:par>
                        <p:par>
                          <p:cTn id="8" fill="hold">
                            <p:stCondLst>
                              <p:cond delay="1000"/>
                            </p:stCondLst>
                            <p:childTnLst>
                              <p:par>
                                <p:cTn id="9" presetID="23" presetClass="entr" presetSubtype="16" fill="hold" nodeType="afterEffect">
                                  <p:stCondLst>
                                    <p:cond delay="0"/>
                                  </p:stCondLst>
                                  <p:childTnLst>
                                    <p:set>
                                      <p:cBhvr>
                                        <p:cTn id="10" dur="1" fill="hold">
                                          <p:stCondLst>
                                            <p:cond delay="0"/>
                                          </p:stCondLst>
                                        </p:cTn>
                                        <p:tgtEl>
                                          <p:spTgt spid="4508"/>
                                        </p:tgtEl>
                                        <p:attrNameLst>
                                          <p:attrName>style.visibility</p:attrName>
                                        </p:attrNameLst>
                                      </p:cBhvr>
                                      <p:to>
                                        <p:strVal val="visible"/>
                                      </p:to>
                                    </p:set>
                                    <p:anim calcmode="lin" valueType="num">
                                      <p:cBhvr additive="base">
                                        <p:cTn id="11" dur="500"/>
                                        <p:tgtEl>
                                          <p:spTgt spid="4508"/>
                                        </p:tgtEl>
                                        <p:attrNameLst>
                                          <p:attrName>ppt_w</p:attrName>
                                        </p:attrNameLst>
                                      </p:cBhvr>
                                      <p:tavLst>
                                        <p:tav tm="0">
                                          <p:val>
                                            <p:strVal val="0"/>
                                          </p:val>
                                        </p:tav>
                                        <p:tav tm="100000">
                                          <p:val>
                                            <p:strVal val="#ppt_w"/>
                                          </p:val>
                                        </p:tav>
                                      </p:tavLst>
                                    </p:anim>
                                    <p:anim calcmode="lin" valueType="num">
                                      <p:cBhvr additive="base">
                                        <p:cTn id="12" dur="500"/>
                                        <p:tgtEl>
                                          <p:spTgt spid="4508"/>
                                        </p:tgtEl>
                                        <p:attrNameLst>
                                          <p:attrName>ppt_h</p:attrName>
                                        </p:attrNameLst>
                                      </p:cBhvr>
                                      <p:tavLst>
                                        <p:tav tm="0">
                                          <p:val>
                                            <p:strVal val="0"/>
                                          </p:val>
                                        </p:tav>
                                        <p:tav tm="100000">
                                          <p:val>
                                            <p:strVal val="#ppt_h"/>
                                          </p:val>
                                        </p:tav>
                                      </p:tavLst>
                                    </p:anim>
                                  </p:childTnLst>
                                </p:cTn>
                              </p:par>
                              <p:par>
                                <p:cTn id="13" presetID="23" presetClass="entr" presetSubtype="16" fill="hold" nodeType="withEffect">
                                  <p:stCondLst>
                                    <p:cond delay="0"/>
                                  </p:stCondLst>
                                  <p:childTnLst>
                                    <p:set>
                                      <p:cBhvr>
                                        <p:cTn id="14" dur="1" fill="hold">
                                          <p:stCondLst>
                                            <p:cond delay="0"/>
                                          </p:stCondLst>
                                        </p:cTn>
                                        <p:tgtEl>
                                          <p:spTgt spid="4509"/>
                                        </p:tgtEl>
                                        <p:attrNameLst>
                                          <p:attrName>style.visibility</p:attrName>
                                        </p:attrNameLst>
                                      </p:cBhvr>
                                      <p:to>
                                        <p:strVal val="visible"/>
                                      </p:to>
                                    </p:set>
                                    <p:anim calcmode="lin" valueType="num">
                                      <p:cBhvr additive="base">
                                        <p:cTn id="15" dur="500"/>
                                        <p:tgtEl>
                                          <p:spTgt spid="4509"/>
                                        </p:tgtEl>
                                        <p:attrNameLst>
                                          <p:attrName>ppt_w</p:attrName>
                                        </p:attrNameLst>
                                      </p:cBhvr>
                                      <p:tavLst>
                                        <p:tav tm="0">
                                          <p:val>
                                            <p:strVal val="0"/>
                                          </p:val>
                                        </p:tav>
                                        <p:tav tm="100000">
                                          <p:val>
                                            <p:strVal val="#ppt_w"/>
                                          </p:val>
                                        </p:tav>
                                      </p:tavLst>
                                    </p:anim>
                                    <p:anim calcmode="lin" valueType="num">
                                      <p:cBhvr additive="base">
                                        <p:cTn id="16" dur="500"/>
                                        <p:tgtEl>
                                          <p:spTgt spid="4509"/>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510"/>
                                        </p:tgtEl>
                                        <p:attrNameLst>
                                          <p:attrName>style.visibility</p:attrName>
                                        </p:attrNameLst>
                                      </p:cBhvr>
                                      <p:to>
                                        <p:strVal val="visible"/>
                                      </p:to>
                                    </p:set>
                                    <p:anim calcmode="lin" valueType="num">
                                      <p:cBhvr additive="base">
                                        <p:cTn id="19" dur="500"/>
                                        <p:tgtEl>
                                          <p:spTgt spid="4510"/>
                                        </p:tgtEl>
                                        <p:attrNameLst>
                                          <p:attrName>ppt_w</p:attrName>
                                        </p:attrNameLst>
                                      </p:cBhvr>
                                      <p:tavLst>
                                        <p:tav tm="0">
                                          <p:val>
                                            <p:strVal val="0"/>
                                          </p:val>
                                        </p:tav>
                                        <p:tav tm="100000">
                                          <p:val>
                                            <p:strVal val="#ppt_w"/>
                                          </p:val>
                                        </p:tav>
                                      </p:tavLst>
                                    </p:anim>
                                    <p:anim calcmode="lin" valueType="num">
                                      <p:cBhvr additive="base">
                                        <p:cTn id="20" dur="500"/>
                                        <p:tgtEl>
                                          <p:spTgt spid="4510"/>
                                        </p:tgtEl>
                                        <p:attrNameLst>
                                          <p:attrName>ppt_h</p:attrName>
                                        </p:attrNameLst>
                                      </p:cBhvr>
                                      <p:tavLst>
                                        <p:tav tm="0">
                                          <p:val>
                                            <p:strVal val="0"/>
                                          </p:val>
                                        </p:tav>
                                        <p:tav tm="100000">
                                          <p:val>
                                            <p:strVal val="#ppt_h"/>
                                          </p:val>
                                        </p:tav>
                                      </p:tavLst>
                                    </p:anim>
                                  </p:childTnLst>
                                </p:cTn>
                              </p:par>
                              <p:par>
                                <p:cTn id="21" presetID="23" presetClass="entr" presetSubtype="16" fill="hold" nodeType="withEffect">
                                  <p:stCondLst>
                                    <p:cond delay="0"/>
                                  </p:stCondLst>
                                  <p:childTnLst>
                                    <p:set>
                                      <p:cBhvr>
                                        <p:cTn id="22" dur="1" fill="hold">
                                          <p:stCondLst>
                                            <p:cond delay="0"/>
                                          </p:stCondLst>
                                        </p:cTn>
                                        <p:tgtEl>
                                          <p:spTgt spid="4511"/>
                                        </p:tgtEl>
                                        <p:attrNameLst>
                                          <p:attrName>style.visibility</p:attrName>
                                        </p:attrNameLst>
                                      </p:cBhvr>
                                      <p:to>
                                        <p:strVal val="visible"/>
                                      </p:to>
                                    </p:set>
                                    <p:anim calcmode="lin" valueType="num">
                                      <p:cBhvr additive="base">
                                        <p:cTn id="23" dur="500"/>
                                        <p:tgtEl>
                                          <p:spTgt spid="4511"/>
                                        </p:tgtEl>
                                        <p:attrNameLst>
                                          <p:attrName>ppt_w</p:attrName>
                                        </p:attrNameLst>
                                      </p:cBhvr>
                                      <p:tavLst>
                                        <p:tav tm="0">
                                          <p:val>
                                            <p:strVal val="0"/>
                                          </p:val>
                                        </p:tav>
                                        <p:tav tm="100000">
                                          <p:val>
                                            <p:strVal val="#ppt_w"/>
                                          </p:val>
                                        </p:tav>
                                      </p:tavLst>
                                    </p:anim>
                                    <p:anim calcmode="lin" valueType="num">
                                      <p:cBhvr additive="base">
                                        <p:cTn id="24" dur="500"/>
                                        <p:tgtEl>
                                          <p:spTgt spid="4511"/>
                                        </p:tgtEl>
                                        <p:attrNameLst>
                                          <p:attrName>ppt_h</p:attrName>
                                        </p:attrNameLst>
                                      </p:cBhvr>
                                      <p:tavLst>
                                        <p:tav tm="0">
                                          <p:val>
                                            <p:strVal val="0"/>
                                          </p:val>
                                        </p:tav>
                                        <p:tav tm="100000">
                                          <p:val>
                                            <p:strVal val="#ppt_h"/>
                                          </p:val>
                                        </p:tav>
                                      </p:tavLst>
                                    </p:anim>
                                  </p:childTnLst>
                                </p:cTn>
                              </p:par>
                              <p:par>
                                <p:cTn id="25" presetID="23" presetClass="entr" presetSubtype="16" fill="hold" nodeType="withEffect">
                                  <p:stCondLst>
                                    <p:cond delay="0"/>
                                  </p:stCondLst>
                                  <p:childTnLst>
                                    <p:set>
                                      <p:cBhvr>
                                        <p:cTn id="26" dur="1" fill="hold">
                                          <p:stCondLst>
                                            <p:cond delay="0"/>
                                          </p:stCondLst>
                                        </p:cTn>
                                        <p:tgtEl>
                                          <p:spTgt spid="4512"/>
                                        </p:tgtEl>
                                        <p:attrNameLst>
                                          <p:attrName>style.visibility</p:attrName>
                                        </p:attrNameLst>
                                      </p:cBhvr>
                                      <p:to>
                                        <p:strVal val="visible"/>
                                      </p:to>
                                    </p:set>
                                    <p:anim calcmode="lin" valueType="num">
                                      <p:cBhvr additive="base">
                                        <p:cTn id="27" dur="500"/>
                                        <p:tgtEl>
                                          <p:spTgt spid="4512"/>
                                        </p:tgtEl>
                                        <p:attrNameLst>
                                          <p:attrName>ppt_w</p:attrName>
                                        </p:attrNameLst>
                                      </p:cBhvr>
                                      <p:tavLst>
                                        <p:tav tm="0">
                                          <p:val>
                                            <p:strVal val="0"/>
                                          </p:val>
                                        </p:tav>
                                        <p:tav tm="100000">
                                          <p:val>
                                            <p:strVal val="#ppt_w"/>
                                          </p:val>
                                        </p:tav>
                                      </p:tavLst>
                                    </p:anim>
                                    <p:anim calcmode="lin" valueType="num">
                                      <p:cBhvr additive="base">
                                        <p:cTn id="28" dur="500"/>
                                        <p:tgtEl>
                                          <p:spTgt spid="4512"/>
                                        </p:tgtEl>
                                        <p:attrNameLst>
                                          <p:attrName>ppt_h</p:attrName>
                                        </p:attrNameLst>
                                      </p:cBhvr>
                                      <p:tavLst>
                                        <p:tav tm="0">
                                          <p:val>
                                            <p:strVal val="0"/>
                                          </p:val>
                                        </p:tav>
                                        <p:tav tm="100000">
                                          <p:val>
                                            <p:strVal val="#ppt_h"/>
                                          </p:val>
                                        </p:tav>
                                      </p:tavLst>
                                    </p:anim>
                                  </p:childTnLst>
                                </p:cTn>
                              </p:par>
                              <p:par>
                                <p:cTn id="29" presetID="23" presetClass="entr" presetSubtype="16" fill="hold" nodeType="withEffect">
                                  <p:stCondLst>
                                    <p:cond delay="0"/>
                                  </p:stCondLst>
                                  <p:childTnLst>
                                    <p:set>
                                      <p:cBhvr>
                                        <p:cTn id="30" dur="1" fill="hold">
                                          <p:stCondLst>
                                            <p:cond delay="0"/>
                                          </p:stCondLst>
                                        </p:cTn>
                                        <p:tgtEl>
                                          <p:spTgt spid="4513"/>
                                        </p:tgtEl>
                                        <p:attrNameLst>
                                          <p:attrName>style.visibility</p:attrName>
                                        </p:attrNameLst>
                                      </p:cBhvr>
                                      <p:to>
                                        <p:strVal val="visible"/>
                                      </p:to>
                                    </p:set>
                                    <p:anim calcmode="lin" valueType="num">
                                      <p:cBhvr additive="base">
                                        <p:cTn id="31" dur="500"/>
                                        <p:tgtEl>
                                          <p:spTgt spid="4513"/>
                                        </p:tgtEl>
                                        <p:attrNameLst>
                                          <p:attrName>ppt_w</p:attrName>
                                        </p:attrNameLst>
                                      </p:cBhvr>
                                      <p:tavLst>
                                        <p:tav tm="0">
                                          <p:val>
                                            <p:strVal val="0"/>
                                          </p:val>
                                        </p:tav>
                                        <p:tav tm="100000">
                                          <p:val>
                                            <p:strVal val="#ppt_w"/>
                                          </p:val>
                                        </p:tav>
                                      </p:tavLst>
                                    </p:anim>
                                    <p:anim calcmode="lin" valueType="num">
                                      <p:cBhvr additive="base">
                                        <p:cTn id="32" dur="500"/>
                                        <p:tgtEl>
                                          <p:spTgt spid="4513"/>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517"/>
                                        </p:tgtEl>
                                        <p:attrNameLst>
                                          <p:attrName>style.visibility</p:attrName>
                                        </p:attrNameLst>
                                      </p:cBhvr>
                                      <p:to>
                                        <p:strVal val="visible"/>
                                      </p:to>
                                    </p:set>
                                    <p:anim calcmode="lin" valueType="num">
                                      <p:cBhvr additive="base">
                                        <p:cTn id="35" dur="500"/>
                                        <p:tgtEl>
                                          <p:spTgt spid="4517"/>
                                        </p:tgtEl>
                                        <p:attrNameLst>
                                          <p:attrName>ppt_w</p:attrName>
                                        </p:attrNameLst>
                                      </p:cBhvr>
                                      <p:tavLst>
                                        <p:tav tm="0">
                                          <p:val>
                                            <p:strVal val="0"/>
                                          </p:val>
                                        </p:tav>
                                        <p:tav tm="100000">
                                          <p:val>
                                            <p:strVal val="#ppt_w"/>
                                          </p:val>
                                        </p:tav>
                                      </p:tavLst>
                                    </p:anim>
                                    <p:anim calcmode="lin" valueType="num">
                                      <p:cBhvr additive="base">
                                        <p:cTn id="36" dur="500"/>
                                        <p:tgtEl>
                                          <p:spTgt spid="4517"/>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4522"/>
                                        </p:tgtEl>
                                        <p:attrNameLst>
                                          <p:attrName>style.visibility</p:attrName>
                                        </p:attrNameLst>
                                      </p:cBhvr>
                                      <p:to>
                                        <p:strVal val="visible"/>
                                      </p:to>
                                    </p:set>
                                    <p:anim calcmode="lin" valueType="num">
                                      <p:cBhvr additive="base">
                                        <p:cTn id="39" dur="500"/>
                                        <p:tgtEl>
                                          <p:spTgt spid="4522"/>
                                        </p:tgtEl>
                                        <p:attrNameLst>
                                          <p:attrName>ppt_w</p:attrName>
                                        </p:attrNameLst>
                                      </p:cBhvr>
                                      <p:tavLst>
                                        <p:tav tm="0">
                                          <p:val>
                                            <p:strVal val="0"/>
                                          </p:val>
                                        </p:tav>
                                        <p:tav tm="100000">
                                          <p:val>
                                            <p:strVal val="#ppt_w"/>
                                          </p:val>
                                        </p:tav>
                                      </p:tavLst>
                                    </p:anim>
                                    <p:anim calcmode="lin" valueType="num">
                                      <p:cBhvr additive="base">
                                        <p:cTn id="40" dur="500"/>
                                        <p:tgtEl>
                                          <p:spTgt spid="4522"/>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4523"/>
                                        </p:tgtEl>
                                        <p:attrNameLst>
                                          <p:attrName>style.visibility</p:attrName>
                                        </p:attrNameLst>
                                      </p:cBhvr>
                                      <p:to>
                                        <p:strVal val="visible"/>
                                      </p:to>
                                    </p:set>
                                    <p:anim calcmode="lin" valueType="num">
                                      <p:cBhvr additive="base">
                                        <p:cTn id="43" dur="500"/>
                                        <p:tgtEl>
                                          <p:spTgt spid="4523"/>
                                        </p:tgtEl>
                                        <p:attrNameLst>
                                          <p:attrName>ppt_w</p:attrName>
                                        </p:attrNameLst>
                                      </p:cBhvr>
                                      <p:tavLst>
                                        <p:tav tm="0">
                                          <p:val>
                                            <p:strVal val="0"/>
                                          </p:val>
                                        </p:tav>
                                        <p:tav tm="100000">
                                          <p:val>
                                            <p:strVal val="#ppt_w"/>
                                          </p:val>
                                        </p:tav>
                                      </p:tavLst>
                                    </p:anim>
                                    <p:anim calcmode="lin" valueType="num">
                                      <p:cBhvr additive="base">
                                        <p:cTn id="44" dur="500"/>
                                        <p:tgtEl>
                                          <p:spTgt spid="4523"/>
                                        </p:tgtEl>
                                        <p:attrNameLst>
                                          <p:attrName>ppt_h</p:attrName>
                                        </p:attrNameLst>
                                      </p:cBhvr>
                                      <p:tavLst>
                                        <p:tav tm="0">
                                          <p:val>
                                            <p:strVal val="0"/>
                                          </p:val>
                                        </p:tav>
                                        <p:tav tm="100000">
                                          <p:val>
                                            <p:strVal val="#ppt_h"/>
                                          </p:val>
                                        </p:tav>
                                      </p:tavLst>
                                    </p:anim>
                                  </p:childTnLst>
                                </p:cTn>
                              </p:par>
                              <p:par>
                                <p:cTn id="45" presetID="23" presetClass="entr" presetSubtype="16" fill="hold" nodeType="withEffect">
                                  <p:stCondLst>
                                    <p:cond delay="0"/>
                                  </p:stCondLst>
                                  <p:childTnLst>
                                    <p:set>
                                      <p:cBhvr>
                                        <p:cTn id="46" dur="1" fill="hold">
                                          <p:stCondLst>
                                            <p:cond delay="0"/>
                                          </p:stCondLst>
                                        </p:cTn>
                                        <p:tgtEl>
                                          <p:spTgt spid="4524"/>
                                        </p:tgtEl>
                                        <p:attrNameLst>
                                          <p:attrName>style.visibility</p:attrName>
                                        </p:attrNameLst>
                                      </p:cBhvr>
                                      <p:to>
                                        <p:strVal val="visible"/>
                                      </p:to>
                                    </p:set>
                                    <p:anim calcmode="lin" valueType="num">
                                      <p:cBhvr additive="base">
                                        <p:cTn id="47" dur="500"/>
                                        <p:tgtEl>
                                          <p:spTgt spid="4524"/>
                                        </p:tgtEl>
                                        <p:attrNameLst>
                                          <p:attrName>ppt_w</p:attrName>
                                        </p:attrNameLst>
                                      </p:cBhvr>
                                      <p:tavLst>
                                        <p:tav tm="0">
                                          <p:val>
                                            <p:strVal val="0"/>
                                          </p:val>
                                        </p:tav>
                                        <p:tav tm="100000">
                                          <p:val>
                                            <p:strVal val="#ppt_w"/>
                                          </p:val>
                                        </p:tav>
                                      </p:tavLst>
                                    </p:anim>
                                    <p:anim calcmode="lin" valueType="num">
                                      <p:cBhvr additive="base">
                                        <p:cTn id="48" dur="500"/>
                                        <p:tgtEl>
                                          <p:spTgt spid="4524"/>
                                        </p:tgtEl>
                                        <p:attrNameLst>
                                          <p:attrName>ppt_h</p:attrName>
                                        </p:attrNameLst>
                                      </p:cBhvr>
                                      <p:tavLst>
                                        <p:tav tm="0">
                                          <p:val>
                                            <p:strVal val="0"/>
                                          </p:val>
                                        </p:tav>
                                        <p:tav tm="100000">
                                          <p:val>
                                            <p:strVal val="#ppt_h"/>
                                          </p:val>
                                        </p:tav>
                                      </p:tavLst>
                                    </p:anim>
                                  </p:childTnLst>
                                </p:cTn>
                              </p:par>
                              <p:par>
                                <p:cTn id="49" presetID="23" presetClass="entr" presetSubtype="16" fill="hold" nodeType="withEffect">
                                  <p:stCondLst>
                                    <p:cond delay="0"/>
                                  </p:stCondLst>
                                  <p:childTnLst>
                                    <p:set>
                                      <p:cBhvr>
                                        <p:cTn id="50" dur="1" fill="hold">
                                          <p:stCondLst>
                                            <p:cond delay="0"/>
                                          </p:stCondLst>
                                        </p:cTn>
                                        <p:tgtEl>
                                          <p:spTgt spid="4525"/>
                                        </p:tgtEl>
                                        <p:attrNameLst>
                                          <p:attrName>style.visibility</p:attrName>
                                        </p:attrNameLst>
                                      </p:cBhvr>
                                      <p:to>
                                        <p:strVal val="visible"/>
                                      </p:to>
                                    </p:set>
                                    <p:anim calcmode="lin" valueType="num">
                                      <p:cBhvr additive="base">
                                        <p:cTn id="51" dur="500"/>
                                        <p:tgtEl>
                                          <p:spTgt spid="4525"/>
                                        </p:tgtEl>
                                        <p:attrNameLst>
                                          <p:attrName>ppt_w</p:attrName>
                                        </p:attrNameLst>
                                      </p:cBhvr>
                                      <p:tavLst>
                                        <p:tav tm="0">
                                          <p:val>
                                            <p:strVal val="0"/>
                                          </p:val>
                                        </p:tav>
                                        <p:tav tm="100000">
                                          <p:val>
                                            <p:strVal val="#ppt_w"/>
                                          </p:val>
                                        </p:tav>
                                      </p:tavLst>
                                    </p:anim>
                                    <p:anim calcmode="lin" valueType="num">
                                      <p:cBhvr additive="base">
                                        <p:cTn id="52" dur="500"/>
                                        <p:tgtEl>
                                          <p:spTgt spid="4525"/>
                                        </p:tgtEl>
                                        <p:attrNameLst>
                                          <p:attrName>ppt_h</p:attrName>
                                        </p:attrNameLst>
                                      </p:cBhvr>
                                      <p:tavLst>
                                        <p:tav tm="0">
                                          <p:val>
                                            <p:strVal val="0"/>
                                          </p:val>
                                        </p:tav>
                                        <p:tav tm="100000">
                                          <p:val>
                                            <p:strVal val="#ppt_h"/>
                                          </p:val>
                                        </p:tav>
                                      </p:tavLst>
                                    </p:anim>
                                  </p:childTnLst>
                                </p:cTn>
                              </p:par>
                              <p:par>
                                <p:cTn id="53" presetID="23" presetClass="entr" presetSubtype="16" fill="hold" nodeType="withEffect">
                                  <p:stCondLst>
                                    <p:cond delay="0"/>
                                  </p:stCondLst>
                                  <p:childTnLst>
                                    <p:set>
                                      <p:cBhvr>
                                        <p:cTn id="54" dur="1" fill="hold">
                                          <p:stCondLst>
                                            <p:cond delay="0"/>
                                          </p:stCondLst>
                                        </p:cTn>
                                        <p:tgtEl>
                                          <p:spTgt spid="4526"/>
                                        </p:tgtEl>
                                        <p:attrNameLst>
                                          <p:attrName>style.visibility</p:attrName>
                                        </p:attrNameLst>
                                      </p:cBhvr>
                                      <p:to>
                                        <p:strVal val="visible"/>
                                      </p:to>
                                    </p:set>
                                    <p:anim calcmode="lin" valueType="num">
                                      <p:cBhvr additive="base">
                                        <p:cTn id="55" dur="500"/>
                                        <p:tgtEl>
                                          <p:spTgt spid="4526"/>
                                        </p:tgtEl>
                                        <p:attrNameLst>
                                          <p:attrName>ppt_w</p:attrName>
                                        </p:attrNameLst>
                                      </p:cBhvr>
                                      <p:tavLst>
                                        <p:tav tm="0">
                                          <p:val>
                                            <p:strVal val="0"/>
                                          </p:val>
                                        </p:tav>
                                        <p:tav tm="100000">
                                          <p:val>
                                            <p:strVal val="#ppt_w"/>
                                          </p:val>
                                        </p:tav>
                                      </p:tavLst>
                                    </p:anim>
                                    <p:anim calcmode="lin" valueType="num">
                                      <p:cBhvr additive="base">
                                        <p:cTn id="56" dur="500"/>
                                        <p:tgtEl>
                                          <p:spTgt spid="4526"/>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4527"/>
                                        </p:tgtEl>
                                        <p:attrNameLst>
                                          <p:attrName>style.visibility</p:attrName>
                                        </p:attrNameLst>
                                      </p:cBhvr>
                                      <p:to>
                                        <p:strVal val="visible"/>
                                      </p:to>
                                    </p:set>
                                    <p:anim calcmode="lin" valueType="num">
                                      <p:cBhvr additive="base">
                                        <p:cTn id="59" dur="500"/>
                                        <p:tgtEl>
                                          <p:spTgt spid="4527"/>
                                        </p:tgtEl>
                                        <p:attrNameLst>
                                          <p:attrName>ppt_w</p:attrName>
                                        </p:attrNameLst>
                                      </p:cBhvr>
                                      <p:tavLst>
                                        <p:tav tm="0">
                                          <p:val>
                                            <p:strVal val="0"/>
                                          </p:val>
                                        </p:tav>
                                        <p:tav tm="100000">
                                          <p:val>
                                            <p:strVal val="#ppt_w"/>
                                          </p:val>
                                        </p:tav>
                                      </p:tavLst>
                                    </p:anim>
                                    <p:anim calcmode="lin" valueType="num">
                                      <p:cBhvr additive="base">
                                        <p:cTn id="60" dur="500"/>
                                        <p:tgtEl>
                                          <p:spTgt spid="4527"/>
                                        </p:tgtEl>
                                        <p:attrNameLst>
                                          <p:attrName>ppt_h</p:attrName>
                                        </p:attrNameLst>
                                      </p:cBhvr>
                                      <p:tavLst>
                                        <p:tav tm="0">
                                          <p:val>
                                            <p:str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4528"/>
                                        </p:tgtEl>
                                        <p:attrNameLst>
                                          <p:attrName>style.visibility</p:attrName>
                                        </p:attrNameLst>
                                      </p:cBhvr>
                                      <p:to>
                                        <p:strVal val="visible"/>
                                      </p:to>
                                    </p:set>
                                    <p:anim calcmode="lin" valueType="num">
                                      <p:cBhvr additive="base">
                                        <p:cTn id="63" dur="500"/>
                                        <p:tgtEl>
                                          <p:spTgt spid="4528"/>
                                        </p:tgtEl>
                                        <p:attrNameLst>
                                          <p:attrName>ppt_w</p:attrName>
                                        </p:attrNameLst>
                                      </p:cBhvr>
                                      <p:tavLst>
                                        <p:tav tm="0">
                                          <p:val>
                                            <p:strVal val="0"/>
                                          </p:val>
                                        </p:tav>
                                        <p:tav tm="100000">
                                          <p:val>
                                            <p:strVal val="#ppt_w"/>
                                          </p:val>
                                        </p:tav>
                                      </p:tavLst>
                                    </p:anim>
                                    <p:anim calcmode="lin" valueType="num">
                                      <p:cBhvr additive="base">
                                        <p:cTn id="64" dur="500"/>
                                        <p:tgtEl>
                                          <p:spTgt spid="4528"/>
                                        </p:tgtEl>
                                        <p:attrNameLst>
                                          <p:attrName>ppt_h</p:attrName>
                                        </p:attrNameLst>
                                      </p:cBhvr>
                                      <p:tavLst>
                                        <p:tav tm="0">
                                          <p:val>
                                            <p:str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4529"/>
                                        </p:tgtEl>
                                        <p:attrNameLst>
                                          <p:attrName>style.visibility</p:attrName>
                                        </p:attrNameLst>
                                      </p:cBhvr>
                                      <p:to>
                                        <p:strVal val="visible"/>
                                      </p:to>
                                    </p:set>
                                    <p:anim calcmode="lin" valueType="num">
                                      <p:cBhvr additive="base">
                                        <p:cTn id="67" dur="500"/>
                                        <p:tgtEl>
                                          <p:spTgt spid="4529"/>
                                        </p:tgtEl>
                                        <p:attrNameLst>
                                          <p:attrName>ppt_w</p:attrName>
                                        </p:attrNameLst>
                                      </p:cBhvr>
                                      <p:tavLst>
                                        <p:tav tm="0">
                                          <p:val>
                                            <p:strVal val="0"/>
                                          </p:val>
                                        </p:tav>
                                        <p:tav tm="100000">
                                          <p:val>
                                            <p:strVal val="#ppt_w"/>
                                          </p:val>
                                        </p:tav>
                                      </p:tavLst>
                                    </p:anim>
                                    <p:anim calcmode="lin" valueType="num">
                                      <p:cBhvr additive="base">
                                        <p:cTn id="68" dur="500"/>
                                        <p:tgtEl>
                                          <p:spTgt spid="4529"/>
                                        </p:tgtEl>
                                        <p:attrNameLst>
                                          <p:attrName>ppt_h</p:attrName>
                                        </p:attrNameLst>
                                      </p:cBhvr>
                                      <p:tavLst>
                                        <p:tav tm="0">
                                          <p:val>
                                            <p:str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4530"/>
                                        </p:tgtEl>
                                        <p:attrNameLst>
                                          <p:attrName>style.visibility</p:attrName>
                                        </p:attrNameLst>
                                      </p:cBhvr>
                                      <p:to>
                                        <p:strVal val="visible"/>
                                      </p:to>
                                    </p:set>
                                    <p:anim calcmode="lin" valueType="num">
                                      <p:cBhvr additive="base">
                                        <p:cTn id="71" dur="500"/>
                                        <p:tgtEl>
                                          <p:spTgt spid="4530"/>
                                        </p:tgtEl>
                                        <p:attrNameLst>
                                          <p:attrName>ppt_w</p:attrName>
                                        </p:attrNameLst>
                                      </p:cBhvr>
                                      <p:tavLst>
                                        <p:tav tm="0">
                                          <p:val>
                                            <p:strVal val="0"/>
                                          </p:val>
                                        </p:tav>
                                        <p:tav tm="100000">
                                          <p:val>
                                            <p:strVal val="#ppt_w"/>
                                          </p:val>
                                        </p:tav>
                                      </p:tavLst>
                                    </p:anim>
                                    <p:anim calcmode="lin" valueType="num">
                                      <p:cBhvr additive="base">
                                        <p:cTn id="72" dur="500"/>
                                        <p:tgtEl>
                                          <p:spTgt spid="4530"/>
                                        </p:tgtEl>
                                        <p:attrNameLst>
                                          <p:attrName>ppt_h</p:attrName>
                                        </p:attrNameLst>
                                      </p:cBhvr>
                                      <p:tavLst>
                                        <p:tav tm="0">
                                          <p:val>
                                            <p:str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4531"/>
                                        </p:tgtEl>
                                        <p:attrNameLst>
                                          <p:attrName>style.visibility</p:attrName>
                                        </p:attrNameLst>
                                      </p:cBhvr>
                                      <p:to>
                                        <p:strVal val="visible"/>
                                      </p:to>
                                    </p:set>
                                    <p:anim calcmode="lin" valueType="num">
                                      <p:cBhvr additive="base">
                                        <p:cTn id="75" dur="500"/>
                                        <p:tgtEl>
                                          <p:spTgt spid="4531"/>
                                        </p:tgtEl>
                                        <p:attrNameLst>
                                          <p:attrName>ppt_w</p:attrName>
                                        </p:attrNameLst>
                                      </p:cBhvr>
                                      <p:tavLst>
                                        <p:tav tm="0">
                                          <p:val>
                                            <p:strVal val="0"/>
                                          </p:val>
                                        </p:tav>
                                        <p:tav tm="100000">
                                          <p:val>
                                            <p:strVal val="#ppt_w"/>
                                          </p:val>
                                        </p:tav>
                                      </p:tavLst>
                                    </p:anim>
                                    <p:anim calcmode="lin" valueType="num">
                                      <p:cBhvr additive="base">
                                        <p:cTn id="76" dur="500"/>
                                        <p:tgtEl>
                                          <p:spTgt spid="4531"/>
                                        </p:tgtEl>
                                        <p:attrNameLst>
                                          <p:attrName>ppt_h</p:attrName>
                                        </p:attrNameLst>
                                      </p:cBhvr>
                                      <p:tavLst>
                                        <p:tav tm="0">
                                          <p:val>
                                            <p:str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4532"/>
                                        </p:tgtEl>
                                        <p:attrNameLst>
                                          <p:attrName>style.visibility</p:attrName>
                                        </p:attrNameLst>
                                      </p:cBhvr>
                                      <p:to>
                                        <p:strVal val="visible"/>
                                      </p:to>
                                    </p:set>
                                    <p:anim calcmode="lin" valueType="num">
                                      <p:cBhvr additive="base">
                                        <p:cTn id="79" dur="500"/>
                                        <p:tgtEl>
                                          <p:spTgt spid="4532"/>
                                        </p:tgtEl>
                                        <p:attrNameLst>
                                          <p:attrName>ppt_w</p:attrName>
                                        </p:attrNameLst>
                                      </p:cBhvr>
                                      <p:tavLst>
                                        <p:tav tm="0">
                                          <p:val>
                                            <p:strVal val="0"/>
                                          </p:val>
                                        </p:tav>
                                        <p:tav tm="100000">
                                          <p:val>
                                            <p:strVal val="#ppt_w"/>
                                          </p:val>
                                        </p:tav>
                                      </p:tavLst>
                                    </p:anim>
                                    <p:anim calcmode="lin" valueType="num">
                                      <p:cBhvr additive="base">
                                        <p:cTn id="80" dur="500"/>
                                        <p:tgtEl>
                                          <p:spTgt spid="4532"/>
                                        </p:tgtEl>
                                        <p:attrNameLst>
                                          <p:attrName>ppt_h</p:attrName>
                                        </p:attrNameLst>
                                      </p:cBhvr>
                                      <p:tavLst>
                                        <p:tav tm="0">
                                          <p:val>
                                            <p:strVal val="0"/>
                                          </p:val>
                                        </p:tav>
                                        <p:tav tm="100000">
                                          <p:val>
                                            <p:strVal val="#ppt_h"/>
                                          </p:val>
                                        </p:tav>
                                      </p:tavLst>
                                    </p:anim>
                                  </p:childTnLst>
                                </p:cTn>
                              </p:par>
                            </p:childTnLst>
                          </p:cTn>
                        </p:par>
                        <p:par>
                          <p:cTn id="81" fill="hold">
                            <p:stCondLst>
                              <p:cond delay="1500"/>
                            </p:stCondLst>
                            <p:childTnLst>
                              <p:par>
                                <p:cTn id="82" presetID="8" presetClass="emph" presetSubtype="0" fill="hold" nodeType="afterEffect">
                                  <p:stCondLst>
                                    <p:cond delay="0"/>
                                  </p:stCondLst>
                                  <p:childTnLst>
                                    <p:animRot by="-21600000">
                                      <p:cBhvr>
                                        <p:cTn id="83" dur="2000" fill="hold"/>
                                        <p:tgtEl>
                                          <p:spTgt spid="4508"/>
                                        </p:tgtEl>
                                        <p:attrNameLst>
                                          <p:attrName>r</p:attrName>
                                        </p:attrNameLst>
                                      </p:cBhvr>
                                    </p:animRot>
                                  </p:childTnLst>
                                </p:cTn>
                              </p:par>
                              <p:par>
                                <p:cTn id="84" presetID="8" presetClass="emph" presetSubtype="0" fill="hold" nodeType="withEffect">
                                  <p:stCondLst>
                                    <p:cond delay="0"/>
                                  </p:stCondLst>
                                  <p:childTnLst>
                                    <p:animRot by="-21600000">
                                      <p:cBhvr>
                                        <p:cTn id="85" dur="2000" fill="hold"/>
                                        <p:tgtEl>
                                          <p:spTgt spid="4509"/>
                                        </p:tgtEl>
                                        <p:attrNameLst>
                                          <p:attrName>r</p:attrName>
                                        </p:attrNameLst>
                                      </p:cBhvr>
                                    </p:animRot>
                                  </p:childTnLst>
                                </p:cTn>
                              </p:par>
                              <p:par>
                                <p:cTn id="86" presetID="8" presetClass="emph" presetSubtype="0" fill="hold" nodeType="withEffect">
                                  <p:stCondLst>
                                    <p:cond delay="0"/>
                                  </p:stCondLst>
                                  <p:childTnLst>
                                    <p:animRot by="-21600000">
                                      <p:cBhvr>
                                        <p:cTn id="87" dur="2000" fill="hold"/>
                                        <p:tgtEl>
                                          <p:spTgt spid="4510"/>
                                        </p:tgtEl>
                                        <p:attrNameLst>
                                          <p:attrName>r</p:attrName>
                                        </p:attrNameLst>
                                      </p:cBhvr>
                                    </p:animRot>
                                  </p:childTnLst>
                                </p:cTn>
                              </p:par>
                              <p:par>
                                <p:cTn id="88" presetID="8" presetClass="emph" presetSubtype="0" fill="hold" nodeType="withEffect">
                                  <p:stCondLst>
                                    <p:cond delay="0"/>
                                  </p:stCondLst>
                                  <p:childTnLst>
                                    <p:animRot by="-21600000">
                                      <p:cBhvr>
                                        <p:cTn id="89" dur="2000" fill="hold"/>
                                        <p:tgtEl>
                                          <p:spTgt spid="4511"/>
                                        </p:tgtEl>
                                        <p:attrNameLst>
                                          <p:attrName>r</p:attrName>
                                        </p:attrNameLst>
                                      </p:cBhvr>
                                    </p:animRot>
                                  </p:childTnLst>
                                </p:cTn>
                              </p:par>
                              <p:par>
                                <p:cTn id="90" presetID="8" presetClass="emph" presetSubtype="0" fill="hold" nodeType="withEffect">
                                  <p:stCondLst>
                                    <p:cond delay="0"/>
                                  </p:stCondLst>
                                  <p:childTnLst>
                                    <p:animRot by="-21600000">
                                      <p:cBhvr>
                                        <p:cTn id="91" dur="2000" fill="hold"/>
                                        <p:tgtEl>
                                          <p:spTgt spid="4512"/>
                                        </p:tgtEl>
                                        <p:attrNameLst>
                                          <p:attrName>r</p:attrName>
                                        </p:attrNameLst>
                                      </p:cBhvr>
                                    </p:animRot>
                                  </p:childTnLst>
                                </p:cTn>
                              </p:par>
                              <p:par>
                                <p:cTn id="92" presetID="8" presetClass="emph" presetSubtype="0" fill="hold" nodeType="withEffect">
                                  <p:stCondLst>
                                    <p:cond delay="0"/>
                                  </p:stCondLst>
                                  <p:childTnLst>
                                    <p:animRot by="-21600000">
                                      <p:cBhvr>
                                        <p:cTn id="93" dur="2000" fill="hold"/>
                                        <p:tgtEl>
                                          <p:spTgt spid="4513"/>
                                        </p:tgtEl>
                                        <p:attrNameLst>
                                          <p:attrName>r</p:attrName>
                                        </p:attrNameLst>
                                      </p:cBhvr>
                                    </p:animRot>
                                  </p:childTnLst>
                                </p:cTn>
                              </p:par>
                            </p:childTnLst>
                          </p:cTn>
                        </p:par>
                        <p:par>
                          <p:cTn id="94" fill="hold">
                            <p:stCondLst>
                              <p:cond delay="3500"/>
                            </p:stCondLst>
                            <p:childTnLst>
                              <p:par>
                                <p:cTn id="95" presetID="23" presetClass="entr" presetSubtype="16" fill="hold" nodeType="afterEffect">
                                  <p:stCondLst>
                                    <p:cond delay="0"/>
                                  </p:stCondLst>
                                  <p:childTnLst>
                                    <p:set>
                                      <p:cBhvr>
                                        <p:cTn id="96" dur="1" fill="hold">
                                          <p:stCondLst>
                                            <p:cond delay="0"/>
                                          </p:stCondLst>
                                        </p:cTn>
                                        <p:tgtEl>
                                          <p:spTgt spid="4540"/>
                                        </p:tgtEl>
                                        <p:attrNameLst>
                                          <p:attrName>style.visibility</p:attrName>
                                        </p:attrNameLst>
                                      </p:cBhvr>
                                      <p:to>
                                        <p:strVal val="visible"/>
                                      </p:to>
                                    </p:set>
                                    <p:anim calcmode="lin" valueType="num">
                                      <p:cBhvr additive="base">
                                        <p:cTn id="97" dur="500"/>
                                        <p:tgtEl>
                                          <p:spTgt spid="4540"/>
                                        </p:tgtEl>
                                        <p:attrNameLst>
                                          <p:attrName>ppt_w</p:attrName>
                                        </p:attrNameLst>
                                      </p:cBhvr>
                                      <p:tavLst>
                                        <p:tav tm="0">
                                          <p:val>
                                            <p:strVal val="0"/>
                                          </p:val>
                                        </p:tav>
                                        <p:tav tm="100000">
                                          <p:val>
                                            <p:strVal val="#ppt_w"/>
                                          </p:val>
                                        </p:tav>
                                      </p:tavLst>
                                    </p:anim>
                                    <p:anim calcmode="lin" valueType="num">
                                      <p:cBhvr additive="base">
                                        <p:cTn id="98" dur="500"/>
                                        <p:tgtEl>
                                          <p:spTgt spid="4540"/>
                                        </p:tgtEl>
                                        <p:attrNameLst>
                                          <p:attrName>ppt_h</p:attrName>
                                        </p:attrNameLst>
                                      </p:cBhvr>
                                      <p:tavLst>
                                        <p:tav tm="0">
                                          <p:val>
                                            <p:strVal val="0"/>
                                          </p:val>
                                        </p:tav>
                                        <p:tav tm="100000">
                                          <p:val>
                                            <p:strVal val="#ppt_h"/>
                                          </p:val>
                                        </p:tav>
                                      </p:tavLst>
                                    </p:anim>
                                  </p:childTnLst>
                                </p:cTn>
                              </p:par>
                            </p:childTnLst>
                          </p:cTn>
                        </p:par>
                        <p:par>
                          <p:cTn id="99" fill="hold">
                            <p:stCondLst>
                              <p:cond delay="4000"/>
                            </p:stCondLst>
                            <p:childTnLst>
                              <p:par>
                                <p:cTn id="100" presetID="10" presetClass="entr" presetSubtype="0" fill="hold" nodeType="afterEffect">
                                  <p:stCondLst>
                                    <p:cond delay="0"/>
                                  </p:stCondLst>
                                  <p:childTnLst>
                                    <p:set>
                                      <p:cBhvr>
                                        <p:cTn id="101" dur="1" fill="hold">
                                          <p:stCondLst>
                                            <p:cond delay="0"/>
                                          </p:stCondLst>
                                        </p:cTn>
                                        <p:tgtEl>
                                          <p:spTgt spid="4555"/>
                                        </p:tgtEl>
                                        <p:attrNameLst>
                                          <p:attrName>style.visibility</p:attrName>
                                        </p:attrNameLst>
                                      </p:cBhvr>
                                      <p:to>
                                        <p:strVal val="visible"/>
                                      </p:to>
                                    </p:set>
                                    <p:animEffect transition="in" filter="fade">
                                      <p:cBhvr>
                                        <p:cTn id="102" dur="500"/>
                                        <p:tgtEl>
                                          <p:spTgt spid="4555"/>
                                        </p:tgtEl>
                                      </p:cBhvr>
                                    </p:animEffect>
                                  </p:childTnLst>
                                </p:cTn>
                              </p:par>
                              <p:par>
                                <p:cTn id="103" presetID="10" presetClass="entr" presetSubtype="0" fill="hold" nodeType="withEffect">
                                  <p:stCondLst>
                                    <p:cond delay="0"/>
                                  </p:stCondLst>
                                  <p:childTnLst>
                                    <p:set>
                                      <p:cBhvr>
                                        <p:cTn id="104" dur="1" fill="hold">
                                          <p:stCondLst>
                                            <p:cond delay="0"/>
                                          </p:stCondLst>
                                        </p:cTn>
                                        <p:tgtEl>
                                          <p:spTgt spid="4556"/>
                                        </p:tgtEl>
                                        <p:attrNameLst>
                                          <p:attrName>style.visibility</p:attrName>
                                        </p:attrNameLst>
                                      </p:cBhvr>
                                      <p:to>
                                        <p:strVal val="visible"/>
                                      </p:to>
                                    </p:set>
                                    <p:animEffect transition="in" filter="fade">
                                      <p:cBhvr>
                                        <p:cTn id="105" dur="500"/>
                                        <p:tgtEl>
                                          <p:spTgt spid="4556"/>
                                        </p:tgtEl>
                                      </p:cBhvr>
                                    </p:animEffect>
                                  </p:childTnLst>
                                </p:cTn>
                              </p:par>
                            </p:childTnLst>
                          </p:cTn>
                        </p:par>
                        <p:par>
                          <p:cTn id="106" fill="hold">
                            <p:stCondLst>
                              <p:cond delay="4500"/>
                            </p:stCondLst>
                            <p:childTnLst>
                              <p:par>
                                <p:cTn id="107" presetID="23" presetClass="entr" presetSubtype="16" fill="hold" nodeType="afterEffect">
                                  <p:stCondLst>
                                    <p:cond delay="0"/>
                                  </p:stCondLst>
                                  <p:childTnLst>
                                    <p:set>
                                      <p:cBhvr>
                                        <p:cTn id="108" dur="1" fill="hold">
                                          <p:stCondLst>
                                            <p:cond delay="0"/>
                                          </p:stCondLst>
                                        </p:cTn>
                                        <p:tgtEl>
                                          <p:spTgt spid="4543"/>
                                        </p:tgtEl>
                                        <p:attrNameLst>
                                          <p:attrName>style.visibility</p:attrName>
                                        </p:attrNameLst>
                                      </p:cBhvr>
                                      <p:to>
                                        <p:strVal val="visible"/>
                                      </p:to>
                                    </p:set>
                                    <p:anim calcmode="lin" valueType="num">
                                      <p:cBhvr additive="base">
                                        <p:cTn id="109" dur="500"/>
                                        <p:tgtEl>
                                          <p:spTgt spid="4543"/>
                                        </p:tgtEl>
                                        <p:attrNameLst>
                                          <p:attrName>ppt_w</p:attrName>
                                        </p:attrNameLst>
                                      </p:cBhvr>
                                      <p:tavLst>
                                        <p:tav tm="0">
                                          <p:val>
                                            <p:strVal val="0"/>
                                          </p:val>
                                        </p:tav>
                                        <p:tav tm="100000">
                                          <p:val>
                                            <p:strVal val="#ppt_w"/>
                                          </p:val>
                                        </p:tav>
                                      </p:tavLst>
                                    </p:anim>
                                    <p:anim calcmode="lin" valueType="num">
                                      <p:cBhvr additive="base">
                                        <p:cTn id="110" dur="500"/>
                                        <p:tgtEl>
                                          <p:spTgt spid="4543"/>
                                        </p:tgtEl>
                                        <p:attrNameLst>
                                          <p:attrName>ppt_h</p:attrName>
                                        </p:attrNameLst>
                                      </p:cBhvr>
                                      <p:tavLst>
                                        <p:tav tm="0">
                                          <p:val>
                                            <p:strVal val="0"/>
                                          </p:val>
                                        </p:tav>
                                        <p:tav tm="100000">
                                          <p:val>
                                            <p:strVal val="#ppt_h"/>
                                          </p:val>
                                        </p:tav>
                                      </p:tavLst>
                                    </p:anim>
                                  </p:childTnLst>
                                </p:cTn>
                              </p:par>
                            </p:childTnLst>
                          </p:cTn>
                        </p:par>
                        <p:par>
                          <p:cTn id="111" fill="hold">
                            <p:stCondLst>
                              <p:cond delay="5000"/>
                            </p:stCondLst>
                            <p:childTnLst>
                              <p:par>
                                <p:cTn id="112" presetID="10" presetClass="entr" presetSubtype="0" fill="hold" nodeType="afterEffect">
                                  <p:stCondLst>
                                    <p:cond delay="0"/>
                                  </p:stCondLst>
                                  <p:childTnLst>
                                    <p:set>
                                      <p:cBhvr>
                                        <p:cTn id="113" dur="1" fill="hold">
                                          <p:stCondLst>
                                            <p:cond delay="0"/>
                                          </p:stCondLst>
                                        </p:cTn>
                                        <p:tgtEl>
                                          <p:spTgt spid="4549"/>
                                        </p:tgtEl>
                                        <p:attrNameLst>
                                          <p:attrName>style.visibility</p:attrName>
                                        </p:attrNameLst>
                                      </p:cBhvr>
                                      <p:to>
                                        <p:strVal val="visible"/>
                                      </p:to>
                                    </p:set>
                                    <p:animEffect transition="in" filter="fade">
                                      <p:cBhvr>
                                        <p:cTn id="114" dur="500"/>
                                        <p:tgtEl>
                                          <p:spTgt spid="4549"/>
                                        </p:tgtEl>
                                      </p:cBhvr>
                                    </p:animEffect>
                                  </p:childTnLst>
                                </p:cTn>
                              </p:par>
                              <p:par>
                                <p:cTn id="115" presetID="10" presetClass="entr" presetSubtype="0" fill="hold" nodeType="withEffect">
                                  <p:stCondLst>
                                    <p:cond delay="0"/>
                                  </p:stCondLst>
                                  <p:childTnLst>
                                    <p:set>
                                      <p:cBhvr>
                                        <p:cTn id="116" dur="1" fill="hold">
                                          <p:stCondLst>
                                            <p:cond delay="0"/>
                                          </p:stCondLst>
                                        </p:cTn>
                                        <p:tgtEl>
                                          <p:spTgt spid="4550"/>
                                        </p:tgtEl>
                                        <p:attrNameLst>
                                          <p:attrName>style.visibility</p:attrName>
                                        </p:attrNameLst>
                                      </p:cBhvr>
                                      <p:to>
                                        <p:strVal val="visible"/>
                                      </p:to>
                                    </p:set>
                                    <p:animEffect transition="in" filter="fade">
                                      <p:cBhvr>
                                        <p:cTn id="117" dur="500"/>
                                        <p:tgtEl>
                                          <p:spTgt spid="4550"/>
                                        </p:tgtEl>
                                      </p:cBhvr>
                                    </p:animEffect>
                                  </p:childTnLst>
                                </p:cTn>
                              </p:par>
                            </p:childTnLst>
                          </p:cTn>
                        </p:par>
                        <p:par>
                          <p:cTn id="118" fill="hold">
                            <p:stCondLst>
                              <p:cond delay="5500"/>
                            </p:stCondLst>
                            <p:childTnLst>
                              <p:par>
                                <p:cTn id="119" presetID="23" presetClass="entr" presetSubtype="16" fill="hold" nodeType="afterEffect">
                                  <p:stCondLst>
                                    <p:cond delay="0"/>
                                  </p:stCondLst>
                                  <p:childTnLst>
                                    <p:set>
                                      <p:cBhvr>
                                        <p:cTn id="120" dur="1" fill="hold">
                                          <p:stCondLst>
                                            <p:cond delay="0"/>
                                          </p:stCondLst>
                                        </p:cTn>
                                        <p:tgtEl>
                                          <p:spTgt spid="4546"/>
                                        </p:tgtEl>
                                        <p:attrNameLst>
                                          <p:attrName>style.visibility</p:attrName>
                                        </p:attrNameLst>
                                      </p:cBhvr>
                                      <p:to>
                                        <p:strVal val="visible"/>
                                      </p:to>
                                    </p:set>
                                    <p:anim calcmode="lin" valueType="num">
                                      <p:cBhvr additive="base">
                                        <p:cTn id="121" dur="500"/>
                                        <p:tgtEl>
                                          <p:spTgt spid="4546"/>
                                        </p:tgtEl>
                                        <p:attrNameLst>
                                          <p:attrName>ppt_w</p:attrName>
                                        </p:attrNameLst>
                                      </p:cBhvr>
                                      <p:tavLst>
                                        <p:tav tm="0">
                                          <p:val>
                                            <p:strVal val="0"/>
                                          </p:val>
                                        </p:tav>
                                        <p:tav tm="100000">
                                          <p:val>
                                            <p:strVal val="#ppt_w"/>
                                          </p:val>
                                        </p:tav>
                                      </p:tavLst>
                                    </p:anim>
                                    <p:anim calcmode="lin" valueType="num">
                                      <p:cBhvr additive="base">
                                        <p:cTn id="122" dur="500"/>
                                        <p:tgtEl>
                                          <p:spTgt spid="4546"/>
                                        </p:tgtEl>
                                        <p:attrNameLst>
                                          <p:attrName>ppt_h</p:attrName>
                                        </p:attrNameLst>
                                      </p:cBhvr>
                                      <p:tavLst>
                                        <p:tav tm="0">
                                          <p:val>
                                            <p:strVal val="0"/>
                                          </p:val>
                                        </p:tav>
                                        <p:tav tm="100000">
                                          <p:val>
                                            <p:strVal val="#ppt_h"/>
                                          </p:val>
                                        </p:tav>
                                      </p:tavLst>
                                    </p:anim>
                                  </p:childTnLst>
                                </p:cTn>
                              </p:par>
                            </p:childTnLst>
                          </p:cTn>
                        </p:par>
                        <p:par>
                          <p:cTn id="123" fill="hold">
                            <p:stCondLst>
                              <p:cond delay="6000"/>
                            </p:stCondLst>
                            <p:childTnLst>
                              <p:par>
                                <p:cTn id="124" presetID="10" presetClass="entr" presetSubtype="0" fill="hold" nodeType="afterEffect">
                                  <p:stCondLst>
                                    <p:cond delay="0"/>
                                  </p:stCondLst>
                                  <p:childTnLst>
                                    <p:set>
                                      <p:cBhvr>
                                        <p:cTn id="125" dur="1" fill="hold">
                                          <p:stCondLst>
                                            <p:cond delay="0"/>
                                          </p:stCondLst>
                                        </p:cTn>
                                        <p:tgtEl>
                                          <p:spTgt spid="4557"/>
                                        </p:tgtEl>
                                        <p:attrNameLst>
                                          <p:attrName>style.visibility</p:attrName>
                                        </p:attrNameLst>
                                      </p:cBhvr>
                                      <p:to>
                                        <p:strVal val="visible"/>
                                      </p:to>
                                    </p:set>
                                    <p:animEffect transition="in" filter="fade">
                                      <p:cBhvr>
                                        <p:cTn id="126" dur="500"/>
                                        <p:tgtEl>
                                          <p:spTgt spid="4557"/>
                                        </p:tgtEl>
                                      </p:cBhvr>
                                    </p:animEffect>
                                  </p:childTnLst>
                                </p:cTn>
                              </p:par>
                              <p:par>
                                <p:cTn id="127" presetID="10" presetClass="entr" presetSubtype="0" fill="hold" nodeType="withEffect">
                                  <p:stCondLst>
                                    <p:cond delay="0"/>
                                  </p:stCondLst>
                                  <p:childTnLst>
                                    <p:set>
                                      <p:cBhvr>
                                        <p:cTn id="128" dur="1" fill="hold">
                                          <p:stCondLst>
                                            <p:cond delay="0"/>
                                          </p:stCondLst>
                                        </p:cTn>
                                        <p:tgtEl>
                                          <p:spTgt spid="4558"/>
                                        </p:tgtEl>
                                        <p:attrNameLst>
                                          <p:attrName>style.visibility</p:attrName>
                                        </p:attrNameLst>
                                      </p:cBhvr>
                                      <p:to>
                                        <p:strVal val="visible"/>
                                      </p:to>
                                    </p:set>
                                    <p:animEffect transition="in" filter="fade">
                                      <p:cBhvr>
                                        <p:cTn id="129" dur="500"/>
                                        <p:tgtEl>
                                          <p:spTgt spid="4558"/>
                                        </p:tgtEl>
                                      </p:cBhvr>
                                    </p:animEffect>
                                  </p:childTnLst>
                                </p:cTn>
                              </p:par>
                            </p:childTnLst>
                          </p:cTn>
                        </p:par>
                        <p:par>
                          <p:cTn id="130" fill="hold">
                            <p:stCondLst>
                              <p:cond delay="6500"/>
                            </p:stCondLst>
                            <p:childTnLst>
                              <p:par>
                                <p:cTn id="131" presetID="23" presetClass="entr" presetSubtype="16" fill="hold" nodeType="afterEffect">
                                  <p:stCondLst>
                                    <p:cond delay="0"/>
                                  </p:stCondLst>
                                  <p:childTnLst>
                                    <p:set>
                                      <p:cBhvr>
                                        <p:cTn id="132" dur="1" fill="hold">
                                          <p:stCondLst>
                                            <p:cond delay="0"/>
                                          </p:stCondLst>
                                        </p:cTn>
                                        <p:tgtEl>
                                          <p:spTgt spid="4536"/>
                                        </p:tgtEl>
                                        <p:attrNameLst>
                                          <p:attrName>style.visibility</p:attrName>
                                        </p:attrNameLst>
                                      </p:cBhvr>
                                      <p:to>
                                        <p:strVal val="visible"/>
                                      </p:to>
                                    </p:set>
                                    <p:anim calcmode="lin" valueType="num">
                                      <p:cBhvr additive="base">
                                        <p:cTn id="133" dur="500"/>
                                        <p:tgtEl>
                                          <p:spTgt spid="4536"/>
                                        </p:tgtEl>
                                        <p:attrNameLst>
                                          <p:attrName>ppt_w</p:attrName>
                                        </p:attrNameLst>
                                      </p:cBhvr>
                                      <p:tavLst>
                                        <p:tav tm="0">
                                          <p:val>
                                            <p:strVal val="0"/>
                                          </p:val>
                                        </p:tav>
                                        <p:tav tm="100000">
                                          <p:val>
                                            <p:strVal val="#ppt_w"/>
                                          </p:val>
                                        </p:tav>
                                      </p:tavLst>
                                    </p:anim>
                                    <p:anim calcmode="lin" valueType="num">
                                      <p:cBhvr additive="base">
                                        <p:cTn id="134" dur="500"/>
                                        <p:tgtEl>
                                          <p:spTgt spid="4536"/>
                                        </p:tgtEl>
                                        <p:attrNameLst>
                                          <p:attrName>ppt_h</p:attrName>
                                        </p:attrNameLst>
                                      </p:cBhvr>
                                      <p:tavLst>
                                        <p:tav tm="0">
                                          <p:val>
                                            <p:strVal val="0"/>
                                          </p:val>
                                        </p:tav>
                                        <p:tav tm="100000">
                                          <p:val>
                                            <p:strVal val="#ppt_h"/>
                                          </p:val>
                                        </p:tav>
                                      </p:tavLst>
                                    </p:anim>
                                  </p:childTnLst>
                                </p:cTn>
                              </p:par>
                            </p:childTnLst>
                          </p:cTn>
                        </p:par>
                        <p:par>
                          <p:cTn id="135" fill="hold">
                            <p:stCondLst>
                              <p:cond delay="7000"/>
                            </p:stCondLst>
                            <p:childTnLst>
                              <p:par>
                                <p:cTn id="136" presetID="10" presetClass="entr" presetSubtype="0" fill="hold" nodeType="afterEffect">
                                  <p:stCondLst>
                                    <p:cond delay="0"/>
                                  </p:stCondLst>
                                  <p:childTnLst>
                                    <p:set>
                                      <p:cBhvr>
                                        <p:cTn id="137" dur="1" fill="hold">
                                          <p:stCondLst>
                                            <p:cond delay="0"/>
                                          </p:stCondLst>
                                        </p:cTn>
                                        <p:tgtEl>
                                          <p:spTgt spid="4551"/>
                                        </p:tgtEl>
                                        <p:attrNameLst>
                                          <p:attrName>style.visibility</p:attrName>
                                        </p:attrNameLst>
                                      </p:cBhvr>
                                      <p:to>
                                        <p:strVal val="visible"/>
                                      </p:to>
                                    </p:set>
                                    <p:animEffect transition="in" filter="fade">
                                      <p:cBhvr>
                                        <p:cTn id="138" dur="500"/>
                                        <p:tgtEl>
                                          <p:spTgt spid="4551"/>
                                        </p:tgtEl>
                                      </p:cBhvr>
                                    </p:animEffect>
                                  </p:childTnLst>
                                </p:cTn>
                              </p:par>
                              <p:par>
                                <p:cTn id="139" presetID="10" presetClass="entr" presetSubtype="0" fill="hold" nodeType="withEffect">
                                  <p:stCondLst>
                                    <p:cond delay="0"/>
                                  </p:stCondLst>
                                  <p:childTnLst>
                                    <p:set>
                                      <p:cBhvr>
                                        <p:cTn id="140" dur="1" fill="hold">
                                          <p:stCondLst>
                                            <p:cond delay="0"/>
                                          </p:stCondLst>
                                        </p:cTn>
                                        <p:tgtEl>
                                          <p:spTgt spid="4552"/>
                                        </p:tgtEl>
                                        <p:attrNameLst>
                                          <p:attrName>style.visibility</p:attrName>
                                        </p:attrNameLst>
                                      </p:cBhvr>
                                      <p:to>
                                        <p:strVal val="visible"/>
                                      </p:to>
                                    </p:set>
                                    <p:animEffect transition="in" filter="fade">
                                      <p:cBhvr>
                                        <p:cTn id="141" dur="500"/>
                                        <p:tgtEl>
                                          <p:spTgt spid="4552"/>
                                        </p:tgtEl>
                                      </p:cBhvr>
                                    </p:animEffect>
                                  </p:childTnLst>
                                </p:cTn>
                              </p:par>
                            </p:childTnLst>
                          </p:cTn>
                        </p:par>
                        <p:par>
                          <p:cTn id="142" fill="hold">
                            <p:stCondLst>
                              <p:cond delay="7500"/>
                            </p:stCondLst>
                            <p:childTnLst>
                              <p:par>
                                <p:cTn id="143" presetID="23" presetClass="entr" presetSubtype="16" fill="hold" nodeType="afterEffect">
                                  <p:stCondLst>
                                    <p:cond delay="0"/>
                                  </p:stCondLst>
                                  <p:childTnLst>
                                    <p:set>
                                      <p:cBhvr>
                                        <p:cTn id="144" dur="1" fill="hold">
                                          <p:stCondLst>
                                            <p:cond delay="0"/>
                                          </p:stCondLst>
                                        </p:cTn>
                                        <p:tgtEl>
                                          <p:spTgt spid="4535"/>
                                        </p:tgtEl>
                                        <p:attrNameLst>
                                          <p:attrName>style.visibility</p:attrName>
                                        </p:attrNameLst>
                                      </p:cBhvr>
                                      <p:to>
                                        <p:strVal val="visible"/>
                                      </p:to>
                                    </p:set>
                                    <p:anim calcmode="lin" valueType="num">
                                      <p:cBhvr additive="base">
                                        <p:cTn id="145" dur="500"/>
                                        <p:tgtEl>
                                          <p:spTgt spid="4535"/>
                                        </p:tgtEl>
                                        <p:attrNameLst>
                                          <p:attrName>ppt_w</p:attrName>
                                        </p:attrNameLst>
                                      </p:cBhvr>
                                      <p:tavLst>
                                        <p:tav tm="0">
                                          <p:val>
                                            <p:strVal val="0"/>
                                          </p:val>
                                        </p:tav>
                                        <p:tav tm="100000">
                                          <p:val>
                                            <p:strVal val="#ppt_w"/>
                                          </p:val>
                                        </p:tav>
                                      </p:tavLst>
                                    </p:anim>
                                    <p:anim calcmode="lin" valueType="num">
                                      <p:cBhvr additive="base">
                                        <p:cTn id="146" dur="500"/>
                                        <p:tgtEl>
                                          <p:spTgt spid="4535"/>
                                        </p:tgtEl>
                                        <p:attrNameLst>
                                          <p:attrName>ppt_h</p:attrName>
                                        </p:attrNameLst>
                                      </p:cBhvr>
                                      <p:tavLst>
                                        <p:tav tm="0">
                                          <p:val>
                                            <p:strVal val="0"/>
                                          </p:val>
                                        </p:tav>
                                        <p:tav tm="100000">
                                          <p:val>
                                            <p:strVal val="#ppt_h"/>
                                          </p:val>
                                        </p:tav>
                                      </p:tavLst>
                                    </p:anim>
                                  </p:childTnLst>
                                </p:cTn>
                              </p:par>
                            </p:childTnLst>
                          </p:cTn>
                        </p:par>
                        <p:par>
                          <p:cTn id="147" fill="hold">
                            <p:stCondLst>
                              <p:cond delay="8000"/>
                            </p:stCondLst>
                            <p:childTnLst>
                              <p:par>
                                <p:cTn id="148" presetID="10" presetClass="entr" presetSubtype="0" fill="hold" nodeType="afterEffect">
                                  <p:stCondLst>
                                    <p:cond delay="0"/>
                                  </p:stCondLst>
                                  <p:childTnLst>
                                    <p:set>
                                      <p:cBhvr>
                                        <p:cTn id="149" dur="1" fill="hold">
                                          <p:stCondLst>
                                            <p:cond delay="0"/>
                                          </p:stCondLst>
                                        </p:cTn>
                                        <p:tgtEl>
                                          <p:spTgt spid="4559"/>
                                        </p:tgtEl>
                                        <p:attrNameLst>
                                          <p:attrName>style.visibility</p:attrName>
                                        </p:attrNameLst>
                                      </p:cBhvr>
                                      <p:to>
                                        <p:strVal val="visible"/>
                                      </p:to>
                                    </p:set>
                                    <p:animEffect transition="in" filter="fade">
                                      <p:cBhvr>
                                        <p:cTn id="150" dur="500"/>
                                        <p:tgtEl>
                                          <p:spTgt spid="4559"/>
                                        </p:tgtEl>
                                      </p:cBhvr>
                                    </p:animEffect>
                                  </p:childTnLst>
                                </p:cTn>
                              </p:par>
                              <p:par>
                                <p:cTn id="151" presetID="10" presetClass="entr" presetSubtype="0" fill="hold" nodeType="withEffect">
                                  <p:stCondLst>
                                    <p:cond delay="0"/>
                                  </p:stCondLst>
                                  <p:childTnLst>
                                    <p:set>
                                      <p:cBhvr>
                                        <p:cTn id="152" dur="1" fill="hold">
                                          <p:stCondLst>
                                            <p:cond delay="0"/>
                                          </p:stCondLst>
                                        </p:cTn>
                                        <p:tgtEl>
                                          <p:spTgt spid="4560"/>
                                        </p:tgtEl>
                                        <p:attrNameLst>
                                          <p:attrName>style.visibility</p:attrName>
                                        </p:attrNameLst>
                                      </p:cBhvr>
                                      <p:to>
                                        <p:strVal val="visible"/>
                                      </p:to>
                                    </p:set>
                                    <p:animEffect transition="in" filter="fade">
                                      <p:cBhvr>
                                        <p:cTn id="153" dur="500"/>
                                        <p:tgtEl>
                                          <p:spTgt spid="4560"/>
                                        </p:tgtEl>
                                      </p:cBhvr>
                                    </p:animEffect>
                                  </p:childTnLst>
                                </p:cTn>
                              </p:par>
                            </p:childTnLst>
                          </p:cTn>
                        </p:par>
                        <p:par>
                          <p:cTn id="154" fill="hold">
                            <p:stCondLst>
                              <p:cond delay="8500"/>
                            </p:stCondLst>
                            <p:childTnLst>
                              <p:par>
                                <p:cTn id="155" presetID="23" presetClass="entr" presetSubtype="16" fill="hold" nodeType="afterEffect">
                                  <p:stCondLst>
                                    <p:cond delay="0"/>
                                  </p:stCondLst>
                                  <p:childTnLst>
                                    <p:set>
                                      <p:cBhvr>
                                        <p:cTn id="156" dur="1" fill="hold">
                                          <p:stCondLst>
                                            <p:cond delay="0"/>
                                          </p:stCondLst>
                                        </p:cTn>
                                        <p:tgtEl>
                                          <p:spTgt spid="4537"/>
                                        </p:tgtEl>
                                        <p:attrNameLst>
                                          <p:attrName>style.visibility</p:attrName>
                                        </p:attrNameLst>
                                      </p:cBhvr>
                                      <p:to>
                                        <p:strVal val="visible"/>
                                      </p:to>
                                    </p:set>
                                    <p:anim calcmode="lin" valueType="num">
                                      <p:cBhvr additive="base">
                                        <p:cTn id="157" dur="500"/>
                                        <p:tgtEl>
                                          <p:spTgt spid="4537"/>
                                        </p:tgtEl>
                                        <p:attrNameLst>
                                          <p:attrName>ppt_w</p:attrName>
                                        </p:attrNameLst>
                                      </p:cBhvr>
                                      <p:tavLst>
                                        <p:tav tm="0">
                                          <p:val>
                                            <p:strVal val="0"/>
                                          </p:val>
                                        </p:tav>
                                        <p:tav tm="100000">
                                          <p:val>
                                            <p:strVal val="#ppt_w"/>
                                          </p:val>
                                        </p:tav>
                                      </p:tavLst>
                                    </p:anim>
                                    <p:anim calcmode="lin" valueType="num">
                                      <p:cBhvr additive="base">
                                        <p:cTn id="158" dur="500"/>
                                        <p:tgtEl>
                                          <p:spTgt spid="4537"/>
                                        </p:tgtEl>
                                        <p:attrNameLst>
                                          <p:attrName>ppt_h</p:attrName>
                                        </p:attrNameLst>
                                      </p:cBhvr>
                                      <p:tavLst>
                                        <p:tav tm="0">
                                          <p:val>
                                            <p:strVal val="0"/>
                                          </p:val>
                                        </p:tav>
                                        <p:tav tm="100000">
                                          <p:val>
                                            <p:strVal val="#ppt_h"/>
                                          </p:val>
                                        </p:tav>
                                      </p:tavLst>
                                    </p:anim>
                                  </p:childTnLst>
                                </p:cTn>
                              </p:par>
                            </p:childTnLst>
                          </p:cTn>
                        </p:par>
                        <p:par>
                          <p:cTn id="159" fill="hold">
                            <p:stCondLst>
                              <p:cond delay="9000"/>
                            </p:stCondLst>
                            <p:childTnLst>
                              <p:par>
                                <p:cTn id="160" presetID="10" presetClass="entr" presetSubtype="0" fill="hold" nodeType="afterEffect">
                                  <p:stCondLst>
                                    <p:cond delay="0"/>
                                  </p:stCondLst>
                                  <p:childTnLst>
                                    <p:set>
                                      <p:cBhvr>
                                        <p:cTn id="161" dur="1" fill="hold">
                                          <p:stCondLst>
                                            <p:cond delay="0"/>
                                          </p:stCondLst>
                                        </p:cTn>
                                        <p:tgtEl>
                                          <p:spTgt spid="4553"/>
                                        </p:tgtEl>
                                        <p:attrNameLst>
                                          <p:attrName>style.visibility</p:attrName>
                                        </p:attrNameLst>
                                      </p:cBhvr>
                                      <p:to>
                                        <p:strVal val="visible"/>
                                      </p:to>
                                    </p:set>
                                    <p:animEffect transition="in" filter="fade">
                                      <p:cBhvr>
                                        <p:cTn id="162" dur="500"/>
                                        <p:tgtEl>
                                          <p:spTgt spid="4553"/>
                                        </p:tgtEl>
                                      </p:cBhvr>
                                    </p:animEffect>
                                  </p:childTnLst>
                                </p:cTn>
                              </p:par>
                              <p:par>
                                <p:cTn id="163" presetID="10" presetClass="entr" presetSubtype="0" fill="hold" nodeType="withEffect">
                                  <p:stCondLst>
                                    <p:cond delay="0"/>
                                  </p:stCondLst>
                                  <p:childTnLst>
                                    <p:set>
                                      <p:cBhvr>
                                        <p:cTn id="164" dur="1" fill="hold">
                                          <p:stCondLst>
                                            <p:cond delay="0"/>
                                          </p:stCondLst>
                                        </p:cTn>
                                        <p:tgtEl>
                                          <p:spTgt spid="4554"/>
                                        </p:tgtEl>
                                        <p:attrNameLst>
                                          <p:attrName>style.visibility</p:attrName>
                                        </p:attrNameLst>
                                      </p:cBhvr>
                                      <p:to>
                                        <p:strVal val="visible"/>
                                      </p:to>
                                    </p:set>
                                    <p:animEffect transition="in" filter="fade">
                                      <p:cBhvr>
                                        <p:cTn id="165" dur="500"/>
                                        <p:tgtEl>
                                          <p:spTgt spid="4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564"/>
        <p:cNvGrpSpPr/>
        <p:nvPr/>
      </p:nvGrpSpPr>
      <p:grpSpPr>
        <a:xfrm>
          <a:off x="0" y="0"/>
          <a:ext cx="0" cy="0"/>
          <a:chOff x="0" y="0"/>
          <a:chExt cx="0" cy="0"/>
        </a:xfrm>
      </p:grpSpPr>
      <p:sp>
        <p:nvSpPr>
          <p:cNvPr id="4565" name="Google Shape;4565;p69"/>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4566" name="Google Shape;4566;p69"/>
          <p:cNvSpPr/>
          <p:nvPr/>
        </p:nvSpPr>
        <p:spPr>
          <a:xfrm>
            <a:off x="5554141" y="1666397"/>
            <a:ext cx="769500" cy="1613100"/>
          </a:xfrm>
          <a:custGeom>
            <a:avLst/>
            <a:gdLst/>
            <a:ahLst/>
            <a:cxnLst/>
            <a:rect l="l" t="t" r="r" b="b"/>
            <a:pathLst>
              <a:path w="540" h="1133" extrusionOk="0">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67" name="Google Shape;4567;p69"/>
          <p:cNvSpPr/>
          <p:nvPr/>
        </p:nvSpPr>
        <p:spPr>
          <a:xfrm>
            <a:off x="7415761" y="1666397"/>
            <a:ext cx="768360" cy="1613100"/>
          </a:xfrm>
          <a:custGeom>
            <a:avLst/>
            <a:gdLst/>
            <a:ahLst/>
            <a:cxnLst/>
            <a:rect l="l" t="t" r="r" b="b"/>
            <a:pathLst>
              <a:path w="540" h="1133" extrusionOk="0">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68" name="Google Shape;4568;p69"/>
          <p:cNvSpPr/>
          <p:nvPr/>
        </p:nvSpPr>
        <p:spPr>
          <a:xfrm>
            <a:off x="6054601" y="1157957"/>
            <a:ext cx="1630199" cy="774060"/>
          </a:xfrm>
          <a:custGeom>
            <a:avLst/>
            <a:gdLst/>
            <a:ahLst/>
            <a:cxnLst/>
            <a:rect l="l" t="t" r="r" b="b"/>
            <a:pathLst>
              <a:path w="1145" h="544" extrusionOk="0">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69" name="Google Shape;4569;p69"/>
          <p:cNvSpPr/>
          <p:nvPr/>
        </p:nvSpPr>
        <p:spPr>
          <a:xfrm>
            <a:off x="6054601" y="3012736"/>
            <a:ext cx="1630199" cy="775200"/>
          </a:xfrm>
          <a:custGeom>
            <a:avLst/>
            <a:gdLst/>
            <a:ahLst/>
            <a:cxnLst/>
            <a:rect l="l" t="t" r="r" b="b"/>
            <a:pathLst>
              <a:path w="1145" h="544" extrusionOk="0">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0" name="Google Shape;4570;p69"/>
          <p:cNvSpPr/>
          <p:nvPr/>
        </p:nvSpPr>
        <p:spPr>
          <a:xfrm>
            <a:off x="8276460" y="2638817"/>
            <a:ext cx="481080" cy="481080"/>
          </a:xfrm>
          <a:custGeom>
            <a:avLst/>
            <a:gdLst/>
            <a:ahLst/>
            <a:cxnLst/>
            <a:rect l="l" t="t" r="r" b="b"/>
            <a:pathLst>
              <a:path w="338" h="338" extrusionOk="0">
                <a:moveTo>
                  <a:pt x="169" y="316"/>
                </a:moveTo>
                <a:cubicBezTo>
                  <a:pt x="178" y="316"/>
                  <a:pt x="187" y="315"/>
                  <a:pt x="196" y="313"/>
                </a:cubicBezTo>
                <a:cubicBezTo>
                  <a:pt x="206" y="337"/>
                  <a:pt x="206" y="337"/>
                  <a:pt x="206" y="337"/>
                </a:cubicBezTo>
                <a:cubicBezTo>
                  <a:pt x="264" y="312"/>
                  <a:pt x="264" y="312"/>
                  <a:pt x="264" y="312"/>
                </a:cubicBezTo>
                <a:cubicBezTo>
                  <a:pt x="254" y="289"/>
                  <a:pt x="254" y="289"/>
                  <a:pt x="254" y="289"/>
                </a:cubicBezTo>
                <a:cubicBezTo>
                  <a:pt x="269" y="278"/>
                  <a:pt x="281" y="266"/>
                  <a:pt x="291" y="252"/>
                </a:cubicBezTo>
                <a:cubicBezTo>
                  <a:pt x="314" y="261"/>
                  <a:pt x="314" y="261"/>
                  <a:pt x="314" y="261"/>
                </a:cubicBezTo>
                <a:cubicBezTo>
                  <a:pt x="338" y="203"/>
                  <a:pt x="338" y="203"/>
                  <a:pt x="338" y="203"/>
                </a:cubicBezTo>
                <a:cubicBezTo>
                  <a:pt x="314" y="193"/>
                  <a:pt x="314" y="193"/>
                  <a:pt x="314" y="193"/>
                </a:cubicBezTo>
                <a:cubicBezTo>
                  <a:pt x="317" y="176"/>
                  <a:pt x="317" y="159"/>
                  <a:pt x="314" y="141"/>
                </a:cubicBezTo>
                <a:cubicBezTo>
                  <a:pt x="337" y="131"/>
                  <a:pt x="337" y="131"/>
                  <a:pt x="337" y="131"/>
                </a:cubicBezTo>
                <a:cubicBezTo>
                  <a:pt x="312" y="73"/>
                  <a:pt x="312" y="73"/>
                  <a:pt x="312" y="73"/>
                </a:cubicBezTo>
                <a:cubicBezTo>
                  <a:pt x="289" y="83"/>
                  <a:pt x="289" y="83"/>
                  <a:pt x="289" y="83"/>
                </a:cubicBezTo>
                <a:cubicBezTo>
                  <a:pt x="279" y="69"/>
                  <a:pt x="266" y="57"/>
                  <a:pt x="252" y="47"/>
                </a:cubicBezTo>
                <a:cubicBezTo>
                  <a:pt x="261" y="24"/>
                  <a:pt x="261" y="24"/>
                  <a:pt x="261" y="24"/>
                </a:cubicBezTo>
                <a:cubicBezTo>
                  <a:pt x="203" y="0"/>
                  <a:pt x="203" y="0"/>
                  <a:pt x="203" y="0"/>
                </a:cubicBezTo>
                <a:cubicBezTo>
                  <a:pt x="193" y="24"/>
                  <a:pt x="193" y="24"/>
                  <a:pt x="193" y="24"/>
                </a:cubicBezTo>
                <a:cubicBezTo>
                  <a:pt x="185" y="22"/>
                  <a:pt x="177" y="22"/>
                  <a:pt x="169" y="22"/>
                </a:cubicBezTo>
                <a:cubicBezTo>
                  <a:pt x="169" y="44"/>
                  <a:pt x="169" y="44"/>
                  <a:pt x="169" y="44"/>
                </a:cubicBezTo>
                <a:cubicBezTo>
                  <a:pt x="219" y="44"/>
                  <a:pt x="264" y="74"/>
                  <a:pt x="284" y="120"/>
                </a:cubicBezTo>
                <a:cubicBezTo>
                  <a:pt x="311" y="183"/>
                  <a:pt x="281" y="257"/>
                  <a:pt x="218" y="284"/>
                </a:cubicBezTo>
                <a:cubicBezTo>
                  <a:pt x="202" y="290"/>
                  <a:pt x="186" y="294"/>
                  <a:pt x="169" y="294"/>
                </a:cubicBezTo>
                <a:cubicBezTo>
                  <a:pt x="169" y="294"/>
                  <a:pt x="169" y="294"/>
                  <a:pt x="169" y="294"/>
                </a:cubicBezTo>
                <a:lnTo>
                  <a:pt x="169" y="316"/>
                </a:lnTo>
                <a:close/>
                <a:moveTo>
                  <a:pt x="24" y="196"/>
                </a:moveTo>
                <a:cubicBezTo>
                  <a:pt x="1" y="206"/>
                  <a:pt x="1" y="206"/>
                  <a:pt x="1" y="206"/>
                </a:cubicBezTo>
                <a:cubicBezTo>
                  <a:pt x="26" y="264"/>
                  <a:pt x="26" y="264"/>
                  <a:pt x="26" y="264"/>
                </a:cubicBezTo>
                <a:cubicBezTo>
                  <a:pt x="49" y="254"/>
                  <a:pt x="49" y="254"/>
                  <a:pt x="49" y="254"/>
                </a:cubicBezTo>
                <a:cubicBezTo>
                  <a:pt x="59" y="268"/>
                  <a:pt x="72" y="281"/>
                  <a:pt x="86" y="290"/>
                </a:cubicBezTo>
                <a:cubicBezTo>
                  <a:pt x="77" y="314"/>
                  <a:pt x="77" y="314"/>
                  <a:pt x="77" y="314"/>
                </a:cubicBezTo>
                <a:cubicBezTo>
                  <a:pt x="135" y="338"/>
                  <a:pt x="135" y="338"/>
                  <a:pt x="135" y="338"/>
                </a:cubicBezTo>
                <a:cubicBezTo>
                  <a:pt x="145" y="314"/>
                  <a:pt x="145" y="314"/>
                  <a:pt x="145" y="314"/>
                </a:cubicBezTo>
                <a:cubicBezTo>
                  <a:pt x="153" y="315"/>
                  <a:pt x="161" y="316"/>
                  <a:pt x="169" y="316"/>
                </a:cubicBezTo>
                <a:cubicBezTo>
                  <a:pt x="169" y="294"/>
                  <a:pt x="169" y="294"/>
                  <a:pt x="169" y="294"/>
                </a:cubicBezTo>
                <a:cubicBezTo>
                  <a:pt x="119" y="294"/>
                  <a:pt x="74" y="264"/>
                  <a:pt x="54" y="218"/>
                </a:cubicBezTo>
                <a:cubicBezTo>
                  <a:pt x="27" y="154"/>
                  <a:pt x="57" y="81"/>
                  <a:pt x="120" y="54"/>
                </a:cubicBezTo>
                <a:cubicBezTo>
                  <a:pt x="120" y="54"/>
                  <a:pt x="120" y="54"/>
                  <a:pt x="120" y="54"/>
                </a:cubicBezTo>
                <a:cubicBezTo>
                  <a:pt x="136" y="47"/>
                  <a:pt x="152" y="44"/>
                  <a:pt x="169" y="44"/>
                </a:cubicBezTo>
                <a:cubicBezTo>
                  <a:pt x="169" y="44"/>
                  <a:pt x="169" y="44"/>
                  <a:pt x="169" y="44"/>
                </a:cubicBezTo>
                <a:cubicBezTo>
                  <a:pt x="169" y="22"/>
                  <a:pt x="169" y="22"/>
                  <a:pt x="169" y="22"/>
                </a:cubicBezTo>
                <a:cubicBezTo>
                  <a:pt x="160" y="22"/>
                  <a:pt x="151" y="23"/>
                  <a:pt x="142" y="24"/>
                </a:cubicBezTo>
                <a:cubicBezTo>
                  <a:pt x="132" y="1"/>
                  <a:pt x="132" y="1"/>
                  <a:pt x="132" y="1"/>
                </a:cubicBezTo>
                <a:cubicBezTo>
                  <a:pt x="74" y="26"/>
                  <a:pt x="74" y="26"/>
                  <a:pt x="74" y="26"/>
                </a:cubicBezTo>
                <a:cubicBezTo>
                  <a:pt x="84" y="49"/>
                  <a:pt x="84" y="49"/>
                  <a:pt x="84" y="49"/>
                </a:cubicBezTo>
                <a:cubicBezTo>
                  <a:pt x="69" y="59"/>
                  <a:pt x="57" y="72"/>
                  <a:pt x="47" y="86"/>
                </a:cubicBezTo>
                <a:cubicBezTo>
                  <a:pt x="24" y="76"/>
                  <a:pt x="24" y="76"/>
                  <a:pt x="24" y="76"/>
                </a:cubicBezTo>
                <a:cubicBezTo>
                  <a:pt x="0" y="135"/>
                  <a:pt x="0" y="135"/>
                  <a:pt x="0" y="135"/>
                </a:cubicBezTo>
                <a:cubicBezTo>
                  <a:pt x="24" y="144"/>
                  <a:pt x="24" y="144"/>
                  <a:pt x="24" y="144"/>
                </a:cubicBezTo>
                <a:cubicBezTo>
                  <a:pt x="21" y="162"/>
                  <a:pt x="21" y="179"/>
                  <a:pt x="24" y="196"/>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1" name="Google Shape;4571;p69"/>
          <p:cNvSpPr/>
          <p:nvPr/>
        </p:nvSpPr>
        <p:spPr>
          <a:xfrm>
            <a:off x="8108880" y="2258057"/>
            <a:ext cx="347700" cy="348840"/>
          </a:xfrm>
          <a:custGeom>
            <a:avLst/>
            <a:gdLst/>
            <a:ahLst/>
            <a:cxnLst/>
            <a:rect l="l" t="t" r="r" b="b"/>
            <a:pathLst>
              <a:path w="244" h="245" extrusionOk="0">
                <a:moveTo>
                  <a:pt x="122" y="229"/>
                </a:moveTo>
                <a:cubicBezTo>
                  <a:pt x="128" y="229"/>
                  <a:pt x="135" y="229"/>
                  <a:pt x="142" y="227"/>
                </a:cubicBezTo>
                <a:cubicBezTo>
                  <a:pt x="149" y="244"/>
                  <a:pt x="149" y="244"/>
                  <a:pt x="149" y="244"/>
                </a:cubicBezTo>
                <a:cubicBezTo>
                  <a:pt x="191" y="226"/>
                  <a:pt x="191" y="226"/>
                  <a:pt x="191" y="226"/>
                </a:cubicBezTo>
                <a:cubicBezTo>
                  <a:pt x="184" y="209"/>
                  <a:pt x="184" y="209"/>
                  <a:pt x="184" y="209"/>
                </a:cubicBezTo>
                <a:cubicBezTo>
                  <a:pt x="194" y="202"/>
                  <a:pt x="203" y="193"/>
                  <a:pt x="210" y="183"/>
                </a:cubicBezTo>
                <a:cubicBezTo>
                  <a:pt x="227" y="190"/>
                  <a:pt x="227" y="190"/>
                  <a:pt x="227" y="190"/>
                </a:cubicBezTo>
                <a:cubicBezTo>
                  <a:pt x="244" y="147"/>
                  <a:pt x="244" y="147"/>
                  <a:pt x="244" y="147"/>
                </a:cubicBezTo>
                <a:cubicBezTo>
                  <a:pt x="227" y="140"/>
                  <a:pt x="227" y="140"/>
                  <a:pt x="227" y="140"/>
                </a:cubicBezTo>
                <a:cubicBezTo>
                  <a:pt x="229" y="128"/>
                  <a:pt x="229" y="115"/>
                  <a:pt x="227" y="103"/>
                </a:cubicBezTo>
                <a:cubicBezTo>
                  <a:pt x="244" y="96"/>
                  <a:pt x="244" y="96"/>
                  <a:pt x="244" y="96"/>
                </a:cubicBezTo>
                <a:cubicBezTo>
                  <a:pt x="226" y="53"/>
                  <a:pt x="226" y="53"/>
                  <a:pt x="226" y="53"/>
                </a:cubicBezTo>
                <a:cubicBezTo>
                  <a:pt x="209" y="61"/>
                  <a:pt x="209" y="61"/>
                  <a:pt x="209" y="61"/>
                </a:cubicBezTo>
                <a:cubicBezTo>
                  <a:pt x="201" y="50"/>
                  <a:pt x="192" y="42"/>
                  <a:pt x="182" y="35"/>
                </a:cubicBezTo>
                <a:cubicBezTo>
                  <a:pt x="189" y="17"/>
                  <a:pt x="189" y="17"/>
                  <a:pt x="189" y="17"/>
                </a:cubicBezTo>
                <a:cubicBezTo>
                  <a:pt x="146" y="0"/>
                  <a:pt x="146" y="0"/>
                  <a:pt x="146" y="0"/>
                </a:cubicBezTo>
                <a:cubicBezTo>
                  <a:pt x="139" y="17"/>
                  <a:pt x="139" y="17"/>
                  <a:pt x="139" y="17"/>
                </a:cubicBezTo>
                <a:cubicBezTo>
                  <a:pt x="134" y="17"/>
                  <a:pt x="128" y="16"/>
                  <a:pt x="122" y="16"/>
                </a:cubicBezTo>
                <a:cubicBezTo>
                  <a:pt x="122" y="32"/>
                  <a:pt x="122" y="32"/>
                  <a:pt x="122" y="32"/>
                </a:cubicBezTo>
                <a:cubicBezTo>
                  <a:pt x="158" y="32"/>
                  <a:pt x="191" y="54"/>
                  <a:pt x="205" y="87"/>
                </a:cubicBezTo>
                <a:cubicBezTo>
                  <a:pt x="225" y="133"/>
                  <a:pt x="203" y="186"/>
                  <a:pt x="157" y="206"/>
                </a:cubicBezTo>
                <a:cubicBezTo>
                  <a:pt x="146" y="211"/>
                  <a:pt x="134" y="213"/>
                  <a:pt x="122" y="213"/>
                </a:cubicBezTo>
                <a:cubicBezTo>
                  <a:pt x="122" y="213"/>
                  <a:pt x="122" y="213"/>
                  <a:pt x="122" y="213"/>
                </a:cubicBezTo>
                <a:lnTo>
                  <a:pt x="122" y="229"/>
                </a:lnTo>
                <a:close/>
                <a:moveTo>
                  <a:pt x="17" y="142"/>
                </a:moveTo>
                <a:cubicBezTo>
                  <a:pt x="0" y="150"/>
                  <a:pt x="0" y="150"/>
                  <a:pt x="0" y="150"/>
                </a:cubicBezTo>
                <a:cubicBezTo>
                  <a:pt x="18" y="192"/>
                  <a:pt x="18" y="192"/>
                  <a:pt x="18" y="192"/>
                </a:cubicBezTo>
                <a:cubicBezTo>
                  <a:pt x="35" y="184"/>
                  <a:pt x="35" y="184"/>
                  <a:pt x="35" y="184"/>
                </a:cubicBezTo>
                <a:cubicBezTo>
                  <a:pt x="42" y="195"/>
                  <a:pt x="51" y="204"/>
                  <a:pt x="62" y="211"/>
                </a:cubicBezTo>
                <a:cubicBezTo>
                  <a:pt x="55" y="228"/>
                  <a:pt x="55" y="228"/>
                  <a:pt x="55" y="228"/>
                </a:cubicBezTo>
                <a:cubicBezTo>
                  <a:pt x="97" y="245"/>
                  <a:pt x="97" y="245"/>
                  <a:pt x="97" y="245"/>
                </a:cubicBezTo>
                <a:cubicBezTo>
                  <a:pt x="104" y="228"/>
                  <a:pt x="104" y="228"/>
                  <a:pt x="104" y="228"/>
                </a:cubicBezTo>
                <a:cubicBezTo>
                  <a:pt x="110" y="229"/>
                  <a:pt x="116" y="229"/>
                  <a:pt x="122" y="229"/>
                </a:cubicBezTo>
                <a:cubicBezTo>
                  <a:pt x="122" y="213"/>
                  <a:pt x="122" y="213"/>
                  <a:pt x="122" y="213"/>
                </a:cubicBezTo>
                <a:cubicBezTo>
                  <a:pt x="86" y="213"/>
                  <a:pt x="53" y="191"/>
                  <a:pt x="39" y="158"/>
                </a:cubicBezTo>
                <a:cubicBezTo>
                  <a:pt x="19" y="112"/>
                  <a:pt x="40" y="59"/>
                  <a:pt x="86" y="39"/>
                </a:cubicBezTo>
                <a:cubicBezTo>
                  <a:pt x="86" y="39"/>
                  <a:pt x="86" y="39"/>
                  <a:pt x="86" y="39"/>
                </a:cubicBezTo>
                <a:cubicBezTo>
                  <a:pt x="98" y="35"/>
                  <a:pt x="110" y="32"/>
                  <a:pt x="122" y="32"/>
                </a:cubicBezTo>
                <a:cubicBezTo>
                  <a:pt x="122" y="32"/>
                  <a:pt x="122" y="32"/>
                  <a:pt x="122" y="32"/>
                </a:cubicBezTo>
                <a:cubicBezTo>
                  <a:pt x="122" y="16"/>
                  <a:pt x="122" y="16"/>
                  <a:pt x="122" y="16"/>
                </a:cubicBezTo>
                <a:cubicBezTo>
                  <a:pt x="115" y="16"/>
                  <a:pt x="109" y="17"/>
                  <a:pt x="102" y="18"/>
                </a:cubicBezTo>
                <a:cubicBezTo>
                  <a:pt x="95" y="1"/>
                  <a:pt x="95" y="1"/>
                  <a:pt x="95" y="1"/>
                </a:cubicBezTo>
                <a:cubicBezTo>
                  <a:pt x="53" y="19"/>
                  <a:pt x="53" y="19"/>
                  <a:pt x="53" y="19"/>
                </a:cubicBezTo>
                <a:cubicBezTo>
                  <a:pt x="60" y="36"/>
                  <a:pt x="60" y="36"/>
                  <a:pt x="60" y="36"/>
                </a:cubicBezTo>
                <a:cubicBezTo>
                  <a:pt x="50" y="43"/>
                  <a:pt x="41" y="52"/>
                  <a:pt x="34" y="63"/>
                </a:cubicBezTo>
                <a:cubicBezTo>
                  <a:pt x="17" y="56"/>
                  <a:pt x="17" y="56"/>
                  <a:pt x="17" y="56"/>
                </a:cubicBezTo>
                <a:cubicBezTo>
                  <a:pt x="0" y="98"/>
                  <a:pt x="0" y="98"/>
                  <a:pt x="0" y="98"/>
                </a:cubicBezTo>
                <a:cubicBezTo>
                  <a:pt x="17" y="105"/>
                  <a:pt x="17" y="105"/>
                  <a:pt x="17" y="105"/>
                </a:cubicBezTo>
                <a:cubicBezTo>
                  <a:pt x="15" y="117"/>
                  <a:pt x="15" y="130"/>
                  <a:pt x="17" y="142"/>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2" name="Google Shape;4572;p69"/>
          <p:cNvSpPr/>
          <p:nvPr/>
        </p:nvSpPr>
        <p:spPr>
          <a:xfrm>
            <a:off x="5306762" y="2302516"/>
            <a:ext cx="347700" cy="347700"/>
          </a:xfrm>
          <a:custGeom>
            <a:avLst/>
            <a:gdLst/>
            <a:ahLst/>
            <a:cxnLst/>
            <a:rect l="l" t="t" r="r" b="b"/>
            <a:pathLst>
              <a:path w="244" h="244" extrusionOk="0">
                <a:moveTo>
                  <a:pt x="122" y="228"/>
                </a:moveTo>
                <a:cubicBezTo>
                  <a:pt x="129" y="228"/>
                  <a:pt x="136" y="228"/>
                  <a:pt x="142" y="226"/>
                </a:cubicBezTo>
                <a:cubicBezTo>
                  <a:pt x="149" y="243"/>
                  <a:pt x="149" y="243"/>
                  <a:pt x="149" y="243"/>
                </a:cubicBezTo>
                <a:cubicBezTo>
                  <a:pt x="191" y="225"/>
                  <a:pt x="191" y="225"/>
                  <a:pt x="191" y="225"/>
                </a:cubicBezTo>
                <a:cubicBezTo>
                  <a:pt x="184" y="208"/>
                  <a:pt x="184" y="208"/>
                  <a:pt x="184" y="208"/>
                </a:cubicBezTo>
                <a:cubicBezTo>
                  <a:pt x="194" y="201"/>
                  <a:pt x="203" y="192"/>
                  <a:pt x="210" y="182"/>
                </a:cubicBezTo>
                <a:cubicBezTo>
                  <a:pt x="227" y="189"/>
                  <a:pt x="227" y="189"/>
                  <a:pt x="227" y="189"/>
                </a:cubicBezTo>
                <a:cubicBezTo>
                  <a:pt x="244" y="146"/>
                  <a:pt x="244" y="146"/>
                  <a:pt x="244" y="146"/>
                </a:cubicBezTo>
                <a:cubicBezTo>
                  <a:pt x="227" y="139"/>
                  <a:pt x="227" y="139"/>
                  <a:pt x="227" y="139"/>
                </a:cubicBezTo>
                <a:cubicBezTo>
                  <a:pt x="229" y="127"/>
                  <a:pt x="229" y="114"/>
                  <a:pt x="227" y="102"/>
                </a:cubicBezTo>
                <a:cubicBezTo>
                  <a:pt x="244" y="95"/>
                  <a:pt x="244" y="95"/>
                  <a:pt x="244" y="95"/>
                </a:cubicBezTo>
                <a:cubicBezTo>
                  <a:pt x="226" y="53"/>
                  <a:pt x="226" y="53"/>
                  <a:pt x="226" y="53"/>
                </a:cubicBezTo>
                <a:cubicBezTo>
                  <a:pt x="209" y="60"/>
                  <a:pt x="209" y="60"/>
                  <a:pt x="209" y="60"/>
                </a:cubicBezTo>
                <a:cubicBezTo>
                  <a:pt x="202" y="50"/>
                  <a:pt x="193" y="41"/>
                  <a:pt x="182" y="34"/>
                </a:cubicBezTo>
                <a:cubicBezTo>
                  <a:pt x="189" y="17"/>
                  <a:pt x="189" y="17"/>
                  <a:pt x="189" y="17"/>
                </a:cubicBezTo>
                <a:cubicBezTo>
                  <a:pt x="147" y="0"/>
                  <a:pt x="147" y="0"/>
                  <a:pt x="147" y="0"/>
                </a:cubicBezTo>
                <a:cubicBezTo>
                  <a:pt x="140" y="17"/>
                  <a:pt x="140" y="17"/>
                  <a:pt x="140" y="17"/>
                </a:cubicBezTo>
                <a:cubicBezTo>
                  <a:pt x="134" y="16"/>
                  <a:pt x="128" y="15"/>
                  <a:pt x="122" y="15"/>
                </a:cubicBezTo>
                <a:cubicBezTo>
                  <a:pt x="122" y="31"/>
                  <a:pt x="122" y="31"/>
                  <a:pt x="122" y="31"/>
                </a:cubicBezTo>
                <a:cubicBezTo>
                  <a:pt x="159" y="31"/>
                  <a:pt x="191" y="53"/>
                  <a:pt x="205" y="86"/>
                </a:cubicBezTo>
                <a:cubicBezTo>
                  <a:pt x="225" y="132"/>
                  <a:pt x="204" y="185"/>
                  <a:pt x="158" y="205"/>
                </a:cubicBezTo>
                <a:cubicBezTo>
                  <a:pt x="146" y="210"/>
                  <a:pt x="134" y="212"/>
                  <a:pt x="122" y="212"/>
                </a:cubicBezTo>
                <a:cubicBezTo>
                  <a:pt x="122" y="212"/>
                  <a:pt x="122" y="212"/>
                  <a:pt x="122" y="212"/>
                </a:cubicBezTo>
                <a:lnTo>
                  <a:pt x="122" y="228"/>
                </a:lnTo>
                <a:close/>
                <a:moveTo>
                  <a:pt x="18" y="142"/>
                </a:moveTo>
                <a:cubicBezTo>
                  <a:pt x="1" y="149"/>
                  <a:pt x="1" y="149"/>
                  <a:pt x="1" y="149"/>
                </a:cubicBezTo>
                <a:cubicBezTo>
                  <a:pt x="18" y="191"/>
                  <a:pt x="18" y="191"/>
                  <a:pt x="18" y="191"/>
                </a:cubicBezTo>
                <a:cubicBezTo>
                  <a:pt x="35" y="184"/>
                  <a:pt x="35" y="184"/>
                  <a:pt x="35" y="184"/>
                </a:cubicBezTo>
                <a:cubicBezTo>
                  <a:pt x="43" y="194"/>
                  <a:pt x="52" y="203"/>
                  <a:pt x="62" y="210"/>
                </a:cubicBezTo>
                <a:cubicBezTo>
                  <a:pt x="55" y="227"/>
                  <a:pt x="55" y="227"/>
                  <a:pt x="55" y="227"/>
                </a:cubicBezTo>
                <a:cubicBezTo>
                  <a:pt x="98" y="244"/>
                  <a:pt x="98" y="244"/>
                  <a:pt x="98" y="244"/>
                </a:cubicBezTo>
                <a:cubicBezTo>
                  <a:pt x="105" y="227"/>
                  <a:pt x="105" y="227"/>
                  <a:pt x="105" y="227"/>
                </a:cubicBezTo>
                <a:cubicBezTo>
                  <a:pt x="110" y="228"/>
                  <a:pt x="116" y="228"/>
                  <a:pt x="122" y="228"/>
                </a:cubicBezTo>
                <a:cubicBezTo>
                  <a:pt x="122" y="212"/>
                  <a:pt x="122" y="212"/>
                  <a:pt x="122" y="212"/>
                </a:cubicBezTo>
                <a:cubicBezTo>
                  <a:pt x="86" y="212"/>
                  <a:pt x="53" y="191"/>
                  <a:pt x="39" y="157"/>
                </a:cubicBezTo>
                <a:cubicBezTo>
                  <a:pt x="19" y="111"/>
                  <a:pt x="41" y="58"/>
                  <a:pt x="87" y="39"/>
                </a:cubicBezTo>
                <a:cubicBezTo>
                  <a:pt x="87" y="39"/>
                  <a:pt x="87" y="39"/>
                  <a:pt x="87" y="39"/>
                </a:cubicBezTo>
                <a:cubicBezTo>
                  <a:pt x="98" y="34"/>
                  <a:pt x="110" y="31"/>
                  <a:pt x="122" y="31"/>
                </a:cubicBezTo>
                <a:cubicBezTo>
                  <a:pt x="122" y="31"/>
                  <a:pt x="122" y="31"/>
                  <a:pt x="122" y="31"/>
                </a:cubicBezTo>
                <a:cubicBezTo>
                  <a:pt x="122" y="15"/>
                  <a:pt x="122" y="15"/>
                  <a:pt x="122" y="15"/>
                </a:cubicBezTo>
                <a:cubicBezTo>
                  <a:pt x="116" y="15"/>
                  <a:pt x="109" y="16"/>
                  <a:pt x="102" y="17"/>
                </a:cubicBezTo>
                <a:cubicBezTo>
                  <a:pt x="95" y="0"/>
                  <a:pt x="95" y="0"/>
                  <a:pt x="95" y="0"/>
                </a:cubicBezTo>
                <a:cubicBezTo>
                  <a:pt x="53" y="18"/>
                  <a:pt x="53" y="18"/>
                  <a:pt x="53" y="18"/>
                </a:cubicBezTo>
                <a:cubicBezTo>
                  <a:pt x="60" y="35"/>
                  <a:pt x="60" y="35"/>
                  <a:pt x="60" y="35"/>
                </a:cubicBezTo>
                <a:cubicBezTo>
                  <a:pt x="50" y="42"/>
                  <a:pt x="41" y="51"/>
                  <a:pt x="34" y="62"/>
                </a:cubicBezTo>
                <a:cubicBezTo>
                  <a:pt x="17" y="55"/>
                  <a:pt x="17" y="55"/>
                  <a:pt x="17" y="55"/>
                </a:cubicBezTo>
                <a:cubicBezTo>
                  <a:pt x="0" y="97"/>
                  <a:pt x="0" y="97"/>
                  <a:pt x="0" y="97"/>
                </a:cubicBezTo>
                <a:cubicBezTo>
                  <a:pt x="17" y="104"/>
                  <a:pt x="17" y="104"/>
                  <a:pt x="17" y="104"/>
                </a:cubicBezTo>
                <a:cubicBezTo>
                  <a:pt x="15" y="117"/>
                  <a:pt x="15" y="129"/>
                  <a:pt x="18" y="142"/>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3" name="Google Shape;4573;p69"/>
          <p:cNvSpPr/>
          <p:nvPr/>
        </p:nvSpPr>
        <p:spPr>
          <a:xfrm>
            <a:off x="4996682" y="1753037"/>
            <a:ext cx="492480" cy="492480"/>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4" name="Google Shape;4574;p69"/>
          <p:cNvSpPr/>
          <p:nvPr/>
        </p:nvSpPr>
        <p:spPr>
          <a:xfrm>
            <a:off x="4929421" y="2331017"/>
            <a:ext cx="289560" cy="289560"/>
          </a:xfrm>
          <a:custGeom>
            <a:avLst/>
            <a:gdLst/>
            <a:ahLst/>
            <a:cxnLst/>
            <a:rect l="l" t="t" r="r" b="b"/>
            <a:pathLst>
              <a:path w="203" h="203" extrusionOk="0">
                <a:moveTo>
                  <a:pt x="102" y="190"/>
                </a:moveTo>
                <a:cubicBezTo>
                  <a:pt x="107" y="190"/>
                  <a:pt x="113" y="189"/>
                  <a:pt x="118" y="188"/>
                </a:cubicBezTo>
                <a:cubicBezTo>
                  <a:pt x="124" y="202"/>
                  <a:pt x="124" y="202"/>
                  <a:pt x="124" y="202"/>
                </a:cubicBezTo>
                <a:cubicBezTo>
                  <a:pt x="159" y="188"/>
                  <a:pt x="159" y="188"/>
                  <a:pt x="159" y="188"/>
                </a:cubicBezTo>
                <a:cubicBezTo>
                  <a:pt x="153" y="173"/>
                  <a:pt x="153" y="173"/>
                  <a:pt x="153" y="173"/>
                </a:cubicBezTo>
                <a:cubicBezTo>
                  <a:pt x="162" y="167"/>
                  <a:pt x="169" y="160"/>
                  <a:pt x="175" y="151"/>
                </a:cubicBezTo>
                <a:cubicBezTo>
                  <a:pt x="189" y="157"/>
                  <a:pt x="189" y="157"/>
                  <a:pt x="189" y="157"/>
                </a:cubicBezTo>
                <a:cubicBezTo>
                  <a:pt x="203" y="122"/>
                  <a:pt x="203" y="122"/>
                  <a:pt x="203" y="122"/>
                </a:cubicBezTo>
                <a:cubicBezTo>
                  <a:pt x="189" y="116"/>
                  <a:pt x="189" y="116"/>
                  <a:pt x="189" y="116"/>
                </a:cubicBezTo>
                <a:cubicBezTo>
                  <a:pt x="191" y="106"/>
                  <a:pt x="191" y="95"/>
                  <a:pt x="189" y="85"/>
                </a:cubicBezTo>
                <a:cubicBezTo>
                  <a:pt x="203" y="79"/>
                  <a:pt x="203" y="79"/>
                  <a:pt x="203" y="79"/>
                </a:cubicBezTo>
                <a:cubicBezTo>
                  <a:pt x="188" y="44"/>
                  <a:pt x="188" y="44"/>
                  <a:pt x="188" y="44"/>
                </a:cubicBezTo>
                <a:cubicBezTo>
                  <a:pt x="174" y="50"/>
                  <a:pt x="174" y="50"/>
                  <a:pt x="174" y="50"/>
                </a:cubicBezTo>
                <a:cubicBezTo>
                  <a:pt x="168" y="41"/>
                  <a:pt x="160" y="34"/>
                  <a:pt x="152" y="28"/>
                </a:cubicBezTo>
                <a:cubicBezTo>
                  <a:pt x="157" y="14"/>
                  <a:pt x="157" y="14"/>
                  <a:pt x="157" y="14"/>
                </a:cubicBezTo>
                <a:cubicBezTo>
                  <a:pt x="122" y="0"/>
                  <a:pt x="122" y="0"/>
                  <a:pt x="122" y="0"/>
                </a:cubicBezTo>
                <a:cubicBezTo>
                  <a:pt x="116" y="14"/>
                  <a:pt x="116" y="14"/>
                  <a:pt x="116" y="14"/>
                </a:cubicBezTo>
                <a:cubicBezTo>
                  <a:pt x="111" y="13"/>
                  <a:pt x="107" y="13"/>
                  <a:pt x="102" y="13"/>
                </a:cubicBezTo>
                <a:cubicBezTo>
                  <a:pt x="102" y="26"/>
                  <a:pt x="102" y="26"/>
                  <a:pt x="102" y="26"/>
                </a:cubicBezTo>
                <a:cubicBezTo>
                  <a:pt x="132" y="26"/>
                  <a:pt x="159" y="44"/>
                  <a:pt x="171" y="72"/>
                </a:cubicBezTo>
                <a:cubicBezTo>
                  <a:pt x="187" y="110"/>
                  <a:pt x="169" y="154"/>
                  <a:pt x="131" y="171"/>
                </a:cubicBezTo>
                <a:cubicBezTo>
                  <a:pt x="122" y="175"/>
                  <a:pt x="112" y="177"/>
                  <a:pt x="102" y="177"/>
                </a:cubicBezTo>
                <a:cubicBezTo>
                  <a:pt x="102" y="177"/>
                  <a:pt x="102" y="177"/>
                  <a:pt x="102" y="177"/>
                </a:cubicBezTo>
                <a:lnTo>
                  <a:pt x="102" y="190"/>
                </a:lnTo>
                <a:close/>
                <a:moveTo>
                  <a:pt x="15" y="118"/>
                </a:moveTo>
                <a:cubicBezTo>
                  <a:pt x="0" y="124"/>
                  <a:pt x="0" y="124"/>
                  <a:pt x="0" y="124"/>
                </a:cubicBezTo>
                <a:cubicBezTo>
                  <a:pt x="15" y="159"/>
                  <a:pt x="15" y="159"/>
                  <a:pt x="15" y="159"/>
                </a:cubicBezTo>
                <a:cubicBezTo>
                  <a:pt x="30" y="153"/>
                  <a:pt x="30" y="153"/>
                  <a:pt x="30" y="153"/>
                </a:cubicBezTo>
                <a:cubicBezTo>
                  <a:pt x="36" y="161"/>
                  <a:pt x="43" y="169"/>
                  <a:pt x="52" y="174"/>
                </a:cubicBezTo>
                <a:cubicBezTo>
                  <a:pt x="46" y="189"/>
                  <a:pt x="46" y="189"/>
                  <a:pt x="46" y="189"/>
                </a:cubicBezTo>
                <a:cubicBezTo>
                  <a:pt x="81" y="203"/>
                  <a:pt x="81" y="203"/>
                  <a:pt x="81" y="203"/>
                </a:cubicBezTo>
                <a:cubicBezTo>
                  <a:pt x="87" y="189"/>
                  <a:pt x="87" y="189"/>
                  <a:pt x="87" y="189"/>
                </a:cubicBezTo>
                <a:cubicBezTo>
                  <a:pt x="92" y="189"/>
                  <a:pt x="97" y="190"/>
                  <a:pt x="102" y="190"/>
                </a:cubicBezTo>
                <a:cubicBezTo>
                  <a:pt x="102" y="177"/>
                  <a:pt x="102" y="177"/>
                  <a:pt x="102" y="177"/>
                </a:cubicBezTo>
                <a:cubicBezTo>
                  <a:pt x="71" y="177"/>
                  <a:pt x="44" y="159"/>
                  <a:pt x="32" y="131"/>
                </a:cubicBezTo>
                <a:cubicBezTo>
                  <a:pt x="16" y="93"/>
                  <a:pt x="34" y="48"/>
                  <a:pt x="72" y="32"/>
                </a:cubicBezTo>
                <a:cubicBezTo>
                  <a:pt x="72" y="32"/>
                  <a:pt x="72" y="32"/>
                  <a:pt x="72" y="32"/>
                </a:cubicBezTo>
                <a:cubicBezTo>
                  <a:pt x="82" y="28"/>
                  <a:pt x="91" y="26"/>
                  <a:pt x="102" y="26"/>
                </a:cubicBezTo>
                <a:cubicBezTo>
                  <a:pt x="102" y="26"/>
                  <a:pt x="102" y="26"/>
                  <a:pt x="102" y="26"/>
                </a:cubicBezTo>
                <a:cubicBezTo>
                  <a:pt x="102" y="13"/>
                  <a:pt x="102" y="13"/>
                  <a:pt x="102" y="13"/>
                </a:cubicBezTo>
                <a:cubicBezTo>
                  <a:pt x="96" y="13"/>
                  <a:pt x="91" y="13"/>
                  <a:pt x="85" y="14"/>
                </a:cubicBezTo>
                <a:cubicBezTo>
                  <a:pt x="79" y="0"/>
                  <a:pt x="79" y="0"/>
                  <a:pt x="79" y="0"/>
                </a:cubicBezTo>
                <a:cubicBezTo>
                  <a:pt x="44" y="15"/>
                  <a:pt x="44" y="15"/>
                  <a:pt x="44" y="15"/>
                </a:cubicBezTo>
                <a:cubicBezTo>
                  <a:pt x="50" y="29"/>
                  <a:pt x="50" y="29"/>
                  <a:pt x="50" y="29"/>
                </a:cubicBezTo>
                <a:cubicBezTo>
                  <a:pt x="42" y="35"/>
                  <a:pt x="34" y="43"/>
                  <a:pt x="28" y="51"/>
                </a:cubicBezTo>
                <a:cubicBezTo>
                  <a:pt x="14" y="46"/>
                  <a:pt x="14" y="46"/>
                  <a:pt x="14" y="46"/>
                </a:cubicBezTo>
                <a:cubicBezTo>
                  <a:pt x="0" y="81"/>
                  <a:pt x="0" y="81"/>
                  <a:pt x="0" y="81"/>
                </a:cubicBezTo>
                <a:cubicBezTo>
                  <a:pt x="14" y="87"/>
                  <a:pt x="14" y="87"/>
                  <a:pt x="14" y="87"/>
                </a:cubicBezTo>
                <a:cubicBezTo>
                  <a:pt x="13" y="97"/>
                  <a:pt x="13" y="107"/>
                  <a:pt x="15" y="118"/>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5" name="Google Shape;4575;p69"/>
          <p:cNvSpPr/>
          <p:nvPr/>
        </p:nvSpPr>
        <p:spPr>
          <a:xfrm>
            <a:off x="5152861" y="2661617"/>
            <a:ext cx="259920" cy="257640"/>
          </a:xfrm>
          <a:custGeom>
            <a:avLst/>
            <a:gdLst/>
            <a:ahLst/>
            <a:cxnLst/>
            <a:rect l="l" t="t" r="r" b="b"/>
            <a:pathLst>
              <a:path w="182" h="181" extrusionOk="0">
                <a:moveTo>
                  <a:pt x="91" y="169"/>
                </a:moveTo>
                <a:cubicBezTo>
                  <a:pt x="96" y="169"/>
                  <a:pt x="101" y="169"/>
                  <a:pt x="106" y="168"/>
                </a:cubicBezTo>
                <a:cubicBezTo>
                  <a:pt x="111" y="181"/>
                  <a:pt x="111" y="181"/>
                  <a:pt x="111" y="181"/>
                </a:cubicBezTo>
                <a:cubicBezTo>
                  <a:pt x="142" y="167"/>
                  <a:pt x="142" y="167"/>
                  <a:pt x="142" y="167"/>
                </a:cubicBezTo>
                <a:cubicBezTo>
                  <a:pt x="137" y="155"/>
                  <a:pt x="137" y="155"/>
                  <a:pt x="137" y="155"/>
                </a:cubicBezTo>
                <a:cubicBezTo>
                  <a:pt x="145" y="149"/>
                  <a:pt x="151" y="143"/>
                  <a:pt x="156" y="135"/>
                </a:cubicBezTo>
                <a:cubicBezTo>
                  <a:pt x="169" y="140"/>
                  <a:pt x="169" y="140"/>
                  <a:pt x="169" y="140"/>
                </a:cubicBezTo>
                <a:cubicBezTo>
                  <a:pt x="182" y="108"/>
                  <a:pt x="182" y="108"/>
                  <a:pt x="182" y="108"/>
                </a:cubicBezTo>
                <a:cubicBezTo>
                  <a:pt x="169" y="103"/>
                  <a:pt x="169" y="103"/>
                  <a:pt x="169" y="103"/>
                </a:cubicBezTo>
                <a:cubicBezTo>
                  <a:pt x="171" y="94"/>
                  <a:pt x="170" y="85"/>
                  <a:pt x="169" y="76"/>
                </a:cubicBezTo>
                <a:cubicBezTo>
                  <a:pt x="181" y="70"/>
                  <a:pt x="181" y="70"/>
                  <a:pt x="181" y="70"/>
                </a:cubicBezTo>
                <a:cubicBezTo>
                  <a:pt x="168" y="39"/>
                  <a:pt x="168" y="39"/>
                  <a:pt x="168" y="39"/>
                </a:cubicBezTo>
                <a:cubicBezTo>
                  <a:pt x="155" y="44"/>
                  <a:pt x="155" y="44"/>
                  <a:pt x="155" y="44"/>
                </a:cubicBezTo>
                <a:cubicBezTo>
                  <a:pt x="150" y="37"/>
                  <a:pt x="143" y="30"/>
                  <a:pt x="136" y="25"/>
                </a:cubicBezTo>
                <a:cubicBezTo>
                  <a:pt x="141" y="12"/>
                  <a:pt x="141" y="12"/>
                  <a:pt x="141" y="12"/>
                </a:cubicBezTo>
                <a:cubicBezTo>
                  <a:pt x="109" y="0"/>
                  <a:pt x="109" y="0"/>
                  <a:pt x="109" y="0"/>
                </a:cubicBezTo>
                <a:cubicBezTo>
                  <a:pt x="104" y="12"/>
                  <a:pt x="104" y="12"/>
                  <a:pt x="104" y="12"/>
                </a:cubicBezTo>
                <a:cubicBezTo>
                  <a:pt x="100" y="12"/>
                  <a:pt x="95" y="11"/>
                  <a:pt x="91" y="11"/>
                </a:cubicBezTo>
                <a:cubicBezTo>
                  <a:pt x="91" y="23"/>
                  <a:pt x="91" y="23"/>
                  <a:pt x="91" y="23"/>
                </a:cubicBezTo>
                <a:cubicBezTo>
                  <a:pt x="118" y="23"/>
                  <a:pt x="142" y="39"/>
                  <a:pt x="153" y="64"/>
                </a:cubicBezTo>
                <a:cubicBezTo>
                  <a:pt x="167" y="98"/>
                  <a:pt x="151" y="138"/>
                  <a:pt x="117" y="152"/>
                </a:cubicBezTo>
                <a:cubicBezTo>
                  <a:pt x="109" y="156"/>
                  <a:pt x="100" y="157"/>
                  <a:pt x="91" y="157"/>
                </a:cubicBezTo>
                <a:cubicBezTo>
                  <a:pt x="91" y="157"/>
                  <a:pt x="91" y="157"/>
                  <a:pt x="91" y="157"/>
                </a:cubicBezTo>
                <a:lnTo>
                  <a:pt x="91" y="169"/>
                </a:lnTo>
                <a:close/>
                <a:moveTo>
                  <a:pt x="13" y="105"/>
                </a:moveTo>
                <a:cubicBezTo>
                  <a:pt x="1" y="110"/>
                  <a:pt x="1" y="110"/>
                  <a:pt x="1" y="110"/>
                </a:cubicBezTo>
                <a:cubicBezTo>
                  <a:pt x="14" y="142"/>
                  <a:pt x="14" y="142"/>
                  <a:pt x="14" y="142"/>
                </a:cubicBezTo>
                <a:cubicBezTo>
                  <a:pt x="27" y="136"/>
                  <a:pt x="27" y="136"/>
                  <a:pt x="27" y="136"/>
                </a:cubicBezTo>
                <a:cubicBezTo>
                  <a:pt x="32" y="144"/>
                  <a:pt x="39" y="150"/>
                  <a:pt x="46" y="156"/>
                </a:cubicBezTo>
                <a:cubicBezTo>
                  <a:pt x="41" y="168"/>
                  <a:pt x="41" y="168"/>
                  <a:pt x="41" y="168"/>
                </a:cubicBezTo>
                <a:cubicBezTo>
                  <a:pt x="73" y="181"/>
                  <a:pt x="73" y="181"/>
                  <a:pt x="73" y="181"/>
                </a:cubicBezTo>
                <a:cubicBezTo>
                  <a:pt x="78" y="168"/>
                  <a:pt x="78" y="168"/>
                  <a:pt x="78" y="168"/>
                </a:cubicBezTo>
                <a:cubicBezTo>
                  <a:pt x="82" y="169"/>
                  <a:pt x="87" y="169"/>
                  <a:pt x="91" y="169"/>
                </a:cubicBezTo>
                <a:cubicBezTo>
                  <a:pt x="91" y="157"/>
                  <a:pt x="91" y="157"/>
                  <a:pt x="91" y="157"/>
                </a:cubicBezTo>
                <a:cubicBezTo>
                  <a:pt x="64" y="157"/>
                  <a:pt x="40" y="141"/>
                  <a:pt x="29" y="117"/>
                </a:cubicBezTo>
                <a:cubicBezTo>
                  <a:pt x="15" y="83"/>
                  <a:pt x="31" y="43"/>
                  <a:pt x="65" y="28"/>
                </a:cubicBezTo>
                <a:cubicBezTo>
                  <a:pt x="65" y="28"/>
                  <a:pt x="65" y="28"/>
                  <a:pt x="65" y="28"/>
                </a:cubicBezTo>
                <a:cubicBezTo>
                  <a:pt x="73" y="25"/>
                  <a:pt x="82" y="23"/>
                  <a:pt x="91" y="23"/>
                </a:cubicBezTo>
                <a:cubicBezTo>
                  <a:pt x="91" y="23"/>
                  <a:pt x="91" y="23"/>
                  <a:pt x="91" y="23"/>
                </a:cubicBezTo>
                <a:cubicBezTo>
                  <a:pt x="91" y="11"/>
                  <a:pt x="91" y="11"/>
                  <a:pt x="91" y="11"/>
                </a:cubicBezTo>
                <a:cubicBezTo>
                  <a:pt x="86" y="11"/>
                  <a:pt x="81" y="12"/>
                  <a:pt x="76" y="13"/>
                </a:cubicBezTo>
                <a:cubicBezTo>
                  <a:pt x="71" y="0"/>
                  <a:pt x="71" y="0"/>
                  <a:pt x="71" y="0"/>
                </a:cubicBezTo>
                <a:cubicBezTo>
                  <a:pt x="40" y="13"/>
                  <a:pt x="40" y="13"/>
                  <a:pt x="40" y="13"/>
                </a:cubicBezTo>
                <a:cubicBezTo>
                  <a:pt x="45" y="26"/>
                  <a:pt x="45" y="26"/>
                  <a:pt x="45" y="26"/>
                </a:cubicBezTo>
                <a:cubicBezTo>
                  <a:pt x="37" y="31"/>
                  <a:pt x="31" y="38"/>
                  <a:pt x="26" y="46"/>
                </a:cubicBezTo>
                <a:cubicBezTo>
                  <a:pt x="13" y="41"/>
                  <a:pt x="13" y="41"/>
                  <a:pt x="13" y="41"/>
                </a:cubicBezTo>
                <a:cubicBezTo>
                  <a:pt x="0" y="72"/>
                  <a:pt x="0" y="72"/>
                  <a:pt x="0" y="72"/>
                </a:cubicBezTo>
                <a:cubicBezTo>
                  <a:pt x="13" y="77"/>
                  <a:pt x="13" y="77"/>
                  <a:pt x="13" y="77"/>
                </a:cubicBezTo>
                <a:cubicBezTo>
                  <a:pt x="11" y="86"/>
                  <a:pt x="11" y="96"/>
                  <a:pt x="13" y="105"/>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6" name="Google Shape;4576;p69"/>
          <p:cNvSpPr/>
          <p:nvPr/>
        </p:nvSpPr>
        <p:spPr>
          <a:xfrm>
            <a:off x="8546640" y="2209036"/>
            <a:ext cx="290700" cy="289560"/>
          </a:xfrm>
          <a:custGeom>
            <a:avLst/>
            <a:gdLst/>
            <a:ahLst/>
            <a:cxnLst/>
            <a:rect l="l" t="t" r="r" b="b"/>
            <a:pathLst>
              <a:path w="204" h="204" extrusionOk="0">
                <a:moveTo>
                  <a:pt x="102" y="191"/>
                </a:moveTo>
                <a:cubicBezTo>
                  <a:pt x="107" y="191"/>
                  <a:pt x="113" y="190"/>
                  <a:pt x="118" y="189"/>
                </a:cubicBezTo>
                <a:cubicBezTo>
                  <a:pt x="124" y="204"/>
                  <a:pt x="124" y="204"/>
                  <a:pt x="124" y="204"/>
                </a:cubicBezTo>
                <a:cubicBezTo>
                  <a:pt x="160" y="189"/>
                  <a:pt x="160" y="189"/>
                  <a:pt x="160" y="189"/>
                </a:cubicBezTo>
                <a:cubicBezTo>
                  <a:pt x="153" y="174"/>
                  <a:pt x="153" y="174"/>
                  <a:pt x="153" y="174"/>
                </a:cubicBezTo>
                <a:cubicBezTo>
                  <a:pt x="162" y="168"/>
                  <a:pt x="169" y="161"/>
                  <a:pt x="175" y="152"/>
                </a:cubicBezTo>
                <a:cubicBezTo>
                  <a:pt x="190" y="158"/>
                  <a:pt x="190" y="158"/>
                  <a:pt x="190" y="158"/>
                </a:cubicBezTo>
                <a:cubicBezTo>
                  <a:pt x="204" y="122"/>
                  <a:pt x="204" y="122"/>
                  <a:pt x="204" y="122"/>
                </a:cubicBezTo>
                <a:cubicBezTo>
                  <a:pt x="190" y="117"/>
                  <a:pt x="190" y="117"/>
                  <a:pt x="190" y="117"/>
                </a:cubicBezTo>
                <a:cubicBezTo>
                  <a:pt x="191" y="106"/>
                  <a:pt x="191" y="96"/>
                  <a:pt x="189" y="85"/>
                </a:cubicBezTo>
                <a:cubicBezTo>
                  <a:pt x="203" y="79"/>
                  <a:pt x="203" y="79"/>
                  <a:pt x="203" y="79"/>
                </a:cubicBezTo>
                <a:cubicBezTo>
                  <a:pt x="188" y="44"/>
                  <a:pt x="188" y="44"/>
                  <a:pt x="188" y="44"/>
                </a:cubicBezTo>
                <a:cubicBezTo>
                  <a:pt x="174" y="50"/>
                  <a:pt x="174" y="50"/>
                  <a:pt x="174" y="50"/>
                </a:cubicBezTo>
                <a:cubicBezTo>
                  <a:pt x="168" y="42"/>
                  <a:pt x="161" y="34"/>
                  <a:pt x="152" y="28"/>
                </a:cubicBezTo>
                <a:cubicBezTo>
                  <a:pt x="158" y="14"/>
                  <a:pt x="158" y="14"/>
                  <a:pt x="158" y="14"/>
                </a:cubicBezTo>
                <a:cubicBezTo>
                  <a:pt x="122" y="0"/>
                  <a:pt x="122" y="0"/>
                  <a:pt x="122" y="0"/>
                </a:cubicBezTo>
                <a:cubicBezTo>
                  <a:pt x="117" y="14"/>
                  <a:pt x="117" y="14"/>
                  <a:pt x="117" y="14"/>
                </a:cubicBezTo>
                <a:cubicBezTo>
                  <a:pt x="112" y="13"/>
                  <a:pt x="107" y="13"/>
                  <a:pt x="102" y="13"/>
                </a:cubicBezTo>
                <a:cubicBezTo>
                  <a:pt x="102" y="26"/>
                  <a:pt x="102" y="26"/>
                  <a:pt x="102" y="26"/>
                </a:cubicBezTo>
                <a:cubicBezTo>
                  <a:pt x="132" y="26"/>
                  <a:pt x="159" y="44"/>
                  <a:pt x="171" y="72"/>
                </a:cubicBezTo>
                <a:cubicBezTo>
                  <a:pt x="188" y="111"/>
                  <a:pt x="170" y="155"/>
                  <a:pt x="131" y="171"/>
                </a:cubicBezTo>
                <a:cubicBezTo>
                  <a:pt x="122" y="175"/>
                  <a:pt x="112" y="178"/>
                  <a:pt x="102" y="178"/>
                </a:cubicBezTo>
                <a:cubicBezTo>
                  <a:pt x="102" y="178"/>
                  <a:pt x="102" y="178"/>
                  <a:pt x="102" y="178"/>
                </a:cubicBezTo>
                <a:lnTo>
                  <a:pt x="102" y="191"/>
                </a:lnTo>
                <a:close/>
                <a:moveTo>
                  <a:pt x="14" y="118"/>
                </a:moveTo>
                <a:cubicBezTo>
                  <a:pt x="0" y="125"/>
                  <a:pt x="0" y="125"/>
                  <a:pt x="0" y="125"/>
                </a:cubicBezTo>
                <a:cubicBezTo>
                  <a:pt x="15" y="160"/>
                  <a:pt x="15" y="160"/>
                  <a:pt x="15" y="160"/>
                </a:cubicBezTo>
                <a:cubicBezTo>
                  <a:pt x="29" y="154"/>
                  <a:pt x="29" y="154"/>
                  <a:pt x="29" y="154"/>
                </a:cubicBezTo>
                <a:cubicBezTo>
                  <a:pt x="35" y="162"/>
                  <a:pt x="43" y="170"/>
                  <a:pt x="52" y="175"/>
                </a:cubicBezTo>
                <a:cubicBezTo>
                  <a:pt x="46" y="190"/>
                  <a:pt x="46" y="190"/>
                  <a:pt x="46" y="190"/>
                </a:cubicBezTo>
                <a:cubicBezTo>
                  <a:pt x="81" y="204"/>
                  <a:pt x="81" y="204"/>
                  <a:pt x="81" y="204"/>
                </a:cubicBezTo>
                <a:cubicBezTo>
                  <a:pt x="87" y="190"/>
                  <a:pt x="87" y="190"/>
                  <a:pt x="87" y="190"/>
                </a:cubicBezTo>
                <a:cubicBezTo>
                  <a:pt x="92" y="190"/>
                  <a:pt x="97" y="191"/>
                  <a:pt x="102" y="191"/>
                </a:cubicBezTo>
                <a:cubicBezTo>
                  <a:pt x="102" y="178"/>
                  <a:pt x="102" y="178"/>
                  <a:pt x="102" y="178"/>
                </a:cubicBezTo>
                <a:cubicBezTo>
                  <a:pt x="71" y="177"/>
                  <a:pt x="44" y="159"/>
                  <a:pt x="32" y="132"/>
                </a:cubicBezTo>
                <a:cubicBezTo>
                  <a:pt x="16" y="93"/>
                  <a:pt x="34" y="49"/>
                  <a:pt x="72" y="32"/>
                </a:cubicBezTo>
                <a:cubicBezTo>
                  <a:pt x="72" y="32"/>
                  <a:pt x="72" y="32"/>
                  <a:pt x="72" y="32"/>
                </a:cubicBezTo>
                <a:cubicBezTo>
                  <a:pt x="82" y="28"/>
                  <a:pt x="92" y="26"/>
                  <a:pt x="102" y="26"/>
                </a:cubicBezTo>
                <a:cubicBezTo>
                  <a:pt x="102" y="26"/>
                  <a:pt x="102" y="26"/>
                  <a:pt x="102" y="26"/>
                </a:cubicBezTo>
                <a:cubicBezTo>
                  <a:pt x="102" y="13"/>
                  <a:pt x="102" y="13"/>
                  <a:pt x="102" y="13"/>
                </a:cubicBezTo>
                <a:cubicBezTo>
                  <a:pt x="96" y="13"/>
                  <a:pt x="91" y="13"/>
                  <a:pt x="85" y="15"/>
                </a:cubicBezTo>
                <a:cubicBezTo>
                  <a:pt x="79" y="0"/>
                  <a:pt x="79" y="0"/>
                  <a:pt x="79" y="0"/>
                </a:cubicBezTo>
                <a:cubicBezTo>
                  <a:pt x="44" y="15"/>
                  <a:pt x="44" y="15"/>
                  <a:pt x="44" y="15"/>
                </a:cubicBezTo>
                <a:cubicBezTo>
                  <a:pt x="50" y="30"/>
                  <a:pt x="50" y="30"/>
                  <a:pt x="50" y="30"/>
                </a:cubicBezTo>
                <a:cubicBezTo>
                  <a:pt x="42" y="36"/>
                  <a:pt x="34" y="43"/>
                  <a:pt x="28" y="52"/>
                </a:cubicBezTo>
                <a:cubicBezTo>
                  <a:pt x="14" y="46"/>
                  <a:pt x="14" y="46"/>
                  <a:pt x="14" y="46"/>
                </a:cubicBezTo>
                <a:cubicBezTo>
                  <a:pt x="0" y="81"/>
                  <a:pt x="0" y="81"/>
                  <a:pt x="0" y="81"/>
                </a:cubicBezTo>
                <a:cubicBezTo>
                  <a:pt x="14" y="87"/>
                  <a:pt x="14" y="87"/>
                  <a:pt x="14" y="87"/>
                </a:cubicBezTo>
                <a:cubicBezTo>
                  <a:pt x="12" y="98"/>
                  <a:pt x="12" y="108"/>
                  <a:pt x="14" y="118"/>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7" name="Google Shape;4577;p69"/>
          <p:cNvSpPr/>
          <p:nvPr/>
        </p:nvSpPr>
        <p:spPr>
          <a:xfrm>
            <a:off x="8292420" y="1966217"/>
            <a:ext cx="233700" cy="233700"/>
          </a:xfrm>
          <a:custGeom>
            <a:avLst/>
            <a:gdLst/>
            <a:ahLst/>
            <a:cxnLst/>
            <a:rect l="l" t="t" r="r" b="b"/>
            <a:pathLst>
              <a:path w="164" h="164" extrusionOk="0">
                <a:moveTo>
                  <a:pt x="82" y="153"/>
                </a:moveTo>
                <a:cubicBezTo>
                  <a:pt x="87" y="153"/>
                  <a:pt x="91" y="153"/>
                  <a:pt x="95" y="152"/>
                </a:cubicBezTo>
                <a:cubicBezTo>
                  <a:pt x="100" y="164"/>
                  <a:pt x="100" y="164"/>
                  <a:pt x="100" y="164"/>
                </a:cubicBezTo>
                <a:cubicBezTo>
                  <a:pt x="128" y="152"/>
                  <a:pt x="128" y="152"/>
                  <a:pt x="128" y="152"/>
                </a:cubicBezTo>
                <a:cubicBezTo>
                  <a:pt x="124" y="140"/>
                  <a:pt x="124" y="140"/>
                  <a:pt x="124" y="140"/>
                </a:cubicBezTo>
                <a:cubicBezTo>
                  <a:pt x="130" y="135"/>
                  <a:pt x="136" y="129"/>
                  <a:pt x="141" y="122"/>
                </a:cubicBezTo>
                <a:cubicBezTo>
                  <a:pt x="153" y="127"/>
                  <a:pt x="153" y="127"/>
                  <a:pt x="153" y="127"/>
                </a:cubicBezTo>
                <a:cubicBezTo>
                  <a:pt x="164" y="99"/>
                  <a:pt x="164" y="99"/>
                  <a:pt x="164" y="99"/>
                </a:cubicBezTo>
                <a:cubicBezTo>
                  <a:pt x="152" y="94"/>
                  <a:pt x="152" y="94"/>
                  <a:pt x="152" y="94"/>
                </a:cubicBezTo>
                <a:cubicBezTo>
                  <a:pt x="154" y="86"/>
                  <a:pt x="154" y="77"/>
                  <a:pt x="152" y="69"/>
                </a:cubicBezTo>
                <a:cubicBezTo>
                  <a:pt x="164" y="64"/>
                  <a:pt x="164" y="64"/>
                  <a:pt x="164" y="64"/>
                </a:cubicBezTo>
                <a:cubicBezTo>
                  <a:pt x="152" y="36"/>
                  <a:pt x="152" y="36"/>
                  <a:pt x="152" y="36"/>
                </a:cubicBezTo>
                <a:cubicBezTo>
                  <a:pt x="140" y="41"/>
                  <a:pt x="140" y="41"/>
                  <a:pt x="140" y="41"/>
                </a:cubicBezTo>
                <a:cubicBezTo>
                  <a:pt x="135" y="34"/>
                  <a:pt x="129" y="28"/>
                  <a:pt x="122" y="23"/>
                </a:cubicBezTo>
                <a:cubicBezTo>
                  <a:pt x="127" y="12"/>
                  <a:pt x="127" y="12"/>
                  <a:pt x="127" y="12"/>
                </a:cubicBezTo>
                <a:cubicBezTo>
                  <a:pt x="99" y="0"/>
                  <a:pt x="99" y="0"/>
                  <a:pt x="99" y="0"/>
                </a:cubicBezTo>
                <a:cubicBezTo>
                  <a:pt x="94" y="12"/>
                  <a:pt x="94" y="12"/>
                  <a:pt x="94" y="12"/>
                </a:cubicBezTo>
                <a:cubicBezTo>
                  <a:pt x="90" y="11"/>
                  <a:pt x="86" y="11"/>
                  <a:pt x="82" y="11"/>
                </a:cubicBezTo>
                <a:cubicBezTo>
                  <a:pt x="82" y="22"/>
                  <a:pt x="82" y="22"/>
                  <a:pt x="82" y="22"/>
                </a:cubicBezTo>
                <a:cubicBezTo>
                  <a:pt x="106" y="22"/>
                  <a:pt x="128" y="36"/>
                  <a:pt x="138" y="58"/>
                </a:cubicBezTo>
                <a:cubicBezTo>
                  <a:pt x="151" y="89"/>
                  <a:pt x="137" y="125"/>
                  <a:pt x="106" y="138"/>
                </a:cubicBezTo>
                <a:cubicBezTo>
                  <a:pt x="98" y="141"/>
                  <a:pt x="90" y="143"/>
                  <a:pt x="82" y="143"/>
                </a:cubicBezTo>
                <a:cubicBezTo>
                  <a:pt x="82" y="143"/>
                  <a:pt x="82" y="143"/>
                  <a:pt x="82" y="143"/>
                </a:cubicBezTo>
                <a:lnTo>
                  <a:pt x="82" y="153"/>
                </a:lnTo>
                <a:close/>
                <a:moveTo>
                  <a:pt x="12" y="95"/>
                </a:moveTo>
                <a:cubicBezTo>
                  <a:pt x="1" y="100"/>
                  <a:pt x="1" y="100"/>
                  <a:pt x="1" y="100"/>
                </a:cubicBezTo>
                <a:cubicBezTo>
                  <a:pt x="13" y="128"/>
                  <a:pt x="13" y="128"/>
                  <a:pt x="13" y="128"/>
                </a:cubicBezTo>
                <a:cubicBezTo>
                  <a:pt x="24" y="124"/>
                  <a:pt x="24" y="124"/>
                  <a:pt x="24" y="124"/>
                </a:cubicBezTo>
                <a:cubicBezTo>
                  <a:pt x="29" y="130"/>
                  <a:pt x="35" y="136"/>
                  <a:pt x="42" y="141"/>
                </a:cubicBezTo>
                <a:cubicBezTo>
                  <a:pt x="37" y="152"/>
                  <a:pt x="37" y="152"/>
                  <a:pt x="37" y="152"/>
                </a:cubicBezTo>
                <a:cubicBezTo>
                  <a:pt x="66" y="164"/>
                  <a:pt x="66" y="164"/>
                  <a:pt x="66" y="164"/>
                </a:cubicBezTo>
                <a:cubicBezTo>
                  <a:pt x="70" y="152"/>
                  <a:pt x="70" y="152"/>
                  <a:pt x="70" y="152"/>
                </a:cubicBezTo>
                <a:cubicBezTo>
                  <a:pt x="74" y="153"/>
                  <a:pt x="78" y="153"/>
                  <a:pt x="82" y="153"/>
                </a:cubicBezTo>
                <a:cubicBezTo>
                  <a:pt x="82" y="143"/>
                  <a:pt x="82" y="143"/>
                  <a:pt x="82" y="143"/>
                </a:cubicBezTo>
                <a:cubicBezTo>
                  <a:pt x="58" y="143"/>
                  <a:pt x="36" y="128"/>
                  <a:pt x="27" y="106"/>
                </a:cubicBezTo>
                <a:cubicBezTo>
                  <a:pt x="13" y="75"/>
                  <a:pt x="28" y="40"/>
                  <a:pt x="58" y="26"/>
                </a:cubicBezTo>
                <a:cubicBezTo>
                  <a:pt x="58" y="26"/>
                  <a:pt x="58" y="26"/>
                  <a:pt x="58" y="26"/>
                </a:cubicBezTo>
                <a:cubicBezTo>
                  <a:pt x="66" y="23"/>
                  <a:pt x="74" y="22"/>
                  <a:pt x="82" y="22"/>
                </a:cubicBezTo>
                <a:cubicBezTo>
                  <a:pt x="82" y="22"/>
                  <a:pt x="82" y="22"/>
                  <a:pt x="82" y="22"/>
                </a:cubicBezTo>
                <a:cubicBezTo>
                  <a:pt x="82" y="11"/>
                  <a:pt x="82" y="11"/>
                  <a:pt x="82" y="11"/>
                </a:cubicBezTo>
                <a:cubicBezTo>
                  <a:pt x="78" y="11"/>
                  <a:pt x="73" y="11"/>
                  <a:pt x="69" y="12"/>
                </a:cubicBezTo>
                <a:cubicBezTo>
                  <a:pt x="64" y="1"/>
                  <a:pt x="64" y="1"/>
                  <a:pt x="64" y="1"/>
                </a:cubicBezTo>
                <a:cubicBezTo>
                  <a:pt x="36" y="13"/>
                  <a:pt x="36" y="13"/>
                  <a:pt x="36" y="13"/>
                </a:cubicBezTo>
                <a:cubicBezTo>
                  <a:pt x="41" y="24"/>
                  <a:pt x="41" y="24"/>
                  <a:pt x="41" y="24"/>
                </a:cubicBezTo>
                <a:cubicBezTo>
                  <a:pt x="34" y="29"/>
                  <a:pt x="28" y="35"/>
                  <a:pt x="23" y="42"/>
                </a:cubicBezTo>
                <a:cubicBezTo>
                  <a:pt x="12" y="37"/>
                  <a:pt x="12" y="37"/>
                  <a:pt x="12" y="37"/>
                </a:cubicBezTo>
                <a:cubicBezTo>
                  <a:pt x="0" y="66"/>
                  <a:pt x="0" y="66"/>
                  <a:pt x="0" y="66"/>
                </a:cubicBezTo>
                <a:cubicBezTo>
                  <a:pt x="12" y="70"/>
                  <a:pt x="12" y="70"/>
                  <a:pt x="12" y="70"/>
                </a:cubicBezTo>
                <a:cubicBezTo>
                  <a:pt x="10" y="79"/>
                  <a:pt x="11" y="87"/>
                  <a:pt x="12" y="95"/>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8" name="Google Shape;4578;p69"/>
          <p:cNvSpPr/>
          <p:nvPr/>
        </p:nvSpPr>
        <p:spPr>
          <a:xfrm>
            <a:off x="8765520" y="2543057"/>
            <a:ext cx="231420" cy="232560"/>
          </a:xfrm>
          <a:custGeom>
            <a:avLst/>
            <a:gdLst/>
            <a:ahLst/>
            <a:cxnLst/>
            <a:rect l="l" t="t" r="r" b="b"/>
            <a:pathLst>
              <a:path w="163" h="163" extrusionOk="0">
                <a:moveTo>
                  <a:pt x="81" y="153"/>
                </a:moveTo>
                <a:cubicBezTo>
                  <a:pt x="86" y="153"/>
                  <a:pt x="90" y="152"/>
                  <a:pt x="95" y="151"/>
                </a:cubicBezTo>
                <a:cubicBezTo>
                  <a:pt x="99" y="163"/>
                  <a:pt x="99" y="163"/>
                  <a:pt x="99" y="163"/>
                </a:cubicBezTo>
                <a:cubicBezTo>
                  <a:pt x="128" y="151"/>
                  <a:pt x="128" y="151"/>
                  <a:pt x="128" y="151"/>
                </a:cubicBezTo>
                <a:cubicBezTo>
                  <a:pt x="123" y="139"/>
                  <a:pt x="123" y="139"/>
                  <a:pt x="123" y="139"/>
                </a:cubicBezTo>
                <a:cubicBezTo>
                  <a:pt x="130" y="134"/>
                  <a:pt x="135" y="128"/>
                  <a:pt x="140" y="121"/>
                </a:cubicBezTo>
                <a:cubicBezTo>
                  <a:pt x="152" y="126"/>
                  <a:pt x="152" y="126"/>
                  <a:pt x="152" y="126"/>
                </a:cubicBezTo>
                <a:cubicBezTo>
                  <a:pt x="163" y="98"/>
                  <a:pt x="163" y="98"/>
                  <a:pt x="163" y="98"/>
                </a:cubicBezTo>
                <a:cubicBezTo>
                  <a:pt x="152" y="93"/>
                  <a:pt x="152" y="93"/>
                  <a:pt x="152" y="93"/>
                </a:cubicBezTo>
                <a:cubicBezTo>
                  <a:pt x="153" y="85"/>
                  <a:pt x="153" y="76"/>
                  <a:pt x="151" y="68"/>
                </a:cubicBezTo>
                <a:cubicBezTo>
                  <a:pt x="163" y="63"/>
                  <a:pt x="163" y="63"/>
                  <a:pt x="163" y="63"/>
                </a:cubicBezTo>
                <a:cubicBezTo>
                  <a:pt x="151" y="35"/>
                  <a:pt x="151" y="35"/>
                  <a:pt x="151" y="35"/>
                </a:cubicBezTo>
                <a:cubicBezTo>
                  <a:pt x="139" y="40"/>
                  <a:pt x="139" y="40"/>
                  <a:pt x="139" y="40"/>
                </a:cubicBezTo>
                <a:cubicBezTo>
                  <a:pt x="135" y="33"/>
                  <a:pt x="128" y="27"/>
                  <a:pt x="122" y="22"/>
                </a:cubicBezTo>
                <a:cubicBezTo>
                  <a:pt x="126" y="11"/>
                  <a:pt x="126" y="11"/>
                  <a:pt x="126" y="11"/>
                </a:cubicBezTo>
                <a:cubicBezTo>
                  <a:pt x="98" y="0"/>
                  <a:pt x="98" y="0"/>
                  <a:pt x="98" y="0"/>
                </a:cubicBezTo>
                <a:cubicBezTo>
                  <a:pt x="93" y="11"/>
                  <a:pt x="93" y="11"/>
                  <a:pt x="93" y="11"/>
                </a:cubicBezTo>
                <a:cubicBezTo>
                  <a:pt x="89" y="10"/>
                  <a:pt x="85" y="10"/>
                  <a:pt x="81" y="10"/>
                </a:cubicBezTo>
                <a:cubicBezTo>
                  <a:pt x="81" y="21"/>
                  <a:pt x="81" y="21"/>
                  <a:pt x="81" y="21"/>
                </a:cubicBezTo>
                <a:cubicBezTo>
                  <a:pt x="106" y="21"/>
                  <a:pt x="128" y="35"/>
                  <a:pt x="137" y="58"/>
                </a:cubicBezTo>
                <a:cubicBezTo>
                  <a:pt x="150" y="88"/>
                  <a:pt x="136" y="124"/>
                  <a:pt x="105" y="137"/>
                </a:cubicBezTo>
                <a:cubicBezTo>
                  <a:pt x="98" y="140"/>
                  <a:pt x="90" y="142"/>
                  <a:pt x="81" y="142"/>
                </a:cubicBezTo>
                <a:cubicBezTo>
                  <a:pt x="81" y="142"/>
                  <a:pt x="81" y="142"/>
                  <a:pt x="81" y="142"/>
                </a:cubicBezTo>
                <a:lnTo>
                  <a:pt x="81" y="153"/>
                </a:lnTo>
                <a:close/>
                <a:moveTo>
                  <a:pt x="11" y="95"/>
                </a:moveTo>
                <a:cubicBezTo>
                  <a:pt x="0" y="99"/>
                  <a:pt x="0" y="99"/>
                  <a:pt x="0" y="99"/>
                </a:cubicBezTo>
                <a:cubicBezTo>
                  <a:pt x="12" y="128"/>
                  <a:pt x="12" y="128"/>
                  <a:pt x="12" y="128"/>
                </a:cubicBezTo>
                <a:cubicBezTo>
                  <a:pt x="23" y="123"/>
                  <a:pt x="23" y="123"/>
                  <a:pt x="23" y="123"/>
                </a:cubicBezTo>
                <a:cubicBezTo>
                  <a:pt x="28" y="130"/>
                  <a:pt x="34" y="135"/>
                  <a:pt x="41" y="140"/>
                </a:cubicBezTo>
                <a:cubicBezTo>
                  <a:pt x="37" y="152"/>
                  <a:pt x="37" y="152"/>
                  <a:pt x="37" y="152"/>
                </a:cubicBezTo>
                <a:cubicBezTo>
                  <a:pt x="65" y="163"/>
                  <a:pt x="65" y="163"/>
                  <a:pt x="65" y="163"/>
                </a:cubicBezTo>
                <a:cubicBezTo>
                  <a:pt x="70" y="152"/>
                  <a:pt x="70" y="152"/>
                  <a:pt x="70" y="152"/>
                </a:cubicBezTo>
                <a:cubicBezTo>
                  <a:pt x="73" y="152"/>
                  <a:pt x="77" y="153"/>
                  <a:pt x="81" y="153"/>
                </a:cubicBezTo>
                <a:cubicBezTo>
                  <a:pt x="81" y="142"/>
                  <a:pt x="81" y="142"/>
                  <a:pt x="81" y="142"/>
                </a:cubicBezTo>
                <a:cubicBezTo>
                  <a:pt x="57" y="142"/>
                  <a:pt x="35" y="127"/>
                  <a:pt x="26" y="105"/>
                </a:cubicBezTo>
                <a:cubicBezTo>
                  <a:pt x="13" y="74"/>
                  <a:pt x="27" y="39"/>
                  <a:pt x="58" y="26"/>
                </a:cubicBezTo>
                <a:cubicBezTo>
                  <a:pt x="58" y="26"/>
                  <a:pt x="58" y="26"/>
                  <a:pt x="58" y="26"/>
                </a:cubicBezTo>
                <a:cubicBezTo>
                  <a:pt x="65" y="22"/>
                  <a:pt x="73" y="21"/>
                  <a:pt x="81" y="21"/>
                </a:cubicBezTo>
                <a:cubicBezTo>
                  <a:pt x="81" y="21"/>
                  <a:pt x="81" y="21"/>
                  <a:pt x="81" y="21"/>
                </a:cubicBezTo>
                <a:cubicBezTo>
                  <a:pt x="81" y="10"/>
                  <a:pt x="81" y="10"/>
                  <a:pt x="81" y="10"/>
                </a:cubicBezTo>
                <a:cubicBezTo>
                  <a:pt x="77" y="10"/>
                  <a:pt x="72" y="10"/>
                  <a:pt x="68" y="11"/>
                </a:cubicBezTo>
                <a:cubicBezTo>
                  <a:pt x="63" y="0"/>
                  <a:pt x="63" y="0"/>
                  <a:pt x="63" y="0"/>
                </a:cubicBezTo>
                <a:cubicBezTo>
                  <a:pt x="35" y="12"/>
                  <a:pt x="35" y="12"/>
                  <a:pt x="35" y="12"/>
                </a:cubicBezTo>
                <a:cubicBezTo>
                  <a:pt x="40" y="23"/>
                  <a:pt x="40" y="23"/>
                  <a:pt x="40" y="23"/>
                </a:cubicBezTo>
                <a:cubicBezTo>
                  <a:pt x="33" y="28"/>
                  <a:pt x="27" y="34"/>
                  <a:pt x="22" y="41"/>
                </a:cubicBezTo>
                <a:cubicBezTo>
                  <a:pt x="11" y="37"/>
                  <a:pt x="11" y="37"/>
                  <a:pt x="11" y="37"/>
                </a:cubicBezTo>
                <a:cubicBezTo>
                  <a:pt x="0" y="65"/>
                  <a:pt x="0" y="65"/>
                  <a:pt x="0" y="65"/>
                </a:cubicBezTo>
                <a:cubicBezTo>
                  <a:pt x="11" y="69"/>
                  <a:pt x="11" y="69"/>
                  <a:pt x="11" y="69"/>
                </a:cubicBezTo>
                <a:cubicBezTo>
                  <a:pt x="10" y="78"/>
                  <a:pt x="10" y="86"/>
                  <a:pt x="11" y="95"/>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79" name="Google Shape;4579;p69"/>
          <p:cNvSpPr/>
          <p:nvPr/>
        </p:nvSpPr>
        <p:spPr>
          <a:xfrm>
            <a:off x="4841642" y="2652497"/>
            <a:ext cx="216600" cy="216600"/>
          </a:xfrm>
          <a:custGeom>
            <a:avLst/>
            <a:gdLst/>
            <a:ahLst/>
            <a:cxnLst/>
            <a:rect l="l" t="t" r="r" b="b"/>
            <a:pathLst>
              <a:path w="152" h="152" extrusionOk="0">
                <a:moveTo>
                  <a:pt x="76" y="142"/>
                </a:moveTo>
                <a:cubicBezTo>
                  <a:pt x="80" y="142"/>
                  <a:pt x="84" y="141"/>
                  <a:pt x="88" y="141"/>
                </a:cubicBezTo>
                <a:cubicBezTo>
                  <a:pt x="93" y="151"/>
                  <a:pt x="93" y="151"/>
                  <a:pt x="93" y="151"/>
                </a:cubicBezTo>
                <a:cubicBezTo>
                  <a:pt x="119" y="140"/>
                  <a:pt x="119" y="140"/>
                  <a:pt x="119" y="140"/>
                </a:cubicBezTo>
                <a:cubicBezTo>
                  <a:pt x="114" y="130"/>
                  <a:pt x="114" y="130"/>
                  <a:pt x="114" y="130"/>
                </a:cubicBezTo>
                <a:cubicBezTo>
                  <a:pt x="121" y="125"/>
                  <a:pt x="126" y="119"/>
                  <a:pt x="131" y="113"/>
                </a:cubicBezTo>
                <a:cubicBezTo>
                  <a:pt x="141" y="117"/>
                  <a:pt x="141" y="117"/>
                  <a:pt x="141" y="117"/>
                </a:cubicBezTo>
                <a:cubicBezTo>
                  <a:pt x="152" y="91"/>
                  <a:pt x="152" y="91"/>
                  <a:pt x="152" y="91"/>
                </a:cubicBezTo>
                <a:cubicBezTo>
                  <a:pt x="141" y="87"/>
                  <a:pt x="141" y="87"/>
                  <a:pt x="141" y="87"/>
                </a:cubicBezTo>
                <a:cubicBezTo>
                  <a:pt x="143" y="79"/>
                  <a:pt x="142" y="71"/>
                  <a:pt x="141" y="64"/>
                </a:cubicBezTo>
                <a:cubicBezTo>
                  <a:pt x="151" y="59"/>
                  <a:pt x="151" y="59"/>
                  <a:pt x="151" y="59"/>
                </a:cubicBezTo>
                <a:cubicBezTo>
                  <a:pt x="140" y="33"/>
                  <a:pt x="140" y="33"/>
                  <a:pt x="140" y="33"/>
                </a:cubicBezTo>
                <a:cubicBezTo>
                  <a:pt x="130" y="37"/>
                  <a:pt x="130" y="37"/>
                  <a:pt x="130" y="37"/>
                </a:cubicBezTo>
                <a:cubicBezTo>
                  <a:pt x="125" y="31"/>
                  <a:pt x="120" y="26"/>
                  <a:pt x="113" y="21"/>
                </a:cubicBezTo>
                <a:cubicBezTo>
                  <a:pt x="118" y="11"/>
                  <a:pt x="118" y="11"/>
                  <a:pt x="118" y="11"/>
                </a:cubicBezTo>
                <a:cubicBezTo>
                  <a:pt x="91" y="0"/>
                  <a:pt x="91" y="0"/>
                  <a:pt x="91" y="0"/>
                </a:cubicBezTo>
                <a:cubicBezTo>
                  <a:pt x="87" y="11"/>
                  <a:pt x="87" y="11"/>
                  <a:pt x="87" y="11"/>
                </a:cubicBezTo>
                <a:cubicBezTo>
                  <a:pt x="83" y="10"/>
                  <a:pt x="80" y="10"/>
                  <a:pt x="76" y="10"/>
                </a:cubicBezTo>
                <a:cubicBezTo>
                  <a:pt x="76" y="20"/>
                  <a:pt x="76" y="20"/>
                  <a:pt x="76" y="20"/>
                </a:cubicBezTo>
                <a:cubicBezTo>
                  <a:pt x="99" y="20"/>
                  <a:pt x="119" y="33"/>
                  <a:pt x="128" y="54"/>
                </a:cubicBezTo>
                <a:cubicBezTo>
                  <a:pt x="140" y="82"/>
                  <a:pt x="127" y="115"/>
                  <a:pt x="98" y="127"/>
                </a:cubicBezTo>
                <a:cubicBezTo>
                  <a:pt x="91" y="130"/>
                  <a:pt x="84" y="132"/>
                  <a:pt x="76" y="132"/>
                </a:cubicBezTo>
                <a:cubicBezTo>
                  <a:pt x="76" y="132"/>
                  <a:pt x="76" y="132"/>
                  <a:pt x="76" y="132"/>
                </a:cubicBezTo>
                <a:lnTo>
                  <a:pt x="76" y="142"/>
                </a:lnTo>
                <a:close/>
                <a:moveTo>
                  <a:pt x="11" y="88"/>
                </a:moveTo>
                <a:cubicBezTo>
                  <a:pt x="1" y="93"/>
                  <a:pt x="1" y="93"/>
                  <a:pt x="1" y="93"/>
                </a:cubicBezTo>
                <a:cubicBezTo>
                  <a:pt x="12" y="119"/>
                  <a:pt x="12" y="119"/>
                  <a:pt x="12" y="119"/>
                </a:cubicBezTo>
                <a:cubicBezTo>
                  <a:pt x="22" y="114"/>
                  <a:pt x="22" y="114"/>
                  <a:pt x="22" y="114"/>
                </a:cubicBezTo>
                <a:cubicBezTo>
                  <a:pt x="27" y="120"/>
                  <a:pt x="32" y="126"/>
                  <a:pt x="39" y="130"/>
                </a:cubicBezTo>
                <a:cubicBezTo>
                  <a:pt x="35" y="141"/>
                  <a:pt x="35" y="141"/>
                  <a:pt x="35" y="141"/>
                </a:cubicBezTo>
                <a:cubicBezTo>
                  <a:pt x="61" y="152"/>
                  <a:pt x="61" y="152"/>
                  <a:pt x="61" y="152"/>
                </a:cubicBezTo>
                <a:cubicBezTo>
                  <a:pt x="65" y="141"/>
                  <a:pt x="65" y="141"/>
                  <a:pt x="65" y="141"/>
                </a:cubicBezTo>
                <a:cubicBezTo>
                  <a:pt x="69" y="142"/>
                  <a:pt x="72" y="142"/>
                  <a:pt x="76" y="142"/>
                </a:cubicBezTo>
                <a:cubicBezTo>
                  <a:pt x="76" y="132"/>
                  <a:pt x="76" y="132"/>
                  <a:pt x="76" y="132"/>
                </a:cubicBezTo>
                <a:cubicBezTo>
                  <a:pt x="54" y="132"/>
                  <a:pt x="33" y="118"/>
                  <a:pt x="24" y="98"/>
                </a:cubicBezTo>
                <a:cubicBezTo>
                  <a:pt x="12" y="69"/>
                  <a:pt x="26" y="36"/>
                  <a:pt x="54" y="24"/>
                </a:cubicBezTo>
                <a:cubicBezTo>
                  <a:pt x="54" y="24"/>
                  <a:pt x="54" y="24"/>
                  <a:pt x="54" y="24"/>
                </a:cubicBezTo>
                <a:cubicBezTo>
                  <a:pt x="61" y="21"/>
                  <a:pt x="68" y="20"/>
                  <a:pt x="76" y="20"/>
                </a:cubicBezTo>
                <a:cubicBezTo>
                  <a:pt x="76" y="20"/>
                  <a:pt x="76" y="20"/>
                  <a:pt x="76" y="20"/>
                </a:cubicBezTo>
                <a:cubicBezTo>
                  <a:pt x="76" y="10"/>
                  <a:pt x="76" y="10"/>
                  <a:pt x="76" y="10"/>
                </a:cubicBezTo>
                <a:cubicBezTo>
                  <a:pt x="72" y="10"/>
                  <a:pt x="68" y="10"/>
                  <a:pt x="64" y="11"/>
                </a:cubicBezTo>
                <a:cubicBezTo>
                  <a:pt x="59" y="0"/>
                  <a:pt x="59" y="0"/>
                  <a:pt x="59" y="0"/>
                </a:cubicBezTo>
                <a:cubicBezTo>
                  <a:pt x="33" y="11"/>
                  <a:pt x="33" y="11"/>
                  <a:pt x="33" y="11"/>
                </a:cubicBezTo>
                <a:cubicBezTo>
                  <a:pt x="38" y="22"/>
                  <a:pt x="38" y="22"/>
                  <a:pt x="38" y="22"/>
                </a:cubicBezTo>
                <a:cubicBezTo>
                  <a:pt x="31" y="27"/>
                  <a:pt x="26" y="32"/>
                  <a:pt x="21" y="39"/>
                </a:cubicBezTo>
                <a:cubicBezTo>
                  <a:pt x="11" y="34"/>
                  <a:pt x="11" y="34"/>
                  <a:pt x="11" y="34"/>
                </a:cubicBezTo>
                <a:cubicBezTo>
                  <a:pt x="0" y="61"/>
                  <a:pt x="0" y="61"/>
                  <a:pt x="0" y="61"/>
                </a:cubicBezTo>
                <a:cubicBezTo>
                  <a:pt x="11" y="65"/>
                  <a:pt x="11" y="65"/>
                  <a:pt x="11" y="65"/>
                </a:cubicBezTo>
                <a:cubicBezTo>
                  <a:pt x="10" y="73"/>
                  <a:pt x="10" y="80"/>
                  <a:pt x="11" y="88"/>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0" name="Google Shape;4580;p69"/>
          <p:cNvSpPr/>
          <p:nvPr/>
        </p:nvSpPr>
        <p:spPr>
          <a:xfrm>
            <a:off x="4732202" y="2157737"/>
            <a:ext cx="213180" cy="213180"/>
          </a:xfrm>
          <a:custGeom>
            <a:avLst/>
            <a:gdLst/>
            <a:ahLst/>
            <a:cxnLst/>
            <a:rect l="l" t="t" r="r" b="b"/>
            <a:pathLst>
              <a:path w="150" h="150" extrusionOk="0">
                <a:moveTo>
                  <a:pt x="75" y="140"/>
                </a:moveTo>
                <a:cubicBezTo>
                  <a:pt x="79" y="140"/>
                  <a:pt x="83" y="140"/>
                  <a:pt x="87" y="139"/>
                </a:cubicBezTo>
                <a:cubicBezTo>
                  <a:pt x="92" y="149"/>
                  <a:pt x="92" y="149"/>
                  <a:pt x="92" y="149"/>
                </a:cubicBezTo>
                <a:cubicBezTo>
                  <a:pt x="118" y="138"/>
                  <a:pt x="118" y="138"/>
                  <a:pt x="118" y="138"/>
                </a:cubicBezTo>
                <a:cubicBezTo>
                  <a:pt x="113" y="128"/>
                  <a:pt x="113" y="128"/>
                  <a:pt x="113" y="128"/>
                </a:cubicBezTo>
                <a:cubicBezTo>
                  <a:pt x="120" y="124"/>
                  <a:pt x="125" y="118"/>
                  <a:pt x="129" y="112"/>
                </a:cubicBezTo>
                <a:cubicBezTo>
                  <a:pt x="140" y="116"/>
                  <a:pt x="140" y="116"/>
                  <a:pt x="140" y="116"/>
                </a:cubicBezTo>
                <a:cubicBezTo>
                  <a:pt x="150" y="90"/>
                  <a:pt x="150" y="90"/>
                  <a:pt x="150" y="90"/>
                </a:cubicBezTo>
                <a:cubicBezTo>
                  <a:pt x="140" y="86"/>
                  <a:pt x="140" y="86"/>
                  <a:pt x="140" y="86"/>
                </a:cubicBezTo>
                <a:cubicBezTo>
                  <a:pt x="141" y="78"/>
                  <a:pt x="141" y="70"/>
                  <a:pt x="140" y="63"/>
                </a:cubicBezTo>
                <a:cubicBezTo>
                  <a:pt x="150" y="58"/>
                  <a:pt x="150" y="58"/>
                  <a:pt x="150" y="58"/>
                </a:cubicBezTo>
                <a:cubicBezTo>
                  <a:pt x="139" y="33"/>
                  <a:pt x="139" y="33"/>
                  <a:pt x="139" y="33"/>
                </a:cubicBezTo>
                <a:cubicBezTo>
                  <a:pt x="129" y="37"/>
                  <a:pt x="129" y="37"/>
                  <a:pt x="129" y="37"/>
                </a:cubicBezTo>
                <a:cubicBezTo>
                  <a:pt x="124" y="31"/>
                  <a:pt x="119" y="25"/>
                  <a:pt x="112" y="21"/>
                </a:cubicBezTo>
                <a:cubicBezTo>
                  <a:pt x="116" y="10"/>
                  <a:pt x="116" y="10"/>
                  <a:pt x="116" y="10"/>
                </a:cubicBezTo>
                <a:cubicBezTo>
                  <a:pt x="90" y="0"/>
                  <a:pt x="90" y="0"/>
                  <a:pt x="90" y="0"/>
                </a:cubicBezTo>
                <a:cubicBezTo>
                  <a:pt x="86" y="10"/>
                  <a:pt x="86" y="10"/>
                  <a:pt x="86" y="10"/>
                </a:cubicBezTo>
                <a:cubicBezTo>
                  <a:pt x="83" y="10"/>
                  <a:pt x="79" y="10"/>
                  <a:pt x="75" y="10"/>
                </a:cubicBezTo>
                <a:cubicBezTo>
                  <a:pt x="75" y="19"/>
                  <a:pt x="75" y="19"/>
                  <a:pt x="75" y="19"/>
                </a:cubicBezTo>
                <a:cubicBezTo>
                  <a:pt x="98" y="19"/>
                  <a:pt x="118" y="33"/>
                  <a:pt x="126" y="53"/>
                </a:cubicBezTo>
                <a:cubicBezTo>
                  <a:pt x="138" y="81"/>
                  <a:pt x="125" y="114"/>
                  <a:pt x="97" y="126"/>
                </a:cubicBezTo>
                <a:cubicBezTo>
                  <a:pt x="90" y="129"/>
                  <a:pt x="83" y="130"/>
                  <a:pt x="75" y="130"/>
                </a:cubicBezTo>
                <a:cubicBezTo>
                  <a:pt x="75" y="130"/>
                  <a:pt x="75" y="130"/>
                  <a:pt x="75" y="130"/>
                </a:cubicBezTo>
                <a:lnTo>
                  <a:pt x="75" y="140"/>
                </a:lnTo>
                <a:close/>
                <a:moveTo>
                  <a:pt x="11" y="87"/>
                </a:moveTo>
                <a:cubicBezTo>
                  <a:pt x="1" y="91"/>
                  <a:pt x="1" y="91"/>
                  <a:pt x="1" y="91"/>
                </a:cubicBezTo>
                <a:cubicBezTo>
                  <a:pt x="12" y="117"/>
                  <a:pt x="12" y="117"/>
                  <a:pt x="12" y="117"/>
                </a:cubicBezTo>
                <a:cubicBezTo>
                  <a:pt x="22" y="113"/>
                  <a:pt x="22" y="113"/>
                  <a:pt x="22" y="113"/>
                </a:cubicBezTo>
                <a:cubicBezTo>
                  <a:pt x="27" y="119"/>
                  <a:pt x="32" y="124"/>
                  <a:pt x="39" y="129"/>
                </a:cubicBezTo>
                <a:cubicBezTo>
                  <a:pt x="34" y="139"/>
                  <a:pt x="34" y="139"/>
                  <a:pt x="34" y="139"/>
                </a:cubicBezTo>
                <a:cubicBezTo>
                  <a:pt x="60" y="150"/>
                  <a:pt x="60" y="150"/>
                  <a:pt x="60" y="150"/>
                </a:cubicBezTo>
                <a:cubicBezTo>
                  <a:pt x="65" y="139"/>
                  <a:pt x="65" y="139"/>
                  <a:pt x="65" y="139"/>
                </a:cubicBezTo>
                <a:cubicBezTo>
                  <a:pt x="68" y="140"/>
                  <a:pt x="72" y="140"/>
                  <a:pt x="75" y="140"/>
                </a:cubicBezTo>
                <a:cubicBezTo>
                  <a:pt x="75" y="130"/>
                  <a:pt x="75" y="130"/>
                  <a:pt x="75" y="130"/>
                </a:cubicBezTo>
                <a:cubicBezTo>
                  <a:pt x="53" y="130"/>
                  <a:pt x="33" y="117"/>
                  <a:pt x="24" y="97"/>
                </a:cubicBezTo>
                <a:cubicBezTo>
                  <a:pt x="12" y="69"/>
                  <a:pt x="25" y="36"/>
                  <a:pt x="54" y="24"/>
                </a:cubicBezTo>
                <a:cubicBezTo>
                  <a:pt x="54" y="24"/>
                  <a:pt x="54" y="24"/>
                  <a:pt x="54" y="24"/>
                </a:cubicBezTo>
                <a:cubicBezTo>
                  <a:pt x="61" y="21"/>
                  <a:pt x="68" y="19"/>
                  <a:pt x="75" y="19"/>
                </a:cubicBezTo>
                <a:cubicBezTo>
                  <a:pt x="75" y="19"/>
                  <a:pt x="75" y="19"/>
                  <a:pt x="75" y="19"/>
                </a:cubicBezTo>
                <a:cubicBezTo>
                  <a:pt x="75" y="10"/>
                  <a:pt x="75" y="10"/>
                  <a:pt x="75" y="10"/>
                </a:cubicBezTo>
                <a:cubicBezTo>
                  <a:pt x="71" y="10"/>
                  <a:pt x="67" y="10"/>
                  <a:pt x="63" y="11"/>
                </a:cubicBezTo>
                <a:cubicBezTo>
                  <a:pt x="59" y="0"/>
                  <a:pt x="59" y="0"/>
                  <a:pt x="59" y="0"/>
                </a:cubicBezTo>
                <a:cubicBezTo>
                  <a:pt x="33" y="11"/>
                  <a:pt x="33" y="11"/>
                  <a:pt x="33" y="11"/>
                </a:cubicBezTo>
                <a:cubicBezTo>
                  <a:pt x="37" y="22"/>
                  <a:pt x="37" y="22"/>
                  <a:pt x="37" y="22"/>
                </a:cubicBezTo>
                <a:cubicBezTo>
                  <a:pt x="31" y="26"/>
                  <a:pt x="26" y="32"/>
                  <a:pt x="21" y="38"/>
                </a:cubicBezTo>
                <a:cubicBezTo>
                  <a:pt x="11" y="34"/>
                  <a:pt x="11" y="34"/>
                  <a:pt x="11" y="34"/>
                </a:cubicBezTo>
                <a:cubicBezTo>
                  <a:pt x="0" y="60"/>
                  <a:pt x="0" y="60"/>
                  <a:pt x="0" y="60"/>
                </a:cubicBezTo>
                <a:cubicBezTo>
                  <a:pt x="11" y="64"/>
                  <a:pt x="11" y="64"/>
                  <a:pt x="11" y="64"/>
                </a:cubicBezTo>
                <a:cubicBezTo>
                  <a:pt x="10" y="72"/>
                  <a:pt x="10" y="79"/>
                  <a:pt x="11" y="87"/>
                </a:cubicBezTo>
                <a:close/>
              </a:path>
            </a:pathLst>
          </a:custGeom>
          <a:solidFill>
            <a:srgbClr val="D5DBE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581" name="Google Shape;4581;p69"/>
          <p:cNvGrpSpPr/>
          <p:nvPr/>
        </p:nvGrpSpPr>
        <p:grpSpPr>
          <a:xfrm>
            <a:off x="5916661" y="3520036"/>
            <a:ext cx="3227339" cy="1301880"/>
            <a:chOff x="7888881" y="4693381"/>
            <a:chExt cx="4303119" cy="1735840"/>
          </a:xfrm>
        </p:grpSpPr>
        <p:sp>
          <p:nvSpPr>
            <p:cNvPr id="4582" name="Google Shape;4582;p69"/>
            <p:cNvSpPr/>
            <p:nvPr/>
          </p:nvSpPr>
          <p:spPr>
            <a:xfrm>
              <a:off x="7888881" y="4810421"/>
              <a:ext cx="3989999" cy="1618800"/>
            </a:xfrm>
            <a:custGeom>
              <a:avLst/>
              <a:gdLst/>
              <a:ahLst/>
              <a:cxnLst/>
              <a:rect l="l" t="t" r="r" b="b"/>
              <a:pathLst>
                <a:path w="2102" h="853" extrusionOk="0">
                  <a:moveTo>
                    <a:pt x="1887" y="0"/>
                  </a:moveTo>
                  <a:cubicBezTo>
                    <a:pt x="1767" y="2"/>
                    <a:pt x="1450" y="64"/>
                    <a:pt x="1370" y="77"/>
                  </a:cubicBezTo>
                  <a:cubicBezTo>
                    <a:pt x="1253" y="60"/>
                    <a:pt x="1140" y="86"/>
                    <a:pt x="1044" y="175"/>
                  </a:cubicBezTo>
                  <a:cubicBezTo>
                    <a:pt x="948" y="264"/>
                    <a:pt x="906" y="319"/>
                    <a:pt x="906" y="319"/>
                  </a:cubicBezTo>
                  <a:cubicBezTo>
                    <a:pt x="906" y="319"/>
                    <a:pt x="870" y="340"/>
                    <a:pt x="834" y="352"/>
                  </a:cubicBezTo>
                  <a:cubicBezTo>
                    <a:pt x="799" y="364"/>
                    <a:pt x="779" y="380"/>
                    <a:pt x="779" y="380"/>
                  </a:cubicBezTo>
                  <a:cubicBezTo>
                    <a:pt x="779" y="380"/>
                    <a:pt x="709" y="361"/>
                    <a:pt x="674" y="366"/>
                  </a:cubicBezTo>
                  <a:cubicBezTo>
                    <a:pt x="638" y="371"/>
                    <a:pt x="627" y="363"/>
                    <a:pt x="584" y="357"/>
                  </a:cubicBezTo>
                  <a:cubicBezTo>
                    <a:pt x="541" y="351"/>
                    <a:pt x="499" y="359"/>
                    <a:pt x="468" y="353"/>
                  </a:cubicBezTo>
                  <a:cubicBezTo>
                    <a:pt x="436" y="347"/>
                    <a:pt x="385" y="334"/>
                    <a:pt x="351" y="335"/>
                  </a:cubicBezTo>
                  <a:cubicBezTo>
                    <a:pt x="318" y="336"/>
                    <a:pt x="306" y="340"/>
                    <a:pt x="306" y="340"/>
                  </a:cubicBezTo>
                  <a:cubicBezTo>
                    <a:pt x="306" y="340"/>
                    <a:pt x="264" y="302"/>
                    <a:pt x="241" y="291"/>
                  </a:cubicBezTo>
                  <a:cubicBezTo>
                    <a:pt x="219" y="280"/>
                    <a:pt x="197" y="258"/>
                    <a:pt x="197" y="258"/>
                  </a:cubicBezTo>
                  <a:cubicBezTo>
                    <a:pt x="197" y="258"/>
                    <a:pt x="158" y="198"/>
                    <a:pt x="91" y="204"/>
                  </a:cubicBezTo>
                  <a:cubicBezTo>
                    <a:pt x="24" y="210"/>
                    <a:pt x="21" y="250"/>
                    <a:pt x="37" y="270"/>
                  </a:cubicBezTo>
                  <a:cubicBezTo>
                    <a:pt x="53" y="290"/>
                    <a:pt x="55" y="297"/>
                    <a:pt x="55" y="297"/>
                  </a:cubicBezTo>
                  <a:cubicBezTo>
                    <a:pt x="55" y="297"/>
                    <a:pt x="0" y="331"/>
                    <a:pt x="32" y="366"/>
                  </a:cubicBezTo>
                  <a:cubicBezTo>
                    <a:pt x="64" y="401"/>
                    <a:pt x="91" y="417"/>
                    <a:pt x="112" y="443"/>
                  </a:cubicBezTo>
                  <a:cubicBezTo>
                    <a:pt x="133" y="469"/>
                    <a:pt x="207" y="521"/>
                    <a:pt x="273" y="569"/>
                  </a:cubicBezTo>
                  <a:cubicBezTo>
                    <a:pt x="339" y="617"/>
                    <a:pt x="391" y="661"/>
                    <a:pt x="443" y="684"/>
                  </a:cubicBezTo>
                  <a:cubicBezTo>
                    <a:pt x="495" y="708"/>
                    <a:pt x="614" y="714"/>
                    <a:pt x="684" y="739"/>
                  </a:cubicBezTo>
                  <a:cubicBezTo>
                    <a:pt x="753" y="765"/>
                    <a:pt x="808" y="801"/>
                    <a:pt x="849" y="827"/>
                  </a:cubicBezTo>
                  <a:cubicBezTo>
                    <a:pt x="889" y="853"/>
                    <a:pt x="1137" y="725"/>
                    <a:pt x="1259" y="653"/>
                  </a:cubicBezTo>
                  <a:cubicBezTo>
                    <a:pt x="1380" y="582"/>
                    <a:pt x="1684" y="439"/>
                    <a:pt x="1893" y="463"/>
                  </a:cubicBezTo>
                  <a:cubicBezTo>
                    <a:pt x="2102" y="488"/>
                    <a:pt x="2057" y="10"/>
                    <a:pt x="1887" y="0"/>
                  </a:cubicBezTo>
                  <a:close/>
                </a:path>
              </a:pathLst>
            </a:custGeom>
            <a:solidFill>
              <a:srgbClr val="DCAC9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3" name="Google Shape;4583;p69"/>
            <p:cNvSpPr/>
            <p:nvPr/>
          </p:nvSpPr>
          <p:spPr>
            <a:xfrm>
              <a:off x="7888881" y="5185861"/>
              <a:ext cx="3859279" cy="1243360"/>
            </a:xfrm>
            <a:custGeom>
              <a:avLst/>
              <a:gdLst/>
              <a:ahLst/>
              <a:cxnLst/>
              <a:rect l="l" t="t" r="r" b="b"/>
              <a:pathLst>
                <a:path w="2033" h="655" extrusionOk="0">
                  <a:moveTo>
                    <a:pt x="779" y="182"/>
                  </a:moveTo>
                  <a:cubicBezTo>
                    <a:pt x="779" y="182"/>
                    <a:pt x="709" y="163"/>
                    <a:pt x="674" y="168"/>
                  </a:cubicBezTo>
                  <a:cubicBezTo>
                    <a:pt x="638" y="173"/>
                    <a:pt x="627" y="165"/>
                    <a:pt x="584" y="159"/>
                  </a:cubicBezTo>
                  <a:cubicBezTo>
                    <a:pt x="541" y="153"/>
                    <a:pt x="499" y="161"/>
                    <a:pt x="468" y="155"/>
                  </a:cubicBezTo>
                  <a:cubicBezTo>
                    <a:pt x="436" y="149"/>
                    <a:pt x="385" y="136"/>
                    <a:pt x="351" y="137"/>
                  </a:cubicBezTo>
                  <a:cubicBezTo>
                    <a:pt x="318" y="138"/>
                    <a:pt x="306" y="142"/>
                    <a:pt x="306" y="142"/>
                  </a:cubicBezTo>
                  <a:cubicBezTo>
                    <a:pt x="265" y="112"/>
                    <a:pt x="240" y="91"/>
                    <a:pt x="197" y="60"/>
                  </a:cubicBezTo>
                  <a:cubicBezTo>
                    <a:pt x="197" y="60"/>
                    <a:pt x="158" y="0"/>
                    <a:pt x="91" y="6"/>
                  </a:cubicBezTo>
                  <a:cubicBezTo>
                    <a:pt x="24" y="12"/>
                    <a:pt x="21" y="52"/>
                    <a:pt x="37" y="72"/>
                  </a:cubicBezTo>
                  <a:cubicBezTo>
                    <a:pt x="53" y="92"/>
                    <a:pt x="55" y="99"/>
                    <a:pt x="55" y="99"/>
                  </a:cubicBezTo>
                  <a:cubicBezTo>
                    <a:pt x="55" y="99"/>
                    <a:pt x="0" y="133"/>
                    <a:pt x="32" y="168"/>
                  </a:cubicBezTo>
                  <a:cubicBezTo>
                    <a:pt x="64" y="203"/>
                    <a:pt x="91" y="219"/>
                    <a:pt x="112" y="245"/>
                  </a:cubicBezTo>
                  <a:cubicBezTo>
                    <a:pt x="133" y="271"/>
                    <a:pt x="207" y="323"/>
                    <a:pt x="273" y="371"/>
                  </a:cubicBezTo>
                  <a:cubicBezTo>
                    <a:pt x="339" y="419"/>
                    <a:pt x="391" y="463"/>
                    <a:pt x="443" y="486"/>
                  </a:cubicBezTo>
                  <a:cubicBezTo>
                    <a:pt x="495" y="510"/>
                    <a:pt x="614" y="516"/>
                    <a:pt x="684" y="541"/>
                  </a:cubicBezTo>
                  <a:cubicBezTo>
                    <a:pt x="753" y="567"/>
                    <a:pt x="808" y="603"/>
                    <a:pt x="849" y="629"/>
                  </a:cubicBezTo>
                  <a:cubicBezTo>
                    <a:pt x="889" y="655"/>
                    <a:pt x="1137" y="527"/>
                    <a:pt x="1259" y="455"/>
                  </a:cubicBezTo>
                  <a:cubicBezTo>
                    <a:pt x="1380" y="384"/>
                    <a:pt x="1753" y="249"/>
                    <a:pt x="1893" y="265"/>
                  </a:cubicBezTo>
                  <a:cubicBezTo>
                    <a:pt x="2033" y="282"/>
                    <a:pt x="1990" y="169"/>
                    <a:pt x="2011" y="101"/>
                  </a:cubicBezTo>
                  <a:cubicBezTo>
                    <a:pt x="1979" y="96"/>
                    <a:pt x="1402" y="124"/>
                    <a:pt x="1362" y="142"/>
                  </a:cubicBezTo>
                  <a:cubicBezTo>
                    <a:pt x="1266" y="185"/>
                    <a:pt x="1098" y="278"/>
                    <a:pt x="1065" y="316"/>
                  </a:cubicBezTo>
                  <a:cubicBezTo>
                    <a:pt x="1027" y="359"/>
                    <a:pt x="1118" y="371"/>
                    <a:pt x="1157" y="349"/>
                  </a:cubicBezTo>
                  <a:cubicBezTo>
                    <a:pt x="1223" y="313"/>
                    <a:pt x="1146" y="451"/>
                    <a:pt x="1050" y="510"/>
                  </a:cubicBezTo>
                  <a:cubicBezTo>
                    <a:pt x="955" y="570"/>
                    <a:pt x="899" y="604"/>
                    <a:pt x="865" y="581"/>
                  </a:cubicBezTo>
                  <a:cubicBezTo>
                    <a:pt x="832" y="557"/>
                    <a:pt x="719" y="508"/>
                    <a:pt x="629" y="510"/>
                  </a:cubicBezTo>
                  <a:cubicBezTo>
                    <a:pt x="539" y="512"/>
                    <a:pt x="640" y="486"/>
                    <a:pt x="684" y="476"/>
                  </a:cubicBezTo>
                  <a:cubicBezTo>
                    <a:pt x="728" y="467"/>
                    <a:pt x="796" y="442"/>
                    <a:pt x="811" y="453"/>
                  </a:cubicBezTo>
                  <a:cubicBezTo>
                    <a:pt x="827" y="464"/>
                    <a:pt x="837" y="474"/>
                    <a:pt x="835" y="454"/>
                  </a:cubicBezTo>
                  <a:cubicBezTo>
                    <a:pt x="833" y="434"/>
                    <a:pt x="836" y="427"/>
                    <a:pt x="879" y="417"/>
                  </a:cubicBezTo>
                  <a:cubicBezTo>
                    <a:pt x="922" y="406"/>
                    <a:pt x="909" y="416"/>
                    <a:pt x="934" y="413"/>
                  </a:cubicBezTo>
                  <a:cubicBezTo>
                    <a:pt x="958" y="410"/>
                    <a:pt x="1063" y="401"/>
                    <a:pt x="1114" y="380"/>
                  </a:cubicBezTo>
                  <a:cubicBezTo>
                    <a:pt x="1165" y="359"/>
                    <a:pt x="1161" y="344"/>
                    <a:pt x="1078" y="372"/>
                  </a:cubicBezTo>
                  <a:cubicBezTo>
                    <a:pt x="995" y="400"/>
                    <a:pt x="946" y="382"/>
                    <a:pt x="835" y="411"/>
                  </a:cubicBezTo>
                  <a:cubicBezTo>
                    <a:pt x="724" y="440"/>
                    <a:pt x="595" y="483"/>
                    <a:pt x="515" y="485"/>
                  </a:cubicBezTo>
                  <a:cubicBezTo>
                    <a:pt x="434" y="486"/>
                    <a:pt x="416" y="442"/>
                    <a:pt x="406" y="411"/>
                  </a:cubicBezTo>
                  <a:cubicBezTo>
                    <a:pt x="396" y="380"/>
                    <a:pt x="414" y="346"/>
                    <a:pt x="453" y="311"/>
                  </a:cubicBezTo>
                  <a:cubicBezTo>
                    <a:pt x="493" y="277"/>
                    <a:pt x="548" y="249"/>
                    <a:pt x="597" y="237"/>
                  </a:cubicBezTo>
                  <a:cubicBezTo>
                    <a:pt x="646" y="225"/>
                    <a:pt x="730" y="205"/>
                    <a:pt x="779" y="182"/>
                  </a:cubicBezTo>
                  <a:close/>
                </a:path>
              </a:pathLst>
            </a:custGeom>
            <a:solidFill>
              <a:srgbClr val="BD90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4" name="Google Shape;4584;p69"/>
            <p:cNvSpPr/>
            <p:nvPr/>
          </p:nvSpPr>
          <p:spPr>
            <a:xfrm>
              <a:off x="8648881" y="5190421"/>
              <a:ext cx="2390960" cy="936320"/>
            </a:xfrm>
            <a:custGeom>
              <a:avLst/>
              <a:gdLst/>
              <a:ahLst/>
              <a:cxnLst/>
              <a:rect l="l" t="t" r="r" b="b"/>
              <a:pathLst>
                <a:path w="1259" h="493" extrusionOk="0">
                  <a:moveTo>
                    <a:pt x="1218" y="75"/>
                  </a:moveTo>
                  <a:cubicBezTo>
                    <a:pt x="1152" y="64"/>
                    <a:pt x="1063" y="0"/>
                    <a:pt x="1019" y="37"/>
                  </a:cubicBezTo>
                  <a:cubicBezTo>
                    <a:pt x="974" y="74"/>
                    <a:pt x="793" y="186"/>
                    <a:pt x="742" y="193"/>
                  </a:cubicBezTo>
                  <a:cubicBezTo>
                    <a:pt x="691" y="200"/>
                    <a:pt x="693" y="291"/>
                    <a:pt x="612" y="311"/>
                  </a:cubicBezTo>
                  <a:cubicBezTo>
                    <a:pt x="531" y="330"/>
                    <a:pt x="415" y="321"/>
                    <a:pt x="356" y="305"/>
                  </a:cubicBezTo>
                  <a:cubicBezTo>
                    <a:pt x="297" y="290"/>
                    <a:pt x="260" y="312"/>
                    <a:pt x="237" y="355"/>
                  </a:cubicBezTo>
                  <a:cubicBezTo>
                    <a:pt x="214" y="397"/>
                    <a:pt x="210" y="361"/>
                    <a:pt x="185" y="335"/>
                  </a:cubicBezTo>
                  <a:cubicBezTo>
                    <a:pt x="160" y="308"/>
                    <a:pt x="91" y="309"/>
                    <a:pt x="53" y="328"/>
                  </a:cubicBezTo>
                  <a:cubicBezTo>
                    <a:pt x="14" y="347"/>
                    <a:pt x="0" y="399"/>
                    <a:pt x="14" y="429"/>
                  </a:cubicBezTo>
                  <a:cubicBezTo>
                    <a:pt x="29" y="460"/>
                    <a:pt x="59" y="484"/>
                    <a:pt x="59" y="484"/>
                  </a:cubicBezTo>
                  <a:cubicBezTo>
                    <a:pt x="166" y="493"/>
                    <a:pt x="166" y="493"/>
                    <a:pt x="166" y="493"/>
                  </a:cubicBezTo>
                  <a:cubicBezTo>
                    <a:pt x="283" y="464"/>
                    <a:pt x="283" y="464"/>
                    <a:pt x="283" y="464"/>
                  </a:cubicBezTo>
                  <a:cubicBezTo>
                    <a:pt x="479" y="401"/>
                    <a:pt x="479" y="401"/>
                    <a:pt x="479" y="401"/>
                  </a:cubicBezTo>
                  <a:cubicBezTo>
                    <a:pt x="611" y="389"/>
                    <a:pt x="611" y="389"/>
                    <a:pt x="611" y="389"/>
                  </a:cubicBezTo>
                  <a:cubicBezTo>
                    <a:pt x="726" y="361"/>
                    <a:pt x="726" y="361"/>
                    <a:pt x="726" y="361"/>
                  </a:cubicBezTo>
                  <a:cubicBezTo>
                    <a:pt x="726" y="361"/>
                    <a:pt x="788" y="334"/>
                    <a:pt x="760" y="342"/>
                  </a:cubicBezTo>
                  <a:cubicBezTo>
                    <a:pt x="732" y="350"/>
                    <a:pt x="669" y="351"/>
                    <a:pt x="701" y="318"/>
                  </a:cubicBezTo>
                  <a:cubicBezTo>
                    <a:pt x="732" y="285"/>
                    <a:pt x="942" y="165"/>
                    <a:pt x="984" y="159"/>
                  </a:cubicBezTo>
                  <a:cubicBezTo>
                    <a:pt x="1026" y="152"/>
                    <a:pt x="1120" y="146"/>
                    <a:pt x="1186" y="126"/>
                  </a:cubicBezTo>
                  <a:cubicBezTo>
                    <a:pt x="1252" y="106"/>
                    <a:pt x="1259" y="75"/>
                    <a:pt x="1218" y="75"/>
                  </a:cubicBezTo>
                  <a:close/>
                </a:path>
              </a:pathLst>
            </a:custGeom>
            <a:solidFill>
              <a:srgbClr val="BD90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5" name="Google Shape;4585;p69"/>
            <p:cNvSpPr/>
            <p:nvPr/>
          </p:nvSpPr>
          <p:spPr>
            <a:xfrm>
              <a:off x="8638241" y="5799940"/>
              <a:ext cx="395200" cy="305520"/>
            </a:xfrm>
            <a:custGeom>
              <a:avLst/>
              <a:gdLst/>
              <a:ahLst/>
              <a:cxnLst/>
              <a:rect l="l" t="t" r="r" b="b"/>
              <a:pathLst>
                <a:path w="208" h="161" extrusionOk="0">
                  <a:moveTo>
                    <a:pt x="194" y="45"/>
                  </a:moveTo>
                  <a:cubicBezTo>
                    <a:pt x="205" y="78"/>
                    <a:pt x="208" y="119"/>
                    <a:pt x="145" y="133"/>
                  </a:cubicBezTo>
                  <a:cubicBezTo>
                    <a:pt x="83" y="148"/>
                    <a:pt x="44" y="161"/>
                    <a:pt x="23" y="110"/>
                  </a:cubicBezTo>
                  <a:cubicBezTo>
                    <a:pt x="0" y="55"/>
                    <a:pt x="42" y="7"/>
                    <a:pt x="111" y="4"/>
                  </a:cubicBezTo>
                  <a:cubicBezTo>
                    <a:pt x="181" y="0"/>
                    <a:pt x="186" y="22"/>
                    <a:pt x="194" y="45"/>
                  </a:cubicBezTo>
                  <a:close/>
                </a:path>
              </a:pathLst>
            </a:custGeom>
            <a:solidFill>
              <a:srgbClr val="EBC2A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6" name="Google Shape;4586;p69"/>
            <p:cNvSpPr/>
            <p:nvPr/>
          </p:nvSpPr>
          <p:spPr>
            <a:xfrm>
              <a:off x="8578961" y="5488341"/>
              <a:ext cx="720480" cy="167200"/>
            </a:xfrm>
            <a:custGeom>
              <a:avLst/>
              <a:gdLst/>
              <a:ahLst/>
              <a:cxnLst/>
              <a:rect l="l" t="t" r="r" b="b"/>
              <a:pathLst>
                <a:path w="379" h="88" extrusionOk="0">
                  <a:moveTo>
                    <a:pt x="343" y="34"/>
                  </a:moveTo>
                  <a:cubicBezTo>
                    <a:pt x="306" y="43"/>
                    <a:pt x="265" y="60"/>
                    <a:pt x="226" y="72"/>
                  </a:cubicBezTo>
                  <a:cubicBezTo>
                    <a:pt x="186" y="84"/>
                    <a:pt x="161" y="88"/>
                    <a:pt x="138" y="76"/>
                  </a:cubicBezTo>
                  <a:cubicBezTo>
                    <a:pt x="114" y="64"/>
                    <a:pt x="47" y="24"/>
                    <a:pt x="23" y="12"/>
                  </a:cubicBezTo>
                  <a:cubicBezTo>
                    <a:pt x="0" y="0"/>
                    <a:pt x="72" y="2"/>
                    <a:pt x="86" y="7"/>
                  </a:cubicBezTo>
                  <a:cubicBezTo>
                    <a:pt x="101" y="12"/>
                    <a:pt x="91" y="48"/>
                    <a:pt x="108" y="33"/>
                  </a:cubicBezTo>
                  <a:cubicBezTo>
                    <a:pt x="126" y="19"/>
                    <a:pt x="181" y="19"/>
                    <a:pt x="217" y="18"/>
                  </a:cubicBezTo>
                  <a:cubicBezTo>
                    <a:pt x="253" y="18"/>
                    <a:pt x="300" y="26"/>
                    <a:pt x="320" y="23"/>
                  </a:cubicBezTo>
                  <a:cubicBezTo>
                    <a:pt x="339" y="21"/>
                    <a:pt x="379" y="33"/>
                    <a:pt x="343" y="34"/>
                  </a:cubicBezTo>
                  <a:close/>
                </a:path>
              </a:pathLst>
            </a:custGeom>
            <a:solidFill>
              <a:srgbClr val="DCAC9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7" name="Google Shape;4587;p69"/>
            <p:cNvSpPr/>
            <p:nvPr/>
          </p:nvSpPr>
          <p:spPr>
            <a:xfrm>
              <a:off x="7964881" y="5359140"/>
              <a:ext cx="793440" cy="658160"/>
            </a:xfrm>
            <a:custGeom>
              <a:avLst/>
              <a:gdLst/>
              <a:ahLst/>
              <a:cxnLst/>
              <a:rect l="l" t="t" r="r" b="b"/>
              <a:pathLst>
                <a:path w="418" h="347" extrusionOk="0">
                  <a:moveTo>
                    <a:pt x="418" y="200"/>
                  </a:moveTo>
                  <a:cubicBezTo>
                    <a:pt x="406" y="200"/>
                    <a:pt x="395" y="202"/>
                    <a:pt x="379" y="221"/>
                  </a:cubicBezTo>
                  <a:cubicBezTo>
                    <a:pt x="363" y="239"/>
                    <a:pt x="392" y="192"/>
                    <a:pt x="373" y="178"/>
                  </a:cubicBezTo>
                  <a:cubicBezTo>
                    <a:pt x="354" y="165"/>
                    <a:pt x="353" y="164"/>
                    <a:pt x="339" y="170"/>
                  </a:cubicBezTo>
                  <a:cubicBezTo>
                    <a:pt x="325" y="176"/>
                    <a:pt x="324" y="142"/>
                    <a:pt x="298" y="126"/>
                  </a:cubicBezTo>
                  <a:cubicBezTo>
                    <a:pt x="273" y="111"/>
                    <a:pt x="261" y="113"/>
                    <a:pt x="227" y="123"/>
                  </a:cubicBezTo>
                  <a:cubicBezTo>
                    <a:pt x="193" y="133"/>
                    <a:pt x="275" y="101"/>
                    <a:pt x="176" y="48"/>
                  </a:cubicBezTo>
                  <a:cubicBezTo>
                    <a:pt x="115" y="15"/>
                    <a:pt x="43" y="0"/>
                    <a:pt x="21" y="15"/>
                  </a:cubicBezTo>
                  <a:cubicBezTo>
                    <a:pt x="0" y="30"/>
                    <a:pt x="28" y="81"/>
                    <a:pt x="56" y="100"/>
                  </a:cubicBezTo>
                  <a:cubicBezTo>
                    <a:pt x="83" y="119"/>
                    <a:pt x="151" y="193"/>
                    <a:pt x="173" y="209"/>
                  </a:cubicBezTo>
                  <a:cubicBezTo>
                    <a:pt x="194" y="225"/>
                    <a:pt x="295" y="301"/>
                    <a:pt x="320" y="324"/>
                  </a:cubicBezTo>
                  <a:cubicBezTo>
                    <a:pt x="346" y="347"/>
                    <a:pt x="360" y="341"/>
                    <a:pt x="354" y="306"/>
                  </a:cubicBezTo>
                  <a:cubicBezTo>
                    <a:pt x="348" y="270"/>
                    <a:pt x="376" y="244"/>
                    <a:pt x="418" y="200"/>
                  </a:cubicBezTo>
                  <a:close/>
                </a:path>
              </a:pathLst>
            </a:custGeom>
            <a:solidFill>
              <a:srgbClr val="DCAC9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8" name="Google Shape;4588;p69"/>
            <p:cNvSpPr/>
            <p:nvPr/>
          </p:nvSpPr>
          <p:spPr>
            <a:xfrm>
              <a:off x="7972481" y="5184341"/>
              <a:ext cx="414960" cy="281200"/>
            </a:xfrm>
            <a:custGeom>
              <a:avLst/>
              <a:gdLst/>
              <a:ahLst/>
              <a:cxnLst/>
              <a:rect l="l" t="t" r="r" b="b"/>
              <a:pathLst>
                <a:path w="219" h="148" extrusionOk="0">
                  <a:moveTo>
                    <a:pt x="30" y="24"/>
                  </a:moveTo>
                  <a:cubicBezTo>
                    <a:pt x="0" y="42"/>
                    <a:pt x="6" y="63"/>
                    <a:pt x="20" y="85"/>
                  </a:cubicBezTo>
                  <a:cubicBezTo>
                    <a:pt x="53" y="76"/>
                    <a:pt x="186" y="118"/>
                    <a:pt x="209" y="148"/>
                  </a:cubicBezTo>
                  <a:cubicBezTo>
                    <a:pt x="219" y="113"/>
                    <a:pt x="177" y="100"/>
                    <a:pt x="133" y="56"/>
                  </a:cubicBezTo>
                  <a:cubicBezTo>
                    <a:pt x="112" y="35"/>
                    <a:pt x="71" y="0"/>
                    <a:pt x="30" y="24"/>
                  </a:cubicBezTo>
                  <a:close/>
                </a:path>
              </a:pathLst>
            </a:custGeom>
            <a:solidFill>
              <a:srgbClr val="DCAC9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89" name="Google Shape;4589;p69"/>
            <p:cNvSpPr/>
            <p:nvPr/>
          </p:nvSpPr>
          <p:spPr>
            <a:xfrm>
              <a:off x="8433041" y="5464021"/>
              <a:ext cx="335920" cy="231040"/>
            </a:xfrm>
            <a:custGeom>
              <a:avLst/>
              <a:gdLst/>
              <a:ahLst/>
              <a:cxnLst/>
              <a:rect l="l" t="t" r="r" b="b"/>
              <a:pathLst>
                <a:path w="177" h="122" extrusionOk="0">
                  <a:moveTo>
                    <a:pt x="18" y="36"/>
                  </a:moveTo>
                  <a:cubicBezTo>
                    <a:pt x="39" y="44"/>
                    <a:pt x="120" y="93"/>
                    <a:pt x="145" y="108"/>
                  </a:cubicBezTo>
                  <a:cubicBezTo>
                    <a:pt x="171" y="122"/>
                    <a:pt x="177" y="106"/>
                    <a:pt x="162" y="90"/>
                  </a:cubicBezTo>
                  <a:cubicBezTo>
                    <a:pt x="146" y="73"/>
                    <a:pt x="0" y="0"/>
                    <a:pt x="18" y="36"/>
                  </a:cubicBezTo>
                  <a:close/>
                </a:path>
              </a:pathLst>
            </a:custGeom>
            <a:solidFill>
              <a:srgbClr val="DCAC9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0" name="Google Shape;4590;p69"/>
            <p:cNvSpPr/>
            <p:nvPr/>
          </p:nvSpPr>
          <p:spPr>
            <a:xfrm>
              <a:off x="9141361" y="5780181"/>
              <a:ext cx="235600" cy="229520"/>
            </a:xfrm>
            <a:custGeom>
              <a:avLst/>
              <a:gdLst/>
              <a:ahLst/>
              <a:cxnLst/>
              <a:rect l="l" t="t" r="r" b="b"/>
              <a:pathLst>
                <a:path w="124" h="121" extrusionOk="0">
                  <a:moveTo>
                    <a:pt x="109" y="105"/>
                  </a:moveTo>
                  <a:cubicBezTo>
                    <a:pt x="112" y="80"/>
                    <a:pt x="107" y="44"/>
                    <a:pt x="89" y="15"/>
                  </a:cubicBezTo>
                  <a:cubicBezTo>
                    <a:pt x="123" y="43"/>
                    <a:pt x="124" y="79"/>
                    <a:pt x="109" y="105"/>
                  </a:cubicBezTo>
                  <a:close/>
                  <a:moveTo>
                    <a:pt x="46" y="120"/>
                  </a:moveTo>
                  <a:cubicBezTo>
                    <a:pt x="46" y="118"/>
                    <a:pt x="46" y="118"/>
                    <a:pt x="46" y="118"/>
                  </a:cubicBezTo>
                  <a:cubicBezTo>
                    <a:pt x="47" y="119"/>
                    <a:pt x="47" y="120"/>
                    <a:pt x="48" y="121"/>
                  </a:cubicBezTo>
                  <a:cubicBezTo>
                    <a:pt x="47" y="121"/>
                    <a:pt x="47" y="121"/>
                    <a:pt x="46" y="120"/>
                  </a:cubicBezTo>
                  <a:close/>
                  <a:moveTo>
                    <a:pt x="46" y="40"/>
                  </a:moveTo>
                  <a:cubicBezTo>
                    <a:pt x="46" y="5"/>
                    <a:pt x="46" y="5"/>
                    <a:pt x="46" y="5"/>
                  </a:cubicBezTo>
                  <a:cubicBezTo>
                    <a:pt x="47" y="3"/>
                    <a:pt x="48" y="1"/>
                    <a:pt x="49" y="0"/>
                  </a:cubicBezTo>
                  <a:cubicBezTo>
                    <a:pt x="49" y="19"/>
                    <a:pt x="68" y="89"/>
                    <a:pt x="76" y="103"/>
                  </a:cubicBezTo>
                  <a:cubicBezTo>
                    <a:pt x="63" y="95"/>
                    <a:pt x="51" y="66"/>
                    <a:pt x="46" y="40"/>
                  </a:cubicBezTo>
                  <a:close/>
                  <a:moveTo>
                    <a:pt x="46" y="5"/>
                  </a:moveTo>
                  <a:cubicBezTo>
                    <a:pt x="46" y="40"/>
                    <a:pt x="46" y="40"/>
                    <a:pt x="46" y="40"/>
                  </a:cubicBezTo>
                  <a:cubicBezTo>
                    <a:pt x="43" y="27"/>
                    <a:pt x="43" y="13"/>
                    <a:pt x="46" y="5"/>
                  </a:cubicBezTo>
                  <a:close/>
                  <a:moveTo>
                    <a:pt x="46" y="118"/>
                  </a:moveTo>
                  <a:cubicBezTo>
                    <a:pt x="30" y="92"/>
                    <a:pt x="16" y="38"/>
                    <a:pt x="16" y="8"/>
                  </a:cubicBezTo>
                  <a:cubicBezTo>
                    <a:pt x="0" y="43"/>
                    <a:pt x="11" y="99"/>
                    <a:pt x="46" y="120"/>
                  </a:cubicBezTo>
                  <a:lnTo>
                    <a:pt x="46" y="118"/>
                  </a:lnTo>
                  <a:close/>
                </a:path>
              </a:pathLst>
            </a:custGeom>
            <a:solidFill>
              <a:srgbClr val="7D60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1" name="Google Shape;4591;p69"/>
            <p:cNvSpPr/>
            <p:nvPr/>
          </p:nvSpPr>
          <p:spPr>
            <a:xfrm>
              <a:off x="8699041" y="5825781"/>
              <a:ext cx="1410560" cy="446880"/>
            </a:xfrm>
            <a:custGeom>
              <a:avLst/>
              <a:gdLst/>
              <a:ahLst/>
              <a:cxnLst/>
              <a:rect l="l" t="t" r="r" b="b"/>
              <a:pathLst>
                <a:path w="743" h="235" extrusionOk="0">
                  <a:moveTo>
                    <a:pt x="0" y="115"/>
                  </a:moveTo>
                  <a:cubicBezTo>
                    <a:pt x="31" y="147"/>
                    <a:pt x="116" y="167"/>
                    <a:pt x="289" y="105"/>
                  </a:cubicBezTo>
                  <a:cubicBezTo>
                    <a:pt x="462" y="43"/>
                    <a:pt x="673" y="44"/>
                    <a:pt x="708" y="22"/>
                  </a:cubicBezTo>
                  <a:cubicBezTo>
                    <a:pt x="743" y="0"/>
                    <a:pt x="696" y="54"/>
                    <a:pt x="508" y="65"/>
                  </a:cubicBezTo>
                  <a:cubicBezTo>
                    <a:pt x="320" y="76"/>
                    <a:pt x="123" y="235"/>
                    <a:pt x="0" y="115"/>
                  </a:cubicBezTo>
                  <a:close/>
                </a:path>
              </a:pathLst>
            </a:custGeom>
            <a:solidFill>
              <a:srgbClr val="7D60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2" name="Google Shape;4592;p69"/>
            <p:cNvSpPr/>
            <p:nvPr/>
          </p:nvSpPr>
          <p:spPr>
            <a:xfrm>
              <a:off x="8618481" y="5520260"/>
              <a:ext cx="646000" cy="220400"/>
            </a:xfrm>
            <a:custGeom>
              <a:avLst/>
              <a:gdLst/>
              <a:ahLst/>
              <a:cxnLst/>
              <a:rect l="l" t="t" r="r" b="b"/>
              <a:pathLst>
                <a:path w="340" h="116" extrusionOk="0">
                  <a:moveTo>
                    <a:pt x="340" y="26"/>
                  </a:moveTo>
                  <a:cubicBezTo>
                    <a:pt x="286" y="47"/>
                    <a:pt x="219" y="57"/>
                    <a:pt x="188" y="67"/>
                  </a:cubicBezTo>
                  <a:cubicBezTo>
                    <a:pt x="156" y="76"/>
                    <a:pt x="132" y="91"/>
                    <a:pt x="111" y="103"/>
                  </a:cubicBezTo>
                  <a:cubicBezTo>
                    <a:pt x="90" y="116"/>
                    <a:pt x="139" y="96"/>
                    <a:pt x="112" y="75"/>
                  </a:cubicBezTo>
                  <a:cubicBezTo>
                    <a:pt x="85" y="55"/>
                    <a:pt x="64" y="38"/>
                    <a:pt x="32" y="19"/>
                  </a:cubicBezTo>
                  <a:cubicBezTo>
                    <a:pt x="0" y="0"/>
                    <a:pt x="105" y="60"/>
                    <a:pt x="128" y="70"/>
                  </a:cubicBezTo>
                  <a:cubicBezTo>
                    <a:pt x="151" y="80"/>
                    <a:pt x="270" y="38"/>
                    <a:pt x="340" y="26"/>
                  </a:cubicBezTo>
                  <a:close/>
                </a:path>
              </a:pathLst>
            </a:custGeom>
            <a:solidFill>
              <a:srgbClr val="7D605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3" name="Google Shape;4593;p69"/>
            <p:cNvSpPr/>
            <p:nvPr/>
          </p:nvSpPr>
          <p:spPr>
            <a:xfrm>
              <a:off x="10474401" y="4854501"/>
              <a:ext cx="933280" cy="890720"/>
            </a:xfrm>
            <a:custGeom>
              <a:avLst/>
              <a:gdLst/>
              <a:ahLst/>
              <a:cxnLst/>
              <a:rect l="l" t="t" r="r" b="b"/>
              <a:pathLst>
                <a:path w="492" h="469" extrusionOk="0">
                  <a:moveTo>
                    <a:pt x="212" y="18"/>
                  </a:moveTo>
                  <a:cubicBezTo>
                    <a:pt x="205" y="158"/>
                    <a:pt x="196" y="211"/>
                    <a:pt x="114" y="205"/>
                  </a:cubicBezTo>
                  <a:cubicBezTo>
                    <a:pt x="31" y="200"/>
                    <a:pt x="0" y="295"/>
                    <a:pt x="125" y="323"/>
                  </a:cubicBezTo>
                  <a:cubicBezTo>
                    <a:pt x="220" y="345"/>
                    <a:pt x="224" y="420"/>
                    <a:pt x="276" y="469"/>
                  </a:cubicBezTo>
                  <a:cubicBezTo>
                    <a:pt x="276" y="469"/>
                    <a:pt x="492" y="61"/>
                    <a:pt x="315" y="6"/>
                  </a:cubicBezTo>
                  <a:cubicBezTo>
                    <a:pt x="298" y="0"/>
                    <a:pt x="236" y="14"/>
                    <a:pt x="212" y="18"/>
                  </a:cubicBezTo>
                  <a:close/>
                </a:path>
              </a:pathLst>
            </a:custGeom>
            <a:solidFill>
              <a:srgbClr val="BD90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4" name="Google Shape;4594;p69"/>
            <p:cNvSpPr/>
            <p:nvPr/>
          </p:nvSpPr>
          <p:spPr>
            <a:xfrm>
              <a:off x="10893920" y="4830181"/>
              <a:ext cx="430160" cy="1197760"/>
            </a:xfrm>
            <a:custGeom>
              <a:avLst/>
              <a:gdLst/>
              <a:ahLst/>
              <a:cxnLst/>
              <a:rect l="l" t="t" r="r" b="b"/>
              <a:pathLst>
                <a:path w="227" h="631" extrusionOk="0">
                  <a:moveTo>
                    <a:pt x="79" y="12"/>
                  </a:moveTo>
                  <a:cubicBezTo>
                    <a:pt x="62" y="0"/>
                    <a:pt x="15" y="22"/>
                    <a:pt x="15" y="22"/>
                  </a:cubicBezTo>
                  <a:cubicBezTo>
                    <a:pt x="0" y="99"/>
                    <a:pt x="41" y="473"/>
                    <a:pt x="86" y="624"/>
                  </a:cubicBezTo>
                  <a:cubicBezTo>
                    <a:pt x="86" y="624"/>
                    <a:pt x="136" y="631"/>
                    <a:pt x="181" y="572"/>
                  </a:cubicBezTo>
                  <a:cubicBezTo>
                    <a:pt x="227" y="512"/>
                    <a:pt x="211" y="59"/>
                    <a:pt x="79" y="12"/>
                  </a:cubicBezTo>
                  <a:close/>
                </a:path>
              </a:pathLst>
            </a:custGeom>
            <a:solidFill>
              <a:srgbClr val="DBF4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5" name="Google Shape;4595;p69"/>
            <p:cNvSpPr/>
            <p:nvPr/>
          </p:nvSpPr>
          <p:spPr>
            <a:xfrm>
              <a:off x="10965360" y="4693381"/>
              <a:ext cx="1226640" cy="1328479"/>
            </a:xfrm>
            <a:custGeom>
              <a:avLst/>
              <a:gdLst/>
              <a:ahLst/>
              <a:cxnLst/>
              <a:rect l="l" t="t" r="r" b="b"/>
              <a:pathLst>
                <a:path w="646" h="700" extrusionOk="0">
                  <a:moveTo>
                    <a:pt x="416" y="27"/>
                  </a:moveTo>
                  <a:cubicBezTo>
                    <a:pt x="397" y="27"/>
                    <a:pt x="379" y="27"/>
                    <a:pt x="363" y="27"/>
                  </a:cubicBezTo>
                  <a:cubicBezTo>
                    <a:pt x="229" y="23"/>
                    <a:pt x="69" y="60"/>
                    <a:pt x="34" y="64"/>
                  </a:cubicBezTo>
                  <a:cubicBezTo>
                    <a:pt x="0" y="67"/>
                    <a:pt x="7" y="126"/>
                    <a:pt x="13" y="231"/>
                  </a:cubicBezTo>
                  <a:cubicBezTo>
                    <a:pt x="18" y="337"/>
                    <a:pt x="62" y="668"/>
                    <a:pt x="72" y="700"/>
                  </a:cubicBezTo>
                  <a:cubicBezTo>
                    <a:pt x="190" y="694"/>
                    <a:pt x="303" y="692"/>
                    <a:pt x="410" y="692"/>
                  </a:cubicBezTo>
                  <a:cubicBezTo>
                    <a:pt x="646" y="696"/>
                    <a:pt x="646" y="696"/>
                    <a:pt x="646" y="696"/>
                  </a:cubicBezTo>
                  <a:cubicBezTo>
                    <a:pt x="646" y="0"/>
                    <a:pt x="646" y="0"/>
                    <a:pt x="646" y="0"/>
                  </a:cubicBezTo>
                  <a:lnTo>
                    <a:pt x="416" y="27"/>
                  </a:ln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6" name="Google Shape;4596;p69"/>
            <p:cNvSpPr/>
            <p:nvPr/>
          </p:nvSpPr>
          <p:spPr>
            <a:xfrm>
              <a:off x="10997280" y="4725301"/>
              <a:ext cx="1194720" cy="1257040"/>
            </a:xfrm>
            <a:custGeom>
              <a:avLst/>
              <a:gdLst/>
              <a:ahLst/>
              <a:cxnLst/>
              <a:rect l="l" t="t" r="r" b="b"/>
              <a:pathLst>
                <a:path w="629" h="662" extrusionOk="0">
                  <a:moveTo>
                    <a:pt x="629" y="0"/>
                  </a:moveTo>
                  <a:cubicBezTo>
                    <a:pt x="603" y="1"/>
                    <a:pt x="419" y="26"/>
                    <a:pt x="345" y="24"/>
                  </a:cubicBezTo>
                  <a:cubicBezTo>
                    <a:pt x="271" y="22"/>
                    <a:pt x="66" y="56"/>
                    <a:pt x="33" y="59"/>
                  </a:cubicBezTo>
                  <a:cubicBezTo>
                    <a:pt x="0" y="62"/>
                    <a:pt x="7" y="118"/>
                    <a:pt x="12" y="218"/>
                  </a:cubicBezTo>
                  <a:cubicBezTo>
                    <a:pt x="18" y="318"/>
                    <a:pt x="59" y="631"/>
                    <a:pt x="69" y="662"/>
                  </a:cubicBezTo>
                  <a:cubicBezTo>
                    <a:pt x="110" y="646"/>
                    <a:pt x="252" y="642"/>
                    <a:pt x="420" y="644"/>
                  </a:cubicBezTo>
                  <a:cubicBezTo>
                    <a:pt x="629" y="652"/>
                    <a:pt x="629" y="652"/>
                    <a:pt x="629" y="652"/>
                  </a:cubicBezTo>
                  <a:lnTo>
                    <a:pt x="629" y="0"/>
                  </a:lnTo>
                  <a:close/>
                </a:path>
              </a:pathLst>
            </a:custGeom>
            <a:solidFill>
              <a:srgbClr val="18354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7" name="Google Shape;4597;p69"/>
            <p:cNvSpPr/>
            <p:nvPr/>
          </p:nvSpPr>
          <p:spPr>
            <a:xfrm>
              <a:off x="11135600" y="5494421"/>
              <a:ext cx="775200" cy="85120"/>
            </a:xfrm>
            <a:custGeom>
              <a:avLst/>
              <a:gdLst/>
              <a:ahLst/>
              <a:cxnLst/>
              <a:rect l="l" t="t" r="r" b="b"/>
              <a:pathLst>
                <a:path w="408" h="45" extrusionOk="0">
                  <a:moveTo>
                    <a:pt x="0" y="45"/>
                  </a:moveTo>
                  <a:cubicBezTo>
                    <a:pt x="140" y="18"/>
                    <a:pt x="310" y="6"/>
                    <a:pt x="408" y="0"/>
                  </a:cubicBezTo>
                  <a:cubicBezTo>
                    <a:pt x="315" y="24"/>
                    <a:pt x="146" y="37"/>
                    <a:pt x="0" y="45"/>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8" name="Google Shape;4598;p69"/>
            <p:cNvSpPr/>
            <p:nvPr/>
          </p:nvSpPr>
          <p:spPr>
            <a:xfrm>
              <a:off x="11387920" y="5328740"/>
              <a:ext cx="197600" cy="173280"/>
            </a:xfrm>
            <a:custGeom>
              <a:avLst/>
              <a:gdLst/>
              <a:ahLst/>
              <a:cxnLst/>
              <a:rect l="l" t="t" r="r" b="b"/>
              <a:pathLst>
                <a:path w="104" h="91" extrusionOk="0">
                  <a:moveTo>
                    <a:pt x="70" y="4"/>
                  </a:moveTo>
                  <a:cubicBezTo>
                    <a:pt x="64" y="1"/>
                    <a:pt x="58" y="0"/>
                    <a:pt x="52" y="0"/>
                  </a:cubicBezTo>
                  <a:cubicBezTo>
                    <a:pt x="52" y="11"/>
                    <a:pt x="52" y="11"/>
                    <a:pt x="52" y="11"/>
                  </a:cubicBezTo>
                  <a:cubicBezTo>
                    <a:pt x="56" y="11"/>
                    <a:pt x="61" y="12"/>
                    <a:pt x="66" y="14"/>
                  </a:cubicBezTo>
                  <a:cubicBezTo>
                    <a:pt x="83" y="21"/>
                    <a:pt x="91" y="42"/>
                    <a:pt x="84" y="60"/>
                  </a:cubicBezTo>
                  <a:cubicBezTo>
                    <a:pt x="78" y="73"/>
                    <a:pt x="65" y="81"/>
                    <a:pt x="52" y="81"/>
                  </a:cubicBezTo>
                  <a:cubicBezTo>
                    <a:pt x="52" y="91"/>
                    <a:pt x="52" y="91"/>
                    <a:pt x="52" y="91"/>
                  </a:cubicBezTo>
                  <a:cubicBezTo>
                    <a:pt x="69" y="91"/>
                    <a:pt x="86" y="81"/>
                    <a:pt x="94" y="64"/>
                  </a:cubicBezTo>
                  <a:cubicBezTo>
                    <a:pt x="104" y="41"/>
                    <a:pt x="93" y="14"/>
                    <a:pt x="70" y="4"/>
                  </a:cubicBezTo>
                  <a:close/>
                  <a:moveTo>
                    <a:pt x="52" y="0"/>
                  </a:moveTo>
                  <a:cubicBezTo>
                    <a:pt x="34" y="0"/>
                    <a:pt x="17" y="10"/>
                    <a:pt x="10" y="27"/>
                  </a:cubicBezTo>
                  <a:cubicBezTo>
                    <a:pt x="0" y="51"/>
                    <a:pt x="10" y="78"/>
                    <a:pt x="33" y="88"/>
                  </a:cubicBezTo>
                  <a:cubicBezTo>
                    <a:pt x="39" y="90"/>
                    <a:pt x="46" y="91"/>
                    <a:pt x="52" y="91"/>
                  </a:cubicBezTo>
                  <a:cubicBezTo>
                    <a:pt x="52" y="81"/>
                    <a:pt x="52" y="81"/>
                    <a:pt x="52" y="81"/>
                  </a:cubicBezTo>
                  <a:cubicBezTo>
                    <a:pt x="47" y="81"/>
                    <a:pt x="42" y="80"/>
                    <a:pt x="38" y="78"/>
                  </a:cubicBezTo>
                  <a:cubicBezTo>
                    <a:pt x="20" y="70"/>
                    <a:pt x="12" y="49"/>
                    <a:pt x="20" y="32"/>
                  </a:cubicBezTo>
                  <a:cubicBezTo>
                    <a:pt x="25" y="19"/>
                    <a:pt x="38" y="11"/>
                    <a:pt x="52" y="11"/>
                  </a:cubicBezTo>
                  <a:lnTo>
                    <a:pt x="52" y="0"/>
                  </a:ln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599" name="Google Shape;4599;p69"/>
            <p:cNvSpPr/>
            <p:nvPr/>
          </p:nvSpPr>
          <p:spPr>
            <a:xfrm>
              <a:off x="11477600" y="5372821"/>
              <a:ext cx="38000" cy="38000"/>
            </a:xfrm>
            <a:custGeom>
              <a:avLst/>
              <a:gdLst/>
              <a:ahLst/>
              <a:cxnLst/>
              <a:rect l="l" t="t" r="r" b="b"/>
              <a:pathLst>
                <a:path w="20" h="20" extrusionOk="0">
                  <a:moveTo>
                    <a:pt x="14" y="2"/>
                  </a:moveTo>
                  <a:cubicBezTo>
                    <a:pt x="9" y="0"/>
                    <a:pt x="4" y="2"/>
                    <a:pt x="2" y="6"/>
                  </a:cubicBezTo>
                  <a:cubicBezTo>
                    <a:pt x="0" y="11"/>
                    <a:pt x="2" y="16"/>
                    <a:pt x="7" y="18"/>
                  </a:cubicBezTo>
                  <a:cubicBezTo>
                    <a:pt x="11" y="20"/>
                    <a:pt x="16" y="18"/>
                    <a:pt x="18" y="13"/>
                  </a:cubicBezTo>
                  <a:cubicBezTo>
                    <a:pt x="20" y="9"/>
                    <a:pt x="18" y="4"/>
                    <a:pt x="14" y="2"/>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0" name="Google Shape;4600;p69"/>
            <p:cNvSpPr/>
            <p:nvPr/>
          </p:nvSpPr>
          <p:spPr>
            <a:xfrm>
              <a:off x="11456320" y="5421461"/>
              <a:ext cx="38000" cy="36480"/>
            </a:xfrm>
            <a:custGeom>
              <a:avLst/>
              <a:gdLst/>
              <a:ahLst/>
              <a:cxnLst/>
              <a:rect l="l" t="t" r="r" b="b"/>
              <a:pathLst>
                <a:path w="20" h="19" extrusionOk="0">
                  <a:moveTo>
                    <a:pt x="14" y="1"/>
                  </a:moveTo>
                  <a:cubicBezTo>
                    <a:pt x="9" y="0"/>
                    <a:pt x="4" y="2"/>
                    <a:pt x="2" y="6"/>
                  </a:cubicBezTo>
                  <a:cubicBezTo>
                    <a:pt x="0" y="10"/>
                    <a:pt x="2" y="16"/>
                    <a:pt x="7" y="18"/>
                  </a:cubicBezTo>
                  <a:cubicBezTo>
                    <a:pt x="11" y="19"/>
                    <a:pt x="16" y="17"/>
                    <a:pt x="18" y="13"/>
                  </a:cubicBezTo>
                  <a:cubicBezTo>
                    <a:pt x="20" y="9"/>
                    <a:pt x="18" y="3"/>
                    <a:pt x="14" y="1"/>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1" name="Google Shape;4601;p69"/>
            <p:cNvSpPr/>
            <p:nvPr/>
          </p:nvSpPr>
          <p:spPr>
            <a:xfrm>
              <a:off x="11600720" y="5305941"/>
              <a:ext cx="183920" cy="173280"/>
            </a:xfrm>
            <a:custGeom>
              <a:avLst/>
              <a:gdLst/>
              <a:ahLst/>
              <a:cxnLst/>
              <a:rect l="l" t="t" r="r" b="b"/>
              <a:pathLst>
                <a:path w="97" h="91" extrusionOk="0">
                  <a:moveTo>
                    <a:pt x="94" y="39"/>
                  </a:moveTo>
                  <a:cubicBezTo>
                    <a:pt x="91" y="16"/>
                    <a:pt x="71" y="0"/>
                    <a:pt x="48" y="0"/>
                  </a:cubicBezTo>
                  <a:cubicBezTo>
                    <a:pt x="48" y="11"/>
                    <a:pt x="48" y="11"/>
                    <a:pt x="48" y="11"/>
                  </a:cubicBezTo>
                  <a:cubicBezTo>
                    <a:pt x="66" y="11"/>
                    <a:pt x="81" y="23"/>
                    <a:pt x="83" y="41"/>
                  </a:cubicBezTo>
                  <a:cubicBezTo>
                    <a:pt x="86" y="60"/>
                    <a:pt x="72" y="78"/>
                    <a:pt x="53" y="80"/>
                  </a:cubicBezTo>
                  <a:cubicBezTo>
                    <a:pt x="52" y="80"/>
                    <a:pt x="50" y="81"/>
                    <a:pt x="48" y="81"/>
                  </a:cubicBezTo>
                  <a:cubicBezTo>
                    <a:pt x="48" y="91"/>
                    <a:pt x="48" y="91"/>
                    <a:pt x="48" y="91"/>
                  </a:cubicBezTo>
                  <a:cubicBezTo>
                    <a:pt x="51" y="91"/>
                    <a:pt x="53" y="91"/>
                    <a:pt x="55" y="91"/>
                  </a:cubicBezTo>
                  <a:cubicBezTo>
                    <a:pt x="80" y="87"/>
                    <a:pt x="97" y="64"/>
                    <a:pt x="94" y="39"/>
                  </a:cubicBezTo>
                  <a:close/>
                  <a:moveTo>
                    <a:pt x="48" y="0"/>
                  </a:moveTo>
                  <a:cubicBezTo>
                    <a:pt x="46" y="0"/>
                    <a:pt x="44" y="0"/>
                    <a:pt x="42" y="0"/>
                  </a:cubicBezTo>
                  <a:cubicBezTo>
                    <a:pt x="17" y="4"/>
                    <a:pt x="0" y="27"/>
                    <a:pt x="3" y="52"/>
                  </a:cubicBezTo>
                  <a:cubicBezTo>
                    <a:pt x="6" y="75"/>
                    <a:pt x="26" y="91"/>
                    <a:pt x="48" y="91"/>
                  </a:cubicBezTo>
                  <a:cubicBezTo>
                    <a:pt x="48" y="81"/>
                    <a:pt x="48" y="81"/>
                    <a:pt x="48" y="81"/>
                  </a:cubicBezTo>
                  <a:cubicBezTo>
                    <a:pt x="31" y="81"/>
                    <a:pt x="16" y="68"/>
                    <a:pt x="14" y="50"/>
                  </a:cubicBezTo>
                  <a:cubicBezTo>
                    <a:pt x="11" y="31"/>
                    <a:pt x="25" y="14"/>
                    <a:pt x="44" y="11"/>
                  </a:cubicBezTo>
                  <a:cubicBezTo>
                    <a:pt x="45" y="11"/>
                    <a:pt x="47" y="11"/>
                    <a:pt x="48" y="11"/>
                  </a:cubicBezTo>
                  <a:lnTo>
                    <a:pt x="48" y="0"/>
                  </a:ln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2" name="Google Shape;4602;p69"/>
            <p:cNvSpPr/>
            <p:nvPr/>
          </p:nvSpPr>
          <p:spPr>
            <a:xfrm>
              <a:off x="11702560" y="5371300"/>
              <a:ext cx="34960" cy="34960"/>
            </a:xfrm>
            <a:custGeom>
              <a:avLst/>
              <a:gdLst/>
              <a:ahLst/>
              <a:cxnLst/>
              <a:rect l="l" t="t" r="r" b="b"/>
              <a:pathLst>
                <a:path w="19" h="19" extrusionOk="0">
                  <a:moveTo>
                    <a:pt x="18" y="8"/>
                  </a:moveTo>
                  <a:cubicBezTo>
                    <a:pt x="17" y="4"/>
                    <a:pt x="13" y="0"/>
                    <a:pt x="8" y="1"/>
                  </a:cubicBezTo>
                  <a:cubicBezTo>
                    <a:pt x="3" y="2"/>
                    <a:pt x="0" y="6"/>
                    <a:pt x="1" y="11"/>
                  </a:cubicBezTo>
                  <a:cubicBezTo>
                    <a:pt x="1" y="16"/>
                    <a:pt x="6" y="19"/>
                    <a:pt x="10" y="18"/>
                  </a:cubicBezTo>
                  <a:cubicBezTo>
                    <a:pt x="15" y="18"/>
                    <a:pt x="19" y="13"/>
                    <a:pt x="18" y="8"/>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3" name="Google Shape;4603;p69"/>
            <p:cNvSpPr/>
            <p:nvPr/>
          </p:nvSpPr>
          <p:spPr>
            <a:xfrm>
              <a:off x="11649360" y="5378901"/>
              <a:ext cx="34960" cy="34960"/>
            </a:xfrm>
            <a:custGeom>
              <a:avLst/>
              <a:gdLst/>
              <a:ahLst/>
              <a:cxnLst/>
              <a:rect l="l" t="t" r="r" b="b"/>
              <a:pathLst>
                <a:path w="19" h="19" extrusionOk="0">
                  <a:moveTo>
                    <a:pt x="18" y="8"/>
                  </a:moveTo>
                  <a:cubicBezTo>
                    <a:pt x="18" y="4"/>
                    <a:pt x="13" y="0"/>
                    <a:pt x="9" y="1"/>
                  </a:cubicBezTo>
                  <a:cubicBezTo>
                    <a:pt x="4" y="1"/>
                    <a:pt x="0" y="6"/>
                    <a:pt x="1" y="11"/>
                  </a:cubicBezTo>
                  <a:cubicBezTo>
                    <a:pt x="2" y="15"/>
                    <a:pt x="6" y="19"/>
                    <a:pt x="11" y="18"/>
                  </a:cubicBezTo>
                  <a:cubicBezTo>
                    <a:pt x="16" y="18"/>
                    <a:pt x="19" y="13"/>
                    <a:pt x="18" y="8"/>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4" name="Google Shape;4604;p69"/>
            <p:cNvSpPr/>
            <p:nvPr/>
          </p:nvSpPr>
          <p:spPr>
            <a:xfrm>
              <a:off x="11170560" y="5340900"/>
              <a:ext cx="177840" cy="173280"/>
            </a:xfrm>
            <a:custGeom>
              <a:avLst/>
              <a:gdLst/>
              <a:ahLst/>
              <a:cxnLst/>
              <a:rect l="l" t="t" r="r" b="b"/>
              <a:pathLst>
                <a:path w="94" h="92" extrusionOk="0">
                  <a:moveTo>
                    <a:pt x="93" y="48"/>
                  </a:moveTo>
                  <a:cubicBezTo>
                    <a:pt x="94" y="23"/>
                    <a:pt x="75" y="2"/>
                    <a:pt x="49" y="0"/>
                  </a:cubicBezTo>
                  <a:cubicBezTo>
                    <a:pt x="49" y="0"/>
                    <a:pt x="48" y="0"/>
                    <a:pt x="47" y="0"/>
                  </a:cubicBezTo>
                  <a:cubicBezTo>
                    <a:pt x="47" y="11"/>
                    <a:pt x="47" y="11"/>
                    <a:pt x="47" y="11"/>
                  </a:cubicBezTo>
                  <a:cubicBezTo>
                    <a:pt x="48" y="11"/>
                    <a:pt x="48" y="11"/>
                    <a:pt x="49" y="11"/>
                  </a:cubicBezTo>
                  <a:cubicBezTo>
                    <a:pt x="68" y="12"/>
                    <a:pt x="83" y="28"/>
                    <a:pt x="82" y="48"/>
                  </a:cubicBezTo>
                  <a:cubicBezTo>
                    <a:pt x="81" y="66"/>
                    <a:pt x="66" y="81"/>
                    <a:pt x="47" y="81"/>
                  </a:cubicBezTo>
                  <a:cubicBezTo>
                    <a:pt x="47" y="92"/>
                    <a:pt x="47" y="92"/>
                    <a:pt x="47" y="92"/>
                  </a:cubicBezTo>
                  <a:cubicBezTo>
                    <a:pt x="71" y="92"/>
                    <a:pt x="92" y="73"/>
                    <a:pt x="93" y="48"/>
                  </a:cubicBezTo>
                  <a:close/>
                  <a:moveTo>
                    <a:pt x="47" y="0"/>
                  </a:moveTo>
                  <a:cubicBezTo>
                    <a:pt x="23" y="0"/>
                    <a:pt x="3" y="19"/>
                    <a:pt x="1" y="44"/>
                  </a:cubicBezTo>
                  <a:cubicBezTo>
                    <a:pt x="0" y="69"/>
                    <a:pt x="20" y="90"/>
                    <a:pt x="45" y="92"/>
                  </a:cubicBezTo>
                  <a:cubicBezTo>
                    <a:pt x="46" y="92"/>
                    <a:pt x="46" y="92"/>
                    <a:pt x="47" y="92"/>
                  </a:cubicBezTo>
                  <a:cubicBezTo>
                    <a:pt x="47" y="81"/>
                    <a:pt x="47" y="81"/>
                    <a:pt x="47" y="81"/>
                  </a:cubicBezTo>
                  <a:cubicBezTo>
                    <a:pt x="47" y="81"/>
                    <a:pt x="46" y="81"/>
                    <a:pt x="45" y="81"/>
                  </a:cubicBezTo>
                  <a:cubicBezTo>
                    <a:pt x="26" y="80"/>
                    <a:pt x="11" y="64"/>
                    <a:pt x="12" y="44"/>
                  </a:cubicBezTo>
                  <a:cubicBezTo>
                    <a:pt x="13" y="26"/>
                    <a:pt x="29" y="11"/>
                    <a:pt x="47" y="11"/>
                  </a:cubicBezTo>
                  <a:lnTo>
                    <a:pt x="47" y="0"/>
                  </a:ln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5" name="Google Shape;4605;p69"/>
            <p:cNvSpPr/>
            <p:nvPr/>
          </p:nvSpPr>
          <p:spPr>
            <a:xfrm>
              <a:off x="11269360" y="5412341"/>
              <a:ext cx="33440" cy="33440"/>
            </a:xfrm>
            <a:custGeom>
              <a:avLst/>
              <a:gdLst/>
              <a:ahLst/>
              <a:cxnLst/>
              <a:rect l="l" t="t" r="r" b="b"/>
              <a:pathLst>
                <a:path w="18" h="18" extrusionOk="0">
                  <a:moveTo>
                    <a:pt x="18" y="9"/>
                  </a:moveTo>
                  <a:cubicBezTo>
                    <a:pt x="18" y="4"/>
                    <a:pt x="14" y="0"/>
                    <a:pt x="9" y="0"/>
                  </a:cubicBezTo>
                  <a:cubicBezTo>
                    <a:pt x="5" y="0"/>
                    <a:pt x="0" y="3"/>
                    <a:pt x="0" y="8"/>
                  </a:cubicBezTo>
                  <a:cubicBezTo>
                    <a:pt x="0" y="13"/>
                    <a:pt x="4" y="17"/>
                    <a:pt x="9" y="17"/>
                  </a:cubicBezTo>
                  <a:cubicBezTo>
                    <a:pt x="13" y="18"/>
                    <a:pt x="17" y="14"/>
                    <a:pt x="18" y="9"/>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06" name="Google Shape;4606;p69"/>
            <p:cNvSpPr/>
            <p:nvPr/>
          </p:nvSpPr>
          <p:spPr>
            <a:xfrm>
              <a:off x="11216160" y="5409301"/>
              <a:ext cx="33440" cy="33440"/>
            </a:xfrm>
            <a:custGeom>
              <a:avLst/>
              <a:gdLst/>
              <a:ahLst/>
              <a:cxnLst/>
              <a:rect l="l" t="t" r="r" b="b"/>
              <a:pathLst>
                <a:path w="18" h="18" extrusionOk="0">
                  <a:moveTo>
                    <a:pt x="18" y="10"/>
                  </a:moveTo>
                  <a:cubicBezTo>
                    <a:pt x="18" y="5"/>
                    <a:pt x="14" y="1"/>
                    <a:pt x="10" y="1"/>
                  </a:cubicBezTo>
                  <a:cubicBezTo>
                    <a:pt x="5" y="0"/>
                    <a:pt x="1" y="4"/>
                    <a:pt x="0" y="9"/>
                  </a:cubicBezTo>
                  <a:cubicBezTo>
                    <a:pt x="0" y="14"/>
                    <a:pt x="4" y="18"/>
                    <a:pt x="9" y="18"/>
                  </a:cubicBezTo>
                  <a:cubicBezTo>
                    <a:pt x="14" y="18"/>
                    <a:pt x="18" y="15"/>
                    <a:pt x="18" y="10"/>
                  </a:cubicBezTo>
                  <a:close/>
                </a:path>
              </a:pathLst>
            </a:custGeom>
            <a:solidFill>
              <a:srgbClr val="10283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4607" name="Google Shape;4607;p69"/>
          <p:cNvGrpSpPr/>
          <p:nvPr/>
        </p:nvGrpSpPr>
        <p:grpSpPr>
          <a:xfrm>
            <a:off x="8636700" y="2297947"/>
            <a:ext cx="115140" cy="115337"/>
            <a:chOff x="9145588" y="4435475"/>
            <a:chExt cx="464344" cy="465138"/>
          </a:xfrm>
        </p:grpSpPr>
        <p:sp>
          <p:nvSpPr>
            <p:cNvPr id="4608" name="Google Shape;4608;p69"/>
            <p:cNvSpPr/>
            <p:nvPr/>
          </p:nvSpPr>
          <p:spPr>
            <a:xfrm>
              <a:off x="9145588" y="4435475"/>
              <a:ext cx="464344" cy="465138"/>
            </a:xfrm>
            <a:custGeom>
              <a:avLst/>
              <a:gdLst/>
              <a:ahLst/>
              <a:cxnLst/>
              <a:rect l="l" t="t" r="r" b="b"/>
              <a:pathLst>
                <a:path w="19058" h="19059" extrusionOk="0">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09" name="Google Shape;4609;p69"/>
            <p:cNvSpPr/>
            <p:nvPr/>
          </p:nvSpPr>
          <p:spPr>
            <a:xfrm>
              <a:off x="9348788" y="4638675"/>
              <a:ext cx="57944" cy="57944"/>
            </a:xfrm>
            <a:custGeom>
              <a:avLst/>
              <a:gdLst/>
              <a:ahLst/>
              <a:cxnLst/>
              <a:rect l="l" t="t" r="r" b="b"/>
              <a:pathLst>
                <a:path w="19059" h="19056" extrusionOk="0">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0" name="Google Shape;4610;p69"/>
            <p:cNvSpPr/>
            <p:nvPr/>
          </p:nvSpPr>
          <p:spPr>
            <a:xfrm>
              <a:off x="9290050" y="4580732"/>
              <a:ext cx="174625" cy="174625"/>
            </a:xfrm>
            <a:custGeom>
              <a:avLst/>
              <a:gdLst/>
              <a:ahLst/>
              <a:cxnLst/>
              <a:rect l="l" t="t" r="r" b="b"/>
              <a:pathLst>
                <a:path w="19059" h="19058" extrusionOk="0">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1" name="Google Shape;4611;p69"/>
            <p:cNvSpPr/>
            <p:nvPr/>
          </p:nvSpPr>
          <p:spPr>
            <a:xfrm>
              <a:off x="9406732" y="4696619"/>
              <a:ext cx="72231" cy="74613"/>
            </a:xfrm>
            <a:custGeom>
              <a:avLst/>
              <a:gdLst/>
              <a:ahLst/>
              <a:cxnLst/>
              <a:rect l="l" t="t" r="r" b="b"/>
              <a:pathLst>
                <a:path w="21033" h="21043" extrusionOk="0">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2" name="Google Shape;4612;p69"/>
            <p:cNvSpPr/>
            <p:nvPr/>
          </p:nvSpPr>
          <p:spPr>
            <a:xfrm>
              <a:off x="9435307" y="4725988"/>
              <a:ext cx="103981" cy="106363"/>
            </a:xfrm>
            <a:custGeom>
              <a:avLst/>
              <a:gdLst/>
              <a:ahLst/>
              <a:cxnLst/>
              <a:rect l="l" t="t" r="r" b="b"/>
              <a:pathLst>
                <a:path w="21201" h="21209" extrusionOk="0">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3" name="Google Shape;4613;p69"/>
            <p:cNvSpPr/>
            <p:nvPr/>
          </p:nvSpPr>
          <p:spPr>
            <a:xfrm>
              <a:off x="9421019" y="4711700"/>
              <a:ext cx="88106" cy="89694"/>
            </a:xfrm>
            <a:custGeom>
              <a:avLst/>
              <a:gdLst/>
              <a:ahLst/>
              <a:cxnLst/>
              <a:rect l="l" t="t" r="r" b="b"/>
              <a:pathLst>
                <a:path w="21128" h="21141" extrusionOk="0">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4" name="Google Shape;4614;p69"/>
            <p:cNvSpPr/>
            <p:nvPr/>
          </p:nvSpPr>
          <p:spPr>
            <a:xfrm>
              <a:off x="9275763" y="4566444"/>
              <a:ext cx="73025" cy="73819"/>
            </a:xfrm>
            <a:custGeom>
              <a:avLst/>
              <a:gdLst/>
              <a:ahLst/>
              <a:cxnLst/>
              <a:rect l="l" t="t" r="r" b="b"/>
              <a:pathLst>
                <a:path w="21039" h="21044" extrusionOk="0">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5" name="Google Shape;4615;p69"/>
            <p:cNvSpPr/>
            <p:nvPr/>
          </p:nvSpPr>
          <p:spPr>
            <a:xfrm>
              <a:off x="9217819" y="4508500"/>
              <a:ext cx="103981" cy="105569"/>
            </a:xfrm>
            <a:custGeom>
              <a:avLst/>
              <a:gdLst/>
              <a:ahLst/>
              <a:cxnLst/>
              <a:rect l="l" t="t" r="r" b="b"/>
              <a:pathLst>
                <a:path w="21199" h="21208" extrusionOk="0">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16" name="Google Shape;4616;p69"/>
            <p:cNvSpPr/>
            <p:nvPr/>
          </p:nvSpPr>
          <p:spPr>
            <a:xfrm>
              <a:off x="9247188" y="4537075"/>
              <a:ext cx="88107" cy="90488"/>
            </a:xfrm>
            <a:custGeom>
              <a:avLst/>
              <a:gdLst/>
              <a:ahLst/>
              <a:cxnLst/>
              <a:rect l="l" t="t" r="r" b="b"/>
              <a:pathLst>
                <a:path w="21129" h="21141" extrusionOk="0">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sp>
        <p:nvSpPr>
          <p:cNvPr id="4617" name="Google Shape;4617;p69"/>
          <p:cNvSpPr/>
          <p:nvPr/>
        </p:nvSpPr>
        <p:spPr>
          <a:xfrm>
            <a:off x="8370390" y="2046017"/>
            <a:ext cx="83461" cy="81035"/>
          </a:xfrm>
          <a:custGeom>
            <a:avLst/>
            <a:gdLst/>
            <a:ahLst/>
            <a:cxnLst/>
            <a:rect l="l" t="t" r="r" b="b"/>
            <a:pathLst>
              <a:path w="20946" h="21600" extrusionOk="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nvGrpSpPr>
          <p:cNvPr id="4618" name="Google Shape;4618;p69"/>
          <p:cNvGrpSpPr/>
          <p:nvPr/>
        </p:nvGrpSpPr>
        <p:grpSpPr>
          <a:xfrm>
            <a:off x="8444610" y="2767954"/>
            <a:ext cx="152242" cy="221375"/>
            <a:chOff x="10146507" y="3505994"/>
            <a:chExt cx="319881" cy="465138"/>
          </a:xfrm>
        </p:grpSpPr>
        <p:sp>
          <p:nvSpPr>
            <p:cNvPr id="4619" name="Google Shape;4619;p69"/>
            <p:cNvSpPr/>
            <p:nvPr/>
          </p:nvSpPr>
          <p:spPr>
            <a:xfrm>
              <a:off x="10146507" y="3505994"/>
              <a:ext cx="319881" cy="465138"/>
            </a:xfrm>
            <a:custGeom>
              <a:avLst/>
              <a:gdLst/>
              <a:ahLst/>
              <a:cxnLst/>
              <a:rect l="l" t="t" r="r" b="b"/>
              <a:pathLst>
                <a:path w="20767" h="21600" extrusionOk="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0" name="Google Shape;4620;p69"/>
            <p:cNvSpPr/>
            <p:nvPr/>
          </p:nvSpPr>
          <p:spPr>
            <a:xfrm>
              <a:off x="10205244" y="3709194"/>
              <a:ext cx="205581" cy="166688"/>
            </a:xfrm>
            <a:custGeom>
              <a:avLst/>
              <a:gdLst/>
              <a:ahLst/>
              <a:cxnLst/>
              <a:rect l="l" t="t" r="r" b="b"/>
              <a:pathLst>
                <a:path w="21282" h="21600" extrusionOk="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21" name="Google Shape;4621;p69"/>
          <p:cNvGrpSpPr/>
          <p:nvPr/>
        </p:nvGrpSpPr>
        <p:grpSpPr>
          <a:xfrm>
            <a:off x="8210678" y="2371420"/>
            <a:ext cx="142686" cy="142930"/>
            <a:chOff x="7275629" y="3973834"/>
            <a:chExt cx="464344" cy="465138"/>
          </a:xfrm>
        </p:grpSpPr>
        <p:sp>
          <p:nvSpPr>
            <p:cNvPr id="4622" name="Google Shape;4622;p69"/>
            <p:cNvSpPr/>
            <p:nvPr/>
          </p:nvSpPr>
          <p:spPr>
            <a:xfrm>
              <a:off x="7275629" y="4017490"/>
              <a:ext cx="423069" cy="421482"/>
            </a:xfrm>
            <a:custGeom>
              <a:avLst/>
              <a:gdLst/>
              <a:ahLst/>
              <a:cxnLst/>
              <a:rect l="l" t="t" r="r" b="b"/>
              <a:pathLst>
                <a:path w="21502" h="21600" extrusionOk="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3" name="Google Shape;4623;p69"/>
            <p:cNvSpPr/>
            <p:nvPr/>
          </p:nvSpPr>
          <p:spPr>
            <a:xfrm>
              <a:off x="7478829" y="4206403"/>
              <a:ext cx="72231" cy="73025"/>
            </a:xfrm>
            <a:custGeom>
              <a:avLst/>
              <a:gdLst/>
              <a:ahLst/>
              <a:cxnLst/>
              <a:rect l="l" t="t" r="r" b="b"/>
              <a:pathLst>
                <a:path w="21600" h="21600" extrusionOk="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4" name="Google Shape;4624;p69"/>
            <p:cNvSpPr/>
            <p:nvPr/>
          </p:nvSpPr>
          <p:spPr>
            <a:xfrm>
              <a:off x="7667742" y="3973834"/>
              <a:ext cx="72231" cy="73025"/>
            </a:xfrm>
            <a:custGeom>
              <a:avLst/>
              <a:gdLst/>
              <a:ahLst/>
              <a:cxnLst/>
              <a:rect l="l" t="t" r="r" b="b"/>
              <a:pathLst>
                <a:path w="21600" h="21600" extrusionOk="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5" name="Google Shape;4625;p69"/>
            <p:cNvSpPr/>
            <p:nvPr/>
          </p:nvSpPr>
          <p:spPr>
            <a:xfrm>
              <a:off x="7391517" y="4192115"/>
              <a:ext cx="57944" cy="57944"/>
            </a:xfrm>
            <a:custGeom>
              <a:avLst/>
              <a:gdLst/>
              <a:ahLst/>
              <a:cxnLst/>
              <a:rect l="l" t="t" r="r" b="b"/>
              <a:pathLst>
                <a:path w="21600" h="21600" extrusionOk="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6" name="Google Shape;4626;p69"/>
            <p:cNvSpPr/>
            <p:nvPr/>
          </p:nvSpPr>
          <p:spPr>
            <a:xfrm>
              <a:off x="7449460" y="4293715"/>
              <a:ext cx="29369" cy="28575"/>
            </a:xfrm>
            <a:custGeom>
              <a:avLst/>
              <a:gdLst/>
              <a:ahLst/>
              <a:cxnLst/>
              <a:rect l="l" t="t" r="r" b="b"/>
              <a:pathLst>
                <a:path w="21600" h="21600" extrusionOk="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27" name="Google Shape;4627;p69"/>
            <p:cNvSpPr/>
            <p:nvPr/>
          </p:nvSpPr>
          <p:spPr>
            <a:xfrm>
              <a:off x="7682029" y="4075434"/>
              <a:ext cx="28575" cy="29369"/>
            </a:xfrm>
            <a:custGeom>
              <a:avLst/>
              <a:gdLst/>
              <a:ahLst/>
              <a:cxnLst/>
              <a:rect l="l" t="t" r="r" b="b"/>
              <a:pathLst>
                <a:path w="21600" h="21600" extrusionOk="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sp>
        <p:nvSpPr>
          <p:cNvPr id="4628" name="Google Shape;4628;p69"/>
          <p:cNvSpPr/>
          <p:nvPr/>
        </p:nvSpPr>
        <p:spPr>
          <a:xfrm>
            <a:off x="8841146" y="2614380"/>
            <a:ext cx="87780" cy="87930"/>
          </a:xfrm>
          <a:custGeom>
            <a:avLst/>
            <a:gdLst/>
            <a:ahLst/>
            <a:cxnLst/>
            <a:rect l="l" t="t" r="r" b="b"/>
            <a:pathLst>
              <a:path w="21020" h="21600" extrusionOk="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nvGrpSpPr>
          <p:cNvPr id="4629" name="Google Shape;4629;p69"/>
          <p:cNvGrpSpPr/>
          <p:nvPr/>
        </p:nvGrpSpPr>
        <p:grpSpPr>
          <a:xfrm>
            <a:off x="5426954" y="2395977"/>
            <a:ext cx="110844" cy="161579"/>
            <a:chOff x="3582988" y="3510757"/>
            <a:chExt cx="319088" cy="465138"/>
          </a:xfrm>
        </p:grpSpPr>
        <p:sp>
          <p:nvSpPr>
            <p:cNvPr id="4630" name="Google Shape;4630;p69"/>
            <p:cNvSpPr/>
            <p:nvPr/>
          </p:nvSpPr>
          <p:spPr>
            <a:xfrm>
              <a:off x="3582988" y="3510757"/>
              <a:ext cx="319088" cy="465138"/>
            </a:xfrm>
            <a:custGeom>
              <a:avLst/>
              <a:gdLst/>
              <a:ahLst/>
              <a:cxnLst/>
              <a:rect l="l" t="t" r="r" b="b"/>
              <a:pathLst>
                <a:path w="21600" h="21600" extrusionOk="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31" name="Google Shape;4631;p69"/>
            <p:cNvSpPr/>
            <p:nvPr/>
          </p:nvSpPr>
          <p:spPr>
            <a:xfrm>
              <a:off x="3655219" y="3583782"/>
              <a:ext cx="94456" cy="94456"/>
            </a:xfrm>
            <a:custGeom>
              <a:avLst/>
              <a:gdLst/>
              <a:ahLst/>
              <a:cxnLst/>
              <a:rect l="l" t="t" r="r" b="b"/>
              <a:pathLst>
                <a:path w="21600" h="21600" extrusionOk="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32" name="Google Shape;4632;p69"/>
          <p:cNvGrpSpPr/>
          <p:nvPr/>
        </p:nvGrpSpPr>
        <p:grpSpPr>
          <a:xfrm>
            <a:off x="4917108" y="2715938"/>
            <a:ext cx="67465" cy="90056"/>
            <a:chOff x="2639219" y="3510757"/>
            <a:chExt cx="348456" cy="465138"/>
          </a:xfrm>
        </p:grpSpPr>
        <p:sp>
          <p:nvSpPr>
            <p:cNvPr id="4633" name="Google Shape;4633;p69"/>
            <p:cNvSpPr/>
            <p:nvPr/>
          </p:nvSpPr>
          <p:spPr>
            <a:xfrm>
              <a:off x="2639219" y="3510757"/>
              <a:ext cx="348456" cy="465138"/>
            </a:xfrm>
            <a:custGeom>
              <a:avLst/>
              <a:gdLst/>
              <a:ahLst/>
              <a:cxnLst/>
              <a:rect l="l" t="t" r="r" b="b"/>
              <a:pathLst>
                <a:path w="21600" h="21600" extrusionOk="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34" name="Google Shape;4634;p69"/>
            <p:cNvSpPr/>
            <p:nvPr/>
          </p:nvSpPr>
          <p:spPr>
            <a:xfrm>
              <a:off x="2784475" y="3786982"/>
              <a:ext cx="57944" cy="87313"/>
            </a:xfrm>
            <a:custGeom>
              <a:avLst/>
              <a:gdLst/>
              <a:ahLst/>
              <a:cxnLst/>
              <a:rect l="l" t="t" r="r" b="b"/>
              <a:pathLst>
                <a:path w="21600" h="21600" extrusionOk="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35" name="Google Shape;4635;p69"/>
          <p:cNvGrpSpPr/>
          <p:nvPr/>
        </p:nvGrpSpPr>
        <p:grpSpPr>
          <a:xfrm>
            <a:off x="5015239" y="2409640"/>
            <a:ext cx="128024" cy="128024"/>
            <a:chOff x="3498967" y="3049909"/>
            <a:chExt cx="464344" cy="464344"/>
          </a:xfrm>
        </p:grpSpPr>
        <p:sp>
          <p:nvSpPr>
            <p:cNvPr id="4636" name="Google Shape;4636;p69"/>
            <p:cNvSpPr/>
            <p:nvPr/>
          </p:nvSpPr>
          <p:spPr>
            <a:xfrm>
              <a:off x="3498967" y="3049909"/>
              <a:ext cx="464344" cy="464344"/>
            </a:xfrm>
            <a:custGeom>
              <a:avLst/>
              <a:gdLst/>
              <a:ahLst/>
              <a:cxnLst/>
              <a:rect l="l" t="t" r="r" b="b"/>
              <a:pathLst>
                <a:path w="21600" h="21600" extrusionOk="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37" name="Google Shape;4637;p69"/>
            <p:cNvSpPr/>
            <p:nvPr/>
          </p:nvSpPr>
          <p:spPr>
            <a:xfrm>
              <a:off x="3687085" y="3122140"/>
              <a:ext cx="109538" cy="108744"/>
            </a:xfrm>
            <a:custGeom>
              <a:avLst/>
              <a:gdLst/>
              <a:ahLst/>
              <a:cxnLst/>
              <a:rect l="l" t="t" r="r" b="b"/>
              <a:pathLst>
                <a:path w="21600" h="21600" extrusionOk="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38" name="Google Shape;4638;p69"/>
          <p:cNvGrpSpPr/>
          <p:nvPr/>
        </p:nvGrpSpPr>
        <p:grpSpPr>
          <a:xfrm>
            <a:off x="4791763" y="2219085"/>
            <a:ext cx="90638" cy="90483"/>
            <a:chOff x="2581275" y="2582069"/>
            <a:chExt cx="465138" cy="464344"/>
          </a:xfrm>
        </p:grpSpPr>
        <p:sp>
          <p:nvSpPr>
            <p:cNvPr id="4639" name="Google Shape;4639;p69"/>
            <p:cNvSpPr/>
            <p:nvPr/>
          </p:nvSpPr>
          <p:spPr>
            <a:xfrm>
              <a:off x="2581275" y="2582069"/>
              <a:ext cx="465138" cy="464344"/>
            </a:xfrm>
            <a:custGeom>
              <a:avLst/>
              <a:gdLst/>
              <a:ahLst/>
              <a:cxnLst/>
              <a:rect l="l" t="t" r="r" b="b"/>
              <a:pathLst>
                <a:path w="21600" h="21600" extrusionOk="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40" name="Google Shape;4640;p69"/>
            <p:cNvSpPr/>
            <p:nvPr/>
          </p:nvSpPr>
          <p:spPr>
            <a:xfrm>
              <a:off x="2871788" y="2640013"/>
              <a:ext cx="115888" cy="115888"/>
            </a:xfrm>
            <a:custGeom>
              <a:avLst/>
              <a:gdLst/>
              <a:ahLst/>
              <a:cxnLst/>
              <a:rect l="l" t="t" r="r" b="b"/>
              <a:pathLst>
                <a:path w="21600" h="21333" extrusionOk="0">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sp>
        <p:nvSpPr>
          <p:cNvPr id="4641" name="Google Shape;4641;p69"/>
          <p:cNvSpPr/>
          <p:nvPr/>
        </p:nvSpPr>
        <p:spPr>
          <a:xfrm>
            <a:off x="5132831" y="1913420"/>
            <a:ext cx="217568" cy="156574"/>
          </a:xfrm>
          <a:custGeom>
            <a:avLst/>
            <a:gdLst/>
            <a:ahLst/>
            <a:cxnLst/>
            <a:rect l="l" t="t" r="r" b="b"/>
            <a:pathLst>
              <a:path w="21600" h="21600" extrusionOk="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42" name="Google Shape;4642;p69"/>
          <p:cNvSpPr/>
          <p:nvPr/>
        </p:nvSpPr>
        <p:spPr>
          <a:xfrm>
            <a:off x="5228742" y="2732032"/>
            <a:ext cx="108583" cy="108583"/>
          </a:xfrm>
          <a:custGeom>
            <a:avLst/>
            <a:gdLst/>
            <a:ahLst/>
            <a:cxnLst/>
            <a:rect l="l" t="t" r="r" b="b"/>
            <a:pathLst>
              <a:path w="21373" h="21600" extrusionOk="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rgbClr val="D5DBE5"/>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43" name="Google Shape;4643;p69"/>
          <p:cNvSpPr/>
          <p:nvPr/>
        </p:nvSpPr>
        <p:spPr>
          <a:xfrm>
            <a:off x="6100201" y="1701737"/>
            <a:ext cx="1538999" cy="1538999"/>
          </a:xfrm>
          <a:prstGeom prst="ellipse">
            <a:avLst/>
          </a:pr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644" name="Google Shape;4644;p69"/>
          <p:cNvGrpSpPr/>
          <p:nvPr/>
        </p:nvGrpSpPr>
        <p:grpSpPr>
          <a:xfrm>
            <a:off x="6444848" y="1904606"/>
            <a:ext cx="855013" cy="1120654"/>
            <a:chOff x="4576763" y="2300287"/>
            <a:chExt cx="276225" cy="361950"/>
          </a:xfrm>
        </p:grpSpPr>
        <p:sp>
          <p:nvSpPr>
            <p:cNvPr id="4645" name="Google Shape;4645;p69"/>
            <p:cNvSpPr/>
            <p:nvPr/>
          </p:nvSpPr>
          <p:spPr>
            <a:xfrm>
              <a:off x="4576763" y="2541587"/>
              <a:ext cx="120650" cy="120650"/>
            </a:xfrm>
            <a:custGeom>
              <a:avLst/>
              <a:gdLst/>
              <a:ahLst/>
              <a:cxnLst/>
              <a:rect l="l" t="t" r="r" b="b"/>
              <a:pathLst>
                <a:path w="336" h="336" extrusionOk="0">
                  <a:moveTo>
                    <a:pt x="92" y="0"/>
                  </a:moveTo>
                  <a:lnTo>
                    <a:pt x="0" y="243"/>
                  </a:lnTo>
                  <a:lnTo>
                    <a:pt x="159" y="193"/>
                  </a:lnTo>
                  <a:lnTo>
                    <a:pt x="251" y="335"/>
                  </a:lnTo>
                  <a:lnTo>
                    <a:pt x="335" y="84"/>
                  </a:lnTo>
                  <a:lnTo>
                    <a:pt x="251" y="9"/>
                  </a:lnTo>
                  <a:lnTo>
                    <a:pt x="92" y="0"/>
                  </a:lnTo>
                  <a:close/>
                  <a:moveTo>
                    <a:pt x="92" y="0"/>
                  </a:moveTo>
                  <a:lnTo>
                    <a:pt x="92" y="0"/>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46" name="Google Shape;4646;p69"/>
            <p:cNvSpPr/>
            <p:nvPr/>
          </p:nvSpPr>
          <p:spPr>
            <a:xfrm>
              <a:off x="4576763" y="2541587"/>
              <a:ext cx="120650" cy="120650"/>
            </a:xfrm>
            <a:custGeom>
              <a:avLst/>
              <a:gdLst/>
              <a:ahLst/>
              <a:cxnLst/>
              <a:rect l="l" t="t" r="r" b="b"/>
              <a:pathLst>
                <a:path w="336" h="336" extrusionOk="0">
                  <a:moveTo>
                    <a:pt x="92" y="0"/>
                  </a:moveTo>
                  <a:lnTo>
                    <a:pt x="0" y="243"/>
                  </a:lnTo>
                  <a:lnTo>
                    <a:pt x="159" y="193"/>
                  </a:lnTo>
                  <a:lnTo>
                    <a:pt x="251" y="335"/>
                  </a:lnTo>
                  <a:lnTo>
                    <a:pt x="335" y="84"/>
                  </a:lnTo>
                  <a:lnTo>
                    <a:pt x="251" y="9"/>
                  </a:lnTo>
                  <a:lnTo>
                    <a:pt x="92"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47" name="Google Shape;4647;p69"/>
            <p:cNvSpPr/>
            <p:nvPr/>
          </p:nvSpPr>
          <p:spPr>
            <a:xfrm>
              <a:off x="4610100" y="2541587"/>
              <a:ext cx="1588" cy="1587"/>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48" name="Google Shape;4648;p69"/>
            <p:cNvSpPr/>
            <p:nvPr/>
          </p:nvSpPr>
          <p:spPr>
            <a:xfrm>
              <a:off x="4732338" y="2541587"/>
              <a:ext cx="120650" cy="120650"/>
            </a:xfrm>
            <a:custGeom>
              <a:avLst/>
              <a:gdLst/>
              <a:ahLst/>
              <a:cxnLst/>
              <a:rect l="l" t="t" r="r" b="b"/>
              <a:pathLst>
                <a:path w="336" h="336" extrusionOk="0">
                  <a:moveTo>
                    <a:pt x="251" y="0"/>
                  </a:moveTo>
                  <a:lnTo>
                    <a:pt x="84" y="9"/>
                  </a:lnTo>
                  <a:lnTo>
                    <a:pt x="0" y="84"/>
                  </a:lnTo>
                  <a:lnTo>
                    <a:pt x="92" y="335"/>
                  </a:lnTo>
                  <a:lnTo>
                    <a:pt x="176" y="193"/>
                  </a:lnTo>
                  <a:lnTo>
                    <a:pt x="335" y="243"/>
                  </a:lnTo>
                  <a:lnTo>
                    <a:pt x="251" y="0"/>
                  </a:lnTo>
                  <a:close/>
                  <a:moveTo>
                    <a:pt x="251" y="0"/>
                  </a:moveTo>
                  <a:lnTo>
                    <a:pt x="251" y="0"/>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49" name="Google Shape;4649;p69"/>
            <p:cNvSpPr/>
            <p:nvPr/>
          </p:nvSpPr>
          <p:spPr>
            <a:xfrm>
              <a:off x="4732338" y="2541587"/>
              <a:ext cx="120650" cy="120650"/>
            </a:xfrm>
            <a:custGeom>
              <a:avLst/>
              <a:gdLst/>
              <a:ahLst/>
              <a:cxnLst/>
              <a:rect l="l" t="t" r="r" b="b"/>
              <a:pathLst>
                <a:path w="336" h="336" extrusionOk="0">
                  <a:moveTo>
                    <a:pt x="251" y="0"/>
                  </a:moveTo>
                  <a:lnTo>
                    <a:pt x="84" y="9"/>
                  </a:lnTo>
                  <a:lnTo>
                    <a:pt x="0" y="84"/>
                  </a:lnTo>
                  <a:lnTo>
                    <a:pt x="92" y="335"/>
                  </a:lnTo>
                  <a:lnTo>
                    <a:pt x="176" y="193"/>
                  </a:lnTo>
                  <a:lnTo>
                    <a:pt x="335" y="243"/>
                  </a:lnTo>
                  <a:lnTo>
                    <a:pt x="251"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0" name="Google Shape;4650;p69"/>
            <p:cNvSpPr/>
            <p:nvPr/>
          </p:nvSpPr>
          <p:spPr>
            <a:xfrm>
              <a:off x="4822825" y="2541587"/>
              <a:ext cx="1588" cy="1587"/>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1" name="Google Shape;4651;p69"/>
            <p:cNvSpPr/>
            <p:nvPr/>
          </p:nvSpPr>
          <p:spPr>
            <a:xfrm>
              <a:off x="4586288" y="2300287"/>
              <a:ext cx="261937" cy="258762"/>
            </a:xfrm>
            <a:custGeom>
              <a:avLst/>
              <a:gdLst/>
              <a:ahLst/>
              <a:cxnLst/>
              <a:rect l="l" t="t" r="r" b="b"/>
              <a:pathLst>
                <a:path w="728" h="720" extrusionOk="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2" name="Google Shape;4652;p69"/>
            <p:cNvSpPr/>
            <p:nvPr/>
          </p:nvSpPr>
          <p:spPr>
            <a:xfrm>
              <a:off x="4691063" y="2387599"/>
              <a:ext cx="36512" cy="80963"/>
            </a:xfrm>
            <a:custGeom>
              <a:avLst/>
              <a:gdLst/>
              <a:ahLst/>
              <a:cxnLst/>
              <a:rect l="l" t="t" r="r" b="b"/>
              <a:pathLst>
                <a:path w="102" h="227" extrusionOk="0">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3" name="Google Shape;4653;p69"/>
            <p:cNvSpPr/>
            <p:nvPr/>
          </p:nvSpPr>
          <p:spPr>
            <a:xfrm>
              <a:off x="4691063" y="2387599"/>
              <a:ext cx="36512" cy="80963"/>
            </a:xfrm>
            <a:custGeom>
              <a:avLst/>
              <a:gdLst/>
              <a:ahLst/>
              <a:cxnLst/>
              <a:rect l="l" t="t" r="r" b="b"/>
              <a:pathLst>
                <a:path w="102" h="227" extrusionOk="0">
                  <a:moveTo>
                    <a:pt x="0" y="33"/>
                  </a:moveTo>
                  <a:lnTo>
                    <a:pt x="9" y="67"/>
                  </a:lnTo>
                  <a:lnTo>
                    <a:pt x="50" y="50"/>
                  </a:lnTo>
                  <a:lnTo>
                    <a:pt x="50" y="50"/>
                  </a:lnTo>
                  <a:lnTo>
                    <a:pt x="50" y="226"/>
                  </a:lnTo>
                  <a:lnTo>
                    <a:pt x="101" y="226"/>
                  </a:lnTo>
                  <a:lnTo>
                    <a:pt x="101" y="0"/>
                  </a:lnTo>
                  <a:lnTo>
                    <a:pt x="59" y="0"/>
                  </a:lnTo>
                  <a:lnTo>
                    <a:pt x="0" y="33"/>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54" name="Google Shape;4654;p69"/>
            <p:cNvSpPr/>
            <p:nvPr/>
          </p:nvSpPr>
          <p:spPr>
            <a:xfrm>
              <a:off x="4691063" y="2400299"/>
              <a:ext cx="1587" cy="1588"/>
            </a:xfrm>
            <a:custGeom>
              <a:avLst/>
              <a:gdLst/>
              <a:ahLst/>
              <a:cxnLst/>
              <a:rect l="l" t="t" r="r" b="b"/>
              <a:pathLst>
                <a:path w="1" h="1" extrusionOk="0">
                  <a:moveTo>
                    <a:pt x="0" y="0"/>
                  </a:moveTo>
                  <a:lnTo>
                    <a:pt x="0" y="0"/>
                  </a:lnTo>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55" name="Google Shape;4655;p69"/>
          <p:cNvSpPr/>
          <p:nvPr/>
        </p:nvSpPr>
        <p:spPr>
          <a:xfrm>
            <a:off x="665457" y="2773566"/>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56" name="Google Shape;4656;p69"/>
          <p:cNvSpPr txBox="1"/>
          <p:nvPr/>
        </p:nvSpPr>
        <p:spPr>
          <a:xfrm>
            <a:off x="639036" y="1641121"/>
            <a:ext cx="1355153" cy="225112"/>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013" b="1">
                <a:solidFill>
                  <a:schemeClr val="dk2"/>
                </a:solidFill>
                <a:latin typeface="Calibri"/>
                <a:ea typeface="Calibri"/>
                <a:cs typeface="Calibri"/>
                <a:sym typeface="Calibri"/>
              </a:rPr>
              <a:t>Gears Diagram Layout </a:t>
            </a:r>
            <a:endParaRPr sz="1013" b="1">
              <a:solidFill>
                <a:schemeClr val="dk2"/>
              </a:solidFill>
              <a:latin typeface="Calibri"/>
              <a:ea typeface="Calibri"/>
              <a:cs typeface="Calibri"/>
              <a:sym typeface="Calibri"/>
            </a:endParaRPr>
          </a:p>
        </p:txBody>
      </p:sp>
      <p:grpSp>
        <p:nvGrpSpPr>
          <p:cNvPr id="4657" name="Google Shape;4657;p69"/>
          <p:cNvGrpSpPr/>
          <p:nvPr/>
        </p:nvGrpSpPr>
        <p:grpSpPr>
          <a:xfrm>
            <a:off x="639036" y="1855470"/>
            <a:ext cx="3900397" cy="692483"/>
            <a:chOff x="12238818" y="4933683"/>
            <a:chExt cx="10401058" cy="1846620"/>
          </a:xfrm>
        </p:grpSpPr>
        <p:sp>
          <p:nvSpPr>
            <p:cNvPr id="4658" name="Google Shape;4658;p69"/>
            <p:cNvSpPr txBox="1"/>
            <p:nvPr/>
          </p:nvSpPr>
          <p:spPr>
            <a:xfrm>
              <a:off x="15110670" y="5136792"/>
              <a:ext cx="7529205" cy="1583815"/>
            </a:xfrm>
            <a:prstGeom prst="rect">
              <a:avLst/>
            </a:prstGeom>
            <a:noFill/>
            <a:ln>
              <a:noFill/>
            </a:ln>
          </p:spPr>
          <p:txBody>
            <a:bodyPr spcFirstLastPara="1" wrap="square" lIns="68550" tIns="34275" rIns="68550" bIns="34275" anchor="t" anchorCtr="0">
              <a:spAutoFit/>
            </a:bodyPr>
            <a:lstStyle/>
            <a:p>
              <a:pPr marL="0" marR="0" lvl="0" indent="0" algn="l" rtl="0">
                <a:lnSpc>
                  <a:spcPct val="130000"/>
                </a:lnSpc>
                <a:spcBef>
                  <a:spcPts val="0"/>
                </a:spcBef>
                <a:spcAft>
                  <a:spcPts val="0"/>
                </a:spcAft>
                <a:buNone/>
              </a:pPr>
              <a:r>
                <a:rPr lang="en-US" sz="900">
                  <a:solidFill>
                    <a:schemeClr val="dk2"/>
                  </a:solidFill>
                  <a:latin typeface="Lato Light"/>
                  <a:ea typeface="Lato Light"/>
                  <a:cs typeface="Lato Light"/>
                  <a:sym typeface="Lato Light"/>
                </a:rPr>
                <a:t>Lorem ipsum dolor sit amet, consectetur teda adipiscing elit. </a:t>
              </a:r>
              <a:r>
                <a:rPr lang="en-US" sz="900">
                  <a:solidFill>
                    <a:schemeClr val="dk2"/>
                  </a:solidFill>
                  <a:latin typeface="Calibri"/>
                  <a:ea typeface="Calibri"/>
                  <a:cs typeface="Calibri"/>
                  <a:sym typeface="Calibri"/>
                </a:rPr>
                <a:t>Pellentesque consequat libero tempus felis ornare maximus. Aliquam tincidunt.</a:t>
              </a:r>
              <a:endParaRPr sz="900">
                <a:solidFill>
                  <a:schemeClr val="dk2"/>
                </a:solidFill>
                <a:latin typeface="Lato Light"/>
                <a:ea typeface="Lato Light"/>
                <a:cs typeface="Lato Light"/>
                <a:sym typeface="Lato Light"/>
              </a:endParaRPr>
            </a:p>
          </p:txBody>
        </p:sp>
        <p:sp>
          <p:nvSpPr>
            <p:cNvPr id="4659" name="Google Shape;4659;p69"/>
            <p:cNvSpPr txBox="1"/>
            <p:nvPr/>
          </p:nvSpPr>
          <p:spPr>
            <a:xfrm>
              <a:off x="12238818" y="4933683"/>
              <a:ext cx="2489501" cy="1846620"/>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4050">
                  <a:solidFill>
                    <a:schemeClr val="accent2"/>
                  </a:solidFill>
                  <a:latin typeface="Calibri"/>
                  <a:ea typeface="Calibri"/>
                  <a:cs typeface="Calibri"/>
                  <a:sym typeface="Calibri"/>
                </a:rPr>
                <a:t>68K</a:t>
              </a:r>
              <a:endParaRPr sz="4050">
                <a:solidFill>
                  <a:schemeClr val="accent2"/>
                </a:solidFill>
                <a:latin typeface="Calibri"/>
                <a:ea typeface="Calibri"/>
                <a:cs typeface="Calibri"/>
                <a:sym typeface="Calibri"/>
              </a:endParaRPr>
            </a:p>
          </p:txBody>
        </p:sp>
      </p:grpSp>
      <p:sp>
        <p:nvSpPr>
          <p:cNvPr id="4660" name="Google Shape;4660;p69"/>
          <p:cNvSpPr txBox="1"/>
          <p:nvPr/>
        </p:nvSpPr>
        <p:spPr>
          <a:xfrm>
            <a:off x="1079337" y="2708994"/>
            <a:ext cx="590226"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Cloud </a:t>
            </a:r>
            <a:endParaRPr sz="1200" b="1">
              <a:solidFill>
                <a:schemeClr val="dk2"/>
              </a:solidFill>
              <a:latin typeface="Calibri"/>
              <a:ea typeface="Calibri"/>
              <a:cs typeface="Calibri"/>
              <a:sym typeface="Calibri"/>
            </a:endParaRPr>
          </a:p>
        </p:txBody>
      </p:sp>
      <p:sp>
        <p:nvSpPr>
          <p:cNvPr id="4661" name="Google Shape;4661;p69"/>
          <p:cNvSpPr txBox="1"/>
          <p:nvPr/>
        </p:nvSpPr>
        <p:spPr>
          <a:xfrm>
            <a:off x="1079337" y="2902555"/>
            <a:ext cx="1679765" cy="40934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900">
                <a:solidFill>
                  <a:schemeClr val="dk2"/>
                </a:solidFill>
                <a:latin typeface="Lato Light"/>
                <a:ea typeface="Lato Light"/>
                <a:cs typeface="Lato Light"/>
                <a:sym typeface="Lato Light"/>
              </a:rPr>
              <a:t>Lorem ipsum dolor sit amet, consectetur adipiscing elit.</a:t>
            </a:r>
            <a:endParaRPr sz="900" b="1">
              <a:solidFill>
                <a:schemeClr val="dk2"/>
              </a:solidFill>
              <a:latin typeface="Lato Light"/>
              <a:ea typeface="Lato Light"/>
              <a:cs typeface="Lato Light"/>
              <a:sym typeface="Lato Light"/>
            </a:endParaRPr>
          </a:p>
        </p:txBody>
      </p:sp>
      <p:sp>
        <p:nvSpPr>
          <p:cNvPr id="4662" name="Google Shape;4662;p69"/>
          <p:cNvSpPr txBox="1"/>
          <p:nvPr/>
        </p:nvSpPr>
        <p:spPr>
          <a:xfrm>
            <a:off x="3090452" y="2740225"/>
            <a:ext cx="522900"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Ideas</a:t>
            </a:r>
            <a:endParaRPr sz="1200" b="1">
              <a:solidFill>
                <a:schemeClr val="dk2"/>
              </a:solidFill>
              <a:latin typeface="Calibri"/>
              <a:ea typeface="Calibri"/>
              <a:cs typeface="Calibri"/>
              <a:sym typeface="Calibri"/>
            </a:endParaRPr>
          </a:p>
        </p:txBody>
      </p:sp>
      <p:sp>
        <p:nvSpPr>
          <p:cNvPr id="4663" name="Google Shape;4663;p69"/>
          <p:cNvSpPr txBox="1"/>
          <p:nvPr/>
        </p:nvSpPr>
        <p:spPr>
          <a:xfrm>
            <a:off x="3090452" y="2933785"/>
            <a:ext cx="1679765" cy="40934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900">
                <a:solidFill>
                  <a:schemeClr val="dk2"/>
                </a:solidFill>
                <a:latin typeface="Lato Light"/>
                <a:ea typeface="Lato Light"/>
                <a:cs typeface="Lato Light"/>
                <a:sym typeface="Lato Light"/>
              </a:rPr>
              <a:t>Lorem ipsum dolor sit amet, consectetur adipiscing elit.</a:t>
            </a:r>
            <a:endParaRPr sz="900" b="1">
              <a:solidFill>
                <a:schemeClr val="dk2"/>
              </a:solidFill>
              <a:latin typeface="Lato Light"/>
              <a:ea typeface="Lato Light"/>
              <a:cs typeface="Lato Light"/>
              <a:sym typeface="Lato Light"/>
            </a:endParaRPr>
          </a:p>
        </p:txBody>
      </p:sp>
      <p:sp>
        <p:nvSpPr>
          <p:cNvPr id="4664" name="Google Shape;4664;p69"/>
          <p:cNvSpPr txBox="1"/>
          <p:nvPr/>
        </p:nvSpPr>
        <p:spPr>
          <a:xfrm>
            <a:off x="1079336" y="3469070"/>
            <a:ext cx="747320"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Bachelor</a:t>
            </a:r>
            <a:endParaRPr sz="1200" b="1">
              <a:solidFill>
                <a:schemeClr val="dk2"/>
              </a:solidFill>
              <a:latin typeface="Calibri"/>
              <a:ea typeface="Calibri"/>
              <a:cs typeface="Calibri"/>
              <a:sym typeface="Calibri"/>
            </a:endParaRPr>
          </a:p>
        </p:txBody>
      </p:sp>
      <p:sp>
        <p:nvSpPr>
          <p:cNvPr id="4665" name="Google Shape;4665;p69"/>
          <p:cNvSpPr txBox="1"/>
          <p:nvPr/>
        </p:nvSpPr>
        <p:spPr>
          <a:xfrm>
            <a:off x="1079336" y="3662631"/>
            <a:ext cx="1679765" cy="40934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900">
                <a:solidFill>
                  <a:schemeClr val="dk2"/>
                </a:solidFill>
                <a:latin typeface="Lato Light"/>
                <a:ea typeface="Lato Light"/>
                <a:cs typeface="Lato Light"/>
                <a:sym typeface="Lato Light"/>
              </a:rPr>
              <a:t>Lorem ipsum dolor sit amet, consectetur adipiscing elit.</a:t>
            </a:r>
            <a:endParaRPr sz="900" b="1">
              <a:solidFill>
                <a:schemeClr val="dk2"/>
              </a:solidFill>
              <a:latin typeface="Lato Light"/>
              <a:ea typeface="Lato Light"/>
              <a:cs typeface="Lato Light"/>
              <a:sym typeface="Lato Light"/>
            </a:endParaRPr>
          </a:p>
        </p:txBody>
      </p:sp>
      <p:sp>
        <p:nvSpPr>
          <p:cNvPr id="4666" name="Google Shape;4666;p69"/>
          <p:cNvSpPr txBox="1"/>
          <p:nvPr/>
        </p:nvSpPr>
        <p:spPr>
          <a:xfrm>
            <a:off x="3096864" y="3474323"/>
            <a:ext cx="633700"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2"/>
                </a:solidFill>
                <a:latin typeface="Calibri"/>
                <a:ea typeface="Calibri"/>
                <a:cs typeface="Calibri"/>
                <a:sym typeface="Calibri"/>
              </a:rPr>
              <a:t>Money</a:t>
            </a:r>
            <a:endParaRPr sz="1200" b="1">
              <a:solidFill>
                <a:schemeClr val="dk2"/>
              </a:solidFill>
              <a:latin typeface="Calibri"/>
              <a:ea typeface="Calibri"/>
              <a:cs typeface="Calibri"/>
              <a:sym typeface="Calibri"/>
            </a:endParaRPr>
          </a:p>
        </p:txBody>
      </p:sp>
      <p:sp>
        <p:nvSpPr>
          <p:cNvPr id="4667" name="Google Shape;4667;p69"/>
          <p:cNvSpPr txBox="1"/>
          <p:nvPr/>
        </p:nvSpPr>
        <p:spPr>
          <a:xfrm>
            <a:off x="3096864" y="3667884"/>
            <a:ext cx="1679765" cy="409343"/>
          </a:xfrm>
          <a:prstGeom prst="rect">
            <a:avLst/>
          </a:prstGeom>
          <a:noFill/>
          <a:ln>
            <a:noFill/>
          </a:ln>
        </p:spPr>
        <p:txBody>
          <a:bodyPr spcFirstLastPara="1" wrap="square" lIns="91425" tIns="45700" rIns="91425" bIns="45700" anchor="t" anchorCtr="0">
            <a:spAutoFit/>
          </a:bodyPr>
          <a:lstStyle/>
          <a:p>
            <a:pPr marL="0" marR="0" lvl="0" indent="0" algn="l" rtl="0">
              <a:lnSpc>
                <a:spcPct val="120000"/>
              </a:lnSpc>
              <a:spcBef>
                <a:spcPts val="0"/>
              </a:spcBef>
              <a:spcAft>
                <a:spcPts val="0"/>
              </a:spcAft>
              <a:buNone/>
            </a:pPr>
            <a:r>
              <a:rPr lang="en-US" sz="900">
                <a:solidFill>
                  <a:schemeClr val="dk2"/>
                </a:solidFill>
                <a:latin typeface="Lato Light"/>
                <a:ea typeface="Lato Light"/>
                <a:cs typeface="Lato Light"/>
                <a:sym typeface="Lato Light"/>
              </a:rPr>
              <a:t>Lorem ipsum dolor sit amet, consectetur adipiscing elit.</a:t>
            </a:r>
            <a:endParaRPr sz="900" b="1">
              <a:solidFill>
                <a:schemeClr val="dk2"/>
              </a:solidFill>
              <a:latin typeface="Lato Light"/>
              <a:ea typeface="Lato Light"/>
              <a:cs typeface="Lato Light"/>
              <a:sym typeface="Lato Light"/>
            </a:endParaRPr>
          </a:p>
        </p:txBody>
      </p:sp>
      <p:sp>
        <p:nvSpPr>
          <p:cNvPr id="4668" name="Google Shape;4668;p69"/>
          <p:cNvSpPr/>
          <p:nvPr/>
        </p:nvSpPr>
        <p:spPr>
          <a:xfrm>
            <a:off x="2676572" y="2773566"/>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69" name="Google Shape;4669;p69"/>
          <p:cNvSpPr/>
          <p:nvPr/>
        </p:nvSpPr>
        <p:spPr>
          <a:xfrm>
            <a:off x="665457" y="3517108"/>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670" name="Google Shape;4670;p69"/>
          <p:cNvSpPr/>
          <p:nvPr/>
        </p:nvSpPr>
        <p:spPr>
          <a:xfrm>
            <a:off x="2676572" y="3517108"/>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671" name="Google Shape;4671;p69"/>
          <p:cNvGrpSpPr/>
          <p:nvPr/>
        </p:nvGrpSpPr>
        <p:grpSpPr>
          <a:xfrm>
            <a:off x="762123" y="3642116"/>
            <a:ext cx="211685" cy="184953"/>
            <a:chOff x="6357938" y="3535363"/>
            <a:chExt cx="465138" cy="406400"/>
          </a:xfrm>
        </p:grpSpPr>
        <p:sp>
          <p:nvSpPr>
            <p:cNvPr id="4672" name="Google Shape;4672;p69"/>
            <p:cNvSpPr/>
            <p:nvPr/>
          </p:nvSpPr>
          <p:spPr>
            <a:xfrm>
              <a:off x="6357938" y="3535363"/>
              <a:ext cx="465138" cy="334169"/>
            </a:xfrm>
            <a:custGeom>
              <a:avLst/>
              <a:gdLst/>
              <a:ahLst/>
              <a:cxnLst/>
              <a:rect l="l" t="t" r="r" b="b"/>
              <a:pathLst>
                <a:path w="21600" h="21600" extrusionOk="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73" name="Google Shape;4673;p69"/>
            <p:cNvSpPr/>
            <p:nvPr/>
          </p:nvSpPr>
          <p:spPr>
            <a:xfrm>
              <a:off x="6779419" y="3680619"/>
              <a:ext cx="28575" cy="159544"/>
            </a:xfrm>
            <a:custGeom>
              <a:avLst/>
              <a:gdLst/>
              <a:ahLst/>
              <a:cxnLst/>
              <a:rect l="l" t="t" r="r" b="b"/>
              <a:pathLst>
                <a:path w="21600" h="21600" extrusionOk="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74" name="Google Shape;4674;p69"/>
            <p:cNvSpPr/>
            <p:nvPr/>
          </p:nvSpPr>
          <p:spPr>
            <a:xfrm>
              <a:off x="6764338" y="3854450"/>
              <a:ext cx="58738" cy="87313"/>
            </a:xfrm>
            <a:custGeom>
              <a:avLst/>
              <a:gdLst/>
              <a:ahLst/>
              <a:cxnLst/>
              <a:rect l="l" t="t" r="r" b="b"/>
              <a:pathLst>
                <a:path w="21600" h="21600" extrusionOk="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75" name="Google Shape;4675;p69"/>
          <p:cNvGrpSpPr/>
          <p:nvPr/>
        </p:nvGrpSpPr>
        <p:grpSpPr>
          <a:xfrm>
            <a:off x="2783041" y="3622808"/>
            <a:ext cx="211323" cy="211323"/>
            <a:chOff x="8216107" y="2577307"/>
            <a:chExt cx="464344" cy="464344"/>
          </a:xfrm>
        </p:grpSpPr>
        <p:sp>
          <p:nvSpPr>
            <p:cNvPr id="4676" name="Google Shape;4676;p69"/>
            <p:cNvSpPr/>
            <p:nvPr/>
          </p:nvSpPr>
          <p:spPr>
            <a:xfrm>
              <a:off x="8216107" y="2577307"/>
              <a:ext cx="464344" cy="464344"/>
            </a:xfrm>
            <a:custGeom>
              <a:avLst/>
              <a:gdLst/>
              <a:ahLst/>
              <a:cxnLst/>
              <a:rect l="l" t="t" r="r" b="b"/>
              <a:pathLst>
                <a:path w="21426" h="21453" extrusionOk="0">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77" name="Google Shape;4677;p69"/>
            <p:cNvSpPr/>
            <p:nvPr/>
          </p:nvSpPr>
          <p:spPr>
            <a:xfrm>
              <a:off x="8390732" y="2736850"/>
              <a:ext cx="125413" cy="130175"/>
            </a:xfrm>
            <a:custGeom>
              <a:avLst/>
              <a:gdLst/>
              <a:ahLst/>
              <a:cxnLst/>
              <a:rect l="l" t="t" r="r" b="b"/>
              <a:pathLst>
                <a:path w="21484" h="21516" extrusionOk="0">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78" name="Google Shape;4678;p69"/>
            <p:cNvSpPr/>
            <p:nvPr/>
          </p:nvSpPr>
          <p:spPr>
            <a:xfrm>
              <a:off x="8375650" y="2896394"/>
              <a:ext cx="70644" cy="73819"/>
            </a:xfrm>
            <a:custGeom>
              <a:avLst/>
              <a:gdLst/>
              <a:ahLst/>
              <a:cxnLst/>
              <a:rect l="l" t="t" r="r" b="b"/>
              <a:pathLst>
                <a:path w="21188" h="21203" extrusionOk="0">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79" name="Google Shape;4679;p69"/>
            <p:cNvSpPr/>
            <p:nvPr/>
          </p:nvSpPr>
          <p:spPr>
            <a:xfrm>
              <a:off x="8448675" y="2649538"/>
              <a:ext cx="71438" cy="74613"/>
            </a:xfrm>
            <a:custGeom>
              <a:avLst/>
              <a:gdLst/>
              <a:ahLst/>
              <a:cxnLst/>
              <a:rect l="l" t="t" r="r" b="b"/>
              <a:pathLst>
                <a:path w="21180" h="21196" extrusionOk="0">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4680" name="Google Shape;4680;p69"/>
          <p:cNvGrpSpPr/>
          <p:nvPr/>
        </p:nvGrpSpPr>
        <p:grpSpPr>
          <a:xfrm>
            <a:off x="2814603" y="2879239"/>
            <a:ext cx="145217" cy="211685"/>
            <a:chOff x="3582988" y="3510757"/>
            <a:chExt cx="319088" cy="465138"/>
          </a:xfrm>
        </p:grpSpPr>
        <p:sp>
          <p:nvSpPr>
            <p:cNvPr id="4681" name="Google Shape;4681;p69"/>
            <p:cNvSpPr/>
            <p:nvPr/>
          </p:nvSpPr>
          <p:spPr>
            <a:xfrm>
              <a:off x="3582988" y="3510757"/>
              <a:ext cx="319088" cy="465138"/>
            </a:xfrm>
            <a:custGeom>
              <a:avLst/>
              <a:gdLst/>
              <a:ahLst/>
              <a:cxnLst/>
              <a:rect l="l" t="t" r="r" b="b"/>
              <a:pathLst>
                <a:path w="21600" h="21600" extrusionOk="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4682" name="Google Shape;4682;p69"/>
            <p:cNvSpPr/>
            <p:nvPr/>
          </p:nvSpPr>
          <p:spPr>
            <a:xfrm>
              <a:off x="3655219" y="3583782"/>
              <a:ext cx="94456" cy="94456"/>
            </a:xfrm>
            <a:custGeom>
              <a:avLst/>
              <a:gdLst/>
              <a:ahLst/>
              <a:cxnLst/>
              <a:rect l="l" t="t" r="r" b="b"/>
              <a:pathLst>
                <a:path w="21600" h="21600" extrusionOk="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sp>
        <p:nvSpPr>
          <p:cNvPr id="4683" name="Google Shape;4683;p69"/>
          <p:cNvSpPr/>
          <p:nvPr/>
        </p:nvSpPr>
        <p:spPr>
          <a:xfrm>
            <a:off x="769033" y="2903644"/>
            <a:ext cx="211323" cy="152080"/>
          </a:xfrm>
          <a:custGeom>
            <a:avLst/>
            <a:gdLst/>
            <a:ahLst/>
            <a:cxnLst/>
            <a:rect l="l" t="t" r="r" b="b"/>
            <a:pathLst>
              <a:path w="21600" h="21600" extrusionOk="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65"/>
                                        </p:tgtEl>
                                        <p:attrNameLst>
                                          <p:attrName>style.visibility</p:attrName>
                                        </p:attrNameLst>
                                      </p:cBhvr>
                                      <p:to>
                                        <p:strVal val="visible"/>
                                      </p:to>
                                    </p:set>
                                    <p:anim calcmode="lin" valueType="num">
                                      <p:cBhvr additive="base">
                                        <p:cTn id="7" dur="500"/>
                                        <p:tgtEl>
                                          <p:spTgt spid="456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4581"/>
                                        </p:tgtEl>
                                        <p:attrNameLst>
                                          <p:attrName>style.visibility</p:attrName>
                                        </p:attrNameLst>
                                      </p:cBhvr>
                                      <p:to>
                                        <p:strVal val="visible"/>
                                      </p:to>
                                    </p:set>
                                    <p:anim calcmode="lin" valueType="num">
                                      <p:cBhvr additive="base">
                                        <p:cTn id="11" dur="500"/>
                                        <p:tgtEl>
                                          <p:spTgt spid="4581"/>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643"/>
                                        </p:tgtEl>
                                        <p:attrNameLst>
                                          <p:attrName>style.visibility</p:attrName>
                                        </p:attrNameLst>
                                      </p:cBhvr>
                                      <p:to>
                                        <p:strVal val="visible"/>
                                      </p:to>
                                    </p:set>
                                    <p:animEffect transition="in" filter="fade">
                                      <p:cBhvr>
                                        <p:cTn id="15" dur="500"/>
                                        <p:tgtEl>
                                          <p:spTgt spid="4643"/>
                                        </p:tgtEl>
                                      </p:cBhvr>
                                    </p:animEffect>
                                  </p:childTnLst>
                                </p:cTn>
                              </p:par>
                              <p:par>
                                <p:cTn id="16" presetID="10" presetClass="entr" presetSubtype="0" fill="hold" nodeType="withEffect">
                                  <p:stCondLst>
                                    <p:cond delay="0"/>
                                  </p:stCondLst>
                                  <p:childTnLst>
                                    <p:set>
                                      <p:cBhvr>
                                        <p:cTn id="17" dur="1" fill="hold">
                                          <p:stCondLst>
                                            <p:cond delay="0"/>
                                          </p:stCondLst>
                                        </p:cTn>
                                        <p:tgtEl>
                                          <p:spTgt spid="4644"/>
                                        </p:tgtEl>
                                        <p:attrNameLst>
                                          <p:attrName>style.visibility</p:attrName>
                                        </p:attrNameLst>
                                      </p:cBhvr>
                                      <p:to>
                                        <p:strVal val="visible"/>
                                      </p:to>
                                    </p:set>
                                    <p:animEffect transition="in" filter="fade">
                                      <p:cBhvr>
                                        <p:cTn id="18" dur="500"/>
                                        <p:tgtEl>
                                          <p:spTgt spid="464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570"/>
                                        </p:tgtEl>
                                        <p:attrNameLst>
                                          <p:attrName>style.visibility</p:attrName>
                                        </p:attrNameLst>
                                      </p:cBhvr>
                                      <p:to>
                                        <p:strVal val="visible"/>
                                      </p:to>
                                    </p:set>
                                    <p:animEffect transition="in" filter="fade">
                                      <p:cBhvr>
                                        <p:cTn id="22" dur="500"/>
                                        <p:tgtEl>
                                          <p:spTgt spid="4570"/>
                                        </p:tgtEl>
                                      </p:cBhvr>
                                    </p:animEffect>
                                  </p:childTnLst>
                                </p:cTn>
                              </p:par>
                              <p:par>
                                <p:cTn id="23" presetID="10" presetClass="entr" presetSubtype="0" fill="hold" nodeType="withEffect">
                                  <p:stCondLst>
                                    <p:cond delay="0"/>
                                  </p:stCondLst>
                                  <p:childTnLst>
                                    <p:set>
                                      <p:cBhvr>
                                        <p:cTn id="24" dur="1" fill="hold">
                                          <p:stCondLst>
                                            <p:cond delay="0"/>
                                          </p:stCondLst>
                                        </p:cTn>
                                        <p:tgtEl>
                                          <p:spTgt spid="4571"/>
                                        </p:tgtEl>
                                        <p:attrNameLst>
                                          <p:attrName>style.visibility</p:attrName>
                                        </p:attrNameLst>
                                      </p:cBhvr>
                                      <p:to>
                                        <p:strVal val="visible"/>
                                      </p:to>
                                    </p:set>
                                    <p:animEffect transition="in" filter="fade">
                                      <p:cBhvr>
                                        <p:cTn id="25" dur="500"/>
                                        <p:tgtEl>
                                          <p:spTgt spid="4571"/>
                                        </p:tgtEl>
                                      </p:cBhvr>
                                    </p:animEffect>
                                  </p:childTnLst>
                                </p:cTn>
                              </p:par>
                              <p:par>
                                <p:cTn id="26" presetID="10" presetClass="entr" presetSubtype="0" fill="hold" nodeType="withEffect">
                                  <p:stCondLst>
                                    <p:cond delay="0"/>
                                  </p:stCondLst>
                                  <p:childTnLst>
                                    <p:set>
                                      <p:cBhvr>
                                        <p:cTn id="27" dur="1" fill="hold">
                                          <p:stCondLst>
                                            <p:cond delay="0"/>
                                          </p:stCondLst>
                                        </p:cTn>
                                        <p:tgtEl>
                                          <p:spTgt spid="4576"/>
                                        </p:tgtEl>
                                        <p:attrNameLst>
                                          <p:attrName>style.visibility</p:attrName>
                                        </p:attrNameLst>
                                      </p:cBhvr>
                                      <p:to>
                                        <p:strVal val="visible"/>
                                      </p:to>
                                    </p:set>
                                    <p:animEffect transition="in" filter="fade">
                                      <p:cBhvr>
                                        <p:cTn id="28" dur="500"/>
                                        <p:tgtEl>
                                          <p:spTgt spid="4576"/>
                                        </p:tgtEl>
                                      </p:cBhvr>
                                    </p:animEffect>
                                  </p:childTnLst>
                                </p:cTn>
                              </p:par>
                              <p:par>
                                <p:cTn id="29" presetID="10" presetClass="entr" presetSubtype="0" fill="hold" nodeType="withEffect">
                                  <p:stCondLst>
                                    <p:cond delay="0"/>
                                  </p:stCondLst>
                                  <p:childTnLst>
                                    <p:set>
                                      <p:cBhvr>
                                        <p:cTn id="30" dur="1" fill="hold">
                                          <p:stCondLst>
                                            <p:cond delay="0"/>
                                          </p:stCondLst>
                                        </p:cTn>
                                        <p:tgtEl>
                                          <p:spTgt spid="4577"/>
                                        </p:tgtEl>
                                        <p:attrNameLst>
                                          <p:attrName>style.visibility</p:attrName>
                                        </p:attrNameLst>
                                      </p:cBhvr>
                                      <p:to>
                                        <p:strVal val="visible"/>
                                      </p:to>
                                    </p:set>
                                    <p:animEffect transition="in" filter="fade">
                                      <p:cBhvr>
                                        <p:cTn id="31" dur="500"/>
                                        <p:tgtEl>
                                          <p:spTgt spid="4577"/>
                                        </p:tgtEl>
                                      </p:cBhvr>
                                    </p:animEffect>
                                  </p:childTnLst>
                                </p:cTn>
                              </p:par>
                              <p:par>
                                <p:cTn id="32" presetID="10" presetClass="entr" presetSubtype="0" fill="hold" nodeType="withEffect">
                                  <p:stCondLst>
                                    <p:cond delay="0"/>
                                  </p:stCondLst>
                                  <p:childTnLst>
                                    <p:set>
                                      <p:cBhvr>
                                        <p:cTn id="33" dur="1" fill="hold">
                                          <p:stCondLst>
                                            <p:cond delay="0"/>
                                          </p:stCondLst>
                                        </p:cTn>
                                        <p:tgtEl>
                                          <p:spTgt spid="4578"/>
                                        </p:tgtEl>
                                        <p:attrNameLst>
                                          <p:attrName>style.visibility</p:attrName>
                                        </p:attrNameLst>
                                      </p:cBhvr>
                                      <p:to>
                                        <p:strVal val="visible"/>
                                      </p:to>
                                    </p:set>
                                    <p:animEffect transition="in" filter="fade">
                                      <p:cBhvr>
                                        <p:cTn id="34" dur="500"/>
                                        <p:tgtEl>
                                          <p:spTgt spid="4578"/>
                                        </p:tgtEl>
                                      </p:cBhvr>
                                    </p:animEffect>
                                  </p:childTnLst>
                                </p:cTn>
                              </p:par>
                              <p:par>
                                <p:cTn id="35" presetID="10" presetClass="entr" presetSubtype="0" fill="hold" nodeType="withEffect">
                                  <p:stCondLst>
                                    <p:cond delay="0"/>
                                  </p:stCondLst>
                                  <p:childTnLst>
                                    <p:set>
                                      <p:cBhvr>
                                        <p:cTn id="36" dur="1" fill="hold">
                                          <p:stCondLst>
                                            <p:cond delay="0"/>
                                          </p:stCondLst>
                                        </p:cTn>
                                        <p:tgtEl>
                                          <p:spTgt spid="4607"/>
                                        </p:tgtEl>
                                        <p:attrNameLst>
                                          <p:attrName>style.visibility</p:attrName>
                                        </p:attrNameLst>
                                      </p:cBhvr>
                                      <p:to>
                                        <p:strVal val="visible"/>
                                      </p:to>
                                    </p:set>
                                    <p:animEffect transition="in" filter="fade">
                                      <p:cBhvr>
                                        <p:cTn id="37" dur="500"/>
                                        <p:tgtEl>
                                          <p:spTgt spid="4607"/>
                                        </p:tgtEl>
                                      </p:cBhvr>
                                    </p:animEffect>
                                  </p:childTnLst>
                                </p:cTn>
                              </p:par>
                              <p:par>
                                <p:cTn id="38" presetID="10" presetClass="entr" presetSubtype="0" fill="hold" nodeType="withEffect">
                                  <p:stCondLst>
                                    <p:cond delay="0"/>
                                  </p:stCondLst>
                                  <p:childTnLst>
                                    <p:set>
                                      <p:cBhvr>
                                        <p:cTn id="39" dur="1" fill="hold">
                                          <p:stCondLst>
                                            <p:cond delay="0"/>
                                          </p:stCondLst>
                                        </p:cTn>
                                        <p:tgtEl>
                                          <p:spTgt spid="4617"/>
                                        </p:tgtEl>
                                        <p:attrNameLst>
                                          <p:attrName>style.visibility</p:attrName>
                                        </p:attrNameLst>
                                      </p:cBhvr>
                                      <p:to>
                                        <p:strVal val="visible"/>
                                      </p:to>
                                    </p:set>
                                    <p:animEffect transition="in" filter="fade">
                                      <p:cBhvr>
                                        <p:cTn id="40" dur="500"/>
                                        <p:tgtEl>
                                          <p:spTgt spid="4617"/>
                                        </p:tgtEl>
                                      </p:cBhvr>
                                    </p:animEffect>
                                  </p:childTnLst>
                                </p:cTn>
                              </p:par>
                              <p:par>
                                <p:cTn id="41" presetID="10" presetClass="entr" presetSubtype="0" fill="hold" nodeType="withEffect">
                                  <p:stCondLst>
                                    <p:cond delay="0"/>
                                  </p:stCondLst>
                                  <p:childTnLst>
                                    <p:set>
                                      <p:cBhvr>
                                        <p:cTn id="42" dur="1" fill="hold">
                                          <p:stCondLst>
                                            <p:cond delay="0"/>
                                          </p:stCondLst>
                                        </p:cTn>
                                        <p:tgtEl>
                                          <p:spTgt spid="4618"/>
                                        </p:tgtEl>
                                        <p:attrNameLst>
                                          <p:attrName>style.visibility</p:attrName>
                                        </p:attrNameLst>
                                      </p:cBhvr>
                                      <p:to>
                                        <p:strVal val="visible"/>
                                      </p:to>
                                    </p:set>
                                    <p:animEffect transition="in" filter="fade">
                                      <p:cBhvr>
                                        <p:cTn id="43" dur="500"/>
                                        <p:tgtEl>
                                          <p:spTgt spid="4618"/>
                                        </p:tgtEl>
                                      </p:cBhvr>
                                    </p:animEffect>
                                  </p:childTnLst>
                                </p:cTn>
                              </p:par>
                              <p:par>
                                <p:cTn id="44" presetID="10" presetClass="entr" presetSubtype="0" fill="hold" nodeType="withEffect">
                                  <p:stCondLst>
                                    <p:cond delay="0"/>
                                  </p:stCondLst>
                                  <p:childTnLst>
                                    <p:set>
                                      <p:cBhvr>
                                        <p:cTn id="45" dur="1" fill="hold">
                                          <p:stCondLst>
                                            <p:cond delay="0"/>
                                          </p:stCondLst>
                                        </p:cTn>
                                        <p:tgtEl>
                                          <p:spTgt spid="4621"/>
                                        </p:tgtEl>
                                        <p:attrNameLst>
                                          <p:attrName>style.visibility</p:attrName>
                                        </p:attrNameLst>
                                      </p:cBhvr>
                                      <p:to>
                                        <p:strVal val="visible"/>
                                      </p:to>
                                    </p:set>
                                    <p:animEffect transition="in" filter="fade">
                                      <p:cBhvr>
                                        <p:cTn id="46" dur="500"/>
                                        <p:tgtEl>
                                          <p:spTgt spid="4621"/>
                                        </p:tgtEl>
                                      </p:cBhvr>
                                    </p:animEffect>
                                  </p:childTnLst>
                                </p:cTn>
                              </p:par>
                              <p:par>
                                <p:cTn id="47" presetID="10" presetClass="entr" presetSubtype="0" fill="hold" nodeType="withEffect">
                                  <p:stCondLst>
                                    <p:cond delay="0"/>
                                  </p:stCondLst>
                                  <p:childTnLst>
                                    <p:set>
                                      <p:cBhvr>
                                        <p:cTn id="48" dur="1" fill="hold">
                                          <p:stCondLst>
                                            <p:cond delay="0"/>
                                          </p:stCondLst>
                                        </p:cTn>
                                        <p:tgtEl>
                                          <p:spTgt spid="4628"/>
                                        </p:tgtEl>
                                        <p:attrNameLst>
                                          <p:attrName>style.visibility</p:attrName>
                                        </p:attrNameLst>
                                      </p:cBhvr>
                                      <p:to>
                                        <p:strVal val="visible"/>
                                      </p:to>
                                    </p:set>
                                    <p:animEffect transition="in" filter="fade">
                                      <p:cBhvr>
                                        <p:cTn id="49" dur="500"/>
                                        <p:tgtEl>
                                          <p:spTgt spid="4628"/>
                                        </p:tgtEl>
                                      </p:cBhvr>
                                    </p:animEffect>
                                  </p:childTnLst>
                                </p:cTn>
                              </p:par>
                              <p:par>
                                <p:cTn id="50" presetID="10" presetClass="entr" presetSubtype="0" fill="hold" nodeType="withEffect">
                                  <p:stCondLst>
                                    <p:cond delay="0"/>
                                  </p:stCondLst>
                                  <p:childTnLst>
                                    <p:set>
                                      <p:cBhvr>
                                        <p:cTn id="51" dur="1" fill="hold">
                                          <p:stCondLst>
                                            <p:cond delay="0"/>
                                          </p:stCondLst>
                                        </p:cTn>
                                        <p:tgtEl>
                                          <p:spTgt spid="4572"/>
                                        </p:tgtEl>
                                        <p:attrNameLst>
                                          <p:attrName>style.visibility</p:attrName>
                                        </p:attrNameLst>
                                      </p:cBhvr>
                                      <p:to>
                                        <p:strVal val="visible"/>
                                      </p:to>
                                    </p:set>
                                    <p:animEffect transition="in" filter="fade">
                                      <p:cBhvr>
                                        <p:cTn id="52" dur="500"/>
                                        <p:tgtEl>
                                          <p:spTgt spid="4572"/>
                                        </p:tgtEl>
                                      </p:cBhvr>
                                    </p:animEffect>
                                  </p:childTnLst>
                                </p:cTn>
                              </p:par>
                              <p:par>
                                <p:cTn id="53" presetID="10" presetClass="entr" presetSubtype="0" fill="hold" nodeType="withEffect">
                                  <p:stCondLst>
                                    <p:cond delay="0"/>
                                  </p:stCondLst>
                                  <p:childTnLst>
                                    <p:set>
                                      <p:cBhvr>
                                        <p:cTn id="54" dur="1" fill="hold">
                                          <p:stCondLst>
                                            <p:cond delay="0"/>
                                          </p:stCondLst>
                                        </p:cTn>
                                        <p:tgtEl>
                                          <p:spTgt spid="4573"/>
                                        </p:tgtEl>
                                        <p:attrNameLst>
                                          <p:attrName>style.visibility</p:attrName>
                                        </p:attrNameLst>
                                      </p:cBhvr>
                                      <p:to>
                                        <p:strVal val="visible"/>
                                      </p:to>
                                    </p:set>
                                    <p:animEffect transition="in" filter="fade">
                                      <p:cBhvr>
                                        <p:cTn id="55" dur="500"/>
                                        <p:tgtEl>
                                          <p:spTgt spid="4573"/>
                                        </p:tgtEl>
                                      </p:cBhvr>
                                    </p:animEffect>
                                  </p:childTnLst>
                                </p:cTn>
                              </p:par>
                              <p:par>
                                <p:cTn id="56" presetID="10" presetClass="entr" presetSubtype="0" fill="hold" nodeType="withEffect">
                                  <p:stCondLst>
                                    <p:cond delay="0"/>
                                  </p:stCondLst>
                                  <p:childTnLst>
                                    <p:set>
                                      <p:cBhvr>
                                        <p:cTn id="57" dur="1" fill="hold">
                                          <p:stCondLst>
                                            <p:cond delay="0"/>
                                          </p:stCondLst>
                                        </p:cTn>
                                        <p:tgtEl>
                                          <p:spTgt spid="4574"/>
                                        </p:tgtEl>
                                        <p:attrNameLst>
                                          <p:attrName>style.visibility</p:attrName>
                                        </p:attrNameLst>
                                      </p:cBhvr>
                                      <p:to>
                                        <p:strVal val="visible"/>
                                      </p:to>
                                    </p:set>
                                    <p:animEffect transition="in" filter="fade">
                                      <p:cBhvr>
                                        <p:cTn id="58" dur="500"/>
                                        <p:tgtEl>
                                          <p:spTgt spid="4574"/>
                                        </p:tgtEl>
                                      </p:cBhvr>
                                    </p:animEffect>
                                  </p:childTnLst>
                                </p:cTn>
                              </p:par>
                              <p:par>
                                <p:cTn id="59" presetID="10" presetClass="entr" presetSubtype="0" fill="hold" nodeType="withEffect">
                                  <p:stCondLst>
                                    <p:cond delay="0"/>
                                  </p:stCondLst>
                                  <p:childTnLst>
                                    <p:set>
                                      <p:cBhvr>
                                        <p:cTn id="60" dur="1" fill="hold">
                                          <p:stCondLst>
                                            <p:cond delay="0"/>
                                          </p:stCondLst>
                                        </p:cTn>
                                        <p:tgtEl>
                                          <p:spTgt spid="4575"/>
                                        </p:tgtEl>
                                        <p:attrNameLst>
                                          <p:attrName>style.visibility</p:attrName>
                                        </p:attrNameLst>
                                      </p:cBhvr>
                                      <p:to>
                                        <p:strVal val="visible"/>
                                      </p:to>
                                    </p:set>
                                    <p:animEffect transition="in" filter="fade">
                                      <p:cBhvr>
                                        <p:cTn id="61" dur="500"/>
                                        <p:tgtEl>
                                          <p:spTgt spid="4575"/>
                                        </p:tgtEl>
                                      </p:cBhvr>
                                    </p:animEffect>
                                  </p:childTnLst>
                                </p:cTn>
                              </p:par>
                              <p:par>
                                <p:cTn id="62" presetID="10" presetClass="entr" presetSubtype="0" fill="hold" nodeType="withEffect">
                                  <p:stCondLst>
                                    <p:cond delay="0"/>
                                  </p:stCondLst>
                                  <p:childTnLst>
                                    <p:set>
                                      <p:cBhvr>
                                        <p:cTn id="63" dur="1" fill="hold">
                                          <p:stCondLst>
                                            <p:cond delay="0"/>
                                          </p:stCondLst>
                                        </p:cTn>
                                        <p:tgtEl>
                                          <p:spTgt spid="4579"/>
                                        </p:tgtEl>
                                        <p:attrNameLst>
                                          <p:attrName>style.visibility</p:attrName>
                                        </p:attrNameLst>
                                      </p:cBhvr>
                                      <p:to>
                                        <p:strVal val="visible"/>
                                      </p:to>
                                    </p:set>
                                    <p:animEffect transition="in" filter="fade">
                                      <p:cBhvr>
                                        <p:cTn id="64" dur="500"/>
                                        <p:tgtEl>
                                          <p:spTgt spid="4579"/>
                                        </p:tgtEl>
                                      </p:cBhvr>
                                    </p:animEffect>
                                  </p:childTnLst>
                                </p:cTn>
                              </p:par>
                              <p:par>
                                <p:cTn id="65" presetID="10" presetClass="entr" presetSubtype="0" fill="hold" nodeType="withEffect">
                                  <p:stCondLst>
                                    <p:cond delay="0"/>
                                  </p:stCondLst>
                                  <p:childTnLst>
                                    <p:set>
                                      <p:cBhvr>
                                        <p:cTn id="66" dur="1" fill="hold">
                                          <p:stCondLst>
                                            <p:cond delay="0"/>
                                          </p:stCondLst>
                                        </p:cTn>
                                        <p:tgtEl>
                                          <p:spTgt spid="4580"/>
                                        </p:tgtEl>
                                        <p:attrNameLst>
                                          <p:attrName>style.visibility</p:attrName>
                                        </p:attrNameLst>
                                      </p:cBhvr>
                                      <p:to>
                                        <p:strVal val="visible"/>
                                      </p:to>
                                    </p:set>
                                    <p:animEffect transition="in" filter="fade">
                                      <p:cBhvr>
                                        <p:cTn id="67" dur="500"/>
                                        <p:tgtEl>
                                          <p:spTgt spid="4580"/>
                                        </p:tgtEl>
                                      </p:cBhvr>
                                    </p:animEffect>
                                  </p:childTnLst>
                                </p:cTn>
                              </p:par>
                              <p:par>
                                <p:cTn id="68" presetID="10" presetClass="entr" presetSubtype="0" fill="hold" nodeType="withEffect">
                                  <p:stCondLst>
                                    <p:cond delay="0"/>
                                  </p:stCondLst>
                                  <p:childTnLst>
                                    <p:set>
                                      <p:cBhvr>
                                        <p:cTn id="69" dur="1" fill="hold">
                                          <p:stCondLst>
                                            <p:cond delay="0"/>
                                          </p:stCondLst>
                                        </p:cTn>
                                        <p:tgtEl>
                                          <p:spTgt spid="4629"/>
                                        </p:tgtEl>
                                        <p:attrNameLst>
                                          <p:attrName>style.visibility</p:attrName>
                                        </p:attrNameLst>
                                      </p:cBhvr>
                                      <p:to>
                                        <p:strVal val="visible"/>
                                      </p:to>
                                    </p:set>
                                    <p:animEffect transition="in" filter="fade">
                                      <p:cBhvr>
                                        <p:cTn id="70" dur="500"/>
                                        <p:tgtEl>
                                          <p:spTgt spid="4629"/>
                                        </p:tgtEl>
                                      </p:cBhvr>
                                    </p:animEffect>
                                  </p:childTnLst>
                                </p:cTn>
                              </p:par>
                              <p:par>
                                <p:cTn id="71" presetID="10" presetClass="entr" presetSubtype="0" fill="hold" nodeType="withEffect">
                                  <p:stCondLst>
                                    <p:cond delay="0"/>
                                  </p:stCondLst>
                                  <p:childTnLst>
                                    <p:set>
                                      <p:cBhvr>
                                        <p:cTn id="72" dur="1" fill="hold">
                                          <p:stCondLst>
                                            <p:cond delay="0"/>
                                          </p:stCondLst>
                                        </p:cTn>
                                        <p:tgtEl>
                                          <p:spTgt spid="4632"/>
                                        </p:tgtEl>
                                        <p:attrNameLst>
                                          <p:attrName>style.visibility</p:attrName>
                                        </p:attrNameLst>
                                      </p:cBhvr>
                                      <p:to>
                                        <p:strVal val="visible"/>
                                      </p:to>
                                    </p:set>
                                    <p:animEffect transition="in" filter="fade">
                                      <p:cBhvr>
                                        <p:cTn id="73" dur="500"/>
                                        <p:tgtEl>
                                          <p:spTgt spid="4632"/>
                                        </p:tgtEl>
                                      </p:cBhvr>
                                    </p:animEffect>
                                  </p:childTnLst>
                                </p:cTn>
                              </p:par>
                              <p:par>
                                <p:cTn id="74" presetID="10" presetClass="entr" presetSubtype="0" fill="hold" nodeType="withEffect">
                                  <p:stCondLst>
                                    <p:cond delay="0"/>
                                  </p:stCondLst>
                                  <p:childTnLst>
                                    <p:set>
                                      <p:cBhvr>
                                        <p:cTn id="75" dur="1" fill="hold">
                                          <p:stCondLst>
                                            <p:cond delay="0"/>
                                          </p:stCondLst>
                                        </p:cTn>
                                        <p:tgtEl>
                                          <p:spTgt spid="4635"/>
                                        </p:tgtEl>
                                        <p:attrNameLst>
                                          <p:attrName>style.visibility</p:attrName>
                                        </p:attrNameLst>
                                      </p:cBhvr>
                                      <p:to>
                                        <p:strVal val="visible"/>
                                      </p:to>
                                    </p:set>
                                    <p:animEffect transition="in" filter="fade">
                                      <p:cBhvr>
                                        <p:cTn id="76" dur="500"/>
                                        <p:tgtEl>
                                          <p:spTgt spid="4635"/>
                                        </p:tgtEl>
                                      </p:cBhvr>
                                    </p:animEffect>
                                  </p:childTnLst>
                                </p:cTn>
                              </p:par>
                              <p:par>
                                <p:cTn id="77" presetID="10" presetClass="entr" presetSubtype="0" fill="hold" nodeType="withEffect">
                                  <p:stCondLst>
                                    <p:cond delay="0"/>
                                  </p:stCondLst>
                                  <p:childTnLst>
                                    <p:set>
                                      <p:cBhvr>
                                        <p:cTn id="78" dur="1" fill="hold">
                                          <p:stCondLst>
                                            <p:cond delay="0"/>
                                          </p:stCondLst>
                                        </p:cTn>
                                        <p:tgtEl>
                                          <p:spTgt spid="4638"/>
                                        </p:tgtEl>
                                        <p:attrNameLst>
                                          <p:attrName>style.visibility</p:attrName>
                                        </p:attrNameLst>
                                      </p:cBhvr>
                                      <p:to>
                                        <p:strVal val="visible"/>
                                      </p:to>
                                    </p:set>
                                    <p:animEffect transition="in" filter="fade">
                                      <p:cBhvr>
                                        <p:cTn id="79" dur="500"/>
                                        <p:tgtEl>
                                          <p:spTgt spid="4638"/>
                                        </p:tgtEl>
                                      </p:cBhvr>
                                    </p:animEffect>
                                  </p:childTnLst>
                                </p:cTn>
                              </p:par>
                              <p:par>
                                <p:cTn id="80" presetID="10" presetClass="entr" presetSubtype="0" fill="hold" nodeType="withEffect">
                                  <p:stCondLst>
                                    <p:cond delay="0"/>
                                  </p:stCondLst>
                                  <p:childTnLst>
                                    <p:set>
                                      <p:cBhvr>
                                        <p:cTn id="81" dur="1" fill="hold">
                                          <p:stCondLst>
                                            <p:cond delay="0"/>
                                          </p:stCondLst>
                                        </p:cTn>
                                        <p:tgtEl>
                                          <p:spTgt spid="4641"/>
                                        </p:tgtEl>
                                        <p:attrNameLst>
                                          <p:attrName>style.visibility</p:attrName>
                                        </p:attrNameLst>
                                      </p:cBhvr>
                                      <p:to>
                                        <p:strVal val="visible"/>
                                      </p:to>
                                    </p:set>
                                    <p:animEffect transition="in" filter="fade">
                                      <p:cBhvr>
                                        <p:cTn id="82" dur="500"/>
                                        <p:tgtEl>
                                          <p:spTgt spid="4641"/>
                                        </p:tgtEl>
                                      </p:cBhvr>
                                    </p:animEffect>
                                  </p:childTnLst>
                                </p:cTn>
                              </p:par>
                              <p:par>
                                <p:cTn id="83" presetID="10" presetClass="entr" presetSubtype="0" fill="hold" nodeType="withEffect">
                                  <p:stCondLst>
                                    <p:cond delay="0"/>
                                  </p:stCondLst>
                                  <p:childTnLst>
                                    <p:set>
                                      <p:cBhvr>
                                        <p:cTn id="84" dur="1" fill="hold">
                                          <p:stCondLst>
                                            <p:cond delay="0"/>
                                          </p:stCondLst>
                                        </p:cTn>
                                        <p:tgtEl>
                                          <p:spTgt spid="4642"/>
                                        </p:tgtEl>
                                        <p:attrNameLst>
                                          <p:attrName>style.visibility</p:attrName>
                                        </p:attrNameLst>
                                      </p:cBhvr>
                                      <p:to>
                                        <p:strVal val="visible"/>
                                      </p:to>
                                    </p:set>
                                    <p:animEffect transition="in" filter="fade">
                                      <p:cBhvr>
                                        <p:cTn id="85" dur="500"/>
                                        <p:tgtEl>
                                          <p:spTgt spid="4642"/>
                                        </p:tgtEl>
                                      </p:cBhvr>
                                    </p:animEffect>
                                  </p:childTnLst>
                                </p:cTn>
                              </p:par>
                            </p:childTnLst>
                          </p:cTn>
                        </p:par>
                        <p:par>
                          <p:cTn id="86" fill="hold">
                            <p:stCondLst>
                              <p:cond delay="2000"/>
                            </p:stCondLst>
                            <p:childTnLst>
                              <p:par>
                                <p:cTn id="87" presetID="10" presetClass="entr" presetSubtype="0" fill="hold" nodeType="afterEffect">
                                  <p:stCondLst>
                                    <p:cond delay="0"/>
                                  </p:stCondLst>
                                  <p:childTnLst>
                                    <p:set>
                                      <p:cBhvr>
                                        <p:cTn id="88" dur="1" fill="hold">
                                          <p:stCondLst>
                                            <p:cond delay="0"/>
                                          </p:stCondLst>
                                        </p:cTn>
                                        <p:tgtEl>
                                          <p:spTgt spid="4656"/>
                                        </p:tgtEl>
                                        <p:attrNameLst>
                                          <p:attrName>style.visibility</p:attrName>
                                        </p:attrNameLst>
                                      </p:cBhvr>
                                      <p:to>
                                        <p:strVal val="visible"/>
                                      </p:to>
                                    </p:set>
                                    <p:animEffect transition="in" filter="fade">
                                      <p:cBhvr>
                                        <p:cTn id="89" dur="1000"/>
                                        <p:tgtEl>
                                          <p:spTgt spid="4656"/>
                                        </p:tgtEl>
                                      </p:cBhvr>
                                    </p:animEffect>
                                  </p:childTnLst>
                                </p:cTn>
                              </p:par>
                            </p:childTnLst>
                          </p:cTn>
                        </p:par>
                        <p:par>
                          <p:cTn id="90" fill="hold">
                            <p:stCondLst>
                              <p:cond delay="3000"/>
                            </p:stCondLst>
                            <p:childTnLst>
                              <p:par>
                                <p:cTn id="91" presetID="10" presetClass="entr" presetSubtype="0" fill="hold" nodeType="afterEffect">
                                  <p:stCondLst>
                                    <p:cond delay="0"/>
                                  </p:stCondLst>
                                  <p:childTnLst>
                                    <p:set>
                                      <p:cBhvr>
                                        <p:cTn id="92" dur="1" fill="hold">
                                          <p:stCondLst>
                                            <p:cond delay="0"/>
                                          </p:stCondLst>
                                        </p:cTn>
                                        <p:tgtEl>
                                          <p:spTgt spid="4657"/>
                                        </p:tgtEl>
                                        <p:attrNameLst>
                                          <p:attrName>style.visibility</p:attrName>
                                        </p:attrNameLst>
                                      </p:cBhvr>
                                      <p:to>
                                        <p:strVal val="visible"/>
                                      </p:to>
                                    </p:set>
                                    <p:animEffect transition="in" filter="fade">
                                      <p:cBhvr>
                                        <p:cTn id="93" dur="500"/>
                                        <p:tgtEl>
                                          <p:spTgt spid="4657"/>
                                        </p:tgtEl>
                                      </p:cBhvr>
                                    </p:animEffect>
                                  </p:childTnLst>
                                </p:cTn>
                              </p:par>
                            </p:childTnLst>
                          </p:cTn>
                        </p:par>
                        <p:par>
                          <p:cTn id="94" fill="hold">
                            <p:stCondLst>
                              <p:cond delay="3500"/>
                            </p:stCondLst>
                            <p:childTnLst>
                              <p:par>
                                <p:cTn id="95" presetID="10" presetClass="entr" presetSubtype="0" fill="hold" nodeType="afterEffect">
                                  <p:stCondLst>
                                    <p:cond delay="0"/>
                                  </p:stCondLst>
                                  <p:childTnLst>
                                    <p:set>
                                      <p:cBhvr>
                                        <p:cTn id="96" dur="1" fill="hold">
                                          <p:stCondLst>
                                            <p:cond delay="0"/>
                                          </p:stCondLst>
                                        </p:cTn>
                                        <p:tgtEl>
                                          <p:spTgt spid="4568"/>
                                        </p:tgtEl>
                                        <p:attrNameLst>
                                          <p:attrName>style.visibility</p:attrName>
                                        </p:attrNameLst>
                                      </p:cBhvr>
                                      <p:to>
                                        <p:strVal val="visible"/>
                                      </p:to>
                                    </p:set>
                                    <p:animEffect transition="in" filter="fade">
                                      <p:cBhvr>
                                        <p:cTn id="97" dur="500"/>
                                        <p:tgtEl>
                                          <p:spTgt spid="4568"/>
                                        </p:tgtEl>
                                      </p:cBhvr>
                                    </p:animEffect>
                                  </p:childTnLst>
                                </p:cTn>
                              </p:par>
                            </p:childTnLst>
                          </p:cTn>
                        </p:par>
                        <p:par>
                          <p:cTn id="98" fill="hold">
                            <p:stCondLst>
                              <p:cond delay="4000"/>
                            </p:stCondLst>
                            <p:childTnLst>
                              <p:par>
                                <p:cTn id="99" presetID="23" presetClass="entr" presetSubtype="16" fill="hold" nodeType="afterEffect">
                                  <p:stCondLst>
                                    <p:cond delay="0"/>
                                  </p:stCondLst>
                                  <p:childTnLst>
                                    <p:set>
                                      <p:cBhvr>
                                        <p:cTn id="100" dur="1" fill="hold">
                                          <p:stCondLst>
                                            <p:cond delay="0"/>
                                          </p:stCondLst>
                                        </p:cTn>
                                        <p:tgtEl>
                                          <p:spTgt spid="4655"/>
                                        </p:tgtEl>
                                        <p:attrNameLst>
                                          <p:attrName>style.visibility</p:attrName>
                                        </p:attrNameLst>
                                      </p:cBhvr>
                                      <p:to>
                                        <p:strVal val="visible"/>
                                      </p:to>
                                    </p:set>
                                    <p:anim calcmode="lin" valueType="num">
                                      <p:cBhvr additive="base">
                                        <p:cTn id="101" dur="500"/>
                                        <p:tgtEl>
                                          <p:spTgt spid="4655"/>
                                        </p:tgtEl>
                                        <p:attrNameLst>
                                          <p:attrName>ppt_w</p:attrName>
                                        </p:attrNameLst>
                                      </p:cBhvr>
                                      <p:tavLst>
                                        <p:tav tm="0">
                                          <p:val>
                                            <p:strVal val="0"/>
                                          </p:val>
                                        </p:tav>
                                        <p:tav tm="100000">
                                          <p:val>
                                            <p:strVal val="#ppt_w"/>
                                          </p:val>
                                        </p:tav>
                                      </p:tavLst>
                                    </p:anim>
                                    <p:anim calcmode="lin" valueType="num">
                                      <p:cBhvr additive="base">
                                        <p:cTn id="102" dur="500"/>
                                        <p:tgtEl>
                                          <p:spTgt spid="4655"/>
                                        </p:tgtEl>
                                        <p:attrNameLst>
                                          <p:attrName>ppt_h</p:attrName>
                                        </p:attrNameLst>
                                      </p:cBhvr>
                                      <p:tavLst>
                                        <p:tav tm="0">
                                          <p:val>
                                            <p:strVal val="0"/>
                                          </p:val>
                                        </p:tav>
                                        <p:tav tm="100000">
                                          <p:val>
                                            <p:strVal val="#ppt_h"/>
                                          </p:val>
                                        </p:tav>
                                      </p:tavLst>
                                    </p:anim>
                                  </p:childTnLst>
                                </p:cTn>
                              </p:par>
                              <p:par>
                                <p:cTn id="103" presetID="23" presetClass="entr" presetSubtype="16" fill="hold" nodeType="withEffect">
                                  <p:stCondLst>
                                    <p:cond delay="0"/>
                                  </p:stCondLst>
                                  <p:childTnLst>
                                    <p:set>
                                      <p:cBhvr>
                                        <p:cTn id="104" dur="1" fill="hold">
                                          <p:stCondLst>
                                            <p:cond delay="0"/>
                                          </p:stCondLst>
                                        </p:cTn>
                                        <p:tgtEl>
                                          <p:spTgt spid="4683"/>
                                        </p:tgtEl>
                                        <p:attrNameLst>
                                          <p:attrName>style.visibility</p:attrName>
                                        </p:attrNameLst>
                                      </p:cBhvr>
                                      <p:to>
                                        <p:strVal val="visible"/>
                                      </p:to>
                                    </p:set>
                                    <p:anim calcmode="lin" valueType="num">
                                      <p:cBhvr additive="base">
                                        <p:cTn id="105" dur="500"/>
                                        <p:tgtEl>
                                          <p:spTgt spid="4683"/>
                                        </p:tgtEl>
                                        <p:attrNameLst>
                                          <p:attrName>ppt_w</p:attrName>
                                        </p:attrNameLst>
                                      </p:cBhvr>
                                      <p:tavLst>
                                        <p:tav tm="0">
                                          <p:val>
                                            <p:strVal val="0"/>
                                          </p:val>
                                        </p:tav>
                                        <p:tav tm="100000">
                                          <p:val>
                                            <p:strVal val="#ppt_w"/>
                                          </p:val>
                                        </p:tav>
                                      </p:tavLst>
                                    </p:anim>
                                    <p:anim calcmode="lin" valueType="num">
                                      <p:cBhvr additive="base">
                                        <p:cTn id="106" dur="500"/>
                                        <p:tgtEl>
                                          <p:spTgt spid="4683"/>
                                        </p:tgtEl>
                                        <p:attrNameLst>
                                          <p:attrName>ppt_h</p:attrName>
                                        </p:attrNameLst>
                                      </p:cBhvr>
                                      <p:tavLst>
                                        <p:tav tm="0">
                                          <p:val>
                                            <p:strVal val="0"/>
                                          </p:val>
                                        </p:tav>
                                        <p:tav tm="100000">
                                          <p:val>
                                            <p:strVal val="#ppt_h"/>
                                          </p:val>
                                        </p:tav>
                                      </p:tavLst>
                                    </p:anim>
                                  </p:childTnLst>
                                </p:cTn>
                              </p:par>
                            </p:childTnLst>
                          </p:cTn>
                        </p:par>
                        <p:par>
                          <p:cTn id="107" fill="hold">
                            <p:stCondLst>
                              <p:cond delay="4500"/>
                            </p:stCondLst>
                            <p:childTnLst>
                              <p:par>
                                <p:cTn id="108" presetID="10" presetClass="entr" presetSubtype="0" fill="hold" nodeType="afterEffect">
                                  <p:stCondLst>
                                    <p:cond delay="0"/>
                                  </p:stCondLst>
                                  <p:childTnLst>
                                    <p:set>
                                      <p:cBhvr>
                                        <p:cTn id="109" dur="1" fill="hold">
                                          <p:stCondLst>
                                            <p:cond delay="0"/>
                                          </p:stCondLst>
                                        </p:cTn>
                                        <p:tgtEl>
                                          <p:spTgt spid="4660"/>
                                        </p:tgtEl>
                                        <p:attrNameLst>
                                          <p:attrName>style.visibility</p:attrName>
                                        </p:attrNameLst>
                                      </p:cBhvr>
                                      <p:to>
                                        <p:strVal val="visible"/>
                                      </p:to>
                                    </p:set>
                                    <p:animEffect transition="in" filter="fade">
                                      <p:cBhvr>
                                        <p:cTn id="110" dur="500"/>
                                        <p:tgtEl>
                                          <p:spTgt spid="4660"/>
                                        </p:tgtEl>
                                      </p:cBhvr>
                                    </p:animEffect>
                                  </p:childTnLst>
                                </p:cTn>
                              </p:par>
                              <p:par>
                                <p:cTn id="111" presetID="10" presetClass="entr" presetSubtype="0" fill="hold" nodeType="withEffect">
                                  <p:stCondLst>
                                    <p:cond delay="0"/>
                                  </p:stCondLst>
                                  <p:childTnLst>
                                    <p:set>
                                      <p:cBhvr>
                                        <p:cTn id="112" dur="1" fill="hold">
                                          <p:stCondLst>
                                            <p:cond delay="0"/>
                                          </p:stCondLst>
                                        </p:cTn>
                                        <p:tgtEl>
                                          <p:spTgt spid="4661"/>
                                        </p:tgtEl>
                                        <p:attrNameLst>
                                          <p:attrName>style.visibility</p:attrName>
                                        </p:attrNameLst>
                                      </p:cBhvr>
                                      <p:to>
                                        <p:strVal val="visible"/>
                                      </p:to>
                                    </p:set>
                                    <p:animEffect transition="in" filter="fade">
                                      <p:cBhvr>
                                        <p:cTn id="113" dur="500"/>
                                        <p:tgtEl>
                                          <p:spTgt spid="4661"/>
                                        </p:tgtEl>
                                      </p:cBhvr>
                                    </p:animEffect>
                                  </p:childTnLst>
                                </p:cTn>
                              </p:par>
                            </p:childTnLst>
                          </p:cTn>
                        </p:par>
                        <p:par>
                          <p:cTn id="114" fill="hold">
                            <p:stCondLst>
                              <p:cond delay="5000"/>
                            </p:stCondLst>
                            <p:childTnLst>
                              <p:par>
                                <p:cTn id="115" presetID="10" presetClass="entr" presetSubtype="0" fill="hold" nodeType="afterEffect">
                                  <p:stCondLst>
                                    <p:cond delay="0"/>
                                  </p:stCondLst>
                                  <p:childTnLst>
                                    <p:set>
                                      <p:cBhvr>
                                        <p:cTn id="116" dur="1" fill="hold">
                                          <p:stCondLst>
                                            <p:cond delay="0"/>
                                          </p:stCondLst>
                                        </p:cTn>
                                        <p:tgtEl>
                                          <p:spTgt spid="4567"/>
                                        </p:tgtEl>
                                        <p:attrNameLst>
                                          <p:attrName>style.visibility</p:attrName>
                                        </p:attrNameLst>
                                      </p:cBhvr>
                                      <p:to>
                                        <p:strVal val="visible"/>
                                      </p:to>
                                    </p:set>
                                    <p:animEffect transition="in" filter="fade">
                                      <p:cBhvr>
                                        <p:cTn id="117" dur="500"/>
                                        <p:tgtEl>
                                          <p:spTgt spid="4567"/>
                                        </p:tgtEl>
                                      </p:cBhvr>
                                    </p:animEffect>
                                  </p:childTnLst>
                                </p:cTn>
                              </p:par>
                            </p:childTnLst>
                          </p:cTn>
                        </p:par>
                        <p:par>
                          <p:cTn id="118" fill="hold">
                            <p:stCondLst>
                              <p:cond delay="5500"/>
                            </p:stCondLst>
                            <p:childTnLst>
                              <p:par>
                                <p:cTn id="119" presetID="23" presetClass="entr" presetSubtype="16" fill="hold" nodeType="afterEffect">
                                  <p:stCondLst>
                                    <p:cond delay="0"/>
                                  </p:stCondLst>
                                  <p:childTnLst>
                                    <p:set>
                                      <p:cBhvr>
                                        <p:cTn id="120" dur="1" fill="hold">
                                          <p:stCondLst>
                                            <p:cond delay="0"/>
                                          </p:stCondLst>
                                        </p:cTn>
                                        <p:tgtEl>
                                          <p:spTgt spid="4668"/>
                                        </p:tgtEl>
                                        <p:attrNameLst>
                                          <p:attrName>style.visibility</p:attrName>
                                        </p:attrNameLst>
                                      </p:cBhvr>
                                      <p:to>
                                        <p:strVal val="visible"/>
                                      </p:to>
                                    </p:set>
                                    <p:anim calcmode="lin" valueType="num">
                                      <p:cBhvr additive="base">
                                        <p:cTn id="121" dur="500"/>
                                        <p:tgtEl>
                                          <p:spTgt spid="4668"/>
                                        </p:tgtEl>
                                        <p:attrNameLst>
                                          <p:attrName>ppt_w</p:attrName>
                                        </p:attrNameLst>
                                      </p:cBhvr>
                                      <p:tavLst>
                                        <p:tav tm="0">
                                          <p:val>
                                            <p:strVal val="0"/>
                                          </p:val>
                                        </p:tav>
                                        <p:tav tm="100000">
                                          <p:val>
                                            <p:strVal val="#ppt_w"/>
                                          </p:val>
                                        </p:tav>
                                      </p:tavLst>
                                    </p:anim>
                                    <p:anim calcmode="lin" valueType="num">
                                      <p:cBhvr additive="base">
                                        <p:cTn id="122" dur="500"/>
                                        <p:tgtEl>
                                          <p:spTgt spid="4668"/>
                                        </p:tgtEl>
                                        <p:attrNameLst>
                                          <p:attrName>ppt_h</p:attrName>
                                        </p:attrNameLst>
                                      </p:cBhvr>
                                      <p:tavLst>
                                        <p:tav tm="0">
                                          <p:val>
                                            <p:strVal val="0"/>
                                          </p:val>
                                        </p:tav>
                                        <p:tav tm="100000">
                                          <p:val>
                                            <p:strVal val="#ppt_h"/>
                                          </p:val>
                                        </p:tav>
                                      </p:tavLst>
                                    </p:anim>
                                  </p:childTnLst>
                                </p:cTn>
                              </p:par>
                              <p:par>
                                <p:cTn id="123" presetID="23" presetClass="entr" presetSubtype="16" fill="hold" nodeType="withEffect">
                                  <p:stCondLst>
                                    <p:cond delay="0"/>
                                  </p:stCondLst>
                                  <p:childTnLst>
                                    <p:set>
                                      <p:cBhvr>
                                        <p:cTn id="124" dur="1" fill="hold">
                                          <p:stCondLst>
                                            <p:cond delay="0"/>
                                          </p:stCondLst>
                                        </p:cTn>
                                        <p:tgtEl>
                                          <p:spTgt spid="4680"/>
                                        </p:tgtEl>
                                        <p:attrNameLst>
                                          <p:attrName>style.visibility</p:attrName>
                                        </p:attrNameLst>
                                      </p:cBhvr>
                                      <p:to>
                                        <p:strVal val="visible"/>
                                      </p:to>
                                    </p:set>
                                    <p:anim calcmode="lin" valueType="num">
                                      <p:cBhvr additive="base">
                                        <p:cTn id="125" dur="500"/>
                                        <p:tgtEl>
                                          <p:spTgt spid="4680"/>
                                        </p:tgtEl>
                                        <p:attrNameLst>
                                          <p:attrName>ppt_w</p:attrName>
                                        </p:attrNameLst>
                                      </p:cBhvr>
                                      <p:tavLst>
                                        <p:tav tm="0">
                                          <p:val>
                                            <p:strVal val="0"/>
                                          </p:val>
                                        </p:tav>
                                        <p:tav tm="100000">
                                          <p:val>
                                            <p:strVal val="#ppt_w"/>
                                          </p:val>
                                        </p:tav>
                                      </p:tavLst>
                                    </p:anim>
                                    <p:anim calcmode="lin" valueType="num">
                                      <p:cBhvr additive="base">
                                        <p:cTn id="126" dur="500"/>
                                        <p:tgtEl>
                                          <p:spTgt spid="4680"/>
                                        </p:tgtEl>
                                        <p:attrNameLst>
                                          <p:attrName>ppt_h</p:attrName>
                                        </p:attrNameLst>
                                      </p:cBhvr>
                                      <p:tavLst>
                                        <p:tav tm="0">
                                          <p:val>
                                            <p:strVal val="0"/>
                                          </p:val>
                                        </p:tav>
                                        <p:tav tm="100000">
                                          <p:val>
                                            <p:strVal val="#ppt_h"/>
                                          </p:val>
                                        </p:tav>
                                      </p:tavLst>
                                    </p:anim>
                                  </p:childTnLst>
                                </p:cTn>
                              </p:par>
                            </p:childTnLst>
                          </p:cTn>
                        </p:par>
                        <p:par>
                          <p:cTn id="127" fill="hold">
                            <p:stCondLst>
                              <p:cond delay="6000"/>
                            </p:stCondLst>
                            <p:childTnLst>
                              <p:par>
                                <p:cTn id="128" presetID="10" presetClass="entr" presetSubtype="0" fill="hold" nodeType="afterEffect">
                                  <p:stCondLst>
                                    <p:cond delay="0"/>
                                  </p:stCondLst>
                                  <p:childTnLst>
                                    <p:set>
                                      <p:cBhvr>
                                        <p:cTn id="129" dur="1" fill="hold">
                                          <p:stCondLst>
                                            <p:cond delay="0"/>
                                          </p:stCondLst>
                                        </p:cTn>
                                        <p:tgtEl>
                                          <p:spTgt spid="4662"/>
                                        </p:tgtEl>
                                        <p:attrNameLst>
                                          <p:attrName>style.visibility</p:attrName>
                                        </p:attrNameLst>
                                      </p:cBhvr>
                                      <p:to>
                                        <p:strVal val="visible"/>
                                      </p:to>
                                    </p:set>
                                    <p:animEffect transition="in" filter="fade">
                                      <p:cBhvr>
                                        <p:cTn id="130" dur="500"/>
                                        <p:tgtEl>
                                          <p:spTgt spid="4662"/>
                                        </p:tgtEl>
                                      </p:cBhvr>
                                    </p:animEffect>
                                  </p:childTnLst>
                                </p:cTn>
                              </p:par>
                              <p:par>
                                <p:cTn id="131" presetID="10" presetClass="entr" presetSubtype="0" fill="hold" nodeType="withEffect">
                                  <p:stCondLst>
                                    <p:cond delay="0"/>
                                  </p:stCondLst>
                                  <p:childTnLst>
                                    <p:set>
                                      <p:cBhvr>
                                        <p:cTn id="132" dur="1" fill="hold">
                                          <p:stCondLst>
                                            <p:cond delay="0"/>
                                          </p:stCondLst>
                                        </p:cTn>
                                        <p:tgtEl>
                                          <p:spTgt spid="4663"/>
                                        </p:tgtEl>
                                        <p:attrNameLst>
                                          <p:attrName>style.visibility</p:attrName>
                                        </p:attrNameLst>
                                      </p:cBhvr>
                                      <p:to>
                                        <p:strVal val="visible"/>
                                      </p:to>
                                    </p:set>
                                    <p:animEffect transition="in" filter="fade">
                                      <p:cBhvr>
                                        <p:cTn id="133" dur="500"/>
                                        <p:tgtEl>
                                          <p:spTgt spid="4663"/>
                                        </p:tgtEl>
                                      </p:cBhvr>
                                    </p:animEffect>
                                  </p:childTnLst>
                                </p:cTn>
                              </p:par>
                            </p:childTnLst>
                          </p:cTn>
                        </p:par>
                        <p:par>
                          <p:cTn id="134" fill="hold">
                            <p:stCondLst>
                              <p:cond delay="6500"/>
                            </p:stCondLst>
                            <p:childTnLst>
                              <p:par>
                                <p:cTn id="135" presetID="10" presetClass="entr" presetSubtype="0" fill="hold" nodeType="afterEffect">
                                  <p:stCondLst>
                                    <p:cond delay="0"/>
                                  </p:stCondLst>
                                  <p:childTnLst>
                                    <p:set>
                                      <p:cBhvr>
                                        <p:cTn id="136" dur="1" fill="hold">
                                          <p:stCondLst>
                                            <p:cond delay="0"/>
                                          </p:stCondLst>
                                        </p:cTn>
                                        <p:tgtEl>
                                          <p:spTgt spid="4569"/>
                                        </p:tgtEl>
                                        <p:attrNameLst>
                                          <p:attrName>style.visibility</p:attrName>
                                        </p:attrNameLst>
                                      </p:cBhvr>
                                      <p:to>
                                        <p:strVal val="visible"/>
                                      </p:to>
                                    </p:set>
                                    <p:animEffect transition="in" filter="fade">
                                      <p:cBhvr>
                                        <p:cTn id="137" dur="500"/>
                                        <p:tgtEl>
                                          <p:spTgt spid="4569"/>
                                        </p:tgtEl>
                                      </p:cBhvr>
                                    </p:animEffect>
                                  </p:childTnLst>
                                </p:cTn>
                              </p:par>
                            </p:childTnLst>
                          </p:cTn>
                        </p:par>
                        <p:par>
                          <p:cTn id="138" fill="hold">
                            <p:stCondLst>
                              <p:cond delay="7000"/>
                            </p:stCondLst>
                            <p:childTnLst>
                              <p:par>
                                <p:cTn id="139" presetID="23" presetClass="entr" presetSubtype="16" fill="hold" nodeType="afterEffect">
                                  <p:stCondLst>
                                    <p:cond delay="0"/>
                                  </p:stCondLst>
                                  <p:childTnLst>
                                    <p:set>
                                      <p:cBhvr>
                                        <p:cTn id="140" dur="1" fill="hold">
                                          <p:stCondLst>
                                            <p:cond delay="0"/>
                                          </p:stCondLst>
                                        </p:cTn>
                                        <p:tgtEl>
                                          <p:spTgt spid="4669"/>
                                        </p:tgtEl>
                                        <p:attrNameLst>
                                          <p:attrName>style.visibility</p:attrName>
                                        </p:attrNameLst>
                                      </p:cBhvr>
                                      <p:to>
                                        <p:strVal val="visible"/>
                                      </p:to>
                                    </p:set>
                                    <p:anim calcmode="lin" valueType="num">
                                      <p:cBhvr additive="base">
                                        <p:cTn id="141" dur="500"/>
                                        <p:tgtEl>
                                          <p:spTgt spid="4669"/>
                                        </p:tgtEl>
                                        <p:attrNameLst>
                                          <p:attrName>ppt_w</p:attrName>
                                        </p:attrNameLst>
                                      </p:cBhvr>
                                      <p:tavLst>
                                        <p:tav tm="0">
                                          <p:val>
                                            <p:strVal val="0"/>
                                          </p:val>
                                        </p:tav>
                                        <p:tav tm="100000">
                                          <p:val>
                                            <p:strVal val="#ppt_w"/>
                                          </p:val>
                                        </p:tav>
                                      </p:tavLst>
                                    </p:anim>
                                    <p:anim calcmode="lin" valueType="num">
                                      <p:cBhvr additive="base">
                                        <p:cTn id="142" dur="500"/>
                                        <p:tgtEl>
                                          <p:spTgt spid="4669"/>
                                        </p:tgtEl>
                                        <p:attrNameLst>
                                          <p:attrName>ppt_h</p:attrName>
                                        </p:attrNameLst>
                                      </p:cBhvr>
                                      <p:tavLst>
                                        <p:tav tm="0">
                                          <p:val>
                                            <p:strVal val="0"/>
                                          </p:val>
                                        </p:tav>
                                        <p:tav tm="100000">
                                          <p:val>
                                            <p:strVal val="#ppt_h"/>
                                          </p:val>
                                        </p:tav>
                                      </p:tavLst>
                                    </p:anim>
                                  </p:childTnLst>
                                </p:cTn>
                              </p:par>
                              <p:par>
                                <p:cTn id="143" presetID="23" presetClass="entr" presetSubtype="16" fill="hold" nodeType="withEffect">
                                  <p:stCondLst>
                                    <p:cond delay="0"/>
                                  </p:stCondLst>
                                  <p:childTnLst>
                                    <p:set>
                                      <p:cBhvr>
                                        <p:cTn id="144" dur="1" fill="hold">
                                          <p:stCondLst>
                                            <p:cond delay="0"/>
                                          </p:stCondLst>
                                        </p:cTn>
                                        <p:tgtEl>
                                          <p:spTgt spid="4671"/>
                                        </p:tgtEl>
                                        <p:attrNameLst>
                                          <p:attrName>style.visibility</p:attrName>
                                        </p:attrNameLst>
                                      </p:cBhvr>
                                      <p:to>
                                        <p:strVal val="visible"/>
                                      </p:to>
                                    </p:set>
                                    <p:anim calcmode="lin" valueType="num">
                                      <p:cBhvr additive="base">
                                        <p:cTn id="145" dur="500"/>
                                        <p:tgtEl>
                                          <p:spTgt spid="4671"/>
                                        </p:tgtEl>
                                        <p:attrNameLst>
                                          <p:attrName>ppt_w</p:attrName>
                                        </p:attrNameLst>
                                      </p:cBhvr>
                                      <p:tavLst>
                                        <p:tav tm="0">
                                          <p:val>
                                            <p:strVal val="0"/>
                                          </p:val>
                                        </p:tav>
                                        <p:tav tm="100000">
                                          <p:val>
                                            <p:strVal val="#ppt_w"/>
                                          </p:val>
                                        </p:tav>
                                      </p:tavLst>
                                    </p:anim>
                                    <p:anim calcmode="lin" valueType="num">
                                      <p:cBhvr additive="base">
                                        <p:cTn id="146" dur="500"/>
                                        <p:tgtEl>
                                          <p:spTgt spid="4671"/>
                                        </p:tgtEl>
                                        <p:attrNameLst>
                                          <p:attrName>ppt_h</p:attrName>
                                        </p:attrNameLst>
                                      </p:cBhvr>
                                      <p:tavLst>
                                        <p:tav tm="0">
                                          <p:val>
                                            <p:strVal val="0"/>
                                          </p:val>
                                        </p:tav>
                                        <p:tav tm="100000">
                                          <p:val>
                                            <p:strVal val="#ppt_h"/>
                                          </p:val>
                                        </p:tav>
                                      </p:tavLst>
                                    </p:anim>
                                  </p:childTnLst>
                                </p:cTn>
                              </p:par>
                            </p:childTnLst>
                          </p:cTn>
                        </p:par>
                        <p:par>
                          <p:cTn id="147" fill="hold">
                            <p:stCondLst>
                              <p:cond delay="7500"/>
                            </p:stCondLst>
                            <p:childTnLst>
                              <p:par>
                                <p:cTn id="148" presetID="10" presetClass="entr" presetSubtype="0" fill="hold" nodeType="afterEffect">
                                  <p:stCondLst>
                                    <p:cond delay="0"/>
                                  </p:stCondLst>
                                  <p:childTnLst>
                                    <p:set>
                                      <p:cBhvr>
                                        <p:cTn id="149" dur="1" fill="hold">
                                          <p:stCondLst>
                                            <p:cond delay="0"/>
                                          </p:stCondLst>
                                        </p:cTn>
                                        <p:tgtEl>
                                          <p:spTgt spid="4664"/>
                                        </p:tgtEl>
                                        <p:attrNameLst>
                                          <p:attrName>style.visibility</p:attrName>
                                        </p:attrNameLst>
                                      </p:cBhvr>
                                      <p:to>
                                        <p:strVal val="visible"/>
                                      </p:to>
                                    </p:set>
                                    <p:animEffect transition="in" filter="fade">
                                      <p:cBhvr>
                                        <p:cTn id="150" dur="500"/>
                                        <p:tgtEl>
                                          <p:spTgt spid="4664"/>
                                        </p:tgtEl>
                                      </p:cBhvr>
                                    </p:animEffect>
                                  </p:childTnLst>
                                </p:cTn>
                              </p:par>
                              <p:par>
                                <p:cTn id="151" presetID="10" presetClass="entr" presetSubtype="0" fill="hold" nodeType="withEffect">
                                  <p:stCondLst>
                                    <p:cond delay="0"/>
                                  </p:stCondLst>
                                  <p:childTnLst>
                                    <p:set>
                                      <p:cBhvr>
                                        <p:cTn id="152" dur="1" fill="hold">
                                          <p:stCondLst>
                                            <p:cond delay="0"/>
                                          </p:stCondLst>
                                        </p:cTn>
                                        <p:tgtEl>
                                          <p:spTgt spid="4665"/>
                                        </p:tgtEl>
                                        <p:attrNameLst>
                                          <p:attrName>style.visibility</p:attrName>
                                        </p:attrNameLst>
                                      </p:cBhvr>
                                      <p:to>
                                        <p:strVal val="visible"/>
                                      </p:to>
                                    </p:set>
                                    <p:animEffect transition="in" filter="fade">
                                      <p:cBhvr>
                                        <p:cTn id="153" dur="500"/>
                                        <p:tgtEl>
                                          <p:spTgt spid="4665"/>
                                        </p:tgtEl>
                                      </p:cBhvr>
                                    </p:animEffect>
                                  </p:childTnLst>
                                </p:cTn>
                              </p:par>
                            </p:childTnLst>
                          </p:cTn>
                        </p:par>
                        <p:par>
                          <p:cTn id="154" fill="hold">
                            <p:stCondLst>
                              <p:cond delay="8000"/>
                            </p:stCondLst>
                            <p:childTnLst>
                              <p:par>
                                <p:cTn id="155" presetID="10" presetClass="entr" presetSubtype="0" fill="hold" nodeType="afterEffect">
                                  <p:stCondLst>
                                    <p:cond delay="0"/>
                                  </p:stCondLst>
                                  <p:childTnLst>
                                    <p:set>
                                      <p:cBhvr>
                                        <p:cTn id="156" dur="1" fill="hold">
                                          <p:stCondLst>
                                            <p:cond delay="0"/>
                                          </p:stCondLst>
                                        </p:cTn>
                                        <p:tgtEl>
                                          <p:spTgt spid="4566"/>
                                        </p:tgtEl>
                                        <p:attrNameLst>
                                          <p:attrName>style.visibility</p:attrName>
                                        </p:attrNameLst>
                                      </p:cBhvr>
                                      <p:to>
                                        <p:strVal val="visible"/>
                                      </p:to>
                                    </p:set>
                                    <p:animEffect transition="in" filter="fade">
                                      <p:cBhvr>
                                        <p:cTn id="157" dur="500"/>
                                        <p:tgtEl>
                                          <p:spTgt spid="4566"/>
                                        </p:tgtEl>
                                      </p:cBhvr>
                                    </p:animEffect>
                                  </p:childTnLst>
                                </p:cTn>
                              </p:par>
                            </p:childTnLst>
                          </p:cTn>
                        </p:par>
                        <p:par>
                          <p:cTn id="158" fill="hold">
                            <p:stCondLst>
                              <p:cond delay="8500"/>
                            </p:stCondLst>
                            <p:childTnLst>
                              <p:par>
                                <p:cTn id="159" presetID="23" presetClass="entr" presetSubtype="16" fill="hold" nodeType="afterEffect">
                                  <p:stCondLst>
                                    <p:cond delay="0"/>
                                  </p:stCondLst>
                                  <p:childTnLst>
                                    <p:set>
                                      <p:cBhvr>
                                        <p:cTn id="160" dur="1" fill="hold">
                                          <p:stCondLst>
                                            <p:cond delay="0"/>
                                          </p:stCondLst>
                                        </p:cTn>
                                        <p:tgtEl>
                                          <p:spTgt spid="4670"/>
                                        </p:tgtEl>
                                        <p:attrNameLst>
                                          <p:attrName>style.visibility</p:attrName>
                                        </p:attrNameLst>
                                      </p:cBhvr>
                                      <p:to>
                                        <p:strVal val="visible"/>
                                      </p:to>
                                    </p:set>
                                    <p:anim calcmode="lin" valueType="num">
                                      <p:cBhvr additive="base">
                                        <p:cTn id="161" dur="500"/>
                                        <p:tgtEl>
                                          <p:spTgt spid="4670"/>
                                        </p:tgtEl>
                                        <p:attrNameLst>
                                          <p:attrName>ppt_w</p:attrName>
                                        </p:attrNameLst>
                                      </p:cBhvr>
                                      <p:tavLst>
                                        <p:tav tm="0">
                                          <p:val>
                                            <p:strVal val="0"/>
                                          </p:val>
                                        </p:tav>
                                        <p:tav tm="100000">
                                          <p:val>
                                            <p:strVal val="#ppt_w"/>
                                          </p:val>
                                        </p:tav>
                                      </p:tavLst>
                                    </p:anim>
                                    <p:anim calcmode="lin" valueType="num">
                                      <p:cBhvr additive="base">
                                        <p:cTn id="162" dur="500"/>
                                        <p:tgtEl>
                                          <p:spTgt spid="4670"/>
                                        </p:tgtEl>
                                        <p:attrNameLst>
                                          <p:attrName>ppt_h</p:attrName>
                                        </p:attrNameLst>
                                      </p:cBhvr>
                                      <p:tavLst>
                                        <p:tav tm="0">
                                          <p:val>
                                            <p:strVal val="0"/>
                                          </p:val>
                                        </p:tav>
                                        <p:tav tm="100000">
                                          <p:val>
                                            <p:strVal val="#ppt_h"/>
                                          </p:val>
                                        </p:tav>
                                      </p:tavLst>
                                    </p:anim>
                                  </p:childTnLst>
                                </p:cTn>
                              </p:par>
                              <p:par>
                                <p:cTn id="163" presetID="23" presetClass="entr" presetSubtype="16" fill="hold" nodeType="withEffect">
                                  <p:stCondLst>
                                    <p:cond delay="0"/>
                                  </p:stCondLst>
                                  <p:childTnLst>
                                    <p:set>
                                      <p:cBhvr>
                                        <p:cTn id="164" dur="1" fill="hold">
                                          <p:stCondLst>
                                            <p:cond delay="0"/>
                                          </p:stCondLst>
                                        </p:cTn>
                                        <p:tgtEl>
                                          <p:spTgt spid="4675"/>
                                        </p:tgtEl>
                                        <p:attrNameLst>
                                          <p:attrName>style.visibility</p:attrName>
                                        </p:attrNameLst>
                                      </p:cBhvr>
                                      <p:to>
                                        <p:strVal val="visible"/>
                                      </p:to>
                                    </p:set>
                                    <p:anim calcmode="lin" valueType="num">
                                      <p:cBhvr additive="base">
                                        <p:cTn id="165" dur="500"/>
                                        <p:tgtEl>
                                          <p:spTgt spid="4675"/>
                                        </p:tgtEl>
                                        <p:attrNameLst>
                                          <p:attrName>ppt_w</p:attrName>
                                        </p:attrNameLst>
                                      </p:cBhvr>
                                      <p:tavLst>
                                        <p:tav tm="0">
                                          <p:val>
                                            <p:strVal val="0"/>
                                          </p:val>
                                        </p:tav>
                                        <p:tav tm="100000">
                                          <p:val>
                                            <p:strVal val="#ppt_w"/>
                                          </p:val>
                                        </p:tav>
                                      </p:tavLst>
                                    </p:anim>
                                    <p:anim calcmode="lin" valueType="num">
                                      <p:cBhvr additive="base">
                                        <p:cTn id="166" dur="500"/>
                                        <p:tgtEl>
                                          <p:spTgt spid="4675"/>
                                        </p:tgtEl>
                                        <p:attrNameLst>
                                          <p:attrName>ppt_h</p:attrName>
                                        </p:attrNameLst>
                                      </p:cBhvr>
                                      <p:tavLst>
                                        <p:tav tm="0">
                                          <p:val>
                                            <p:strVal val="0"/>
                                          </p:val>
                                        </p:tav>
                                        <p:tav tm="100000">
                                          <p:val>
                                            <p:strVal val="#ppt_h"/>
                                          </p:val>
                                        </p:tav>
                                      </p:tavLst>
                                    </p:anim>
                                  </p:childTnLst>
                                </p:cTn>
                              </p:par>
                            </p:childTnLst>
                          </p:cTn>
                        </p:par>
                        <p:par>
                          <p:cTn id="167" fill="hold">
                            <p:stCondLst>
                              <p:cond delay="9000"/>
                            </p:stCondLst>
                            <p:childTnLst>
                              <p:par>
                                <p:cTn id="168" presetID="10" presetClass="entr" presetSubtype="0" fill="hold" nodeType="afterEffect">
                                  <p:stCondLst>
                                    <p:cond delay="0"/>
                                  </p:stCondLst>
                                  <p:childTnLst>
                                    <p:set>
                                      <p:cBhvr>
                                        <p:cTn id="169" dur="1" fill="hold">
                                          <p:stCondLst>
                                            <p:cond delay="0"/>
                                          </p:stCondLst>
                                        </p:cTn>
                                        <p:tgtEl>
                                          <p:spTgt spid="4666"/>
                                        </p:tgtEl>
                                        <p:attrNameLst>
                                          <p:attrName>style.visibility</p:attrName>
                                        </p:attrNameLst>
                                      </p:cBhvr>
                                      <p:to>
                                        <p:strVal val="visible"/>
                                      </p:to>
                                    </p:set>
                                    <p:animEffect transition="in" filter="fade">
                                      <p:cBhvr>
                                        <p:cTn id="170" dur="500"/>
                                        <p:tgtEl>
                                          <p:spTgt spid="4666"/>
                                        </p:tgtEl>
                                      </p:cBhvr>
                                    </p:animEffect>
                                  </p:childTnLst>
                                </p:cTn>
                              </p:par>
                              <p:par>
                                <p:cTn id="171" presetID="10" presetClass="entr" presetSubtype="0" fill="hold" nodeType="withEffect">
                                  <p:stCondLst>
                                    <p:cond delay="0"/>
                                  </p:stCondLst>
                                  <p:childTnLst>
                                    <p:set>
                                      <p:cBhvr>
                                        <p:cTn id="172" dur="1" fill="hold">
                                          <p:stCondLst>
                                            <p:cond delay="0"/>
                                          </p:stCondLst>
                                        </p:cTn>
                                        <p:tgtEl>
                                          <p:spTgt spid="4667"/>
                                        </p:tgtEl>
                                        <p:attrNameLst>
                                          <p:attrName>style.visibility</p:attrName>
                                        </p:attrNameLst>
                                      </p:cBhvr>
                                      <p:to>
                                        <p:strVal val="visible"/>
                                      </p:to>
                                    </p:set>
                                    <p:animEffect transition="in" filter="fade">
                                      <p:cBhvr>
                                        <p:cTn id="173" dur="500"/>
                                        <p:tgtEl>
                                          <p:spTgt spid="4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sp>
        <p:nvSpPr>
          <p:cNvPr id="372" name="Google Shape;372;p7"/>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373" name="Google Shape;373;p7"/>
          <p:cNvGrpSpPr/>
          <p:nvPr/>
        </p:nvGrpSpPr>
        <p:grpSpPr>
          <a:xfrm>
            <a:off x="2455393" y="1869512"/>
            <a:ext cx="386441" cy="401050"/>
            <a:chOff x="2877975" y="2150622"/>
            <a:chExt cx="367787" cy="381692"/>
          </a:xfrm>
        </p:grpSpPr>
        <p:sp>
          <p:nvSpPr>
            <p:cNvPr id="374" name="Google Shape;374;p7"/>
            <p:cNvSpPr/>
            <p:nvPr/>
          </p:nvSpPr>
          <p:spPr>
            <a:xfrm rot="2160000">
              <a:off x="2943440" y="2191613"/>
              <a:ext cx="236857" cy="299711"/>
            </a:xfrm>
            <a:prstGeom prst="rightArrow">
              <a:avLst>
                <a:gd name="adj1" fmla="val 60000"/>
                <a:gd name="adj2" fmla="val 50000"/>
              </a:avLst>
            </a:pr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75" name="Google Shape;375;p7"/>
            <p:cNvSpPr/>
            <p:nvPr/>
          </p:nvSpPr>
          <p:spPr>
            <a:xfrm rot="2160000">
              <a:off x="2950225" y="2230672"/>
              <a:ext cx="165800" cy="179827"/>
            </a:xfrm>
            <a:prstGeom prst="rect">
              <a:avLst/>
            </a:prstGeom>
            <a:solidFill>
              <a:schemeClr val="accent2"/>
            </a:solid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2188">
                <a:solidFill>
                  <a:schemeClr val="lt1"/>
                </a:solidFill>
                <a:latin typeface="Times New Roman"/>
                <a:ea typeface="Times New Roman"/>
                <a:cs typeface="Times New Roman"/>
                <a:sym typeface="Times New Roman"/>
              </a:endParaRPr>
            </a:p>
          </p:txBody>
        </p:sp>
      </p:grpSp>
      <p:grpSp>
        <p:nvGrpSpPr>
          <p:cNvPr id="376" name="Google Shape;376;p7"/>
          <p:cNvGrpSpPr/>
          <p:nvPr/>
        </p:nvGrpSpPr>
        <p:grpSpPr>
          <a:xfrm>
            <a:off x="2818947" y="2979699"/>
            <a:ext cx="376403" cy="334003"/>
            <a:chOff x="3223979" y="3207221"/>
            <a:chExt cx="358235" cy="317880"/>
          </a:xfrm>
        </p:grpSpPr>
        <p:sp>
          <p:nvSpPr>
            <p:cNvPr id="377" name="Google Shape;377;p7"/>
            <p:cNvSpPr/>
            <p:nvPr/>
          </p:nvSpPr>
          <p:spPr>
            <a:xfrm rot="6480000">
              <a:off x="3284668" y="3216305"/>
              <a:ext cx="236857" cy="299711"/>
            </a:xfrm>
            <a:prstGeom prst="rightArrow">
              <a:avLst>
                <a:gd name="adj1" fmla="val 60000"/>
                <a:gd name="adj2" fmla="val 50000"/>
              </a:avLst>
            </a:pr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78" name="Google Shape;378;p7"/>
            <p:cNvSpPr/>
            <p:nvPr/>
          </p:nvSpPr>
          <p:spPr>
            <a:xfrm rot="-4320000">
              <a:off x="3331176" y="3242457"/>
              <a:ext cx="165800" cy="179827"/>
            </a:xfrm>
            <a:prstGeom prst="rect">
              <a:avLst/>
            </a:prstGeom>
            <a:no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2188">
                <a:solidFill>
                  <a:schemeClr val="lt1"/>
                </a:solidFill>
                <a:latin typeface="Times New Roman"/>
                <a:ea typeface="Times New Roman"/>
                <a:cs typeface="Times New Roman"/>
                <a:sym typeface="Times New Roman"/>
              </a:endParaRPr>
            </a:p>
          </p:txBody>
        </p:sp>
      </p:grpSp>
      <p:grpSp>
        <p:nvGrpSpPr>
          <p:cNvPr id="379" name="Google Shape;379;p7"/>
          <p:cNvGrpSpPr/>
          <p:nvPr/>
        </p:nvGrpSpPr>
        <p:grpSpPr>
          <a:xfrm>
            <a:off x="1969541" y="3662937"/>
            <a:ext cx="248870" cy="314911"/>
            <a:chOff x="2415575" y="3857478"/>
            <a:chExt cx="236857" cy="299711"/>
          </a:xfrm>
        </p:grpSpPr>
        <p:sp>
          <p:nvSpPr>
            <p:cNvPr id="380" name="Google Shape;380;p7"/>
            <p:cNvSpPr/>
            <p:nvPr/>
          </p:nvSpPr>
          <p:spPr>
            <a:xfrm rot="10800000">
              <a:off x="2415575" y="3857478"/>
              <a:ext cx="236857" cy="299711"/>
            </a:xfrm>
            <a:prstGeom prst="rightArrow">
              <a:avLst>
                <a:gd name="adj1" fmla="val 60000"/>
                <a:gd name="adj2" fmla="val 50000"/>
              </a:avLst>
            </a:pr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81" name="Google Shape;381;p7"/>
            <p:cNvSpPr/>
            <p:nvPr/>
          </p:nvSpPr>
          <p:spPr>
            <a:xfrm>
              <a:off x="2486632" y="3917420"/>
              <a:ext cx="165800" cy="179827"/>
            </a:xfrm>
            <a:prstGeom prst="rect">
              <a:avLst/>
            </a:prstGeom>
            <a:no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2188">
                <a:solidFill>
                  <a:schemeClr val="lt1"/>
                </a:solidFill>
                <a:latin typeface="Times New Roman"/>
                <a:ea typeface="Times New Roman"/>
                <a:cs typeface="Times New Roman"/>
                <a:sym typeface="Times New Roman"/>
              </a:endParaRPr>
            </a:p>
          </p:txBody>
        </p:sp>
      </p:grpSp>
      <p:grpSp>
        <p:nvGrpSpPr>
          <p:cNvPr id="382" name="Google Shape;382;p7"/>
          <p:cNvGrpSpPr/>
          <p:nvPr/>
        </p:nvGrpSpPr>
        <p:grpSpPr>
          <a:xfrm>
            <a:off x="982869" y="2993096"/>
            <a:ext cx="376403" cy="334003"/>
            <a:chOff x="1476529" y="3219971"/>
            <a:chExt cx="358235" cy="317880"/>
          </a:xfrm>
        </p:grpSpPr>
        <p:sp>
          <p:nvSpPr>
            <p:cNvPr id="383" name="Google Shape;383;p7"/>
            <p:cNvSpPr/>
            <p:nvPr/>
          </p:nvSpPr>
          <p:spPr>
            <a:xfrm rot="-6480000">
              <a:off x="1537218" y="3229055"/>
              <a:ext cx="236857" cy="299711"/>
            </a:xfrm>
            <a:prstGeom prst="rightArrow">
              <a:avLst>
                <a:gd name="adj1" fmla="val 60000"/>
                <a:gd name="adj2" fmla="val 50000"/>
              </a:avLst>
            </a:prstGeom>
            <a:solidFill>
              <a:schemeClr val="accent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84" name="Google Shape;384;p7"/>
            <p:cNvSpPr/>
            <p:nvPr/>
          </p:nvSpPr>
          <p:spPr>
            <a:xfrm rot="4320000">
              <a:off x="1583726" y="3322787"/>
              <a:ext cx="165800" cy="179827"/>
            </a:xfrm>
            <a:prstGeom prst="rect">
              <a:avLst/>
            </a:prstGeom>
            <a:no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2188">
                <a:solidFill>
                  <a:schemeClr val="lt1"/>
                </a:solidFill>
                <a:latin typeface="Times New Roman"/>
                <a:ea typeface="Times New Roman"/>
                <a:cs typeface="Times New Roman"/>
                <a:sym typeface="Times New Roman"/>
              </a:endParaRPr>
            </a:p>
          </p:txBody>
        </p:sp>
      </p:grpSp>
      <p:grpSp>
        <p:nvGrpSpPr>
          <p:cNvPr id="385" name="Google Shape;385;p7"/>
          <p:cNvGrpSpPr/>
          <p:nvPr/>
        </p:nvGrpSpPr>
        <p:grpSpPr>
          <a:xfrm>
            <a:off x="1320636" y="1877794"/>
            <a:ext cx="386441" cy="401050"/>
            <a:chOff x="1797992" y="2158503"/>
            <a:chExt cx="367787" cy="381692"/>
          </a:xfrm>
        </p:grpSpPr>
        <p:sp>
          <p:nvSpPr>
            <p:cNvPr id="386" name="Google Shape;386;p7"/>
            <p:cNvSpPr/>
            <p:nvPr/>
          </p:nvSpPr>
          <p:spPr>
            <a:xfrm rot="-2160000">
              <a:off x="1863457" y="2199494"/>
              <a:ext cx="236857" cy="299711"/>
            </a:xfrm>
            <a:prstGeom prst="rightArrow">
              <a:avLst>
                <a:gd name="adj1" fmla="val 60000"/>
                <a:gd name="adj2" fmla="val 50000"/>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87" name="Google Shape;387;p7"/>
            <p:cNvSpPr/>
            <p:nvPr/>
          </p:nvSpPr>
          <p:spPr>
            <a:xfrm rot="-2160000">
              <a:off x="1870242" y="2280319"/>
              <a:ext cx="165800" cy="179827"/>
            </a:xfrm>
            <a:prstGeom prst="rect">
              <a:avLst/>
            </a:prstGeom>
            <a:no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None/>
              </a:pPr>
              <a:endParaRPr sz="2188">
                <a:solidFill>
                  <a:schemeClr val="lt1"/>
                </a:solidFill>
                <a:latin typeface="Times New Roman"/>
                <a:ea typeface="Times New Roman"/>
                <a:cs typeface="Times New Roman"/>
                <a:sym typeface="Times New Roman"/>
              </a:endParaRPr>
            </a:p>
          </p:txBody>
        </p:sp>
      </p:grpSp>
      <p:grpSp>
        <p:nvGrpSpPr>
          <p:cNvPr id="388" name="Google Shape;388;p7"/>
          <p:cNvGrpSpPr/>
          <p:nvPr/>
        </p:nvGrpSpPr>
        <p:grpSpPr>
          <a:xfrm>
            <a:off x="1433070" y="2194063"/>
            <a:ext cx="1307725" cy="1307725"/>
            <a:chOff x="1016000" y="1689100"/>
            <a:chExt cx="787400" cy="787400"/>
          </a:xfrm>
        </p:grpSpPr>
        <p:grpSp>
          <p:nvGrpSpPr>
            <p:cNvPr id="389" name="Google Shape;389;p7"/>
            <p:cNvGrpSpPr/>
            <p:nvPr/>
          </p:nvGrpSpPr>
          <p:grpSpPr>
            <a:xfrm>
              <a:off x="1016000" y="1689100"/>
              <a:ext cx="787400" cy="787400"/>
              <a:chOff x="4343400" y="1854885"/>
              <a:chExt cx="457200" cy="457200"/>
            </a:xfrm>
          </p:grpSpPr>
          <p:sp>
            <p:nvSpPr>
              <p:cNvPr id="390" name="Google Shape;390;p7"/>
              <p:cNvSpPr/>
              <p:nvPr/>
            </p:nvSpPr>
            <p:spPr>
              <a:xfrm>
                <a:off x="4343400" y="1854885"/>
                <a:ext cx="457200" cy="457200"/>
              </a:xfrm>
              <a:prstGeom prst="ellipse">
                <a:avLst/>
              </a:prstGeom>
              <a:solidFill>
                <a:schemeClr val="lt1"/>
              </a:solidFill>
              <a:ln w="9525" cap="flat" cmpd="sng">
                <a:solidFill>
                  <a:srgbClr val="7F7F7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91" name="Google Shape;391;p7"/>
              <p:cNvSpPr/>
              <p:nvPr/>
            </p:nvSpPr>
            <p:spPr>
              <a:xfrm>
                <a:off x="4408030" y="1919516"/>
                <a:ext cx="327939" cy="327939"/>
              </a:xfrm>
              <a:prstGeom prst="ellipse">
                <a:avLst/>
              </a:prstGeom>
              <a:solidFill>
                <a:srgbClr val="7F7F7F"/>
              </a:solidFill>
              <a:ln w="9525" cap="flat" cmpd="sng">
                <a:solidFill>
                  <a:srgbClr val="7F7F7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sp>
          <p:nvSpPr>
            <p:cNvPr id="392" name="Google Shape;392;p7"/>
            <p:cNvSpPr/>
            <p:nvPr/>
          </p:nvSpPr>
          <p:spPr>
            <a:xfrm>
              <a:off x="1267654" y="1960311"/>
              <a:ext cx="284092" cy="244978"/>
            </a:xfrm>
            <a:custGeom>
              <a:avLst/>
              <a:gdLst/>
              <a:ahLst/>
              <a:cxnLst/>
              <a:rect l="l" t="t" r="r" b="b"/>
              <a:pathLst>
                <a:path w="64" h="55" extrusionOk="0">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lt1"/>
            </a:solidFill>
            <a:ln w="9525" cap="flat" cmpd="sng">
              <a:solidFill>
                <a:srgbClr val="7F7F7F"/>
              </a:solidFill>
              <a:prstDash val="solid"/>
              <a:round/>
              <a:headEnd type="none" w="sm" len="sm"/>
              <a:tailEnd type="none" w="sm" len="sm"/>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grpSp>
      <p:sp>
        <p:nvSpPr>
          <p:cNvPr id="393" name="Google Shape;393;p7"/>
          <p:cNvSpPr/>
          <p:nvPr/>
        </p:nvSpPr>
        <p:spPr>
          <a:xfrm>
            <a:off x="1620397" y="1195416"/>
            <a:ext cx="933071" cy="933071"/>
          </a:xfrm>
          <a:prstGeom prst="ellipse">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nvGrpSpPr>
          <p:cNvPr id="394" name="Google Shape;394;p7"/>
          <p:cNvGrpSpPr/>
          <p:nvPr/>
        </p:nvGrpSpPr>
        <p:grpSpPr>
          <a:xfrm>
            <a:off x="2755156" y="2019867"/>
            <a:ext cx="933071" cy="933071"/>
            <a:chOff x="3163268" y="2420720"/>
            <a:chExt cx="888032" cy="888032"/>
          </a:xfrm>
        </p:grpSpPr>
        <p:sp>
          <p:nvSpPr>
            <p:cNvPr id="395" name="Google Shape;395;p7"/>
            <p:cNvSpPr/>
            <p:nvPr/>
          </p:nvSpPr>
          <p:spPr>
            <a:xfrm>
              <a:off x="3163268" y="2420720"/>
              <a:ext cx="888032" cy="888032"/>
            </a:xfrm>
            <a:prstGeom prst="ellipse">
              <a:avLst/>
            </a:prstGeom>
            <a:solidFill>
              <a:schemeClr val="accent3"/>
            </a:solidFill>
            <a:ln w="12700"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96" name="Google Shape;396;p7"/>
            <p:cNvSpPr/>
            <p:nvPr/>
          </p:nvSpPr>
          <p:spPr>
            <a:xfrm>
              <a:off x="3430119" y="2721861"/>
              <a:ext cx="354330" cy="285750"/>
            </a:xfrm>
            <a:custGeom>
              <a:avLst/>
              <a:gdLst/>
              <a:ahLst/>
              <a:cxnLst/>
              <a:rect l="l" t="t" r="r" b="b"/>
              <a:pathLst>
                <a:path w="57" h="46" extrusionOk="0">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grpSp>
      <p:grpSp>
        <p:nvGrpSpPr>
          <p:cNvPr id="397" name="Google Shape;397;p7"/>
          <p:cNvGrpSpPr/>
          <p:nvPr/>
        </p:nvGrpSpPr>
        <p:grpSpPr>
          <a:xfrm>
            <a:off x="2321717" y="3353857"/>
            <a:ext cx="933071" cy="933071"/>
            <a:chOff x="2750751" y="3690318"/>
            <a:chExt cx="888032" cy="888032"/>
          </a:xfrm>
        </p:grpSpPr>
        <p:sp>
          <p:nvSpPr>
            <p:cNvPr id="398" name="Google Shape;398;p7"/>
            <p:cNvSpPr/>
            <p:nvPr/>
          </p:nvSpPr>
          <p:spPr>
            <a:xfrm>
              <a:off x="2750751" y="3690318"/>
              <a:ext cx="888032" cy="888032"/>
            </a:xfrm>
            <a:prstGeom prst="ellipse">
              <a:avLst/>
            </a:prstGeom>
            <a:solidFill>
              <a:schemeClr val="accent4"/>
            </a:solidFill>
            <a:ln w="12700"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399" name="Google Shape;399;p7"/>
            <p:cNvSpPr/>
            <p:nvPr/>
          </p:nvSpPr>
          <p:spPr>
            <a:xfrm>
              <a:off x="2996170" y="3978600"/>
              <a:ext cx="397194" cy="311468"/>
            </a:xfrm>
            <a:custGeom>
              <a:avLst/>
              <a:gdLst/>
              <a:ahLst/>
              <a:cxnLst/>
              <a:rect l="l" t="t" r="r" b="b"/>
              <a:pathLst>
                <a:path w="64" h="50" extrusionOk="0">
                  <a:moveTo>
                    <a:pt x="64" y="14"/>
                  </a:moveTo>
                  <a:cubicBezTo>
                    <a:pt x="45" y="14"/>
                    <a:pt x="45" y="14"/>
                    <a:pt x="45" y="14"/>
                  </a:cubicBezTo>
                  <a:cubicBezTo>
                    <a:pt x="45" y="14"/>
                    <a:pt x="45" y="14"/>
                    <a:pt x="45" y="14"/>
                  </a:cubicBezTo>
                  <a:cubicBezTo>
                    <a:pt x="45" y="12"/>
                    <a:pt x="44" y="10"/>
                    <a:pt x="32" y="10"/>
                  </a:cubicBezTo>
                  <a:cubicBezTo>
                    <a:pt x="19" y="10"/>
                    <a:pt x="18" y="12"/>
                    <a:pt x="18" y="14"/>
                  </a:cubicBezTo>
                  <a:cubicBezTo>
                    <a:pt x="18" y="14"/>
                    <a:pt x="18" y="14"/>
                    <a:pt x="18" y="14"/>
                  </a:cubicBezTo>
                  <a:cubicBezTo>
                    <a:pt x="0" y="14"/>
                    <a:pt x="0" y="14"/>
                    <a:pt x="0" y="14"/>
                  </a:cubicBezTo>
                  <a:cubicBezTo>
                    <a:pt x="0" y="14"/>
                    <a:pt x="0" y="14"/>
                    <a:pt x="0" y="14"/>
                  </a:cubicBezTo>
                  <a:cubicBezTo>
                    <a:pt x="0" y="11"/>
                    <a:pt x="4" y="0"/>
                    <a:pt x="32" y="0"/>
                  </a:cubicBezTo>
                  <a:cubicBezTo>
                    <a:pt x="59" y="0"/>
                    <a:pt x="64" y="11"/>
                    <a:pt x="64" y="14"/>
                  </a:cubicBezTo>
                  <a:close/>
                  <a:moveTo>
                    <a:pt x="0" y="20"/>
                  </a:moveTo>
                  <a:cubicBezTo>
                    <a:pt x="0" y="15"/>
                    <a:pt x="0" y="15"/>
                    <a:pt x="0" y="15"/>
                  </a:cubicBezTo>
                  <a:cubicBezTo>
                    <a:pt x="18" y="15"/>
                    <a:pt x="18" y="15"/>
                    <a:pt x="18" y="15"/>
                  </a:cubicBezTo>
                  <a:cubicBezTo>
                    <a:pt x="18" y="20"/>
                    <a:pt x="18" y="20"/>
                    <a:pt x="18" y="20"/>
                  </a:cubicBezTo>
                  <a:cubicBezTo>
                    <a:pt x="18" y="21"/>
                    <a:pt x="17" y="22"/>
                    <a:pt x="16" y="22"/>
                  </a:cubicBezTo>
                  <a:cubicBezTo>
                    <a:pt x="2" y="22"/>
                    <a:pt x="2" y="22"/>
                    <a:pt x="2" y="22"/>
                  </a:cubicBezTo>
                  <a:cubicBezTo>
                    <a:pt x="1" y="22"/>
                    <a:pt x="0" y="21"/>
                    <a:pt x="0" y="20"/>
                  </a:cubicBezTo>
                  <a:close/>
                  <a:moveTo>
                    <a:pt x="9" y="35"/>
                  </a:moveTo>
                  <a:cubicBezTo>
                    <a:pt x="9" y="36"/>
                    <a:pt x="8" y="36"/>
                    <a:pt x="8" y="36"/>
                  </a:cubicBezTo>
                  <a:cubicBezTo>
                    <a:pt x="1" y="36"/>
                    <a:pt x="1" y="36"/>
                    <a:pt x="1" y="36"/>
                  </a:cubicBezTo>
                  <a:cubicBezTo>
                    <a:pt x="0" y="36"/>
                    <a:pt x="0" y="36"/>
                    <a:pt x="0" y="35"/>
                  </a:cubicBezTo>
                  <a:cubicBezTo>
                    <a:pt x="0" y="28"/>
                    <a:pt x="0" y="28"/>
                    <a:pt x="0" y="28"/>
                  </a:cubicBezTo>
                  <a:cubicBezTo>
                    <a:pt x="0" y="27"/>
                    <a:pt x="0" y="27"/>
                    <a:pt x="1" y="27"/>
                  </a:cubicBezTo>
                  <a:cubicBezTo>
                    <a:pt x="8" y="27"/>
                    <a:pt x="8" y="27"/>
                    <a:pt x="8" y="27"/>
                  </a:cubicBezTo>
                  <a:cubicBezTo>
                    <a:pt x="8" y="27"/>
                    <a:pt x="9" y="27"/>
                    <a:pt x="9" y="28"/>
                  </a:cubicBezTo>
                  <a:lnTo>
                    <a:pt x="9" y="35"/>
                  </a:lnTo>
                  <a:close/>
                  <a:moveTo>
                    <a:pt x="16" y="49"/>
                  </a:moveTo>
                  <a:cubicBezTo>
                    <a:pt x="16" y="49"/>
                    <a:pt x="15" y="50"/>
                    <a:pt x="15" y="50"/>
                  </a:cubicBezTo>
                  <a:cubicBezTo>
                    <a:pt x="8" y="50"/>
                    <a:pt x="8" y="50"/>
                    <a:pt x="8" y="50"/>
                  </a:cubicBezTo>
                  <a:cubicBezTo>
                    <a:pt x="7" y="50"/>
                    <a:pt x="7" y="49"/>
                    <a:pt x="7" y="49"/>
                  </a:cubicBezTo>
                  <a:cubicBezTo>
                    <a:pt x="7" y="42"/>
                    <a:pt x="7" y="42"/>
                    <a:pt x="7" y="42"/>
                  </a:cubicBezTo>
                  <a:cubicBezTo>
                    <a:pt x="7" y="41"/>
                    <a:pt x="7" y="41"/>
                    <a:pt x="8" y="41"/>
                  </a:cubicBezTo>
                  <a:cubicBezTo>
                    <a:pt x="15" y="41"/>
                    <a:pt x="15" y="41"/>
                    <a:pt x="15" y="41"/>
                  </a:cubicBezTo>
                  <a:cubicBezTo>
                    <a:pt x="15" y="41"/>
                    <a:pt x="16" y="41"/>
                    <a:pt x="16" y="42"/>
                  </a:cubicBezTo>
                  <a:lnTo>
                    <a:pt x="16" y="49"/>
                  </a:lnTo>
                  <a:close/>
                  <a:moveTo>
                    <a:pt x="23" y="35"/>
                  </a:moveTo>
                  <a:cubicBezTo>
                    <a:pt x="23" y="36"/>
                    <a:pt x="22" y="36"/>
                    <a:pt x="21" y="36"/>
                  </a:cubicBezTo>
                  <a:cubicBezTo>
                    <a:pt x="15" y="36"/>
                    <a:pt x="15" y="36"/>
                    <a:pt x="15" y="36"/>
                  </a:cubicBezTo>
                  <a:cubicBezTo>
                    <a:pt x="14" y="36"/>
                    <a:pt x="13" y="36"/>
                    <a:pt x="13" y="35"/>
                  </a:cubicBezTo>
                  <a:cubicBezTo>
                    <a:pt x="13" y="28"/>
                    <a:pt x="13" y="28"/>
                    <a:pt x="13" y="28"/>
                  </a:cubicBezTo>
                  <a:cubicBezTo>
                    <a:pt x="13" y="27"/>
                    <a:pt x="14" y="27"/>
                    <a:pt x="15" y="27"/>
                  </a:cubicBezTo>
                  <a:cubicBezTo>
                    <a:pt x="21" y="27"/>
                    <a:pt x="21" y="27"/>
                    <a:pt x="21" y="27"/>
                  </a:cubicBezTo>
                  <a:cubicBezTo>
                    <a:pt x="22" y="27"/>
                    <a:pt x="23" y="27"/>
                    <a:pt x="23" y="28"/>
                  </a:cubicBezTo>
                  <a:lnTo>
                    <a:pt x="23" y="35"/>
                  </a:lnTo>
                  <a:close/>
                  <a:moveTo>
                    <a:pt x="29" y="49"/>
                  </a:moveTo>
                  <a:cubicBezTo>
                    <a:pt x="29" y="49"/>
                    <a:pt x="29" y="50"/>
                    <a:pt x="28" y="50"/>
                  </a:cubicBezTo>
                  <a:cubicBezTo>
                    <a:pt x="21" y="50"/>
                    <a:pt x="21" y="50"/>
                    <a:pt x="21" y="50"/>
                  </a:cubicBezTo>
                  <a:cubicBezTo>
                    <a:pt x="21" y="50"/>
                    <a:pt x="20" y="49"/>
                    <a:pt x="20" y="49"/>
                  </a:cubicBezTo>
                  <a:cubicBezTo>
                    <a:pt x="20" y="42"/>
                    <a:pt x="20" y="42"/>
                    <a:pt x="20" y="42"/>
                  </a:cubicBezTo>
                  <a:cubicBezTo>
                    <a:pt x="20" y="41"/>
                    <a:pt x="21" y="41"/>
                    <a:pt x="21" y="41"/>
                  </a:cubicBezTo>
                  <a:cubicBezTo>
                    <a:pt x="28" y="41"/>
                    <a:pt x="28" y="41"/>
                    <a:pt x="28" y="41"/>
                  </a:cubicBezTo>
                  <a:cubicBezTo>
                    <a:pt x="29" y="41"/>
                    <a:pt x="29" y="41"/>
                    <a:pt x="29" y="42"/>
                  </a:cubicBezTo>
                  <a:lnTo>
                    <a:pt x="29" y="49"/>
                  </a:lnTo>
                  <a:close/>
                  <a:moveTo>
                    <a:pt x="36" y="35"/>
                  </a:moveTo>
                  <a:cubicBezTo>
                    <a:pt x="36" y="36"/>
                    <a:pt x="36" y="36"/>
                    <a:pt x="35" y="36"/>
                  </a:cubicBezTo>
                  <a:cubicBezTo>
                    <a:pt x="28" y="36"/>
                    <a:pt x="28" y="36"/>
                    <a:pt x="28" y="36"/>
                  </a:cubicBezTo>
                  <a:cubicBezTo>
                    <a:pt x="28" y="36"/>
                    <a:pt x="27" y="36"/>
                    <a:pt x="27" y="35"/>
                  </a:cubicBezTo>
                  <a:cubicBezTo>
                    <a:pt x="27" y="28"/>
                    <a:pt x="27" y="28"/>
                    <a:pt x="27" y="28"/>
                  </a:cubicBezTo>
                  <a:cubicBezTo>
                    <a:pt x="27" y="27"/>
                    <a:pt x="28" y="27"/>
                    <a:pt x="28" y="27"/>
                  </a:cubicBezTo>
                  <a:cubicBezTo>
                    <a:pt x="35" y="27"/>
                    <a:pt x="35" y="27"/>
                    <a:pt x="35" y="27"/>
                  </a:cubicBezTo>
                  <a:cubicBezTo>
                    <a:pt x="36" y="27"/>
                    <a:pt x="36" y="27"/>
                    <a:pt x="36" y="28"/>
                  </a:cubicBezTo>
                  <a:lnTo>
                    <a:pt x="36" y="35"/>
                  </a:lnTo>
                  <a:close/>
                  <a:moveTo>
                    <a:pt x="43" y="49"/>
                  </a:moveTo>
                  <a:cubicBezTo>
                    <a:pt x="43" y="49"/>
                    <a:pt x="43" y="50"/>
                    <a:pt x="42" y="50"/>
                  </a:cubicBezTo>
                  <a:cubicBezTo>
                    <a:pt x="35" y="50"/>
                    <a:pt x="35" y="50"/>
                    <a:pt x="35" y="50"/>
                  </a:cubicBezTo>
                  <a:cubicBezTo>
                    <a:pt x="35" y="50"/>
                    <a:pt x="34" y="49"/>
                    <a:pt x="34" y="49"/>
                  </a:cubicBezTo>
                  <a:cubicBezTo>
                    <a:pt x="34" y="42"/>
                    <a:pt x="34" y="42"/>
                    <a:pt x="34" y="42"/>
                  </a:cubicBezTo>
                  <a:cubicBezTo>
                    <a:pt x="34" y="41"/>
                    <a:pt x="35" y="41"/>
                    <a:pt x="35" y="41"/>
                  </a:cubicBezTo>
                  <a:cubicBezTo>
                    <a:pt x="42" y="41"/>
                    <a:pt x="42" y="41"/>
                    <a:pt x="42" y="41"/>
                  </a:cubicBezTo>
                  <a:cubicBezTo>
                    <a:pt x="43" y="41"/>
                    <a:pt x="43" y="41"/>
                    <a:pt x="43" y="42"/>
                  </a:cubicBezTo>
                  <a:lnTo>
                    <a:pt x="43" y="49"/>
                  </a:lnTo>
                  <a:close/>
                  <a:moveTo>
                    <a:pt x="50" y="35"/>
                  </a:moveTo>
                  <a:cubicBezTo>
                    <a:pt x="50" y="36"/>
                    <a:pt x="50" y="36"/>
                    <a:pt x="49" y="36"/>
                  </a:cubicBezTo>
                  <a:cubicBezTo>
                    <a:pt x="42" y="36"/>
                    <a:pt x="42" y="36"/>
                    <a:pt x="42" y="36"/>
                  </a:cubicBezTo>
                  <a:cubicBezTo>
                    <a:pt x="41" y="36"/>
                    <a:pt x="41" y="36"/>
                    <a:pt x="41" y="35"/>
                  </a:cubicBezTo>
                  <a:cubicBezTo>
                    <a:pt x="41" y="28"/>
                    <a:pt x="41" y="28"/>
                    <a:pt x="41" y="28"/>
                  </a:cubicBezTo>
                  <a:cubicBezTo>
                    <a:pt x="41" y="27"/>
                    <a:pt x="41" y="27"/>
                    <a:pt x="42" y="27"/>
                  </a:cubicBezTo>
                  <a:cubicBezTo>
                    <a:pt x="49" y="27"/>
                    <a:pt x="49" y="27"/>
                    <a:pt x="49" y="27"/>
                  </a:cubicBezTo>
                  <a:cubicBezTo>
                    <a:pt x="50" y="27"/>
                    <a:pt x="50" y="27"/>
                    <a:pt x="50" y="28"/>
                  </a:cubicBezTo>
                  <a:lnTo>
                    <a:pt x="50" y="35"/>
                  </a:lnTo>
                  <a:close/>
                  <a:moveTo>
                    <a:pt x="64" y="20"/>
                  </a:moveTo>
                  <a:cubicBezTo>
                    <a:pt x="64" y="21"/>
                    <a:pt x="63" y="22"/>
                    <a:pt x="61" y="22"/>
                  </a:cubicBezTo>
                  <a:cubicBezTo>
                    <a:pt x="48" y="22"/>
                    <a:pt x="48" y="22"/>
                    <a:pt x="48" y="22"/>
                  </a:cubicBezTo>
                  <a:cubicBezTo>
                    <a:pt x="46" y="22"/>
                    <a:pt x="45" y="21"/>
                    <a:pt x="45" y="20"/>
                  </a:cubicBezTo>
                  <a:cubicBezTo>
                    <a:pt x="45" y="15"/>
                    <a:pt x="45" y="15"/>
                    <a:pt x="45" y="15"/>
                  </a:cubicBezTo>
                  <a:cubicBezTo>
                    <a:pt x="64" y="15"/>
                    <a:pt x="64" y="15"/>
                    <a:pt x="64" y="15"/>
                  </a:cubicBezTo>
                  <a:lnTo>
                    <a:pt x="64" y="20"/>
                  </a:lnTo>
                  <a:close/>
                  <a:moveTo>
                    <a:pt x="57" y="49"/>
                  </a:moveTo>
                  <a:cubicBezTo>
                    <a:pt x="57" y="49"/>
                    <a:pt x="56" y="50"/>
                    <a:pt x="56" y="50"/>
                  </a:cubicBezTo>
                  <a:cubicBezTo>
                    <a:pt x="49" y="50"/>
                    <a:pt x="49" y="50"/>
                    <a:pt x="49" y="50"/>
                  </a:cubicBezTo>
                  <a:cubicBezTo>
                    <a:pt x="48" y="50"/>
                    <a:pt x="48" y="49"/>
                    <a:pt x="48" y="49"/>
                  </a:cubicBezTo>
                  <a:cubicBezTo>
                    <a:pt x="48" y="42"/>
                    <a:pt x="48" y="42"/>
                    <a:pt x="48" y="42"/>
                  </a:cubicBezTo>
                  <a:cubicBezTo>
                    <a:pt x="48" y="41"/>
                    <a:pt x="48" y="41"/>
                    <a:pt x="49" y="41"/>
                  </a:cubicBezTo>
                  <a:cubicBezTo>
                    <a:pt x="56" y="41"/>
                    <a:pt x="56" y="41"/>
                    <a:pt x="56" y="41"/>
                  </a:cubicBezTo>
                  <a:cubicBezTo>
                    <a:pt x="56" y="41"/>
                    <a:pt x="57" y="41"/>
                    <a:pt x="57" y="42"/>
                  </a:cubicBezTo>
                  <a:lnTo>
                    <a:pt x="57" y="49"/>
                  </a:lnTo>
                  <a:close/>
                  <a:moveTo>
                    <a:pt x="64" y="35"/>
                  </a:moveTo>
                  <a:cubicBezTo>
                    <a:pt x="64" y="36"/>
                    <a:pt x="63" y="36"/>
                    <a:pt x="63" y="36"/>
                  </a:cubicBezTo>
                  <a:cubicBezTo>
                    <a:pt x="56" y="36"/>
                    <a:pt x="56" y="36"/>
                    <a:pt x="56" y="36"/>
                  </a:cubicBezTo>
                  <a:cubicBezTo>
                    <a:pt x="55" y="36"/>
                    <a:pt x="55" y="36"/>
                    <a:pt x="55" y="35"/>
                  </a:cubicBezTo>
                  <a:cubicBezTo>
                    <a:pt x="55" y="28"/>
                    <a:pt x="55" y="28"/>
                    <a:pt x="55" y="28"/>
                  </a:cubicBezTo>
                  <a:cubicBezTo>
                    <a:pt x="55" y="27"/>
                    <a:pt x="55" y="27"/>
                    <a:pt x="56" y="27"/>
                  </a:cubicBezTo>
                  <a:cubicBezTo>
                    <a:pt x="63" y="27"/>
                    <a:pt x="63" y="27"/>
                    <a:pt x="63" y="27"/>
                  </a:cubicBezTo>
                  <a:cubicBezTo>
                    <a:pt x="63" y="27"/>
                    <a:pt x="64" y="27"/>
                    <a:pt x="64" y="28"/>
                  </a:cubicBezTo>
                  <a:lnTo>
                    <a:pt x="64" y="35"/>
                  </a:lnTo>
                  <a:close/>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grpSp>
      <p:grpSp>
        <p:nvGrpSpPr>
          <p:cNvPr id="400" name="Google Shape;400;p7"/>
          <p:cNvGrpSpPr/>
          <p:nvPr/>
        </p:nvGrpSpPr>
        <p:grpSpPr>
          <a:xfrm>
            <a:off x="919077" y="3353857"/>
            <a:ext cx="933071" cy="933071"/>
            <a:chOff x="1415817" y="3690318"/>
            <a:chExt cx="888032" cy="888032"/>
          </a:xfrm>
        </p:grpSpPr>
        <p:sp>
          <p:nvSpPr>
            <p:cNvPr id="401" name="Google Shape;401;p7"/>
            <p:cNvSpPr/>
            <p:nvPr/>
          </p:nvSpPr>
          <p:spPr>
            <a:xfrm>
              <a:off x="1415817" y="3690318"/>
              <a:ext cx="888032" cy="888032"/>
            </a:xfrm>
            <a:prstGeom prst="ellipse">
              <a:avLst/>
            </a:prstGeom>
            <a:solidFill>
              <a:schemeClr val="accent5"/>
            </a:solidFill>
            <a:ln w="12700"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02" name="Google Shape;402;p7"/>
            <p:cNvSpPr/>
            <p:nvPr/>
          </p:nvSpPr>
          <p:spPr>
            <a:xfrm>
              <a:off x="1662665" y="3991459"/>
              <a:ext cx="394336" cy="285750"/>
            </a:xfrm>
            <a:custGeom>
              <a:avLst/>
              <a:gdLst/>
              <a:ahLst/>
              <a:cxnLst/>
              <a:rect l="l" t="t" r="r" b="b"/>
              <a:pathLst>
                <a:path w="64" h="46" extrusionOk="0">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grpSp>
      <p:grpSp>
        <p:nvGrpSpPr>
          <p:cNvPr id="403" name="Google Shape;403;p7"/>
          <p:cNvGrpSpPr/>
          <p:nvPr/>
        </p:nvGrpSpPr>
        <p:grpSpPr>
          <a:xfrm>
            <a:off x="485637" y="2019867"/>
            <a:ext cx="933071" cy="933071"/>
            <a:chOff x="1003300" y="2420720"/>
            <a:chExt cx="888032" cy="888032"/>
          </a:xfrm>
        </p:grpSpPr>
        <p:sp>
          <p:nvSpPr>
            <p:cNvPr id="404" name="Google Shape;404;p7"/>
            <p:cNvSpPr/>
            <p:nvPr/>
          </p:nvSpPr>
          <p:spPr>
            <a:xfrm>
              <a:off x="1003300" y="2420720"/>
              <a:ext cx="888032" cy="888032"/>
            </a:xfrm>
            <a:prstGeom prst="ellipse">
              <a:avLst/>
            </a:prstGeom>
            <a:solidFill>
              <a:srgbClr val="599BD5"/>
            </a:solidFill>
            <a:ln w="12700"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05" name="Google Shape;405;p7"/>
            <p:cNvSpPr/>
            <p:nvPr/>
          </p:nvSpPr>
          <p:spPr>
            <a:xfrm>
              <a:off x="1264437" y="2694714"/>
              <a:ext cx="365758" cy="340044"/>
            </a:xfrm>
            <a:custGeom>
              <a:avLst/>
              <a:gdLst/>
              <a:ahLst/>
              <a:cxnLst/>
              <a:rect l="l" t="t" r="r" b="b"/>
              <a:pathLst>
                <a:path w="59" h="55" extrusionOk="0">
                  <a:moveTo>
                    <a:pt x="10" y="37"/>
                  </a:moveTo>
                  <a:cubicBezTo>
                    <a:pt x="4" y="37"/>
                    <a:pt x="0" y="30"/>
                    <a:pt x="0" y="25"/>
                  </a:cubicBezTo>
                  <a:cubicBezTo>
                    <a:pt x="0" y="21"/>
                    <a:pt x="2" y="18"/>
                    <a:pt x="6" y="18"/>
                  </a:cubicBezTo>
                  <a:cubicBezTo>
                    <a:pt x="11" y="18"/>
                    <a:pt x="15" y="25"/>
                    <a:pt x="15" y="30"/>
                  </a:cubicBezTo>
                  <a:cubicBezTo>
                    <a:pt x="15" y="33"/>
                    <a:pt x="14" y="37"/>
                    <a:pt x="10" y="37"/>
                  </a:cubicBezTo>
                  <a:close/>
                  <a:moveTo>
                    <a:pt x="50" y="50"/>
                  </a:moveTo>
                  <a:cubicBezTo>
                    <a:pt x="50" y="54"/>
                    <a:pt x="46" y="55"/>
                    <a:pt x="43" y="55"/>
                  </a:cubicBezTo>
                  <a:cubicBezTo>
                    <a:pt x="38" y="55"/>
                    <a:pt x="34" y="52"/>
                    <a:pt x="29" y="52"/>
                  </a:cubicBezTo>
                  <a:cubicBezTo>
                    <a:pt x="25" y="52"/>
                    <a:pt x="21" y="55"/>
                    <a:pt x="15" y="55"/>
                  </a:cubicBezTo>
                  <a:cubicBezTo>
                    <a:pt x="12" y="55"/>
                    <a:pt x="9" y="54"/>
                    <a:pt x="9" y="50"/>
                  </a:cubicBezTo>
                  <a:cubicBezTo>
                    <a:pt x="9" y="41"/>
                    <a:pt x="21" y="29"/>
                    <a:pt x="29" y="29"/>
                  </a:cubicBezTo>
                  <a:cubicBezTo>
                    <a:pt x="38" y="29"/>
                    <a:pt x="50" y="41"/>
                    <a:pt x="50" y="50"/>
                  </a:cubicBezTo>
                  <a:close/>
                  <a:moveTo>
                    <a:pt x="21" y="21"/>
                  </a:moveTo>
                  <a:cubicBezTo>
                    <a:pt x="15" y="21"/>
                    <a:pt x="12" y="14"/>
                    <a:pt x="12" y="9"/>
                  </a:cubicBezTo>
                  <a:cubicBezTo>
                    <a:pt x="12" y="5"/>
                    <a:pt x="14" y="0"/>
                    <a:pt x="18" y="0"/>
                  </a:cubicBezTo>
                  <a:cubicBezTo>
                    <a:pt x="24" y="0"/>
                    <a:pt x="28" y="8"/>
                    <a:pt x="28" y="13"/>
                  </a:cubicBezTo>
                  <a:cubicBezTo>
                    <a:pt x="28" y="17"/>
                    <a:pt x="26" y="21"/>
                    <a:pt x="21" y="21"/>
                  </a:cubicBezTo>
                  <a:close/>
                  <a:moveTo>
                    <a:pt x="31" y="13"/>
                  </a:moveTo>
                  <a:cubicBezTo>
                    <a:pt x="31" y="8"/>
                    <a:pt x="35" y="0"/>
                    <a:pt x="41" y="0"/>
                  </a:cubicBezTo>
                  <a:cubicBezTo>
                    <a:pt x="45" y="0"/>
                    <a:pt x="47" y="5"/>
                    <a:pt x="47" y="9"/>
                  </a:cubicBezTo>
                  <a:cubicBezTo>
                    <a:pt x="47" y="14"/>
                    <a:pt x="44" y="21"/>
                    <a:pt x="38" y="21"/>
                  </a:cubicBezTo>
                  <a:cubicBezTo>
                    <a:pt x="33" y="21"/>
                    <a:pt x="31" y="17"/>
                    <a:pt x="31" y="13"/>
                  </a:cubicBezTo>
                  <a:close/>
                  <a:moveTo>
                    <a:pt x="59" y="25"/>
                  </a:moveTo>
                  <a:cubicBezTo>
                    <a:pt x="59" y="30"/>
                    <a:pt x="55" y="37"/>
                    <a:pt x="49" y="37"/>
                  </a:cubicBezTo>
                  <a:cubicBezTo>
                    <a:pt x="45" y="37"/>
                    <a:pt x="44" y="33"/>
                    <a:pt x="44" y="30"/>
                  </a:cubicBezTo>
                  <a:cubicBezTo>
                    <a:pt x="44" y="25"/>
                    <a:pt x="48" y="18"/>
                    <a:pt x="53" y="18"/>
                  </a:cubicBezTo>
                  <a:cubicBezTo>
                    <a:pt x="57" y="18"/>
                    <a:pt x="59" y="21"/>
                    <a:pt x="59" y="25"/>
                  </a:cubicBezTo>
                  <a:close/>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grpSp>
      <p:sp>
        <p:nvSpPr>
          <p:cNvPr id="406" name="Google Shape;406;p7"/>
          <p:cNvSpPr txBox="1"/>
          <p:nvPr/>
        </p:nvSpPr>
        <p:spPr>
          <a:xfrm>
            <a:off x="4610513" y="888862"/>
            <a:ext cx="3472784" cy="92365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2" b="1">
                <a:solidFill>
                  <a:schemeClr val="accent1"/>
                </a:solidFill>
                <a:latin typeface="Calibri"/>
                <a:ea typeface="Calibri"/>
                <a:cs typeface="Calibri"/>
                <a:sym typeface="Calibri"/>
              </a:rPr>
              <a:t>stage process </a:t>
            </a:r>
            <a:endParaRPr/>
          </a:p>
          <a:p>
            <a:pPr marL="0" marR="0" lvl="0" indent="0" algn="l" rtl="0">
              <a:spcBef>
                <a:spcPts val="0"/>
              </a:spcBef>
              <a:spcAft>
                <a:spcPts val="0"/>
              </a:spcAft>
              <a:buNone/>
            </a:pPr>
            <a:r>
              <a:rPr lang="en-US" sz="1200">
                <a:solidFill>
                  <a:schemeClr val="dk1"/>
                </a:solidFill>
                <a:latin typeface="Calibri"/>
                <a:ea typeface="Calibri"/>
                <a:cs typeface="Calibri"/>
                <a:sym typeface="Calibri"/>
              </a:rPr>
              <a:t>There are many variations of passages of Lorem Ipsum on the Internet tend to repeat predefined chunks as necessary, making</a:t>
            </a:r>
            <a:endParaRPr/>
          </a:p>
        </p:txBody>
      </p:sp>
      <p:grpSp>
        <p:nvGrpSpPr>
          <p:cNvPr id="407" name="Google Shape;407;p7"/>
          <p:cNvGrpSpPr/>
          <p:nvPr/>
        </p:nvGrpSpPr>
        <p:grpSpPr>
          <a:xfrm>
            <a:off x="4060325" y="939715"/>
            <a:ext cx="480389" cy="480389"/>
            <a:chOff x="4343400" y="1854885"/>
            <a:chExt cx="457200" cy="457200"/>
          </a:xfrm>
        </p:grpSpPr>
        <p:sp>
          <p:nvSpPr>
            <p:cNvPr id="408" name="Google Shape;408;p7"/>
            <p:cNvSpPr/>
            <p:nvPr/>
          </p:nvSpPr>
          <p:spPr>
            <a:xfrm>
              <a:off x="4343400" y="1854885"/>
              <a:ext cx="457200" cy="457200"/>
            </a:xfrm>
            <a:prstGeom prst="ellipse">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09" name="Google Shape;409;p7"/>
            <p:cNvSpPr/>
            <p:nvPr/>
          </p:nvSpPr>
          <p:spPr>
            <a:xfrm>
              <a:off x="4408030" y="1919516"/>
              <a:ext cx="327939" cy="327939"/>
            </a:xfrm>
            <a:prstGeom prst="ellipse">
              <a:avLst/>
            </a:prstGeom>
            <a:solidFill>
              <a:schemeClr val="accen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sp>
        <p:nvSpPr>
          <p:cNvPr id="410" name="Google Shape;410;p7"/>
          <p:cNvSpPr txBox="1"/>
          <p:nvPr/>
        </p:nvSpPr>
        <p:spPr>
          <a:xfrm>
            <a:off x="4610513" y="1669494"/>
            <a:ext cx="3472784" cy="90422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2" b="1">
                <a:solidFill>
                  <a:schemeClr val="accent2"/>
                </a:solidFill>
                <a:latin typeface="Calibri"/>
                <a:ea typeface="Calibri"/>
                <a:cs typeface="Calibri"/>
                <a:sym typeface="Calibri"/>
              </a:rPr>
              <a:t>stage process </a:t>
            </a:r>
            <a:endParaRPr/>
          </a:p>
          <a:p>
            <a:pPr marL="0" marR="0" lvl="0" indent="0" algn="l" rtl="0">
              <a:spcBef>
                <a:spcPts val="0"/>
              </a:spcBef>
              <a:spcAft>
                <a:spcPts val="0"/>
              </a:spcAft>
              <a:buNone/>
            </a:pPr>
            <a:r>
              <a:rPr lang="en-US" sz="1158">
                <a:solidFill>
                  <a:schemeClr val="dk1"/>
                </a:solidFill>
                <a:latin typeface="Calibri"/>
                <a:ea typeface="Calibri"/>
                <a:cs typeface="Calibri"/>
                <a:sym typeface="Calibri"/>
              </a:rPr>
              <a:t>There are many variations of passages of Lorem Ipsum on the Internet tend to repeat predefined chunks as necessary, making</a:t>
            </a:r>
            <a:endParaRPr/>
          </a:p>
        </p:txBody>
      </p:sp>
      <p:grpSp>
        <p:nvGrpSpPr>
          <p:cNvPr id="411" name="Google Shape;411;p7"/>
          <p:cNvGrpSpPr/>
          <p:nvPr/>
        </p:nvGrpSpPr>
        <p:grpSpPr>
          <a:xfrm>
            <a:off x="4060325" y="1720346"/>
            <a:ext cx="480389" cy="480389"/>
            <a:chOff x="4343400" y="1854885"/>
            <a:chExt cx="457200" cy="457200"/>
          </a:xfrm>
        </p:grpSpPr>
        <p:sp>
          <p:nvSpPr>
            <p:cNvPr id="412" name="Google Shape;412;p7"/>
            <p:cNvSpPr/>
            <p:nvPr/>
          </p:nvSpPr>
          <p:spPr>
            <a:xfrm>
              <a:off x="4343400" y="1854885"/>
              <a:ext cx="457200" cy="457200"/>
            </a:xfrm>
            <a:prstGeom prst="ellipse">
              <a:avLst/>
            </a:prstGeom>
            <a:solidFill>
              <a:schemeClr val="lt2"/>
            </a:solidFill>
            <a:ln w="952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13" name="Google Shape;413;p7"/>
            <p:cNvSpPr/>
            <p:nvPr/>
          </p:nvSpPr>
          <p:spPr>
            <a:xfrm>
              <a:off x="4408030" y="1919516"/>
              <a:ext cx="327939" cy="327939"/>
            </a:xfrm>
            <a:prstGeom prst="ellipse">
              <a:avLst/>
            </a:prstGeom>
            <a:solidFill>
              <a:schemeClr val="accent2"/>
            </a:solidFill>
            <a:ln w="952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sp>
        <p:nvSpPr>
          <p:cNvPr id="414" name="Google Shape;414;p7"/>
          <p:cNvSpPr txBox="1"/>
          <p:nvPr/>
        </p:nvSpPr>
        <p:spPr>
          <a:xfrm>
            <a:off x="4610513" y="2450124"/>
            <a:ext cx="3472784" cy="90422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2" b="1">
                <a:solidFill>
                  <a:schemeClr val="accent3"/>
                </a:solidFill>
                <a:latin typeface="Calibri"/>
                <a:ea typeface="Calibri"/>
                <a:cs typeface="Calibri"/>
                <a:sym typeface="Calibri"/>
              </a:rPr>
              <a:t>stage process </a:t>
            </a:r>
            <a:endParaRPr/>
          </a:p>
          <a:p>
            <a:pPr marL="0" marR="0" lvl="0" indent="0" algn="l" rtl="0">
              <a:spcBef>
                <a:spcPts val="0"/>
              </a:spcBef>
              <a:spcAft>
                <a:spcPts val="0"/>
              </a:spcAft>
              <a:buNone/>
            </a:pPr>
            <a:r>
              <a:rPr lang="en-US" sz="1158">
                <a:solidFill>
                  <a:schemeClr val="dk1"/>
                </a:solidFill>
                <a:latin typeface="Calibri"/>
                <a:ea typeface="Calibri"/>
                <a:cs typeface="Calibri"/>
                <a:sym typeface="Calibri"/>
              </a:rPr>
              <a:t>There are many variations of passages of Lorem Ipsum on the Internet tend to repeat predefined chunks as necessary, making</a:t>
            </a:r>
            <a:endParaRPr/>
          </a:p>
        </p:txBody>
      </p:sp>
      <p:grpSp>
        <p:nvGrpSpPr>
          <p:cNvPr id="415" name="Google Shape;415;p7"/>
          <p:cNvGrpSpPr/>
          <p:nvPr/>
        </p:nvGrpSpPr>
        <p:grpSpPr>
          <a:xfrm>
            <a:off x="4060325" y="2500978"/>
            <a:ext cx="480389" cy="480389"/>
            <a:chOff x="4343400" y="1854885"/>
            <a:chExt cx="457200" cy="457200"/>
          </a:xfrm>
        </p:grpSpPr>
        <p:sp>
          <p:nvSpPr>
            <p:cNvPr id="416" name="Google Shape;416;p7"/>
            <p:cNvSpPr/>
            <p:nvPr/>
          </p:nvSpPr>
          <p:spPr>
            <a:xfrm>
              <a:off x="4343400" y="1854885"/>
              <a:ext cx="457200" cy="457200"/>
            </a:xfrm>
            <a:prstGeom prst="ellipse">
              <a:avLst/>
            </a:prstGeom>
            <a:solidFill>
              <a:schemeClr val="lt1"/>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17" name="Google Shape;417;p7"/>
            <p:cNvSpPr/>
            <p:nvPr/>
          </p:nvSpPr>
          <p:spPr>
            <a:xfrm>
              <a:off x="4408030" y="1919516"/>
              <a:ext cx="327939" cy="327939"/>
            </a:xfrm>
            <a:prstGeom prst="ellipse">
              <a:avLst/>
            </a:prstGeom>
            <a:solidFill>
              <a:schemeClr val="accent3"/>
            </a:solidFill>
            <a:ln w="9525"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sp>
        <p:nvSpPr>
          <p:cNvPr id="418" name="Google Shape;418;p7"/>
          <p:cNvSpPr txBox="1"/>
          <p:nvPr/>
        </p:nvSpPr>
        <p:spPr>
          <a:xfrm>
            <a:off x="4610513" y="3230756"/>
            <a:ext cx="3472784" cy="92365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2" b="1">
                <a:solidFill>
                  <a:schemeClr val="accent4"/>
                </a:solidFill>
                <a:latin typeface="Calibri"/>
                <a:ea typeface="Calibri"/>
                <a:cs typeface="Calibri"/>
                <a:sym typeface="Calibri"/>
              </a:rPr>
              <a:t>stage process </a:t>
            </a:r>
            <a:endParaRPr/>
          </a:p>
          <a:p>
            <a:pPr marL="0" marR="0" lvl="0" indent="0" algn="l" rtl="0">
              <a:spcBef>
                <a:spcPts val="0"/>
              </a:spcBef>
              <a:spcAft>
                <a:spcPts val="0"/>
              </a:spcAft>
              <a:buNone/>
            </a:pPr>
            <a:r>
              <a:rPr lang="en-US" sz="1200">
                <a:solidFill>
                  <a:schemeClr val="dk1"/>
                </a:solidFill>
                <a:latin typeface="Calibri"/>
                <a:ea typeface="Calibri"/>
                <a:cs typeface="Calibri"/>
                <a:sym typeface="Calibri"/>
              </a:rPr>
              <a:t>There are many variations of passages of Lorem Ipsum on the Internet tend to repeat predefined chunks as necessary, making</a:t>
            </a:r>
            <a:endParaRPr/>
          </a:p>
        </p:txBody>
      </p:sp>
      <p:grpSp>
        <p:nvGrpSpPr>
          <p:cNvPr id="419" name="Google Shape;419;p7"/>
          <p:cNvGrpSpPr/>
          <p:nvPr/>
        </p:nvGrpSpPr>
        <p:grpSpPr>
          <a:xfrm>
            <a:off x="4060325" y="3281609"/>
            <a:ext cx="480389" cy="480389"/>
            <a:chOff x="4343400" y="1854885"/>
            <a:chExt cx="457200" cy="457200"/>
          </a:xfrm>
        </p:grpSpPr>
        <p:sp>
          <p:nvSpPr>
            <p:cNvPr id="420" name="Google Shape;420;p7"/>
            <p:cNvSpPr/>
            <p:nvPr/>
          </p:nvSpPr>
          <p:spPr>
            <a:xfrm>
              <a:off x="4343400" y="1854885"/>
              <a:ext cx="457200" cy="457200"/>
            </a:xfrm>
            <a:prstGeom prst="ellipse">
              <a:avLst/>
            </a:prstGeom>
            <a:solidFill>
              <a:schemeClr val="lt1"/>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sp>
          <p:nvSpPr>
            <p:cNvPr id="421" name="Google Shape;421;p7"/>
            <p:cNvSpPr/>
            <p:nvPr/>
          </p:nvSpPr>
          <p:spPr>
            <a:xfrm>
              <a:off x="4408030" y="1919516"/>
              <a:ext cx="327939" cy="327939"/>
            </a:xfrm>
            <a:prstGeom prst="ellipse">
              <a:avLst/>
            </a:prstGeom>
            <a:solidFill>
              <a:schemeClr val="accent4"/>
            </a:solidFill>
            <a:ln w="952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lt1"/>
                </a:solidFill>
                <a:latin typeface="Times New Roman"/>
                <a:ea typeface="Times New Roman"/>
                <a:cs typeface="Times New Roman"/>
                <a:sym typeface="Times New Roman"/>
              </a:endParaRPr>
            </a:p>
          </p:txBody>
        </p:sp>
      </p:grpSp>
      <p:sp>
        <p:nvSpPr>
          <p:cNvPr id="422" name="Google Shape;422;p7"/>
          <p:cNvSpPr txBox="1"/>
          <p:nvPr/>
        </p:nvSpPr>
        <p:spPr>
          <a:xfrm>
            <a:off x="4610513" y="4011387"/>
            <a:ext cx="3472784" cy="92365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2" b="1">
                <a:solidFill>
                  <a:schemeClr val="accent5"/>
                </a:solidFill>
                <a:latin typeface="Calibri"/>
                <a:ea typeface="Calibri"/>
                <a:cs typeface="Calibri"/>
                <a:sym typeface="Calibri"/>
              </a:rPr>
              <a:t>stage process </a:t>
            </a:r>
            <a:endParaRPr/>
          </a:p>
          <a:p>
            <a:pPr marL="0" marR="0" lvl="0" indent="0" algn="l" rtl="0">
              <a:spcBef>
                <a:spcPts val="0"/>
              </a:spcBef>
              <a:spcAft>
                <a:spcPts val="0"/>
              </a:spcAft>
              <a:buNone/>
            </a:pPr>
            <a:r>
              <a:rPr lang="en-US" sz="1200">
                <a:solidFill>
                  <a:schemeClr val="dk1"/>
                </a:solidFill>
                <a:latin typeface="Calibri"/>
                <a:ea typeface="Calibri"/>
                <a:cs typeface="Calibri"/>
                <a:sym typeface="Calibri"/>
              </a:rPr>
              <a:t>There are many variations of passages of Lorem Ipsum on the Internet tend to repeat predefined chunks as necessary, making</a:t>
            </a:r>
            <a:endParaRPr/>
          </a:p>
        </p:txBody>
      </p:sp>
      <p:grpSp>
        <p:nvGrpSpPr>
          <p:cNvPr id="423" name="Google Shape;423;p7"/>
          <p:cNvGrpSpPr/>
          <p:nvPr/>
        </p:nvGrpSpPr>
        <p:grpSpPr>
          <a:xfrm>
            <a:off x="4060325" y="4062241"/>
            <a:ext cx="480389" cy="480389"/>
            <a:chOff x="4343400" y="1854885"/>
            <a:chExt cx="457200" cy="457200"/>
          </a:xfrm>
        </p:grpSpPr>
        <p:sp>
          <p:nvSpPr>
            <p:cNvPr id="424" name="Google Shape;424;p7"/>
            <p:cNvSpPr/>
            <p:nvPr/>
          </p:nvSpPr>
          <p:spPr>
            <a:xfrm>
              <a:off x="4343400" y="1854885"/>
              <a:ext cx="457200" cy="457200"/>
            </a:xfrm>
            <a:prstGeom prst="ellipse">
              <a:avLst/>
            </a:prstGeom>
            <a:solidFill>
              <a:schemeClr val="lt1"/>
            </a:solidFill>
            <a:ln w="9525" cap="flat" cmpd="sng">
              <a:solidFill>
                <a:schemeClr val="accent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accent5"/>
                </a:solidFill>
                <a:latin typeface="Times New Roman"/>
                <a:ea typeface="Times New Roman"/>
                <a:cs typeface="Times New Roman"/>
                <a:sym typeface="Times New Roman"/>
              </a:endParaRPr>
            </a:p>
          </p:txBody>
        </p:sp>
        <p:sp>
          <p:nvSpPr>
            <p:cNvPr id="425" name="Google Shape;425;p7"/>
            <p:cNvSpPr/>
            <p:nvPr/>
          </p:nvSpPr>
          <p:spPr>
            <a:xfrm>
              <a:off x="4408030" y="1919516"/>
              <a:ext cx="327939" cy="327939"/>
            </a:xfrm>
            <a:prstGeom prst="ellipse">
              <a:avLst/>
            </a:prstGeom>
            <a:solidFill>
              <a:schemeClr val="accent5"/>
            </a:solidFill>
            <a:ln w="9525" cap="flat" cmpd="sng">
              <a:solidFill>
                <a:schemeClr val="accent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648">
                <a:solidFill>
                  <a:schemeClr val="accent5"/>
                </a:solidFill>
                <a:latin typeface="Times New Roman"/>
                <a:ea typeface="Times New Roman"/>
                <a:cs typeface="Times New Roman"/>
                <a:sym typeface="Times New Roman"/>
              </a:endParaRPr>
            </a:p>
          </p:txBody>
        </p:sp>
      </p:grpSp>
      <p:sp>
        <p:nvSpPr>
          <p:cNvPr id="426" name="Google Shape;426;p7"/>
          <p:cNvSpPr/>
          <p:nvPr/>
        </p:nvSpPr>
        <p:spPr>
          <a:xfrm>
            <a:off x="1908287" y="1483306"/>
            <a:ext cx="357290" cy="357290"/>
          </a:xfrm>
          <a:custGeom>
            <a:avLst/>
            <a:gdLst/>
            <a:ahLst/>
            <a:cxnLst/>
            <a:rect l="l" t="t" r="r" b="b"/>
            <a:pathLst>
              <a:path w="55" h="55" extrusionOk="0">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lt1"/>
          </a:solidFill>
          <a:ln>
            <a:noFill/>
          </a:ln>
        </p:spPr>
        <p:txBody>
          <a:bodyPr spcFirstLastPara="1" wrap="square" lIns="117675" tIns="58825" rIns="117675" bIns="58825" anchor="t" anchorCtr="0">
            <a:noAutofit/>
          </a:bodyPr>
          <a:lstStyle/>
          <a:p>
            <a:pPr marL="0" marR="0" lvl="0" indent="0" algn="l" rtl="0">
              <a:spcBef>
                <a:spcPts val="0"/>
              </a:spcBef>
              <a:spcAft>
                <a:spcPts val="0"/>
              </a:spcAft>
              <a:buNone/>
            </a:pPr>
            <a:endParaRPr sz="1648">
              <a:solidFill>
                <a:schemeClr val="dk1"/>
              </a:solidFill>
              <a:latin typeface="Times New Roman"/>
              <a:ea typeface="Times New Roman"/>
              <a:cs typeface="Times New Roman"/>
              <a:sym typeface="Times New Roman"/>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fad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688"/>
        <p:cNvGrpSpPr/>
        <p:nvPr/>
      </p:nvGrpSpPr>
      <p:grpSpPr>
        <a:xfrm>
          <a:off x="0" y="0"/>
          <a:ext cx="0" cy="0"/>
          <a:chOff x="0" y="0"/>
          <a:chExt cx="0" cy="0"/>
        </a:xfrm>
      </p:grpSpPr>
      <p:sp>
        <p:nvSpPr>
          <p:cNvPr id="4689" name="Google Shape;4689;p70"/>
          <p:cNvSpPr/>
          <p:nvPr/>
        </p:nvSpPr>
        <p:spPr>
          <a:xfrm>
            <a:off x="609600" y="386193"/>
            <a:ext cx="2628900" cy="924297"/>
          </a:xfrm>
          <a:prstGeom prst="rect">
            <a:avLst/>
          </a:prstGeom>
          <a:noFill/>
          <a:ln>
            <a:noFill/>
          </a:ln>
        </p:spPr>
        <p:txBody>
          <a:bodyPr spcFirstLastPara="1" wrap="square" lIns="0" tIns="0" rIns="0" bIns="0" anchor="ctr" anchorCtr="0">
            <a:noAutofit/>
          </a:bodyPr>
          <a:lstStyle/>
          <a:p>
            <a:pPr marL="0" marR="0" lvl="0" indent="0" algn="l" rtl="0">
              <a:lnSpc>
                <a:spcPct val="70000"/>
              </a:lnSpc>
              <a:spcBef>
                <a:spcPts val="0"/>
              </a:spcBef>
              <a:spcAft>
                <a:spcPts val="0"/>
              </a:spcAft>
              <a:buNone/>
            </a:pPr>
            <a:r>
              <a:rPr lang="en-US" sz="3200">
                <a:solidFill>
                  <a:schemeClr val="dk1"/>
                </a:solidFill>
                <a:latin typeface="Calibri"/>
                <a:ea typeface="Calibri"/>
                <a:cs typeface="Calibri"/>
                <a:sym typeface="Calibri"/>
              </a:rPr>
              <a:t>global Success circle</a:t>
            </a:r>
            <a:endParaRPr sz="3200">
              <a:solidFill>
                <a:schemeClr val="dk1"/>
              </a:solidFill>
              <a:latin typeface="Calibri"/>
              <a:ea typeface="Calibri"/>
              <a:cs typeface="Calibri"/>
              <a:sym typeface="Calibri"/>
            </a:endParaRPr>
          </a:p>
        </p:txBody>
      </p:sp>
      <p:sp>
        <p:nvSpPr>
          <p:cNvPr id="4690" name="Google Shape;4690;p70"/>
          <p:cNvSpPr txBox="1"/>
          <p:nvPr/>
        </p:nvSpPr>
        <p:spPr>
          <a:xfrm>
            <a:off x="304800" y="1428751"/>
            <a:ext cx="2057400" cy="745749"/>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chemeClr val="dk1"/>
              </a:buClr>
              <a:buSzPts val="1200"/>
              <a:buFont typeface="Arial"/>
              <a:buNone/>
            </a:pPr>
            <a:r>
              <a:rPr lang="en-US" sz="1200" b="1" i="1">
                <a:solidFill>
                  <a:schemeClr val="dk1"/>
                </a:solidFill>
                <a:latin typeface="Calibri"/>
                <a:ea typeface="Calibri"/>
                <a:cs typeface="Calibri"/>
                <a:sym typeface="Calibri"/>
              </a:rPr>
              <a:t>Distribution Code</a:t>
            </a:r>
            <a:br>
              <a:rPr lang="en-US" sz="1200" b="1" i="1">
                <a:solidFill>
                  <a:schemeClr val="dk1"/>
                </a:solidFill>
                <a:latin typeface="Calibri"/>
                <a:ea typeface="Calibri"/>
                <a:cs typeface="Calibri"/>
                <a:sym typeface="Calibri"/>
              </a:rPr>
            </a:br>
            <a:r>
              <a:rPr lang="en-US" sz="900" i="1">
                <a:solidFill>
                  <a:schemeClr val="dk1"/>
                </a:solidFill>
                <a:latin typeface="Calibri"/>
                <a:ea typeface="Calibri"/>
                <a:cs typeface="Calibri"/>
                <a:sym typeface="Calibri"/>
              </a:rPr>
              <a:t>Lorem ipsum dolor sit amet, consectetur adipiscing elit. Curabitur elementum posuere pretium. </a:t>
            </a:r>
            <a:endParaRPr/>
          </a:p>
        </p:txBody>
      </p:sp>
      <p:sp>
        <p:nvSpPr>
          <p:cNvPr id="4691" name="Google Shape;4691;p70"/>
          <p:cNvSpPr txBox="1"/>
          <p:nvPr/>
        </p:nvSpPr>
        <p:spPr>
          <a:xfrm>
            <a:off x="304800" y="3486151"/>
            <a:ext cx="2057400" cy="745749"/>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chemeClr val="dk1"/>
              </a:buClr>
              <a:buSzPts val="1200"/>
              <a:buFont typeface="Arial"/>
              <a:buNone/>
            </a:pPr>
            <a:r>
              <a:rPr lang="en-US" sz="1200" b="1" i="1">
                <a:solidFill>
                  <a:schemeClr val="dk1"/>
                </a:solidFill>
                <a:latin typeface="Calibri"/>
                <a:ea typeface="Calibri"/>
                <a:cs typeface="Calibri"/>
                <a:sym typeface="Calibri"/>
              </a:rPr>
              <a:t>Distribution Code</a:t>
            </a:r>
            <a:br>
              <a:rPr lang="en-US" sz="1200" b="1" i="1">
                <a:solidFill>
                  <a:schemeClr val="dk1"/>
                </a:solidFill>
                <a:latin typeface="Calibri"/>
                <a:ea typeface="Calibri"/>
                <a:cs typeface="Calibri"/>
                <a:sym typeface="Calibri"/>
              </a:rPr>
            </a:br>
            <a:r>
              <a:rPr lang="en-US" sz="900" i="1">
                <a:solidFill>
                  <a:schemeClr val="dk1"/>
                </a:solidFill>
                <a:latin typeface="Calibri"/>
                <a:ea typeface="Calibri"/>
                <a:cs typeface="Calibri"/>
                <a:sym typeface="Calibri"/>
              </a:rPr>
              <a:t>Lorem ipsum dolor sit amet, consectetur adipiscing elit. Curabitur elementum posuere pretium. </a:t>
            </a:r>
            <a:endParaRPr/>
          </a:p>
        </p:txBody>
      </p:sp>
      <p:grpSp>
        <p:nvGrpSpPr>
          <p:cNvPr id="4692" name="Google Shape;4692;p70"/>
          <p:cNvGrpSpPr/>
          <p:nvPr/>
        </p:nvGrpSpPr>
        <p:grpSpPr>
          <a:xfrm>
            <a:off x="4757077" y="1242062"/>
            <a:ext cx="1514475" cy="1514475"/>
            <a:chOff x="3116262" y="908051"/>
            <a:chExt cx="1682750" cy="1682750"/>
          </a:xfrm>
        </p:grpSpPr>
        <p:sp>
          <p:nvSpPr>
            <p:cNvPr id="4693" name="Google Shape;4693;p70"/>
            <p:cNvSpPr/>
            <p:nvPr/>
          </p:nvSpPr>
          <p:spPr>
            <a:xfrm>
              <a:off x="3116262" y="908051"/>
              <a:ext cx="1682750" cy="1682750"/>
            </a:xfrm>
            <a:custGeom>
              <a:avLst/>
              <a:gdLst/>
              <a:ahLst/>
              <a:cxnLst/>
              <a:rect l="l" t="t" r="r" b="b"/>
              <a:pathLst>
                <a:path w="1335" h="1335" extrusionOk="0">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4" name="Google Shape;4694;p70"/>
            <p:cNvSpPr/>
            <p:nvPr/>
          </p:nvSpPr>
          <p:spPr>
            <a:xfrm>
              <a:off x="3730625" y="1524000"/>
              <a:ext cx="457200" cy="457200"/>
            </a:xfrm>
            <a:custGeom>
              <a:avLst/>
              <a:gdLst/>
              <a:ahLst/>
              <a:cxnLst/>
              <a:rect l="l" t="t" r="r" b="b"/>
              <a:pathLst>
                <a:path w="363" h="363" extrusionOk="0">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695" name="Google Shape;4695;p70"/>
          <p:cNvSpPr/>
          <p:nvPr/>
        </p:nvSpPr>
        <p:spPr>
          <a:xfrm>
            <a:off x="4009840" y="956311"/>
            <a:ext cx="837248" cy="837247"/>
          </a:xfrm>
          <a:custGeom>
            <a:avLst/>
            <a:gdLst/>
            <a:ahLst/>
            <a:cxnLst/>
            <a:rect l="l" t="t" r="r" b="b"/>
            <a:pathLst>
              <a:path w="738" h="738" extrusionOk="0">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6" name="Google Shape;4696;p70"/>
          <p:cNvSpPr/>
          <p:nvPr/>
        </p:nvSpPr>
        <p:spPr>
          <a:xfrm>
            <a:off x="2363921" y="1652113"/>
            <a:ext cx="2628901" cy="2623185"/>
          </a:xfrm>
          <a:custGeom>
            <a:avLst/>
            <a:gdLst/>
            <a:ahLst/>
            <a:cxnLst/>
            <a:rect l="l" t="t" r="r" b="b"/>
            <a:pathLst>
              <a:path w="776" h="774" extrusionOk="0">
                <a:moveTo>
                  <a:pt x="733" y="387"/>
                </a:moveTo>
                <a:cubicBezTo>
                  <a:pt x="733" y="386"/>
                  <a:pt x="733" y="386"/>
                  <a:pt x="733" y="385"/>
                </a:cubicBezTo>
                <a:cubicBezTo>
                  <a:pt x="733" y="385"/>
                  <a:pt x="733" y="385"/>
                  <a:pt x="733" y="385"/>
                </a:cubicBezTo>
                <a:cubicBezTo>
                  <a:pt x="728" y="363"/>
                  <a:pt x="775" y="382"/>
                  <a:pt x="773" y="346"/>
                </a:cubicBezTo>
                <a:cubicBezTo>
                  <a:pt x="773" y="346"/>
                  <a:pt x="773" y="346"/>
                  <a:pt x="773" y="346"/>
                </a:cubicBezTo>
                <a:cubicBezTo>
                  <a:pt x="773" y="346"/>
                  <a:pt x="773" y="346"/>
                  <a:pt x="773" y="346"/>
                </a:cubicBezTo>
                <a:cubicBezTo>
                  <a:pt x="773" y="345"/>
                  <a:pt x="773" y="345"/>
                  <a:pt x="773" y="345"/>
                </a:cubicBezTo>
                <a:cubicBezTo>
                  <a:pt x="773" y="345"/>
                  <a:pt x="773" y="345"/>
                  <a:pt x="773" y="345"/>
                </a:cubicBezTo>
                <a:cubicBezTo>
                  <a:pt x="768" y="310"/>
                  <a:pt x="726" y="338"/>
                  <a:pt x="725" y="315"/>
                </a:cubicBezTo>
                <a:cubicBezTo>
                  <a:pt x="725" y="315"/>
                  <a:pt x="725" y="314"/>
                  <a:pt x="725" y="314"/>
                </a:cubicBezTo>
                <a:cubicBezTo>
                  <a:pt x="725" y="314"/>
                  <a:pt x="725" y="314"/>
                  <a:pt x="725" y="314"/>
                </a:cubicBezTo>
                <a:cubicBezTo>
                  <a:pt x="716" y="292"/>
                  <a:pt x="766" y="301"/>
                  <a:pt x="756" y="267"/>
                </a:cubicBezTo>
                <a:cubicBezTo>
                  <a:pt x="756" y="267"/>
                  <a:pt x="756" y="267"/>
                  <a:pt x="756" y="267"/>
                </a:cubicBezTo>
                <a:cubicBezTo>
                  <a:pt x="756" y="267"/>
                  <a:pt x="756" y="267"/>
                  <a:pt x="756" y="267"/>
                </a:cubicBezTo>
                <a:cubicBezTo>
                  <a:pt x="756" y="266"/>
                  <a:pt x="756" y="266"/>
                  <a:pt x="756" y="266"/>
                </a:cubicBezTo>
                <a:cubicBezTo>
                  <a:pt x="756" y="266"/>
                  <a:pt x="756" y="266"/>
                  <a:pt x="756" y="266"/>
                </a:cubicBezTo>
                <a:cubicBezTo>
                  <a:pt x="744" y="233"/>
                  <a:pt x="708" y="269"/>
                  <a:pt x="703" y="247"/>
                </a:cubicBezTo>
                <a:cubicBezTo>
                  <a:pt x="703" y="246"/>
                  <a:pt x="703" y="246"/>
                  <a:pt x="702" y="245"/>
                </a:cubicBezTo>
                <a:cubicBezTo>
                  <a:pt x="702" y="245"/>
                  <a:pt x="702" y="245"/>
                  <a:pt x="702" y="245"/>
                </a:cubicBezTo>
                <a:cubicBezTo>
                  <a:pt x="689" y="226"/>
                  <a:pt x="740" y="224"/>
                  <a:pt x="723" y="193"/>
                </a:cubicBezTo>
                <a:cubicBezTo>
                  <a:pt x="723" y="193"/>
                  <a:pt x="723" y="193"/>
                  <a:pt x="723" y="193"/>
                </a:cubicBezTo>
                <a:cubicBezTo>
                  <a:pt x="723" y="193"/>
                  <a:pt x="723" y="193"/>
                  <a:pt x="723" y="193"/>
                </a:cubicBezTo>
                <a:cubicBezTo>
                  <a:pt x="723" y="193"/>
                  <a:pt x="723" y="192"/>
                  <a:pt x="722" y="192"/>
                </a:cubicBezTo>
                <a:cubicBezTo>
                  <a:pt x="722" y="192"/>
                  <a:pt x="722" y="192"/>
                  <a:pt x="722" y="192"/>
                </a:cubicBezTo>
                <a:cubicBezTo>
                  <a:pt x="704" y="162"/>
                  <a:pt x="677" y="205"/>
                  <a:pt x="667" y="184"/>
                </a:cubicBezTo>
                <a:cubicBezTo>
                  <a:pt x="667" y="184"/>
                  <a:pt x="666" y="183"/>
                  <a:pt x="666" y="183"/>
                </a:cubicBezTo>
                <a:cubicBezTo>
                  <a:pt x="666" y="183"/>
                  <a:pt x="666" y="183"/>
                  <a:pt x="666" y="183"/>
                </a:cubicBezTo>
                <a:cubicBezTo>
                  <a:pt x="649" y="167"/>
                  <a:pt x="698" y="155"/>
                  <a:pt x="676" y="128"/>
                </a:cubicBezTo>
                <a:cubicBezTo>
                  <a:pt x="676" y="128"/>
                  <a:pt x="676" y="128"/>
                  <a:pt x="676" y="128"/>
                </a:cubicBezTo>
                <a:cubicBezTo>
                  <a:pt x="675" y="128"/>
                  <a:pt x="675" y="128"/>
                  <a:pt x="675" y="127"/>
                </a:cubicBezTo>
                <a:cubicBezTo>
                  <a:pt x="675" y="127"/>
                  <a:pt x="675" y="127"/>
                  <a:pt x="675" y="127"/>
                </a:cubicBezTo>
                <a:cubicBezTo>
                  <a:pt x="675" y="127"/>
                  <a:pt x="675" y="127"/>
                  <a:pt x="675" y="127"/>
                </a:cubicBezTo>
                <a:cubicBezTo>
                  <a:pt x="650" y="101"/>
                  <a:pt x="633" y="149"/>
                  <a:pt x="619" y="131"/>
                </a:cubicBezTo>
                <a:cubicBezTo>
                  <a:pt x="618" y="130"/>
                  <a:pt x="618" y="130"/>
                  <a:pt x="618" y="130"/>
                </a:cubicBezTo>
                <a:cubicBezTo>
                  <a:pt x="618" y="130"/>
                  <a:pt x="618" y="130"/>
                  <a:pt x="617" y="130"/>
                </a:cubicBezTo>
                <a:cubicBezTo>
                  <a:pt x="598" y="118"/>
                  <a:pt x="643" y="95"/>
                  <a:pt x="615" y="74"/>
                </a:cubicBezTo>
                <a:cubicBezTo>
                  <a:pt x="615" y="74"/>
                  <a:pt x="615" y="74"/>
                  <a:pt x="615" y="74"/>
                </a:cubicBezTo>
                <a:cubicBezTo>
                  <a:pt x="615" y="74"/>
                  <a:pt x="615" y="73"/>
                  <a:pt x="615" y="73"/>
                </a:cubicBezTo>
                <a:cubicBezTo>
                  <a:pt x="615" y="73"/>
                  <a:pt x="615" y="73"/>
                  <a:pt x="614" y="73"/>
                </a:cubicBezTo>
                <a:cubicBezTo>
                  <a:pt x="614" y="73"/>
                  <a:pt x="614" y="73"/>
                  <a:pt x="614" y="73"/>
                </a:cubicBezTo>
                <a:cubicBezTo>
                  <a:pt x="585" y="53"/>
                  <a:pt x="578" y="103"/>
                  <a:pt x="561" y="88"/>
                </a:cubicBezTo>
                <a:cubicBezTo>
                  <a:pt x="560" y="88"/>
                  <a:pt x="560" y="88"/>
                  <a:pt x="559" y="88"/>
                </a:cubicBezTo>
                <a:cubicBezTo>
                  <a:pt x="559" y="88"/>
                  <a:pt x="559" y="88"/>
                  <a:pt x="559" y="88"/>
                </a:cubicBezTo>
                <a:cubicBezTo>
                  <a:pt x="537" y="80"/>
                  <a:pt x="577" y="49"/>
                  <a:pt x="545" y="33"/>
                </a:cubicBezTo>
                <a:cubicBezTo>
                  <a:pt x="545" y="33"/>
                  <a:pt x="545" y="33"/>
                  <a:pt x="545" y="33"/>
                </a:cubicBezTo>
                <a:cubicBezTo>
                  <a:pt x="545" y="33"/>
                  <a:pt x="545" y="33"/>
                  <a:pt x="545" y="33"/>
                </a:cubicBezTo>
                <a:cubicBezTo>
                  <a:pt x="545" y="33"/>
                  <a:pt x="544" y="33"/>
                  <a:pt x="544" y="33"/>
                </a:cubicBezTo>
                <a:cubicBezTo>
                  <a:pt x="544" y="33"/>
                  <a:pt x="544" y="33"/>
                  <a:pt x="544" y="33"/>
                </a:cubicBezTo>
                <a:cubicBezTo>
                  <a:pt x="511" y="19"/>
                  <a:pt x="515" y="70"/>
                  <a:pt x="495" y="59"/>
                </a:cubicBezTo>
                <a:cubicBezTo>
                  <a:pt x="494" y="59"/>
                  <a:pt x="494" y="59"/>
                  <a:pt x="493" y="59"/>
                </a:cubicBezTo>
                <a:cubicBezTo>
                  <a:pt x="493" y="59"/>
                  <a:pt x="493" y="59"/>
                  <a:pt x="493" y="59"/>
                </a:cubicBezTo>
                <a:cubicBezTo>
                  <a:pt x="470" y="56"/>
                  <a:pt x="503" y="17"/>
                  <a:pt x="468" y="8"/>
                </a:cubicBezTo>
                <a:cubicBezTo>
                  <a:pt x="468" y="8"/>
                  <a:pt x="468" y="8"/>
                  <a:pt x="468" y="8"/>
                </a:cubicBezTo>
                <a:cubicBezTo>
                  <a:pt x="468" y="8"/>
                  <a:pt x="468" y="8"/>
                  <a:pt x="468" y="8"/>
                </a:cubicBezTo>
                <a:cubicBezTo>
                  <a:pt x="468" y="8"/>
                  <a:pt x="467" y="8"/>
                  <a:pt x="467" y="8"/>
                </a:cubicBezTo>
                <a:cubicBezTo>
                  <a:pt x="467" y="8"/>
                  <a:pt x="467" y="8"/>
                  <a:pt x="467" y="8"/>
                </a:cubicBezTo>
                <a:cubicBezTo>
                  <a:pt x="432" y="2"/>
                  <a:pt x="446" y="51"/>
                  <a:pt x="424" y="44"/>
                </a:cubicBezTo>
                <a:cubicBezTo>
                  <a:pt x="424" y="44"/>
                  <a:pt x="423" y="44"/>
                  <a:pt x="423" y="44"/>
                </a:cubicBezTo>
                <a:cubicBezTo>
                  <a:pt x="423" y="44"/>
                  <a:pt x="423" y="44"/>
                  <a:pt x="423" y="44"/>
                </a:cubicBezTo>
                <a:cubicBezTo>
                  <a:pt x="400" y="46"/>
                  <a:pt x="423" y="1"/>
                  <a:pt x="388" y="0"/>
                </a:cubicBezTo>
                <a:cubicBezTo>
                  <a:pt x="388" y="0"/>
                  <a:pt x="388" y="0"/>
                  <a:pt x="388" y="0"/>
                </a:cubicBezTo>
                <a:cubicBezTo>
                  <a:pt x="388" y="0"/>
                  <a:pt x="388" y="0"/>
                  <a:pt x="387" y="0"/>
                </a:cubicBezTo>
                <a:cubicBezTo>
                  <a:pt x="387" y="0"/>
                  <a:pt x="387" y="0"/>
                  <a:pt x="387" y="0"/>
                </a:cubicBezTo>
                <a:cubicBezTo>
                  <a:pt x="387" y="0"/>
                  <a:pt x="387" y="0"/>
                  <a:pt x="387" y="0"/>
                </a:cubicBezTo>
                <a:cubicBezTo>
                  <a:pt x="351" y="1"/>
                  <a:pt x="375" y="46"/>
                  <a:pt x="352" y="44"/>
                </a:cubicBezTo>
                <a:cubicBezTo>
                  <a:pt x="352" y="44"/>
                  <a:pt x="351" y="44"/>
                  <a:pt x="351" y="44"/>
                </a:cubicBezTo>
                <a:cubicBezTo>
                  <a:pt x="351" y="44"/>
                  <a:pt x="351" y="44"/>
                  <a:pt x="351" y="44"/>
                </a:cubicBezTo>
                <a:cubicBezTo>
                  <a:pt x="328" y="51"/>
                  <a:pt x="342" y="2"/>
                  <a:pt x="308" y="8"/>
                </a:cubicBezTo>
                <a:cubicBezTo>
                  <a:pt x="308" y="8"/>
                  <a:pt x="308" y="8"/>
                  <a:pt x="308" y="8"/>
                </a:cubicBezTo>
                <a:cubicBezTo>
                  <a:pt x="307" y="8"/>
                  <a:pt x="307" y="8"/>
                  <a:pt x="307" y="8"/>
                </a:cubicBezTo>
                <a:cubicBezTo>
                  <a:pt x="307" y="8"/>
                  <a:pt x="307" y="8"/>
                  <a:pt x="306" y="8"/>
                </a:cubicBezTo>
                <a:cubicBezTo>
                  <a:pt x="306" y="8"/>
                  <a:pt x="306" y="8"/>
                  <a:pt x="306" y="9"/>
                </a:cubicBezTo>
                <a:cubicBezTo>
                  <a:pt x="272" y="17"/>
                  <a:pt x="305" y="56"/>
                  <a:pt x="282" y="59"/>
                </a:cubicBezTo>
                <a:cubicBezTo>
                  <a:pt x="281" y="59"/>
                  <a:pt x="281" y="59"/>
                  <a:pt x="280" y="59"/>
                </a:cubicBezTo>
                <a:cubicBezTo>
                  <a:pt x="280" y="59"/>
                  <a:pt x="280" y="59"/>
                  <a:pt x="280" y="59"/>
                </a:cubicBezTo>
                <a:cubicBezTo>
                  <a:pt x="260" y="71"/>
                  <a:pt x="263" y="20"/>
                  <a:pt x="231" y="33"/>
                </a:cubicBezTo>
                <a:cubicBezTo>
                  <a:pt x="231" y="33"/>
                  <a:pt x="231" y="33"/>
                  <a:pt x="231" y="33"/>
                </a:cubicBezTo>
                <a:cubicBezTo>
                  <a:pt x="230" y="33"/>
                  <a:pt x="230" y="33"/>
                  <a:pt x="230" y="33"/>
                </a:cubicBezTo>
                <a:cubicBezTo>
                  <a:pt x="230" y="34"/>
                  <a:pt x="230" y="34"/>
                  <a:pt x="230" y="34"/>
                </a:cubicBezTo>
                <a:cubicBezTo>
                  <a:pt x="230" y="34"/>
                  <a:pt x="230" y="34"/>
                  <a:pt x="230" y="34"/>
                </a:cubicBezTo>
                <a:cubicBezTo>
                  <a:pt x="198" y="49"/>
                  <a:pt x="238" y="80"/>
                  <a:pt x="216" y="88"/>
                </a:cubicBezTo>
                <a:cubicBezTo>
                  <a:pt x="215" y="88"/>
                  <a:pt x="215" y="89"/>
                  <a:pt x="215" y="89"/>
                </a:cubicBezTo>
                <a:cubicBezTo>
                  <a:pt x="215" y="89"/>
                  <a:pt x="215" y="89"/>
                  <a:pt x="214" y="89"/>
                </a:cubicBezTo>
                <a:cubicBezTo>
                  <a:pt x="197" y="104"/>
                  <a:pt x="190" y="54"/>
                  <a:pt x="161" y="74"/>
                </a:cubicBezTo>
                <a:cubicBezTo>
                  <a:pt x="161" y="74"/>
                  <a:pt x="161" y="74"/>
                  <a:pt x="161" y="74"/>
                </a:cubicBezTo>
                <a:cubicBezTo>
                  <a:pt x="160" y="74"/>
                  <a:pt x="160" y="74"/>
                  <a:pt x="160" y="74"/>
                </a:cubicBezTo>
                <a:cubicBezTo>
                  <a:pt x="160" y="74"/>
                  <a:pt x="160" y="74"/>
                  <a:pt x="160" y="74"/>
                </a:cubicBezTo>
                <a:cubicBezTo>
                  <a:pt x="160" y="74"/>
                  <a:pt x="160" y="74"/>
                  <a:pt x="160" y="74"/>
                </a:cubicBezTo>
                <a:cubicBezTo>
                  <a:pt x="132" y="96"/>
                  <a:pt x="177" y="118"/>
                  <a:pt x="158" y="130"/>
                </a:cubicBezTo>
                <a:cubicBezTo>
                  <a:pt x="157" y="131"/>
                  <a:pt x="157" y="131"/>
                  <a:pt x="157" y="131"/>
                </a:cubicBezTo>
                <a:cubicBezTo>
                  <a:pt x="156" y="131"/>
                  <a:pt x="156" y="132"/>
                  <a:pt x="156" y="132"/>
                </a:cubicBezTo>
                <a:cubicBezTo>
                  <a:pt x="142" y="150"/>
                  <a:pt x="125" y="102"/>
                  <a:pt x="100" y="128"/>
                </a:cubicBezTo>
                <a:cubicBezTo>
                  <a:pt x="100" y="128"/>
                  <a:pt x="100" y="128"/>
                  <a:pt x="100" y="128"/>
                </a:cubicBezTo>
                <a:cubicBezTo>
                  <a:pt x="100" y="128"/>
                  <a:pt x="100" y="128"/>
                  <a:pt x="100" y="128"/>
                </a:cubicBezTo>
                <a:cubicBezTo>
                  <a:pt x="100" y="128"/>
                  <a:pt x="100" y="129"/>
                  <a:pt x="100" y="129"/>
                </a:cubicBezTo>
                <a:cubicBezTo>
                  <a:pt x="100" y="129"/>
                  <a:pt x="100" y="129"/>
                  <a:pt x="100" y="129"/>
                </a:cubicBezTo>
                <a:cubicBezTo>
                  <a:pt x="77" y="156"/>
                  <a:pt x="126" y="168"/>
                  <a:pt x="109" y="184"/>
                </a:cubicBezTo>
                <a:cubicBezTo>
                  <a:pt x="109" y="184"/>
                  <a:pt x="109" y="185"/>
                  <a:pt x="108" y="185"/>
                </a:cubicBezTo>
                <a:cubicBezTo>
                  <a:pt x="108" y="185"/>
                  <a:pt x="108" y="185"/>
                  <a:pt x="108" y="185"/>
                </a:cubicBezTo>
                <a:cubicBezTo>
                  <a:pt x="99" y="206"/>
                  <a:pt x="72" y="163"/>
                  <a:pt x="53" y="193"/>
                </a:cubicBezTo>
                <a:cubicBezTo>
                  <a:pt x="53" y="193"/>
                  <a:pt x="53" y="193"/>
                  <a:pt x="53" y="193"/>
                </a:cubicBezTo>
                <a:cubicBezTo>
                  <a:pt x="53" y="193"/>
                  <a:pt x="53" y="194"/>
                  <a:pt x="53" y="194"/>
                </a:cubicBezTo>
                <a:cubicBezTo>
                  <a:pt x="53" y="194"/>
                  <a:pt x="52" y="194"/>
                  <a:pt x="52" y="194"/>
                </a:cubicBezTo>
                <a:cubicBezTo>
                  <a:pt x="52" y="194"/>
                  <a:pt x="52" y="194"/>
                  <a:pt x="52" y="194"/>
                </a:cubicBezTo>
                <a:cubicBezTo>
                  <a:pt x="35" y="225"/>
                  <a:pt x="86" y="227"/>
                  <a:pt x="73" y="246"/>
                </a:cubicBezTo>
                <a:cubicBezTo>
                  <a:pt x="73" y="247"/>
                  <a:pt x="73" y="247"/>
                  <a:pt x="73" y="248"/>
                </a:cubicBezTo>
                <a:cubicBezTo>
                  <a:pt x="73" y="248"/>
                  <a:pt x="73" y="248"/>
                  <a:pt x="73" y="248"/>
                </a:cubicBezTo>
                <a:cubicBezTo>
                  <a:pt x="67" y="270"/>
                  <a:pt x="32" y="234"/>
                  <a:pt x="20" y="267"/>
                </a:cubicBezTo>
                <a:cubicBezTo>
                  <a:pt x="20" y="267"/>
                  <a:pt x="20" y="267"/>
                  <a:pt x="20" y="267"/>
                </a:cubicBezTo>
                <a:cubicBezTo>
                  <a:pt x="20" y="267"/>
                  <a:pt x="20" y="268"/>
                  <a:pt x="20" y="268"/>
                </a:cubicBezTo>
                <a:cubicBezTo>
                  <a:pt x="20" y="268"/>
                  <a:pt x="20" y="268"/>
                  <a:pt x="20" y="268"/>
                </a:cubicBezTo>
                <a:cubicBezTo>
                  <a:pt x="20" y="268"/>
                  <a:pt x="20" y="268"/>
                  <a:pt x="20" y="268"/>
                </a:cubicBezTo>
                <a:cubicBezTo>
                  <a:pt x="10" y="302"/>
                  <a:pt x="60" y="294"/>
                  <a:pt x="51" y="315"/>
                </a:cubicBezTo>
                <a:cubicBezTo>
                  <a:pt x="51" y="315"/>
                  <a:pt x="51" y="316"/>
                  <a:pt x="51" y="316"/>
                </a:cubicBezTo>
                <a:cubicBezTo>
                  <a:pt x="51" y="316"/>
                  <a:pt x="51" y="316"/>
                  <a:pt x="51" y="316"/>
                </a:cubicBezTo>
                <a:cubicBezTo>
                  <a:pt x="50" y="339"/>
                  <a:pt x="8" y="311"/>
                  <a:pt x="3" y="346"/>
                </a:cubicBezTo>
                <a:cubicBezTo>
                  <a:pt x="3" y="346"/>
                  <a:pt x="3" y="346"/>
                  <a:pt x="3" y="346"/>
                </a:cubicBezTo>
                <a:cubicBezTo>
                  <a:pt x="3" y="346"/>
                  <a:pt x="3" y="347"/>
                  <a:pt x="3" y="347"/>
                </a:cubicBezTo>
                <a:cubicBezTo>
                  <a:pt x="3" y="347"/>
                  <a:pt x="3" y="347"/>
                  <a:pt x="3" y="347"/>
                </a:cubicBezTo>
                <a:cubicBezTo>
                  <a:pt x="3" y="347"/>
                  <a:pt x="3" y="347"/>
                  <a:pt x="3" y="347"/>
                </a:cubicBezTo>
                <a:cubicBezTo>
                  <a:pt x="0" y="383"/>
                  <a:pt x="48" y="364"/>
                  <a:pt x="43" y="386"/>
                </a:cubicBezTo>
                <a:cubicBezTo>
                  <a:pt x="43" y="387"/>
                  <a:pt x="43" y="388"/>
                  <a:pt x="43" y="388"/>
                </a:cubicBezTo>
                <a:cubicBezTo>
                  <a:pt x="43" y="388"/>
                  <a:pt x="43" y="388"/>
                  <a:pt x="43" y="388"/>
                </a:cubicBezTo>
                <a:cubicBezTo>
                  <a:pt x="48" y="411"/>
                  <a:pt x="1" y="392"/>
                  <a:pt x="3" y="427"/>
                </a:cubicBezTo>
                <a:cubicBezTo>
                  <a:pt x="3" y="427"/>
                  <a:pt x="3" y="427"/>
                  <a:pt x="3" y="427"/>
                </a:cubicBezTo>
                <a:cubicBezTo>
                  <a:pt x="3" y="427"/>
                  <a:pt x="3" y="428"/>
                  <a:pt x="3" y="428"/>
                </a:cubicBezTo>
                <a:cubicBezTo>
                  <a:pt x="3" y="428"/>
                  <a:pt x="3" y="428"/>
                  <a:pt x="3" y="428"/>
                </a:cubicBezTo>
                <a:cubicBezTo>
                  <a:pt x="3" y="428"/>
                  <a:pt x="3" y="428"/>
                  <a:pt x="3" y="428"/>
                </a:cubicBezTo>
                <a:cubicBezTo>
                  <a:pt x="8" y="463"/>
                  <a:pt x="50" y="435"/>
                  <a:pt x="51" y="458"/>
                </a:cubicBezTo>
                <a:cubicBezTo>
                  <a:pt x="51" y="459"/>
                  <a:pt x="51" y="459"/>
                  <a:pt x="51" y="459"/>
                </a:cubicBezTo>
                <a:cubicBezTo>
                  <a:pt x="51" y="460"/>
                  <a:pt x="51" y="460"/>
                  <a:pt x="51" y="460"/>
                </a:cubicBezTo>
                <a:cubicBezTo>
                  <a:pt x="60" y="481"/>
                  <a:pt x="10" y="472"/>
                  <a:pt x="20" y="506"/>
                </a:cubicBezTo>
                <a:cubicBezTo>
                  <a:pt x="20" y="506"/>
                  <a:pt x="20" y="506"/>
                  <a:pt x="20" y="506"/>
                </a:cubicBezTo>
                <a:cubicBezTo>
                  <a:pt x="20" y="506"/>
                  <a:pt x="20" y="507"/>
                  <a:pt x="20" y="507"/>
                </a:cubicBezTo>
                <a:cubicBezTo>
                  <a:pt x="20" y="507"/>
                  <a:pt x="20" y="507"/>
                  <a:pt x="20" y="507"/>
                </a:cubicBezTo>
                <a:cubicBezTo>
                  <a:pt x="20" y="507"/>
                  <a:pt x="20" y="507"/>
                  <a:pt x="20" y="507"/>
                </a:cubicBezTo>
                <a:cubicBezTo>
                  <a:pt x="32" y="541"/>
                  <a:pt x="68" y="504"/>
                  <a:pt x="73" y="527"/>
                </a:cubicBezTo>
                <a:cubicBezTo>
                  <a:pt x="73" y="527"/>
                  <a:pt x="73" y="528"/>
                  <a:pt x="74" y="528"/>
                </a:cubicBezTo>
                <a:cubicBezTo>
                  <a:pt x="74" y="528"/>
                  <a:pt x="74" y="528"/>
                  <a:pt x="74" y="528"/>
                </a:cubicBezTo>
                <a:cubicBezTo>
                  <a:pt x="87" y="547"/>
                  <a:pt x="36" y="549"/>
                  <a:pt x="53" y="580"/>
                </a:cubicBezTo>
                <a:cubicBezTo>
                  <a:pt x="53" y="580"/>
                  <a:pt x="53" y="580"/>
                  <a:pt x="53" y="580"/>
                </a:cubicBezTo>
                <a:cubicBezTo>
                  <a:pt x="53" y="580"/>
                  <a:pt x="53" y="580"/>
                  <a:pt x="53" y="581"/>
                </a:cubicBezTo>
                <a:cubicBezTo>
                  <a:pt x="53" y="581"/>
                  <a:pt x="53" y="581"/>
                  <a:pt x="54" y="581"/>
                </a:cubicBezTo>
                <a:cubicBezTo>
                  <a:pt x="54" y="581"/>
                  <a:pt x="54" y="581"/>
                  <a:pt x="54" y="581"/>
                </a:cubicBezTo>
                <a:cubicBezTo>
                  <a:pt x="72" y="611"/>
                  <a:pt x="99" y="568"/>
                  <a:pt x="109" y="589"/>
                </a:cubicBezTo>
                <a:cubicBezTo>
                  <a:pt x="109" y="590"/>
                  <a:pt x="110" y="590"/>
                  <a:pt x="110" y="590"/>
                </a:cubicBezTo>
                <a:cubicBezTo>
                  <a:pt x="110" y="590"/>
                  <a:pt x="110" y="590"/>
                  <a:pt x="110" y="590"/>
                </a:cubicBezTo>
                <a:cubicBezTo>
                  <a:pt x="127" y="606"/>
                  <a:pt x="78" y="619"/>
                  <a:pt x="100" y="646"/>
                </a:cubicBezTo>
                <a:cubicBezTo>
                  <a:pt x="100" y="646"/>
                  <a:pt x="100" y="646"/>
                  <a:pt x="100" y="646"/>
                </a:cubicBezTo>
                <a:cubicBezTo>
                  <a:pt x="101" y="646"/>
                  <a:pt x="101" y="646"/>
                  <a:pt x="101" y="646"/>
                </a:cubicBezTo>
                <a:cubicBezTo>
                  <a:pt x="101" y="646"/>
                  <a:pt x="101" y="646"/>
                  <a:pt x="101" y="646"/>
                </a:cubicBezTo>
                <a:cubicBezTo>
                  <a:pt x="101" y="646"/>
                  <a:pt x="101" y="646"/>
                  <a:pt x="101" y="646"/>
                </a:cubicBezTo>
                <a:cubicBezTo>
                  <a:pt x="126" y="672"/>
                  <a:pt x="143" y="624"/>
                  <a:pt x="157" y="643"/>
                </a:cubicBezTo>
                <a:cubicBezTo>
                  <a:pt x="158" y="643"/>
                  <a:pt x="158" y="643"/>
                  <a:pt x="158" y="644"/>
                </a:cubicBezTo>
                <a:cubicBezTo>
                  <a:pt x="158" y="644"/>
                  <a:pt x="158" y="644"/>
                  <a:pt x="158" y="644"/>
                </a:cubicBezTo>
                <a:cubicBezTo>
                  <a:pt x="178" y="656"/>
                  <a:pt x="133" y="678"/>
                  <a:pt x="161" y="700"/>
                </a:cubicBezTo>
                <a:cubicBezTo>
                  <a:pt x="161" y="700"/>
                  <a:pt x="161" y="700"/>
                  <a:pt x="161" y="700"/>
                </a:cubicBezTo>
                <a:cubicBezTo>
                  <a:pt x="161" y="700"/>
                  <a:pt x="161" y="700"/>
                  <a:pt x="161" y="700"/>
                </a:cubicBezTo>
                <a:cubicBezTo>
                  <a:pt x="161" y="700"/>
                  <a:pt x="161" y="700"/>
                  <a:pt x="162" y="700"/>
                </a:cubicBezTo>
                <a:cubicBezTo>
                  <a:pt x="162" y="700"/>
                  <a:pt x="162" y="700"/>
                  <a:pt x="162" y="700"/>
                </a:cubicBezTo>
                <a:cubicBezTo>
                  <a:pt x="191" y="720"/>
                  <a:pt x="198" y="670"/>
                  <a:pt x="215" y="685"/>
                </a:cubicBezTo>
                <a:cubicBezTo>
                  <a:pt x="216" y="685"/>
                  <a:pt x="216" y="686"/>
                  <a:pt x="217" y="686"/>
                </a:cubicBezTo>
                <a:cubicBezTo>
                  <a:pt x="217" y="686"/>
                  <a:pt x="217" y="686"/>
                  <a:pt x="217" y="686"/>
                </a:cubicBezTo>
                <a:cubicBezTo>
                  <a:pt x="239" y="693"/>
                  <a:pt x="199" y="725"/>
                  <a:pt x="231" y="740"/>
                </a:cubicBezTo>
                <a:cubicBezTo>
                  <a:pt x="231" y="740"/>
                  <a:pt x="231" y="740"/>
                  <a:pt x="231" y="740"/>
                </a:cubicBezTo>
                <a:cubicBezTo>
                  <a:pt x="231" y="740"/>
                  <a:pt x="231" y="740"/>
                  <a:pt x="231" y="740"/>
                </a:cubicBezTo>
                <a:cubicBezTo>
                  <a:pt x="231" y="740"/>
                  <a:pt x="232" y="741"/>
                  <a:pt x="232" y="741"/>
                </a:cubicBezTo>
                <a:cubicBezTo>
                  <a:pt x="232" y="741"/>
                  <a:pt x="232" y="741"/>
                  <a:pt x="232" y="741"/>
                </a:cubicBezTo>
                <a:cubicBezTo>
                  <a:pt x="264" y="754"/>
                  <a:pt x="261" y="703"/>
                  <a:pt x="281" y="714"/>
                </a:cubicBezTo>
                <a:cubicBezTo>
                  <a:pt x="282" y="715"/>
                  <a:pt x="282" y="715"/>
                  <a:pt x="283" y="715"/>
                </a:cubicBezTo>
                <a:cubicBezTo>
                  <a:pt x="283" y="715"/>
                  <a:pt x="283" y="715"/>
                  <a:pt x="283" y="715"/>
                </a:cubicBezTo>
                <a:cubicBezTo>
                  <a:pt x="306" y="718"/>
                  <a:pt x="273" y="757"/>
                  <a:pt x="308" y="765"/>
                </a:cubicBezTo>
                <a:cubicBezTo>
                  <a:pt x="308" y="765"/>
                  <a:pt x="308" y="765"/>
                  <a:pt x="308" y="765"/>
                </a:cubicBezTo>
                <a:cubicBezTo>
                  <a:pt x="308" y="765"/>
                  <a:pt x="308" y="765"/>
                  <a:pt x="308" y="765"/>
                </a:cubicBezTo>
                <a:cubicBezTo>
                  <a:pt x="308" y="765"/>
                  <a:pt x="309" y="765"/>
                  <a:pt x="309" y="765"/>
                </a:cubicBezTo>
                <a:cubicBezTo>
                  <a:pt x="309" y="765"/>
                  <a:pt x="309" y="765"/>
                  <a:pt x="309" y="765"/>
                </a:cubicBezTo>
                <a:cubicBezTo>
                  <a:pt x="344" y="772"/>
                  <a:pt x="330" y="723"/>
                  <a:pt x="352" y="729"/>
                </a:cubicBezTo>
                <a:cubicBezTo>
                  <a:pt x="352" y="730"/>
                  <a:pt x="353" y="730"/>
                  <a:pt x="353" y="730"/>
                </a:cubicBezTo>
                <a:cubicBezTo>
                  <a:pt x="353" y="729"/>
                  <a:pt x="353" y="730"/>
                  <a:pt x="353" y="729"/>
                </a:cubicBezTo>
                <a:cubicBezTo>
                  <a:pt x="376" y="728"/>
                  <a:pt x="353" y="773"/>
                  <a:pt x="388" y="774"/>
                </a:cubicBezTo>
                <a:cubicBezTo>
                  <a:pt x="388" y="774"/>
                  <a:pt x="388" y="774"/>
                  <a:pt x="388" y="774"/>
                </a:cubicBezTo>
                <a:cubicBezTo>
                  <a:pt x="388" y="774"/>
                  <a:pt x="388" y="774"/>
                  <a:pt x="389" y="774"/>
                </a:cubicBezTo>
                <a:cubicBezTo>
                  <a:pt x="389" y="774"/>
                  <a:pt x="389" y="774"/>
                  <a:pt x="389" y="774"/>
                </a:cubicBezTo>
                <a:cubicBezTo>
                  <a:pt x="389" y="774"/>
                  <a:pt x="389" y="774"/>
                  <a:pt x="389" y="774"/>
                </a:cubicBezTo>
                <a:cubicBezTo>
                  <a:pt x="425" y="773"/>
                  <a:pt x="401" y="728"/>
                  <a:pt x="424" y="729"/>
                </a:cubicBezTo>
                <a:cubicBezTo>
                  <a:pt x="424" y="730"/>
                  <a:pt x="425" y="729"/>
                  <a:pt x="425" y="729"/>
                </a:cubicBezTo>
                <a:cubicBezTo>
                  <a:pt x="425" y="729"/>
                  <a:pt x="425" y="729"/>
                  <a:pt x="425" y="729"/>
                </a:cubicBezTo>
                <a:cubicBezTo>
                  <a:pt x="447" y="723"/>
                  <a:pt x="434" y="771"/>
                  <a:pt x="468" y="765"/>
                </a:cubicBezTo>
                <a:cubicBezTo>
                  <a:pt x="468" y="765"/>
                  <a:pt x="468" y="765"/>
                  <a:pt x="468" y="765"/>
                </a:cubicBezTo>
                <a:cubicBezTo>
                  <a:pt x="469" y="765"/>
                  <a:pt x="469" y="765"/>
                  <a:pt x="469" y="765"/>
                </a:cubicBezTo>
                <a:cubicBezTo>
                  <a:pt x="469" y="765"/>
                  <a:pt x="469" y="765"/>
                  <a:pt x="470" y="765"/>
                </a:cubicBezTo>
                <a:cubicBezTo>
                  <a:pt x="470" y="765"/>
                  <a:pt x="470" y="765"/>
                  <a:pt x="470" y="765"/>
                </a:cubicBezTo>
                <a:cubicBezTo>
                  <a:pt x="504" y="757"/>
                  <a:pt x="471" y="717"/>
                  <a:pt x="494" y="715"/>
                </a:cubicBezTo>
                <a:cubicBezTo>
                  <a:pt x="495" y="714"/>
                  <a:pt x="495" y="714"/>
                  <a:pt x="496" y="714"/>
                </a:cubicBezTo>
                <a:cubicBezTo>
                  <a:pt x="496" y="714"/>
                  <a:pt x="496" y="714"/>
                  <a:pt x="496" y="714"/>
                </a:cubicBezTo>
                <a:cubicBezTo>
                  <a:pt x="516" y="703"/>
                  <a:pt x="513" y="754"/>
                  <a:pt x="545" y="740"/>
                </a:cubicBezTo>
                <a:cubicBezTo>
                  <a:pt x="545" y="740"/>
                  <a:pt x="545" y="740"/>
                  <a:pt x="545" y="740"/>
                </a:cubicBezTo>
                <a:cubicBezTo>
                  <a:pt x="546" y="740"/>
                  <a:pt x="546" y="740"/>
                  <a:pt x="546" y="740"/>
                </a:cubicBezTo>
                <a:cubicBezTo>
                  <a:pt x="546" y="740"/>
                  <a:pt x="546" y="740"/>
                  <a:pt x="546" y="740"/>
                </a:cubicBezTo>
                <a:cubicBezTo>
                  <a:pt x="546" y="740"/>
                  <a:pt x="546" y="740"/>
                  <a:pt x="546" y="740"/>
                </a:cubicBezTo>
                <a:cubicBezTo>
                  <a:pt x="578" y="724"/>
                  <a:pt x="538" y="693"/>
                  <a:pt x="560" y="685"/>
                </a:cubicBezTo>
                <a:cubicBezTo>
                  <a:pt x="561" y="685"/>
                  <a:pt x="561" y="685"/>
                  <a:pt x="561" y="684"/>
                </a:cubicBezTo>
                <a:cubicBezTo>
                  <a:pt x="561" y="684"/>
                  <a:pt x="561" y="684"/>
                  <a:pt x="561" y="684"/>
                </a:cubicBezTo>
                <a:cubicBezTo>
                  <a:pt x="579" y="669"/>
                  <a:pt x="586" y="720"/>
                  <a:pt x="615" y="700"/>
                </a:cubicBezTo>
                <a:cubicBezTo>
                  <a:pt x="615" y="700"/>
                  <a:pt x="615" y="700"/>
                  <a:pt x="615" y="700"/>
                </a:cubicBezTo>
                <a:cubicBezTo>
                  <a:pt x="616" y="700"/>
                  <a:pt x="616" y="699"/>
                  <a:pt x="616" y="699"/>
                </a:cubicBezTo>
                <a:cubicBezTo>
                  <a:pt x="616" y="699"/>
                  <a:pt x="616" y="699"/>
                  <a:pt x="616" y="699"/>
                </a:cubicBezTo>
                <a:cubicBezTo>
                  <a:pt x="616" y="699"/>
                  <a:pt x="616" y="699"/>
                  <a:pt x="616" y="699"/>
                </a:cubicBezTo>
                <a:cubicBezTo>
                  <a:pt x="644" y="677"/>
                  <a:pt x="599" y="655"/>
                  <a:pt x="618" y="643"/>
                </a:cubicBezTo>
                <a:cubicBezTo>
                  <a:pt x="619" y="643"/>
                  <a:pt x="619" y="642"/>
                  <a:pt x="619" y="642"/>
                </a:cubicBezTo>
                <a:cubicBezTo>
                  <a:pt x="619" y="642"/>
                  <a:pt x="620" y="642"/>
                  <a:pt x="620" y="642"/>
                </a:cubicBezTo>
                <a:cubicBezTo>
                  <a:pt x="634" y="623"/>
                  <a:pt x="651" y="671"/>
                  <a:pt x="675" y="646"/>
                </a:cubicBezTo>
                <a:cubicBezTo>
                  <a:pt x="676" y="646"/>
                  <a:pt x="676" y="646"/>
                  <a:pt x="676" y="646"/>
                </a:cubicBezTo>
                <a:cubicBezTo>
                  <a:pt x="676" y="645"/>
                  <a:pt x="676" y="645"/>
                  <a:pt x="676" y="645"/>
                </a:cubicBezTo>
                <a:cubicBezTo>
                  <a:pt x="676" y="645"/>
                  <a:pt x="676" y="645"/>
                  <a:pt x="676" y="645"/>
                </a:cubicBezTo>
                <a:cubicBezTo>
                  <a:pt x="676" y="645"/>
                  <a:pt x="676" y="645"/>
                  <a:pt x="676" y="645"/>
                </a:cubicBezTo>
                <a:cubicBezTo>
                  <a:pt x="699" y="618"/>
                  <a:pt x="650" y="605"/>
                  <a:pt x="667" y="589"/>
                </a:cubicBezTo>
                <a:cubicBezTo>
                  <a:pt x="667" y="589"/>
                  <a:pt x="667" y="589"/>
                  <a:pt x="667" y="588"/>
                </a:cubicBezTo>
                <a:cubicBezTo>
                  <a:pt x="668" y="588"/>
                  <a:pt x="668" y="588"/>
                  <a:pt x="668" y="588"/>
                </a:cubicBezTo>
                <a:cubicBezTo>
                  <a:pt x="677" y="567"/>
                  <a:pt x="704" y="610"/>
                  <a:pt x="723" y="580"/>
                </a:cubicBezTo>
                <a:cubicBezTo>
                  <a:pt x="723" y="580"/>
                  <a:pt x="723" y="580"/>
                  <a:pt x="723" y="580"/>
                </a:cubicBezTo>
                <a:cubicBezTo>
                  <a:pt x="723" y="580"/>
                  <a:pt x="723" y="580"/>
                  <a:pt x="723" y="580"/>
                </a:cubicBezTo>
                <a:cubicBezTo>
                  <a:pt x="723" y="579"/>
                  <a:pt x="724" y="579"/>
                  <a:pt x="724" y="579"/>
                </a:cubicBezTo>
                <a:cubicBezTo>
                  <a:pt x="724" y="579"/>
                  <a:pt x="724" y="579"/>
                  <a:pt x="724" y="579"/>
                </a:cubicBezTo>
                <a:cubicBezTo>
                  <a:pt x="740" y="548"/>
                  <a:pt x="690" y="546"/>
                  <a:pt x="703" y="527"/>
                </a:cubicBezTo>
                <a:cubicBezTo>
                  <a:pt x="703" y="527"/>
                  <a:pt x="703" y="526"/>
                  <a:pt x="703" y="526"/>
                </a:cubicBezTo>
                <a:cubicBezTo>
                  <a:pt x="703" y="526"/>
                  <a:pt x="703" y="526"/>
                  <a:pt x="703" y="526"/>
                </a:cubicBezTo>
                <a:cubicBezTo>
                  <a:pt x="709" y="503"/>
                  <a:pt x="744" y="540"/>
                  <a:pt x="756" y="506"/>
                </a:cubicBezTo>
                <a:cubicBezTo>
                  <a:pt x="756" y="506"/>
                  <a:pt x="756" y="506"/>
                  <a:pt x="756" y="506"/>
                </a:cubicBezTo>
                <a:cubicBezTo>
                  <a:pt x="756" y="506"/>
                  <a:pt x="756" y="506"/>
                  <a:pt x="756" y="506"/>
                </a:cubicBezTo>
                <a:cubicBezTo>
                  <a:pt x="756" y="505"/>
                  <a:pt x="756" y="505"/>
                  <a:pt x="756" y="505"/>
                </a:cubicBezTo>
                <a:cubicBezTo>
                  <a:pt x="756" y="505"/>
                  <a:pt x="756" y="505"/>
                  <a:pt x="756" y="505"/>
                </a:cubicBezTo>
                <a:cubicBezTo>
                  <a:pt x="766" y="471"/>
                  <a:pt x="716" y="480"/>
                  <a:pt x="725" y="459"/>
                </a:cubicBezTo>
                <a:cubicBezTo>
                  <a:pt x="725" y="458"/>
                  <a:pt x="725" y="458"/>
                  <a:pt x="725" y="457"/>
                </a:cubicBezTo>
                <a:cubicBezTo>
                  <a:pt x="725" y="457"/>
                  <a:pt x="725" y="457"/>
                  <a:pt x="725" y="457"/>
                </a:cubicBezTo>
                <a:cubicBezTo>
                  <a:pt x="726" y="434"/>
                  <a:pt x="768" y="462"/>
                  <a:pt x="773" y="427"/>
                </a:cubicBezTo>
                <a:cubicBezTo>
                  <a:pt x="773" y="427"/>
                  <a:pt x="773" y="427"/>
                  <a:pt x="773" y="427"/>
                </a:cubicBezTo>
                <a:cubicBezTo>
                  <a:pt x="773" y="427"/>
                  <a:pt x="773" y="427"/>
                  <a:pt x="773" y="427"/>
                </a:cubicBezTo>
                <a:cubicBezTo>
                  <a:pt x="773" y="426"/>
                  <a:pt x="773" y="426"/>
                  <a:pt x="773" y="426"/>
                </a:cubicBezTo>
                <a:cubicBezTo>
                  <a:pt x="773" y="426"/>
                  <a:pt x="773" y="426"/>
                  <a:pt x="773" y="426"/>
                </a:cubicBezTo>
                <a:cubicBezTo>
                  <a:pt x="776" y="391"/>
                  <a:pt x="728" y="410"/>
                  <a:pt x="733" y="387"/>
                </a:cubicBezTo>
                <a:close/>
                <a:moveTo>
                  <a:pt x="675" y="293"/>
                </a:moveTo>
                <a:cubicBezTo>
                  <a:pt x="675" y="293"/>
                  <a:pt x="675" y="293"/>
                  <a:pt x="675" y="293"/>
                </a:cubicBezTo>
                <a:cubicBezTo>
                  <a:pt x="675" y="293"/>
                  <a:pt x="676" y="293"/>
                  <a:pt x="676" y="293"/>
                </a:cubicBezTo>
                <a:cubicBezTo>
                  <a:pt x="701" y="371"/>
                  <a:pt x="675" y="374"/>
                  <a:pt x="648" y="367"/>
                </a:cubicBezTo>
                <a:cubicBezTo>
                  <a:pt x="622" y="361"/>
                  <a:pt x="569" y="349"/>
                  <a:pt x="562" y="330"/>
                </a:cubicBezTo>
                <a:cubicBezTo>
                  <a:pt x="562" y="330"/>
                  <a:pt x="562" y="330"/>
                  <a:pt x="562" y="330"/>
                </a:cubicBezTo>
                <a:cubicBezTo>
                  <a:pt x="562" y="330"/>
                  <a:pt x="562" y="330"/>
                  <a:pt x="562" y="330"/>
                </a:cubicBezTo>
                <a:cubicBezTo>
                  <a:pt x="562" y="330"/>
                  <a:pt x="562" y="330"/>
                  <a:pt x="562" y="330"/>
                </a:cubicBezTo>
                <a:cubicBezTo>
                  <a:pt x="562" y="330"/>
                  <a:pt x="562" y="330"/>
                  <a:pt x="562" y="330"/>
                </a:cubicBezTo>
                <a:cubicBezTo>
                  <a:pt x="557" y="311"/>
                  <a:pt x="592" y="270"/>
                  <a:pt x="610" y="249"/>
                </a:cubicBezTo>
                <a:cubicBezTo>
                  <a:pt x="627" y="228"/>
                  <a:pt x="650" y="215"/>
                  <a:pt x="675" y="293"/>
                </a:cubicBezTo>
                <a:close/>
                <a:moveTo>
                  <a:pt x="388" y="84"/>
                </a:moveTo>
                <a:cubicBezTo>
                  <a:pt x="388" y="84"/>
                  <a:pt x="388" y="84"/>
                  <a:pt x="388" y="84"/>
                </a:cubicBezTo>
                <a:cubicBezTo>
                  <a:pt x="470" y="84"/>
                  <a:pt x="464" y="110"/>
                  <a:pt x="450" y="133"/>
                </a:cubicBezTo>
                <a:cubicBezTo>
                  <a:pt x="436" y="156"/>
                  <a:pt x="408" y="203"/>
                  <a:pt x="388" y="203"/>
                </a:cubicBezTo>
                <a:cubicBezTo>
                  <a:pt x="388" y="203"/>
                  <a:pt x="388" y="203"/>
                  <a:pt x="388" y="203"/>
                </a:cubicBezTo>
                <a:cubicBezTo>
                  <a:pt x="388" y="203"/>
                  <a:pt x="388" y="203"/>
                  <a:pt x="388" y="203"/>
                </a:cubicBezTo>
                <a:cubicBezTo>
                  <a:pt x="388" y="203"/>
                  <a:pt x="388" y="203"/>
                  <a:pt x="388" y="203"/>
                </a:cubicBezTo>
                <a:cubicBezTo>
                  <a:pt x="388" y="203"/>
                  <a:pt x="388" y="203"/>
                  <a:pt x="388" y="203"/>
                </a:cubicBezTo>
                <a:cubicBezTo>
                  <a:pt x="368" y="203"/>
                  <a:pt x="340" y="156"/>
                  <a:pt x="326" y="133"/>
                </a:cubicBezTo>
                <a:cubicBezTo>
                  <a:pt x="311" y="110"/>
                  <a:pt x="306" y="84"/>
                  <a:pt x="388" y="84"/>
                </a:cubicBezTo>
                <a:close/>
                <a:moveTo>
                  <a:pt x="100" y="293"/>
                </a:moveTo>
                <a:cubicBezTo>
                  <a:pt x="100" y="293"/>
                  <a:pt x="100" y="293"/>
                  <a:pt x="100" y="293"/>
                </a:cubicBezTo>
                <a:cubicBezTo>
                  <a:pt x="100" y="293"/>
                  <a:pt x="100" y="293"/>
                  <a:pt x="100" y="293"/>
                </a:cubicBezTo>
                <a:cubicBezTo>
                  <a:pt x="126" y="215"/>
                  <a:pt x="149" y="228"/>
                  <a:pt x="166" y="249"/>
                </a:cubicBezTo>
                <a:cubicBezTo>
                  <a:pt x="184" y="270"/>
                  <a:pt x="219" y="311"/>
                  <a:pt x="214" y="330"/>
                </a:cubicBezTo>
                <a:cubicBezTo>
                  <a:pt x="214" y="330"/>
                  <a:pt x="214" y="330"/>
                  <a:pt x="214" y="330"/>
                </a:cubicBezTo>
                <a:cubicBezTo>
                  <a:pt x="214" y="330"/>
                  <a:pt x="214" y="330"/>
                  <a:pt x="214" y="330"/>
                </a:cubicBezTo>
                <a:cubicBezTo>
                  <a:pt x="214" y="330"/>
                  <a:pt x="214" y="330"/>
                  <a:pt x="214" y="330"/>
                </a:cubicBezTo>
                <a:cubicBezTo>
                  <a:pt x="214" y="330"/>
                  <a:pt x="214" y="330"/>
                  <a:pt x="214" y="330"/>
                </a:cubicBezTo>
                <a:cubicBezTo>
                  <a:pt x="207" y="349"/>
                  <a:pt x="154" y="361"/>
                  <a:pt x="128" y="368"/>
                </a:cubicBezTo>
                <a:cubicBezTo>
                  <a:pt x="101" y="374"/>
                  <a:pt x="75" y="371"/>
                  <a:pt x="100" y="293"/>
                </a:cubicBezTo>
                <a:close/>
                <a:moveTo>
                  <a:pt x="148" y="527"/>
                </a:moveTo>
                <a:cubicBezTo>
                  <a:pt x="134" y="532"/>
                  <a:pt x="119" y="524"/>
                  <a:pt x="114" y="510"/>
                </a:cubicBezTo>
                <a:cubicBezTo>
                  <a:pt x="94" y="445"/>
                  <a:pt x="94" y="445"/>
                  <a:pt x="94" y="445"/>
                </a:cubicBezTo>
                <a:cubicBezTo>
                  <a:pt x="89" y="431"/>
                  <a:pt x="97" y="415"/>
                  <a:pt x="111" y="411"/>
                </a:cubicBezTo>
                <a:cubicBezTo>
                  <a:pt x="223" y="375"/>
                  <a:pt x="223" y="375"/>
                  <a:pt x="223" y="375"/>
                </a:cubicBezTo>
                <a:cubicBezTo>
                  <a:pt x="237" y="371"/>
                  <a:pt x="253" y="379"/>
                  <a:pt x="257" y="393"/>
                </a:cubicBezTo>
                <a:cubicBezTo>
                  <a:pt x="278" y="458"/>
                  <a:pt x="278" y="458"/>
                  <a:pt x="278" y="458"/>
                </a:cubicBezTo>
                <a:cubicBezTo>
                  <a:pt x="282" y="472"/>
                  <a:pt x="274" y="487"/>
                  <a:pt x="260" y="492"/>
                </a:cubicBezTo>
                <a:lnTo>
                  <a:pt x="148" y="527"/>
                </a:lnTo>
                <a:close/>
                <a:moveTo>
                  <a:pt x="289" y="628"/>
                </a:moveTo>
                <a:cubicBezTo>
                  <a:pt x="287" y="655"/>
                  <a:pt x="277" y="680"/>
                  <a:pt x="210" y="631"/>
                </a:cubicBezTo>
                <a:cubicBezTo>
                  <a:pt x="210" y="631"/>
                  <a:pt x="210" y="631"/>
                  <a:pt x="210" y="631"/>
                </a:cubicBezTo>
                <a:cubicBezTo>
                  <a:pt x="210" y="631"/>
                  <a:pt x="210" y="631"/>
                  <a:pt x="210" y="631"/>
                </a:cubicBezTo>
                <a:cubicBezTo>
                  <a:pt x="144" y="583"/>
                  <a:pt x="164" y="566"/>
                  <a:pt x="189" y="555"/>
                </a:cubicBezTo>
                <a:cubicBezTo>
                  <a:pt x="214" y="545"/>
                  <a:pt x="264" y="524"/>
                  <a:pt x="280" y="535"/>
                </a:cubicBezTo>
                <a:cubicBezTo>
                  <a:pt x="280" y="535"/>
                  <a:pt x="280" y="535"/>
                  <a:pt x="280" y="535"/>
                </a:cubicBezTo>
                <a:cubicBezTo>
                  <a:pt x="280" y="535"/>
                  <a:pt x="280" y="535"/>
                  <a:pt x="280" y="535"/>
                </a:cubicBezTo>
                <a:cubicBezTo>
                  <a:pt x="280" y="535"/>
                  <a:pt x="280" y="535"/>
                  <a:pt x="280" y="535"/>
                </a:cubicBezTo>
                <a:cubicBezTo>
                  <a:pt x="280" y="535"/>
                  <a:pt x="280" y="535"/>
                  <a:pt x="280" y="535"/>
                </a:cubicBezTo>
                <a:cubicBezTo>
                  <a:pt x="296" y="547"/>
                  <a:pt x="291" y="601"/>
                  <a:pt x="289" y="628"/>
                </a:cubicBezTo>
                <a:close/>
                <a:moveTo>
                  <a:pt x="287" y="300"/>
                </a:moveTo>
                <a:cubicBezTo>
                  <a:pt x="275" y="309"/>
                  <a:pt x="258" y="306"/>
                  <a:pt x="249" y="294"/>
                </a:cubicBezTo>
                <a:cubicBezTo>
                  <a:pt x="181" y="198"/>
                  <a:pt x="181" y="198"/>
                  <a:pt x="181" y="198"/>
                </a:cubicBezTo>
                <a:cubicBezTo>
                  <a:pt x="172" y="186"/>
                  <a:pt x="175" y="169"/>
                  <a:pt x="187" y="161"/>
                </a:cubicBezTo>
                <a:cubicBezTo>
                  <a:pt x="242" y="121"/>
                  <a:pt x="242" y="121"/>
                  <a:pt x="242" y="121"/>
                </a:cubicBezTo>
                <a:cubicBezTo>
                  <a:pt x="254" y="112"/>
                  <a:pt x="271" y="115"/>
                  <a:pt x="280" y="127"/>
                </a:cubicBezTo>
                <a:cubicBezTo>
                  <a:pt x="349" y="223"/>
                  <a:pt x="349" y="223"/>
                  <a:pt x="349" y="223"/>
                </a:cubicBezTo>
                <a:cubicBezTo>
                  <a:pt x="357" y="235"/>
                  <a:pt x="354" y="252"/>
                  <a:pt x="342" y="260"/>
                </a:cubicBezTo>
                <a:lnTo>
                  <a:pt x="287" y="300"/>
                </a:lnTo>
                <a:close/>
                <a:moveTo>
                  <a:pt x="451" y="660"/>
                </a:moveTo>
                <a:cubicBezTo>
                  <a:pt x="451" y="675"/>
                  <a:pt x="439" y="687"/>
                  <a:pt x="424" y="687"/>
                </a:cubicBezTo>
                <a:cubicBezTo>
                  <a:pt x="356" y="686"/>
                  <a:pt x="356" y="686"/>
                  <a:pt x="356" y="686"/>
                </a:cubicBezTo>
                <a:cubicBezTo>
                  <a:pt x="341" y="686"/>
                  <a:pt x="329" y="674"/>
                  <a:pt x="329" y="659"/>
                </a:cubicBezTo>
                <a:cubicBezTo>
                  <a:pt x="330" y="542"/>
                  <a:pt x="330" y="542"/>
                  <a:pt x="330" y="542"/>
                </a:cubicBezTo>
                <a:cubicBezTo>
                  <a:pt x="330" y="527"/>
                  <a:pt x="342" y="515"/>
                  <a:pt x="357" y="515"/>
                </a:cubicBezTo>
                <a:cubicBezTo>
                  <a:pt x="425" y="515"/>
                  <a:pt x="425" y="515"/>
                  <a:pt x="425" y="515"/>
                </a:cubicBezTo>
                <a:cubicBezTo>
                  <a:pt x="440" y="515"/>
                  <a:pt x="452" y="527"/>
                  <a:pt x="452" y="542"/>
                </a:cubicBezTo>
                <a:lnTo>
                  <a:pt x="451" y="660"/>
                </a:lnTo>
                <a:close/>
                <a:moveTo>
                  <a:pt x="388" y="475"/>
                </a:moveTo>
                <a:cubicBezTo>
                  <a:pt x="339" y="475"/>
                  <a:pt x="299" y="436"/>
                  <a:pt x="299" y="387"/>
                </a:cubicBezTo>
                <a:cubicBezTo>
                  <a:pt x="299" y="338"/>
                  <a:pt x="339" y="298"/>
                  <a:pt x="388" y="298"/>
                </a:cubicBezTo>
                <a:cubicBezTo>
                  <a:pt x="437" y="298"/>
                  <a:pt x="477" y="338"/>
                  <a:pt x="477" y="387"/>
                </a:cubicBezTo>
                <a:cubicBezTo>
                  <a:pt x="477" y="436"/>
                  <a:pt x="437" y="475"/>
                  <a:pt x="388" y="475"/>
                </a:cubicBezTo>
                <a:close/>
                <a:moveTo>
                  <a:pt x="440" y="260"/>
                </a:moveTo>
                <a:cubicBezTo>
                  <a:pt x="428" y="251"/>
                  <a:pt x="425" y="234"/>
                  <a:pt x="434" y="222"/>
                </a:cubicBezTo>
                <a:cubicBezTo>
                  <a:pt x="504" y="128"/>
                  <a:pt x="504" y="128"/>
                  <a:pt x="504" y="128"/>
                </a:cubicBezTo>
                <a:cubicBezTo>
                  <a:pt x="513" y="116"/>
                  <a:pt x="530" y="113"/>
                  <a:pt x="542" y="122"/>
                </a:cubicBezTo>
                <a:cubicBezTo>
                  <a:pt x="596" y="162"/>
                  <a:pt x="596" y="162"/>
                  <a:pt x="596" y="162"/>
                </a:cubicBezTo>
                <a:cubicBezTo>
                  <a:pt x="608" y="171"/>
                  <a:pt x="611" y="188"/>
                  <a:pt x="602" y="200"/>
                </a:cubicBezTo>
                <a:cubicBezTo>
                  <a:pt x="533" y="295"/>
                  <a:pt x="533" y="295"/>
                  <a:pt x="533" y="295"/>
                </a:cubicBezTo>
                <a:cubicBezTo>
                  <a:pt x="524" y="307"/>
                  <a:pt x="507" y="309"/>
                  <a:pt x="495" y="300"/>
                </a:cubicBezTo>
                <a:lnTo>
                  <a:pt x="440" y="260"/>
                </a:lnTo>
                <a:close/>
                <a:moveTo>
                  <a:pt x="566" y="631"/>
                </a:moveTo>
                <a:cubicBezTo>
                  <a:pt x="566" y="631"/>
                  <a:pt x="566" y="631"/>
                  <a:pt x="566" y="631"/>
                </a:cubicBezTo>
                <a:cubicBezTo>
                  <a:pt x="566" y="631"/>
                  <a:pt x="566" y="631"/>
                  <a:pt x="566" y="631"/>
                </a:cubicBezTo>
                <a:cubicBezTo>
                  <a:pt x="499" y="679"/>
                  <a:pt x="489" y="655"/>
                  <a:pt x="487" y="628"/>
                </a:cubicBezTo>
                <a:cubicBezTo>
                  <a:pt x="485" y="601"/>
                  <a:pt x="480" y="547"/>
                  <a:pt x="496" y="535"/>
                </a:cubicBezTo>
                <a:cubicBezTo>
                  <a:pt x="496" y="535"/>
                  <a:pt x="496" y="535"/>
                  <a:pt x="496" y="535"/>
                </a:cubicBezTo>
                <a:cubicBezTo>
                  <a:pt x="496" y="535"/>
                  <a:pt x="496" y="535"/>
                  <a:pt x="496" y="535"/>
                </a:cubicBezTo>
                <a:cubicBezTo>
                  <a:pt x="496" y="535"/>
                  <a:pt x="496" y="535"/>
                  <a:pt x="496" y="535"/>
                </a:cubicBezTo>
                <a:cubicBezTo>
                  <a:pt x="496" y="535"/>
                  <a:pt x="496" y="535"/>
                  <a:pt x="496" y="535"/>
                </a:cubicBezTo>
                <a:cubicBezTo>
                  <a:pt x="512" y="524"/>
                  <a:pt x="562" y="545"/>
                  <a:pt x="587" y="555"/>
                </a:cubicBezTo>
                <a:cubicBezTo>
                  <a:pt x="613" y="565"/>
                  <a:pt x="632" y="583"/>
                  <a:pt x="566" y="631"/>
                </a:cubicBezTo>
                <a:close/>
                <a:moveTo>
                  <a:pt x="688" y="447"/>
                </a:moveTo>
                <a:cubicBezTo>
                  <a:pt x="666" y="512"/>
                  <a:pt x="666" y="512"/>
                  <a:pt x="666" y="512"/>
                </a:cubicBezTo>
                <a:cubicBezTo>
                  <a:pt x="662" y="526"/>
                  <a:pt x="646" y="534"/>
                  <a:pt x="632" y="529"/>
                </a:cubicBezTo>
                <a:cubicBezTo>
                  <a:pt x="521" y="492"/>
                  <a:pt x="521" y="492"/>
                  <a:pt x="521" y="492"/>
                </a:cubicBezTo>
                <a:cubicBezTo>
                  <a:pt x="507" y="487"/>
                  <a:pt x="499" y="472"/>
                  <a:pt x="504" y="458"/>
                </a:cubicBezTo>
                <a:cubicBezTo>
                  <a:pt x="525" y="393"/>
                  <a:pt x="525" y="393"/>
                  <a:pt x="525" y="393"/>
                </a:cubicBezTo>
                <a:cubicBezTo>
                  <a:pt x="530" y="379"/>
                  <a:pt x="545" y="371"/>
                  <a:pt x="559" y="376"/>
                </a:cubicBezTo>
                <a:cubicBezTo>
                  <a:pt x="671" y="413"/>
                  <a:pt x="671" y="413"/>
                  <a:pt x="671" y="413"/>
                </a:cubicBezTo>
                <a:cubicBezTo>
                  <a:pt x="685" y="418"/>
                  <a:pt x="693" y="433"/>
                  <a:pt x="688" y="447"/>
                </a:cubicBezTo>
                <a:close/>
              </a:path>
            </a:pathLst>
          </a:custGeom>
          <a:solidFill>
            <a:srgbClr val="7AC0C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7" name="Google Shape;4697;p70"/>
          <p:cNvSpPr/>
          <p:nvPr/>
        </p:nvSpPr>
        <p:spPr>
          <a:xfrm>
            <a:off x="5107122" y="2739391"/>
            <a:ext cx="837248" cy="837247"/>
          </a:xfrm>
          <a:custGeom>
            <a:avLst/>
            <a:gdLst/>
            <a:ahLst/>
            <a:cxnLst/>
            <a:rect l="l" t="t" r="r" b="b"/>
            <a:pathLst>
              <a:path w="738" h="738" extrusionOk="0">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98" name="Google Shape;4698;p70"/>
          <p:cNvSpPr/>
          <p:nvPr/>
        </p:nvSpPr>
        <p:spPr>
          <a:xfrm rot="10800000">
            <a:off x="4627062" y="819151"/>
            <a:ext cx="2078539" cy="2396193"/>
          </a:xfrm>
          <a:custGeom>
            <a:avLst/>
            <a:gdLst/>
            <a:ahLst/>
            <a:cxnLst/>
            <a:rect l="l" t="t" r="r" b="b"/>
            <a:pathLst>
              <a:path w="120000" h="120000" extrusionOk="0">
                <a:moveTo>
                  <a:pt x="46371" y="114120"/>
                </a:moveTo>
                <a:cubicBezTo>
                  <a:pt x="28305" y="109465"/>
                  <a:pt x="13782" y="95903"/>
                  <a:pt x="7753" y="78059"/>
                </a:cubicBezTo>
                <a:cubicBezTo>
                  <a:pt x="1725" y="60215"/>
                  <a:pt x="5006" y="40499"/>
                  <a:pt x="16477" y="25635"/>
                </a:cubicBezTo>
                <a:lnTo>
                  <a:pt x="13382" y="22604"/>
                </a:lnTo>
                <a:lnTo>
                  <a:pt x="22735" y="23507"/>
                </a:lnTo>
                <a:lnTo>
                  <a:pt x="24491" y="33483"/>
                </a:lnTo>
                <a:lnTo>
                  <a:pt x="21406" y="30462"/>
                </a:lnTo>
                <a:lnTo>
                  <a:pt x="21406" y="30462"/>
                </a:lnTo>
                <a:cubicBezTo>
                  <a:pt x="11904" y="43710"/>
                  <a:pt x="9394" y="60968"/>
                  <a:pt x="14706" y="76516"/>
                </a:cubicBezTo>
                <a:cubicBezTo>
                  <a:pt x="20019" y="92063"/>
                  <a:pt x="32460" y="103869"/>
                  <a:pt x="47907" y="108021"/>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0"/>
          <p:cNvSpPr/>
          <p:nvPr/>
        </p:nvSpPr>
        <p:spPr>
          <a:xfrm rot="-6541065">
            <a:off x="2864590" y="2482911"/>
            <a:ext cx="2078538" cy="2396194"/>
          </a:xfrm>
          <a:custGeom>
            <a:avLst/>
            <a:gdLst/>
            <a:ahLst/>
            <a:cxnLst/>
            <a:rect l="l" t="t" r="r" b="b"/>
            <a:pathLst>
              <a:path w="120000" h="120000" extrusionOk="0">
                <a:moveTo>
                  <a:pt x="19810" y="98293"/>
                </a:moveTo>
                <a:cubicBezTo>
                  <a:pt x="1121" y="78226"/>
                  <a:pt x="-294" y="47367"/>
                  <a:pt x="16477" y="25635"/>
                </a:cubicBezTo>
                <a:lnTo>
                  <a:pt x="13382" y="22604"/>
                </a:lnTo>
                <a:lnTo>
                  <a:pt x="22735" y="23507"/>
                </a:lnTo>
                <a:lnTo>
                  <a:pt x="24491" y="33483"/>
                </a:lnTo>
                <a:lnTo>
                  <a:pt x="21406" y="30462"/>
                </a:lnTo>
                <a:cubicBezTo>
                  <a:pt x="7676" y="49605"/>
                  <a:pt x="9056" y="76128"/>
                  <a:pt x="24693" y="93641"/>
                </a:cubicBezTo>
                <a:close/>
              </a:path>
            </a:pathLst>
          </a:custGeom>
          <a:solidFill>
            <a:srgbClr val="1C9FB6"/>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0"/>
          <p:cNvSpPr txBox="1"/>
          <p:nvPr/>
        </p:nvSpPr>
        <p:spPr>
          <a:xfrm>
            <a:off x="6658584" y="1428751"/>
            <a:ext cx="2057400" cy="745749"/>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200"/>
              <a:buFont typeface="Arial"/>
              <a:buNone/>
            </a:pPr>
            <a:r>
              <a:rPr lang="en-US" sz="1200" b="1" i="1">
                <a:solidFill>
                  <a:schemeClr val="dk1"/>
                </a:solidFill>
                <a:latin typeface="Calibri"/>
                <a:ea typeface="Calibri"/>
                <a:cs typeface="Calibri"/>
                <a:sym typeface="Calibri"/>
              </a:rPr>
              <a:t>Distribution Code</a:t>
            </a:r>
            <a:br>
              <a:rPr lang="en-US" sz="1200" b="1" i="1">
                <a:solidFill>
                  <a:schemeClr val="dk1"/>
                </a:solidFill>
                <a:latin typeface="Calibri"/>
                <a:ea typeface="Calibri"/>
                <a:cs typeface="Calibri"/>
                <a:sym typeface="Calibri"/>
              </a:rPr>
            </a:br>
            <a:r>
              <a:rPr lang="en-US" sz="900" i="1">
                <a:solidFill>
                  <a:schemeClr val="dk1"/>
                </a:solidFill>
                <a:latin typeface="Calibri"/>
                <a:ea typeface="Calibri"/>
                <a:cs typeface="Calibri"/>
                <a:sym typeface="Calibri"/>
              </a:rPr>
              <a:t>Lorem ipsum dolor sit amet, consectetur adipiscing elit. Curabitur elementum posuere pretium. </a:t>
            </a:r>
            <a:endParaRPr/>
          </a:p>
        </p:txBody>
      </p:sp>
      <p:sp>
        <p:nvSpPr>
          <p:cNvPr id="4701" name="Google Shape;4701;p70"/>
          <p:cNvSpPr txBox="1"/>
          <p:nvPr/>
        </p:nvSpPr>
        <p:spPr>
          <a:xfrm>
            <a:off x="6658584" y="3486151"/>
            <a:ext cx="2057400" cy="745749"/>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1200"/>
              <a:buFont typeface="Arial"/>
              <a:buNone/>
            </a:pPr>
            <a:r>
              <a:rPr lang="en-US" sz="1200" b="1" i="1">
                <a:solidFill>
                  <a:schemeClr val="dk1"/>
                </a:solidFill>
                <a:latin typeface="Calibri"/>
                <a:ea typeface="Calibri"/>
                <a:cs typeface="Calibri"/>
                <a:sym typeface="Calibri"/>
              </a:rPr>
              <a:t>Distribution Code</a:t>
            </a:r>
            <a:br>
              <a:rPr lang="en-US" sz="1200" b="1" i="1">
                <a:solidFill>
                  <a:schemeClr val="dk1"/>
                </a:solidFill>
                <a:latin typeface="Calibri"/>
                <a:ea typeface="Calibri"/>
                <a:cs typeface="Calibri"/>
                <a:sym typeface="Calibri"/>
              </a:rPr>
            </a:br>
            <a:r>
              <a:rPr lang="en-US" sz="900" i="1">
                <a:solidFill>
                  <a:schemeClr val="dk1"/>
                </a:solidFill>
                <a:latin typeface="Calibri"/>
                <a:ea typeface="Calibri"/>
                <a:cs typeface="Calibri"/>
                <a:sym typeface="Calibri"/>
              </a:rPr>
              <a:t>Lorem ipsum dolor sit amet, consectetur adipiscing elit. Curabitur elementum posuere pretium. </a:t>
            </a:r>
            <a:endParaRPr/>
          </a:p>
        </p:txBody>
      </p:sp>
    </p:spTree>
  </p:cSld>
  <p:clrMapOvr>
    <a:masterClrMapping/>
  </p:clrMapOvr>
  <mc:AlternateContent xmlns:mc="http://schemas.openxmlformats.org/markup-compatibility/2006">
    <mc:Choice xmlns:p14="http://schemas.microsoft.com/office/powerpoint/2010/main" Requires="p14">
      <p:transition spd="slow" p14:dur="1500" advClick="0">
        <p:random/>
      </p:transition>
    </mc:Choice>
    <mc:Fallback>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89"/>
                                        </p:tgtEl>
                                        <p:attrNameLst>
                                          <p:attrName>style.visibility</p:attrName>
                                        </p:attrNameLst>
                                      </p:cBhvr>
                                      <p:to>
                                        <p:strVal val="visible"/>
                                      </p:to>
                                    </p:set>
                                    <p:animEffect transition="in" filter="fade">
                                      <p:cBhvr>
                                        <p:cTn id="7" dur="1000"/>
                                        <p:tgtEl>
                                          <p:spTgt spid="4689"/>
                                        </p:tgtEl>
                                      </p:cBhvr>
                                    </p:animEffect>
                                  </p:childTnLst>
                                </p:cTn>
                              </p:par>
                              <p:par>
                                <p:cTn id="8" presetID="8" presetClass="emph" presetSubtype="0" fill="hold" nodeType="withEffect">
                                  <p:stCondLst>
                                    <p:cond delay="1100"/>
                                  </p:stCondLst>
                                  <p:childTnLst>
                                    <p:animRot by="-21600000">
                                      <p:cBhvr>
                                        <p:cTn id="9" dur="2000" fill="hold"/>
                                        <p:tgtEl>
                                          <p:spTgt spid="4696"/>
                                        </p:tgtEl>
                                        <p:attrNameLst>
                                          <p:attrName>r</p:attrName>
                                        </p:attrNameLst>
                                      </p:cBhvr>
                                    </p:animRot>
                                  </p:childTnLst>
                                </p:cTn>
                              </p:par>
                              <p:par>
                                <p:cTn id="10" presetID="8" presetClass="emph" presetSubtype="0" fill="hold" nodeType="withEffect">
                                  <p:stCondLst>
                                    <p:cond delay="1000"/>
                                  </p:stCondLst>
                                  <p:childTnLst>
                                    <p:animRot by="-21600000">
                                      <p:cBhvr>
                                        <p:cTn id="11" dur="2000" fill="hold"/>
                                        <p:tgtEl>
                                          <p:spTgt spid="4692"/>
                                        </p:tgtEl>
                                        <p:attrNameLst>
                                          <p:attrName>r</p:attrName>
                                        </p:attrNameLst>
                                      </p:cBhvr>
                                    </p:animRot>
                                  </p:childTnLst>
                                </p:cTn>
                              </p:par>
                              <p:par>
                                <p:cTn id="12" presetID="8" presetClass="emph" presetSubtype="0" fill="hold" nodeType="withEffect">
                                  <p:stCondLst>
                                    <p:cond delay="1000"/>
                                  </p:stCondLst>
                                  <p:childTnLst>
                                    <p:animRot by="-21600000">
                                      <p:cBhvr>
                                        <p:cTn id="13" dur="2000" fill="hold"/>
                                        <p:tgtEl>
                                          <p:spTgt spid="4697"/>
                                        </p:tgtEl>
                                        <p:attrNameLst>
                                          <p:attrName>r</p:attrName>
                                        </p:attrNameLst>
                                      </p:cBhvr>
                                    </p:animRot>
                                  </p:childTnLst>
                                </p:cTn>
                              </p:par>
                              <p:par>
                                <p:cTn id="14" presetID="8" presetClass="emph" presetSubtype="0" fill="hold" nodeType="withEffect">
                                  <p:stCondLst>
                                    <p:cond delay="1100"/>
                                  </p:stCondLst>
                                  <p:childTnLst>
                                    <p:animRot by="-21600000">
                                      <p:cBhvr>
                                        <p:cTn id="15" dur="2000" fill="hold"/>
                                        <p:tgtEl>
                                          <p:spTgt spid="4695"/>
                                        </p:tgtEl>
                                        <p:attrNameLst>
                                          <p:attrName>r</p:attrName>
                                        </p:attrNameLst>
                                      </p:cBhvr>
                                    </p:animRot>
                                  </p:childTnLst>
                                </p:cTn>
                              </p:par>
                              <p:par>
                                <p:cTn id="16" presetID="10" presetClass="entr" presetSubtype="0" fill="hold" nodeType="withEffect">
                                  <p:stCondLst>
                                    <p:cond delay="3300"/>
                                  </p:stCondLst>
                                  <p:childTnLst>
                                    <p:set>
                                      <p:cBhvr>
                                        <p:cTn id="17" dur="1" fill="hold">
                                          <p:stCondLst>
                                            <p:cond delay="0"/>
                                          </p:stCondLst>
                                        </p:cTn>
                                        <p:tgtEl>
                                          <p:spTgt spid="4690"/>
                                        </p:tgtEl>
                                        <p:attrNameLst>
                                          <p:attrName>style.visibility</p:attrName>
                                        </p:attrNameLst>
                                      </p:cBhvr>
                                      <p:to>
                                        <p:strVal val="visible"/>
                                      </p:to>
                                    </p:set>
                                    <p:animEffect transition="in" filter="fade">
                                      <p:cBhvr>
                                        <p:cTn id="18" dur="500"/>
                                        <p:tgtEl>
                                          <p:spTgt spid="4690"/>
                                        </p:tgtEl>
                                      </p:cBhvr>
                                    </p:animEffect>
                                  </p:childTnLst>
                                </p:cTn>
                              </p:par>
                              <p:par>
                                <p:cTn id="19" presetID="10" presetClass="entr" presetSubtype="0" fill="hold" nodeType="withEffect">
                                  <p:stCondLst>
                                    <p:cond delay="3700"/>
                                  </p:stCondLst>
                                  <p:childTnLst>
                                    <p:set>
                                      <p:cBhvr>
                                        <p:cTn id="20" dur="1" fill="hold">
                                          <p:stCondLst>
                                            <p:cond delay="0"/>
                                          </p:stCondLst>
                                        </p:cTn>
                                        <p:tgtEl>
                                          <p:spTgt spid="4691"/>
                                        </p:tgtEl>
                                        <p:attrNameLst>
                                          <p:attrName>style.visibility</p:attrName>
                                        </p:attrNameLst>
                                      </p:cBhvr>
                                      <p:to>
                                        <p:strVal val="visible"/>
                                      </p:to>
                                    </p:set>
                                    <p:animEffect transition="in" filter="fade">
                                      <p:cBhvr>
                                        <p:cTn id="21" dur="500"/>
                                        <p:tgtEl>
                                          <p:spTgt spid="4691"/>
                                        </p:tgtEl>
                                      </p:cBhvr>
                                    </p:animEffect>
                                  </p:childTnLst>
                                </p:cTn>
                              </p:par>
                              <p:par>
                                <p:cTn id="22" presetID="10" presetClass="entr" presetSubtype="0" fill="hold" nodeType="withEffect">
                                  <p:stCondLst>
                                    <p:cond delay="4200"/>
                                  </p:stCondLst>
                                  <p:childTnLst>
                                    <p:set>
                                      <p:cBhvr>
                                        <p:cTn id="23" dur="1" fill="hold">
                                          <p:stCondLst>
                                            <p:cond delay="0"/>
                                          </p:stCondLst>
                                        </p:cTn>
                                        <p:tgtEl>
                                          <p:spTgt spid="4700"/>
                                        </p:tgtEl>
                                        <p:attrNameLst>
                                          <p:attrName>style.visibility</p:attrName>
                                        </p:attrNameLst>
                                      </p:cBhvr>
                                      <p:to>
                                        <p:strVal val="visible"/>
                                      </p:to>
                                    </p:set>
                                    <p:animEffect transition="in" filter="fade">
                                      <p:cBhvr>
                                        <p:cTn id="24" dur="500"/>
                                        <p:tgtEl>
                                          <p:spTgt spid="4700"/>
                                        </p:tgtEl>
                                      </p:cBhvr>
                                    </p:animEffect>
                                  </p:childTnLst>
                                </p:cTn>
                              </p:par>
                              <p:par>
                                <p:cTn id="25" presetID="10" presetClass="entr" presetSubtype="0" fill="hold" nodeType="withEffect">
                                  <p:stCondLst>
                                    <p:cond delay="4700"/>
                                  </p:stCondLst>
                                  <p:childTnLst>
                                    <p:set>
                                      <p:cBhvr>
                                        <p:cTn id="26" dur="1" fill="hold">
                                          <p:stCondLst>
                                            <p:cond delay="0"/>
                                          </p:stCondLst>
                                        </p:cTn>
                                        <p:tgtEl>
                                          <p:spTgt spid="4701"/>
                                        </p:tgtEl>
                                        <p:attrNameLst>
                                          <p:attrName>style.visibility</p:attrName>
                                        </p:attrNameLst>
                                      </p:cBhvr>
                                      <p:to>
                                        <p:strVal val="visible"/>
                                      </p:to>
                                    </p:set>
                                    <p:animEffect transition="in" filter="fade">
                                      <p:cBhvr>
                                        <p:cTn id="27" dur="500"/>
                                        <p:tgtEl>
                                          <p:spTgt spid="4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706"/>
        <p:cNvGrpSpPr/>
        <p:nvPr/>
      </p:nvGrpSpPr>
      <p:grpSpPr>
        <a:xfrm>
          <a:off x="0" y="0"/>
          <a:ext cx="0" cy="0"/>
          <a:chOff x="0" y="0"/>
          <a:chExt cx="0" cy="0"/>
        </a:xfrm>
      </p:grpSpPr>
      <p:sp>
        <p:nvSpPr>
          <p:cNvPr id="4707" name="Google Shape;4707;p71"/>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
        <p:nvSpPr>
          <p:cNvPr id="4708" name="Google Shape;4708;p71"/>
          <p:cNvSpPr/>
          <p:nvPr/>
        </p:nvSpPr>
        <p:spPr>
          <a:xfrm flipH="1">
            <a:off x="8459240" y="177513"/>
            <a:ext cx="335439" cy="315646"/>
          </a:xfrm>
          <a:custGeom>
            <a:avLst/>
            <a:gdLst/>
            <a:ahLst/>
            <a:cxnLst/>
            <a:rect l="l" t="t" r="r" b="b"/>
            <a:pathLst>
              <a:path w="284" h="284" extrusionOk="0">
                <a:moveTo>
                  <a:pt x="260" y="0"/>
                </a:moveTo>
                <a:cubicBezTo>
                  <a:pt x="24" y="0"/>
                  <a:pt x="24" y="0"/>
                  <a:pt x="24" y="0"/>
                </a:cubicBezTo>
                <a:cubicBezTo>
                  <a:pt x="11" y="0"/>
                  <a:pt x="0" y="11"/>
                  <a:pt x="0" y="24"/>
                </a:cubicBezTo>
                <a:cubicBezTo>
                  <a:pt x="0" y="184"/>
                  <a:pt x="0" y="184"/>
                  <a:pt x="0" y="184"/>
                </a:cubicBezTo>
                <a:cubicBezTo>
                  <a:pt x="0" y="197"/>
                  <a:pt x="11" y="207"/>
                  <a:pt x="24" y="207"/>
                </a:cubicBezTo>
                <a:cubicBezTo>
                  <a:pt x="132" y="207"/>
                  <a:pt x="132" y="207"/>
                  <a:pt x="132" y="207"/>
                </a:cubicBezTo>
                <a:cubicBezTo>
                  <a:pt x="209" y="282"/>
                  <a:pt x="209" y="282"/>
                  <a:pt x="209" y="282"/>
                </a:cubicBezTo>
                <a:cubicBezTo>
                  <a:pt x="210" y="283"/>
                  <a:pt x="212" y="284"/>
                  <a:pt x="214" y="284"/>
                </a:cubicBezTo>
                <a:cubicBezTo>
                  <a:pt x="215" y="284"/>
                  <a:pt x="216" y="284"/>
                  <a:pt x="217" y="283"/>
                </a:cubicBezTo>
                <a:cubicBezTo>
                  <a:pt x="219" y="282"/>
                  <a:pt x="221" y="280"/>
                  <a:pt x="221" y="277"/>
                </a:cubicBezTo>
                <a:cubicBezTo>
                  <a:pt x="221" y="207"/>
                  <a:pt x="221" y="207"/>
                  <a:pt x="221" y="207"/>
                </a:cubicBezTo>
                <a:cubicBezTo>
                  <a:pt x="260" y="207"/>
                  <a:pt x="260" y="207"/>
                  <a:pt x="260" y="207"/>
                </a:cubicBezTo>
                <a:cubicBezTo>
                  <a:pt x="273" y="207"/>
                  <a:pt x="284" y="197"/>
                  <a:pt x="284" y="184"/>
                </a:cubicBezTo>
                <a:cubicBezTo>
                  <a:pt x="284" y="24"/>
                  <a:pt x="284" y="24"/>
                  <a:pt x="284" y="24"/>
                </a:cubicBezTo>
                <a:cubicBezTo>
                  <a:pt x="284" y="11"/>
                  <a:pt x="273" y="0"/>
                  <a:pt x="260" y="0"/>
                </a:cubicBezTo>
                <a:close/>
                <a:moveTo>
                  <a:pt x="270" y="184"/>
                </a:moveTo>
                <a:cubicBezTo>
                  <a:pt x="270" y="189"/>
                  <a:pt x="265" y="193"/>
                  <a:pt x="260" y="193"/>
                </a:cubicBezTo>
                <a:cubicBezTo>
                  <a:pt x="214" y="193"/>
                  <a:pt x="214" y="193"/>
                  <a:pt x="214" y="193"/>
                </a:cubicBezTo>
                <a:cubicBezTo>
                  <a:pt x="212" y="193"/>
                  <a:pt x="210" y="194"/>
                  <a:pt x="209" y="195"/>
                </a:cubicBezTo>
                <a:cubicBezTo>
                  <a:pt x="207" y="196"/>
                  <a:pt x="206" y="198"/>
                  <a:pt x="206" y="200"/>
                </a:cubicBezTo>
                <a:cubicBezTo>
                  <a:pt x="207" y="260"/>
                  <a:pt x="207" y="260"/>
                  <a:pt x="207" y="260"/>
                </a:cubicBezTo>
                <a:cubicBezTo>
                  <a:pt x="140" y="195"/>
                  <a:pt x="140" y="195"/>
                  <a:pt x="140" y="195"/>
                </a:cubicBezTo>
                <a:cubicBezTo>
                  <a:pt x="139" y="194"/>
                  <a:pt x="137" y="193"/>
                  <a:pt x="135" y="193"/>
                </a:cubicBezTo>
                <a:cubicBezTo>
                  <a:pt x="24" y="193"/>
                  <a:pt x="24" y="193"/>
                  <a:pt x="24" y="193"/>
                </a:cubicBezTo>
                <a:cubicBezTo>
                  <a:pt x="19" y="193"/>
                  <a:pt x="14" y="189"/>
                  <a:pt x="14" y="184"/>
                </a:cubicBezTo>
                <a:cubicBezTo>
                  <a:pt x="14" y="24"/>
                  <a:pt x="14" y="24"/>
                  <a:pt x="14" y="24"/>
                </a:cubicBezTo>
                <a:cubicBezTo>
                  <a:pt x="14" y="19"/>
                  <a:pt x="19" y="15"/>
                  <a:pt x="24" y="15"/>
                </a:cubicBezTo>
                <a:cubicBezTo>
                  <a:pt x="260" y="15"/>
                  <a:pt x="260" y="15"/>
                  <a:pt x="260" y="15"/>
                </a:cubicBezTo>
                <a:cubicBezTo>
                  <a:pt x="265" y="15"/>
                  <a:pt x="270" y="19"/>
                  <a:pt x="270" y="24"/>
                </a:cubicBezTo>
                <a:lnTo>
                  <a:pt x="270" y="184"/>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rgbClr val="000000"/>
              </a:solidFill>
              <a:latin typeface="Calibri"/>
              <a:ea typeface="Calibri"/>
              <a:cs typeface="Calibri"/>
              <a:sym typeface="Calibri"/>
            </a:endParaRPr>
          </a:p>
        </p:txBody>
      </p:sp>
      <p:sp>
        <p:nvSpPr>
          <p:cNvPr id="4709" name="Google Shape;4709;p71"/>
          <p:cNvSpPr txBox="1"/>
          <p:nvPr/>
        </p:nvSpPr>
        <p:spPr>
          <a:xfrm>
            <a:off x="8418144" y="156964"/>
            <a:ext cx="417633" cy="2616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fld id="{00000000-1234-1234-1234-123412341234}" type="slidenum">
              <a:rPr lang="en-US" sz="1100">
                <a:solidFill>
                  <a:srgbClr val="A5A5A5"/>
                </a:solidFill>
                <a:latin typeface="Calibri"/>
                <a:ea typeface="Calibri"/>
                <a:cs typeface="Calibri"/>
                <a:sym typeface="Calibri"/>
              </a:rPr>
              <a:t>71</a:t>
            </a:fld>
            <a:endParaRPr sz="1100">
              <a:solidFill>
                <a:srgbClr val="A5A5A5"/>
              </a:solidFill>
              <a:latin typeface="Calibri"/>
              <a:ea typeface="Calibri"/>
              <a:cs typeface="Calibri"/>
              <a:sym typeface="Calibri"/>
            </a:endParaRPr>
          </a:p>
        </p:txBody>
      </p:sp>
      <p:sp>
        <p:nvSpPr>
          <p:cNvPr id="4710" name="Google Shape;4710;p71"/>
          <p:cNvSpPr/>
          <p:nvPr/>
        </p:nvSpPr>
        <p:spPr>
          <a:xfrm>
            <a:off x="367269" y="1071549"/>
            <a:ext cx="2133600" cy="3429000"/>
          </a:xfrm>
          <a:custGeom>
            <a:avLst/>
            <a:gdLst/>
            <a:ahLst/>
            <a:cxnLst/>
            <a:rect l="l" t="t" r="r" b="b"/>
            <a:pathLst>
              <a:path w="915" h="1433" extrusionOk="0">
                <a:moveTo>
                  <a:pt x="826" y="634"/>
                </a:moveTo>
                <a:cubicBezTo>
                  <a:pt x="826" y="634"/>
                  <a:pt x="826" y="634"/>
                  <a:pt x="826" y="634"/>
                </a:cubicBezTo>
                <a:cubicBezTo>
                  <a:pt x="825" y="629"/>
                  <a:pt x="823" y="625"/>
                  <a:pt x="820" y="621"/>
                </a:cubicBezTo>
                <a:cubicBezTo>
                  <a:pt x="820" y="621"/>
                  <a:pt x="820" y="621"/>
                  <a:pt x="820" y="621"/>
                </a:cubicBezTo>
                <a:cubicBezTo>
                  <a:pt x="819" y="621"/>
                  <a:pt x="819" y="621"/>
                  <a:pt x="819" y="621"/>
                </a:cubicBezTo>
                <a:cubicBezTo>
                  <a:pt x="813" y="624"/>
                  <a:pt x="807" y="628"/>
                  <a:pt x="801" y="632"/>
                </a:cubicBezTo>
                <a:cubicBezTo>
                  <a:pt x="801" y="633"/>
                  <a:pt x="801" y="633"/>
                  <a:pt x="801" y="633"/>
                </a:cubicBezTo>
                <a:cubicBezTo>
                  <a:pt x="801" y="633"/>
                  <a:pt x="801" y="633"/>
                  <a:pt x="801" y="633"/>
                </a:cubicBezTo>
                <a:cubicBezTo>
                  <a:pt x="802" y="635"/>
                  <a:pt x="803" y="636"/>
                  <a:pt x="803" y="638"/>
                </a:cubicBezTo>
                <a:cubicBezTo>
                  <a:pt x="803" y="638"/>
                  <a:pt x="803" y="638"/>
                  <a:pt x="803" y="638"/>
                </a:cubicBezTo>
                <a:cubicBezTo>
                  <a:pt x="804" y="638"/>
                  <a:pt x="804" y="638"/>
                  <a:pt x="804" y="638"/>
                </a:cubicBezTo>
                <a:cubicBezTo>
                  <a:pt x="811" y="638"/>
                  <a:pt x="818" y="637"/>
                  <a:pt x="826" y="635"/>
                </a:cubicBezTo>
                <a:lnTo>
                  <a:pt x="826" y="634"/>
                </a:lnTo>
                <a:close/>
                <a:moveTo>
                  <a:pt x="826" y="648"/>
                </a:moveTo>
                <a:cubicBezTo>
                  <a:pt x="826" y="648"/>
                  <a:pt x="826" y="648"/>
                  <a:pt x="826" y="648"/>
                </a:cubicBezTo>
                <a:cubicBezTo>
                  <a:pt x="818" y="646"/>
                  <a:pt x="811" y="645"/>
                  <a:pt x="804" y="645"/>
                </a:cubicBezTo>
                <a:cubicBezTo>
                  <a:pt x="803" y="645"/>
                  <a:pt x="803" y="645"/>
                  <a:pt x="803" y="645"/>
                </a:cubicBezTo>
                <a:cubicBezTo>
                  <a:pt x="803" y="645"/>
                  <a:pt x="803" y="645"/>
                  <a:pt x="803" y="645"/>
                </a:cubicBezTo>
                <a:cubicBezTo>
                  <a:pt x="803" y="647"/>
                  <a:pt x="802" y="648"/>
                  <a:pt x="801" y="650"/>
                </a:cubicBezTo>
                <a:cubicBezTo>
                  <a:pt x="801" y="650"/>
                  <a:pt x="801" y="650"/>
                  <a:pt x="801" y="650"/>
                </a:cubicBezTo>
                <a:cubicBezTo>
                  <a:pt x="801" y="651"/>
                  <a:pt x="801" y="651"/>
                  <a:pt x="801" y="651"/>
                </a:cubicBezTo>
                <a:cubicBezTo>
                  <a:pt x="806" y="655"/>
                  <a:pt x="813" y="659"/>
                  <a:pt x="819" y="662"/>
                </a:cubicBezTo>
                <a:cubicBezTo>
                  <a:pt x="820" y="662"/>
                  <a:pt x="820" y="662"/>
                  <a:pt x="820" y="662"/>
                </a:cubicBezTo>
                <a:cubicBezTo>
                  <a:pt x="820" y="662"/>
                  <a:pt x="820" y="662"/>
                  <a:pt x="820" y="662"/>
                </a:cubicBezTo>
                <a:cubicBezTo>
                  <a:pt x="823" y="658"/>
                  <a:pt x="825" y="654"/>
                  <a:pt x="826" y="649"/>
                </a:cubicBezTo>
                <a:lnTo>
                  <a:pt x="826" y="648"/>
                </a:lnTo>
                <a:close/>
                <a:moveTo>
                  <a:pt x="790" y="626"/>
                </a:moveTo>
                <a:cubicBezTo>
                  <a:pt x="790" y="626"/>
                  <a:pt x="790" y="626"/>
                  <a:pt x="790" y="626"/>
                </a:cubicBezTo>
                <a:cubicBezTo>
                  <a:pt x="792" y="626"/>
                  <a:pt x="794" y="627"/>
                  <a:pt x="795" y="628"/>
                </a:cubicBezTo>
                <a:cubicBezTo>
                  <a:pt x="796" y="628"/>
                  <a:pt x="796" y="628"/>
                  <a:pt x="796" y="628"/>
                </a:cubicBezTo>
                <a:cubicBezTo>
                  <a:pt x="796" y="628"/>
                  <a:pt x="796" y="628"/>
                  <a:pt x="796" y="628"/>
                </a:cubicBezTo>
                <a:cubicBezTo>
                  <a:pt x="801" y="623"/>
                  <a:pt x="805" y="617"/>
                  <a:pt x="809" y="611"/>
                </a:cubicBezTo>
                <a:cubicBezTo>
                  <a:pt x="809" y="611"/>
                  <a:pt x="809" y="611"/>
                  <a:pt x="809" y="611"/>
                </a:cubicBezTo>
                <a:cubicBezTo>
                  <a:pt x="809" y="610"/>
                  <a:pt x="809" y="610"/>
                  <a:pt x="809" y="610"/>
                </a:cubicBezTo>
                <a:cubicBezTo>
                  <a:pt x="804" y="608"/>
                  <a:pt x="799" y="606"/>
                  <a:pt x="794" y="605"/>
                </a:cubicBezTo>
                <a:cubicBezTo>
                  <a:pt x="794" y="605"/>
                  <a:pt x="794" y="605"/>
                  <a:pt x="794" y="605"/>
                </a:cubicBezTo>
                <a:cubicBezTo>
                  <a:pt x="794" y="605"/>
                  <a:pt x="794" y="605"/>
                  <a:pt x="794" y="605"/>
                </a:cubicBezTo>
                <a:cubicBezTo>
                  <a:pt x="792" y="612"/>
                  <a:pt x="790" y="619"/>
                  <a:pt x="790" y="625"/>
                </a:cubicBezTo>
                <a:lnTo>
                  <a:pt x="790" y="626"/>
                </a:lnTo>
                <a:close/>
                <a:moveTo>
                  <a:pt x="809" y="672"/>
                </a:moveTo>
                <a:cubicBezTo>
                  <a:pt x="809" y="672"/>
                  <a:pt x="809" y="672"/>
                  <a:pt x="809" y="672"/>
                </a:cubicBezTo>
                <a:cubicBezTo>
                  <a:pt x="805" y="666"/>
                  <a:pt x="801" y="660"/>
                  <a:pt x="796" y="655"/>
                </a:cubicBezTo>
                <a:cubicBezTo>
                  <a:pt x="796" y="655"/>
                  <a:pt x="796" y="655"/>
                  <a:pt x="796" y="655"/>
                </a:cubicBezTo>
                <a:cubicBezTo>
                  <a:pt x="795" y="655"/>
                  <a:pt x="795" y="655"/>
                  <a:pt x="795" y="655"/>
                </a:cubicBezTo>
                <a:cubicBezTo>
                  <a:pt x="794" y="656"/>
                  <a:pt x="792" y="657"/>
                  <a:pt x="790" y="657"/>
                </a:cubicBezTo>
                <a:cubicBezTo>
                  <a:pt x="789" y="657"/>
                  <a:pt x="789" y="657"/>
                  <a:pt x="789" y="657"/>
                </a:cubicBezTo>
                <a:cubicBezTo>
                  <a:pt x="789" y="657"/>
                  <a:pt x="789" y="657"/>
                  <a:pt x="789" y="657"/>
                </a:cubicBezTo>
                <a:cubicBezTo>
                  <a:pt x="790" y="664"/>
                  <a:pt x="791" y="671"/>
                  <a:pt x="793" y="677"/>
                </a:cubicBezTo>
                <a:cubicBezTo>
                  <a:pt x="794" y="678"/>
                  <a:pt x="794" y="678"/>
                  <a:pt x="794" y="678"/>
                </a:cubicBezTo>
                <a:cubicBezTo>
                  <a:pt x="794" y="678"/>
                  <a:pt x="794" y="678"/>
                  <a:pt x="794" y="678"/>
                </a:cubicBezTo>
                <a:cubicBezTo>
                  <a:pt x="799" y="677"/>
                  <a:pt x="804" y="675"/>
                  <a:pt x="808" y="672"/>
                </a:cubicBezTo>
                <a:lnTo>
                  <a:pt x="809" y="672"/>
                </a:lnTo>
                <a:close/>
                <a:moveTo>
                  <a:pt x="848" y="404"/>
                </a:moveTo>
                <a:cubicBezTo>
                  <a:pt x="848" y="403"/>
                  <a:pt x="848" y="403"/>
                  <a:pt x="848" y="403"/>
                </a:cubicBezTo>
                <a:cubicBezTo>
                  <a:pt x="845" y="391"/>
                  <a:pt x="840" y="380"/>
                  <a:pt x="833" y="369"/>
                </a:cubicBezTo>
                <a:cubicBezTo>
                  <a:pt x="832" y="368"/>
                  <a:pt x="832" y="368"/>
                  <a:pt x="832" y="368"/>
                </a:cubicBezTo>
                <a:cubicBezTo>
                  <a:pt x="831" y="369"/>
                  <a:pt x="831" y="369"/>
                  <a:pt x="831" y="369"/>
                </a:cubicBezTo>
                <a:cubicBezTo>
                  <a:pt x="814" y="377"/>
                  <a:pt x="797" y="388"/>
                  <a:pt x="782" y="399"/>
                </a:cubicBezTo>
                <a:cubicBezTo>
                  <a:pt x="782" y="400"/>
                  <a:pt x="782" y="400"/>
                  <a:pt x="782" y="400"/>
                </a:cubicBezTo>
                <a:cubicBezTo>
                  <a:pt x="782" y="401"/>
                  <a:pt x="782" y="401"/>
                  <a:pt x="782" y="401"/>
                </a:cubicBezTo>
                <a:cubicBezTo>
                  <a:pt x="785" y="405"/>
                  <a:pt x="787" y="409"/>
                  <a:pt x="788" y="413"/>
                </a:cubicBezTo>
                <a:cubicBezTo>
                  <a:pt x="788" y="414"/>
                  <a:pt x="788" y="414"/>
                  <a:pt x="788" y="414"/>
                </a:cubicBezTo>
                <a:cubicBezTo>
                  <a:pt x="789" y="414"/>
                  <a:pt x="789" y="414"/>
                  <a:pt x="789" y="414"/>
                </a:cubicBezTo>
                <a:cubicBezTo>
                  <a:pt x="808" y="413"/>
                  <a:pt x="828" y="410"/>
                  <a:pt x="847" y="405"/>
                </a:cubicBezTo>
                <a:lnTo>
                  <a:pt x="848" y="404"/>
                </a:lnTo>
                <a:close/>
                <a:moveTo>
                  <a:pt x="848" y="441"/>
                </a:moveTo>
                <a:cubicBezTo>
                  <a:pt x="847" y="441"/>
                  <a:pt x="847" y="441"/>
                  <a:pt x="847" y="441"/>
                </a:cubicBezTo>
                <a:cubicBezTo>
                  <a:pt x="828" y="436"/>
                  <a:pt x="808" y="433"/>
                  <a:pt x="789" y="431"/>
                </a:cubicBezTo>
                <a:cubicBezTo>
                  <a:pt x="788" y="431"/>
                  <a:pt x="788" y="431"/>
                  <a:pt x="788" y="431"/>
                </a:cubicBezTo>
                <a:cubicBezTo>
                  <a:pt x="788" y="432"/>
                  <a:pt x="788" y="432"/>
                  <a:pt x="788" y="432"/>
                </a:cubicBezTo>
                <a:cubicBezTo>
                  <a:pt x="787" y="437"/>
                  <a:pt x="785" y="441"/>
                  <a:pt x="782" y="445"/>
                </a:cubicBezTo>
                <a:cubicBezTo>
                  <a:pt x="781" y="446"/>
                  <a:pt x="781" y="446"/>
                  <a:pt x="781" y="446"/>
                </a:cubicBezTo>
                <a:cubicBezTo>
                  <a:pt x="782" y="446"/>
                  <a:pt x="782" y="446"/>
                  <a:pt x="782" y="446"/>
                </a:cubicBezTo>
                <a:cubicBezTo>
                  <a:pt x="796" y="458"/>
                  <a:pt x="813" y="468"/>
                  <a:pt x="830" y="477"/>
                </a:cubicBezTo>
                <a:cubicBezTo>
                  <a:pt x="832" y="477"/>
                  <a:pt x="832" y="477"/>
                  <a:pt x="832" y="477"/>
                </a:cubicBezTo>
                <a:cubicBezTo>
                  <a:pt x="832" y="476"/>
                  <a:pt x="832" y="476"/>
                  <a:pt x="832" y="476"/>
                </a:cubicBezTo>
                <a:cubicBezTo>
                  <a:pt x="840" y="466"/>
                  <a:pt x="845" y="454"/>
                  <a:pt x="848" y="442"/>
                </a:cubicBezTo>
                <a:lnTo>
                  <a:pt x="848" y="441"/>
                </a:lnTo>
                <a:close/>
                <a:moveTo>
                  <a:pt x="795" y="650"/>
                </a:moveTo>
                <a:cubicBezTo>
                  <a:pt x="800" y="645"/>
                  <a:pt x="800" y="638"/>
                  <a:pt x="795" y="633"/>
                </a:cubicBezTo>
                <a:cubicBezTo>
                  <a:pt x="793" y="631"/>
                  <a:pt x="789" y="630"/>
                  <a:pt x="786" y="630"/>
                </a:cubicBezTo>
                <a:cubicBezTo>
                  <a:pt x="783" y="630"/>
                  <a:pt x="779" y="631"/>
                  <a:pt x="777" y="633"/>
                </a:cubicBezTo>
                <a:cubicBezTo>
                  <a:pt x="775" y="635"/>
                  <a:pt x="773" y="638"/>
                  <a:pt x="773" y="641"/>
                </a:cubicBezTo>
                <a:cubicBezTo>
                  <a:pt x="773" y="644"/>
                  <a:pt x="775" y="647"/>
                  <a:pt x="777" y="650"/>
                </a:cubicBezTo>
                <a:cubicBezTo>
                  <a:pt x="779" y="652"/>
                  <a:pt x="783" y="653"/>
                  <a:pt x="786" y="653"/>
                </a:cubicBezTo>
                <a:cubicBezTo>
                  <a:pt x="789" y="653"/>
                  <a:pt x="793" y="652"/>
                  <a:pt x="795" y="650"/>
                </a:cubicBezTo>
                <a:close/>
                <a:moveTo>
                  <a:pt x="796" y="215"/>
                </a:moveTo>
                <a:cubicBezTo>
                  <a:pt x="796" y="215"/>
                  <a:pt x="796" y="215"/>
                  <a:pt x="796" y="215"/>
                </a:cubicBezTo>
                <a:cubicBezTo>
                  <a:pt x="792" y="208"/>
                  <a:pt x="781" y="201"/>
                  <a:pt x="769" y="199"/>
                </a:cubicBezTo>
                <a:cubicBezTo>
                  <a:pt x="768" y="199"/>
                  <a:pt x="768" y="199"/>
                  <a:pt x="768" y="199"/>
                </a:cubicBezTo>
                <a:cubicBezTo>
                  <a:pt x="768" y="199"/>
                  <a:pt x="768" y="199"/>
                  <a:pt x="768" y="199"/>
                </a:cubicBezTo>
                <a:cubicBezTo>
                  <a:pt x="768" y="200"/>
                  <a:pt x="768" y="200"/>
                  <a:pt x="768" y="201"/>
                </a:cubicBezTo>
                <a:cubicBezTo>
                  <a:pt x="768" y="203"/>
                  <a:pt x="768" y="204"/>
                  <a:pt x="767" y="206"/>
                </a:cubicBezTo>
                <a:cubicBezTo>
                  <a:pt x="767" y="207"/>
                  <a:pt x="767" y="207"/>
                  <a:pt x="767" y="207"/>
                </a:cubicBezTo>
                <a:cubicBezTo>
                  <a:pt x="768" y="207"/>
                  <a:pt x="768" y="207"/>
                  <a:pt x="768" y="207"/>
                </a:cubicBezTo>
                <a:cubicBezTo>
                  <a:pt x="775" y="213"/>
                  <a:pt x="783" y="223"/>
                  <a:pt x="784" y="231"/>
                </a:cubicBezTo>
                <a:cubicBezTo>
                  <a:pt x="785" y="232"/>
                  <a:pt x="785" y="232"/>
                  <a:pt x="785" y="232"/>
                </a:cubicBezTo>
                <a:cubicBezTo>
                  <a:pt x="785" y="231"/>
                  <a:pt x="785" y="231"/>
                  <a:pt x="785" y="231"/>
                </a:cubicBezTo>
                <a:cubicBezTo>
                  <a:pt x="790" y="227"/>
                  <a:pt x="794" y="221"/>
                  <a:pt x="796" y="215"/>
                </a:cubicBezTo>
                <a:close/>
                <a:moveTo>
                  <a:pt x="763" y="611"/>
                </a:moveTo>
                <a:cubicBezTo>
                  <a:pt x="763" y="611"/>
                  <a:pt x="763" y="611"/>
                  <a:pt x="763" y="611"/>
                </a:cubicBezTo>
                <a:cubicBezTo>
                  <a:pt x="767" y="617"/>
                  <a:pt x="771" y="623"/>
                  <a:pt x="776" y="628"/>
                </a:cubicBezTo>
                <a:cubicBezTo>
                  <a:pt x="776" y="628"/>
                  <a:pt x="776" y="628"/>
                  <a:pt x="776" y="628"/>
                </a:cubicBezTo>
                <a:cubicBezTo>
                  <a:pt x="777" y="628"/>
                  <a:pt x="777" y="628"/>
                  <a:pt x="777" y="628"/>
                </a:cubicBezTo>
                <a:cubicBezTo>
                  <a:pt x="778" y="627"/>
                  <a:pt x="780" y="626"/>
                  <a:pt x="782" y="626"/>
                </a:cubicBezTo>
                <a:cubicBezTo>
                  <a:pt x="783" y="626"/>
                  <a:pt x="783" y="626"/>
                  <a:pt x="783" y="626"/>
                </a:cubicBezTo>
                <a:cubicBezTo>
                  <a:pt x="783" y="625"/>
                  <a:pt x="783" y="625"/>
                  <a:pt x="783" y="625"/>
                </a:cubicBezTo>
                <a:cubicBezTo>
                  <a:pt x="782" y="619"/>
                  <a:pt x="781" y="612"/>
                  <a:pt x="778" y="605"/>
                </a:cubicBezTo>
                <a:cubicBezTo>
                  <a:pt x="778" y="605"/>
                  <a:pt x="778" y="605"/>
                  <a:pt x="778" y="605"/>
                </a:cubicBezTo>
                <a:cubicBezTo>
                  <a:pt x="778" y="605"/>
                  <a:pt x="778" y="605"/>
                  <a:pt x="778" y="605"/>
                </a:cubicBezTo>
                <a:cubicBezTo>
                  <a:pt x="773" y="606"/>
                  <a:pt x="768" y="608"/>
                  <a:pt x="764" y="610"/>
                </a:cubicBezTo>
                <a:lnTo>
                  <a:pt x="763" y="611"/>
                </a:lnTo>
                <a:close/>
                <a:moveTo>
                  <a:pt x="782" y="657"/>
                </a:moveTo>
                <a:cubicBezTo>
                  <a:pt x="782" y="657"/>
                  <a:pt x="782" y="657"/>
                  <a:pt x="782" y="657"/>
                </a:cubicBezTo>
                <a:cubicBezTo>
                  <a:pt x="780" y="656"/>
                  <a:pt x="778" y="656"/>
                  <a:pt x="777" y="655"/>
                </a:cubicBezTo>
                <a:cubicBezTo>
                  <a:pt x="776" y="655"/>
                  <a:pt x="776" y="655"/>
                  <a:pt x="776" y="655"/>
                </a:cubicBezTo>
                <a:cubicBezTo>
                  <a:pt x="776" y="655"/>
                  <a:pt x="776" y="655"/>
                  <a:pt x="776" y="655"/>
                </a:cubicBezTo>
                <a:cubicBezTo>
                  <a:pt x="771" y="660"/>
                  <a:pt x="767" y="665"/>
                  <a:pt x="763" y="672"/>
                </a:cubicBezTo>
                <a:cubicBezTo>
                  <a:pt x="763" y="672"/>
                  <a:pt x="763" y="672"/>
                  <a:pt x="763" y="672"/>
                </a:cubicBezTo>
                <a:cubicBezTo>
                  <a:pt x="763" y="672"/>
                  <a:pt x="763" y="672"/>
                  <a:pt x="763" y="672"/>
                </a:cubicBezTo>
                <a:cubicBezTo>
                  <a:pt x="768" y="675"/>
                  <a:pt x="773" y="677"/>
                  <a:pt x="778" y="678"/>
                </a:cubicBezTo>
                <a:cubicBezTo>
                  <a:pt x="778" y="678"/>
                  <a:pt x="778" y="678"/>
                  <a:pt x="778" y="678"/>
                </a:cubicBezTo>
                <a:cubicBezTo>
                  <a:pt x="778" y="677"/>
                  <a:pt x="778" y="677"/>
                  <a:pt x="778" y="677"/>
                </a:cubicBezTo>
                <a:cubicBezTo>
                  <a:pt x="780" y="671"/>
                  <a:pt x="782" y="664"/>
                  <a:pt x="782" y="657"/>
                </a:cubicBezTo>
                <a:close/>
                <a:moveTo>
                  <a:pt x="798" y="199"/>
                </a:moveTo>
                <a:cubicBezTo>
                  <a:pt x="798" y="193"/>
                  <a:pt x="796" y="188"/>
                  <a:pt x="793" y="183"/>
                </a:cubicBezTo>
                <a:cubicBezTo>
                  <a:pt x="793" y="182"/>
                  <a:pt x="793" y="182"/>
                  <a:pt x="793" y="182"/>
                </a:cubicBezTo>
                <a:cubicBezTo>
                  <a:pt x="793" y="182"/>
                  <a:pt x="793" y="182"/>
                  <a:pt x="793" y="182"/>
                </a:cubicBezTo>
                <a:cubicBezTo>
                  <a:pt x="790" y="182"/>
                  <a:pt x="787" y="181"/>
                  <a:pt x="783" y="182"/>
                </a:cubicBezTo>
                <a:cubicBezTo>
                  <a:pt x="775" y="182"/>
                  <a:pt x="767" y="185"/>
                  <a:pt x="761" y="189"/>
                </a:cubicBezTo>
                <a:cubicBezTo>
                  <a:pt x="761" y="189"/>
                  <a:pt x="761" y="189"/>
                  <a:pt x="761" y="189"/>
                </a:cubicBezTo>
                <a:cubicBezTo>
                  <a:pt x="761" y="189"/>
                  <a:pt x="761" y="189"/>
                  <a:pt x="761" y="189"/>
                </a:cubicBezTo>
                <a:cubicBezTo>
                  <a:pt x="763" y="191"/>
                  <a:pt x="765" y="193"/>
                  <a:pt x="766" y="195"/>
                </a:cubicBezTo>
                <a:cubicBezTo>
                  <a:pt x="766" y="195"/>
                  <a:pt x="766" y="195"/>
                  <a:pt x="766" y="195"/>
                </a:cubicBezTo>
                <a:cubicBezTo>
                  <a:pt x="767" y="195"/>
                  <a:pt x="767" y="195"/>
                  <a:pt x="767" y="195"/>
                </a:cubicBezTo>
                <a:cubicBezTo>
                  <a:pt x="776" y="194"/>
                  <a:pt x="790" y="197"/>
                  <a:pt x="797" y="201"/>
                </a:cubicBezTo>
                <a:cubicBezTo>
                  <a:pt x="798" y="202"/>
                  <a:pt x="798" y="202"/>
                  <a:pt x="798" y="202"/>
                </a:cubicBezTo>
                <a:cubicBezTo>
                  <a:pt x="798" y="201"/>
                  <a:pt x="798" y="201"/>
                  <a:pt x="798" y="201"/>
                </a:cubicBezTo>
                <a:cubicBezTo>
                  <a:pt x="798" y="200"/>
                  <a:pt x="798" y="200"/>
                  <a:pt x="798" y="199"/>
                </a:cubicBezTo>
                <a:close/>
                <a:moveTo>
                  <a:pt x="752" y="382"/>
                </a:moveTo>
                <a:cubicBezTo>
                  <a:pt x="754" y="382"/>
                  <a:pt x="754" y="382"/>
                  <a:pt x="754" y="382"/>
                </a:cubicBezTo>
                <a:cubicBezTo>
                  <a:pt x="758" y="383"/>
                  <a:pt x="763" y="385"/>
                  <a:pt x="767" y="387"/>
                </a:cubicBezTo>
                <a:cubicBezTo>
                  <a:pt x="768" y="388"/>
                  <a:pt x="768" y="388"/>
                  <a:pt x="768" y="388"/>
                </a:cubicBezTo>
                <a:cubicBezTo>
                  <a:pt x="769" y="387"/>
                  <a:pt x="769" y="387"/>
                  <a:pt x="769" y="387"/>
                </a:cubicBezTo>
                <a:cubicBezTo>
                  <a:pt x="782" y="374"/>
                  <a:pt x="793" y="359"/>
                  <a:pt x="803" y="343"/>
                </a:cubicBezTo>
                <a:cubicBezTo>
                  <a:pt x="803" y="342"/>
                  <a:pt x="803" y="342"/>
                  <a:pt x="803" y="342"/>
                </a:cubicBezTo>
                <a:cubicBezTo>
                  <a:pt x="802" y="341"/>
                  <a:pt x="802" y="341"/>
                  <a:pt x="802" y="341"/>
                </a:cubicBezTo>
                <a:cubicBezTo>
                  <a:pt x="791" y="334"/>
                  <a:pt x="778" y="330"/>
                  <a:pt x="765" y="327"/>
                </a:cubicBezTo>
                <a:cubicBezTo>
                  <a:pt x="763" y="327"/>
                  <a:pt x="763" y="327"/>
                  <a:pt x="763" y="327"/>
                </a:cubicBezTo>
                <a:cubicBezTo>
                  <a:pt x="763" y="328"/>
                  <a:pt x="763" y="328"/>
                  <a:pt x="763" y="328"/>
                </a:cubicBezTo>
                <a:cubicBezTo>
                  <a:pt x="758" y="345"/>
                  <a:pt x="754" y="363"/>
                  <a:pt x="752" y="380"/>
                </a:cubicBezTo>
                <a:lnTo>
                  <a:pt x="752" y="382"/>
                </a:lnTo>
                <a:close/>
                <a:moveTo>
                  <a:pt x="803" y="503"/>
                </a:moveTo>
                <a:cubicBezTo>
                  <a:pt x="802" y="502"/>
                  <a:pt x="802" y="502"/>
                  <a:pt x="802" y="502"/>
                </a:cubicBezTo>
                <a:cubicBezTo>
                  <a:pt x="793" y="487"/>
                  <a:pt x="781" y="472"/>
                  <a:pt x="769" y="458"/>
                </a:cubicBezTo>
                <a:cubicBezTo>
                  <a:pt x="768" y="458"/>
                  <a:pt x="768" y="458"/>
                  <a:pt x="768" y="458"/>
                </a:cubicBezTo>
                <a:cubicBezTo>
                  <a:pt x="767" y="458"/>
                  <a:pt x="767" y="458"/>
                  <a:pt x="767" y="458"/>
                </a:cubicBezTo>
                <a:cubicBezTo>
                  <a:pt x="763" y="461"/>
                  <a:pt x="758" y="462"/>
                  <a:pt x="753" y="463"/>
                </a:cubicBezTo>
                <a:cubicBezTo>
                  <a:pt x="752" y="464"/>
                  <a:pt x="752" y="464"/>
                  <a:pt x="752" y="464"/>
                </a:cubicBezTo>
                <a:cubicBezTo>
                  <a:pt x="752" y="465"/>
                  <a:pt x="752" y="465"/>
                  <a:pt x="752" y="465"/>
                </a:cubicBezTo>
                <a:cubicBezTo>
                  <a:pt x="753" y="482"/>
                  <a:pt x="757" y="500"/>
                  <a:pt x="763" y="517"/>
                </a:cubicBezTo>
                <a:cubicBezTo>
                  <a:pt x="763" y="518"/>
                  <a:pt x="763" y="518"/>
                  <a:pt x="763" y="518"/>
                </a:cubicBezTo>
                <a:cubicBezTo>
                  <a:pt x="764" y="518"/>
                  <a:pt x="764" y="518"/>
                  <a:pt x="764" y="518"/>
                </a:cubicBezTo>
                <a:cubicBezTo>
                  <a:pt x="778" y="516"/>
                  <a:pt x="790" y="511"/>
                  <a:pt x="802" y="504"/>
                </a:cubicBezTo>
                <a:lnTo>
                  <a:pt x="803" y="503"/>
                </a:lnTo>
                <a:close/>
                <a:moveTo>
                  <a:pt x="766" y="211"/>
                </a:moveTo>
                <a:cubicBezTo>
                  <a:pt x="765" y="210"/>
                  <a:pt x="765" y="210"/>
                  <a:pt x="765" y="210"/>
                </a:cubicBezTo>
                <a:cubicBezTo>
                  <a:pt x="765" y="211"/>
                  <a:pt x="765" y="211"/>
                  <a:pt x="765" y="211"/>
                </a:cubicBezTo>
                <a:cubicBezTo>
                  <a:pt x="763" y="213"/>
                  <a:pt x="762" y="214"/>
                  <a:pt x="759" y="215"/>
                </a:cubicBezTo>
                <a:cubicBezTo>
                  <a:pt x="759" y="216"/>
                  <a:pt x="759" y="216"/>
                  <a:pt x="759" y="216"/>
                </a:cubicBezTo>
                <a:cubicBezTo>
                  <a:pt x="759" y="216"/>
                  <a:pt x="759" y="216"/>
                  <a:pt x="759" y="216"/>
                </a:cubicBezTo>
                <a:cubicBezTo>
                  <a:pt x="759" y="224"/>
                  <a:pt x="757" y="237"/>
                  <a:pt x="752" y="244"/>
                </a:cubicBezTo>
                <a:cubicBezTo>
                  <a:pt x="751" y="245"/>
                  <a:pt x="751" y="245"/>
                  <a:pt x="751" y="245"/>
                </a:cubicBezTo>
                <a:cubicBezTo>
                  <a:pt x="753" y="245"/>
                  <a:pt x="753" y="245"/>
                  <a:pt x="753" y="245"/>
                </a:cubicBezTo>
                <a:cubicBezTo>
                  <a:pt x="753" y="245"/>
                  <a:pt x="754" y="245"/>
                  <a:pt x="754" y="245"/>
                </a:cubicBezTo>
                <a:cubicBezTo>
                  <a:pt x="761" y="244"/>
                  <a:pt x="767" y="243"/>
                  <a:pt x="773" y="240"/>
                </a:cubicBezTo>
                <a:cubicBezTo>
                  <a:pt x="773" y="240"/>
                  <a:pt x="773" y="240"/>
                  <a:pt x="773" y="240"/>
                </a:cubicBezTo>
                <a:cubicBezTo>
                  <a:pt x="773" y="240"/>
                  <a:pt x="773" y="240"/>
                  <a:pt x="773" y="240"/>
                </a:cubicBezTo>
                <a:cubicBezTo>
                  <a:pt x="775" y="233"/>
                  <a:pt x="773" y="220"/>
                  <a:pt x="766" y="211"/>
                </a:cubicBezTo>
                <a:close/>
                <a:moveTo>
                  <a:pt x="748" y="186"/>
                </a:moveTo>
                <a:cubicBezTo>
                  <a:pt x="748" y="187"/>
                  <a:pt x="748" y="187"/>
                  <a:pt x="748" y="187"/>
                </a:cubicBezTo>
                <a:cubicBezTo>
                  <a:pt x="749" y="187"/>
                  <a:pt x="749" y="187"/>
                  <a:pt x="749" y="187"/>
                </a:cubicBezTo>
                <a:cubicBezTo>
                  <a:pt x="749" y="187"/>
                  <a:pt x="750" y="187"/>
                  <a:pt x="750" y="187"/>
                </a:cubicBezTo>
                <a:cubicBezTo>
                  <a:pt x="752" y="186"/>
                  <a:pt x="754" y="187"/>
                  <a:pt x="756" y="187"/>
                </a:cubicBezTo>
                <a:cubicBezTo>
                  <a:pt x="756" y="187"/>
                  <a:pt x="756" y="187"/>
                  <a:pt x="756" y="187"/>
                </a:cubicBezTo>
                <a:cubicBezTo>
                  <a:pt x="757" y="187"/>
                  <a:pt x="757" y="187"/>
                  <a:pt x="757" y="187"/>
                </a:cubicBezTo>
                <a:cubicBezTo>
                  <a:pt x="763" y="181"/>
                  <a:pt x="775" y="173"/>
                  <a:pt x="783" y="172"/>
                </a:cubicBezTo>
                <a:cubicBezTo>
                  <a:pt x="784" y="172"/>
                  <a:pt x="784" y="172"/>
                  <a:pt x="784" y="172"/>
                </a:cubicBezTo>
                <a:cubicBezTo>
                  <a:pt x="784" y="171"/>
                  <a:pt x="784" y="171"/>
                  <a:pt x="784" y="171"/>
                </a:cubicBezTo>
                <a:cubicBezTo>
                  <a:pt x="779" y="167"/>
                  <a:pt x="772" y="163"/>
                  <a:pt x="766" y="161"/>
                </a:cubicBezTo>
                <a:cubicBezTo>
                  <a:pt x="766" y="161"/>
                  <a:pt x="766" y="161"/>
                  <a:pt x="766" y="161"/>
                </a:cubicBezTo>
                <a:cubicBezTo>
                  <a:pt x="765" y="161"/>
                  <a:pt x="765" y="161"/>
                  <a:pt x="765" y="161"/>
                </a:cubicBezTo>
                <a:cubicBezTo>
                  <a:pt x="758" y="165"/>
                  <a:pt x="750" y="175"/>
                  <a:pt x="748" y="186"/>
                </a:cubicBezTo>
                <a:close/>
                <a:moveTo>
                  <a:pt x="746" y="634"/>
                </a:moveTo>
                <a:cubicBezTo>
                  <a:pt x="746" y="634"/>
                  <a:pt x="746" y="634"/>
                  <a:pt x="746" y="634"/>
                </a:cubicBezTo>
                <a:cubicBezTo>
                  <a:pt x="754" y="636"/>
                  <a:pt x="761" y="638"/>
                  <a:pt x="768" y="638"/>
                </a:cubicBezTo>
                <a:cubicBezTo>
                  <a:pt x="769" y="638"/>
                  <a:pt x="769" y="638"/>
                  <a:pt x="769" y="638"/>
                </a:cubicBezTo>
                <a:cubicBezTo>
                  <a:pt x="769" y="638"/>
                  <a:pt x="769" y="638"/>
                  <a:pt x="769" y="638"/>
                </a:cubicBezTo>
                <a:cubicBezTo>
                  <a:pt x="769" y="636"/>
                  <a:pt x="770" y="634"/>
                  <a:pt x="771" y="633"/>
                </a:cubicBezTo>
                <a:cubicBezTo>
                  <a:pt x="771" y="633"/>
                  <a:pt x="771" y="633"/>
                  <a:pt x="771" y="633"/>
                </a:cubicBezTo>
                <a:cubicBezTo>
                  <a:pt x="771" y="632"/>
                  <a:pt x="771" y="632"/>
                  <a:pt x="771" y="632"/>
                </a:cubicBezTo>
                <a:cubicBezTo>
                  <a:pt x="766" y="628"/>
                  <a:pt x="759" y="624"/>
                  <a:pt x="753" y="621"/>
                </a:cubicBezTo>
                <a:cubicBezTo>
                  <a:pt x="752" y="621"/>
                  <a:pt x="752" y="621"/>
                  <a:pt x="752" y="621"/>
                </a:cubicBezTo>
                <a:cubicBezTo>
                  <a:pt x="752" y="621"/>
                  <a:pt x="752" y="621"/>
                  <a:pt x="752" y="621"/>
                </a:cubicBezTo>
                <a:cubicBezTo>
                  <a:pt x="749" y="625"/>
                  <a:pt x="747" y="629"/>
                  <a:pt x="746" y="634"/>
                </a:cubicBezTo>
                <a:close/>
                <a:moveTo>
                  <a:pt x="771" y="650"/>
                </a:moveTo>
                <a:cubicBezTo>
                  <a:pt x="771" y="650"/>
                  <a:pt x="771" y="650"/>
                  <a:pt x="771" y="650"/>
                </a:cubicBezTo>
                <a:cubicBezTo>
                  <a:pt x="771" y="650"/>
                  <a:pt x="771" y="650"/>
                  <a:pt x="771" y="650"/>
                </a:cubicBezTo>
                <a:cubicBezTo>
                  <a:pt x="770" y="648"/>
                  <a:pt x="769" y="647"/>
                  <a:pt x="769" y="645"/>
                </a:cubicBezTo>
                <a:cubicBezTo>
                  <a:pt x="769" y="645"/>
                  <a:pt x="769" y="645"/>
                  <a:pt x="769" y="645"/>
                </a:cubicBezTo>
                <a:cubicBezTo>
                  <a:pt x="768" y="645"/>
                  <a:pt x="768" y="645"/>
                  <a:pt x="768" y="645"/>
                </a:cubicBezTo>
                <a:cubicBezTo>
                  <a:pt x="761" y="645"/>
                  <a:pt x="754" y="646"/>
                  <a:pt x="746" y="648"/>
                </a:cubicBezTo>
                <a:cubicBezTo>
                  <a:pt x="746" y="648"/>
                  <a:pt x="746" y="648"/>
                  <a:pt x="746" y="648"/>
                </a:cubicBezTo>
                <a:cubicBezTo>
                  <a:pt x="746" y="649"/>
                  <a:pt x="746" y="649"/>
                  <a:pt x="746" y="649"/>
                </a:cubicBezTo>
                <a:cubicBezTo>
                  <a:pt x="747" y="653"/>
                  <a:pt x="749" y="658"/>
                  <a:pt x="752" y="662"/>
                </a:cubicBezTo>
                <a:cubicBezTo>
                  <a:pt x="752" y="662"/>
                  <a:pt x="752" y="662"/>
                  <a:pt x="752" y="662"/>
                </a:cubicBezTo>
                <a:cubicBezTo>
                  <a:pt x="753" y="662"/>
                  <a:pt x="753" y="662"/>
                  <a:pt x="753" y="662"/>
                </a:cubicBezTo>
                <a:cubicBezTo>
                  <a:pt x="759" y="659"/>
                  <a:pt x="765" y="655"/>
                  <a:pt x="771" y="650"/>
                </a:cubicBezTo>
                <a:close/>
                <a:moveTo>
                  <a:pt x="757" y="196"/>
                </a:moveTo>
                <a:cubicBezTo>
                  <a:pt x="755" y="195"/>
                  <a:pt x="753" y="194"/>
                  <a:pt x="751" y="194"/>
                </a:cubicBezTo>
                <a:cubicBezTo>
                  <a:pt x="748" y="195"/>
                  <a:pt x="746" y="195"/>
                  <a:pt x="745" y="197"/>
                </a:cubicBezTo>
                <a:cubicBezTo>
                  <a:pt x="742" y="200"/>
                  <a:pt x="742" y="205"/>
                  <a:pt x="746" y="207"/>
                </a:cubicBezTo>
                <a:cubicBezTo>
                  <a:pt x="747" y="209"/>
                  <a:pt x="750" y="209"/>
                  <a:pt x="752" y="209"/>
                </a:cubicBezTo>
                <a:cubicBezTo>
                  <a:pt x="754" y="209"/>
                  <a:pt x="756" y="208"/>
                  <a:pt x="757" y="207"/>
                </a:cubicBezTo>
                <a:cubicBezTo>
                  <a:pt x="759" y="205"/>
                  <a:pt x="760" y="203"/>
                  <a:pt x="759" y="201"/>
                </a:cubicBezTo>
                <a:cubicBezTo>
                  <a:pt x="759" y="199"/>
                  <a:pt x="758" y="198"/>
                  <a:pt x="757" y="196"/>
                </a:cubicBezTo>
                <a:close/>
                <a:moveTo>
                  <a:pt x="737" y="193"/>
                </a:moveTo>
                <a:cubicBezTo>
                  <a:pt x="737" y="193"/>
                  <a:pt x="737" y="193"/>
                  <a:pt x="737" y="193"/>
                </a:cubicBezTo>
                <a:cubicBezTo>
                  <a:pt x="737" y="193"/>
                  <a:pt x="737" y="193"/>
                  <a:pt x="737" y="193"/>
                </a:cubicBezTo>
                <a:cubicBezTo>
                  <a:pt x="739" y="191"/>
                  <a:pt x="741" y="189"/>
                  <a:pt x="743" y="188"/>
                </a:cubicBezTo>
                <a:cubicBezTo>
                  <a:pt x="743" y="188"/>
                  <a:pt x="743" y="188"/>
                  <a:pt x="743" y="188"/>
                </a:cubicBezTo>
                <a:cubicBezTo>
                  <a:pt x="743" y="188"/>
                  <a:pt x="743" y="188"/>
                  <a:pt x="743" y="188"/>
                </a:cubicBezTo>
                <a:cubicBezTo>
                  <a:pt x="743" y="179"/>
                  <a:pt x="745" y="167"/>
                  <a:pt x="750" y="160"/>
                </a:cubicBezTo>
                <a:cubicBezTo>
                  <a:pt x="751" y="159"/>
                  <a:pt x="751" y="159"/>
                  <a:pt x="751" y="159"/>
                </a:cubicBezTo>
                <a:cubicBezTo>
                  <a:pt x="750" y="159"/>
                  <a:pt x="750" y="159"/>
                  <a:pt x="750" y="159"/>
                </a:cubicBezTo>
                <a:cubicBezTo>
                  <a:pt x="749" y="159"/>
                  <a:pt x="749" y="159"/>
                  <a:pt x="748" y="159"/>
                </a:cubicBezTo>
                <a:cubicBezTo>
                  <a:pt x="742" y="160"/>
                  <a:pt x="736" y="161"/>
                  <a:pt x="730" y="164"/>
                </a:cubicBezTo>
                <a:cubicBezTo>
                  <a:pt x="730" y="164"/>
                  <a:pt x="730" y="164"/>
                  <a:pt x="730" y="164"/>
                </a:cubicBezTo>
                <a:cubicBezTo>
                  <a:pt x="730" y="164"/>
                  <a:pt x="730" y="164"/>
                  <a:pt x="730" y="164"/>
                </a:cubicBezTo>
                <a:cubicBezTo>
                  <a:pt x="727" y="171"/>
                  <a:pt x="729" y="183"/>
                  <a:pt x="737" y="193"/>
                </a:cubicBezTo>
                <a:close/>
                <a:moveTo>
                  <a:pt x="852" y="640"/>
                </a:moveTo>
                <a:cubicBezTo>
                  <a:pt x="852" y="640"/>
                  <a:pt x="852" y="641"/>
                  <a:pt x="852" y="641"/>
                </a:cubicBezTo>
                <a:cubicBezTo>
                  <a:pt x="852" y="642"/>
                  <a:pt x="852" y="642"/>
                  <a:pt x="852" y="643"/>
                </a:cubicBezTo>
                <a:cubicBezTo>
                  <a:pt x="852" y="643"/>
                  <a:pt x="852" y="643"/>
                  <a:pt x="852" y="643"/>
                </a:cubicBezTo>
                <a:cubicBezTo>
                  <a:pt x="851" y="643"/>
                  <a:pt x="850" y="644"/>
                  <a:pt x="849" y="644"/>
                </a:cubicBezTo>
                <a:cubicBezTo>
                  <a:pt x="848" y="644"/>
                  <a:pt x="846" y="644"/>
                  <a:pt x="846" y="645"/>
                </a:cubicBezTo>
                <a:cubicBezTo>
                  <a:pt x="845" y="645"/>
                  <a:pt x="845" y="645"/>
                  <a:pt x="845" y="645"/>
                </a:cubicBezTo>
                <a:cubicBezTo>
                  <a:pt x="845" y="645"/>
                  <a:pt x="845" y="645"/>
                  <a:pt x="845" y="645"/>
                </a:cubicBezTo>
                <a:cubicBezTo>
                  <a:pt x="845" y="647"/>
                  <a:pt x="845" y="648"/>
                  <a:pt x="845" y="650"/>
                </a:cubicBezTo>
                <a:cubicBezTo>
                  <a:pt x="845" y="650"/>
                  <a:pt x="845" y="650"/>
                  <a:pt x="845" y="650"/>
                </a:cubicBezTo>
                <a:cubicBezTo>
                  <a:pt x="845" y="650"/>
                  <a:pt x="845" y="650"/>
                  <a:pt x="845" y="650"/>
                </a:cubicBezTo>
                <a:cubicBezTo>
                  <a:pt x="846" y="651"/>
                  <a:pt x="847" y="651"/>
                  <a:pt x="848" y="652"/>
                </a:cubicBezTo>
                <a:cubicBezTo>
                  <a:pt x="849" y="652"/>
                  <a:pt x="849" y="653"/>
                  <a:pt x="850" y="653"/>
                </a:cubicBezTo>
                <a:cubicBezTo>
                  <a:pt x="850" y="654"/>
                  <a:pt x="850" y="655"/>
                  <a:pt x="850" y="656"/>
                </a:cubicBezTo>
                <a:cubicBezTo>
                  <a:pt x="849" y="656"/>
                  <a:pt x="847" y="656"/>
                  <a:pt x="846" y="656"/>
                </a:cubicBezTo>
                <a:cubicBezTo>
                  <a:pt x="845" y="656"/>
                  <a:pt x="844" y="657"/>
                  <a:pt x="843" y="657"/>
                </a:cubicBezTo>
                <a:cubicBezTo>
                  <a:pt x="843" y="657"/>
                  <a:pt x="843" y="657"/>
                  <a:pt x="843" y="657"/>
                </a:cubicBezTo>
                <a:cubicBezTo>
                  <a:pt x="843" y="657"/>
                  <a:pt x="843" y="657"/>
                  <a:pt x="843" y="657"/>
                </a:cubicBezTo>
                <a:cubicBezTo>
                  <a:pt x="842" y="658"/>
                  <a:pt x="842" y="660"/>
                  <a:pt x="841" y="661"/>
                </a:cubicBezTo>
                <a:cubicBezTo>
                  <a:pt x="841" y="662"/>
                  <a:pt x="841" y="662"/>
                  <a:pt x="841" y="662"/>
                </a:cubicBezTo>
                <a:cubicBezTo>
                  <a:pt x="841" y="662"/>
                  <a:pt x="841" y="662"/>
                  <a:pt x="841" y="662"/>
                </a:cubicBezTo>
                <a:cubicBezTo>
                  <a:pt x="842" y="663"/>
                  <a:pt x="843" y="663"/>
                  <a:pt x="844" y="664"/>
                </a:cubicBezTo>
                <a:cubicBezTo>
                  <a:pt x="844" y="665"/>
                  <a:pt x="845" y="665"/>
                  <a:pt x="846" y="666"/>
                </a:cubicBezTo>
                <a:cubicBezTo>
                  <a:pt x="845" y="667"/>
                  <a:pt x="845" y="668"/>
                  <a:pt x="844" y="669"/>
                </a:cubicBezTo>
                <a:cubicBezTo>
                  <a:pt x="843" y="669"/>
                  <a:pt x="842" y="668"/>
                  <a:pt x="841" y="668"/>
                </a:cubicBezTo>
                <a:cubicBezTo>
                  <a:pt x="840" y="668"/>
                  <a:pt x="839" y="668"/>
                  <a:pt x="838" y="668"/>
                </a:cubicBezTo>
                <a:cubicBezTo>
                  <a:pt x="838" y="668"/>
                  <a:pt x="838" y="668"/>
                  <a:pt x="838" y="668"/>
                </a:cubicBezTo>
                <a:cubicBezTo>
                  <a:pt x="838" y="668"/>
                  <a:pt x="838" y="668"/>
                  <a:pt x="838" y="668"/>
                </a:cubicBezTo>
                <a:cubicBezTo>
                  <a:pt x="837" y="669"/>
                  <a:pt x="836" y="671"/>
                  <a:pt x="835" y="672"/>
                </a:cubicBezTo>
                <a:cubicBezTo>
                  <a:pt x="835" y="672"/>
                  <a:pt x="835" y="672"/>
                  <a:pt x="835" y="672"/>
                </a:cubicBezTo>
                <a:cubicBezTo>
                  <a:pt x="835" y="672"/>
                  <a:pt x="835" y="672"/>
                  <a:pt x="835" y="672"/>
                </a:cubicBezTo>
                <a:cubicBezTo>
                  <a:pt x="835" y="673"/>
                  <a:pt x="836" y="674"/>
                  <a:pt x="837" y="675"/>
                </a:cubicBezTo>
                <a:cubicBezTo>
                  <a:pt x="837" y="676"/>
                  <a:pt x="838" y="677"/>
                  <a:pt x="838" y="677"/>
                </a:cubicBezTo>
                <a:cubicBezTo>
                  <a:pt x="838" y="678"/>
                  <a:pt x="837" y="679"/>
                  <a:pt x="836" y="680"/>
                </a:cubicBezTo>
                <a:cubicBezTo>
                  <a:pt x="835" y="679"/>
                  <a:pt x="834" y="679"/>
                  <a:pt x="833" y="679"/>
                </a:cubicBezTo>
                <a:cubicBezTo>
                  <a:pt x="832" y="678"/>
                  <a:pt x="831" y="678"/>
                  <a:pt x="830" y="678"/>
                </a:cubicBezTo>
                <a:cubicBezTo>
                  <a:pt x="830" y="678"/>
                  <a:pt x="830" y="678"/>
                  <a:pt x="830" y="678"/>
                </a:cubicBezTo>
                <a:cubicBezTo>
                  <a:pt x="830" y="678"/>
                  <a:pt x="830" y="678"/>
                  <a:pt x="830" y="678"/>
                </a:cubicBezTo>
                <a:cubicBezTo>
                  <a:pt x="829" y="679"/>
                  <a:pt x="827" y="680"/>
                  <a:pt x="826" y="681"/>
                </a:cubicBezTo>
                <a:cubicBezTo>
                  <a:pt x="826" y="681"/>
                  <a:pt x="826" y="681"/>
                  <a:pt x="826" y="681"/>
                </a:cubicBezTo>
                <a:cubicBezTo>
                  <a:pt x="826" y="682"/>
                  <a:pt x="826" y="682"/>
                  <a:pt x="826" y="682"/>
                </a:cubicBezTo>
                <a:cubicBezTo>
                  <a:pt x="826" y="682"/>
                  <a:pt x="827" y="683"/>
                  <a:pt x="827" y="684"/>
                </a:cubicBezTo>
                <a:cubicBezTo>
                  <a:pt x="827" y="685"/>
                  <a:pt x="828" y="686"/>
                  <a:pt x="828" y="687"/>
                </a:cubicBezTo>
                <a:cubicBezTo>
                  <a:pt x="827" y="688"/>
                  <a:pt x="826" y="688"/>
                  <a:pt x="826" y="689"/>
                </a:cubicBezTo>
                <a:cubicBezTo>
                  <a:pt x="825" y="688"/>
                  <a:pt x="824" y="688"/>
                  <a:pt x="823" y="687"/>
                </a:cubicBezTo>
                <a:cubicBezTo>
                  <a:pt x="822" y="687"/>
                  <a:pt x="821" y="686"/>
                  <a:pt x="820" y="686"/>
                </a:cubicBezTo>
                <a:cubicBezTo>
                  <a:pt x="820" y="686"/>
                  <a:pt x="820" y="686"/>
                  <a:pt x="820" y="686"/>
                </a:cubicBezTo>
                <a:cubicBezTo>
                  <a:pt x="820" y="686"/>
                  <a:pt x="820" y="686"/>
                  <a:pt x="820" y="686"/>
                </a:cubicBezTo>
                <a:cubicBezTo>
                  <a:pt x="818" y="687"/>
                  <a:pt x="817" y="687"/>
                  <a:pt x="815" y="688"/>
                </a:cubicBezTo>
                <a:cubicBezTo>
                  <a:pt x="815" y="688"/>
                  <a:pt x="815" y="688"/>
                  <a:pt x="815" y="688"/>
                </a:cubicBezTo>
                <a:cubicBezTo>
                  <a:pt x="815" y="689"/>
                  <a:pt x="815" y="689"/>
                  <a:pt x="815" y="689"/>
                </a:cubicBezTo>
                <a:cubicBezTo>
                  <a:pt x="815" y="690"/>
                  <a:pt x="815" y="691"/>
                  <a:pt x="816" y="692"/>
                </a:cubicBezTo>
                <a:cubicBezTo>
                  <a:pt x="816" y="692"/>
                  <a:pt x="816" y="693"/>
                  <a:pt x="816" y="694"/>
                </a:cubicBezTo>
                <a:cubicBezTo>
                  <a:pt x="815" y="695"/>
                  <a:pt x="814" y="695"/>
                  <a:pt x="813" y="696"/>
                </a:cubicBezTo>
                <a:cubicBezTo>
                  <a:pt x="812" y="695"/>
                  <a:pt x="812" y="694"/>
                  <a:pt x="811" y="694"/>
                </a:cubicBezTo>
                <a:cubicBezTo>
                  <a:pt x="810" y="693"/>
                  <a:pt x="809" y="692"/>
                  <a:pt x="809" y="692"/>
                </a:cubicBezTo>
                <a:cubicBezTo>
                  <a:pt x="808" y="691"/>
                  <a:pt x="808" y="691"/>
                  <a:pt x="808" y="691"/>
                </a:cubicBezTo>
                <a:cubicBezTo>
                  <a:pt x="808" y="691"/>
                  <a:pt x="808" y="691"/>
                  <a:pt x="808" y="691"/>
                </a:cubicBezTo>
                <a:cubicBezTo>
                  <a:pt x="806" y="692"/>
                  <a:pt x="805" y="693"/>
                  <a:pt x="803" y="693"/>
                </a:cubicBezTo>
                <a:cubicBezTo>
                  <a:pt x="803" y="693"/>
                  <a:pt x="803" y="693"/>
                  <a:pt x="803" y="693"/>
                </a:cubicBezTo>
                <a:cubicBezTo>
                  <a:pt x="803" y="693"/>
                  <a:pt x="803" y="693"/>
                  <a:pt x="803" y="693"/>
                </a:cubicBezTo>
                <a:cubicBezTo>
                  <a:pt x="803" y="694"/>
                  <a:pt x="803" y="695"/>
                  <a:pt x="803" y="696"/>
                </a:cubicBezTo>
                <a:cubicBezTo>
                  <a:pt x="802" y="697"/>
                  <a:pt x="802" y="698"/>
                  <a:pt x="802" y="699"/>
                </a:cubicBezTo>
                <a:cubicBezTo>
                  <a:pt x="801" y="699"/>
                  <a:pt x="800" y="700"/>
                  <a:pt x="799" y="700"/>
                </a:cubicBezTo>
                <a:cubicBezTo>
                  <a:pt x="798" y="699"/>
                  <a:pt x="798" y="698"/>
                  <a:pt x="797" y="697"/>
                </a:cubicBezTo>
                <a:cubicBezTo>
                  <a:pt x="797" y="696"/>
                  <a:pt x="796" y="696"/>
                  <a:pt x="796" y="695"/>
                </a:cubicBezTo>
                <a:cubicBezTo>
                  <a:pt x="796" y="695"/>
                  <a:pt x="796" y="695"/>
                  <a:pt x="796" y="695"/>
                </a:cubicBezTo>
                <a:cubicBezTo>
                  <a:pt x="795" y="695"/>
                  <a:pt x="795" y="695"/>
                  <a:pt x="795" y="695"/>
                </a:cubicBezTo>
                <a:cubicBezTo>
                  <a:pt x="794" y="695"/>
                  <a:pt x="792" y="695"/>
                  <a:pt x="790" y="695"/>
                </a:cubicBezTo>
                <a:cubicBezTo>
                  <a:pt x="790" y="695"/>
                  <a:pt x="790" y="695"/>
                  <a:pt x="790" y="695"/>
                </a:cubicBezTo>
                <a:cubicBezTo>
                  <a:pt x="790" y="695"/>
                  <a:pt x="790" y="695"/>
                  <a:pt x="790" y="695"/>
                </a:cubicBezTo>
                <a:cubicBezTo>
                  <a:pt x="789" y="696"/>
                  <a:pt x="789" y="697"/>
                  <a:pt x="789" y="698"/>
                </a:cubicBezTo>
                <a:cubicBezTo>
                  <a:pt x="788" y="699"/>
                  <a:pt x="788" y="700"/>
                  <a:pt x="788" y="701"/>
                </a:cubicBezTo>
                <a:cubicBezTo>
                  <a:pt x="788" y="701"/>
                  <a:pt x="788" y="701"/>
                  <a:pt x="788" y="701"/>
                </a:cubicBezTo>
                <a:cubicBezTo>
                  <a:pt x="787" y="701"/>
                  <a:pt x="785" y="701"/>
                  <a:pt x="784" y="701"/>
                </a:cubicBezTo>
                <a:cubicBezTo>
                  <a:pt x="784" y="701"/>
                  <a:pt x="784" y="701"/>
                  <a:pt x="784" y="701"/>
                </a:cubicBezTo>
                <a:cubicBezTo>
                  <a:pt x="784" y="700"/>
                  <a:pt x="784" y="699"/>
                  <a:pt x="783" y="698"/>
                </a:cubicBezTo>
                <a:cubicBezTo>
                  <a:pt x="783" y="697"/>
                  <a:pt x="783" y="696"/>
                  <a:pt x="782" y="695"/>
                </a:cubicBezTo>
                <a:cubicBezTo>
                  <a:pt x="782" y="695"/>
                  <a:pt x="782" y="695"/>
                  <a:pt x="782" y="695"/>
                </a:cubicBezTo>
                <a:cubicBezTo>
                  <a:pt x="782" y="695"/>
                  <a:pt x="782" y="695"/>
                  <a:pt x="782" y="695"/>
                </a:cubicBezTo>
                <a:cubicBezTo>
                  <a:pt x="780" y="695"/>
                  <a:pt x="778" y="695"/>
                  <a:pt x="777" y="695"/>
                </a:cubicBezTo>
                <a:cubicBezTo>
                  <a:pt x="776" y="695"/>
                  <a:pt x="776" y="695"/>
                  <a:pt x="776" y="695"/>
                </a:cubicBezTo>
                <a:cubicBezTo>
                  <a:pt x="776" y="695"/>
                  <a:pt x="776" y="695"/>
                  <a:pt x="776" y="695"/>
                </a:cubicBezTo>
                <a:cubicBezTo>
                  <a:pt x="776" y="696"/>
                  <a:pt x="775" y="696"/>
                  <a:pt x="775" y="697"/>
                </a:cubicBezTo>
                <a:cubicBezTo>
                  <a:pt x="774" y="698"/>
                  <a:pt x="774" y="699"/>
                  <a:pt x="773" y="700"/>
                </a:cubicBezTo>
                <a:cubicBezTo>
                  <a:pt x="772" y="700"/>
                  <a:pt x="771" y="699"/>
                  <a:pt x="770" y="699"/>
                </a:cubicBezTo>
                <a:cubicBezTo>
                  <a:pt x="770" y="698"/>
                  <a:pt x="770" y="697"/>
                  <a:pt x="769" y="696"/>
                </a:cubicBezTo>
                <a:cubicBezTo>
                  <a:pt x="769" y="695"/>
                  <a:pt x="769" y="694"/>
                  <a:pt x="769" y="693"/>
                </a:cubicBezTo>
                <a:cubicBezTo>
                  <a:pt x="769" y="693"/>
                  <a:pt x="769" y="693"/>
                  <a:pt x="769" y="693"/>
                </a:cubicBezTo>
                <a:cubicBezTo>
                  <a:pt x="769" y="693"/>
                  <a:pt x="769" y="693"/>
                  <a:pt x="769" y="693"/>
                </a:cubicBezTo>
                <a:cubicBezTo>
                  <a:pt x="767" y="693"/>
                  <a:pt x="766" y="692"/>
                  <a:pt x="764" y="691"/>
                </a:cubicBezTo>
                <a:cubicBezTo>
                  <a:pt x="764" y="691"/>
                  <a:pt x="764" y="691"/>
                  <a:pt x="764" y="691"/>
                </a:cubicBezTo>
                <a:cubicBezTo>
                  <a:pt x="763" y="692"/>
                  <a:pt x="763" y="692"/>
                  <a:pt x="763" y="692"/>
                </a:cubicBezTo>
                <a:cubicBezTo>
                  <a:pt x="763" y="692"/>
                  <a:pt x="762" y="693"/>
                  <a:pt x="761" y="694"/>
                </a:cubicBezTo>
                <a:cubicBezTo>
                  <a:pt x="760" y="694"/>
                  <a:pt x="760" y="695"/>
                  <a:pt x="759" y="696"/>
                </a:cubicBezTo>
                <a:cubicBezTo>
                  <a:pt x="758" y="695"/>
                  <a:pt x="757" y="695"/>
                  <a:pt x="756" y="694"/>
                </a:cubicBezTo>
                <a:cubicBezTo>
                  <a:pt x="756" y="693"/>
                  <a:pt x="756" y="692"/>
                  <a:pt x="756" y="692"/>
                </a:cubicBezTo>
                <a:cubicBezTo>
                  <a:pt x="757" y="691"/>
                  <a:pt x="757" y="690"/>
                  <a:pt x="757" y="689"/>
                </a:cubicBezTo>
                <a:cubicBezTo>
                  <a:pt x="757" y="688"/>
                  <a:pt x="757" y="688"/>
                  <a:pt x="757" y="688"/>
                </a:cubicBezTo>
                <a:cubicBezTo>
                  <a:pt x="757" y="688"/>
                  <a:pt x="757" y="688"/>
                  <a:pt x="757" y="688"/>
                </a:cubicBezTo>
                <a:cubicBezTo>
                  <a:pt x="755" y="687"/>
                  <a:pt x="754" y="687"/>
                  <a:pt x="752" y="686"/>
                </a:cubicBezTo>
                <a:cubicBezTo>
                  <a:pt x="752" y="686"/>
                  <a:pt x="752" y="686"/>
                  <a:pt x="752" y="686"/>
                </a:cubicBezTo>
                <a:cubicBezTo>
                  <a:pt x="752" y="686"/>
                  <a:pt x="752" y="686"/>
                  <a:pt x="752" y="686"/>
                </a:cubicBezTo>
                <a:cubicBezTo>
                  <a:pt x="751" y="686"/>
                  <a:pt x="750" y="687"/>
                  <a:pt x="749" y="687"/>
                </a:cubicBezTo>
                <a:cubicBezTo>
                  <a:pt x="748" y="688"/>
                  <a:pt x="747" y="688"/>
                  <a:pt x="746" y="689"/>
                </a:cubicBezTo>
                <a:cubicBezTo>
                  <a:pt x="746" y="688"/>
                  <a:pt x="745" y="688"/>
                  <a:pt x="744" y="687"/>
                </a:cubicBezTo>
                <a:cubicBezTo>
                  <a:pt x="744" y="686"/>
                  <a:pt x="744" y="685"/>
                  <a:pt x="745" y="684"/>
                </a:cubicBezTo>
                <a:cubicBezTo>
                  <a:pt x="745" y="683"/>
                  <a:pt x="746" y="682"/>
                  <a:pt x="746" y="682"/>
                </a:cubicBezTo>
                <a:cubicBezTo>
                  <a:pt x="746" y="681"/>
                  <a:pt x="746" y="681"/>
                  <a:pt x="746" y="681"/>
                </a:cubicBezTo>
                <a:cubicBezTo>
                  <a:pt x="746" y="681"/>
                  <a:pt x="746" y="681"/>
                  <a:pt x="746" y="681"/>
                </a:cubicBezTo>
                <a:cubicBezTo>
                  <a:pt x="745" y="680"/>
                  <a:pt x="743" y="679"/>
                  <a:pt x="742" y="678"/>
                </a:cubicBezTo>
                <a:cubicBezTo>
                  <a:pt x="742" y="678"/>
                  <a:pt x="742" y="678"/>
                  <a:pt x="742" y="678"/>
                </a:cubicBezTo>
                <a:cubicBezTo>
                  <a:pt x="742" y="678"/>
                  <a:pt x="742" y="678"/>
                  <a:pt x="742" y="678"/>
                </a:cubicBezTo>
                <a:cubicBezTo>
                  <a:pt x="741" y="678"/>
                  <a:pt x="740" y="678"/>
                  <a:pt x="739" y="679"/>
                </a:cubicBezTo>
                <a:cubicBezTo>
                  <a:pt x="738" y="679"/>
                  <a:pt x="737" y="679"/>
                  <a:pt x="736" y="680"/>
                </a:cubicBezTo>
                <a:cubicBezTo>
                  <a:pt x="735" y="679"/>
                  <a:pt x="734" y="678"/>
                  <a:pt x="734" y="677"/>
                </a:cubicBezTo>
                <a:cubicBezTo>
                  <a:pt x="734" y="677"/>
                  <a:pt x="735" y="676"/>
                  <a:pt x="735" y="675"/>
                </a:cubicBezTo>
                <a:cubicBezTo>
                  <a:pt x="736" y="674"/>
                  <a:pt x="737" y="673"/>
                  <a:pt x="737" y="672"/>
                </a:cubicBezTo>
                <a:cubicBezTo>
                  <a:pt x="737" y="672"/>
                  <a:pt x="737" y="672"/>
                  <a:pt x="737" y="672"/>
                </a:cubicBezTo>
                <a:cubicBezTo>
                  <a:pt x="737" y="672"/>
                  <a:pt x="737" y="672"/>
                  <a:pt x="737" y="672"/>
                </a:cubicBezTo>
                <a:cubicBezTo>
                  <a:pt x="736" y="671"/>
                  <a:pt x="735" y="669"/>
                  <a:pt x="734" y="668"/>
                </a:cubicBezTo>
                <a:cubicBezTo>
                  <a:pt x="734" y="668"/>
                  <a:pt x="734" y="668"/>
                  <a:pt x="734" y="668"/>
                </a:cubicBezTo>
                <a:cubicBezTo>
                  <a:pt x="734" y="668"/>
                  <a:pt x="734" y="668"/>
                  <a:pt x="734" y="668"/>
                </a:cubicBezTo>
                <a:cubicBezTo>
                  <a:pt x="733" y="668"/>
                  <a:pt x="732" y="668"/>
                  <a:pt x="731" y="668"/>
                </a:cubicBezTo>
                <a:cubicBezTo>
                  <a:pt x="730" y="668"/>
                  <a:pt x="729" y="669"/>
                  <a:pt x="728" y="669"/>
                </a:cubicBezTo>
                <a:cubicBezTo>
                  <a:pt x="727" y="668"/>
                  <a:pt x="727" y="667"/>
                  <a:pt x="726" y="666"/>
                </a:cubicBezTo>
                <a:cubicBezTo>
                  <a:pt x="727" y="665"/>
                  <a:pt x="728" y="665"/>
                  <a:pt x="728" y="664"/>
                </a:cubicBezTo>
                <a:cubicBezTo>
                  <a:pt x="729" y="663"/>
                  <a:pt x="730" y="663"/>
                  <a:pt x="731" y="662"/>
                </a:cubicBezTo>
                <a:cubicBezTo>
                  <a:pt x="731" y="662"/>
                  <a:pt x="731" y="662"/>
                  <a:pt x="731" y="662"/>
                </a:cubicBezTo>
                <a:cubicBezTo>
                  <a:pt x="731" y="661"/>
                  <a:pt x="731" y="661"/>
                  <a:pt x="731" y="661"/>
                </a:cubicBezTo>
                <a:cubicBezTo>
                  <a:pt x="730" y="660"/>
                  <a:pt x="730" y="658"/>
                  <a:pt x="729" y="657"/>
                </a:cubicBezTo>
                <a:cubicBezTo>
                  <a:pt x="729" y="657"/>
                  <a:pt x="729" y="657"/>
                  <a:pt x="729" y="657"/>
                </a:cubicBezTo>
                <a:cubicBezTo>
                  <a:pt x="729" y="657"/>
                  <a:pt x="729" y="657"/>
                  <a:pt x="729" y="657"/>
                </a:cubicBezTo>
                <a:cubicBezTo>
                  <a:pt x="728" y="657"/>
                  <a:pt x="727" y="656"/>
                  <a:pt x="726" y="656"/>
                </a:cubicBezTo>
                <a:cubicBezTo>
                  <a:pt x="724" y="656"/>
                  <a:pt x="723" y="656"/>
                  <a:pt x="722" y="656"/>
                </a:cubicBezTo>
                <a:cubicBezTo>
                  <a:pt x="722" y="655"/>
                  <a:pt x="722" y="654"/>
                  <a:pt x="722" y="653"/>
                </a:cubicBezTo>
                <a:cubicBezTo>
                  <a:pt x="722" y="653"/>
                  <a:pt x="723" y="652"/>
                  <a:pt x="724" y="652"/>
                </a:cubicBezTo>
                <a:cubicBezTo>
                  <a:pt x="725" y="651"/>
                  <a:pt x="726" y="651"/>
                  <a:pt x="727" y="650"/>
                </a:cubicBezTo>
                <a:cubicBezTo>
                  <a:pt x="727" y="650"/>
                  <a:pt x="727" y="650"/>
                  <a:pt x="727" y="650"/>
                </a:cubicBezTo>
                <a:cubicBezTo>
                  <a:pt x="727" y="650"/>
                  <a:pt x="727" y="650"/>
                  <a:pt x="727" y="650"/>
                </a:cubicBezTo>
                <a:cubicBezTo>
                  <a:pt x="727" y="648"/>
                  <a:pt x="727" y="647"/>
                  <a:pt x="727" y="645"/>
                </a:cubicBezTo>
                <a:cubicBezTo>
                  <a:pt x="727" y="645"/>
                  <a:pt x="727" y="645"/>
                  <a:pt x="727" y="645"/>
                </a:cubicBezTo>
                <a:cubicBezTo>
                  <a:pt x="726" y="645"/>
                  <a:pt x="726" y="645"/>
                  <a:pt x="726" y="645"/>
                </a:cubicBezTo>
                <a:cubicBezTo>
                  <a:pt x="725" y="644"/>
                  <a:pt x="724" y="644"/>
                  <a:pt x="723" y="644"/>
                </a:cubicBezTo>
                <a:cubicBezTo>
                  <a:pt x="722" y="644"/>
                  <a:pt x="721" y="643"/>
                  <a:pt x="720" y="643"/>
                </a:cubicBezTo>
                <a:cubicBezTo>
                  <a:pt x="720" y="643"/>
                  <a:pt x="720" y="643"/>
                  <a:pt x="720" y="643"/>
                </a:cubicBezTo>
                <a:cubicBezTo>
                  <a:pt x="720" y="642"/>
                  <a:pt x="720" y="642"/>
                  <a:pt x="720" y="641"/>
                </a:cubicBezTo>
                <a:cubicBezTo>
                  <a:pt x="720" y="641"/>
                  <a:pt x="720" y="640"/>
                  <a:pt x="720" y="640"/>
                </a:cubicBezTo>
                <a:cubicBezTo>
                  <a:pt x="720" y="640"/>
                  <a:pt x="720" y="640"/>
                  <a:pt x="720" y="640"/>
                </a:cubicBezTo>
                <a:cubicBezTo>
                  <a:pt x="721" y="640"/>
                  <a:pt x="722" y="639"/>
                  <a:pt x="723" y="639"/>
                </a:cubicBezTo>
                <a:cubicBezTo>
                  <a:pt x="724" y="639"/>
                  <a:pt x="725" y="638"/>
                  <a:pt x="726" y="638"/>
                </a:cubicBezTo>
                <a:cubicBezTo>
                  <a:pt x="727" y="638"/>
                  <a:pt x="727" y="638"/>
                  <a:pt x="727" y="638"/>
                </a:cubicBezTo>
                <a:cubicBezTo>
                  <a:pt x="727" y="638"/>
                  <a:pt x="727" y="638"/>
                  <a:pt x="727" y="638"/>
                </a:cubicBezTo>
                <a:cubicBezTo>
                  <a:pt x="727" y="636"/>
                  <a:pt x="727" y="634"/>
                  <a:pt x="727" y="633"/>
                </a:cubicBezTo>
                <a:cubicBezTo>
                  <a:pt x="727" y="633"/>
                  <a:pt x="727" y="633"/>
                  <a:pt x="727" y="633"/>
                </a:cubicBezTo>
                <a:cubicBezTo>
                  <a:pt x="727" y="633"/>
                  <a:pt x="727" y="633"/>
                  <a:pt x="727" y="633"/>
                </a:cubicBezTo>
                <a:cubicBezTo>
                  <a:pt x="726" y="632"/>
                  <a:pt x="725" y="632"/>
                  <a:pt x="724" y="631"/>
                </a:cubicBezTo>
                <a:cubicBezTo>
                  <a:pt x="723" y="631"/>
                  <a:pt x="722" y="630"/>
                  <a:pt x="722" y="630"/>
                </a:cubicBezTo>
                <a:cubicBezTo>
                  <a:pt x="722" y="629"/>
                  <a:pt x="722" y="628"/>
                  <a:pt x="722" y="627"/>
                </a:cubicBezTo>
                <a:cubicBezTo>
                  <a:pt x="723" y="627"/>
                  <a:pt x="724" y="626"/>
                  <a:pt x="726" y="626"/>
                </a:cubicBezTo>
                <a:cubicBezTo>
                  <a:pt x="727" y="626"/>
                  <a:pt x="728" y="626"/>
                  <a:pt x="729" y="626"/>
                </a:cubicBezTo>
                <a:cubicBezTo>
                  <a:pt x="729" y="626"/>
                  <a:pt x="729" y="626"/>
                  <a:pt x="729" y="626"/>
                </a:cubicBezTo>
                <a:cubicBezTo>
                  <a:pt x="729" y="626"/>
                  <a:pt x="729" y="626"/>
                  <a:pt x="729" y="626"/>
                </a:cubicBezTo>
                <a:cubicBezTo>
                  <a:pt x="730" y="624"/>
                  <a:pt x="730" y="623"/>
                  <a:pt x="731" y="621"/>
                </a:cubicBezTo>
                <a:cubicBezTo>
                  <a:pt x="731" y="621"/>
                  <a:pt x="731" y="621"/>
                  <a:pt x="731" y="621"/>
                </a:cubicBezTo>
                <a:cubicBezTo>
                  <a:pt x="731" y="621"/>
                  <a:pt x="731" y="621"/>
                  <a:pt x="731" y="621"/>
                </a:cubicBezTo>
                <a:cubicBezTo>
                  <a:pt x="730" y="620"/>
                  <a:pt x="729" y="620"/>
                  <a:pt x="728" y="619"/>
                </a:cubicBezTo>
                <a:cubicBezTo>
                  <a:pt x="728" y="618"/>
                  <a:pt x="727" y="618"/>
                  <a:pt x="726" y="617"/>
                </a:cubicBezTo>
                <a:cubicBezTo>
                  <a:pt x="727" y="616"/>
                  <a:pt x="727" y="615"/>
                  <a:pt x="728" y="614"/>
                </a:cubicBezTo>
                <a:cubicBezTo>
                  <a:pt x="729" y="614"/>
                  <a:pt x="730" y="614"/>
                  <a:pt x="731" y="615"/>
                </a:cubicBezTo>
                <a:cubicBezTo>
                  <a:pt x="732" y="615"/>
                  <a:pt x="733" y="615"/>
                  <a:pt x="734" y="615"/>
                </a:cubicBezTo>
                <a:cubicBezTo>
                  <a:pt x="734" y="615"/>
                  <a:pt x="734" y="615"/>
                  <a:pt x="734" y="615"/>
                </a:cubicBezTo>
                <a:cubicBezTo>
                  <a:pt x="734" y="615"/>
                  <a:pt x="734" y="615"/>
                  <a:pt x="734" y="615"/>
                </a:cubicBezTo>
                <a:cubicBezTo>
                  <a:pt x="735" y="613"/>
                  <a:pt x="736" y="612"/>
                  <a:pt x="737" y="611"/>
                </a:cubicBezTo>
                <a:cubicBezTo>
                  <a:pt x="737" y="611"/>
                  <a:pt x="737" y="611"/>
                  <a:pt x="737" y="611"/>
                </a:cubicBezTo>
                <a:cubicBezTo>
                  <a:pt x="737" y="610"/>
                  <a:pt x="737" y="610"/>
                  <a:pt x="737" y="610"/>
                </a:cubicBezTo>
                <a:cubicBezTo>
                  <a:pt x="737" y="610"/>
                  <a:pt x="736" y="609"/>
                  <a:pt x="735" y="608"/>
                </a:cubicBezTo>
                <a:cubicBezTo>
                  <a:pt x="735" y="607"/>
                  <a:pt x="734" y="606"/>
                  <a:pt x="734" y="606"/>
                </a:cubicBezTo>
                <a:cubicBezTo>
                  <a:pt x="734" y="605"/>
                  <a:pt x="735" y="604"/>
                  <a:pt x="736" y="603"/>
                </a:cubicBezTo>
                <a:cubicBezTo>
                  <a:pt x="737" y="603"/>
                  <a:pt x="738" y="604"/>
                  <a:pt x="739" y="604"/>
                </a:cubicBezTo>
                <a:cubicBezTo>
                  <a:pt x="740" y="604"/>
                  <a:pt x="741" y="605"/>
                  <a:pt x="742" y="605"/>
                </a:cubicBezTo>
                <a:cubicBezTo>
                  <a:pt x="742" y="605"/>
                  <a:pt x="742" y="605"/>
                  <a:pt x="742" y="605"/>
                </a:cubicBezTo>
                <a:cubicBezTo>
                  <a:pt x="742" y="605"/>
                  <a:pt x="742" y="605"/>
                  <a:pt x="742" y="605"/>
                </a:cubicBezTo>
                <a:cubicBezTo>
                  <a:pt x="743" y="604"/>
                  <a:pt x="745" y="603"/>
                  <a:pt x="746" y="602"/>
                </a:cubicBezTo>
                <a:cubicBezTo>
                  <a:pt x="746" y="602"/>
                  <a:pt x="746" y="602"/>
                  <a:pt x="746" y="602"/>
                </a:cubicBezTo>
                <a:cubicBezTo>
                  <a:pt x="746" y="601"/>
                  <a:pt x="746" y="601"/>
                  <a:pt x="746" y="601"/>
                </a:cubicBezTo>
                <a:cubicBezTo>
                  <a:pt x="746" y="600"/>
                  <a:pt x="745" y="599"/>
                  <a:pt x="745" y="599"/>
                </a:cubicBezTo>
                <a:cubicBezTo>
                  <a:pt x="744" y="598"/>
                  <a:pt x="744" y="597"/>
                  <a:pt x="744" y="596"/>
                </a:cubicBezTo>
                <a:cubicBezTo>
                  <a:pt x="745" y="595"/>
                  <a:pt x="746" y="594"/>
                  <a:pt x="746" y="594"/>
                </a:cubicBezTo>
                <a:cubicBezTo>
                  <a:pt x="747" y="594"/>
                  <a:pt x="748" y="595"/>
                  <a:pt x="749" y="595"/>
                </a:cubicBezTo>
                <a:cubicBezTo>
                  <a:pt x="750" y="596"/>
                  <a:pt x="751" y="597"/>
                  <a:pt x="752" y="597"/>
                </a:cubicBezTo>
                <a:cubicBezTo>
                  <a:pt x="752" y="597"/>
                  <a:pt x="752" y="597"/>
                  <a:pt x="752" y="597"/>
                </a:cubicBezTo>
                <a:cubicBezTo>
                  <a:pt x="752" y="597"/>
                  <a:pt x="752" y="597"/>
                  <a:pt x="752" y="597"/>
                </a:cubicBezTo>
                <a:cubicBezTo>
                  <a:pt x="754" y="596"/>
                  <a:pt x="755" y="595"/>
                  <a:pt x="757" y="595"/>
                </a:cubicBezTo>
                <a:cubicBezTo>
                  <a:pt x="757" y="594"/>
                  <a:pt x="757" y="594"/>
                  <a:pt x="757" y="594"/>
                </a:cubicBezTo>
                <a:cubicBezTo>
                  <a:pt x="757" y="594"/>
                  <a:pt x="757" y="594"/>
                  <a:pt x="757" y="594"/>
                </a:cubicBezTo>
                <a:cubicBezTo>
                  <a:pt x="757" y="593"/>
                  <a:pt x="757" y="592"/>
                  <a:pt x="756" y="591"/>
                </a:cubicBezTo>
                <a:cubicBezTo>
                  <a:pt x="756" y="590"/>
                  <a:pt x="756" y="589"/>
                  <a:pt x="756" y="588"/>
                </a:cubicBezTo>
                <a:cubicBezTo>
                  <a:pt x="757" y="588"/>
                  <a:pt x="758" y="588"/>
                  <a:pt x="759" y="587"/>
                </a:cubicBezTo>
                <a:cubicBezTo>
                  <a:pt x="760" y="588"/>
                  <a:pt x="760" y="588"/>
                  <a:pt x="761" y="589"/>
                </a:cubicBezTo>
                <a:cubicBezTo>
                  <a:pt x="762" y="590"/>
                  <a:pt x="763" y="591"/>
                  <a:pt x="763" y="591"/>
                </a:cubicBezTo>
                <a:cubicBezTo>
                  <a:pt x="764" y="591"/>
                  <a:pt x="764" y="591"/>
                  <a:pt x="764" y="591"/>
                </a:cubicBezTo>
                <a:cubicBezTo>
                  <a:pt x="764" y="591"/>
                  <a:pt x="764" y="591"/>
                  <a:pt x="764" y="591"/>
                </a:cubicBezTo>
                <a:cubicBezTo>
                  <a:pt x="766" y="591"/>
                  <a:pt x="767" y="590"/>
                  <a:pt x="769" y="590"/>
                </a:cubicBezTo>
                <a:cubicBezTo>
                  <a:pt x="769" y="590"/>
                  <a:pt x="769" y="590"/>
                  <a:pt x="769" y="590"/>
                </a:cubicBezTo>
                <a:cubicBezTo>
                  <a:pt x="769" y="589"/>
                  <a:pt x="769" y="589"/>
                  <a:pt x="769" y="589"/>
                </a:cubicBezTo>
                <a:cubicBezTo>
                  <a:pt x="769" y="589"/>
                  <a:pt x="769" y="588"/>
                  <a:pt x="769" y="587"/>
                </a:cubicBezTo>
                <a:cubicBezTo>
                  <a:pt x="770" y="586"/>
                  <a:pt x="770" y="585"/>
                  <a:pt x="770" y="584"/>
                </a:cubicBezTo>
                <a:cubicBezTo>
                  <a:pt x="771" y="584"/>
                  <a:pt x="772" y="583"/>
                  <a:pt x="773" y="583"/>
                </a:cubicBezTo>
                <a:cubicBezTo>
                  <a:pt x="774" y="584"/>
                  <a:pt x="774" y="585"/>
                  <a:pt x="775" y="585"/>
                </a:cubicBezTo>
                <a:cubicBezTo>
                  <a:pt x="775" y="586"/>
                  <a:pt x="776" y="587"/>
                  <a:pt x="776" y="588"/>
                </a:cubicBezTo>
                <a:cubicBezTo>
                  <a:pt x="776" y="588"/>
                  <a:pt x="776" y="588"/>
                  <a:pt x="776" y="588"/>
                </a:cubicBezTo>
                <a:cubicBezTo>
                  <a:pt x="777" y="588"/>
                  <a:pt x="777" y="588"/>
                  <a:pt x="777" y="588"/>
                </a:cubicBezTo>
                <a:cubicBezTo>
                  <a:pt x="778" y="588"/>
                  <a:pt x="780" y="588"/>
                  <a:pt x="782" y="588"/>
                </a:cubicBezTo>
                <a:cubicBezTo>
                  <a:pt x="782" y="588"/>
                  <a:pt x="782" y="588"/>
                  <a:pt x="782" y="588"/>
                </a:cubicBezTo>
                <a:cubicBezTo>
                  <a:pt x="782" y="587"/>
                  <a:pt x="782" y="587"/>
                  <a:pt x="782" y="587"/>
                </a:cubicBezTo>
                <a:cubicBezTo>
                  <a:pt x="783" y="587"/>
                  <a:pt x="783" y="586"/>
                  <a:pt x="783" y="585"/>
                </a:cubicBezTo>
                <a:cubicBezTo>
                  <a:pt x="784" y="584"/>
                  <a:pt x="784" y="583"/>
                  <a:pt x="784" y="582"/>
                </a:cubicBezTo>
                <a:cubicBezTo>
                  <a:pt x="784" y="582"/>
                  <a:pt x="784" y="582"/>
                  <a:pt x="784" y="582"/>
                </a:cubicBezTo>
                <a:cubicBezTo>
                  <a:pt x="785" y="582"/>
                  <a:pt x="787" y="582"/>
                  <a:pt x="788" y="582"/>
                </a:cubicBezTo>
                <a:cubicBezTo>
                  <a:pt x="788" y="582"/>
                  <a:pt x="788" y="582"/>
                  <a:pt x="788" y="582"/>
                </a:cubicBezTo>
                <a:cubicBezTo>
                  <a:pt x="788" y="583"/>
                  <a:pt x="788" y="584"/>
                  <a:pt x="789" y="585"/>
                </a:cubicBezTo>
                <a:cubicBezTo>
                  <a:pt x="789" y="586"/>
                  <a:pt x="789" y="587"/>
                  <a:pt x="790" y="587"/>
                </a:cubicBezTo>
                <a:cubicBezTo>
                  <a:pt x="790" y="588"/>
                  <a:pt x="790" y="588"/>
                  <a:pt x="790" y="588"/>
                </a:cubicBezTo>
                <a:cubicBezTo>
                  <a:pt x="790" y="588"/>
                  <a:pt x="790" y="588"/>
                  <a:pt x="790" y="588"/>
                </a:cubicBezTo>
                <a:cubicBezTo>
                  <a:pt x="792" y="588"/>
                  <a:pt x="794" y="588"/>
                  <a:pt x="795" y="588"/>
                </a:cubicBezTo>
                <a:cubicBezTo>
                  <a:pt x="796" y="588"/>
                  <a:pt x="796" y="588"/>
                  <a:pt x="796" y="588"/>
                </a:cubicBezTo>
                <a:cubicBezTo>
                  <a:pt x="796" y="588"/>
                  <a:pt x="796" y="588"/>
                  <a:pt x="796" y="588"/>
                </a:cubicBezTo>
                <a:cubicBezTo>
                  <a:pt x="796" y="587"/>
                  <a:pt x="797" y="586"/>
                  <a:pt x="797" y="585"/>
                </a:cubicBezTo>
                <a:cubicBezTo>
                  <a:pt x="798" y="585"/>
                  <a:pt x="798" y="584"/>
                  <a:pt x="799" y="583"/>
                </a:cubicBezTo>
                <a:cubicBezTo>
                  <a:pt x="800" y="583"/>
                  <a:pt x="801" y="584"/>
                  <a:pt x="802" y="584"/>
                </a:cubicBezTo>
                <a:cubicBezTo>
                  <a:pt x="802" y="585"/>
                  <a:pt x="802" y="586"/>
                  <a:pt x="803" y="587"/>
                </a:cubicBezTo>
                <a:cubicBezTo>
                  <a:pt x="803" y="588"/>
                  <a:pt x="803" y="589"/>
                  <a:pt x="803" y="589"/>
                </a:cubicBezTo>
                <a:cubicBezTo>
                  <a:pt x="803" y="590"/>
                  <a:pt x="803" y="590"/>
                  <a:pt x="803" y="590"/>
                </a:cubicBezTo>
                <a:cubicBezTo>
                  <a:pt x="803" y="590"/>
                  <a:pt x="803" y="590"/>
                  <a:pt x="803" y="590"/>
                </a:cubicBezTo>
                <a:cubicBezTo>
                  <a:pt x="805" y="590"/>
                  <a:pt x="806" y="591"/>
                  <a:pt x="808" y="591"/>
                </a:cubicBezTo>
                <a:cubicBezTo>
                  <a:pt x="808" y="591"/>
                  <a:pt x="808" y="591"/>
                  <a:pt x="808" y="591"/>
                </a:cubicBezTo>
                <a:cubicBezTo>
                  <a:pt x="809" y="591"/>
                  <a:pt x="809" y="591"/>
                  <a:pt x="809" y="591"/>
                </a:cubicBezTo>
                <a:cubicBezTo>
                  <a:pt x="809" y="591"/>
                  <a:pt x="810" y="590"/>
                  <a:pt x="811" y="589"/>
                </a:cubicBezTo>
                <a:cubicBezTo>
                  <a:pt x="812" y="588"/>
                  <a:pt x="812" y="588"/>
                  <a:pt x="813" y="587"/>
                </a:cubicBezTo>
                <a:cubicBezTo>
                  <a:pt x="814" y="588"/>
                  <a:pt x="815" y="588"/>
                  <a:pt x="816" y="588"/>
                </a:cubicBezTo>
                <a:cubicBezTo>
                  <a:pt x="816" y="589"/>
                  <a:pt x="816" y="590"/>
                  <a:pt x="816" y="591"/>
                </a:cubicBezTo>
                <a:cubicBezTo>
                  <a:pt x="815" y="592"/>
                  <a:pt x="815" y="593"/>
                  <a:pt x="815" y="594"/>
                </a:cubicBezTo>
                <a:cubicBezTo>
                  <a:pt x="815" y="594"/>
                  <a:pt x="815" y="594"/>
                  <a:pt x="815" y="594"/>
                </a:cubicBezTo>
                <a:cubicBezTo>
                  <a:pt x="815" y="595"/>
                  <a:pt x="815" y="595"/>
                  <a:pt x="815" y="595"/>
                </a:cubicBezTo>
                <a:cubicBezTo>
                  <a:pt x="817" y="595"/>
                  <a:pt x="818" y="596"/>
                  <a:pt x="820" y="597"/>
                </a:cubicBezTo>
                <a:cubicBezTo>
                  <a:pt x="820" y="597"/>
                  <a:pt x="820" y="597"/>
                  <a:pt x="820" y="597"/>
                </a:cubicBezTo>
                <a:cubicBezTo>
                  <a:pt x="820" y="597"/>
                  <a:pt x="820" y="597"/>
                  <a:pt x="820" y="597"/>
                </a:cubicBezTo>
                <a:cubicBezTo>
                  <a:pt x="821" y="597"/>
                  <a:pt x="822" y="596"/>
                  <a:pt x="823" y="595"/>
                </a:cubicBezTo>
                <a:cubicBezTo>
                  <a:pt x="824" y="595"/>
                  <a:pt x="825" y="594"/>
                  <a:pt x="826" y="594"/>
                </a:cubicBezTo>
                <a:cubicBezTo>
                  <a:pt x="826" y="594"/>
                  <a:pt x="827" y="595"/>
                  <a:pt x="828" y="596"/>
                </a:cubicBezTo>
                <a:cubicBezTo>
                  <a:pt x="828" y="597"/>
                  <a:pt x="827" y="598"/>
                  <a:pt x="827" y="598"/>
                </a:cubicBezTo>
                <a:cubicBezTo>
                  <a:pt x="827" y="599"/>
                  <a:pt x="826" y="600"/>
                  <a:pt x="826" y="601"/>
                </a:cubicBezTo>
                <a:cubicBezTo>
                  <a:pt x="826" y="602"/>
                  <a:pt x="826" y="602"/>
                  <a:pt x="826" y="602"/>
                </a:cubicBezTo>
                <a:cubicBezTo>
                  <a:pt x="826" y="602"/>
                  <a:pt x="826" y="602"/>
                  <a:pt x="826" y="602"/>
                </a:cubicBezTo>
                <a:cubicBezTo>
                  <a:pt x="827" y="603"/>
                  <a:pt x="829" y="604"/>
                  <a:pt x="830" y="605"/>
                </a:cubicBezTo>
                <a:cubicBezTo>
                  <a:pt x="830" y="605"/>
                  <a:pt x="830" y="605"/>
                  <a:pt x="830" y="605"/>
                </a:cubicBezTo>
                <a:cubicBezTo>
                  <a:pt x="830" y="605"/>
                  <a:pt x="830" y="605"/>
                  <a:pt x="830" y="605"/>
                </a:cubicBezTo>
                <a:cubicBezTo>
                  <a:pt x="831" y="605"/>
                  <a:pt x="832" y="604"/>
                  <a:pt x="833" y="604"/>
                </a:cubicBezTo>
                <a:cubicBezTo>
                  <a:pt x="834" y="604"/>
                  <a:pt x="835" y="603"/>
                  <a:pt x="836" y="603"/>
                </a:cubicBezTo>
                <a:cubicBezTo>
                  <a:pt x="837" y="604"/>
                  <a:pt x="838" y="605"/>
                  <a:pt x="838" y="606"/>
                </a:cubicBezTo>
                <a:cubicBezTo>
                  <a:pt x="838" y="606"/>
                  <a:pt x="837" y="607"/>
                  <a:pt x="837" y="608"/>
                </a:cubicBezTo>
                <a:cubicBezTo>
                  <a:pt x="836" y="609"/>
                  <a:pt x="835" y="610"/>
                  <a:pt x="835" y="610"/>
                </a:cubicBezTo>
                <a:cubicBezTo>
                  <a:pt x="835" y="611"/>
                  <a:pt x="835" y="611"/>
                  <a:pt x="835" y="611"/>
                </a:cubicBezTo>
                <a:cubicBezTo>
                  <a:pt x="835" y="611"/>
                  <a:pt x="835" y="611"/>
                  <a:pt x="835" y="611"/>
                </a:cubicBezTo>
                <a:cubicBezTo>
                  <a:pt x="836" y="612"/>
                  <a:pt x="837" y="613"/>
                  <a:pt x="838" y="615"/>
                </a:cubicBezTo>
                <a:cubicBezTo>
                  <a:pt x="838" y="615"/>
                  <a:pt x="838" y="615"/>
                  <a:pt x="838" y="615"/>
                </a:cubicBezTo>
                <a:cubicBezTo>
                  <a:pt x="838" y="615"/>
                  <a:pt x="838" y="615"/>
                  <a:pt x="838" y="615"/>
                </a:cubicBezTo>
                <a:cubicBezTo>
                  <a:pt x="839" y="615"/>
                  <a:pt x="840" y="615"/>
                  <a:pt x="841" y="615"/>
                </a:cubicBezTo>
                <a:cubicBezTo>
                  <a:pt x="842" y="614"/>
                  <a:pt x="843" y="614"/>
                  <a:pt x="844" y="614"/>
                </a:cubicBezTo>
                <a:cubicBezTo>
                  <a:pt x="845" y="615"/>
                  <a:pt x="845" y="616"/>
                  <a:pt x="846" y="617"/>
                </a:cubicBezTo>
                <a:cubicBezTo>
                  <a:pt x="845" y="618"/>
                  <a:pt x="844" y="618"/>
                  <a:pt x="844" y="619"/>
                </a:cubicBezTo>
                <a:cubicBezTo>
                  <a:pt x="843" y="620"/>
                  <a:pt x="842" y="620"/>
                  <a:pt x="841" y="621"/>
                </a:cubicBezTo>
                <a:cubicBezTo>
                  <a:pt x="841" y="621"/>
                  <a:pt x="841" y="621"/>
                  <a:pt x="841" y="621"/>
                </a:cubicBezTo>
                <a:cubicBezTo>
                  <a:pt x="841" y="621"/>
                  <a:pt x="841" y="621"/>
                  <a:pt x="841" y="621"/>
                </a:cubicBezTo>
                <a:cubicBezTo>
                  <a:pt x="842" y="623"/>
                  <a:pt x="842" y="624"/>
                  <a:pt x="843" y="626"/>
                </a:cubicBezTo>
                <a:cubicBezTo>
                  <a:pt x="843" y="626"/>
                  <a:pt x="843" y="626"/>
                  <a:pt x="843" y="626"/>
                </a:cubicBezTo>
                <a:cubicBezTo>
                  <a:pt x="843" y="626"/>
                  <a:pt x="843" y="626"/>
                  <a:pt x="843" y="626"/>
                </a:cubicBezTo>
                <a:cubicBezTo>
                  <a:pt x="844" y="626"/>
                  <a:pt x="845" y="626"/>
                  <a:pt x="846" y="626"/>
                </a:cubicBezTo>
                <a:cubicBezTo>
                  <a:pt x="847" y="626"/>
                  <a:pt x="849" y="627"/>
                  <a:pt x="850" y="627"/>
                </a:cubicBezTo>
                <a:cubicBezTo>
                  <a:pt x="850" y="628"/>
                  <a:pt x="850" y="629"/>
                  <a:pt x="850" y="630"/>
                </a:cubicBezTo>
                <a:cubicBezTo>
                  <a:pt x="849" y="630"/>
                  <a:pt x="849" y="631"/>
                  <a:pt x="848" y="631"/>
                </a:cubicBezTo>
                <a:cubicBezTo>
                  <a:pt x="847" y="632"/>
                  <a:pt x="846" y="632"/>
                  <a:pt x="845" y="633"/>
                </a:cubicBezTo>
                <a:cubicBezTo>
                  <a:pt x="845" y="633"/>
                  <a:pt x="845" y="633"/>
                  <a:pt x="845" y="633"/>
                </a:cubicBezTo>
                <a:cubicBezTo>
                  <a:pt x="845" y="633"/>
                  <a:pt x="845" y="633"/>
                  <a:pt x="845" y="633"/>
                </a:cubicBezTo>
                <a:cubicBezTo>
                  <a:pt x="845" y="634"/>
                  <a:pt x="845" y="636"/>
                  <a:pt x="845" y="638"/>
                </a:cubicBezTo>
                <a:cubicBezTo>
                  <a:pt x="845" y="638"/>
                  <a:pt x="845" y="638"/>
                  <a:pt x="845" y="638"/>
                </a:cubicBezTo>
                <a:cubicBezTo>
                  <a:pt x="846" y="638"/>
                  <a:pt x="846" y="638"/>
                  <a:pt x="846" y="638"/>
                </a:cubicBezTo>
                <a:cubicBezTo>
                  <a:pt x="846" y="638"/>
                  <a:pt x="848" y="639"/>
                  <a:pt x="849" y="639"/>
                </a:cubicBezTo>
                <a:cubicBezTo>
                  <a:pt x="850" y="639"/>
                  <a:pt x="851" y="640"/>
                  <a:pt x="852" y="640"/>
                </a:cubicBezTo>
                <a:close/>
                <a:moveTo>
                  <a:pt x="754" y="218"/>
                </a:moveTo>
                <a:cubicBezTo>
                  <a:pt x="755" y="217"/>
                  <a:pt x="755" y="217"/>
                  <a:pt x="755" y="217"/>
                </a:cubicBezTo>
                <a:cubicBezTo>
                  <a:pt x="754" y="217"/>
                  <a:pt x="754" y="217"/>
                  <a:pt x="754" y="217"/>
                </a:cubicBezTo>
                <a:cubicBezTo>
                  <a:pt x="751" y="217"/>
                  <a:pt x="749" y="217"/>
                  <a:pt x="746" y="217"/>
                </a:cubicBezTo>
                <a:cubicBezTo>
                  <a:pt x="746" y="217"/>
                  <a:pt x="746" y="217"/>
                  <a:pt x="746" y="217"/>
                </a:cubicBezTo>
                <a:cubicBezTo>
                  <a:pt x="746" y="217"/>
                  <a:pt x="746" y="217"/>
                  <a:pt x="746" y="217"/>
                </a:cubicBezTo>
                <a:cubicBezTo>
                  <a:pt x="739" y="223"/>
                  <a:pt x="728" y="231"/>
                  <a:pt x="719" y="232"/>
                </a:cubicBezTo>
                <a:cubicBezTo>
                  <a:pt x="718" y="232"/>
                  <a:pt x="718" y="232"/>
                  <a:pt x="718" y="232"/>
                </a:cubicBezTo>
                <a:cubicBezTo>
                  <a:pt x="719" y="233"/>
                  <a:pt x="719" y="233"/>
                  <a:pt x="719" y="233"/>
                </a:cubicBezTo>
                <a:cubicBezTo>
                  <a:pt x="724" y="237"/>
                  <a:pt x="730" y="241"/>
                  <a:pt x="737" y="243"/>
                </a:cubicBezTo>
                <a:cubicBezTo>
                  <a:pt x="737" y="243"/>
                  <a:pt x="737" y="243"/>
                  <a:pt x="737" y="243"/>
                </a:cubicBezTo>
                <a:cubicBezTo>
                  <a:pt x="737" y="243"/>
                  <a:pt x="737" y="243"/>
                  <a:pt x="737" y="243"/>
                </a:cubicBezTo>
                <a:cubicBezTo>
                  <a:pt x="744" y="239"/>
                  <a:pt x="752" y="229"/>
                  <a:pt x="754" y="218"/>
                </a:cubicBezTo>
                <a:close/>
                <a:moveTo>
                  <a:pt x="766" y="444"/>
                </a:moveTo>
                <a:cubicBezTo>
                  <a:pt x="779" y="432"/>
                  <a:pt x="779" y="413"/>
                  <a:pt x="766" y="401"/>
                </a:cubicBezTo>
                <a:cubicBezTo>
                  <a:pt x="760" y="395"/>
                  <a:pt x="752" y="392"/>
                  <a:pt x="743" y="392"/>
                </a:cubicBezTo>
                <a:cubicBezTo>
                  <a:pt x="734" y="392"/>
                  <a:pt x="726" y="395"/>
                  <a:pt x="719" y="401"/>
                </a:cubicBezTo>
                <a:cubicBezTo>
                  <a:pt x="713" y="407"/>
                  <a:pt x="710" y="414"/>
                  <a:pt x="710" y="423"/>
                </a:cubicBezTo>
                <a:cubicBezTo>
                  <a:pt x="710" y="431"/>
                  <a:pt x="713" y="438"/>
                  <a:pt x="719" y="444"/>
                </a:cubicBezTo>
                <a:cubicBezTo>
                  <a:pt x="726" y="450"/>
                  <a:pt x="734" y="453"/>
                  <a:pt x="743" y="453"/>
                </a:cubicBezTo>
                <a:cubicBezTo>
                  <a:pt x="752" y="453"/>
                  <a:pt x="760" y="450"/>
                  <a:pt x="766" y="444"/>
                </a:cubicBezTo>
                <a:close/>
                <a:moveTo>
                  <a:pt x="706" y="189"/>
                </a:moveTo>
                <a:cubicBezTo>
                  <a:pt x="706" y="189"/>
                  <a:pt x="706" y="189"/>
                  <a:pt x="706" y="189"/>
                </a:cubicBezTo>
                <a:cubicBezTo>
                  <a:pt x="710" y="195"/>
                  <a:pt x="721" y="203"/>
                  <a:pt x="734" y="205"/>
                </a:cubicBezTo>
                <a:cubicBezTo>
                  <a:pt x="735" y="205"/>
                  <a:pt x="735" y="205"/>
                  <a:pt x="735" y="205"/>
                </a:cubicBezTo>
                <a:cubicBezTo>
                  <a:pt x="734" y="204"/>
                  <a:pt x="734" y="204"/>
                  <a:pt x="734" y="204"/>
                </a:cubicBezTo>
                <a:cubicBezTo>
                  <a:pt x="734" y="204"/>
                  <a:pt x="734" y="203"/>
                  <a:pt x="734" y="203"/>
                </a:cubicBezTo>
                <a:cubicBezTo>
                  <a:pt x="734" y="201"/>
                  <a:pt x="734" y="199"/>
                  <a:pt x="735" y="198"/>
                </a:cubicBezTo>
                <a:cubicBezTo>
                  <a:pt x="735" y="197"/>
                  <a:pt x="735" y="197"/>
                  <a:pt x="735" y="197"/>
                </a:cubicBezTo>
                <a:cubicBezTo>
                  <a:pt x="735" y="197"/>
                  <a:pt x="735" y="197"/>
                  <a:pt x="735" y="197"/>
                </a:cubicBezTo>
                <a:cubicBezTo>
                  <a:pt x="728" y="191"/>
                  <a:pt x="720" y="181"/>
                  <a:pt x="718" y="173"/>
                </a:cubicBezTo>
                <a:cubicBezTo>
                  <a:pt x="718" y="172"/>
                  <a:pt x="718" y="172"/>
                  <a:pt x="718" y="172"/>
                </a:cubicBezTo>
                <a:cubicBezTo>
                  <a:pt x="717" y="173"/>
                  <a:pt x="717" y="173"/>
                  <a:pt x="717" y="173"/>
                </a:cubicBezTo>
                <a:cubicBezTo>
                  <a:pt x="712" y="177"/>
                  <a:pt x="709" y="183"/>
                  <a:pt x="706" y="189"/>
                </a:cubicBezTo>
                <a:close/>
                <a:moveTo>
                  <a:pt x="719" y="222"/>
                </a:moveTo>
                <a:cubicBezTo>
                  <a:pt x="727" y="222"/>
                  <a:pt x="735" y="219"/>
                  <a:pt x="741" y="215"/>
                </a:cubicBezTo>
                <a:cubicBezTo>
                  <a:pt x="742" y="215"/>
                  <a:pt x="742" y="215"/>
                  <a:pt x="742" y="215"/>
                </a:cubicBezTo>
                <a:cubicBezTo>
                  <a:pt x="741" y="214"/>
                  <a:pt x="741" y="214"/>
                  <a:pt x="741" y="214"/>
                </a:cubicBezTo>
                <a:cubicBezTo>
                  <a:pt x="739" y="213"/>
                  <a:pt x="737" y="211"/>
                  <a:pt x="736" y="209"/>
                </a:cubicBezTo>
                <a:cubicBezTo>
                  <a:pt x="736" y="209"/>
                  <a:pt x="736" y="209"/>
                  <a:pt x="736" y="209"/>
                </a:cubicBezTo>
                <a:cubicBezTo>
                  <a:pt x="736" y="209"/>
                  <a:pt x="736" y="209"/>
                  <a:pt x="736" y="209"/>
                </a:cubicBezTo>
                <a:cubicBezTo>
                  <a:pt x="726" y="209"/>
                  <a:pt x="712" y="207"/>
                  <a:pt x="705" y="203"/>
                </a:cubicBezTo>
                <a:cubicBezTo>
                  <a:pt x="704" y="202"/>
                  <a:pt x="704" y="202"/>
                  <a:pt x="704" y="202"/>
                </a:cubicBezTo>
                <a:cubicBezTo>
                  <a:pt x="704" y="203"/>
                  <a:pt x="704" y="203"/>
                  <a:pt x="704" y="203"/>
                </a:cubicBezTo>
                <a:cubicBezTo>
                  <a:pt x="704" y="204"/>
                  <a:pt x="704" y="204"/>
                  <a:pt x="704" y="205"/>
                </a:cubicBezTo>
                <a:cubicBezTo>
                  <a:pt x="705" y="210"/>
                  <a:pt x="706" y="216"/>
                  <a:pt x="709" y="221"/>
                </a:cubicBezTo>
                <a:cubicBezTo>
                  <a:pt x="709" y="221"/>
                  <a:pt x="709" y="221"/>
                  <a:pt x="709" y="221"/>
                </a:cubicBezTo>
                <a:cubicBezTo>
                  <a:pt x="709" y="222"/>
                  <a:pt x="709" y="222"/>
                  <a:pt x="709" y="222"/>
                </a:cubicBezTo>
                <a:cubicBezTo>
                  <a:pt x="712" y="222"/>
                  <a:pt x="716" y="222"/>
                  <a:pt x="719" y="222"/>
                </a:cubicBezTo>
                <a:close/>
                <a:moveTo>
                  <a:pt x="816" y="196"/>
                </a:moveTo>
                <a:cubicBezTo>
                  <a:pt x="816" y="197"/>
                  <a:pt x="816" y="198"/>
                  <a:pt x="816" y="198"/>
                </a:cubicBezTo>
                <a:cubicBezTo>
                  <a:pt x="816" y="199"/>
                  <a:pt x="816" y="199"/>
                  <a:pt x="816" y="200"/>
                </a:cubicBezTo>
                <a:cubicBezTo>
                  <a:pt x="815" y="200"/>
                  <a:pt x="813" y="201"/>
                  <a:pt x="812" y="201"/>
                </a:cubicBezTo>
                <a:cubicBezTo>
                  <a:pt x="810" y="202"/>
                  <a:pt x="808" y="203"/>
                  <a:pt x="806" y="203"/>
                </a:cubicBezTo>
                <a:cubicBezTo>
                  <a:pt x="806" y="204"/>
                  <a:pt x="806" y="204"/>
                  <a:pt x="806" y="204"/>
                </a:cubicBezTo>
                <a:cubicBezTo>
                  <a:pt x="806" y="204"/>
                  <a:pt x="806" y="204"/>
                  <a:pt x="806" y="204"/>
                </a:cubicBezTo>
                <a:cubicBezTo>
                  <a:pt x="806" y="205"/>
                  <a:pt x="806" y="206"/>
                  <a:pt x="806" y="208"/>
                </a:cubicBezTo>
                <a:cubicBezTo>
                  <a:pt x="806" y="208"/>
                  <a:pt x="806" y="208"/>
                  <a:pt x="806" y="208"/>
                </a:cubicBezTo>
                <a:cubicBezTo>
                  <a:pt x="806" y="208"/>
                  <a:pt x="806" y="208"/>
                  <a:pt x="806" y="208"/>
                </a:cubicBezTo>
                <a:cubicBezTo>
                  <a:pt x="807" y="209"/>
                  <a:pt x="809" y="210"/>
                  <a:pt x="811" y="211"/>
                </a:cubicBezTo>
                <a:cubicBezTo>
                  <a:pt x="812" y="212"/>
                  <a:pt x="814" y="212"/>
                  <a:pt x="815" y="213"/>
                </a:cubicBezTo>
                <a:cubicBezTo>
                  <a:pt x="814" y="214"/>
                  <a:pt x="814" y="215"/>
                  <a:pt x="814" y="217"/>
                </a:cubicBezTo>
                <a:cubicBezTo>
                  <a:pt x="812" y="217"/>
                  <a:pt x="811" y="217"/>
                  <a:pt x="809" y="217"/>
                </a:cubicBezTo>
                <a:cubicBezTo>
                  <a:pt x="807" y="217"/>
                  <a:pt x="805" y="217"/>
                  <a:pt x="804" y="217"/>
                </a:cubicBezTo>
                <a:cubicBezTo>
                  <a:pt x="803" y="218"/>
                  <a:pt x="803" y="218"/>
                  <a:pt x="803" y="218"/>
                </a:cubicBezTo>
                <a:cubicBezTo>
                  <a:pt x="803" y="218"/>
                  <a:pt x="803" y="218"/>
                  <a:pt x="803" y="218"/>
                </a:cubicBezTo>
                <a:cubicBezTo>
                  <a:pt x="803" y="219"/>
                  <a:pt x="802" y="220"/>
                  <a:pt x="802" y="221"/>
                </a:cubicBezTo>
                <a:cubicBezTo>
                  <a:pt x="802" y="222"/>
                  <a:pt x="802" y="222"/>
                  <a:pt x="802" y="222"/>
                </a:cubicBezTo>
                <a:cubicBezTo>
                  <a:pt x="802" y="222"/>
                  <a:pt x="802" y="222"/>
                  <a:pt x="802" y="222"/>
                </a:cubicBezTo>
                <a:cubicBezTo>
                  <a:pt x="803" y="223"/>
                  <a:pt x="804" y="225"/>
                  <a:pt x="806" y="226"/>
                </a:cubicBezTo>
                <a:cubicBezTo>
                  <a:pt x="807" y="227"/>
                  <a:pt x="808" y="228"/>
                  <a:pt x="809" y="229"/>
                </a:cubicBezTo>
                <a:cubicBezTo>
                  <a:pt x="808" y="230"/>
                  <a:pt x="807" y="231"/>
                  <a:pt x="807" y="232"/>
                </a:cubicBezTo>
                <a:cubicBezTo>
                  <a:pt x="805" y="232"/>
                  <a:pt x="804" y="231"/>
                  <a:pt x="802" y="231"/>
                </a:cubicBezTo>
                <a:cubicBezTo>
                  <a:pt x="800" y="231"/>
                  <a:pt x="798" y="230"/>
                  <a:pt x="797" y="230"/>
                </a:cubicBezTo>
                <a:cubicBezTo>
                  <a:pt x="796" y="230"/>
                  <a:pt x="796" y="230"/>
                  <a:pt x="796" y="230"/>
                </a:cubicBezTo>
                <a:cubicBezTo>
                  <a:pt x="796" y="230"/>
                  <a:pt x="796" y="230"/>
                  <a:pt x="796" y="230"/>
                </a:cubicBezTo>
                <a:cubicBezTo>
                  <a:pt x="795" y="231"/>
                  <a:pt x="794" y="233"/>
                  <a:pt x="794" y="234"/>
                </a:cubicBezTo>
                <a:cubicBezTo>
                  <a:pt x="793" y="234"/>
                  <a:pt x="793" y="234"/>
                  <a:pt x="793" y="234"/>
                </a:cubicBezTo>
                <a:cubicBezTo>
                  <a:pt x="793" y="234"/>
                  <a:pt x="793" y="234"/>
                  <a:pt x="793" y="234"/>
                </a:cubicBezTo>
                <a:cubicBezTo>
                  <a:pt x="794" y="235"/>
                  <a:pt x="795" y="237"/>
                  <a:pt x="796" y="239"/>
                </a:cubicBezTo>
                <a:cubicBezTo>
                  <a:pt x="797" y="240"/>
                  <a:pt x="797" y="241"/>
                  <a:pt x="798" y="242"/>
                </a:cubicBezTo>
                <a:cubicBezTo>
                  <a:pt x="797" y="243"/>
                  <a:pt x="796" y="244"/>
                  <a:pt x="795" y="245"/>
                </a:cubicBezTo>
                <a:cubicBezTo>
                  <a:pt x="794" y="244"/>
                  <a:pt x="793" y="244"/>
                  <a:pt x="791" y="243"/>
                </a:cubicBezTo>
                <a:cubicBezTo>
                  <a:pt x="789" y="242"/>
                  <a:pt x="788" y="241"/>
                  <a:pt x="786" y="241"/>
                </a:cubicBezTo>
                <a:cubicBezTo>
                  <a:pt x="786" y="241"/>
                  <a:pt x="786" y="241"/>
                  <a:pt x="786" y="241"/>
                </a:cubicBezTo>
                <a:cubicBezTo>
                  <a:pt x="785" y="241"/>
                  <a:pt x="785" y="241"/>
                  <a:pt x="785" y="241"/>
                </a:cubicBezTo>
                <a:cubicBezTo>
                  <a:pt x="784" y="242"/>
                  <a:pt x="783" y="242"/>
                  <a:pt x="782" y="243"/>
                </a:cubicBezTo>
                <a:cubicBezTo>
                  <a:pt x="782" y="243"/>
                  <a:pt x="782" y="243"/>
                  <a:pt x="782" y="243"/>
                </a:cubicBezTo>
                <a:cubicBezTo>
                  <a:pt x="782" y="244"/>
                  <a:pt x="782" y="244"/>
                  <a:pt x="782" y="244"/>
                </a:cubicBezTo>
                <a:cubicBezTo>
                  <a:pt x="782" y="245"/>
                  <a:pt x="782" y="247"/>
                  <a:pt x="783" y="249"/>
                </a:cubicBezTo>
                <a:cubicBezTo>
                  <a:pt x="783" y="250"/>
                  <a:pt x="783" y="252"/>
                  <a:pt x="784" y="253"/>
                </a:cubicBezTo>
                <a:cubicBezTo>
                  <a:pt x="782" y="253"/>
                  <a:pt x="781" y="254"/>
                  <a:pt x="780" y="254"/>
                </a:cubicBezTo>
                <a:cubicBezTo>
                  <a:pt x="779" y="254"/>
                  <a:pt x="778" y="253"/>
                  <a:pt x="777" y="252"/>
                </a:cubicBezTo>
                <a:cubicBezTo>
                  <a:pt x="775" y="250"/>
                  <a:pt x="774" y="249"/>
                  <a:pt x="773" y="248"/>
                </a:cubicBezTo>
                <a:cubicBezTo>
                  <a:pt x="772" y="248"/>
                  <a:pt x="772" y="248"/>
                  <a:pt x="772" y="248"/>
                </a:cubicBezTo>
                <a:cubicBezTo>
                  <a:pt x="772" y="248"/>
                  <a:pt x="772" y="248"/>
                  <a:pt x="772" y="248"/>
                </a:cubicBezTo>
                <a:cubicBezTo>
                  <a:pt x="771" y="248"/>
                  <a:pt x="769" y="249"/>
                  <a:pt x="768" y="249"/>
                </a:cubicBezTo>
                <a:cubicBezTo>
                  <a:pt x="768" y="249"/>
                  <a:pt x="768" y="249"/>
                  <a:pt x="768" y="249"/>
                </a:cubicBezTo>
                <a:cubicBezTo>
                  <a:pt x="768" y="250"/>
                  <a:pt x="768" y="250"/>
                  <a:pt x="768" y="250"/>
                </a:cubicBezTo>
                <a:cubicBezTo>
                  <a:pt x="767" y="251"/>
                  <a:pt x="767" y="253"/>
                  <a:pt x="767" y="255"/>
                </a:cubicBezTo>
                <a:cubicBezTo>
                  <a:pt x="767" y="256"/>
                  <a:pt x="767" y="258"/>
                  <a:pt x="766" y="259"/>
                </a:cubicBezTo>
                <a:cubicBezTo>
                  <a:pt x="765" y="259"/>
                  <a:pt x="764" y="259"/>
                  <a:pt x="763" y="260"/>
                </a:cubicBezTo>
                <a:cubicBezTo>
                  <a:pt x="762" y="259"/>
                  <a:pt x="761" y="257"/>
                  <a:pt x="760" y="256"/>
                </a:cubicBezTo>
                <a:cubicBezTo>
                  <a:pt x="759" y="255"/>
                  <a:pt x="758" y="253"/>
                  <a:pt x="757" y="252"/>
                </a:cubicBezTo>
                <a:cubicBezTo>
                  <a:pt x="757" y="251"/>
                  <a:pt x="757" y="251"/>
                  <a:pt x="757" y="251"/>
                </a:cubicBezTo>
                <a:cubicBezTo>
                  <a:pt x="757" y="251"/>
                  <a:pt x="757" y="251"/>
                  <a:pt x="757" y="251"/>
                </a:cubicBezTo>
                <a:cubicBezTo>
                  <a:pt x="755" y="252"/>
                  <a:pt x="754" y="252"/>
                  <a:pt x="752" y="252"/>
                </a:cubicBezTo>
                <a:cubicBezTo>
                  <a:pt x="752" y="252"/>
                  <a:pt x="752" y="252"/>
                  <a:pt x="752" y="252"/>
                </a:cubicBezTo>
                <a:cubicBezTo>
                  <a:pt x="752" y="252"/>
                  <a:pt x="752" y="252"/>
                  <a:pt x="752" y="252"/>
                </a:cubicBezTo>
                <a:cubicBezTo>
                  <a:pt x="751" y="253"/>
                  <a:pt x="750" y="255"/>
                  <a:pt x="750" y="257"/>
                </a:cubicBezTo>
                <a:cubicBezTo>
                  <a:pt x="749" y="258"/>
                  <a:pt x="749" y="259"/>
                  <a:pt x="748" y="261"/>
                </a:cubicBezTo>
                <a:cubicBezTo>
                  <a:pt x="747" y="260"/>
                  <a:pt x="745" y="260"/>
                  <a:pt x="744" y="260"/>
                </a:cubicBezTo>
                <a:cubicBezTo>
                  <a:pt x="744" y="259"/>
                  <a:pt x="743" y="258"/>
                  <a:pt x="743" y="256"/>
                </a:cubicBezTo>
                <a:cubicBezTo>
                  <a:pt x="743" y="254"/>
                  <a:pt x="742" y="253"/>
                  <a:pt x="742" y="251"/>
                </a:cubicBezTo>
                <a:cubicBezTo>
                  <a:pt x="742" y="251"/>
                  <a:pt x="742" y="251"/>
                  <a:pt x="742" y="251"/>
                </a:cubicBezTo>
                <a:cubicBezTo>
                  <a:pt x="741" y="251"/>
                  <a:pt x="741" y="251"/>
                  <a:pt x="741" y="251"/>
                </a:cubicBezTo>
                <a:cubicBezTo>
                  <a:pt x="740" y="251"/>
                  <a:pt x="738" y="250"/>
                  <a:pt x="737" y="250"/>
                </a:cubicBezTo>
                <a:cubicBezTo>
                  <a:pt x="737" y="250"/>
                  <a:pt x="737" y="250"/>
                  <a:pt x="737" y="250"/>
                </a:cubicBezTo>
                <a:cubicBezTo>
                  <a:pt x="736" y="250"/>
                  <a:pt x="736" y="250"/>
                  <a:pt x="736" y="250"/>
                </a:cubicBezTo>
                <a:cubicBezTo>
                  <a:pt x="735" y="251"/>
                  <a:pt x="734" y="253"/>
                  <a:pt x="733" y="254"/>
                </a:cubicBezTo>
                <a:cubicBezTo>
                  <a:pt x="732" y="255"/>
                  <a:pt x="731" y="256"/>
                  <a:pt x="730" y="257"/>
                </a:cubicBezTo>
                <a:cubicBezTo>
                  <a:pt x="729" y="257"/>
                  <a:pt x="728" y="257"/>
                  <a:pt x="726" y="256"/>
                </a:cubicBezTo>
                <a:cubicBezTo>
                  <a:pt x="726" y="255"/>
                  <a:pt x="726" y="253"/>
                  <a:pt x="726" y="252"/>
                </a:cubicBezTo>
                <a:cubicBezTo>
                  <a:pt x="727" y="250"/>
                  <a:pt x="727" y="248"/>
                  <a:pt x="727" y="247"/>
                </a:cubicBezTo>
                <a:cubicBezTo>
                  <a:pt x="727" y="246"/>
                  <a:pt x="727" y="246"/>
                  <a:pt x="727" y="246"/>
                </a:cubicBezTo>
                <a:cubicBezTo>
                  <a:pt x="726" y="246"/>
                  <a:pt x="726" y="246"/>
                  <a:pt x="726" y="246"/>
                </a:cubicBezTo>
                <a:cubicBezTo>
                  <a:pt x="725" y="246"/>
                  <a:pt x="724" y="245"/>
                  <a:pt x="723" y="244"/>
                </a:cubicBezTo>
                <a:cubicBezTo>
                  <a:pt x="722" y="244"/>
                  <a:pt x="722" y="244"/>
                  <a:pt x="722" y="244"/>
                </a:cubicBezTo>
                <a:cubicBezTo>
                  <a:pt x="722" y="244"/>
                  <a:pt x="722" y="244"/>
                  <a:pt x="722" y="244"/>
                </a:cubicBezTo>
                <a:cubicBezTo>
                  <a:pt x="721" y="245"/>
                  <a:pt x="719" y="246"/>
                  <a:pt x="717" y="247"/>
                </a:cubicBezTo>
                <a:cubicBezTo>
                  <a:pt x="716" y="248"/>
                  <a:pt x="715" y="249"/>
                  <a:pt x="714" y="250"/>
                </a:cubicBezTo>
                <a:cubicBezTo>
                  <a:pt x="713" y="249"/>
                  <a:pt x="711" y="248"/>
                  <a:pt x="710" y="247"/>
                </a:cubicBezTo>
                <a:cubicBezTo>
                  <a:pt x="711" y="246"/>
                  <a:pt x="711" y="245"/>
                  <a:pt x="712" y="244"/>
                </a:cubicBezTo>
                <a:cubicBezTo>
                  <a:pt x="713" y="242"/>
                  <a:pt x="713" y="240"/>
                  <a:pt x="714" y="239"/>
                </a:cubicBezTo>
                <a:cubicBezTo>
                  <a:pt x="714" y="238"/>
                  <a:pt x="714" y="238"/>
                  <a:pt x="714" y="238"/>
                </a:cubicBezTo>
                <a:cubicBezTo>
                  <a:pt x="714" y="238"/>
                  <a:pt x="714" y="238"/>
                  <a:pt x="714" y="238"/>
                </a:cubicBezTo>
                <a:cubicBezTo>
                  <a:pt x="713" y="237"/>
                  <a:pt x="712" y="236"/>
                  <a:pt x="711" y="235"/>
                </a:cubicBezTo>
                <a:cubicBezTo>
                  <a:pt x="710" y="235"/>
                  <a:pt x="710" y="235"/>
                  <a:pt x="710" y="235"/>
                </a:cubicBezTo>
                <a:cubicBezTo>
                  <a:pt x="710" y="235"/>
                  <a:pt x="710" y="235"/>
                  <a:pt x="710" y="235"/>
                </a:cubicBezTo>
                <a:cubicBezTo>
                  <a:pt x="708" y="236"/>
                  <a:pt x="706" y="236"/>
                  <a:pt x="704" y="237"/>
                </a:cubicBezTo>
                <a:cubicBezTo>
                  <a:pt x="703" y="237"/>
                  <a:pt x="702" y="238"/>
                  <a:pt x="700" y="238"/>
                </a:cubicBezTo>
                <a:cubicBezTo>
                  <a:pt x="699" y="237"/>
                  <a:pt x="699" y="236"/>
                  <a:pt x="698" y="235"/>
                </a:cubicBezTo>
                <a:cubicBezTo>
                  <a:pt x="699" y="234"/>
                  <a:pt x="700" y="233"/>
                  <a:pt x="700" y="232"/>
                </a:cubicBezTo>
                <a:cubicBezTo>
                  <a:pt x="702" y="231"/>
                  <a:pt x="703" y="229"/>
                  <a:pt x="704" y="228"/>
                </a:cubicBezTo>
                <a:cubicBezTo>
                  <a:pt x="704" y="227"/>
                  <a:pt x="704" y="227"/>
                  <a:pt x="704" y="227"/>
                </a:cubicBezTo>
                <a:cubicBezTo>
                  <a:pt x="704" y="227"/>
                  <a:pt x="704" y="227"/>
                  <a:pt x="704" y="227"/>
                </a:cubicBezTo>
                <a:cubicBezTo>
                  <a:pt x="703" y="226"/>
                  <a:pt x="702" y="225"/>
                  <a:pt x="702" y="224"/>
                </a:cubicBezTo>
                <a:cubicBezTo>
                  <a:pt x="702" y="223"/>
                  <a:pt x="702" y="223"/>
                  <a:pt x="702" y="223"/>
                </a:cubicBezTo>
                <a:cubicBezTo>
                  <a:pt x="701" y="223"/>
                  <a:pt x="701" y="223"/>
                  <a:pt x="701" y="223"/>
                </a:cubicBezTo>
                <a:cubicBezTo>
                  <a:pt x="700" y="223"/>
                  <a:pt x="698" y="223"/>
                  <a:pt x="696" y="224"/>
                </a:cubicBezTo>
                <a:cubicBezTo>
                  <a:pt x="694" y="224"/>
                  <a:pt x="692" y="224"/>
                  <a:pt x="691" y="224"/>
                </a:cubicBezTo>
                <a:cubicBezTo>
                  <a:pt x="691" y="222"/>
                  <a:pt x="690" y="221"/>
                  <a:pt x="690" y="220"/>
                </a:cubicBezTo>
                <a:cubicBezTo>
                  <a:pt x="691" y="220"/>
                  <a:pt x="692" y="219"/>
                  <a:pt x="693" y="218"/>
                </a:cubicBezTo>
                <a:cubicBezTo>
                  <a:pt x="695" y="217"/>
                  <a:pt x="697" y="216"/>
                  <a:pt x="698" y="215"/>
                </a:cubicBezTo>
                <a:cubicBezTo>
                  <a:pt x="698" y="214"/>
                  <a:pt x="698" y="214"/>
                  <a:pt x="698" y="214"/>
                </a:cubicBezTo>
                <a:cubicBezTo>
                  <a:pt x="698" y="214"/>
                  <a:pt x="698" y="214"/>
                  <a:pt x="698" y="214"/>
                </a:cubicBezTo>
                <a:cubicBezTo>
                  <a:pt x="698" y="213"/>
                  <a:pt x="697" y="211"/>
                  <a:pt x="697" y="210"/>
                </a:cubicBezTo>
                <a:cubicBezTo>
                  <a:pt x="697" y="210"/>
                  <a:pt x="697" y="210"/>
                  <a:pt x="697" y="210"/>
                </a:cubicBezTo>
                <a:cubicBezTo>
                  <a:pt x="697" y="210"/>
                  <a:pt x="697" y="210"/>
                  <a:pt x="697" y="210"/>
                </a:cubicBezTo>
                <a:cubicBezTo>
                  <a:pt x="695" y="209"/>
                  <a:pt x="693" y="209"/>
                  <a:pt x="691" y="208"/>
                </a:cubicBezTo>
                <a:cubicBezTo>
                  <a:pt x="690" y="208"/>
                  <a:pt x="688" y="208"/>
                  <a:pt x="687" y="207"/>
                </a:cubicBezTo>
                <a:cubicBezTo>
                  <a:pt x="687" y="207"/>
                  <a:pt x="687" y="206"/>
                  <a:pt x="687" y="206"/>
                </a:cubicBezTo>
                <a:cubicBezTo>
                  <a:pt x="687" y="205"/>
                  <a:pt x="687" y="204"/>
                  <a:pt x="687" y="204"/>
                </a:cubicBezTo>
                <a:cubicBezTo>
                  <a:pt x="688" y="203"/>
                  <a:pt x="689" y="203"/>
                  <a:pt x="691" y="202"/>
                </a:cubicBezTo>
                <a:cubicBezTo>
                  <a:pt x="693" y="202"/>
                  <a:pt x="695" y="201"/>
                  <a:pt x="696" y="200"/>
                </a:cubicBezTo>
                <a:cubicBezTo>
                  <a:pt x="696" y="200"/>
                  <a:pt x="696" y="200"/>
                  <a:pt x="696" y="200"/>
                </a:cubicBezTo>
                <a:cubicBezTo>
                  <a:pt x="696" y="200"/>
                  <a:pt x="696" y="200"/>
                  <a:pt x="696" y="200"/>
                </a:cubicBezTo>
                <a:cubicBezTo>
                  <a:pt x="696" y="199"/>
                  <a:pt x="697" y="197"/>
                  <a:pt x="697" y="196"/>
                </a:cubicBezTo>
                <a:cubicBezTo>
                  <a:pt x="697" y="196"/>
                  <a:pt x="697" y="196"/>
                  <a:pt x="697" y="196"/>
                </a:cubicBezTo>
                <a:cubicBezTo>
                  <a:pt x="696" y="196"/>
                  <a:pt x="696" y="196"/>
                  <a:pt x="696" y="196"/>
                </a:cubicBezTo>
                <a:cubicBezTo>
                  <a:pt x="695" y="195"/>
                  <a:pt x="693" y="194"/>
                  <a:pt x="691" y="193"/>
                </a:cubicBezTo>
                <a:cubicBezTo>
                  <a:pt x="690" y="192"/>
                  <a:pt x="689" y="191"/>
                  <a:pt x="688" y="191"/>
                </a:cubicBezTo>
                <a:cubicBezTo>
                  <a:pt x="688" y="190"/>
                  <a:pt x="688" y="188"/>
                  <a:pt x="689" y="187"/>
                </a:cubicBezTo>
                <a:cubicBezTo>
                  <a:pt x="690" y="187"/>
                  <a:pt x="691" y="187"/>
                  <a:pt x="693" y="187"/>
                </a:cubicBezTo>
                <a:cubicBezTo>
                  <a:pt x="695" y="187"/>
                  <a:pt x="697" y="187"/>
                  <a:pt x="699" y="186"/>
                </a:cubicBezTo>
                <a:cubicBezTo>
                  <a:pt x="699" y="186"/>
                  <a:pt x="699" y="186"/>
                  <a:pt x="699" y="186"/>
                </a:cubicBezTo>
                <a:cubicBezTo>
                  <a:pt x="699" y="186"/>
                  <a:pt x="699" y="186"/>
                  <a:pt x="699" y="186"/>
                </a:cubicBezTo>
                <a:cubicBezTo>
                  <a:pt x="700" y="185"/>
                  <a:pt x="700" y="184"/>
                  <a:pt x="701" y="182"/>
                </a:cubicBezTo>
                <a:cubicBezTo>
                  <a:pt x="701" y="182"/>
                  <a:pt x="701" y="182"/>
                  <a:pt x="701" y="182"/>
                </a:cubicBezTo>
                <a:cubicBezTo>
                  <a:pt x="701" y="182"/>
                  <a:pt x="701" y="182"/>
                  <a:pt x="701" y="182"/>
                </a:cubicBezTo>
                <a:cubicBezTo>
                  <a:pt x="700" y="181"/>
                  <a:pt x="698" y="179"/>
                  <a:pt x="697" y="178"/>
                </a:cubicBezTo>
                <a:cubicBezTo>
                  <a:pt x="696" y="177"/>
                  <a:pt x="695" y="176"/>
                  <a:pt x="694" y="175"/>
                </a:cubicBezTo>
                <a:cubicBezTo>
                  <a:pt x="694" y="174"/>
                  <a:pt x="695" y="173"/>
                  <a:pt x="696" y="172"/>
                </a:cubicBezTo>
                <a:cubicBezTo>
                  <a:pt x="697" y="172"/>
                  <a:pt x="698" y="172"/>
                  <a:pt x="700" y="173"/>
                </a:cubicBezTo>
                <a:cubicBezTo>
                  <a:pt x="702" y="173"/>
                  <a:pt x="704" y="173"/>
                  <a:pt x="706" y="174"/>
                </a:cubicBezTo>
                <a:cubicBezTo>
                  <a:pt x="706" y="174"/>
                  <a:pt x="706" y="174"/>
                  <a:pt x="706" y="174"/>
                </a:cubicBezTo>
                <a:cubicBezTo>
                  <a:pt x="706" y="173"/>
                  <a:pt x="706" y="173"/>
                  <a:pt x="706" y="173"/>
                </a:cubicBezTo>
                <a:cubicBezTo>
                  <a:pt x="707" y="172"/>
                  <a:pt x="708" y="171"/>
                  <a:pt x="709" y="170"/>
                </a:cubicBezTo>
                <a:cubicBezTo>
                  <a:pt x="709" y="170"/>
                  <a:pt x="709" y="170"/>
                  <a:pt x="709" y="170"/>
                </a:cubicBezTo>
                <a:cubicBezTo>
                  <a:pt x="709" y="170"/>
                  <a:pt x="709" y="170"/>
                  <a:pt x="709" y="170"/>
                </a:cubicBezTo>
                <a:cubicBezTo>
                  <a:pt x="708" y="168"/>
                  <a:pt x="707" y="167"/>
                  <a:pt x="706" y="165"/>
                </a:cubicBezTo>
                <a:cubicBezTo>
                  <a:pt x="706" y="164"/>
                  <a:pt x="705" y="162"/>
                  <a:pt x="704" y="161"/>
                </a:cubicBezTo>
                <a:cubicBezTo>
                  <a:pt x="705" y="160"/>
                  <a:pt x="706" y="160"/>
                  <a:pt x="707" y="159"/>
                </a:cubicBezTo>
                <a:cubicBezTo>
                  <a:pt x="708" y="159"/>
                  <a:pt x="710" y="160"/>
                  <a:pt x="711" y="161"/>
                </a:cubicBezTo>
                <a:cubicBezTo>
                  <a:pt x="713" y="162"/>
                  <a:pt x="715" y="163"/>
                  <a:pt x="716" y="163"/>
                </a:cubicBezTo>
                <a:cubicBezTo>
                  <a:pt x="717" y="163"/>
                  <a:pt x="717" y="163"/>
                  <a:pt x="717" y="163"/>
                </a:cubicBezTo>
                <a:cubicBezTo>
                  <a:pt x="717" y="163"/>
                  <a:pt x="717" y="163"/>
                  <a:pt x="717" y="163"/>
                </a:cubicBezTo>
                <a:cubicBezTo>
                  <a:pt x="718" y="162"/>
                  <a:pt x="719" y="161"/>
                  <a:pt x="720" y="161"/>
                </a:cubicBezTo>
                <a:cubicBezTo>
                  <a:pt x="721" y="161"/>
                  <a:pt x="721" y="161"/>
                  <a:pt x="721" y="161"/>
                </a:cubicBezTo>
                <a:cubicBezTo>
                  <a:pt x="721" y="160"/>
                  <a:pt x="721" y="160"/>
                  <a:pt x="721" y="160"/>
                </a:cubicBezTo>
                <a:cubicBezTo>
                  <a:pt x="720" y="159"/>
                  <a:pt x="720" y="157"/>
                  <a:pt x="720" y="155"/>
                </a:cubicBezTo>
                <a:cubicBezTo>
                  <a:pt x="719" y="154"/>
                  <a:pt x="719" y="152"/>
                  <a:pt x="719" y="151"/>
                </a:cubicBezTo>
                <a:cubicBezTo>
                  <a:pt x="720" y="150"/>
                  <a:pt x="721" y="150"/>
                  <a:pt x="722" y="149"/>
                </a:cubicBezTo>
                <a:cubicBezTo>
                  <a:pt x="723" y="150"/>
                  <a:pt x="724" y="151"/>
                  <a:pt x="725" y="152"/>
                </a:cubicBezTo>
                <a:cubicBezTo>
                  <a:pt x="727" y="153"/>
                  <a:pt x="728" y="155"/>
                  <a:pt x="730" y="156"/>
                </a:cubicBezTo>
                <a:cubicBezTo>
                  <a:pt x="730" y="156"/>
                  <a:pt x="730" y="156"/>
                  <a:pt x="730" y="156"/>
                </a:cubicBezTo>
                <a:cubicBezTo>
                  <a:pt x="730" y="156"/>
                  <a:pt x="730" y="156"/>
                  <a:pt x="730" y="156"/>
                </a:cubicBezTo>
                <a:cubicBezTo>
                  <a:pt x="732" y="155"/>
                  <a:pt x="733" y="155"/>
                  <a:pt x="734" y="154"/>
                </a:cubicBezTo>
                <a:cubicBezTo>
                  <a:pt x="735" y="154"/>
                  <a:pt x="735" y="154"/>
                  <a:pt x="735" y="154"/>
                </a:cubicBezTo>
                <a:cubicBezTo>
                  <a:pt x="735" y="154"/>
                  <a:pt x="735" y="154"/>
                  <a:pt x="735" y="154"/>
                </a:cubicBezTo>
                <a:cubicBezTo>
                  <a:pt x="735" y="153"/>
                  <a:pt x="735" y="151"/>
                  <a:pt x="735" y="149"/>
                </a:cubicBezTo>
                <a:cubicBezTo>
                  <a:pt x="736" y="148"/>
                  <a:pt x="736" y="146"/>
                  <a:pt x="736" y="145"/>
                </a:cubicBezTo>
                <a:cubicBezTo>
                  <a:pt x="737" y="145"/>
                  <a:pt x="739" y="144"/>
                  <a:pt x="740" y="144"/>
                </a:cubicBezTo>
                <a:cubicBezTo>
                  <a:pt x="741" y="145"/>
                  <a:pt x="741" y="146"/>
                  <a:pt x="742" y="148"/>
                </a:cubicBezTo>
                <a:cubicBezTo>
                  <a:pt x="743" y="149"/>
                  <a:pt x="744" y="151"/>
                  <a:pt x="745" y="152"/>
                </a:cubicBezTo>
                <a:cubicBezTo>
                  <a:pt x="745" y="152"/>
                  <a:pt x="745" y="152"/>
                  <a:pt x="745" y="152"/>
                </a:cubicBezTo>
                <a:cubicBezTo>
                  <a:pt x="745" y="152"/>
                  <a:pt x="745" y="152"/>
                  <a:pt x="745" y="152"/>
                </a:cubicBezTo>
                <a:cubicBezTo>
                  <a:pt x="747" y="152"/>
                  <a:pt x="748" y="152"/>
                  <a:pt x="750" y="152"/>
                </a:cubicBezTo>
                <a:cubicBezTo>
                  <a:pt x="750" y="152"/>
                  <a:pt x="750" y="152"/>
                  <a:pt x="750" y="152"/>
                </a:cubicBezTo>
                <a:cubicBezTo>
                  <a:pt x="750" y="152"/>
                  <a:pt x="750" y="152"/>
                  <a:pt x="750" y="152"/>
                </a:cubicBezTo>
                <a:cubicBezTo>
                  <a:pt x="751" y="151"/>
                  <a:pt x="752" y="149"/>
                  <a:pt x="753" y="147"/>
                </a:cubicBezTo>
                <a:cubicBezTo>
                  <a:pt x="753" y="146"/>
                  <a:pt x="754" y="144"/>
                  <a:pt x="754" y="143"/>
                </a:cubicBezTo>
                <a:cubicBezTo>
                  <a:pt x="756" y="143"/>
                  <a:pt x="757" y="143"/>
                  <a:pt x="758" y="144"/>
                </a:cubicBezTo>
                <a:cubicBezTo>
                  <a:pt x="759" y="145"/>
                  <a:pt x="759" y="146"/>
                  <a:pt x="759" y="148"/>
                </a:cubicBezTo>
                <a:cubicBezTo>
                  <a:pt x="760" y="149"/>
                  <a:pt x="760" y="151"/>
                  <a:pt x="761" y="153"/>
                </a:cubicBezTo>
                <a:cubicBezTo>
                  <a:pt x="761" y="153"/>
                  <a:pt x="761" y="153"/>
                  <a:pt x="761" y="153"/>
                </a:cubicBezTo>
                <a:cubicBezTo>
                  <a:pt x="761" y="153"/>
                  <a:pt x="761" y="153"/>
                  <a:pt x="761" y="153"/>
                </a:cubicBezTo>
                <a:cubicBezTo>
                  <a:pt x="762" y="153"/>
                  <a:pt x="764" y="153"/>
                  <a:pt x="765" y="154"/>
                </a:cubicBezTo>
                <a:cubicBezTo>
                  <a:pt x="766" y="154"/>
                  <a:pt x="766" y="154"/>
                  <a:pt x="766" y="154"/>
                </a:cubicBezTo>
                <a:cubicBezTo>
                  <a:pt x="766" y="154"/>
                  <a:pt x="766" y="154"/>
                  <a:pt x="766" y="154"/>
                </a:cubicBezTo>
                <a:cubicBezTo>
                  <a:pt x="767" y="153"/>
                  <a:pt x="768" y="151"/>
                  <a:pt x="770" y="150"/>
                </a:cubicBezTo>
                <a:cubicBezTo>
                  <a:pt x="771" y="148"/>
                  <a:pt x="772" y="147"/>
                  <a:pt x="772" y="146"/>
                </a:cubicBezTo>
                <a:cubicBezTo>
                  <a:pt x="774" y="147"/>
                  <a:pt x="775" y="147"/>
                  <a:pt x="776" y="148"/>
                </a:cubicBezTo>
                <a:cubicBezTo>
                  <a:pt x="776" y="149"/>
                  <a:pt x="776" y="150"/>
                  <a:pt x="776" y="152"/>
                </a:cubicBezTo>
                <a:cubicBezTo>
                  <a:pt x="776" y="154"/>
                  <a:pt x="776" y="156"/>
                  <a:pt x="776" y="157"/>
                </a:cubicBezTo>
                <a:cubicBezTo>
                  <a:pt x="776" y="157"/>
                  <a:pt x="776" y="157"/>
                  <a:pt x="776" y="157"/>
                </a:cubicBezTo>
                <a:cubicBezTo>
                  <a:pt x="776" y="157"/>
                  <a:pt x="776" y="157"/>
                  <a:pt x="776" y="157"/>
                </a:cubicBezTo>
                <a:cubicBezTo>
                  <a:pt x="777" y="158"/>
                  <a:pt x="778" y="159"/>
                  <a:pt x="780" y="159"/>
                </a:cubicBezTo>
                <a:cubicBezTo>
                  <a:pt x="780" y="160"/>
                  <a:pt x="780" y="160"/>
                  <a:pt x="780" y="160"/>
                </a:cubicBezTo>
                <a:cubicBezTo>
                  <a:pt x="780" y="159"/>
                  <a:pt x="780" y="159"/>
                  <a:pt x="780" y="159"/>
                </a:cubicBezTo>
                <a:cubicBezTo>
                  <a:pt x="782" y="159"/>
                  <a:pt x="783" y="158"/>
                  <a:pt x="785" y="156"/>
                </a:cubicBezTo>
                <a:cubicBezTo>
                  <a:pt x="786" y="156"/>
                  <a:pt x="788" y="155"/>
                  <a:pt x="789" y="154"/>
                </a:cubicBezTo>
                <a:cubicBezTo>
                  <a:pt x="790" y="155"/>
                  <a:pt x="791" y="156"/>
                  <a:pt x="792" y="156"/>
                </a:cubicBezTo>
                <a:cubicBezTo>
                  <a:pt x="791" y="157"/>
                  <a:pt x="791" y="159"/>
                  <a:pt x="790" y="160"/>
                </a:cubicBezTo>
                <a:cubicBezTo>
                  <a:pt x="790" y="162"/>
                  <a:pt x="789" y="164"/>
                  <a:pt x="789" y="165"/>
                </a:cubicBezTo>
                <a:cubicBezTo>
                  <a:pt x="788" y="165"/>
                  <a:pt x="788" y="165"/>
                  <a:pt x="788" y="165"/>
                </a:cubicBezTo>
                <a:cubicBezTo>
                  <a:pt x="789" y="166"/>
                  <a:pt x="789" y="166"/>
                  <a:pt x="789" y="166"/>
                </a:cubicBezTo>
                <a:cubicBezTo>
                  <a:pt x="790" y="166"/>
                  <a:pt x="791" y="167"/>
                  <a:pt x="792" y="168"/>
                </a:cubicBezTo>
                <a:cubicBezTo>
                  <a:pt x="792" y="169"/>
                  <a:pt x="792" y="169"/>
                  <a:pt x="792" y="169"/>
                </a:cubicBezTo>
                <a:cubicBezTo>
                  <a:pt x="792" y="169"/>
                  <a:pt x="792" y="169"/>
                  <a:pt x="792" y="169"/>
                </a:cubicBezTo>
                <a:cubicBezTo>
                  <a:pt x="794" y="168"/>
                  <a:pt x="796" y="168"/>
                  <a:pt x="798" y="167"/>
                </a:cubicBezTo>
                <a:cubicBezTo>
                  <a:pt x="799" y="166"/>
                  <a:pt x="801" y="166"/>
                  <a:pt x="802" y="166"/>
                </a:cubicBezTo>
                <a:cubicBezTo>
                  <a:pt x="803" y="167"/>
                  <a:pt x="804" y="168"/>
                  <a:pt x="804" y="169"/>
                </a:cubicBezTo>
                <a:cubicBezTo>
                  <a:pt x="804" y="170"/>
                  <a:pt x="803" y="171"/>
                  <a:pt x="802" y="172"/>
                </a:cubicBezTo>
                <a:cubicBezTo>
                  <a:pt x="801" y="173"/>
                  <a:pt x="799" y="175"/>
                  <a:pt x="798" y="176"/>
                </a:cubicBezTo>
                <a:cubicBezTo>
                  <a:pt x="798" y="176"/>
                  <a:pt x="798" y="176"/>
                  <a:pt x="798" y="176"/>
                </a:cubicBezTo>
                <a:cubicBezTo>
                  <a:pt x="798" y="177"/>
                  <a:pt x="798" y="177"/>
                  <a:pt x="798" y="177"/>
                </a:cubicBezTo>
                <a:cubicBezTo>
                  <a:pt x="799" y="178"/>
                  <a:pt x="800" y="179"/>
                  <a:pt x="801" y="180"/>
                </a:cubicBezTo>
                <a:cubicBezTo>
                  <a:pt x="801" y="180"/>
                  <a:pt x="801" y="180"/>
                  <a:pt x="801" y="180"/>
                </a:cubicBezTo>
                <a:cubicBezTo>
                  <a:pt x="801" y="180"/>
                  <a:pt x="801" y="180"/>
                  <a:pt x="801" y="180"/>
                </a:cubicBezTo>
                <a:cubicBezTo>
                  <a:pt x="803" y="180"/>
                  <a:pt x="805" y="180"/>
                  <a:pt x="807" y="180"/>
                </a:cubicBezTo>
                <a:cubicBezTo>
                  <a:pt x="808" y="180"/>
                  <a:pt x="810" y="180"/>
                  <a:pt x="811" y="180"/>
                </a:cubicBezTo>
                <a:cubicBezTo>
                  <a:pt x="812" y="181"/>
                  <a:pt x="812" y="182"/>
                  <a:pt x="813" y="183"/>
                </a:cubicBezTo>
                <a:cubicBezTo>
                  <a:pt x="812" y="184"/>
                  <a:pt x="810" y="185"/>
                  <a:pt x="809" y="186"/>
                </a:cubicBezTo>
                <a:cubicBezTo>
                  <a:pt x="808" y="187"/>
                  <a:pt x="806" y="188"/>
                  <a:pt x="805" y="189"/>
                </a:cubicBezTo>
                <a:cubicBezTo>
                  <a:pt x="804" y="189"/>
                  <a:pt x="804" y="189"/>
                  <a:pt x="804" y="189"/>
                </a:cubicBezTo>
                <a:cubicBezTo>
                  <a:pt x="804" y="190"/>
                  <a:pt x="804" y="190"/>
                  <a:pt x="804" y="190"/>
                </a:cubicBezTo>
                <a:cubicBezTo>
                  <a:pt x="805" y="191"/>
                  <a:pt x="805" y="192"/>
                  <a:pt x="805" y="194"/>
                </a:cubicBezTo>
                <a:cubicBezTo>
                  <a:pt x="805" y="194"/>
                  <a:pt x="805" y="194"/>
                  <a:pt x="805" y="194"/>
                </a:cubicBezTo>
                <a:cubicBezTo>
                  <a:pt x="806" y="194"/>
                  <a:pt x="806" y="194"/>
                  <a:pt x="806" y="194"/>
                </a:cubicBezTo>
                <a:cubicBezTo>
                  <a:pt x="807" y="194"/>
                  <a:pt x="809" y="195"/>
                  <a:pt x="811" y="195"/>
                </a:cubicBezTo>
                <a:cubicBezTo>
                  <a:pt x="813" y="196"/>
                  <a:pt x="814" y="196"/>
                  <a:pt x="816" y="196"/>
                </a:cubicBezTo>
                <a:close/>
                <a:moveTo>
                  <a:pt x="683" y="342"/>
                </a:moveTo>
                <a:cubicBezTo>
                  <a:pt x="684" y="343"/>
                  <a:pt x="684" y="343"/>
                  <a:pt x="684" y="343"/>
                </a:cubicBezTo>
                <a:cubicBezTo>
                  <a:pt x="693" y="358"/>
                  <a:pt x="704" y="373"/>
                  <a:pt x="717" y="387"/>
                </a:cubicBezTo>
                <a:cubicBezTo>
                  <a:pt x="718" y="387"/>
                  <a:pt x="718" y="387"/>
                  <a:pt x="718" y="387"/>
                </a:cubicBezTo>
                <a:cubicBezTo>
                  <a:pt x="719" y="387"/>
                  <a:pt x="719" y="387"/>
                  <a:pt x="719" y="387"/>
                </a:cubicBezTo>
                <a:cubicBezTo>
                  <a:pt x="723" y="384"/>
                  <a:pt x="728" y="383"/>
                  <a:pt x="733" y="382"/>
                </a:cubicBezTo>
                <a:cubicBezTo>
                  <a:pt x="734" y="381"/>
                  <a:pt x="734" y="381"/>
                  <a:pt x="734" y="381"/>
                </a:cubicBezTo>
                <a:cubicBezTo>
                  <a:pt x="734" y="380"/>
                  <a:pt x="734" y="380"/>
                  <a:pt x="734" y="380"/>
                </a:cubicBezTo>
                <a:cubicBezTo>
                  <a:pt x="733" y="363"/>
                  <a:pt x="729" y="345"/>
                  <a:pt x="723" y="328"/>
                </a:cubicBezTo>
                <a:cubicBezTo>
                  <a:pt x="723" y="327"/>
                  <a:pt x="723" y="327"/>
                  <a:pt x="723" y="327"/>
                </a:cubicBezTo>
                <a:cubicBezTo>
                  <a:pt x="722" y="327"/>
                  <a:pt x="722" y="327"/>
                  <a:pt x="722" y="327"/>
                </a:cubicBezTo>
                <a:cubicBezTo>
                  <a:pt x="708" y="330"/>
                  <a:pt x="695" y="334"/>
                  <a:pt x="684" y="341"/>
                </a:cubicBezTo>
                <a:lnTo>
                  <a:pt x="683" y="342"/>
                </a:lnTo>
                <a:close/>
                <a:moveTo>
                  <a:pt x="733" y="463"/>
                </a:moveTo>
                <a:cubicBezTo>
                  <a:pt x="732" y="463"/>
                  <a:pt x="732" y="463"/>
                  <a:pt x="732" y="463"/>
                </a:cubicBezTo>
                <a:cubicBezTo>
                  <a:pt x="727" y="462"/>
                  <a:pt x="723" y="460"/>
                  <a:pt x="718" y="458"/>
                </a:cubicBezTo>
                <a:cubicBezTo>
                  <a:pt x="717" y="457"/>
                  <a:pt x="717" y="457"/>
                  <a:pt x="717" y="457"/>
                </a:cubicBezTo>
                <a:cubicBezTo>
                  <a:pt x="716" y="458"/>
                  <a:pt x="716" y="458"/>
                  <a:pt x="716" y="458"/>
                </a:cubicBezTo>
                <a:cubicBezTo>
                  <a:pt x="704" y="471"/>
                  <a:pt x="692" y="486"/>
                  <a:pt x="683" y="502"/>
                </a:cubicBezTo>
                <a:cubicBezTo>
                  <a:pt x="682" y="503"/>
                  <a:pt x="682" y="503"/>
                  <a:pt x="682" y="503"/>
                </a:cubicBezTo>
                <a:cubicBezTo>
                  <a:pt x="684" y="504"/>
                  <a:pt x="684" y="504"/>
                  <a:pt x="684" y="504"/>
                </a:cubicBezTo>
                <a:cubicBezTo>
                  <a:pt x="695" y="511"/>
                  <a:pt x="708" y="515"/>
                  <a:pt x="721" y="518"/>
                </a:cubicBezTo>
                <a:cubicBezTo>
                  <a:pt x="722" y="518"/>
                  <a:pt x="722" y="518"/>
                  <a:pt x="722" y="518"/>
                </a:cubicBezTo>
                <a:cubicBezTo>
                  <a:pt x="723" y="517"/>
                  <a:pt x="723" y="517"/>
                  <a:pt x="723" y="517"/>
                </a:cubicBezTo>
                <a:cubicBezTo>
                  <a:pt x="728" y="500"/>
                  <a:pt x="732" y="482"/>
                  <a:pt x="733" y="465"/>
                </a:cubicBezTo>
                <a:lnTo>
                  <a:pt x="733" y="463"/>
                </a:lnTo>
                <a:close/>
                <a:moveTo>
                  <a:pt x="701" y="104"/>
                </a:moveTo>
                <a:cubicBezTo>
                  <a:pt x="700" y="103"/>
                  <a:pt x="700" y="103"/>
                  <a:pt x="700" y="103"/>
                </a:cubicBezTo>
                <a:cubicBezTo>
                  <a:pt x="700" y="99"/>
                  <a:pt x="698" y="95"/>
                  <a:pt x="695" y="92"/>
                </a:cubicBezTo>
                <a:cubicBezTo>
                  <a:pt x="695" y="91"/>
                  <a:pt x="695" y="91"/>
                  <a:pt x="695" y="91"/>
                </a:cubicBezTo>
                <a:cubicBezTo>
                  <a:pt x="694" y="91"/>
                  <a:pt x="694" y="91"/>
                  <a:pt x="694" y="91"/>
                </a:cubicBezTo>
                <a:cubicBezTo>
                  <a:pt x="689" y="94"/>
                  <a:pt x="683" y="98"/>
                  <a:pt x="678" y="102"/>
                </a:cubicBezTo>
                <a:cubicBezTo>
                  <a:pt x="677" y="102"/>
                  <a:pt x="677" y="102"/>
                  <a:pt x="677" y="102"/>
                </a:cubicBezTo>
                <a:cubicBezTo>
                  <a:pt x="678" y="103"/>
                  <a:pt x="678" y="103"/>
                  <a:pt x="678" y="103"/>
                </a:cubicBezTo>
                <a:cubicBezTo>
                  <a:pt x="679" y="104"/>
                  <a:pt x="679" y="105"/>
                  <a:pt x="680" y="107"/>
                </a:cubicBezTo>
                <a:cubicBezTo>
                  <a:pt x="680" y="107"/>
                  <a:pt x="680" y="107"/>
                  <a:pt x="680" y="107"/>
                </a:cubicBezTo>
                <a:cubicBezTo>
                  <a:pt x="680" y="107"/>
                  <a:pt x="680" y="107"/>
                  <a:pt x="680" y="107"/>
                </a:cubicBezTo>
                <a:cubicBezTo>
                  <a:pt x="687" y="107"/>
                  <a:pt x="693" y="106"/>
                  <a:pt x="700" y="104"/>
                </a:cubicBezTo>
                <a:lnTo>
                  <a:pt x="701" y="104"/>
                </a:lnTo>
                <a:close/>
                <a:moveTo>
                  <a:pt x="701" y="117"/>
                </a:moveTo>
                <a:cubicBezTo>
                  <a:pt x="700" y="116"/>
                  <a:pt x="700" y="116"/>
                  <a:pt x="700" y="116"/>
                </a:cubicBezTo>
                <a:cubicBezTo>
                  <a:pt x="693" y="115"/>
                  <a:pt x="687" y="114"/>
                  <a:pt x="680" y="113"/>
                </a:cubicBezTo>
                <a:cubicBezTo>
                  <a:pt x="680" y="113"/>
                  <a:pt x="680" y="113"/>
                  <a:pt x="680" y="113"/>
                </a:cubicBezTo>
                <a:cubicBezTo>
                  <a:pt x="680" y="113"/>
                  <a:pt x="680" y="113"/>
                  <a:pt x="680" y="113"/>
                </a:cubicBezTo>
                <a:cubicBezTo>
                  <a:pt x="679" y="115"/>
                  <a:pt x="679" y="116"/>
                  <a:pt x="678" y="118"/>
                </a:cubicBezTo>
                <a:cubicBezTo>
                  <a:pt x="677" y="118"/>
                  <a:pt x="677" y="118"/>
                  <a:pt x="677" y="118"/>
                </a:cubicBezTo>
                <a:cubicBezTo>
                  <a:pt x="678" y="118"/>
                  <a:pt x="678" y="118"/>
                  <a:pt x="678" y="118"/>
                </a:cubicBezTo>
                <a:cubicBezTo>
                  <a:pt x="683" y="122"/>
                  <a:pt x="688" y="126"/>
                  <a:pt x="694" y="129"/>
                </a:cubicBezTo>
                <a:cubicBezTo>
                  <a:pt x="695" y="129"/>
                  <a:pt x="695" y="129"/>
                  <a:pt x="695" y="129"/>
                </a:cubicBezTo>
                <a:cubicBezTo>
                  <a:pt x="695" y="129"/>
                  <a:pt x="695" y="129"/>
                  <a:pt x="695" y="129"/>
                </a:cubicBezTo>
                <a:cubicBezTo>
                  <a:pt x="698" y="125"/>
                  <a:pt x="699" y="121"/>
                  <a:pt x="700" y="117"/>
                </a:cubicBezTo>
                <a:lnTo>
                  <a:pt x="701" y="117"/>
                </a:lnTo>
                <a:close/>
                <a:moveTo>
                  <a:pt x="667" y="96"/>
                </a:moveTo>
                <a:cubicBezTo>
                  <a:pt x="668" y="96"/>
                  <a:pt x="668" y="96"/>
                  <a:pt x="668" y="96"/>
                </a:cubicBezTo>
                <a:cubicBezTo>
                  <a:pt x="669" y="96"/>
                  <a:pt x="671" y="97"/>
                  <a:pt x="673" y="98"/>
                </a:cubicBezTo>
                <a:cubicBezTo>
                  <a:pt x="673" y="98"/>
                  <a:pt x="673" y="98"/>
                  <a:pt x="673" y="98"/>
                </a:cubicBezTo>
                <a:cubicBezTo>
                  <a:pt x="673" y="98"/>
                  <a:pt x="673" y="98"/>
                  <a:pt x="673" y="98"/>
                </a:cubicBezTo>
                <a:cubicBezTo>
                  <a:pt x="678" y="93"/>
                  <a:pt x="682" y="88"/>
                  <a:pt x="685" y="83"/>
                </a:cubicBezTo>
                <a:cubicBezTo>
                  <a:pt x="685" y="82"/>
                  <a:pt x="685" y="82"/>
                  <a:pt x="685" y="82"/>
                </a:cubicBezTo>
                <a:cubicBezTo>
                  <a:pt x="685" y="82"/>
                  <a:pt x="685" y="82"/>
                  <a:pt x="685" y="82"/>
                </a:cubicBezTo>
                <a:cubicBezTo>
                  <a:pt x="681" y="80"/>
                  <a:pt x="676" y="78"/>
                  <a:pt x="672" y="77"/>
                </a:cubicBezTo>
                <a:cubicBezTo>
                  <a:pt x="671" y="77"/>
                  <a:pt x="671" y="77"/>
                  <a:pt x="671" y="77"/>
                </a:cubicBezTo>
                <a:cubicBezTo>
                  <a:pt x="671" y="77"/>
                  <a:pt x="671" y="77"/>
                  <a:pt x="671" y="77"/>
                </a:cubicBezTo>
                <a:cubicBezTo>
                  <a:pt x="669" y="83"/>
                  <a:pt x="668" y="90"/>
                  <a:pt x="667" y="96"/>
                </a:cubicBezTo>
                <a:close/>
                <a:moveTo>
                  <a:pt x="685" y="138"/>
                </a:moveTo>
                <a:cubicBezTo>
                  <a:pt x="685" y="138"/>
                  <a:pt x="685" y="138"/>
                  <a:pt x="685" y="138"/>
                </a:cubicBezTo>
                <a:cubicBezTo>
                  <a:pt x="681" y="132"/>
                  <a:pt x="677" y="127"/>
                  <a:pt x="673" y="122"/>
                </a:cubicBezTo>
                <a:cubicBezTo>
                  <a:pt x="673" y="122"/>
                  <a:pt x="673" y="122"/>
                  <a:pt x="673" y="122"/>
                </a:cubicBezTo>
                <a:cubicBezTo>
                  <a:pt x="672" y="122"/>
                  <a:pt x="672" y="122"/>
                  <a:pt x="672" y="122"/>
                </a:cubicBezTo>
                <a:cubicBezTo>
                  <a:pt x="671" y="123"/>
                  <a:pt x="669" y="124"/>
                  <a:pt x="668" y="124"/>
                </a:cubicBezTo>
                <a:cubicBezTo>
                  <a:pt x="667" y="124"/>
                  <a:pt x="667" y="124"/>
                  <a:pt x="667" y="124"/>
                </a:cubicBezTo>
                <a:cubicBezTo>
                  <a:pt x="667" y="125"/>
                  <a:pt x="667" y="125"/>
                  <a:pt x="667" y="125"/>
                </a:cubicBezTo>
                <a:cubicBezTo>
                  <a:pt x="668" y="131"/>
                  <a:pt x="669" y="137"/>
                  <a:pt x="671" y="143"/>
                </a:cubicBezTo>
                <a:cubicBezTo>
                  <a:pt x="671" y="143"/>
                  <a:pt x="671" y="143"/>
                  <a:pt x="671" y="143"/>
                </a:cubicBezTo>
                <a:cubicBezTo>
                  <a:pt x="671" y="143"/>
                  <a:pt x="671" y="143"/>
                  <a:pt x="671" y="143"/>
                </a:cubicBezTo>
                <a:cubicBezTo>
                  <a:pt x="676" y="142"/>
                  <a:pt x="680" y="141"/>
                  <a:pt x="684" y="138"/>
                </a:cubicBezTo>
                <a:lnTo>
                  <a:pt x="685" y="138"/>
                </a:lnTo>
                <a:close/>
                <a:moveTo>
                  <a:pt x="679" y="941"/>
                </a:moveTo>
                <a:cubicBezTo>
                  <a:pt x="679" y="940"/>
                  <a:pt x="679" y="940"/>
                  <a:pt x="679" y="940"/>
                </a:cubicBezTo>
                <a:cubicBezTo>
                  <a:pt x="677" y="936"/>
                  <a:pt x="669" y="931"/>
                  <a:pt x="661" y="930"/>
                </a:cubicBezTo>
                <a:cubicBezTo>
                  <a:pt x="660" y="930"/>
                  <a:pt x="660" y="930"/>
                  <a:pt x="660" y="930"/>
                </a:cubicBezTo>
                <a:cubicBezTo>
                  <a:pt x="660" y="930"/>
                  <a:pt x="660" y="930"/>
                  <a:pt x="660" y="930"/>
                </a:cubicBezTo>
                <a:cubicBezTo>
                  <a:pt x="660" y="930"/>
                  <a:pt x="660" y="931"/>
                  <a:pt x="660" y="931"/>
                </a:cubicBezTo>
                <a:cubicBezTo>
                  <a:pt x="660" y="932"/>
                  <a:pt x="660" y="933"/>
                  <a:pt x="660" y="935"/>
                </a:cubicBezTo>
                <a:cubicBezTo>
                  <a:pt x="660" y="935"/>
                  <a:pt x="660" y="935"/>
                  <a:pt x="660" y="935"/>
                </a:cubicBezTo>
                <a:cubicBezTo>
                  <a:pt x="660" y="935"/>
                  <a:pt x="660" y="935"/>
                  <a:pt x="660" y="935"/>
                </a:cubicBezTo>
                <a:cubicBezTo>
                  <a:pt x="665" y="939"/>
                  <a:pt x="670" y="946"/>
                  <a:pt x="671" y="952"/>
                </a:cubicBezTo>
                <a:cubicBezTo>
                  <a:pt x="672" y="952"/>
                  <a:pt x="672" y="952"/>
                  <a:pt x="672" y="952"/>
                </a:cubicBezTo>
                <a:cubicBezTo>
                  <a:pt x="672" y="952"/>
                  <a:pt x="672" y="952"/>
                  <a:pt x="672" y="952"/>
                </a:cubicBezTo>
                <a:cubicBezTo>
                  <a:pt x="675" y="949"/>
                  <a:pt x="678" y="945"/>
                  <a:pt x="679" y="941"/>
                </a:cubicBezTo>
                <a:close/>
                <a:moveTo>
                  <a:pt x="681" y="930"/>
                </a:moveTo>
                <a:cubicBezTo>
                  <a:pt x="681" y="926"/>
                  <a:pt x="679" y="922"/>
                  <a:pt x="677" y="919"/>
                </a:cubicBezTo>
                <a:cubicBezTo>
                  <a:pt x="677" y="918"/>
                  <a:pt x="677" y="918"/>
                  <a:pt x="677" y="918"/>
                </a:cubicBezTo>
                <a:cubicBezTo>
                  <a:pt x="677" y="918"/>
                  <a:pt x="677" y="918"/>
                  <a:pt x="677" y="918"/>
                </a:cubicBezTo>
                <a:cubicBezTo>
                  <a:pt x="675" y="918"/>
                  <a:pt x="673" y="918"/>
                  <a:pt x="671" y="918"/>
                </a:cubicBezTo>
                <a:cubicBezTo>
                  <a:pt x="665" y="918"/>
                  <a:pt x="660" y="920"/>
                  <a:pt x="656" y="923"/>
                </a:cubicBezTo>
                <a:cubicBezTo>
                  <a:pt x="655" y="923"/>
                  <a:pt x="655" y="923"/>
                  <a:pt x="655" y="923"/>
                </a:cubicBezTo>
                <a:cubicBezTo>
                  <a:pt x="656" y="923"/>
                  <a:pt x="656" y="923"/>
                  <a:pt x="656" y="923"/>
                </a:cubicBezTo>
                <a:cubicBezTo>
                  <a:pt x="657" y="924"/>
                  <a:pt x="658" y="925"/>
                  <a:pt x="659" y="927"/>
                </a:cubicBezTo>
                <a:cubicBezTo>
                  <a:pt x="659" y="927"/>
                  <a:pt x="659" y="927"/>
                  <a:pt x="659" y="927"/>
                </a:cubicBezTo>
                <a:cubicBezTo>
                  <a:pt x="659" y="927"/>
                  <a:pt x="659" y="927"/>
                  <a:pt x="659" y="927"/>
                </a:cubicBezTo>
                <a:cubicBezTo>
                  <a:pt x="666" y="927"/>
                  <a:pt x="675" y="928"/>
                  <a:pt x="680" y="931"/>
                </a:cubicBezTo>
                <a:cubicBezTo>
                  <a:pt x="681" y="932"/>
                  <a:pt x="681" y="932"/>
                  <a:pt x="681" y="932"/>
                </a:cubicBezTo>
                <a:cubicBezTo>
                  <a:pt x="681" y="931"/>
                  <a:pt x="681" y="931"/>
                  <a:pt x="681" y="931"/>
                </a:cubicBezTo>
                <a:cubicBezTo>
                  <a:pt x="681" y="930"/>
                  <a:pt x="681" y="930"/>
                  <a:pt x="681" y="930"/>
                </a:cubicBezTo>
                <a:close/>
                <a:moveTo>
                  <a:pt x="672" y="117"/>
                </a:moveTo>
                <a:cubicBezTo>
                  <a:pt x="677" y="113"/>
                  <a:pt x="677" y="107"/>
                  <a:pt x="672" y="103"/>
                </a:cubicBezTo>
                <a:cubicBezTo>
                  <a:pt x="670" y="101"/>
                  <a:pt x="667" y="100"/>
                  <a:pt x="664" y="100"/>
                </a:cubicBezTo>
                <a:cubicBezTo>
                  <a:pt x="661" y="100"/>
                  <a:pt x="658" y="101"/>
                  <a:pt x="656" y="103"/>
                </a:cubicBezTo>
                <a:cubicBezTo>
                  <a:pt x="654" y="105"/>
                  <a:pt x="653" y="107"/>
                  <a:pt x="653" y="110"/>
                </a:cubicBezTo>
                <a:cubicBezTo>
                  <a:pt x="653" y="113"/>
                  <a:pt x="654" y="115"/>
                  <a:pt x="656" y="117"/>
                </a:cubicBezTo>
                <a:cubicBezTo>
                  <a:pt x="658" y="119"/>
                  <a:pt x="661" y="121"/>
                  <a:pt x="664" y="121"/>
                </a:cubicBezTo>
                <a:cubicBezTo>
                  <a:pt x="667" y="121"/>
                  <a:pt x="670" y="119"/>
                  <a:pt x="672" y="117"/>
                </a:cubicBezTo>
                <a:close/>
                <a:moveTo>
                  <a:pt x="659" y="938"/>
                </a:moveTo>
                <a:cubicBezTo>
                  <a:pt x="658" y="937"/>
                  <a:pt x="658" y="937"/>
                  <a:pt x="658" y="937"/>
                </a:cubicBezTo>
                <a:cubicBezTo>
                  <a:pt x="658" y="938"/>
                  <a:pt x="658" y="938"/>
                  <a:pt x="658" y="938"/>
                </a:cubicBezTo>
                <a:cubicBezTo>
                  <a:pt x="657" y="939"/>
                  <a:pt x="656" y="940"/>
                  <a:pt x="654" y="941"/>
                </a:cubicBezTo>
                <a:cubicBezTo>
                  <a:pt x="654" y="941"/>
                  <a:pt x="654" y="941"/>
                  <a:pt x="654" y="941"/>
                </a:cubicBezTo>
                <a:cubicBezTo>
                  <a:pt x="654" y="941"/>
                  <a:pt x="654" y="941"/>
                  <a:pt x="654" y="941"/>
                </a:cubicBezTo>
                <a:cubicBezTo>
                  <a:pt x="654" y="947"/>
                  <a:pt x="653" y="956"/>
                  <a:pt x="649" y="960"/>
                </a:cubicBezTo>
                <a:cubicBezTo>
                  <a:pt x="649" y="961"/>
                  <a:pt x="649" y="961"/>
                  <a:pt x="649" y="961"/>
                </a:cubicBezTo>
                <a:cubicBezTo>
                  <a:pt x="650" y="961"/>
                  <a:pt x="650" y="961"/>
                  <a:pt x="650" y="961"/>
                </a:cubicBezTo>
                <a:cubicBezTo>
                  <a:pt x="650" y="961"/>
                  <a:pt x="650" y="961"/>
                  <a:pt x="651" y="961"/>
                </a:cubicBezTo>
                <a:cubicBezTo>
                  <a:pt x="655" y="960"/>
                  <a:pt x="659" y="959"/>
                  <a:pt x="663" y="958"/>
                </a:cubicBezTo>
                <a:cubicBezTo>
                  <a:pt x="663" y="958"/>
                  <a:pt x="663" y="958"/>
                  <a:pt x="663" y="958"/>
                </a:cubicBezTo>
                <a:cubicBezTo>
                  <a:pt x="663" y="957"/>
                  <a:pt x="663" y="957"/>
                  <a:pt x="663" y="957"/>
                </a:cubicBezTo>
                <a:cubicBezTo>
                  <a:pt x="665" y="953"/>
                  <a:pt x="664" y="944"/>
                  <a:pt x="659" y="938"/>
                </a:cubicBezTo>
                <a:close/>
                <a:moveTo>
                  <a:pt x="647" y="921"/>
                </a:moveTo>
                <a:cubicBezTo>
                  <a:pt x="646" y="921"/>
                  <a:pt x="646" y="921"/>
                  <a:pt x="646" y="921"/>
                </a:cubicBezTo>
                <a:cubicBezTo>
                  <a:pt x="647" y="921"/>
                  <a:pt x="647" y="921"/>
                  <a:pt x="647" y="921"/>
                </a:cubicBezTo>
                <a:cubicBezTo>
                  <a:pt x="647" y="921"/>
                  <a:pt x="648" y="921"/>
                  <a:pt x="648" y="921"/>
                </a:cubicBezTo>
                <a:cubicBezTo>
                  <a:pt x="649" y="921"/>
                  <a:pt x="651" y="921"/>
                  <a:pt x="652" y="922"/>
                </a:cubicBezTo>
                <a:cubicBezTo>
                  <a:pt x="652" y="922"/>
                  <a:pt x="652" y="922"/>
                  <a:pt x="652" y="922"/>
                </a:cubicBezTo>
                <a:cubicBezTo>
                  <a:pt x="652" y="922"/>
                  <a:pt x="652" y="922"/>
                  <a:pt x="652" y="922"/>
                </a:cubicBezTo>
                <a:cubicBezTo>
                  <a:pt x="657" y="917"/>
                  <a:pt x="665" y="912"/>
                  <a:pt x="671" y="911"/>
                </a:cubicBezTo>
                <a:cubicBezTo>
                  <a:pt x="671" y="911"/>
                  <a:pt x="671" y="911"/>
                  <a:pt x="671" y="911"/>
                </a:cubicBezTo>
                <a:cubicBezTo>
                  <a:pt x="671" y="911"/>
                  <a:pt x="671" y="911"/>
                  <a:pt x="671" y="911"/>
                </a:cubicBezTo>
                <a:cubicBezTo>
                  <a:pt x="667" y="908"/>
                  <a:pt x="663" y="905"/>
                  <a:pt x="659" y="904"/>
                </a:cubicBezTo>
                <a:cubicBezTo>
                  <a:pt x="659" y="904"/>
                  <a:pt x="659" y="904"/>
                  <a:pt x="659" y="904"/>
                </a:cubicBezTo>
                <a:cubicBezTo>
                  <a:pt x="658" y="904"/>
                  <a:pt x="658" y="904"/>
                  <a:pt x="658" y="904"/>
                </a:cubicBezTo>
                <a:cubicBezTo>
                  <a:pt x="654" y="907"/>
                  <a:pt x="648" y="913"/>
                  <a:pt x="647" y="921"/>
                </a:cubicBezTo>
                <a:close/>
                <a:moveTo>
                  <a:pt x="643" y="82"/>
                </a:moveTo>
                <a:cubicBezTo>
                  <a:pt x="644" y="83"/>
                  <a:pt x="644" y="83"/>
                  <a:pt x="644" y="83"/>
                </a:cubicBezTo>
                <a:cubicBezTo>
                  <a:pt x="647" y="88"/>
                  <a:pt x="651" y="93"/>
                  <a:pt x="655" y="98"/>
                </a:cubicBezTo>
                <a:cubicBezTo>
                  <a:pt x="655" y="98"/>
                  <a:pt x="655" y="98"/>
                  <a:pt x="655" y="98"/>
                </a:cubicBezTo>
                <a:cubicBezTo>
                  <a:pt x="656" y="98"/>
                  <a:pt x="656" y="98"/>
                  <a:pt x="656" y="98"/>
                </a:cubicBezTo>
                <a:cubicBezTo>
                  <a:pt x="657" y="97"/>
                  <a:pt x="659" y="96"/>
                  <a:pt x="661" y="96"/>
                </a:cubicBezTo>
                <a:cubicBezTo>
                  <a:pt x="661" y="96"/>
                  <a:pt x="661" y="96"/>
                  <a:pt x="661" y="96"/>
                </a:cubicBezTo>
                <a:cubicBezTo>
                  <a:pt x="661" y="96"/>
                  <a:pt x="661" y="96"/>
                  <a:pt x="661" y="96"/>
                </a:cubicBezTo>
                <a:cubicBezTo>
                  <a:pt x="661" y="90"/>
                  <a:pt x="659" y="83"/>
                  <a:pt x="657" y="77"/>
                </a:cubicBezTo>
                <a:cubicBezTo>
                  <a:pt x="657" y="77"/>
                  <a:pt x="657" y="77"/>
                  <a:pt x="657" y="77"/>
                </a:cubicBezTo>
                <a:cubicBezTo>
                  <a:pt x="657" y="77"/>
                  <a:pt x="657" y="77"/>
                  <a:pt x="657" y="77"/>
                </a:cubicBezTo>
                <a:cubicBezTo>
                  <a:pt x="652" y="78"/>
                  <a:pt x="648" y="80"/>
                  <a:pt x="644" y="82"/>
                </a:cubicBezTo>
                <a:lnTo>
                  <a:pt x="643" y="82"/>
                </a:lnTo>
                <a:close/>
                <a:moveTo>
                  <a:pt x="661" y="124"/>
                </a:moveTo>
                <a:cubicBezTo>
                  <a:pt x="660" y="124"/>
                  <a:pt x="660" y="124"/>
                  <a:pt x="660" y="124"/>
                </a:cubicBezTo>
                <a:cubicBezTo>
                  <a:pt x="659" y="124"/>
                  <a:pt x="657" y="123"/>
                  <a:pt x="656" y="122"/>
                </a:cubicBezTo>
                <a:cubicBezTo>
                  <a:pt x="655" y="122"/>
                  <a:pt x="655" y="122"/>
                  <a:pt x="655" y="122"/>
                </a:cubicBezTo>
                <a:cubicBezTo>
                  <a:pt x="655" y="122"/>
                  <a:pt x="655" y="122"/>
                  <a:pt x="655" y="122"/>
                </a:cubicBezTo>
                <a:cubicBezTo>
                  <a:pt x="651" y="127"/>
                  <a:pt x="647" y="132"/>
                  <a:pt x="643" y="138"/>
                </a:cubicBezTo>
                <a:cubicBezTo>
                  <a:pt x="643" y="138"/>
                  <a:pt x="643" y="138"/>
                  <a:pt x="643" y="138"/>
                </a:cubicBezTo>
                <a:cubicBezTo>
                  <a:pt x="644" y="138"/>
                  <a:pt x="644" y="138"/>
                  <a:pt x="644" y="138"/>
                </a:cubicBezTo>
                <a:cubicBezTo>
                  <a:pt x="648" y="141"/>
                  <a:pt x="652" y="142"/>
                  <a:pt x="657" y="143"/>
                </a:cubicBezTo>
                <a:cubicBezTo>
                  <a:pt x="657" y="143"/>
                  <a:pt x="657" y="143"/>
                  <a:pt x="657" y="143"/>
                </a:cubicBezTo>
                <a:cubicBezTo>
                  <a:pt x="657" y="143"/>
                  <a:pt x="657" y="143"/>
                  <a:pt x="657" y="143"/>
                </a:cubicBezTo>
                <a:cubicBezTo>
                  <a:pt x="659" y="137"/>
                  <a:pt x="660" y="131"/>
                  <a:pt x="661" y="125"/>
                </a:cubicBezTo>
                <a:lnTo>
                  <a:pt x="661" y="124"/>
                </a:lnTo>
                <a:close/>
                <a:moveTo>
                  <a:pt x="652" y="928"/>
                </a:moveTo>
                <a:cubicBezTo>
                  <a:pt x="651" y="927"/>
                  <a:pt x="650" y="927"/>
                  <a:pt x="648" y="927"/>
                </a:cubicBezTo>
                <a:cubicBezTo>
                  <a:pt x="647" y="927"/>
                  <a:pt x="646" y="927"/>
                  <a:pt x="645" y="928"/>
                </a:cubicBezTo>
                <a:cubicBezTo>
                  <a:pt x="643" y="930"/>
                  <a:pt x="643" y="934"/>
                  <a:pt x="645" y="935"/>
                </a:cubicBezTo>
                <a:cubicBezTo>
                  <a:pt x="646" y="936"/>
                  <a:pt x="648" y="937"/>
                  <a:pt x="649" y="937"/>
                </a:cubicBezTo>
                <a:cubicBezTo>
                  <a:pt x="651" y="937"/>
                  <a:pt x="652" y="936"/>
                  <a:pt x="653" y="935"/>
                </a:cubicBezTo>
                <a:cubicBezTo>
                  <a:pt x="654" y="934"/>
                  <a:pt x="654" y="933"/>
                  <a:pt x="654" y="931"/>
                </a:cubicBezTo>
                <a:cubicBezTo>
                  <a:pt x="654" y="930"/>
                  <a:pt x="654" y="929"/>
                  <a:pt x="652" y="928"/>
                </a:cubicBezTo>
                <a:close/>
                <a:moveTo>
                  <a:pt x="637" y="404"/>
                </a:moveTo>
                <a:cubicBezTo>
                  <a:pt x="639" y="404"/>
                  <a:pt x="639" y="404"/>
                  <a:pt x="639" y="404"/>
                </a:cubicBezTo>
                <a:cubicBezTo>
                  <a:pt x="658" y="409"/>
                  <a:pt x="677" y="412"/>
                  <a:pt x="696" y="414"/>
                </a:cubicBezTo>
                <a:cubicBezTo>
                  <a:pt x="698" y="414"/>
                  <a:pt x="698" y="414"/>
                  <a:pt x="698" y="414"/>
                </a:cubicBezTo>
                <a:cubicBezTo>
                  <a:pt x="698" y="413"/>
                  <a:pt x="698" y="413"/>
                  <a:pt x="698" y="413"/>
                </a:cubicBezTo>
                <a:cubicBezTo>
                  <a:pt x="699" y="408"/>
                  <a:pt x="701" y="404"/>
                  <a:pt x="704" y="400"/>
                </a:cubicBezTo>
                <a:cubicBezTo>
                  <a:pt x="704" y="399"/>
                  <a:pt x="704" y="399"/>
                  <a:pt x="704" y="399"/>
                </a:cubicBezTo>
                <a:cubicBezTo>
                  <a:pt x="704" y="399"/>
                  <a:pt x="704" y="399"/>
                  <a:pt x="704" y="399"/>
                </a:cubicBezTo>
                <a:cubicBezTo>
                  <a:pt x="689" y="387"/>
                  <a:pt x="673" y="377"/>
                  <a:pt x="655" y="368"/>
                </a:cubicBezTo>
                <a:cubicBezTo>
                  <a:pt x="654" y="368"/>
                  <a:pt x="654" y="368"/>
                  <a:pt x="654" y="368"/>
                </a:cubicBezTo>
                <a:cubicBezTo>
                  <a:pt x="653" y="369"/>
                  <a:pt x="653" y="369"/>
                  <a:pt x="653" y="369"/>
                </a:cubicBezTo>
                <a:cubicBezTo>
                  <a:pt x="646" y="379"/>
                  <a:pt x="640" y="391"/>
                  <a:pt x="638" y="403"/>
                </a:cubicBezTo>
                <a:lnTo>
                  <a:pt x="637" y="404"/>
                </a:lnTo>
                <a:close/>
                <a:moveTo>
                  <a:pt x="703" y="446"/>
                </a:moveTo>
                <a:cubicBezTo>
                  <a:pt x="704" y="445"/>
                  <a:pt x="704" y="445"/>
                  <a:pt x="704" y="445"/>
                </a:cubicBezTo>
                <a:cubicBezTo>
                  <a:pt x="704" y="444"/>
                  <a:pt x="704" y="444"/>
                  <a:pt x="704" y="444"/>
                </a:cubicBezTo>
                <a:cubicBezTo>
                  <a:pt x="701" y="440"/>
                  <a:pt x="699" y="436"/>
                  <a:pt x="698" y="432"/>
                </a:cubicBezTo>
                <a:cubicBezTo>
                  <a:pt x="698" y="431"/>
                  <a:pt x="698" y="431"/>
                  <a:pt x="698" y="431"/>
                </a:cubicBezTo>
                <a:cubicBezTo>
                  <a:pt x="696" y="431"/>
                  <a:pt x="696" y="431"/>
                  <a:pt x="696" y="431"/>
                </a:cubicBezTo>
                <a:cubicBezTo>
                  <a:pt x="677" y="432"/>
                  <a:pt x="658" y="435"/>
                  <a:pt x="639" y="440"/>
                </a:cubicBezTo>
                <a:cubicBezTo>
                  <a:pt x="637" y="441"/>
                  <a:pt x="637" y="441"/>
                  <a:pt x="637" y="441"/>
                </a:cubicBezTo>
                <a:cubicBezTo>
                  <a:pt x="638" y="442"/>
                  <a:pt x="638" y="442"/>
                  <a:pt x="638" y="442"/>
                </a:cubicBezTo>
                <a:cubicBezTo>
                  <a:pt x="640" y="454"/>
                  <a:pt x="646" y="465"/>
                  <a:pt x="653" y="476"/>
                </a:cubicBezTo>
                <a:cubicBezTo>
                  <a:pt x="654" y="477"/>
                  <a:pt x="654" y="477"/>
                  <a:pt x="654" y="477"/>
                </a:cubicBezTo>
                <a:cubicBezTo>
                  <a:pt x="655" y="476"/>
                  <a:pt x="655" y="476"/>
                  <a:pt x="655" y="476"/>
                </a:cubicBezTo>
                <a:cubicBezTo>
                  <a:pt x="672" y="468"/>
                  <a:pt x="688" y="458"/>
                  <a:pt x="703" y="446"/>
                </a:cubicBezTo>
                <a:close/>
                <a:moveTo>
                  <a:pt x="639" y="926"/>
                </a:moveTo>
                <a:cubicBezTo>
                  <a:pt x="639" y="926"/>
                  <a:pt x="639" y="926"/>
                  <a:pt x="639" y="926"/>
                </a:cubicBezTo>
                <a:cubicBezTo>
                  <a:pt x="639" y="926"/>
                  <a:pt x="639" y="926"/>
                  <a:pt x="639" y="926"/>
                </a:cubicBezTo>
                <a:cubicBezTo>
                  <a:pt x="640" y="924"/>
                  <a:pt x="642" y="923"/>
                  <a:pt x="643" y="922"/>
                </a:cubicBezTo>
                <a:cubicBezTo>
                  <a:pt x="643" y="922"/>
                  <a:pt x="643" y="922"/>
                  <a:pt x="643" y="922"/>
                </a:cubicBezTo>
                <a:cubicBezTo>
                  <a:pt x="643" y="922"/>
                  <a:pt x="643" y="922"/>
                  <a:pt x="643" y="922"/>
                </a:cubicBezTo>
                <a:cubicBezTo>
                  <a:pt x="643" y="916"/>
                  <a:pt x="645" y="908"/>
                  <a:pt x="648" y="903"/>
                </a:cubicBezTo>
                <a:cubicBezTo>
                  <a:pt x="649" y="903"/>
                  <a:pt x="649" y="903"/>
                  <a:pt x="649" y="903"/>
                </a:cubicBezTo>
                <a:cubicBezTo>
                  <a:pt x="648" y="903"/>
                  <a:pt x="648" y="903"/>
                  <a:pt x="648" y="903"/>
                </a:cubicBezTo>
                <a:cubicBezTo>
                  <a:pt x="648" y="903"/>
                  <a:pt x="647" y="903"/>
                  <a:pt x="647" y="903"/>
                </a:cubicBezTo>
                <a:cubicBezTo>
                  <a:pt x="642" y="903"/>
                  <a:pt x="638" y="904"/>
                  <a:pt x="634" y="906"/>
                </a:cubicBezTo>
                <a:cubicBezTo>
                  <a:pt x="634" y="906"/>
                  <a:pt x="634" y="906"/>
                  <a:pt x="634" y="906"/>
                </a:cubicBezTo>
                <a:cubicBezTo>
                  <a:pt x="634" y="906"/>
                  <a:pt x="634" y="906"/>
                  <a:pt x="634" y="906"/>
                </a:cubicBezTo>
                <a:cubicBezTo>
                  <a:pt x="633" y="911"/>
                  <a:pt x="634" y="919"/>
                  <a:pt x="639" y="926"/>
                </a:cubicBezTo>
                <a:close/>
                <a:moveTo>
                  <a:pt x="628" y="104"/>
                </a:moveTo>
                <a:cubicBezTo>
                  <a:pt x="628" y="104"/>
                  <a:pt x="628" y="104"/>
                  <a:pt x="628" y="104"/>
                </a:cubicBezTo>
                <a:cubicBezTo>
                  <a:pt x="635" y="105"/>
                  <a:pt x="641" y="107"/>
                  <a:pt x="648" y="107"/>
                </a:cubicBezTo>
                <a:cubicBezTo>
                  <a:pt x="648" y="107"/>
                  <a:pt x="648" y="107"/>
                  <a:pt x="648" y="107"/>
                </a:cubicBezTo>
                <a:cubicBezTo>
                  <a:pt x="649" y="107"/>
                  <a:pt x="649" y="107"/>
                  <a:pt x="649" y="107"/>
                </a:cubicBezTo>
                <a:cubicBezTo>
                  <a:pt x="649" y="105"/>
                  <a:pt x="650" y="104"/>
                  <a:pt x="651" y="102"/>
                </a:cubicBezTo>
                <a:cubicBezTo>
                  <a:pt x="651" y="102"/>
                  <a:pt x="651" y="102"/>
                  <a:pt x="651" y="102"/>
                </a:cubicBezTo>
                <a:cubicBezTo>
                  <a:pt x="650" y="102"/>
                  <a:pt x="650" y="102"/>
                  <a:pt x="650" y="102"/>
                </a:cubicBezTo>
                <a:cubicBezTo>
                  <a:pt x="646" y="98"/>
                  <a:pt x="640" y="94"/>
                  <a:pt x="634" y="91"/>
                </a:cubicBezTo>
                <a:cubicBezTo>
                  <a:pt x="633" y="91"/>
                  <a:pt x="633" y="91"/>
                  <a:pt x="633" y="91"/>
                </a:cubicBezTo>
                <a:cubicBezTo>
                  <a:pt x="633" y="92"/>
                  <a:pt x="633" y="92"/>
                  <a:pt x="633" y="92"/>
                </a:cubicBezTo>
                <a:cubicBezTo>
                  <a:pt x="631" y="95"/>
                  <a:pt x="629" y="99"/>
                  <a:pt x="628" y="103"/>
                </a:cubicBezTo>
                <a:lnTo>
                  <a:pt x="628" y="104"/>
                </a:lnTo>
                <a:close/>
                <a:moveTo>
                  <a:pt x="650" y="118"/>
                </a:moveTo>
                <a:cubicBezTo>
                  <a:pt x="651" y="118"/>
                  <a:pt x="651" y="118"/>
                  <a:pt x="651" y="118"/>
                </a:cubicBezTo>
                <a:cubicBezTo>
                  <a:pt x="651" y="118"/>
                  <a:pt x="651" y="118"/>
                  <a:pt x="651" y="118"/>
                </a:cubicBezTo>
                <a:cubicBezTo>
                  <a:pt x="650" y="116"/>
                  <a:pt x="649" y="115"/>
                  <a:pt x="649" y="113"/>
                </a:cubicBezTo>
                <a:cubicBezTo>
                  <a:pt x="648" y="113"/>
                  <a:pt x="648" y="113"/>
                  <a:pt x="648" y="113"/>
                </a:cubicBezTo>
                <a:cubicBezTo>
                  <a:pt x="648" y="113"/>
                  <a:pt x="648" y="113"/>
                  <a:pt x="648" y="113"/>
                </a:cubicBezTo>
                <a:cubicBezTo>
                  <a:pt x="641" y="113"/>
                  <a:pt x="635" y="114"/>
                  <a:pt x="628" y="116"/>
                </a:cubicBezTo>
                <a:cubicBezTo>
                  <a:pt x="628" y="116"/>
                  <a:pt x="628" y="116"/>
                  <a:pt x="628" y="116"/>
                </a:cubicBezTo>
                <a:cubicBezTo>
                  <a:pt x="628" y="117"/>
                  <a:pt x="628" y="117"/>
                  <a:pt x="628" y="117"/>
                </a:cubicBezTo>
                <a:cubicBezTo>
                  <a:pt x="629" y="121"/>
                  <a:pt x="630" y="125"/>
                  <a:pt x="633" y="129"/>
                </a:cubicBezTo>
                <a:cubicBezTo>
                  <a:pt x="633" y="129"/>
                  <a:pt x="633" y="129"/>
                  <a:pt x="633" y="129"/>
                </a:cubicBezTo>
                <a:cubicBezTo>
                  <a:pt x="634" y="129"/>
                  <a:pt x="634" y="129"/>
                  <a:pt x="634" y="129"/>
                </a:cubicBezTo>
                <a:cubicBezTo>
                  <a:pt x="640" y="126"/>
                  <a:pt x="645" y="122"/>
                  <a:pt x="650" y="118"/>
                </a:cubicBezTo>
                <a:close/>
                <a:moveTo>
                  <a:pt x="651" y="942"/>
                </a:moveTo>
                <a:cubicBezTo>
                  <a:pt x="651" y="942"/>
                  <a:pt x="651" y="942"/>
                  <a:pt x="651" y="942"/>
                </a:cubicBezTo>
                <a:cubicBezTo>
                  <a:pt x="651" y="942"/>
                  <a:pt x="651" y="942"/>
                  <a:pt x="651" y="942"/>
                </a:cubicBezTo>
                <a:cubicBezTo>
                  <a:pt x="649" y="942"/>
                  <a:pt x="647" y="942"/>
                  <a:pt x="646" y="942"/>
                </a:cubicBezTo>
                <a:cubicBezTo>
                  <a:pt x="645" y="942"/>
                  <a:pt x="645" y="942"/>
                  <a:pt x="645" y="942"/>
                </a:cubicBezTo>
                <a:cubicBezTo>
                  <a:pt x="645" y="942"/>
                  <a:pt x="645" y="942"/>
                  <a:pt x="645" y="942"/>
                </a:cubicBezTo>
                <a:cubicBezTo>
                  <a:pt x="641" y="946"/>
                  <a:pt x="633" y="951"/>
                  <a:pt x="627" y="952"/>
                </a:cubicBezTo>
                <a:cubicBezTo>
                  <a:pt x="626" y="952"/>
                  <a:pt x="626" y="952"/>
                  <a:pt x="626" y="952"/>
                </a:cubicBezTo>
                <a:cubicBezTo>
                  <a:pt x="627" y="953"/>
                  <a:pt x="627" y="953"/>
                  <a:pt x="627" y="953"/>
                </a:cubicBezTo>
                <a:cubicBezTo>
                  <a:pt x="630" y="956"/>
                  <a:pt x="634" y="958"/>
                  <a:pt x="639" y="959"/>
                </a:cubicBezTo>
                <a:cubicBezTo>
                  <a:pt x="639" y="959"/>
                  <a:pt x="639" y="959"/>
                  <a:pt x="639" y="959"/>
                </a:cubicBezTo>
                <a:cubicBezTo>
                  <a:pt x="639" y="959"/>
                  <a:pt x="639" y="959"/>
                  <a:pt x="639" y="959"/>
                </a:cubicBezTo>
                <a:cubicBezTo>
                  <a:pt x="644" y="957"/>
                  <a:pt x="650" y="950"/>
                  <a:pt x="651" y="942"/>
                </a:cubicBezTo>
                <a:close/>
                <a:moveTo>
                  <a:pt x="694" y="790"/>
                </a:moveTo>
                <a:cubicBezTo>
                  <a:pt x="694" y="789"/>
                  <a:pt x="694" y="789"/>
                  <a:pt x="694" y="789"/>
                </a:cubicBezTo>
                <a:cubicBezTo>
                  <a:pt x="685" y="773"/>
                  <a:pt x="660" y="752"/>
                  <a:pt x="629" y="746"/>
                </a:cubicBezTo>
                <a:cubicBezTo>
                  <a:pt x="627" y="746"/>
                  <a:pt x="627" y="746"/>
                  <a:pt x="627" y="746"/>
                </a:cubicBezTo>
                <a:cubicBezTo>
                  <a:pt x="627" y="747"/>
                  <a:pt x="627" y="747"/>
                  <a:pt x="627" y="747"/>
                </a:cubicBezTo>
                <a:cubicBezTo>
                  <a:pt x="628" y="749"/>
                  <a:pt x="628" y="750"/>
                  <a:pt x="628" y="751"/>
                </a:cubicBezTo>
                <a:cubicBezTo>
                  <a:pt x="628" y="755"/>
                  <a:pt x="627" y="760"/>
                  <a:pt x="625" y="764"/>
                </a:cubicBezTo>
                <a:cubicBezTo>
                  <a:pt x="625" y="765"/>
                  <a:pt x="625" y="765"/>
                  <a:pt x="625" y="765"/>
                </a:cubicBezTo>
                <a:cubicBezTo>
                  <a:pt x="625" y="765"/>
                  <a:pt x="625" y="765"/>
                  <a:pt x="625" y="765"/>
                </a:cubicBezTo>
                <a:cubicBezTo>
                  <a:pt x="642" y="781"/>
                  <a:pt x="660" y="808"/>
                  <a:pt x="663" y="828"/>
                </a:cubicBezTo>
                <a:cubicBezTo>
                  <a:pt x="663" y="830"/>
                  <a:pt x="663" y="830"/>
                  <a:pt x="663" y="830"/>
                </a:cubicBezTo>
                <a:cubicBezTo>
                  <a:pt x="665" y="829"/>
                  <a:pt x="665" y="829"/>
                  <a:pt x="665" y="829"/>
                </a:cubicBezTo>
                <a:cubicBezTo>
                  <a:pt x="678" y="818"/>
                  <a:pt x="688" y="805"/>
                  <a:pt x="694" y="790"/>
                </a:cubicBezTo>
                <a:close/>
                <a:moveTo>
                  <a:pt x="647" y="1032"/>
                </a:moveTo>
                <a:cubicBezTo>
                  <a:pt x="646" y="1032"/>
                  <a:pt x="646" y="1032"/>
                  <a:pt x="646" y="1032"/>
                </a:cubicBezTo>
                <a:cubicBezTo>
                  <a:pt x="645" y="1027"/>
                  <a:pt x="644" y="1023"/>
                  <a:pt x="641" y="1020"/>
                </a:cubicBezTo>
                <a:cubicBezTo>
                  <a:pt x="641" y="1019"/>
                  <a:pt x="641" y="1019"/>
                  <a:pt x="641" y="1019"/>
                </a:cubicBezTo>
                <a:cubicBezTo>
                  <a:pt x="640" y="1020"/>
                  <a:pt x="640" y="1020"/>
                  <a:pt x="640" y="1020"/>
                </a:cubicBezTo>
                <a:cubicBezTo>
                  <a:pt x="634" y="1023"/>
                  <a:pt x="629" y="1026"/>
                  <a:pt x="624" y="1030"/>
                </a:cubicBezTo>
                <a:cubicBezTo>
                  <a:pt x="623" y="1030"/>
                  <a:pt x="623" y="1030"/>
                  <a:pt x="623" y="1030"/>
                </a:cubicBezTo>
                <a:cubicBezTo>
                  <a:pt x="624" y="1031"/>
                  <a:pt x="624" y="1031"/>
                  <a:pt x="624" y="1031"/>
                </a:cubicBezTo>
                <a:cubicBezTo>
                  <a:pt x="625" y="1032"/>
                  <a:pt x="625" y="1034"/>
                  <a:pt x="626" y="1035"/>
                </a:cubicBezTo>
                <a:cubicBezTo>
                  <a:pt x="626" y="1035"/>
                  <a:pt x="626" y="1035"/>
                  <a:pt x="626" y="1035"/>
                </a:cubicBezTo>
                <a:cubicBezTo>
                  <a:pt x="626" y="1035"/>
                  <a:pt x="626" y="1035"/>
                  <a:pt x="626" y="1035"/>
                </a:cubicBezTo>
                <a:cubicBezTo>
                  <a:pt x="633" y="1035"/>
                  <a:pt x="639" y="1034"/>
                  <a:pt x="646" y="1032"/>
                </a:cubicBezTo>
                <a:lnTo>
                  <a:pt x="647" y="1032"/>
                </a:lnTo>
                <a:close/>
                <a:moveTo>
                  <a:pt x="646" y="1045"/>
                </a:moveTo>
                <a:cubicBezTo>
                  <a:pt x="646" y="1045"/>
                  <a:pt x="646" y="1045"/>
                  <a:pt x="646" y="1045"/>
                </a:cubicBezTo>
                <a:cubicBezTo>
                  <a:pt x="639" y="1043"/>
                  <a:pt x="633" y="1042"/>
                  <a:pt x="626" y="1041"/>
                </a:cubicBezTo>
                <a:cubicBezTo>
                  <a:pt x="626" y="1041"/>
                  <a:pt x="626" y="1041"/>
                  <a:pt x="626" y="1041"/>
                </a:cubicBezTo>
                <a:cubicBezTo>
                  <a:pt x="626" y="1042"/>
                  <a:pt x="626" y="1042"/>
                  <a:pt x="626" y="1042"/>
                </a:cubicBezTo>
                <a:cubicBezTo>
                  <a:pt x="625" y="1043"/>
                  <a:pt x="624" y="1045"/>
                  <a:pt x="624" y="1046"/>
                </a:cubicBezTo>
                <a:cubicBezTo>
                  <a:pt x="623" y="1046"/>
                  <a:pt x="623" y="1046"/>
                  <a:pt x="623" y="1046"/>
                </a:cubicBezTo>
                <a:cubicBezTo>
                  <a:pt x="624" y="1047"/>
                  <a:pt x="624" y="1047"/>
                  <a:pt x="624" y="1047"/>
                </a:cubicBezTo>
                <a:cubicBezTo>
                  <a:pt x="629" y="1051"/>
                  <a:pt x="634" y="1054"/>
                  <a:pt x="640" y="1057"/>
                </a:cubicBezTo>
                <a:cubicBezTo>
                  <a:pt x="641" y="1057"/>
                  <a:pt x="641" y="1057"/>
                  <a:pt x="641" y="1057"/>
                </a:cubicBezTo>
                <a:cubicBezTo>
                  <a:pt x="641" y="1057"/>
                  <a:pt x="641" y="1057"/>
                  <a:pt x="641" y="1057"/>
                </a:cubicBezTo>
                <a:cubicBezTo>
                  <a:pt x="644" y="1053"/>
                  <a:pt x="645" y="1049"/>
                  <a:pt x="646" y="1045"/>
                </a:cubicBezTo>
                <a:close/>
                <a:moveTo>
                  <a:pt x="618" y="923"/>
                </a:moveTo>
                <a:cubicBezTo>
                  <a:pt x="618" y="923"/>
                  <a:pt x="618" y="923"/>
                  <a:pt x="618" y="923"/>
                </a:cubicBezTo>
                <a:cubicBezTo>
                  <a:pt x="621" y="927"/>
                  <a:pt x="628" y="932"/>
                  <a:pt x="637" y="934"/>
                </a:cubicBezTo>
                <a:cubicBezTo>
                  <a:pt x="637" y="934"/>
                  <a:pt x="637" y="934"/>
                  <a:pt x="637" y="934"/>
                </a:cubicBezTo>
                <a:cubicBezTo>
                  <a:pt x="637" y="933"/>
                  <a:pt x="637" y="933"/>
                  <a:pt x="637" y="933"/>
                </a:cubicBezTo>
                <a:cubicBezTo>
                  <a:pt x="637" y="933"/>
                  <a:pt x="637" y="933"/>
                  <a:pt x="637" y="932"/>
                </a:cubicBezTo>
                <a:cubicBezTo>
                  <a:pt x="637" y="931"/>
                  <a:pt x="637" y="930"/>
                  <a:pt x="638" y="929"/>
                </a:cubicBezTo>
                <a:cubicBezTo>
                  <a:pt x="638" y="929"/>
                  <a:pt x="638" y="929"/>
                  <a:pt x="638" y="929"/>
                </a:cubicBezTo>
                <a:cubicBezTo>
                  <a:pt x="638" y="928"/>
                  <a:pt x="638" y="928"/>
                  <a:pt x="638" y="928"/>
                </a:cubicBezTo>
                <a:cubicBezTo>
                  <a:pt x="633" y="924"/>
                  <a:pt x="627" y="917"/>
                  <a:pt x="626" y="912"/>
                </a:cubicBezTo>
                <a:cubicBezTo>
                  <a:pt x="626" y="911"/>
                  <a:pt x="626" y="911"/>
                  <a:pt x="626" y="911"/>
                </a:cubicBezTo>
                <a:cubicBezTo>
                  <a:pt x="625" y="912"/>
                  <a:pt x="625" y="912"/>
                  <a:pt x="625" y="912"/>
                </a:cubicBezTo>
                <a:cubicBezTo>
                  <a:pt x="622" y="915"/>
                  <a:pt x="620" y="919"/>
                  <a:pt x="618" y="923"/>
                </a:cubicBezTo>
                <a:close/>
                <a:moveTo>
                  <a:pt x="627" y="946"/>
                </a:moveTo>
                <a:cubicBezTo>
                  <a:pt x="632" y="945"/>
                  <a:pt x="638" y="943"/>
                  <a:pt x="642" y="941"/>
                </a:cubicBezTo>
                <a:cubicBezTo>
                  <a:pt x="642" y="940"/>
                  <a:pt x="642" y="940"/>
                  <a:pt x="642" y="940"/>
                </a:cubicBezTo>
                <a:cubicBezTo>
                  <a:pt x="642" y="940"/>
                  <a:pt x="642" y="940"/>
                  <a:pt x="642" y="940"/>
                </a:cubicBezTo>
                <a:cubicBezTo>
                  <a:pt x="641" y="939"/>
                  <a:pt x="639" y="938"/>
                  <a:pt x="639" y="937"/>
                </a:cubicBezTo>
                <a:cubicBezTo>
                  <a:pt x="639" y="937"/>
                  <a:pt x="639" y="937"/>
                  <a:pt x="639" y="937"/>
                </a:cubicBezTo>
                <a:cubicBezTo>
                  <a:pt x="638" y="937"/>
                  <a:pt x="638" y="937"/>
                  <a:pt x="638" y="937"/>
                </a:cubicBezTo>
                <a:cubicBezTo>
                  <a:pt x="632" y="937"/>
                  <a:pt x="622" y="935"/>
                  <a:pt x="617" y="932"/>
                </a:cubicBezTo>
                <a:cubicBezTo>
                  <a:pt x="617" y="932"/>
                  <a:pt x="617" y="932"/>
                  <a:pt x="617" y="932"/>
                </a:cubicBezTo>
                <a:cubicBezTo>
                  <a:pt x="617" y="933"/>
                  <a:pt x="617" y="933"/>
                  <a:pt x="617" y="933"/>
                </a:cubicBezTo>
                <a:cubicBezTo>
                  <a:pt x="617" y="933"/>
                  <a:pt x="617" y="933"/>
                  <a:pt x="617" y="934"/>
                </a:cubicBezTo>
                <a:cubicBezTo>
                  <a:pt x="617" y="938"/>
                  <a:pt x="618" y="941"/>
                  <a:pt x="620" y="945"/>
                </a:cubicBezTo>
                <a:cubicBezTo>
                  <a:pt x="620" y="945"/>
                  <a:pt x="620" y="945"/>
                  <a:pt x="620" y="945"/>
                </a:cubicBezTo>
                <a:cubicBezTo>
                  <a:pt x="620" y="945"/>
                  <a:pt x="620" y="945"/>
                  <a:pt x="620" y="945"/>
                </a:cubicBezTo>
                <a:cubicBezTo>
                  <a:pt x="622" y="946"/>
                  <a:pt x="625" y="946"/>
                  <a:pt x="627" y="946"/>
                </a:cubicBezTo>
                <a:close/>
                <a:moveTo>
                  <a:pt x="613" y="1024"/>
                </a:moveTo>
                <a:cubicBezTo>
                  <a:pt x="614" y="1024"/>
                  <a:pt x="614" y="1024"/>
                  <a:pt x="614" y="1024"/>
                </a:cubicBezTo>
                <a:cubicBezTo>
                  <a:pt x="615" y="1025"/>
                  <a:pt x="617" y="1025"/>
                  <a:pt x="619" y="1026"/>
                </a:cubicBezTo>
                <a:cubicBezTo>
                  <a:pt x="619" y="1026"/>
                  <a:pt x="619" y="1026"/>
                  <a:pt x="619" y="1026"/>
                </a:cubicBezTo>
                <a:cubicBezTo>
                  <a:pt x="619" y="1026"/>
                  <a:pt x="619" y="1026"/>
                  <a:pt x="619" y="1026"/>
                </a:cubicBezTo>
                <a:cubicBezTo>
                  <a:pt x="624" y="1022"/>
                  <a:pt x="627" y="1016"/>
                  <a:pt x="631" y="1011"/>
                </a:cubicBezTo>
                <a:cubicBezTo>
                  <a:pt x="631" y="1010"/>
                  <a:pt x="631" y="1010"/>
                  <a:pt x="631" y="1010"/>
                </a:cubicBezTo>
                <a:cubicBezTo>
                  <a:pt x="631" y="1010"/>
                  <a:pt x="631" y="1010"/>
                  <a:pt x="631" y="1010"/>
                </a:cubicBezTo>
                <a:cubicBezTo>
                  <a:pt x="627" y="1008"/>
                  <a:pt x="622" y="1006"/>
                  <a:pt x="618" y="1005"/>
                </a:cubicBezTo>
                <a:cubicBezTo>
                  <a:pt x="617" y="1005"/>
                  <a:pt x="617" y="1005"/>
                  <a:pt x="617" y="1005"/>
                </a:cubicBezTo>
                <a:cubicBezTo>
                  <a:pt x="617" y="1006"/>
                  <a:pt x="617" y="1006"/>
                  <a:pt x="617" y="1006"/>
                </a:cubicBezTo>
                <a:cubicBezTo>
                  <a:pt x="615" y="1012"/>
                  <a:pt x="614" y="1018"/>
                  <a:pt x="613" y="1024"/>
                </a:cubicBezTo>
                <a:close/>
                <a:moveTo>
                  <a:pt x="631" y="1066"/>
                </a:moveTo>
                <a:cubicBezTo>
                  <a:pt x="631" y="1066"/>
                  <a:pt x="631" y="1066"/>
                  <a:pt x="631" y="1066"/>
                </a:cubicBezTo>
                <a:cubicBezTo>
                  <a:pt x="627" y="1060"/>
                  <a:pt x="623" y="1055"/>
                  <a:pt x="619" y="1051"/>
                </a:cubicBezTo>
                <a:cubicBezTo>
                  <a:pt x="619" y="1050"/>
                  <a:pt x="619" y="1050"/>
                  <a:pt x="619" y="1050"/>
                </a:cubicBezTo>
                <a:cubicBezTo>
                  <a:pt x="618" y="1051"/>
                  <a:pt x="618" y="1051"/>
                  <a:pt x="618" y="1051"/>
                </a:cubicBezTo>
                <a:cubicBezTo>
                  <a:pt x="617" y="1051"/>
                  <a:pt x="615" y="1052"/>
                  <a:pt x="614" y="1052"/>
                </a:cubicBezTo>
                <a:cubicBezTo>
                  <a:pt x="613" y="1052"/>
                  <a:pt x="613" y="1052"/>
                  <a:pt x="613" y="1052"/>
                </a:cubicBezTo>
                <a:cubicBezTo>
                  <a:pt x="613" y="1053"/>
                  <a:pt x="613" y="1053"/>
                  <a:pt x="613" y="1053"/>
                </a:cubicBezTo>
                <a:cubicBezTo>
                  <a:pt x="614" y="1059"/>
                  <a:pt x="615" y="1065"/>
                  <a:pt x="617" y="1071"/>
                </a:cubicBezTo>
                <a:cubicBezTo>
                  <a:pt x="617" y="1071"/>
                  <a:pt x="617" y="1071"/>
                  <a:pt x="617" y="1071"/>
                </a:cubicBezTo>
                <a:cubicBezTo>
                  <a:pt x="617" y="1071"/>
                  <a:pt x="617" y="1071"/>
                  <a:pt x="617" y="1071"/>
                </a:cubicBezTo>
                <a:cubicBezTo>
                  <a:pt x="622" y="1070"/>
                  <a:pt x="626" y="1069"/>
                  <a:pt x="630" y="1066"/>
                </a:cubicBezTo>
                <a:lnTo>
                  <a:pt x="631" y="1066"/>
                </a:lnTo>
                <a:close/>
                <a:moveTo>
                  <a:pt x="702" y="751"/>
                </a:moveTo>
                <a:cubicBezTo>
                  <a:pt x="702" y="736"/>
                  <a:pt x="699" y="722"/>
                  <a:pt x="693" y="709"/>
                </a:cubicBezTo>
                <a:cubicBezTo>
                  <a:pt x="693" y="708"/>
                  <a:pt x="693" y="708"/>
                  <a:pt x="693" y="708"/>
                </a:cubicBezTo>
                <a:cubicBezTo>
                  <a:pt x="692" y="708"/>
                  <a:pt x="692" y="708"/>
                  <a:pt x="692" y="708"/>
                </a:cubicBezTo>
                <a:cubicBezTo>
                  <a:pt x="686" y="706"/>
                  <a:pt x="677" y="705"/>
                  <a:pt x="669" y="705"/>
                </a:cubicBezTo>
                <a:cubicBezTo>
                  <a:pt x="649" y="705"/>
                  <a:pt x="629" y="710"/>
                  <a:pt x="613" y="719"/>
                </a:cubicBezTo>
                <a:cubicBezTo>
                  <a:pt x="611" y="720"/>
                  <a:pt x="611" y="720"/>
                  <a:pt x="611" y="720"/>
                </a:cubicBezTo>
                <a:cubicBezTo>
                  <a:pt x="612" y="721"/>
                  <a:pt x="612" y="721"/>
                  <a:pt x="612" y="721"/>
                </a:cubicBezTo>
                <a:cubicBezTo>
                  <a:pt x="617" y="725"/>
                  <a:pt x="621" y="730"/>
                  <a:pt x="624" y="735"/>
                </a:cubicBezTo>
                <a:cubicBezTo>
                  <a:pt x="624" y="735"/>
                  <a:pt x="624" y="735"/>
                  <a:pt x="624" y="735"/>
                </a:cubicBezTo>
                <a:cubicBezTo>
                  <a:pt x="625" y="735"/>
                  <a:pt x="625" y="735"/>
                  <a:pt x="625" y="735"/>
                </a:cubicBezTo>
                <a:cubicBezTo>
                  <a:pt x="648" y="736"/>
                  <a:pt x="683" y="744"/>
                  <a:pt x="700" y="756"/>
                </a:cubicBezTo>
                <a:cubicBezTo>
                  <a:pt x="702" y="757"/>
                  <a:pt x="702" y="757"/>
                  <a:pt x="702" y="757"/>
                </a:cubicBezTo>
                <a:cubicBezTo>
                  <a:pt x="702" y="754"/>
                  <a:pt x="702" y="754"/>
                  <a:pt x="702" y="754"/>
                </a:cubicBezTo>
                <a:cubicBezTo>
                  <a:pt x="702" y="753"/>
                  <a:pt x="702" y="752"/>
                  <a:pt x="702" y="751"/>
                </a:cubicBezTo>
                <a:close/>
                <a:moveTo>
                  <a:pt x="693" y="928"/>
                </a:moveTo>
                <a:cubicBezTo>
                  <a:pt x="693" y="928"/>
                  <a:pt x="693" y="929"/>
                  <a:pt x="693" y="929"/>
                </a:cubicBezTo>
                <a:cubicBezTo>
                  <a:pt x="693" y="930"/>
                  <a:pt x="693" y="930"/>
                  <a:pt x="693" y="930"/>
                </a:cubicBezTo>
                <a:cubicBezTo>
                  <a:pt x="692" y="931"/>
                  <a:pt x="691" y="931"/>
                  <a:pt x="690" y="931"/>
                </a:cubicBezTo>
                <a:cubicBezTo>
                  <a:pt x="689" y="932"/>
                  <a:pt x="687" y="932"/>
                  <a:pt x="686" y="933"/>
                </a:cubicBezTo>
                <a:cubicBezTo>
                  <a:pt x="686" y="933"/>
                  <a:pt x="686" y="933"/>
                  <a:pt x="686" y="933"/>
                </a:cubicBezTo>
                <a:cubicBezTo>
                  <a:pt x="686" y="933"/>
                  <a:pt x="686" y="933"/>
                  <a:pt x="686" y="933"/>
                </a:cubicBezTo>
                <a:cubicBezTo>
                  <a:pt x="686" y="934"/>
                  <a:pt x="686" y="935"/>
                  <a:pt x="686" y="936"/>
                </a:cubicBezTo>
                <a:cubicBezTo>
                  <a:pt x="686" y="936"/>
                  <a:pt x="686" y="936"/>
                  <a:pt x="686" y="936"/>
                </a:cubicBezTo>
                <a:cubicBezTo>
                  <a:pt x="686" y="936"/>
                  <a:pt x="686" y="936"/>
                  <a:pt x="686" y="936"/>
                </a:cubicBezTo>
                <a:cubicBezTo>
                  <a:pt x="687" y="937"/>
                  <a:pt x="688" y="937"/>
                  <a:pt x="689" y="938"/>
                </a:cubicBezTo>
                <a:cubicBezTo>
                  <a:pt x="690" y="938"/>
                  <a:pt x="691" y="939"/>
                  <a:pt x="692" y="939"/>
                </a:cubicBezTo>
                <a:cubicBezTo>
                  <a:pt x="692" y="940"/>
                  <a:pt x="692" y="941"/>
                  <a:pt x="691" y="942"/>
                </a:cubicBezTo>
                <a:cubicBezTo>
                  <a:pt x="691" y="942"/>
                  <a:pt x="689" y="942"/>
                  <a:pt x="688" y="942"/>
                </a:cubicBezTo>
                <a:cubicBezTo>
                  <a:pt x="687" y="942"/>
                  <a:pt x="686" y="942"/>
                  <a:pt x="684" y="942"/>
                </a:cubicBezTo>
                <a:cubicBezTo>
                  <a:pt x="684" y="942"/>
                  <a:pt x="684" y="942"/>
                  <a:pt x="684" y="942"/>
                </a:cubicBezTo>
                <a:cubicBezTo>
                  <a:pt x="684" y="943"/>
                  <a:pt x="684" y="943"/>
                  <a:pt x="684" y="943"/>
                </a:cubicBezTo>
                <a:cubicBezTo>
                  <a:pt x="684" y="943"/>
                  <a:pt x="684" y="944"/>
                  <a:pt x="683" y="945"/>
                </a:cubicBezTo>
                <a:cubicBezTo>
                  <a:pt x="683" y="945"/>
                  <a:pt x="683" y="945"/>
                  <a:pt x="683" y="945"/>
                </a:cubicBezTo>
                <a:cubicBezTo>
                  <a:pt x="683" y="945"/>
                  <a:pt x="683" y="945"/>
                  <a:pt x="683" y="945"/>
                </a:cubicBezTo>
                <a:cubicBezTo>
                  <a:pt x="684" y="946"/>
                  <a:pt x="685" y="947"/>
                  <a:pt x="686" y="948"/>
                </a:cubicBezTo>
                <a:cubicBezTo>
                  <a:pt x="687" y="949"/>
                  <a:pt x="687" y="949"/>
                  <a:pt x="688" y="950"/>
                </a:cubicBezTo>
                <a:cubicBezTo>
                  <a:pt x="688" y="951"/>
                  <a:pt x="687" y="951"/>
                  <a:pt x="687" y="952"/>
                </a:cubicBezTo>
                <a:cubicBezTo>
                  <a:pt x="686" y="952"/>
                  <a:pt x="685" y="952"/>
                  <a:pt x="684" y="952"/>
                </a:cubicBezTo>
                <a:cubicBezTo>
                  <a:pt x="682" y="951"/>
                  <a:pt x="681" y="951"/>
                  <a:pt x="680" y="951"/>
                </a:cubicBezTo>
                <a:cubicBezTo>
                  <a:pt x="680" y="951"/>
                  <a:pt x="680" y="951"/>
                  <a:pt x="680" y="951"/>
                </a:cubicBezTo>
                <a:cubicBezTo>
                  <a:pt x="679" y="951"/>
                  <a:pt x="679" y="951"/>
                  <a:pt x="679" y="951"/>
                </a:cubicBezTo>
                <a:cubicBezTo>
                  <a:pt x="679" y="952"/>
                  <a:pt x="678" y="953"/>
                  <a:pt x="678" y="953"/>
                </a:cubicBezTo>
                <a:cubicBezTo>
                  <a:pt x="677" y="953"/>
                  <a:pt x="677" y="953"/>
                  <a:pt x="677" y="953"/>
                </a:cubicBezTo>
                <a:cubicBezTo>
                  <a:pt x="678" y="954"/>
                  <a:pt x="678" y="954"/>
                  <a:pt x="678" y="954"/>
                </a:cubicBezTo>
                <a:cubicBezTo>
                  <a:pt x="678" y="955"/>
                  <a:pt x="679" y="956"/>
                  <a:pt x="679" y="957"/>
                </a:cubicBezTo>
                <a:cubicBezTo>
                  <a:pt x="680" y="958"/>
                  <a:pt x="680" y="959"/>
                  <a:pt x="681" y="959"/>
                </a:cubicBezTo>
                <a:cubicBezTo>
                  <a:pt x="680" y="960"/>
                  <a:pt x="679" y="960"/>
                  <a:pt x="679" y="961"/>
                </a:cubicBezTo>
                <a:cubicBezTo>
                  <a:pt x="678" y="961"/>
                  <a:pt x="677" y="960"/>
                  <a:pt x="676" y="960"/>
                </a:cubicBezTo>
                <a:cubicBezTo>
                  <a:pt x="675" y="959"/>
                  <a:pt x="674" y="958"/>
                  <a:pt x="672" y="958"/>
                </a:cubicBezTo>
                <a:cubicBezTo>
                  <a:pt x="672" y="958"/>
                  <a:pt x="672" y="958"/>
                  <a:pt x="672" y="958"/>
                </a:cubicBezTo>
                <a:cubicBezTo>
                  <a:pt x="672" y="958"/>
                  <a:pt x="672" y="958"/>
                  <a:pt x="672" y="958"/>
                </a:cubicBezTo>
                <a:cubicBezTo>
                  <a:pt x="671" y="959"/>
                  <a:pt x="671" y="959"/>
                  <a:pt x="670" y="960"/>
                </a:cubicBezTo>
                <a:cubicBezTo>
                  <a:pt x="670" y="960"/>
                  <a:pt x="670" y="960"/>
                  <a:pt x="670" y="960"/>
                </a:cubicBezTo>
                <a:cubicBezTo>
                  <a:pt x="670" y="960"/>
                  <a:pt x="670" y="960"/>
                  <a:pt x="670" y="960"/>
                </a:cubicBezTo>
                <a:cubicBezTo>
                  <a:pt x="670" y="961"/>
                  <a:pt x="670" y="962"/>
                  <a:pt x="670" y="964"/>
                </a:cubicBezTo>
                <a:cubicBezTo>
                  <a:pt x="670" y="965"/>
                  <a:pt x="671" y="965"/>
                  <a:pt x="671" y="966"/>
                </a:cubicBezTo>
                <a:cubicBezTo>
                  <a:pt x="670" y="967"/>
                  <a:pt x="669" y="967"/>
                  <a:pt x="668" y="967"/>
                </a:cubicBezTo>
                <a:cubicBezTo>
                  <a:pt x="668" y="967"/>
                  <a:pt x="667" y="966"/>
                  <a:pt x="666" y="966"/>
                </a:cubicBezTo>
                <a:cubicBezTo>
                  <a:pt x="665" y="965"/>
                  <a:pt x="664" y="964"/>
                  <a:pt x="663" y="963"/>
                </a:cubicBezTo>
                <a:cubicBezTo>
                  <a:pt x="663" y="963"/>
                  <a:pt x="663" y="963"/>
                  <a:pt x="663" y="963"/>
                </a:cubicBezTo>
                <a:cubicBezTo>
                  <a:pt x="663" y="963"/>
                  <a:pt x="663" y="963"/>
                  <a:pt x="663" y="963"/>
                </a:cubicBezTo>
                <a:cubicBezTo>
                  <a:pt x="662" y="963"/>
                  <a:pt x="661" y="964"/>
                  <a:pt x="660" y="964"/>
                </a:cubicBezTo>
                <a:cubicBezTo>
                  <a:pt x="660" y="964"/>
                  <a:pt x="660" y="964"/>
                  <a:pt x="660" y="964"/>
                </a:cubicBezTo>
                <a:cubicBezTo>
                  <a:pt x="660" y="964"/>
                  <a:pt x="660" y="964"/>
                  <a:pt x="660" y="964"/>
                </a:cubicBezTo>
                <a:cubicBezTo>
                  <a:pt x="660" y="965"/>
                  <a:pt x="660" y="967"/>
                  <a:pt x="659" y="968"/>
                </a:cubicBezTo>
                <a:cubicBezTo>
                  <a:pt x="659" y="969"/>
                  <a:pt x="659" y="970"/>
                  <a:pt x="659" y="971"/>
                </a:cubicBezTo>
                <a:cubicBezTo>
                  <a:pt x="658" y="971"/>
                  <a:pt x="657" y="971"/>
                  <a:pt x="657" y="971"/>
                </a:cubicBezTo>
                <a:cubicBezTo>
                  <a:pt x="656" y="970"/>
                  <a:pt x="656" y="969"/>
                  <a:pt x="655" y="969"/>
                </a:cubicBezTo>
                <a:cubicBezTo>
                  <a:pt x="654" y="968"/>
                  <a:pt x="654" y="966"/>
                  <a:pt x="653" y="966"/>
                </a:cubicBezTo>
                <a:cubicBezTo>
                  <a:pt x="653" y="965"/>
                  <a:pt x="653" y="965"/>
                  <a:pt x="653" y="965"/>
                </a:cubicBezTo>
                <a:cubicBezTo>
                  <a:pt x="653" y="965"/>
                  <a:pt x="653" y="965"/>
                  <a:pt x="653" y="965"/>
                </a:cubicBezTo>
                <a:cubicBezTo>
                  <a:pt x="652" y="965"/>
                  <a:pt x="651" y="966"/>
                  <a:pt x="650" y="966"/>
                </a:cubicBezTo>
                <a:cubicBezTo>
                  <a:pt x="649" y="966"/>
                  <a:pt x="649" y="966"/>
                  <a:pt x="649" y="966"/>
                </a:cubicBezTo>
                <a:cubicBezTo>
                  <a:pt x="649" y="966"/>
                  <a:pt x="649" y="966"/>
                  <a:pt x="649" y="966"/>
                </a:cubicBezTo>
                <a:cubicBezTo>
                  <a:pt x="649" y="967"/>
                  <a:pt x="648" y="968"/>
                  <a:pt x="648" y="969"/>
                </a:cubicBezTo>
                <a:cubicBezTo>
                  <a:pt x="647" y="970"/>
                  <a:pt x="647" y="971"/>
                  <a:pt x="647" y="972"/>
                </a:cubicBezTo>
                <a:cubicBezTo>
                  <a:pt x="646" y="972"/>
                  <a:pt x="645" y="971"/>
                  <a:pt x="644" y="971"/>
                </a:cubicBezTo>
                <a:cubicBezTo>
                  <a:pt x="644" y="971"/>
                  <a:pt x="643" y="970"/>
                  <a:pt x="643" y="969"/>
                </a:cubicBezTo>
                <a:cubicBezTo>
                  <a:pt x="643" y="967"/>
                  <a:pt x="643" y="966"/>
                  <a:pt x="642" y="965"/>
                </a:cubicBezTo>
                <a:cubicBezTo>
                  <a:pt x="642" y="965"/>
                  <a:pt x="642" y="965"/>
                  <a:pt x="642" y="965"/>
                </a:cubicBezTo>
                <a:cubicBezTo>
                  <a:pt x="642" y="965"/>
                  <a:pt x="642" y="965"/>
                  <a:pt x="642" y="965"/>
                </a:cubicBezTo>
                <a:cubicBezTo>
                  <a:pt x="641" y="965"/>
                  <a:pt x="640" y="965"/>
                  <a:pt x="639" y="964"/>
                </a:cubicBezTo>
                <a:cubicBezTo>
                  <a:pt x="639" y="964"/>
                  <a:pt x="639" y="964"/>
                  <a:pt x="639" y="964"/>
                </a:cubicBezTo>
                <a:cubicBezTo>
                  <a:pt x="639" y="965"/>
                  <a:pt x="639" y="965"/>
                  <a:pt x="639" y="965"/>
                </a:cubicBezTo>
                <a:cubicBezTo>
                  <a:pt x="638" y="965"/>
                  <a:pt x="637" y="966"/>
                  <a:pt x="636" y="967"/>
                </a:cubicBezTo>
                <a:cubicBezTo>
                  <a:pt x="636" y="968"/>
                  <a:pt x="635" y="969"/>
                  <a:pt x="634" y="969"/>
                </a:cubicBezTo>
                <a:cubicBezTo>
                  <a:pt x="634" y="969"/>
                  <a:pt x="633" y="969"/>
                  <a:pt x="632" y="969"/>
                </a:cubicBezTo>
                <a:cubicBezTo>
                  <a:pt x="632" y="968"/>
                  <a:pt x="632" y="967"/>
                  <a:pt x="632" y="966"/>
                </a:cubicBezTo>
                <a:cubicBezTo>
                  <a:pt x="632" y="965"/>
                  <a:pt x="632" y="963"/>
                  <a:pt x="632" y="962"/>
                </a:cubicBezTo>
                <a:cubicBezTo>
                  <a:pt x="632" y="962"/>
                  <a:pt x="632" y="962"/>
                  <a:pt x="632" y="962"/>
                </a:cubicBezTo>
                <a:cubicBezTo>
                  <a:pt x="632" y="962"/>
                  <a:pt x="632" y="962"/>
                  <a:pt x="632" y="962"/>
                </a:cubicBezTo>
                <a:cubicBezTo>
                  <a:pt x="631" y="962"/>
                  <a:pt x="630" y="961"/>
                  <a:pt x="629" y="961"/>
                </a:cubicBezTo>
                <a:cubicBezTo>
                  <a:pt x="629" y="961"/>
                  <a:pt x="629" y="961"/>
                  <a:pt x="629" y="961"/>
                </a:cubicBezTo>
                <a:cubicBezTo>
                  <a:pt x="629" y="961"/>
                  <a:pt x="629" y="961"/>
                  <a:pt x="629" y="961"/>
                </a:cubicBezTo>
                <a:cubicBezTo>
                  <a:pt x="628" y="961"/>
                  <a:pt x="627" y="962"/>
                  <a:pt x="626" y="963"/>
                </a:cubicBezTo>
                <a:cubicBezTo>
                  <a:pt x="625" y="963"/>
                  <a:pt x="624" y="964"/>
                  <a:pt x="623" y="964"/>
                </a:cubicBezTo>
                <a:cubicBezTo>
                  <a:pt x="622" y="964"/>
                  <a:pt x="622" y="963"/>
                  <a:pt x="621" y="963"/>
                </a:cubicBezTo>
                <a:cubicBezTo>
                  <a:pt x="621" y="962"/>
                  <a:pt x="622" y="961"/>
                  <a:pt x="622" y="960"/>
                </a:cubicBezTo>
                <a:cubicBezTo>
                  <a:pt x="623" y="959"/>
                  <a:pt x="623" y="958"/>
                  <a:pt x="623" y="957"/>
                </a:cubicBezTo>
                <a:cubicBezTo>
                  <a:pt x="623" y="957"/>
                  <a:pt x="623" y="957"/>
                  <a:pt x="623" y="957"/>
                </a:cubicBezTo>
                <a:cubicBezTo>
                  <a:pt x="623" y="956"/>
                  <a:pt x="623" y="956"/>
                  <a:pt x="623" y="956"/>
                </a:cubicBezTo>
                <a:cubicBezTo>
                  <a:pt x="623" y="956"/>
                  <a:pt x="622" y="955"/>
                  <a:pt x="621" y="954"/>
                </a:cubicBezTo>
                <a:cubicBezTo>
                  <a:pt x="621" y="954"/>
                  <a:pt x="621" y="954"/>
                  <a:pt x="621" y="954"/>
                </a:cubicBezTo>
                <a:cubicBezTo>
                  <a:pt x="621" y="954"/>
                  <a:pt x="621" y="954"/>
                  <a:pt x="621" y="954"/>
                </a:cubicBezTo>
                <a:cubicBezTo>
                  <a:pt x="620" y="955"/>
                  <a:pt x="618" y="955"/>
                  <a:pt x="617" y="955"/>
                </a:cubicBezTo>
                <a:cubicBezTo>
                  <a:pt x="616" y="956"/>
                  <a:pt x="615" y="956"/>
                  <a:pt x="614" y="956"/>
                </a:cubicBezTo>
                <a:cubicBezTo>
                  <a:pt x="614" y="956"/>
                  <a:pt x="613" y="955"/>
                  <a:pt x="613" y="954"/>
                </a:cubicBezTo>
                <a:cubicBezTo>
                  <a:pt x="613" y="954"/>
                  <a:pt x="614" y="953"/>
                  <a:pt x="614" y="952"/>
                </a:cubicBezTo>
                <a:cubicBezTo>
                  <a:pt x="615" y="951"/>
                  <a:pt x="616" y="950"/>
                  <a:pt x="617" y="949"/>
                </a:cubicBezTo>
                <a:cubicBezTo>
                  <a:pt x="617" y="949"/>
                  <a:pt x="617" y="949"/>
                  <a:pt x="617" y="949"/>
                </a:cubicBezTo>
                <a:cubicBezTo>
                  <a:pt x="617" y="949"/>
                  <a:pt x="617" y="949"/>
                  <a:pt x="617" y="949"/>
                </a:cubicBezTo>
                <a:cubicBezTo>
                  <a:pt x="616" y="948"/>
                  <a:pt x="616" y="947"/>
                  <a:pt x="615" y="947"/>
                </a:cubicBezTo>
                <a:cubicBezTo>
                  <a:pt x="615" y="946"/>
                  <a:pt x="615" y="946"/>
                  <a:pt x="615" y="946"/>
                </a:cubicBezTo>
                <a:cubicBezTo>
                  <a:pt x="615" y="946"/>
                  <a:pt x="615" y="946"/>
                  <a:pt x="615" y="946"/>
                </a:cubicBezTo>
                <a:cubicBezTo>
                  <a:pt x="614" y="946"/>
                  <a:pt x="612" y="946"/>
                  <a:pt x="611" y="946"/>
                </a:cubicBezTo>
                <a:cubicBezTo>
                  <a:pt x="610" y="946"/>
                  <a:pt x="609" y="947"/>
                  <a:pt x="608" y="947"/>
                </a:cubicBezTo>
                <a:cubicBezTo>
                  <a:pt x="608" y="946"/>
                  <a:pt x="607" y="945"/>
                  <a:pt x="607" y="944"/>
                </a:cubicBezTo>
                <a:cubicBezTo>
                  <a:pt x="608" y="944"/>
                  <a:pt x="608" y="943"/>
                  <a:pt x="609" y="943"/>
                </a:cubicBezTo>
                <a:cubicBezTo>
                  <a:pt x="610" y="942"/>
                  <a:pt x="612" y="941"/>
                  <a:pt x="612" y="940"/>
                </a:cubicBezTo>
                <a:cubicBezTo>
                  <a:pt x="613" y="940"/>
                  <a:pt x="613" y="940"/>
                  <a:pt x="613" y="940"/>
                </a:cubicBezTo>
                <a:cubicBezTo>
                  <a:pt x="613" y="940"/>
                  <a:pt x="613" y="940"/>
                  <a:pt x="613" y="940"/>
                </a:cubicBezTo>
                <a:cubicBezTo>
                  <a:pt x="612" y="939"/>
                  <a:pt x="612" y="938"/>
                  <a:pt x="612" y="937"/>
                </a:cubicBezTo>
                <a:cubicBezTo>
                  <a:pt x="612" y="937"/>
                  <a:pt x="612" y="937"/>
                  <a:pt x="612" y="937"/>
                </a:cubicBezTo>
                <a:cubicBezTo>
                  <a:pt x="612" y="937"/>
                  <a:pt x="612" y="937"/>
                  <a:pt x="612" y="937"/>
                </a:cubicBezTo>
                <a:cubicBezTo>
                  <a:pt x="611" y="937"/>
                  <a:pt x="609" y="936"/>
                  <a:pt x="608" y="936"/>
                </a:cubicBezTo>
                <a:cubicBezTo>
                  <a:pt x="607" y="936"/>
                  <a:pt x="606" y="936"/>
                  <a:pt x="605" y="935"/>
                </a:cubicBezTo>
                <a:cubicBezTo>
                  <a:pt x="605" y="935"/>
                  <a:pt x="605" y="935"/>
                  <a:pt x="605" y="934"/>
                </a:cubicBezTo>
                <a:cubicBezTo>
                  <a:pt x="605" y="934"/>
                  <a:pt x="605" y="933"/>
                  <a:pt x="605" y="933"/>
                </a:cubicBezTo>
                <a:cubicBezTo>
                  <a:pt x="606" y="933"/>
                  <a:pt x="607" y="932"/>
                  <a:pt x="608" y="932"/>
                </a:cubicBezTo>
                <a:cubicBezTo>
                  <a:pt x="609" y="932"/>
                  <a:pt x="610" y="931"/>
                  <a:pt x="611" y="931"/>
                </a:cubicBezTo>
                <a:cubicBezTo>
                  <a:pt x="611" y="931"/>
                  <a:pt x="611" y="931"/>
                  <a:pt x="611" y="931"/>
                </a:cubicBezTo>
                <a:cubicBezTo>
                  <a:pt x="611" y="930"/>
                  <a:pt x="611" y="930"/>
                  <a:pt x="611" y="930"/>
                </a:cubicBezTo>
                <a:cubicBezTo>
                  <a:pt x="611" y="930"/>
                  <a:pt x="612" y="929"/>
                  <a:pt x="612" y="928"/>
                </a:cubicBezTo>
                <a:cubicBezTo>
                  <a:pt x="612" y="927"/>
                  <a:pt x="612" y="927"/>
                  <a:pt x="612" y="927"/>
                </a:cubicBezTo>
                <a:cubicBezTo>
                  <a:pt x="612" y="927"/>
                  <a:pt x="612" y="927"/>
                  <a:pt x="612" y="927"/>
                </a:cubicBezTo>
                <a:cubicBezTo>
                  <a:pt x="611" y="927"/>
                  <a:pt x="609" y="926"/>
                  <a:pt x="608" y="925"/>
                </a:cubicBezTo>
                <a:cubicBezTo>
                  <a:pt x="607" y="925"/>
                  <a:pt x="606" y="925"/>
                  <a:pt x="606" y="924"/>
                </a:cubicBezTo>
                <a:cubicBezTo>
                  <a:pt x="606" y="923"/>
                  <a:pt x="606" y="923"/>
                  <a:pt x="606" y="922"/>
                </a:cubicBezTo>
                <a:cubicBezTo>
                  <a:pt x="607" y="922"/>
                  <a:pt x="608" y="922"/>
                  <a:pt x="609" y="921"/>
                </a:cubicBezTo>
                <a:cubicBezTo>
                  <a:pt x="611" y="921"/>
                  <a:pt x="612" y="921"/>
                  <a:pt x="613" y="921"/>
                </a:cubicBezTo>
                <a:cubicBezTo>
                  <a:pt x="613" y="921"/>
                  <a:pt x="613" y="921"/>
                  <a:pt x="613" y="921"/>
                </a:cubicBezTo>
                <a:cubicBezTo>
                  <a:pt x="613" y="921"/>
                  <a:pt x="613" y="921"/>
                  <a:pt x="613" y="921"/>
                </a:cubicBezTo>
                <a:cubicBezTo>
                  <a:pt x="614" y="920"/>
                  <a:pt x="614" y="919"/>
                  <a:pt x="614" y="918"/>
                </a:cubicBezTo>
                <a:cubicBezTo>
                  <a:pt x="615" y="918"/>
                  <a:pt x="615" y="918"/>
                  <a:pt x="615" y="918"/>
                </a:cubicBezTo>
                <a:cubicBezTo>
                  <a:pt x="614" y="918"/>
                  <a:pt x="614" y="918"/>
                  <a:pt x="614" y="918"/>
                </a:cubicBezTo>
                <a:cubicBezTo>
                  <a:pt x="614" y="917"/>
                  <a:pt x="613" y="916"/>
                  <a:pt x="612" y="915"/>
                </a:cubicBezTo>
                <a:cubicBezTo>
                  <a:pt x="611" y="915"/>
                  <a:pt x="610" y="914"/>
                  <a:pt x="610" y="913"/>
                </a:cubicBezTo>
                <a:cubicBezTo>
                  <a:pt x="610" y="913"/>
                  <a:pt x="610" y="912"/>
                  <a:pt x="611" y="911"/>
                </a:cubicBezTo>
                <a:cubicBezTo>
                  <a:pt x="612" y="911"/>
                  <a:pt x="613" y="912"/>
                  <a:pt x="614" y="912"/>
                </a:cubicBezTo>
                <a:cubicBezTo>
                  <a:pt x="615" y="912"/>
                  <a:pt x="617" y="912"/>
                  <a:pt x="618" y="912"/>
                </a:cubicBezTo>
                <a:cubicBezTo>
                  <a:pt x="618" y="912"/>
                  <a:pt x="618" y="912"/>
                  <a:pt x="618" y="912"/>
                </a:cubicBezTo>
                <a:cubicBezTo>
                  <a:pt x="618" y="912"/>
                  <a:pt x="618" y="912"/>
                  <a:pt x="618" y="912"/>
                </a:cubicBezTo>
                <a:cubicBezTo>
                  <a:pt x="619" y="912"/>
                  <a:pt x="619" y="911"/>
                  <a:pt x="620" y="910"/>
                </a:cubicBezTo>
                <a:cubicBezTo>
                  <a:pt x="620" y="910"/>
                  <a:pt x="620" y="910"/>
                  <a:pt x="620" y="910"/>
                </a:cubicBezTo>
                <a:cubicBezTo>
                  <a:pt x="620" y="910"/>
                  <a:pt x="620" y="910"/>
                  <a:pt x="620" y="910"/>
                </a:cubicBezTo>
                <a:cubicBezTo>
                  <a:pt x="620" y="909"/>
                  <a:pt x="619" y="908"/>
                  <a:pt x="618" y="907"/>
                </a:cubicBezTo>
                <a:cubicBezTo>
                  <a:pt x="618" y="906"/>
                  <a:pt x="617" y="905"/>
                  <a:pt x="617" y="904"/>
                </a:cubicBezTo>
                <a:cubicBezTo>
                  <a:pt x="618" y="904"/>
                  <a:pt x="618" y="903"/>
                  <a:pt x="619" y="902"/>
                </a:cubicBezTo>
                <a:cubicBezTo>
                  <a:pt x="620" y="903"/>
                  <a:pt x="621" y="903"/>
                  <a:pt x="622" y="904"/>
                </a:cubicBezTo>
                <a:cubicBezTo>
                  <a:pt x="623" y="904"/>
                  <a:pt x="624" y="905"/>
                  <a:pt x="625" y="905"/>
                </a:cubicBezTo>
                <a:cubicBezTo>
                  <a:pt x="625" y="905"/>
                  <a:pt x="625" y="905"/>
                  <a:pt x="625" y="905"/>
                </a:cubicBezTo>
                <a:cubicBezTo>
                  <a:pt x="625" y="905"/>
                  <a:pt x="625" y="905"/>
                  <a:pt x="625" y="905"/>
                </a:cubicBezTo>
                <a:cubicBezTo>
                  <a:pt x="626" y="905"/>
                  <a:pt x="627" y="904"/>
                  <a:pt x="628" y="904"/>
                </a:cubicBezTo>
                <a:cubicBezTo>
                  <a:pt x="628" y="904"/>
                  <a:pt x="628" y="904"/>
                  <a:pt x="628" y="904"/>
                </a:cubicBezTo>
                <a:cubicBezTo>
                  <a:pt x="628" y="903"/>
                  <a:pt x="628" y="903"/>
                  <a:pt x="628" y="903"/>
                </a:cubicBezTo>
                <a:cubicBezTo>
                  <a:pt x="628" y="902"/>
                  <a:pt x="628" y="901"/>
                  <a:pt x="627" y="900"/>
                </a:cubicBezTo>
                <a:cubicBezTo>
                  <a:pt x="627" y="899"/>
                  <a:pt x="627" y="898"/>
                  <a:pt x="627" y="897"/>
                </a:cubicBezTo>
                <a:cubicBezTo>
                  <a:pt x="628" y="897"/>
                  <a:pt x="628" y="896"/>
                  <a:pt x="629" y="896"/>
                </a:cubicBezTo>
                <a:cubicBezTo>
                  <a:pt x="630" y="896"/>
                  <a:pt x="631" y="897"/>
                  <a:pt x="631" y="898"/>
                </a:cubicBezTo>
                <a:cubicBezTo>
                  <a:pt x="632" y="899"/>
                  <a:pt x="633" y="900"/>
                  <a:pt x="634" y="900"/>
                </a:cubicBezTo>
                <a:cubicBezTo>
                  <a:pt x="634" y="900"/>
                  <a:pt x="634" y="900"/>
                  <a:pt x="634" y="900"/>
                </a:cubicBezTo>
                <a:cubicBezTo>
                  <a:pt x="635" y="900"/>
                  <a:pt x="635" y="900"/>
                  <a:pt x="635" y="900"/>
                </a:cubicBezTo>
                <a:cubicBezTo>
                  <a:pt x="636" y="900"/>
                  <a:pt x="636" y="900"/>
                  <a:pt x="637" y="899"/>
                </a:cubicBezTo>
                <a:cubicBezTo>
                  <a:pt x="638" y="899"/>
                  <a:pt x="638" y="899"/>
                  <a:pt x="638" y="899"/>
                </a:cubicBezTo>
                <a:cubicBezTo>
                  <a:pt x="638" y="899"/>
                  <a:pt x="638" y="899"/>
                  <a:pt x="638" y="899"/>
                </a:cubicBezTo>
                <a:cubicBezTo>
                  <a:pt x="638" y="898"/>
                  <a:pt x="638" y="897"/>
                  <a:pt x="638" y="896"/>
                </a:cubicBezTo>
                <a:cubicBezTo>
                  <a:pt x="638" y="895"/>
                  <a:pt x="638" y="894"/>
                  <a:pt x="638" y="893"/>
                </a:cubicBezTo>
                <a:cubicBezTo>
                  <a:pt x="639" y="893"/>
                  <a:pt x="640" y="892"/>
                  <a:pt x="641" y="892"/>
                </a:cubicBezTo>
                <a:cubicBezTo>
                  <a:pt x="642" y="893"/>
                  <a:pt x="642" y="894"/>
                  <a:pt x="643" y="895"/>
                </a:cubicBezTo>
                <a:cubicBezTo>
                  <a:pt x="643" y="896"/>
                  <a:pt x="644" y="897"/>
                  <a:pt x="645" y="898"/>
                </a:cubicBezTo>
                <a:cubicBezTo>
                  <a:pt x="645" y="898"/>
                  <a:pt x="645" y="898"/>
                  <a:pt x="645" y="898"/>
                </a:cubicBezTo>
                <a:cubicBezTo>
                  <a:pt x="645" y="898"/>
                  <a:pt x="645" y="898"/>
                  <a:pt x="645" y="898"/>
                </a:cubicBezTo>
                <a:cubicBezTo>
                  <a:pt x="646" y="898"/>
                  <a:pt x="647" y="898"/>
                  <a:pt x="648" y="898"/>
                </a:cubicBezTo>
                <a:cubicBezTo>
                  <a:pt x="648" y="898"/>
                  <a:pt x="648" y="898"/>
                  <a:pt x="648" y="898"/>
                </a:cubicBezTo>
                <a:cubicBezTo>
                  <a:pt x="648" y="898"/>
                  <a:pt x="648" y="898"/>
                  <a:pt x="648" y="898"/>
                </a:cubicBezTo>
                <a:cubicBezTo>
                  <a:pt x="649" y="897"/>
                  <a:pt x="649" y="895"/>
                  <a:pt x="650" y="894"/>
                </a:cubicBezTo>
                <a:cubicBezTo>
                  <a:pt x="650" y="893"/>
                  <a:pt x="651" y="893"/>
                  <a:pt x="651" y="892"/>
                </a:cubicBezTo>
                <a:cubicBezTo>
                  <a:pt x="652" y="892"/>
                  <a:pt x="653" y="892"/>
                  <a:pt x="654" y="892"/>
                </a:cubicBezTo>
                <a:cubicBezTo>
                  <a:pt x="654" y="893"/>
                  <a:pt x="654" y="894"/>
                  <a:pt x="654" y="895"/>
                </a:cubicBezTo>
                <a:cubicBezTo>
                  <a:pt x="655" y="896"/>
                  <a:pt x="655" y="897"/>
                  <a:pt x="655" y="898"/>
                </a:cubicBezTo>
                <a:cubicBezTo>
                  <a:pt x="655" y="898"/>
                  <a:pt x="655" y="898"/>
                  <a:pt x="655" y="898"/>
                </a:cubicBezTo>
                <a:cubicBezTo>
                  <a:pt x="656" y="898"/>
                  <a:pt x="656" y="898"/>
                  <a:pt x="656" y="898"/>
                </a:cubicBezTo>
                <a:cubicBezTo>
                  <a:pt x="656" y="899"/>
                  <a:pt x="657" y="899"/>
                  <a:pt x="658" y="899"/>
                </a:cubicBezTo>
                <a:cubicBezTo>
                  <a:pt x="659" y="899"/>
                  <a:pt x="659" y="899"/>
                  <a:pt x="659" y="899"/>
                </a:cubicBezTo>
                <a:cubicBezTo>
                  <a:pt x="659" y="899"/>
                  <a:pt x="659" y="899"/>
                  <a:pt x="659" y="899"/>
                </a:cubicBezTo>
                <a:cubicBezTo>
                  <a:pt x="660" y="898"/>
                  <a:pt x="661" y="897"/>
                  <a:pt x="661" y="896"/>
                </a:cubicBezTo>
                <a:cubicBezTo>
                  <a:pt x="662" y="895"/>
                  <a:pt x="663" y="895"/>
                  <a:pt x="663" y="894"/>
                </a:cubicBezTo>
                <a:cubicBezTo>
                  <a:pt x="664" y="894"/>
                  <a:pt x="665" y="894"/>
                  <a:pt x="666" y="895"/>
                </a:cubicBezTo>
                <a:cubicBezTo>
                  <a:pt x="666" y="896"/>
                  <a:pt x="666" y="897"/>
                  <a:pt x="666" y="898"/>
                </a:cubicBezTo>
                <a:cubicBezTo>
                  <a:pt x="665" y="899"/>
                  <a:pt x="665" y="900"/>
                  <a:pt x="665" y="901"/>
                </a:cubicBezTo>
                <a:cubicBezTo>
                  <a:pt x="665" y="901"/>
                  <a:pt x="665" y="901"/>
                  <a:pt x="665" y="901"/>
                </a:cubicBezTo>
                <a:cubicBezTo>
                  <a:pt x="666" y="901"/>
                  <a:pt x="666" y="901"/>
                  <a:pt x="666" y="901"/>
                </a:cubicBezTo>
                <a:cubicBezTo>
                  <a:pt x="666" y="902"/>
                  <a:pt x="667" y="902"/>
                  <a:pt x="668" y="903"/>
                </a:cubicBezTo>
                <a:cubicBezTo>
                  <a:pt x="668" y="903"/>
                  <a:pt x="668" y="903"/>
                  <a:pt x="668" y="903"/>
                </a:cubicBezTo>
                <a:cubicBezTo>
                  <a:pt x="669" y="903"/>
                  <a:pt x="669" y="903"/>
                  <a:pt x="669" y="903"/>
                </a:cubicBezTo>
                <a:cubicBezTo>
                  <a:pt x="670" y="902"/>
                  <a:pt x="671" y="901"/>
                  <a:pt x="672" y="901"/>
                </a:cubicBezTo>
                <a:cubicBezTo>
                  <a:pt x="673" y="900"/>
                  <a:pt x="674" y="900"/>
                  <a:pt x="674" y="899"/>
                </a:cubicBezTo>
                <a:cubicBezTo>
                  <a:pt x="675" y="900"/>
                  <a:pt x="676" y="900"/>
                  <a:pt x="677" y="901"/>
                </a:cubicBezTo>
                <a:cubicBezTo>
                  <a:pt x="676" y="901"/>
                  <a:pt x="676" y="902"/>
                  <a:pt x="676" y="903"/>
                </a:cubicBezTo>
                <a:cubicBezTo>
                  <a:pt x="675" y="904"/>
                  <a:pt x="674" y="906"/>
                  <a:pt x="674" y="907"/>
                </a:cubicBezTo>
                <a:cubicBezTo>
                  <a:pt x="674" y="907"/>
                  <a:pt x="674" y="907"/>
                  <a:pt x="674" y="907"/>
                </a:cubicBezTo>
                <a:cubicBezTo>
                  <a:pt x="674" y="907"/>
                  <a:pt x="674" y="907"/>
                  <a:pt x="674" y="907"/>
                </a:cubicBezTo>
                <a:cubicBezTo>
                  <a:pt x="675" y="908"/>
                  <a:pt x="676" y="908"/>
                  <a:pt x="676" y="909"/>
                </a:cubicBezTo>
                <a:cubicBezTo>
                  <a:pt x="677" y="909"/>
                  <a:pt x="677" y="909"/>
                  <a:pt x="677" y="909"/>
                </a:cubicBezTo>
                <a:cubicBezTo>
                  <a:pt x="677" y="909"/>
                  <a:pt x="677" y="909"/>
                  <a:pt x="677" y="909"/>
                </a:cubicBezTo>
                <a:cubicBezTo>
                  <a:pt x="678" y="909"/>
                  <a:pt x="679" y="908"/>
                  <a:pt x="681" y="908"/>
                </a:cubicBezTo>
                <a:cubicBezTo>
                  <a:pt x="682" y="908"/>
                  <a:pt x="683" y="907"/>
                  <a:pt x="683" y="907"/>
                </a:cubicBezTo>
                <a:cubicBezTo>
                  <a:pt x="684" y="908"/>
                  <a:pt x="685" y="908"/>
                  <a:pt x="685" y="909"/>
                </a:cubicBezTo>
                <a:cubicBezTo>
                  <a:pt x="685" y="910"/>
                  <a:pt x="684" y="910"/>
                  <a:pt x="683" y="911"/>
                </a:cubicBezTo>
                <a:cubicBezTo>
                  <a:pt x="682" y="912"/>
                  <a:pt x="682" y="913"/>
                  <a:pt x="681" y="914"/>
                </a:cubicBezTo>
                <a:cubicBezTo>
                  <a:pt x="681" y="914"/>
                  <a:pt x="681" y="914"/>
                  <a:pt x="681" y="914"/>
                </a:cubicBezTo>
                <a:cubicBezTo>
                  <a:pt x="681" y="915"/>
                  <a:pt x="681" y="915"/>
                  <a:pt x="681" y="915"/>
                </a:cubicBezTo>
                <a:cubicBezTo>
                  <a:pt x="681" y="915"/>
                  <a:pt x="682" y="916"/>
                  <a:pt x="682" y="917"/>
                </a:cubicBezTo>
                <a:cubicBezTo>
                  <a:pt x="682" y="917"/>
                  <a:pt x="682" y="917"/>
                  <a:pt x="682" y="917"/>
                </a:cubicBezTo>
                <a:cubicBezTo>
                  <a:pt x="683" y="917"/>
                  <a:pt x="683" y="917"/>
                  <a:pt x="683" y="917"/>
                </a:cubicBezTo>
                <a:cubicBezTo>
                  <a:pt x="684" y="917"/>
                  <a:pt x="685" y="917"/>
                  <a:pt x="687" y="917"/>
                </a:cubicBezTo>
                <a:cubicBezTo>
                  <a:pt x="688" y="917"/>
                  <a:pt x="689" y="917"/>
                  <a:pt x="690" y="917"/>
                </a:cubicBezTo>
                <a:cubicBezTo>
                  <a:pt x="690" y="918"/>
                  <a:pt x="690" y="918"/>
                  <a:pt x="691" y="919"/>
                </a:cubicBezTo>
                <a:cubicBezTo>
                  <a:pt x="690" y="920"/>
                  <a:pt x="689" y="920"/>
                  <a:pt x="688" y="921"/>
                </a:cubicBezTo>
                <a:cubicBezTo>
                  <a:pt x="687" y="922"/>
                  <a:pt x="686" y="922"/>
                  <a:pt x="685" y="923"/>
                </a:cubicBezTo>
                <a:cubicBezTo>
                  <a:pt x="685" y="923"/>
                  <a:pt x="685" y="923"/>
                  <a:pt x="685" y="923"/>
                </a:cubicBezTo>
                <a:cubicBezTo>
                  <a:pt x="685" y="923"/>
                  <a:pt x="685" y="923"/>
                  <a:pt x="685" y="923"/>
                </a:cubicBezTo>
                <a:cubicBezTo>
                  <a:pt x="685" y="924"/>
                  <a:pt x="685" y="925"/>
                  <a:pt x="686" y="926"/>
                </a:cubicBezTo>
                <a:cubicBezTo>
                  <a:pt x="686" y="926"/>
                  <a:pt x="686" y="926"/>
                  <a:pt x="686" y="926"/>
                </a:cubicBezTo>
                <a:cubicBezTo>
                  <a:pt x="686" y="926"/>
                  <a:pt x="686" y="926"/>
                  <a:pt x="686" y="926"/>
                </a:cubicBezTo>
                <a:cubicBezTo>
                  <a:pt x="687" y="927"/>
                  <a:pt x="688" y="927"/>
                  <a:pt x="690" y="927"/>
                </a:cubicBezTo>
                <a:cubicBezTo>
                  <a:pt x="691" y="927"/>
                  <a:pt x="692" y="928"/>
                  <a:pt x="693" y="928"/>
                </a:cubicBezTo>
                <a:close/>
                <a:moveTo>
                  <a:pt x="724" y="109"/>
                </a:moveTo>
                <a:cubicBezTo>
                  <a:pt x="724" y="109"/>
                  <a:pt x="724" y="110"/>
                  <a:pt x="724" y="110"/>
                </a:cubicBezTo>
                <a:cubicBezTo>
                  <a:pt x="724" y="111"/>
                  <a:pt x="724" y="111"/>
                  <a:pt x="724" y="111"/>
                </a:cubicBezTo>
                <a:cubicBezTo>
                  <a:pt x="724" y="112"/>
                  <a:pt x="724" y="112"/>
                  <a:pt x="724" y="112"/>
                </a:cubicBezTo>
                <a:cubicBezTo>
                  <a:pt x="723" y="112"/>
                  <a:pt x="722" y="112"/>
                  <a:pt x="721" y="112"/>
                </a:cubicBezTo>
                <a:cubicBezTo>
                  <a:pt x="720" y="113"/>
                  <a:pt x="719" y="113"/>
                  <a:pt x="718" y="113"/>
                </a:cubicBezTo>
                <a:cubicBezTo>
                  <a:pt x="718" y="113"/>
                  <a:pt x="718" y="113"/>
                  <a:pt x="718" y="113"/>
                </a:cubicBezTo>
                <a:cubicBezTo>
                  <a:pt x="718" y="114"/>
                  <a:pt x="718" y="114"/>
                  <a:pt x="718" y="114"/>
                </a:cubicBezTo>
                <a:cubicBezTo>
                  <a:pt x="718" y="115"/>
                  <a:pt x="718" y="116"/>
                  <a:pt x="717" y="118"/>
                </a:cubicBezTo>
                <a:cubicBezTo>
                  <a:pt x="717" y="118"/>
                  <a:pt x="717" y="118"/>
                  <a:pt x="717" y="118"/>
                </a:cubicBezTo>
                <a:cubicBezTo>
                  <a:pt x="718" y="118"/>
                  <a:pt x="718" y="118"/>
                  <a:pt x="718" y="118"/>
                </a:cubicBezTo>
                <a:cubicBezTo>
                  <a:pt x="718" y="119"/>
                  <a:pt x="719" y="119"/>
                  <a:pt x="720" y="119"/>
                </a:cubicBezTo>
                <a:cubicBezTo>
                  <a:pt x="721" y="120"/>
                  <a:pt x="722" y="120"/>
                  <a:pt x="722" y="121"/>
                </a:cubicBezTo>
                <a:cubicBezTo>
                  <a:pt x="722" y="122"/>
                  <a:pt x="722" y="123"/>
                  <a:pt x="722" y="123"/>
                </a:cubicBezTo>
                <a:cubicBezTo>
                  <a:pt x="721" y="124"/>
                  <a:pt x="720" y="124"/>
                  <a:pt x="719" y="124"/>
                </a:cubicBezTo>
                <a:cubicBezTo>
                  <a:pt x="718" y="124"/>
                  <a:pt x="717" y="124"/>
                  <a:pt x="716" y="124"/>
                </a:cubicBezTo>
                <a:cubicBezTo>
                  <a:pt x="716" y="124"/>
                  <a:pt x="716" y="124"/>
                  <a:pt x="716" y="124"/>
                </a:cubicBezTo>
                <a:cubicBezTo>
                  <a:pt x="716" y="124"/>
                  <a:pt x="716" y="124"/>
                  <a:pt x="716" y="124"/>
                </a:cubicBezTo>
                <a:cubicBezTo>
                  <a:pt x="715" y="126"/>
                  <a:pt x="715" y="127"/>
                  <a:pt x="714" y="128"/>
                </a:cubicBezTo>
                <a:cubicBezTo>
                  <a:pt x="714" y="128"/>
                  <a:pt x="714" y="128"/>
                  <a:pt x="714" y="128"/>
                </a:cubicBezTo>
                <a:cubicBezTo>
                  <a:pt x="714" y="129"/>
                  <a:pt x="714" y="129"/>
                  <a:pt x="714" y="129"/>
                </a:cubicBezTo>
                <a:cubicBezTo>
                  <a:pt x="715" y="129"/>
                  <a:pt x="716" y="130"/>
                  <a:pt x="716" y="130"/>
                </a:cubicBezTo>
                <a:cubicBezTo>
                  <a:pt x="717" y="131"/>
                  <a:pt x="718" y="132"/>
                  <a:pt x="718" y="132"/>
                </a:cubicBezTo>
                <a:cubicBezTo>
                  <a:pt x="718" y="133"/>
                  <a:pt x="718" y="134"/>
                  <a:pt x="717" y="135"/>
                </a:cubicBezTo>
                <a:cubicBezTo>
                  <a:pt x="716" y="135"/>
                  <a:pt x="715" y="135"/>
                  <a:pt x="714" y="134"/>
                </a:cubicBezTo>
                <a:cubicBezTo>
                  <a:pt x="713" y="134"/>
                  <a:pt x="712" y="134"/>
                  <a:pt x="711" y="134"/>
                </a:cubicBezTo>
                <a:cubicBezTo>
                  <a:pt x="711" y="134"/>
                  <a:pt x="711" y="134"/>
                  <a:pt x="711" y="134"/>
                </a:cubicBezTo>
                <a:cubicBezTo>
                  <a:pt x="711" y="134"/>
                  <a:pt x="711" y="134"/>
                  <a:pt x="711" y="134"/>
                </a:cubicBezTo>
                <a:cubicBezTo>
                  <a:pt x="710" y="136"/>
                  <a:pt x="709" y="137"/>
                  <a:pt x="708" y="138"/>
                </a:cubicBezTo>
                <a:cubicBezTo>
                  <a:pt x="708" y="138"/>
                  <a:pt x="708" y="138"/>
                  <a:pt x="708" y="138"/>
                </a:cubicBezTo>
                <a:cubicBezTo>
                  <a:pt x="708" y="138"/>
                  <a:pt x="708" y="138"/>
                  <a:pt x="708" y="138"/>
                </a:cubicBezTo>
                <a:cubicBezTo>
                  <a:pt x="709" y="139"/>
                  <a:pt x="710" y="140"/>
                  <a:pt x="710" y="141"/>
                </a:cubicBezTo>
                <a:cubicBezTo>
                  <a:pt x="711" y="141"/>
                  <a:pt x="711" y="142"/>
                  <a:pt x="712" y="143"/>
                </a:cubicBezTo>
                <a:cubicBezTo>
                  <a:pt x="711" y="143"/>
                  <a:pt x="710" y="144"/>
                  <a:pt x="710" y="145"/>
                </a:cubicBezTo>
                <a:cubicBezTo>
                  <a:pt x="709" y="145"/>
                  <a:pt x="708" y="144"/>
                  <a:pt x="707" y="144"/>
                </a:cubicBezTo>
                <a:cubicBezTo>
                  <a:pt x="706" y="144"/>
                  <a:pt x="705" y="143"/>
                  <a:pt x="704" y="143"/>
                </a:cubicBezTo>
                <a:cubicBezTo>
                  <a:pt x="704" y="143"/>
                  <a:pt x="704" y="143"/>
                  <a:pt x="704" y="143"/>
                </a:cubicBezTo>
                <a:cubicBezTo>
                  <a:pt x="704" y="143"/>
                  <a:pt x="704" y="143"/>
                  <a:pt x="704" y="143"/>
                </a:cubicBezTo>
                <a:cubicBezTo>
                  <a:pt x="703" y="144"/>
                  <a:pt x="702" y="145"/>
                  <a:pt x="701" y="146"/>
                </a:cubicBezTo>
                <a:cubicBezTo>
                  <a:pt x="700" y="146"/>
                  <a:pt x="700" y="146"/>
                  <a:pt x="700" y="146"/>
                </a:cubicBezTo>
                <a:cubicBezTo>
                  <a:pt x="700" y="147"/>
                  <a:pt x="700" y="147"/>
                  <a:pt x="700" y="147"/>
                </a:cubicBezTo>
                <a:cubicBezTo>
                  <a:pt x="701" y="147"/>
                  <a:pt x="701" y="148"/>
                  <a:pt x="701" y="149"/>
                </a:cubicBezTo>
                <a:cubicBezTo>
                  <a:pt x="702" y="150"/>
                  <a:pt x="702" y="151"/>
                  <a:pt x="702" y="151"/>
                </a:cubicBezTo>
                <a:cubicBezTo>
                  <a:pt x="702" y="152"/>
                  <a:pt x="701" y="153"/>
                  <a:pt x="700" y="153"/>
                </a:cubicBezTo>
                <a:cubicBezTo>
                  <a:pt x="699" y="153"/>
                  <a:pt x="698" y="152"/>
                  <a:pt x="698" y="152"/>
                </a:cubicBezTo>
                <a:cubicBezTo>
                  <a:pt x="697" y="151"/>
                  <a:pt x="696" y="151"/>
                  <a:pt x="695" y="150"/>
                </a:cubicBezTo>
                <a:cubicBezTo>
                  <a:pt x="695" y="150"/>
                  <a:pt x="695" y="150"/>
                  <a:pt x="695" y="150"/>
                </a:cubicBezTo>
                <a:cubicBezTo>
                  <a:pt x="695" y="150"/>
                  <a:pt x="695" y="150"/>
                  <a:pt x="695" y="150"/>
                </a:cubicBezTo>
                <a:cubicBezTo>
                  <a:pt x="693" y="151"/>
                  <a:pt x="692" y="152"/>
                  <a:pt x="691" y="153"/>
                </a:cubicBezTo>
                <a:cubicBezTo>
                  <a:pt x="691" y="153"/>
                  <a:pt x="691" y="153"/>
                  <a:pt x="691" y="153"/>
                </a:cubicBezTo>
                <a:cubicBezTo>
                  <a:pt x="691" y="153"/>
                  <a:pt x="691" y="153"/>
                  <a:pt x="691" y="153"/>
                </a:cubicBezTo>
                <a:cubicBezTo>
                  <a:pt x="691" y="154"/>
                  <a:pt x="691" y="155"/>
                  <a:pt x="691" y="156"/>
                </a:cubicBezTo>
                <a:cubicBezTo>
                  <a:pt x="691" y="156"/>
                  <a:pt x="691" y="157"/>
                  <a:pt x="691" y="158"/>
                </a:cubicBezTo>
                <a:cubicBezTo>
                  <a:pt x="690" y="159"/>
                  <a:pt x="689" y="159"/>
                  <a:pt x="689" y="159"/>
                </a:cubicBezTo>
                <a:cubicBezTo>
                  <a:pt x="688" y="159"/>
                  <a:pt x="687" y="158"/>
                  <a:pt x="687" y="158"/>
                </a:cubicBezTo>
                <a:cubicBezTo>
                  <a:pt x="686" y="157"/>
                  <a:pt x="685" y="156"/>
                  <a:pt x="685" y="156"/>
                </a:cubicBezTo>
                <a:cubicBezTo>
                  <a:pt x="684" y="155"/>
                  <a:pt x="684" y="155"/>
                  <a:pt x="684" y="155"/>
                </a:cubicBezTo>
                <a:cubicBezTo>
                  <a:pt x="684" y="155"/>
                  <a:pt x="684" y="155"/>
                  <a:pt x="684" y="155"/>
                </a:cubicBezTo>
                <a:cubicBezTo>
                  <a:pt x="683" y="156"/>
                  <a:pt x="681" y="156"/>
                  <a:pt x="680" y="157"/>
                </a:cubicBezTo>
                <a:cubicBezTo>
                  <a:pt x="679" y="157"/>
                  <a:pt x="679" y="157"/>
                  <a:pt x="679" y="157"/>
                </a:cubicBezTo>
                <a:cubicBezTo>
                  <a:pt x="679" y="157"/>
                  <a:pt x="679" y="157"/>
                  <a:pt x="679" y="157"/>
                </a:cubicBezTo>
                <a:cubicBezTo>
                  <a:pt x="679" y="158"/>
                  <a:pt x="679" y="159"/>
                  <a:pt x="679" y="160"/>
                </a:cubicBezTo>
                <a:cubicBezTo>
                  <a:pt x="679" y="161"/>
                  <a:pt x="679" y="162"/>
                  <a:pt x="679" y="162"/>
                </a:cubicBezTo>
                <a:cubicBezTo>
                  <a:pt x="678" y="163"/>
                  <a:pt x="677" y="163"/>
                  <a:pt x="676" y="163"/>
                </a:cubicBezTo>
                <a:cubicBezTo>
                  <a:pt x="675" y="162"/>
                  <a:pt x="675" y="162"/>
                  <a:pt x="674" y="161"/>
                </a:cubicBezTo>
                <a:cubicBezTo>
                  <a:pt x="674" y="160"/>
                  <a:pt x="673" y="159"/>
                  <a:pt x="673" y="159"/>
                </a:cubicBezTo>
                <a:cubicBezTo>
                  <a:pt x="673" y="158"/>
                  <a:pt x="673" y="158"/>
                  <a:pt x="673" y="158"/>
                </a:cubicBezTo>
                <a:cubicBezTo>
                  <a:pt x="672" y="158"/>
                  <a:pt x="672" y="158"/>
                  <a:pt x="672" y="158"/>
                </a:cubicBezTo>
                <a:cubicBezTo>
                  <a:pt x="671" y="159"/>
                  <a:pt x="670" y="159"/>
                  <a:pt x="668" y="159"/>
                </a:cubicBezTo>
                <a:cubicBezTo>
                  <a:pt x="668" y="159"/>
                  <a:pt x="668" y="159"/>
                  <a:pt x="668" y="159"/>
                </a:cubicBezTo>
                <a:cubicBezTo>
                  <a:pt x="667" y="159"/>
                  <a:pt x="667" y="159"/>
                  <a:pt x="667" y="159"/>
                </a:cubicBezTo>
                <a:cubicBezTo>
                  <a:pt x="667" y="160"/>
                  <a:pt x="667" y="161"/>
                  <a:pt x="667" y="162"/>
                </a:cubicBezTo>
                <a:cubicBezTo>
                  <a:pt x="666" y="162"/>
                  <a:pt x="666" y="163"/>
                  <a:pt x="666" y="164"/>
                </a:cubicBezTo>
                <a:cubicBezTo>
                  <a:pt x="666" y="164"/>
                  <a:pt x="666" y="164"/>
                  <a:pt x="666" y="164"/>
                </a:cubicBezTo>
                <a:cubicBezTo>
                  <a:pt x="665" y="164"/>
                  <a:pt x="664" y="164"/>
                  <a:pt x="663" y="164"/>
                </a:cubicBezTo>
                <a:cubicBezTo>
                  <a:pt x="663" y="164"/>
                  <a:pt x="663" y="164"/>
                  <a:pt x="663" y="164"/>
                </a:cubicBezTo>
                <a:cubicBezTo>
                  <a:pt x="662" y="163"/>
                  <a:pt x="662" y="162"/>
                  <a:pt x="662" y="162"/>
                </a:cubicBezTo>
                <a:cubicBezTo>
                  <a:pt x="661" y="161"/>
                  <a:pt x="661" y="160"/>
                  <a:pt x="661" y="159"/>
                </a:cubicBezTo>
                <a:cubicBezTo>
                  <a:pt x="661" y="159"/>
                  <a:pt x="661" y="159"/>
                  <a:pt x="661" y="159"/>
                </a:cubicBezTo>
                <a:cubicBezTo>
                  <a:pt x="660" y="159"/>
                  <a:pt x="660" y="159"/>
                  <a:pt x="660" y="159"/>
                </a:cubicBezTo>
                <a:cubicBezTo>
                  <a:pt x="659" y="159"/>
                  <a:pt x="657" y="159"/>
                  <a:pt x="656" y="158"/>
                </a:cubicBezTo>
                <a:cubicBezTo>
                  <a:pt x="655" y="158"/>
                  <a:pt x="655" y="158"/>
                  <a:pt x="655" y="158"/>
                </a:cubicBezTo>
                <a:cubicBezTo>
                  <a:pt x="655" y="159"/>
                  <a:pt x="655" y="159"/>
                  <a:pt x="655" y="159"/>
                </a:cubicBezTo>
                <a:cubicBezTo>
                  <a:pt x="655" y="159"/>
                  <a:pt x="654" y="160"/>
                  <a:pt x="654" y="161"/>
                </a:cubicBezTo>
                <a:cubicBezTo>
                  <a:pt x="653" y="162"/>
                  <a:pt x="653" y="162"/>
                  <a:pt x="652" y="163"/>
                </a:cubicBezTo>
                <a:cubicBezTo>
                  <a:pt x="651" y="163"/>
                  <a:pt x="650" y="163"/>
                  <a:pt x="649" y="162"/>
                </a:cubicBezTo>
                <a:cubicBezTo>
                  <a:pt x="649" y="162"/>
                  <a:pt x="649" y="161"/>
                  <a:pt x="649" y="160"/>
                </a:cubicBezTo>
                <a:cubicBezTo>
                  <a:pt x="649" y="159"/>
                  <a:pt x="649" y="158"/>
                  <a:pt x="649" y="157"/>
                </a:cubicBezTo>
                <a:cubicBezTo>
                  <a:pt x="649" y="157"/>
                  <a:pt x="649" y="157"/>
                  <a:pt x="649" y="157"/>
                </a:cubicBezTo>
                <a:cubicBezTo>
                  <a:pt x="648" y="157"/>
                  <a:pt x="648" y="157"/>
                  <a:pt x="648" y="157"/>
                </a:cubicBezTo>
                <a:cubicBezTo>
                  <a:pt x="647" y="156"/>
                  <a:pt x="646" y="156"/>
                  <a:pt x="644" y="155"/>
                </a:cubicBezTo>
                <a:cubicBezTo>
                  <a:pt x="644" y="155"/>
                  <a:pt x="644" y="155"/>
                  <a:pt x="644" y="155"/>
                </a:cubicBezTo>
                <a:cubicBezTo>
                  <a:pt x="644" y="156"/>
                  <a:pt x="644" y="156"/>
                  <a:pt x="644" y="156"/>
                </a:cubicBezTo>
                <a:cubicBezTo>
                  <a:pt x="643" y="156"/>
                  <a:pt x="642" y="157"/>
                  <a:pt x="642" y="158"/>
                </a:cubicBezTo>
                <a:cubicBezTo>
                  <a:pt x="641" y="158"/>
                  <a:pt x="640" y="159"/>
                  <a:pt x="640" y="159"/>
                </a:cubicBezTo>
                <a:cubicBezTo>
                  <a:pt x="639" y="159"/>
                  <a:pt x="638" y="159"/>
                  <a:pt x="637" y="158"/>
                </a:cubicBezTo>
                <a:cubicBezTo>
                  <a:pt x="637" y="157"/>
                  <a:pt x="637" y="156"/>
                  <a:pt x="637" y="156"/>
                </a:cubicBezTo>
                <a:cubicBezTo>
                  <a:pt x="637" y="155"/>
                  <a:pt x="638" y="154"/>
                  <a:pt x="638" y="153"/>
                </a:cubicBezTo>
                <a:cubicBezTo>
                  <a:pt x="638" y="153"/>
                  <a:pt x="638" y="153"/>
                  <a:pt x="638" y="153"/>
                </a:cubicBezTo>
                <a:cubicBezTo>
                  <a:pt x="637" y="153"/>
                  <a:pt x="637" y="153"/>
                  <a:pt x="637" y="153"/>
                </a:cubicBezTo>
                <a:cubicBezTo>
                  <a:pt x="636" y="152"/>
                  <a:pt x="635" y="151"/>
                  <a:pt x="634" y="150"/>
                </a:cubicBezTo>
                <a:cubicBezTo>
                  <a:pt x="633" y="150"/>
                  <a:pt x="633" y="150"/>
                  <a:pt x="633" y="150"/>
                </a:cubicBezTo>
                <a:cubicBezTo>
                  <a:pt x="633" y="150"/>
                  <a:pt x="633" y="150"/>
                  <a:pt x="633" y="150"/>
                </a:cubicBezTo>
                <a:cubicBezTo>
                  <a:pt x="632" y="151"/>
                  <a:pt x="631" y="151"/>
                  <a:pt x="631" y="152"/>
                </a:cubicBezTo>
                <a:cubicBezTo>
                  <a:pt x="630" y="152"/>
                  <a:pt x="629" y="153"/>
                  <a:pt x="628" y="153"/>
                </a:cubicBezTo>
                <a:cubicBezTo>
                  <a:pt x="627" y="153"/>
                  <a:pt x="627" y="152"/>
                  <a:pt x="626" y="151"/>
                </a:cubicBezTo>
                <a:cubicBezTo>
                  <a:pt x="626" y="151"/>
                  <a:pt x="626" y="150"/>
                  <a:pt x="627" y="149"/>
                </a:cubicBezTo>
                <a:cubicBezTo>
                  <a:pt x="627" y="148"/>
                  <a:pt x="627" y="147"/>
                  <a:pt x="628" y="147"/>
                </a:cubicBezTo>
                <a:cubicBezTo>
                  <a:pt x="628" y="146"/>
                  <a:pt x="628" y="146"/>
                  <a:pt x="628" y="146"/>
                </a:cubicBezTo>
                <a:cubicBezTo>
                  <a:pt x="628" y="146"/>
                  <a:pt x="628" y="146"/>
                  <a:pt x="628" y="146"/>
                </a:cubicBezTo>
                <a:cubicBezTo>
                  <a:pt x="627" y="145"/>
                  <a:pt x="625" y="144"/>
                  <a:pt x="624" y="143"/>
                </a:cubicBezTo>
                <a:cubicBezTo>
                  <a:pt x="624" y="143"/>
                  <a:pt x="624" y="143"/>
                  <a:pt x="624" y="143"/>
                </a:cubicBezTo>
                <a:cubicBezTo>
                  <a:pt x="624" y="143"/>
                  <a:pt x="624" y="143"/>
                  <a:pt x="624" y="143"/>
                </a:cubicBezTo>
                <a:cubicBezTo>
                  <a:pt x="623" y="143"/>
                  <a:pt x="622" y="144"/>
                  <a:pt x="621" y="144"/>
                </a:cubicBezTo>
                <a:cubicBezTo>
                  <a:pt x="620" y="144"/>
                  <a:pt x="619" y="145"/>
                  <a:pt x="619" y="145"/>
                </a:cubicBezTo>
                <a:cubicBezTo>
                  <a:pt x="618" y="144"/>
                  <a:pt x="617" y="143"/>
                  <a:pt x="617" y="143"/>
                </a:cubicBezTo>
                <a:cubicBezTo>
                  <a:pt x="617" y="142"/>
                  <a:pt x="618" y="141"/>
                  <a:pt x="618" y="141"/>
                </a:cubicBezTo>
                <a:cubicBezTo>
                  <a:pt x="619" y="140"/>
                  <a:pt x="619" y="139"/>
                  <a:pt x="620" y="138"/>
                </a:cubicBezTo>
                <a:cubicBezTo>
                  <a:pt x="620" y="138"/>
                  <a:pt x="620" y="138"/>
                  <a:pt x="620" y="138"/>
                </a:cubicBezTo>
                <a:cubicBezTo>
                  <a:pt x="620" y="138"/>
                  <a:pt x="620" y="138"/>
                  <a:pt x="620" y="138"/>
                </a:cubicBezTo>
                <a:cubicBezTo>
                  <a:pt x="619" y="137"/>
                  <a:pt x="618" y="136"/>
                  <a:pt x="617" y="134"/>
                </a:cubicBezTo>
                <a:cubicBezTo>
                  <a:pt x="617" y="134"/>
                  <a:pt x="617" y="134"/>
                  <a:pt x="617" y="134"/>
                </a:cubicBezTo>
                <a:cubicBezTo>
                  <a:pt x="617" y="134"/>
                  <a:pt x="617" y="134"/>
                  <a:pt x="617" y="134"/>
                </a:cubicBezTo>
                <a:cubicBezTo>
                  <a:pt x="616" y="134"/>
                  <a:pt x="615" y="134"/>
                  <a:pt x="614" y="134"/>
                </a:cubicBezTo>
                <a:cubicBezTo>
                  <a:pt x="613" y="135"/>
                  <a:pt x="612" y="135"/>
                  <a:pt x="611" y="135"/>
                </a:cubicBezTo>
                <a:cubicBezTo>
                  <a:pt x="611" y="134"/>
                  <a:pt x="610" y="133"/>
                  <a:pt x="610" y="132"/>
                </a:cubicBezTo>
                <a:cubicBezTo>
                  <a:pt x="610" y="132"/>
                  <a:pt x="611" y="131"/>
                  <a:pt x="612" y="131"/>
                </a:cubicBezTo>
                <a:cubicBezTo>
                  <a:pt x="613" y="130"/>
                  <a:pt x="613" y="129"/>
                  <a:pt x="614" y="129"/>
                </a:cubicBezTo>
                <a:cubicBezTo>
                  <a:pt x="614" y="128"/>
                  <a:pt x="614" y="128"/>
                  <a:pt x="614" y="128"/>
                </a:cubicBezTo>
                <a:cubicBezTo>
                  <a:pt x="614" y="128"/>
                  <a:pt x="614" y="128"/>
                  <a:pt x="614" y="128"/>
                </a:cubicBezTo>
                <a:cubicBezTo>
                  <a:pt x="613" y="127"/>
                  <a:pt x="613" y="126"/>
                  <a:pt x="613" y="124"/>
                </a:cubicBezTo>
                <a:cubicBezTo>
                  <a:pt x="612" y="124"/>
                  <a:pt x="612" y="124"/>
                  <a:pt x="612" y="124"/>
                </a:cubicBezTo>
                <a:cubicBezTo>
                  <a:pt x="612" y="124"/>
                  <a:pt x="612" y="124"/>
                  <a:pt x="612" y="124"/>
                </a:cubicBezTo>
                <a:cubicBezTo>
                  <a:pt x="611" y="124"/>
                  <a:pt x="610" y="124"/>
                  <a:pt x="609" y="124"/>
                </a:cubicBezTo>
                <a:cubicBezTo>
                  <a:pt x="608" y="124"/>
                  <a:pt x="607" y="124"/>
                  <a:pt x="606" y="123"/>
                </a:cubicBezTo>
                <a:cubicBezTo>
                  <a:pt x="606" y="123"/>
                  <a:pt x="606" y="122"/>
                  <a:pt x="606" y="121"/>
                </a:cubicBezTo>
                <a:cubicBezTo>
                  <a:pt x="606" y="120"/>
                  <a:pt x="607" y="120"/>
                  <a:pt x="608" y="119"/>
                </a:cubicBezTo>
                <a:cubicBezTo>
                  <a:pt x="609" y="119"/>
                  <a:pt x="610" y="119"/>
                  <a:pt x="611" y="118"/>
                </a:cubicBezTo>
                <a:cubicBezTo>
                  <a:pt x="611" y="118"/>
                  <a:pt x="611" y="118"/>
                  <a:pt x="611" y="118"/>
                </a:cubicBezTo>
                <a:cubicBezTo>
                  <a:pt x="611" y="118"/>
                  <a:pt x="611" y="118"/>
                  <a:pt x="611" y="118"/>
                </a:cubicBezTo>
                <a:cubicBezTo>
                  <a:pt x="611" y="116"/>
                  <a:pt x="610" y="115"/>
                  <a:pt x="610" y="114"/>
                </a:cubicBezTo>
                <a:cubicBezTo>
                  <a:pt x="610" y="113"/>
                  <a:pt x="610" y="113"/>
                  <a:pt x="610" y="113"/>
                </a:cubicBezTo>
                <a:cubicBezTo>
                  <a:pt x="610" y="113"/>
                  <a:pt x="610" y="113"/>
                  <a:pt x="610" y="113"/>
                </a:cubicBezTo>
                <a:cubicBezTo>
                  <a:pt x="609" y="113"/>
                  <a:pt x="608" y="113"/>
                  <a:pt x="607" y="112"/>
                </a:cubicBezTo>
                <a:cubicBezTo>
                  <a:pt x="606" y="112"/>
                  <a:pt x="605" y="112"/>
                  <a:pt x="605" y="112"/>
                </a:cubicBezTo>
                <a:cubicBezTo>
                  <a:pt x="605" y="111"/>
                  <a:pt x="605" y="111"/>
                  <a:pt x="605" y="111"/>
                </a:cubicBezTo>
                <a:cubicBezTo>
                  <a:pt x="605" y="111"/>
                  <a:pt x="605" y="111"/>
                  <a:pt x="605" y="110"/>
                </a:cubicBezTo>
                <a:cubicBezTo>
                  <a:pt x="605" y="110"/>
                  <a:pt x="605" y="109"/>
                  <a:pt x="605" y="109"/>
                </a:cubicBezTo>
                <a:cubicBezTo>
                  <a:pt x="605" y="109"/>
                  <a:pt x="605" y="109"/>
                  <a:pt x="605" y="109"/>
                </a:cubicBezTo>
                <a:cubicBezTo>
                  <a:pt x="605" y="108"/>
                  <a:pt x="606" y="108"/>
                  <a:pt x="607" y="108"/>
                </a:cubicBezTo>
                <a:cubicBezTo>
                  <a:pt x="608" y="108"/>
                  <a:pt x="609" y="107"/>
                  <a:pt x="610" y="107"/>
                </a:cubicBezTo>
                <a:cubicBezTo>
                  <a:pt x="610" y="107"/>
                  <a:pt x="610" y="107"/>
                  <a:pt x="610" y="107"/>
                </a:cubicBezTo>
                <a:cubicBezTo>
                  <a:pt x="610" y="107"/>
                  <a:pt x="610" y="107"/>
                  <a:pt x="610" y="107"/>
                </a:cubicBezTo>
                <a:cubicBezTo>
                  <a:pt x="610" y="105"/>
                  <a:pt x="611" y="104"/>
                  <a:pt x="611" y="103"/>
                </a:cubicBezTo>
                <a:cubicBezTo>
                  <a:pt x="611" y="102"/>
                  <a:pt x="611" y="102"/>
                  <a:pt x="611" y="102"/>
                </a:cubicBezTo>
                <a:cubicBezTo>
                  <a:pt x="611" y="102"/>
                  <a:pt x="611" y="102"/>
                  <a:pt x="611" y="102"/>
                </a:cubicBezTo>
                <a:cubicBezTo>
                  <a:pt x="610" y="102"/>
                  <a:pt x="609" y="101"/>
                  <a:pt x="608" y="101"/>
                </a:cubicBezTo>
                <a:cubicBezTo>
                  <a:pt x="607" y="100"/>
                  <a:pt x="606" y="100"/>
                  <a:pt x="606" y="99"/>
                </a:cubicBezTo>
                <a:cubicBezTo>
                  <a:pt x="606" y="98"/>
                  <a:pt x="606" y="98"/>
                  <a:pt x="606" y="97"/>
                </a:cubicBezTo>
                <a:cubicBezTo>
                  <a:pt x="607" y="97"/>
                  <a:pt x="608" y="97"/>
                  <a:pt x="609" y="96"/>
                </a:cubicBezTo>
                <a:cubicBezTo>
                  <a:pt x="610" y="96"/>
                  <a:pt x="611" y="96"/>
                  <a:pt x="612" y="96"/>
                </a:cubicBezTo>
                <a:cubicBezTo>
                  <a:pt x="612" y="96"/>
                  <a:pt x="612" y="96"/>
                  <a:pt x="612" y="96"/>
                </a:cubicBezTo>
                <a:cubicBezTo>
                  <a:pt x="613" y="96"/>
                  <a:pt x="613" y="96"/>
                  <a:pt x="613" y="96"/>
                </a:cubicBezTo>
                <a:cubicBezTo>
                  <a:pt x="613" y="95"/>
                  <a:pt x="613" y="93"/>
                  <a:pt x="614" y="92"/>
                </a:cubicBezTo>
                <a:cubicBezTo>
                  <a:pt x="614" y="92"/>
                  <a:pt x="614" y="92"/>
                  <a:pt x="614" y="92"/>
                </a:cubicBezTo>
                <a:cubicBezTo>
                  <a:pt x="614" y="92"/>
                  <a:pt x="614" y="92"/>
                  <a:pt x="614" y="92"/>
                </a:cubicBezTo>
                <a:cubicBezTo>
                  <a:pt x="613" y="91"/>
                  <a:pt x="613" y="90"/>
                  <a:pt x="612" y="90"/>
                </a:cubicBezTo>
                <a:cubicBezTo>
                  <a:pt x="611" y="89"/>
                  <a:pt x="610" y="88"/>
                  <a:pt x="610" y="88"/>
                </a:cubicBezTo>
                <a:cubicBezTo>
                  <a:pt x="610" y="87"/>
                  <a:pt x="611" y="86"/>
                  <a:pt x="611" y="85"/>
                </a:cubicBezTo>
                <a:cubicBezTo>
                  <a:pt x="612" y="85"/>
                  <a:pt x="613" y="86"/>
                  <a:pt x="614" y="86"/>
                </a:cubicBezTo>
                <a:cubicBezTo>
                  <a:pt x="615" y="86"/>
                  <a:pt x="616" y="86"/>
                  <a:pt x="617" y="86"/>
                </a:cubicBezTo>
                <a:cubicBezTo>
                  <a:pt x="617" y="86"/>
                  <a:pt x="617" y="86"/>
                  <a:pt x="617" y="86"/>
                </a:cubicBezTo>
                <a:cubicBezTo>
                  <a:pt x="617" y="86"/>
                  <a:pt x="617" y="86"/>
                  <a:pt x="617" y="86"/>
                </a:cubicBezTo>
                <a:cubicBezTo>
                  <a:pt x="618" y="85"/>
                  <a:pt x="619" y="83"/>
                  <a:pt x="620" y="82"/>
                </a:cubicBezTo>
                <a:cubicBezTo>
                  <a:pt x="620" y="82"/>
                  <a:pt x="620" y="82"/>
                  <a:pt x="620" y="82"/>
                </a:cubicBezTo>
                <a:cubicBezTo>
                  <a:pt x="620" y="82"/>
                  <a:pt x="620" y="82"/>
                  <a:pt x="620" y="82"/>
                </a:cubicBezTo>
                <a:cubicBezTo>
                  <a:pt x="619" y="81"/>
                  <a:pt x="619" y="80"/>
                  <a:pt x="618" y="80"/>
                </a:cubicBezTo>
                <a:cubicBezTo>
                  <a:pt x="618" y="79"/>
                  <a:pt x="617" y="78"/>
                  <a:pt x="617" y="78"/>
                </a:cubicBezTo>
                <a:cubicBezTo>
                  <a:pt x="617" y="77"/>
                  <a:pt x="618" y="76"/>
                  <a:pt x="619" y="75"/>
                </a:cubicBezTo>
                <a:cubicBezTo>
                  <a:pt x="619" y="76"/>
                  <a:pt x="620" y="76"/>
                  <a:pt x="621" y="76"/>
                </a:cubicBezTo>
                <a:cubicBezTo>
                  <a:pt x="622" y="77"/>
                  <a:pt x="623" y="77"/>
                  <a:pt x="624" y="77"/>
                </a:cubicBezTo>
                <a:cubicBezTo>
                  <a:pt x="624" y="77"/>
                  <a:pt x="624" y="77"/>
                  <a:pt x="624" y="77"/>
                </a:cubicBezTo>
                <a:cubicBezTo>
                  <a:pt x="624" y="77"/>
                  <a:pt x="624" y="77"/>
                  <a:pt x="624" y="77"/>
                </a:cubicBezTo>
                <a:cubicBezTo>
                  <a:pt x="625" y="76"/>
                  <a:pt x="627" y="75"/>
                  <a:pt x="628" y="74"/>
                </a:cubicBezTo>
                <a:cubicBezTo>
                  <a:pt x="628" y="74"/>
                  <a:pt x="628" y="74"/>
                  <a:pt x="628" y="74"/>
                </a:cubicBezTo>
                <a:cubicBezTo>
                  <a:pt x="628" y="74"/>
                  <a:pt x="628" y="74"/>
                  <a:pt x="628" y="74"/>
                </a:cubicBezTo>
                <a:cubicBezTo>
                  <a:pt x="627" y="73"/>
                  <a:pt x="627" y="72"/>
                  <a:pt x="627" y="71"/>
                </a:cubicBezTo>
                <a:cubicBezTo>
                  <a:pt x="626" y="70"/>
                  <a:pt x="626" y="70"/>
                  <a:pt x="626" y="69"/>
                </a:cubicBezTo>
                <a:cubicBezTo>
                  <a:pt x="627" y="68"/>
                  <a:pt x="627" y="68"/>
                  <a:pt x="628" y="67"/>
                </a:cubicBezTo>
                <a:cubicBezTo>
                  <a:pt x="629" y="67"/>
                  <a:pt x="630" y="68"/>
                  <a:pt x="631" y="68"/>
                </a:cubicBezTo>
                <a:cubicBezTo>
                  <a:pt x="631" y="69"/>
                  <a:pt x="632" y="69"/>
                  <a:pt x="633" y="70"/>
                </a:cubicBezTo>
                <a:cubicBezTo>
                  <a:pt x="633" y="70"/>
                  <a:pt x="633" y="70"/>
                  <a:pt x="633" y="70"/>
                </a:cubicBezTo>
                <a:cubicBezTo>
                  <a:pt x="634" y="70"/>
                  <a:pt x="634" y="70"/>
                  <a:pt x="634" y="70"/>
                </a:cubicBezTo>
                <a:cubicBezTo>
                  <a:pt x="635" y="69"/>
                  <a:pt x="636" y="68"/>
                  <a:pt x="637" y="68"/>
                </a:cubicBezTo>
                <a:cubicBezTo>
                  <a:pt x="638" y="67"/>
                  <a:pt x="638" y="67"/>
                  <a:pt x="638" y="67"/>
                </a:cubicBezTo>
                <a:cubicBezTo>
                  <a:pt x="638" y="67"/>
                  <a:pt x="638" y="67"/>
                  <a:pt x="638" y="67"/>
                </a:cubicBezTo>
                <a:cubicBezTo>
                  <a:pt x="638" y="66"/>
                  <a:pt x="637" y="65"/>
                  <a:pt x="637" y="65"/>
                </a:cubicBezTo>
                <a:cubicBezTo>
                  <a:pt x="637" y="64"/>
                  <a:pt x="637" y="63"/>
                  <a:pt x="637" y="62"/>
                </a:cubicBezTo>
                <a:cubicBezTo>
                  <a:pt x="638" y="62"/>
                  <a:pt x="639" y="61"/>
                  <a:pt x="640" y="61"/>
                </a:cubicBezTo>
                <a:cubicBezTo>
                  <a:pt x="640" y="61"/>
                  <a:pt x="641" y="62"/>
                  <a:pt x="642" y="63"/>
                </a:cubicBezTo>
                <a:cubicBezTo>
                  <a:pt x="642" y="63"/>
                  <a:pt x="643" y="64"/>
                  <a:pt x="644" y="65"/>
                </a:cubicBezTo>
                <a:cubicBezTo>
                  <a:pt x="644" y="65"/>
                  <a:pt x="644" y="65"/>
                  <a:pt x="644" y="65"/>
                </a:cubicBezTo>
                <a:cubicBezTo>
                  <a:pt x="644" y="65"/>
                  <a:pt x="644" y="65"/>
                  <a:pt x="644" y="65"/>
                </a:cubicBezTo>
                <a:cubicBezTo>
                  <a:pt x="646" y="64"/>
                  <a:pt x="647" y="64"/>
                  <a:pt x="648" y="63"/>
                </a:cubicBezTo>
                <a:cubicBezTo>
                  <a:pt x="649" y="63"/>
                  <a:pt x="649" y="63"/>
                  <a:pt x="649" y="63"/>
                </a:cubicBezTo>
                <a:cubicBezTo>
                  <a:pt x="649" y="63"/>
                  <a:pt x="649" y="63"/>
                  <a:pt x="649" y="63"/>
                </a:cubicBezTo>
                <a:cubicBezTo>
                  <a:pt x="649" y="62"/>
                  <a:pt x="649" y="61"/>
                  <a:pt x="649" y="60"/>
                </a:cubicBezTo>
                <a:cubicBezTo>
                  <a:pt x="649" y="59"/>
                  <a:pt x="649" y="59"/>
                  <a:pt x="649" y="58"/>
                </a:cubicBezTo>
                <a:cubicBezTo>
                  <a:pt x="650" y="58"/>
                  <a:pt x="651" y="57"/>
                  <a:pt x="652" y="57"/>
                </a:cubicBezTo>
                <a:cubicBezTo>
                  <a:pt x="653" y="58"/>
                  <a:pt x="653" y="59"/>
                  <a:pt x="654" y="59"/>
                </a:cubicBezTo>
                <a:cubicBezTo>
                  <a:pt x="654" y="60"/>
                  <a:pt x="655" y="61"/>
                  <a:pt x="655" y="62"/>
                </a:cubicBezTo>
                <a:cubicBezTo>
                  <a:pt x="655" y="62"/>
                  <a:pt x="655" y="62"/>
                  <a:pt x="655" y="62"/>
                </a:cubicBezTo>
                <a:cubicBezTo>
                  <a:pt x="656" y="62"/>
                  <a:pt x="656" y="62"/>
                  <a:pt x="656" y="62"/>
                </a:cubicBezTo>
                <a:cubicBezTo>
                  <a:pt x="657" y="62"/>
                  <a:pt x="659" y="61"/>
                  <a:pt x="660" y="61"/>
                </a:cubicBezTo>
                <a:cubicBezTo>
                  <a:pt x="661" y="61"/>
                  <a:pt x="661" y="61"/>
                  <a:pt x="661" y="61"/>
                </a:cubicBezTo>
                <a:cubicBezTo>
                  <a:pt x="661" y="61"/>
                  <a:pt x="661" y="61"/>
                  <a:pt x="661" y="61"/>
                </a:cubicBezTo>
                <a:cubicBezTo>
                  <a:pt x="661" y="60"/>
                  <a:pt x="661" y="59"/>
                  <a:pt x="662" y="59"/>
                </a:cubicBezTo>
                <a:cubicBezTo>
                  <a:pt x="662" y="58"/>
                  <a:pt x="662" y="57"/>
                  <a:pt x="663" y="56"/>
                </a:cubicBezTo>
                <a:cubicBezTo>
                  <a:pt x="663" y="56"/>
                  <a:pt x="663" y="56"/>
                  <a:pt x="663" y="56"/>
                </a:cubicBezTo>
                <a:cubicBezTo>
                  <a:pt x="664" y="56"/>
                  <a:pt x="665" y="56"/>
                  <a:pt x="666" y="56"/>
                </a:cubicBezTo>
                <a:cubicBezTo>
                  <a:pt x="666" y="56"/>
                  <a:pt x="666" y="56"/>
                  <a:pt x="666" y="56"/>
                </a:cubicBezTo>
                <a:cubicBezTo>
                  <a:pt x="666" y="57"/>
                  <a:pt x="666" y="58"/>
                  <a:pt x="667" y="59"/>
                </a:cubicBezTo>
                <a:cubicBezTo>
                  <a:pt x="667" y="59"/>
                  <a:pt x="667" y="60"/>
                  <a:pt x="667" y="61"/>
                </a:cubicBezTo>
                <a:cubicBezTo>
                  <a:pt x="668" y="61"/>
                  <a:pt x="668" y="61"/>
                  <a:pt x="668" y="61"/>
                </a:cubicBezTo>
                <a:cubicBezTo>
                  <a:pt x="668" y="61"/>
                  <a:pt x="668" y="61"/>
                  <a:pt x="668" y="61"/>
                </a:cubicBezTo>
                <a:cubicBezTo>
                  <a:pt x="670" y="61"/>
                  <a:pt x="671" y="62"/>
                  <a:pt x="672" y="62"/>
                </a:cubicBezTo>
                <a:cubicBezTo>
                  <a:pt x="673" y="62"/>
                  <a:pt x="673" y="62"/>
                  <a:pt x="673" y="62"/>
                </a:cubicBezTo>
                <a:cubicBezTo>
                  <a:pt x="673" y="62"/>
                  <a:pt x="673" y="62"/>
                  <a:pt x="673" y="62"/>
                </a:cubicBezTo>
                <a:cubicBezTo>
                  <a:pt x="673" y="61"/>
                  <a:pt x="674" y="60"/>
                  <a:pt x="674" y="59"/>
                </a:cubicBezTo>
                <a:cubicBezTo>
                  <a:pt x="675" y="59"/>
                  <a:pt x="675" y="58"/>
                  <a:pt x="676" y="57"/>
                </a:cubicBezTo>
                <a:cubicBezTo>
                  <a:pt x="677" y="57"/>
                  <a:pt x="678" y="58"/>
                  <a:pt x="679" y="58"/>
                </a:cubicBezTo>
                <a:cubicBezTo>
                  <a:pt x="679" y="59"/>
                  <a:pt x="679" y="59"/>
                  <a:pt x="679" y="60"/>
                </a:cubicBezTo>
                <a:cubicBezTo>
                  <a:pt x="679" y="61"/>
                  <a:pt x="679" y="62"/>
                  <a:pt x="679" y="63"/>
                </a:cubicBezTo>
                <a:cubicBezTo>
                  <a:pt x="679" y="63"/>
                  <a:pt x="679" y="63"/>
                  <a:pt x="679" y="63"/>
                </a:cubicBezTo>
                <a:cubicBezTo>
                  <a:pt x="680" y="63"/>
                  <a:pt x="680" y="63"/>
                  <a:pt x="680" y="63"/>
                </a:cubicBezTo>
                <a:cubicBezTo>
                  <a:pt x="681" y="64"/>
                  <a:pt x="683" y="64"/>
                  <a:pt x="684" y="65"/>
                </a:cubicBezTo>
                <a:cubicBezTo>
                  <a:pt x="684" y="65"/>
                  <a:pt x="684" y="65"/>
                  <a:pt x="684" y="65"/>
                </a:cubicBezTo>
                <a:cubicBezTo>
                  <a:pt x="685" y="65"/>
                  <a:pt x="685" y="65"/>
                  <a:pt x="685" y="65"/>
                </a:cubicBezTo>
                <a:cubicBezTo>
                  <a:pt x="685" y="64"/>
                  <a:pt x="686" y="63"/>
                  <a:pt x="687" y="63"/>
                </a:cubicBezTo>
                <a:cubicBezTo>
                  <a:pt x="687" y="62"/>
                  <a:pt x="688" y="61"/>
                  <a:pt x="689" y="61"/>
                </a:cubicBezTo>
                <a:cubicBezTo>
                  <a:pt x="689" y="61"/>
                  <a:pt x="690" y="62"/>
                  <a:pt x="691" y="62"/>
                </a:cubicBezTo>
                <a:cubicBezTo>
                  <a:pt x="691" y="63"/>
                  <a:pt x="691" y="64"/>
                  <a:pt x="691" y="65"/>
                </a:cubicBezTo>
                <a:cubicBezTo>
                  <a:pt x="691" y="65"/>
                  <a:pt x="691" y="66"/>
                  <a:pt x="691" y="67"/>
                </a:cubicBezTo>
                <a:cubicBezTo>
                  <a:pt x="691" y="67"/>
                  <a:pt x="691" y="67"/>
                  <a:pt x="691" y="67"/>
                </a:cubicBezTo>
                <a:cubicBezTo>
                  <a:pt x="691" y="68"/>
                  <a:pt x="691" y="68"/>
                  <a:pt x="691" y="68"/>
                </a:cubicBezTo>
                <a:cubicBezTo>
                  <a:pt x="692" y="68"/>
                  <a:pt x="693" y="69"/>
                  <a:pt x="695" y="70"/>
                </a:cubicBezTo>
                <a:cubicBezTo>
                  <a:pt x="695" y="70"/>
                  <a:pt x="695" y="70"/>
                  <a:pt x="695" y="70"/>
                </a:cubicBezTo>
                <a:cubicBezTo>
                  <a:pt x="695" y="70"/>
                  <a:pt x="695" y="70"/>
                  <a:pt x="695" y="70"/>
                </a:cubicBezTo>
                <a:cubicBezTo>
                  <a:pt x="696" y="69"/>
                  <a:pt x="697" y="69"/>
                  <a:pt x="698" y="68"/>
                </a:cubicBezTo>
                <a:cubicBezTo>
                  <a:pt x="698" y="68"/>
                  <a:pt x="699" y="67"/>
                  <a:pt x="700" y="67"/>
                </a:cubicBezTo>
                <a:cubicBezTo>
                  <a:pt x="701" y="68"/>
                  <a:pt x="702" y="68"/>
                  <a:pt x="702" y="69"/>
                </a:cubicBezTo>
                <a:cubicBezTo>
                  <a:pt x="702" y="70"/>
                  <a:pt x="702" y="70"/>
                  <a:pt x="701" y="71"/>
                </a:cubicBezTo>
                <a:cubicBezTo>
                  <a:pt x="701" y="72"/>
                  <a:pt x="701" y="73"/>
                  <a:pt x="700" y="74"/>
                </a:cubicBezTo>
                <a:cubicBezTo>
                  <a:pt x="700" y="74"/>
                  <a:pt x="700" y="74"/>
                  <a:pt x="700" y="74"/>
                </a:cubicBezTo>
                <a:cubicBezTo>
                  <a:pt x="701" y="74"/>
                  <a:pt x="701" y="74"/>
                  <a:pt x="701" y="74"/>
                </a:cubicBezTo>
                <a:cubicBezTo>
                  <a:pt x="702" y="75"/>
                  <a:pt x="703" y="76"/>
                  <a:pt x="704" y="77"/>
                </a:cubicBezTo>
                <a:cubicBezTo>
                  <a:pt x="704" y="77"/>
                  <a:pt x="704" y="77"/>
                  <a:pt x="704" y="77"/>
                </a:cubicBezTo>
                <a:cubicBezTo>
                  <a:pt x="704" y="77"/>
                  <a:pt x="704" y="77"/>
                  <a:pt x="704" y="77"/>
                </a:cubicBezTo>
                <a:cubicBezTo>
                  <a:pt x="705" y="77"/>
                  <a:pt x="706" y="77"/>
                  <a:pt x="707" y="76"/>
                </a:cubicBezTo>
                <a:cubicBezTo>
                  <a:pt x="708" y="76"/>
                  <a:pt x="709" y="76"/>
                  <a:pt x="710" y="75"/>
                </a:cubicBezTo>
                <a:cubicBezTo>
                  <a:pt x="710" y="76"/>
                  <a:pt x="711" y="77"/>
                  <a:pt x="712" y="78"/>
                </a:cubicBezTo>
                <a:cubicBezTo>
                  <a:pt x="711" y="78"/>
                  <a:pt x="711" y="79"/>
                  <a:pt x="710" y="80"/>
                </a:cubicBezTo>
                <a:cubicBezTo>
                  <a:pt x="709" y="80"/>
                  <a:pt x="709" y="81"/>
                  <a:pt x="708" y="82"/>
                </a:cubicBezTo>
                <a:cubicBezTo>
                  <a:pt x="708" y="82"/>
                  <a:pt x="708" y="82"/>
                  <a:pt x="708" y="82"/>
                </a:cubicBezTo>
                <a:cubicBezTo>
                  <a:pt x="708" y="82"/>
                  <a:pt x="708" y="82"/>
                  <a:pt x="708" y="82"/>
                </a:cubicBezTo>
                <a:cubicBezTo>
                  <a:pt x="709" y="83"/>
                  <a:pt x="710" y="85"/>
                  <a:pt x="711" y="86"/>
                </a:cubicBezTo>
                <a:cubicBezTo>
                  <a:pt x="711" y="86"/>
                  <a:pt x="711" y="86"/>
                  <a:pt x="711" y="86"/>
                </a:cubicBezTo>
                <a:cubicBezTo>
                  <a:pt x="711" y="86"/>
                  <a:pt x="711" y="86"/>
                  <a:pt x="711" y="86"/>
                </a:cubicBezTo>
                <a:cubicBezTo>
                  <a:pt x="712" y="86"/>
                  <a:pt x="713" y="86"/>
                  <a:pt x="714" y="86"/>
                </a:cubicBezTo>
                <a:cubicBezTo>
                  <a:pt x="715" y="86"/>
                  <a:pt x="716" y="85"/>
                  <a:pt x="717" y="85"/>
                </a:cubicBezTo>
                <a:cubicBezTo>
                  <a:pt x="718" y="86"/>
                  <a:pt x="718" y="87"/>
                  <a:pt x="718" y="88"/>
                </a:cubicBezTo>
                <a:cubicBezTo>
                  <a:pt x="718" y="88"/>
                  <a:pt x="717" y="89"/>
                  <a:pt x="716" y="90"/>
                </a:cubicBezTo>
                <a:cubicBezTo>
                  <a:pt x="716" y="90"/>
                  <a:pt x="715" y="91"/>
                  <a:pt x="714" y="92"/>
                </a:cubicBezTo>
                <a:cubicBezTo>
                  <a:pt x="714" y="92"/>
                  <a:pt x="714" y="92"/>
                  <a:pt x="714" y="92"/>
                </a:cubicBezTo>
                <a:cubicBezTo>
                  <a:pt x="714" y="92"/>
                  <a:pt x="714" y="92"/>
                  <a:pt x="714" y="92"/>
                </a:cubicBezTo>
                <a:cubicBezTo>
                  <a:pt x="715" y="93"/>
                  <a:pt x="715" y="95"/>
                  <a:pt x="716" y="96"/>
                </a:cubicBezTo>
                <a:cubicBezTo>
                  <a:pt x="716" y="96"/>
                  <a:pt x="716" y="96"/>
                  <a:pt x="716" y="96"/>
                </a:cubicBezTo>
                <a:cubicBezTo>
                  <a:pt x="716" y="96"/>
                  <a:pt x="716" y="96"/>
                  <a:pt x="716" y="96"/>
                </a:cubicBezTo>
                <a:cubicBezTo>
                  <a:pt x="717" y="96"/>
                  <a:pt x="718" y="96"/>
                  <a:pt x="719" y="96"/>
                </a:cubicBezTo>
                <a:cubicBezTo>
                  <a:pt x="720" y="97"/>
                  <a:pt x="721" y="97"/>
                  <a:pt x="722" y="97"/>
                </a:cubicBezTo>
                <a:cubicBezTo>
                  <a:pt x="722" y="98"/>
                  <a:pt x="722" y="98"/>
                  <a:pt x="722" y="99"/>
                </a:cubicBezTo>
                <a:cubicBezTo>
                  <a:pt x="722" y="100"/>
                  <a:pt x="721" y="100"/>
                  <a:pt x="720" y="101"/>
                </a:cubicBezTo>
                <a:cubicBezTo>
                  <a:pt x="719" y="101"/>
                  <a:pt x="718" y="102"/>
                  <a:pt x="718" y="102"/>
                </a:cubicBezTo>
                <a:cubicBezTo>
                  <a:pt x="717" y="102"/>
                  <a:pt x="717" y="102"/>
                  <a:pt x="717" y="102"/>
                </a:cubicBezTo>
                <a:cubicBezTo>
                  <a:pt x="717" y="103"/>
                  <a:pt x="717" y="103"/>
                  <a:pt x="717" y="103"/>
                </a:cubicBezTo>
                <a:cubicBezTo>
                  <a:pt x="718" y="104"/>
                  <a:pt x="718" y="105"/>
                  <a:pt x="718" y="107"/>
                </a:cubicBezTo>
                <a:cubicBezTo>
                  <a:pt x="718" y="107"/>
                  <a:pt x="718" y="107"/>
                  <a:pt x="718" y="107"/>
                </a:cubicBezTo>
                <a:cubicBezTo>
                  <a:pt x="718" y="107"/>
                  <a:pt x="718" y="107"/>
                  <a:pt x="718" y="107"/>
                </a:cubicBezTo>
                <a:cubicBezTo>
                  <a:pt x="719" y="107"/>
                  <a:pt x="720" y="108"/>
                  <a:pt x="721" y="108"/>
                </a:cubicBezTo>
                <a:cubicBezTo>
                  <a:pt x="722" y="108"/>
                  <a:pt x="723" y="108"/>
                  <a:pt x="724" y="109"/>
                </a:cubicBezTo>
                <a:close/>
                <a:moveTo>
                  <a:pt x="618" y="1046"/>
                </a:moveTo>
                <a:cubicBezTo>
                  <a:pt x="623" y="1042"/>
                  <a:pt x="623" y="1035"/>
                  <a:pt x="618" y="1031"/>
                </a:cubicBezTo>
                <a:cubicBezTo>
                  <a:pt x="616" y="1029"/>
                  <a:pt x="613" y="1028"/>
                  <a:pt x="610" y="1028"/>
                </a:cubicBezTo>
                <a:cubicBezTo>
                  <a:pt x="607" y="1028"/>
                  <a:pt x="604" y="1029"/>
                  <a:pt x="602" y="1031"/>
                </a:cubicBezTo>
                <a:cubicBezTo>
                  <a:pt x="600" y="1033"/>
                  <a:pt x="599" y="1036"/>
                  <a:pt x="599" y="1038"/>
                </a:cubicBezTo>
                <a:cubicBezTo>
                  <a:pt x="599" y="1041"/>
                  <a:pt x="600" y="1044"/>
                  <a:pt x="602" y="1046"/>
                </a:cubicBezTo>
                <a:cubicBezTo>
                  <a:pt x="604" y="1048"/>
                  <a:pt x="607" y="1049"/>
                  <a:pt x="610" y="1049"/>
                </a:cubicBezTo>
                <a:cubicBezTo>
                  <a:pt x="613" y="1049"/>
                  <a:pt x="616" y="1048"/>
                  <a:pt x="618" y="1046"/>
                </a:cubicBezTo>
                <a:close/>
                <a:moveTo>
                  <a:pt x="606" y="59"/>
                </a:moveTo>
                <a:cubicBezTo>
                  <a:pt x="606" y="59"/>
                  <a:pt x="606" y="59"/>
                  <a:pt x="606" y="59"/>
                </a:cubicBezTo>
                <a:cubicBezTo>
                  <a:pt x="604" y="55"/>
                  <a:pt x="598" y="51"/>
                  <a:pt x="590" y="50"/>
                </a:cubicBezTo>
                <a:cubicBezTo>
                  <a:pt x="590" y="50"/>
                  <a:pt x="590" y="50"/>
                  <a:pt x="590" y="50"/>
                </a:cubicBezTo>
                <a:cubicBezTo>
                  <a:pt x="590" y="50"/>
                  <a:pt x="590" y="50"/>
                  <a:pt x="590" y="50"/>
                </a:cubicBezTo>
                <a:cubicBezTo>
                  <a:pt x="590" y="51"/>
                  <a:pt x="590" y="51"/>
                  <a:pt x="590" y="51"/>
                </a:cubicBezTo>
                <a:cubicBezTo>
                  <a:pt x="590" y="52"/>
                  <a:pt x="590" y="53"/>
                  <a:pt x="590" y="54"/>
                </a:cubicBezTo>
                <a:cubicBezTo>
                  <a:pt x="590" y="54"/>
                  <a:pt x="590" y="54"/>
                  <a:pt x="590" y="54"/>
                </a:cubicBezTo>
                <a:cubicBezTo>
                  <a:pt x="590" y="54"/>
                  <a:pt x="590" y="54"/>
                  <a:pt x="590" y="54"/>
                </a:cubicBezTo>
                <a:cubicBezTo>
                  <a:pt x="594" y="58"/>
                  <a:pt x="598" y="64"/>
                  <a:pt x="599" y="68"/>
                </a:cubicBezTo>
                <a:cubicBezTo>
                  <a:pt x="600" y="69"/>
                  <a:pt x="600" y="69"/>
                  <a:pt x="600" y="69"/>
                </a:cubicBezTo>
                <a:cubicBezTo>
                  <a:pt x="600" y="68"/>
                  <a:pt x="600" y="68"/>
                  <a:pt x="600" y="68"/>
                </a:cubicBezTo>
                <a:cubicBezTo>
                  <a:pt x="603" y="66"/>
                  <a:pt x="605" y="63"/>
                  <a:pt x="606" y="59"/>
                </a:cubicBezTo>
                <a:close/>
                <a:moveTo>
                  <a:pt x="589" y="1010"/>
                </a:moveTo>
                <a:cubicBezTo>
                  <a:pt x="590" y="1011"/>
                  <a:pt x="590" y="1011"/>
                  <a:pt x="590" y="1011"/>
                </a:cubicBezTo>
                <a:cubicBezTo>
                  <a:pt x="593" y="1016"/>
                  <a:pt x="597" y="1021"/>
                  <a:pt x="601" y="1026"/>
                </a:cubicBezTo>
                <a:cubicBezTo>
                  <a:pt x="601" y="1026"/>
                  <a:pt x="601" y="1026"/>
                  <a:pt x="601" y="1026"/>
                </a:cubicBezTo>
                <a:cubicBezTo>
                  <a:pt x="602" y="1026"/>
                  <a:pt x="602" y="1026"/>
                  <a:pt x="602" y="1026"/>
                </a:cubicBezTo>
                <a:cubicBezTo>
                  <a:pt x="603" y="1025"/>
                  <a:pt x="605" y="1025"/>
                  <a:pt x="607" y="1024"/>
                </a:cubicBezTo>
                <a:cubicBezTo>
                  <a:pt x="607" y="1024"/>
                  <a:pt x="607" y="1024"/>
                  <a:pt x="607" y="1024"/>
                </a:cubicBezTo>
                <a:cubicBezTo>
                  <a:pt x="607" y="1024"/>
                  <a:pt x="607" y="1024"/>
                  <a:pt x="607" y="1024"/>
                </a:cubicBezTo>
                <a:cubicBezTo>
                  <a:pt x="607" y="1018"/>
                  <a:pt x="605" y="1012"/>
                  <a:pt x="603" y="1006"/>
                </a:cubicBezTo>
                <a:cubicBezTo>
                  <a:pt x="603" y="1005"/>
                  <a:pt x="603" y="1005"/>
                  <a:pt x="603" y="1005"/>
                </a:cubicBezTo>
                <a:cubicBezTo>
                  <a:pt x="603" y="1005"/>
                  <a:pt x="603" y="1005"/>
                  <a:pt x="603" y="1005"/>
                </a:cubicBezTo>
                <a:cubicBezTo>
                  <a:pt x="598" y="1006"/>
                  <a:pt x="594" y="1008"/>
                  <a:pt x="590" y="1010"/>
                </a:cubicBezTo>
                <a:lnTo>
                  <a:pt x="589" y="1010"/>
                </a:lnTo>
                <a:close/>
                <a:moveTo>
                  <a:pt x="607" y="1052"/>
                </a:moveTo>
                <a:cubicBezTo>
                  <a:pt x="606" y="1052"/>
                  <a:pt x="606" y="1052"/>
                  <a:pt x="606" y="1052"/>
                </a:cubicBezTo>
                <a:cubicBezTo>
                  <a:pt x="605" y="1052"/>
                  <a:pt x="603" y="1051"/>
                  <a:pt x="602" y="1051"/>
                </a:cubicBezTo>
                <a:cubicBezTo>
                  <a:pt x="601" y="1050"/>
                  <a:pt x="601" y="1050"/>
                  <a:pt x="601" y="1050"/>
                </a:cubicBezTo>
                <a:cubicBezTo>
                  <a:pt x="601" y="1051"/>
                  <a:pt x="601" y="1051"/>
                  <a:pt x="601" y="1051"/>
                </a:cubicBezTo>
                <a:cubicBezTo>
                  <a:pt x="597" y="1055"/>
                  <a:pt x="593" y="1060"/>
                  <a:pt x="589" y="1066"/>
                </a:cubicBezTo>
                <a:cubicBezTo>
                  <a:pt x="589" y="1066"/>
                  <a:pt x="589" y="1066"/>
                  <a:pt x="589" y="1066"/>
                </a:cubicBezTo>
                <a:cubicBezTo>
                  <a:pt x="590" y="1066"/>
                  <a:pt x="590" y="1066"/>
                  <a:pt x="590" y="1066"/>
                </a:cubicBezTo>
                <a:cubicBezTo>
                  <a:pt x="594" y="1069"/>
                  <a:pt x="598" y="1070"/>
                  <a:pt x="603" y="1071"/>
                </a:cubicBezTo>
                <a:cubicBezTo>
                  <a:pt x="603" y="1071"/>
                  <a:pt x="603" y="1071"/>
                  <a:pt x="603" y="1071"/>
                </a:cubicBezTo>
                <a:cubicBezTo>
                  <a:pt x="603" y="1071"/>
                  <a:pt x="603" y="1071"/>
                  <a:pt x="603" y="1071"/>
                </a:cubicBezTo>
                <a:cubicBezTo>
                  <a:pt x="605" y="1065"/>
                  <a:pt x="606" y="1059"/>
                  <a:pt x="607" y="1053"/>
                </a:cubicBezTo>
                <a:lnTo>
                  <a:pt x="607" y="1052"/>
                </a:lnTo>
                <a:close/>
                <a:moveTo>
                  <a:pt x="607" y="50"/>
                </a:moveTo>
                <a:cubicBezTo>
                  <a:pt x="607" y="47"/>
                  <a:pt x="606" y="44"/>
                  <a:pt x="604" y="41"/>
                </a:cubicBezTo>
                <a:cubicBezTo>
                  <a:pt x="604" y="40"/>
                  <a:pt x="604" y="40"/>
                  <a:pt x="604" y="40"/>
                </a:cubicBezTo>
                <a:cubicBezTo>
                  <a:pt x="604" y="40"/>
                  <a:pt x="604" y="40"/>
                  <a:pt x="604" y="40"/>
                </a:cubicBezTo>
                <a:cubicBezTo>
                  <a:pt x="603" y="40"/>
                  <a:pt x="601" y="40"/>
                  <a:pt x="599" y="40"/>
                </a:cubicBezTo>
                <a:cubicBezTo>
                  <a:pt x="594" y="40"/>
                  <a:pt x="590" y="42"/>
                  <a:pt x="586" y="44"/>
                </a:cubicBezTo>
                <a:cubicBezTo>
                  <a:pt x="586" y="44"/>
                  <a:pt x="586" y="44"/>
                  <a:pt x="586" y="44"/>
                </a:cubicBezTo>
                <a:cubicBezTo>
                  <a:pt x="586" y="44"/>
                  <a:pt x="586" y="44"/>
                  <a:pt x="586" y="44"/>
                </a:cubicBezTo>
                <a:cubicBezTo>
                  <a:pt x="587" y="45"/>
                  <a:pt x="588" y="46"/>
                  <a:pt x="589" y="47"/>
                </a:cubicBezTo>
                <a:cubicBezTo>
                  <a:pt x="589" y="48"/>
                  <a:pt x="589" y="48"/>
                  <a:pt x="589" y="48"/>
                </a:cubicBezTo>
                <a:cubicBezTo>
                  <a:pt x="589" y="48"/>
                  <a:pt x="589" y="48"/>
                  <a:pt x="589" y="48"/>
                </a:cubicBezTo>
                <a:cubicBezTo>
                  <a:pt x="595" y="47"/>
                  <a:pt x="603" y="49"/>
                  <a:pt x="607" y="51"/>
                </a:cubicBezTo>
                <a:cubicBezTo>
                  <a:pt x="607" y="52"/>
                  <a:pt x="607" y="52"/>
                  <a:pt x="607" y="52"/>
                </a:cubicBezTo>
                <a:cubicBezTo>
                  <a:pt x="607" y="51"/>
                  <a:pt x="607" y="51"/>
                  <a:pt x="607" y="51"/>
                </a:cubicBezTo>
                <a:cubicBezTo>
                  <a:pt x="607" y="51"/>
                  <a:pt x="607" y="50"/>
                  <a:pt x="607" y="50"/>
                </a:cubicBezTo>
                <a:close/>
                <a:moveTo>
                  <a:pt x="589" y="57"/>
                </a:moveTo>
                <a:cubicBezTo>
                  <a:pt x="588" y="57"/>
                  <a:pt x="588" y="57"/>
                  <a:pt x="588" y="57"/>
                </a:cubicBezTo>
                <a:cubicBezTo>
                  <a:pt x="588" y="57"/>
                  <a:pt x="588" y="57"/>
                  <a:pt x="588" y="57"/>
                </a:cubicBezTo>
                <a:cubicBezTo>
                  <a:pt x="587" y="58"/>
                  <a:pt x="586" y="59"/>
                  <a:pt x="585" y="59"/>
                </a:cubicBezTo>
                <a:cubicBezTo>
                  <a:pt x="585" y="59"/>
                  <a:pt x="585" y="59"/>
                  <a:pt x="585" y="59"/>
                </a:cubicBezTo>
                <a:cubicBezTo>
                  <a:pt x="585" y="60"/>
                  <a:pt x="585" y="60"/>
                  <a:pt x="585" y="60"/>
                </a:cubicBezTo>
                <a:cubicBezTo>
                  <a:pt x="585" y="65"/>
                  <a:pt x="584" y="72"/>
                  <a:pt x="581" y="76"/>
                </a:cubicBezTo>
                <a:cubicBezTo>
                  <a:pt x="580" y="76"/>
                  <a:pt x="580" y="76"/>
                  <a:pt x="580" y="76"/>
                </a:cubicBezTo>
                <a:cubicBezTo>
                  <a:pt x="581" y="76"/>
                  <a:pt x="581" y="76"/>
                  <a:pt x="581" y="76"/>
                </a:cubicBezTo>
                <a:cubicBezTo>
                  <a:pt x="581" y="76"/>
                  <a:pt x="582" y="76"/>
                  <a:pt x="582" y="76"/>
                </a:cubicBezTo>
                <a:cubicBezTo>
                  <a:pt x="586" y="76"/>
                  <a:pt x="589" y="75"/>
                  <a:pt x="593" y="74"/>
                </a:cubicBezTo>
                <a:cubicBezTo>
                  <a:pt x="593" y="73"/>
                  <a:pt x="593" y="73"/>
                  <a:pt x="593" y="73"/>
                </a:cubicBezTo>
                <a:cubicBezTo>
                  <a:pt x="593" y="73"/>
                  <a:pt x="593" y="73"/>
                  <a:pt x="593" y="73"/>
                </a:cubicBezTo>
                <a:cubicBezTo>
                  <a:pt x="594" y="69"/>
                  <a:pt x="593" y="62"/>
                  <a:pt x="589" y="57"/>
                </a:cubicBezTo>
                <a:close/>
                <a:moveTo>
                  <a:pt x="580" y="711"/>
                </a:moveTo>
                <a:cubicBezTo>
                  <a:pt x="580" y="713"/>
                  <a:pt x="580" y="713"/>
                  <a:pt x="580" y="713"/>
                </a:cubicBezTo>
                <a:cubicBezTo>
                  <a:pt x="582" y="713"/>
                  <a:pt x="582" y="713"/>
                  <a:pt x="582" y="713"/>
                </a:cubicBezTo>
                <a:cubicBezTo>
                  <a:pt x="583" y="713"/>
                  <a:pt x="584" y="713"/>
                  <a:pt x="585" y="713"/>
                </a:cubicBezTo>
                <a:cubicBezTo>
                  <a:pt x="590" y="713"/>
                  <a:pt x="595" y="713"/>
                  <a:pt x="600" y="715"/>
                </a:cubicBezTo>
                <a:cubicBezTo>
                  <a:pt x="601" y="715"/>
                  <a:pt x="601" y="715"/>
                  <a:pt x="601" y="715"/>
                </a:cubicBezTo>
                <a:cubicBezTo>
                  <a:pt x="601" y="715"/>
                  <a:pt x="601" y="715"/>
                  <a:pt x="601" y="715"/>
                </a:cubicBezTo>
                <a:cubicBezTo>
                  <a:pt x="618" y="700"/>
                  <a:pt x="649" y="683"/>
                  <a:pt x="670" y="681"/>
                </a:cubicBezTo>
                <a:cubicBezTo>
                  <a:pt x="673" y="680"/>
                  <a:pt x="673" y="680"/>
                  <a:pt x="673" y="680"/>
                </a:cubicBezTo>
                <a:cubicBezTo>
                  <a:pt x="671" y="679"/>
                  <a:pt x="671" y="679"/>
                  <a:pt x="671" y="679"/>
                </a:cubicBezTo>
                <a:cubicBezTo>
                  <a:pt x="659" y="667"/>
                  <a:pt x="645" y="658"/>
                  <a:pt x="629" y="652"/>
                </a:cubicBezTo>
                <a:cubicBezTo>
                  <a:pt x="628" y="652"/>
                  <a:pt x="628" y="652"/>
                  <a:pt x="628" y="652"/>
                </a:cubicBezTo>
                <a:cubicBezTo>
                  <a:pt x="628" y="652"/>
                  <a:pt x="628" y="652"/>
                  <a:pt x="628" y="652"/>
                </a:cubicBezTo>
                <a:cubicBezTo>
                  <a:pt x="609" y="660"/>
                  <a:pt x="587" y="683"/>
                  <a:pt x="580" y="711"/>
                </a:cubicBezTo>
                <a:close/>
                <a:moveTo>
                  <a:pt x="620" y="775"/>
                </a:moveTo>
                <a:cubicBezTo>
                  <a:pt x="619" y="774"/>
                  <a:pt x="619" y="774"/>
                  <a:pt x="619" y="774"/>
                </a:cubicBezTo>
                <a:cubicBezTo>
                  <a:pt x="618" y="775"/>
                  <a:pt x="618" y="775"/>
                  <a:pt x="618" y="775"/>
                </a:cubicBezTo>
                <a:cubicBezTo>
                  <a:pt x="614" y="780"/>
                  <a:pt x="609" y="783"/>
                  <a:pt x="603" y="785"/>
                </a:cubicBezTo>
                <a:cubicBezTo>
                  <a:pt x="603" y="786"/>
                  <a:pt x="603" y="786"/>
                  <a:pt x="603" y="786"/>
                </a:cubicBezTo>
                <a:cubicBezTo>
                  <a:pt x="602" y="787"/>
                  <a:pt x="602" y="787"/>
                  <a:pt x="602" y="787"/>
                </a:cubicBezTo>
                <a:cubicBezTo>
                  <a:pt x="602" y="808"/>
                  <a:pt x="593" y="839"/>
                  <a:pt x="580" y="855"/>
                </a:cubicBezTo>
                <a:cubicBezTo>
                  <a:pt x="579" y="857"/>
                  <a:pt x="579" y="857"/>
                  <a:pt x="579" y="857"/>
                </a:cubicBezTo>
                <a:cubicBezTo>
                  <a:pt x="582" y="857"/>
                  <a:pt x="582" y="857"/>
                  <a:pt x="582" y="857"/>
                </a:cubicBezTo>
                <a:cubicBezTo>
                  <a:pt x="583" y="857"/>
                  <a:pt x="584" y="857"/>
                  <a:pt x="585" y="857"/>
                </a:cubicBezTo>
                <a:cubicBezTo>
                  <a:pt x="601" y="857"/>
                  <a:pt x="617" y="854"/>
                  <a:pt x="632" y="848"/>
                </a:cubicBezTo>
                <a:cubicBezTo>
                  <a:pt x="632" y="848"/>
                  <a:pt x="632" y="848"/>
                  <a:pt x="632" y="848"/>
                </a:cubicBezTo>
                <a:cubicBezTo>
                  <a:pt x="632" y="848"/>
                  <a:pt x="632" y="848"/>
                  <a:pt x="632" y="848"/>
                </a:cubicBezTo>
                <a:cubicBezTo>
                  <a:pt x="639" y="830"/>
                  <a:pt x="637" y="800"/>
                  <a:pt x="620" y="775"/>
                </a:cubicBezTo>
                <a:close/>
                <a:moveTo>
                  <a:pt x="578" y="43"/>
                </a:moveTo>
                <a:cubicBezTo>
                  <a:pt x="578" y="43"/>
                  <a:pt x="578" y="43"/>
                  <a:pt x="578" y="43"/>
                </a:cubicBezTo>
                <a:cubicBezTo>
                  <a:pt x="579" y="43"/>
                  <a:pt x="579" y="43"/>
                  <a:pt x="579" y="43"/>
                </a:cubicBezTo>
                <a:cubicBezTo>
                  <a:pt x="579" y="43"/>
                  <a:pt x="579" y="43"/>
                  <a:pt x="580" y="43"/>
                </a:cubicBezTo>
                <a:cubicBezTo>
                  <a:pt x="581" y="43"/>
                  <a:pt x="582" y="43"/>
                  <a:pt x="583" y="43"/>
                </a:cubicBezTo>
                <a:cubicBezTo>
                  <a:pt x="583" y="43"/>
                  <a:pt x="583" y="43"/>
                  <a:pt x="583" y="43"/>
                </a:cubicBezTo>
                <a:cubicBezTo>
                  <a:pt x="583" y="43"/>
                  <a:pt x="583" y="43"/>
                  <a:pt x="583" y="43"/>
                </a:cubicBezTo>
                <a:cubicBezTo>
                  <a:pt x="587" y="39"/>
                  <a:pt x="594" y="35"/>
                  <a:pt x="599" y="34"/>
                </a:cubicBezTo>
                <a:cubicBezTo>
                  <a:pt x="599" y="34"/>
                  <a:pt x="599" y="34"/>
                  <a:pt x="599" y="34"/>
                </a:cubicBezTo>
                <a:cubicBezTo>
                  <a:pt x="599" y="34"/>
                  <a:pt x="599" y="34"/>
                  <a:pt x="599" y="34"/>
                </a:cubicBezTo>
                <a:cubicBezTo>
                  <a:pt x="596" y="31"/>
                  <a:pt x="592" y="29"/>
                  <a:pt x="589" y="28"/>
                </a:cubicBezTo>
                <a:cubicBezTo>
                  <a:pt x="589" y="28"/>
                  <a:pt x="589" y="28"/>
                  <a:pt x="589" y="28"/>
                </a:cubicBezTo>
                <a:cubicBezTo>
                  <a:pt x="588" y="28"/>
                  <a:pt x="588" y="28"/>
                  <a:pt x="588" y="28"/>
                </a:cubicBezTo>
                <a:cubicBezTo>
                  <a:pt x="584" y="30"/>
                  <a:pt x="580" y="36"/>
                  <a:pt x="578" y="43"/>
                </a:cubicBezTo>
                <a:close/>
                <a:moveTo>
                  <a:pt x="583" y="48"/>
                </a:moveTo>
                <a:cubicBezTo>
                  <a:pt x="583" y="48"/>
                  <a:pt x="581" y="47"/>
                  <a:pt x="580" y="47"/>
                </a:cubicBezTo>
                <a:cubicBezTo>
                  <a:pt x="579" y="47"/>
                  <a:pt x="578" y="48"/>
                  <a:pt x="577" y="49"/>
                </a:cubicBezTo>
                <a:cubicBezTo>
                  <a:pt x="575" y="51"/>
                  <a:pt x="575" y="53"/>
                  <a:pt x="577" y="55"/>
                </a:cubicBezTo>
                <a:cubicBezTo>
                  <a:pt x="578" y="56"/>
                  <a:pt x="579" y="56"/>
                  <a:pt x="581" y="56"/>
                </a:cubicBezTo>
                <a:cubicBezTo>
                  <a:pt x="582" y="56"/>
                  <a:pt x="583" y="55"/>
                  <a:pt x="584" y="54"/>
                </a:cubicBezTo>
                <a:cubicBezTo>
                  <a:pt x="585" y="54"/>
                  <a:pt x="585" y="52"/>
                  <a:pt x="585" y="51"/>
                </a:cubicBezTo>
                <a:cubicBezTo>
                  <a:pt x="585" y="50"/>
                  <a:pt x="584" y="49"/>
                  <a:pt x="583" y="48"/>
                </a:cubicBezTo>
                <a:close/>
                <a:moveTo>
                  <a:pt x="574" y="1032"/>
                </a:moveTo>
                <a:cubicBezTo>
                  <a:pt x="574" y="1032"/>
                  <a:pt x="574" y="1032"/>
                  <a:pt x="574" y="1032"/>
                </a:cubicBezTo>
                <a:cubicBezTo>
                  <a:pt x="581" y="1034"/>
                  <a:pt x="587" y="1035"/>
                  <a:pt x="594" y="1035"/>
                </a:cubicBezTo>
                <a:cubicBezTo>
                  <a:pt x="594" y="1035"/>
                  <a:pt x="594" y="1035"/>
                  <a:pt x="594" y="1035"/>
                </a:cubicBezTo>
                <a:cubicBezTo>
                  <a:pt x="595" y="1035"/>
                  <a:pt x="595" y="1035"/>
                  <a:pt x="595" y="1035"/>
                </a:cubicBezTo>
                <a:cubicBezTo>
                  <a:pt x="595" y="1033"/>
                  <a:pt x="596" y="1032"/>
                  <a:pt x="597" y="1031"/>
                </a:cubicBezTo>
                <a:cubicBezTo>
                  <a:pt x="597" y="1030"/>
                  <a:pt x="597" y="1030"/>
                  <a:pt x="597" y="1030"/>
                </a:cubicBezTo>
                <a:cubicBezTo>
                  <a:pt x="596" y="1030"/>
                  <a:pt x="596" y="1030"/>
                  <a:pt x="596" y="1030"/>
                </a:cubicBezTo>
                <a:cubicBezTo>
                  <a:pt x="592" y="1026"/>
                  <a:pt x="586" y="1023"/>
                  <a:pt x="580" y="1020"/>
                </a:cubicBezTo>
                <a:cubicBezTo>
                  <a:pt x="579" y="1019"/>
                  <a:pt x="579" y="1019"/>
                  <a:pt x="579" y="1019"/>
                </a:cubicBezTo>
                <a:cubicBezTo>
                  <a:pt x="579" y="1020"/>
                  <a:pt x="579" y="1020"/>
                  <a:pt x="579" y="1020"/>
                </a:cubicBezTo>
                <a:cubicBezTo>
                  <a:pt x="576" y="1023"/>
                  <a:pt x="575" y="1027"/>
                  <a:pt x="574" y="1031"/>
                </a:cubicBezTo>
                <a:lnTo>
                  <a:pt x="574" y="1032"/>
                </a:lnTo>
                <a:close/>
                <a:moveTo>
                  <a:pt x="596" y="1046"/>
                </a:moveTo>
                <a:cubicBezTo>
                  <a:pt x="597" y="1046"/>
                  <a:pt x="597" y="1046"/>
                  <a:pt x="597" y="1046"/>
                </a:cubicBezTo>
                <a:cubicBezTo>
                  <a:pt x="596" y="1046"/>
                  <a:pt x="596" y="1046"/>
                  <a:pt x="596" y="1046"/>
                </a:cubicBezTo>
                <a:cubicBezTo>
                  <a:pt x="596" y="1045"/>
                  <a:pt x="595" y="1043"/>
                  <a:pt x="595" y="1042"/>
                </a:cubicBezTo>
                <a:cubicBezTo>
                  <a:pt x="594" y="1041"/>
                  <a:pt x="594" y="1041"/>
                  <a:pt x="594" y="1041"/>
                </a:cubicBezTo>
                <a:cubicBezTo>
                  <a:pt x="594" y="1041"/>
                  <a:pt x="594" y="1041"/>
                  <a:pt x="594" y="1041"/>
                </a:cubicBezTo>
                <a:cubicBezTo>
                  <a:pt x="587" y="1041"/>
                  <a:pt x="581" y="1043"/>
                  <a:pt x="574" y="1044"/>
                </a:cubicBezTo>
                <a:cubicBezTo>
                  <a:pt x="574" y="1045"/>
                  <a:pt x="574" y="1045"/>
                  <a:pt x="574" y="1045"/>
                </a:cubicBezTo>
                <a:cubicBezTo>
                  <a:pt x="574" y="1045"/>
                  <a:pt x="574" y="1045"/>
                  <a:pt x="574" y="1045"/>
                </a:cubicBezTo>
                <a:cubicBezTo>
                  <a:pt x="575" y="1049"/>
                  <a:pt x="576" y="1053"/>
                  <a:pt x="579" y="1057"/>
                </a:cubicBezTo>
                <a:cubicBezTo>
                  <a:pt x="579" y="1057"/>
                  <a:pt x="579" y="1057"/>
                  <a:pt x="579" y="1057"/>
                </a:cubicBezTo>
                <a:cubicBezTo>
                  <a:pt x="580" y="1057"/>
                  <a:pt x="580" y="1057"/>
                  <a:pt x="580" y="1057"/>
                </a:cubicBezTo>
                <a:cubicBezTo>
                  <a:pt x="586" y="1054"/>
                  <a:pt x="591" y="1050"/>
                  <a:pt x="596" y="1046"/>
                </a:cubicBezTo>
                <a:close/>
                <a:moveTo>
                  <a:pt x="915" y="419"/>
                </a:moveTo>
                <a:cubicBezTo>
                  <a:pt x="915" y="420"/>
                  <a:pt x="915" y="421"/>
                  <a:pt x="915" y="423"/>
                </a:cubicBezTo>
                <a:cubicBezTo>
                  <a:pt x="915" y="424"/>
                  <a:pt x="915" y="425"/>
                  <a:pt x="915" y="426"/>
                </a:cubicBezTo>
                <a:cubicBezTo>
                  <a:pt x="915" y="427"/>
                  <a:pt x="915" y="427"/>
                  <a:pt x="915" y="427"/>
                </a:cubicBezTo>
                <a:cubicBezTo>
                  <a:pt x="913" y="427"/>
                  <a:pt x="910" y="428"/>
                  <a:pt x="907" y="429"/>
                </a:cubicBezTo>
                <a:cubicBezTo>
                  <a:pt x="905" y="430"/>
                  <a:pt x="902" y="431"/>
                  <a:pt x="899" y="431"/>
                </a:cubicBezTo>
                <a:cubicBezTo>
                  <a:pt x="899" y="432"/>
                  <a:pt x="899" y="432"/>
                  <a:pt x="899" y="432"/>
                </a:cubicBezTo>
                <a:cubicBezTo>
                  <a:pt x="898" y="432"/>
                  <a:pt x="898" y="432"/>
                  <a:pt x="898" y="432"/>
                </a:cubicBezTo>
                <a:cubicBezTo>
                  <a:pt x="898" y="437"/>
                  <a:pt x="898" y="441"/>
                  <a:pt x="897" y="444"/>
                </a:cubicBezTo>
                <a:cubicBezTo>
                  <a:pt x="897" y="445"/>
                  <a:pt x="897" y="445"/>
                  <a:pt x="897" y="445"/>
                </a:cubicBezTo>
                <a:cubicBezTo>
                  <a:pt x="898" y="446"/>
                  <a:pt x="898" y="446"/>
                  <a:pt x="898" y="446"/>
                </a:cubicBezTo>
                <a:cubicBezTo>
                  <a:pt x="900" y="447"/>
                  <a:pt x="902" y="448"/>
                  <a:pt x="905" y="450"/>
                </a:cubicBezTo>
                <a:cubicBezTo>
                  <a:pt x="907" y="451"/>
                  <a:pt x="910" y="452"/>
                  <a:pt x="912" y="453"/>
                </a:cubicBezTo>
                <a:cubicBezTo>
                  <a:pt x="911" y="456"/>
                  <a:pt x="911" y="459"/>
                  <a:pt x="910" y="461"/>
                </a:cubicBezTo>
                <a:cubicBezTo>
                  <a:pt x="907" y="462"/>
                  <a:pt x="905" y="462"/>
                  <a:pt x="902" y="462"/>
                </a:cubicBezTo>
                <a:cubicBezTo>
                  <a:pt x="899" y="462"/>
                  <a:pt x="896" y="462"/>
                  <a:pt x="893" y="463"/>
                </a:cubicBezTo>
                <a:cubicBezTo>
                  <a:pt x="892" y="463"/>
                  <a:pt x="892" y="463"/>
                  <a:pt x="892" y="463"/>
                </a:cubicBezTo>
                <a:cubicBezTo>
                  <a:pt x="892" y="464"/>
                  <a:pt x="892" y="464"/>
                  <a:pt x="892" y="464"/>
                </a:cubicBezTo>
                <a:cubicBezTo>
                  <a:pt x="891" y="467"/>
                  <a:pt x="889" y="471"/>
                  <a:pt x="888" y="475"/>
                </a:cubicBezTo>
                <a:cubicBezTo>
                  <a:pt x="887" y="476"/>
                  <a:pt x="887" y="476"/>
                  <a:pt x="887" y="476"/>
                </a:cubicBezTo>
                <a:cubicBezTo>
                  <a:pt x="888" y="476"/>
                  <a:pt x="888" y="476"/>
                  <a:pt x="888" y="476"/>
                </a:cubicBezTo>
                <a:cubicBezTo>
                  <a:pt x="890" y="478"/>
                  <a:pt x="892" y="480"/>
                  <a:pt x="894" y="482"/>
                </a:cubicBezTo>
                <a:cubicBezTo>
                  <a:pt x="896" y="483"/>
                  <a:pt x="898" y="485"/>
                  <a:pt x="900" y="487"/>
                </a:cubicBezTo>
                <a:cubicBezTo>
                  <a:pt x="899" y="489"/>
                  <a:pt x="898" y="492"/>
                  <a:pt x="896" y="494"/>
                </a:cubicBezTo>
                <a:cubicBezTo>
                  <a:pt x="894" y="494"/>
                  <a:pt x="891" y="493"/>
                  <a:pt x="888" y="493"/>
                </a:cubicBezTo>
                <a:cubicBezTo>
                  <a:pt x="885" y="493"/>
                  <a:pt x="882" y="492"/>
                  <a:pt x="880" y="492"/>
                </a:cubicBezTo>
                <a:cubicBezTo>
                  <a:pt x="879" y="492"/>
                  <a:pt x="879" y="492"/>
                  <a:pt x="879" y="492"/>
                </a:cubicBezTo>
                <a:cubicBezTo>
                  <a:pt x="878" y="493"/>
                  <a:pt x="878" y="493"/>
                  <a:pt x="878" y="493"/>
                </a:cubicBezTo>
                <a:cubicBezTo>
                  <a:pt x="876" y="496"/>
                  <a:pt x="874" y="500"/>
                  <a:pt x="871" y="503"/>
                </a:cubicBezTo>
                <a:cubicBezTo>
                  <a:pt x="871" y="503"/>
                  <a:pt x="871" y="503"/>
                  <a:pt x="871" y="503"/>
                </a:cubicBezTo>
                <a:cubicBezTo>
                  <a:pt x="871" y="504"/>
                  <a:pt x="871" y="504"/>
                  <a:pt x="871" y="504"/>
                </a:cubicBezTo>
                <a:cubicBezTo>
                  <a:pt x="873" y="506"/>
                  <a:pt x="874" y="508"/>
                  <a:pt x="876" y="511"/>
                </a:cubicBezTo>
                <a:cubicBezTo>
                  <a:pt x="877" y="513"/>
                  <a:pt x="879" y="515"/>
                  <a:pt x="880" y="517"/>
                </a:cubicBezTo>
                <a:cubicBezTo>
                  <a:pt x="879" y="519"/>
                  <a:pt x="877" y="521"/>
                  <a:pt x="875" y="523"/>
                </a:cubicBezTo>
                <a:cubicBezTo>
                  <a:pt x="872" y="522"/>
                  <a:pt x="870" y="521"/>
                  <a:pt x="867" y="521"/>
                </a:cubicBezTo>
                <a:cubicBezTo>
                  <a:pt x="864" y="520"/>
                  <a:pt x="862" y="519"/>
                  <a:pt x="859" y="518"/>
                </a:cubicBezTo>
                <a:cubicBezTo>
                  <a:pt x="858" y="518"/>
                  <a:pt x="858" y="518"/>
                  <a:pt x="858" y="518"/>
                </a:cubicBezTo>
                <a:cubicBezTo>
                  <a:pt x="858" y="518"/>
                  <a:pt x="858" y="518"/>
                  <a:pt x="858" y="518"/>
                </a:cubicBezTo>
                <a:cubicBezTo>
                  <a:pt x="855" y="521"/>
                  <a:pt x="852" y="524"/>
                  <a:pt x="848" y="527"/>
                </a:cubicBezTo>
                <a:cubicBezTo>
                  <a:pt x="848" y="527"/>
                  <a:pt x="848" y="527"/>
                  <a:pt x="848" y="527"/>
                </a:cubicBezTo>
                <a:cubicBezTo>
                  <a:pt x="848" y="528"/>
                  <a:pt x="848" y="528"/>
                  <a:pt x="848" y="528"/>
                </a:cubicBezTo>
                <a:cubicBezTo>
                  <a:pt x="849" y="530"/>
                  <a:pt x="850" y="533"/>
                  <a:pt x="851" y="535"/>
                </a:cubicBezTo>
                <a:cubicBezTo>
                  <a:pt x="852" y="538"/>
                  <a:pt x="853" y="540"/>
                  <a:pt x="854" y="542"/>
                </a:cubicBezTo>
                <a:cubicBezTo>
                  <a:pt x="851" y="544"/>
                  <a:pt x="849" y="546"/>
                  <a:pt x="847" y="547"/>
                </a:cubicBezTo>
                <a:cubicBezTo>
                  <a:pt x="845" y="546"/>
                  <a:pt x="842" y="545"/>
                  <a:pt x="840" y="543"/>
                </a:cubicBezTo>
                <a:cubicBezTo>
                  <a:pt x="838" y="542"/>
                  <a:pt x="835" y="540"/>
                  <a:pt x="833" y="539"/>
                </a:cubicBezTo>
                <a:cubicBezTo>
                  <a:pt x="832" y="539"/>
                  <a:pt x="832" y="539"/>
                  <a:pt x="832" y="539"/>
                </a:cubicBezTo>
                <a:cubicBezTo>
                  <a:pt x="831" y="539"/>
                  <a:pt x="831" y="539"/>
                  <a:pt x="831" y="539"/>
                </a:cubicBezTo>
                <a:cubicBezTo>
                  <a:pt x="828" y="541"/>
                  <a:pt x="824" y="543"/>
                  <a:pt x="820" y="545"/>
                </a:cubicBezTo>
                <a:cubicBezTo>
                  <a:pt x="819" y="546"/>
                  <a:pt x="819" y="546"/>
                  <a:pt x="819" y="546"/>
                </a:cubicBezTo>
                <a:cubicBezTo>
                  <a:pt x="819" y="547"/>
                  <a:pt x="819" y="547"/>
                  <a:pt x="819" y="547"/>
                </a:cubicBezTo>
                <a:cubicBezTo>
                  <a:pt x="820" y="549"/>
                  <a:pt x="820" y="552"/>
                  <a:pt x="821" y="554"/>
                </a:cubicBezTo>
                <a:cubicBezTo>
                  <a:pt x="821" y="557"/>
                  <a:pt x="821" y="559"/>
                  <a:pt x="822" y="562"/>
                </a:cubicBezTo>
                <a:cubicBezTo>
                  <a:pt x="819" y="563"/>
                  <a:pt x="816" y="564"/>
                  <a:pt x="814" y="565"/>
                </a:cubicBezTo>
                <a:cubicBezTo>
                  <a:pt x="812" y="563"/>
                  <a:pt x="810" y="562"/>
                  <a:pt x="808" y="560"/>
                </a:cubicBezTo>
                <a:cubicBezTo>
                  <a:pt x="806" y="558"/>
                  <a:pt x="804" y="556"/>
                  <a:pt x="802" y="554"/>
                </a:cubicBezTo>
                <a:cubicBezTo>
                  <a:pt x="801" y="554"/>
                  <a:pt x="801" y="554"/>
                  <a:pt x="801" y="554"/>
                </a:cubicBezTo>
                <a:cubicBezTo>
                  <a:pt x="801" y="554"/>
                  <a:pt x="801" y="554"/>
                  <a:pt x="801" y="554"/>
                </a:cubicBezTo>
                <a:cubicBezTo>
                  <a:pt x="796" y="555"/>
                  <a:pt x="792" y="557"/>
                  <a:pt x="788" y="558"/>
                </a:cubicBezTo>
                <a:cubicBezTo>
                  <a:pt x="787" y="558"/>
                  <a:pt x="787" y="558"/>
                  <a:pt x="787" y="558"/>
                </a:cubicBezTo>
                <a:cubicBezTo>
                  <a:pt x="787" y="559"/>
                  <a:pt x="787" y="559"/>
                  <a:pt x="787" y="559"/>
                </a:cubicBezTo>
                <a:cubicBezTo>
                  <a:pt x="787" y="561"/>
                  <a:pt x="787" y="564"/>
                  <a:pt x="786" y="567"/>
                </a:cubicBezTo>
                <a:cubicBezTo>
                  <a:pt x="786" y="569"/>
                  <a:pt x="786" y="572"/>
                  <a:pt x="786" y="574"/>
                </a:cubicBezTo>
                <a:cubicBezTo>
                  <a:pt x="783" y="575"/>
                  <a:pt x="780" y="575"/>
                  <a:pt x="777" y="576"/>
                </a:cubicBezTo>
                <a:cubicBezTo>
                  <a:pt x="776" y="574"/>
                  <a:pt x="774" y="572"/>
                  <a:pt x="773" y="570"/>
                </a:cubicBezTo>
                <a:cubicBezTo>
                  <a:pt x="771" y="567"/>
                  <a:pt x="770" y="565"/>
                  <a:pt x="768" y="563"/>
                </a:cubicBezTo>
                <a:cubicBezTo>
                  <a:pt x="768" y="562"/>
                  <a:pt x="768" y="562"/>
                  <a:pt x="768" y="562"/>
                </a:cubicBezTo>
                <a:cubicBezTo>
                  <a:pt x="767" y="562"/>
                  <a:pt x="767" y="562"/>
                  <a:pt x="767" y="562"/>
                </a:cubicBezTo>
                <a:cubicBezTo>
                  <a:pt x="763" y="563"/>
                  <a:pt x="759" y="563"/>
                  <a:pt x="754" y="564"/>
                </a:cubicBezTo>
                <a:cubicBezTo>
                  <a:pt x="753" y="564"/>
                  <a:pt x="753" y="564"/>
                  <a:pt x="753" y="564"/>
                </a:cubicBezTo>
                <a:cubicBezTo>
                  <a:pt x="753" y="564"/>
                  <a:pt x="753" y="564"/>
                  <a:pt x="753" y="564"/>
                </a:cubicBezTo>
                <a:cubicBezTo>
                  <a:pt x="752" y="567"/>
                  <a:pt x="751" y="569"/>
                  <a:pt x="750" y="572"/>
                </a:cubicBezTo>
                <a:cubicBezTo>
                  <a:pt x="749" y="574"/>
                  <a:pt x="748" y="577"/>
                  <a:pt x="747" y="579"/>
                </a:cubicBezTo>
                <a:cubicBezTo>
                  <a:pt x="747" y="579"/>
                  <a:pt x="747" y="579"/>
                  <a:pt x="747" y="579"/>
                </a:cubicBezTo>
                <a:cubicBezTo>
                  <a:pt x="744" y="579"/>
                  <a:pt x="741" y="579"/>
                  <a:pt x="738" y="579"/>
                </a:cubicBezTo>
                <a:cubicBezTo>
                  <a:pt x="738" y="579"/>
                  <a:pt x="738" y="579"/>
                  <a:pt x="738" y="579"/>
                </a:cubicBezTo>
                <a:cubicBezTo>
                  <a:pt x="737" y="577"/>
                  <a:pt x="737" y="574"/>
                  <a:pt x="736" y="572"/>
                </a:cubicBezTo>
                <a:cubicBezTo>
                  <a:pt x="735" y="569"/>
                  <a:pt x="734" y="567"/>
                  <a:pt x="733" y="564"/>
                </a:cubicBezTo>
                <a:cubicBezTo>
                  <a:pt x="733" y="564"/>
                  <a:pt x="733" y="564"/>
                  <a:pt x="733" y="564"/>
                </a:cubicBezTo>
                <a:cubicBezTo>
                  <a:pt x="732" y="564"/>
                  <a:pt x="732" y="564"/>
                  <a:pt x="732" y="564"/>
                </a:cubicBezTo>
                <a:cubicBezTo>
                  <a:pt x="727" y="563"/>
                  <a:pt x="723" y="563"/>
                  <a:pt x="719" y="562"/>
                </a:cubicBezTo>
                <a:cubicBezTo>
                  <a:pt x="718" y="562"/>
                  <a:pt x="718" y="562"/>
                  <a:pt x="718" y="562"/>
                </a:cubicBezTo>
                <a:cubicBezTo>
                  <a:pt x="717" y="563"/>
                  <a:pt x="717" y="563"/>
                  <a:pt x="717" y="563"/>
                </a:cubicBezTo>
                <a:cubicBezTo>
                  <a:pt x="716" y="565"/>
                  <a:pt x="714" y="567"/>
                  <a:pt x="713" y="570"/>
                </a:cubicBezTo>
                <a:cubicBezTo>
                  <a:pt x="712" y="572"/>
                  <a:pt x="710" y="574"/>
                  <a:pt x="709" y="576"/>
                </a:cubicBezTo>
                <a:cubicBezTo>
                  <a:pt x="706" y="575"/>
                  <a:pt x="703" y="575"/>
                  <a:pt x="700" y="574"/>
                </a:cubicBezTo>
                <a:cubicBezTo>
                  <a:pt x="700" y="572"/>
                  <a:pt x="700" y="569"/>
                  <a:pt x="699" y="567"/>
                </a:cubicBezTo>
                <a:cubicBezTo>
                  <a:pt x="699" y="564"/>
                  <a:pt x="699" y="561"/>
                  <a:pt x="699" y="559"/>
                </a:cubicBezTo>
                <a:cubicBezTo>
                  <a:pt x="699" y="558"/>
                  <a:pt x="699" y="558"/>
                  <a:pt x="699" y="558"/>
                </a:cubicBezTo>
                <a:cubicBezTo>
                  <a:pt x="698" y="558"/>
                  <a:pt x="698" y="558"/>
                  <a:pt x="698" y="558"/>
                </a:cubicBezTo>
                <a:cubicBezTo>
                  <a:pt x="694" y="557"/>
                  <a:pt x="689" y="555"/>
                  <a:pt x="685" y="554"/>
                </a:cubicBezTo>
                <a:cubicBezTo>
                  <a:pt x="684" y="554"/>
                  <a:pt x="684" y="554"/>
                  <a:pt x="684" y="554"/>
                </a:cubicBezTo>
                <a:cubicBezTo>
                  <a:pt x="684" y="554"/>
                  <a:pt x="684" y="554"/>
                  <a:pt x="684" y="554"/>
                </a:cubicBezTo>
                <a:cubicBezTo>
                  <a:pt x="682" y="556"/>
                  <a:pt x="680" y="558"/>
                  <a:pt x="678" y="560"/>
                </a:cubicBezTo>
                <a:cubicBezTo>
                  <a:pt x="676" y="562"/>
                  <a:pt x="674" y="563"/>
                  <a:pt x="672" y="565"/>
                </a:cubicBezTo>
                <a:cubicBezTo>
                  <a:pt x="669" y="564"/>
                  <a:pt x="667" y="563"/>
                  <a:pt x="664" y="562"/>
                </a:cubicBezTo>
                <a:cubicBezTo>
                  <a:pt x="664" y="559"/>
                  <a:pt x="665" y="557"/>
                  <a:pt x="665" y="554"/>
                </a:cubicBezTo>
                <a:cubicBezTo>
                  <a:pt x="666" y="552"/>
                  <a:pt x="666" y="549"/>
                  <a:pt x="666" y="547"/>
                </a:cubicBezTo>
                <a:cubicBezTo>
                  <a:pt x="666" y="546"/>
                  <a:pt x="666" y="546"/>
                  <a:pt x="666" y="546"/>
                </a:cubicBezTo>
                <a:cubicBezTo>
                  <a:pt x="666" y="545"/>
                  <a:pt x="666" y="545"/>
                  <a:pt x="666" y="545"/>
                </a:cubicBezTo>
                <a:cubicBezTo>
                  <a:pt x="662" y="543"/>
                  <a:pt x="658" y="541"/>
                  <a:pt x="654" y="539"/>
                </a:cubicBezTo>
                <a:cubicBezTo>
                  <a:pt x="654" y="539"/>
                  <a:pt x="654" y="539"/>
                  <a:pt x="654" y="539"/>
                </a:cubicBezTo>
                <a:cubicBezTo>
                  <a:pt x="653" y="539"/>
                  <a:pt x="653" y="539"/>
                  <a:pt x="653" y="539"/>
                </a:cubicBezTo>
                <a:cubicBezTo>
                  <a:pt x="651" y="540"/>
                  <a:pt x="648" y="542"/>
                  <a:pt x="646" y="543"/>
                </a:cubicBezTo>
                <a:cubicBezTo>
                  <a:pt x="643" y="545"/>
                  <a:pt x="641" y="546"/>
                  <a:pt x="639" y="547"/>
                </a:cubicBezTo>
                <a:cubicBezTo>
                  <a:pt x="637" y="546"/>
                  <a:pt x="635" y="544"/>
                  <a:pt x="632" y="542"/>
                </a:cubicBezTo>
                <a:cubicBezTo>
                  <a:pt x="633" y="540"/>
                  <a:pt x="634" y="538"/>
                  <a:pt x="635" y="535"/>
                </a:cubicBezTo>
                <a:cubicBezTo>
                  <a:pt x="636" y="533"/>
                  <a:pt x="637" y="530"/>
                  <a:pt x="638" y="528"/>
                </a:cubicBezTo>
                <a:cubicBezTo>
                  <a:pt x="638" y="527"/>
                  <a:pt x="638" y="527"/>
                  <a:pt x="638" y="527"/>
                </a:cubicBezTo>
                <a:cubicBezTo>
                  <a:pt x="637" y="527"/>
                  <a:pt x="637" y="527"/>
                  <a:pt x="637" y="527"/>
                </a:cubicBezTo>
                <a:cubicBezTo>
                  <a:pt x="634" y="524"/>
                  <a:pt x="631" y="521"/>
                  <a:pt x="628" y="518"/>
                </a:cubicBezTo>
                <a:cubicBezTo>
                  <a:pt x="627" y="518"/>
                  <a:pt x="627" y="518"/>
                  <a:pt x="627" y="518"/>
                </a:cubicBezTo>
                <a:cubicBezTo>
                  <a:pt x="626" y="518"/>
                  <a:pt x="626" y="518"/>
                  <a:pt x="626" y="518"/>
                </a:cubicBezTo>
                <a:cubicBezTo>
                  <a:pt x="624" y="519"/>
                  <a:pt x="621" y="520"/>
                  <a:pt x="619" y="521"/>
                </a:cubicBezTo>
                <a:cubicBezTo>
                  <a:pt x="616" y="521"/>
                  <a:pt x="613" y="522"/>
                  <a:pt x="611" y="523"/>
                </a:cubicBezTo>
                <a:cubicBezTo>
                  <a:pt x="609" y="521"/>
                  <a:pt x="607" y="519"/>
                  <a:pt x="605" y="517"/>
                </a:cubicBezTo>
                <a:cubicBezTo>
                  <a:pt x="607" y="515"/>
                  <a:pt x="608" y="513"/>
                  <a:pt x="610" y="511"/>
                </a:cubicBezTo>
                <a:cubicBezTo>
                  <a:pt x="611" y="508"/>
                  <a:pt x="613" y="506"/>
                  <a:pt x="614" y="504"/>
                </a:cubicBezTo>
                <a:cubicBezTo>
                  <a:pt x="615" y="503"/>
                  <a:pt x="615" y="503"/>
                  <a:pt x="615" y="503"/>
                </a:cubicBezTo>
                <a:cubicBezTo>
                  <a:pt x="614" y="503"/>
                  <a:pt x="614" y="503"/>
                  <a:pt x="614" y="503"/>
                </a:cubicBezTo>
                <a:cubicBezTo>
                  <a:pt x="612" y="500"/>
                  <a:pt x="610" y="496"/>
                  <a:pt x="607" y="493"/>
                </a:cubicBezTo>
                <a:cubicBezTo>
                  <a:pt x="607" y="492"/>
                  <a:pt x="607" y="492"/>
                  <a:pt x="607" y="492"/>
                </a:cubicBezTo>
                <a:cubicBezTo>
                  <a:pt x="606" y="492"/>
                  <a:pt x="606" y="492"/>
                  <a:pt x="606" y="492"/>
                </a:cubicBezTo>
                <a:cubicBezTo>
                  <a:pt x="603" y="492"/>
                  <a:pt x="601" y="493"/>
                  <a:pt x="598" y="493"/>
                </a:cubicBezTo>
                <a:cubicBezTo>
                  <a:pt x="595" y="493"/>
                  <a:pt x="592" y="494"/>
                  <a:pt x="590" y="494"/>
                </a:cubicBezTo>
                <a:cubicBezTo>
                  <a:pt x="588" y="492"/>
                  <a:pt x="587" y="489"/>
                  <a:pt x="586" y="487"/>
                </a:cubicBezTo>
                <a:cubicBezTo>
                  <a:pt x="587" y="485"/>
                  <a:pt x="589" y="483"/>
                  <a:pt x="591" y="482"/>
                </a:cubicBezTo>
                <a:cubicBezTo>
                  <a:pt x="594" y="480"/>
                  <a:pt x="596" y="478"/>
                  <a:pt x="598" y="476"/>
                </a:cubicBezTo>
                <a:cubicBezTo>
                  <a:pt x="598" y="476"/>
                  <a:pt x="598" y="476"/>
                  <a:pt x="598" y="476"/>
                </a:cubicBezTo>
                <a:cubicBezTo>
                  <a:pt x="598" y="475"/>
                  <a:pt x="598" y="475"/>
                  <a:pt x="598" y="475"/>
                </a:cubicBezTo>
                <a:cubicBezTo>
                  <a:pt x="596" y="471"/>
                  <a:pt x="595" y="467"/>
                  <a:pt x="594" y="464"/>
                </a:cubicBezTo>
                <a:cubicBezTo>
                  <a:pt x="593" y="463"/>
                  <a:pt x="593" y="463"/>
                  <a:pt x="593" y="463"/>
                </a:cubicBezTo>
                <a:cubicBezTo>
                  <a:pt x="592" y="463"/>
                  <a:pt x="592" y="463"/>
                  <a:pt x="592" y="463"/>
                </a:cubicBezTo>
                <a:cubicBezTo>
                  <a:pt x="590" y="462"/>
                  <a:pt x="587" y="462"/>
                  <a:pt x="584" y="462"/>
                </a:cubicBezTo>
                <a:cubicBezTo>
                  <a:pt x="581" y="462"/>
                  <a:pt x="578" y="462"/>
                  <a:pt x="576" y="461"/>
                </a:cubicBezTo>
                <a:cubicBezTo>
                  <a:pt x="575" y="459"/>
                  <a:pt x="574" y="456"/>
                  <a:pt x="574" y="453"/>
                </a:cubicBezTo>
                <a:cubicBezTo>
                  <a:pt x="576" y="452"/>
                  <a:pt x="578" y="451"/>
                  <a:pt x="581" y="450"/>
                </a:cubicBezTo>
                <a:cubicBezTo>
                  <a:pt x="583" y="448"/>
                  <a:pt x="586" y="447"/>
                  <a:pt x="588" y="446"/>
                </a:cubicBezTo>
                <a:cubicBezTo>
                  <a:pt x="589" y="445"/>
                  <a:pt x="589" y="445"/>
                  <a:pt x="589" y="445"/>
                </a:cubicBezTo>
                <a:cubicBezTo>
                  <a:pt x="589" y="444"/>
                  <a:pt x="589" y="444"/>
                  <a:pt x="589" y="444"/>
                </a:cubicBezTo>
                <a:cubicBezTo>
                  <a:pt x="588" y="441"/>
                  <a:pt x="588" y="437"/>
                  <a:pt x="587" y="432"/>
                </a:cubicBezTo>
                <a:cubicBezTo>
                  <a:pt x="587" y="432"/>
                  <a:pt x="587" y="432"/>
                  <a:pt x="587" y="432"/>
                </a:cubicBezTo>
                <a:cubicBezTo>
                  <a:pt x="586" y="431"/>
                  <a:pt x="586" y="431"/>
                  <a:pt x="586" y="431"/>
                </a:cubicBezTo>
                <a:cubicBezTo>
                  <a:pt x="584" y="431"/>
                  <a:pt x="581" y="430"/>
                  <a:pt x="578" y="429"/>
                </a:cubicBezTo>
                <a:cubicBezTo>
                  <a:pt x="576" y="428"/>
                  <a:pt x="573" y="427"/>
                  <a:pt x="571" y="427"/>
                </a:cubicBezTo>
                <a:cubicBezTo>
                  <a:pt x="571" y="426"/>
                  <a:pt x="571" y="426"/>
                  <a:pt x="571" y="426"/>
                </a:cubicBezTo>
                <a:cubicBezTo>
                  <a:pt x="571" y="425"/>
                  <a:pt x="570" y="424"/>
                  <a:pt x="570" y="423"/>
                </a:cubicBezTo>
                <a:cubicBezTo>
                  <a:pt x="570" y="421"/>
                  <a:pt x="571" y="420"/>
                  <a:pt x="571" y="419"/>
                </a:cubicBezTo>
                <a:cubicBezTo>
                  <a:pt x="571" y="418"/>
                  <a:pt x="571" y="418"/>
                  <a:pt x="571" y="418"/>
                </a:cubicBezTo>
                <a:cubicBezTo>
                  <a:pt x="573" y="418"/>
                  <a:pt x="576" y="417"/>
                  <a:pt x="578" y="416"/>
                </a:cubicBezTo>
                <a:cubicBezTo>
                  <a:pt x="581" y="415"/>
                  <a:pt x="584" y="415"/>
                  <a:pt x="586" y="414"/>
                </a:cubicBezTo>
                <a:cubicBezTo>
                  <a:pt x="587" y="413"/>
                  <a:pt x="587" y="413"/>
                  <a:pt x="587" y="413"/>
                </a:cubicBezTo>
                <a:cubicBezTo>
                  <a:pt x="587" y="413"/>
                  <a:pt x="587" y="413"/>
                  <a:pt x="587" y="413"/>
                </a:cubicBezTo>
                <a:cubicBezTo>
                  <a:pt x="588" y="408"/>
                  <a:pt x="588" y="404"/>
                  <a:pt x="589" y="401"/>
                </a:cubicBezTo>
                <a:cubicBezTo>
                  <a:pt x="589" y="400"/>
                  <a:pt x="589" y="400"/>
                  <a:pt x="589" y="400"/>
                </a:cubicBezTo>
                <a:cubicBezTo>
                  <a:pt x="588" y="399"/>
                  <a:pt x="588" y="399"/>
                  <a:pt x="588" y="399"/>
                </a:cubicBezTo>
                <a:cubicBezTo>
                  <a:pt x="586" y="398"/>
                  <a:pt x="583" y="397"/>
                  <a:pt x="581" y="395"/>
                </a:cubicBezTo>
                <a:cubicBezTo>
                  <a:pt x="578" y="394"/>
                  <a:pt x="576" y="393"/>
                  <a:pt x="574" y="392"/>
                </a:cubicBezTo>
                <a:cubicBezTo>
                  <a:pt x="574" y="389"/>
                  <a:pt x="575" y="386"/>
                  <a:pt x="576" y="384"/>
                </a:cubicBezTo>
                <a:cubicBezTo>
                  <a:pt x="578" y="383"/>
                  <a:pt x="581" y="383"/>
                  <a:pt x="584" y="383"/>
                </a:cubicBezTo>
                <a:cubicBezTo>
                  <a:pt x="587" y="383"/>
                  <a:pt x="590" y="383"/>
                  <a:pt x="592" y="382"/>
                </a:cubicBezTo>
                <a:cubicBezTo>
                  <a:pt x="593" y="382"/>
                  <a:pt x="593" y="382"/>
                  <a:pt x="593" y="382"/>
                </a:cubicBezTo>
                <a:cubicBezTo>
                  <a:pt x="594" y="381"/>
                  <a:pt x="594" y="381"/>
                  <a:pt x="594" y="381"/>
                </a:cubicBezTo>
                <a:cubicBezTo>
                  <a:pt x="595" y="378"/>
                  <a:pt x="596" y="374"/>
                  <a:pt x="598" y="370"/>
                </a:cubicBezTo>
                <a:cubicBezTo>
                  <a:pt x="598" y="369"/>
                  <a:pt x="598" y="369"/>
                  <a:pt x="598" y="369"/>
                </a:cubicBezTo>
                <a:cubicBezTo>
                  <a:pt x="598" y="369"/>
                  <a:pt x="598" y="369"/>
                  <a:pt x="598" y="369"/>
                </a:cubicBezTo>
                <a:cubicBezTo>
                  <a:pt x="596" y="367"/>
                  <a:pt x="594" y="365"/>
                  <a:pt x="592" y="363"/>
                </a:cubicBezTo>
                <a:cubicBezTo>
                  <a:pt x="590" y="362"/>
                  <a:pt x="587" y="360"/>
                  <a:pt x="586" y="358"/>
                </a:cubicBezTo>
                <a:cubicBezTo>
                  <a:pt x="587" y="356"/>
                  <a:pt x="588" y="353"/>
                  <a:pt x="590" y="351"/>
                </a:cubicBezTo>
                <a:cubicBezTo>
                  <a:pt x="592" y="351"/>
                  <a:pt x="595" y="352"/>
                  <a:pt x="598" y="352"/>
                </a:cubicBezTo>
                <a:cubicBezTo>
                  <a:pt x="601" y="352"/>
                  <a:pt x="603" y="353"/>
                  <a:pt x="606" y="353"/>
                </a:cubicBezTo>
                <a:cubicBezTo>
                  <a:pt x="607" y="353"/>
                  <a:pt x="607" y="353"/>
                  <a:pt x="607" y="353"/>
                </a:cubicBezTo>
                <a:cubicBezTo>
                  <a:pt x="607" y="352"/>
                  <a:pt x="607" y="352"/>
                  <a:pt x="607" y="352"/>
                </a:cubicBezTo>
                <a:cubicBezTo>
                  <a:pt x="610" y="349"/>
                  <a:pt x="612" y="345"/>
                  <a:pt x="614" y="342"/>
                </a:cubicBezTo>
                <a:cubicBezTo>
                  <a:pt x="615" y="342"/>
                  <a:pt x="615" y="342"/>
                  <a:pt x="615" y="342"/>
                </a:cubicBezTo>
                <a:cubicBezTo>
                  <a:pt x="614" y="341"/>
                  <a:pt x="614" y="341"/>
                  <a:pt x="614" y="341"/>
                </a:cubicBezTo>
                <a:cubicBezTo>
                  <a:pt x="613" y="339"/>
                  <a:pt x="611" y="337"/>
                  <a:pt x="610" y="334"/>
                </a:cubicBezTo>
                <a:cubicBezTo>
                  <a:pt x="608" y="332"/>
                  <a:pt x="607" y="330"/>
                  <a:pt x="605" y="328"/>
                </a:cubicBezTo>
                <a:cubicBezTo>
                  <a:pt x="607" y="326"/>
                  <a:pt x="609" y="324"/>
                  <a:pt x="611" y="322"/>
                </a:cubicBezTo>
                <a:cubicBezTo>
                  <a:pt x="613" y="323"/>
                  <a:pt x="616" y="324"/>
                  <a:pt x="619" y="325"/>
                </a:cubicBezTo>
                <a:cubicBezTo>
                  <a:pt x="621" y="325"/>
                  <a:pt x="624" y="326"/>
                  <a:pt x="626" y="327"/>
                </a:cubicBezTo>
                <a:cubicBezTo>
                  <a:pt x="627" y="327"/>
                  <a:pt x="627" y="327"/>
                  <a:pt x="627" y="327"/>
                </a:cubicBezTo>
                <a:cubicBezTo>
                  <a:pt x="628" y="327"/>
                  <a:pt x="628" y="327"/>
                  <a:pt x="628" y="327"/>
                </a:cubicBezTo>
                <a:cubicBezTo>
                  <a:pt x="631" y="324"/>
                  <a:pt x="634" y="321"/>
                  <a:pt x="637" y="318"/>
                </a:cubicBezTo>
                <a:cubicBezTo>
                  <a:pt x="638" y="318"/>
                  <a:pt x="638" y="318"/>
                  <a:pt x="638" y="318"/>
                </a:cubicBezTo>
                <a:cubicBezTo>
                  <a:pt x="638" y="317"/>
                  <a:pt x="638" y="317"/>
                  <a:pt x="638" y="317"/>
                </a:cubicBezTo>
                <a:cubicBezTo>
                  <a:pt x="637" y="315"/>
                  <a:pt x="636" y="312"/>
                  <a:pt x="635" y="310"/>
                </a:cubicBezTo>
                <a:cubicBezTo>
                  <a:pt x="634" y="307"/>
                  <a:pt x="633" y="305"/>
                  <a:pt x="632" y="303"/>
                </a:cubicBezTo>
                <a:cubicBezTo>
                  <a:pt x="635" y="301"/>
                  <a:pt x="637" y="299"/>
                  <a:pt x="639" y="298"/>
                </a:cubicBezTo>
                <a:cubicBezTo>
                  <a:pt x="641" y="299"/>
                  <a:pt x="643" y="300"/>
                  <a:pt x="646" y="302"/>
                </a:cubicBezTo>
                <a:cubicBezTo>
                  <a:pt x="648" y="303"/>
                  <a:pt x="651" y="305"/>
                  <a:pt x="653" y="306"/>
                </a:cubicBezTo>
                <a:cubicBezTo>
                  <a:pt x="654" y="307"/>
                  <a:pt x="654" y="307"/>
                  <a:pt x="654" y="307"/>
                </a:cubicBezTo>
                <a:cubicBezTo>
                  <a:pt x="654" y="306"/>
                  <a:pt x="654" y="306"/>
                  <a:pt x="654" y="306"/>
                </a:cubicBezTo>
                <a:cubicBezTo>
                  <a:pt x="658" y="304"/>
                  <a:pt x="662" y="302"/>
                  <a:pt x="666" y="300"/>
                </a:cubicBezTo>
                <a:cubicBezTo>
                  <a:pt x="666" y="299"/>
                  <a:pt x="666" y="299"/>
                  <a:pt x="666" y="299"/>
                </a:cubicBezTo>
                <a:cubicBezTo>
                  <a:pt x="666" y="298"/>
                  <a:pt x="666" y="298"/>
                  <a:pt x="666" y="298"/>
                </a:cubicBezTo>
                <a:cubicBezTo>
                  <a:pt x="666" y="296"/>
                  <a:pt x="666" y="293"/>
                  <a:pt x="665" y="291"/>
                </a:cubicBezTo>
                <a:cubicBezTo>
                  <a:pt x="665" y="288"/>
                  <a:pt x="664" y="286"/>
                  <a:pt x="664" y="283"/>
                </a:cubicBezTo>
                <a:cubicBezTo>
                  <a:pt x="667" y="282"/>
                  <a:pt x="669" y="281"/>
                  <a:pt x="672" y="280"/>
                </a:cubicBezTo>
                <a:cubicBezTo>
                  <a:pt x="674" y="282"/>
                  <a:pt x="676" y="283"/>
                  <a:pt x="678" y="285"/>
                </a:cubicBezTo>
                <a:cubicBezTo>
                  <a:pt x="680" y="287"/>
                  <a:pt x="682" y="289"/>
                  <a:pt x="684" y="291"/>
                </a:cubicBezTo>
                <a:cubicBezTo>
                  <a:pt x="684" y="291"/>
                  <a:pt x="684" y="291"/>
                  <a:pt x="684" y="291"/>
                </a:cubicBezTo>
                <a:cubicBezTo>
                  <a:pt x="685" y="291"/>
                  <a:pt x="685" y="291"/>
                  <a:pt x="685" y="291"/>
                </a:cubicBezTo>
                <a:cubicBezTo>
                  <a:pt x="689" y="290"/>
                  <a:pt x="694" y="288"/>
                  <a:pt x="698" y="287"/>
                </a:cubicBezTo>
                <a:cubicBezTo>
                  <a:pt x="699" y="287"/>
                  <a:pt x="699" y="287"/>
                  <a:pt x="699" y="287"/>
                </a:cubicBezTo>
                <a:cubicBezTo>
                  <a:pt x="699" y="286"/>
                  <a:pt x="699" y="286"/>
                  <a:pt x="699" y="286"/>
                </a:cubicBezTo>
                <a:cubicBezTo>
                  <a:pt x="699" y="284"/>
                  <a:pt x="699" y="281"/>
                  <a:pt x="699" y="278"/>
                </a:cubicBezTo>
                <a:cubicBezTo>
                  <a:pt x="700" y="276"/>
                  <a:pt x="700" y="273"/>
                  <a:pt x="700" y="271"/>
                </a:cubicBezTo>
                <a:cubicBezTo>
                  <a:pt x="703" y="270"/>
                  <a:pt x="706" y="270"/>
                  <a:pt x="709" y="269"/>
                </a:cubicBezTo>
                <a:cubicBezTo>
                  <a:pt x="710" y="271"/>
                  <a:pt x="712" y="273"/>
                  <a:pt x="713" y="275"/>
                </a:cubicBezTo>
                <a:cubicBezTo>
                  <a:pt x="714" y="278"/>
                  <a:pt x="716" y="280"/>
                  <a:pt x="717" y="282"/>
                </a:cubicBezTo>
                <a:cubicBezTo>
                  <a:pt x="718" y="283"/>
                  <a:pt x="718" y="283"/>
                  <a:pt x="718" y="283"/>
                </a:cubicBezTo>
                <a:cubicBezTo>
                  <a:pt x="719" y="283"/>
                  <a:pt x="719" y="283"/>
                  <a:pt x="719" y="283"/>
                </a:cubicBezTo>
                <a:cubicBezTo>
                  <a:pt x="723" y="282"/>
                  <a:pt x="727" y="282"/>
                  <a:pt x="732" y="281"/>
                </a:cubicBezTo>
                <a:cubicBezTo>
                  <a:pt x="733" y="281"/>
                  <a:pt x="733" y="281"/>
                  <a:pt x="733" y="281"/>
                </a:cubicBezTo>
                <a:cubicBezTo>
                  <a:pt x="733" y="281"/>
                  <a:pt x="733" y="281"/>
                  <a:pt x="733" y="281"/>
                </a:cubicBezTo>
                <a:cubicBezTo>
                  <a:pt x="734" y="278"/>
                  <a:pt x="735" y="276"/>
                  <a:pt x="736" y="273"/>
                </a:cubicBezTo>
                <a:cubicBezTo>
                  <a:pt x="737" y="271"/>
                  <a:pt x="737" y="269"/>
                  <a:pt x="738" y="266"/>
                </a:cubicBezTo>
                <a:cubicBezTo>
                  <a:pt x="738" y="266"/>
                  <a:pt x="738" y="266"/>
                  <a:pt x="738" y="266"/>
                </a:cubicBezTo>
                <a:cubicBezTo>
                  <a:pt x="741" y="266"/>
                  <a:pt x="744" y="266"/>
                  <a:pt x="747" y="266"/>
                </a:cubicBezTo>
                <a:cubicBezTo>
                  <a:pt x="747" y="266"/>
                  <a:pt x="747" y="266"/>
                  <a:pt x="747" y="266"/>
                </a:cubicBezTo>
                <a:cubicBezTo>
                  <a:pt x="748" y="268"/>
                  <a:pt x="749" y="271"/>
                  <a:pt x="750" y="273"/>
                </a:cubicBezTo>
                <a:cubicBezTo>
                  <a:pt x="751" y="276"/>
                  <a:pt x="752" y="278"/>
                  <a:pt x="753" y="281"/>
                </a:cubicBezTo>
                <a:cubicBezTo>
                  <a:pt x="753" y="281"/>
                  <a:pt x="753" y="281"/>
                  <a:pt x="753" y="281"/>
                </a:cubicBezTo>
                <a:cubicBezTo>
                  <a:pt x="754" y="281"/>
                  <a:pt x="754" y="281"/>
                  <a:pt x="754" y="281"/>
                </a:cubicBezTo>
                <a:cubicBezTo>
                  <a:pt x="759" y="282"/>
                  <a:pt x="763" y="282"/>
                  <a:pt x="767" y="283"/>
                </a:cubicBezTo>
                <a:cubicBezTo>
                  <a:pt x="768" y="283"/>
                  <a:pt x="768" y="283"/>
                  <a:pt x="768" y="283"/>
                </a:cubicBezTo>
                <a:cubicBezTo>
                  <a:pt x="768" y="282"/>
                  <a:pt x="768" y="282"/>
                  <a:pt x="768" y="282"/>
                </a:cubicBezTo>
                <a:cubicBezTo>
                  <a:pt x="770" y="280"/>
                  <a:pt x="771" y="278"/>
                  <a:pt x="773" y="276"/>
                </a:cubicBezTo>
                <a:cubicBezTo>
                  <a:pt x="774" y="273"/>
                  <a:pt x="776" y="271"/>
                  <a:pt x="777" y="269"/>
                </a:cubicBezTo>
                <a:cubicBezTo>
                  <a:pt x="780" y="270"/>
                  <a:pt x="783" y="270"/>
                  <a:pt x="786" y="271"/>
                </a:cubicBezTo>
                <a:cubicBezTo>
                  <a:pt x="786" y="273"/>
                  <a:pt x="786" y="276"/>
                  <a:pt x="786" y="278"/>
                </a:cubicBezTo>
                <a:cubicBezTo>
                  <a:pt x="787" y="281"/>
                  <a:pt x="787" y="284"/>
                  <a:pt x="787" y="286"/>
                </a:cubicBezTo>
                <a:cubicBezTo>
                  <a:pt x="787" y="287"/>
                  <a:pt x="787" y="287"/>
                  <a:pt x="787" y="287"/>
                </a:cubicBezTo>
                <a:cubicBezTo>
                  <a:pt x="788" y="287"/>
                  <a:pt x="788" y="287"/>
                  <a:pt x="788" y="287"/>
                </a:cubicBezTo>
                <a:cubicBezTo>
                  <a:pt x="792" y="288"/>
                  <a:pt x="796" y="290"/>
                  <a:pt x="801" y="291"/>
                </a:cubicBezTo>
                <a:cubicBezTo>
                  <a:pt x="801" y="291"/>
                  <a:pt x="801" y="291"/>
                  <a:pt x="801" y="291"/>
                </a:cubicBezTo>
                <a:cubicBezTo>
                  <a:pt x="802" y="291"/>
                  <a:pt x="802" y="291"/>
                  <a:pt x="802" y="291"/>
                </a:cubicBezTo>
                <a:cubicBezTo>
                  <a:pt x="804" y="289"/>
                  <a:pt x="806" y="287"/>
                  <a:pt x="808" y="285"/>
                </a:cubicBezTo>
                <a:cubicBezTo>
                  <a:pt x="810" y="283"/>
                  <a:pt x="812" y="282"/>
                  <a:pt x="814" y="280"/>
                </a:cubicBezTo>
                <a:cubicBezTo>
                  <a:pt x="816" y="281"/>
                  <a:pt x="819" y="282"/>
                  <a:pt x="822" y="284"/>
                </a:cubicBezTo>
                <a:cubicBezTo>
                  <a:pt x="821" y="286"/>
                  <a:pt x="821" y="288"/>
                  <a:pt x="821" y="291"/>
                </a:cubicBezTo>
                <a:cubicBezTo>
                  <a:pt x="820" y="293"/>
                  <a:pt x="820" y="296"/>
                  <a:pt x="819" y="298"/>
                </a:cubicBezTo>
                <a:cubicBezTo>
                  <a:pt x="819" y="299"/>
                  <a:pt x="819" y="299"/>
                  <a:pt x="819" y="299"/>
                </a:cubicBezTo>
                <a:cubicBezTo>
                  <a:pt x="820" y="300"/>
                  <a:pt x="820" y="300"/>
                  <a:pt x="820" y="300"/>
                </a:cubicBezTo>
                <a:cubicBezTo>
                  <a:pt x="824" y="302"/>
                  <a:pt x="828" y="304"/>
                  <a:pt x="831" y="306"/>
                </a:cubicBezTo>
                <a:cubicBezTo>
                  <a:pt x="832" y="307"/>
                  <a:pt x="832" y="307"/>
                  <a:pt x="832" y="307"/>
                </a:cubicBezTo>
                <a:cubicBezTo>
                  <a:pt x="833" y="306"/>
                  <a:pt x="833" y="306"/>
                  <a:pt x="833" y="306"/>
                </a:cubicBezTo>
                <a:cubicBezTo>
                  <a:pt x="835" y="305"/>
                  <a:pt x="838" y="303"/>
                  <a:pt x="840" y="302"/>
                </a:cubicBezTo>
                <a:cubicBezTo>
                  <a:pt x="842" y="300"/>
                  <a:pt x="845" y="299"/>
                  <a:pt x="847" y="298"/>
                </a:cubicBezTo>
                <a:cubicBezTo>
                  <a:pt x="849" y="299"/>
                  <a:pt x="851" y="301"/>
                  <a:pt x="854" y="303"/>
                </a:cubicBezTo>
                <a:cubicBezTo>
                  <a:pt x="853" y="305"/>
                  <a:pt x="852" y="307"/>
                  <a:pt x="851" y="310"/>
                </a:cubicBezTo>
                <a:cubicBezTo>
                  <a:pt x="850" y="312"/>
                  <a:pt x="849" y="315"/>
                  <a:pt x="848" y="317"/>
                </a:cubicBezTo>
                <a:cubicBezTo>
                  <a:pt x="848" y="318"/>
                  <a:pt x="848" y="318"/>
                  <a:pt x="848" y="318"/>
                </a:cubicBezTo>
                <a:cubicBezTo>
                  <a:pt x="848" y="318"/>
                  <a:pt x="848" y="318"/>
                  <a:pt x="848" y="318"/>
                </a:cubicBezTo>
                <a:cubicBezTo>
                  <a:pt x="852" y="321"/>
                  <a:pt x="855" y="324"/>
                  <a:pt x="858" y="327"/>
                </a:cubicBezTo>
                <a:cubicBezTo>
                  <a:pt x="858" y="327"/>
                  <a:pt x="858" y="327"/>
                  <a:pt x="858" y="327"/>
                </a:cubicBezTo>
                <a:cubicBezTo>
                  <a:pt x="859" y="327"/>
                  <a:pt x="859" y="327"/>
                  <a:pt x="859" y="327"/>
                </a:cubicBezTo>
                <a:cubicBezTo>
                  <a:pt x="862" y="326"/>
                  <a:pt x="864" y="325"/>
                  <a:pt x="867" y="324"/>
                </a:cubicBezTo>
                <a:cubicBezTo>
                  <a:pt x="870" y="324"/>
                  <a:pt x="872" y="323"/>
                  <a:pt x="875" y="322"/>
                </a:cubicBezTo>
                <a:cubicBezTo>
                  <a:pt x="877" y="324"/>
                  <a:pt x="879" y="326"/>
                  <a:pt x="880" y="328"/>
                </a:cubicBezTo>
                <a:cubicBezTo>
                  <a:pt x="879" y="330"/>
                  <a:pt x="877" y="332"/>
                  <a:pt x="876" y="334"/>
                </a:cubicBezTo>
                <a:cubicBezTo>
                  <a:pt x="874" y="337"/>
                  <a:pt x="873" y="339"/>
                  <a:pt x="871" y="341"/>
                </a:cubicBezTo>
                <a:cubicBezTo>
                  <a:pt x="871" y="342"/>
                  <a:pt x="871" y="342"/>
                  <a:pt x="871" y="342"/>
                </a:cubicBezTo>
                <a:cubicBezTo>
                  <a:pt x="871" y="342"/>
                  <a:pt x="871" y="342"/>
                  <a:pt x="871" y="342"/>
                </a:cubicBezTo>
                <a:cubicBezTo>
                  <a:pt x="874" y="345"/>
                  <a:pt x="876" y="349"/>
                  <a:pt x="878" y="352"/>
                </a:cubicBezTo>
                <a:cubicBezTo>
                  <a:pt x="879" y="353"/>
                  <a:pt x="879" y="353"/>
                  <a:pt x="879" y="353"/>
                </a:cubicBezTo>
                <a:cubicBezTo>
                  <a:pt x="880" y="353"/>
                  <a:pt x="880" y="353"/>
                  <a:pt x="880" y="353"/>
                </a:cubicBezTo>
                <a:cubicBezTo>
                  <a:pt x="882" y="353"/>
                  <a:pt x="885" y="352"/>
                  <a:pt x="888" y="352"/>
                </a:cubicBezTo>
                <a:cubicBezTo>
                  <a:pt x="891" y="352"/>
                  <a:pt x="894" y="351"/>
                  <a:pt x="896" y="351"/>
                </a:cubicBezTo>
                <a:cubicBezTo>
                  <a:pt x="898" y="353"/>
                  <a:pt x="899" y="356"/>
                  <a:pt x="900" y="358"/>
                </a:cubicBezTo>
                <a:cubicBezTo>
                  <a:pt x="898" y="360"/>
                  <a:pt x="896" y="362"/>
                  <a:pt x="894" y="363"/>
                </a:cubicBezTo>
                <a:cubicBezTo>
                  <a:pt x="892" y="365"/>
                  <a:pt x="890" y="367"/>
                  <a:pt x="888" y="369"/>
                </a:cubicBezTo>
                <a:cubicBezTo>
                  <a:pt x="887" y="369"/>
                  <a:pt x="887" y="369"/>
                  <a:pt x="887" y="369"/>
                </a:cubicBezTo>
                <a:cubicBezTo>
                  <a:pt x="888" y="370"/>
                  <a:pt x="888" y="370"/>
                  <a:pt x="888" y="370"/>
                </a:cubicBezTo>
                <a:cubicBezTo>
                  <a:pt x="889" y="374"/>
                  <a:pt x="891" y="378"/>
                  <a:pt x="892" y="381"/>
                </a:cubicBezTo>
                <a:cubicBezTo>
                  <a:pt x="892" y="382"/>
                  <a:pt x="892" y="382"/>
                  <a:pt x="892" y="382"/>
                </a:cubicBezTo>
                <a:cubicBezTo>
                  <a:pt x="893" y="382"/>
                  <a:pt x="893" y="382"/>
                  <a:pt x="893" y="382"/>
                </a:cubicBezTo>
                <a:cubicBezTo>
                  <a:pt x="896" y="383"/>
                  <a:pt x="899" y="383"/>
                  <a:pt x="902" y="383"/>
                </a:cubicBezTo>
                <a:cubicBezTo>
                  <a:pt x="904" y="383"/>
                  <a:pt x="907" y="383"/>
                  <a:pt x="910" y="384"/>
                </a:cubicBezTo>
                <a:cubicBezTo>
                  <a:pt x="911" y="386"/>
                  <a:pt x="911" y="389"/>
                  <a:pt x="912" y="392"/>
                </a:cubicBezTo>
                <a:cubicBezTo>
                  <a:pt x="910" y="393"/>
                  <a:pt x="907" y="394"/>
                  <a:pt x="905" y="395"/>
                </a:cubicBezTo>
                <a:cubicBezTo>
                  <a:pt x="902" y="397"/>
                  <a:pt x="900" y="398"/>
                  <a:pt x="898" y="399"/>
                </a:cubicBezTo>
                <a:cubicBezTo>
                  <a:pt x="897" y="400"/>
                  <a:pt x="897" y="400"/>
                  <a:pt x="897" y="400"/>
                </a:cubicBezTo>
                <a:cubicBezTo>
                  <a:pt x="897" y="401"/>
                  <a:pt x="897" y="401"/>
                  <a:pt x="897" y="401"/>
                </a:cubicBezTo>
                <a:cubicBezTo>
                  <a:pt x="898" y="404"/>
                  <a:pt x="898" y="408"/>
                  <a:pt x="898" y="413"/>
                </a:cubicBezTo>
                <a:cubicBezTo>
                  <a:pt x="899" y="413"/>
                  <a:pt x="899" y="413"/>
                  <a:pt x="899" y="413"/>
                </a:cubicBezTo>
                <a:cubicBezTo>
                  <a:pt x="899" y="414"/>
                  <a:pt x="899" y="414"/>
                  <a:pt x="899" y="414"/>
                </a:cubicBezTo>
                <a:cubicBezTo>
                  <a:pt x="902" y="415"/>
                  <a:pt x="905" y="415"/>
                  <a:pt x="907" y="416"/>
                </a:cubicBezTo>
                <a:cubicBezTo>
                  <a:pt x="910" y="417"/>
                  <a:pt x="913" y="418"/>
                  <a:pt x="915" y="418"/>
                </a:cubicBezTo>
                <a:lnTo>
                  <a:pt x="915" y="419"/>
                </a:lnTo>
                <a:close/>
                <a:moveTo>
                  <a:pt x="572" y="46"/>
                </a:moveTo>
                <a:cubicBezTo>
                  <a:pt x="572" y="47"/>
                  <a:pt x="572" y="47"/>
                  <a:pt x="572" y="47"/>
                </a:cubicBezTo>
                <a:cubicBezTo>
                  <a:pt x="572" y="46"/>
                  <a:pt x="572" y="46"/>
                  <a:pt x="572" y="46"/>
                </a:cubicBezTo>
                <a:cubicBezTo>
                  <a:pt x="573" y="45"/>
                  <a:pt x="574" y="45"/>
                  <a:pt x="576" y="44"/>
                </a:cubicBezTo>
                <a:cubicBezTo>
                  <a:pt x="576" y="44"/>
                  <a:pt x="576" y="44"/>
                  <a:pt x="576" y="44"/>
                </a:cubicBezTo>
                <a:cubicBezTo>
                  <a:pt x="576" y="44"/>
                  <a:pt x="576" y="44"/>
                  <a:pt x="576" y="44"/>
                </a:cubicBezTo>
                <a:cubicBezTo>
                  <a:pt x="576" y="39"/>
                  <a:pt x="577" y="31"/>
                  <a:pt x="580" y="28"/>
                </a:cubicBezTo>
                <a:cubicBezTo>
                  <a:pt x="580" y="27"/>
                  <a:pt x="580" y="27"/>
                  <a:pt x="580" y="27"/>
                </a:cubicBezTo>
                <a:cubicBezTo>
                  <a:pt x="580" y="27"/>
                  <a:pt x="580" y="27"/>
                  <a:pt x="580" y="27"/>
                </a:cubicBezTo>
                <a:cubicBezTo>
                  <a:pt x="579" y="27"/>
                  <a:pt x="579" y="27"/>
                  <a:pt x="579" y="27"/>
                </a:cubicBezTo>
                <a:cubicBezTo>
                  <a:pt x="575" y="27"/>
                  <a:pt x="571" y="28"/>
                  <a:pt x="568" y="30"/>
                </a:cubicBezTo>
                <a:cubicBezTo>
                  <a:pt x="568" y="30"/>
                  <a:pt x="568" y="30"/>
                  <a:pt x="568" y="30"/>
                </a:cubicBezTo>
                <a:cubicBezTo>
                  <a:pt x="568" y="30"/>
                  <a:pt x="568" y="30"/>
                  <a:pt x="568" y="30"/>
                </a:cubicBezTo>
                <a:cubicBezTo>
                  <a:pt x="567" y="34"/>
                  <a:pt x="568" y="41"/>
                  <a:pt x="572" y="46"/>
                </a:cubicBezTo>
                <a:close/>
                <a:moveTo>
                  <a:pt x="600" y="738"/>
                </a:moveTo>
                <a:cubicBezTo>
                  <a:pt x="596" y="734"/>
                  <a:pt x="591" y="732"/>
                  <a:pt x="585" y="732"/>
                </a:cubicBezTo>
                <a:cubicBezTo>
                  <a:pt x="580" y="732"/>
                  <a:pt x="575" y="734"/>
                  <a:pt x="571" y="738"/>
                </a:cubicBezTo>
                <a:cubicBezTo>
                  <a:pt x="563" y="745"/>
                  <a:pt x="563" y="757"/>
                  <a:pt x="571" y="764"/>
                </a:cubicBezTo>
                <a:cubicBezTo>
                  <a:pt x="575" y="767"/>
                  <a:pt x="580" y="769"/>
                  <a:pt x="585" y="769"/>
                </a:cubicBezTo>
                <a:cubicBezTo>
                  <a:pt x="591" y="769"/>
                  <a:pt x="596" y="767"/>
                  <a:pt x="600" y="764"/>
                </a:cubicBezTo>
                <a:cubicBezTo>
                  <a:pt x="604" y="760"/>
                  <a:pt x="606" y="756"/>
                  <a:pt x="606" y="751"/>
                </a:cubicBezTo>
                <a:cubicBezTo>
                  <a:pt x="606" y="746"/>
                  <a:pt x="604" y="741"/>
                  <a:pt x="600" y="738"/>
                </a:cubicBezTo>
                <a:close/>
                <a:moveTo>
                  <a:pt x="582" y="61"/>
                </a:moveTo>
                <a:cubicBezTo>
                  <a:pt x="582" y="60"/>
                  <a:pt x="582" y="60"/>
                  <a:pt x="582" y="60"/>
                </a:cubicBezTo>
                <a:cubicBezTo>
                  <a:pt x="582" y="60"/>
                  <a:pt x="582" y="60"/>
                  <a:pt x="582" y="60"/>
                </a:cubicBezTo>
                <a:cubicBezTo>
                  <a:pt x="580" y="61"/>
                  <a:pt x="579" y="60"/>
                  <a:pt x="578" y="60"/>
                </a:cubicBezTo>
                <a:cubicBezTo>
                  <a:pt x="577" y="60"/>
                  <a:pt x="577" y="60"/>
                  <a:pt x="577" y="60"/>
                </a:cubicBezTo>
                <a:cubicBezTo>
                  <a:pt x="577" y="60"/>
                  <a:pt x="577" y="60"/>
                  <a:pt x="577" y="60"/>
                </a:cubicBezTo>
                <a:cubicBezTo>
                  <a:pt x="574" y="64"/>
                  <a:pt x="567" y="68"/>
                  <a:pt x="562" y="69"/>
                </a:cubicBezTo>
                <a:cubicBezTo>
                  <a:pt x="561" y="69"/>
                  <a:pt x="561" y="69"/>
                  <a:pt x="561" y="69"/>
                </a:cubicBezTo>
                <a:cubicBezTo>
                  <a:pt x="562" y="69"/>
                  <a:pt x="562" y="69"/>
                  <a:pt x="562" y="69"/>
                </a:cubicBezTo>
                <a:cubicBezTo>
                  <a:pt x="565" y="72"/>
                  <a:pt x="568" y="74"/>
                  <a:pt x="572" y="75"/>
                </a:cubicBezTo>
                <a:cubicBezTo>
                  <a:pt x="572" y="75"/>
                  <a:pt x="572" y="75"/>
                  <a:pt x="572" y="75"/>
                </a:cubicBezTo>
                <a:cubicBezTo>
                  <a:pt x="572" y="75"/>
                  <a:pt x="572" y="75"/>
                  <a:pt x="572" y="75"/>
                </a:cubicBezTo>
                <a:cubicBezTo>
                  <a:pt x="576" y="73"/>
                  <a:pt x="581" y="67"/>
                  <a:pt x="582" y="61"/>
                </a:cubicBezTo>
                <a:close/>
                <a:moveTo>
                  <a:pt x="555" y="44"/>
                </a:moveTo>
                <a:cubicBezTo>
                  <a:pt x="555" y="44"/>
                  <a:pt x="555" y="44"/>
                  <a:pt x="555" y="44"/>
                </a:cubicBezTo>
                <a:cubicBezTo>
                  <a:pt x="557" y="48"/>
                  <a:pt x="563" y="52"/>
                  <a:pt x="570" y="53"/>
                </a:cubicBezTo>
                <a:cubicBezTo>
                  <a:pt x="571" y="53"/>
                  <a:pt x="571" y="53"/>
                  <a:pt x="571" y="53"/>
                </a:cubicBezTo>
                <a:cubicBezTo>
                  <a:pt x="571" y="53"/>
                  <a:pt x="571" y="53"/>
                  <a:pt x="571" y="53"/>
                </a:cubicBezTo>
                <a:cubicBezTo>
                  <a:pt x="571" y="53"/>
                  <a:pt x="571" y="52"/>
                  <a:pt x="571" y="52"/>
                </a:cubicBezTo>
                <a:cubicBezTo>
                  <a:pt x="571" y="51"/>
                  <a:pt x="571" y="50"/>
                  <a:pt x="571" y="49"/>
                </a:cubicBezTo>
                <a:cubicBezTo>
                  <a:pt x="571" y="49"/>
                  <a:pt x="571" y="49"/>
                  <a:pt x="571" y="49"/>
                </a:cubicBezTo>
                <a:cubicBezTo>
                  <a:pt x="571" y="49"/>
                  <a:pt x="571" y="49"/>
                  <a:pt x="571" y="49"/>
                </a:cubicBezTo>
                <a:cubicBezTo>
                  <a:pt x="567" y="46"/>
                  <a:pt x="562" y="39"/>
                  <a:pt x="561" y="35"/>
                </a:cubicBezTo>
                <a:cubicBezTo>
                  <a:pt x="561" y="34"/>
                  <a:pt x="561" y="34"/>
                  <a:pt x="561" y="34"/>
                </a:cubicBezTo>
                <a:cubicBezTo>
                  <a:pt x="561" y="35"/>
                  <a:pt x="561" y="35"/>
                  <a:pt x="561" y="35"/>
                </a:cubicBezTo>
                <a:cubicBezTo>
                  <a:pt x="558" y="37"/>
                  <a:pt x="556" y="41"/>
                  <a:pt x="555" y="44"/>
                </a:cubicBezTo>
                <a:close/>
                <a:moveTo>
                  <a:pt x="562" y="63"/>
                </a:moveTo>
                <a:cubicBezTo>
                  <a:pt x="566" y="63"/>
                  <a:pt x="571" y="62"/>
                  <a:pt x="575" y="59"/>
                </a:cubicBezTo>
                <a:cubicBezTo>
                  <a:pt x="575" y="59"/>
                  <a:pt x="575" y="59"/>
                  <a:pt x="575" y="59"/>
                </a:cubicBezTo>
                <a:cubicBezTo>
                  <a:pt x="575" y="59"/>
                  <a:pt x="575" y="59"/>
                  <a:pt x="575" y="59"/>
                </a:cubicBezTo>
                <a:cubicBezTo>
                  <a:pt x="573" y="58"/>
                  <a:pt x="572" y="57"/>
                  <a:pt x="572" y="56"/>
                </a:cubicBezTo>
                <a:cubicBezTo>
                  <a:pt x="572" y="56"/>
                  <a:pt x="572" y="56"/>
                  <a:pt x="572" y="56"/>
                </a:cubicBezTo>
                <a:cubicBezTo>
                  <a:pt x="572" y="56"/>
                  <a:pt x="572" y="56"/>
                  <a:pt x="572" y="56"/>
                </a:cubicBezTo>
                <a:cubicBezTo>
                  <a:pt x="566" y="56"/>
                  <a:pt x="558" y="55"/>
                  <a:pt x="554" y="52"/>
                </a:cubicBezTo>
                <a:cubicBezTo>
                  <a:pt x="553" y="52"/>
                  <a:pt x="553" y="52"/>
                  <a:pt x="553" y="52"/>
                </a:cubicBezTo>
                <a:cubicBezTo>
                  <a:pt x="553" y="52"/>
                  <a:pt x="553" y="52"/>
                  <a:pt x="553" y="52"/>
                </a:cubicBezTo>
                <a:cubicBezTo>
                  <a:pt x="553" y="53"/>
                  <a:pt x="553" y="53"/>
                  <a:pt x="553" y="53"/>
                </a:cubicBezTo>
                <a:cubicBezTo>
                  <a:pt x="554" y="57"/>
                  <a:pt x="555" y="60"/>
                  <a:pt x="556" y="63"/>
                </a:cubicBezTo>
                <a:cubicBezTo>
                  <a:pt x="556" y="63"/>
                  <a:pt x="556" y="63"/>
                  <a:pt x="556" y="63"/>
                </a:cubicBezTo>
                <a:cubicBezTo>
                  <a:pt x="556" y="63"/>
                  <a:pt x="556" y="63"/>
                  <a:pt x="556" y="63"/>
                </a:cubicBezTo>
                <a:cubicBezTo>
                  <a:pt x="558" y="63"/>
                  <a:pt x="560" y="63"/>
                  <a:pt x="562" y="63"/>
                </a:cubicBezTo>
                <a:close/>
                <a:moveTo>
                  <a:pt x="601" y="218"/>
                </a:moveTo>
                <a:cubicBezTo>
                  <a:pt x="601" y="209"/>
                  <a:pt x="599" y="199"/>
                  <a:pt x="595" y="191"/>
                </a:cubicBezTo>
                <a:cubicBezTo>
                  <a:pt x="595" y="190"/>
                  <a:pt x="595" y="190"/>
                  <a:pt x="595" y="190"/>
                </a:cubicBezTo>
                <a:cubicBezTo>
                  <a:pt x="553" y="212"/>
                  <a:pt x="553" y="212"/>
                  <a:pt x="553" y="212"/>
                </a:cubicBezTo>
                <a:cubicBezTo>
                  <a:pt x="553" y="212"/>
                  <a:pt x="553" y="212"/>
                  <a:pt x="553" y="212"/>
                </a:cubicBezTo>
                <a:cubicBezTo>
                  <a:pt x="553" y="214"/>
                  <a:pt x="553" y="216"/>
                  <a:pt x="553" y="218"/>
                </a:cubicBezTo>
                <a:cubicBezTo>
                  <a:pt x="553" y="220"/>
                  <a:pt x="553" y="222"/>
                  <a:pt x="553" y="224"/>
                </a:cubicBezTo>
                <a:cubicBezTo>
                  <a:pt x="553" y="225"/>
                  <a:pt x="553" y="225"/>
                  <a:pt x="553" y="225"/>
                </a:cubicBezTo>
                <a:cubicBezTo>
                  <a:pt x="595" y="247"/>
                  <a:pt x="595" y="247"/>
                  <a:pt x="595" y="247"/>
                </a:cubicBezTo>
                <a:cubicBezTo>
                  <a:pt x="595" y="246"/>
                  <a:pt x="595" y="246"/>
                  <a:pt x="595" y="246"/>
                </a:cubicBezTo>
                <a:cubicBezTo>
                  <a:pt x="599" y="237"/>
                  <a:pt x="601" y="228"/>
                  <a:pt x="601" y="218"/>
                </a:cubicBezTo>
                <a:close/>
                <a:moveTo>
                  <a:pt x="670" y="1037"/>
                </a:moveTo>
                <a:cubicBezTo>
                  <a:pt x="670" y="1037"/>
                  <a:pt x="670" y="1038"/>
                  <a:pt x="670" y="1038"/>
                </a:cubicBezTo>
                <a:cubicBezTo>
                  <a:pt x="670" y="1039"/>
                  <a:pt x="670" y="1039"/>
                  <a:pt x="670" y="1040"/>
                </a:cubicBezTo>
                <a:cubicBezTo>
                  <a:pt x="670" y="1040"/>
                  <a:pt x="670" y="1040"/>
                  <a:pt x="670" y="1040"/>
                </a:cubicBezTo>
                <a:cubicBezTo>
                  <a:pt x="669" y="1040"/>
                  <a:pt x="668" y="1040"/>
                  <a:pt x="667" y="1041"/>
                </a:cubicBezTo>
                <a:cubicBezTo>
                  <a:pt x="666" y="1041"/>
                  <a:pt x="665" y="1041"/>
                  <a:pt x="664" y="1041"/>
                </a:cubicBezTo>
                <a:cubicBezTo>
                  <a:pt x="664" y="1041"/>
                  <a:pt x="664" y="1041"/>
                  <a:pt x="664" y="1041"/>
                </a:cubicBezTo>
                <a:cubicBezTo>
                  <a:pt x="664" y="1042"/>
                  <a:pt x="664" y="1042"/>
                  <a:pt x="664" y="1042"/>
                </a:cubicBezTo>
                <a:cubicBezTo>
                  <a:pt x="664" y="1043"/>
                  <a:pt x="664" y="1045"/>
                  <a:pt x="663" y="1046"/>
                </a:cubicBezTo>
                <a:cubicBezTo>
                  <a:pt x="663" y="1046"/>
                  <a:pt x="663" y="1046"/>
                  <a:pt x="663" y="1046"/>
                </a:cubicBezTo>
                <a:cubicBezTo>
                  <a:pt x="664" y="1046"/>
                  <a:pt x="664" y="1046"/>
                  <a:pt x="664" y="1046"/>
                </a:cubicBezTo>
                <a:cubicBezTo>
                  <a:pt x="664" y="1047"/>
                  <a:pt x="665" y="1047"/>
                  <a:pt x="666" y="1048"/>
                </a:cubicBezTo>
                <a:cubicBezTo>
                  <a:pt x="667" y="1048"/>
                  <a:pt x="668" y="1049"/>
                  <a:pt x="668" y="1049"/>
                </a:cubicBezTo>
                <a:cubicBezTo>
                  <a:pt x="668" y="1050"/>
                  <a:pt x="668" y="1051"/>
                  <a:pt x="668" y="1052"/>
                </a:cubicBezTo>
                <a:cubicBezTo>
                  <a:pt x="667" y="1052"/>
                  <a:pt x="666" y="1052"/>
                  <a:pt x="665" y="1052"/>
                </a:cubicBezTo>
                <a:cubicBezTo>
                  <a:pt x="664" y="1052"/>
                  <a:pt x="663" y="1052"/>
                  <a:pt x="662" y="1052"/>
                </a:cubicBezTo>
                <a:cubicBezTo>
                  <a:pt x="662" y="1052"/>
                  <a:pt x="662" y="1052"/>
                  <a:pt x="662" y="1052"/>
                </a:cubicBezTo>
                <a:cubicBezTo>
                  <a:pt x="662" y="1052"/>
                  <a:pt x="662" y="1052"/>
                  <a:pt x="662" y="1052"/>
                </a:cubicBezTo>
                <a:cubicBezTo>
                  <a:pt x="661" y="1054"/>
                  <a:pt x="661" y="1055"/>
                  <a:pt x="660" y="1056"/>
                </a:cubicBezTo>
                <a:cubicBezTo>
                  <a:pt x="660" y="1057"/>
                  <a:pt x="660" y="1057"/>
                  <a:pt x="660" y="1057"/>
                </a:cubicBezTo>
                <a:cubicBezTo>
                  <a:pt x="660" y="1057"/>
                  <a:pt x="660" y="1057"/>
                  <a:pt x="660" y="1057"/>
                </a:cubicBezTo>
                <a:cubicBezTo>
                  <a:pt x="661" y="1057"/>
                  <a:pt x="662" y="1058"/>
                  <a:pt x="662" y="1059"/>
                </a:cubicBezTo>
                <a:cubicBezTo>
                  <a:pt x="663" y="1059"/>
                  <a:pt x="664" y="1060"/>
                  <a:pt x="664" y="1060"/>
                </a:cubicBezTo>
                <a:cubicBezTo>
                  <a:pt x="664" y="1061"/>
                  <a:pt x="663" y="1062"/>
                  <a:pt x="663" y="1063"/>
                </a:cubicBezTo>
                <a:cubicBezTo>
                  <a:pt x="662" y="1063"/>
                  <a:pt x="661" y="1063"/>
                  <a:pt x="660" y="1063"/>
                </a:cubicBezTo>
                <a:cubicBezTo>
                  <a:pt x="659" y="1063"/>
                  <a:pt x="658" y="1062"/>
                  <a:pt x="657" y="1062"/>
                </a:cubicBezTo>
                <a:cubicBezTo>
                  <a:pt x="657" y="1062"/>
                  <a:pt x="657" y="1062"/>
                  <a:pt x="657" y="1062"/>
                </a:cubicBezTo>
                <a:cubicBezTo>
                  <a:pt x="657" y="1063"/>
                  <a:pt x="657" y="1063"/>
                  <a:pt x="657" y="1063"/>
                </a:cubicBezTo>
                <a:cubicBezTo>
                  <a:pt x="656" y="1064"/>
                  <a:pt x="655" y="1065"/>
                  <a:pt x="654" y="1066"/>
                </a:cubicBezTo>
                <a:cubicBezTo>
                  <a:pt x="654" y="1066"/>
                  <a:pt x="654" y="1066"/>
                  <a:pt x="654" y="1066"/>
                </a:cubicBezTo>
                <a:cubicBezTo>
                  <a:pt x="654" y="1067"/>
                  <a:pt x="654" y="1067"/>
                  <a:pt x="654" y="1067"/>
                </a:cubicBezTo>
                <a:cubicBezTo>
                  <a:pt x="655" y="1067"/>
                  <a:pt x="655" y="1068"/>
                  <a:pt x="656" y="1069"/>
                </a:cubicBezTo>
                <a:cubicBezTo>
                  <a:pt x="657" y="1069"/>
                  <a:pt x="657" y="1070"/>
                  <a:pt x="658" y="1071"/>
                </a:cubicBezTo>
                <a:cubicBezTo>
                  <a:pt x="657" y="1072"/>
                  <a:pt x="656" y="1072"/>
                  <a:pt x="656" y="1073"/>
                </a:cubicBezTo>
                <a:cubicBezTo>
                  <a:pt x="655" y="1073"/>
                  <a:pt x="654" y="1072"/>
                  <a:pt x="653" y="1072"/>
                </a:cubicBezTo>
                <a:cubicBezTo>
                  <a:pt x="652" y="1072"/>
                  <a:pt x="651" y="1071"/>
                  <a:pt x="650" y="1071"/>
                </a:cubicBezTo>
                <a:cubicBezTo>
                  <a:pt x="650" y="1071"/>
                  <a:pt x="650" y="1071"/>
                  <a:pt x="650" y="1071"/>
                </a:cubicBezTo>
                <a:cubicBezTo>
                  <a:pt x="650" y="1071"/>
                  <a:pt x="650" y="1071"/>
                  <a:pt x="650" y="1071"/>
                </a:cubicBezTo>
                <a:cubicBezTo>
                  <a:pt x="649" y="1072"/>
                  <a:pt x="648" y="1073"/>
                  <a:pt x="647" y="1074"/>
                </a:cubicBezTo>
                <a:cubicBezTo>
                  <a:pt x="646" y="1074"/>
                  <a:pt x="646" y="1074"/>
                  <a:pt x="646" y="1074"/>
                </a:cubicBezTo>
                <a:cubicBezTo>
                  <a:pt x="646" y="1075"/>
                  <a:pt x="646" y="1075"/>
                  <a:pt x="646" y="1075"/>
                </a:cubicBezTo>
                <a:cubicBezTo>
                  <a:pt x="647" y="1076"/>
                  <a:pt x="647" y="1076"/>
                  <a:pt x="647" y="1077"/>
                </a:cubicBezTo>
                <a:cubicBezTo>
                  <a:pt x="648" y="1078"/>
                  <a:pt x="648" y="1079"/>
                  <a:pt x="648" y="1080"/>
                </a:cubicBezTo>
                <a:cubicBezTo>
                  <a:pt x="647" y="1080"/>
                  <a:pt x="647" y="1081"/>
                  <a:pt x="646" y="1081"/>
                </a:cubicBezTo>
                <a:cubicBezTo>
                  <a:pt x="645" y="1081"/>
                  <a:pt x="644" y="1080"/>
                  <a:pt x="644" y="1080"/>
                </a:cubicBezTo>
                <a:cubicBezTo>
                  <a:pt x="643" y="1079"/>
                  <a:pt x="642" y="1079"/>
                  <a:pt x="641" y="1079"/>
                </a:cubicBezTo>
                <a:cubicBezTo>
                  <a:pt x="641" y="1078"/>
                  <a:pt x="641" y="1078"/>
                  <a:pt x="641" y="1078"/>
                </a:cubicBezTo>
                <a:cubicBezTo>
                  <a:pt x="641" y="1079"/>
                  <a:pt x="641" y="1079"/>
                  <a:pt x="641" y="1079"/>
                </a:cubicBezTo>
                <a:cubicBezTo>
                  <a:pt x="639" y="1079"/>
                  <a:pt x="638" y="1080"/>
                  <a:pt x="637" y="1081"/>
                </a:cubicBezTo>
                <a:cubicBezTo>
                  <a:pt x="636" y="1081"/>
                  <a:pt x="636" y="1081"/>
                  <a:pt x="636" y="1081"/>
                </a:cubicBezTo>
                <a:cubicBezTo>
                  <a:pt x="637" y="1081"/>
                  <a:pt x="637" y="1081"/>
                  <a:pt x="637" y="1081"/>
                </a:cubicBezTo>
                <a:cubicBezTo>
                  <a:pt x="637" y="1082"/>
                  <a:pt x="637" y="1083"/>
                  <a:pt x="637" y="1084"/>
                </a:cubicBezTo>
                <a:cubicBezTo>
                  <a:pt x="637" y="1085"/>
                  <a:pt x="637" y="1086"/>
                  <a:pt x="637" y="1086"/>
                </a:cubicBezTo>
                <a:cubicBezTo>
                  <a:pt x="636" y="1087"/>
                  <a:pt x="635" y="1087"/>
                  <a:pt x="634" y="1088"/>
                </a:cubicBezTo>
                <a:cubicBezTo>
                  <a:pt x="634" y="1087"/>
                  <a:pt x="633" y="1086"/>
                  <a:pt x="633" y="1086"/>
                </a:cubicBezTo>
                <a:cubicBezTo>
                  <a:pt x="632" y="1085"/>
                  <a:pt x="631" y="1084"/>
                  <a:pt x="631" y="1084"/>
                </a:cubicBezTo>
                <a:cubicBezTo>
                  <a:pt x="630" y="1084"/>
                  <a:pt x="630" y="1084"/>
                  <a:pt x="630" y="1084"/>
                </a:cubicBezTo>
                <a:cubicBezTo>
                  <a:pt x="630" y="1084"/>
                  <a:pt x="630" y="1084"/>
                  <a:pt x="630" y="1084"/>
                </a:cubicBezTo>
                <a:cubicBezTo>
                  <a:pt x="629" y="1084"/>
                  <a:pt x="627" y="1085"/>
                  <a:pt x="626" y="1085"/>
                </a:cubicBezTo>
                <a:cubicBezTo>
                  <a:pt x="625" y="1085"/>
                  <a:pt x="625" y="1085"/>
                  <a:pt x="625" y="1085"/>
                </a:cubicBezTo>
                <a:cubicBezTo>
                  <a:pt x="625" y="1085"/>
                  <a:pt x="625" y="1085"/>
                  <a:pt x="625" y="1085"/>
                </a:cubicBezTo>
                <a:cubicBezTo>
                  <a:pt x="625" y="1086"/>
                  <a:pt x="625" y="1087"/>
                  <a:pt x="625" y="1088"/>
                </a:cubicBezTo>
                <a:cubicBezTo>
                  <a:pt x="625" y="1089"/>
                  <a:pt x="625" y="1090"/>
                  <a:pt x="625" y="1091"/>
                </a:cubicBezTo>
                <a:cubicBezTo>
                  <a:pt x="624" y="1091"/>
                  <a:pt x="623" y="1091"/>
                  <a:pt x="622" y="1091"/>
                </a:cubicBezTo>
                <a:cubicBezTo>
                  <a:pt x="621" y="1091"/>
                  <a:pt x="621" y="1090"/>
                  <a:pt x="620" y="1089"/>
                </a:cubicBezTo>
                <a:cubicBezTo>
                  <a:pt x="620" y="1088"/>
                  <a:pt x="619" y="1087"/>
                  <a:pt x="619" y="1087"/>
                </a:cubicBezTo>
                <a:cubicBezTo>
                  <a:pt x="619" y="1087"/>
                  <a:pt x="619" y="1087"/>
                  <a:pt x="619" y="1087"/>
                </a:cubicBezTo>
                <a:cubicBezTo>
                  <a:pt x="618" y="1087"/>
                  <a:pt x="618" y="1087"/>
                  <a:pt x="618" y="1087"/>
                </a:cubicBezTo>
                <a:cubicBezTo>
                  <a:pt x="617" y="1087"/>
                  <a:pt x="615" y="1087"/>
                  <a:pt x="614" y="1087"/>
                </a:cubicBezTo>
                <a:cubicBezTo>
                  <a:pt x="614" y="1087"/>
                  <a:pt x="614" y="1087"/>
                  <a:pt x="614" y="1087"/>
                </a:cubicBezTo>
                <a:cubicBezTo>
                  <a:pt x="613" y="1087"/>
                  <a:pt x="613" y="1087"/>
                  <a:pt x="613" y="1087"/>
                </a:cubicBezTo>
                <a:cubicBezTo>
                  <a:pt x="613" y="1088"/>
                  <a:pt x="613" y="1089"/>
                  <a:pt x="613" y="1090"/>
                </a:cubicBezTo>
                <a:cubicBezTo>
                  <a:pt x="612" y="1091"/>
                  <a:pt x="612" y="1092"/>
                  <a:pt x="612" y="1092"/>
                </a:cubicBezTo>
                <a:cubicBezTo>
                  <a:pt x="612" y="1092"/>
                  <a:pt x="612" y="1092"/>
                  <a:pt x="612" y="1092"/>
                </a:cubicBezTo>
                <a:cubicBezTo>
                  <a:pt x="611" y="1092"/>
                  <a:pt x="610" y="1092"/>
                  <a:pt x="609" y="1092"/>
                </a:cubicBezTo>
                <a:cubicBezTo>
                  <a:pt x="608" y="1092"/>
                  <a:pt x="608" y="1092"/>
                  <a:pt x="608" y="1092"/>
                </a:cubicBezTo>
                <a:cubicBezTo>
                  <a:pt x="608" y="1092"/>
                  <a:pt x="608" y="1091"/>
                  <a:pt x="608" y="1090"/>
                </a:cubicBezTo>
                <a:cubicBezTo>
                  <a:pt x="607" y="1089"/>
                  <a:pt x="607" y="1088"/>
                  <a:pt x="607" y="1087"/>
                </a:cubicBezTo>
                <a:cubicBezTo>
                  <a:pt x="607" y="1087"/>
                  <a:pt x="607" y="1087"/>
                  <a:pt x="607" y="1087"/>
                </a:cubicBezTo>
                <a:cubicBezTo>
                  <a:pt x="606" y="1087"/>
                  <a:pt x="606" y="1087"/>
                  <a:pt x="606" y="1087"/>
                </a:cubicBezTo>
                <a:cubicBezTo>
                  <a:pt x="605" y="1087"/>
                  <a:pt x="603" y="1087"/>
                  <a:pt x="602" y="1087"/>
                </a:cubicBezTo>
                <a:cubicBezTo>
                  <a:pt x="601" y="1087"/>
                  <a:pt x="601" y="1087"/>
                  <a:pt x="601" y="1087"/>
                </a:cubicBezTo>
                <a:cubicBezTo>
                  <a:pt x="601" y="1087"/>
                  <a:pt x="601" y="1087"/>
                  <a:pt x="601" y="1087"/>
                </a:cubicBezTo>
                <a:cubicBezTo>
                  <a:pt x="601" y="1087"/>
                  <a:pt x="600" y="1088"/>
                  <a:pt x="600" y="1089"/>
                </a:cubicBezTo>
                <a:cubicBezTo>
                  <a:pt x="599" y="1090"/>
                  <a:pt x="599" y="1091"/>
                  <a:pt x="598" y="1091"/>
                </a:cubicBezTo>
                <a:cubicBezTo>
                  <a:pt x="597" y="1091"/>
                  <a:pt x="596" y="1091"/>
                  <a:pt x="595" y="1091"/>
                </a:cubicBezTo>
                <a:cubicBezTo>
                  <a:pt x="595" y="1090"/>
                  <a:pt x="595" y="1089"/>
                  <a:pt x="595" y="1088"/>
                </a:cubicBezTo>
                <a:cubicBezTo>
                  <a:pt x="595" y="1087"/>
                  <a:pt x="595" y="1086"/>
                  <a:pt x="595" y="1085"/>
                </a:cubicBezTo>
                <a:cubicBezTo>
                  <a:pt x="595" y="1085"/>
                  <a:pt x="595" y="1085"/>
                  <a:pt x="595" y="1085"/>
                </a:cubicBezTo>
                <a:cubicBezTo>
                  <a:pt x="594" y="1085"/>
                  <a:pt x="594" y="1085"/>
                  <a:pt x="594" y="1085"/>
                </a:cubicBezTo>
                <a:cubicBezTo>
                  <a:pt x="593" y="1085"/>
                  <a:pt x="592" y="1084"/>
                  <a:pt x="590" y="1084"/>
                </a:cubicBezTo>
                <a:cubicBezTo>
                  <a:pt x="590" y="1084"/>
                  <a:pt x="590" y="1084"/>
                  <a:pt x="590" y="1084"/>
                </a:cubicBezTo>
                <a:cubicBezTo>
                  <a:pt x="590" y="1084"/>
                  <a:pt x="590" y="1084"/>
                  <a:pt x="590" y="1084"/>
                </a:cubicBezTo>
                <a:cubicBezTo>
                  <a:pt x="589" y="1084"/>
                  <a:pt x="588" y="1085"/>
                  <a:pt x="588" y="1086"/>
                </a:cubicBezTo>
                <a:cubicBezTo>
                  <a:pt x="587" y="1086"/>
                  <a:pt x="586" y="1087"/>
                  <a:pt x="586" y="1088"/>
                </a:cubicBezTo>
                <a:cubicBezTo>
                  <a:pt x="585" y="1087"/>
                  <a:pt x="584" y="1087"/>
                  <a:pt x="583" y="1086"/>
                </a:cubicBezTo>
                <a:cubicBezTo>
                  <a:pt x="583" y="1086"/>
                  <a:pt x="583" y="1085"/>
                  <a:pt x="583" y="1084"/>
                </a:cubicBezTo>
                <a:cubicBezTo>
                  <a:pt x="583" y="1083"/>
                  <a:pt x="583" y="1082"/>
                  <a:pt x="584" y="1081"/>
                </a:cubicBezTo>
                <a:cubicBezTo>
                  <a:pt x="584" y="1081"/>
                  <a:pt x="584" y="1081"/>
                  <a:pt x="584" y="1081"/>
                </a:cubicBezTo>
                <a:cubicBezTo>
                  <a:pt x="583" y="1081"/>
                  <a:pt x="583" y="1081"/>
                  <a:pt x="583" y="1081"/>
                </a:cubicBezTo>
                <a:cubicBezTo>
                  <a:pt x="582" y="1080"/>
                  <a:pt x="581" y="1079"/>
                  <a:pt x="579" y="1079"/>
                </a:cubicBezTo>
                <a:cubicBezTo>
                  <a:pt x="579" y="1078"/>
                  <a:pt x="579" y="1078"/>
                  <a:pt x="579" y="1078"/>
                </a:cubicBezTo>
                <a:cubicBezTo>
                  <a:pt x="579" y="1079"/>
                  <a:pt x="579" y="1079"/>
                  <a:pt x="579" y="1079"/>
                </a:cubicBezTo>
                <a:cubicBezTo>
                  <a:pt x="578" y="1079"/>
                  <a:pt x="577" y="1079"/>
                  <a:pt x="576" y="1080"/>
                </a:cubicBezTo>
                <a:cubicBezTo>
                  <a:pt x="576" y="1080"/>
                  <a:pt x="575" y="1081"/>
                  <a:pt x="574" y="1081"/>
                </a:cubicBezTo>
                <a:cubicBezTo>
                  <a:pt x="573" y="1081"/>
                  <a:pt x="573" y="1080"/>
                  <a:pt x="572" y="1080"/>
                </a:cubicBezTo>
                <a:cubicBezTo>
                  <a:pt x="572" y="1079"/>
                  <a:pt x="572" y="1078"/>
                  <a:pt x="573" y="1077"/>
                </a:cubicBezTo>
                <a:cubicBezTo>
                  <a:pt x="573" y="1076"/>
                  <a:pt x="573" y="1076"/>
                  <a:pt x="574" y="1075"/>
                </a:cubicBezTo>
                <a:cubicBezTo>
                  <a:pt x="574" y="1074"/>
                  <a:pt x="574" y="1074"/>
                  <a:pt x="574" y="1074"/>
                </a:cubicBezTo>
                <a:cubicBezTo>
                  <a:pt x="574" y="1074"/>
                  <a:pt x="574" y="1074"/>
                  <a:pt x="574" y="1074"/>
                </a:cubicBezTo>
                <a:cubicBezTo>
                  <a:pt x="572" y="1073"/>
                  <a:pt x="571" y="1072"/>
                  <a:pt x="570" y="1071"/>
                </a:cubicBezTo>
                <a:cubicBezTo>
                  <a:pt x="570" y="1071"/>
                  <a:pt x="570" y="1071"/>
                  <a:pt x="570" y="1071"/>
                </a:cubicBezTo>
                <a:cubicBezTo>
                  <a:pt x="570" y="1071"/>
                  <a:pt x="570" y="1071"/>
                  <a:pt x="570" y="1071"/>
                </a:cubicBezTo>
                <a:cubicBezTo>
                  <a:pt x="569" y="1071"/>
                  <a:pt x="568" y="1072"/>
                  <a:pt x="567" y="1072"/>
                </a:cubicBezTo>
                <a:cubicBezTo>
                  <a:pt x="566" y="1072"/>
                  <a:pt x="565" y="1073"/>
                  <a:pt x="564" y="1073"/>
                </a:cubicBezTo>
                <a:cubicBezTo>
                  <a:pt x="564" y="1072"/>
                  <a:pt x="563" y="1072"/>
                  <a:pt x="563" y="1071"/>
                </a:cubicBezTo>
                <a:cubicBezTo>
                  <a:pt x="563" y="1070"/>
                  <a:pt x="564" y="1069"/>
                  <a:pt x="564" y="1069"/>
                </a:cubicBezTo>
                <a:cubicBezTo>
                  <a:pt x="565" y="1068"/>
                  <a:pt x="565" y="1067"/>
                  <a:pt x="566" y="1067"/>
                </a:cubicBezTo>
                <a:cubicBezTo>
                  <a:pt x="566" y="1066"/>
                  <a:pt x="566" y="1066"/>
                  <a:pt x="566" y="1066"/>
                </a:cubicBezTo>
                <a:cubicBezTo>
                  <a:pt x="566" y="1066"/>
                  <a:pt x="566" y="1066"/>
                  <a:pt x="566" y="1066"/>
                </a:cubicBezTo>
                <a:cubicBezTo>
                  <a:pt x="565" y="1065"/>
                  <a:pt x="564" y="1064"/>
                  <a:pt x="563" y="1063"/>
                </a:cubicBezTo>
                <a:cubicBezTo>
                  <a:pt x="563" y="1062"/>
                  <a:pt x="563" y="1062"/>
                  <a:pt x="563" y="1062"/>
                </a:cubicBezTo>
                <a:cubicBezTo>
                  <a:pt x="563" y="1062"/>
                  <a:pt x="563" y="1062"/>
                  <a:pt x="563" y="1062"/>
                </a:cubicBezTo>
                <a:cubicBezTo>
                  <a:pt x="562" y="1062"/>
                  <a:pt x="561" y="1063"/>
                  <a:pt x="560" y="1063"/>
                </a:cubicBezTo>
                <a:cubicBezTo>
                  <a:pt x="559" y="1063"/>
                  <a:pt x="558" y="1063"/>
                  <a:pt x="557" y="1063"/>
                </a:cubicBezTo>
                <a:cubicBezTo>
                  <a:pt x="557" y="1062"/>
                  <a:pt x="556" y="1061"/>
                  <a:pt x="556" y="1060"/>
                </a:cubicBezTo>
                <a:cubicBezTo>
                  <a:pt x="556" y="1060"/>
                  <a:pt x="557" y="1059"/>
                  <a:pt x="558" y="1059"/>
                </a:cubicBezTo>
                <a:cubicBezTo>
                  <a:pt x="558" y="1058"/>
                  <a:pt x="559" y="1057"/>
                  <a:pt x="560" y="1057"/>
                </a:cubicBezTo>
                <a:cubicBezTo>
                  <a:pt x="560" y="1057"/>
                  <a:pt x="560" y="1057"/>
                  <a:pt x="560" y="1057"/>
                </a:cubicBezTo>
                <a:cubicBezTo>
                  <a:pt x="560" y="1056"/>
                  <a:pt x="560" y="1056"/>
                  <a:pt x="560" y="1056"/>
                </a:cubicBezTo>
                <a:cubicBezTo>
                  <a:pt x="559" y="1055"/>
                  <a:pt x="559" y="1054"/>
                  <a:pt x="558" y="1052"/>
                </a:cubicBezTo>
                <a:cubicBezTo>
                  <a:pt x="558" y="1052"/>
                  <a:pt x="558" y="1052"/>
                  <a:pt x="558" y="1052"/>
                </a:cubicBezTo>
                <a:cubicBezTo>
                  <a:pt x="558" y="1052"/>
                  <a:pt x="558" y="1052"/>
                  <a:pt x="558" y="1052"/>
                </a:cubicBezTo>
                <a:cubicBezTo>
                  <a:pt x="557" y="1052"/>
                  <a:pt x="556" y="1052"/>
                  <a:pt x="555" y="1052"/>
                </a:cubicBezTo>
                <a:cubicBezTo>
                  <a:pt x="554" y="1052"/>
                  <a:pt x="553" y="1052"/>
                  <a:pt x="552" y="1052"/>
                </a:cubicBezTo>
                <a:cubicBezTo>
                  <a:pt x="552" y="1051"/>
                  <a:pt x="552" y="1050"/>
                  <a:pt x="552" y="1049"/>
                </a:cubicBezTo>
                <a:cubicBezTo>
                  <a:pt x="552" y="1049"/>
                  <a:pt x="553" y="1048"/>
                  <a:pt x="554" y="1048"/>
                </a:cubicBezTo>
                <a:cubicBezTo>
                  <a:pt x="555" y="1047"/>
                  <a:pt x="556" y="1047"/>
                  <a:pt x="557" y="1046"/>
                </a:cubicBezTo>
                <a:cubicBezTo>
                  <a:pt x="557" y="1046"/>
                  <a:pt x="557" y="1046"/>
                  <a:pt x="557" y="1046"/>
                </a:cubicBezTo>
                <a:cubicBezTo>
                  <a:pt x="557" y="1046"/>
                  <a:pt x="557" y="1046"/>
                  <a:pt x="557" y="1046"/>
                </a:cubicBezTo>
                <a:cubicBezTo>
                  <a:pt x="557" y="1045"/>
                  <a:pt x="556" y="1043"/>
                  <a:pt x="556" y="1042"/>
                </a:cubicBezTo>
                <a:cubicBezTo>
                  <a:pt x="556" y="1041"/>
                  <a:pt x="556" y="1041"/>
                  <a:pt x="556" y="1041"/>
                </a:cubicBezTo>
                <a:cubicBezTo>
                  <a:pt x="556" y="1041"/>
                  <a:pt x="556" y="1041"/>
                  <a:pt x="556" y="1041"/>
                </a:cubicBezTo>
                <a:cubicBezTo>
                  <a:pt x="555" y="1041"/>
                  <a:pt x="554" y="1041"/>
                  <a:pt x="553" y="1041"/>
                </a:cubicBezTo>
                <a:cubicBezTo>
                  <a:pt x="552" y="1040"/>
                  <a:pt x="551" y="1040"/>
                  <a:pt x="551" y="1040"/>
                </a:cubicBezTo>
                <a:cubicBezTo>
                  <a:pt x="551" y="1040"/>
                  <a:pt x="551" y="1040"/>
                  <a:pt x="551" y="1040"/>
                </a:cubicBezTo>
                <a:cubicBezTo>
                  <a:pt x="551" y="1039"/>
                  <a:pt x="550" y="1039"/>
                  <a:pt x="550" y="1038"/>
                </a:cubicBezTo>
                <a:cubicBezTo>
                  <a:pt x="550" y="1038"/>
                  <a:pt x="551" y="1037"/>
                  <a:pt x="551" y="1037"/>
                </a:cubicBezTo>
                <a:cubicBezTo>
                  <a:pt x="551" y="1037"/>
                  <a:pt x="551" y="1037"/>
                  <a:pt x="551" y="1037"/>
                </a:cubicBezTo>
                <a:cubicBezTo>
                  <a:pt x="551" y="1037"/>
                  <a:pt x="552" y="1036"/>
                  <a:pt x="553" y="1036"/>
                </a:cubicBezTo>
                <a:cubicBezTo>
                  <a:pt x="554" y="1036"/>
                  <a:pt x="555" y="1036"/>
                  <a:pt x="556" y="1035"/>
                </a:cubicBezTo>
                <a:cubicBezTo>
                  <a:pt x="556" y="1035"/>
                  <a:pt x="556" y="1035"/>
                  <a:pt x="556" y="1035"/>
                </a:cubicBezTo>
                <a:cubicBezTo>
                  <a:pt x="556" y="1035"/>
                  <a:pt x="556" y="1035"/>
                  <a:pt x="556" y="1035"/>
                </a:cubicBezTo>
                <a:cubicBezTo>
                  <a:pt x="556" y="1033"/>
                  <a:pt x="557" y="1032"/>
                  <a:pt x="557" y="1031"/>
                </a:cubicBezTo>
                <a:cubicBezTo>
                  <a:pt x="557" y="1030"/>
                  <a:pt x="557" y="1030"/>
                  <a:pt x="557" y="1030"/>
                </a:cubicBezTo>
                <a:cubicBezTo>
                  <a:pt x="557" y="1030"/>
                  <a:pt x="557" y="1030"/>
                  <a:pt x="557" y="1030"/>
                </a:cubicBezTo>
                <a:cubicBezTo>
                  <a:pt x="556" y="1030"/>
                  <a:pt x="555" y="1029"/>
                  <a:pt x="554" y="1029"/>
                </a:cubicBezTo>
                <a:cubicBezTo>
                  <a:pt x="553" y="1029"/>
                  <a:pt x="552" y="1028"/>
                  <a:pt x="552" y="1028"/>
                </a:cubicBezTo>
                <a:cubicBezTo>
                  <a:pt x="552" y="1027"/>
                  <a:pt x="552" y="1026"/>
                  <a:pt x="552" y="1025"/>
                </a:cubicBezTo>
                <a:cubicBezTo>
                  <a:pt x="553" y="1025"/>
                  <a:pt x="554" y="1025"/>
                  <a:pt x="555" y="1025"/>
                </a:cubicBezTo>
                <a:cubicBezTo>
                  <a:pt x="556" y="1025"/>
                  <a:pt x="557" y="1025"/>
                  <a:pt x="558" y="1024"/>
                </a:cubicBezTo>
                <a:cubicBezTo>
                  <a:pt x="558" y="1024"/>
                  <a:pt x="558" y="1024"/>
                  <a:pt x="558" y="1024"/>
                </a:cubicBezTo>
                <a:cubicBezTo>
                  <a:pt x="558" y="1024"/>
                  <a:pt x="558" y="1024"/>
                  <a:pt x="558" y="1024"/>
                </a:cubicBezTo>
                <a:cubicBezTo>
                  <a:pt x="559" y="1023"/>
                  <a:pt x="559" y="1022"/>
                  <a:pt x="560" y="1020"/>
                </a:cubicBezTo>
                <a:cubicBezTo>
                  <a:pt x="560" y="1020"/>
                  <a:pt x="560" y="1020"/>
                  <a:pt x="560" y="1020"/>
                </a:cubicBezTo>
                <a:cubicBezTo>
                  <a:pt x="560" y="1020"/>
                  <a:pt x="560" y="1020"/>
                  <a:pt x="560" y="1020"/>
                </a:cubicBezTo>
                <a:cubicBezTo>
                  <a:pt x="559" y="1019"/>
                  <a:pt x="558" y="1019"/>
                  <a:pt x="558" y="1018"/>
                </a:cubicBezTo>
                <a:cubicBezTo>
                  <a:pt x="557" y="1017"/>
                  <a:pt x="556" y="1017"/>
                  <a:pt x="556" y="1016"/>
                </a:cubicBezTo>
                <a:cubicBezTo>
                  <a:pt x="556" y="1015"/>
                  <a:pt x="557" y="1014"/>
                  <a:pt x="557" y="1014"/>
                </a:cubicBezTo>
                <a:cubicBezTo>
                  <a:pt x="558" y="1014"/>
                  <a:pt x="559" y="1014"/>
                  <a:pt x="560" y="1014"/>
                </a:cubicBezTo>
                <a:cubicBezTo>
                  <a:pt x="561" y="1014"/>
                  <a:pt x="562" y="1014"/>
                  <a:pt x="563" y="1014"/>
                </a:cubicBezTo>
                <a:cubicBezTo>
                  <a:pt x="563" y="1014"/>
                  <a:pt x="563" y="1014"/>
                  <a:pt x="563" y="1014"/>
                </a:cubicBezTo>
                <a:cubicBezTo>
                  <a:pt x="563" y="1014"/>
                  <a:pt x="563" y="1014"/>
                  <a:pt x="563" y="1014"/>
                </a:cubicBezTo>
                <a:cubicBezTo>
                  <a:pt x="564" y="1013"/>
                  <a:pt x="565" y="1012"/>
                  <a:pt x="566" y="1011"/>
                </a:cubicBezTo>
                <a:cubicBezTo>
                  <a:pt x="566" y="1010"/>
                  <a:pt x="566" y="1010"/>
                  <a:pt x="566" y="1010"/>
                </a:cubicBezTo>
                <a:cubicBezTo>
                  <a:pt x="566" y="1010"/>
                  <a:pt x="566" y="1010"/>
                  <a:pt x="566" y="1010"/>
                </a:cubicBezTo>
                <a:cubicBezTo>
                  <a:pt x="565" y="1009"/>
                  <a:pt x="565" y="1009"/>
                  <a:pt x="564" y="1008"/>
                </a:cubicBezTo>
                <a:cubicBezTo>
                  <a:pt x="564" y="1007"/>
                  <a:pt x="563" y="1006"/>
                  <a:pt x="563" y="1006"/>
                </a:cubicBezTo>
                <a:cubicBezTo>
                  <a:pt x="563" y="1005"/>
                  <a:pt x="564" y="1004"/>
                  <a:pt x="564" y="1004"/>
                </a:cubicBezTo>
                <a:cubicBezTo>
                  <a:pt x="565" y="1004"/>
                  <a:pt x="566" y="1004"/>
                  <a:pt x="567" y="1004"/>
                </a:cubicBezTo>
                <a:cubicBezTo>
                  <a:pt x="568" y="1005"/>
                  <a:pt x="569" y="1005"/>
                  <a:pt x="570" y="1005"/>
                </a:cubicBezTo>
                <a:cubicBezTo>
                  <a:pt x="570" y="1005"/>
                  <a:pt x="570" y="1005"/>
                  <a:pt x="570" y="1005"/>
                </a:cubicBezTo>
                <a:cubicBezTo>
                  <a:pt x="570" y="1005"/>
                  <a:pt x="570" y="1005"/>
                  <a:pt x="570" y="1005"/>
                </a:cubicBezTo>
                <a:cubicBezTo>
                  <a:pt x="571" y="1004"/>
                  <a:pt x="572" y="1003"/>
                  <a:pt x="574" y="1002"/>
                </a:cubicBezTo>
                <a:cubicBezTo>
                  <a:pt x="574" y="1002"/>
                  <a:pt x="574" y="1002"/>
                  <a:pt x="574" y="1002"/>
                </a:cubicBezTo>
                <a:cubicBezTo>
                  <a:pt x="574" y="1002"/>
                  <a:pt x="574" y="1002"/>
                  <a:pt x="574" y="1002"/>
                </a:cubicBezTo>
                <a:cubicBezTo>
                  <a:pt x="573" y="1001"/>
                  <a:pt x="573" y="1000"/>
                  <a:pt x="573" y="999"/>
                </a:cubicBezTo>
                <a:cubicBezTo>
                  <a:pt x="572" y="999"/>
                  <a:pt x="572" y="998"/>
                  <a:pt x="572" y="997"/>
                </a:cubicBezTo>
                <a:cubicBezTo>
                  <a:pt x="573" y="996"/>
                  <a:pt x="573" y="996"/>
                  <a:pt x="574" y="995"/>
                </a:cubicBezTo>
                <a:cubicBezTo>
                  <a:pt x="575" y="996"/>
                  <a:pt x="576" y="996"/>
                  <a:pt x="576" y="997"/>
                </a:cubicBezTo>
                <a:cubicBezTo>
                  <a:pt x="577" y="997"/>
                  <a:pt x="578" y="998"/>
                  <a:pt x="579" y="998"/>
                </a:cubicBezTo>
                <a:cubicBezTo>
                  <a:pt x="579" y="998"/>
                  <a:pt x="579" y="998"/>
                  <a:pt x="579" y="998"/>
                </a:cubicBezTo>
                <a:cubicBezTo>
                  <a:pt x="579" y="998"/>
                  <a:pt x="579" y="998"/>
                  <a:pt x="579" y="998"/>
                </a:cubicBezTo>
                <a:cubicBezTo>
                  <a:pt x="581" y="997"/>
                  <a:pt x="582" y="997"/>
                  <a:pt x="583" y="996"/>
                </a:cubicBezTo>
                <a:cubicBezTo>
                  <a:pt x="584" y="996"/>
                  <a:pt x="584" y="996"/>
                  <a:pt x="584" y="996"/>
                </a:cubicBezTo>
                <a:cubicBezTo>
                  <a:pt x="584" y="995"/>
                  <a:pt x="584" y="995"/>
                  <a:pt x="584" y="995"/>
                </a:cubicBezTo>
                <a:cubicBezTo>
                  <a:pt x="583" y="995"/>
                  <a:pt x="583" y="994"/>
                  <a:pt x="583" y="993"/>
                </a:cubicBezTo>
                <a:cubicBezTo>
                  <a:pt x="583" y="992"/>
                  <a:pt x="583" y="991"/>
                  <a:pt x="583" y="990"/>
                </a:cubicBezTo>
                <a:cubicBezTo>
                  <a:pt x="584" y="990"/>
                  <a:pt x="585" y="989"/>
                  <a:pt x="586" y="989"/>
                </a:cubicBezTo>
                <a:cubicBezTo>
                  <a:pt x="586" y="990"/>
                  <a:pt x="587" y="990"/>
                  <a:pt x="588" y="991"/>
                </a:cubicBezTo>
                <a:cubicBezTo>
                  <a:pt x="588" y="992"/>
                  <a:pt x="589" y="992"/>
                  <a:pt x="590" y="993"/>
                </a:cubicBezTo>
                <a:cubicBezTo>
                  <a:pt x="590" y="993"/>
                  <a:pt x="590" y="993"/>
                  <a:pt x="590" y="993"/>
                </a:cubicBezTo>
                <a:cubicBezTo>
                  <a:pt x="590" y="993"/>
                  <a:pt x="590" y="993"/>
                  <a:pt x="590" y="993"/>
                </a:cubicBezTo>
                <a:cubicBezTo>
                  <a:pt x="592" y="992"/>
                  <a:pt x="593" y="992"/>
                  <a:pt x="594" y="992"/>
                </a:cubicBezTo>
                <a:cubicBezTo>
                  <a:pt x="595" y="991"/>
                  <a:pt x="595" y="991"/>
                  <a:pt x="595" y="991"/>
                </a:cubicBezTo>
                <a:cubicBezTo>
                  <a:pt x="595" y="991"/>
                  <a:pt x="595" y="991"/>
                  <a:pt x="595" y="991"/>
                </a:cubicBezTo>
                <a:cubicBezTo>
                  <a:pt x="595" y="990"/>
                  <a:pt x="595" y="989"/>
                  <a:pt x="595" y="989"/>
                </a:cubicBezTo>
                <a:cubicBezTo>
                  <a:pt x="595" y="988"/>
                  <a:pt x="595" y="987"/>
                  <a:pt x="595" y="986"/>
                </a:cubicBezTo>
                <a:cubicBezTo>
                  <a:pt x="596" y="986"/>
                  <a:pt x="597" y="986"/>
                  <a:pt x="598" y="985"/>
                </a:cubicBezTo>
                <a:cubicBezTo>
                  <a:pt x="599" y="986"/>
                  <a:pt x="599" y="987"/>
                  <a:pt x="600" y="988"/>
                </a:cubicBezTo>
                <a:cubicBezTo>
                  <a:pt x="600" y="988"/>
                  <a:pt x="601" y="989"/>
                  <a:pt x="601" y="990"/>
                </a:cubicBezTo>
                <a:cubicBezTo>
                  <a:pt x="601" y="990"/>
                  <a:pt x="601" y="990"/>
                  <a:pt x="601" y="990"/>
                </a:cubicBezTo>
                <a:cubicBezTo>
                  <a:pt x="602" y="990"/>
                  <a:pt x="602" y="990"/>
                  <a:pt x="602" y="990"/>
                </a:cubicBezTo>
                <a:cubicBezTo>
                  <a:pt x="603" y="990"/>
                  <a:pt x="605" y="990"/>
                  <a:pt x="606" y="990"/>
                </a:cubicBezTo>
                <a:cubicBezTo>
                  <a:pt x="607" y="990"/>
                  <a:pt x="607" y="990"/>
                  <a:pt x="607" y="990"/>
                </a:cubicBezTo>
                <a:cubicBezTo>
                  <a:pt x="607" y="989"/>
                  <a:pt x="607" y="989"/>
                  <a:pt x="607" y="989"/>
                </a:cubicBezTo>
                <a:cubicBezTo>
                  <a:pt x="607" y="988"/>
                  <a:pt x="607" y="988"/>
                  <a:pt x="608" y="987"/>
                </a:cubicBezTo>
                <a:cubicBezTo>
                  <a:pt x="608" y="986"/>
                  <a:pt x="608" y="985"/>
                  <a:pt x="608" y="984"/>
                </a:cubicBezTo>
                <a:cubicBezTo>
                  <a:pt x="609" y="984"/>
                  <a:pt x="609" y="984"/>
                  <a:pt x="609" y="984"/>
                </a:cubicBezTo>
                <a:cubicBezTo>
                  <a:pt x="610" y="984"/>
                  <a:pt x="611" y="984"/>
                  <a:pt x="612" y="984"/>
                </a:cubicBezTo>
                <a:cubicBezTo>
                  <a:pt x="612" y="984"/>
                  <a:pt x="612" y="984"/>
                  <a:pt x="612" y="984"/>
                </a:cubicBezTo>
                <a:cubicBezTo>
                  <a:pt x="612" y="985"/>
                  <a:pt x="612" y="986"/>
                  <a:pt x="613" y="987"/>
                </a:cubicBezTo>
                <a:cubicBezTo>
                  <a:pt x="613" y="988"/>
                  <a:pt x="613" y="988"/>
                  <a:pt x="613" y="989"/>
                </a:cubicBezTo>
                <a:cubicBezTo>
                  <a:pt x="614" y="990"/>
                  <a:pt x="614" y="990"/>
                  <a:pt x="614" y="990"/>
                </a:cubicBezTo>
                <a:cubicBezTo>
                  <a:pt x="614" y="990"/>
                  <a:pt x="614" y="990"/>
                  <a:pt x="614" y="990"/>
                </a:cubicBezTo>
                <a:cubicBezTo>
                  <a:pt x="615" y="990"/>
                  <a:pt x="617" y="990"/>
                  <a:pt x="618" y="990"/>
                </a:cubicBezTo>
                <a:cubicBezTo>
                  <a:pt x="619" y="990"/>
                  <a:pt x="619" y="990"/>
                  <a:pt x="619" y="990"/>
                </a:cubicBezTo>
                <a:cubicBezTo>
                  <a:pt x="619" y="990"/>
                  <a:pt x="619" y="990"/>
                  <a:pt x="619" y="990"/>
                </a:cubicBezTo>
                <a:cubicBezTo>
                  <a:pt x="619" y="989"/>
                  <a:pt x="620" y="988"/>
                  <a:pt x="620" y="988"/>
                </a:cubicBezTo>
                <a:cubicBezTo>
                  <a:pt x="621" y="987"/>
                  <a:pt x="621" y="986"/>
                  <a:pt x="622" y="985"/>
                </a:cubicBezTo>
                <a:cubicBezTo>
                  <a:pt x="623" y="986"/>
                  <a:pt x="624" y="986"/>
                  <a:pt x="625" y="986"/>
                </a:cubicBezTo>
                <a:cubicBezTo>
                  <a:pt x="625" y="987"/>
                  <a:pt x="625" y="988"/>
                  <a:pt x="625" y="989"/>
                </a:cubicBezTo>
                <a:cubicBezTo>
                  <a:pt x="625" y="989"/>
                  <a:pt x="625" y="990"/>
                  <a:pt x="625" y="991"/>
                </a:cubicBezTo>
                <a:cubicBezTo>
                  <a:pt x="625" y="991"/>
                  <a:pt x="625" y="991"/>
                  <a:pt x="625" y="991"/>
                </a:cubicBezTo>
                <a:cubicBezTo>
                  <a:pt x="626" y="992"/>
                  <a:pt x="626" y="992"/>
                  <a:pt x="626" y="992"/>
                </a:cubicBezTo>
                <a:cubicBezTo>
                  <a:pt x="627" y="992"/>
                  <a:pt x="629" y="992"/>
                  <a:pt x="630" y="993"/>
                </a:cubicBezTo>
                <a:cubicBezTo>
                  <a:pt x="630" y="993"/>
                  <a:pt x="630" y="993"/>
                  <a:pt x="630" y="993"/>
                </a:cubicBezTo>
                <a:cubicBezTo>
                  <a:pt x="631" y="993"/>
                  <a:pt x="631" y="993"/>
                  <a:pt x="631" y="993"/>
                </a:cubicBezTo>
                <a:cubicBezTo>
                  <a:pt x="631" y="992"/>
                  <a:pt x="632" y="992"/>
                  <a:pt x="633" y="991"/>
                </a:cubicBezTo>
                <a:cubicBezTo>
                  <a:pt x="633" y="990"/>
                  <a:pt x="634" y="990"/>
                  <a:pt x="634" y="989"/>
                </a:cubicBezTo>
                <a:cubicBezTo>
                  <a:pt x="635" y="989"/>
                  <a:pt x="636" y="990"/>
                  <a:pt x="637" y="990"/>
                </a:cubicBezTo>
                <a:cubicBezTo>
                  <a:pt x="637" y="991"/>
                  <a:pt x="637" y="992"/>
                  <a:pt x="637" y="993"/>
                </a:cubicBezTo>
                <a:cubicBezTo>
                  <a:pt x="637" y="994"/>
                  <a:pt x="637" y="995"/>
                  <a:pt x="637" y="995"/>
                </a:cubicBezTo>
                <a:cubicBezTo>
                  <a:pt x="636" y="996"/>
                  <a:pt x="636" y="996"/>
                  <a:pt x="636" y="996"/>
                </a:cubicBezTo>
                <a:cubicBezTo>
                  <a:pt x="637" y="996"/>
                  <a:pt x="637" y="996"/>
                  <a:pt x="637" y="996"/>
                </a:cubicBezTo>
                <a:cubicBezTo>
                  <a:pt x="638" y="997"/>
                  <a:pt x="639" y="997"/>
                  <a:pt x="641" y="998"/>
                </a:cubicBezTo>
                <a:cubicBezTo>
                  <a:pt x="641" y="998"/>
                  <a:pt x="641" y="998"/>
                  <a:pt x="641" y="998"/>
                </a:cubicBezTo>
                <a:cubicBezTo>
                  <a:pt x="641" y="998"/>
                  <a:pt x="641" y="998"/>
                  <a:pt x="641" y="998"/>
                </a:cubicBezTo>
                <a:cubicBezTo>
                  <a:pt x="642" y="998"/>
                  <a:pt x="643" y="997"/>
                  <a:pt x="644" y="997"/>
                </a:cubicBezTo>
                <a:cubicBezTo>
                  <a:pt x="644" y="996"/>
                  <a:pt x="645" y="996"/>
                  <a:pt x="646" y="995"/>
                </a:cubicBezTo>
                <a:cubicBezTo>
                  <a:pt x="647" y="996"/>
                  <a:pt x="647" y="996"/>
                  <a:pt x="648" y="997"/>
                </a:cubicBezTo>
                <a:cubicBezTo>
                  <a:pt x="648" y="998"/>
                  <a:pt x="648" y="999"/>
                  <a:pt x="647" y="999"/>
                </a:cubicBezTo>
                <a:cubicBezTo>
                  <a:pt x="647" y="1000"/>
                  <a:pt x="647" y="1001"/>
                  <a:pt x="646" y="1002"/>
                </a:cubicBezTo>
                <a:cubicBezTo>
                  <a:pt x="646" y="1002"/>
                  <a:pt x="646" y="1002"/>
                  <a:pt x="646" y="1002"/>
                </a:cubicBezTo>
                <a:cubicBezTo>
                  <a:pt x="647" y="1002"/>
                  <a:pt x="647" y="1002"/>
                  <a:pt x="647" y="1002"/>
                </a:cubicBezTo>
                <a:cubicBezTo>
                  <a:pt x="648" y="1003"/>
                  <a:pt x="649" y="1004"/>
                  <a:pt x="650" y="1005"/>
                </a:cubicBezTo>
                <a:cubicBezTo>
                  <a:pt x="650" y="1005"/>
                  <a:pt x="650" y="1005"/>
                  <a:pt x="650" y="1005"/>
                </a:cubicBezTo>
                <a:cubicBezTo>
                  <a:pt x="650" y="1005"/>
                  <a:pt x="650" y="1005"/>
                  <a:pt x="650" y="1005"/>
                </a:cubicBezTo>
                <a:cubicBezTo>
                  <a:pt x="651" y="1005"/>
                  <a:pt x="652" y="1005"/>
                  <a:pt x="653" y="1004"/>
                </a:cubicBezTo>
                <a:cubicBezTo>
                  <a:pt x="654" y="1004"/>
                  <a:pt x="655" y="1004"/>
                  <a:pt x="656" y="1004"/>
                </a:cubicBezTo>
                <a:cubicBezTo>
                  <a:pt x="656" y="1004"/>
                  <a:pt x="657" y="1005"/>
                  <a:pt x="658" y="1006"/>
                </a:cubicBezTo>
                <a:cubicBezTo>
                  <a:pt x="657" y="1006"/>
                  <a:pt x="657" y="1007"/>
                  <a:pt x="656" y="1008"/>
                </a:cubicBezTo>
                <a:cubicBezTo>
                  <a:pt x="655" y="1009"/>
                  <a:pt x="655" y="1009"/>
                  <a:pt x="654" y="1010"/>
                </a:cubicBezTo>
                <a:cubicBezTo>
                  <a:pt x="654" y="1010"/>
                  <a:pt x="654" y="1010"/>
                  <a:pt x="654" y="1010"/>
                </a:cubicBezTo>
                <a:cubicBezTo>
                  <a:pt x="654" y="1011"/>
                  <a:pt x="654" y="1011"/>
                  <a:pt x="654" y="1011"/>
                </a:cubicBezTo>
                <a:cubicBezTo>
                  <a:pt x="655" y="1012"/>
                  <a:pt x="656" y="1013"/>
                  <a:pt x="657" y="1014"/>
                </a:cubicBezTo>
                <a:cubicBezTo>
                  <a:pt x="657" y="1014"/>
                  <a:pt x="657" y="1014"/>
                  <a:pt x="657" y="1014"/>
                </a:cubicBezTo>
                <a:cubicBezTo>
                  <a:pt x="657" y="1014"/>
                  <a:pt x="657" y="1014"/>
                  <a:pt x="657" y="1014"/>
                </a:cubicBezTo>
                <a:cubicBezTo>
                  <a:pt x="658" y="1014"/>
                  <a:pt x="659" y="1014"/>
                  <a:pt x="660" y="1014"/>
                </a:cubicBezTo>
                <a:cubicBezTo>
                  <a:pt x="661" y="1014"/>
                  <a:pt x="662" y="1014"/>
                  <a:pt x="663" y="1014"/>
                </a:cubicBezTo>
                <a:cubicBezTo>
                  <a:pt x="663" y="1014"/>
                  <a:pt x="664" y="1015"/>
                  <a:pt x="664" y="1016"/>
                </a:cubicBezTo>
                <a:cubicBezTo>
                  <a:pt x="664" y="1017"/>
                  <a:pt x="663" y="1017"/>
                  <a:pt x="662" y="1018"/>
                </a:cubicBezTo>
                <a:cubicBezTo>
                  <a:pt x="662" y="1019"/>
                  <a:pt x="661" y="1019"/>
                  <a:pt x="660" y="1020"/>
                </a:cubicBezTo>
                <a:cubicBezTo>
                  <a:pt x="660" y="1020"/>
                  <a:pt x="660" y="1020"/>
                  <a:pt x="660" y="1020"/>
                </a:cubicBezTo>
                <a:cubicBezTo>
                  <a:pt x="660" y="1020"/>
                  <a:pt x="660" y="1020"/>
                  <a:pt x="660" y="1020"/>
                </a:cubicBezTo>
                <a:cubicBezTo>
                  <a:pt x="661" y="1022"/>
                  <a:pt x="661" y="1023"/>
                  <a:pt x="662" y="1024"/>
                </a:cubicBezTo>
                <a:cubicBezTo>
                  <a:pt x="662" y="1024"/>
                  <a:pt x="662" y="1024"/>
                  <a:pt x="662" y="1024"/>
                </a:cubicBezTo>
                <a:cubicBezTo>
                  <a:pt x="662" y="1024"/>
                  <a:pt x="662" y="1024"/>
                  <a:pt x="662" y="1024"/>
                </a:cubicBezTo>
                <a:cubicBezTo>
                  <a:pt x="663" y="1025"/>
                  <a:pt x="664" y="1025"/>
                  <a:pt x="665" y="1025"/>
                </a:cubicBezTo>
                <a:cubicBezTo>
                  <a:pt x="666" y="1025"/>
                  <a:pt x="667" y="1025"/>
                  <a:pt x="668" y="1025"/>
                </a:cubicBezTo>
                <a:cubicBezTo>
                  <a:pt x="668" y="1026"/>
                  <a:pt x="668" y="1027"/>
                  <a:pt x="668" y="1028"/>
                </a:cubicBezTo>
                <a:cubicBezTo>
                  <a:pt x="668" y="1028"/>
                  <a:pt x="667" y="1029"/>
                  <a:pt x="666" y="1029"/>
                </a:cubicBezTo>
                <a:cubicBezTo>
                  <a:pt x="665" y="1029"/>
                  <a:pt x="664" y="1030"/>
                  <a:pt x="664" y="1030"/>
                </a:cubicBezTo>
                <a:cubicBezTo>
                  <a:pt x="663" y="1030"/>
                  <a:pt x="663" y="1030"/>
                  <a:pt x="663" y="1030"/>
                </a:cubicBezTo>
                <a:cubicBezTo>
                  <a:pt x="663" y="1031"/>
                  <a:pt x="663" y="1031"/>
                  <a:pt x="663" y="1031"/>
                </a:cubicBezTo>
                <a:cubicBezTo>
                  <a:pt x="664" y="1032"/>
                  <a:pt x="664" y="1033"/>
                  <a:pt x="664" y="1035"/>
                </a:cubicBezTo>
                <a:cubicBezTo>
                  <a:pt x="664" y="1035"/>
                  <a:pt x="664" y="1035"/>
                  <a:pt x="664" y="1035"/>
                </a:cubicBezTo>
                <a:cubicBezTo>
                  <a:pt x="664" y="1035"/>
                  <a:pt x="664" y="1035"/>
                  <a:pt x="664" y="1035"/>
                </a:cubicBezTo>
                <a:cubicBezTo>
                  <a:pt x="665" y="1036"/>
                  <a:pt x="666" y="1036"/>
                  <a:pt x="667" y="1036"/>
                </a:cubicBezTo>
                <a:cubicBezTo>
                  <a:pt x="668" y="1036"/>
                  <a:pt x="669" y="1037"/>
                  <a:pt x="670" y="1037"/>
                </a:cubicBezTo>
                <a:close/>
                <a:moveTo>
                  <a:pt x="593" y="249"/>
                </a:moveTo>
                <a:cubicBezTo>
                  <a:pt x="552" y="228"/>
                  <a:pt x="552" y="228"/>
                  <a:pt x="552" y="228"/>
                </a:cubicBezTo>
                <a:cubicBezTo>
                  <a:pt x="551" y="228"/>
                  <a:pt x="551" y="228"/>
                  <a:pt x="551" y="228"/>
                </a:cubicBezTo>
                <a:cubicBezTo>
                  <a:pt x="550" y="231"/>
                  <a:pt x="549" y="233"/>
                  <a:pt x="547" y="235"/>
                </a:cubicBezTo>
                <a:cubicBezTo>
                  <a:pt x="547" y="235"/>
                  <a:pt x="547" y="235"/>
                  <a:pt x="547" y="235"/>
                </a:cubicBezTo>
                <a:cubicBezTo>
                  <a:pt x="588" y="257"/>
                  <a:pt x="588" y="257"/>
                  <a:pt x="588" y="257"/>
                </a:cubicBezTo>
                <a:cubicBezTo>
                  <a:pt x="589" y="257"/>
                  <a:pt x="589" y="257"/>
                  <a:pt x="589" y="257"/>
                </a:cubicBezTo>
                <a:cubicBezTo>
                  <a:pt x="590" y="254"/>
                  <a:pt x="592" y="252"/>
                  <a:pt x="593" y="250"/>
                </a:cubicBezTo>
                <a:lnTo>
                  <a:pt x="593" y="249"/>
                </a:lnTo>
                <a:close/>
                <a:moveTo>
                  <a:pt x="588" y="179"/>
                </a:moveTo>
                <a:cubicBezTo>
                  <a:pt x="547" y="201"/>
                  <a:pt x="547" y="201"/>
                  <a:pt x="547" y="201"/>
                </a:cubicBezTo>
                <a:cubicBezTo>
                  <a:pt x="547" y="202"/>
                  <a:pt x="547" y="202"/>
                  <a:pt x="547" y="202"/>
                </a:cubicBezTo>
                <a:cubicBezTo>
                  <a:pt x="549" y="203"/>
                  <a:pt x="550" y="206"/>
                  <a:pt x="551" y="208"/>
                </a:cubicBezTo>
                <a:cubicBezTo>
                  <a:pt x="552" y="209"/>
                  <a:pt x="552" y="209"/>
                  <a:pt x="552" y="209"/>
                </a:cubicBezTo>
                <a:cubicBezTo>
                  <a:pt x="593" y="187"/>
                  <a:pt x="593" y="187"/>
                  <a:pt x="593" y="187"/>
                </a:cubicBezTo>
                <a:cubicBezTo>
                  <a:pt x="593" y="186"/>
                  <a:pt x="593" y="186"/>
                  <a:pt x="593" y="186"/>
                </a:cubicBezTo>
                <a:cubicBezTo>
                  <a:pt x="592" y="184"/>
                  <a:pt x="590" y="182"/>
                  <a:pt x="589" y="180"/>
                </a:cubicBezTo>
                <a:lnTo>
                  <a:pt x="588" y="179"/>
                </a:lnTo>
                <a:close/>
                <a:moveTo>
                  <a:pt x="617" y="48"/>
                </a:moveTo>
                <a:cubicBezTo>
                  <a:pt x="617" y="49"/>
                  <a:pt x="617" y="49"/>
                  <a:pt x="617" y="49"/>
                </a:cubicBezTo>
                <a:cubicBezTo>
                  <a:pt x="617" y="50"/>
                  <a:pt x="617" y="50"/>
                  <a:pt x="617" y="51"/>
                </a:cubicBezTo>
                <a:cubicBezTo>
                  <a:pt x="617" y="51"/>
                  <a:pt x="616" y="51"/>
                  <a:pt x="615" y="51"/>
                </a:cubicBezTo>
                <a:cubicBezTo>
                  <a:pt x="614" y="52"/>
                  <a:pt x="613" y="52"/>
                  <a:pt x="612" y="53"/>
                </a:cubicBezTo>
                <a:cubicBezTo>
                  <a:pt x="612" y="53"/>
                  <a:pt x="612" y="53"/>
                  <a:pt x="612" y="53"/>
                </a:cubicBezTo>
                <a:cubicBezTo>
                  <a:pt x="612" y="53"/>
                  <a:pt x="612" y="53"/>
                  <a:pt x="612" y="53"/>
                </a:cubicBezTo>
                <a:cubicBezTo>
                  <a:pt x="612" y="53"/>
                  <a:pt x="612" y="54"/>
                  <a:pt x="612" y="55"/>
                </a:cubicBezTo>
                <a:cubicBezTo>
                  <a:pt x="612" y="55"/>
                  <a:pt x="612" y="55"/>
                  <a:pt x="612" y="55"/>
                </a:cubicBezTo>
                <a:cubicBezTo>
                  <a:pt x="612" y="55"/>
                  <a:pt x="612" y="55"/>
                  <a:pt x="612" y="55"/>
                </a:cubicBezTo>
                <a:cubicBezTo>
                  <a:pt x="613" y="56"/>
                  <a:pt x="614" y="56"/>
                  <a:pt x="615" y="57"/>
                </a:cubicBezTo>
                <a:cubicBezTo>
                  <a:pt x="615" y="57"/>
                  <a:pt x="616" y="58"/>
                  <a:pt x="617" y="58"/>
                </a:cubicBezTo>
                <a:cubicBezTo>
                  <a:pt x="617" y="59"/>
                  <a:pt x="616" y="59"/>
                  <a:pt x="616" y="60"/>
                </a:cubicBezTo>
                <a:cubicBezTo>
                  <a:pt x="616" y="60"/>
                  <a:pt x="615" y="60"/>
                  <a:pt x="614" y="60"/>
                </a:cubicBezTo>
                <a:cubicBezTo>
                  <a:pt x="613" y="60"/>
                  <a:pt x="611" y="60"/>
                  <a:pt x="610" y="61"/>
                </a:cubicBezTo>
                <a:cubicBezTo>
                  <a:pt x="610" y="61"/>
                  <a:pt x="610" y="61"/>
                  <a:pt x="610" y="61"/>
                </a:cubicBezTo>
                <a:cubicBezTo>
                  <a:pt x="610" y="61"/>
                  <a:pt x="610" y="61"/>
                  <a:pt x="610" y="61"/>
                </a:cubicBezTo>
                <a:cubicBezTo>
                  <a:pt x="610" y="61"/>
                  <a:pt x="610" y="62"/>
                  <a:pt x="609" y="63"/>
                </a:cubicBezTo>
                <a:cubicBezTo>
                  <a:pt x="609" y="63"/>
                  <a:pt x="609" y="63"/>
                  <a:pt x="609" y="63"/>
                </a:cubicBezTo>
                <a:cubicBezTo>
                  <a:pt x="609" y="63"/>
                  <a:pt x="609" y="63"/>
                  <a:pt x="609" y="63"/>
                </a:cubicBezTo>
                <a:cubicBezTo>
                  <a:pt x="610" y="64"/>
                  <a:pt x="611" y="65"/>
                  <a:pt x="612" y="65"/>
                </a:cubicBezTo>
                <a:cubicBezTo>
                  <a:pt x="612" y="66"/>
                  <a:pt x="613" y="67"/>
                  <a:pt x="613" y="67"/>
                </a:cubicBezTo>
                <a:cubicBezTo>
                  <a:pt x="613" y="68"/>
                  <a:pt x="613" y="68"/>
                  <a:pt x="612" y="69"/>
                </a:cubicBezTo>
                <a:cubicBezTo>
                  <a:pt x="611" y="69"/>
                  <a:pt x="611" y="69"/>
                  <a:pt x="610" y="68"/>
                </a:cubicBezTo>
                <a:cubicBezTo>
                  <a:pt x="609" y="68"/>
                  <a:pt x="607" y="68"/>
                  <a:pt x="606" y="68"/>
                </a:cubicBezTo>
                <a:cubicBezTo>
                  <a:pt x="606" y="68"/>
                  <a:pt x="606" y="68"/>
                  <a:pt x="606" y="68"/>
                </a:cubicBezTo>
                <a:cubicBezTo>
                  <a:pt x="606" y="68"/>
                  <a:pt x="606" y="68"/>
                  <a:pt x="606" y="68"/>
                </a:cubicBezTo>
                <a:cubicBezTo>
                  <a:pt x="606" y="69"/>
                  <a:pt x="605" y="69"/>
                  <a:pt x="605" y="70"/>
                </a:cubicBezTo>
                <a:cubicBezTo>
                  <a:pt x="605" y="70"/>
                  <a:pt x="605" y="70"/>
                  <a:pt x="605" y="70"/>
                </a:cubicBezTo>
                <a:cubicBezTo>
                  <a:pt x="605" y="70"/>
                  <a:pt x="605" y="70"/>
                  <a:pt x="605" y="70"/>
                </a:cubicBezTo>
                <a:cubicBezTo>
                  <a:pt x="605" y="71"/>
                  <a:pt x="605" y="72"/>
                  <a:pt x="606" y="73"/>
                </a:cubicBezTo>
                <a:cubicBezTo>
                  <a:pt x="606" y="74"/>
                  <a:pt x="607" y="74"/>
                  <a:pt x="607" y="75"/>
                </a:cubicBezTo>
                <a:cubicBezTo>
                  <a:pt x="607" y="75"/>
                  <a:pt x="606" y="76"/>
                  <a:pt x="606" y="76"/>
                </a:cubicBezTo>
                <a:cubicBezTo>
                  <a:pt x="605" y="76"/>
                  <a:pt x="604" y="76"/>
                  <a:pt x="603" y="75"/>
                </a:cubicBezTo>
                <a:cubicBezTo>
                  <a:pt x="602" y="75"/>
                  <a:pt x="601" y="74"/>
                  <a:pt x="600" y="74"/>
                </a:cubicBezTo>
                <a:cubicBezTo>
                  <a:pt x="600" y="74"/>
                  <a:pt x="600" y="74"/>
                  <a:pt x="600" y="74"/>
                </a:cubicBezTo>
                <a:cubicBezTo>
                  <a:pt x="600" y="74"/>
                  <a:pt x="600" y="74"/>
                  <a:pt x="600" y="74"/>
                </a:cubicBezTo>
                <a:cubicBezTo>
                  <a:pt x="599" y="74"/>
                  <a:pt x="599" y="75"/>
                  <a:pt x="598" y="75"/>
                </a:cubicBezTo>
                <a:cubicBezTo>
                  <a:pt x="598" y="75"/>
                  <a:pt x="598" y="75"/>
                  <a:pt x="598" y="75"/>
                </a:cubicBezTo>
                <a:cubicBezTo>
                  <a:pt x="598" y="76"/>
                  <a:pt x="598" y="76"/>
                  <a:pt x="598" y="76"/>
                </a:cubicBezTo>
                <a:cubicBezTo>
                  <a:pt x="598" y="76"/>
                  <a:pt x="598" y="77"/>
                  <a:pt x="598" y="79"/>
                </a:cubicBezTo>
                <a:cubicBezTo>
                  <a:pt x="599" y="79"/>
                  <a:pt x="599" y="80"/>
                  <a:pt x="599" y="81"/>
                </a:cubicBezTo>
                <a:cubicBezTo>
                  <a:pt x="598" y="81"/>
                  <a:pt x="598" y="81"/>
                  <a:pt x="597" y="82"/>
                </a:cubicBezTo>
                <a:cubicBezTo>
                  <a:pt x="596" y="81"/>
                  <a:pt x="596" y="81"/>
                  <a:pt x="595" y="80"/>
                </a:cubicBezTo>
                <a:cubicBezTo>
                  <a:pt x="594" y="79"/>
                  <a:pt x="593" y="79"/>
                  <a:pt x="593" y="78"/>
                </a:cubicBezTo>
                <a:cubicBezTo>
                  <a:pt x="592" y="78"/>
                  <a:pt x="592" y="78"/>
                  <a:pt x="592" y="78"/>
                </a:cubicBezTo>
                <a:cubicBezTo>
                  <a:pt x="592" y="78"/>
                  <a:pt x="592" y="78"/>
                  <a:pt x="592" y="78"/>
                </a:cubicBezTo>
                <a:cubicBezTo>
                  <a:pt x="591" y="78"/>
                  <a:pt x="591" y="79"/>
                  <a:pt x="590" y="79"/>
                </a:cubicBezTo>
                <a:cubicBezTo>
                  <a:pt x="590" y="79"/>
                  <a:pt x="590" y="79"/>
                  <a:pt x="590" y="79"/>
                </a:cubicBezTo>
                <a:cubicBezTo>
                  <a:pt x="590" y="79"/>
                  <a:pt x="590" y="79"/>
                  <a:pt x="590" y="79"/>
                </a:cubicBezTo>
                <a:cubicBezTo>
                  <a:pt x="590" y="80"/>
                  <a:pt x="589" y="81"/>
                  <a:pt x="589" y="82"/>
                </a:cubicBezTo>
                <a:cubicBezTo>
                  <a:pt x="589" y="83"/>
                  <a:pt x="589" y="84"/>
                  <a:pt x="589" y="84"/>
                </a:cubicBezTo>
                <a:cubicBezTo>
                  <a:pt x="588" y="85"/>
                  <a:pt x="588" y="85"/>
                  <a:pt x="587" y="85"/>
                </a:cubicBezTo>
                <a:cubicBezTo>
                  <a:pt x="586" y="84"/>
                  <a:pt x="586" y="83"/>
                  <a:pt x="586" y="83"/>
                </a:cubicBezTo>
                <a:cubicBezTo>
                  <a:pt x="585" y="82"/>
                  <a:pt x="584" y="81"/>
                  <a:pt x="584" y="80"/>
                </a:cubicBezTo>
                <a:cubicBezTo>
                  <a:pt x="584" y="80"/>
                  <a:pt x="584" y="80"/>
                  <a:pt x="584" y="80"/>
                </a:cubicBezTo>
                <a:cubicBezTo>
                  <a:pt x="584" y="80"/>
                  <a:pt x="584" y="80"/>
                  <a:pt x="584" y="80"/>
                </a:cubicBezTo>
                <a:cubicBezTo>
                  <a:pt x="583" y="80"/>
                  <a:pt x="582" y="80"/>
                  <a:pt x="581" y="80"/>
                </a:cubicBezTo>
                <a:cubicBezTo>
                  <a:pt x="581" y="80"/>
                  <a:pt x="581" y="80"/>
                  <a:pt x="581" y="80"/>
                </a:cubicBezTo>
                <a:cubicBezTo>
                  <a:pt x="581" y="80"/>
                  <a:pt x="581" y="80"/>
                  <a:pt x="581" y="80"/>
                </a:cubicBezTo>
                <a:cubicBezTo>
                  <a:pt x="580" y="81"/>
                  <a:pt x="580" y="82"/>
                  <a:pt x="579" y="83"/>
                </a:cubicBezTo>
                <a:cubicBezTo>
                  <a:pt x="579" y="84"/>
                  <a:pt x="579" y="85"/>
                  <a:pt x="579" y="85"/>
                </a:cubicBezTo>
                <a:cubicBezTo>
                  <a:pt x="578" y="85"/>
                  <a:pt x="577" y="85"/>
                  <a:pt x="576" y="85"/>
                </a:cubicBezTo>
                <a:cubicBezTo>
                  <a:pt x="576" y="84"/>
                  <a:pt x="576" y="84"/>
                  <a:pt x="576" y="83"/>
                </a:cubicBezTo>
                <a:cubicBezTo>
                  <a:pt x="575" y="82"/>
                  <a:pt x="575" y="81"/>
                  <a:pt x="575" y="80"/>
                </a:cubicBezTo>
                <a:cubicBezTo>
                  <a:pt x="575" y="80"/>
                  <a:pt x="575" y="80"/>
                  <a:pt x="575" y="80"/>
                </a:cubicBezTo>
                <a:cubicBezTo>
                  <a:pt x="575" y="80"/>
                  <a:pt x="575" y="80"/>
                  <a:pt x="575" y="80"/>
                </a:cubicBezTo>
                <a:cubicBezTo>
                  <a:pt x="574" y="80"/>
                  <a:pt x="573" y="79"/>
                  <a:pt x="572" y="79"/>
                </a:cubicBezTo>
                <a:cubicBezTo>
                  <a:pt x="572" y="79"/>
                  <a:pt x="572" y="79"/>
                  <a:pt x="572" y="79"/>
                </a:cubicBezTo>
                <a:cubicBezTo>
                  <a:pt x="572" y="79"/>
                  <a:pt x="572" y="79"/>
                  <a:pt x="572" y="79"/>
                </a:cubicBezTo>
                <a:cubicBezTo>
                  <a:pt x="571" y="80"/>
                  <a:pt x="570" y="81"/>
                  <a:pt x="570" y="82"/>
                </a:cubicBezTo>
                <a:cubicBezTo>
                  <a:pt x="569" y="82"/>
                  <a:pt x="569" y="83"/>
                  <a:pt x="568" y="83"/>
                </a:cubicBezTo>
                <a:cubicBezTo>
                  <a:pt x="567" y="83"/>
                  <a:pt x="567" y="83"/>
                  <a:pt x="566" y="83"/>
                </a:cubicBezTo>
                <a:cubicBezTo>
                  <a:pt x="566" y="82"/>
                  <a:pt x="566" y="81"/>
                  <a:pt x="566" y="80"/>
                </a:cubicBezTo>
                <a:cubicBezTo>
                  <a:pt x="566" y="79"/>
                  <a:pt x="566" y="78"/>
                  <a:pt x="566" y="77"/>
                </a:cubicBezTo>
                <a:cubicBezTo>
                  <a:pt x="566" y="77"/>
                  <a:pt x="566" y="77"/>
                  <a:pt x="566" y="77"/>
                </a:cubicBezTo>
                <a:cubicBezTo>
                  <a:pt x="566" y="77"/>
                  <a:pt x="566" y="77"/>
                  <a:pt x="566" y="77"/>
                </a:cubicBezTo>
                <a:cubicBezTo>
                  <a:pt x="565" y="77"/>
                  <a:pt x="565" y="76"/>
                  <a:pt x="564" y="76"/>
                </a:cubicBezTo>
                <a:cubicBezTo>
                  <a:pt x="564" y="76"/>
                  <a:pt x="564" y="76"/>
                  <a:pt x="564" y="76"/>
                </a:cubicBezTo>
                <a:cubicBezTo>
                  <a:pt x="564" y="76"/>
                  <a:pt x="564" y="76"/>
                  <a:pt x="564" y="76"/>
                </a:cubicBezTo>
                <a:cubicBezTo>
                  <a:pt x="563" y="76"/>
                  <a:pt x="562" y="77"/>
                  <a:pt x="561" y="78"/>
                </a:cubicBezTo>
                <a:cubicBezTo>
                  <a:pt x="560" y="78"/>
                  <a:pt x="559" y="79"/>
                  <a:pt x="559" y="79"/>
                </a:cubicBezTo>
                <a:cubicBezTo>
                  <a:pt x="558" y="79"/>
                  <a:pt x="558" y="78"/>
                  <a:pt x="557" y="78"/>
                </a:cubicBezTo>
                <a:cubicBezTo>
                  <a:pt x="557" y="77"/>
                  <a:pt x="558" y="76"/>
                  <a:pt x="558" y="76"/>
                </a:cubicBezTo>
                <a:cubicBezTo>
                  <a:pt x="558" y="75"/>
                  <a:pt x="559" y="74"/>
                  <a:pt x="559" y="73"/>
                </a:cubicBezTo>
                <a:cubicBezTo>
                  <a:pt x="559" y="73"/>
                  <a:pt x="559" y="73"/>
                  <a:pt x="559" y="73"/>
                </a:cubicBezTo>
                <a:cubicBezTo>
                  <a:pt x="559" y="72"/>
                  <a:pt x="559" y="72"/>
                  <a:pt x="559" y="72"/>
                </a:cubicBezTo>
                <a:cubicBezTo>
                  <a:pt x="558" y="72"/>
                  <a:pt x="558" y="71"/>
                  <a:pt x="557" y="71"/>
                </a:cubicBezTo>
                <a:cubicBezTo>
                  <a:pt x="557" y="71"/>
                  <a:pt x="557" y="71"/>
                  <a:pt x="557" y="71"/>
                </a:cubicBezTo>
                <a:cubicBezTo>
                  <a:pt x="557" y="71"/>
                  <a:pt x="557" y="71"/>
                  <a:pt x="557" y="71"/>
                </a:cubicBezTo>
                <a:cubicBezTo>
                  <a:pt x="556" y="71"/>
                  <a:pt x="555" y="71"/>
                  <a:pt x="554" y="72"/>
                </a:cubicBezTo>
                <a:cubicBezTo>
                  <a:pt x="553" y="72"/>
                  <a:pt x="552" y="72"/>
                  <a:pt x="551" y="72"/>
                </a:cubicBezTo>
                <a:cubicBezTo>
                  <a:pt x="551" y="72"/>
                  <a:pt x="550" y="71"/>
                  <a:pt x="550" y="71"/>
                </a:cubicBezTo>
                <a:cubicBezTo>
                  <a:pt x="550" y="70"/>
                  <a:pt x="551" y="70"/>
                  <a:pt x="551" y="69"/>
                </a:cubicBezTo>
                <a:cubicBezTo>
                  <a:pt x="552" y="68"/>
                  <a:pt x="553" y="67"/>
                  <a:pt x="553" y="66"/>
                </a:cubicBezTo>
                <a:cubicBezTo>
                  <a:pt x="553" y="66"/>
                  <a:pt x="553" y="66"/>
                  <a:pt x="553" y="66"/>
                </a:cubicBezTo>
                <a:cubicBezTo>
                  <a:pt x="553" y="66"/>
                  <a:pt x="553" y="66"/>
                  <a:pt x="553" y="66"/>
                </a:cubicBezTo>
                <a:cubicBezTo>
                  <a:pt x="553" y="65"/>
                  <a:pt x="552" y="65"/>
                  <a:pt x="552" y="64"/>
                </a:cubicBezTo>
                <a:cubicBezTo>
                  <a:pt x="552" y="64"/>
                  <a:pt x="552" y="64"/>
                  <a:pt x="552" y="64"/>
                </a:cubicBezTo>
                <a:cubicBezTo>
                  <a:pt x="552" y="64"/>
                  <a:pt x="552" y="64"/>
                  <a:pt x="552" y="64"/>
                </a:cubicBezTo>
                <a:cubicBezTo>
                  <a:pt x="551" y="64"/>
                  <a:pt x="550" y="64"/>
                  <a:pt x="548" y="64"/>
                </a:cubicBezTo>
                <a:cubicBezTo>
                  <a:pt x="548" y="64"/>
                  <a:pt x="547" y="64"/>
                  <a:pt x="546" y="64"/>
                </a:cubicBezTo>
                <a:cubicBezTo>
                  <a:pt x="546" y="63"/>
                  <a:pt x="545" y="63"/>
                  <a:pt x="545" y="62"/>
                </a:cubicBezTo>
                <a:cubicBezTo>
                  <a:pt x="546" y="62"/>
                  <a:pt x="546" y="61"/>
                  <a:pt x="547" y="61"/>
                </a:cubicBezTo>
                <a:cubicBezTo>
                  <a:pt x="548" y="60"/>
                  <a:pt x="549" y="59"/>
                  <a:pt x="550" y="59"/>
                </a:cubicBezTo>
                <a:cubicBezTo>
                  <a:pt x="550" y="59"/>
                  <a:pt x="550" y="59"/>
                  <a:pt x="550" y="59"/>
                </a:cubicBezTo>
                <a:cubicBezTo>
                  <a:pt x="550" y="59"/>
                  <a:pt x="550" y="59"/>
                  <a:pt x="550" y="59"/>
                </a:cubicBezTo>
                <a:cubicBezTo>
                  <a:pt x="550" y="58"/>
                  <a:pt x="549" y="57"/>
                  <a:pt x="549" y="56"/>
                </a:cubicBezTo>
                <a:cubicBezTo>
                  <a:pt x="549" y="56"/>
                  <a:pt x="549" y="56"/>
                  <a:pt x="549" y="56"/>
                </a:cubicBezTo>
                <a:cubicBezTo>
                  <a:pt x="549" y="56"/>
                  <a:pt x="549" y="56"/>
                  <a:pt x="549" y="56"/>
                </a:cubicBezTo>
                <a:cubicBezTo>
                  <a:pt x="548" y="56"/>
                  <a:pt x="547" y="56"/>
                  <a:pt x="546" y="55"/>
                </a:cubicBezTo>
                <a:cubicBezTo>
                  <a:pt x="545" y="55"/>
                  <a:pt x="544" y="55"/>
                  <a:pt x="543" y="55"/>
                </a:cubicBezTo>
                <a:cubicBezTo>
                  <a:pt x="543" y="54"/>
                  <a:pt x="543" y="54"/>
                  <a:pt x="543" y="54"/>
                </a:cubicBezTo>
                <a:cubicBezTo>
                  <a:pt x="543" y="53"/>
                  <a:pt x="543" y="53"/>
                  <a:pt x="543" y="53"/>
                </a:cubicBezTo>
                <a:cubicBezTo>
                  <a:pt x="544" y="52"/>
                  <a:pt x="545" y="52"/>
                  <a:pt x="546" y="52"/>
                </a:cubicBezTo>
                <a:cubicBezTo>
                  <a:pt x="547" y="52"/>
                  <a:pt x="548" y="51"/>
                  <a:pt x="549" y="51"/>
                </a:cubicBezTo>
                <a:cubicBezTo>
                  <a:pt x="549" y="51"/>
                  <a:pt x="549" y="51"/>
                  <a:pt x="549" y="51"/>
                </a:cubicBezTo>
                <a:cubicBezTo>
                  <a:pt x="549" y="50"/>
                  <a:pt x="549" y="50"/>
                  <a:pt x="549" y="50"/>
                </a:cubicBezTo>
                <a:cubicBezTo>
                  <a:pt x="549" y="50"/>
                  <a:pt x="549" y="49"/>
                  <a:pt x="549" y="48"/>
                </a:cubicBezTo>
                <a:cubicBezTo>
                  <a:pt x="549" y="48"/>
                  <a:pt x="549" y="48"/>
                  <a:pt x="549" y="48"/>
                </a:cubicBezTo>
                <a:cubicBezTo>
                  <a:pt x="549" y="48"/>
                  <a:pt x="549" y="48"/>
                  <a:pt x="549" y="48"/>
                </a:cubicBezTo>
                <a:cubicBezTo>
                  <a:pt x="548" y="47"/>
                  <a:pt x="547" y="47"/>
                  <a:pt x="546" y="46"/>
                </a:cubicBezTo>
                <a:cubicBezTo>
                  <a:pt x="545" y="46"/>
                  <a:pt x="545" y="46"/>
                  <a:pt x="544" y="45"/>
                </a:cubicBezTo>
                <a:cubicBezTo>
                  <a:pt x="544" y="45"/>
                  <a:pt x="544" y="44"/>
                  <a:pt x="544" y="43"/>
                </a:cubicBezTo>
                <a:cubicBezTo>
                  <a:pt x="545" y="43"/>
                  <a:pt x="546" y="43"/>
                  <a:pt x="547" y="43"/>
                </a:cubicBezTo>
                <a:cubicBezTo>
                  <a:pt x="548" y="43"/>
                  <a:pt x="549" y="43"/>
                  <a:pt x="550" y="43"/>
                </a:cubicBezTo>
                <a:cubicBezTo>
                  <a:pt x="550" y="43"/>
                  <a:pt x="550" y="43"/>
                  <a:pt x="550" y="43"/>
                </a:cubicBezTo>
                <a:cubicBezTo>
                  <a:pt x="550" y="43"/>
                  <a:pt x="550" y="43"/>
                  <a:pt x="550" y="43"/>
                </a:cubicBezTo>
                <a:cubicBezTo>
                  <a:pt x="551" y="42"/>
                  <a:pt x="551" y="41"/>
                  <a:pt x="551" y="40"/>
                </a:cubicBezTo>
                <a:cubicBezTo>
                  <a:pt x="551" y="40"/>
                  <a:pt x="551" y="40"/>
                  <a:pt x="551" y="40"/>
                </a:cubicBezTo>
                <a:cubicBezTo>
                  <a:pt x="551" y="40"/>
                  <a:pt x="551" y="40"/>
                  <a:pt x="551" y="40"/>
                </a:cubicBezTo>
                <a:cubicBezTo>
                  <a:pt x="551" y="39"/>
                  <a:pt x="550" y="39"/>
                  <a:pt x="549" y="38"/>
                </a:cubicBezTo>
                <a:cubicBezTo>
                  <a:pt x="548" y="37"/>
                  <a:pt x="548" y="37"/>
                  <a:pt x="547" y="36"/>
                </a:cubicBezTo>
                <a:cubicBezTo>
                  <a:pt x="548" y="36"/>
                  <a:pt x="548" y="35"/>
                  <a:pt x="548" y="34"/>
                </a:cubicBezTo>
                <a:cubicBezTo>
                  <a:pt x="549" y="34"/>
                  <a:pt x="550" y="35"/>
                  <a:pt x="551" y="35"/>
                </a:cubicBezTo>
                <a:cubicBezTo>
                  <a:pt x="552" y="35"/>
                  <a:pt x="553" y="35"/>
                  <a:pt x="554" y="35"/>
                </a:cubicBezTo>
                <a:cubicBezTo>
                  <a:pt x="554" y="35"/>
                  <a:pt x="554" y="35"/>
                  <a:pt x="554" y="35"/>
                </a:cubicBezTo>
                <a:cubicBezTo>
                  <a:pt x="555" y="35"/>
                  <a:pt x="555" y="35"/>
                  <a:pt x="555" y="35"/>
                </a:cubicBezTo>
                <a:cubicBezTo>
                  <a:pt x="555" y="35"/>
                  <a:pt x="556" y="34"/>
                  <a:pt x="556" y="33"/>
                </a:cubicBezTo>
                <a:cubicBezTo>
                  <a:pt x="556" y="33"/>
                  <a:pt x="556" y="33"/>
                  <a:pt x="556" y="33"/>
                </a:cubicBezTo>
                <a:cubicBezTo>
                  <a:pt x="556" y="33"/>
                  <a:pt x="556" y="33"/>
                  <a:pt x="556" y="33"/>
                </a:cubicBezTo>
                <a:cubicBezTo>
                  <a:pt x="556" y="32"/>
                  <a:pt x="555" y="31"/>
                  <a:pt x="555" y="30"/>
                </a:cubicBezTo>
                <a:cubicBezTo>
                  <a:pt x="554" y="30"/>
                  <a:pt x="554" y="29"/>
                  <a:pt x="553" y="28"/>
                </a:cubicBezTo>
                <a:cubicBezTo>
                  <a:pt x="554" y="28"/>
                  <a:pt x="555" y="27"/>
                  <a:pt x="555" y="27"/>
                </a:cubicBezTo>
                <a:cubicBezTo>
                  <a:pt x="556" y="27"/>
                  <a:pt x="557" y="28"/>
                  <a:pt x="557" y="28"/>
                </a:cubicBezTo>
                <a:cubicBezTo>
                  <a:pt x="558" y="29"/>
                  <a:pt x="559" y="29"/>
                  <a:pt x="560" y="29"/>
                </a:cubicBezTo>
                <a:cubicBezTo>
                  <a:pt x="561" y="29"/>
                  <a:pt x="561" y="29"/>
                  <a:pt x="561" y="29"/>
                </a:cubicBezTo>
                <a:cubicBezTo>
                  <a:pt x="561" y="29"/>
                  <a:pt x="561" y="29"/>
                  <a:pt x="561" y="29"/>
                </a:cubicBezTo>
                <a:cubicBezTo>
                  <a:pt x="561" y="29"/>
                  <a:pt x="562" y="28"/>
                  <a:pt x="563" y="28"/>
                </a:cubicBezTo>
                <a:cubicBezTo>
                  <a:pt x="563" y="28"/>
                  <a:pt x="563" y="28"/>
                  <a:pt x="563" y="28"/>
                </a:cubicBezTo>
                <a:cubicBezTo>
                  <a:pt x="563" y="28"/>
                  <a:pt x="563" y="28"/>
                  <a:pt x="563" y="28"/>
                </a:cubicBezTo>
                <a:cubicBezTo>
                  <a:pt x="563" y="27"/>
                  <a:pt x="562" y="26"/>
                  <a:pt x="562" y="25"/>
                </a:cubicBezTo>
                <a:cubicBezTo>
                  <a:pt x="562" y="24"/>
                  <a:pt x="562" y="23"/>
                  <a:pt x="562" y="22"/>
                </a:cubicBezTo>
                <a:cubicBezTo>
                  <a:pt x="562" y="22"/>
                  <a:pt x="563" y="22"/>
                  <a:pt x="564" y="21"/>
                </a:cubicBezTo>
                <a:cubicBezTo>
                  <a:pt x="564" y="22"/>
                  <a:pt x="565" y="23"/>
                  <a:pt x="566" y="23"/>
                </a:cubicBezTo>
                <a:cubicBezTo>
                  <a:pt x="566" y="24"/>
                  <a:pt x="567" y="25"/>
                  <a:pt x="568" y="25"/>
                </a:cubicBezTo>
                <a:cubicBezTo>
                  <a:pt x="568" y="25"/>
                  <a:pt x="568" y="25"/>
                  <a:pt x="568" y="25"/>
                </a:cubicBezTo>
                <a:cubicBezTo>
                  <a:pt x="568" y="25"/>
                  <a:pt x="568" y="25"/>
                  <a:pt x="568" y="25"/>
                </a:cubicBezTo>
                <a:cubicBezTo>
                  <a:pt x="569" y="25"/>
                  <a:pt x="570" y="25"/>
                  <a:pt x="571" y="24"/>
                </a:cubicBezTo>
                <a:cubicBezTo>
                  <a:pt x="571" y="24"/>
                  <a:pt x="571" y="24"/>
                  <a:pt x="571" y="24"/>
                </a:cubicBezTo>
                <a:cubicBezTo>
                  <a:pt x="571" y="24"/>
                  <a:pt x="571" y="24"/>
                  <a:pt x="571" y="24"/>
                </a:cubicBezTo>
                <a:cubicBezTo>
                  <a:pt x="571" y="23"/>
                  <a:pt x="571" y="22"/>
                  <a:pt x="571" y="21"/>
                </a:cubicBezTo>
                <a:cubicBezTo>
                  <a:pt x="571" y="20"/>
                  <a:pt x="571" y="20"/>
                  <a:pt x="572" y="19"/>
                </a:cubicBezTo>
                <a:cubicBezTo>
                  <a:pt x="572" y="19"/>
                  <a:pt x="573" y="19"/>
                  <a:pt x="574" y="18"/>
                </a:cubicBezTo>
                <a:cubicBezTo>
                  <a:pt x="574" y="19"/>
                  <a:pt x="575" y="20"/>
                  <a:pt x="575" y="20"/>
                </a:cubicBezTo>
                <a:cubicBezTo>
                  <a:pt x="576" y="21"/>
                  <a:pt x="576" y="22"/>
                  <a:pt x="577" y="23"/>
                </a:cubicBezTo>
                <a:cubicBezTo>
                  <a:pt x="577" y="23"/>
                  <a:pt x="577" y="23"/>
                  <a:pt x="577" y="23"/>
                </a:cubicBezTo>
                <a:cubicBezTo>
                  <a:pt x="577" y="23"/>
                  <a:pt x="577" y="23"/>
                  <a:pt x="577" y="23"/>
                </a:cubicBezTo>
                <a:cubicBezTo>
                  <a:pt x="578" y="23"/>
                  <a:pt x="579" y="23"/>
                  <a:pt x="580" y="23"/>
                </a:cubicBezTo>
                <a:cubicBezTo>
                  <a:pt x="580" y="23"/>
                  <a:pt x="580" y="23"/>
                  <a:pt x="580" y="23"/>
                </a:cubicBezTo>
                <a:cubicBezTo>
                  <a:pt x="580" y="23"/>
                  <a:pt x="580" y="23"/>
                  <a:pt x="580" y="23"/>
                </a:cubicBezTo>
                <a:cubicBezTo>
                  <a:pt x="580" y="22"/>
                  <a:pt x="581" y="21"/>
                  <a:pt x="581" y="20"/>
                </a:cubicBezTo>
                <a:cubicBezTo>
                  <a:pt x="582" y="19"/>
                  <a:pt x="582" y="19"/>
                  <a:pt x="582" y="18"/>
                </a:cubicBezTo>
                <a:cubicBezTo>
                  <a:pt x="583" y="18"/>
                  <a:pt x="584" y="18"/>
                  <a:pt x="584" y="18"/>
                </a:cubicBezTo>
                <a:cubicBezTo>
                  <a:pt x="585" y="19"/>
                  <a:pt x="585" y="20"/>
                  <a:pt x="585" y="20"/>
                </a:cubicBezTo>
                <a:cubicBezTo>
                  <a:pt x="585" y="21"/>
                  <a:pt x="586" y="23"/>
                  <a:pt x="586" y="23"/>
                </a:cubicBezTo>
                <a:cubicBezTo>
                  <a:pt x="586" y="24"/>
                  <a:pt x="586" y="24"/>
                  <a:pt x="586" y="24"/>
                </a:cubicBezTo>
                <a:cubicBezTo>
                  <a:pt x="586" y="24"/>
                  <a:pt x="586" y="24"/>
                  <a:pt x="586" y="24"/>
                </a:cubicBezTo>
                <a:cubicBezTo>
                  <a:pt x="587" y="24"/>
                  <a:pt x="588" y="24"/>
                  <a:pt x="588" y="24"/>
                </a:cubicBezTo>
                <a:cubicBezTo>
                  <a:pt x="589" y="24"/>
                  <a:pt x="589" y="24"/>
                  <a:pt x="589" y="24"/>
                </a:cubicBezTo>
                <a:cubicBezTo>
                  <a:pt x="589" y="24"/>
                  <a:pt x="589" y="24"/>
                  <a:pt x="589" y="24"/>
                </a:cubicBezTo>
                <a:cubicBezTo>
                  <a:pt x="589" y="23"/>
                  <a:pt x="590" y="22"/>
                  <a:pt x="591" y="22"/>
                </a:cubicBezTo>
                <a:cubicBezTo>
                  <a:pt x="591" y="21"/>
                  <a:pt x="592" y="20"/>
                  <a:pt x="593" y="20"/>
                </a:cubicBezTo>
                <a:cubicBezTo>
                  <a:pt x="593" y="20"/>
                  <a:pt x="594" y="20"/>
                  <a:pt x="595" y="21"/>
                </a:cubicBezTo>
                <a:cubicBezTo>
                  <a:pt x="595" y="21"/>
                  <a:pt x="595" y="22"/>
                  <a:pt x="595" y="23"/>
                </a:cubicBezTo>
                <a:cubicBezTo>
                  <a:pt x="594" y="24"/>
                  <a:pt x="594" y="25"/>
                  <a:pt x="594" y="26"/>
                </a:cubicBezTo>
                <a:cubicBezTo>
                  <a:pt x="594" y="26"/>
                  <a:pt x="594" y="26"/>
                  <a:pt x="594" y="26"/>
                </a:cubicBezTo>
                <a:cubicBezTo>
                  <a:pt x="595" y="26"/>
                  <a:pt x="595" y="26"/>
                  <a:pt x="595" y="26"/>
                </a:cubicBezTo>
                <a:cubicBezTo>
                  <a:pt x="595" y="26"/>
                  <a:pt x="596" y="27"/>
                  <a:pt x="597" y="27"/>
                </a:cubicBezTo>
                <a:cubicBezTo>
                  <a:pt x="597" y="27"/>
                  <a:pt x="597" y="27"/>
                  <a:pt x="597" y="27"/>
                </a:cubicBezTo>
                <a:cubicBezTo>
                  <a:pt x="597" y="27"/>
                  <a:pt x="597" y="27"/>
                  <a:pt x="597" y="27"/>
                </a:cubicBezTo>
                <a:cubicBezTo>
                  <a:pt x="598" y="27"/>
                  <a:pt x="599" y="26"/>
                  <a:pt x="600" y="26"/>
                </a:cubicBezTo>
                <a:cubicBezTo>
                  <a:pt x="601" y="25"/>
                  <a:pt x="601" y="25"/>
                  <a:pt x="602" y="24"/>
                </a:cubicBezTo>
                <a:cubicBezTo>
                  <a:pt x="603" y="25"/>
                  <a:pt x="603" y="25"/>
                  <a:pt x="604" y="25"/>
                </a:cubicBezTo>
                <a:cubicBezTo>
                  <a:pt x="603" y="26"/>
                  <a:pt x="603" y="27"/>
                  <a:pt x="603" y="28"/>
                </a:cubicBezTo>
                <a:cubicBezTo>
                  <a:pt x="602" y="29"/>
                  <a:pt x="602" y="30"/>
                  <a:pt x="602" y="31"/>
                </a:cubicBezTo>
                <a:cubicBezTo>
                  <a:pt x="602" y="31"/>
                  <a:pt x="602" y="31"/>
                  <a:pt x="602" y="31"/>
                </a:cubicBezTo>
                <a:cubicBezTo>
                  <a:pt x="602" y="31"/>
                  <a:pt x="602" y="31"/>
                  <a:pt x="602" y="31"/>
                </a:cubicBezTo>
                <a:cubicBezTo>
                  <a:pt x="602" y="31"/>
                  <a:pt x="603" y="32"/>
                  <a:pt x="604" y="32"/>
                </a:cubicBezTo>
                <a:cubicBezTo>
                  <a:pt x="604" y="33"/>
                  <a:pt x="604" y="33"/>
                  <a:pt x="604" y="33"/>
                </a:cubicBezTo>
                <a:cubicBezTo>
                  <a:pt x="604" y="33"/>
                  <a:pt x="604" y="33"/>
                  <a:pt x="604" y="33"/>
                </a:cubicBezTo>
                <a:cubicBezTo>
                  <a:pt x="605" y="32"/>
                  <a:pt x="606" y="32"/>
                  <a:pt x="607" y="32"/>
                </a:cubicBezTo>
                <a:cubicBezTo>
                  <a:pt x="608" y="31"/>
                  <a:pt x="609" y="31"/>
                  <a:pt x="610" y="31"/>
                </a:cubicBezTo>
                <a:cubicBezTo>
                  <a:pt x="610" y="31"/>
                  <a:pt x="610" y="32"/>
                  <a:pt x="611" y="32"/>
                </a:cubicBezTo>
                <a:cubicBezTo>
                  <a:pt x="610" y="33"/>
                  <a:pt x="610" y="34"/>
                  <a:pt x="609" y="34"/>
                </a:cubicBezTo>
                <a:cubicBezTo>
                  <a:pt x="609" y="35"/>
                  <a:pt x="608" y="36"/>
                  <a:pt x="607" y="37"/>
                </a:cubicBezTo>
                <a:cubicBezTo>
                  <a:pt x="607" y="37"/>
                  <a:pt x="607" y="37"/>
                  <a:pt x="607" y="37"/>
                </a:cubicBezTo>
                <a:cubicBezTo>
                  <a:pt x="607" y="37"/>
                  <a:pt x="607" y="37"/>
                  <a:pt x="607" y="37"/>
                </a:cubicBezTo>
                <a:cubicBezTo>
                  <a:pt x="608" y="38"/>
                  <a:pt x="608" y="38"/>
                  <a:pt x="609" y="39"/>
                </a:cubicBezTo>
                <a:cubicBezTo>
                  <a:pt x="609" y="39"/>
                  <a:pt x="609" y="39"/>
                  <a:pt x="609" y="39"/>
                </a:cubicBezTo>
                <a:cubicBezTo>
                  <a:pt x="609" y="39"/>
                  <a:pt x="609" y="39"/>
                  <a:pt x="609" y="39"/>
                </a:cubicBezTo>
                <a:cubicBezTo>
                  <a:pt x="610" y="39"/>
                  <a:pt x="611" y="39"/>
                  <a:pt x="612" y="39"/>
                </a:cubicBezTo>
                <a:cubicBezTo>
                  <a:pt x="613" y="39"/>
                  <a:pt x="614" y="39"/>
                  <a:pt x="615" y="39"/>
                </a:cubicBezTo>
                <a:cubicBezTo>
                  <a:pt x="615" y="40"/>
                  <a:pt x="615" y="40"/>
                  <a:pt x="616" y="41"/>
                </a:cubicBezTo>
                <a:cubicBezTo>
                  <a:pt x="615" y="42"/>
                  <a:pt x="614" y="42"/>
                  <a:pt x="614" y="42"/>
                </a:cubicBezTo>
                <a:cubicBezTo>
                  <a:pt x="613" y="43"/>
                  <a:pt x="612" y="44"/>
                  <a:pt x="611" y="44"/>
                </a:cubicBezTo>
                <a:cubicBezTo>
                  <a:pt x="611" y="45"/>
                  <a:pt x="611" y="45"/>
                  <a:pt x="611" y="45"/>
                </a:cubicBezTo>
                <a:cubicBezTo>
                  <a:pt x="611" y="45"/>
                  <a:pt x="611" y="45"/>
                  <a:pt x="611" y="45"/>
                </a:cubicBezTo>
                <a:cubicBezTo>
                  <a:pt x="611" y="45"/>
                  <a:pt x="611" y="46"/>
                  <a:pt x="611" y="47"/>
                </a:cubicBezTo>
                <a:cubicBezTo>
                  <a:pt x="611" y="47"/>
                  <a:pt x="611" y="47"/>
                  <a:pt x="611" y="47"/>
                </a:cubicBezTo>
                <a:cubicBezTo>
                  <a:pt x="612" y="47"/>
                  <a:pt x="612" y="47"/>
                  <a:pt x="612" y="47"/>
                </a:cubicBezTo>
                <a:cubicBezTo>
                  <a:pt x="612" y="47"/>
                  <a:pt x="614" y="48"/>
                  <a:pt x="615" y="48"/>
                </a:cubicBezTo>
                <a:cubicBezTo>
                  <a:pt x="616" y="48"/>
                  <a:pt x="617" y="48"/>
                  <a:pt x="617" y="48"/>
                </a:cubicBezTo>
                <a:close/>
                <a:moveTo>
                  <a:pt x="560" y="943"/>
                </a:moveTo>
                <a:cubicBezTo>
                  <a:pt x="560" y="939"/>
                  <a:pt x="559" y="934"/>
                  <a:pt x="557" y="930"/>
                </a:cubicBezTo>
                <a:cubicBezTo>
                  <a:pt x="556" y="930"/>
                  <a:pt x="556" y="930"/>
                  <a:pt x="556" y="930"/>
                </a:cubicBezTo>
                <a:cubicBezTo>
                  <a:pt x="537" y="940"/>
                  <a:pt x="537" y="940"/>
                  <a:pt x="537" y="940"/>
                </a:cubicBezTo>
                <a:cubicBezTo>
                  <a:pt x="537" y="941"/>
                  <a:pt x="537" y="941"/>
                  <a:pt x="537" y="941"/>
                </a:cubicBezTo>
                <a:cubicBezTo>
                  <a:pt x="537" y="942"/>
                  <a:pt x="537" y="942"/>
                  <a:pt x="537" y="943"/>
                </a:cubicBezTo>
                <a:cubicBezTo>
                  <a:pt x="537" y="944"/>
                  <a:pt x="537" y="945"/>
                  <a:pt x="537" y="946"/>
                </a:cubicBezTo>
                <a:cubicBezTo>
                  <a:pt x="537" y="946"/>
                  <a:pt x="537" y="946"/>
                  <a:pt x="537" y="946"/>
                </a:cubicBezTo>
                <a:cubicBezTo>
                  <a:pt x="556" y="957"/>
                  <a:pt x="556" y="957"/>
                  <a:pt x="556" y="957"/>
                </a:cubicBezTo>
                <a:cubicBezTo>
                  <a:pt x="557" y="956"/>
                  <a:pt x="557" y="956"/>
                  <a:pt x="557" y="956"/>
                </a:cubicBezTo>
                <a:cubicBezTo>
                  <a:pt x="559" y="952"/>
                  <a:pt x="560" y="948"/>
                  <a:pt x="560" y="943"/>
                </a:cubicBezTo>
                <a:close/>
                <a:moveTo>
                  <a:pt x="551" y="726"/>
                </a:moveTo>
                <a:cubicBezTo>
                  <a:pt x="552" y="728"/>
                  <a:pt x="552" y="728"/>
                  <a:pt x="552" y="728"/>
                </a:cubicBezTo>
                <a:cubicBezTo>
                  <a:pt x="553" y="726"/>
                  <a:pt x="553" y="726"/>
                  <a:pt x="553" y="726"/>
                </a:cubicBezTo>
                <a:cubicBezTo>
                  <a:pt x="557" y="722"/>
                  <a:pt x="562" y="719"/>
                  <a:pt x="568" y="716"/>
                </a:cubicBezTo>
                <a:cubicBezTo>
                  <a:pt x="568" y="716"/>
                  <a:pt x="568" y="716"/>
                  <a:pt x="568" y="716"/>
                </a:cubicBezTo>
                <a:cubicBezTo>
                  <a:pt x="568" y="715"/>
                  <a:pt x="568" y="715"/>
                  <a:pt x="568" y="715"/>
                </a:cubicBezTo>
                <a:cubicBezTo>
                  <a:pt x="569" y="694"/>
                  <a:pt x="578" y="662"/>
                  <a:pt x="591" y="647"/>
                </a:cubicBezTo>
                <a:cubicBezTo>
                  <a:pt x="592" y="645"/>
                  <a:pt x="592" y="645"/>
                  <a:pt x="592" y="645"/>
                </a:cubicBezTo>
                <a:cubicBezTo>
                  <a:pt x="590" y="645"/>
                  <a:pt x="590" y="645"/>
                  <a:pt x="590" y="645"/>
                </a:cubicBezTo>
                <a:cubicBezTo>
                  <a:pt x="588" y="645"/>
                  <a:pt x="587" y="645"/>
                  <a:pt x="585" y="645"/>
                </a:cubicBezTo>
                <a:cubicBezTo>
                  <a:pt x="569" y="645"/>
                  <a:pt x="554" y="648"/>
                  <a:pt x="539" y="653"/>
                </a:cubicBezTo>
                <a:cubicBezTo>
                  <a:pt x="539" y="654"/>
                  <a:pt x="539" y="654"/>
                  <a:pt x="539" y="654"/>
                </a:cubicBezTo>
                <a:cubicBezTo>
                  <a:pt x="538" y="654"/>
                  <a:pt x="538" y="654"/>
                  <a:pt x="538" y="654"/>
                </a:cubicBezTo>
                <a:cubicBezTo>
                  <a:pt x="532" y="671"/>
                  <a:pt x="534" y="702"/>
                  <a:pt x="551" y="726"/>
                </a:cubicBezTo>
                <a:close/>
                <a:moveTo>
                  <a:pt x="556" y="958"/>
                </a:moveTo>
                <a:cubicBezTo>
                  <a:pt x="536" y="948"/>
                  <a:pt x="536" y="948"/>
                  <a:pt x="536" y="948"/>
                </a:cubicBezTo>
                <a:cubicBezTo>
                  <a:pt x="536" y="948"/>
                  <a:pt x="536" y="948"/>
                  <a:pt x="536" y="948"/>
                </a:cubicBezTo>
                <a:cubicBezTo>
                  <a:pt x="535" y="949"/>
                  <a:pt x="535" y="950"/>
                  <a:pt x="534" y="951"/>
                </a:cubicBezTo>
                <a:cubicBezTo>
                  <a:pt x="534" y="952"/>
                  <a:pt x="534" y="952"/>
                  <a:pt x="534" y="952"/>
                </a:cubicBezTo>
                <a:cubicBezTo>
                  <a:pt x="553" y="962"/>
                  <a:pt x="553" y="962"/>
                  <a:pt x="553" y="962"/>
                </a:cubicBezTo>
                <a:cubicBezTo>
                  <a:pt x="554" y="961"/>
                  <a:pt x="554" y="961"/>
                  <a:pt x="554" y="961"/>
                </a:cubicBezTo>
                <a:cubicBezTo>
                  <a:pt x="554" y="961"/>
                  <a:pt x="555" y="959"/>
                  <a:pt x="556" y="958"/>
                </a:cubicBezTo>
                <a:close/>
                <a:moveTo>
                  <a:pt x="553" y="925"/>
                </a:moveTo>
                <a:cubicBezTo>
                  <a:pt x="534" y="935"/>
                  <a:pt x="534" y="935"/>
                  <a:pt x="534" y="935"/>
                </a:cubicBezTo>
                <a:cubicBezTo>
                  <a:pt x="534" y="936"/>
                  <a:pt x="534" y="936"/>
                  <a:pt x="534" y="936"/>
                </a:cubicBezTo>
                <a:cubicBezTo>
                  <a:pt x="535" y="936"/>
                  <a:pt x="535" y="937"/>
                  <a:pt x="536" y="938"/>
                </a:cubicBezTo>
                <a:cubicBezTo>
                  <a:pt x="536" y="939"/>
                  <a:pt x="536" y="939"/>
                  <a:pt x="536" y="939"/>
                </a:cubicBezTo>
                <a:cubicBezTo>
                  <a:pt x="556" y="929"/>
                  <a:pt x="556" y="929"/>
                  <a:pt x="556" y="929"/>
                </a:cubicBezTo>
                <a:cubicBezTo>
                  <a:pt x="556" y="928"/>
                  <a:pt x="556" y="928"/>
                  <a:pt x="556" y="928"/>
                </a:cubicBezTo>
                <a:cubicBezTo>
                  <a:pt x="555" y="927"/>
                  <a:pt x="554" y="926"/>
                  <a:pt x="554" y="925"/>
                </a:cubicBezTo>
                <a:lnTo>
                  <a:pt x="553" y="925"/>
                </a:lnTo>
                <a:close/>
                <a:moveTo>
                  <a:pt x="586" y="260"/>
                </a:moveTo>
                <a:cubicBezTo>
                  <a:pt x="544" y="238"/>
                  <a:pt x="544" y="238"/>
                  <a:pt x="544" y="238"/>
                </a:cubicBezTo>
                <a:cubicBezTo>
                  <a:pt x="544" y="238"/>
                  <a:pt x="544" y="238"/>
                  <a:pt x="544" y="238"/>
                </a:cubicBezTo>
                <a:cubicBezTo>
                  <a:pt x="540" y="241"/>
                  <a:pt x="537" y="243"/>
                  <a:pt x="533" y="244"/>
                </a:cubicBezTo>
                <a:cubicBezTo>
                  <a:pt x="532" y="244"/>
                  <a:pt x="532" y="244"/>
                  <a:pt x="532" y="244"/>
                </a:cubicBezTo>
                <a:cubicBezTo>
                  <a:pt x="532" y="288"/>
                  <a:pt x="532" y="288"/>
                  <a:pt x="532" y="288"/>
                </a:cubicBezTo>
                <a:cubicBezTo>
                  <a:pt x="533" y="288"/>
                  <a:pt x="533" y="288"/>
                  <a:pt x="533" y="288"/>
                </a:cubicBezTo>
                <a:cubicBezTo>
                  <a:pt x="554" y="286"/>
                  <a:pt x="573" y="276"/>
                  <a:pt x="586" y="261"/>
                </a:cubicBezTo>
                <a:lnTo>
                  <a:pt x="586" y="260"/>
                </a:lnTo>
                <a:close/>
                <a:moveTo>
                  <a:pt x="532" y="192"/>
                </a:moveTo>
                <a:cubicBezTo>
                  <a:pt x="533" y="192"/>
                  <a:pt x="533" y="192"/>
                  <a:pt x="533" y="192"/>
                </a:cubicBezTo>
                <a:cubicBezTo>
                  <a:pt x="537" y="193"/>
                  <a:pt x="540" y="195"/>
                  <a:pt x="544" y="198"/>
                </a:cubicBezTo>
                <a:cubicBezTo>
                  <a:pt x="544" y="198"/>
                  <a:pt x="544" y="198"/>
                  <a:pt x="544" y="198"/>
                </a:cubicBezTo>
                <a:cubicBezTo>
                  <a:pt x="586" y="176"/>
                  <a:pt x="586" y="176"/>
                  <a:pt x="586" y="176"/>
                </a:cubicBezTo>
                <a:cubicBezTo>
                  <a:pt x="586" y="176"/>
                  <a:pt x="586" y="176"/>
                  <a:pt x="586" y="176"/>
                </a:cubicBezTo>
                <a:cubicBezTo>
                  <a:pt x="573" y="160"/>
                  <a:pt x="554" y="150"/>
                  <a:pt x="533" y="148"/>
                </a:cubicBezTo>
                <a:cubicBezTo>
                  <a:pt x="532" y="148"/>
                  <a:pt x="532" y="148"/>
                  <a:pt x="532" y="148"/>
                </a:cubicBezTo>
                <a:lnTo>
                  <a:pt x="532" y="192"/>
                </a:lnTo>
                <a:close/>
                <a:moveTo>
                  <a:pt x="552" y="963"/>
                </a:moveTo>
                <a:cubicBezTo>
                  <a:pt x="533" y="953"/>
                  <a:pt x="533" y="953"/>
                  <a:pt x="533" y="953"/>
                </a:cubicBezTo>
                <a:cubicBezTo>
                  <a:pt x="532" y="953"/>
                  <a:pt x="532" y="953"/>
                  <a:pt x="532" y="953"/>
                </a:cubicBezTo>
                <a:cubicBezTo>
                  <a:pt x="531" y="954"/>
                  <a:pt x="529" y="955"/>
                  <a:pt x="527" y="956"/>
                </a:cubicBezTo>
                <a:cubicBezTo>
                  <a:pt x="527" y="956"/>
                  <a:pt x="527" y="956"/>
                  <a:pt x="527" y="956"/>
                </a:cubicBezTo>
                <a:cubicBezTo>
                  <a:pt x="527" y="976"/>
                  <a:pt x="527" y="976"/>
                  <a:pt x="527" y="976"/>
                </a:cubicBezTo>
                <a:cubicBezTo>
                  <a:pt x="527" y="976"/>
                  <a:pt x="527" y="976"/>
                  <a:pt x="527" y="976"/>
                </a:cubicBezTo>
                <a:cubicBezTo>
                  <a:pt x="537" y="975"/>
                  <a:pt x="546" y="971"/>
                  <a:pt x="552" y="963"/>
                </a:cubicBezTo>
                <a:close/>
                <a:moveTo>
                  <a:pt x="527" y="931"/>
                </a:moveTo>
                <a:cubicBezTo>
                  <a:pt x="527" y="931"/>
                  <a:pt x="527" y="931"/>
                  <a:pt x="527" y="931"/>
                </a:cubicBezTo>
                <a:cubicBezTo>
                  <a:pt x="529" y="932"/>
                  <a:pt x="531" y="933"/>
                  <a:pt x="532" y="934"/>
                </a:cubicBezTo>
                <a:cubicBezTo>
                  <a:pt x="533" y="934"/>
                  <a:pt x="533" y="934"/>
                  <a:pt x="533" y="934"/>
                </a:cubicBezTo>
                <a:cubicBezTo>
                  <a:pt x="552" y="924"/>
                  <a:pt x="552" y="924"/>
                  <a:pt x="552" y="924"/>
                </a:cubicBezTo>
                <a:cubicBezTo>
                  <a:pt x="552" y="923"/>
                  <a:pt x="552" y="923"/>
                  <a:pt x="552" y="923"/>
                </a:cubicBezTo>
                <a:cubicBezTo>
                  <a:pt x="546" y="916"/>
                  <a:pt x="537" y="911"/>
                  <a:pt x="527" y="910"/>
                </a:cubicBezTo>
                <a:cubicBezTo>
                  <a:pt x="527" y="910"/>
                  <a:pt x="527" y="910"/>
                  <a:pt x="527" y="910"/>
                </a:cubicBezTo>
                <a:lnTo>
                  <a:pt x="527" y="931"/>
                </a:lnTo>
                <a:close/>
                <a:moveTo>
                  <a:pt x="525" y="956"/>
                </a:moveTo>
                <a:cubicBezTo>
                  <a:pt x="525" y="956"/>
                  <a:pt x="525" y="956"/>
                  <a:pt x="525" y="956"/>
                </a:cubicBezTo>
                <a:cubicBezTo>
                  <a:pt x="523" y="956"/>
                  <a:pt x="522" y="956"/>
                  <a:pt x="521" y="956"/>
                </a:cubicBezTo>
                <a:cubicBezTo>
                  <a:pt x="521" y="956"/>
                  <a:pt x="521" y="956"/>
                  <a:pt x="521" y="956"/>
                </a:cubicBezTo>
                <a:cubicBezTo>
                  <a:pt x="521" y="977"/>
                  <a:pt x="521" y="977"/>
                  <a:pt x="521" y="977"/>
                </a:cubicBezTo>
                <a:cubicBezTo>
                  <a:pt x="521" y="977"/>
                  <a:pt x="521" y="977"/>
                  <a:pt x="521" y="977"/>
                </a:cubicBezTo>
                <a:cubicBezTo>
                  <a:pt x="522" y="977"/>
                  <a:pt x="522" y="977"/>
                  <a:pt x="523" y="977"/>
                </a:cubicBezTo>
                <a:cubicBezTo>
                  <a:pt x="524" y="977"/>
                  <a:pt x="524" y="977"/>
                  <a:pt x="525" y="977"/>
                </a:cubicBezTo>
                <a:cubicBezTo>
                  <a:pt x="525" y="977"/>
                  <a:pt x="525" y="977"/>
                  <a:pt x="525" y="977"/>
                </a:cubicBezTo>
                <a:lnTo>
                  <a:pt x="525" y="956"/>
                </a:lnTo>
                <a:close/>
                <a:moveTo>
                  <a:pt x="521" y="931"/>
                </a:moveTo>
                <a:cubicBezTo>
                  <a:pt x="521" y="931"/>
                  <a:pt x="521" y="931"/>
                  <a:pt x="521" y="931"/>
                </a:cubicBezTo>
                <a:cubicBezTo>
                  <a:pt x="522" y="931"/>
                  <a:pt x="523" y="931"/>
                  <a:pt x="525" y="931"/>
                </a:cubicBezTo>
                <a:cubicBezTo>
                  <a:pt x="525" y="931"/>
                  <a:pt x="525" y="931"/>
                  <a:pt x="525" y="931"/>
                </a:cubicBezTo>
                <a:cubicBezTo>
                  <a:pt x="525" y="910"/>
                  <a:pt x="525" y="910"/>
                  <a:pt x="525" y="910"/>
                </a:cubicBezTo>
                <a:cubicBezTo>
                  <a:pt x="525" y="910"/>
                  <a:pt x="525" y="910"/>
                  <a:pt x="525" y="910"/>
                </a:cubicBezTo>
                <a:cubicBezTo>
                  <a:pt x="524" y="910"/>
                  <a:pt x="522" y="910"/>
                  <a:pt x="521" y="910"/>
                </a:cubicBezTo>
                <a:cubicBezTo>
                  <a:pt x="521" y="910"/>
                  <a:pt x="521" y="910"/>
                  <a:pt x="521" y="910"/>
                </a:cubicBezTo>
                <a:lnTo>
                  <a:pt x="521" y="931"/>
                </a:lnTo>
                <a:close/>
                <a:moveTo>
                  <a:pt x="529" y="245"/>
                </a:moveTo>
                <a:cubicBezTo>
                  <a:pt x="527" y="245"/>
                  <a:pt x="527" y="245"/>
                  <a:pt x="527" y="245"/>
                </a:cubicBezTo>
                <a:cubicBezTo>
                  <a:pt x="524" y="245"/>
                  <a:pt x="523" y="245"/>
                  <a:pt x="520" y="245"/>
                </a:cubicBezTo>
                <a:cubicBezTo>
                  <a:pt x="518" y="245"/>
                  <a:pt x="518" y="245"/>
                  <a:pt x="518" y="245"/>
                </a:cubicBezTo>
                <a:cubicBezTo>
                  <a:pt x="518" y="288"/>
                  <a:pt x="518" y="288"/>
                  <a:pt x="518" y="288"/>
                </a:cubicBezTo>
                <a:cubicBezTo>
                  <a:pt x="519" y="289"/>
                  <a:pt x="519" y="289"/>
                  <a:pt x="519" y="289"/>
                </a:cubicBezTo>
                <a:cubicBezTo>
                  <a:pt x="521" y="289"/>
                  <a:pt x="522" y="289"/>
                  <a:pt x="523" y="289"/>
                </a:cubicBezTo>
                <a:cubicBezTo>
                  <a:pt x="525" y="289"/>
                  <a:pt x="526" y="289"/>
                  <a:pt x="528" y="289"/>
                </a:cubicBezTo>
                <a:cubicBezTo>
                  <a:pt x="529" y="288"/>
                  <a:pt x="529" y="288"/>
                  <a:pt x="529" y="288"/>
                </a:cubicBezTo>
                <a:lnTo>
                  <a:pt x="529" y="245"/>
                </a:lnTo>
                <a:close/>
                <a:moveTo>
                  <a:pt x="518" y="191"/>
                </a:moveTo>
                <a:cubicBezTo>
                  <a:pt x="520" y="191"/>
                  <a:pt x="520" y="191"/>
                  <a:pt x="520" y="191"/>
                </a:cubicBezTo>
                <a:cubicBezTo>
                  <a:pt x="522" y="191"/>
                  <a:pt x="524" y="191"/>
                  <a:pt x="527" y="191"/>
                </a:cubicBezTo>
                <a:cubicBezTo>
                  <a:pt x="528" y="191"/>
                  <a:pt x="528" y="191"/>
                  <a:pt x="528" y="191"/>
                </a:cubicBezTo>
                <a:cubicBezTo>
                  <a:pt x="528" y="148"/>
                  <a:pt x="528" y="148"/>
                  <a:pt x="528" y="148"/>
                </a:cubicBezTo>
                <a:cubicBezTo>
                  <a:pt x="528" y="148"/>
                  <a:pt x="528" y="148"/>
                  <a:pt x="528" y="148"/>
                </a:cubicBezTo>
                <a:cubicBezTo>
                  <a:pt x="525" y="148"/>
                  <a:pt x="522" y="148"/>
                  <a:pt x="519" y="148"/>
                </a:cubicBezTo>
                <a:cubicBezTo>
                  <a:pt x="518" y="148"/>
                  <a:pt x="518" y="148"/>
                  <a:pt x="518" y="148"/>
                </a:cubicBezTo>
                <a:lnTo>
                  <a:pt x="518" y="191"/>
                </a:lnTo>
                <a:close/>
                <a:moveTo>
                  <a:pt x="527" y="950"/>
                </a:moveTo>
                <a:cubicBezTo>
                  <a:pt x="531" y="948"/>
                  <a:pt x="532" y="943"/>
                  <a:pt x="530" y="940"/>
                </a:cubicBezTo>
                <a:cubicBezTo>
                  <a:pt x="528" y="937"/>
                  <a:pt x="526" y="936"/>
                  <a:pt x="523" y="936"/>
                </a:cubicBezTo>
                <a:cubicBezTo>
                  <a:pt x="521" y="936"/>
                  <a:pt x="520" y="936"/>
                  <a:pt x="519" y="937"/>
                </a:cubicBezTo>
                <a:cubicBezTo>
                  <a:pt x="517" y="938"/>
                  <a:pt x="516" y="940"/>
                  <a:pt x="515" y="941"/>
                </a:cubicBezTo>
                <a:cubicBezTo>
                  <a:pt x="514" y="943"/>
                  <a:pt x="515" y="945"/>
                  <a:pt x="516" y="947"/>
                </a:cubicBezTo>
                <a:cubicBezTo>
                  <a:pt x="517" y="949"/>
                  <a:pt x="520" y="951"/>
                  <a:pt x="523" y="951"/>
                </a:cubicBezTo>
                <a:cubicBezTo>
                  <a:pt x="524" y="951"/>
                  <a:pt x="526" y="950"/>
                  <a:pt x="527" y="950"/>
                </a:cubicBezTo>
                <a:close/>
                <a:moveTo>
                  <a:pt x="534" y="387"/>
                </a:moveTo>
                <a:cubicBezTo>
                  <a:pt x="534" y="387"/>
                  <a:pt x="534" y="387"/>
                  <a:pt x="534" y="387"/>
                </a:cubicBezTo>
                <a:cubicBezTo>
                  <a:pt x="531" y="382"/>
                  <a:pt x="522" y="376"/>
                  <a:pt x="512" y="374"/>
                </a:cubicBezTo>
                <a:cubicBezTo>
                  <a:pt x="511" y="374"/>
                  <a:pt x="511" y="374"/>
                  <a:pt x="511" y="374"/>
                </a:cubicBezTo>
                <a:cubicBezTo>
                  <a:pt x="511" y="375"/>
                  <a:pt x="511" y="375"/>
                  <a:pt x="511" y="375"/>
                </a:cubicBezTo>
                <a:cubicBezTo>
                  <a:pt x="511" y="375"/>
                  <a:pt x="511" y="376"/>
                  <a:pt x="512" y="376"/>
                </a:cubicBezTo>
                <a:cubicBezTo>
                  <a:pt x="512" y="377"/>
                  <a:pt x="511" y="379"/>
                  <a:pt x="511" y="380"/>
                </a:cubicBezTo>
                <a:cubicBezTo>
                  <a:pt x="511" y="381"/>
                  <a:pt x="511" y="381"/>
                  <a:pt x="511" y="381"/>
                </a:cubicBezTo>
                <a:cubicBezTo>
                  <a:pt x="511" y="381"/>
                  <a:pt x="511" y="381"/>
                  <a:pt x="511" y="381"/>
                </a:cubicBezTo>
                <a:cubicBezTo>
                  <a:pt x="517" y="385"/>
                  <a:pt x="523" y="394"/>
                  <a:pt x="525" y="400"/>
                </a:cubicBezTo>
                <a:cubicBezTo>
                  <a:pt x="525" y="401"/>
                  <a:pt x="525" y="401"/>
                  <a:pt x="525" y="401"/>
                </a:cubicBezTo>
                <a:cubicBezTo>
                  <a:pt x="525" y="401"/>
                  <a:pt x="525" y="401"/>
                  <a:pt x="525" y="401"/>
                </a:cubicBezTo>
                <a:cubicBezTo>
                  <a:pt x="529" y="397"/>
                  <a:pt x="532" y="392"/>
                  <a:pt x="534" y="388"/>
                </a:cubicBezTo>
                <a:lnTo>
                  <a:pt x="534" y="387"/>
                </a:lnTo>
                <a:close/>
                <a:moveTo>
                  <a:pt x="532" y="232"/>
                </a:moveTo>
                <a:cubicBezTo>
                  <a:pt x="540" y="227"/>
                  <a:pt x="543" y="218"/>
                  <a:pt x="538" y="210"/>
                </a:cubicBezTo>
                <a:cubicBezTo>
                  <a:pt x="535" y="205"/>
                  <a:pt x="530" y="202"/>
                  <a:pt x="523" y="202"/>
                </a:cubicBezTo>
                <a:cubicBezTo>
                  <a:pt x="520" y="202"/>
                  <a:pt x="517" y="203"/>
                  <a:pt x="515" y="205"/>
                </a:cubicBezTo>
                <a:cubicBezTo>
                  <a:pt x="511" y="207"/>
                  <a:pt x="508" y="210"/>
                  <a:pt x="507" y="214"/>
                </a:cubicBezTo>
                <a:cubicBezTo>
                  <a:pt x="506" y="218"/>
                  <a:pt x="506" y="222"/>
                  <a:pt x="509" y="226"/>
                </a:cubicBezTo>
                <a:cubicBezTo>
                  <a:pt x="512" y="231"/>
                  <a:pt x="517" y="234"/>
                  <a:pt x="523" y="234"/>
                </a:cubicBezTo>
                <a:cubicBezTo>
                  <a:pt x="527" y="234"/>
                  <a:pt x="529" y="233"/>
                  <a:pt x="532" y="232"/>
                </a:cubicBezTo>
                <a:close/>
                <a:moveTo>
                  <a:pt x="536" y="375"/>
                </a:moveTo>
                <a:cubicBezTo>
                  <a:pt x="535" y="370"/>
                  <a:pt x="534" y="365"/>
                  <a:pt x="532" y="361"/>
                </a:cubicBezTo>
                <a:cubicBezTo>
                  <a:pt x="532" y="361"/>
                  <a:pt x="532" y="361"/>
                  <a:pt x="532" y="361"/>
                </a:cubicBezTo>
                <a:cubicBezTo>
                  <a:pt x="531" y="361"/>
                  <a:pt x="531" y="361"/>
                  <a:pt x="531" y="361"/>
                </a:cubicBezTo>
                <a:cubicBezTo>
                  <a:pt x="529" y="360"/>
                  <a:pt x="527" y="360"/>
                  <a:pt x="524" y="360"/>
                </a:cubicBezTo>
                <a:cubicBezTo>
                  <a:pt x="517" y="361"/>
                  <a:pt x="511" y="363"/>
                  <a:pt x="506" y="366"/>
                </a:cubicBezTo>
                <a:cubicBezTo>
                  <a:pt x="505" y="366"/>
                  <a:pt x="505" y="366"/>
                  <a:pt x="505" y="366"/>
                </a:cubicBezTo>
                <a:cubicBezTo>
                  <a:pt x="506" y="367"/>
                  <a:pt x="506" y="367"/>
                  <a:pt x="506" y="367"/>
                </a:cubicBezTo>
                <a:cubicBezTo>
                  <a:pt x="508" y="368"/>
                  <a:pt x="509" y="369"/>
                  <a:pt x="510" y="371"/>
                </a:cubicBezTo>
                <a:cubicBezTo>
                  <a:pt x="510" y="371"/>
                  <a:pt x="510" y="371"/>
                  <a:pt x="510" y="371"/>
                </a:cubicBezTo>
                <a:cubicBezTo>
                  <a:pt x="510" y="371"/>
                  <a:pt x="510" y="371"/>
                  <a:pt x="510" y="371"/>
                </a:cubicBezTo>
                <a:cubicBezTo>
                  <a:pt x="518" y="371"/>
                  <a:pt x="529" y="373"/>
                  <a:pt x="535" y="376"/>
                </a:cubicBezTo>
                <a:cubicBezTo>
                  <a:pt x="536" y="377"/>
                  <a:pt x="536" y="377"/>
                  <a:pt x="536" y="377"/>
                </a:cubicBezTo>
                <a:cubicBezTo>
                  <a:pt x="536" y="376"/>
                  <a:pt x="536" y="376"/>
                  <a:pt x="536" y="376"/>
                </a:cubicBezTo>
                <a:cubicBezTo>
                  <a:pt x="536" y="375"/>
                  <a:pt x="536" y="375"/>
                  <a:pt x="536" y="375"/>
                </a:cubicBezTo>
                <a:close/>
                <a:moveTo>
                  <a:pt x="547" y="547"/>
                </a:moveTo>
                <a:cubicBezTo>
                  <a:pt x="547" y="547"/>
                  <a:pt x="547" y="547"/>
                  <a:pt x="547" y="547"/>
                </a:cubicBezTo>
                <a:cubicBezTo>
                  <a:pt x="541" y="537"/>
                  <a:pt x="524" y="526"/>
                  <a:pt x="505" y="524"/>
                </a:cubicBezTo>
                <a:cubicBezTo>
                  <a:pt x="504" y="524"/>
                  <a:pt x="504" y="524"/>
                  <a:pt x="504" y="524"/>
                </a:cubicBezTo>
                <a:cubicBezTo>
                  <a:pt x="504" y="525"/>
                  <a:pt x="504" y="525"/>
                  <a:pt x="504" y="525"/>
                </a:cubicBezTo>
                <a:cubicBezTo>
                  <a:pt x="504" y="526"/>
                  <a:pt x="504" y="526"/>
                  <a:pt x="504" y="527"/>
                </a:cubicBezTo>
                <a:cubicBezTo>
                  <a:pt x="505" y="530"/>
                  <a:pt x="504" y="532"/>
                  <a:pt x="503" y="535"/>
                </a:cubicBezTo>
                <a:cubicBezTo>
                  <a:pt x="503" y="535"/>
                  <a:pt x="503" y="535"/>
                  <a:pt x="503" y="535"/>
                </a:cubicBezTo>
                <a:cubicBezTo>
                  <a:pt x="504" y="536"/>
                  <a:pt x="504" y="536"/>
                  <a:pt x="504" y="536"/>
                </a:cubicBezTo>
                <a:cubicBezTo>
                  <a:pt x="514" y="544"/>
                  <a:pt x="527" y="560"/>
                  <a:pt x="530" y="572"/>
                </a:cubicBezTo>
                <a:cubicBezTo>
                  <a:pt x="531" y="573"/>
                  <a:pt x="531" y="573"/>
                  <a:pt x="531" y="573"/>
                </a:cubicBezTo>
                <a:cubicBezTo>
                  <a:pt x="532" y="572"/>
                  <a:pt x="532" y="572"/>
                  <a:pt x="532" y="572"/>
                </a:cubicBezTo>
                <a:cubicBezTo>
                  <a:pt x="539" y="565"/>
                  <a:pt x="544" y="557"/>
                  <a:pt x="547" y="548"/>
                </a:cubicBezTo>
                <a:lnTo>
                  <a:pt x="547" y="547"/>
                </a:lnTo>
                <a:close/>
                <a:moveTo>
                  <a:pt x="520" y="1048"/>
                </a:moveTo>
                <a:cubicBezTo>
                  <a:pt x="520" y="1048"/>
                  <a:pt x="520" y="1048"/>
                  <a:pt x="520" y="1048"/>
                </a:cubicBezTo>
                <a:cubicBezTo>
                  <a:pt x="519" y="1044"/>
                  <a:pt x="518" y="1040"/>
                  <a:pt x="515" y="1037"/>
                </a:cubicBezTo>
                <a:cubicBezTo>
                  <a:pt x="515" y="1037"/>
                  <a:pt x="515" y="1037"/>
                  <a:pt x="515" y="1037"/>
                </a:cubicBezTo>
                <a:cubicBezTo>
                  <a:pt x="515" y="1037"/>
                  <a:pt x="515" y="1037"/>
                  <a:pt x="515" y="1037"/>
                </a:cubicBezTo>
                <a:cubicBezTo>
                  <a:pt x="510" y="1040"/>
                  <a:pt x="505" y="1043"/>
                  <a:pt x="500" y="1046"/>
                </a:cubicBezTo>
                <a:cubicBezTo>
                  <a:pt x="500" y="1047"/>
                  <a:pt x="500" y="1047"/>
                  <a:pt x="500" y="1047"/>
                </a:cubicBezTo>
                <a:cubicBezTo>
                  <a:pt x="500" y="1047"/>
                  <a:pt x="500" y="1047"/>
                  <a:pt x="500" y="1047"/>
                </a:cubicBezTo>
                <a:cubicBezTo>
                  <a:pt x="501" y="1048"/>
                  <a:pt x="501" y="1049"/>
                  <a:pt x="502" y="1051"/>
                </a:cubicBezTo>
                <a:cubicBezTo>
                  <a:pt x="502" y="1051"/>
                  <a:pt x="502" y="1051"/>
                  <a:pt x="502" y="1051"/>
                </a:cubicBezTo>
                <a:cubicBezTo>
                  <a:pt x="502" y="1051"/>
                  <a:pt x="502" y="1051"/>
                  <a:pt x="502" y="1051"/>
                </a:cubicBezTo>
                <a:cubicBezTo>
                  <a:pt x="508" y="1051"/>
                  <a:pt x="514" y="1050"/>
                  <a:pt x="520" y="1048"/>
                </a:cubicBezTo>
                <a:close/>
                <a:moveTo>
                  <a:pt x="520" y="1059"/>
                </a:moveTo>
                <a:cubicBezTo>
                  <a:pt x="520" y="1059"/>
                  <a:pt x="520" y="1059"/>
                  <a:pt x="520" y="1059"/>
                </a:cubicBezTo>
                <a:cubicBezTo>
                  <a:pt x="514" y="1058"/>
                  <a:pt x="508" y="1057"/>
                  <a:pt x="502" y="1056"/>
                </a:cubicBezTo>
                <a:cubicBezTo>
                  <a:pt x="502" y="1056"/>
                  <a:pt x="502" y="1056"/>
                  <a:pt x="502" y="1056"/>
                </a:cubicBezTo>
                <a:cubicBezTo>
                  <a:pt x="502" y="1057"/>
                  <a:pt x="502" y="1057"/>
                  <a:pt x="502" y="1057"/>
                </a:cubicBezTo>
                <a:cubicBezTo>
                  <a:pt x="501" y="1058"/>
                  <a:pt x="501" y="1059"/>
                  <a:pt x="500" y="1061"/>
                </a:cubicBezTo>
                <a:cubicBezTo>
                  <a:pt x="500" y="1061"/>
                  <a:pt x="500" y="1061"/>
                  <a:pt x="500" y="1061"/>
                </a:cubicBezTo>
                <a:cubicBezTo>
                  <a:pt x="500" y="1061"/>
                  <a:pt x="500" y="1061"/>
                  <a:pt x="500" y="1061"/>
                </a:cubicBezTo>
                <a:cubicBezTo>
                  <a:pt x="504" y="1065"/>
                  <a:pt x="509" y="1068"/>
                  <a:pt x="515" y="1070"/>
                </a:cubicBezTo>
                <a:cubicBezTo>
                  <a:pt x="515" y="1071"/>
                  <a:pt x="515" y="1071"/>
                  <a:pt x="515" y="1071"/>
                </a:cubicBezTo>
                <a:cubicBezTo>
                  <a:pt x="515" y="1070"/>
                  <a:pt x="515" y="1070"/>
                  <a:pt x="515" y="1070"/>
                </a:cubicBezTo>
                <a:cubicBezTo>
                  <a:pt x="518" y="1067"/>
                  <a:pt x="519" y="1064"/>
                  <a:pt x="520" y="1060"/>
                </a:cubicBezTo>
                <a:lnTo>
                  <a:pt x="520" y="1059"/>
                </a:lnTo>
                <a:close/>
                <a:moveTo>
                  <a:pt x="510" y="384"/>
                </a:moveTo>
                <a:cubicBezTo>
                  <a:pt x="509" y="384"/>
                  <a:pt x="509" y="384"/>
                  <a:pt x="509" y="384"/>
                </a:cubicBezTo>
                <a:cubicBezTo>
                  <a:pt x="509" y="384"/>
                  <a:pt x="509" y="384"/>
                  <a:pt x="509" y="384"/>
                </a:cubicBezTo>
                <a:cubicBezTo>
                  <a:pt x="508" y="386"/>
                  <a:pt x="506" y="387"/>
                  <a:pt x="504" y="388"/>
                </a:cubicBezTo>
                <a:cubicBezTo>
                  <a:pt x="504" y="388"/>
                  <a:pt x="504" y="388"/>
                  <a:pt x="504" y="388"/>
                </a:cubicBezTo>
                <a:cubicBezTo>
                  <a:pt x="504" y="388"/>
                  <a:pt x="504" y="388"/>
                  <a:pt x="504" y="388"/>
                </a:cubicBezTo>
                <a:cubicBezTo>
                  <a:pt x="504" y="395"/>
                  <a:pt x="502" y="405"/>
                  <a:pt x="499" y="411"/>
                </a:cubicBezTo>
                <a:cubicBezTo>
                  <a:pt x="498" y="411"/>
                  <a:pt x="498" y="411"/>
                  <a:pt x="498" y="411"/>
                </a:cubicBezTo>
                <a:cubicBezTo>
                  <a:pt x="499" y="411"/>
                  <a:pt x="499" y="411"/>
                  <a:pt x="499" y="411"/>
                </a:cubicBezTo>
                <a:cubicBezTo>
                  <a:pt x="499" y="411"/>
                  <a:pt x="500" y="411"/>
                  <a:pt x="500" y="411"/>
                </a:cubicBezTo>
                <a:cubicBezTo>
                  <a:pt x="505" y="411"/>
                  <a:pt x="510" y="410"/>
                  <a:pt x="515" y="408"/>
                </a:cubicBezTo>
                <a:cubicBezTo>
                  <a:pt x="515" y="408"/>
                  <a:pt x="515" y="408"/>
                  <a:pt x="515" y="408"/>
                </a:cubicBezTo>
                <a:cubicBezTo>
                  <a:pt x="515" y="407"/>
                  <a:pt x="515" y="407"/>
                  <a:pt x="515" y="407"/>
                </a:cubicBezTo>
                <a:cubicBezTo>
                  <a:pt x="517" y="402"/>
                  <a:pt x="516" y="392"/>
                  <a:pt x="510" y="384"/>
                </a:cubicBezTo>
                <a:close/>
                <a:moveTo>
                  <a:pt x="591" y="790"/>
                </a:moveTo>
                <a:cubicBezTo>
                  <a:pt x="591" y="789"/>
                  <a:pt x="591" y="789"/>
                  <a:pt x="591" y="789"/>
                </a:cubicBezTo>
                <a:cubicBezTo>
                  <a:pt x="589" y="789"/>
                  <a:pt x="589" y="789"/>
                  <a:pt x="589" y="789"/>
                </a:cubicBezTo>
                <a:cubicBezTo>
                  <a:pt x="583" y="789"/>
                  <a:pt x="577" y="789"/>
                  <a:pt x="571" y="787"/>
                </a:cubicBezTo>
                <a:cubicBezTo>
                  <a:pt x="570" y="786"/>
                  <a:pt x="570" y="786"/>
                  <a:pt x="570" y="786"/>
                </a:cubicBezTo>
                <a:cubicBezTo>
                  <a:pt x="570" y="787"/>
                  <a:pt x="570" y="787"/>
                  <a:pt x="570" y="787"/>
                </a:cubicBezTo>
                <a:cubicBezTo>
                  <a:pt x="553" y="802"/>
                  <a:pt x="522" y="818"/>
                  <a:pt x="501" y="821"/>
                </a:cubicBezTo>
                <a:cubicBezTo>
                  <a:pt x="498" y="821"/>
                  <a:pt x="498" y="821"/>
                  <a:pt x="498" y="821"/>
                </a:cubicBezTo>
                <a:cubicBezTo>
                  <a:pt x="500" y="823"/>
                  <a:pt x="500" y="823"/>
                  <a:pt x="500" y="823"/>
                </a:cubicBezTo>
                <a:cubicBezTo>
                  <a:pt x="511" y="835"/>
                  <a:pt x="526" y="844"/>
                  <a:pt x="542" y="849"/>
                </a:cubicBezTo>
                <a:cubicBezTo>
                  <a:pt x="543" y="850"/>
                  <a:pt x="543" y="850"/>
                  <a:pt x="543" y="850"/>
                </a:cubicBezTo>
                <a:cubicBezTo>
                  <a:pt x="543" y="849"/>
                  <a:pt x="543" y="849"/>
                  <a:pt x="543" y="849"/>
                </a:cubicBezTo>
                <a:cubicBezTo>
                  <a:pt x="561" y="841"/>
                  <a:pt x="584" y="819"/>
                  <a:pt x="591" y="790"/>
                </a:cubicBezTo>
                <a:close/>
                <a:moveTo>
                  <a:pt x="519" y="51"/>
                </a:moveTo>
                <a:cubicBezTo>
                  <a:pt x="519" y="47"/>
                  <a:pt x="518" y="42"/>
                  <a:pt x="517" y="38"/>
                </a:cubicBezTo>
                <a:cubicBezTo>
                  <a:pt x="516" y="38"/>
                  <a:pt x="516" y="38"/>
                  <a:pt x="516" y="38"/>
                </a:cubicBezTo>
                <a:cubicBezTo>
                  <a:pt x="496" y="48"/>
                  <a:pt x="496" y="48"/>
                  <a:pt x="496" y="48"/>
                </a:cubicBezTo>
                <a:cubicBezTo>
                  <a:pt x="496" y="48"/>
                  <a:pt x="496" y="48"/>
                  <a:pt x="496" y="48"/>
                </a:cubicBezTo>
                <a:cubicBezTo>
                  <a:pt x="496" y="49"/>
                  <a:pt x="496" y="50"/>
                  <a:pt x="496" y="51"/>
                </a:cubicBezTo>
                <a:cubicBezTo>
                  <a:pt x="496" y="52"/>
                  <a:pt x="496" y="53"/>
                  <a:pt x="496" y="54"/>
                </a:cubicBezTo>
                <a:cubicBezTo>
                  <a:pt x="496" y="54"/>
                  <a:pt x="496" y="54"/>
                  <a:pt x="496" y="54"/>
                </a:cubicBezTo>
                <a:cubicBezTo>
                  <a:pt x="516" y="65"/>
                  <a:pt x="516" y="65"/>
                  <a:pt x="516" y="65"/>
                </a:cubicBezTo>
                <a:cubicBezTo>
                  <a:pt x="517" y="65"/>
                  <a:pt x="517" y="65"/>
                  <a:pt x="517" y="65"/>
                </a:cubicBezTo>
                <a:cubicBezTo>
                  <a:pt x="518" y="60"/>
                  <a:pt x="519" y="56"/>
                  <a:pt x="519" y="51"/>
                </a:cubicBezTo>
                <a:close/>
                <a:moveTo>
                  <a:pt x="495" y="364"/>
                </a:moveTo>
                <a:cubicBezTo>
                  <a:pt x="495" y="365"/>
                  <a:pt x="495" y="365"/>
                  <a:pt x="495" y="365"/>
                </a:cubicBezTo>
                <a:cubicBezTo>
                  <a:pt x="496" y="365"/>
                  <a:pt x="496" y="365"/>
                  <a:pt x="496" y="365"/>
                </a:cubicBezTo>
                <a:cubicBezTo>
                  <a:pt x="496" y="365"/>
                  <a:pt x="497" y="364"/>
                  <a:pt x="497" y="364"/>
                </a:cubicBezTo>
                <a:cubicBezTo>
                  <a:pt x="499" y="364"/>
                  <a:pt x="500" y="365"/>
                  <a:pt x="502" y="365"/>
                </a:cubicBezTo>
                <a:cubicBezTo>
                  <a:pt x="502" y="365"/>
                  <a:pt x="502" y="365"/>
                  <a:pt x="502" y="365"/>
                </a:cubicBezTo>
                <a:cubicBezTo>
                  <a:pt x="502" y="365"/>
                  <a:pt x="502" y="365"/>
                  <a:pt x="502" y="365"/>
                </a:cubicBezTo>
                <a:cubicBezTo>
                  <a:pt x="507" y="360"/>
                  <a:pt x="517" y="354"/>
                  <a:pt x="524" y="353"/>
                </a:cubicBezTo>
                <a:cubicBezTo>
                  <a:pt x="525" y="352"/>
                  <a:pt x="525" y="352"/>
                  <a:pt x="525" y="352"/>
                </a:cubicBezTo>
                <a:cubicBezTo>
                  <a:pt x="524" y="352"/>
                  <a:pt x="524" y="352"/>
                  <a:pt x="524" y="352"/>
                </a:cubicBezTo>
                <a:cubicBezTo>
                  <a:pt x="520" y="348"/>
                  <a:pt x="515" y="346"/>
                  <a:pt x="510" y="344"/>
                </a:cubicBezTo>
                <a:cubicBezTo>
                  <a:pt x="509" y="344"/>
                  <a:pt x="509" y="344"/>
                  <a:pt x="509" y="344"/>
                </a:cubicBezTo>
                <a:cubicBezTo>
                  <a:pt x="509" y="344"/>
                  <a:pt x="509" y="344"/>
                  <a:pt x="509" y="344"/>
                </a:cubicBezTo>
                <a:cubicBezTo>
                  <a:pt x="504" y="347"/>
                  <a:pt x="497" y="355"/>
                  <a:pt x="495" y="364"/>
                </a:cubicBezTo>
                <a:close/>
                <a:moveTo>
                  <a:pt x="519" y="956"/>
                </a:moveTo>
                <a:cubicBezTo>
                  <a:pt x="519" y="956"/>
                  <a:pt x="519" y="956"/>
                  <a:pt x="519" y="956"/>
                </a:cubicBezTo>
                <a:cubicBezTo>
                  <a:pt x="517" y="955"/>
                  <a:pt x="515" y="954"/>
                  <a:pt x="513" y="953"/>
                </a:cubicBezTo>
                <a:cubicBezTo>
                  <a:pt x="513" y="953"/>
                  <a:pt x="513" y="953"/>
                  <a:pt x="513" y="953"/>
                </a:cubicBezTo>
                <a:cubicBezTo>
                  <a:pt x="493" y="963"/>
                  <a:pt x="493" y="963"/>
                  <a:pt x="493" y="963"/>
                </a:cubicBezTo>
                <a:cubicBezTo>
                  <a:pt x="494" y="963"/>
                  <a:pt x="494" y="963"/>
                  <a:pt x="494" y="963"/>
                </a:cubicBezTo>
                <a:cubicBezTo>
                  <a:pt x="500" y="971"/>
                  <a:pt x="509" y="975"/>
                  <a:pt x="518" y="976"/>
                </a:cubicBezTo>
                <a:cubicBezTo>
                  <a:pt x="519" y="976"/>
                  <a:pt x="519" y="976"/>
                  <a:pt x="519" y="976"/>
                </a:cubicBezTo>
                <a:lnTo>
                  <a:pt x="519" y="956"/>
                </a:lnTo>
                <a:close/>
                <a:moveTo>
                  <a:pt x="493" y="924"/>
                </a:moveTo>
                <a:cubicBezTo>
                  <a:pt x="513" y="934"/>
                  <a:pt x="513" y="934"/>
                  <a:pt x="513" y="934"/>
                </a:cubicBezTo>
                <a:cubicBezTo>
                  <a:pt x="513" y="934"/>
                  <a:pt x="513" y="934"/>
                  <a:pt x="513" y="934"/>
                </a:cubicBezTo>
                <a:cubicBezTo>
                  <a:pt x="515" y="933"/>
                  <a:pt x="517" y="932"/>
                  <a:pt x="519" y="931"/>
                </a:cubicBezTo>
                <a:cubicBezTo>
                  <a:pt x="519" y="931"/>
                  <a:pt x="519" y="931"/>
                  <a:pt x="519" y="931"/>
                </a:cubicBezTo>
                <a:cubicBezTo>
                  <a:pt x="519" y="910"/>
                  <a:pt x="519" y="910"/>
                  <a:pt x="519" y="910"/>
                </a:cubicBezTo>
                <a:cubicBezTo>
                  <a:pt x="518" y="910"/>
                  <a:pt x="518" y="910"/>
                  <a:pt x="518" y="910"/>
                </a:cubicBezTo>
                <a:cubicBezTo>
                  <a:pt x="509" y="911"/>
                  <a:pt x="500" y="916"/>
                  <a:pt x="494" y="923"/>
                </a:cubicBezTo>
                <a:lnTo>
                  <a:pt x="493" y="924"/>
                </a:lnTo>
                <a:close/>
                <a:moveTo>
                  <a:pt x="516" y="66"/>
                </a:moveTo>
                <a:cubicBezTo>
                  <a:pt x="496" y="56"/>
                  <a:pt x="496" y="56"/>
                  <a:pt x="496" y="56"/>
                </a:cubicBezTo>
                <a:cubicBezTo>
                  <a:pt x="495" y="56"/>
                  <a:pt x="495" y="56"/>
                  <a:pt x="495" y="56"/>
                </a:cubicBezTo>
                <a:cubicBezTo>
                  <a:pt x="495" y="57"/>
                  <a:pt x="494" y="58"/>
                  <a:pt x="493" y="59"/>
                </a:cubicBezTo>
                <a:cubicBezTo>
                  <a:pt x="493" y="60"/>
                  <a:pt x="493" y="60"/>
                  <a:pt x="493" y="60"/>
                </a:cubicBezTo>
                <a:cubicBezTo>
                  <a:pt x="513" y="70"/>
                  <a:pt x="513" y="70"/>
                  <a:pt x="513" y="70"/>
                </a:cubicBezTo>
                <a:cubicBezTo>
                  <a:pt x="513" y="70"/>
                  <a:pt x="513" y="70"/>
                  <a:pt x="513" y="70"/>
                </a:cubicBezTo>
                <a:cubicBezTo>
                  <a:pt x="514" y="69"/>
                  <a:pt x="515" y="68"/>
                  <a:pt x="515" y="67"/>
                </a:cubicBezTo>
                <a:lnTo>
                  <a:pt x="516" y="66"/>
                </a:lnTo>
                <a:close/>
                <a:moveTo>
                  <a:pt x="513" y="32"/>
                </a:moveTo>
                <a:cubicBezTo>
                  <a:pt x="493" y="43"/>
                  <a:pt x="493" y="43"/>
                  <a:pt x="493" y="43"/>
                </a:cubicBezTo>
                <a:cubicBezTo>
                  <a:pt x="493" y="43"/>
                  <a:pt x="493" y="43"/>
                  <a:pt x="493" y="43"/>
                </a:cubicBezTo>
                <a:cubicBezTo>
                  <a:pt x="494" y="44"/>
                  <a:pt x="495" y="45"/>
                  <a:pt x="495" y="46"/>
                </a:cubicBezTo>
                <a:cubicBezTo>
                  <a:pt x="496" y="47"/>
                  <a:pt x="496" y="47"/>
                  <a:pt x="496" y="47"/>
                </a:cubicBezTo>
                <a:cubicBezTo>
                  <a:pt x="516" y="36"/>
                  <a:pt x="516" y="36"/>
                  <a:pt x="516" y="36"/>
                </a:cubicBezTo>
                <a:cubicBezTo>
                  <a:pt x="515" y="36"/>
                  <a:pt x="515" y="36"/>
                  <a:pt x="515" y="36"/>
                </a:cubicBezTo>
                <a:cubicBezTo>
                  <a:pt x="515" y="35"/>
                  <a:pt x="514" y="34"/>
                  <a:pt x="513" y="33"/>
                </a:cubicBezTo>
                <a:lnTo>
                  <a:pt x="513" y="32"/>
                </a:lnTo>
                <a:close/>
                <a:moveTo>
                  <a:pt x="550" y="523"/>
                </a:moveTo>
                <a:cubicBezTo>
                  <a:pt x="549" y="514"/>
                  <a:pt x="546" y="506"/>
                  <a:pt x="541" y="498"/>
                </a:cubicBezTo>
                <a:cubicBezTo>
                  <a:pt x="541" y="498"/>
                  <a:pt x="541" y="498"/>
                  <a:pt x="541" y="498"/>
                </a:cubicBezTo>
                <a:cubicBezTo>
                  <a:pt x="541" y="498"/>
                  <a:pt x="541" y="498"/>
                  <a:pt x="541" y="498"/>
                </a:cubicBezTo>
                <a:cubicBezTo>
                  <a:pt x="537" y="497"/>
                  <a:pt x="532" y="497"/>
                  <a:pt x="526" y="497"/>
                </a:cubicBezTo>
                <a:cubicBezTo>
                  <a:pt x="515" y="498"/>
                  <a:pt x="502" y="502"/>
                  <a:pt x="493" y="509"/>
                </a:cubicBezTo>
                <a:cubicBezTo>
                  <a:pt x="492" y="509"/>
                  <a:pt x="492" y="509"/>
                  <a:pt x="492" y="509"/>
                </a:cubicBezTo>
                <a:cubicBezTo>
                  <a:pt x="493" y="510"/>
                  <a:pt x="493" y="510"/>
                  <a:pt x="493" y="510"/>
                </a:cubicBezTo>
                <a:cubicBezTo>
                  <a:pt x="496" y="512"/>
                  <a:pt x="499" y="514"/>
                  <a:pt x="501" y="517"/>
                </a:cubicBezTo>
                <a:cubicBezTo>
                  <a:pt x="501" y="518"/>
                  <a:pt x="501" y="518"/>
                  <a:pt x="501" y="518"/>
                </a:cubicBezTo>
                <a:cubicBezTo>
                  <a:pt x="502" y="518"/>
                  <a:pt x="502" y="518"/>
                  <a:pt x="502" y="518"/>
                </a:cubicBezTo>
                <a:cubicBezTo>
                  <a:pt x="516" y="517"/>
                  <a:pt x="537" y="520"/>
                  <a:pt x="549" y="526"/>
                </a:cubicBezTo>
                <a:cubicBezTo>
                  <a:pt x="550" y="527"/>
                  <a:pt x="550" y="527"/>
                  <a:pt x="550" y="527"/>
                </a:cubicBezTo>
                <a:cubicBezTo>
                  <a:pt x="550" y="525"/>
                  <a:pt x="550" y="525"/>
                  <a:pt x="550" y="525"/>
                </a:cubicBezTo>
                <a:cubicBezTo>
                  <a:pt x="550" y="525"/>
                  <a:pt x="550" y="524"/>
                  <a:pt x="550" y="523"/>
                </a:cubicBezTo>
                <a:close/>
                <a:moveTo>
                  <a:pt x="502" y="372"/>
                </a:moveTo>
                <a:cubicBezTo>
                  <a:pt x="501" y="371"/>
                  <a:pt x="499" y="371"/>
                  <a:pt x="497" y="371"/>
                </a:cubicBezTo>
                <a:cubicBezTo>
                  <a:pt x="496" y="371"/>
                  <a:pt x="494" y="372"/>
                  <a:pt x="493" y="373"/>
                </a:cubicBezTo>
                <a:cubicBezTo>
                  <a:pt x="490" y="375"/>
                  <a:pt x="491" y="379"/>
                  <a:pt x="493" y="381"/>
                </a:cubicBezTo>
                <a:cubicBezTo>
                  <a:pt x="495" y="382"/>
                  <a:pt x="496" y="383"/>
                  <a:pt x="498" y="383"/>
                </a:cubicBezTo>
                <a:cubicBezTo>
                  <a:pt x="500" y="383"/>
                  <a:pt x="502" y="382"/>
                  <a:pt x="503" y="381"/>
                </a:cubicBezTo>
                <a:cubicBezTo>
                  <a:pt x="504" y="380"/>
                  <a:pt x="505" y="378"/>
                  <a:pt x="504" y="376"/>
                </a:cubicBezTo>
                <a:cubicBezTo>
                  <a:pt x="504" y="375"/>
                  <a:pt x="504" y="373"/>
                  <a:pt x="502" y="372"/>
                </a:cubicBezTo>
                <a:close/>
                <a:moveTo>
                  <a:pt x="491" y="1041"/>
                </a:moveTo>
                <a:cubicBezTo>
                  <a:pt x="491" y="1041"/>
                  <a:pt x="491" y="1041"/>
                  <a:pt x="491" y="1041"/>
                </a:cubicBezTo>
                <a:cubicBezTo>
                  <a:pt x="493" y="1041"/>
                  <a:pt x="494" y="1042"/>
                  <a:pt x="495" y="1043"/>
                </a:cubicBezTo>
                <a:cubicBezTo>
                  <a:pt x="496" y="1043"/>
                  <a:pt x="496" y="1043"/>
                  <a:pt x="496" y="1043"/>
                </a:cubicBezTo>
                <a:cubicBezTo>
                  <a:pt x="496" y="1043"/>
                  <a:pt x="496" y="1043"/>
                  <a:pt x="496" y="1043"/>
                </a:cubicBezTo>
                <a:cubicBezTo>
                  <a:pt x="500" y="1039"/>
                  <a:pt x="503" y="1034"/>
                  <a:pt x="506" y="1029"/>
                </a:cubicBezTo>
                <a:cubicBezTo>
                  <a:pt x="506" y="1029"/>
                  <a:pt x="506" y="1029"/>
                  <a:pt x="506" y="1029"/>
                </a:cubicBezTo>
                <a:cubicBezTo>
                  <a:pt x="506" y="1029"/>
                  <a:pt x="506" y="1029"/>
                  <a:pt x="506" y="1029"/>
                </a:cubicBezTo>
                <a:cubicBezTo>
                  <a:pt x="502" y="1027"/>
                  <a:pt x="499" y="1025"/>
                  <a:pt x="495" y="1024"/>
                </a:cubicBezTo>
                <a:cubicBezTo>
                  <a:pt x="494" y="1024"/>
                  <a:pt x="494" y="1024"/>
                  <a:pt x="494" y="1024"/>
                </a:cubicBezTo>
                <a:cubicBezTo>
                  <a:pt x="494" y="1025"/>
                  <a:pt x="494" y="1025"/>
                  <a:pt x="494" y="1025"/>
                </a:cubicBezTo>
                <a:cubicBezTo>
                  <a:pt x="492" y="1030"/>
                  <a:pt x="491" y="1035"/>
                  <a:pt x="491" y="1041"/>
                </a:cubicBezTo>
                <a:close/>
                <a:moveTo>
                  <a:pt x="506" y="1079"/>
                </a:moveTo>
                <a:cubicBezTo>
                  <a:pt x="506" y="1078"/>
                  <a:pt x="506" y="1078"/>
                  <a:pt x="506" y="1078"/>
                </a:cubicBezTo>
                <a:cubicBezTo>
                  <a:pt x="503" y="1073"/>
                  <a:pt x="500" y="1069"/>
                  <a:pt x="496" y="1065"/>
                </a:cubicBezTo>
                <a:cubicBezTo>
                  <a:pt x="496" y="1064"/>
                  <a:pt x="496" y="1064"/>
                  <a:pt x="496" y="1064"/>
                </a:cubicBezTo>
                <a:cubicBezTo>
                  <a:pt x="495" y="1065"/>
                  <a:pt x="495" y="1065"/>
                  <a:pt x="495" y="1065"/>
                </a:cubicBezTo>
                <a:cubicBezTo>
                  <a:pt x="494" y="1065"/>
                  <a:pt x="492" y="1066"/>
                  <a:pt x="491" y="1066"/>
                </a:cubicBezTo>
                <a:cubicBezTo>
                  <a:pt x="491" y="1066"/>
                  <a:pt x="491" y="1066"/>
                  <a:pt x="491" y="1066"/>
                </a:cubicBezTo>
                <a:cubicBezTo>
                  <a:pt x="491" y="1067"/>
                  <a:pt x="491" y="1067"/>
                  <a:pt x="491" y="1067"/>
                </a:cubicBezTo>
                <a:cubicBezTo>
                  <a:pt x="491" y="1072"/>
                  <a:pt x="492" y="1077"/>
                  <a:pt x="494" y="1083"/>
                </a:cubicBezTo>
                <a:cubicBezTo>
                  <a:pt x="494" y="1083"/>
                  <a:pt x="494" y="1083"/>
                  <a:pt x="494" y="1083"/>
                </a:cubicBezTo>
                <a:cubicBezTo>
                  <a:pt x="494" y="1083"/>
                  <a:pt x="494" y="1083"/>
                  <a:pt x="494" y="1083"/>
                </a:cubicBezTo>
                <a:cubicBezTo>
                  <a:pt x="498" y="1082"/>
                  <a:pt x="502" y="1081"/>
                  <a:pt x="506" y="1079"/>
                </a:cubicBezTo>
                <a:close/>
                <a:moveTo>
                  <a:pt x="492" y="962"/>
                </a:moveTo>
                <a:cubicBezTo>
                  <a:pt x="512" y="952"/>
                  <a:pt x="512" y="952"/>
                  <a:pt x="512" y="952"/>
                </a:cubicBezTo>
                <a:cubicBezTo>
                  <a:pt x="512" y="951"/>
                  <a:pt x="512" y="951"/>
                  <a:pt x="512" y="951"/>
                </a:cubicBezTo>
                <a:cubicBezTo>
                  <a:pt x="511" y="950"/>
                  <a:pt x="510" y="949"/>
                  <a:pt x="510" y="948"/>
                </a:cubicBezTo>
                <a:cubicBezTo>
                  <a:pt x="510" y="948"/>
                  <a:pt x="510" y="948"/>
                  <a:pt x="510" y="948"/>
                </a:cubicBezTo>
                <a:cubicBezTo>
                  <a:pt x="490" y="958"/>
                  <a:pt x="490" y="958"/>
                  <a:pt x="490" y="958"/>
                </a:cubicBezTo>
                <a:cubicBezTo>
                  <a:pt x="490" y="958"/>
                  <a:pt x="490" y="958"/>
                  <a:pt x="490" y="958"/>
                </a:cubicBezTo>
                <a:cubicBezTo>
                  <a:pt x="491" y="960"/>
                  <a:pt x="491" y="961"/>
                  <a:pt x="492" y="961"/>
                </a:cubicBezTo>
                <a:lnTo>
                  <a:pt x="492" y="962"/>
                </a:lnTo>
                <a:close/>
                <a:moveTo>
                  <a:pt x="490" y="929"/>
                </a:moveTo>
                <a:cubicBezTo>
                  <a:pt x="510" y="939"/>
                  <a:pt x="510" y="939"/>
                  <a:pt x="510" y="939"/>
                </a:cubicBezTo>
                <a:cubicBezTo>
                  <a:pt x="510" y="938"/>
                  <a:pt x="510" y="938"/>
                  <a:pt x="510" y="938"/>
                </a:cubicBezTo>
                <a:cubicBezTo>
                  <a:pt x="510" y="937"/>
                  <a:pt x="511" y="936"/>
                  <a:pt x="512" y="936"/>
                </a:cubicBezTo>
                <a:cubicBezTo>
                  <a:pt x="512" y="935"/>
                  <a:pt x="512" y="935"/>
                  <a:pt x="512" y="935"/>
                </a:cubicBezTo>
                <a:cubicBezTo>
                  <a:pt x="492" y="925"/>
                  <a:pt x="492" y="925"/>
                  <a:pt x="492" y="925"/>
                </a:cubicBezTo>
                <a:cubicBezTo>
                  <a:pt x="492" y="925"/>
                  <a:pt x="492" y="925"/>
                  <a:pt x="492" y="925"/>
                </a:cubicBezTo>
                <a:cubicBezTo>
                  <a:pt x="491" y="926"/>
                  <a:pt x="491" y="927"/>
                  <a:pt x="490" y="928"/>
                </a:cubicBezTo>
                <a:lnTo>
                  <a:pt x="490" y="929"/>
                </a:lnTo>
                <a:close/>
                <a:moveTo>
                  <a:pt x="489" y="957"/>
                </a:moveTo>
                <a:cubicBezTo>
                  <a:pt x="509" y="946"/>
                  <a:pt x="509" y="946"/>
                  <a:pt x="509" y="946"/>
                </a:cubicBezTo>
                <a:cubicBezTo>
                  <a:pt x="509" y="946"/>
                  <a:pt x="509" y="946"/>
                  <a:pt x="509" y="946"/>
                </a:cubicBezTo>
                <a:cubicBezTo>
                  <a:pt x="509" y="945"/>
                  <a:pt x="509" y="944"/>
                  <a:pt x="509" y="943"/>
                </a:cubicBezTo>
                <a:cubicBezTo>
                  <a:pt x="509" y="942"/>
                  <a:pt x="509" y="942"/>
                  <a:pt x="509" y="941"/>
                </a:cubicBezTo>
                <a:cubicBezTo>
                  <a:pt x="509" y="940"/>
                  <a:pt x="509" y="940"/>
                  <a:pt x="509" y="940"/>
                </a:cubicBezTo>
                <a:cubicBezTo>
                  <a:pt x="489" y="930"/>
                  <a:pt x="489" y="930"/>
                  <a:pt x="489" y="930"/>
                </a:cubicBezTo>
                <a:cubicBezTo>
                  <a:pt x="489" y="930"/>
                  <a:pt x="489" y="930"/>
                  <a:pt x="489" y="930"/>
                </a:cubicBezTo>
                <a:cubicBezTo>
                  <a:pt x="487" y="935"/>
                  <a:pt x="486" y="939"/>
                  <a:pt x="486" y="943"/>
                </a:cubicBezTo>
                <a:cubicBezTo>
                  <a:pt x="486" y="948"/>
                  <a:pt x="487" y="952"/>
                  <a:pt x="489" y="956"/>
                </a:cubicBezTo>
                <a:lnTo>
                  <a:pt x="489" y="957"/>
                </a:lnTo>
                <a:close/>
                <a:moveTo>
                  <a:pt x="512" y="71"/>
                </a:moveTo>
                <a:cubicBezTo>
                  <a:pt x="492" y="61"/>
                  <a:pt x="492" y="61"/>
                  <a:pt x="492" y="61"/>
                </a:cubicBezTo>
                <a:cubicBezTo>
                  <a:pt x="492" y="61"/>
                  <a:pt x="492" y="61"/>
                  <a:pt x="492" y="61"/>
                </a:cubicBezTo>
                <a:cubicBezTo>
                  <a:pt x="490" y="62"/>
                  <a:pt x="488" y="63"/>
                  <a:pt x="486" y="64"/>
                </a:cubicBezTo>
                <a:cubicBezTo>
                  <a:pt x="486" y="64"/>
                  <a:pt x="486" y="64"/>
                  <a:pt x="486" y="64"/>
                </a:cubicBezTo>
                <a:cubicBezTo>
                  <a:pt x="486" y="85"/>
                  <a:pt x="486" y="85"/>
                  <a:pt x="486" y="85"/>
                </a:cubicBezTo>
                <a:cubicBezTo>
                  <a:pt x="487" y="85"/>
                  <a:pt x="487" y="85"/>
                  <a:pt x="487" y="85"/>
                </a:cubicBezTo>
                <a:cubicBezTo>
                  <a:pt x="497" y="84"/>
                  <a:pt x="506" y="79"/>
                  <a:pt x="512" y="72"/>
                </a:cubicBezTo>
                <a:lnTo>
                  <a:pt x="512" y="71"/>
                </a:lnTo>
                <a:close/>
                <a:moveTo>
                  <a:pt x="486" y="39"/>
                </a:moveTo>
                <a:cubicBezTo>
                  <a:pt x="486" y="39"/>
                  <a:pt x="486" y="39"/>
                  <a:pt x="486" y="39"/>
                </a:cubicBezTo>
                <a:cubicBezTo>
                  <a:pt x="488" y="39"/>
                  <a:pt x="490" y="40"/>
                  <a:pt x="492" y="42"/>
                </a:cubicBezTo>
                <a:cubicBezTo>
                  <a:pt x="492" y="42"/>
                  <a:pt x="492" y="42"/>
                  <a:pt x="492" y="42"/>
                </a:cubicBezTo>
                <a:cubicBezTo>
                  <a:pt x="512" y="31"/>
                  <a:pt x="512" y="31"/>
                  <a:pt x="512" y="31"/>
                </a:cubicBezTo>
                <a:cubicBezTo>
                  <a:pt x="512" y="31"/>
                  <a:pt x="512" y="31"/>
                  <a:pt x="512" y="31"/>
                </a:cubicBezTo>
                <a:cubicBezTo>
                  <a:pt x="506" y="23"/>
                  <a:pt x="497" y="19"/>
                  <a:pt x="487" y="18"/>
                </a:cubicBezTo>
                <a:cubicBezTo>
                  <a:pt x="486" y="17"/>
                  <a:pt x="486" y="17"/>
                  <a:pt x="486" y="17"/>
                </a:cubicBezTo>
                <a:lnTo>
                  <a:pt x="486" y="39"/>
                </a:lnTo>
                <a:close/>
                <a:moveTo>
                  <a:pt x="501" y="542"/>
                </a:moveTo>
                <a:cubicBezTo>
                  <a:pt x="500" y="541"/>
                  <a:pt x="500" y="541"/>
                  <a:pt x="500" y="541"/>
                </a:cubicBezTo>
                <a:cubicBezTo>
                  <a:pt x="500" y="542"/>
                  <a:pt x="500" y="542"/>
                  <a:pt x="500" y="542"/>
                </a:cubicBezTo>
                <a:cubicBezTo>
                  <a:pt x="498" y="545"/>
                  <a:pt x="495" y="547"/>
                  <a:pt x="492" y="549"/>
                </a:cubicBezTo>
                <a:cubicBezTo>
                  <a:pt x="491" y="549"/>
                  <a:pt x="491" y="549"/>
                  <a:pt x="491" y="549"/>
                </a:cubicBezTo>
                <a:cubicBezTo>
                  <a:pt x="491" y="550"/>
                  <a:pt x="491" y="550"/>
                  <a:pt x="491" y="550"/>
                </a:cubicBezTo>
                <a:cubicBezTo>
                  <a:pt x="492" y="563"/>
                  <a:pt x="489" y="582"/>
                  <a:pt x="482" y="592"/>
                </a:cubicBezTo>
                <a:cubicBezTo>
                  <a:pt x="481" y="594"/>
                  <a:pt x="481" y="594"/>
                  <a:pt x="481" y="594"/>
                </a:cubicBezTo>
                <a:cubicBezTo>
                  <a:pt x="483" y="594"/>
                  <a:pt x="483" y="594"/>
                  <a:pt x="483" y="594"/>
                </a:cubicBezTo>
                <a:cubicBezTo>
                  <a:pt x="483" y="594"/>
                  <a:pt x="484" y="594"/>
                  <a:pt x="485" y="593"/>
                </a:cubicBezTo>
                <a:cubicBezTo>
                  <a:pt x="495" y="593"/>
                  <a:pt x="504" y="590"/>
                  <a:pt x="513" y="586"/>
                </a:cubicBezTo>
                <a:cubicBezTo>
                  <a:pt x="513" y="586"/>
                  <a:pt x="513" y="586"/>
                  <a:pt x="513" y="586"/>
                </a:cubicBezTo>
                <a:cubicBezTo>
                  <a:pt x="513" y="585"/>
                  <a:pt x="513" y="585"/>
                  <a:pt x="513" y="585"/>
                </a:cubicBezTo>
                <a:cubicBezTo>
                  <a:pt x="516" y="575"/>
                  <a:pt x="513" y="556"/>
                  <a:pt x="501" y="542"/>
                </a:cubicBezTo>
                <a:close/>
                <a:moveTo>
                  <a:pt x="486" y="370"/>
                </a:moveTo>
                <a:cubicBezTo>
                  <a:pt x="486" y="370"/>
                  <a:pt x="486" y="370"/>
                  <a:pt x="486" y="370"/>
                </a:cubicBezTo>
                <a:cubicBezTo>
                  <a:pt x="487" y="370"/>
                  <a:pt x="487" y="370"/>
                  <a:pt x="487" y="370"/>
                </a:cubicBezTo>
                <a:cubicBezTo>
                  <a:pt x="488" y="368"/>
                  <a:pt x="489" y="367"/>
                  <a:pt x="491" y="366"/>
                </a:cubicBezTo>
                <a:cubicBezTo>
                  <a:pt x="492" y="366"/>
                  <a:pt x="492" y="366"/>
                  <a:pt x="492" y="366"/>
                </a:cubicBezTo>
                <a:cubicBezTo>
                  <a:pt x="492" y="366"/>
                  <a:pt x="492" y="366"/>
                  <a:pt x="492" y="366"/>
                </a:cubicBezTo>
                <a:cubicBezTo>
                  <a:pt x="491" y="359"/>
                  <a:pt x="493" y="348"/>
                  <a:pt x="497" y="343"/>
                </a:cubicBezTo>
                <a:cubicBezTo>
                  <a:pt x="498" y="342"/>
                  <a:pt x="498" y="342"/>
                  <a:pt x="498" y="342"/>
                </a:cubicBezTo>
                <a:cubicBezTo>
                  <a:pt x="497" y="342"/>
                  <a:pt x="497" y="342"/>
                  <a:pt x="497" y="342"/>
                </a:cubicBezTo>
                <a:cubicBezTo>
                  <a:pt x="496" y="342"/>
                  <a:pt x="496" y="342"/>
                  <a:pt x="495" y="342"/>
                </a:cubicBezTo>
                <a:cubicBezTo>
                  <a:pt x="490" y="343"/>
                  <a:pt x="485" y="344"/>
                  <a:pt x="481" y="346"/>
                </a:cubicBezTo>
                <a:cubicBezTo>
                  <a:pt x="480" y="346"/>
                  <a:pt x="480" y="346"/>
                  <a:pt x="480" y="346"/>
                </a:cubicBezTo>
                <a:cubicBezTo>
                  <a:pt x="480" y="346"/>
                  <a:pt x="480" y="346"/>
                  <a:pt x="480" y="346"/>
                </a:cubicBezTo>
                <a:cubicBezTo>
                  <a:pt x="479" y="352"/>
                  <a:pt x="480" y="362"/>
                  <a:pt x="486" y="370"/>
                </a:cubicBezTo>
                <a:close/>
                <a:moveTo>
                  <a:pt x="484" y="64"/>
                </a:moveTo>
                <a:cubicBezTo>
                  <a:pt x="484" y="64"/>
                  <a:pt x="484" y="64"/>
                  <a:pt x="484" y="64"/>
                </a:cubicBezTo>
                <a:cubicBezTo>
                  <a:pt x="482" y="64"/>
                  <a:pt x="482" y="64"/>
                  <a:pt x="480" y="64"/>
                </a:cubicBezTo>
                <a:cubicBezTo>
                  <a:pt x="480" y="64"/>
                  <a:pt x="480" y="64"/>
                  <a:pt x="480" y="64"/>
                </a:cubicBezTo>
                <a:cubicBezTo>
                  <a:pt x="480" y="85"/>
                  <a:pt x="480" y="85"/>
                  <a:pt x="480" y="85"/>
                </a:cubicBezTo>
                <a:cubicBezTo>
                  <a:pt x="480" y="85"/>
                  <a:pt x="480" y="85"/>
                  <a:pt x="480" y="85"/>
                </a:cubicBezTo>
                <a:cubicBezTo>
                  <a:pt x="481" y="85"/>
                  <a:pt x="481" y="85"/>
                  <a:pt x="482" y="85"/>
                </a:cubicBezTo>
                <a:cubicBezTo>
                  <a:pt x="483" y="85"/>
                  <a:pt x="483" y="85"/>
                  <a:pt x="484" y="85"/>
                </a:cubicBezTo>
                <a:cubicBezTo>
                  <a:pt x="484" y="85"/>
                  <a:pt x="484" y="85"/>
                  <a:pt x="484" y="85"/>
                </a:cubicBezTo>
                <a:lnTo>
                  <a:pt x="484" y="64"/>
                </a:lnTo>
                <a:close/>
                <a:moveTo>
                  <a:pt x="480" y="38"/>
                </a:moveTo>
                <a:cubicBezTo>
                  <a:pt x="480" y="38"/>
                  <a:pt x="480" y="38"/>
                  <a:pt x="480" y="38"/>
                </a:cubicBezTo>
                <a:cubicBezTo>
                  <a:pt x="481" y="38"/>
                  <a:pt x="482" y="38"/>
                  <a:pt x="484" y="38"/>
                </a:cubicBezTo>
                <a:cubicBezTo>
                  <a:pt x="484" y="38"/>
                  <a:pt x="484" y="38"/>
                  <a:pt x="484" y="38"/>
                </a:cubicBezTo>
                <a:cubicBezTo>
                  <a:pt x="484" y="17"/>
                  <a:pt x="484" y="17"/>
                  <a:pt x="484" y="17"/>
                </a:cubicBezTo>
                <a:cubicBezTo>
                  <a:pt x="484" y="17"/>
                  <a:pt x="484" y="17"/>
                  <a:pt x="484" y="17"/>
                </a:cubicBezTo>
                <a:cubicBezTo>
                  <a:pt x="483" y="17"/>
                  <a:pt x="481" y="17"/>
                  <a:pt x="480" y="17"/>
                </a:cubicBezTo>
                <a:cubicBezTo>
                  <a:pt x="480" y="17"/>
                  <a:pt x="480" y="17"/>
                  <a:pt x="480" y="17"/>
                </a:cubicBezTo>
                <a:lnTo>
                  <a:pt x="480" y="38"/>
                </a:lnTo>
                <a:close/>
                <a:moveTo>
                  <a:pt x="495" y="1060"/>
                </a:moveTo>
                <a:cubicBezTo>
                  <a:pt x="499" y="1057"/>
                  <a:pt x="499" y="1051"/>
                  <a:pt x="495" y="1047"/>
                </a:cubicBezTo>
                <a:cubicBezTo>
                  <a:pt x="493" y="1045"/>
                  <a:pt x="491" y="1044"/>
                  <a:pt x="488" y="1044"/>
                </a:cubicBezTo>
                <a:cubicBezTo>
                  <a:pt x="485" y="1044"/>
                  <a:pt x="482" y="1045"/>
                  <a:pt x="481" y="1047"/>
                </a:cubicBezTo>
                <a:cubicBezTo>
                  <a:pt x="479" y="1049"/>
                  <a:pt x="478" y="1051"/>
                  <a:pt x="478" y="1054"/>
                </a:cubicBezTo>
                <a:cubicBezTo>
                  <a:pt x="478" y="1056"/>
                  <a:pt x="479" y="1058"/>
                  <a:pt x="481" y="1060"/>
                </a:cubicBezTo>
                <a:cubicBezTo>
                  <a:pt x="482" y="1062"/>
                  <a:pt x="485" y="1063"/>
                  <a:pt x="488" y="1063"/>
                </a:cubicBezTo>
                <a:cubicBezTo>
                  <a:pt x="491" y="1063"/>
                  <a:pt x="493" y="1062"/>
                  <a:pt x="495" y="1060"/>
                </a:cubicBezTo>
                <a:close/>
                <a:moveTo>
                  <a:pt x="476" y="712"/>
                </a:moveTo>
                <a:cubicBezTo>
                  <a:pt x="477" y="713"/>
                  <a:pt x="477" y="713"/>
                  <a:pt x="477" y="713"/>
                </a:cubicBezTo>
                <a:cubicBezTo>
                  <a:pt x="486" y="729"/>
                  <a:pt x="511" y="749"/>
                  <a:pt x="542" y="756"/>
                </a:cubicBezTo>
                <a:cubicBezTo>
                  <a:pt x="544" y="756"/>
                  <a:pt x="544" y="756"/>
                  <a:pt x="544" y="756"/>
                </a:cubicBezTo>
                <a:cubicBezTo>
                  <a:pt x="543" y="754"/>
                  <a:pt x="543" y="754"/>
                  <a:pt x="543" y="754"/>
                </a:cubicBezTo>
                <a:cubicBezTo>
                  <a:pt x="543" y="753"/>
                  <a:pt x="543" y="752"/>
                  <a:pt x="543" y="751"/>
                </a:cubicBezTo>
                <a:cubicBezTo>
                  <a:pt x="543" y="746"/>
                  <a:pt x="544" y="742"/>
                  <a:pt x="546" y="738"/>
                </a:cubicBezTo>
                <a:cubicBezTo>
                  <a:pt x="546" y="737"/>
                  <a:pt x="546" y="737"/>
                  <a:pt x="546" y="737"/>
                </a:cubicBezTo>
                <a:cubicBezTo>
                  <a:pt x="546" y="737"/>
                  <a:pt x="546" y="737"/>
                  <a:pt x="546" y="737"/>
                </a:cubicBezTo>
                <a:cubicBezTo>
                  <a:pt x="529" y="721"/>
                  <a:pt x="511" y="693"/>
                  <a:pt x="508" y="674"/>
                </a:cubicBezTo>
                <a:cubicBezTo>
                  <a:pt x="508" y="672"/>
                  <a:pt x="508" y="672"/>
                  <a:pt x="508" y="672"/>
                </a:cubicBezTo>
                <a:cubicBezTo>
                  <a:pt x="506" y="673"/>
                  <a:pt x="506" y="673"/>
                  <a:pt x="506" y="673"/>
                </a:cubicBezTo>
                <a:cubicBezTo>
                  <a:pt x="493" y="684"/>
                  <a:pt x="483" y="697"/>
                  <a:pt x="477" y="712"/>
                </a:cubicBezTo>
                <a:lnTo>
                  <a:pt x="476" y="712"/>
                </a:lnTo>
                <a:close/>
                <a:moveTo>
                  <a:pt x="486" y="58"/>
                </a:moveTo>
                <a:cubicBezTo>
                  <a:pt x="490" y="56"/>
                  <a:pt x="491" y="51"/>
                  <a:pt x="489" y="48"/>
                </a:cubicBezTo>
                <a:cubicBezTo>
                  <a:pt x="488" y="45"/>
                  <a:pt x="485" y="44"/>
                  <a:pt x="482" y="44"/>
                </a:cubicBezTo>
                <a:cubicBezTo>
                  <a:pt x="481" y="44"/>
                  <a:pt x="479" y="44"/>
                  <a:pt x="478" y="45"/>
                </a:cubicBezTo>
                <a:cubicBezTo>
                  <a:pt x="476" y="46"/>
                  <a:pt x="475" y="47"/>
                  <a:pt x="474" y="49"/>
                </a:cubicBezTo>
                <a:cubicBezTo>
                  <a:pt x="473" y="51"/>
                  <a:pt x="474" y="53"/>
                  <a:pt x="475" y="55"/>
                </a:cubicBezTo>
                <a:cubicBezTo>
                  <a:pt x="476" y="57"/>
                  <a:pt x="479" y="59"/>
                  <a:pt x="482" y="59"/>
                </a:cubicBezTo>
                <a:cubicBezTo>
                  <a:pt x="483" y="59"/>
                  <a:pt x="485" y="58"/>
                  <a:pt x="486" y="58"/>
                </a:cubicBezTo>
                <a:close/>
                <a:moveTo>
                  <a:pt x="473" y="505"/>
                </a:moveTo>
                <a:cubicBezTo>
                  <a:pt x="473" y="506"/>
                  <a:pt x="473" y="506"/>
                  <a:pt x="473" y="506"/>
                </a:cubicBezTo>
                <a:cubicBezTo>
                  <a:pt x="474" y="506"/>
                  <a:pt x="474" y="506"/>
                  <a:pt x="474" y="506"/>
                </a:cubicBezTo>
                <a:cubicBezTo>
                  <a:pt x="475" y="506"/>
                  <a:pt x="476" y="506"/>
                  <a:pt x="476" y="506"/>
                </a:cubicBezTo>
                <a:cubicBezTo>
                  <a:pt x="479" y="506"/>
                  <a:pt x="482" y="506"/>
                  <a:pt x="485" y="507"/>
                </a:cubicBezTo>
                <a:cubicBezTo>
                  <a:pt x="486" y="507"/>
                  <a:pt x="486" y="507"/>
                  <a:pt x="486" y="507"/>
                </a:cubicBezTo>
                <a:cubicBezTo>
                  <a:pt x="486" y="506"/>
                  <a:pt x="486" y="506"/>
                  <a:pt x="486" y="506"/>
                </a:cubicBezTo>
                <a:cubicBezTo>
                  <a:pt x="496" y="497"/>
                  <a:pt x="513" y="485"/>
                  <a:pt x="526" y="482"/>
                </a:cubicBezTo>
                <a:cubicBezTo>
                  <a:pt x="528" y="482"/>
                  <a:pt x="528" y="482"/>
                  <a:pt x="528" y="482"/>
                </a:cubicBezTo>
                <a:cubicBezTo>
                  <a:pt x="526" y="481"/>
                  <a:pt x="526" y="481"/>
                  <a:pt x="526" y="481"/>
                </a:cubicBezTo>
                <a:cubicBezTo>
                  <a:pt x="519" y="475"/>
                  <a:pt x="509" y="470"/>
                  <a:pt x="499" y="467"/>
                </a:cubicBezTo>
                <a:cubicBezTo>
                  <a:pt x="499" y="467"/>
                  <a:pt x="499" y="467"/>
                  <a:pt x="499" y="467"/>
                </a:cubicBezTo>
                <a:cubicBezTo>
                  <a:pt x="498" y="467"/>
                  <a:pt x="498" y="467"/>
                  <a:pt x="498" y="467"/>
                </a:cubicBezTo>
                <a:cubicBezTo>
                  <a:pt x="488" y="473"/>
                  <a:pt x="476" y="488"/>
                  <a:pt x="473" y="505"/>
                </a:cubicBezTo>
                <a:close/>
                <a:moveTo>
                  <a:pt x="500" y="390"/>
                </a:moveTo>
                <a:cubicBezTo>
                  <a:pt x="501" y="389"/>
                  <a:pt x="501" y="389"/>
                  <a:pt x="501" y="389"/>
                </a:cubicBezTo>
                <a:cubicBezTo>
                  <a:pt x="500" y="389"/>
                  <a:pt x="500" y="389"/>
                  <a:pt x="500" y="389"/>
                </a:cubicBezTo>
                <a:cubicBezTo>
                  <a:pt x="498" y="389"/>
                  <a:pt x="496" y="389"/>
                  <a:pt x="494" y="389"/>
                </a:cubicBezTo>
                <a:cubicBezTo>
                  <a:pt x="494" y="389"/>
                  <a:pt x="494" y="389"/>
                  <a:pt x="494" y="389"/>
                </a:cubicBezTo>
                <a:cubicBezTo>
                  <a:pt x="494" y="389"/>
                  <a:pt x="494" y="389"/>
                  <a:pt x="494" y="389"/>
                </a:cubicBezTo>
                <a:cubicBezTo>
                  <a:pt x="488" y="394"/>
                  <a:pt x="479" y="400"/>
                  <a:pt x="472" y="401"/>
                </a:cubicBezTo>
                <a:cubicBezTo>
                  <a:pt x="471" y="401"/>
                  <a:pt x="471" y="401"/>
                  <a:pt x="471" y="401"/>
                </a:cubicBezTo>
                <a:cubicBezTo>
                  <a:pt x="472" y="402"/>
                  <a:pt x="472" y="402"/>
                  <a:pt x="472" y="402"/>
                </a:cubicBezTo>
                <a:cubicBezTo>
                  <a:pt x="476" y="405"/>
                  <a:pt x="481" y="408"/>
                  <a:pt x="486" y="410"/>
                </a:cubicBezTo>
                <a:cubicBezTo>
                  <a:pt x="486" y="410"/>
                  <a:pt x="486" y="410"/>
                  <a:pt x="486" y="410"/>
                </a:cubicBezTo>
                <a:cubicBezTo>
                  <a:pt x="486" y="410"/>
                  <a:pt x="486" y="410"/>
                  <a:pt x="486" y="410"/>
                </a:cubicBezTo>
                <a:cubicBezTo>
                  <a:pt x="492" y="407"/>
                  <a:pt x="499" y="399"/>
                  <a:pt x="500" y="390"/>
                </a:cubicBezTo>
                <a:close/>
                <a:moveTo>
                  <a:pt x="469" y="1029"/>
                </a:moveTo>
                <a:cubicBezTo>
                  <a:pt x="470" y="1029"/>
                  <a:pt x="470" y="1029"/>
                  <a:pt x="470" y="1029"/>
                </a:cubicBezTo>
                <a:cubicBezTo>
                  <a:pt x="472" y="1034"/>
                  <a:pt x="476" y="1038"/>
                  <a:pt x="480" y="1043"/>
                </a:cubicBezTo>
                <a:cubicBezTo>
                  <a:pt x="480" y="1043"/>
                  <a:pt x="480" y="1043"/>
                  <a:pt x="480" y="1043"/>
                </a:cubicBezTo>
                <a:cubicBezTo>
                  <a:pt x="480" y="1043"/>
                  <a:pt x="480" y="1043"/>
                  <a:pt x="480" y="1043"/>
                </a:cubicBezTo>
                <a:cubicBezTo>
                  <a:pt x="482" y="1042"/>
                  <a:pt x="483" y="1041"/>
                  <a:pt x="485" y="1041"/>
                </a:cubicBezTo>
                <a:cubicBezTo>
                  <a:pt x="485" y="1041"/>
                  <a:pt x="485" y="1041"/>
                  <a:pt x="485" y="1041"/>
                </a:cubicBezTo>
                <a:cubicBezTo>
                  <a:pt x="485" y="1041"/>
                  <a:pt x="485" y="1041"/>
                  <a:pt x="485" y="1041"/>
                </a:cubicBezTo>
                <a:cubicBezTo>
                  <a:pt x="485" y="1035"/>
                  <a:pt x="484" y="1030"/>
                  <a:pt x="482" y="1025"/>
                </a:cubicBezTo>
                <a:cubicBezTo>
                  <a:pt x="482" y="1024"/>
                  <a:pt x="482" y="1024"/>
                  <a:pt x="482" y="1024"/>
                </a:cubicBezTo>
                <a:cubicBezTo>
                  <a:pt x="481" y="1024"/>
                  <a:pt x="481" y="1024"/>
                  <a:pt x="481" y="1024"/>
                </a:cubicBezTo>
                <a:cubicBezTo>
                  <a:pt x="477" y="1025"/>
                  <a:pt x="473" y="1027"/>
                  <a:pt x="470" y="1029"/>
                </a:cubicBezTo>
                <a:lnTo>
                  <a:pt x="469" y="1029"/>
                </a:lnTo>
                <a:close/>
                <a:moveTo>
                  <a:pt x="485" y="1066"/>
                </a:moveTo>
                <a:cubicBezTo>
                  <a:pt x="484" y="1066"/>
                  <a:pt x="484" y="1066"/>
                  <a:pt x="484" y="1066"/>
                </a:cubicBezTo>
                <a:cubicBezTo>
                  <a:pt x="483" y="1066"/>
                  <a:pt x="482" y="1065"/>
                  <a:pt x="480" y="1065"/>
                </a:cubicBezTo>
                <a:cubicBezTo>
                  <a:pt x="480" y="1064"/>
                  <a:pt x="480" y="1064"/>
                  <a:pt x="480" y="1064"/>
                </a:cubicBezTo>
                <a:cubicBezTo>
                  <a:pt x="480" y="1065"/>
                  <a:pt x="480" y="1065"/>
                  <a:pt x="480" y="1065"/>
                </a:cubicBezTo>
                <a:cubicBezTo>
                  <a:pt x="476" y="1069"/>
                  <a:pt x="472" y="1073"/>
                  <a:pt x="469" y="1078"/>
                </a:cubicBezTo>
                <a:cubicBezTo>
                  <a:pt x="469" y="1078"/>
                  <a:pt x="469" y="1078"/>
                  <a:pt x="469" y="1078"/>
                </a:cubicBezTo>
                <a:cubicBezTo>
                  <a:pt x="470" y="1079"/>
                  <a:pt x="470" y="1079"/>
                  <a:pt x="470" y="1079"/>
                </a:cubicBezTo>
                <a:cubicBezTo>
                  <a:pt x="473" y="1081"/>
                  <a:pt x="477" y="1082"/>
                  <a:pt x="481" y="1083"/>
                </a:cubicBezTo>
                <a:cubicBezTo>
                  <a:pt x="481" y="1083"/>
                  <a:pt x="481" y="1083"/>
                  <a:pt x="481" y="1083"/>
                </a:cubicBezTo>
                <a:cubicBezTo>
                  <a:pt x="482" y="1083"/>
                  <a:pt x="482" y="1083"/>
                  <a:pt x="482" y="1083"/>
                </a:cubicBezTo>
                <a:cubicBezTo>
                  <a:pt x="483" y="1077"/>
                  <a:pt x="484" y="1072"/>
                  <a:pt x="485" y="1067"/>
                </a:cubicBezTo>
                <a:lnTo>
                  <a:pt x="485" y="1066"/>
                </a:lnTo>
                <a:close/>
                <a:moveTo>
                  <a:pt x="502" y="797"/>
                </a:moveTo>
                <a:cubicBezTo>
                  <a:pt x="522" y="797"/>
                  <a:pt x="542" y="791"/>
                  <a:pt x="558" y="782"/>
                </a:cubicBezTo>
                <a:cubicBezTo>
                  <a:pt x="560" y="781"/>
                  <a:pt x="560" y="781"/>
                  <a:pt x="560" y="781"/>
                </a:cubicBezTo>
                <a:cubicBezTo>
                  <a:pt x="558" y="780"/>
                  <a:pt x="558" y="780"/>
                  <a:pt x="558" y="780"/>
                </a:cubicBezTo>
                <a:cubicBezTo>
                  <a:pt x="554" y="777"/>
                  <a:pt x="550" y="772"/>
                  <a:pt x="547" y="767"/>
                </a:cubicBezTo>
                <a:cubicBezTo>
                  <a:pt x="547" y="766"/>
                  <a:pt x="547" y="766"/>
                  <a:pt x="547" y="766"/>
                </a:cubicBezTo>
                <a:cubicBezTo>
                  <a:pt x="546" y="766"/>
                  <a:pt x="546" y="766"/>
                  <a:pt x="546" y="766"/>
                </a:cubicBezTo>
                <a:cubicBezTo>
                  <a:pt x="523" y="766"/>
                  <a:pt x="488" y="758"/>
                  <a:pt x="471" y="746"/>
                </a:cubicBezTo>
                <a:cubicBezTo>
                  <a:pt x="469" y="745"/>
                  <a:pt x="469" y="745"/>
                  <a:pt x="469" y="745"/>
                </a:cubicBezTo>
                <a:cubicBezTo>
                  <a:pt x="468" y="747"/>
                  <a:pt x="468" y="747"/>
                  <a:pt x="468" y="747"/>
                </a:cubicBezTo>
                <a:cubicBezTo>
                  <a:pt x="468" y="749"/>
                  <a:pt x="468" y="750"/>
                  <a:pt x="468" y="751"/>
                </a:cubicBezTo>
                <a:cubicBezTo>
                  <a:pt x="468" y="765"/>
                  <a:pt x="472" y="779"/>
                  <a:pt x="478" y="793"/>
                </a:cubicBezTo>
                <a:cubicBezTo>
                  <a:pt x="478" y="793"/>
                  <a:pt x="478" y="793"/>
                  <a:pt x="478" y="793"/>
                </a:cubicBezTo>
                <a:cubicBezTo>
                  <a:pt x="479" y="793"/>
                  <a:pt x="479" y="793"/>
                  <a:pt x="479" y="793"/>
                </a:cubicBezTo>
                <a:cubicBezTo>
                  <a:pt x="485" y="796"/>
                  <a:pt x="494" y="797"/>
                  <a:pt x="502" y="797"/>
                </a:cubicBezTo>
                <a:close/>
                <a:moveTo>
                  <a:pt x="578" y="942"/>
                </a:moveTo>
                <a:cubicBezTo>
                  <a:pt x="578" y="942"/>
                  <a:pt x="578" y="943"/>
                  <a:pt x="578" y="943"/>
                </a:cubicBezTo>
                <a:cubicBezTo>
                  <a:pt x="578" y="944"/>
                  <a:pt x="578" y="945"/>
                  <a:pt x="578" y="945"/>
                </a:cubicBezTo>
                <a:cubicBezTo>
                  <a:pt x="577" y="946"/>
                  <a:pt x="575" y="946"/>
                  <a:pt x="573" y="947"/>
                </a:cubicBezTo>
                <a:cubicBezTo>
                  <a:pt x="571" y="947"/>
                  <a:pt x="570" y="948"/>
                  <a:pt x="569" y="948"/>
                </a:cubicBezTo>
                <a:cubicBezTo>
                  <a:pt x="568" y="948"/>
                  <a:pt x="568" y="948"/>
                  <a:pt x="568" y="948"/>
                </a:cubicBezTo>
                <a:cubicBezTo>
                  <a:pt x="568" y="949"/>
                  <a:pt x="568" y="949"/>
                  <a:pt x="568" y="949"/>
                </a:cubicBezTo>
                <a:cubicBezTo>
                  <a:pt x="568" y="951"/>
                  <a:pt x="568" y="952"/>
                  <a:pt x="567" y="954"/>
                </a:cubicBezTo>
                <a:cubicBezTo>
                  <a:pt x="567" y="955"/>
                  <a:pt x="567" y="955"/>
                  <a:pt x="567" y="955"/>
                </a:cubicBezTo>
                <a:cubicBezTo>
                  <a:pt x="567" y="955"/>
                  <a:pt x="567" y="955"/>
                  <a:pt x="567" y="955"/>
                </a:cubicBezTo>
                <a:cubicBezTo>
                  <a:pt x="568" y="956"/>
                  <a:pt x="569" y="957"/>
                  <a:pt x="571" y="958"/>
                </a:cubicBezTo>
                <a:cubicBezTo>
                  <a:pt x="572" y="959"/>
                  <a:pt x="574" y="960"/>
                  <a:pt x="575" y="961"/>
                </a:cubicBezTo>
                <a:cubicBezTo>
                  <a:pt x="575" y="962"/>
                  <a:pt x="574" y="963"/>
                  <a:pt x="573" y="964"/>
                </a:cubicBezTo>
                <a:cubicBezTo>
                  <a:pt x="573" y="964"/>
                  <a:pt x="573" y="964"/>
                  <a:pt x="573" y="964"/>
                </a:cubicBezTo>
                <a:cubicBezTo>
                  <a:pt x="573" y="964"/>
                  <a:pt x="573" y="964"/>
                  <a:pt x="573" y="964"/>
                </a:cubicBezTo>
                <a:cubicBezTo>
                  <a:pt x="571" y="964"/>
                  <a:pt x="569" y="964"/>
                  <a:pt x="568" y="964"/>
                </a:cubicBezTo>
                <a:cubicBezTo>
                  <a:pt x="566" y="964"/>
                  <a:pt x="564" y="964"/>
                  <a:pt x="563" y="964"/>
                </a:cubicBezTo>
                <a:cubicBezTo>
                  <a:pt x="563" y="964"/>
                  <a:pt x="563" y="964"/>
                  <a:pt x="563" y="964"/>
                </a:cubicBezTo>
                <a:cubicBezTo>
                  <a:pt x="563" y="964"/>
                  <a:pt x="563" y="964"/>
                  <a:pt x="563" y="964"/>
                </a:cubicBezTo>
                <a:cubicBezTo>
                  <a:pt x="562" y="966"/>
                  <a:pt x="560" y="967"/>
                  <a:pt x="559" y="969"/>
                </a:cubicBezTo>
                <a:cubicBezTo>
                  <a:pt x="559" y="969"/>
                  <a:pt x="559" y="969"/>
                  <a:pt x="559" y="969"/>
                </a:cubicBezTo>
                <a:cubicBezTo>
                  <a:pt x="559" y="969"/>
                  <a:pt x="559" y="969"/>
                  <a:pt x="559" y="969"/>
                </a:cubicBezTo>
                <a:cubicBezTo>
                  <a:pt x="560" y="970"/>
                  <a:pt x="560" y="972"/>
                  <a:pt x="561" y="973"/>
                </a:cubicBezTo>
                <a:cubicBezTo>
                  <a:pt x="562" y="975"/>
                  <a:pt x="563" y="976"/>
                  <a:pt x="563" y="978"/>
                </a:cubicBezTo>
                <a:cubicBezTo>
                  <a:pt x="563" y="979"/>
                  <a:pt x="562" y="979"/>
                  <a:pt x="561" y="980"/>
                </a:cubicBezTo>
                <a:cubicBezTo>
                  <a:pt x="559" y="980"/>
                  <a:pt x="557" y="979"/>
                  <a:pt x="556" y="978"/>
                </a:cubicBezTo>
                <a:cubicBezTo>
                  <a:pt x="554" y="977"/>
                  <a:pt x="553" y="977"/>
                  <a:pt x="551" y="976"/>
                </a:cubicBezTo>
                <a:cubicBezTo>
                  <a:pt x="551" y="976"/>
                  <a:pt x="551" y="976"/>
                  <a:pt x="551" y="976"/>
                </a:cubicBezTo>
                <a:cubicBezTo>
                  <a:pt x="551" y="976"/>
                  <a:pt x="551" y="976"/>
                  <a:pt x="551" y="976"/>
                </a:cubicBezTo>
                <a:cubicBezTo>
                  <a:pt x="549" y="977"/>
                  <a:pt x="547" y="978"/>
                  <a:pt x="546" y="979"/>
                </a:cubicBezTo>
                <a:cubicBezTo>
                  <a:pt x="545" y="980"/>
                  <a:pt x="545" y="980"/>
                  <a:pt x="545" y="980"/>
                </a:cubicBezTo>
                <a:cubicBezTo>
                  <a:pt x="545" y="980"/>
                  <a:pt x="545" y="980"/>
                  <a:pt x="545" y="980"/>
                </a:cubicBezTo>
                <a:cubicBezTo>
                  <a:pt x="545" y="981"/>
                  <a:pt x="545" y="983"/>
                  <a:pt x="546" y="984"/>
                </a:cubicBezTo>
                <a:cubicBezTo>
                  <a:pt x="546" y="986"/>
                  <a:pt x="546" y="988"/>
                  <a:pt x="546" y="989"/>
                </a:cubicBezTo>
                <a:cubicBezTo>
                  <a:pt x="545" y="990"/>
                  <a:pt x="544" y="990"/>
                  <a:pt x="542" y="991"/>
                </a:cubicBezTo>
                <a:cubicBezTo>
                  <a:pt x="541" y="990"/>
                  <a:pt x="540" y="988"/>
                  <a:pt x="539" y="987"/>
                </a:cubicBezTo>
                <a:cubicBezTo>
                  <a:pt x="537" y="986"/>
                  <a:pt x="536" y="984"/>
                  <a:pt x="535" y="984"/>
                </a:cubicBezTo>
                <a:cubicBezTo>
                  <a:pt x="535" y="983"/>
                  <a:pt x="535" y="983"/>
                  <a:pt x="535" y="983"/>
                </a:cubicBezTo>
                <a:cubicBezTo>
                  <a:pt x="535" y="983"/>
                  <a:pt x="535" y="983"/>
                  <a:pt x="535" y="983"/>
                </a:cubicBezTo>
                <a:cubicBezTo>
                  <a:pt x="533" y="984"/>
                  <a:pt x="531" y="984"/>
                  <a:pt x="529" y="985"/>
                </a:cubicBezTo>
                <a:cubicBezTo>
                  <a:pt x="528" y="985"/>
                  <a:pt x="528" y="985"/>
                  <a:pt x="528" y="985"/>
                </a:cubicBezTo>
                <a:cubicBezTo>
                  <a:pt x="528" y="985"/>
                  <a:pt x="528" y="985"/>
                  <a:pt x="528" y="985"/>
                </a:cubicBezTo>
                <a:cubicBezTo>
                  <a:pt x="528" y="986"/>
                  <a:pt x="527" y="987"/>
                  <a:pt x="527" y="989"/>
                </a:cubicBezTo>
                <a:cubicBezTo>
                  <a:pt x="526" y="990"/>
                  <a:pt x="525" y="992"/>
                  <a:pt x="525" y="994"/>
                </a:cubicBezTo>
                <a:cubicBezTo>
                  <a:pt x="524" y="994"/>
                  <a:pt x="522" y="994"/>
                  <a:pt x="521" y="994"/>
                </a:cubicBezTo>
                <a:cubicBezTo>
                  <a:pt x="520" y="992"/>
                  <a:pt x="520" y="990"/>
                  <a:pt x="519" y="989"/>
                </a:cubicBezTo>
                <a:cubicBezTo>
                  <a:pt x="518" y="987"/>
                  <a:pt x="518" y="986"/>
                  <a:pt x="517" y="985"/>
                </a:cubicBezTo>
                <a:cubicBezTo>
                  <a:pt x="517" y="985"/>
                  <a:pt x="517" y="985"/>
                  <a:pt x="517" y="985"/>
                </a:cubicBezTo>
                <a:cubicBezTo>
                  <a:pt x="517" y="985"/>
                  <a:pt x="517" y="985"/>
                  <a:pt x="517" y="985"/>
                </a:cubicBezTo>
                <a:cubicBezTo>
                  <a:pt x="515" y="984"/>
                  <a:pt x="513" y="984"/>
                  <a:pt x="511" y="983"/>
                </a:cubicBezTo>
                <a:cubicBezTo>
                  <a:pt x="511" y="983"/>
                  <a:pt x="511" y="983"/>
                  <a:pt x="511" y="983"/>
                </a:cubicBezTo>
                <a:cubicBezTo>
                  <a:pt x="510" y="984"/>
                  <a:pt x="510" y="984"/>
                  <a:pt x="510" y="984"/>
                </a:cubicBezTo>
                <a:cubicBezTo>
                  <a:pt x="509" y="984"/>
                  <a:pt x="508" y="986"/>
                  <a:pt x="507" y="987"/>
                </a:cubicBezTo>
                <a:cubicBezTo>
                  <a:pt x="506" y="988"/>
                  <a:pt x="504" y="990"/>
                  <a:pt x="503" y="991"/>
                </a:cubicBezTo>
                <a:cubicBezTo>
                  <a:pt x="502" y="990"/>
                  <a:pt x="501" y="990"/>
                  <a:pt x="500" y="989"/>
                </a:cubicBezTo>
                <a:cubicBezTo>
                  <a:pt x="500" y="988"/>
                  <a:pt x="500" y="986"/>
                  <a:pt x="500" y="984"/>
                </a:cubicBezTo>
                <a:cubicBezTo>
                  <a:pt x="500" y="983"/>
                  <a:pt x="500" y="981"/>
                  <a:pt x="500" y="980"/>
                </a:cubicBezTo>
                <a:cubicBezTo>
                  <a:pt x="500" y="980"/>
                  <a:pt x="500" y="980"/>
                  <a:pt x="500" y="980"/>
                </a:cubicBezTo>
                <a:cubicBezTo>
                  <a:pt x="500" y="979"/>
                  <a:pt x="500" y="979"/>
                  <a:pt x="500" y="979"/>
                </a:cubicBezTo>
                <a:cubicBezTo>
                  <a:pt x="498" y="978"/>
                  <a:pt x="497" y="977"/>
                  <a:pt x="495" y="976"/>
                </a:cubicBezTo>
                <a:cubicBezTo>
                  <a:pt x="495" y="976"/>
                  <a:pt x="495" y="976"/>
                  <a:pt x="495" y="976"/>
                </a:cubicBezTo>
                <a:cubicBezTo>
                  <a:pt x="494" y="976"/>
                  <a:pt x="494" y="976"/>
                  <a:pt x="494" y="976"/>
                </a:cubicBezTo>
                <a:cubicBezTo>
                  <a:pt x="493" y="977"/>
                  <a:pt x="492" y="977"/>
                  <a:pt x="490" y="978"/>
                </a:cubicBezTo>
                <a:cubicBezTo>
                  <a:pt x="488" y="979"/>
                  <a:pt x="486" y="980"/>
                  <a:pt x="485" y="980"/>
                </a:cubicBezTo>
                <a:cubicBezTo>
                  <a:pt x="484" y="979"/>
                  <a:pt x="483" y="979"/>
                  <a:pt x="482" y="978"/>
                </a:cubicBezTo>
                <a:cubicBezTo>
                  <a:pt x="483" y="976"/>
                  <a:pt x="484" y="975"/>
                  <a:pt x="485" y="973"/>
                </a:cubicBezTo>
                <a:cubicBezTo>
                  <a:pt x="485" y="972"/>
                  <a:pt x="486" y="970"/>
                  <a:pt x="487" y="969"/>
                </a:cubicBezTo>
                <a:cubicBezTo>
                  <a:pt x="487" y="969"/>
                  <a:pt x="487" y="969"/>
                  <a:pt x="487" y="969"/>
                </a:cubicBezTo>
                <a:cubicBezTo>
                  <a:pt x="487" y="969"/>
                  <a:pt x="487" y="969"/>
                  <a:pt x="487" y="969"/>
                </a:cubicBezTo>
                <a:cubicBezTo>
                  <a:pt x="485" y="967"/>
                  <a:pt x="484" y="966"/>
                  <a:pt x="483" y="964"/>
                </a:cubicBezTo>
                <a:cubicBezTo>
                  <a:pt x="483" y="964"/>
                  <a:pt x="483" y="964"/>
                  <a:pt x="483" y="964"/>
                </a:cubicBezTo>
                <a:cubicBezTo>
                  <a:pt x="483" y="964"/>
                  <a:pt x="483" y="964"/>
                  <a:pt x="483" y="964"/>
                </a:cubicBezTo>
                <a:cubicBezTo>
                  <a:pt x="481" y="964"/>
                  <a:pt x="480" y="964"/>
                  <a:pt x="478" y="964"/>
                </a:cubicBezTo>
                <a:cubicBezTo>
                  <a:pt x="476" y="964"/>
                  <a:pt x="474" y="964"/>
                  <a:pt x="472" y="964"/>
                </a:cubicBezTo>
                <a:cubicBezTo>
                  <a:pt x="472" y="963"/>
                  <a:pt x="471" y="962"/>
                  <a:pt x="471" y="961"/>
                </a:cubicBezTo>
                <a:cubicBezTo>
                  <a:pt x="472" y="960"/>
                  <a:pt x="474" y="959"/>
                  <a:pt x="475" y="958"/>
                </a:cubicBezTo>
                <a:cubicBezTo>
                  <a:pt x="476" y="957"/>
                  <a:pt x="478" y="956"/>
                  <a:pt x="479" y="955"/>
                </a:cubicBezTo>
                <a:cubicBezTo>
                  <a:pt x="479" y="955"/>
                  <a:pt x="479" y="955"/>
                  <a:pt x="479" y="955"/>
                </a:cubicBezTo>
                <a:cubicBezTo>
                  <a:pt x="479" y="954"/>
                  <a:pt x="479" y="954"/>
                  <a:pt x="479" y="954"/>
                </a:cubicBezTo>
                <a:cubicBezTo>
                  <a:pt x="478" y="952"/>
                  <a:pt x="478" y="951"/>
                  <a:pt x="477" y="949"/>
                </a:cubicBezTo>
                <a:cubicBezTo>
                  <a:pt x="477" y="948"/>
                  <a:pt x="477" y="948"/>
                  <a:pt x="477" y="948"/>
                </a:cubicBezTo>
                <a:cubicBezTo>
                  <a:pt x="477" y="948"/>
                  <a:pt x="477" y="948"/>
                  <a:pt x="477" y="948"/>
                </a:cubicBezTo>
                <a:cubicBezTo>
                  <a:pt x="476" y="948"/>
                  <a:pt x="474" y="947"/>
                  <a:pt x="473" y="947"/>
                </a:cubicBezTo>
                <a:cubicBezTo>
                  <a:pt x="471" y="946"/>
                  <a:pt x="469" y="946"/>
                  <a:pt x="467" y="945"/>
                </a:cubicBezTo>
                <a:cubicBezTo>
                  <a:pt x="467" y="945"/>
                  <a:pt x="467" y="944"/>
                  <a:pt x="467" y="943"/>
                </a:cubicBezTo>
                <a:cubicBezTo>
                  <a:pt x="467" y="943"/>
                  <a:pt x="467" y="942"/>
                  <a:pt x="467" y="942"/>
                </a:cubicBezTo>
                <a:cubicBezTo>
                  <a:pt x="469" y="941"/>
                  <a:pt x="471" y="940"/>
                  <a:pt x="473" y="940"/>
                </a:cubicBezTo>
                <a:cubicBezTo>
                  <a:pt x="474" y="939"/>
                  <a:pt x="476" y="939"/>
                  <a:pt x="477" y="938"/>
                </a:cubicBezTo>
                <a:cubicBezTo>
                  <a:pt x="477" y="938"/>
                  <a:pt x="477" y="938"/>
                  <a:pt x="477" y="938"/>
                </a:cubicBezTo>
                <a:cubicBezTo>
                  <a:pt x="477" y="938"/>
                  <a:pt x="477" y="938"/>
                  <a:pt x="477" y="938"/>
                </a:cubicBezTo>
                <a:cubicBezTo>
                  <a:pt x="478" y="936"/>
                  <a:pt x="478" y="934"/>
                  <a:pt x="479" y="932"/>
                </a:cubicBezTo>
                <a:cubicBezTo>
                  <a:pt x="479" y="932"/>
                  <a:pt x="479" y="932"/>
                  <a:pt x="479" y="932"/>
                </a:cubicBezTo>
                <a:cubicBezTo>
                  <a:pt x="479" y="932"/>
                  <a:pt x="479" y="932"/>
                  <a:pt x="479" y="932"/>
                </a:cubicBezTo>
                <a:cubicBezTo>
                  <a:pt x="478" y="931"/>
                  <a:pt x="476" y="930"/>
                  <a:pt x="475" y="929"/>
                </a:cubicBezTo>
                <a:cubicBezTo>
                  <a:pt x="474" y="928"/>
                  <a:pt x="472" y="927"/>
                  <a:pt x="471" y="926"/>
                </a:cubicBezTo>
                <a:cubicBezTo>
                  <a:pt x="471" y="925"/>
                  <a:pt x="472" y="924"/>
                  <a:pt x="472" y="923"/>
                </a:cubicBezTo>
                <a:cubicBezTo>
                  <a:pt x="474" y="922"/>
                  <a:pt x="476" y="923"/>
                  <a:pt x="478" y="923"/>
                </a:cubicBezTo>
                <a:cubicBezTo>
                  <a:pt x="480" y="923"/>
                  <a:pt x="481" y="923"/>
                  <a:pt x="483" y="923"/>
                </a:cubicBezTo>
                <a:cubicBezTo>
                  <a:pt x="483" y="923"/>
                  <a:pt x="483" y="923"/>
                  <a:pt x="483" y="923"/>
                </a:cubicBezTo>
                <a:cubicBezTo>
                  <a:pt x="483" y="923"/>
                  <a:pt x="483" y="923"/>
                  <a:pt x="483" y="923"/>
                </a:cubicBezTo>
                <a:cubicBezTo>
                  <a:pt x="484" y="921"/>
                  <a:pt x="485" y="919"/>
                  <a:pt x="487" y="918"/>
                </a:cubicBezTo>
                <a:cubicBezTo>
                  <a:pt x="487" y="918"/>
                  <a:pt x="487" y="918"/>
                  <a:pt x="487" y="918"/>
                </a:cubicBezTo>
                <a:cubicBezTo>
                  <a:pt x="487" y="918"/>
                  <a:pt x="487" y="918"/>
                  <a:pt x="487" y="918"/>
                </a:cubicBezTo>
                <a:cubicBezTo>
                  <a:pt x="486" y="916"/>
                  <a:pt x="485" y="915"/>
                  <a:pt x="485" y="914"/>
                </a:cubicBezTo>
                <a:cubicBezTo>
                  <a:pt x="484" y="912"/>
                  <a:pt x="483" y="910"/>
                  <a:pt x="482" y="909"/>
                </a:cubicBezTo>
                <a:cubicBezTo>
                  <a:pt x="483" y="908"/>
                  <a:pt x="484" y="907"/>
                  <a:pt x="485" y="907"/>
                </a:cubicBezTo>
                <a:cubicBezTo>
                  <a:pt x="486" y="907"/>
                  <a:pt x="488" y="908"/>
                  <a:pt x="490" y="909"/>
                </a:cubicBezTo>
                <a:cubicBezTo>
                  <a:pt x="492" y="909"/>
                  <a:pt x="493" y="910"/>
                  <a:pt x="494" y="911"/>
                </a:cubicBezTo>
                <a:cubicBezTo>
                  <a:pt x="495" y="911"/>
                  <a:pt x="495" y="911"/>
                  <a:pt x="495" y="911"/>
                </a:cubicBezTo>
                <a:cubicBezTo>
                  <a:pt x="495" y="911"/>
                  <a:pt x="495" y="911"/>
                  <a:pt x="495" y="911"/>
                </a:cubicBezTo>
                <a:cubicBezTo>
                  <a:pt x="496" y="909"/>
                  <a:pt x="498" y="908"/>
                  <a:pt x="500" y="907"/>
                </a:cubicBezTo>
                <a:cubicBezTo>
                  <a:pt x="500" y="907"/>
                  <a:pt x="500" y="907"/>
                  <a:pt x="500" y="907"/>
                </a:cubicBezTo>
                <a:cubicBezTo>
                  <a:pt x="500" y="907"/>
                  <a:pt x="500" y="907"/>
                  <a:pt x="500" y="907"/>
                </a:cubicBezTo>
                <a:cubicBezTo>
                  <a:pt x="500" y="906"/>
                  <a:pt x="500" y="904"/>
                  <a:pt x="500" y="903"/>
                </a:cubicBezTo>
                <a:cubicBezTo>
                  <a:pt x="500" y="901"/>
                  <a:pt x="500" y="899"/>
                  <a:pt x="500" y="897"/>
                </a:cubicBezTo>
                <a:cubicBezTo>
                  <a:pt x="501" y="897"/>
                  <a:pt x="502" y="897"/>
                  <a:pt x="503" y="896"/>
                </a:cubicBezTo>
                <a:cubicBezTo>
                  <a:pt x="504" y="897"/>
                  <a:pt x="506" y="899"/>
                  <a:pt x="507" y="900"/>
                </a:cubicBezTo>
                <a:cubicBezTo>
                  <a:pt x="508" y="901"/>
                  <a:pt x="509" y="902"/>
                  <a:pt x="510" y="903"/>
                </a:cubicBezTo>
                <a:cubicBezTo>
                  <a:pt x="511" y="903"/>
                  <a:pt x="511" y="903"/>
                  <a:pt x="511" y="903"/>
                </a:cubicBezTo>
                <a:cubicBezTo>
                  <a:pt x="511" y="903"/>
                  <a:pt x="511" y="903"/>
                  <a:pt x="511" y="903"/>
                </a:cubicBezTo>
                <a:cubicBezTo>
                  <a:pt x="513" y="903"/>
                  <a:pt x="515" y="902"/>
                  <a:pt x="517" y="902"/>
                </a:cubicBezTo>
                <a:cubicBezTo>
                  <a:pt x="517" y="902"/>
                  <a:pt x="517" y="902"/>
                  <a:pt x="517" y="902"/>
                </a:cubicBezTo>
                <a:cubicBezTo>
                  <a:pt x="517" y="902"/>
                  <a:pt x="517" y="902"/>
                  <a:pt x="517" y="902"/>
                </a:cubicBezTo>
                <a:cubicBezTo>
                  <a:pt x="518" y="901"/>
                  <a:pt x="518" y="899"/>
                  <a:pt x="519" y="898"/>
                </a:cubicBezTo>
                <a:cubicBezTo>
                  <a:pt x="520" y="896"/>
                  <a:pt x="520" y="894"/>
                  <a:pt x="521" y="893"/>
                </a:cubicBezTo>
                <a:cubicBezTo>
                  <a:pt x="522" y="893"/>
                  <a:pt x="524" y="893"/>
                  <a:pt x="525" y="893"/>
                </a:cubicBezTo>
                <a:cubicBezTo>
                  <a:pt x="525" y="894"/>
                  <a:pt x="526" y="896"/>
                  <a:pt x="527" y="898"/>
                </a:cubicBezTo>
                <a:cubicBezTo>
                  <a:pt x="527" y="899"/>
                  <a:pt x="528" y="901"/>
                  <a:pt x="528" y="902"/>
                </a:cubicBezTo>
                <a:cubicBezTo>
                  <a:pt x="528" y="902"/>
                  <a:pt x="528" y="902"/>
                  <a:pt x="528" y="902"/>
                </a:cubicBezTo>
                <a:cubicBezTo>
                  <a:pt x="529" y="902"/>
                  <a:pt x="529" y="902"/>
                  <a:pt x="529" y="902"/>
                </a:cubicBezTo>
                <a:cubicBezTo>
                  <a:pt x="531" y="902"/>
                  <a:pt x="533" y="903"/>
                  <a:pt x="535" y="903"/>
                </a:cubicBezTo>
                <a:cubicBezTo>
                  <a:pt x="535" y="903"/>
                  <a:pt x="535" y="903"/>
                  <a:pt x="535" y="903"/>
                </a:cubicBezTo>
                <a:cubicBezTo>
                  <a:pt x="535" y="903"/>
                  <a:pt x="535" y="903"/>
                  <a:pt x="535" y="903"/>
                </a:cubicBezTo>
                <a:cubicBezTo>
                  <a:pt x="536" y="902"/>
                  <a:pt x="537" y="901"/>
                  <a:pt x="539" y="900"/>
                </a:cubicBezTo>
                <a:cubicBezTo>
                  <a:pt x="540" y="899"/>
                  <a:pt x="541" y="897"/>
                  <a:pt x="542" y="896"/>
                </a:cubicBezTo>
                <a:cubicBezTo>
                  <a:pt x="544" y="897"/>
                  <a:pt x="545" y="897"/>
                  <a:pt x="546" y="897"/>
                </a:cubicBezTo>
                <a:cubicBezTo>
                  <a:pt x="546" y="899"/>
                  <a:pt x="546" y="901"/>
                  <a:pt x="546" y="903"/>
                </a:cubicBezTo>
                <a:cubicBezTo>
                  <a:pt x="545" y="904"/>
                  <a:pt x="545" y="906"/>
                  <a:pt x="545" y="907"/>
                </a:cubicBezTo>
                <a:cubicBezTo>
                  <a:pt x="545" y="907"/>
                  <a:pt x="545" y="907"/>
                  <a:pt x="545" y="907"/>
                </a:cubicBezTo>
                <a:cubicBezTo>
                  <a:pt x="546" y="907"/>
                  <a:pt x="546" y="907"/>
                  <a:pt x="546" y="907"/>
                </a:cubicBezTo>
                <a:cubicBezTo>
                  <a:pt x="547" y="908"/>
                  <a:pt x="549" y="909"/>
                  <a:pt x="551" y="911"/>
                </a:cubicBezTo>
                <a:cubicBezTo>
                  <a:pt x="551" y="911"/>
                  <a:pt x="551" y="911"/>
                  <a:pt x="551" y="911"/>
                </a:cubicBezTo>
                <a:cubicBezTo>
                  <a:pt x="551" y="911"/>
                  <a:pt x="551" y="911"/>
                  <a:pt x="551" y="911"/>
                </a:cubicBezTo>
                <a:cubicBezTo>
                  <a:pt x="553" y="910"/>
                  <a:pt x="554" y="909"/>
                  <a:pt x="556" y="909"/>
                </a:cubicBezTo>
                <a:cubicBezTo>
                  <a:pt x="557" y="908"/>
                  <a:pt x="559" y="907"/>
                  <a:pt x="561" y="907"/>
                </a:cubicBezTo>
                <a:cubicBezTo>
                  <a:pt x="562" y="907"/>
                  <a:pt x="563" y="908"/>
                  <a:pt x="563" y="909"/>
                </a:cubicBezTo>
                <a:cubicBezTo>
                  <a:pt x="563" y="910"/>
                  <a:pt x="562" y="912"/>
                  <a:pt x="561" y="914"/>
                </a:cubicBezTo>
                <a:cubicBezTo>
                  <a:pt x="560" y="915"/>
                  <a:pt x="560" y="916"/>
                  <a:pt x="559" y="918"/>
                </a:cubicBezTo>
                <a:cubicBezTo>
                  <a:pt x="559" y="918"/>
                  <a:pt x="559" y="918"/>
                  <a:pt x="559" y="918"/>
                </a:cubicBezTo>
                <a:cubicBezTo>
                  <a:pt x="559" y="918"/>
                  <a:pt x="559" y="918"/>
                  <a:pt x="559" y="918"/>
                </a:cubicBezTo>
                <a:cubicBezTo>
                  <a:pt x="560" y="919"/>
                  <a:pt x="562" y="921"/>
                  <a:pt x="563" y="923"/>
                </a:cubicBezTo>
                <a:cubicBezTo>
                  <a:pt x="563" y="923"/>
                  <a:pt x="563" y="923"/>
                  <a:pt x="563" y="923"/>
                </a:cubicBezTo>
                <a:cubicBezTo>
                  <a:pt x="563" y="923"/>
                  <a:pt x="563" y="923"/>
                  <a:pt x="563" y="923"/>
                </a:cubicBezTo>
                <a:cubicBezTo>
                  <a:pt x="564" y="923"/>
                  <a:pt x="566" y="923"/>
                  <a:pt x="568" y="923"/>
                </a:cubicBezTo>
                <a:cubicBezTo>
                  <a:pt x="570" y="923"/>
                  <a:pt x="572" y="922"/>
                  <a:pt x="573" y="923"/>
                </a:cubicBezTo>
                <a:cubicBezTo>
                  <a:pt x="574" y="924"/>
                  <a:pt x="575" y="925"/>
                  <a:pt x="575" y="926"/>
                </a:cubicBezTo>
                <a:cubicBezTo>
                  <a:pt x="574" y="927"/>
                  <a:pt x="572" y="928"/>
                  <a:pt x="571" y="929"/>
                </a:cubicBezTo>
                <a:cubicBezTo>
                  <a:pt x="569" y="930"/>
                  <a:pt x="568" y="931"/>
                  <a:pt x="567" y="932"/>
                </a:cubicBezTo>
                <a:cubicBezTo>
                  <a:pt x="567" y="932"/>
                  <a:pt x="567" y="932"/>
                  <a:pt x="567" y="932"/>
                </a:cubicBezTo>
                <a:cubicBezTo>
                  <a:pt x="567" y="932"/>
                  <a:pt x="567" y="932"/>
                  <a:pt x="567" y="932"/>
                </a:cubicBezTo>
                <a:cubicBezTo>
                  <a:pt x="568" y="934"/>
                  <a:pt x="568" y="936"/>
                  <a:pt x="568" y="938"/>
                </a:cubicBezTo>
                <a:cubicBezTo>
                  <a:pt x="568" y="938"/>
                  <a:pt x="568" y="938"/>
                  <a:pt x="568" y="938"/>
                </a:cubicBezTo>
                <a:cubicBezTo>
                  <a:pt x="569" y="938"/>
                  <a:pt x="569" y="938"/>
                  <a:pt x="569" y="938"/>
                </a:cubicBezTo>
                <a:cubicBezTo>
                  <a:pt x="570" y="939"/>
                  <a:pt x="571" y="939"/>
                  <a:pt x="573" y="940"/>
                </a:cubicBezTo>
                <a:cubicBezTo>
                  <a:pt x="575" y="940"/>
                  <a:pt x="577" y="941"/>
                  <a:pt x="578" y="942"/>
                </a:cubicBezTo>
                <a:close/>
                <a:moveTo>
                  <a:pt x="487" y="520"/>
                </a:moveTo>
                <a:cubicBezTo>
                  <a:pt x="484" y="518"/>
                  <a:pt x="481" y="518"/>
                  <a:pt x="478" y="518"/>
                </a:cubicBezTo>
                <a:cubicBezTo>
                  <a:pt x="474" y="518"/>
                  <a:pt x="471" y="520"/>
                  <a:pt x="469" y="522"/>
                </a:cubicBezTo>
                <a:cubicBezTo>
                  <a:pt x="465" y="527"/>
                  <a:pt x="465" y="534"/>
                  <a:pt x="471" y="538"/>
                </a:cubicBezTo>
                <a:cubicBezTo>
                  <a:pt x="473" y="540"/>
                  <a:pt x="476" y="541"/>
                  <a:pt x="480" y="540"/>
                </a:cubicBezTo>
                <a:cubicBezTo>
                  <a:pt x="483" y="540"/>
                  <a:pt x="486" y="539"/>
                  <a:pt x="488" y="536"/>
                </a:cubicBezTo>
                <a:cubicBezTo>
                  <a:pt x="490" y="534"/>
                  <a:pt x="491" y="531"/>
                  <a:pt x="491" y="528"/>
                </a:cubicBezTo>
                <a:cubicBezTo>
                  <a:pt x="491" y="525"/>
                  <a:pt x="489" y="522"/>
                  <a:pt x="487" y="520"/>
                </a:cubicBezTo>
                <a:close/>
                <a:moveTo>
                  <a:pt x="462" y="366"/>
                </a:moveTo>
                <a:cubicBezTo>
                  <a:pt x="462" y="366"/>
                  <a:pt x="462" y="366"/>
                  <a:pt x="462" y="366"/>
                </a:cubicBezTo>
                <a:cubicBezTo>
                  <a:pt x="465" y="372"/>
                  <a:pt x="474" y="378"/>
                  <a:pt x="484" y="379"/>
                </a:cubicBezTo>
                <a:cubicBezTo>
                  <a:pt x="484" y="379"/>
                  <a:pt x="484" y="379"/>
                  <a:pt x="484" y="379"/>
                </a:cubicBezTo>
                <a:cubicBezTo>
                  <a:pt x="484" y="379"/>
                  <a:pt x="484" y="379"/>
                  <a:pt x="484" y="379"/>
                </a:cubicBezTo>
                <a:cubicBezTo>
                  <a:pt x="484" y="378"/>
                  <a:pt x="484" y="378"/>
                  <a:pt x="484" y="378"/>
                </a:cubicBezTo>
                <a:cubicBezTo>
                  <a:pt x="484" y="376"/>
                  <a:pt x="484" y="375"/>
                  <a:pt x="485" y="373"/>
                </a:cubicBezTo>
                <a:cubicBezTo>
                  <a:pt x="485" y="373"/>
                  <a:pt x="485" y="373"/>
                  <a:pt x="485" y="373"/>
                </a:cubicBezTo>
                <a:cubicBezTo>
                  <a:pt x="485" y="373"/>
                  <a:pt x="485" y="373"/>
                  <a:pt x="485" y="373"/>
                </a:cubicBezTo>
                <a:cubicBezTo>
                  <a:pt x="479" y="368"/>
                  <a:pt x="472" y="360"/>
                  <a:pt x="471" y="353"/>
                </a:cubicBezTo>
                <a:cubicBezTo>
                  <a:pt x="471" y="353"/>
                  <a:pt x="471" y="353"/>
                  <a:pt x="471" y="353"/>
                </a:cubicBezTo>
                <a:cubicBezTo>
                  <a:pt x="470" y="353"/>
                  <a:pt x="470" y="353"/>
                  <a:pt x="470" y="353"/>
                </a:cubicBezTo>
                <a:cubicBezTo>
                  <a:pt x="466" y="357"/>
                  <a:pt x="463" y="361"/>
                  <a:pt x="462" y="366"/>
                </a:cubicBezTo>
                <a:close/>
                <a:moveTo>
                  <a:pt x="515" y="244"/>
                </a:moveTo>
                <a:cubicBezTo>
                  <a:pt x="514" y="244"/>
                  <a:pt x="514" y="244"/>
                  <a:pt x="514" y="244"/>
                </a:cubicBezTo>
                <a:cubicBezTo>
                  <a:pt x="510" y="243"/>
                  <a:pt x="507" y="241"/>
                  <a:pt x="503" y="238"/>
                </a:cubicBezTo>
                <a:cubicBezTo>
                  <a:pt x="503" y="238"/>
                  <a:pt x="503" y="238"/>
                  <a:pt x="503" y="238"/>
                </a:cubicBezTo>
                <a:cubicBezTo>
                  <a:pt x="461" y="260"/>
                  <a:pt x="461" y="260"/>
                  <a:pt x="461" y="260"/>
                </a:cubicBezTo>
                <a:cubicBezTo>
                  <a:pt x="461" y="261"/>
                  <a:pt x="461" y="261"/>
                  <a:pt x="461" y="261"/>
                </a:cubicBezTo>
                <a:cubicBezTo>
                  <a:pt x="474" y="276"/>
                  <a:pt x="493" y="286"/>
                  <a:pt x="514" y="288"/>
                </a:cubicBezTo>
                <a:cubicBezTo>
                  <a:pt x="515" y="288"/>
                  <a:pt x="515" y="288"/>
                  <a:pt x="515" y="288"/>
                </a:cubicBezTo>
                <a:lnTo>
                  <a:pt x="515" y="244"/>
                </a:lnTo>
                <a:close/>
                <a:moveTo>
                  <a:pt x="461" y="176"/>
                </a:moveTo>
                <a:cubicBezTo>
                  <a:pt x="503" y="198"/>
                  <a:pt x="503" y="198"/>
                  <a:pt x="503" y="198"/>
                </a:cubicBezTo>
                <a:cubicBezTo>
                  <a:pt x="503" y="198"/>
                  <a:pt x="503" y="198"/>
                  <a:pt x="503" y="198"/>
                </a:cubicBezTo>
                <a:cubicBezTo>
                  <a:pt x="507" y="195"/>
                  <a:pt x="510" y="193"/>
                  <a:pt x="514" y="192"/>
                </a:cubicBezTo>
                <a:cubicBezTo>
                  <a:pt x="515" y="192"/>
                  <a:pt x="515" y="192"/>
                  <a:pt x="515" y="192"/>
                </a:cubicBezTo>
                <a:cubicBezTo>
                  <a:pt x="515" y="148"/>
                  <a:pt x="515" y="148"/>
                  <a:pt x="515" y="148"/>
                </a:cubicBezTo>
                <a:cubicBezTo>
                  <a:pt x="514" y="148"/>
                  <a:pt x="514" y="148"/>
                  <a:pt x="514" y="148"/>
                </a:cubicBezTo>
                <a:cubicBezTo>
                  <a:pt x="493" y="150"/>
                  <a:pt x="474" y="160"/>
                  <a:pt x="461" y="176"/>
                </a:cubicBezTo>
                <a:close/>
                <a:moveTo>
                  <a:pt x="472" y="393"/>
                </a:moveTo>
                <a:cubicBezTo>
                  <a:pt x="478" y="393"/>
                  <a:pt x="485" y="391"/>
                  <a:pt x="490" y="388"/>
                </a:cubicBezTo>
                <a:cubicBezTo>
                  <a:pt x="490" y="387"/>
                  <a:pt x="490" y="387"/>
                  <a:pt x="490" y="387"/>
                </a:cubicBezTo>
                <a:cubicBezTo>
                  <a:pt x="490" y="387"/>
                  <a:pt x="490" y="387"/>
                  <a:pt x="490" y="387"/>
                </a:cubicBezTo>
                <a:cubicBezTo>
                  <a:pt x="488" y="386"/>
                  <a:pt x="487" y="384"/>
                  <a:pt x="486" y="383"/>
                </a:cubicBezTo>
                <a:cubicBezTo>
                  <a:pt x="486" y="383"/>
                  <a:pt x="486" y="383"/>
                  <a:pt x="486" y="383"/>
                </a:cubicBezTo>
                <a:cubicBezTo>
                  <a:pt x="485" y="383"/>
                  <a:pt x="485" y="383"/>
                  <a:pt x="485" y="383"/>
                </a:cubicBezTo>
                <a:cubicBezTo>
                  <a:pt x="478" y="383"/>
                  <a:pt x="466" y="381"/>
                  <a:pt x="461" y="377"/>
                </a:cubicBezTo>
                <a:cubicBezTo>
                  <a:pt x="460" y="377"/>
                  <a:pt x="460" y="377"/>
                  <a:pt x="460" y="377"/>
                </a:cubicBezTo>
                <a:cubicBezTo>
                  <a:pt x="460" y="378"/>
                  <a:pt x="460" y="378"/>
                  <a:pt x="460" y="378"/>
                </a:cubicBezTo>
                <a:cubicBezTo>
                  <a:pt x="460" y="378"/>
                  <a:pt x="460" y="379"/>
                  <a:pt x="460" y="379"/>
                </a:cubicBezTo>
                <a:cubicBezTo>
                  <a:pt x="460" y="384"/>
                  <a:pt x="462" y="388"/>
                  <a:pt x="464" y="392"/>
                </a:cubicBezTo>
                <a:cubicBezTo>
                  <a:pt x="464" y="393"/>
                  <a:pt x="464" y="393"/>
                  <a:pt x="464" y="393"/>
                </a:cubicBezTo>
                <a:cubicBezTo>
                  <a:pt x="464" y="393"/>
                  <a:pt x="464" y="393"/>
                  <a:pt x="464" y="393"/>
                </a:cubicBezTo>
                <a:cubicBezTo>
                  <a:pt x="466" y="393"/>
                  <a:pt x="469" y="393"/>
                  <a:pt x="472" y="393"/>
                </a:cubicBezTo>
                <a:close/>
                <a:moveTo>
                  <a:pt x="455" y="1048"/>
                </a:moveTo>
                <a:cubicBezTo>
                  <a:pt x="456" y="1048"/>
                  <a:pt x="456" y="1048"/>
                  <a:pt x="456" y="1048"/>
                </a:cubicBezTo>
                <a:cubicBezTo>
                  <a:pt x="462" y="1050"/>
                  <a:pt x="468" y="1051"/>
                  <a:pt x="473" y="1051"/>
                </a:cubicBezTo>
                <a:cubicBezTo>
                  <a:pt x="474" y="1051"/>
                  <a:pt x="474" y="1051"/>
                  <a:pt x="474" y="1051"/>
                </a:cubicBezTo>
                <a:cubicBezTo>
                  <a:pt x="474" y="1051"/>
                  <a:pt x="474" y="1051"/>
                  <a:pt x="474" y="1051"/>
                </a:cubicBezTo>
                <a:cubicBezTo>
                  <a:pt x="474" y="1049"/>
                  <a:pt x="475" y="1048"/>
                  <a:pt x="476" y="1047"/>
                </a:cubicBezTo>
                <a:cubicBezTo>
                  <a:pt x="476" y="1047"/>
                  <a:pt x="476" y="1047"/>
                  <a:pt x="476" y="1047"/>
                </a:cubicBezTo>
                <a:cubicBezTo>
                  <a:pt x="476" y="1046"/>
                  <a:pt x="476" y="1046"/>
                  <a:pt x="476" y="1046"/>
                </a:cubicBezTo>
                <a:cubicBezTo>
                  <a:pt x="471" y="1043"/>
                  <a:pt x="466" y="1040"/>
                  <a:pt x="461" y="1037"/>
                </a:cubicBezTo>
                <a:cubicBezTo>
                  <a:pt x="460" y="1037"/>
                  <a:pt x="460" y="1037"/>
                  <a:pt x="460" y="1037"/>
                </a:cubicBezTo>
                <a:cubicBezTo>
                  <a:pt x="460" y="1037"/>
                  <a:pt x="460" y="1037"/>
                  <a:pt x="460" y="1037"/>
                </a:cubicBezTo>
                <a:cubicBezTo>
                  <a:pt x="458" y="1040"/>
                  <a:pt x="456" y="1044"/>
                  <a:pt x="455" y="1048"/>
                </a:cubicBezTo>
                <a:close/>
                <a:moveTo>
                  <a:pt x="476" y="1061"/>
                </a:moveTo>
                <a:cubicBezTo>
                  <a:pt x="476" y="1061"/>
                  <a:pt x="476" y="1061"/>
                  <a:pt x="476" y="1061"/>
                </a:cubicBezTo>
                <a:cubicBezTo>
                  <a:pt x="476" y="1060"/>
                  <a:pt x="476" y="1060"/>
                  <a:pt x="476" y="1060"/>
                </a:cubicBezTo>
                <a:cubicBezTo>
                  <a:pt x="475" y="1059"/>
                  <a:pt x="474" y="1058"/>
                  <a:pt x="474" y="1057"/>
                </a:cubicBezTo>
                <a:cubicBezTo>
                  <a:pt x="474" y="1056"/>
                  <a:pt x="474" y="1056"/>
                  <a:pt x="474" y="1056"/>
                </a:cubicBezTo>
                <a:cubicBezTo>
                  <a:pt x="473" y="1056"/>
                  <a:pt x="473" y="1056"/>
                  <a:pt x="473" y="1056"/>
                </a:cubicBezTo>
                <a:cubicBezTo>
                  <a:pt x="468" y="1057"/>
                  <a:pt x="462" y="1058"/>
                  <a:pt x="456" y="1059"/>
                </a:cubicBezTo>
                <a:cubicBezTo>
                  <a:pt x="455" y="1059"/>
                  <a:pt x="455" y="1059"/>
                  <a:pt x="455" y="1059"/>
                </a:cubicBezTo>
                <a:cubicBezTo>
                  <a:pt x="455" y="1060"/>
                  <a:pt x="455" y="1060"/>
                  <a:pt x="455" y="1060"/>
                </a:cubicBezTo>
                <a:cubicBezTo>
                  <a:pt x="456" y="1063"/>
                  <a:pt x="458" y="1067"/>
                  <a:pt x="460" y="1070"/>
                </a:cubicBezTo>
                <a:cubicBezTo>
                  <a:pt x="460" y="1070"/>
                  <a:pt x="460" y="1070"/>
                  <a:pt x="460" y="1070"/>
                </a:cubicBezTo>
                <a:cubicBezTo>
                  <a:pt x="461" y="1070"/>
                  <a:pt x="461" y="1070"/>
                  <a:pt x="461" y="1070"/>
                </a:cubicBezTo>
                <a:cubicBezTo>
                  <a:pt x="466" y="1068"/>
                  <a:pt x="471" y="1064"/>
                  <a:pt x="476" y="1061"/>
                </a:cubicBezTo>
                <a:close/>
                <a:moveTo>
                  <a:pt x="459" y="257"/>
                </a:moveTo>
                <a:cubicBezTo>
                  <a:pt x="500" y="235"/>
                  <a:pt x="500" y="235"/>
                  <a:pt x="500" y="235"/>
                </a:cubicBezTo>
                <a:cubicBezTo>
                  <a:pt x="500" y="235"/>
                  <a:pt x="500" y="235"/>
                  <a:pt x="500" y="235"/>
                </a:cubicBezTo>
                <a:cubicBezTo>
                  <a:pt x="498" y="233"/>
                  <a:pt x="497" y="231"/>
                  <a:pt x="496" y="229"/>
                </a:cubicBezTo>
                <a:cubicBezTo>
                  <a:pt x="495" y="228"/>
                  <a:pt x="495" y="228"/>
                  <a:pt x="495" y="228"/>
                </a:cubicBezTo>
                <a:cubicBezTo>
                  <a:pt x="454" y="249"/>
                  <a:pt x="454" y="249"/>
                  <a:pt x="454" y="249"/>
                </a:cubicBezTo>
                <a:cubicBezTo>
                  <a:pt x="454" y="250"/>
                  <a:pt x="454" y="250"/>
                  <a:pt x="454" y="250"/>
                </a:cubicBezTo>
                <a:cubicBezTo>
                  <a:pt x="455" y="252"/>
                  <a:pt x="457" y="254"/>
                  <a:pt x="458" y="257"/>
                </a:cubicBezTo>
                <a:lnTo>
                  <a:pt x="459" y="257"/>
                </a:lnTo>
                <a:close/>
                <a:moveTo>
                  <a:pt x="454" y="187"/>
                </a:moveTo>
                <a:cubicBezTo>
                  <a:pt x="495" y="209"/>
                  <a:pt x="495" y="209"/>
                  <a:pt x="495" y="209"/>
                </a:cubicBezTo>
                <a:cubicBezTo>
                  <a:pt x="496" y="208"/>
                  <a:pt x="496" y="208"/>
                  <a:pt x="496" y="208"/>
                </a:cubicBezTo>
                <a:cubicBezTo>
                  <a:pt x="497" y="206"/>
                  <a:pt x="498" y="204"/>
                  <a:pt x="500" y="202"/>
                </a:cubicBezTo>
                <a:cubicBezTo>
                  <a:pt x="500" y="201"/>
                  <a:pt x="500" y="201"/>
                  <a:pt x="500" y="201"/>
                </a:cubicBezTo>
                <a:cubicBezTo>
                  <a:pt x="459" y="179"/>
                  <a:pt x="459" y="179"/>
                  <a:pt x="459" y="179"/>
                </a:cubicBezTo>
                <a:cubicBezTo>
                  <a:pt x="458" y="180"/>
                  <a:pt x="458" y="180"/>
                  <a:pt x="458" y="180"/>
                </a:cubicBezTo>
                <a:cubicBezTo>
                  <a:pt x="457" y="182"/>
                  <a:pt x="455" y="184"/>
                  <a:pt x="454" y="186"/>
                </a:cubicBezTo>
                <a:lnTo>
                  <a:pt x="454" y="187"/>
                </a:lnTo>
                <a:close/>
                <a:moveTo>
                  <a:pt x="478" y="64"/>
                </a:moveTo>
                <a:cubicBezTo>
                  <a:pt x="478" y="64"/>
                  <a:pt x="478" y="64"/>
                  <a:pt x="478" y="64"/>
                </a:cubicBezTo>
                <a:cubicBezTo>
                  <a:pt x="476" y="63"/>
                  <a:pt x="474" y="62"/>
                  <a:pt x="472" y="61"/>
                </a:cubicBezTo>
                <a:cubicBezTo>
                  <a:pt x="472" y="61"/>
                  <a:pt x="472" y="61"/>
                  <a:pt x="472" y="61"/>
                </a:cubicBezTo>
                <a:cubicBezTo>
                  <a:pt x="452" y="71"/>
                  <a:pt x="452" y="71"/>
                  <a:pt x="452" y="71"/>
                </a:cubicBezTo>
                <a:cubicBezTo>
                  <a:pt x="452" y="72"/>
                  <a:pt x="452" y="72"/>
                  <a:pt x="452" y="72"/>
                </a:cubicBezTo>
                <a:cubicBezTo>
                  <a:pt x="458" y="79"/>
                  <a:pt x="467" y="84"/>
                  <a:pt x="477" y="85"/>
                </a:cubicBezTo>
                <a:cubicBezTo>
                  <a:pt x="478" y="85"/>
                  <a:pt x="478" y="85"/>
                  <a:pt x="478" y="85"/>
                </a:cubicBezTo>
                <a:lnTo>
                  <a:pt x="478" y="64"/>
                </a:lnTo>
                <a:close/>
                <a:moveTo>
                  <a:pt x="452" y="31"/>
                </a:moveTo>
                <a:cubicBezTo>
                  <a:pt x="472" y="42"/>
                  <a:pt x="472" y="42"/>
                  <a:pt x="472" y="42"/>
                </a:cubicBezTo>
                <a:cubicBezTo>
                  <a:pt x="472" y="42"/>
                  <a:pt x="472" y="42"/>
                  <a:pt x="472" y="42"/>
                </a:cubicBezTo>
                <a:cubicBezTo>
                  <a:pt x="474" y="40"/>
                  <a:pt x="476" y="39"/>
                  <a:pt x="478" y="39"/>
                </a:cubicBezTo>
                <a:cubicBezTo>
                  <a:pt x="478" y="39"/>
                  <a:pt x="478" y="39"/>
                  <a:pt x="478" y="39"/>
                </a:cubicBezTo>
                <a:cubicBezTo>
                  <a:pt x="478" y="17"/>
                  <a:pt x="478" y="17"/>
                  <a:pt x="478" y="17"/>
                </a:cubicBezTo>
                <a:cubicBezTo>
                  <a:pt x="477" y="18"/>
                  <a:pt x="477" y="18"/>
                  <a:pt x="477" y="18"/>
                </a:cubicBezTo>
                <a:cubicBezTo>
                  <a:pt x="467" y="19"/>
                  <a:pt x="458" y="23"/>
                  <a:pt x="452" y="31"/>
                </a:cubicBezTo>
                <a:close/>
                <a:moveTo>
                  <a:pt x="451" y="70"/>
                </a:moveTo>
                <a:cubicBezTo>
                  <a:pt x="471" y="60"/>
                  <a:pt x="471" y="60"/>
                  <a:pt x="471" y="60"/>
                </a:cubicBezTo>
                <a:cubicBezTo>
                  <a:pt x="471" y="59"/>
                  <a:pt x="471" y="59"/>
                  <a:pt x="471" y="59"/>
                </a:cubicBezTo>
                <a:cubicBezTo>
                  <a:pt x="470" y="58"/>
                  <a:pt x="469" y="57"/>
                  <a:pt x="469" y="56"/>
                </a:cubicBezTo>
                <a:cubicBezTo>
                  <a:pt x="468" y="56"/>
                  <a:pt x="468" y="56"/>
                  <a:pt x="468" y="56"/>
                </a:cubicBezTo>
                <a:cubicBezTo>
                  <a:pt x="448" y="66"/>
                  <a:pt x="448" y="66"/>
                  <a:pt x="448" y="66"/>
                </a:cubicBezTo>
                <a:cubicBezTo>
                  <a:pt x="449" y="67"/>
                  <a:pt x="449" y="67"/>
                  <a:pt x="449" y="67"/>
                </a:cubicBezTo>
                <a:cubicBezTo>
                  <a:pt x="449" y="68"/>
                  <a:pt x="450" y="69"/>
                  <a:pt x="451" y="70"/>
                </a:cubicBezTo>
                <a:close/>
                <a:moveTo>
                  <a:pt x="448" y="36"/>
                </a:moveTo>
                <a:cubicBezTo>
                  <a:pt x="468" y="47"/>
                  <a:pt x="468" y="47"/>
                  <a:pt x="468" y="47"/>
                </a:cubicBezTo>
                <a:cubicBezTo>
                  <a:pt x="469" y="46"/>
                  <a:pt x="469" y="46"/>
                  <a:pt x="469" y="46"/>
                </a:cubicBezTo>
                <a:cubicBezTo>
                  <a:pt x="469" y="45"/>
                  <a:pt x="470" y="44"/>
                  <a:pt x="471" y="43"/>
                </a:cubicBezTo>
                <a:cubicBezTo>
                  <a:pt x="471" y="43"/>
                  <a:pt x="471" y="43"/>
                  <a:pt x="471" y="43"/>
                </a:cubicBezTo>
                <a:cubicBezTo>
                  <a:pt x="451" y="32"/>
                  <a:pt x="451" y="32"/>
                  <a:pt x="451" y="32"/>
                </a:cubicBezTo>
                <a:cubicBezTo>
                  <a:pt x="451" y="33"/>
                  <a:pt x="451" y="33"/>
                  <a:pt x="451" y="33"/>
                </a:cubicBezTo>
                <a:cubicBezTo>
                  <a:pt x="450" y="34"/>
                  <a:pt x="449" y="35"/>
                  <a:pt x="449" y="36"/>
                </a:cubicBezTo>
                <a:lnTo>
                  <a:pt x="448" y="36"/>
                </a:lnTo>
                <a:close/>
                <a:moveTo>
                  <a:pt x="550" y="372"/>
                </a:moveTo>
                <a:cubicBezTo>
                  <a:pt x="550" y="373"/>
                  <a:pt x="550" y="373"/>
                  <a:pt x="550" y="374"/>
                </a:cubicBezTo>
                <a:cubicBezTo>
                  <a:pt x="550" y="374"/>
                  <a:pt x="550" y="375"/>
                  <a:pt x="550" y="375"/>
                </a:cubicBezTo>
                <a:cubicBezTo>
                  <a:pt x="549" y="376"/>
                  <a:pt x="548" y="376"/>
                  <a:pt x="547" y="377"/>
                </a:cubicBezTo>
                <a:cubicBezTo>
                  <a:pt x="545" y="377"/>
                  <a:pt x="543" y="378"/>
                  <a:pt x="542" y="378"/>
                </a:cubicBezTo>
                <a:cubicBezTo>
                  <a:pt x="542" y="378"/>
                  <a:pt x="542" y="378"/>
                  <a:pt x="542" y="378"/>
                </a:cubicBezTo>
                <a:cubicBezTo>
                  <a:pt x="542" y="378"/>
                  <a:pt x="542" y="378"/>
                  <a:pt x="542" y="378"/>
                </a:cubicBezTo>
                <a:cubicBezTo>
                  <a:pt x="542" y="379"/>
                  <a:pt x="542" y="380"/>
                  <a:pt x="542" y="382"/>
                </a:cubicBezTo>
                <a:cubicBezTo>
                  <a:pt x="542" y="382"/>
                  <a:pt x="542" y="382"/>
                  <a:pt x="542" y="382"/>
                </a:cubicBezTo>
                <a:cubicBezTo>
                  <a:pt x="542" y="382"/>
                  <a:pt x="542" y="382"/>
                  <a:pt x="542" y="382"/>
                </a:cubicBezTo>
                <a:cubicBezTo>
                  <a:pt x="543" y="383"/>
                  <a:pt x="545" y="383"/>
                  <a:pt x="546" y="384"/>
                </a:cubicBezTo>
                <a:cubicBezTo>
                  <a:pt x="547" y="385"/>
                  <a:pt x="548" y="385"/>
                  <a:pt x="549" y="386"/>
                </a:cubicBezTo>
                <a:cubicBezTo>
                  <a:pt x="549" y="387"/>
                  <a:pt x="549" y="388"/>
                  <a:pt x="548" y="389"/>
                </a:cubicBezTo>
                <a:cubicBezTo>
                  <a:pt x="547" y="389"/>
                  <a:pt x="546" y="389"/>
                  <a:pt x="545" y="389"/>
                </a:cubicBezTo>
                <a:cubicBezTo>
                  <a:pt x="543" y="389"/>
                  <a:pt x="541" y="389"/>
                  <a:pt x="540" y="389"/>
                </a:cubicBezTo>
                <a:cubicBezTo>
                  <a:pt x="540" y="389"/>
                  <a:pt x="540" y="389"/>
                  <a:pt x="540" y="389"/>
                </a:cubicBezTo>
                <a:cubicBezTo>
                  <a:pt x="540" y="390"/>
                  <a:pt x="540" y="390"/>
                  <a:pt x="540" y="390"/>
                </a:cubicBezTo>
                <a:cubicBezTo>
                  <a:pt x="539" y="391"/>
                  <a:pt x="539" y="392"/>
                  <a:pt x="539" y="393"/>
                </a:cubicBezTo>
                <a:cubicBezTo>
                  <a:pt x="538" y="393"/>
                  <a:pt x="538" y="393"/>
                  <a:pt x="538" y="393"/>
                </a:cubicBezTo>
                <a:cubicBezTo>
                  <a:pt x="539" y="393"/>
                  <a:pt x="539" y="393"/>
                  <a:pt x="539" y="393"/>
                </a:cubicBezTo>
                <a:cubicBezTo>
                  <a:pt x="539" y="394"/>
                  <a:pt x="541" y="395"/>
                  <a:pt x="542" y="396"/>
                </a:cubicBezTo>
                <a:cubicBezTo>
                  <a:pt x="543" y="397"/>
                  <a:pt x="543" y="398"/>
                  <a:pt x="544" y="399"/>
                </a:cubicBezTo>
                <a:cubicBezTo>
                  <a:pt x="544" y="399"/>
                  <a:pt x="543" y="400"/>
                  <a:pt x="543" y="401"/>
                </a:cubicBezTo>
                <a:cubicBezTo>
                  <a:pt x="542" y="401"/>
                  <a:pt x="540" y="401"/>
                  <a:pt x="539" y="400"/>
                </a:cubicBezTo>
                <a:cubicBezTo>
                  <a:pt x="538" y="400"/>
                  <a:pt x="536" y="400"/>
                  <a:pt x="535" y="400"/>
                </a:cubicBezTo>
                <a:cubicBezTo>
                  <a:pt x="534" y="400"/>
                  <a:pt x="534" y="400"/>
                  <a:pt x="534" y="400"/>
                </a:cubicBezTo>
                <a:cubicBezTo>
                  <a:pt x="534" y="400"/>
                  <a:pt x="534" y="400"/>
                  <a:pt x="534" y="400"/>
                </a:cubicBezTo>
                <a:cubicBezTo>
                  <a:pt x="533" y="401"/>
                  <a:pt x="533" y="402"/>
                  <a:pt x="532" y="402"/>
                </a:cubicBezTo>
                <a:cubicBezTo>
                  <a:pt x="532" y="403"/>
                  <a:pt x="532" y="403"/>
                  <a:pt x="532" y="403"/>
                </a:cubicBezTo>
                <a:cubicBezTo>
                  <a:pt x="532" y="403"/>
                  <a:pt x="532" y="403"/>
                  <a:pt x="532" y="403"/>
                </a:cubicBezTo>
                <a:cubicBezTo>
                  <a:pt x="532" y="404"/>
                  <a:pt x="533" y="405"/>
                  <a:pt x="534" y="407"/>
                </a:cubicBezTo>
                <a:cubicBezTo>
                  <a:pt x="535" y="408"/>
                  <a:pt x="535" y="409"/>
                  <a:pt x="536" y="410"/>
                </a:cubicBezTo>
                <a:cubicBezTo>
                  <a:pt x="535" y="410"/>
                  <a:pt x="534" y="411"/>
                  <a:pt x="533" y="412"/>
                </a:cubicBezTo>
                <a:cubicBezTo>
                  <a:pt x="532" y="411"/>
                  <a:pt x="531" y="411"/>
                  <a:pt x="530" y="410"/>
                </a:cubicBezTo>
                <a:cubicBezTo>
                  <a:pt x="529" y="409"/>
                  <a:pt x="527" y="409"/>
                  <a:pt x="526" y="408"/>
                </a:cubicBezTo>
                <a:cubicBezTo>
                  <a:pt x="526" y="408"/>
                  <a:pt x="526" y="408"/>
                  <a:pt x="526" y="408"/>
                </a:cubicBezTo>
                <a:cubicBezTo>
                  <a:pt x="525" y="408"/>
                  <a:pt x="525" y="408"/>
                  <a:pt x="525" y="408"/>
                </a:cubicBezTo>
                <a:cubicBezTo>
                  <a:pt x="525" y="409"/>
                  <a:pt x="524" y="409"/>
                  <a:pt x="523" y="410"/>
                </a:cubicBezTo>
                <a:cubicBezTo>
                  <a:pt x="522" y="410"/>
                  <a:pt x="522" y="410"/>
                  <a:pt x="522" y="410"/>
                </a:cubicBezTo>
                <a:cubicBezTo>
                  <a:pt x="522" y="410"/>
                  <a:pt x="522" y="410"/>
                  <a:pt x="522" y="410"/>
                </a:cubicBezTo>
                <a:cubicBezTo>
                  <a:pt x="523" y="412"/>
                  <a:pt x="523" y="413"/>
                  <a:pt x="523" y="415"/>
                </a:cubicBezTo>
                <a:cubicBezTo>
                  <a:pt x="523" y="416"/>
                  <a:pt x="524" y="417"/>
                  <a:pt x="524" y="418"/>
                </a:cubicBezTo>
                <a:cubicBezTo>
                  <a:pt x="523" y="418"/>
                  <a:pt x="522" y="419"/>
                  <a:pt x="521" y="419"/>
                </a:cubicBezTo>
                <a:cubicBezTo>
                  <a:pt x="520" y="419"/>
                  <a:pt x="519" y="418"/>
                  <a:pt x="519" y="417"/>
                </a:cubicBezTo>
                <a:cubicBezTo>
                  <a:pt x="517" y="416"/>
                  <a:pt x="516" y="415"/>
                  <a:pt x="515" y="414"/>
                </a:cubicBezTo>
                <a:cubicBezTo>
                  <a:pt x="515" y="414"/>
                  <a:pt x="515" y="414"/>
                  <a:pt x="515" y="414"/>
                </a:cubicBezTo>
                <a:cubicBezTo>
                  <a:pt x="515" y="414"/>
                  <a:pt x="515" y="414"/>
                  <a:pt x="515" y="414"/>
                </a:cubicBezTo>
                <a:cubicBezTo>
                  <a:pt x="513" y="414"/>
                  <a:pt x="512" y="415"/>
                  <a:pt x="511" y="415"/>
                </a:cubicBezTo>
                <a:cubicBezTo>
                  <a:pt x="511" y="415"/>
                  <a:pt x="511" y="415"/>
                  <a:pt x="511" y="415"/>
                </a:cubicBezTo>
                <a:cubicBezTo>
                  <a:pt x="511" y="415"/>
                  <a:pt x="511" y="415"/>
                  <a:pt x="511" y="415"/>
                </a:cubicBezTo>
                <a:cubicBezTo>
                  <a:pt x="511" y="417"/>
                  <a:pt x="511" y="418"/>
                  <a:pt x="510" y="420"/>
                </a:cubicBezTo>
                <a:cubicBezTo>
                  <a:pt x="510" y="421"/>
                  <a:pt x="510" y="422"/>
                  <a:pt x="510" y="423"/>
                </a:cubicBezTo>
                <a:cubicBezTo>
                  <a:pt x="509" y="423"/>
                  <a:pt x="508" y="423"/>
                  <a:pt x="507" y="423"/>
                </a:cubicBezTo>
                <a:cubicBezTo>
                  <a:pt x="506" y="423"/>
                  <a:pt x="506" y="422"/>
                  <a:pt x="505" y="421"/>
                </a:cubicBezTo>
                <a:cubicBezTo>
                  <a:pt x="504" y="419"/>
                  <a:pt x="504" y="418"/>
                  <a:pt x="503" y="417"/>
                </a:cubicBezTo>
                <a:cubicBezTo>
                  <a:pt x="503" y="417"/>
                  <a:pt x="503" y="417"/>
                  <a:pt x="503" y="417"/>
                </a:cubicBezTo>
                <a:cubicBezTo>
                  <a:pt x="502" y="417"/>
                  <a:pt x="502" y="417"/>
                  <a:pt x="502" y="417"/>
                </a:cubicBezTo>
                <a:cubicBezTo>
                  <a:pt x="501" y="417"/>
                  <a:pt x="500" y="417"/>
                  <a:pt x="499" y="417"/>
                </a:cubicBezTo>
                <a:cubicBezTo>
                  <a:pt x="499" y="417"/>
                  <a:pt x="499" y="417"/>
                  <a:pt x="499" y="417"/>
                </a:cubicBezTo>
                <a:cubicBezTo>
                  <a:pt x="499" y="417"/>
                  <a:pt x="499" y="417"/>
                  <a:pt x="499" y="417"/>
                </a:cubicBezTo>
                <a:cubicBezTo>
                  <a:pt x="498" y="418"/>
                  <a:pt x="497" y="420"/>
                  <a:pt x="497" y="421"/>
                </a:cubicBezTo>
                <a:cubicBezTo>
                  <a:pt x="496" y="422"/>
                  <a:pt x="496" y="423"/>
                  <a:pt x="495" y="424"/>
                </a:cubicBezTo>
                <a:cubicBezTo>
                  <a:pt x="494" y="424"/>
                  <a:pt x="493" y="424"/>
                  <a:pt x="492" y="424"/>
                </a:cubicBezTo>
                <a:cubicBezTo>
                  <a:pt x="492" y="423"/>
                  <a:pt x="492" y="422"/>
                  <a:pt x="491" y="421"/>
                </a:cubicBezTo>
                <a:cubicBezTo>
                  <a:pt x="491" y="419"/>
                  <a:pt x="491" y="418"/>
                  <a:pt x="490" y="417"/>
                </a:cubicBezTo>
                <a:cubicBezTo>
                  <a:pt x="490" y="416"/>
                  <a:pt x="490" y="416"/>
                  <a:pt x="490" y="416"/>
                </a:cubicBezTo>
                <a:cubicBezTo>
                  <a:pt x="490" y="416"/>
                  <a:pt x="490" y="416"/>
                  <a:pt x="490" y="416"/>
                </a:cubicBezTo>
                <a:cubicBezTo>
                  <a:pt x="489" y="416"/>
                  <a:pt x="488" y="416"/>
                  <a:pt x="486" y="416"/>
                </a:cubicBezTo>
                <a:cubicBezTo>
                  <a:pt x="486" y="416"/>
                  <a:pt x="486" y="416"/>
                  <a:pt x="486" y="416"/>
                </a:cubicBezTo>
                <a:cubicBezTo>
                  <a:pt x="486" y="416"/>
                  <a:pt x="486" y="416"/>
                  <a:pt x="486" y="416"/>
                </a:cubicBezTo>
                <a:cubicBezTo>
                  <a:pt x="485" y="417"/>
                  <a:pt x="484" y="418"/>
                  <a:pt x="483" y="419"/>
                </a:cubicBezTo>
                <a:cubicBezTo>
                  <a:pt x="482" y="420"/>
                  <a:pt x="481" y="421"/>
                  <a:pt x="481" y="422"/>
                </a:cubicBezTo>
                <a:cubicBezTo>
                  <a:pt x="480" y="421"/>
                  <a:pt x="479" y="421"/>
                  <a:pt x="478" y="421"/>
                </a:cubicBezTo>
                <a:cubicBezTo>
                  <a:pt x="478" y="420"/>
                  <a:pt x="478" y="418"/>
                  <a:pt x="478" y="417"/>
                </a:cubicBezTo>
                <a:cubicBezTo>
                  <a:pt x="478" y="416"/>
                  <a:pt x="478" y="414"/>
                  <a:pt x="478" y="413"/>
                </a:cubicBezTo>
                <a:cubicBezTo>
                  <a:pt x="478" y="413"/>
                  <a:pt x="478" y="413"/>
                  <a:pt x="478" y="413"/>
                </a:cubicBezTo>
                <a:cubicBezTo>
                  <a:pt x="478" y="413"/>
                  <a:pt x="478" y="413"/>
                  <a:pt x="478" y="413"/>
                </a:cubicBezTo>
                <a:cubicBezTo>
                  <a:pt x="477" y="412"/>
                  <a:pt x="476" y="412"/>
                  <a:pt x="475" y="411"/>
                </a:cubicBezTo>
                <a:cubicBezTo>
                  <a:pt x="475" y="411"/>
                  <a:pt x="475" y="411"/>
                  <a:pt x="475" y="411"/>
                </a:cubicBezTo>
                <a:cubicBezTo>
                  <a:pt x="474" y="411"/>
                  <a:pt x="474" y="411"/>
                  <a:pt x="474" y="411"/>
                </a:cubicBezTo>
                <a:cubicBezTo>
                  <a:pt x="473" y="412"/>
                  <a:pt x="472" y="413"/>
                  <a:pt x="470" y="414"/>
                </a:cubicBezTo>
                <a:cubicBezTo>
                  <a:pt x="469" y="414"/>
                  <a:pt x="468" y="415"/>
                  <a:pt x="468" y="415"/>
                </a:cubicBezTo>
                <a:cubicBezTo>
                  <a:pt x="467" y="415"/>
                  <a:pt x="466" y="414"/>
                  <a:pt x="465" y="414"/>
                </a:cubicBezTo>
                <a:cubicBezTo>
                  <a:pt x="465" y="413"/>
                  <a:pt x="466" y="412"/>
                  <a:pt x="466" y="411"/>
                </a:cubicBezTo>
                <a:cubicBezTo>
                  <a:pt x="467" y="409"/>
                  <a:pt x="467" y="408"/>
                  <a:pt x="468" y="407"/>
                </a:cubicBezTo>
                <a:cubicBezTo>
                  <a:pt x="468" y="406"/>
                  <a:pt x="468" y="406"/>
                  <a:pt x="468" y="406"/>
                </a:cubicBezTo>
                <a:cubicBezTo>
                  <a:pt x="468" y="406"/>
                  <a:pt x="468" y="406"/>
                  <a:pt x="468" y="406"/>
                </a:cubicBezTo>
                <a:cubicBezTo>
                  <a:pt x="467" y="405"/>
                  <a:pt x="466" y="405"/>
                  <a:pt x="465" y="404"/>
                </a:cubicBezTo>
                <a:cubicBezTo>
                  <a:pt x="465" y="404"/>
                  <a:pt x="465" y="404"/>
                  <a:pt x="465" y="404"/>
                </a:cubicBezTo>
                <a:cubicBezTo>
                  <a:pt x="465" y="404"/>
                  <a:pt x="465" y="404"/>
                  <a:pt x="465" y="404"/>
                </a:cubicBezTo>
                <a:cubicBezTo>
                  <a:pt x="463" y="404"/>
                  <a:pt x="462" y="405"/>
                  <a:pt x="460" y="405"/>
                </a:cubicBezTo>
                <a:cubicBezTo>
                  <a:pt x="459" y="405"/>
                  <a:pt x="458" y="406"/>
                  <a:pt x="457" y="406"/>
                </a:cubicBezTo>
                <a:cubicBezTo>
                  <a:pt x="456" y="405"/>
                  <a:pt x="456" y="405"/>
                  <a:pt x="455" y="404"/>
                </a:cubicBezTo>
                <a:cubicBezTo>
                  <a:pt x="456" y="403"/>
                  <a:pt x="456" y="402"/>
                  <a:pt x="457" y="401"/>
                </a:cubicBezTo>
                <a:cubicBezTo>
                  <a:pt x="458" y="400"/>
                  <a:pt x="459" y="399"/>
                  <a:pt x="460" y="398"/>
                </a:cubicBezTo>
                <a:cubicBezTo>
                  <a:pt x="460" y="397"/>
                  <a:pt x="460" y="397"/>
                  <a:pt x="460" y="397"/>
                </a:cubicBezTo>
                <a:cubicBezTo>
                  <a:pt x="460" y="397"/>
                  <a:pt x="460" y="397"/>
                  <a:pt x="460" y="397"/>
                </a:cubicBezTo>
                <a:cubicBezTo>
                  <a:pt x="459" y="396"/>
                  <a:pt x="459" y="395"/>
                  <a:pt x="458" y="394"/>
                </a:cubicBezTo>
                <a:cubicBezTo>
                  <a:pt x="458" y="394"/>
                  <a:pt x="458" y="394"/>
                  <a:pt x="458" y="394"/>
                </a:cubicBezTo>
                <a:cubicBezTo>
                  <a:pt x="458" y="394"/>
                  <a:pt x="458" y="394"/>
                  <a:pt x="458" y="394"/>
                </a:cubicBezTo>
                <a:cubicBezTo>
                  <a:pt x="456" y="394"/>
                  <a:pt x="455" y="394"/>
                  <a:pt x="453" y="394"/>
                </a:cubicBezTo>
                <a:cubicBezTo>
                  <a:pt x="452" y="394"/>
                  <a:pt x="450" y="394"/>
                  <a:pt x="449" y="394"/>
                </a:cubicBezTo>
                <a:cubicBezTo>
                  <a:pt x="449" y="393"/>
                  <a:pt x="449" y="393"/>
                  <a:pt x="448" y="392"/>
                </a:cubicBezTo>
                <a:cubicBezTo>
                  <a:pt x="449" y="391"/>
                  <a:pt x="450" y="390"/>
                  <a:pt x="451" y="390"/>
                </a:cubicBezTo>
                <a:cubicBezTo>
                  <a:pt x="452" y="389"/>
                  <a:pt x="454" y="388"/>
                  <a:pt x="455" y="387"/>
                </a:cubicBezTo>
                <a:cubicBezTo>
                  <a:pt x="455" y="387"/>
                  <a:pt x="455" y="387"/>
                  <a:pt x="455" y="387"/>
                </a:cubicBezTo>
                <a:cubicBezTo>
                  <a:pt x="455" y="387"/>
                  <a:pt x="455" y="387"/>
                  <a:pt x="455" y="387"/>
                </a:cubicBezTo>
                <a:cubicBezTo>
                  <a:pt x="455" y="386"/>
                  <a:pt x="454" y="385"/>
                  <a:pt x="454" y="384"/>
                </a:cubicBezTo>
                <a:cubicBezTo>
                  <a:pt x="454" y="383"/>
                  <a:pt x="454" y="383"/>
                  <a:pt x="454" y="383"/>
                </a:cubicBezTo>
                <a:cubicBezTo>
                  <a:pt x="454" y="383"/>
                  <a:pt x="454" y="383"/>
                  <a:pt x="454" y="383"/>
                </a:cubicBezTo>
                <a:cubicBezTo>
                  <a:pt x="453" y="383"/>
                  <a:pt x="451" y="382"/>
                  <a:pt x="449" y="382"/>
                </a:cubicBezTo>
                <a:cubicBezTo>
                  <a:pt x="448" y="382"/>
                  <a:pt x="447" y="382"/>
                  <a:pt x="446" y="381"/>
                </a:cubicBezTo>
                <a:cubicBezTo>
                  <a:pt x="446" y="381"/>
                  <a:pt x="446" y="380"/>
                  <a:pt x="446" y="380"/>
                </a:cubicBezTo>
                <a:cubicBezTo>
                  <a:pt x="446" y="379"/>
                  <a:pt x="446" y="379"/>
                  <a:pt x="446" y="378"/>
                </a:cubicBezTo>
                <a:cubicBezTo>
                  <a:pt x="447" y="378"/>
                  <a:pt x="448" y="378"/>
                  <a:pt x="449" y="377"/>
                </a:cubicBezTo>
                <a:cubicBezTo>
                  <a:pt x="451" y="377"/>
                  <a:pt x="452" y="376"/>
                  <a:pt x="453" y="376"/>
                </a:cubicBezTo>
                <a:cubicBezTo>
                  <a:pt x="454" y="375"/>
                  <a:pt x="454" y="375"/>
                  <a:pt x="454" y="375"/>
                </a:cubicBezTo>
                <a:cubicBezTo>
                  <a:pt x="454" y="375"/>
                  <a:pt x="454" y="375"/>
                  <a:pt x="454" y="375"/>
                </a:cubicBezTo>
                <a:cubicBezTo>
                  <a:pt x="454" y="374"/>
                  <a:pt x="454" y="373"/>
                  <a:pt x="454" y="372"/>
                </a:cubicBezTo>
                <a:cubicBezTo>
                  <a:pt x="454" y="372"/>
                  <a:pt x="454" y="372"/>
                  <a:pt x="454" y="372"/>
                </a:cubicBezTo>
                <a:cubicBezTo>
                  <a:pt x="454" y="372"/>
                  <a:pt x="454" y="372"/>
                  <a:pt x="454" y="372"/>
                </a:cubicBezTo>
                <a:cubicBezTo>
                  <a:pt x="453" y="371"/>
                  <a:pt x="451" y="370"/>
                  <a:pt x="450" y="369"/>
                </a:cubicBezTo>
                <a:cubicBezTo>
                  <a:pt x="449" y="369"/>
                  <a:pt x="448" y="368"/>
                  <a:pt x="447" y="368"/>
                </a:cubicBezTo>
                <a:cubicBezTo>
                  <a:pt x="447" y="367"/>
                  <a:pt x="447" y="366"/>
                  <a:pt x="447" y="365"/>
                </a:cubicBezTo>
                <a:cubicBezTo>
                  <a:pt x="448" y="365"/>
                  <a:pt x="450" y="365"/>
                  <a:pt x="451" y="365"/>
                </a:cubicBezTo>
                <a:cubicBezTo>
                  <a:pt x="453" y="365"/>
                  <a:pt x="454" y="365"/>
                  <a:pt x="456" y="364"/>
                </a:cubicBezTo>
                <a:cubicBezTo>
                  <a:pt x="456" y="364"/>
                  <a:pt x="456" y="364"/>
                  <a:pt x="456" y="364"/>
                </a:cubicBezTo>
                <a:cubicBezTo>
                  <a:pt x="456" y="364"/>
                  <a:pt x="456" y="364"/>
                  <a:pt x="456" y="364"/>
                </a:cubicBezTo>
                <a:cubicBezTo>
                  <a:pt x="456" y="363"/>
                  <a:pt x="457" y="362"/>
                  <a:pt x="457" y="361"/>
                </a:cubicBezTo>
                <a:cubicBezTo>
                  <a:pt x="457" y="361"/>
                  <a:pt x="457" y="361"/>
                  <a:pt x="457" y="361"/>
                </a:cubicBezTo>
                <a:cubicBezTo>
                  <a:pt x="457" y="361"/>
                  <a:pt x="457" y="361"/>
                  <a:pt x="457" y="361"/>
                </a:cubicBezTo>
                <a:cubicBezTo>
                  <a:pt x="456" y="360"/>
                  <a:pt x="455" y="359"/>
                  <a:pt x="454" y="357"/>
                </a:cubicBezTo>
                <a:cubicBezTo>
                  <a:pt x="453" y="357"/>
                  <a:pt x="452" y="356"/>
                  <a:pt x="451" y="355"/>
                </a:cubicBezTo>
                <a:cubicBezTo>
                  <a:pt x="452" y="354"/>
                  <a:pt x="452" y="353"/>
                  <a:pt x="453" y="353"/>
                </a:cubicBezTo>
                <a:cubicBezTo>
                  <a:pt x="454" y="353"/>
                  <a:pt x="455" y="353"/>
                  <a:pt x="457" y="353"/>
                </a:cubicBezTo>
                <a:cubicBezTo>
                  <a:pt x="458" y="354"/>
                  <a:pt x="460" y="354"/>
                  <a:pt x="461" y="354"/>
                </a:cubicBezTo>
                <a:cubicBezTo>
                  <a:pt x="461" y="354"/>
                  <a:pt x="461" y="354"/>
                  <a:pt x="461" y="354"/>
                </a:cubicBezTo>
                <a:cubicBezTo>
                  <a:pt x="462" y="354"/>
                  <a:pt x="462" y="354"/>
                  <a:pt x="462" y="354"/>
                </a:cubicBezTo>
                <a:cubicBezTo>
                  <a:pt x="462" y="353"/>
                  <a:pt x="463" y="352"/>
                  <a:pt x="464" y="351"/>
                </a:cubicBezTo>
                <a:cubicBezTo>
                  <a:pt x="464" y="351"/>
                  <a:pt x="464" y="351"/>
                  <a:pt x="464" y="351"/>
                </a:cubicBezTo>
                <a:cubicBezTo>
                  <a:pt x="464" y="351"/>
                  <a:pt x="464" y="351"/>
                  <a:pt x="464" y="351"/>
                </a:cubicBezTo>
                <a:cubicBezTo>
                  <a:pt x="463" y="350"/>
                  <a:pt x="462" y="348"/>
                  <a:pt x="462" y="347"/>
                </a:cubicBezTo>
                <a:cubicBezTo>
                  <a:pt x="461" y="346"/>
                  <a:pt x="461" y="345"/>
                  <a:pt x="460" y="344"/>
                </a:cubicBezTo>
                <a:cubicBezTo>
                  <a:pt x="461" y="343"/>
                  <a:pt x="462" y="343"/>
                  <a:pt x="462" y="342"/>
                </a:cubicBezTo>
                <a:cubicBezTo>
                  <a:pt x="463" y="343"/>
                  <a:pt x="464" y="343"/>
                  <a:pt x="466" y="344"/>
                </a:cubicBezTo>
                <a:cubicBezTo>
                  <a:pt x="467" y="344"/>
                  <a:pt x="469" y="345"/>
                  <a:pt x="470" y="346"/>
                </a:cubicBezTo>
                <a:cubicBezTo>
                  <a:pt x="470" y="346"/>
                  <a:pt x="470" y="346"/>
                  <a:pt x="470" y="346"/>
                </a:cubicBezTo>
                <a:cubicBezTo>
                  <a:pt x="470" y="346"/>
                  <a:pt x="470" y="346"/>
                  <a:pt x="470" y="346"/>
                </a:cubicBezTo>
                <a:cubicBezTo>
                  <a:pt x="471" y="345"/>
                  <a:pt x="472" y="344"/>
                  <a:pt x="473" y="344"/>
                </a:cubicBezTo>
                <a:cubicBezTo>
                  <a:pt x="473" y="344"/>
                  <a:pt x="473" y="344"/>
                  <a:pt x="473" y="344"/>
                </a:cubicBezTo>
                <a:cubicBezTo>
                  <a:pt x="473" y="343"/>
                  <a:pt x="473" y="343"/>
                  <a:pt x="473" y="343"/>
                </a:cubicBezTo>
                <a:cubicBezTo>
                  <a:pt x="473" y="342"/>
                  <a:pt x="473" y="341"/>
                  <a:pt x="472" y="339"/>
                </a:cubicBezTo>
                <a:cubicBezTo>
                  <a:pt x="472" y="338"/>
                  <a:pt x="472" y="337"/>
                  <a:pt x="472" y="336"/>
                </a:cubicBezTo>
                <a:cubicBezTo>
                  <a:pt x="473" y="335"/>
                  <a:pt x="474" y="335"/>
                  <a:pt x="475" y="334"/>
                </a:cubicBezTo>
                <a:cubicBezTo>
                  <a:pt x="475" y="335"/>
                  <a:pt x="476" y="336"/>
                  <a:pt x="477" y="337"/>
                </a:cubicBezTo>
                <a:cubicBezTo>
                  <a:pt x="478" y="338"/>
                  <a:pt x="480" y="339"/>
                  <a:pt x="481" y="340"/>
                </a:cubicBezTo>
                <a:cubicBezTo>
                  <a:pt x="481" y="340"/>
                  <a:pt x="481" y="340"/>
                  <a:pt x="481" y="340"/>
                </a:cubicBezTo>
                <a:cubicBezTo>
                  <a:pt x="481" y="340"/>
                  <a:pt x="481" y="340"/>
                  <a:pt x="481" y="340"/>
                </a:cubicBezTo>
                <a:cubicBezTo>
                  <a:pt x="482" y="339"/>
                  <a:pt x="483" y="339"/>
                  <a:pt x="484" y="339"/>
                </a:cubicBezTo>
                <a:cubicBezTo>
                  <a:pt x="485" y="339"/>
                  <a:pt x="485" y="339"/>
                  <a:pt x="485" y="339"/>
                </a:cubicBezTo>
                <a:cubicBezTo>
                  <a:pt x="485" y="338"/>
                  <a:pt x="485" y="338"/>
                  <a:pt x="485" y="338"/>
                </a:cubicBezTo>
                <a:cubicBezTo>
                  <a:pt x="485" y="337"/>
                  <a:pt x="485" y="336"/>
                  <a:pt x="485" y="334"/>
                </a:cubicBezTo>
                <a:cubicBezTo>
                  <a:pt x="485" y="333"/>
                  <a:pt x="485" y="332"/>
                  <a:pt x="486" y="331"/>
                </a:cubicBezTo>
                <a:cubicBezTo>
                  <a:pt x="487" y="331"/>
                  <a:pt x="488" y="330"/>
                  <a:pt x="489" y="330"/>
                </a:cubicBezTo>
                <a:cubicBezTo>
                  <a:pt x="489" y="331"/>
                  <a:pt x="490" y="332"/>
                  <a:pt x="490" y="333"/>
                </a:cubicBezTo>
                <a:cubicBezTo>
                  <a:pt x="491" y="334"/>
                  <a:pt x="492" y="336"/>
                  <a:pt x="493" y="337"/>
                </a:cubicBezTo>
                <a:cubicBezTo>
                  <a:pt x="493" y="337"/>
                  <a:pt x="493" y="337"/>
                  <a:pt x="493" y="337"/>
                </a:cubicBezTo>
                <a:cubicBezTo>
                  <a:pt x="493" y="337"/>
                  <a:pt x="493" y="337"/>
                  <a:pt x="493" y="337"/>
                </a:cubicBezTo>
                <a:cubicBezTo>
                  <a:pt x="494" y="337"/>
                  <a:pt x="496" y="337"/>
                  <a:pt x="497" y="337"/>
                </a:cubicBezTo>
                <a:cubicBezTo>
                  <a:pt x="497" y="337"/>
                  <a:pt x="497" y="337"/>
                  <a:pt x="497" y="337"/>
                </a:cubicBezTo>
                <a:cubicBezTo>
                  <a:pt x="497" y="337"/>
                  <a:pt x="497" y="337"/>
                  <a:pt x="497" y="337"/>
                </a:cubicBezTo>
                <a:cubicBezTo>
                  <a:pt x="498" y="335"/>
                  <a:pt x="498" y="334"/>
                  <a:pt x="499" y="333"/>
                </a:cubicBezTo>
                <a:cubicBezTo>
                  <a:pt x="500" y="332"/>
                  <a:pt x="500" y="330"/>
                  <a:pt x="500" y="330"/>
                </a:cubicBezTo>
                <a:cubicBezTo>
                  <a:pt x="501" y="330"/>
                  <a:pt x="502" y="330"/>
                  <a:pt x="504" y="330"/>
                </a:cubicBezTo>
                <a:cubicBezTo>
                  <a:pt x="504" y="331"/>
                  <a:pt x="504" y="332"/>
                  <a:pt x="504" y="333"/>
                </a:cubicBezTo>
                <a:cubicBezTo>
                  <a:pt x="505" y="334"/>
                  <a:pt x="505" y="336"/>
                  <a:pt x="506" y="337"/>
                </a:cubicBezTo>
                <a:cubicBezTo>
                  <a:pt x="506" y="337"/>
                  <a:pt x="506" y="337"/>
                  <a:pt x="506" y="337"/>
                </a:cubicBezTo>
                <a:cubicBezTo>
                  <a:pt x="506" y="337"/>
                  <a:pt x="506" y="337"/>
                  <a:pt x="506" y="337"/>
                </a:cubicBezTo>
                <a:cubicBezTo>
                  <a:pt x="507" y="338"/>
                  <a:pt x="508" y="338"/>
                  <a:pt x="509" y="338"/>
                </a:cubicBezTo>
                <a:cubicBezTo>
                  <a:pt x="510" y="338"/>
                  <a:pt x="510" y="338"/>
                  <a:pt x="510" y="338"/>
                </a:cubicBezTo>
                <a:cubicBezTo>
                  <a:pt x="510" y="338"/>
                  <a:pt x="510" y="338"/>
                  <a:pt x="510" y="338"/>
                </a:cubicBezTo>
                <a:cubicBezTo>
                  <a:pt x="511" y="337"/>
                  <a:pt x="512" y="336"/>
                  <a:pt x="513" y="335"/>
                </a:cubicBezTo>
                <a:cubicBezTo>
                  <a:pt x="514" y="334"/>
                  <a:pt x="514" y="333"/>
                  <a:pt x="515" y="332"/>
                </a:cubicBezTo>
                <a:cubicBezTo>
                  <a:pt x="516" y="332"/>
                  <a:pt x="517" y="333"/>
                  <a:pt x="518" y="333"/>
                </a:cubicBezTo>
                <a:cubicBezTo>
                  <a:pt x="518" y="334"/>
                  <a:pt x="518" y="335"/>
                  <a:pt x="518" y="336"/>
                </a:cubicBezTo>
                <a:cubicBezTo>
                  <a:pt x="518" y="338"/>
                  <a:pt x="517" y="340"/>
                  <a:pt x="518" y="341"/>
                </a:cubicBezTo>
                <a:cubicBezTo>
                  <a:pt x="518" y="341"/>
                  <a:pt x="518" y="341"/>
                  <a:pt x="518" y="341"/>
                </a:cubicBezTo>
                <a:cubicBezTo>
                  <a:pt x="518" y="341"/>
                  <a:pt x="518" y="341"/>
                  <a:pt x="518" y="341"/>
                </a:cubicBezTo>
                <a:cubicBezTo>
                  <a:pt x="519" y="342"/>
                  <a:pt x="520" y="342"/>
                  <a:pt x="521" y="343"/>
                </a:cubicBezTo>
                <a:cubicBezTo>
                  <a:pt x="521" y="343"/>
                  <a:pt x="521" y="343"/>
                  <a:pt x="521" y="343"/>
                </a:cubicBezTo>
                <a:cubicBezTo>
                  <a:pt x="521" y="343"/>
                  <a:pt x="521" y="343"/>
                  <a:pt x="521" y="343"/>
                </a:cubicBezTo>
                <a:cubicBezTo>
                  <a:pt x="522" y="342"/>
                  <a:pt x="524" y="341"/>
                  <a:pt x="525" y="340"/>
                </a:cubicBezTo>
                <a:cubicBezTo>
                  <a:pt x="526" y="340"/>
                  <a:pt x="527" y="339"/>
                  <a:pt x="528" y="338"/>
                </a:cubicBezTo>
                <a:cubicBezTo>
                  <a:pt x="529" y="339"/>
                  <a:pt x="530" y="339"/>
                  <a:pt x="531" y="340"/>
                </a:cubicBezTo>
                <a:cubicBezTo>
                  <a:pt x="530" y="341"/>
                  <a:pt x="530" y="342"/>
                  <a:pt x="529" y="343"/>
                </a:cubicBezTo>
                <a:cubicBezTo>
                  <a:pt x="529" y="345"/>
                  <a:pt x="528" y="346"/>
                  <a:pt x="528" y="347"/>
                </a:cubicBezTo>
                <a:cubicBezTo>
                  <a:pt x="528" y="347"/>
                  <a:pt x="528" y="347"/>
                  <a:pt x="528" y="347"/>
                </a:cubicBezTo>
                <a:cubicBezTo>
                  <a:pt x="528" y="348"/>
                  <a:pt x="528" y="348"/>
                  <a:pt x="528" y="348"/>
                </a:cubicBezTo>
                <a:cubicBezTo>
                  <a:pt x="529" y="348"/>
                  <a:pt x="530" y="349"/>
                  <a:pt x="531" y="350"/>
                </a:cubicBezTo>
                <a:cubicBezTo>
                  <a:pt x="531" y="350"/>
                  <a:pt x="531" y="350"/>
                  <a:pt x="531" y="350"/>
                </a:cubicBezTo>
                <a:cubicBezTo>
                  <a:pt x="531" y="350"/>
                  <a:pt x="531" y="350"/>
                  <a:pt x="531" y="350"/>
                </a:cubicBezTo>
                <a:cubicBezTo>
                  <a:pt x="532" y="350"/>
                  <a:pt x="534" y="349"/>
                  <a:pt x="535" y="349"/>
                </a:cubicBezTo>
                <a:cubicBezTo>
                  <a:pt x="537" y="348"/>
                  <a:pt x="538" y="348"/>
                  <a:pt x="539" y="348"/>
                </a:cubicBezTo>
                <a:cubicBezTo>
                  <a:pt x="540" y="348"/>
                  <a:pt x="540" y="349"/>
                  <a:pt x="541" y="350"/>
                </a:cubicBezTo>
                <a:cubicBezTo>
                  <a:pt x="540" y="351"/>
                  <a:pt x="539" y="352"/>
                  <a:pt x="539" y="353"/>
                </a:cubicBezTo>
                <a:cubicBezTo>
                  <a:pt x="538" y="354"/>
                  <a:pt x="537" y="355"/>
                  <a:pt x="536" y="356"/>
                </a:cubicBezTo>
                <a:cubicBezTo>
                  <a:pt x="536" y="356"/>
                  <a:pt x="536" y="356"/>
                  <a:pt x="536" y="356"/>
                </a:cubicBezTo>
                <a:cubicBezTo>
                  <a:pt x="536" y="357"/>
                  <a:pt x="536" y="357"/>
                  <a:pt x="536" y="357"/>
                </a:cubicBezTo>
                <a:cubicBezTo>
                  <a:pt x="537" y="357"/>
                  <a:pt x="537" y="358"/>
                  <a:pt x="538" y="359"/>
                </a:cubicBezTo>
                <a:cubicBezTo>
                  <a:pt x="538" y="360"/>
                  <a:pt x="538" y="360"/>
                  <a:pt x="538" y="360"/>
                </a:cubicBezTo>
                <a:cubicBezTo>
                  <a:pt x="538" y="360"/>
                  <a:pt x="538" y="360"/>
                  <a:pt x="538" y="360"/>
                </a:cubicBezTo>
                <a:cubicBezTo>
                  <a:pt x="539" y="360"/>
                  <a:pt x="541" y="360"/>
                  <a:pt x="543" y="359"/>
                </a:cubicBezTo>
                <a:cubicBezTo>
                  <a:pt x="544" y="359"/>
                  <a:pt x="545" y="359"/>
                  <a:pt x="546" y="359"/>
                </a:cubicBezTo>
                <a:cubicBezTo>
                  <a:pt x="547" y="360"/>
                  <a:pt x="547" y="361"/>
                  <a:pt x="547" y="362"/>
                </a:cubicBezTo>
                <a:cubicBezTo>
                  <a:pt x="547" y="363"/>
                  <a:pt x="546" y="363"/>
                  <a:pt x="545" y="364"/>
                </a:cubicBezTo>
                <a:cubicBezTo>
                  <a:pt x="543" y="365"/>
                  <a:pt x="542" y="366"/>
                  <a:pt x="541" y="367"/>
                </a:cubicBezTo>
                <a:cubicBezTo>
                  <a:pt x="541" y="367"/>
                  <a:pt x="541" y="367"/>
                  <a:pt x="541" y="367"/>
                </a:cubicBezTo>
                <a:cubicBezTo>
                  <a:pt x="541" y="367"/>
                  <a:pt x="541" y="367"/>
                  <a:pt x="541" y="367"/>
                </a:cubicBezTo>
                <a:cubicBezTo>
                  <a:pt x="541" y="368"/>
                  <a:pt x="541" y="369"/>
                  <a:pt x="541" y="370"/>
                </a:cubicBezTo>
                <a:cubicBezTo>
                  <a:pt x="542" y="370"/>
                  <a:pt x="542" y="370"/>
                  <a:pt x="542" y="370"/>
                </a:cubicBezTo>
                <a:cubicBezTo>
                  <a:pt x="542" y="370"/>
                  <a:pt x="542" y="370"/>
                  <a:pt x="542" y="370"/>
                </a:cubicBezTo>
                <a:cubicBezTo>
                  <a:pt x="543" y="371"/>
                  <a:pt x="545" y="371"/>
                  <a:pt x="546" y="372"/>
                </a:cubicBezTo>
                <a:cubicBezTo>
                  <a:pt x="547" y="372"/>
                  <a:pt x="549" y="372"/>
                  <a:pt x="550" y="372"/>
                </a:cubicBezTo>
                <a:close/>
                <a:moveTo>
                  <a:pt x="452" y="247"/>
                </a:moveTo>
                <a:cubicBezTo>
                  <a:pt x="494" y="225"/>
                  <a:pt x="494" y="225"/>
                  <a:pt x="494" y="225"/>
                </a:cubicBezTo>
                <a:cubicBezTo>
                  <a:pt x="494" y="224"/>
                  <a:pt x="494" y="224"/>
                  <a:pt x="494" y="224"/>
                </a:cubicBezTo>
                <a:cubicBezTo>
                  <a:pt x="494" y="222"/>
                  <a:pt x="494" y="220"/>
                  <a:pt x="494" y="218"/>
                </a:cubicBezTo>
                <a:cubicBezTo>
                  <a:pt x="494" y="216"/>
                  <a:pt x="494" y="214"/>
                  <a:pt x="494" y="212"/>
                </a:cubicBezTo>
                <a:cubicBezTo>
                  <a:pt x="494" y="212"/>
                  <a:pt x="494" y="212"/>
                  <a:pt x="494" y="212"/>
                </a:cubicBezTo>
                <a:cubicBezTo>
                  <a:pt x="452" y="190"/>
                  <a:pt x="452" y="190"/>
                  <a:pt x="452" y="190"/>
                </a:cubicBezTo>
                <a:cubicBezTo>
                  <a:pt x="452" y="191"/>
                  <a:pt x="452" y="191"/>
                  <a:pt x="452" y="191"/>
                </a:cubicBezTo>
                <a:cubicBezTo>
                  <a:pt x="448" y="199"/>
                  <a:pt x="446" y="209"/>
                  <a:pt x="446" y="218"/>
                </a:cubicBezTo>
                <a:cubicBezTo>
                  <a:pt x="446" y="228"/>
                  <a:pt x="448" y="237"/>
                  <a:pt x="452" y="246"/>
                </a:cubicBezTo>
                <a:lnTo>
                  <a:pt x="452" y="247"/>
                </a:lnTo>
                <a:close/>
                <a:moveTo>
                  <a:pt x="448" y="65"/>
                </a:moveTo>
                <a:cubicBezTo>
                  <a:pt x="468" y="54"/>
                  <a:pt x="468" y="54"/>
                  <a:pt x="468" y="54"/>
                </a:cubicBezTo>
                <a:cubicBezTo>
                  <a:pt x="468" y="54"/>
                  <a:pt x="468" y="54"/>
                  <a:pt x="468" y="54"/>
                </a:cubicBezTo>
                <a:cubicBezTo>
                  <a:pt x="468" y="53"/>
                  <a:pt x="468" y="52"/>
                  <a:pt x="468" y="51"/>
                </a:cubicBezTo>
                <a:cubicBezTo>
                  <a:pt x="468" y="50"/>
                  <a:pt x="468" y="49"/>
                  <a:pt x="468" y="48"/>
                </a:cubicBezTo>
                <a:cubicBezTo>
                  <a:pt x="468" y="48"/>
                  <a:pt x="468" y="48"/>
                  <a:pt x="468" y="48"/>
                </a:cubicBezTo>
                <a:cubicBezTo>
                  <a:pt x="448" y="38"/>
                  <a:pt x="448" y="38"/>
                  <a:pt x="448" y="38"/>
                </a:cubicBezTo>
                <a:cubicBezTo>
                  <a:pt x="447" y="38"/>
                  <a:pt x="447" y="38"/>
                  <a:pt x="447" y="38"/>
                </a:cubicBezTo>
                <a:cubicBezTo>
                  <a:pt x="445" y="42"/>
                  <a:pt x="444" y="47"/>
                  <a:pt x="444" y="51"/>
                </a:cubicBezTo>
                <a:cubicBezTo>
                  <a:pt x="444" y="56"/>
                  <a:pt x="445" y="60"/>
                  <a:pt x="447" y="65"/>
                </a:cubicBezTo>
                <a:lnTo>
                  <a:pt x="448" y="65"/>
                </a:lnTo>
                <a:close/>
                <a:moveTo>
                  <a:pt x="456" y="516"/>
                </a:moveTo>
                <a:cubicBezTo>
                  <a:pt x="457" y="517"/>
                  <a:pt x="457" y="517"/>
                  <a:pt x="457" y="517"/>
                </a:cubicBezTo>
                <a:cubicBezTo>
                  <a:pt x="458" y="516"/>
                  <a:pt x="458" y="516"/>
                  <a:pt x="458" y="516"/>
                </a:cubicBezTo>
                <a:cubicBezTo>
                  <a:pt x="460" y="513"/>
                  <a:pt x="462" y="511"/>
                  <a:pt x="466" y="509"/>
                </a:cubicBezTo>
                <a:cubicBezTo>
                  <a:pt x="466" y="509"/>
                  <a:pt x="466" y="509"/>
                  <a:pt x="466" y="509"/>
                </a:cubicBezTo>
                <a:cubicBezTo>
                  <a:pt x="466" y="508"/>
                  <a:pt x="466" y="508"/>
                  <a:pt x="466" y="508"/>
                </a:cubicBezTo>
                <a:cubicBezTo>
                  <a:pt x="465" y="495"/>
                  <a:pt x="469" y="476"/>
                  <a:pt x="476" y="466"/>
                </a:cubicBezTo>
                <a:cubicBezTo>
                  <a:pt x="476" y="464"/>
                  <a:pt x="476" y="464"/>
                  <a:pt x="476" y="464"/>
                </a:cubicBezTo>
                <a:cubicBezTo>
                  <a:pt x="475" y="464"/>
                  <a:pt x="475" y="464"/>
                  <a:pt x="475" y="464"/>
                </a:cubicBezTo>
                <a:cubicBezTo>
                  <a:pt x="474" y="465"/>
                  <a:pt x="473" y="465"/>
                  <a:pt x="472" y="465"/>
                </a:cubicBezTo>
                <a:cubicBezTo>
                  <a:pt x="463" y="465"/>
                  <a:pt x="453" y="468"/>
                  <a:pt x="445" y="472"/>
                </a:cubicBezTo>
                <a:cubicBezTo>
                  <a:pt x="444" y="472"/>
                  <a:pt x="444" y="472"/>
                  <a:pt x="444" y="472"/>
                </a:cubicBezTo>
                <a:cubicBezTo>
                  <a:pt x="444" y="473"/>
                  <a:pt x="444" y="473"/>
                  <a:pt x="444" y="473"/>
                </a:cubicBezTo>
                <a:cubicBezTo>
                  <a:pt x="441" y="483"/>
                  <a:pt x="444" y="502"/>
                  <a:pt x="456" y="516"/>
                </a:cubicBezTo>
                <a:close/>
                <a:moveTo>
                  <a:pt x="541" y="1052"/>
                </a:moveTo>
                <a:cubicBezTo>
                  <a:pt x="541" y="1053"/>
                  <a:pt x="541" y="1053"/>
                  <a:pt x="541" y="1054"/>
                </a:cubicBezTo>
                <a:cubicBezTo>
                  <a:pt x="541" y="1054"/>
                  <a:pt x="541" y="1054"/>
                  <a:pt x="541" y="1055"/>
                </a:cubicBezTo>
                <a:cubicBezTo>
                  <a:pt x="541" y="1055"/>
                  <a:pt x="541" y="1055"/>
                  <a:pt x="541" y="1055"/>
                </a:cubicBezTo>
                <a:cubicBezTo>
                  <a:pt x="540" y="1055"/>
                  <a:pt x="539" y="1055"/>
                  <a:pt x="538" y="1056"/>
                </a:cubicBezTo>
                <a:cubicBezTo>
                  <a:pt x="538" y="1056"/>
                  <a:pt x="537" y="1056"/>
                  <a:pt x="536" y="1056"/>
                </a:cubicBezTo>
                <a:cubicBezTo>
                  <a:pt x="536" y="1056"/>
                  <a:pt x="536" y="1056"/>
                  <a:pt x="536" y="1056"/>
                </a:cubicBezTo>
                <a:cubicBezTo>
                  <a:pt x="536" y="1057"/>
                  <a:pt x="536" y="1057"/>
                  <a:pt x="536" y="1057"/>
                </a:cubicBezTo>
                <a:cubicBezTo>
                  <a:pt x="536" y="1058"/>
                  <a:pt x="535" y="1059"/>
                  <a:pt x="535" y="1060"/>
                </a:cubicBezTo>
                <a:cubicBezTo>
                  <a:pt x="535" y="1061"/>
                  <a:pt x="535" y="1061"/>
                  <a:pt x="535" y="1061"/>
                </a:cubicBezTo>
                <a:cubicBezTo>
                  <a:pt x="535" y="1061"/>
                  <a:pt x="535" y="1061"/>
                  <a:pt x="535" y="1061"/>
                </a:cubicBezTo>
                <a:cubicBezTo>
                  <a:pt x="536" y="1061"/>
                  <a:pt x="537" y="1062"/>
                  <a:pt x="538" y="1062"/>
                </a:cubicBezTo>
                <a:cubicBezTo>
                  <a:pt x="538" y="1062"/>
                  <a:pt x="539" y="1063"/>
                  <a:pt x="540" y="1063"/>
                </a:cubicBezTo>
                <a:cubicBezTo>
                  <a:pt x="540" y="1064"/>
                  <a:pt x="539" y="1065"/>
                  <a:pt x="539" y="1066"/>
                </a:cubicBezTo>
                <a:cubicBezTo>
                  <a:pt x="538" y="1066"/>
                  <a:pt x="537" y="1066"/>
                  <a:pt x="537" y="1066"/>
                </a:cubicBezTo>
                <a:cubicBezTo>
                  <a:pt x="536" y="1066"/>
                  <a:pt x="535" y="1066"/>
                  <a:pt x="534" y="1066"/>
                </a:cubicBezTo>
                <a:cubicBezTo>
                  <a:pt x="534" y="1066"/>
                  <a:pt x="534" y="1066"/>
                  <a:pt x="534" y="1066"/>
                </a:cubicBezTo>
                <a:cubicBezTo>
                  <a:pt x="534" y="1066"/>
                  <a:pt x="534" y="1066"/>
                  <a:pt x="534" y="1066"/>
                </a:cubicBezTo>
                <a:cubicBezTo>
                  <a:pt x="533" y="1067"/>
                  <a:pt x="533" y="1069"/>
                  <a:pt x="532" y="1070"/>
                </a:cubicBezTo>
                <a:cubicBezTo>
                  <a:pt x="532" y="1070"/>
                  <a:pt x="532" y="1070"/>
                  <a:pt x="532" y="1070"/>
                </a:cubicBezTo>
                <a:cubicBezTo>
                  <a:pt x="532" y="1070"/>
                  <a:pt x="532" y="1070"/>
                  <a:pt x="532" y="1070"/>
                </a:cubicBezTo>
                <a:cubicBezTo>
                  <a:pt x="533" y="1071"/>
                  <a:pt x="534" y="1071"/>
                  <a:pt x="534" y="1072"/>
                </a:cubicBezTo>
                <a:cubicBezTo>
                  <a:pt x="535" y="1072"/>
                  <a:pt x="536" y="1073"/>
                  <a:pt x="536" y="1073"/>
                </a:cubicBezTo>
                <a:cubicBezTo>
                  <a:pt x="536" y="1074"/>
                  <a:pt x="535" y="1075"/>
                  <a:pt x="535" y="1076"/>
                </a:cubicBezTo>
                <a:cubicBezTo>
                  <a:pt x="534" y="1076"/>
                  <a:pt x="533" y="1075"/>
                  <a:pt x="532" y="1075"/>
                </a:cubicBezTo>
                <a:cubicBezTo>
                  <a:pt x="532" y="1075"/>
                  <a:pt x="531" y="1075"/>
                  <a:pt x="530" y="1075"/>
                </a:cubicBezTo>
                <a:cubicBezTo>
                  <a:pt x="530" y="1075"/>
                  <a:pt x="530" y="1075"/>
                  <a:pt x="530" y="1075"/>
                </a:cubicBezTo>
                <a:cubicBezTo>
                  <a:pt x="529" y="1075"/>
                  <a:pt x="529" y="1075"/>
                  <a:pt x="529" y="1075"/>
                </a:cubicBezTo>
                <a:cubicBezTo>
                  <a:pt x="529" y="1076"/>
                  <a:pt x="528" y="1077"/>
                  <a:pt x="527" y="1078"/>
                </a:cubicBezTo>
                <a:cubicBezTo>
                  <a:pt x="527" y="1079"/>
                  <a:pt x="527" y="1079"/>
                  <a:pt x="527" y="1079"/>
                </a:cubicBezTo>
                <a:cubicBezTo>
                  <a:pt x="527" y="1079"/>
                  <a:pt x="527" y="1079"/>
                  <a:pt x="527" y="1079"/>
                </a:cubicBezTo>
                <a:cubicBezTo>
                  <a:pt x="528" y="1079"/>
                  <a:pt x="528" y="1080"/>
                  <a:pt x="529" y="1081"/>
                </a:cubicBezTo>
                <a:cubicBezTo>
                  <a:pt x="529" y="1081"/>
                  <a:pt x="530" y="1082"/>
                  <a:pt x="530" y="1083"/>
                </a:cubicBezTo>
                <a:cubicBezTo>
                  <a:pt x="530" y="1083"/>
                  <a:pt x="529" y="1084"/>
                  <a:pt x="528" y="1085"/>
                </a:cubicBezTo>
                <a:cubicBezTo>
                  <a:pt x="528" y="1084"/>
                  <a:pt x="527" y="1084"/>
                  <a:pt x="526" y="1084"/>
                </a:cubicBezTo>
                <a:cubicBezTo>
                  <a:pt x="525" y="1084"/>
                  <a:pt x="524" y="1083"/>
                  <a:pt x="524" y="1083"/>
                </a:cubicBezTo>
                <a:cubicBezTo>
                  <a:pt x="523" y="1083"/>
                  <a:pt x="523" y="1083"/>
                  <a:pt x="523" y="1083"/>
                </a:cubicBezTo>
                <a:cubicBezTo>
                  <a:pt x="523" y="1083"/>
                  <a:pt x="523" y="1083"/>
                  <a:pt x="523" y="1083"/>
                </a:cubicBezTo>
                <a:cubicBezTo>
                  <a:pt x="522" y="1084"/>
                  <a:pt x="521" y="1085"/>
                  <a:pt x="520" y="1086"/>
                </a:cubicBezTo>
                <a:cubicBezTo>
                  <a:pt x="520" y="1086"/>
                  <a:pt x="520" y="1086"/>
                  <a:pt x="520" y="1086"/>
                </a:cubicBezTo>
                <a:cubicBezTo>
                  <a:pt x="520" y="1086"/>
                  <a:pt x="520" y="1086"/>
                  <a:pt x="520" y="1086"/>
                </a:cubicBezTo>
                <a:cubicBezTo>
                  <a:pt x="520" y="1087"/>
                  <a:pt x="521" y="1088"/>
                  <a:pt x="521" y="1088"/>
                </a:cubicBezTo>
                <a:cubicBezTo>
                  <a:pt x="521" y="1089"/>
                  <a:pt x="522" y="1090"/>
                  <a:pt x="522" y="1090"/>
                </a:cubicBezTo>
                <a:cubicBezTo>
                  <a:pt x="521" y="1091"/>
                  <a:pt x="520" y="1092"/>
                  <a:pt x="520" y="1092"/>
                </a:cubicBezTo>
                <a:cubicBezTo>
                  <a:pt x="519" y="1092"/>
                  <a:pt x="518" y="1091"/>
                  <a:pt x="518" y="1091"/>
                </a:cubicBezTo>
                <a:cubicBezTo>
                  <a:pt x="517" y="1090"/>
                  <a:pt x="516" y="1090"/>
                  <a:pt x="515" y="1089"/>
                </a:cubicBezTo>
                <a:cubicBezTo>
                  <a:pt x="515" y="1089"/>
                  <a:pt x="515" y="1089"/>
                  <a:pt x="515" y="1089"/>
                </a:cubicBezTo>
                <a:cubicBezTo>
                  <a:pt x="515" y="1090"/>
                  <a:pt x="515" y="1090"/>
                  <a:pt x="515" y="1090"/>
                </a:cubicBezTo>
                <a:cubicBezTo>
                  <a:pt x="514" y="1090"/>
                  <a:pt x="513" y="1091"/>
                  <a:pt x="512" y="1091"/>
                </a:cubicBezTo>
                <a:cubicBezTo>
                  <a:pt x="511" y="1092"/>
                  <a:pt x="511" y="1092"/>
                  <a:pt x="511" y="1092"/>
                </a:cubicBezTo>
                <a:cubicBezTo>
                  <a:pt x="511" y="1092"/>
                  <a:pt x="511" y="1092"/>
                  <a:pt x="511" y="1092"/>
                </a:cubicBezTo>
                <a:cubicBezTo>
                  <a:pt x="511" y="1093"/>
                  <a:pt x="512" y="1093"/>
                  <a:pt x="512" y="1094"/>
                </a:cubicBezTo>
                <a:cubicBezTo>
                  <a:pt x="512" y="1095"/>
                  <a:pt x="512" y="1096"/>
                  <a:pt x="512" y="1096"/>
                </a:cubicBezTo>
                <a:cubicBezTo>
                  <a:pt x="511" y="1097"/>
                  <a:pt x="510" y="1097"/>
                  <a:pt x="510" y="1098"/>
                </a:cubicBezTo>
                <a:cubicBezTo>
                  <a:pt x="509" y="1097"/>
                  <a:pt x="508" y="1096"/>
                  <a:pt x="508" y="1096"/>
                </a:cubicBezTo>
                <a:cubicBezTo>
                  <a:pt x="507" y="1095"/>
                  <a:pt x="507" y="1095"/>
                  <a:pt x="506" y="1094"/>
                </a:cubicBezTo>
                <a:cubicBezTo>
                  <a:pt x="506" y="1094"/>
                  <a:pt x="506" y="1094"/>
                  <a:pt x="506" y="1094"/>
                </a:cubicBezTo>
                <a:cubicBezTo>
                  <a:pt x="506" y="1094"/>
                  <a:pt x="506" y="1094"/>
                  <a:pt x="506" y="1094"/>
                </a:cubicBezTo>
                <a:cubicBezTo>
                  <a:pt x="504" y="1095"/>
                  <a:pt x="503" y="1095"/>
                  <a:pt x="502" y="1095"/>
                </a:cubicBezTo>
                <a:cubicBezTo>
                  <a:pt x="501" y="1095"/>
                  <a:pt x="501" y="1095"/>
                  <a:pt x="501" y="1095"/>
                </a:cubicBezTo>
                <a:cubicBezTo>
                  <a:pt x="501" y="1096"/>
                  <a:pt x="501" y="1096"/>
                  <a:pt x="501" y="1096"/>
                </a:cubicBezTo>
                <a:cubicBezTo>
                  <a:pt x="501" y="1096"/>
                  <a:pt x="501" y="1097"/>
                  <a:pt x="501" y="1098"/>
                </a:cubicBezTo>
                <a:cubicBezTo>
                  <a:pt x="501" y="1099"/>
                  <a:pt x="501" y="1100"/>
                  <a:pt x="501" y="1100"/>
                </a:cubicBezTo>
                <a:cubicBezTo>
                  <a:pt x="500" y="1100"/>
                  <a:pt x="499" y="1101"/>
                  <a:pt x="498" y="1101"/>
                </a:cubicBezTo>
                <a:cubicBezTo>
                  <a:pt x="498" y="1100"/>
                  <a:pt x="497" y="1100"/>
                  <a:pt x="497" y="1099"/>
                </a:cubicBezTo>
                <a:cubicBezTo>
                  <a:pt x="497" y="1098"/>
                  <a:pt x="496" y="1097"/>
                  <a:pt x="496" y="1097"/>
                </a:cubicBezTo>
                <a:cubicBezTo>
                  <a:pt x="495" y="1097"/>
                  <a:pt x="495" y="1097"/>
                  <a:pt x="495" y="1097"/>
                </a:cubicBezTo>
                <a:cubicBezTo>
                  <a:pt x="495" y="1097"/>
                  <a:pt x="495" y="1097"/>
                  <a:pt x="495" y="1097"/>
                </a:cubicBezTo>
                <a:cubicBezTo>
                  <a:pt x="494" y="1097"/>
                  <a:pt x="493" y="1097"/>
                  <a:pt x="491" y="1097"/>
                </a:cubicBezTo>
                <a:cubicBezTo>
                  <a:pt x="491" y="1097"/>
                  <a:pt x="491" y="1097"/>
                  <a:pt x="491" y="1097"/>
                </a:cubicBezTo>
                <a:cubicBezTo>
                  <a:pt x="491" y="1097"/>
                  <a:pt x="491" y="1097"/>
                  <a:pt x="491" y="1097"/>
                </a:cubicBezTo>
                <a:cubicBezTo>
                  <a:pt x="490" y="1098"/>
                  <a:pt x="490" y="1099"/>
                  <a:pt x="490" y="1100"/>
                </a:cubicBezTo>
                <a:cubicBezTo>
                  <a:pt x="490" y="1100"/>
                  <a:pt x="489" y="1101"/>
                  <a:pt x="489" y="1102"/>
                </a:cubicBezTo>
                <a:cubicBezTo>
                  <a:pt x="489" y="1102"/>
                  <a:pt x="489" y="1102"/>
                  <a:pt x="489" y="1102"/>
                </a:cubicBezTo>
                <a:cubicBezTo>
                  <a:pt x="488" y="1102"/>
                  <a:pt x="487" y="1102"/>
                  <a:pt x="486" y="1102"/>
                </a:cubicBezTo>
                <a:cubicBezTo>
                  <a:pt x="486" y="1102"/>
                  <a:pt x="486" y="1102"/>
                  <a:pt x="486" y="1102"/>
                </a:cubicBezTo>
                <a:cubicBezTo>
                  <a:pt x="486" y="1101"/>
                  <a:pt x="486" y="1100"/>
                  <a:pt x="486" y="1100"/>
                </a:cubicBezTo>
                <a:cubicBezTo>
                  <a:pt x="485" y="1099"/>
                  <a:pt x="485" y="1098"/>
                  <a:pt x="485" y="1097"/>
                </a:cubicBezTo>
                <a:cubicBezTo>
                  <a:pt x="485" y="1097"/>
                  <a:pt x="485" y="1097"/>
                  <a:pt x="485" y="1097"/>
                </a:cubicBezTo>
                <a:cubicBezTo>
                  <a:pt x="484" y="1097"/>
                  <a:pt x="484" y="1097"/>
                  <a:pt x="484" y="1097"/>
                </a:cubicBezTo>
                <a:cubicBezTo>
                  <a:pt x="483" y="1097"/>
                  <a:pt x="482" y="1097"/>
                  <a:pt x="480" y="1097"/>
                </a:cubicBezTo>
                <a:cubicBezTo>
                  <a:pt x="480" y="1097"/>
                  <a:pt x="480" y="1097"/>
                  <a:pt x="480" y="1097"/>
                </a:cubicBezTo>
                <a:cubicBezTo>
                  <a:pt x="480" y="1097"/>
                  <a:pt x="480" y="1097"/>
                  <a:pt x="480" y="1097"/>
                </a:cubicBezTo>
                <a:cubicBezTo>
                  <a:pt x="479" y="1097"/>
                  <a:pt x="479" y="1098"/>
                  <a:pt x="479" y="1099"/>
                </a:cubicBezTo>
                <a:cubicBezTo>
                  <a:pt x="478" y="1100"/>
                  <a:pt x="478" y="1100"/>
                  <a:pt x="477" y="1101"/>
                </a:cubicBezTo>
                <a:cubicBezTo>
                  <a:pt x="476" y="1101"/>
                  <a:pt x="475" y="1100"/>
                  <a:pt x="475" y="1100"/>
                </a:cubicBezTo>
                <a:cubicBezTo>
                  <a:pt x="475" y="1100"/>
                  <a:pt x="474" y="1099"/>
                  <a:pt x="474" y="1098"/>
                </a:cubicBezTo>
                <a:cubicBezTo>
                  <a:pt x="474" y="1097"/>
                  <a:pt x="474" y="1096"/>
                  <a:pt x="474" y="1096"/>
                </a:cubicBezTo>
                <a:cubicBezTo>
                  <a:pt x="474" y="1095"/>
                  <a:pt x="474" y="1095"/>
                  <a:pt x="474" y="1095"/>
                </a:cubicBezTo>
                <a:cubicBezTo>
                  <a:pt x="474" y="1095"/>
                  <a:pt x="474" y="1095"/>
                  <a:pt x="474" y="1095"/>
                </a:cubicBezTo>
                <a:cubicBezTo>
                  <a:pt x="473" y="1095"/>
                  <a:pt x="471" y="1095"/>
                  <a:pt x="470" y="1094"/>
                </a:cubicBezTo>
                <a:cubicBezTo>
                  <a:pt x="470" y="1094"/>
                  <a:pt x="470" y="1094"/>
                  <a:pt x="470" y="1094"/>
                </a:cubicBezTo>
                <a:cubicBezTo>
                  <a:pt x="470" y="1094"/>
                  <a:pt x="470" y="1094"/>
                  <a:pt x="470" y="1094"/>
                </a:cubicBezTo>
                <a:cubicBezTo>
                  <a:pt x="469" y="1095"/>
                  <a:pt x="468" y="1095"/>
                  <a:pt x="468" y="1096"/>
                </a:cubicBezTo>
                <a:cubicBezTo>
                  <a:pt x="467" y="1096"/>
                  <a:pt x="467" y="1097"/>
                  <a:pt x="466" y="1098"/>
                </a:cubicBezTo>
                <a:cubicBezTo>
                  <a:pt x="465" y="1097"/>
                  <a:pt x="464" y="1097"/>
                  <a:pt x="464" y="1096"/>
                </a:cubicBezTo>
                <a:cubicBezTo>
                  <a:pt x="464" y="1096"/>
                  <a:pt x="464" y="1095"/>
                  <a:pt x="464" y="1094"/>
                </a:cubicBezTo>
                <a:cubicBezTo>
                  <a:pt x="464" y="1093"/>
                  <a:pt x="464" y="1093"/>
                  <a:pt x="464" y="1092"/>
                </a:cubicBezTo>
                <a:cubicBezTo>
                  <a:pt x="464" y="1092"/>
                  <a:pt x="464" y="1092"/>
                  <a:pt x="464" y="1092"/>
                </a:cubicBezTo>
                <a:cubicBezTo>
                  <a:pt x="464" y="1091"/>
                  <a:pt x="464" y="1091"/>
                  <a:pt x="464" y="1091"/>
                </a:cubicBezTo>
                <a:cubicBezTo>
                  <a:pt x="463" y="1091"/>
                  <a:pt x="462" y="1090"/>
                  <a:pt x="461" y="1090"/>
                </a:cubicBezTo>
                <a:cubicBezTo>
                  <a:pt x="460" y="1089"/>
                  <a:pt x="460" y="1089"/>
                  <a:pt x="460" y="1089"/>
                </a:cubicBezTo>
                <a:cubicBezTo>
                  <a:pt x="460" y="1089"/>
                  <a:pt x="460" y="1089"/>
                  <a:pt x="460" y="1089"/>
                </a:cubicBezTo>
                <a:cubicBezTo>
                  <a:pt x="459" y="1090"/>
                  <a:pt x="459" y="1090"/>
                  <a:pt x="458" y="1091"/>
                </a:cubicBezTo>
                <a:cubicBezTo>
                  <a:pt x="457" y="1091"/>
                  <a:pt x="456" y="1092"/>
                  <a:pt x="456" y="1092"/>
                </a:cubicBezTo>
                <a:cubicBezTo>
                  <a:pt x="455" y="1092"/>
                  <a:pt x="454" y="1091"/>
                  <a:pt x="454" y="1090"/>
                </a:cubicBezTo>
                <a:cubicBezTo>
                  <a:pt x="454" y="1090"/>
                  <a:pt x="454" y="1089"/>
                  <a:pt x="455" y="1088"/>
                </a:cubicBezTo>
                <a:cubicBezTo>
                  <a:pt x="455" y="1088"/>
                  <a:pt x="455" y="1087"/>
                  <a:pt x="455" y="1086"/>
                </a:cubicBezTo>
                <a:cubicBezTo>
                  <a:pt x="456" y="1086"/>
                  <a:pt x="456" y="1086"/>
                  <a:pt x="456" y="1086"/>
                </a:cubicBezTo>
                <a:cubicBezTo>
                  <a:pt x="455" y="1086"/>
                  <a:pt x="455" y="1086"/>
                  <a:pt x="455" y="1086"/>
                </a:cubicBezTo>
                <a:cubicBezTo>
                  <a:pt x="454" y="1085"/>
                  <a:pt x="453" y="1084"/>
                  <a:pt x="452" y="1083"/>
                </a:cubicBezTo>
                <a:cubicBezTo>
                  <a:pt x="452" y="1083"/>
                  <a:pt x="452" y="1083"/>
                  <a:pt x="452" y="1083"/>
                </a:cubicBezTo>
                <a:cubicBezTo>
                  <a:pt x="452" y="1083"/>
                  <a:pt x="452" y="1083"/>
                  <a:pt x="452" y="1083"/>
                </a:cubicBezTo>
                <a:cubicBezTo>
                  <a:pt x="451" y="1083"/>
                  <a:pt x="450" y="1084"/>
                  <a:pt x="450" y="1084"/>
                </a:cubicBezTo>
                <a:cubicBezTo>
                  <a:pt x="449" y="1084"/>
                  <a:pt x="448" y="1084"/>
                  <a:pt x="447" y="1085"/>
                </a:cubicBezTo>
                <a:cubicBezTo>
                  <a:pt x="447" y="1084"/>
                  <a:pt x="446" y="1083"/>
                  <a:pt x="445" y="1083"/>
                </a:cubicBezTo>
                <a:cubicBezTo>
                  <a:pt x="446" y="1082"/>
                  <a:pt x="446" y="1081"/>
                  <a:pt x="447" y="1081"/>
                </a:cubicBezTo>
                <a:cubicBezTo>
                  <a:pt x="447" y="1080"/>
                  <a:pt x="448" y="1079"/>
                  <a:pt x="448" y="1079"/>
                </a:cubicBezTo>
                <a:cubicBezTo>
                  <a:pt x="448" y="1079"/>
                  <a:pt x="448" y="1079"/>
                  <a:pt x="448" y="1079"/>
                </a:cubicBezTo>
                <a:cubicBezTo>
                  <a:pt x="448" y="1078"/>
                  <a:pt x="448" y="1078"/>
                  <a:pt x="448" y="1078"/>
                </a:cubicBezTo>
                <a:cubicBezTo>
                  <a:pt x="448" y="1077"/>
                  <a:pt x="447" y="1076"/>
                  <a:pt x="446" y="1075"/>
                </a:cubicBezTo>
                <a:cubicBezTo>
                  <a:pt x="446" y="1075"/>
                  <a:pt x="446" y="1075"/>
                  <a:pt x="446" y="1075"/>
                </a:cubicBezTo>
                <a:cubicBezTo>
                  <a:pt x="446" y="1075"/>
                  <a:pt x="446" y="1075"/>
                  <a:pt x="446" y="1075"/>
                </a:cubicBezTo>
                <a:cubicBezTo>
                  <a:pt x="445" y="1075"/>
                  <a:pt x="444" y="1075"/>
                  <a:pt x="443" y="1075"/>
                </a:cubicBezTo>
                <a:cubicBezTo>
                  <a:pt x="442" y="1075"/>
                  <a:pt x="441" y="1076"/>
                  <a:pt x="441" y="1076"/>
                </a:cubicBezTo>
                <a:cubicBezTo>
                  <a:pt x="440" y="1075"/>
                  <a:pt x="440" y="1074"/>
                  <a:pt x="439" y="1073"/>
                </a:cubicBezTo>
                <a:cubicBezTo>
                  <a:pt x="440" y="1073"/>
                  <a:pt x="441" y="1072"/>
                  <a:pt x="441" y="1072"/>
                </a:cubicBezTo>
                <a:cubicBezTo>
                  <a:pt x="442" y="1071"/>
                  <a:pt x="443" y="1071"/>
                  <a:pt x="443" y="1070"/>
                </a:cubicBezTo>
                <a:cubicBezTo>
                  <a:pt x="443" y="1070"/>
                  <a:pt x="443" y="1070"/>
                  <a:pt x="443" y="1070"/>
                </a:cubicBezTo>
                <a:cubicBezTo>
                  <a:pt x="443" y="1070"/>
                  <a:pt x="443" y="1070"/>
                  <a:pt x="443" y="1070"/>
                </a:cubicBezTo>
                <a:cubicBezTo>
                  <a:pt x="443" y="1069"/>
                  <a:pt x="442" y="1067"/>
                  <a:pt x="442" y="1066"/>
                </a:cubicBezTo>
                <a:cubicBezTo>
                  <a:pt x="442" y="1066"/>
                  <a:pt x="442" y="1066"/>
                  <a:pt x="442" y="1066"/>
                </a:cubicBezTo>
                <a:cubicBezTo>
                  <a:pt x="441" y="1066"/>
                  <a:pt x="441" y="1066"/>
                  <a:pt x="441" y="1066"/>
                </a:cubicBezTo>
                <a:cubicBezTo>
                  <a:pt x="441" y="1066"/>
                  <a:pt x="440" y="1066"/>
                  <a:pt x="439" y="1066"/>
                </a:cubicBezTo>
                <a:cubicBezTo>
                  <a:pt x="438" y="1066"/>
                  <a:pt x="437" y="1066"/>
                  <a:pt x="436" y="1066"/>
                </a:cubicBezTo>
                <a:cubicBezTo>
                  <a:pt x="436" y="1065"/>
                  <a:pt x="436" y="1064"/>
                  <a:pt x="436" y="1063"/>
                </a:cubicBezTo>
                <a:cubicBezTo>
                  <a:pt x="436" y="1063"/>
                  <a:pt x="437" y="1062"/>
                  <a:pt x="438" y="1062"/>
                </a:cubicBezTo>
                <a:cubicBezTo>
                  <a:pt x="439" y="1062"/>
                  <a:pt x="439" y="1061"/>
                  <a:pt x="440" y="1061"/>
                </a:cubicBezTo>
                <a:cubicBezTo>
                  <a:pt x="440" y="1061"/>
                  <a:pt x="440" y="1061"/>
                  <a:pt x="440" y="1061"/>
                </a:cubicBezTo>
                <a:cubicBezTo>
                  <a:pt x="440" y="1060"/>
                  <a:pt x="440" y="1060"/>
                  <a:pt x="440" y="1060"/>
                </a:cubicBezTo>
                <a:cubicBezTo>
                  <a:pt x="440" y="1059"/>
                  <a:pt x="440" y="1058"/>
                  <a:pt x="440" y="1057"/>
                </a:cubicBezTo>
                <a:cubicBezTo>
                  <a:pt x="440" y="1056"/>
                  <a:pt x="440" y="1056"/>
                  <a:pt x="440" y="1056"/>
                </a:cubicBezTo>
                <a:cubicBezTo>
                  <a:pt x="440" y="1056"/>
                  <a:pt x="440" y="1056"/>
                  <a:pt x="440" y="1056"/>
                </a:cubicBezTo>
                <a:cubicBezTo>
                  <a:pt x="439" y="1056"/>
                  <a:pt x="438" y="1056"/>
                  <a:pt x="437" y="1056"/>
                </a:cubicBezTo>
                <a:cubicBezTo>
                  <a:pt x="436" y="1055"/>
                  <a:pt x="436" y="1055"/>
                  <a:pt x="435" y="1055"/>
                </a:cubicBezTo>
                <a:cubicBezTo>
                  <a:pt x="435" y="1055"/>
                  <a:pt x="435" y="1055"/>
                  <a:pt x="435" y="1055"/>
                </a:cubicBezTo>
                <a:cubicBezTo>
                  <a:pt x="435" y="1054"/>
                  <a:pt x="435" y="1054"/>
                  <a:pt x="435" y="1054"/>
                </a:cubicBezTo>
                <a:cubicBezTo>
                  <a:pt x="435" y="1053"/>
                  <a:pt x="435" y="1053"/>
                  <a:pt x="435" y="1052"/>
                </a:cubicBezTo>
                <a:cubicBezTo>
                  <a:pt x="435" y="1052"/>
                  <a:pt x="435" y="1052"/>
                  <a:pt x="435" y="1052"/>
                </a:cubicBezTo>
                <a:cubicBezTo>
                  <a:pt x="436" y="1052"/>
                  <a:pt x="436" y="1052"/>
                  <a:pt x="437" y="1052"/>
                </a:cubicBezTo>
                <a:cubicBezTo>
                  <a:pt x="438" y="1051"/>
                  <a:pt x="439" y="1051"/>
                  <a:pt x="440" y="1051"/>
                </a:cubicBezTo>
                <a:cubicBezTo>
                  <a:pt x="440" y="1051"/>
                  <a:pt x="440" y="1051"/>
                  <a:pt x="440" y="1051"/>
                </a:cubicBezTo>
                <a:cubicBezTo>
                  <a:pt x="440" y="1051"/>
                  <a:pt x="440" y="1051"/>
                  <a:pt x="440" y="1051"/>
                </a:cubicBezTo>
                <a:cubicBezTo>
                  <a:pt x="440" y="1049"/>
                  <a:pt x="440" y="1048"/>
                  <a:pt x="440" y="1047"/>
                </a:cubicBezTo>
                <a:cubicBezTo>
                  <a:pt x="440" y="1047"/>
                  <a:pt x="440" y="1047"/>
                  <a:pt x="440" y="1047"/>
                </a:cubicBezTo>
                <a:cubicBezTo>
                  <a:pt x="440" y="1047"/>
                  <a:pt x="440" y="1047"/>
                  <a:pt x="440" y="1047"/>
                </a:cubicBezTo>
                <a:cubicBezTo>
                  <a:pt x="439" y="1046"/>
                  <a:pt x="439" y="1046"/>
                  <a:pt x="438" y="1045"/>
                </a:cubicBezTo>
                <a:cubicBezTo>
                  <a:pt x="437" y="1045"/>
                  <a:pt x="436" y="1045"/>
                  <a:pt x="436" y="1044"/>
                </a:cubicBezTo>
                <a:cubicBezTo>
                  <a:pt x="436" y="1043"/>
                  <a:pt x="436" y="1043"/>
                  <a:pt x="436" y="1042"/>
                </a:cubicBezTo>
                <a:cubicBezTo>
                  <a:pt x="437" y="1042"/>
                  <a:pt x="438" y="1042"/>
                  <a:pt x="439" y="1042"/>
                </a:cubicBezTo>
                <a:cubicBezTo>
                  <a:pt x="440" y="1041"/>
                  <a:pt x="441" y="1041"/>
                  <a:pt x="441" y="1041"/>
                </a:cubicBezTo>
                <a:cubicBezTo>
                  <a:pt x="442" y="1041"/>
                  <a:pt x="442" y="1041"/>
                  <a:pt x="442" y="1041"/>
                </a:cubicBezTo>
                <a:cubicBezTo>
                  <a:pt x="442" y="1041"/>
                  <a:pt x="442" y="1041"/>
                  <a:pt x="442" y="1041"/>
                </a:cubicBezTo>
                <a:cubicBezTo>
                  <a:pt x="442" y="1040"/>
                  <a:pt x="443" y="1039"/>
                  <a:pt x="443" y="1038"/>
                </a:cubicBezTo>
                <a:cubicBezTo>
                  <a:pt x="443" y="1037"/>
                  <a:pt x="443" y="1037"/>
                  <a:pt x="443" y="1037"/>
                </a:cubicBezTo>
                <a:cubicBezTo>
                  <a:pt x="443" y="1037"/>
                  <a:pt x="443" y="1037"/>
                  <a:pt x="443" y="1037"/>
                </a:cubicBezTo>
                <a:cubicBezTo>
                  <a:pt x="443" y="1037"/>
                  <a:pt x="442" y="1036"/>
                  <a:pt x="441" y="1036"/>
                </a:cubicBezTo>
                <a:cubicBezTo>
                  <a:pt x="441" y="1035"/>
                  <a:pt x="440" y="1034"/>
                  <a:pt x="439" y="1034"/>
                </a:cubicBezTo>
                <a:cubicBezTo>
                  <a:pt x="440" y="1033"/>
                  <a:pt x="440" y="1032"/>
                  <a:pt x="441" y="1032"/>
                </a:cubicBezTo>
                <a:cubicBezTo>
                  <a:pt x="441" y="1032"/>
                  <a:pt x="442" y="1032"/>
                  <a:pt x="443" y="1032"/>
                </a:cubicBezTo>
                <a:cubicBezTo>
                  <a:pt x="444" y="1032"/>
                  <a:pt x="445" y="1032"/>
                  <a:pt x="446" y="1032"/>
                </a:cubicBezTo>
                <a:cubicBezTo>
                  <a:pt x="446" y="1032"/>
                  <a:pt x="446" y="1032"/>
                  <a:pt x="446" y="1032"/>
                </a:cubicBezTo>
                <a:cubicBezTo>
                  <a:pt x="446" y="1032"/>
                  <a:pt x="446" y="1032"/>
                  <a:pt x="446" y="1032"/>
                </a:cubicBezTo>
                <a:cubicBezTo>
                  <a:pt x="447" y="1031"/>
                  <a:pt x="448" y="1030"/>
                  <a:pt x="448" y="1029"/>
                </a:cubicBezTo>
                <a:cubicBezTo>
                  <a:pt x="448" y="1029"/>
                  <a:pt x="448" y="1029"/>
                  <a:pt x="448" y="1029"/>
                </a:cubicBezTo>
                <a:cubicBezTo>
                  <a:pt x="448" y="1029"/>
                  <a:pt x="448" y="1029"/>
                  <a:pt x="448" y="1029"/>
                </a:cubicBezTo>
                <a:cubicBezTo>
                  <a:pt x="448" y="1028"/>
                  <a:pt x="447" y="1027"/>
                  <a:pt x="447" y="1027"/>
                </a:cubicBezTo>
                <a:cubicBezTo>
                  <a:pt x="446" y="1026"/>
                  <a:pt x="446" y="1025"/>
                  <a:pt x="445" y="1025"/>
                </a:cubicBezTo>
                <a:cubicBezTo>
                  <a:pt x="446" y="1024"/>
                  <a:pt x="447" y="1023"/>
                  <a:pt x="447" y="1023"/>
                </a:cubicBezTo>
                <a:cubicBezTo>
                  <a:pt x="448" y="1023"/>
                  <a:pt x="449" y="1023"/>
                  <a:pt x="450" y="1024"/>
                </a:cubicBezTo>
                <a:cubicBezTo>
                  <a:pt x="450" y="1024"/>
                  <a:pt x="451" y="1024"/>
                  <a:pt x="452" y="1024"/>
                </a:cubicBezTo>
                <a:cubicBezTo>
                  <a:pt x="452" y="1024"/>
                  <a:pt x="452" y="1024"/>
                  <a:pt x="452" y="1024"/>
                </a:cubicBezTo>
                <a:cubicBezTo>
                  <a:pt x="452" y="1024"/>
                  <a:pt x="452" y="1024"/>
                  <a:pt x="452" y="1024"/>
                </a:cubicBezTo>
                <a:cubicBezTo>
                  <a:pt x="453" y="1023"/>
                  <a:pt x="454" y="1022"/>
                  <a:pt x="455" y="1022"/>
                </a:cubicBezTo>
                <a:cubicBezTo>
                  <a:pt x="456" y="1021"/>
                  <a:pt x="456" y="1021"/>
                  <a:pt x="456" y="1021"/>
                </a:cubicBezTo>
                <a:cubicBezTo>
                  <a:pt x="455" y="1021"/>
                  <a:pt x="455" y="1021"/>
                  <a:pt x="455" y="1021"/>
                </a:cubicBezTo>
                <a:cubicBezTo>
                  <a:pt x="455" y="1021"/>
                  <a:pt x="455" y="1020"/>
                  <a:pt x="455" y="1019"/>
                </a:cubicBezTo>
                <a:cubicBezTo>
                  <a:pt x="454" y="1018"/>
                  <a:pt x="454" y="1018"/>
                  <a:pt x="454" y="1017"/>
                </a:cubicBezTo>
                <a:cubicBezTo>
                  <a:pt x="454" y="1016"/>
                  <a:pt x="455" y="1016"/>
                  <a:pt x="456" y="1015"/>
                </a:cubicBezTo>
                <a:cubicBezTo>
                  <a:pt x="456" y="1016"/>
                  <a:pt x="457" y="1016"/>
                  <a:pt x="458" y="1017"/>
                </a:cubicBezTo>
                <a:cubicBezTo>
                  <a:pt x="459" y="1017"/>
                  <a:pt x="459" y="1017"/>
                  <a:pt x="460" y="1018"/>
                </a:cubicBezTo>
                <a:cubicBezTo>
                  <a:pt x="460" y="1018"/>
                  <a:pt x="460" y="1018"/>
                  <a:pt x="460" y="1018"/>
                </a:cubicBezTo>
                <a:cubicBezTo>
                  <a:pt x="461" y="1018"/>
                  <a:pt x="461" y="1018"/>
                  <a:pt x="461" y="1018"/>
                </a:cubicBezTo>
                <a:cubicBezTo>
                  <a:pt x="462" y="1017"/>
                  <a:pt x="463" y="1017"/>
                  <a:pt x="464" y="1016"/>
                </a:cubicBezTo>
                <a:cubicBezTo>
                  <a:pt x="464" y="1016"/>
                  <a:pt x="464" y="1016"/>
                  <a:pt x="464" y="1016"/>
                </a:cubicBezTo>
                <a:cubicBezTo>
                  <a:pt x="464" y="1015"/>
                  <a:pt x="464" y="1015"/>
                  <a:pt x="464" y="1015"/>
                </a:cubicBezTo>
                <a:cubicBezTo>
                  <a:pt x="464" y="1015"/>
                  <a:pt x="464" y="1014"/>
                  <a:pt x="464" y="1013"/>
                </a:cubicBezTo>
                <a:cubicBezTo>
                  <a:pt x="464" y="1012"/>
                  <a:pt x="464" y="1012"/>
                  <a:pt x="464" y="1011"/>
                </a:cubicBezTo>
                <a:cubicBezTo>
                  <a:pt x="464" y="1011"/>
                  <a:pt x="465" y="1010"/>
                  <a:pt x="466" y="1010"/>
                </a:cubicBezTo>
                <a:cubicBezTo>
                  <a:pt x="467" y="1010"/>
                  <a:pt x="467" y="1011"/>
                  <a:pt x="468" y="1011"/>
                </a:cubicBezTo>
                <a:cubicBezTo>
                  <a:pt x="468" y="1012"/>
                  <a:pt x="469" y="1013"/>
                  <a:pt x="470" y="1013"/>
                </a:cubicBezTo>
                <a:cubicBezTo>
                  <a:pt x="470" y="1013"/>
                  <a:pt x="470" y="1013"/>
                  <a:pt x="470" y="1013"/>
                </a:cubicBezTo>
                <a:cubicBezTo>
                  <a:pt x="470" y="1013"/>
                  <a:pt x="470" y="1013"/>
                  <a:pt x="470" y="1013"/>
                </a:cubicBezTo>
                <a:cubicBezTo>
                  <a:pt x="471" y="1013"/>
                  <a:pt x="473" y="1012"/>
                  <a:pt x="474" y="1012"/>
                </a:cubicBezTo>
                <a:cubicBezTo>
                  <a:pt x="474" y="1012"/>
                  <a:pt x="474" y="1012"/>
                  <a:pt x="474" y="1012"/>
                </a:cubicBezTo>
                <a:cubicBezTo>
                  <a:pt x="474" y="1012"/>
                  <a:pt x="474" y="1012"/>
                  <a:pt x="474" y="1012"/>
                </a:cubicBezTo>
                <a:cubicBezTo>
                  <a:pt x="474" y="1011"/>
                  <a:pt x="474" y="1010"/>
                  <a:pt x="474" y="1009"/>
                </a:cubicBezTo>
                <a:cubicBezTo>
                  <a:pt x="474" y="1009"/>
                  <a:pt x="475" y="1008"/>
                  <a:pt x="475" y="1007"/>
                </a:cubicBezTo>
                <a:cubicBezTo>
                  <a:pt x="475" y="1007"/>
                  <a:pt x="476" y="1007"/>
                  <a:pt x="477" y="1007"/>
                </a:cubicBezTo>
                <a:cubicBezTo>
                  <a:pt x="478" y="1007"/>
                  <a:pt x="478" y="1008"/>
                  <a:pt x="479" y="1008"/>
                </a:cubicBezTo>
                <a:cubicBezTo>
                  <a:pt x="479" y="1009"/>
                  <a:pt x="479" y="1010"/>
                  <a:pt x="480" y="1010"/>
                </a:cubicBezTo>
                <a:cubicBezTo>
                  <a:pt x="480" y="1011"/>
                  <a:pt x="480" y="1011"/>
                  <a:pt x="480" y="1011"/>
                </a:cubicBezTo>
                <a:cubicBezTo>
                  <a:pt x="480" y="1011"/>
                  <a:pt x="480" y="1011"/>
                  <a:pt x="480" y="1011"/>
                </a:cubicBezTo>
                <a:cubicBezTo>
                  <a:pt x="482" y="1011"/>
                  <a:pt x="483" y="1010"/>
                  <a:pt x="484" y="1010"/>
                </a:cubicBezTo>
                <a:cubicBezTo>
                  <a:pt x="485" y="1010"/>
                  <a:pt x="485" y="1010"/>
                  <a:pt x="485" y="1010"/>
                </a:cubicBezTo>
                <a:cubicBezTo>
                  <a:pt x="485" y="1010"/>
                  <a:pt x="485" y="1010"/>
                  <a:pt x="485" y="1010"/>
                </a:cubicBezTo>
                <a:cubicBezTo>
                  <a:pt x="485" y="1009"/>
                  <a:pt x="485" y="1009"/>
                  <a:pt x="486" y="1008"/>
                </a:cubicBezTo>
                <a:cubicBezTo>
                  <a:pt x="486" y="1007"/>
                  <a:pt x="486" y="1006"/>
                  <a:pt x="486" y="1006"/>
                </a:cubicBezTo>
                <a:cubicBezTo>
                  <a:pt x="486" y="1006"/>
                  <a:pt x="486" y="1006"/>
                  <a:pt x="486" y="1006"/>
                </a:cubicBezTo>
                <a:cubicBezTo>
                  <a:pt x="487" y="1006"/>
                  <a:pt x="488" y="1006"/>
                  <a:pt x="489" y="1006"/>
                </a:cubicBezTo>
                <a:cubicBezTo>
                  <a:pt x="489" y="1006"/>
                  <a:pt x="489" y="1006"/>
                  <a:pt x="489" y="1006"/>
                </a:cubicBezTo>
                <a:cubicBezTo>
                  <a:pt x="489" y="1006"/>
                  <a:pt x="490" y="1007"/>
                  <a:pt x="490" y="1008"/>
                </a:cubicBezTo>
                <a:cubicBezTo>
                  <a:pt x="490" y="1009"/>
                  <a:pt x="490" y="1009"/>
                  <a:pt x="491" y="1010"/>
                </a:cubicBezTo>
                <a:cubicBezTo>
                  <a:pt x="491" y="1010"/>
                  <a:pt x="491" y="1010"/>
                  <a:pt x="491" y="1010"/>
                </a:cubicBezTo>
                <a:cubicBezTo>
                  <a:pt x="491" y="1010"/>
                  <a:pt x="491" y="1010"/>
                  <a:pt x="491" y="1010"/>
                </a:cubicBezTo>
                <a:cubicBezTo>
                  <a:pt x="493" y="1010"/>
                  <a:pt x="494" y="1011"/>
                  <a:pt x="495" y="1011"/>
                </a:cubicBezTo>
                <a:cubicBezTo>
                  <a:pt x="495" y="1011"/>
                  <a:pt x="495" y="1011"/>
                  <a:pt x="495" y="1011"/>
                </a:cubicBezTo>
                <a:cubicBezTo>
                  <a:pt x="496" y="1010"/>
                  <a:pt x="496" y="1010"/>
                  <a:pt x="496" y="1010"/>
                </a:cubicBezTo>
                <a:cubicBezTo>
                  <a:pt x="496" y="1010"/>
                  <a:pt x="497" y="1009"/>
                  <a:pt x="497" y="1008"/>
                </a:cubicBezTo>
                <a:cubicBezTo>
                  <a:pt x="497" y="1008"/>
                  <a:pt x="498" y="1007"/>
                  <a:pt x="498" y="1007"/>
                </a:cubicBezTo>
                <a:cubicBezTo>
                  <a:pt x="499" y="1007"/>
                  <a:pt x="500" y="1007"/>
                  <a:pt x="501" y="1007"/>
                </a:cubicBezTo>
                <a:cubicBezTo>
                  <a:pt x="501" y="1008"/>
                  <a:pt x="501" y="1009"/>
                  <a:pt x="501" y="1009"/>
                </a:cubicBezTo>
                <a:cubicBezTo>
                  <a:pt x="501" y="1010"/>
                  <a:pt x="501" y="1011"/>
                  <a:pt x="501" y="1012"/>
                </a:cubicBezTo>
                <a:cubicBezTo>
                  <a:pt x="501" y="1012"/>
                  <a:pt x="501" y="1012"/>
                  <a:pt x="501" y="1012"/>
                </a:cubicBezTo>
                <a:cubicBezTo>
                  <a:pt x="502" y="1012"/>
                  <a:pt x="502" y="1012"/>
                  <a:pt x="502" y="1012"/>
                </a:cubicBezTo>
                <a:cubicBezTo>
                  <a:pt x="503" y="1012"/>
                  <a:pt x="504" y="1013"/>
                  <a:pt x="506" y="1013"/>
                </a:cubicBezTo>
                <a:cubicBezTo>
                  <a:pt x="506" y="1013"/>
                  <a:pt x="506" y="1013"/>
                  <a:pt x="506" y="1013"/>
                </a:cubicBezTo>
                <a:cubicBezTo>
                  <a:pt x="506" y="1013"/>
                  <a:pt x="506" y="1013"/>
                  <a:pt x="506" y="1013"/>
                </a:cubicBezTo>
                <a:cubicBezTo>
                  <a:pt x="507" y="1013"/>
                  <a:pt x="507" y="1012"/>
                  <a:pt x="508" y="1011"/>
                </a:cubicBezTo>
                <a:cubicBezTo>
                  <a:pt x="508" y="1011"/>
                  <a:pt x="509" y="1010"/>
                  <a:pt x="510" y="1010"/>
                </a:cubicBezTo>
                <a:cubicBezTo>
                  <a:pt x="510" y="1010"/>
                  <a:pt x="511" y="1011"/>
                  <a:pt x="512" y="1011"/>
                </a:cubicBezTo>
                <a:cubicBezTo>
                  <a:pt x="512" y="1012"/>
                  <a:pt x="512" y="1012"/>
                  <a:pt x="512" y="1013"/>
                </a:cubicBezTo>
                <a:cubicBezTo>
                  <a:pt x="512" y="1014"/>
                  <a:pt x="511" y="1015"/>
                  <a:pt x="511" y="1015"/>
                </a:cubicBezTo>
                <a:cubicBezTo>
                  <a:pt x="511" y="1016"/>
                  <a:pt x="511" y="1016"/>
                  <a:pt x="511" y="1016"/>
                </a:cubicBezTo>
                <a:cubicBezTo>
                  <a:pt x="512" y="1016"/>
                  <a:pt x="512" y="1016"/>
                  <a:pt x="512" y="1016"/>
                </a:cubicBezTo>
                <a:cubicBezTo>
                  <a:pt x="513" y="1017"/>
                  <a:pt x="514" y="1017"/>
                  <a:pt x="515" y="1018"/>
                </a:cubicBezTo>
                <a:cubicBezTo>
                  <a:pt x="515" y="1018"/>
                  <a:pt x="515" y="1018"/>
                  <a:pt x="515" y="1018"/>
                </a:cubicBezTo>
                <a:cubicBezTo>
                  <a:pt x="515" y="1018"/>
                  <a:pt x="515" y="1018"/>
                  <a:pt x="515" y="1018"/>
                </a:cubicBezTo>
                <a:cubicBezTo>
                  <a:pt x="516" y="1017"/>
                  <a:pt x="517" y="1017"/>
                  <a:pt x="518" y="1017"/>
                </a:cubicBezTo>
                <a:cubicBezTo>
                  <a:pt x="518" y="1016"/>
                  <a:pt x="519" y="1016"/>
                  <a:pt x="520" y="1015"/>
                </a:cubicBezTo>
                <a:cubicBezTo>
                  <a:pt x="520" y="1016"/>
                  <a:pt x="521" y="1016"/>
                  <a:pt x="522" y="1017"/>
                </a:cubicBezTo>
                <a:cubicBezTo>
                  <a:pt x="522" y="1018"/>
                  <a:pt x="521" y="1018"/>
                  <a:pt x="521" y="1019"/>
                </a:cubicBezTo>
                <a:cubicBezTo>
                  <a:pt x="521" y="1020"/>
                  <a:pt x="520" y="1021"/>
                  <a:pt x="520" y="1021"/>
                </a:cubicBezTo>
                <a:cubicBezTo>
                  <a:pt x="520" y="1021"/>
                  <a:pt x="520" y="1021"/>
                  <a:pt x="520" y="1021"/>
                </a:cubicBezTo>
                <a:cubicBezTo>
                  <a:pt x="520" y="1022"/>
                  <a:pt x="520" y="1022"/>
                  <a:pt x="520" y="1022"/>
                </a:cubicBezTo>
                <a:cubicBezTo>
                  <a:pt x="521" y="1022"/>
                  <a:pt x="522" y="1023"/>
                  <a:pt x="523" y="1024"/>
                </a:cubicBezTo>
                <a:cubicBezTo>
                  <a:pt x="523" y="1024"/>
                  <a:pt x="523" y="1024"/>
                  <a:pt x="523" y="1024"/>
                </a:cubicBezTo>
                <a:cubicBezTo>
                  <a:pt x="524" y="1024"/>
                  <a:pt x="524" y="1024"/>
                  <a:pt x="524" y="1024"/>
                </a:cubicBezTo>
                <a:cubicBezTo>
                  <a:pt x="524" y="1024"/>
                  <a:pt x="525" y="1024"/>
                  <a:pt x="526" y="1024"/>
                </a:cubicBezTo>
                <a:cubicBezTo>
                  <a:pt x="527" y="1023"/>
                  <a:pt x="528" y="1023"/>
                  <a:pt x="528" y="1023"/>
                </a:cubicBezTo>
                <a:cubicBezTo>
                  <a:pt x="529" y="1023"/>
                  <a:pt x="530" y="1024"/>
                  <a:pt x="530" y="1025"/>
                </a:cubicBezTo>
                <a:cubicBezTo>
                  <a:pt x="530" y="1025"/>
                  <a:pt x="529" y="1026"/>
                  <a:pt x="529" y="1027"/>
                </a:cubicBezTo>
                <a:cubicBezTo>
                  <a:pt x="528" y="1027"/>
                  <a:pt x="528" y="1028"/>
                  <a:pt x="527" y="1029"/>
                </a:cubicBezTo>
                <a:cubicBezTo>
                  <a:pt x="527" y="1029"/>
                  <a:pt x="527" y="1029"/>
                  <a:pt x="527" y="1029"/>
                </a:cubicBezTo>
                <a:cubicBezTo>
                  <a:pt x="527" y="1029"/>
                  <a:pt x="527" y="1029"/>
                  <a:pt x="527" y="1029"/>
                </a:cubicBezTo>
                <a:cubicBezTo>
                  <a:pt x="528" y="1030"/>
                  <a:pt x="529" y="1031"/>
                  <a:pt x="529" y="1032"/>
                </a:cubicBezTo>
                <a:cubicBezTo>
                  <a:pt x="530" y="1032"/>
                  <a:pt x="530" y="1032"/>
                  <a:pt x="530" y="1032"/>
                </a:cubicBezTo>
                <a:cubicBezTo>
                  <a:pt x="530" y="1032"/>
                  <a:pt x="530" y="1032"/>
                  <a:pt x="530" y="1032"/>
                </a:cubicBezTo>
                <a:cubicBezTo>
                  <a:pt x="531" y="1032"/>
                  <a:pt x="532" y="1032"/>
                  <a:pt x="532" y="1032"/>
                </a:cubicBezTo>
                <a:cubicBezTo>
                  <a:pt x="533" y="1032"/>
                  <a:pt x="534" y="1032"/>
                  <a:pt x="535" y="1032"/>
                </a:cubicBezTo>
                <a:cubicBezTo>
                  <a:pt x="535" y="1032"/>
                  <a:pt x="536" y="1033"/>
                  <a:pt x="536" y="1034"/>
                </a:cubicBezTo>
                <a:cubicBezTo>
                  <a:pt x="536" y="1034"/>
                  <a:pt x="535" y="1035"/>
                  <a:pt x="534" y="1036"/>
                </a:cubicBezTo>
                <a:cubicBezTo>
                  <a:pt x="534" y="1036"/>
                  <a:pt x="533" y="1037"/>
                  <a:pt x="532" y="1037"/>
                </a:cubicBezTo>
                <a:cubicBezTo>
                  <a:pt x="532" y="1037"/>
                  <a:pt x="532" y="1037"/>
                  <a:pt x="532" y="1037"/>
                </a:cubicBezTo>
                <a:cubicBezTo>
                  <a:pt x="532" y="1038"/>
                  <a:pt x="532" y="1038"/>
                  <a:pt x="532" y="1038"/>
                </a:cubicBezTo>
                <a:cubicBezTo>
                  <a:pt x="533" y="1039"/>
                  <a:pt x="533" y="1040"/>
                  <a:pt x="534" y="1041"/>
                </a:cubicBezTo>
                <a:cubicBezTo>
                  <a:pt x="534" y="1041"/>
                  <a:pt x="534" y="1041"/>
                  <a:pt x="534" y="1041"/>
                </a:cubicBezTo>
                <a:cubicBezTo>
                  <a:pt x="534" y="1041"/>
                  <a:pt x="534" y="1041"/>
                  <a:pt x="534" y="1041"/>
                </a:cubicBezTo>
                <a:cubicBezTo>
                  <a:pt x="535" y="1041"/>
                  <a:pt x="536" y="1041"/>
                  <a:pt x="537" y="1042"/>
                </a:cubicBezTo>
                <a:cubicBezTo>
                  <a:pt x="537" y="1042"/>
                  <a:pt x="538" y="1042"/>
                  <a:pt x="539" y="1042"/>
                </a:cubicBezTo>
                <a:cubicBezTo>
                  <a:pt x="539" y="1043"/>
                  <a:pt x="540" y="1043"/>
                  <a:pt x="540" y="1044"/>
                </a:cubicBezTo>
                <a:cubicBezTo>
                  <a:pt x="539" y="1045"/>
                  <a:pt x="538" y="1045"/>
                  <a:pt x="538" y="1045"/>
                </a:cubicBezTo>
                <a:cubicBezTo>
                  <a:pt x="537" y="1046"/>
                  <a:pt x="536" y="1046"/>
                  <a:pt x="535" y="1047"/>
                </a:cubicBezTo>
                <a:cubicBezTo>
                  <a:pt x="535" y="1047"/>
                  <a:pt x="535" y="1047"/>
                  <a:pt x="535" y="1047"/>
                </a:cubicBezTo>
                <a:cubicBezTo>
                  <a:pt x="535" y="1047"/>
                  <a:pt x="535" y="1047"/>
                  <a:pt x="535" y="1047"/>
                </a:cubicBezTo>
                <a:cubicBezTo>
                  <a:pt x="535" y="1048"/>
                  <a:pt x="536" y="1049"/>
                  <a:pt x="536" y="1051"/>
                </a:cubicBezTo>
                <a:cubicBezTo>
                  <a:pt x="536" y="1051"/>
                  <a:pt x="536" y="1051"/>
                  <a:pt x="536" y="1051"/>
                </a:cubicBezTo>
                <a:cubicBezTo>
                  <a:pt x="536" y="1051"/>
                  <a:pt x="536" y="1051"/>
                  <a:pt x="536" y="1051"/>
                </a:cubicBezTo>
                <a:cubicBezTo>
                  <a:pt x="537" y="1051"/>
                  <a:pt x="538" y="1051"/>
                  <a:pt x="538" y="1052"/>
                </a:cubicBezTo>
                <a:cubicBezTo>
                  <a:pt x="539" y="1052"/>
                  <a:pt x="540" y="1052"/>
                  <a:pt x="541" y="1052"/>
                </a:cubicBezTo>
                <a:close/>
                <a:moveTo>
                  <a:pt x="484" y="553"/>
                </a:moveTo>
                <a:cubicBezTo>
                  <a:pt x="484" y="552"/>
                  <a:pt x="484" y="552"/>
                  <a:pt x="484" y="552"/>
                </a:cubicBezTo>
                <a:cubicBezTo>
                  <a:pt x="483" y="552"/>
                  <a:pt x="483" y="552"/>
                  <a:pt x="483" y="552"/>
                </a:cubicBezTo>
                <a:cubicBezTo>
                  <a:pt x="480" y="553"/>
                  <a:pt x="476" y="552"/>
                  <a:pt x="472" y="552"/>
                </a:cubicBezTo>
                <a:cubicBezTo>
                  <a:pt x="472" y="551"/>
                  <a:pt x="472" y="551"/>
                  <a:pt x="472" y="551"/>
                </a:cubicBezTo>
                <a:cubicBezTo>
                  <a:pt x="471" y="552"/>
                  <a:pt x="471" y="552"/>
                  <a:pt x="471" y="552"/>
                </a:cubicBezTo>
                <a:cubicBezTo>
                  <a:pt x="462" y="562"/>
                  <a:pt x="444" y="573"/>
                  <a:pt x="431" y="576"/>
                </a:cubicBezTo>
                <a:cubicBezTo>
                  <a:pt x="430" y="576"/>
                  <a:pt x="430" y="576"/>
                  <a:pt x="430" y="576"/>
                </a:cubicBezTo>
                <a:cubicBezTo>
                  <a:pt x="431" y="577"/>
                  <a:pt x="431" y="577"/>
                  <a:pt x="431" y="577"/>
                </a:cubicBezTo>
                <a:cubicBezTo>
                  <a:pt x="439" y="583"/>
                  <a:pt x="448" y="588"/>
                  <a:pt x="458" y="591"/>
                </a:cubicBezTo>
                <a:cubicBezTo>
                  <a:pt x="459" y="591"/>
                  <a:pt x="459" y="591"/>
                  <a:pt x="459" y="591"/>
                </a:cubicBezTo>
                <a:cubicBezTo>
                  <a:pt x="459" y="591"/>
                  <a:pt x="459" y="591"/>
                  <a:pt x="459" y="591"/>
                </a:cubicBezTo>
                <a:cubicBezTo>
                  <a:pt x="470" y="585"/>
                  <a:pt x="482" y="570"/>
                  <a:pt x="484" y="553"/>
                </a:cubicBezTo>
                <a:close/>
                <a:moveTo>
                  <a:pt x="539" y="50"/>
                </a:moveTo>
                <a:cubicBezTo>
                  <a:pt x="539" y="50"/>
                  <a:pt x="539" y="51"/>
                  <a:pt x="539" y="51"/>
                </a:cubicBezTo>
                <a:cubicBezTo>
                  <a:pt x="539" y="52"/>
                  <a:pt x="539" y="52"/>
                  <a:pt x="539" y="53"/>
                </a:cubicBezTo>
                <a:cubicBezTo>
                  <a:pt x="537" y="54"/>
                  <a:pt x="535" y="54"/>
                  <a:pt x="533" y="55"/>
                </a:cubicBezTo>
                <a:cubicBezTo>
                  <a:pt x="532" y="55"/>
                  <a:pt x="530" y="56"/>
                  <a:pt x="529" y="56"/>
                </a:cubicBezTo>
                <a:cubicBezTo>
                  <a:pt x="528" y="56"/>
                  <a:pt x="528" y="56"/>
                  <a:pt x="528" y="56"/>
                </a:cubicBezTo>
                <a:cubicBezTo>
                  <a:pt x="528" y="57"/>
                  <a:pt x="528" y="57"/>
                  <a:pt x="528" y="57"/>
                </a:cubicBezTo>
                <a:cubicBezTo>
                  <a:pt x="528" y="59"/>
                  <a:pt x="528" y="61"/>
                  <a:pt x="527" y="63"/>
                </a:cubicBezTo>
                <a:cubicBezTo>
                  <a:pt x="527" y="63"/>
                  <a:pt x="527" y="63"/>
                  <a:pt x="527" y="63"/>
                </a:cubicBezTo>
                <a:cubicBezTo>
                  <a:pt x="527" y="63"/>
                  <a:pt x="527" y="63"/>
                  <a:pt x="527" y="63"/>
                </a:cubicBezTo>
                <a:cubicBezTo>
                  <a:pt x="528" y="64"/>
                  <a:pt x="530" y="65"/>
                  <a:pt x="531" y="66"/>
                </a:cubicBezTo>
                <a:cubicBezTo>
                  <a:pt x="532" y="67"/>
                  <a:pt x="534" y="68"/>
                  <a:pt x="535" y="69"/>
                </a:cubicBezTo>
                <a:cubicBezTo>
                  <a:pt x="535" y="70"/>
                  <a:pt x="534" y="72"/>
                  <a:pt x="534" y="73"/>
                </a:cubicBezTo>
                <a:cubicBezTo>
                  <a:pt x="533" y="73"/>
                  <a:pt x="533" y="73"/>
                  <a:pt x="533" y="73"/>
                </a:cubicBezTo>
                <a:cubicBezTo>
                  <a:pt x="533" y="73"/>
                  <a:pt x="533" y="73"/>
                  <a:pt x="533" y="73"/>
                </a:cubicBezTo>
                <a:cubicBezTo>
                  <a:pt x="531" y="73"/>
                  <a:pt x="530" y="73"/>
                  <a:pt x="528" y="72"/>
                </a:cubicBezTo>
                <a:cubicBezTo>
                  <a:pt x="526" y="72"/>
                  <a:pt x="525" y="72"/>
                  <a:pt x="523" y="72"/>
                </a:cubicBezTo>
                <a:cubicBezTo>
                  <a:pt x="523" y="72"/>
                  <a:pt x="523" y="72"/>
                  <a:pt x="523" y="72"/>
                </a:cubicBezTo>
                <a:cubicBezTo>
                  <a:pt x="523" y="72"/>
                  <a:pt x="523" y="72"/>
                  <a:pt x="523" y="72"/>
                </a:cubicBezTo>
                <a:cubicBezTo>
                  <a:pt x="522" y="74"/>
                  <a:pt x="520" y="76"/>
                  <a:pt x="519" y="77"/>
                </a:cubicBezTo>
                <a:cubicBezTo>
                  <a:pt x="519" y="78"/>
                  <a:pt x="519" y="78"/>
                  <a:pt x="519" y="78"/>
                </a:cubicBezTo>
                <a:cubicBezTo>
                  <a:pt x="519" y="78"/>
                  <a:pt x="519" y="78"/>
                  <a:pt x="519" y="78"/>
                </a:cubicBezTo>
                <a:cubicBezTo>
                  <a:pt x="520" y="79"/>
                  <a:pt x="520" y="80"/>
                  <a:pt x="521" y="82"/>
                </a:cubicBezTo>
                <a:cubicBezTo>
                  <a:pt x="522" y="83"/>
                  <a:pt x="523" y="85"/>
                  <a:pt x="524" y="87"/>
                </a:cubicBezTo>
                <a:cubicBezTo>
                  <a:pt x="523" y="87"/>
                  <a:pt x="522" y="88"/>
                  <a:pt x="521" y="89"/>
                </a:cubicBezTo>
                <a:cubicBezTo>
                  <a:pt x="519" y="88"/>
                  <a:pt x="517" y="88"/>
                  <a:pt x="515" y="87"/>
                </a:cubicBezTo>
                <a:cubicBezTo>
                  <a:pt x="514" y="86"/>
                  <a:pt x="512" y="85"/>
                  <a:pt x="511" y="85"/>
                </a:cubicBezTo>
                <a:cubicBezTo>
                  <a:pt x="511" y="85"/>
                  <a:pt x="511" y="85"/>
                  <a:pt x="511" y="85"/>
                </a:cubicBezTo>
                <a:cubicBezTo>
                  <a:pt x="511" y="85"/>
                  <a:pt x="511" y="85"/>
                  <a:pt x="511" y="85"/>
                </a:cubicBezTo>
                <a:cubicBezTo>
                  <a:pt x="509" y="86"/>
                  <a:pt x="507" y="87"/>
                  <a:pt x="505" y="88"/>
                </a:cubicBezTo>
                <a:cubicBezTo>
                  <a:pt x="505" y="88"/>
                  <a:pt x="505" y="88"/>
                  <a:pt x="505" y="88"/>
                </a:cubicBezTo>
                <a:cubicBezTo>
                  <a:pt x="505" y="89"/>
                  <a:pt x="505" y="89"/>
                  <a:pt x="505" y="89"/>
                </a:cubicBezTo>
                <a:cubicBezTo>
                  <a:pt x="505" y="90"/>
                  <a:pt x="505" y="91"/>
                  <a:pt x="505" y="93"/>
                </a:cubicBezTo>
                <a:cubicBezTo>
                  <a:pt x="505" y="95"/>
                  <a:pt x="506" y="97"/>
                  <a:pt x="506" y="98"/>
                </a:cubicBezTo>
                <a:cubicBezTo>
                  <a:pt x="504" y="99"/>
                  <a:pt x="503" y="99"/>
                  <a:pt x="502" y="100"/>
                </a:cubicBezTo>
                <a:cubicBezTo>
                  <a:pt x="501" y="99"/>
                  <a:pt x="499" y="97"/>
                  <a:pt x="498" y="96"/>
                </a:cubicBezTo>
                <a:cubicBezTo>
                  <a:pt x="497" y="95"/>
                  <a:pt x="496" y="93"/>
                  <a:pt x="495" y="92"/>
                </a:cubicBezTo>
                <a:cubicBezTo>
                  <a:pt x="495" y="92"/>
                  <a:pt x="495" y="92"/>
                  <a:pt x="495" y="92"/>
                </a:cubicBezTo>
                <a:cubicBezTo>
                  <a:pt x="494" y="92"/>
                  <a:pt x="494" y="92"/>
                  <a:pt x="494" y="92"/>
                </a:cubicBezTo>
                <a:cubicBezTo>
                  <a:pt x="492" y="93"/>
                  <a:pt x="490" y="93"/>
                  <a:pt x="488" y="93"/>
                </a:cubicBezTo>
                <a:cubicBezTo>
                  <a:pt x="488" y="93"/>
                  <a:pt x="488" y="93"/>
                  <a:pt x="488" y="93"/>
                </a:cubicBezTo>
                <a:cubicBezTo>
                  <a:pt x="488" y="94"/>
                  <a:pt x="488" y="94"/>
                  <a:pt x="488" y="94"/>
                </a:cubicBezTo>
                <a:cubicBezTo>
                  <a:pt x="487" y="95"/>
                  <a:pt x="487" y="96"/>
                  <a:pt x="486" y="98"/>
                </a:cubicBezTo>
                <a:cubicBezTo>
                  <a:pt x="485" y="100"/>
                  <a:pt x="485" y="101"/>
                  <a:pt x="484" y="103"/>
                </a:cubicBezTo>
                <a:cubicBezTo>
                  <a:pt x="483" y="103"/>
                  <a:pt x="481" y="103"/>
                  <a:pt x="480" y="103"/>
                </a:cubicBezTo>
                <a:cubicBezTo>
                  <a:pt x="479" y="101"/>
                  <a:pt x="479" y="100"/>
                  <a:pt x="478" y="98"/>
                </a:cubicBezTo>
                <a:cubicBezTo>
                  <a:pt x="477" y="96"/>
                  <a:pt x="477" y="95"/>
                  <a:pt x="476" y="94"/>
                </a:cubicBezTo>
                <a:cubicBezTo>
                  <a:pt x="476" y="93"/>
                  <a:pt x="476" y="93"/>
                  <a:pt x="476" y="93"/>
                </a:cubicBezTo>
                <a:cubicBezTo>
                  <a:pt x="476" y="93"/>
                  <a:pt x="476" y="93"/>
                  <a:pt x="476" y="93"/>
                </a:cubicBezTo>
                <a:cubicBezTo>
                  <a:pt x="474" y="93"/>
                  <a:pt x="472" y="93"/>
                  <a:pt x="470" y="92"/>
                </a:cubicBezTo>
                <a:cubicBezTo>
                  <a:pt x="469" y="92"/>
                  <a:pt x="469" y="92"/>
                  <a:pt x="469" y="92"/>
                </a:cubicBezTo>
                <a:cubicBezTo>
                  <a:pt x="469" y="92"/>
                  <a:pt x="469" y="92"/>
                  <a:pt x="469" y="92"/>
                </a:cubicBezTo>
                <a:cubicBezTo>
                  <a:pt x="468" y="93"/>
                  <a:pt x="467" y="95"/>
                  <a:pt x="466" y="96"/>
                </a:cubicBezTo>
                <a:cubicBezTo>
                  <a:pt x="465" y="97"/>
                  <a:pt x="463" y="99"/>
                  <a:pt x="462" y="100"/>
                </a:cubicBezTo>
                <a:cubicBezTo>
                  <a:pt x="461" y="99"/>
                  <a:pt x="460" y="99"/>
                  <a:pt x="458" y="98"/>
                </a:cubicBezTo>
                <a:cubicBezTo>
                  <a:pt x="458" y="97"/>
                  <a:pt x="459" y="95"/>
                  <a:pt x="459" y="93"/>
                </a:cubicBezTo>
                <a:cubicBezTo>
                  <a:pt x="459" y="91"/>
                  <a:pt x="459" y="90"/>
                  <a:pt x="459" y="89"/>
                </a:cubicBezTo>
                <a:cubicBezTo>
                  <a:pt x="459" y="88"/>
                  <a:pt x="459" y="88"/>
                  <a:pt x="459" y="88"/>
                </a:cubicBezTo>
                <a:cubicBezTo>
                  <a:pt x="459" y="88"/>
                  <a:pt x="459" y="88"/>
                  <a:pt x="459" y="88"/>
                </a:cubicBezTo>
                <a:cubicBezTo>
                  <a:pt x="457" y="87"/>
                  <a:pt x="455" y="86"/>
                  <a:pt x="453" y="85"/>
                </a:cubicBezTo>
                <a:cubicBezTo>
                  <a:pt x="453" y="85"/>
                  <a:pt x="453" y="85"/>
                  <a:pt x="453" y="85"/>
                </a:cubicBezTo>
                <a:cubicBezTo>
                  <a:pt x="453" y="85"/>
                  <a:pt x="453" y="85"/>
                  <a:pt x="453" y="85"/>
                </a:cubicBezTo>
                <a:cubicBezTo>
                  <a:pt x="451" y="85"/>
                  <a:pt x="450" y="86"/>
                  <a:pt x="449" y="87"/>
                </a:cubicBezTo>
                <a:cubicBezTo>
                  <a:pt x="447" y="88"/>
                  <a:pt x="445" y="88"/>
                  <a:pt x="443" y="89"/>
                </a:cubicBezTo>
                <a:cubicBezTo>
                  <a:pt x="442" y="88"/>
                  <a:pt x="441" y="87"/>
                  <a:pt x="440" y="87"/>
                </a:cubicBezTo>
                <a:cubicBezTo>
                  <a:pt x="441" y="85"/>
                  <a:pt x="442" y="83"/>
                  <a:pt x="443" y="82"/>
                </a:cubicBezTo>
                <a:cubicBezTo>
                  <a:pt x="444" y="80"/>
                  <a:pt x="444" y="79"/>
                  <a:pt x="445" y="78"/>
                </a:cubicBezTo>
                <a:cubicBezTo>
                  <a:pt x="445" y="78"/>
                  <a:pt x="445" y="78"/>
                  <a:pt x="445" y="78"/>
                </a:cubicBezTo>
                <a:cubicBezTo>
                  <a:pt x="445" y="77"/>
                  <a:pt x="445" y="77"/>
                  <a:pt x="445" y="77"/>
                </a:cubicBezTo>
                <a:cubicBezTo>
                  <a:pt x="444" y="76"/>
                  <a:pt x="442" y="74"/>
                  <a:pt x="441" y="72"/>
                </a:cubicBezTo>
                <a:cubicBezTo>
                  <a:pt x="441" y="72"/>
                  <a:pt x="441" y="72"/>
                  <a:pt x="441" y="72"/>
                </a:cubicBezTo>
                <a:cubicBezTo>
                  <a:pt x="441" y="72"/>
                  <a:pt x="441" y="72"/>
                  <a:pt x="441" y="72"/>
                </a:cubicBezTo>
                <a:cubicBezTo>
                  <a:pt x="439" y="72"/>
                  <a:pt x="438" y="72"/>
                  <a:pt x="436" y="72"/>
                </a:cubicBezTo>
                <a:cubicBezTo>
                  <a:pt x="434" y="73"/>
                  <a:pt x="432" y="73"/>
                  <a:pt x="430" y="73"/>
                </a:cubicBezTo>
                <a:cubicBezTo>
                  <a:pt x="430" y="72"/>
                  <a:pt x="429" y="70"/>
                  <a:pt x="429" y="69"/>
                </a:cubicBezTo>
                <a:cubicBezTo>
                  <a:pt x="430" y="68"/>
                  <a:pt x="431" y="67"/>
                  <a:pt x="433" y="66"/>
                </a:cubicBezTo>
                <a:cubicBezTo>
                  <a:pt x="434" y="65"/>
                  <a:pt x="436" y="64"/>
                  <a:pt x="437" y="63"/>
                </a:cubicBezTo>
                <a:cubicBezTo>
                  <a:pt x="437" y="63"/>
                  <a:pt x="437" y="63"/>
                  <a:pt x="437" y="63"/>
                </a:cubicBezTo>
                <a:cubicBezTo>
                  <a:pt x="437" y="63"/>
                  <a:pt x="437" y="63"/>
                  <a:pt x="437" y="63"/>
                </a:cubicBezTo>
                <a:cubicBezTo>
                  <a:pt x="436" y="61"/>
                  <a:pt x="436" y="59"/>
                  <a:pt x="435" y="57"/>
                </a:cubicBezTo>
                <a:cubicBezTo>
                  <a:pt x="435" y="56"/>
                  <a:pt x="435" y="56"/>
                  <a:pt x="435" y="56"/>
                </a:cubicBezTo>
                <a:cubicBezTo>
                  <a:pt x="435" y="56"/>
                  <a:pt x="435" y="56"/>
                  <a:pt x="435" y="56"/>
                </a:cubicBezTo>
                <a:cubicBezTo>
                  <a:pt x="434" y="56"/>
                  <a:pt x="432" y="55"/>
                  <a:pt x="431" y="55"/>
                </a:cubicBezTo>
                <a:cubicBezTo>
                  <a:pt x="429" y="54"/>
                  <a:pt x="427" y="54"/>
                  <a:pt x="425" y="53"/>
                </a:cubicBezTo>
                <a:cubicBezTo>
                  <a:pt x="425" y="52"/>
                  <a:pt x="425" y="52"/>
                  <a:pt x="425" y="51"/>
                </a:cubicBezTo>
                <a:cubicBezTo>
                  <a:pt x="425" y="51"/>
                  <a:pt x="425" y="50"/>
                  <a:pt x="425" y="50"/>
                </a:cubicBezTo>
                <a:cubicBezTo>
                  <a:pt x="427" y="49"/>
                  <a:pt x="429" y="48"/>
                  <a:pt x="431" y="48"/>
                </a:cubicBezTo>
                <a:cubicBezTo>
                  <a:pt x="432" y="47"/>
                  <a:pt x="434" y="47"/>
                  <a:pt x="435" y="46"/>
                </a:cubicBezTo>
                <a:cubicBezTo>
                  <a:pt x="435" y="46"/>
                  <a:pt x="435" y="46"/>
                  <a:pt x="435" y="46"/>
                </a:cubicBezTo>
                <a:cubicBezTo>
                  <a:pt x="435" y="46"/>
                  <a:pt x="435" y="46"/>
                  <a:pt x="435" y="46"/>
                </a:cubicBezTo>
                <a:cubicBezTo>
                  <a:pt x="436" y="44"/>
                  <a:pt x="436" y="42"/>
                  <a:pt x="437" y="40"/>
                </a:cubicBezTo>
                <a:cubicBezTo>
                  <a:pt x="437" y="40"/>
                  <a:pt x="437" y="40"/>
                  <a:pt x="437" y="40"/>
                </a:cubicBezTo>
                <a:cubicBezTo>
                  <a:pt x="437" y="40"/>
                  <a:pt x="437" y="40"/>
                  <a:pt x="437" y="40"/>
                </a:cubicBezTo>
                <a:cubicBezTo>
                  <a:pt x="436" y="39"/>
                  <a:pt x="434" y="38"/>
                  <a:pt x="433" y="37"/>
                </a:cubicBezTo>
                <a:cubicBezTo>
                  <a:pt x="431" y="36"/>
                  <a:pt x="430" y="34"/>
                  <a:pt x="429" y="33"/>
                </a:cubicBezTo>
                <a:cubicBezTo>
                  <a:pt x="429" y="32"/>
                  <a:pt x="430" y="31"/>
                  <a:pt x="430" y="30"/>
                </a:cubicBezTo>
                <a:cubicBezTo>
                  <a:pt x="432" y="30"/>
                  <a:pt x="434" y="30"/>
                  <a:pt x="436" y="30"/>
                </a:cubicBezTo>
                <a:cubicBezTo>
                  <a:pt x="438" y="30"/>
                  <a:pt x="439" y="30"/>
                  <a:pt x="441" y="30"/>
                </a:cubicBezTo>
                <a:cubicBezTo>
                  <a:pt x="441" y="30"/>
                  <a:pt x="441" y="30"/>
                  <a:pt x="441" y="30"/>
                </a:cubicBezTo>
                <a:cubicBezTo>
                  <a:pt x="441" y="30"/>
                  <a:pt x="441" y="30"/>
                  <a:pt x="441" y="30"/>
                </a:cubicBezTo>
                <a:cubicBezTo>
                  <a:pt x="442" y="28"/>
                  <a:pt x="444" y="27"/>
                  <a:pt x="445" y="25"/>
                </a:cubicBezTo>
                <a:cubicBezTo>
                  <a:pt x="445" y="25"/>
                  <a:pt x="445" y="25"/>
                  <a:pt x="445" y="25"/>
                </a:cubicBezTo>
                <a:cubicBezTo>
                  <a:pt x="445" y="25"/>
                  <a:pt x="445" y="25"/>
                  <a:pt x="445" y="25"/>
                </a:cubicBezTo>
                <a:cubicBezTo>
                  <a:pt x="444" y="24"/>
                  <a:pt x="444" y="22"/>
                  <a:pt x="443" y="21"/>
                </a:cubicBezTo>
                <a:cubicBezTo>
                  <a:pt x="442" y="19"/>
                  <a:pt x="441" y="17"/>
                  <a:pt x="440" y="16"/>
                </a:cubicBezTo>
                <a:cubicBezTo>
                  <a:pt x="441" y="15"/>
                  <a:pt x="442" y="14"/>
                  <a:pt x="443" y="14"/>
                </a:cubicBezTo>
                <a:cubicBezTo>
                  <a:pt x="445" y="14"/>
                  <a:pt x="447" y="15"/>
                  <a:pt x="449" y="16"/>
                </a:cubicBezTo>
                <a:cubicBezTo>
                  <a:pt x="450" y="17"/>
                  <a:pt x="451" y="17"/>
                  <a:pt x="453" y="18"/>
                </a:cubicBezTo>
                <a:cubicBezTo>
                  <a:pt x="453" y="18"/>
                  <a:pt x="453" y="18"/>
                  <a:pt x="453" y="18"/>
                </a:cubicBezTo>
                <a:cubicBezTo>
                  <a:pt x="453" y="18"/>
                  <a:pt x="453" y="18"/>
                  <a:pt x="453" y="18"/>
                </a:cubicBezTo>
                <a:cubicBezTo>
                  <a:pt x="455" y="16"/>
                  <a:pt x="457" y="15"/>
                  <a:pt x="459" y="14"/>
                </a:cubicBezTo>
                <a:cubicBezTo>
                  <a:pt x="459" y="14"/>
                  <a:pt x="459" y="14"/>
                  <a:pt x="459" y="14"/>
                </a:cubicBezTo>
                <a:cubicBezTo>
                  <a:pt x="459" y="14"/>
                  <a:pt x="459" y="14"/>
                  <a:pt x="459" y="14"/>
                </a:cubicBezTo>
                <a:cubicBezTo>
                  <a:pt x="459" y="13"/>
                  <a:pt x="459" y="11"/>
                  <a:pt x="459" y="10"/>
                </a:cubicBezTo>
                <a:cubicBezTo>
                  <a:pt x="459" y="8"/>
                  <a:pt x="458" y="6"/>
                  <a:pt x="458" y="4"/>
                </a:cubicBezTo>
                <a:cubicBezTo>
                  <a:pt x="460" y="4"/>
                  <a:pt x="461" y="3"/>
                  <a:pt x="462" y="3"/>
                </a:cubicBezTo>
                <a:cubicBezTo>
                  <a:pt x="463" y="4"/>
                  <a:pt x="465" y="5"/>
                  <a:pt x="466" y="7"/>
                </a:cubicBezTo>
                <a:cubicBezTo>
                  <a:pt x="467" y="8"/>
                  <a:pt x="468" y="9"/>
                  <a:pt x="469" y="10"/>
                </a:cubicBezTo>
                <a:cubicBezTo>
                  <a:pt x="469" y="10"/>
                  <a:pt x="469" y="10"/>
                  <a:pt x="469" y="10"/>
                </a:cubicBezTo>
                <a:cubicBezTo>
                  <a:pt x="470" y="10"/>
                  <a:pt x="470" y="10"/>
                  <a:pt x="470" y="10"/>
                </a:cubicBezTo>
                <a:cubicBezTo>
                  <a:pt x="472" y="10"/>
                  <a:pt x="474" y="9"/>
                  <a:pt x="476" y="9"/>
                </a:cubicBezTo>
                <a:cubicBezTo>
                  <a:pt x="476" y="9"/>
                  <a:pt x="476" y="9"/>
                  <a:pt x="476" y="9"/>
                </a:cubicBezTo>
                <a:cubicBezTo>
                  <a:pt x="476" y="9"/>
                  <a:pt x="476" y="9"/>
                  <a:pt x="476" y="9"/>
                </a:cubicBezTo>
                <a:cubicBezTo>
                  <a:pt x="477" y="8"/>
                  <a:pt x="477" y="6"/>
                  <a:pt x="478" y="5"/>
                </a:cubicBezTo>
                <a:cubicBezTo>
                  <a:pt x="479" y="3"/>
                  <a:pt x="479" y="1"/>
                  <a:pt x="480" y="0"/>
                </a:cubicBezTo>
                <a:cubicBezTo>
                  <a:pt x="481" y="0"/>
                  <a:pt x="483" y="0"/>
                  <a:pt x="484" y="0"/>
                </a:cubicBezTo>
                <a:cubicBezTo>
                  <a:pt x="485" y="1"/>
                  <a:pt x="485" y="3"/>
                  <a:pt x="486" y="5"/>
                </a:cubicBezTo>
                <a:cubicBezTo>
                  <a:pt x="487" y="6"/>
                  <a:pt x="487" y="8"/>
                  <a:pt x="488" y="9"/>
                </a:cubicBezTo>
                <a:cubicBezTo>
                  <a:pt x="488" y="9"/>
                  <a:pt x="488" y="9"/>
                  <a:pt x="488" y="9"/>
                </a:cubicBezTo>
                <a:cubicBezTo>
                  <a:pt x="488" y="9"/>
                  <a:pt x="488" y="9"/>
                  <a:pt x="488" y="9"/>
                </a:cubicBezTo>
                <a:cubicBezTo>
                  <a:pt x="490" y="9"/>
                  <a:pt x="492" y="10"/>
                  <a:pt x="494" y="10"/>
                </a:cubicBezTo>
                <a:cubicBezTo>
                  <a:pt x="495" y="10"/>
                  <a:pt x="495" y="10"/>
                  <a:pt x="495" y="10"/>
                </a:cubicBezTo>
                <a:cubicBezTo>
                  <a:pt x="495" y="10"/>
                  <a:pt x="495" y="10"/>
                  <a:pt x="495" y="10"/>
                </a:cubicBezTo>
                <a:cubicBezTo>
                  <a:pt x="496" y="9"/>
                  <a:pt x="497" y="8"/>
                  <a:pt x="498" y="7"/>
                </a:cubicBezTo>
                <a:cubicBezTo>
                  <a:pt x="499" y="5"/>
                  <a:pt x="501" y="4"/>
                  <a:pt x="502" y="3"/>
                </a:cubicBezTo>
                <a:cubicBezTo>
                  <a:pt x="503" y="3"/>
                  <a:pt x="504" y="4"/>
                  <a:pt x="506" y="4"/>
                </a:cubicBezTo>
                <a:cubicBezTo>
                  <a:pt x="506" y="6"/>
                  <a:pt x="505" y="8"/>
                  <a:pt x="505" y="10"/>
                </a:cubicBezTo>
                <a:cubicBezTo>
                  <a:pt x="505" y="11"/>
                  <a:pt x="505" y="13"/>
                  <a:pt x="505" y="14"/>
                </a:cubicBezTo>
                <a:cubicBezTo>
                  <a:pt x="505" y="14"/>
                  <a:pt x="505" y="14"/>
                  <a:pt x="505" y="14"/>
                </a:cubicBezTo>
                <a:cubicBezTo>
                  <a:pt x="505" y="14"/>
                  <a:pt x="505" y="14"/>
                  <a:pt x="505" y="14"/>
                </a:cubicBezTo>
                <a:cubicBezTo>
                  <a:pt x="507" y="15"/>
                  <a:pt x="509" y="16"/>
                  <a:pt x="511" y="18"/>
                </a:cubicBezTo>
                <a:cubicBezTo>
                  <a:pt x="511" y="18"/>
                  <a:pt x="511" y="18"/>
                  <a:pt x="511" y="18"/>
                </a:cubicBezTo>
                <a:cubicBezTo>
                  <a:pt x="511" y="18"/>
                  <a:pt x="511" y="18"/>
                  <a:pt x="511" y="18"/>
                </a:cubicBezTo>
                <a:cubicBezTo>
                  <a:pt x="512" y="17"/>
                  <a:pt x="514" y="17"/>
                  <a:pt x="515" y="16"/>
                </a:cubicBezTo>
                <a:cubicBezTo>
                  <a:pt x="517" y="15"/>
                  <a:pt x="519" y="14"/>
                  <a:pt x="521" y="14"/>
                </a:cubicBezTo>
                <a:cubicBezTo>
                  <a:pt x="522" y="14"/>
                  <a:pt x="523" y="15"/>
                  <a:pt x="524" y="16"/>
                </a:cubicBezTo>
                <a:cubicBezTo>
                  <a:pt x="523" y="17"/>
                  <a:pt x="522" y="19"/>
                  <a:pt x="521" y="21"/>
                </a:cubicBezTo>
                <a:cubicBezTo>
                  <a:pt x="520" y="22"/>
                  <a:pt x="520" y="24"/>
                  <a:pt x="519" y="25"/>
                </a:cubicBezTo>
                <a:cubicBezTo>
                  <a:pt x="519" y="25"/>
                  <a:pt x="519" y="25"/>
                  <a:pt x="519" y="25"/>
                </a:cubicBezTo>
                <a:cubicBezTo>
                  <a:pt x="519" y="25"/>
                  <a:pt x="519" y="25"/>
                  <a:pt x="519" y="25"/>
                </a:cubicBezTo>
                <a:cubicBezTo>
                  <a:pt x="520" y="27"/>
                  <a:pt x="522" y="28"/>
                  <a:pt x="523" y="30"/>
                </a:cubicBezTo>
                <a:cubicBezTo>
                  <a:pt x="523" y="30"/>
                  <a:pt x="523" y="30"/>
                  <a:pt x="523" y="30"/>
                </a:cubicBezTo>
                <a:cubicBezTo>
                  <a:pt x="523" y="30"/>
                  <a:pt x="523" y="30"/>
                  <a:pt x="523" y="30"/>
                </a:cubicBezTo>
                <a:cubicBezTo>
                  <a:pt x="525" y="30"/>
                  <a:pt x="526" y="30"/>
                  <a:pt x="528" y="30"/>
                </a:cubicBezTo>
                <a:cubicBezTo>
                  <a:pt x="530" y="30"/>
                  <a:pt x="532" y="30"/>
                  <a:pt x="534" y="30"/>
                </a:cubicBezTo>
                <a:cubicBezTo>
                  <a:pt x="534" y="31"/>
                  <a:pt x="535" y="32"/>
                  <a:pt x="535" y="33"/>
                </a:cubicBezTo>
                <a:cubicBezTo>
                  <a:pt x="534" y="34"/>
                  <a:pt x="532" y="36"/>
                  <a:pt x="531" y="37"/>
                </a:cubicBezTo>
                <a:cubicBezTo>
                  <a:pt x="530" y="38"/>
                  <a:pt x="528" y="39"/>
                  <a:pt x="527" y="40"/>
                </a:cubicBezTo>
                <a:cubicBezTo>
                  <a:pt x="527" y="40"/>
                  <a:pt x="527" y="40"/>
                  <a:pt x="527" y="40"/>
                </a:cubicBezTo>
                <a:cubicBezTo>
                  <a:pt x="527" y="40"/>
                  <a:pt x="527" y="40"/>
                  <a:pt x="527" y="40"/>
                </a:cubicBezTo>
                <a:cubicBezTo>
                  <a:pt x="528" y="42"/>
                  <a:pt x="528" y="44"/>
                  <a:pt x="528" y="46"/>
                </a:cubicBezTo>
                <a:cubicBezTo>
                  <a:pt x="528" y="46"/>
                  <a:pt x="528" y="46"/>
                  <a:pt x="528" y="46"/>
                </a:cubicBezTo>
                <a:cubicBezTo>
                  <a:pt x="529" y="46"/>
                  <a:pt x="529" y="46"/>
                  <a:pt x="529" y="46"/>
                </a:cubicBezTo>
                <a:cubicBezTo>
                  <a:pt x="530" y="47"/>
                  <a:pt x="532" y="47"/>
                  <a:pt x="533" y="48"/>
                </a:cubicBezTo>
                <a:cubicBezTo>
                  <a:pt x="535" y="48"/>
                  <a:pt x="537" y="49"/>
                  <a:pt x="539" y="50"/>
                </a:cubicBezTo>
                <a:close/>
                <a:moveTo>
                  <a:pt x="746" y="746"/>
                </a:moveTo>
                <a:cubicBezTo>
                  <a:pt x="746" y="748"/>
                  <a:pt x="746" y="749"/>
                  <a:pt x="746" y="751"/>
                </a:cubicBezTo>
                <a:cubicBezTo>
                  <a:pt x="746" y="752"/>
                  <a:pt x="746" y="754"/>
                  <a:pt x="746" y="755"/>
                </a:cubicBezTo>
                <a:cubicBezTo>
                  <a:pt x="743" y="756"/>
                  <a:pt x="739" y="757"/>
                  <a:pt x="735" y="758"/>
                </a:cubicBezTo>
                <a:cubicBezTo>
                  <a:pt x="731" y="760"/>
                  <a:pt x="725" y="761"/>
                  <a:pt x="722" y="763"/>
                </a:cubicBezTo>
                <a:cubicBezTo>
                  <a:pt x="721" y="763"/>
                  <a:pt x="721" y="763"/>
                  <a:pt x="721" y="763"/>
                </a:cubicBezTo>
                <a:cubicBezTo>
                  <a:pt x="721" y="764"/>
                  <a:pt x="721" y="764"/>
                  <a:pt x="721" y="764"/>
                </a:cubicBezTo>
                <a:cubicBezTo>
                  <a:pt x="721" y="767"/>
                  <a:pt x="720" y="770"/>
                  <a:pt x="719" y="773"/>
                </a:cubicBezTo>
                <a:cubicBezTo>
                  <a:pt x="719" y="774"/>
                  <a:pt x="719" y="774"/>
                  <a:pt x="719" y="774"/>
                </a:cubicBezTo>
                <a:cubicBezTo>
                  <a:pt x="720" y="774"/>
                  <a:pt x="720" y="774"/>
                  <a:pt x="720" y="774"/>
                </a:cubicBezTo>
                <a:cubicBezTo>
                  <a:pt x="723" y="777"/>
                  <a:pt x="728" y="780"/>
                  <a:pt x="732" y="782"/>
                </a:cubicBezTo>
                <a:cubicBezTo>
                  <a:pt x="735" y="784"/>
                  <a:pt x="738" y="786"/>
                  <a:pt x="741" y="788"/>
                </a:cubicBezTo>
                <a:cubicBezTo>
                  <a:pt x="740" y="790"/>
                  <a:pt x="739" y="793"/>
                  <a:pt x="738" y="796"/>
                </a:cubicBezTo>
                <a:cubicBezTo>
                  <a:pt x="735" y="796"/>
                  <a:pt x="731" y="796"/>
                  <a:pt x="727" y="796"/>
                </a:cubicBezTo>
                <a:cubicBezTo>
                  <a:pt x="722" y="796"/>
                  <a:pt x="717" y="796"/>
                  <a:pt x="713" y="797"/>
                </a:cubicBezTo>
                <a:cubicBezTo>
                  <a:pt x="712" y="797"/>
                  <a:pt x="712" y="797"/>
                  <a:pt x="712" y="797"/>
                </a:cubicBezTo>
                <a:cubicBezTo>
                  <a:pt x="712" y="798"/>
                  <a:pt x="712" y="798"/>
                  <a:pt x="712" y="798"/>
                </a:cubicBezTo>
                <a:cubicBezTo>
                  <a:pt x="710" y="801"/>
                  <a:pt x="709" y="804"/>
                  <a:pt x="707" y="807"/>
                </a:cubicBezTo>
                <a:cubicBezTo>
                  <a:pt x="707" y="807"/>
                  <a:pt x="707" y="807"/>
                  <a:pt x="707" y="807"/>
                </a:cubicBezTo>
                <a:cubicBezTo>
                  <a:pt x="707" y="808"/>
                  <a:pt x="707" y="808"/>
                  <a:pt x="707" y="808"/>
                </a:cubicBezTo>
                <a:cubicBezTo>
                  <a:pt x="709" y="811"/>
                  <a:pt x="713" y="815"/>
                  <a:pt x="716" y="818"/>
                </a:cubicBezTo>
                <a:cubicBezTo>
                  <a:pt x="719" y="821"/>
                  <a:pt x="721" y="823"/>
                  <a:pt x="723" y="826"/>
                </a:cubicBezTo>
                <a:cubicBezTo>
                  <a:pt x="722" y="828"/>
                  <a:pt x="720" y="831"/>
                  <a:pt x="718" y="833"/>
                </a:cubicBezTo>
                <a:cubicBezTo>
                  <a:pt x="715" y="833"/>
                  <a:pt x="711" y="832"/>
                  <a:pt x="707" y="831"/>
                </a:cubicBezTo>
                <a:cubicBezTo>
                  <a:pt x="702" y="829"/>
                  <a:pt x="697" y="828"/>
                  <a:pt x="693" y="828"/>
                </a:cubicBezTo>
                <a:cubicBezTo>
                  <a:pt x="692" y="827"/>
                  <a:pt x="692" y="827"/>
                  <a:pt x="692" y="827"/>
                </a:cubicBezTo>
                <a:cubicBezTo>
                  <a:pt x="692" y="828"/>
                  <a:pt x="692" y="828"/>
                  <a:pt x="692" y="828"/>
                </a:cubicBezTo>
                <a:cubicBezTo>
                  <a:pt x="690" y="830"/>
                  <a:pt x="687" y="833"/>
                  <a:pt x="685" y="835"/>
                </a:cubicBezTo>
                <a:cubicBezTo>
                  <a:pt x="684" y="836"/>
                  <a:pt x="684" y="836"/>
                  <a:pt x="684" y="836"/>
                </a:cubicBezTo>
                <a:cubicBezTo>
                  <a:pt x="684" y="837"/>
                  <a:pt x="684" y="837"/>
                  <a:pt x="684" y="837"/>
                </a:cubicBezTo>
                <a:cubicBezTo>
                  <a:pt x="686" y="840"/>
                  <a:pt x="688" y="845"/>
                  <a:pt x="690" y="849"/>
                </a:cubicBezTo>
                <a:cubicBezTo>
                  <a:pt x="692" y="852"/>
                  <a:pt x="693" y="855"/>
                  <a:pt x="694" y="858"/>
                </a:cubicBezTo>
                <a:cubicBezTo>
                  <a:pt x="692" y="860"/>
                  <a:pt x="689" y="862"/>
                  <a:pt x="687" y="864"/>
                </a:cubicBezTo>
                <a:cubicBezTo>
                  <a:pt x="684" y="862"/>
                  <a:pt x="681" y="860"/>
                  <a:pt x="678" y="859"/>
                </a:cubicBezTo>
                <a:cubicBezTo>
                  <a:pt x="673" y="856"/>
                  <a:pt x="669" y="854"/>
                  <a:pt x="665" y="852"/>
                </a:cubicBezTo>
                <a:cubicBezTo>
                  <a:pt x="664" y="852"/>
                  <a:pt x="664" y="852"/>
                  <a:pt x="664" y="852"/>
                </a:cubicBezTo>
                <a:cubicBezTo>
                  <a:pt x="664" y="852"/>
                  <a:pt x="664" y="852"/>
                  <a:pt x="664" y="852"/>
                </a:cubicBezTo>
                <a:cubicBezTo>
                  <a:pt x="661" y="854"/>
                  <a:pt x="658" y="856"/>
                  <a:pt x="655" y="857"/>
                </a:cubicBezTo>
                <a:cubicBezTo>
                  <a:pt x="654" y="858"/>
                  <a:pt x="654" y="858"/>
                  <a:pt x="654" y="858"/>
                </a:cubicBezTo>
                <a:cubicBezTo>
                  <a:pt x="654" y="858"/>
                  <a:pt x="654" y="858"/>
                  <a:pt x="654" y="858"/>
                </a:cubicBezTo>
                <a:cubicBezTo>
                  <a:pt x="654" y="862"/>
                  <a:pt x="655" y="867"/>
                  <a:pt x="655" y="872"/>
                </a:cubicBezTo>
                <a:cubicBezTo>
                  <a:pt x="656" y="875"/>
                  <a:pt x="656" y="878"/>
                  <a:pt x="657" y="881"/>
                </a:cubicBezTo>
                <a:cubicBezTo>
                  <a:pt x="654" y="883"/>
                  <a:pt x="651" y="884"/>
                  <a:pt x="648" y="885"/>
                </a:cubicBezTo>
                <a:cubicBezTo>
                  <a:pt x="645" y="883"/>
                  <a:pt x="643" y="880"/>
                  <a:pt x="640" y="878"/>
                </a:cubicBezTo>
                <a:cubicBezTo>
                  <a:pt x="637" y="874"/>
                  <a:pt x="633" y="871"/>
                  <a:pt x="630" y="868"/>
                </a:cubicBezTo>
                <a:cubicBezTo>
                  <a:pt x="630" y="868"/>
                  <a:pt x="630" y="868"/>
                  <a:pt x="630" y="868"/>
                </a:cubicBezTo>
                <a:cubicBezTo>
                  <a:pt x="629" y="868"/>
                  <a:pt x="629" y="868"/>
                  <a:pt x="629" y="868"/>
                </a:cubicBezTo>
                <a:cubicBezTo>
                  <a:pt x="625" y="869"/>
                  <a:pt x="622" y="870"/>
                  <a:pt x="619" y="871"/>
                </a:cubicBezTo>
                <a:cubicBezTo>
                  <a:pt x="618" y="871"/>
                  <a:pt x="618" y="871"/>
                  <a:pt x="618" y="871"/>
                </a:cubicBezTo>
                <a:cubicBezTo>
                  <a:pt x="618" y="872"/>
                  <a:pt x="618" y="872"/>
                  <a:pt x="618" y="872"/>
                </a:cubicBezTo>
                <a:cubicBezTo>
                  <a:pt x="617" y="875"/>
                  <a:pt x="616" y="880"/>
                  <a:pt x="615" y="884"/>
                </a:cubicBezTo>
                <a:cubicBezTo>
                  <a:pt x="614" y="888"/>
                  <a:pt x="614" y="891"/>
                  <a:pt x="613" y="894"/>
                </a:cubicBezTo>
                <a:cubicBezTo>
                  <a:pt x="610" y="895"/>
                  <a:pt x="607" y="895"/>
                  <a:pt x="603" y="896"/>
                </a:cubicBezTo>
                <a:cubicBezTo>
                  <a:pt x="602" y="893"/>
                  <a:pt x="600" y="890"/>
                  <a:pt x="599" y="887"/>
                </a:cubicBezTo>
                <a:cubicBezTo>
                  <a:pt x="597" y="883"/>
                  <a:pt x="594" y="878"/>
                  <a:pt x="592" y="875"/>
                </a:cubicBezTo>
                <a:cubicBezTo>
                  <a:pt x="592" y="874"/>
                  <a:pt x="592" y="874"/>
                  <a:pt x="592" y="874"/>
                </a:cubicBezTo>
                <a:cubicBezTo>
                  <a:pt x="591" y="874"/>
                  <a:pt x="591" y="874"/>
                  <a:pt x="591" y="874"/>
                </a:cubicBezTo>
                <a:cubicBezTo>
                  <a:pt x="587" y="874"/>
                  <a:pt x="584" y="874"/>
                  <a:pt x="580" y="874"/>
                </a:cubicBezTo>
                <a:cubicBezTo>
                  <a:pt x="579" y="874"/>
                  <a:pt x="579" y="874"/>
                  <a:pt x="579" y="874"/>
                </a:cubicBezTo>
                <a:cubicBezTo>
                  <a:pt x="579" y="875"/>
                  <a:pt x="579" y="875"/>
                  <a:pt x="579" y="875"/>
                </a:cubicBezTo>
                <a:cubicBezTo>
                  <a:pt x="577" y="878"/>
                  <a:pt x="574" y="883"/>
                  <a:pt x="572" y="887"/>
                </a:cubicBezTo>
                <a:cubicBezTo>
                  <a:pt x="571" y="890"/>
                  <a:pt x="569" y="893"/>
                  <a:pt x="567" y="896"/>
                </a:cubicBezTo>
                <a:cubicBezTo>
                  <a:pt x="564" y="895"/>
                  <a:pt x="561" y="895"/>
                  <a:pt x="558" y="894"/>
                </a:cubicBezTo>
                <a:cubicBezTo>
                  <a:pt x="557" y="891"/>
                  <a:pt x="556" y="888"/>
                  <a:pt x="556" y="884"/>
                </a:cubicBezTo>
                <a:cubicBezTo>
                  <a:pt x="555" y="880"/>
                  <a:pt x="554" y="875"/>
                  <a:pt x="553" y="872"/>
                </a:cubicBezTo>
                <a:cubicBezTo>
                  <a:pt x="553" y="871"/>
                  <a:pt x="553" y="871"/>
                  <a:pt x="553" y="871"/>
                </a:cubicBezTo>
                <a:cubicBezTo>
                  <a:pt x="552" y="871"/>
                  <a:pt x="552" y="871"/>
                  <a:pt x="552" y="871"/>
                </a:cubicBezTo>
                <a:cubicBezTo>
                  <a:pt x="549" y="870"/>
                  <a:pt x="546" y="869"/>
                  <a:pt x="542" y="868"/>
                </a:cubicBezTo>
                <a:cubicBezTo>
                  <a:pt x="541" y="868"/>
                  <a:pt x="541" y="868"/>
                  <a:pt x="541" y="868"/>
                </a:cubicBezTo>
                <a:cubicBezTo>
                  <a:pt x="541" y="868"/>
                  <a:pt x="541" y="868"/>
                  <a:pt x="541" y="868"/>
                </a:cubicBezTo>
                <a:cubicBezTo>
                  <a:pt x="537" y="871"/>
                  <a:pt x="534" y="874"/>
                  <a:pt x="530" y="878"/>
                </a:cubicBezTo>
                <a:cubicBezTo>
                  <a:pt x="528" y="880"/>
                  <a:pt x="525" y="883"/>
                  <a:pt x="523" y="885"/>
                </a:cubicBezTo>
                <a:cubicBezTo>
                  <a:pt x="520" y="884"/>
                  <a:pt x="517" y="883"/>
                  <a:pt x="514" y="881"/>
                </a:cubicBezTo>
                <a:cubicBezTo>
                  <a:pt x="515" y="878"/>
                  <a:pt x="515" y="875"/>
                  <a:pt x="516" y="872"/>
                </a:cubicBezTo>
                <a:cubicBezTo>
                  <a:pt x="516" y="867"/>
                  <a:pt x="517" y="862"/>
                  <a:pt x="517" y="858"/>
                </a:cubicBezTo>
                <a:cubicBezTo>
                  <a:pt x="517" y="858"/>
                  <a:pt x="517" y="858"/>
                  <a:pt x="517" y="858"/>
                </a:cubicBezTo>
                <a:cubicBezTo>
                  <a:pt x="516" y="857"/>
                  <a:pt x="516" y="857"/>
                  <a:pt x="516" y="857"/>
                </a:cubicBezTo>
                <a:cubicBezTo>
                  <a:pt x="513" y="856"/>
                  <a:pt x="510" y="854"/>
                  <a:pt x="507" y="852"/>
                </a:cubicBezTo>
                <a:cubicBezTo>
                  <a:pt x="507" y="852"/>
                  <a:pt x="507" y="852"/>
                  <a:pt x="507" y="852"/>
                </a:cubicBezTo>
                <a:cubicBezTo>
                  <a:pt x="506" y="852"/>
                  <a:pt x="506" y="852"/>
                  <a:pt x="506" y="852"/>
                </a:cubicBezTo>
                <a:cubicBezTo>
                  <a:pt x="502" y="854"/>
                  <a:pt x="498" y="856"/>
                  <a:pt x="493" y="859"/>
                </a:cubicBezTo>
                <a:cubicBezTo>
                  <a:pt x="490" y="860"/>
                  <a:pt x="487" y="862"/>
                  <a:pt x="484" y="864"/>
                </a:cubicBezTo>
                <a:cubicBezTo>
                  <a:pt x="481" y="862"/>
                  <a:pt x="479" y="860"/>
                  <a:pt x="477" y="858"/>
                </a:cubicBezTo>
                <a:cubicBezTo>
                  <a:pt x="478" y="855"/>
                  <a:pt x="479" y="852"/>
                  <a:pt x="481" y="849"/>
                </a:cubicBezTo>
                <a:cubicBezTo>
                  <a:pt x="483" y="845"/>
                  <a:pt x="485" y="840"/>
                  <a:pt x="486" y="837"/>
                </a:cubicBezTo>
                <a:cubicBezTo>
                  <a:pt x="487" y="836"/>
                  <a:pt x="487" y="836"/>
                  <a:pt x="487" y="836"/>
                </a:cubicBezTo>
                <a:cubicBezTo>
                  <a:pt x="486" y="835"/>
                  <a:pt x="486" y="835"/>
                  <a:pt x="486" y="835"/>
                </a:cubicBezTo>
                <a:cubicBezTo>
                  <a:pt x="484" y="833"/>
                  <a:pt x="481" y="830"/>
                  <a:pt x="479" y="828"/>
                </a:cubicBezTo>
                <a:cubicBezTo>
                  <a:pt x="479" y="827"/>
                  <a:pt x="479" y="827"/>
                  <a:pt x="479" y="827"/>
                </a:cubicBezTo>
                <a:cubicBezTo>
                  <a:pt x="478" y="828"/>
                  <a:pt x="478" y="828"/>
                  <a:pt x="478" y="828"/>
                </a:cubicBezTo>
                <a:cubicBezTo>
                  <a:pt x="474" y="828"/>
                  <a:pt x="469" y="829"/>
                  <a:pt x="464" y="831"/>
                </a:cubicBezTo>
                <a:cubicBezTo>
                  <a:pt x="460" y="832"/>
                  <a:pt x="456" y="833"/>
                  <a:pt x="453" y="833"/>
                </a:cubicBezTo>
                <a:cubicBezTo>
                  <a:pt x="451" y="831"/>
                  <a:pt x="449" y="828"/>
                  <a:pt x="448" y="826"/>
                </a:cubicBezTo>
                <a:cubicBezTo>
                  <a:pt x="450" y="823"/>
                  <a:pt x="452" y="821"/>
                  <a:pt x="455" y="818"/>
                </a:cubicBezTo>
                <a:cubicBezTo>
                  <a:pt x="458" y="815"/>
                  <a:pt x="461" y="811"/>
                  <a:pt x="464" y="808"/>
                </a:cubicBezTo>
                <a:cubicBezTo>
                  <a:pt x="464" y="807"/>
                  <a:pt x="464" y="807"/>
                  <a:pt x="464" y="807"/>
                </a:cubicBezTo>
                <a:cubicBezTo>
                  <a:pt x="464" y="807"/>
                  <a:pt x="464" y="807"/>
                  <a:pt x="464" y="807"/>
                </a:cubicBezTo>
                <a:cubicBezTo>
                  <a:pt x="462" y="804"/>
                  <a:pt x="461" y="801"/>
                  <a:pt x="459" y="798"/>
                </a:cubicBezTo>
                <a:cubicBezTo>
                  <a:pt x="459" y="797"/>
                  <a:pt x="459" y="797"/>
                  <a:pt x="459" y="797"/>
                </a:cubicBezTo>
                <a:cubicBezTo>
                  <a:pt x="458" y="797"/>
                  <a:pt x="458" y="797"/>
                  <a:pt x="458" y="797"/>
                </a:cubicBezTo>
                <a:cubicBezTo>
                  <a:pt x="454" y="796"/>
                  <a:pt x="449" y="796"/>
                  <a:pt x="444" y="796"/>
                </a:cubicBezTo>
                <a:cubicBezTo>
                  <a:pt x="440" y="796"/>
                  <a:pt x="436" y="796"/>
                  <a:pt x="433" y="796"/>
                </a:cubicBezTo>
                <a:cubicBezTo>
                  <a:pt x="432" y="793"/>
                  <a:pt x="431" y="790"/>
                  <a:pt x="430" y="788"/>
                </a:cubicBezTo>
                <a:cubicBezTo>
                  <a:pt x="433" y="786"/>
                  <a:pt x="436" y="784"/>
                  <a:pt x="439" y="782"/>
                </a:cubicBezTo>
                <a:cubicBezTo>
                  <a:pt x="443" y="780"/>
                  <a:pt x="448" y="777"/>
                  <a:pt x="451" y="774"/>
                </a:cubicBezTo>
                <a:cubicBezTo>
                  <a:pt x="452" y="774"/>
                  <a:pt x="452" y="774"/>
                  <a:pt x="452" y="774"/>
                </a:cubicBezTo>
                <a:cubicBezTo>
                  <a:pt x="451" y="773"/>
                  <a:pt x="451" y="773"/>
                  <a:pt x="451" y="773"/>
                </a:cubicBezTo>
                <a:cubicBezTo>
                  <a:pt x="451" y="770"/>
                  <a:pt x="450" y="767"/>
                  <a:pt x="450" y="764"/>
                </a:cubicBezTo>
                <a:cubicBezTo>
                  <a:pt x="450" y="763"/>
                  <a:pt x="450" y="763"/>
                  <a:pt x="450" y="763"/>
                </a:cubicBezTo>
                <a:cubicBezTo>
                  <a:pt x="449" y="763"/>
                  <a:pt x="449" y="763"/>
                  <a:pt x="449" y="763"/>
                </a:cubicBezTo>
                <a:cubicBezTo>
                  <a:pt x="445" y="761"/>
                  <a:pt x="440" y="760"/>
                  <a:pt x="436" y="758"/>
                </a:cubicBezTo>
                <a:cubicBezTo>
                  <a:pt x="432" y="757"/>
                  <a:pt x="428" y="756"/>
                  <a:pt x="425" y="755"/>
                </a:cubicBezTo>
                <a:cubicBezTo>
                  <a:pt x="425" y="754"/>
                  <a:pt x="425" y="752"/>
                  <a:pt x="425" y="751"/>
                </a:cubicBezTo>
                <a:cubicBezTo>
                  <a:pt x="425" y="749"/>
                  <a:pt x="425" y="748"/>
                  <a:pt x="425" y="746"/>
                </a:cubicBezTo>
                <a:cubicBezTo>
                  <a:pt x="428" y="745"/>
                  <a:pt x="432" y="744"/>
                  <a:pt x="435" y="743"/>
                </a:cubicBezTo>
                <a:cubicBezTo>
                  <a:pt x="440" y="742"/>
                  <a:pt x="445" y="740"/>
                  <a:pt x="449" y="739"/>
                </a:cubicBezTo>
                <a:cubicBezTo>
                  <a:pt x="450" y="739"/>
                  <a:pt x="450" y="739"/>
                  <a:pt x="450" y="739"/>
                </a:cubicBezTo>
                <a:cubicBezTo>
                  <a:pt x="450" y="738"/>
                  <a:pt x="450" y="738"/>
                  <a:pt x="450" y="738"/>
                </a:cubicBezTo>
                <a:cubicBezTo>
                  <a:pt x="450" y="735"/>
                  <a:pt x="451" y="732"/>
                  <a:pt x="451" y="728"/>
                </a:cubicBezTo>
                <a:cubicBezTo>
                  <a:pt x="452" y="728"/>
                  <a:pt x="452" y="728"/>
                  <a:pt x="452" y="728"/>
                </a:cubicBezTo>
                <a:cubicBezTo>
                  <a:pt x="451" y="727"/>
                  <a:pt x="451" y="727"/>
                  <a:pt x="451" y="727"/>
                </a:cubicBezTo>
                <a:cubicBezTo>
                  <a:pt x="448" y="725"/>
                  <a:pt x="443" y="722"/>
                  <a:pt x="439" y="720"/>
                </a:cubicBezTo>
                <a:cubicBezTo>
                  <a:pt x="436" y="718"/>
                  <a:pt x="433" y="716"/>
                  <a:pt x="430" y="714"/>
                </a:cubicBezTo>
                <a:cubicBezTo>
                  <a:pt x="431" y="711"/>
                  <a:pt x="432" y="709"/>
                  <a:pt x="433" y="705"/>
                </a:cubicBezTo>
                <a:cubicBezTo>
                  <a:pt x="436" y="705"/>
                  <a:pt x="440" y="705"/>
                  <a:pt x="444" y="705"/>
                </a:cubicBezTo>
                <a:cubicBezTo>
                  <a:pt x="449" y="705"/>
                  <a:pt x="454" y="705"/>
                  <a:pt x="458" y="705"/>
                </a:cubicBezTo>
                <a:cubicBezTo>
                  <a:pt x="459" y="705"/>
                  <a:pt x="459" y="705"/>
                  <a:pt x="459" y="705"/>
                </a:cubicBezTo>
                <a:cubicBezTo>
                  <a:pt x="459" y="704"/>
                  <a:pt x="459" y="704"/>
                  <a:pt x="459" y="704"/>
                </a:cubicBezTo>
                <a:cubicBezTo>
                  <a:pt x="461" y="701"/>
                  <a:pt x="462" y="698"/>
                  <a:pt x="464" y="695"/>
                </a:cubicBezTo>
                <a:cubicBezTo>
                  <a:pt x="464" y="694"/>
                  <a:pt x="464" y="694"/>
                  <a:pt x="464" y="694"/>
                </a:cubicBezTo>
                <a:cubicBezTo>
                  <a:pt x="464" y="694"/>
                  <a:pt x="464" y="694"/>
                  <a:pt x="464" y="694"/>
                </a:cubicBezTo>
                <a:cubicBezTo>
                  <a:pt x="461" y="691"/>
                  <a:pt x="458" y="687"/>
                  <a:pt x="455" y="683"/>
                </a:cubicBezTo>
                <a:cubicBezTo>
                  <a:pt x="452" y="681"/>
                  <a:pt x="450" y="678"/>
                  <a:pt x="448" y="676"/>
                </a:cubicBezTo>
                <a:cubicBezTo>
                  <a:pt x="449" y="673"/>
                  <a:pt x="451" y="671"/>
                  <a:pt x="453" y="668"/>
                </a:cubicBezTo>
                <a:cubicBezTo>
                  <a:pt x="456" y="669"/>
                  <a:pt x="460" y="670"/>
                  <a:pt x="464" y="671"/>
                </a:cubicBezTo>
                <a:cubicBezTo>
                  <a:pt x="469" y="672"/>
                  <a:pt x="474" y="674"/>
                  <a:pt x="478" y="674"/>
                </a:cubicBezTo>
                <a:cubicBezTo>
                  <a:pt x="479" y="674"/>
                  <a:pt x="479" y="674"/>
                  <a:pt x="479" y="674"/>
                </a:cubicBezTo>
                <a:cubicBezTo>
                  <a:pt x="479" y="674"/>
                  <a:pt x="479" y="674"/>
                  <a:pt x="479" y="674"/>
                </a:cubicBezTo>
                <a:cubicBezTo>
                  <a:pt x="481" y="671"/>
                  <a:pt x="484" y="669"/>
                  <a:pt x="486" y="666"/>
                </a:cubicBezTo>
                <a:cubicBezTo>
                  <a:pt x="487" y="666"/>
                  <a:pt x="487" y="666"/>
                  <a:pt x="487" y="666"/>
                </a:cubicBezTo>
                <a:cubicBezTo>
                  <a:pt x="486" y="665"/>
                  <a:pt x="486" y="665"/>
                  <a:pt x="486" y="665"/>
                </a:cubicBezTo>
                <a:cubicBezTo>
                  <a:pt x="485" y="662"/>
                  <a:pt x="483" y="657"/>
                  <a:pt x="481" y="653"/>
                </a:cubicBezTo>
                <a:cubicBezTo>
                  <a:pt x="479" y="650"/>
                  <a:pt x="478" y="647"/>
                  <a:pt x="477" y="644"/>
                </a:cubicBezTo>
                <a:cubicBezTo>
                  <a:pt x="479" y="642"/>
                  <a:pt x="482" y="640"/>
                  <a:pt x="484" y="638"/>
                </a:cubicBezTo>
                <a:cubicBezTo>
                  <a:pt x="487" y="639"/>
                  <a:pt x="490" y="641"/>
                  <a:pt x="493" y="643"/>
                </a:cubicBezTo>
                <a:cubicBezTo>
                  <a:pt x="498" y="646"/>
                  <a:pt x="502" y="648"/>
                  <a:pt x="506" y="650"/>
                </a:cubicBezTo>
                <a:cubicBezTo>
                  <a:pt x="507" y="650"/>
                  <a:pt x="507" y="650"/>
                  <a:pt x="507" y="650"/>
                </a:cubicBezTo>
                <a:cubicBezTo>
                  <a:pt x="507" y="650"/>
                  <a:pt x="507" y="650"/>
                  <a:pt x="507" y="650"/>
                </a:cubicBezTo>
                <a:cubicBezTo>
                  <a:pt x="510" y="648"/>
                  <a:pt x="513" y="646"/>
                  <a:pt x="516" y="644"/>
                </a:cubicBezTo>
                <a:cubicBezTo>
                  <a:pt x="517" y="644"/>
                  <a:pt x="517" y="644"/>
                  <a:pt x="517" y="644"/>
                </a:cubicBezTo>
                <a:cubicBezTo>
                  <a:pt x="517" y="643"/>
                  <a:pt x="517" y="643"/>
                  <a:pt x="517" y="643"/>
                </a:cubicBezTo>
                <a:cubicBezTo>
                  <a:pt x="517" y="640"/>
                  <a:pt x="516" y="635"/>
                  <a:pt x="516" y="630"/>
                </a:cubicBezTo>
                <a:cubicBezTo>
                  <a:pt x="515" y="627"/>
                  <a:pt x="515" y="623"/>
                  <a:pt x="514" y="620"/>
                </a:cubicBezTo>
                <a:cubicBezTo>
                  <a:pt x="517" y="619"/>
                  <a:pt x="520" y="618"/>
                  <a:pt x="523" y="617"/>
                </a:cubicBezTo>
                <a:cubicBezTo>
                  <a:pt x="525" y="619"/>
                  <a:pt x="528" y="621"/>
                  <a:pt x="530" y="624"/>
                </a:cubicBezTo>
                <a:cubicBezTo>
                  <a:pt x="534" y="627"/>
                  <a:pt x="537" y="631"/>
                  <a:pt x="541" y="634"/>
                </a:cubicBezTo>
                <a:cubicBezTo>
                  <a:pt x="541" y="634"/>
                  <a:pt x="541" y="634"/>
                  <a:pt x="541" y="634"/>
                </a:cubicBezTo>
                <a:cubicBezTo>
                  <a:pt x="542" y="634"/>
                  <a:pt x="542" y="634"/>
                  <a:pt x="542" y="634"/>
                </a:cubicBezTo>
                <a:cubicBezTo>
                  <a:pt x="545" y="633"/>
                  <a:pt x="549" y="632"/>
                  <a:pt x="552" y="631"/>
                </a:cubicBezTo>
                <a:cubicBezTo>
                  <a:pt x="553" y="631"/>
                  <a:pt x="553" y="631"/>
                  <a:pt x="553" y="631"/>
                </a:cubicBezTo>
                <a:cubicBezTo>
                  <a:pt x="553" y="630"/>
                  <a:pt x="553" y="630"/>
                  <a:pt x="553" y="630"/>
                </a:cubicBezTo>
                <a:cubicBezTo>
                  <a:pt x="554" y="627"/>
                  <a:pt x="555" y="622"/>
                  <a:pt x="556" y="617"/>
                </a:cubicBezTo>
                <a:cubicBezTo>
                  <a:pt x="556" y="614"/>
                  <a:pt x="557" y="610"/>
                  <a:pt x="558" y="607"/>
                </a:cubicBezTo>
                <a:cubicBezTo>
                  <a:pt x="561" y="607"/>
                  <a:pt x="564" y="606"/>
                  <a:pt x="567" y="606"/>
                </a:cubicBezTo>
                <a:cubicBezTo>
                  <a:pt x="569" y="609"/>
                  <a:pt x="571" y="612"/>
                  <a:pt x="572" y="615"/>
                </a:cubicBezTo>
                <a:cubicBezTo>
                  <a:pt x="574" y="619"/>
                  <a:pt x="577" y="624"/>
                  <a:pt x="579" y="627"/>
                </a:cubicBezTo>
                <a:cubicBezTo>
                  <a:pt x="579" y="627"/>
                  <a:pt x="579" y="627"/>
                  <a:pt x="579" y="627"/>
                </a:cubicBezTo>
                <a:cubicBezTo>
                  <a:pt x="580" y="627"/>
                  <a:pt x="580" y="627"/>
                  <a:pt x="580" y="627"/>
                </a:cubicBezTo>
                <a:cubicBezTo>
                  <a:pt x="584" y="627"/>
                  <a:pt x="587" y="627"/>
                  <a:pt x="591" y="627"/>
                </a:cubicBezTo>
                <a:cubicBezTo>
                  <a:pt x="592" y="627"/>
                  <a:pt x="592" y="627"/>
                  <a:pt x="592" y="627"/>
                </a:cubicBezTo>
                <a:cubicBezTo>
                  <a:pt x="592" y="627"/>
                  <a:pt x="592" y="627"/>
                  <a:pt x="592" y="627"/>
                </a:cubicBezTo>
                <a:cubicBezTo>
                  <a:pt x="594" y="624"/>
                  <a:pt x="597" y="619"/>
                  <a:pt x="599" y="615"/>
                </a:cubicBezTo>
                <a:cubicBezTo>
                  <a:pt x="600" y="612"/>
                  <a:pt x="602" y="609"/>
                  <a:pt x="603" y="606"/>
                </a:cubicBezTo>
                <a:cubicBezTo>
                  <a:pt x="607" y="606"/>
                  <a:pt x="610" y="607"/>
                  <a:pt x="613" y="607"/>
                </a:cubicBezTo>
                <a:cubicBezTo>
                  <a:pt x="614" y="610"/>
                  <a:pt x="614" y="614"/>
                  <a:pt x="615" y="617"/>
                </a:cubicBezTo>
                <a:cubicBezTo>
                  <a:pt x="616" y="622"/>
                  <a:pt x="617" y="627"/>
                  <a:pt x="618" y="630"/>
                </a:cubicBezTo>
                <a:cubicBezTo>
                  <a:pt x="618" y="631"/>
                  <a:pt x="618" y="631"/>
                  <a:pt x="618" y="631"/>
                </a:cubicBezTo>
                <a:cubicBezTo>
                  <a:pt x="619" y="631"/>
                  <a:pt x="619" y="631"/>
                  <a:pt x="619" y="631"/>
                </a:cubicBezTo>
                <a:cubicBezTo>
                  <a:pt x="622" y="632"/>
                  <a:pt x="625" y="633"/>
                  <a:pt x="629" y="634"/>
                </a:cubicBezTo>
                <a:cubicBezTo>
                  <a:pt x="630" y="634"/>
                  <a:pt x="630" y="634"/>
                  <a:pt x="630" y="634"/>
                </a:cubicBezTo>
                <a:cubicBezTo>
                  <a:pt x="630" y="634"/>
                  <a:pt x="630" y="634"/>
                  <a:pt x="630" y="634"/>
                </a:cubicBezTo>
                <a:cubicBezTo>
                  <a:pt x="633" y="631"/>
                  <a:pt x="637" y="627"/>
                  <a:pt x="640" y="624"/>
                </a:cubicBezTo>
                <a:cubicBezTo>
                  <a:pt x="643" y="621"/>
                  <a:pt x="645" y="619"/>
                  <a:pt x="648" y="617"/>
                </a:cubicBezTo>
                <a:cubicBezTo>
                  <a:pt x="651" y="618"/>
                  <a:pt x="654" y="619"/>
                  <a:pt x="657" y="620"/>
                </a:cubicBezTo>
                <a:cubicBezTo>
                  <a:pt x="656" y="623"/>
                  <a:pt x="656" y="627"/>
                  <a:pt x="655" y="630"/>
                </a:cubicBezTo>
                <a:cubicBezTo>
                  <a:pt x="655" y="635"/>
                  <a:pt x="654" y="640"/>
                  <a:pt x="654" y="643"/>
                </a:cubicBezTo>
                <a:cubicBezTo>
                  <a:pt x="654" y="644"/>
                  <a:pt x="654" y="644"/>
                  <a:pt x="654" y="644"/>
                </a:cubicBezTo>
                <a:cubicBezTo>
                  <a:pt x="655" y="644"/>
                  <a:pt x="655" y="644"/>
                  <a:pt x="655" y="644"/>
                </a:cubicBezTo>
                <a:cubicBezTo>
                  <a:pt x="658" y="646"/>
                  <a:pt x="661" y="648"/>
                  <a:pt x="664" y="650"/>
                </a:cubicBezTo>
                <a:cubicBezTo>
                  <a:pt x="664" y="650"/>
                  <a:pt x="664" y="650"/>
                  <a:pt x="664" y="650"/>
                </a:cubicBezTo>
                <a:cubicBezTo>
                  <a:pt x="665" y="650"/>
                  <a:pt x="665" y="650"/>
                  <a:pt x="665" y="650"/>
                </a:cubicBezTo>
                <a:cubicBezTo>
                  <a:pt x="669" y="648"/>
                  <a:pt x="673" y="646"/>
                  <a:pt x="678" y="643"/>
                </a:cubicBezTo>
                <a:cubicBezTo>
                  <a:pt x="681" y="641"/>
                  <a:pt x="684" y="639"/>
                  <a:pt x="687" y="638"/>
                </a:cubicBezTo>
                <a:cubicBezTo>
                  <a:pt x="689" y="640"/>
                  <a:pt x="692" y="642"/>
                  <a:pt x="694" y="644"/>
                </a:cubicBezTo>
                <a:cubicBezTo>
                  <a:pt x="693" y="647"/>
                  <a:pt x="692" y="650"/>
                  <a:pt x="690" y="653"/>
                </a:cubicBezTo>
                <a:cubicBezTo>
                  <a:pt x="688" y="657"/>
                  <a:pt x="686" y="662"/>
                  <a:pt x="684" y="665"/>
                </a:cubicBezTo>
                <a:cubicBezTo>
                  <a:pt x="684" y="666"/>
                  <a:pt x="684" y="666"/>
                  <a:pt x="684" y="666"/>
                </a:cubicBezTo>
                <a:cubicBezTo>
                  <a:pt x="685" y="666"/>
                  <a:pt x="685" y="666"/>
                  <a:pt x="685" y="666"/>
                </a:cubicBezTo>
                <a:cubicBezTo>
                  <a:pt x="687" y="669"/>
                  <a:pt x="690" y="671"/>
                  <a:pt x="692" y="674"/>
                </a:cubicBezTo>
                <a:cubicBezTo>
                  <a:pt x="692" y="674"/>
                  <a:pt x="692" y="674"/>
                  <a:pt x="692" y="674"/>
                </a:cubicBezTo>
                <a:cubicBezTo>
                  <a:pt x="693" y="674"/>
                  <a:pt x="693" y="674"/>
                  <a:pt x="693" y="674"/>
                </a:cubicBezTo>
                <a:cubicBezTo>
                  <a:pt x="697" y="674"/>
                  <a:pt x="702" y="672"/>
                  <a:pt x="707" y="671"/>
                </a:cubicBezTo>
                <a:cubicBezTo>
                  <a:pt x="711" y="670"/>
                  <a:pt x="715" y="669"/>
                  <a:pt x="718" y="668"/>
                </a:cubicBezTo>
                <a:cubicBezTo>
                  <a:pt x="720" y="671"/>
                  <a:pt x="722" y="673"/>
                  <a:pt x="723" y="676"/>
                </a:cubicBezTo>
                <a:cubicBezTo>
                  <a:pt x="721" y="678"/>
                  <a:pt x="719" y="681"/>
                  <a:pt x="716" y="683"/>
                </a:cubicBezTo>
                <a:cubicBezTo>
                  <a:pt x="713" y="687"/>
                  <a:pt x="709" y="691"/>
                  <a:pt x="707" y="694"/>
                </a:cubicBezTo>
                <a:cubicBezTo>
                  <a:pt x="707" y="694"/>
                  <a:pt x="707" y="694"/>
                  <a:pt x="707" y="694"/>
                </a:cubicBezTo>
                <a:cubicBezTo>
                  <a:pt x="707" y="695"/>
                  <a:pt x="707" y="695"/>
                  <a:pt x="707" y="695"/>
                </a:cubicBezTo>
                <a:cubicBezTo>
                  <a:pt x="709" y="698"/>
                  <a:pt x="710" y="701"/>
                  <a:pt x="712" y="704"/>
                </a:cubicBezTo>
                <a:cubicBezTo>
                  <a:pt x="712" y="705"/>
                  <a:pt x="712" y="705"/>
                  <a:pt x="712" y="705"/>
                </a:cubicBezTo>
                <a:cubicBezTo>
                  <a:pt x="713" y="705"/>
                  <a:pt x="713" y="705"/>
                  <a:pt x="713" y="705"/>
                </a:cubicBezTo>
                <a:cubicBezTo>
                  <a:pt x="717" y="705"/>
                  <a:pt x="722" y="705"/>
                  <a:pt x="727" y="705"/>
                </a:cubicBezTo>
                <a:cubicBezTo>
                  <a:pt x="731" y="705"/>
                  <a:pt x="735" y="705"/>
                  <a:pt x="738" y="705"/>
                </a:cubicBezTo>
                <a:cubicBezTo>
                  <a:pt x="739" y="709"/>
                  <a:pt x="740" y="711"/>
                  <a:pt x="741" y="714"/>
                </a:cubicBezTo>
                <a:cubicBezTo>
                  <a:pt x="738" y="716"/>
                  <a:pt x="735" y="718"/>
                  <a:pt x="732" y="719"/>
                </a:cubicBezTo>
                <a:cubicBezTo>
                  <a:pt x="728" y="722"/>
                  <a:pt x="723" y="725"/>
                  <a:pt x="720" y="727"/>
                </a:cubicBezTo>
                <a:cubicBezTo>
                  <a:pt x="719" y="728"/>
                  <a:pt x="719" y="728"/>
                  <a:pt x="719" y="728"/>
                </a:cubicBezTo>
                <a:cubicBezTo>
                  <a:pt x="719" y="728"/>
                  <a:pt x="719" y="728"/>
                  <a:pt x="719" y="728"/>
                </a:cubicBezTo>
                <a:cubicBezTo>
                  <a:pt x="720" y="732"/>
                  <a:pt x="721" y="735"/>
                  <a:pt x="721" y="738"/>
                </a:cubicBezTo>
                <a:cubicBezTo>
                  <a:pt x="721" y="739"/>
                  <a:pt x="721" y="739"/>
                  <a:pt x="721" y="739"/>
                </a:cubicBezTo>
                <a:cubicBezTo>
                  <a:pt x="722" y="739"/>
                  <a:pt x="722" y="739"/>
                  <a:pt x="722" y="739"/>
                </a:cubicBezTo>
                <a:cubicBezTo>
                  <a:pt x="725" y="740"/>
                  <a:pt x="731" y="742"/>
                  <a:pt x="735" y="743"/>
                </a:cubicBezTo>
                <a:cubicBezTo>
                  <a:pt x="739" y="744"/>
                  <a:pt x="743" y="745"/>
                  <a:pt x="746" y="746"/>
                </a:cubicBezTo>
                <a:close/>
                <a:moveTo>
                  <a:pt x="410" y="511"/>
                </a:moveTo>
                <a:cubicBezTo>
                  <a:pt x="410" y="511"/>
                  <a:pt x="410" y="511"/>
                  <a:pt x="410" y="511"/>
                </a:cubicBezTo>
                <a:cubicBezTo>
                  <a:pt x="417" y="521"/>
                  <a:pt x="433" y="532"/>
                  <a:pt x="452" y="534"/>
                </a:cubicBezTo>
                <a:cubicBezTo>
                  <a:pt x="454" y="534"/>
                  <a:pt x="454" y="534"/>
                  <a:pt x="454" y="534"/>
                </a:cubicBezTo>
                <a:cubicBezTo>
                  <a:pt x="453" y="533"/>
                  <a:pt x="453" y="533"/>
                  <a:pt x="453" y="533"/>
                </a:cubicBezTo>
                <a:cubicBezTo>
                  <a:pt x="453" y="533"/>
                  <a:pt x="453" y="532"/>
                  <a:pt x="453" y="531"/>
                </a:cubicBezTo>
                <a:cubicBezTo>
                  <a:pt x="453" y="528"/>
                  <a:pt x="453" y="526"/>
                  <a:pt x="454" y="523"/>
                </a:cubicBezTo>
                <a:cubicBezTo>
                  <a:pt x="454" y="523"/>
                  <a:pt x="454" y="523"/>
                  <a:pt x="454" y="523"/>
                </a:cubicBezTo>
                <a:cubicBezTo>
                  <a:pt x="454" y="522"/>
                  <a:pt x="454" y="522"/>
                  <a:pt x="454" y="522"/>
                </a:cubicBezTo>
                <a:cubicBezTo>
                  <a:pt x="443" y="514"/>
                  <a:pt x="430" y="498"/>
                  <a:pt x="427" y="486"/>
                </a:cubicBezTo>
                <a:cubicBezTo>
                  <a:pt x="427" y="485"/>
                  <a:pt x="427" y="485"/>
                  <a:pt x="427" y="485"/>
                </a:cubicBezTo>
                <a:cubicBezTo>
                  <a:pt x="426" y="486"/>
                  <a:pt x="426" y="486"/>
                  <a:pt x="426" y="486"/>
                </a:cubicBezTo>
                <a:cubicBezTo>
                  <a:pt x="419" y="493"/>
                  <a:pt x="413" y="501"/>
                  <a:pt x="410" y="511"/>
                </a:cubicBezTo>
                <a:close/>
                <a:moveTo>
                  <a:pt x="431" y="561"/>
                </a:moveTo>
                <a:cubicBezTo>
                  <a:pt x="443" y="560"/>
                  <a:pt x="455" y="556"/>
                  <a:pt x="464" y="549"/>
                </a:cubicBezTo>
                <a:cubicBezTo>
                  <a:pt x="465" y="549"/>
                  <a:pt x="465" y="549"/>
                  <a:pt x="465" y="549"/>
                </a:cubicBezTo>
                <a:cubicBezTo>
                  <a:pt x="464" y="548"/>
                  <a:pt x="464" y="548"/>
                  <a:pt x="464" y="548"/>
                </a:cubicBezTo>
                <a:cubicBezTo>
                  <a:pt x="461" y="546"/>
                  <a:pt x="458" y="544"/>
                  <a:pt x="456" y="541"/>
                </a:cubicBezTo>
                <a:cubicBezTo>
                  <a:pt x="456" y="540"/>
                  <a:pt x="456" y="540"/>
                  <a:pt x="456" y="540"/>
                </a:cubicBezTo>
                <a:cubicBezTo>
                  <a:pt x="456" y="540"/>
                  <a:pt x="456" y="540"/>
                  <a:pt x="456" y="540"/>
                </a:cubicBezTo>
                <a:cubicBezTo>
                  <a:pt x="441" y="541"/>
                  <a:pt x="420" y="538"/>
                  <a:pt x="409" y="532"/>
                </a:cubicBezTo>
                <a:cubicBezTo>
                  <a:pt x="407" y="531"/>
                  <a:pt x="407" y="531"/>
                  <a:pt x="407" y="531"/>
                </a:cubicBezTo>
                <a:cubicBezTo>
                  <a:pt x="408" y="533"/>
                  <a:pt x="408" y="533"/>
                  <a:pt x="408" y="533"/>
                </a:cubicBezTo>
                <a:cubicBezTo>
                  <a:pt x="408" y="533"/>
                  <a:pt x="408" y="534"/>
                  <a:pt x="408" y="535"/>
                </a:cubicBezTo>
                <a:cubicBezTo>
                  <a:pt x="409" y="544"/>
                  <a:pt x="411" y="552"/>
                  <a:pt x="416" y="560"/>
                </a:cubicBezTo>
                <a:cubicBezTo>
                  <a:pt x="416" y="560"/>
                  <a:pt x="416" y="560"/>
                  <a:pt x="416" y="560"/>
                </a:cubicBezTo>
                <a:cubicBezTo>
                  <a:pt x="416" y="560"/>
                  <a:pt x="416" y="560"/>
                  <a:pt x="416" y="560"/>
                </a:cubicBezTo>
                <a:cubicBezTo>
                  <a:pt x="421" y="561"/>
                  <a:pt x="426" y="561"/>
                  <a:pt x="431" y="561"/>
                </a:cubicBezTo>
                <a:close/>
                <a:moveTo>
                  <a:pt x="641" y="214"/>
                </a:moveTo>
                <a:cubicBezTo>
                  <a:pt x="641" y="216"/>
                  <a:pt x="641" y="217"/>
                  <a:pt x="641" y="218"/>
                </a:cubicBezTo>
                <a:cubicBezTo>
                  <a:pt x="641" y="219"/>
                  <a:pt x="641" y="221"/>
                  <a:pt x="641" y="222"/>
                </a:cubicBezTo>
                <a:cubicBezTo>
                  <a:pt x="638" y="223"/>
                  <a:pt x="634" y="224"/>
                  <a:pt x="629" y="226"/>
                </a:cubicBezTo>
                <a:cubicBezTo>
                  <a:pt x="626" y="227"/>
                  <a:pt x="623" y="228"/>
                  <a:pt x="620" y="229"/>
                </a:cubicBezTo>
                <a:cubicBezTo>
                  <a:pt x="620" y="229"/>
                  <a:pt x="620" y="229"/>
                  <a:pt x="620" y="229"/>
                </a:cubicBezTo>
                <a:cubicBezTo>
                  <a:pt x="620" y="229"/>
                  <a:pt x="620" y="229"/>
                  <a:pt x="620" y="229"/>
                </a:cubicBezTo>
                <a:cubicBezTo>
                  <a:pt x="619" y="233"/>
                  <a:pt x="618" y="237"/>
                  <a:pt x="617" y="241"/>
                </a:cubicBezTo>
                <a:cubicBezTo>
                  <a:pt x="617" y="242"/>
                  <a:pt x="617" y="242"/>
                  <a:pt x="617" y="242"/>
                </a:cubicBezTo>
                <a:cubicBezTo>
                  <a:pt x="617" y="242"/>
                  <a:pt x="617" y="242"/>
                  <a:pt x="617" y="242"/>
                </a:cubicBezTo>
                <a:cubicBezTo>
                  <a:pt x="620" y="244"/>
                  <a:pt x="622" y="246"/>
                  <a:pt x="625" y="248"/>
                </a:cubicBezTo>
                <a:cubicBezTo>
                  <a:pt x="628" y="251"/>
                  <a:pt x="632" y="253"/>
                  <a:pt x="634" y="256"/>
                </a:cubicBezTo>
                <a:cubicBezTo>
                  <a:pt x="633" y="258"/>
                  <a:pt x="632" y="260"/>
                  <a:pt x="631" y="262"/>
                </a:cubicBezTo>
                <a:cubicBezTo>
                  <a:pt x="630" y="262"/>
                  <a:pt x="630" y="262"/>
                  <a:pt x="629" y="262"/>
                </a:cubicBezTo>
                <a:cubicBezTo>
                  <a:pt x="629" y="262"/>
                  <a:pt x="629" y="262"/>
                  <a:pt x="629" y="262"/>
                </a:cubicBezTo>
                <a:cubicBezTo>
                  <a:pt x="626" y="262"/>
                  <a:pt x="622" y="262"/>
                  <a:pt x="618" y="262"/>
                </a:cubicBezTo>
                <a:cubicBezTo>
                  <a:pt x="615" y="262"/>
                  <a:pt x="612" y="261"/>
                  <a:pt x="609" y="261"/>
                </a:cubicBezTo>
                <a:cubicBezTo>
                  <a:pt x="608" y="261"/>
                  <a:pt x="608" y="261"/>
                  <a:pt x="608" y="261"/>
                </a:cubicBezTo>
                <a:cubicBezTo>
                  <a:pt x="608" y="262"/>
                  <a:pt x="608" y="262"/>
                  <a:pt x="608" y="262"/>
                </a:cubicBezTo>
                <a:cubicBezTo>
                  <a:pt x="606" y="265"/>
                  <a:pt x="603" y="269"/>
                  <a:pt x="600" y="272"/>
                </a:cubicBezTo>
                <a:cubicBezTo>
                  <a:pt x="600" y="272"/>
                  <a:pt x="600" y="272"/>
                  <a:pt x="600" y="272"/>
                </a:cubicBezTo>
                <a:cubicBezTo>
                  <a:pt x="600" y="273"/>
                  <a:pt x="600" y="273"/>
                  <a:pt x="600" y="273"/>
                </a:cubicBezTo>
                <a:cubicBezTo>
                  <a:pt x="601" y="275"/>
                  <a:pt x="603" y="278"/>
                  <a:pt x="604" y="281"/>
                </a:cubicBezTo>
                <a:cubicBezTo>
                  <a:pt x="606" y="285"/>
                  <a:pt x="608" y="288"/>
                  <a:pt x="610" y="291"/>
                </a:cubicBezTo>
                <a:cubicBezTo>
                  <a:pt x="608" y="293"/>
                  <a:pt x="606" y="295"/>
                  <a:pt x="604" y="296"/>
                </a:cubicBezTo>
                <a:cubicBezTo>
                  <a:pt x="601" y="295"/>
                  <a:pt x="597" y="293"/>
                  <a:pt x="593" y="291"/>
                </a:cubicBezTo>
                <a:cubicBezTo>
                  <a:pt x="590" y="290"/>
                  <a:pt x="587" y="289"/>
                  <a:pt x="584" y="288"/>
                </a:cubicBezTo>
                <a:cubicBezTo>
                  <a:pt x="583" y="287"/>
                  <a:pt x="583" y="287"/>
                  <a:pt x="583" y="287"/>
                </a:cubicBezTo>
                <a:cubicBezTo>
                  <a:pt x="583" y="288"/>
                  <a:pt x="583" y="288"/>
                  <a:pt x="583" y="288"/>
                </a:cubicBezTo>
                <a:cubicBezTo>
                  <a:pt x="579" y="290"/>
                  <a:pt x="576" y="293"/>
                  <a:pt x="572" y="295"/>
                </a:cubicBezTo>
                <a:cubicBezTo>
                  <a:pt x="571" y="295"/>
                  <a:pt x="571" y="295"/>
                  <a:pt x="571" y="295"/>
                </a:cubicBezTo>
                <a:cubicBezTo>
                  <a:pt x="571" y="295"/>
                  <a:pt x="571" y="295"/>
                  <a:pt x="571" y="295"/>
                </a:cubicBezTo>
                <a:cubicBezTo>
                  <a:pt x="571" y="298"/>
                  <a:pt x="571" y="301"/>
                  <a:pt x="572" y="304"/>
                </a:cubicBezTo>
                <a:cubicBezTo>
                  <a:pt x="572" y="308"/>
                  <a:pt x="572" y="312"/>
                  <a:pt x="572" y="315"/>
                </a:cubicBezTo>
                <a:cubicBezTo>
                  <a:pt x="570" y="317"/>
                  <a:pt x="567" y="317"/>
                  <a:pt x="565" y="318"/>
                </a:cubicBezTo>
                <a:cubicBezTo>
                  <a:pt x="562" y="316"/>
                  <a:pt x="560" y="313"/>
                  <a:pt x="557" y="310"/>
                </a:cubicBezTo>
                <a:cubicBezTo>
                  <a:pt x="555" y="308"/>
                  <a:pt x="552" y="305"/>
                  <a:pt x="550" y="303"/>
                </a:cubicBezTo>
                <a:cubicBezTo>
                  <a:pt x="550" y="303"/>
                  <a:pt x="550" y="303"/>
                  <a:pt x="550" y="303"/>
                </a:cubicBezTo>
                <a:cubicBezTo>
                  <a:pt x="549" y="303"/>
                  <a:pt x="549" y="303"/>
                  <a:pt x="549" y="303"/>
                </a:cubicBezTo>
                <a:cubicBezTo>
                  <a:pt x="545" y="304"/>
                  <a:pt x="540" y="305"/>
                  <a:pt x="536" y="305"/>
                </a:cubicBezTo>
                <a:cubicBezTo>
                  <a:pt x="535" y="306"/>
                  <a:pt x="535" y="306"/>
                  <a:pt x="535" y="306"/>
                </a:cubicBezTo>
                <a:cubicBezTo>
                  <a:pt x="535" y="306"/>
                  <a:pt x="535" y="306"/>
                  <a:pt x="535" y="306"/>
                </a:cubicBezTo>
                <a:cubicBezTo>
                  <a:pt x="534" y="309"/>
                  <a:pt x="533" y="311"/>
                  <a:pt x="532" y="314"/>
                </a:cubicBezTo>
                <a:cubicBezTo>
                  <a:pt x="530" y="318"/>
                  <a:pt x="529" y="322"/>
                  <a:pt x="528" y="325"/>
                </a:cubicBezTo>
                <a:cubicBezTo>
                  <a:pt x="525" y="325"/>
                  <a:pt x="522" y="325"/>
                  <a:pt x="519" y="325"/>
                </a:cubicBezTo>
                <a:cubicBezTo>
                  <a:pt x="518" y="322"/>
                  <a:pt x="516" y="318"/>
                  <a:pt x="515" y="314"/>
                </a:cubicBezTo>
                <a:cubicBezTo>
                  <a:pt x="514" y="311"/>
                  <a:pt x="513" y="309"/>
                  <a:pt x="512" y="306"/>
                </a:cubicBezTo>
                <a:cubicBezTo>
                  <a:pt x="512" y="306"/>
                  <a:pt x="512" y="306"/>
                  <a:pt x="512" y="306"/>
                </a:cubicBezTo>
                <a:cubicBezTo>
                  <a:pt x="511" y="305"/>
                  <a:pt x="511" y="305"/>
                  <a:pt x="511" y="305"/>
                </a:cubicBezTo>
                <a:cubicBezTo>
                  <a:pt x="507" y="305"/>
                  <a:pt x="502" y="304"/>
                  <a:pt x="498" y="303"/>
                </a:cubicBezTo>
                <a:cubicBezTo>
                  <a:pt x="497" y="303"/>
                  <a:pt x="497" y="303"/>
                  <a:pt x="497" y="303"/>
                </a:cubicBezTo>
                <a:cubicBezTo>
                  <a:pt x="497" y="303"/>
                  <a:pt x="497" y="303"/>
                  <a:pt x="497" y="303"/>
                </a:cubicBezTo>
                <a:cubicBezTo>
                  <a:pt x="495" y="305"/>
                  <a:pt x="492" y="308"/>
                  <a:pt x="490" y="310"/>
                </a:cubicBezTo>
                <a:cubicBezTo>
                  <a:pt x="487" y="313"/>
                  <a:pt x="484" y="316"/>
                  <a:pt x="482" y="318"/>
                </a:cubicBezTo>
                <a:cubicBezTo>
                  <a:pt x="480" y="317"/>
                  <a:pt x="477" y="317"/>
                  <a:pt x="475" y="315"/>
                </a:cubicBezTo>
                <a:cubicBezTo>
                  <a:pt x="475" y="312"/>
                  <a:pt x="475" y="308"/>
                  <a:pt x="475" y="304"/>
                </a:cubicBezTo>
                <a:cubicBezTo>
                  <a:pt x="475" y="301"/>
                  <a:pt x="476" y="298"/>
                  <a:pt x="476" y="295"/>
                </a:cubicBezTo>
                <a:cubicBezTo>
                  <a:pt x="476" y="295"/>
                  <a:pt x="476" y="295"/>
                  <a:pt x="476" y="295"/>
                </a:cubicBezTo>
                <a:cubicBezTo>
                  <a:pt x="475" y="295"/>
                  <a:pt x="475" y="295"/>
                  <a:pt x="475" y="295"/>
                </a:cubicBezTo>
                <a:cubicBezTo>
                  <a:pt x="471" y="293"/>
                  <a:pt x="468" y="290"/>
                  <a:pt x="464" y="288"/>
                </a:cubicBezTo>
                <a:cubicBezTo>
                  <a:pt x="464" y="287"/>
                  <a:pt x="464" y="287"/>
                  <a:pt x="464" y="287"/>
                </a:cubicBezTo>
                <a:cubicBezTo>
                  <a:pt x="463" y="288"/>
                  <a:pt x="463" y="288"/>
                  <a:pt x="463" y="288"/>
                </a:cubicBezTo>
                <a:cubicBezTo>
                  <a:pt x="460" y="289"/>
                  <a:pt x="457" y="290"/>
                  <a:pt x="454" y="291"/>
                </a:cubicBezTo>
                <a:cubicBezTo>
                  <a:pt x="450" y="293"/>
                  <a:pt x="446" y="295"/>
                  <a:pt x="443" y="296"/>
                </a:cubicBezTo>
                <a:cubicBezTo>
                  <a:pt x="441" y="295"/>
                  <a:pt x="439" y="293"/>
                  <a:pt x="437" y="291"/>
                </a:cubicBezTo>
                <a:cubicBezTo>
                  <a:pt x="439" y="288"/>
                  <a:pt x="441" y="285"/>
                  <a:pt x="443" y="281"/>
                </a:cubicBezTo>
                <a:cubicBezTo>
                  <a:pt x="444" y="278"/>
                  <a:pt x="446" y="275"/>
                  <a:pt x="447" y="273"/>
                </a:cubicBezTo>
                <a:cubicBezTo>
                  <a:pt x="447" y="272"/>
                  <a:pt x="447" y="272"/>
                  <a:pt x="447" y="272"/>
                </a:cubicBezTo>
                <a:cubicBezTo>
                  <a:pt x="447" y="272"/>
                  <a:pt x="447" y="272"/>
                  <a:pt x="447" y="272"/>
                </a:cubicBezTo>
                <a:cubicBezTo>
                  <a:pt x="444" y="269"/>
                  <a:pt x="441" y="265"/>
                  <a:pt x="439" y="262"/>
                </a:cubicBezTo>
                <a:cubicBezTo>
                  <a:pt x="439" y="261"/>
                  <a:pt x="439" y="261"/>
                  <a:pt x="439" y="261"/>
                </a:cubicBezTo>
                <a:cubicBezTo>
                  <a:pt x="438" y="261"/>
                  <a:pt x="438" y="261"/>
                  <a:pt x="438" y="261"/>
                </a:cubicBezTo>
                <a:cubicBezTo>
                  <a:pt x="435" y="261"/>
                  <a:pt x="432" y="262"/>
                  <a:pt x="429" y="262"/>
                </a:cubicBezTo>
                <a:cubicBezTo>
                  <a:pt x="424" y="262"/>
                  <a:pt x="420" y="263"/>
                  <a:pt x="416" y="262"/>
                </a:cubicBezTo>
                <a:cubicBezTo>
                  <a:pt x="415" y="260"/>
                  <a:pt x="414" y="258"/>
                  <a:pt x="413" y="256"/>
                </a:cubicBezTo>
                <a:cubicBezTo>
                  <a:pt x="415" y="253"/>
                  <a:pt x="419" y="251"/>
                  <a:pt x="422" y="248"/>
                </a:cubicBezTo>
                <a:cubicBezTo>
                  <a:pt x="425" y="246"/>
                  <a:pt x="427" y="244"/>
                  <a:pt x="430" y="242"/>
                </a:cubicBezTo>
                <a:cubicBezTo>
                  <a:pt x="430" y="242"/>
                  <a:pt x="430" y="242"/>
                  <a:pt x="430" y="242"/>
                </a:cubicBezTo>
                <a:cubicBezTo>
                  <a:pt x="430" y="241"/>
                  <a:pt x="430" y="241"/>
                  <a:pt x="430" y="241"/>
                </a:cubicBezTo>
                <a:cubicBezTo>
                  <a:pt x="429" y="237"/>
                  <a:pt x="428" y="233"/>
                  <a:pt x="427" y="229"/>
                </a:cubicBezTo>
                <a:cubicBezTo>
                  <a:pt x="427" y="229"/>
                  <a:pt x="427" y="229"/>
                  <a:pt x="427" y="229"/>
                </a:cubicBezTo>
                <a:cubicBezTo>
                  <a:pt x="427" y="229"/>
                  <a:pt x="427" y="229"/>
                  <a:pt x="427" y="229"/>
                </a:cubicBezTo>
                <a:cubicBezTo>
                  <a:pt x="424" y="228"/>
                  <a:pt x="421" y="227"/>
                  <a:pt x="417" y="226"/>
                </a:cubicBezTo>
                <a:cubicBezTo>
                  <a:pt x="413" y="224"/>
                  <a:pt x="409" y="223"/>
                  <a:pt x="406" y="222"/>
                </a:cubicBezTo>
                <a:cubicBezTo>
                  <a:pt x="406" y="221"/>
                  <a:pt x="406" y="219"/>
                  <a:pt x="406" y="218"/>
                </a:cubicBezTo>
                <a:cubicBezTo>
                  <a:pt x="406" y="217"/>
                  <a:pt x="406" y="216"/>
                  <a:pt x="406" y="214"/>
                </a:cubicBezTo>
                <a:cubicBezTo>
                  <a:pt x="409" y="213"/>
                  <a:pt x="413" y="212"/>
                  <a:pt x="417" y="210"/>
                </a:cubicBezTo>
                <a:cubicBezTo>
                  <a:pt x="421" y="210"/>
                  <a:pt x="424" y="209"/>
                  <a:pt x="427" y="208"/>
                </a:cubicBezTo>
                <a:cubicBezTo>
                  <a:pt x="427" y="207"/>
                  <a:pt x="427" y="207"/>
                  <a:pt x="427" y="207"/>
                </a:cubicBezTo>
                <a:cubicBezTo>
                  <a:pt x="427" y="207"/>
                  <a:pt x="427" y="207"/>
                  <a:pt x="427" y="207"/>
                </a:cubicBezTo>
                <a:cubicBezTo>
                  <a:pt x="428" y="203"/>
                  <a:pt x="429" y="199"/>
                  <a:pt x="430" y="195"/>
                </a:cubicBezTo>
                <a:cubicBezTo>
                  <a:pt x="430" y="194"/>
                  <a:pt x="430" y="194"/>
                  <a:pt x="430" y="194"/>
                </a:cubicBezTo>
                <a:cubicBezTo>
                  <a:pt x="430" y="194"/>
                  <a:pt x="430" y="194"/>
                  <a:pt x="430" y="194"/>
                </a:cubicBezTo>
                <a:cubicBezTo>
                  <a:pt x="427" y="192"/>
                  <a:pt x="425" y="190"/>
                  <a:pt x="422" y="188"/>
                </a:cubicBezTo>
                <a:cubicBezTo>
                  <a:pt x="419" y="185"/>
                  <a:pt x="415" y="183"/>
                  <a:pt x="413" y="180"/>
                </a:cubicBezTo>
                <a:cubicBezTo>
                  <a:pt x="414" y="178"/>
                  <a:pt x="415" y="176"/>
                  <a:pt x="416" y="174"/>
                </a:cubicBezTo>
                <a:cubicBezTo>
                  <a:pt x="420" y="174"/>
                  <a:pt x="424" y="174"/>
                  <a:pt x="429" y="174"/>
                </a:cubicBezTo>
                <a:cubicBezTo>
                  <a:pt x="432" y="175"/>
                  <a:pt x="435" y="175"/>
                  <a:pt x="438" y="175"/>
                </a:cubicBezTo>
                <a:cubicBezTo>
                  <a:pt x="439" y="175"/>
                  <a:pt x="439" y="175"/>
                  <a:pt x="439" y="175"/>
                </a:cubicBezTo>
                <a:cubicBezTo>
                  <a:pt x="439" y="174"/>
                  <a:pt x="439" y="174"/>
                  <a:pt x="439" y="174"/>
                </a:cubicBezTo>
                <a:cubicBezTo>
                  <a:pt x="441" y="171"/>
                  <a:pt x="444" y="167"/>
                  <a:pt x="447" y="164"/>
                </a:cubicBezTo>
                <a:cubicBezTo>
                  <a:pt x="447" y="164"/>
                  <a:pt x="447" y="164"/>
                  <a:pt x="447" y="164"/>
                </a:cubicBezTo>
                <a:cubicBezTo>
                  <a:pt x="447" y="163"/>
                  <a:pt x="447" y="163"/>
                  <a:pt x="447" y="163"/>
                </a:cubicBezTo>
                <a:cubicBezTo>
                  <a:pt x="446" y="161"/>
                  <a:pt x="444" y="158"/>
                  <a:pt x="443" y="155"/>
                </a:cubicBezTo>
                <a:cubicBezTo>
                  <a:pt x="441" y="152"/>
                  <a:pt x="439" y="148"/>
                  <a:pt x="437" y="145"/>
                </a:cubicBezTo>
                <a:cubicBezTo>
                  <a:pt x="439" y="143"/>
                  <a:pt x="441" y="142"/>
                  <a:pt x="443" y="140"/>
                </a:cubicBezTo>
                <a:cubicBezTo>
                  <a:pt x="446" y="141"/>
                  <a:pt x="450" y="143"/>
                  <a:pt x="454" y="145"/>
                </a:cubicBezTo>
                <a:cubicBezTo>
                  <a:pt x="457" y="146"/>
                  <a:pt x="460" y="148"/>
                  <a:pt x="463" y="149"/>
                </a:cubicBezTo>
                <a:cubicBezTo>
                  <a:pt x="464" y="149"/>
                  <a:pt x="464" y="149"/>
                  <a:pt x="464" y="149"/>
                </a:cubicBezTo>
                <a:cubicBezTo>
                  <a:pt x="464" y="148"/>
                  <a:pt x="464" y="148"/>
                  <a:pt x="464" y="148"/>
                </a:cubicBezTo>
                <a:cubicBezTo>
                  <a:pt x="468" y="146"/>
                  <a:pt x="471" y="144"/>
                  <a:pt x="475" y="142"/>
                </a:cubicBezTo>
                <a:cubicBezTo>
                  <a:pt x="476" y="141"/>
                  <a:pt x="476" y="141"/>
                  <a:pt x="476" y="141"/>
                </a:cubicBezTo>
                <a:cubicBezTo>
                  <a:pt x="476" y="141"/>
                  <a:pt x="476" y="141"/>
                  <a:pt x="476" y="141"/>
                </a:cubicBezTo>
                <a:cubicBezTo>
                  <a:pt x="476" y="138"/>
                  <a:pt x="475" y="135"/>
                  <a:pt x="475" y="132"/>
                </a:cubicBezTo>
                <a:cubicBezTo>
                  <a:pt x="475" y="128"/>
                  <a:pt x="475" y="124"/>
                  <a:pt x="475" y="121"/>
                </a:cubicBezTo>
                <a:cubicBezTo>
                  <a:pt x="477" y="120"/>
                  <a:pt x="480" y="119"/>
                  <a:pt x="482" y="118"/>
                </a:cubicBezTo>
                <a:cubicBezTo>
                  <a:pt x="484" y="120"/>
                  <a:pt x="487" y="123"/>
                  <a:pt x="490" y="126"/>
                </a:cubicBezTo>
                <a:cubicBezTo>
                  <a:pt x="492" y="128"/>
                  <a:pt x="495" y="131"/>
                  <a:pt x="497" y="133"/>
                </a:cubicBezTo>
                <a:cubicBezTo>
                  <a:pt x="497" y="133"/>
                  <a:pt x="497" y="133"/>
                  <a:pt x="497" y="133"/>
                </a:cubicBezTo>
                <a:cubicBezTo>
                  <a:pt x="498" y="133"/>
                  <a:pt x="498" y="133"/>
                  <a:pt x="498" y="133"/>
                </a:cubicBezTo>
                <a:cubicBezTo>
                  <a:pt x="502" y="132"/>
                  <a:pt x="507" y="131"/>
                  <a:pt x="511" y="131"/>
                </a:cubicBezTo>
                <a:cubicBezTo>
                  <a:pt x="512" y="131"/>
                  <a:pt x="512" y="131"/>
                  <a:pt x="512" y="131"/>
                </a:cubicBezTo>
                <a:cubicBezTo>
                  <a:pt x="512" y="130"/>
                  <a:pt x="512" y="130"/>
                  <a:pt x="512" y="130"/>
                </a:cubicBezTo>
                <a:cubicBezTo>
                  <a:pt x="513" y="128"/>
                  <a:pt x="514" y="125"/>
                  <a:pt x="515" y="122"/>
                </a:cubicBezTo>
                <a:cubicBezTo>
                  <a:pt x="516" y="118"/>
                  <a:pt x="518" y="114"/>
                  <a:pt x="519" y="111"/>
                </a:cubicBezTo>
                <a:cubicBezTo>
                  <a:pt x="522" y="111"/>
                  <a:pt x="525" y="111"/>
                  <a:pt x="528" y="111"/>
                </a:cubicBezTo>
                <a:cubicBezTo>
                  <a:pt x="529" y="114"/>
                  <a:pt x="530" y="118"/>
                  <a:pt x="532" y="122"/>
                </a:cubicBezTo>
                <a:cubicBezTo>
                  <a:pt x="533" y="125"/>
                  <a:pt x="534" y="128"/>
                  <a:pt x="535" y="130"/>
                </a:cubicBezTo>
                <a:cubicBezTo>
                  <a:pt x="535" y="131"/>
                  <a:pt x="535" y="131"/>
                  <a:pt x="535" y="131"/>
                </a:cubicBezTo>
                <a:cubicBezTo>
                  <a:pt x="536" y="131"/>
                  <a:pt x="536" y="131"/>
                  <a:pt x="536" y="131"/>
                </a:cubicBezTo>
                <a:cubicBezTo>
                  <a:pt x="540" y="131"/>
                  <a:pt x="545" y="132"/>
                  <a:pt x="549" y="133"/>
                </a:cubicBezTo>
                <a:cubicBezTo>
                  <a:pt x="550" y="133"/>
                  <a:pt x="550" y="133"/>
                  <a:pt x="550" y="133"/>
                </a:cubicBezTo>
                <a:cubicBezTo>
                  <a:pt x="550" y="133"/>
                  <a:pt x="550" y="133"/>
                  <a:pt x="550" y="133"/>
                </a:cubicBezTo>
                <a:cubicBezTo>
                  <a:pt x="552" y="131"/>
                  <a:pt x="555" y="128"/>
                  <a:pt x="557" y="126"/>
                </a:cubicBezTo>
                <a:cubicBezTo>
                  <a:pt x="560" y="123"/>
                  <a:pt x="562" y="120"/>
                  <a:pt x="565" y="118"/>
                </a:cubicBezTo>
                <a:cubicBezTo>
                  <a:pt x="567" y="119"/>
                  <a:pt x="570" y="120"/>
                  <a:pt x="572" y="121"/>
                </a:cubicBezTo>
                <a:cubicBezTo>
                  <a:pt x="572" y="124"/>
                  <a:pt x="572" y="128"/>
                  <a:pt x="572" y="132"/>
                </a:cubicBezTo>
                <a:cubicBezTo>
                  <a:pt x="571" y="135"/>
                  <a:pt x="571" y="138"/>
                  <a:pt x="571" y="141"/>
                </a:cubicBezTo>
                <a:cubicBezTo>
                  <a:pt x="571" y="141"/>
                  <a:pt x="571" y="141"/>
                  <a:pt x="571" y="141"/>
                </a:cubicBezTo>
                <a:cubicBezTo>
                  <a:pt x="572" y="142"/>
                  <a:pt x="572" y="142"/>
                  <a:pt x="572" y="142"/>
                </a:cubicBezTo>
                <a:cubicBezTo>
                  <a:pt x="576" y="144"/>
                  <a:pt x="579" y="146"/>
                  <a:pt x="583" y="148"/>
                </a:cubicBezTo>
                <a:cubicBezTo>
                  <a:pt x="583" y="149"/>
                  <a:pt x="583" y="149"/>
                  <a:pt x="583" y="149"/>
                </a:cubicBezTo>
                <a:cubicBezTo>
                  <a:pt x="584" y="149"/>
                  <a:pt x="584" y="149"/>
                  <a:pt x="584" y="149"/>
                </a:cubicBezTo>
                <a:cubicBezTo>
                  <a:pt x="587" y="148"/>
                  <a:pt x="590" y="146"/>
                  <a:pt x="593" y="145"/>
                </a:cubicBezTo>
                <a:cubicBezTo>
                  <a:pt x="597" y="143"/>
                  <a:pt x="601" y="141"/>
                  <a:pt x="604" y="140"/>
                </a:cubicBezTo>
                <a:cubicBezTo>
                  <a:pt x="606" y="142"/>
                  <a:pt x="608" y="143"/>
                  <a:pt x="610" y="145"/>
                </a:cubicBezTo>
                <a:cubicBezTo>
                  <a:pt x="608" y="148"/>
                  <a:pt x="606" y="152"/>
                  <a:pt x="604" y="155"/>
                </a:cubicBezTo>
                <a:cubicBezTo>
                  <a:pt x="603" y="158"/>
                  <a:pt x="601" y="161"/>
                  <a:pt x="600" y="163"/>
                </a:cubicBezTo>
                <a:cubicBezTo>
                  <a:pt x="600" y="164"/>
                  <a:pt x="600" y="164"/>
                  <a:pt x="600" y="164"/>
                </a:cubicBezTo>
                <a:cubicBezTo>
                  <a:pt x="600" y="164"/>
                  <a:pt x="600" y="164"/>
                  <a:pt x="600" y="164"/>
                </a:cubicBezTo>
                <a:cubicBezTo>
                  <a:pt x="603" y="167"/>
                  <a:pt x="606" y="171"/>
                  <a:pt x="608" y="174"/>
                </a:cubicBezTo>
                <a:cubicBezTo>
                  <a:pt x="608" y="175"/>
                  <a:pt x="608" y="175"/>
                  <a:pt x="608" y="175"/>
                </a:cubicBezTo>
                <a:cubicBezTo>
                  <a:pt x="609" y="175"/>
                  <a:pt x="609" y="175"/>
                  <a:pt x="609" y="175"/>
                </a:cubicBezTo>
                <a:cubicBezTo>
                  <a:pt x="612" y="175"/>
                  <a:pt x="615" y="175"/>
                  <a:pt x="618" y="174"/>
                </a:cubicBezTo>
                <a:cubicBezTo>
                  <a:pt x="623" y="174"/>
                  <a:pt x="627" y="174"/>
                  <a:pt x="631" y="174"/>
                </a:cubicBezTo>
                <a:cubicBezTo>
                  <a:pt x="632" y="176"/>
                  <a:pt x="633" y="178"/>
                  <a:pt x="634" y="180"/>
                </a:cubicBezTo>
                <a:cubicBezTo>
                  <a:pt x="632" y="183"/>
                  <a:pt x="628" y="185"/>
                  <a:pt x="625" y="188"/>
                </a:cubicBezTo>
                <a:cubicBezTo>
                  <a:pt x="622" y="190"/>
                  <a:pt x="620" y="192"/>
                  <a:pt x="617" y="194"/>
                </a:cubicBezTo>
                <a:cubicBezTo>
                  <a:pt x="617" y="194"/>
                  <a:pt x="617" y="194"/>
                  <a:pt x="617" y="194"/>
                </a:cubicBezTo>
                <a:cubicBezTo>
                  <a:pt x="617" y="195"/>
                  <a:pt x="617" y="195"/>
                  <a:pt x="617" y="195"/>
                </a:cubicBezTo>
                <a:cubicBezTo>
                  <a:pt x="618" y="199"/>
                  <a:pt x="619" y="203"/>
                  <a:pt x="620" y="207"/>
                </a:cubicBezTo>
                <a:cubicBezTo>
                  <a:pt x="620" y="207"/>
                  <a:pt x="620" y="207"/>
                  <a:pt x="620" y="207"/>
                </a:cubicBezTo>
                <a:cubicBezTo>
                  <a:pt x="620" y="208"/>
                  <a:pt x="620" y="208"/>
                  <a:pt x="620" y="208"/>
                </a:cubicBezTo>
                <a:cubicBezTo>
                  <a:pt x="623" y="209"/>
                  <a:pt x="626" y="210"/>
                  <a:pt x="629" y="210"/>
                </a:cubicBezTo>
                <a:cubicBezTo>
                  <a:pt x="634" y="212"/>
                  <a:pt x="638" y="213"/>
                  <a:pt x="641" y="214"/>
                </a:cubicBezTo>
                <a:close/>
                <a:moveTo>
                  <a:pt x="576" y="518"/>
                </a:moveTo>
                <a:cubicBezTo>
                  <a:pt x="576" y="519"/>
                  <a:pt x="576" y="520"/>
                  <a:pt x="576" y="521"/>
                </a:cubicBezTo>
                <a:cubicBezTo>
                  <a:pt x="576" y="522"/>
                  <a:pt x="576" y="523"/>
                  <a:pt x="576" y="524"/>
                </a:cubicBezTo>
                <a:cubicBezTo>
                  <a:pt x="574" y="525"/>
                  <a:pt x="572" y="526"/>
                  <a:pt x="570" y="526"/>
                </a:cubicBezTo>
                <a:cubicBezTo>
                  <a:pt x="567" y="527"/>
                  <a:pt x="564" y="528"/>
                  <a:pt x="562" y="530"/>
                </a:cubicBezTo>
                <a:cubicBezTo>
                  <a:pt x="562" y="530"/>
                  <a:pt x="562" y="530"/>
                  <a:pt x="562" y="530"/>
                </a:cubicBezTo>
                <a:cubicBezTo>
                  <a:pt x="562" y="530"/>
                  <a:pt x="562" y="530"/>
                  <a:pt x="562" y="530"/>
                </a:cubicBezTo>
                <a:cubicBezTo>
                  <a:pt x="562" y="532"/>
                  <a:pt x="562" y="534"/>
                  <a:pt x="561" y="536"/>
                </a:cubicBezTo>
                <a:cubicBezTo>
                  <a:pt x="561" y="537"/>
                  <a:pt x="561" y="537"/>
                  <a:pt x="561" y="537"/>
                </a:cubicBezTo>
                <a:cubicBezTo>
                  <a:pt x="562" y="537"/>
                  <a:pt x="562" y="537"/>
                  <a:pt x="562" y="537"/>
                </a:cubicBezTo>
                <a:cubicBezTo>
                  <a:pt x="564" y="538"/>
                  <a:pt x="567" y="540"/>
                  <a:pt x="569" y="541"/>
                </a:cubicBezTo>
                <a:cubicBezTo>
                  <a:pt x="571" y="542"/>
                  <a:pt x="573" y="543"/>
                  <a:pt x="575" y="544"/>
                </a:cubicBezTo>
                <a:cubicBezTo>
                  <a:pt x="575" y="545"/>
                  <a:pt x="575" y="547"/>
                  <a:pt x="574" y="549"/>
                </a:cubicBezTo>
                <a:cubicBezTo>
                  <a:pt x="572" y="549"/>
                  <a:pt x="570" y="550"/>
                  <a:pt x="567" y="550"/>
                </a:cubicBezTo>
                <a:cubicBezTo>
                  <a:pt x="564" y="550"/>
                  <a:pt x="561" y="550"/>
                  <a:pt x="559" y="551"/>
                </a:cubicBezTo>
                <a:cubicBezTo>
                  <a:pt x="558" y="551"/>
                  <a:pt x="558" y="551"/>
                  <a:pt x="558" y="551"/>
                </a:cubicBezTo>
                <a:cubicBezTo>
                  <a:pt x="558" y="551"/>
                  <a:pt x="558" y="551"/>
                  <a:pt x="558" y="551"/>
                </a:cubicBezTo>
                <a:cubicBezTo>
                  <a:pt x="557" y="553"/>
                  <a:pt x="557" y="555"/>
                  <a:pt x="556" y="557"/>
                </a:cubicBezTo>
                <a:cubicBezTo>
                  <a:pt x="556" y="557"/>
                  <a:pt x="556" y="557"/>
                  <a:pt x="556" y="557"/>
                </a:cubicBezTo>
                <a:cubicBezTo>
                  <a:pt x="556" y="558"/>
                  <a:pt x="556" y="558"/>
                  <a:pt x="556" y="558"/>
                </a:cubicBezTo>
                <a:cubicBezTo>
                  <a:pt x="557" y="559"/>
                  <a:pt x="560" y="562"/>
                  <a:pt x="562" y="564"/>
                </a:cubicBezTo>
                <a:cubicBezTo>
                  <a:pt x="564" y="565"/>
                  <a:pt x="565" y="566"/>
                  <a:pt x="567" y="568"/>
                </a:cubicBezTo>
                <a:cubicBezTo>
                  <a:pt x="566" y="569"/>
                  <a:pt x="565" y="571"/>
                  <a:pt x="564" y="573"/>
                </a:cubicBezTo>
                <a:cubicBezTo>
                  <a:pt x="562" y="572"/>
                  <a:pt x="560" y="572"/>
                  <a:pt x="557" y="572"/>
                </a:cubicBezTo>
                <a:cubicBezTo>
                  <a:pt x="554" y="571"/>
                  <a:pt x="551" y="570"/>
                  <a:pt x="549" y="570"/>
                </a:cubicBezTo>
                <a:cubicBezTo>
                  <a:pt x="548" y="570"/>
                  <a:pt x="548" y="570"/>
                  <a:pt x="548" y="570"/>
                </a:cubicBezTo>
                <a:cubicBezTo>
                  <a:pt x="548" y="571"/>
                  <a:pt x="548" y="571"/>
                  <a:pt x="548" y="571"/>
                </a:cubicBezTo>
                <a:cubicBezTo>
                  <a:pt x="547" y="572"/>
                  <a:pt x="545" y="574"/>
                  <a:pt x="544" y="575"/>
                </a:cubicBezTo>
                <a:cubicBezTo>
                  <a:pt x="544" y="576"/>
                  <a:pt x="544" y="576"/>
                  <a:pt x="544" y="576"/>
                </a:cubicBezTo>
                <a:cubicBezTo>
                  <a:pt x="544" y="576"/>
                  <a:pt x="544" y="576"/>
                  <a:pt x="544" y="576"/>
                </a:cubicBezTo>
                <a:cubicBezTo>
                  <a:pt x="545" y="578"/>
                  <a:pt x="546" y="581"/>
                  <a:pt x="548" y="583"/>
                </a:cubicBezTo>
                <a:cubicBezTo>
                  <a:pt x="549" y="585"/>
                  <a:pt x="550" y="587"/>
                  <a:pt x="551" y="589"/>
                </a:cubicBezTo>
                <a:cubicBezTo>
                  <a:pt x="550" y="590"/>
                  <a:pt x="548" y="591"/>
                  <a:pt x="547" y="593"/>
                </a:cubicBezTo>
                <a:cubicBezTo>
                  <a:pt x="545" y="592"/>
                  <a:pt x="543" y="591"/>
                  <a:pt x="541" y="590"/>
                </a:cubicBezTo>
                <a:cubicBezTo>
                  <a:pt x="538" y="589"/>
                  <a:pt x="535" y="587"/>
                  <a:pt x="533" y="586"/>
                </a:cubicBezTo>
                <a:cubicBezTo>
                  <a:pt x="532" y="586"/>
                  <a:pt x="532" y="586"/>
                  <a:pt x="532" y="586"/>
                </a:cubicBezTo>
                <a:cubicBezTo>
                  <a:pt x="532" y="587"/>
                  <a:pt x="532" y="587"/>
                  <a:pt x="532" y="587"/>
                </a:cubicBezTo>
                <a:cubicBezTo>
                  <a:pt x="530" y="588"/>
                  <a:pt x="529" y="589"/>
                  <a:pt x="527" y="590"/>
                </a:cubicBezTo>
                <a:cubicBezTo>
                  <a:pt x="527" y="591"/>
                  <a:pt x="527" y="591"/>
                  <a:pt x="527" y="591"/>
                </a:cubicBezTo>
                <a:cubicBezTo>
                  <a:pt x="527" y="591"/>
                  <a:pt x="527" y="591"/>
                  <a:pt x="527" y="591"/>
                </a:cubicBezTo>
                <a:cubicBezTo>
                  <a:pt x="527" y="593"/>
                  <a:pt x="528" y="596"/>
                  <a:pt x="528" y="599"/>
                </a:cubicBezTo>
                <a:cubicBezTo>
                  <a:pt x="529" y="601"/>
                  <a:pt x="529" y="603"/>
                  <a:pt x="530" y="605"/>
                </a:cubicBezTo>
                <a:cubicBezTo>
                  <a:pt x="528" y="606"/>
                  <a:pt x="526" y="607"/>
                  <a:pt x="524" y="607"/>
                </a:cubicBezTo>
                <a:cubicBezTo>
                  <a:pt x="523" y="606"/>
                  <a:pt x="521" y="605"/>
                  <a:pt x="520" y="603"/>
                </a:cubicBezTo>
                <a:cubicBezTo>
                  <a:pt x="517" y="601"/>
                  <a:pt x="515" y="599"/>
                  <a:pt x="513" y="598"/>
                </a:cubicBezTo>
                <a:cubicBezTo>
                  <a:pt x="513" y="598"/>
                  <a:pt x="513" y="598"/>
                  <a:pt x="513" y="598"/>
                </a:cubicBezTo>
                <a:cubicBezTo>
                  <a:pt x="512" y="598"/>
                  <a:pt x="512" y="598"/>
                  <a:pt x="512" y="598"/>
                </a:cubicBezTo>
                <a:cubicBezTo>
                  <a:pt x="510" y="599"/>
                  <a:pt x="508" y="600"/>
                  <a:pt x="506" y="600"/>
                </a:cubicBezTo>
                <a:cubicBezTo>
                  <a:pt x="506" y="600"/>
                  <a:pt x="506" y="600"/>
                  <a:pt x="506" y="600"/>
                </a:cubicBezTo>
                <a:cubicBezTo>
                  <a:pt x="505" y="601"/>
                  <a:pt x="505" y="601"/>
                  <a:pt x="505" y="601"/>
                </a:cubicBezTo>
                <a:cubicBezTo>
                  <a:pt x="505" y="603"/>
                  <a:pt x="505" y="606"/>
                  <a:pt x="505" y="609"/>
                </a:cubicBezTo>
                <a:cubicBezTo>
                  <a:pt x="504" y="611"/>
                  <a:pt x="504" y="613"/>
                  <a:pt x="504" y="615"/>
                </a:cubicBezTo>
                <a:cubicBezTo>
                  <a:pt x="502" y="615"/>
                  <a:pt x="500" y="616"/>
                  <a:pt x="498" y="616"/>
                </a:cubicBezTo>
                <a:cubicBezTo>
                  <a:pt x="497" y="614"/>
                  <a:pt x="496" y="613"/>
                  <a:pt x="495" y="611"/>
                </a:cubicBezTo>
                <a:cubicBezTo>
                  <a:pt x="493" y="608"/>
                  <a:pt x="492" y="606"/>
                  <a:pt x="490" y="604"/>
                </a:cubicBezTo>
                <a:cubicBezTo>
                  <a:pt x="490" y="604"/>
                  <a:pt x="490" y="604"/>
                  <a:pt x="490" y="604"/>
                </a:cubicBezTo>
                <a:cubicBezTo>
                  <a:pt x="489" y="604"/>
                  <a:pt x="489" y="604"/>
                  <a:pt x="489" y="604"/>
                </a:cubicBezTo>
                <a:cubicBezTo>
                  <a:pt x="487" y="604"/>
                  <a:pt x="485" y="604"/>
                  <a:pt x="483" y="604"/>
                </a:cubicBezTo>
                <a:cubicBezTo>
                  <a:pt x="482" y="604"/>
                  <a:pt x="482" y="604"/>
                  <a:pt x="482" y="604"/>
                </a:cubicBezTo>
                <a:cubicBezTo>
                  <a:pt x="482" y="605"/>
                  <a:pt x="482" y="605"/>
                  <a:pt x="482" y="605"/>
                </a:cubicBezTo>
                <a:cubicBezTo>
                  <a:pt x="481" y="607"/>
                  <a:pt x="480" y="610"/>
                  <a:pt x="479" y="612"/>
                </a:cubicBezTo>
                <a:cubicBezTo>
                  <a:pt x="478" y="614"/>
                  <a:pt x="477" y="616"/>
                  <a:pt x="476" y="618"/>
                </a:cubicBezTo>
                <a:cubicBezTo>
                  <a:pt x="474" y="618"/>
                  <a:pt x="473" y="618"/>
                  <a:pt x="470" y="617"/>
                </a:cubicBezTo>
                <a:cubicBezTo>
                  <a:pt x="470" y="616"/>
                  <a:pt x="469" y="614"/>
                  <a:pt x="469" y="612"/>
                </a:cubicBezTo>
                <a:cubicBezTo>
                  <a:pt x="468" y="609"/>
                  <a:pt x="467" y="606"/>
                  <a:pt x="466" y="604"/>
                </a:cubicBezTo>
                <a:cubicBezTo>
                  <a:pt x="466" y="603"/>
                  <a:pt x="466" y="603"/>
                  <a:pt x="466" y="603"/>
                </a:cubicBezTo>
                <a:cubicBezTo>
                  <a:pt x="466" y="603"/>
                  <a:pt x="466" y="603"/>
                  <a:pt x="466" y="603"/>
                </a:cubicBezTo>
                <a:cubicBezTo>
                  <a:pt x="464" y="603"/>
                  <a:pt x="461" y="603"/>
                  <a:pt x="459" y="602"/>
                </a:cubicBezTo>
                <a:cubicBezTo>
                  <a:pt x="459" y="602"/>
                  <a:pt x="459" y="602"/>
                  <a:pt x="459" y="602"/>
                </a:cubicBezTo>
                <a:cubicBezTo>
                  <a:pt x="458" y="602"/>
                  <a:pt x="458" y="602"/>
                  <a:pt x="458" y="602"/>
                </a:cubicBezTo>
                <a:cubicBezTo>
                  <a:pt x="457" y="604"/>
                  <a:pt x="455" y="607"/>
                  <a:pt x="453" y="609"/>
                </a:cubicBezTo>
                <a:cubicBezTo>
                  <a:pt x="452" y="610"/>
                  <a:pt x="450" y="612"/>
                  <a:pt x="449" y="614"/>
                </a:cubicBezTo>
                <a:cubicBezTo>
                  <a:pt x="447" y="613"/>
                  <a:pt x="445" y="612"/>
                  <a:pt x="443" y="612"/>
                </a:cubicBezTo>
                <a:cubicBezTo>
                  <a:pt x="443" y="610"/>
                  <a:pt x="443" y="608"/>
                  <a:pt x="443" y="606"/>
                </a:cubicBezTo>
                <a:cubicBezTo>
                  <a:pt x="444" y="603"/>
                  <a:pt x="444" y="600"/>
                  <a:pt x="444" y="598"/>
                </a:cubicBezTo>
                <a:cubicBezTo>
                  <a:pt x="444" y="597"/>
                  <a:pt x="444" y="597"/>
                  <a:pt x="444" y="597"/>
                </a:cubicBezTo>
                <a:cubicBezTo>
                  <a:pt x="443" y="597"/>
                  <a:pt x="443" y="597"/>
                  <a:pt x="443" y="597"/>
                </a:cubicBezTo>
                <a:cubicBezTo>
                  <a:pt x="441" y="596"/>
                  <a:pt x="439" y="595"/>
                  <a:pt x="437" y="594"/>
                </a:cubicBezTo>
                <a:cubicBezTo>
                  <a:pt x="437" y="594"/>
                  <a:pt x="437" y="594"/>
                  <a:pt x="437" y="594"/>
                </a:cubicBezTo>
                <a:cubicBezTo>
                  <a:pt x="436" y="594"/>
                  <a:pt x="436" y="594"/>
                  <a:pt x="436" y="594"/>
                </a:cubicBezTo>
                <a:cubicBezTo>
                  <a:pt x="434" y="595"/>
                  <a:pt x="432" y="597"/>
                  <a:pt x="429" y="599"/>
                </a:cubicBezTo>
                <a:cubicBezTo>
                  <a:pt x="427" y="600"/>
                  <a:pt x="426" y="602"/>
                  <a:pt x="424" y="603"/>
                </a:cubicBezTo>
                <a:cubicBezTo>
                  <a:pt x="422" y="602"/>
                  <a:pt x="421" y="600"/>
                  <a:pt x="419" y="599"/>
                </a:cubicBezTo>
                <a:cubicBezTo>
                  <a:pt x="420" y="598"/>
                  <a:pt x="420" y="596"/>
                  <a:pt x="421" y="594"/>
                </a:cubicBezTo>
                <a:cubicBezTo>
                  <a:pt x="422" y="591"/>
                  <a:pt x="423" y="588"/>
                  <a:pt x="424" y="586"/>
                </a:cubicBezTo>
                <a:cubicBezTo>
                  <a:pt x="424" y="585"/>
                  <a:pt x="424" y="585"/>
                  <a:pt x="424" y="585"/>
                </a:cubicBezTo>
                <a:cubicBezTo>
                  <a:pt x="423" y="585"/>
                  <a:pt x="423" y="585"/>
                  <a:pt x="423" y="585"/>
                </a:cubicBezTo>
                <a:cubicBezTo>
                  <a:pt x="422" y="584"/>
                  <a:pt x="420" y="582"/>
                  <a:pt x="419" y="581"/>
                </a:cubicBezTo>
                <a:cubicBezTo>
                  <a:pt x="418" y="581"/>
                  <a:pt x="418" y="581"/>
                  <a:pt x="418" y="581"/>
                </a:cubicBezTo>
                <a:cubicBezTo>
                  <a:pt x="418" y="581"/>
                  <a:pt x="418" y="581"/>
                  <a:pt x="418" y="581"/>
                </a:cubicBezTo>
                <a:cubicBezTo>
                  <a:pt x="415" y="581"/>
                  <a:pt x="412" y="582"/>
                  <a:pt x="410" y="584"/>
                </a:cubicBezTo>
                <a:cubicBezTo>
                  <a:pt x="407" y="584"/>
                  <a:pt x="405" y="585"/>
                  <a:pt x="403" y="586"/>
                </a:cubicBezTo>
                <a:cubicBezTo>
                  <a:pt x="402" y="584"/>
                  <a:pt x="401" y="583"/>
                  <a:pt x="400" y="581"/>
                </a:cubicBezTo>
                <a:cubicBezTo>
                  <a:pt x="401" y="580"/>
                  <a:pt x="402" y="578"/>
                  <a:pt x="403" y="576"/>
                </a:cubicBezTo>
                <a:cubicBezTo>
                  <a:pt x="405" y="574"/>
                  <a:pt x="407" y="572"/>
                  <a:pt x="408" y="570"/>
                </a:cubicBezTo>
                <a:cubicBezTo>
                  <a:pt x="408" y="569"/>
                  <a:pt x="408" y="569"/>
                  <a:pt x="408" y="569"/>
                </a:cubicBezTo>
                <a:cubicBezTo>
                  <a:pt x="408" y="569"/>
                  <a:pt x="408" y="569"/>
                  <a:pt x="408" y="569"/>
                </a:cubicBezTo>
                <a:cubicBezTo>
                  <a:pt x="407" y="567"/>
                  <a:pt x="406" y="565"/>
                  <a:pt x="405" y="564"/>
                </a:cubicBezTo>
                <a:cubicBezTo>
                  <a:pt x="405" y="563"/>
                  <a:pt x="405" y="563"/>
                  <a:pt x="405" y="563"/>
                </a:cubicBezTo>
                <a:cubicBezTo>
                  <a:pt x="404" y="563"/>
                  <a:pt x="404" y="563"/>
                  <a:pt x="404" y="563"/>
                </a:cubicBezTo>
                <a:cubicBezTo>
                  <a:pt x="402" y="563"/>
                  <a:pt x="399" y="563"/>
                  <a:pt x="395" y="564"/>
                </a:cubicBezTo>
                <a:cubicBezTo>
                  <a:pt x="393" y="564"/>
                  <a:pt x="391" y="564"/>
                  <a:pt x="389" y="564"/>
                </a:cubicBezTo>
                <a:cubicBezTo>
                  <a:pt x="388" y="562"/>
                  <a:pt x="387" y="561"/>
                  <a:pt x="387" y="559"/>
                </a:cubicBezTo>
                <a:cubicBezTo>
                  <a:pt x="388" y="558"/>
                  <a:pt x="390" y="557"/>
                  <a:pt x="392" y="555"/>
                </a:cubicBezTo>
                <a:cubicBezTo>
                  <a:pt x="394" y="553"/>
                  <a:pt x="397" y="552"/>
                  <a:pt x="399" y="550"/>
                </a:cubicBezTo>
                <a:cubicBezTo>
                  <a:pt x="399" y="550"/>
                  <a:pt x="399" y="550"/>
                  <a:pt x="399" y="550"/>
                </a:cubicBezTo>
                <a:cubicBezTo>
                  <a:pt x="399" y="549"/>
                  <a:pt x="399" y="549"/>
                  <a:pt x="399" y="549"/>
                </a:cubicBezTo>
                <a:cubicBezTo>
                  <a:pt x="398" y="547"/>
                  <a:pt x="398" y="545"/>
                  <a:pt x="397" y="543"/>
                </a:cubicBezTo>
                <a:cubicBezTo>
                  <a:pt x="397" y="543"/>
                  <a:pt x="397" y="543"/>
                  <a:pt x="397" y="543"/>
                </a:cubicBezTo>
                <a:cubicBezTo>
                  <a:pt x="397" y="543"/>
                  <a:pt x="397" y="543"/>
                  <a:pt x="397" y="543"/>
                </a:cubicBezTo>
                <a:cubicBezTo>
                  <a:pt x="394" y="542"/>
                  <a:pt x="391" y="542"/>
                  <a:pt x="388" y="541"/>
                </a:cubicBezTo>
                <a:cubicBezTo>
                  <a:pt x="386" y="541"/>
                  <a:pt x="384" y="540"/>
                  <a:pt x="382" y="540"/>
                </a:cubicBezTo>
                <a:cubicBezTo>
                  <a:pt x="381" y="539"/>
                  <a:pt x="381" y="538"/>
                  <a:pt x="381" y="537"/>
                </a:cubicBezTo>
                <a:cubicBezTo>
                  <a:pt x="381" y="536"/>
                  <a:pt x="381" y="535"/>
                  <a:pt x="381" y="534"/>
                </a:cubicBezTo>
                <a:cubicBezTo>
                  <a:pt x="383" y="533"/>
                  <a:pt x="385" y="533"/>
                  <a:pt x="387" y="532"/>
                </a:cubicBezTo>
                <a:cubicBezTo>
                  <a:pt x="390" y="531"/>
                  <a:pt x="393" y="530"/>
                  <a:pt x="395" y="529"/>
                </a:cubicBezTo>
                <a:cubicBezTo>
                  <a:pt x="396" y="528"/>
                  <a:pt x="396" y="528"/>
                  <a:pt x="396" y="528"/>
                </a:cubicBezTo>
                <a:cubicBezTo>
                  <a:pt x="396" y="528"/>
                  <a:pt x="396" y="528"/>
                  <a:pt x="396" y="528"/>
                </a:cubicBezTo>
                <a:cubicBezTo>
                  <a:pt x="396" y="526"/>
                  <a:pt x="396" y="524"/>
                  <a:pt x="396" y="522"/>
                </a:cubicBezTo>
                <a:cubicBezTo>
                  <a:pt x="396" y="522"/>
                  <a:pt x="396" y="522"/>
                  <a:pt x="396" y="522"/>
                </a:cubicBezTo>
                <a:cubicBezTo>
                  <a:pt x="396" y="521"/>
                  <a:pt x="396" y="521"/>
                  <a:pt x="396" y="521"/>
                </a:cubicBezTo>
                <a:cubicBezTo>
                  <a:pt x="394" y="520"/>
                  <a:pt x="391" y="519"/>
                  <a:pt x="388" y="517"/>
                </a:cubicBezTo>
                <a:cubicBezTo>
                  <a:pt x="386" y="516"/>
                  <a:pt x="384" y="515"/>
                  <a:pt x="382" y="514"/>
                </a:cubicBezTo>
                <a:cubicBezTo>
                  <a:pt x="382" y="513"/>
                  <a:pt x="383" y="511"/>
                  <a:pt x="383" y="509"/>
                </a:cubicBezTo>
                <a:cubicBezTo>
                  <a:pt x="385" y="509"/>
                  <a:pt x="388" y="509"/>
                  <a:pt x="390" y="508"/>
                </a:cubicBezTo>
                <a:cubicBezTo>
                  <a:pt x="393" y="508"/>
                  <a:pt x="396" y="508"/>
                  <a:pt x="399" y="507"/>
                </a:cubicBezTo>
                <a:cubicBezTo>
                  <a:pt x="399" y="507"/>
                  <a:pt x="399" y="507"/>
                  <a:pt x="399" y="507"/>
                </a:cubicBezTo>
                <a:cubicBezTo>
                  <a:pt x="399" y="507"/>
                  <a:pt x="399" y="507"/>
                  <a:pt x="399" y="507"/>
                </a:cubicBezTo>
                <a:cubicBezTo>
                  <a:pt x="400" y="505"/>
                  <a:pt x="401" y="503"/>
                  <a:pt x="402" y="501"/>
                </a:cubicBezTo>
                <a:cubicBezTo>
                  <a:pt x="402" y="501"/>
                  <a:pt x="402" y="501"/>
                  <a:pt x="402" y="501"/>
                </a:cubicBezTo>
                <a:cubicBezTo>
                  <a:pt x="401" y="500"/>
                  <a:pt x="401" y="500"/>
                  <a:pt x="401" y="500"/>
                </a:cubicBezTo>
                <a:cubicBezTo>
                  <a:pt x="400" y="499"/>
                  <a:pt x="398" y="497"/>
                  <a:pt x="395" y="495"/>
                </a:cubicBezTo>
                <a:cubicBezTo>
                  <a:pt x="394" y="493"/>
                  <a:pt x="392" y="492"/>
                  <a:pt x="391" y="490"/>
                </a:cubicBezTo>
                <a:cubicBezTo>
                  <a:pt x="391" y="489"/>
                  <a:pt x="392" y="487"/>
                  <a:pt x="393" y="485"/>
                </a:cubicBezTo>
                <a:cubicBezTo>
                  <a:pt x="395" y="486"/>
                  <a:pt x="398" y="486"/>
                  <a:pt x="400" y="487"/>
                </a:cubicBezTo>
                <a:cubicBezTo>
                  <a:pt x="403" y="487"/>
                  <a:pt x="406" y="488"/>
                  <a:pt x="409" y="488"/>
                </a:cubicBezTo>
                <a:cubicBezTo>
                  <a:pt x="409" y="488"/>
                  <a:pt x="409" y="488"/>
                  <a:pt x="409" y="488"/>
                </a:cubicBezTo>
                <a:cubicBezTo>
                  <a:pt x="410" y="487"/>
                  <a:pt x="410" y="487"/>
                  <a:pt x="410" y="487"/>
                </a:cubicBezTo>
                <a:cubicBezTo>
                  <a:pt x="411" y="486"/>
                  <a:pt x="412" y="484"/>
                  <a:pt x="413" y="483"/>
                </a:cubicBezTo>
                <a:cubicBezTo>
                  <a:pt x="414" y="482"/>
                  <a:pt x="414" y="482"/>
                  <a:pt x="414" y="482"/>
                </a:cubicBezTo>
                <a:cubicBezTo>
                  <a:pt x="413" y="482"/>
                  <a:pt x="413" y="482"/>
                  <a:pt x="413" y="482"/>
                </a:cubicBezTo>
                <a:cubicBezTo>
                  <a:pt x="412" y="480"/>
                  <a:pt x="411" y="477"/>
                  <a:pt x="409" y="475"/>
                </a:cubicBezTo>
                <a:cubicBezTo>
                  <a:pt x="408" y="473"/>
                  <a:pt x="407" y="471"/>
                  <a:pt x="406" y="469"/>
                </a:cubicBezTo>
                <a:cubicBezTo>
                  <a:pt x="408" y="468"/>
                  <a:pt x="409" y="467"/>
                  <a:pt x="410" y="465"/>
                </a:cubicBezTo>
                <a:cubicBezTo>
                  <a:pt x="412" y="466"/>
                  <a:pt x="414" y="467"/>
                  <a:pt x="416" y="468"/>
                </a:cubicBezTo>
                <a:cubicBezTo>
                  <a:pt x="419" y="469"/>
                  <a:pt x="422" y="471"/>
                  <a:pt x="424" y="472"/>
                </a:cubicBezTo>
                <a:cubicBezTo>
                  <a:pt x="425" y="472"/>
                  <a:pt x="425" y="472"/>
                  <a:pt x="425" y="472"/>
                </a:cubicBezTo>
                <a:cubicBezTo>
                  <a:pt x="425" y="471"/>
                  <a:pt x="425" y="471"/>
                  <a:pt x="425" y="471"/>
                </a:cubicBezTo>
                <a:cubicBezTo>
                  <a:pt x="427" y="470"/>
                  <a:pt x="429" y="469"/>
                  <a:pt x="430" y="468"/>
                </a:cubicBezTo>
                <a:cubicBezTo>
                  <a:pt x="431" y="468"/>
                  <a:pt x="431" y="468"/>
                  <a:pt x="431" y="468"/>
                </a:cubicBezTo>
                <a:cubicBezTo>
                  <a:pt x="431" y="467"/>
                  <a:pt x="431" y="467"/>
                  <a:pt x="431" y="467"/>
                </a:cubicBezTo>
                <a:cubicBezTo>
                  <a:pt x="430" y="465"/>
                  <a:pt x="430" y="462"/>
                  <a:pt x="429" y="459"/>
                </a:cubicBezTo>
                <a:cubicBezTo>
                  <a:pt x="429" y="457"/>
                  <a:pt x="428" y="455"/>
                  <a:pt x="428" y="453"/>
                </a:cubicBezTo>
                <a:cubicBezTo>
                  <a:pt x="429" y="452"/>
                  <a:pt x="431" y="451"/>
                  <a:pt x="433" y="451"/>
                </a:cubicBezTo>
                <a:cubicBezTo>
                  <a:pt x="434" y="452"/>
                  <a:pt x="436" y="453"/>
                  <a:pt x="438" y="455"/>
                </a:cubicBezTo>
                <a:cubicBezTo>
                  <a:pt x="440" y="457"/>
                  <a:pt x="442" y="459"/>
                  <a:pt x="444" y="460"/>
                </a:cubicBezTo>
                <a:cubicBezTo>
                  <a:pt x="445" y="460"/>
                  <a:pt x="445" y="460"/>
                  <a:pt x="445" y="460"/>
                </a:cubicBezTo>
                <a:cubicBezTo>
                  <a:pt x="445" y="460"/>
                  <a:pt x="445" y="460"/>
                  <a:pt x="445" y="460"/>
                </a:cubicBezTo>
                <a:cubicBezTo>
                  <a:pt x="447" y="459"/>
                  <a:pt x="449" y="459"/>
                  <a:pt x="451" y="458"/>
                </a:cubicBezTo>
                <a:cubicBezTo>
                  <a:pt x="452" y="458"/>
                  <a:pt x="452" y="458"/>
                  <a:pt x="452" y="458"/>
                </a:cubicBezTo>
                <a:cubicBezTo>
                  <a:pt x="452" y="457"/>
                  <a:pt x="452" y="457"/>
                  <a:pt x="452" y="457"/>
                </a:cubicBezTo>
                <a:cubicBezTo>
                  <a:pt x="452" y="455"/>
                  <a:pt x="453" y="452"/>
                  <a:pt x="453" y="449"/>
                </a:cubicBezTo>
                <a:cubicBezTo>
                  <a:pt x="453" y="447"/>
                  <a:pt x="453" y="445"/>
                  <a:pt x="453" y="443"/>
                </a:cubicBezTo>
                <a:cubicBezTo>
                  <a:pt x="455" y="443"/>
                  <a:pt x="457" y="442"/>
                  <a:pt x="459" y="442"/>
                </a:cubicBezTo>
                <a:cubicBezTo>
                  <a:pt x="460" y="444"/>
                  <a:pt x="461" y="445"/>
                  <a:pt x="462" y="447"/>
                </a:cubicBezTo>
                <a:cubicBezTo>
                  <a:pt x="464" y="450"/>
                  <a:pt x="466" y="452"/>
                  <a:pt x="467" y="454"/>
                </a:cubicBezTo>
                <a:cubicBezTo>
                  <a:pt x="468" y="454"/>
                  <a:pt x="468" y="454"/>
                  <a:pt x="468" y="454"/>
                </a:cubicBezTo>
                <a:cubicBezTo>
                  <a:pt x="468" y="454"/>
                  <a:pt x="468" y="454"/>
                  <a:pt x="468" y="454"/>
                </a:cubicBezTo>
                <a:cubicBezTo>
                  <a:pt x="470" y="454"/>
                  <a:pt x="472" y="454"/>
                  <a:pt x="475" y="454"/>
                </a:cubicBezTo>
                <a:cubicBezTo>
                  <a:pt x="475" y="454"/>
                  <a:pt x="475" y="454"/>
                  <a:pt x="475" y="454"/>
                </a:cubicBezTo>
                <a:cubicBezTo>
                  <a:pt x="475" y="453"/>
                  <a:pt x="475" y="453"/>
                  <a:pt x="475" y="453"/>
                </a:cubicBezTo>
                <a:cubicBezTo>
                  <a:pt x="476" y="451"/>
                  <a:pt x="478" y="449"/>
                  <a:pt x="479" y="446"/>
                </a:cubicBezTo>
                <a:cubicBezTo>
                  <a:pt x="479" y="444"/>
                  <a:pt x="480" y="442"/>
                  <a:pt x="481" y="440"/>
                </a:cubicBezTo>
                <a:cubicBezTo>
                  <a:pt x="483" y="440"/>
                  <a:pt x="485" y="440"/>
                  <a:pt x="487" y="441"/>
                </a:cubicBezTo>
                <a:cubicBezTo>
                  <a:pt x="488" y="442"/>
                  <a:pt x="488" y="445"/>
                  <a:pt x="489" y="447"/>
                </a:cubicBezTo>
                <a:cubicBezTo>
                  <a:pt x="489" y="449"/>
                  <a:pt x="490" y="452"/>
                  <a:pt x="491" y="454"/>
                </a:cubicBezTo>
                <a:cubicBezTo>
                  <a:pt x="491" y="455"/>
                  <a:pt x="491" y="455"/>
                  <a:pt x="491" y="455"/>
                </a:cubicBezTo>
                <a:cubicBezTo>
                  <a:pt x="492" y="455"/>
                  <a:pt x="492" y="455"/>
                  <a:pt x="492" y="455"/>
                </a:cubicBezTo>
                <a:cubicBezTo>
                  <a:pt x="494" y="455"/>
                  <a:pt x="496" y="455"/>
                  <a:pt x="498" y="456"/>
                </a:cubicBezTo>
                <a:cubicBezTo>
                  <a:pt x="499" y="456"/>
                  <a:pt x="499" y="456"/>
                  <a:pt x="499" y="456"/>
                </a:cubicBezTo>
                <a:cubicBezTo>
                  <a:pt x="499" y="456"/>
                  <a:pt x="499" y="456"/>
                  <a:pt x="499" y="456"/>
                </a:cubicBezTo>
                <a:cubicBezTo>
                  <a:pt x="501" y="454"/>
                  <a:pt x="503" y="452"/>
                  <a:pt x="504" y="449"/>
                </a:cubicBezTo>
                <a:cubicBezTo>
                  <a:pt x="506" y="448"/>
                  <a:pt x="507" y="446"/>
                  <a:pt x="508" y="444"/>
                </a:cubicBezTo>
                <a:cubicBezTo>
                  <a:pt x="510" y="445"/>
                  <a:pt x="512" y="446"/>
                  <a:pt x="514" y="446"/>
                </a:cubicBezTo>
                <a:cubicBezTo>
                  <a:pt x="514" y="448"/>
                  <a:pt x="514" y="450"/>
                  <a:pt x="514" y="452"/>
                </a:cubicBezTo>
                <a:cubicBezTo>
                  <a:pt x="514" y="455"/>
                  <a:pt x="514" y="458"/>
                  <a:pt x="514" y="460"/>
                </a:cubicBezTo>
                <a:cubicBezTo>
                  <a:pt x="514" y="461"/>
                  <a:pt x="514" y="461"/>
                  <a:pt x="514" y="461"/>
                </a:cubicBezTo>
                <a:cubicBezTo>
                  <a:pt x="514" y="461"/>
                  <a:pt x="514" y="461"/>
                  <a:pt x="514" y="461"/>
                </a:cubicBezTo>
                <a:cubicBezTo>
                  <a:pt x="516" y="462"/>
                  <a:pt x="518" y="463"/>
                  <a:pt x="520" y="464"/>
                </a:cubicBezTo>
                <a:cubicBezTo>
                  <a:pt x="520" y="464"/>
                  <a:pt x="520" y="464"/>
                  <a:pt x="520" y="464"/>
                </a:cubicBezTo>
                <a:cubicBezTo>
                  <a:pt x="521" y="464"/>
                  <a:pt x="521" y="464"/>
                  <a:pt x="521" y="464"/>
                </a:cubicBezTo>
                <a:cubicBezTo>
                  <a:pt x="523" y="463"/>
                  <a:pt x="526" y="461"/>
                  <a:pt x="528" y="459"/>
                </a:cubicBezTo>
                <a:cubicBezTo>
                  <a:pt x="530" y="458"/>
                  <a:pt x="532" y="457"/>
                  <a:pt x="533" y="456"/>
                </a:cubicBezTo>
                <a:cubicBezTo>
                  <a:pt x="535" y="457"/>
                  <a:pt x="537" y="458"/>
                  <a:pt x="538" y="459"/>
                </a:cubicBezTo>
                <a:cubicBezTo>
                  <a:pt x="538" y="460"/>
                  <a:pt x="537" y="462"/>
                  <a:pt x="536" y="464"/>
                </a:cubicBezTo>
                <a:cubicBezTo>
                  <a:pt x="535" y="467"/>
                  <a:pt x="534" y="470"/>
                  <a:pt x="534" y="472"/>
                </a:cubicBezTo>
                <a:cubicBezTo>
                  <a:pt x="534" y="473"/>
                  <a:pt x="534" y="473"/>
                  <a:pt x="534" y="473"/>
                </a:cubicBezTo>
                <a:cubicBezTo>
                  <a:pt x="534" y="473"/>
                  <a:pt x="534" y="473"/>
                  <a:pt x="534" y="473"/>
                </a:cubicBezTo>
                <a:cubicBezTo>
                  <a:pt x="536" y="474"/>
                  <a:pt x="537" y="476"/>
                  <a:pt x="539" y="477"/>
                </a:cubicBezTo>
                <a:cubicBezTo>
                  <a:pt x="539" y="477"/>
                  <a:pt x="539" y="477"/>
                  <a:pt x="539" y="477"/>
                </a:cubicBezTo>
                <a:cubicBezTo>
                  <a:pt x="539" y="477"/>
                  <a:pt x="539" y="477"/>
                  <a:pt x="539" y="477"/>
                </a:cubicBezTo>
                <a:cubicBezTo>
                  <a:pt x="542" y="477"/>
                  <a:pt x="545" y="476"/>
                  <a:pt x="548" y="475"/>
                </a:cubicBezTo>
                <a:cubicBezTo>
                  <a:pt x="550" y="474"/>
                  <a:pt x="552" y="473"/>
                  <a:pt x="554" y="472"/>
                </a:cubicBezTo>
                <a:cubicBezTo>
                  <a:pt x="555" y="474"/>
                  <a:pt x="557" y="475"/>
                  <a:pt x="558" y="477"/>
                </a:cubicBezTo>
                <a:cubicBezTo>
                  <a:pt x="557" y="478"/>
                  <a:pt x="555" y="480"/>
                  <a:pt x="554" y="482"/>
                </a:cubicBezTo>
                <a:cubicBezTo>
                  <a:pt x="552" y="484"/>
                  <a:pt x="550" y="487"/>
                  <a:pt x="549" y="489"/>
                </a:cubicBezTo>
                <a:cubicBezTo>
                  <a:pt x="549" y="489"/>
                  <a:pt x="549" y="489"/>
                  <a:pt x="549" y="489"/>
                </a:cubicBezTo>
                <a:cubicBezTo>
                  <a:pt x="549" y="489"/>
                  <a:pt x="549" y="489"/>
                  <a:pt x="549" y="489"/>
                </a:cubicBezTo>
                <a:cubicBezTo>
                  <a:pt x="550" y="491"/>
                  <a:pt x="551" y="493"/>
                  <a:pt x="552" y="494"/>
                </a:cubicBezTo>
                <a:cubicBezTo>
                  <a:pt x="553" y="495"/>
                  <a:pt x="553" y="495"/>
                  <a:pt x="553" y="495"/>
                </a:cubicBezTo>
                <a:cubicBezTo>
                  <a:pt x="553" y="495"/>
                  <a:pt x="553" y="495"/>
                  <a:pt x="553" y="495"/>
                </a:cubicBezTo>
                <a:cubicBezTo>
                  <a:pt x="556" y="495"/>
                  <a:pt x="559" y="495"/>
                  <a:pt x="562" y="494"/>
                </a:cubicBezTo>
                <a:cubicBezTo>
                  <a:pt x="564" y="494"/>
                  <a:pt x="567" y="494"/>
                  <a:pt x="569" y="494"/>
                </a:cubicBezTo>
                <a:cubicBezTo>
                  <a:pt x="569" y="496"/>
                  <a:pt x="570" y="497"/>
                  <a:pt x="571" y="499"/>
                </a:cubicBezTo>
                <a:cubicBezTo>
                  <a:pt x="569" y="500"/>
                  <a:pt x="567" y="502"/>
                  <a:pt x="566" y="503"/>
                </a:cubicBezTo>
                <a:cubicBezTo>
                  <a:pt x="563" y="505"/>
                  <a:pt x="561" y="506"/>
                  <a:pt x="559" y="508"/>
                </a:cubicBezTo>
                <a:cubicBezTo>
                  <a:pt x="558" y="508"/>
                  <a:pt x="558" y="508"/>
                  <a:pt x="558" y="508"/>
                </a:cubicBezTo>
                <a:cubicBezTo>
                  <a:pt x="559" y="509"/>
                  <a:pt x="559" y="509"/>
                  <a:pt x="559" y="509"/>
                </a:cubicBezTo>
                <a:cubicBezTo>
                  <a:pt x="559" y="511"/>
                  <a:pt x="560" y="513"/>
                  <a:pt x="560" y="515"/>
                </a:cubicBezTo>
                <a:cubicBezTo>
                  <a:pt x="560" y="515"/>
                  <a:pt x="560" y="515"/>
                  <a:pt x="560" y="515"/>
                </a:cubicBezTo>
                <a:cubicBezTo>
                  <a:pt x="561" y="515"/>
                  <a:pt x="561" y="515"/>
                  <a:pt x="561" y="515"/>
                </a:cubicBezTo>
                <a:cubicBezTo>
                  <a:pt x="563" y="516"/>
                  <a:pt x="566" y="516"/>
                  <a:pt x="569" y="517"/>
                </a:cubicBezTo>
                <a:cubicBezTo>
                  <a:pt x="571" y="517"/>
                  <a:pt x="574" y="518"/>
                  <a:pt x="576" y="518"/>
                </a:cubicBezTo>
                <a:close/>
                <a:moveTo>
                  <a:pt x="404" y="127"/>
                </a:moveTo>
                <a:cubicBezTo>
                  <a:pt x="404" y="127"/>
                  <a:pt x="404" y="127"/>
                  <a:pt x="404" y="127"/>
                </a:cubicBezTo>
                <a:cubicBezTo>
                  <a:pt x="398" y="118"/>
                  <a:pt x="383" y="108"/>
                  <a:pt x="366" y="106"/>
                </a:cubicBezTo>
                <a:cubicBezTo>
                  <a:pt x="365" y="106"/>
                  <a:pt x="365" y="106"/>
                  <a:pt x="365" y="106"/>
                </a:cubicBezTo>
                <a:cubicBezTo>
                  <a:pt x="365" y="106"/>
                  <a:pt x="365" y="106"/>
                  <a:pt x="365" y="106"/>
                </a:cubicBezTo>
                <a:cubicBezTo>
                  <a:pt x="365" y="107"/>
                  <a:pt x="365" y="108"/>
                  <a:pt x="365" y="108"/>
                </a:cubicBezTo>
                <a:cubicBezTo>
                  <a:pt x="365" y="111"/>
                  <a:pt x="365" y="113"/>
                  <a:pt x="364" y="116"/>
                </a:cubicBezTo>
                <a:cubicBezTo>
                  <a:pt x="364" y="116"/>
                  <a:pt x="364" y="116"/>
                  <a:pt x="364" y="116"/>
                </a:cubicBezTo>
                <a:cubicBezTo>
                  <a:pt x="365" y="116"/>
                  <a:pt x="365" y="116"/>
                  <a:pt x="365" y="116"/>
                </a:cubicBezTo>
                <a:cubicBezTo>
                  <a:pt x="374" y="124"/>
                  <a:pt x="386" y="139"/>
                  <a:pt x="389" y="150"/>
                </a:cubicBezTo>
                <a:cubicBezTo>
                  <a:pt x="389" y="151"/>
                  <a:pt x="389" y="151"/>
                  <a:pt x="389" y="151"/>
                </a:cubicBezTo>
                <a:cubicBezTo>
                  <a:pt x="390" y="150"/>
                  <a:pt x="390" y="150"/>
                  <a:pt x="390" y="150"/>
                </a:cubicBezTo>
                <a:cubicBezTo>
                  <a:pt x="397" y="143"/>
                  <a:pt x="401" y="136"/>
                  <a:pt x="404" y="127"/>
                </a:cubicBezTo>
                <a:close/>
                <a:moveTo>
                  <a:pt x="418" y="964"/>
                </a:moveTo>
                <a:cubicBezTo>
                  <a:pt x="418" y="954"/>
                  <a:pt x="415" y="943"/>
                  <a:pt x="411" y="934"/>
                </a:cubicBezTo>
                <a:cubicBezTo>
                  <a:pt x="410" y="933"/>
                  <a:pt x="410" y="933"/>
                  <a:pt x="410" y="933"/>
                </a:cubicBezTo>
                <a:cubicBezTo>
                  <a:pt x="364" y="957"/>
                  <a:pt x="364" y="957"/>
                  <a:pt x="364" y="957"/>
                </a:cubicBezTo>
                <a:cubicBezTo>
                  <a:pt x="364" y="958"/>
                  <a:pt x="364" y="958"/>
                  <a:pt x="364" y="958"/>
                </a:cubicBezTo>
                <a:cubicBezTo>
                  <a:pt x="364" y="960"/>
                  <a:pt x="365" y="962"/>
                  <a:pt x="365" y="964"/>
                </a:cubicBezTo>
                <a:cubicBezTo>
                  <a:pt x="365" y="966"/>
                  <a:pt x="364" y="968"/>
                  <a:pt x="364" y="970"/>
                </a:cubicBezTo>
                <a:cubicBezTo>
                  <a:pt x="364" y="971"/>
                  <a:pt x="364" y="971"/>
                  <a:pt x="364" y="971"/>
                </a:cubicBezTo>
                <a:cubicBezTo>
                  <a:pt x="410" y="995"/>
                  <a:pt x="410" y="995"/>
                  <a:pt x="410" y="995"/>
                </a:cubicBezTo>
                <a:cubicBezTo>
                  <a:pt x="411" y="994"/>
                  <a:pt x="411" y="994"/>
                  <a:pt x="411" y="994"/>
                </a:cubicBezTo>
                <a:cubicBezTo>
                  <a:pt x="415" y="985"/>
                  <a:pt x="418" y="975"/>
                  <a:pt x="418" y="964"/>
                </a:cubicBezTo>
                <a:close/>
                <a:moveTo>
                  <a:pt x="676" y="1146"/>
                </a:moveTo>
                <a:cubicBezTo>
                  <a:pt x="676" y="1163"/>
                  <a:pt x="662" y="1176"/>
                  <a:pt x="644" y="1176"/>
                </a:cubicBezTo>
                <a:cubicBezTo>
                  <a:pt x="286" y="1176"/>
                  <a:pt x="286" y="1176"/>
                  <a:pt x="286" y="1176"/>
                </a:cubicBezTo>
                <a:cubicBezTo>
                  <a:pt x="268" y="1176"/>
                  <a:pt x="253" y="1163"/>
                  <a:pt x="253" y="1146"/>
                </a:cubicBezTo>
                <a:cubicBezTo>
                  <a:pt x="253" y="1146"/>
                  <a:pt x="253" y="1146"/>
                  <a:pt x="253" y="1146"/>
                </a:cubicBezTo>
                <a:cubicBezTo>
                  <a:pt x="253" y="1130"/>
                  <a:pt x="268" y="1117"/>
                  <a:pt x="286" y="1117"/>
                </a:cubicBezTo>
                <a:cubicBezTo>
                  <a:pt x="644" y="1117"/>
                  <a:pt x="644" y="1117"/>
                  <a:pt x="644" y="1117"/>
                </a:cubicBezTo>
                <a:cubicBezTo>
                  <a:pt x="662" y="1117"/>
                  <a:pt x="676" y="1130"/>
                  <a:pt x="676" y="1146"/>
                </a:cubicBezTo>
                <a:close/>
                <a:moveTo>
                  <a:pt x="676" y="1232"/>
                </a:moveTo>
                <a:cubicBezTo>
                  <a:pt x="676" y="1216"/>
                  <a:pt x="662" y="1203"/>
                  <a:pt x="644" y="1203"/>
                </a:cubicBezTo>
                <a:cubicBezTo>
                  <a:pt x="286" y="1203"/>
                  <a:pt x="286" y="1203"/>
                  <a:pt x="286" y="1203"/>
                </a:cubicBezTo>
                <a:cubicBezTo>
                  <a:pt x="268" y="1203"/>
                  <a:pt x="253" y="1216"/>
                  <a:pt x="253" y="1232"/>
                </a:cubicBezTo>
                <a:cubicBezTo>
                  <a:pt x="253" y="1232"/>
                  <a:pt x="253" y="1232"/>
                  <a:pt x="253" y="1232"/>
                </a:cubicBezTo>
                <a:cubicBezTo>
                  <a:pt x="253" y="1248"/>
                  <a:pt x="268" y="1262"/>
                  <a:pt x="286" y="1262"/>
                </a:cubicBezTo>
                <a:cubicBezTo>
                  <a:pt x="644" y="1262"/>
                  <a:pt x="644" y="1262"/>
                  <a:pt x="644" y="1262"/>
                </a:cubicBezTo>
                <a:cubicBezTo>
                  <a:pt x="662" y="1262"/>
                  <a:pt x="676" y="1248"/>
                  <a:pt x="676" y="1232"/>
                </a:cubicBezTo>
                <a:close/>
                <a:moveTo>
                  <a:pt x="676" y="1318"/>
                </a:moveTo>
                <a:cubicBezTo>
                  <a:pt x="676" y="1302"/>
                  <a:pt x="662" y="1288"/>
                  <a:pt x="644" y="1288"/>
                </a:cubicBezTo>
                <a:cubicBezTo>
                  <a:pt x="286" y="1288"/>
                  <a:pt x="286" y="1288"/>
                  <a:pt x="286" y="1288"/>
                </a:cubicBezTo>
                <a:cubicBezTo>
                  <a:pt x="268" y="1288"/>
                  <a:pt x="253" y="1302"/>
                  <a:pt x="253" y="1318"/>
                </a:cubicBezTo>
                <a:cubicBezTo>
                  <a:pt x="253" y="1318"/>
                  <a:pt x="253" y="1318"/>
                  <a:pt x="253" y="1318"/>
                </a:cubicBezTo>
                <a:cubicBezTo>
                  <a:pt x="253" y="1334"/>
                  <a:pt x="268" y="1347"/>
                  <a:pt x="286" y="1347"/>
                </a:cubicBezTo>
                <a:cubicBezTo>
                  <a:pt x="644" y="1347"/>
                  <a:pt x="644" y="1347"/>
                  <a:pt x="644" y="1347"/>
                </a:cubicBezTo>
                <a:cubicBezTo>
                  <a:pt x="662" y="1347"/>
                  <a:pt x="676" y="1334"/>
                  <a:pt x="676" y="1318"/>
                </a:cubicBezTo>
                <a:close/>
                <a:moveTo>
                  <a:pt x="579" y="1404"/>
                </a:moveTo>
                <a:cubicBezTo>
                  <a:pt x="579" y="1387"/>
                  <a:pt x="565" y="1374"/>
                  <a:pt x="547" y="1374"/>
                </a:cubicBezTo>
                <a:cubicBezTo>
                  <a:pt x="383" y="1374"/>
                  <a:pt x="383" y="1374"/>
                  <a:pt x="383" y="1374"/>
                </a:cubicBezTo>
                <a:cubicBezTo>
                  <a:pt x="365" y="1374"/>
                  <a:pt x="351" y="1387"/>
                  <a:pt x="351" y="1404"/>
                </a:cubicBezTo>
                <a:cubicBezTo>
                  <a:pt x="351" y="1404"/>
                  <a:pt x="351" y="1404"/>
                  <a:pt x="351" y="1404"/>
                </a:cubicBezTo>
                <a:cubicBezTo>
                  <a:pt x="351" y="1420"/>
                  <a:pt x="365" y="1433"/>
                  <a:pt x="383" y="1433"/>
                </a:cubicBezTo>
                <a:cubicBezTo>
                  <a:pt x="547" y="1433"/>
                  <a:pt x="547" y="1433"/>
                  <a:pt x="547" y="1433"/>
                </a:cubicBezTo>
                <a:cubicBezTo>
                  <a:pt x="565" y="1433"/>
                  <a:pt x="579" y="1420"/>
                  <a:pt x="579" y="1404"/>
                </a:cubicBezTo>
                <a:close/>
                <a:moveTo>
                  <a:pt x="414" y="690"/>
                </a:moveTo>
                <a:cubicBezTo>
                  <a:pt x="414" y="691"/>
                  <a:pt x="414" y="692"/>
                  <a:pt x="414" y="694"/>
                </a:cubicBezTo>
                <a:cubicBezTo>
                  <a:pt x="414" y="695"/>
                  <a:pt x="414" y="696"/>
                  <a:pt x="414" y="697"/>
                </a:cubicBezTo>
                <a:cubicBezTo>
                  <a:pt x="414" y="697"/>
                  <a:pt x="414" y="697"/>
                  <a:pt x="414" y="697"/>
                </a:cubicBezTo>
                <a:cubicBezTo>
                  <a:pt x="412" y="698"/>
                  <a:pt x="410" y="698"/>
                  <a:pt x="408" y="699"/>
                </a:cubicBezTo>
                <a:cubicBezTo>
                  <a:pt x="405" y="700"/>
                  <a:pt x="403" y="700"/>
                  <a:pt x="401" y="701"/>
                </a:cubicBezTo>
                <a:cubicBezTo>
                  <a:pt x="400" y="701"/>
                  <a:pt x="400" y="701"/>
                  <a:pt x="400" y="701"/>
                </a:cubicBezTo>
                <a:cubicBezTo>
                  <a:pt x="400" y="702"/>
                  <a:pt x="400" y="702"/>
                  <a:pt x="400" y="702"/>
                </a:cubicBezTo>
                <a:cubicBezTo>
                  <a:pt x="400" y="706"/>
                  <a:pt x="400" y="709"/>
                  <a:pt x="399" y="712"/>
                </a:cubicBezTo>
                <a:cubicBezTo>
                  <a:pt x="399" y="713"/>
                  <a:pt x="399" y="713"/>
                  <a:pt x="399" y="713"/>
                </a:cubicBezTo>
                <a:cubicBezTo>
                  <a:pt x="400" y="713"/>
                  <a:pt x="400" y="713"/>
                  <a:pt x="400" y="713"/>
                </a:cubicBezTo>
                <a:cubicBezTo>
                  <a:pt x="402" y="714"/>
                  <a:pt x="404" y="715"/>
                  <a:pt x="406" y="716"/>
                </a:cubicBezTo>
                <a:cubicBezTo>
                  <a:pt x="408" y="717"/>
                  <a:pt x="410" y="718"/>
                  <a:pt x="412" y="719"/>
                </a:cubicBezTo>
                <a:cubicBezTo>
                  <a:pt x="411" y="722"/>
                  <a:pt x="410" y="724"/>
                  <a:pt x="410" y="726"/>
                </a:cubicBezTo>
                <a:cubicBezTo>
                  <a:pt x="408" y="726"/>
                  <a:pt x="405" y="726"/>
                  <a:pt x="403" y="727"/>
                </a:cubicBezTo>
                <a:cubicBezTo>
                  <a:pt x="401" y="727"/>
                  <a:pt x="398" y="727"/>
                  <a:pt x="396" y="727"/>
                </a:cubicBezTo>
                <a:cubicBezTo>
                  <a:pt x="395" y="727"/>
                  <a:pt x="395" y="727"/>
                  <a:pt x="395" y="727"/>
                </a:cubicBezTo>
                <a:cubicBezTo>
                  <a:pt x="395" y="728"/>
                  <a:pt x="395" y="728"/>
                  <a:pt x="395" y="728"/>
                </a:cubicBezTo>
                <a:cubicBezTo>
                  <a:pt x="394" y="731"/>
                  <a:pt x="393" y="734"/>
                  <a:pt x="391" y="737"/>
                </a:cubicBezTo>
                <a:cubicBezTo>
                  <a:pt x="391" y="738"/>
                  <a:pt x="391" y="738"/>
                  <a:pt x="391" y="738"/>
                </a:cubicBezTo>
                <a:cubicBezTo>
                  <a:pt x="392" y="739"/>
                  <a:pt x="392" y="739"/>
                  <a:pt x="392" y="739"/>
                </a:cubicBezTo>
                <a:cubicBezTo>
                  <a:pt x="393" y="740"/>
                  <a:pt x="395" y="742"/>
                  <a:pt x="397" y="743"/>
                </a:cubicBezTo>
                <a:cubicBezTo>
                  <a:pt x="398" y="745"/>
                  <a:pt x="400" y="746"/>
                  <a:pt x="402" y="747"/>
                </a:cubicBezTo>
                <a:cubicBezTo>
                  <a:pt x="401" y="749"/>
                  <a:pt x="399" y="751"/>
                  <a:pt x="398" y="753"/>
                </a:cubicBezTo>
                <a:cubicBezTo>
                  <a:pt x="396" y="753"/>
                  <a:pt x="394" y="753"/>
                  <a:pt x="392" y="753"/>
                </a:cubicBezTo>
                <a:cubicBezTo>
                  <a:pt x="389" y="752"/>
                  <a:pt x="387" y="752"/>
                  <a:pt x="385" y="752"/>
                </a:cubicBezTo>
                <a:cubicBezTo>
                  <a:pt x="384" y="752"/>
                  <a:pt x="384" y="752"/>
                  <a:pt x="384" y="752"/>
                </a:cubicBezTo>
                <a:cubicBezTo>
                  <a:pt x="383" y="752"/>
                  <a:pt x="383" y="752"/>
                  <a:pt x="383" y="752"/>
                </a:cubicBezTo>
                <a:cubicBezTo>
                  <a:pt x="382" y="755"/>
                  <a:pt x="380" y="758"/>
                  <a:pt x="378" y="761"/>
                </a:cubicBezTo>
                <a:cubicBezTo>
                  <a:pt x="377" y="761"/>
                  <a:pt x="377" y="761"/>
                  <a:pt x="377" y="761"/>
                </a:cubicBezTo>
                <a:cubicBezTo>
                  <a:pt x="378" y="762"/>
                  <a:pt x="378" y="762"/>
                  <a:pt x="378" y="762"/>
                </a:cubicBezTo>
                <a:cubicBezTo>
                  <a:pt x="379" y="764"/>
                  <a:pt x="380" y="766"/>
                  <a:pt x="381" y="767"/>
                </a:cubicBezTo>
                <a:cubicBezTo>
                  <a:pt x="383" y="769"/>
                  <a:pt x="384" y="771"/>
                  <a:pt x="385" y="773"/>
                </a:cubicBezTo>
                <a:cubicBezTo>
                  <a:pt x="384" y="774"/>
                  <a:pt x="382" y="776"/>
                  <a:pt x="380" y="778"/>
                </a:cubicBezTo>
                <a:cubicBezTo>
                  <a:pt x="378" y="777"/>
                  <a:pt x="376" y="776"/>
                  <a:pt x="374" y="776"/>
                </a:cubicBezTo>
                <a:cubicBezTo>
                  <a:pt x="372" y="775"/>
                  <a:pt x="370" y="774"/>
                  <a:pt x="367" y="773"/>
                </a:cubicBezTo>
                <a:cubicBezTo>
                  <a:pt x="367" y="773"/>
                  <a:pt x="367" y="773"/>
                  <a:pt x="367" y="773"/>
                </a:cubicBezTo>
                <a:cubicBezTo>
                  <a:pt x="366" y="774"/>
                  <a:pt x="366" y="774"/>
                  <a:pt x="366" y="774"/>
                </a:cubicBezTo>
                <a:cubicBezTo>
                  <a:pt x="364" y="776"/>
                  <a:pt x="361" y="779"/>
                  <a:pt x="358" y="781"/>
                </a:cubicBezTo>
                <a:cubicBezTo>
                  <a:pt x="358" y="781"/>
                  <a:pt x="358" y="781"/>
                  <a:pt x="358" y="781"/>
                </a:cubicBezTo>
                <a:cubicBezTo>
                  <a:pt x="358" y="782"/>
                  <a:pt x="358" y="782"/>
                  <a:pt x="358" y="782"/>
                </a:cubicBezTo>
                <a:cubicBezTo>
                  <a:pt x="359" y="784"/>
                  <a:pt x="360" y="786"/>
                  <a:pt x="360" y="788"/>
                </a:cubicBezTo>
                <a:cubicBezTo>
                  <a:pt x="361" y="790"/>
                  <a:pt x="362" y="792"/>
                  <a:pt x="363" y="794"/>
                </a:cubicBezTo>
                <a:cubicBezTo>
                  <a:pt x="361" y="795"/>
                  <a:pt x="359" y="797"/>
                  <a:pt x="357" y="798"/>
                </a:cubicBezTo>
                <a:cubicBezTo>
                  <a:pt x="355" y="797"/>
                  <a:pt x="353" y="796"/>
                  <a:pt x="351" y="795"/>
                </a:cubicBezTo>
                <a:cubicBezTo>
                  <a:pt x="349" y="793"/>
                  <a:pt x="347" y="792"/>
                  <a:pt x="345" y="791"/>
                </a:cubicBezTo>
                <a:cubicBezTo>
                  <a:pt x="345" y="791"/>
                  <a:pt x="345" y="791"/>
                  <a:pt x="345" y="791"/>
                </a:cubicBezTo>
                <a:cubicBezTo>
                  <a:pt x="344" y="791"/>
                  <a:pt x="344" y="791"/>
                  <a:pt x="344" y="791"/>
                </a:cubicBezTo>
                <a:cubicBezTo>
                  <a:pt x="341" y="793"/>
                  <a:pt x="338" y="795"/>
                  <a:pt x="335" y="797"/>
                </a:cubicBezTo>
                <a:cubicBezTo>
                  <a:pt x="334" y="797"/>
                  <a:pt x="334" y="797"/>
                  <a:pt x="334" y="797"/>
                </a:cubicBezTo>
                <a:cubicBezTo>
                  <a:pt x="334" y="798"/>
                  <a:pt x="334" y="798"/>
                  <a:pt x="334" y="798"/>
                </a:cubicBezTo>
                <a:cubicBezTo>
                  <a:pt x="334" y="800"/>
                  <a:pt x="335" y="802"/>
                  <a:pt x="335" y="804"/>
                </a:cubicBezTo>
                <a:cubicBezTo>
                  <a:pt x="335" y="806"/>
                  <a:pt x="336" y="808"/>
                  <a:pt x="336" y="810"/>
                </a:cubicBezTo>
                <a:cubicBezTo>
                  <a:pt x="334" y="811"/>
                  <a:pt x="331" y="812"/>
                  <a:pt x="329" y="813"/>
                </a:cubicBezTo>
                <a:cubicBezTo>
                  <a:pt x="328" y="812"/>
                  <a:pt x="326" y="810"/>
                  <a:pt x="325" y="809"/>
                </a:cubicBezTo>
                <a:cubicBezTo>
                  <a:pt x="323" y="807"/>
                  <a:pt x="321" y="805"/>
                  <a:pt x="320" y="804"/>
                </a:cubicBezTo>
                <a:cubicBezTo>
                  <a:pt x="319" y="803"/>
                  <a:pt x="319" y="803"/>
                  <a:pt x="319" y="803"/>
                </a:cubicBezTo>
                <a:cubicBezTo>
                  <a:pt x="318" y="804"/>
                  <a:pt x="318" y="804"/>
                  <a:pt x="318" y="804"/>
                </a:cubicBezTo>
                <a:cubicBezTo>
                  <a:pt x="315" y="805"/>
                  <a:pt x="311" y="806"/>
                  <a:pt x="308" y="807"/>
                </a:cubicBezTo>
                <a:cubicBezTo>
                  <a:pt x="307" y="807"/>
                  <a:pt x="307" y="807"/>
                  <a:pt x="307" y="807"/>
                </a:cubicBezTo>
                <a:cubicBezTo>
                  <a:pt x="307" y="808"/>
                  <a:pt x="307" y="808"/>
                  <a:pt x="307" y="808"/>
                </a:cubicBezTo>
                <a:cubicBezTo>
                  <a:pt x="307" y="810"/>
                  <a:pt x="307" y="812"/>
                  <a:pt x="306" y="814"/>
                </a:cubicBezTo>
                <a:cubicBezTo>
                  <a:pt x="306" y="816"/>
                  <a:pt x="306" y="819"/>
                  <a:pt x="306" y="820"/>
                </a:cubicBezTo>
                <a:cubicBezTo>
                  <a:pt x="303" y="821"/>
                  <a:pt x="301" y="822"/>
                  <a:pt x="298" y="822"/>
                </a:cubicBezTo>
                <a:cubicBezTo>
                  <a:pt x="297" y="820"/>
                  <a:pt x="296" y="819"/>
                  <a:pt x="295" y="817"/>
                </a:cubicBezTo>
                <a:cubicBezTo>
                  <a:pt x="294" y="815"/>
                  <a:pt x="293" y="813"/>
                  <a:pt x="291" y="811"/>
                </a:cubicBezTo>
                <a:cubicBezTo>
                  <a:pt x="291" y="811"/>
                  <a:pt x="291" y="811"/>
                  <a:pt x="291" y="811"/>
                </a:cubicBezTo>
                <a:cubicBezTo>
                  <a:pt x="290" y="811"/>
                  <a:pt x="290" y="811"/>
                  <a:pt x="290" y="811"/>
                </a:cubicBezTo>
                <a:cubicBezTo>
                  <a:pt x="287" y="811"/>
                  <a:pt x="283" y="812"/>
                  <a:pt x="279" y="812"/>
                </a:cubicBezTo>
                <a:cubicBezTo>
                  <a:pt x="278" y="812"/>
                  <a:pt x="278" y="812"/>
                  <a:pt x="278" y="812"/>
                </a:cubicBezTo>
                <a:cubicBezTo>
                  <a:pt x="278" y="813"/>
                  <a:pt x="278" y="813"/>
                  <a:pt x="278" y="813"/>
                </a:cubicBezTo>
                <a:cubicBezTo>
                  <a:pt x="277" y="814"/>
                  <a:pt x="277" y="816"/>
                  <a:pt x="276" y="818"/>
                </a:cubicBezTo>
                <a:cubicBezTo>
                  <a:pt x="275" y="821"/>
                  <a:pt x="274" y="823"/>
                  <a:pt x="274" y="824"/>
                </a:cubicBezTo>
                <a:cubicBezTo>
                  <a:pt x="274" y="824"/>
                  <a:pt x="274" y="824"/>
                  <a:pt x="274" y="824"/>
                </a:cubicBezTo>
                <a:cubicBezTo>
                  <a:pt x="271" y="825"/>
                  <a:pt x="269" y="825"/>
                  <a:pt x="266" y="824"/>
                </a:cubicBezTo>
                <a:cubicBezTo>
                  <a:pt x="266" y="824"/>
                  <a:pt x="266" y="824"/>
                  <a:pt x="266" y="824"/>
                </a:cubicBezTo>
                <a:cubicBezTo>
                  <a:pt x="265" y="823"/>
                  <a:pt x="265" y="821"/>
                  <a:pt x="264" y="818"/>
                </a:cubicBezTo>
                <a:cubicBezTo>
                  <a:pt x="263" y="816"/>
                  <a:pt x="263" y="814"/>
                  <a:pt x="262" y="813"/>
                </a:cubicBezTo>
                <a:cubicBezTo>
                  <a:pt x="262" y="812"/>
                  <a:pt x="262" y="812"/>
                  <a:pt x="262" y="812"/>
                </a:cubicBezTo>
                <a:cubicBezTo>
                  <a:pt x="261" y="812"/>
                  <a:pt x="261" y="812"/>
                  <a:pt x="261" y="812"/>
                </a:cubicBezTo>
                <a:cubicBezTo>
                  <a:pt x="257" y="812"/>
                  <a:pt x="253" y="811"/>
                  <a:pt x="250" y="811"/>
                </a:cubicBezTo>
                <a:cubicBezTo>
                  <a:pt x="249" y="811"/>
                  <a:pt x="249" y="811"/>
                  <a:pt x="249" y="811"/>
                </a:cubicBezTo>
                <a:cubicBezTo>
                  <a:pt x="249" y="811"/>
                  <a:pt x="249" y="811"/>
                  <a:pt x="249" y="811"/>
                </a:cubicBezTo>
                <a:cubicBezTo>
                  <a:pt x="247" y="813"/>
                  <a:pt x="246" y="815"/>
                  <a:pt x="245" y="817"/>
                </a:cubicBezTo>
                <a:cubicBezTo>
                  <a:pt x="244" y="819"/>
                  <a:pt x="243" y="820"/>
                  <a:pt x="241" y="822"/>
                </a:cubicBezTo>
                <a:cubicBezTo>
                  <a:pt x="239" y="822"/>
                  <a:pt x="236" y="821"/>
                  <a:pt x="234" y="820"/>
                </a:cubicBezTo>
                <a:cubicBezTo>
                  <a:pt x="234" y="819"/>
                  <a:pt x="234" y="816"/>
                  <a:pt x="233" y="814"/>
                </a:cubicBezTo>
                <a:cubicBezTo>
                  <a:pt x="233" y="812"/>
                  <a:pt x="233" y="810"/>
                  <a:pt x="233" y="808"/>
                </a:cubicBezTo>
                <a:cubicBezTo>
                  <a:pt x="233" y="807"/>
                  <a:pt x="233" y="807"/>
                  <a:pt x="233" y="807"/>
                </a:cubicBezTo>
                <a:cubicBezTo>
                  <a:pt x="232" y="807"/>
                  <a:pt x="232" y="807"/>
                  <a:pt x="232" y="807"/>
                </a:cubicBezTo>
                <a:cubicBezTo>
                  <a:pt x="229" y="806"/>
                  <a:pt x="225" y="805"/>
                  <a:pt x="222" y="804"/>
                </a:cubicBezTo>
                <a:cubicBezTo>
                  <a:pt x="221" y="803"/>
                  <a:pt x="221" y="803"/>
                  <a:pt x="221" y="803"/>
                </a:cubicBezTo>
                <a:cubicBezTo>
                  <a:pt x="220" y="804"/>
                  <a:pt x="220" y="804"/>
                  <a:pt x="220" y="804"/>
                </a:cubicBezTo>
                <a:cubicBezTo>
                  <a:pt x="219" y="805"/>
                  <a:pt x="217" y="807"/>
                  <a:pt x="215" y="809"/>
                </a:cubicBezTo>
                <a:cubicBezTo>
                  <a:pt x="214" y="810"/>
                  <a:pt x="212" y="812"/>
                  <a:pt x="211" y="813"/>
                </a:cubicBezTo>
                <a:cubicBezTo>
                  <a:pt x="208" y="812"/>
                  <a:pt x="206" y="811"/>
                  <a:pt x="204" y="810"/>
                </a:cubicBezTo>
                <a:cubicBezTo>
                  <a:pt x="204" y="808"/>
                  <a:pt x="204" y="806"/>
                  <a:pt x="205" y="804"/>
                </a:cubicBezTo>
                <a:cubicBezTo>
                  <a:pt x="205" y="802"/>
                  <a:pt x="206" y="800"/>
                  <a:pt x="206" y="798"/>
                </a:cubicBezTo>
                <a:cubicBezTo>
                  <a:pt x="206" y="797"/>
                  <a:pt x="206" y="797"/>
                  <a:pt x="206" y="797"/>
                </a:cubicBezTo>
                <a:cubicBezTo>
                  <a:pt x="205" y="796"/>
                  <a:pt x="205" y="796"/>
                  <a:pt x="205" y="796"/>
                </a:cubicBezTo>
                <a:cubicBezTo>
                  <a:pt x="202" y="795"/>
                  <a:pt x="199" y="793"/>
                  <a:pt x="196" y="791"/>
                </a:cubicBezTo>
                <a:cubicBezTo>
                  <a:pt x="195" y="791"/>
                  <a:pt x="195" y="791"/>
                  <a:pt x="195" y="791"/>
                </a:cubicBezTo>
                <a:cubicBezTo>
                  <a:pt x="194" y="791"/>
                  <a:pt x="194" y="791"/>
                  <a:pt x="194" y="791"/>
                </a:cubicBezTo>
                <a:cubicBezTo>
                  <a:pt x="193" y="792"/>
                  <a:pt x="191" y="793"/>
                  <a:pt x="189" y="795"/>
                </a:cubicBezTo>
                <a:cubicBezTo>
                  <a:pt x="187" y="796"/>
                  <a:pt x="185" y="797"/>
                  <a:pt x="183" y="798"/>
                </a:cubicBezTo>
                <a:cubicBezTo>
                  <a:pt x="181" y="797"/>
                  <a:pt x="179" y="795"/>
                  <a:pt x="177" y="794"/>
                </a:cubicBezTo>
                <a:cubicBezTo>
                  <a:pt x="178" y="792"/>
                  <a:pt x="179" y="790"/>
                  <a:pt x="179" y="788"/>
                </a:cubicBezTo>
                <a:cubicBezTo>
                  <a:pt x="180" y="786"/>
                  <a:pt x="181" y="784"/>
                  <a:pt x="182" y="782"/>
                </a:cubicBezTo>
                <a:cubicBezTo>
                  <a:pt x="182" y="781"/>
                  <a:pt x="182" y="781"/>
                  <a:pt x="182" y="781"/>
                </a:cubicBezTo>
                <a:cubicBezTo>
                  <a:pt x="181" y="781"/>
                  <a:pt x="181" y="781"/>
                  <a:pt x="181" y="781"/>
                </a:cubicBezTo>
                <a:cubicBezTo>
                  <a:pt x="179" y="779"/>
                  <a:pt x="176" y="776"/>
                  <a:pt x="174" y="774"/>
                </a:cubicBezTo>
                <a:cubicBezTo>
                  <a:pt x="173" y="773"/>
                  <a:pt x="173" y="773"/>
                  <a:pt x="173" y="773"/>
                </a:cubicBezTo>
                <a:cubicBezTo>
                  <a:pt x="172" y="773"/>
                  <a:pt x="172" y="773"/>
                  <a:pt x="172" y="773"/>
                </a:cubicBezTo>
                <a:cubicBezTo>
                  <a:pt x="170" y="774"/>
                  <a:pt x="168" y="775"/>
                  <a:pt x="166" y="776"/>
                </a:cubicBezTo>
                <a:cubicBezTo>
                  <a:pt x="164" y="776"/>
                  <a:pt x="161" y="777"/>
                  <a:pt x="159" y="778"/>
                </a:cubicBezTo>
                <a:cubicBezTo>
                  <a:pt x="158" y="776"/>
                  <a:pt x="156" y="774"/>
                  <a:pt x="155" y="773"/>
                </a:cubicBezTo>
                <a:cubicBezTo>
                  <a:pt x="156" y="771"/>
                  <a:pt x="157" y="769"/>
                  <a:pt x="158" y="767"/>
                </a:cubicBezTo>
                <a:cubicBezTo>
                  <a:pt x="160" y="766"/>
                  <a:pt x="161" y="764"/>
                  <a:pt x="162" y="762"/>
                </a:cubicBezTo>
                <a:cubicBezTo>
                  <a:pt x="163" y="761"/>
                  <a:pt x="163" y="761"/>
                  <a:pt x="163" y="761"/>
                </a:cubicBezTo>
                <a:cubicBezTo>
                  <a:pt x="162" y="761"/>
                  <a:pt x="162" y="761"/>
                  <a:pt x="162" y="761"/>
                </a:cubicBezTo>
                <a:cubicBezTo>
                  <a:pt x="160" y="758"/>
                  <a:pt x="158" y="755"/>
                  <a:pt x="156" y="752"/>
                </a:cubicBezTo>
                <a:cubicBezTo>
                  <a:pt x="156" y="752"/>
                  <a:pt x="156" y="752"/>
                  <a:pt x="156" y="752"/>
                </a:cubicBezTo>
                <a:cubicBezTo>
                  <a:pt x="155" y="752"/>
                  <a:pt x="155" y="752"/>
                  <a:pt x="155" y="752"/>
                </a:cubicBezTo>
                <a:cubicBezTo>
                  <a:pt x="153" y="752"/>
                  <a:pt x="151" y="752"/>
                  <a:pt x="148" y="753"/>
                </a:cubicBezTo>
                <a:cubicBezTo>
                  <a:pt x="146" y="753"/>
                  <a:pt x="144" y="753"/>
                  <a:pt x="141" y="753"/>
                </a:cubicBezTo>
                <a:cubicBezTo>
                  <a:pt x="140" y="751"/>
                  <a:pt x="139" y="749"/>
                  <a:pt x="138" y="747"/>
                </a:cubicBezTo>
                <a:cubicBezTo>
                  <a:pt x="140" y="746"/>
                  <a:pt x="141" y="745"/>
                  <a:pt x="143" y="743"/>
                </a:cubicBezTo>
                <a:cubicBezTo>
                  <a:pt x="145" y="742"/>
                  <a:pt x="147" y="740"/>
                  <a:pt x="148" y="739"/>
                </a:cubicBezTo>
                <a:cubicBezTo>
                  <a:pt x="149" y="738"/>
                  <a:pt x="149" y="738"/>
                  <a:pt x="149" y="738"/>
                </a:cubicBezTo>
                <a:cubicBezTo>
                  <a:pt x="148" y="737"/>
                  <a:pt x="148" y="737"/>
                  <a:pt x="148" y="737"/>
                </a:cubicBezTo>
                <a:cubicBezTo>
                  <a:pt x="147" y="734"/>
                  <a:pt x="146" y="731"/>
                  <a:pt x="145" y="728"/>
                </a:cubicBezTo>
                <a:cubicBezTo>
                  <a:pt x="145" y="727"/>
                  <a:pt x="145" y="727"/>
                  <a:pt x="145" y="727"/>
                </a:cubicBezTo>
                <a:cubicBezTo>
                  <a:pt x="144" y="727"/>
                  <a:pt x="144" y="727"/>
                  <a:pt x="144" y="727"/>
                </a:cubicBezTo>
                <a:cubicBezTo>
                  <a:pt x="142" y="727"/>
                  <a:pt x="139" y="727"/>
                  <a:pt x="137" y="727"/>
                </a:cubicBezTo>
                <a:cubicBezTo>
                  <a:pt x="135" y="726"/>
                  <a:pt x="132" y="726"/>
                  <a:pt x="130" y="726"/>
                </a:cubicBezTo>
                <a:cubicBezTo>
                  <a:pt x="129" y="724"/>
                  <a:pt x="129" y="722"/>
                  <a:pt x="128" y="719"/>
                </a:cubicBezTo>
                <a:cubicBezTo>
                  <a:pt x="130" y="718"/>
                  <a:pt x="132" y="717"/>
                  <a:pt x="134" y="716"/>
                </a:cubicBezTo>
                <a:cubicBezTo>
                  <a:pt x="136" y="715"/>
                  <a:pt x="138" y="714"/>
                  <a:pt x="140" y="713"/>
                </a:cubicBezTo>
                <a:cubicBezTo>
                  <a:pt x="141" y="713"/>
                  <a:pt x="141" y="713"/>
                  <a:pt x="141" y="713"/>
                </a:cubicBezTo>
                <a:cubicBezTo>
                  <a:pt x="141" y="712"/>
                  <a:pt x="141" y="712"/>
                  <a:pt x="141" y="712"/>
                </a:cubicBezTo>
                <a:cubicBezTo>
                  <a:pt x="140" y="709"/>
                  <a:pt x="140" y="706"/>
                  <a:pt x="140" y="702"/>
                </a:cubicBezTo>
                <a:cubicBezTo>
                  <a:pt x="140" y="701"/>
                  <a:pt x="140" y="701"/>
                  <a:pt x="140" y="701"/>
                </a:cubicBezTo>
                <a:cubicBezTo>
                  <a:pt x="139" y="701"/>
                  <a:pt x="139" y="701"/>
                  <a:pt x="139" y="701"/>
                </a:cubicBezTo>
                <a:cubicBezTo>
                  <a:pt x="137" y="700"/>
                  <a:pt x="134" y="700"/>
                  <a:pt x="132" y="699"/>
                </a:cubicBezTo>
                <a:cubicBezTo>
                  <a:pt x="130" y="698"/>
                  <a:pt x="128" y="698"/>
                  <a:pt x="126" y="697"/>
                </a:cubicBezTo>
                <a:cubicBezTo>
                  <a:pt x="126" y="697"/>
                  <a:pt x="126" y="697"/>
                  <a:pt x="126" y="697"/>
                </a:cubicBezTo>
                <a:cubicBezTo>
                  <a:pt x="126" y="696"/>
                  <a:pt x="125" y="695"/>
                  <a:pt x="125" y="694"/>
                </a:cubicBezTo>
                <a:cubicBezTo>
                  <a:pt x="125" y="693"/>
                  <a:pt x="126" y="691"/>
                  <a:pt x="126" y="690"/>
                </a:cubicBezTo>
                <a:cubicBezTo>
                  <a:pt x="126" y="690"/>
                  <a:pt x="126" y="690"/>
                  <a:pt x="126" y="690"/>
                </a:cubicBezTo>
                <a:cubicBezTo>
                  <a:pt x="128" y="689"/>
                  <a:pt x="130" y="689"/>
                  <a:pt x="132" y="688"/>
                </a:cubicBezTo>
                <a:cubicBezTo>
                  <a:pt x="134" y="688"/>
                  <a:pt x="137" y="687"/>
                  <a:pt x="139" y="686"/>
                </a:cubicBezTo>
                <a:cubicBezTo>
                  <a:pt x="140" y="686"/>
                  <a:pt x="140" y="686"/>
                  <a:pt x="140" y="686"/>
                </a:cubicBezTo>
                <a:cubicBezTo>
                  <a:pt x="140" y="685"/>
                  <a:pt x="140" y="685"/>
                  <a:pt x="140" y="685"/>
                </a:cubicBezTo>
                <a:cubicBezTo>
                  <a:pt x="140" y="682"/>
                  <a:pt x="140" y="678"/>
                  <a:pt x="141" y="675"/>
                </a:cubicBezTo>
                <a:cubicBezTo>
                  <a:pt x="141" y="675"/>
                  <a:pt x="141" y="675"/>
                  <a:pt x="141" y="675"/>
                </a:cubicBezTo>
                <a:cubicBezTo>
                  <a:pt x="140" y="674"/>
                  <a:pt x="140" y="674"/>
                  <a:pt x="140" y="674"/>
                </a:cubicBezTo>
                <a:cubicBezTo>
                  <a:pt x="138" y="673"/>
                  <a:pt x="136" y="672"/>
                  <a:pt x="134" y="671"/>
                </a:cubicBezTo>
                <a:cubicBezTo>
                  <a:pt x="132" y="670"/>
                  <a:pt x="130" y="669"/>
                  <a:pt x="128" y="668"/>
                </a:cubicBezTo>
                <a:cubicBezTo>
                  <a:pt x="129" y="665"/>
                  <a:pt x="129" y="663"/>
                  <a:pt x="130" y="661"/>
                </a:cubicBezTo>
                <a:cubicBezTo>
                  <a:pt x="132" y="661"/>
                  <a:pt x="135" y="661"/>
                  <a:pt x="137" y="661"/>
                </a:cubicBezTo>
                <a:cubicBezTo>
                  <a:pt x="139" y="660"/>
                  <a:pt x="142" y="660"/>
                  <a:pt x="144" y="660"/>
                </a:cubicBezTo>
                <a:cubicBezTo>
                  <a:pt x="145" y="660"/>
                  <a:pt x="145" y="660"/>
                  <a:pt x="145" y="660"/>
                </a:cubicBezTo>
                <a:cubicBezTo>
                  <a:pt x="145" y="659"/>
                  <a:pt x="145" y="659"/>
                  <a:pt x="145" y="659"/>
                </a:cubicBezTo>
                <a:cubicBezTo>
                  <a:pt x="146" y="656"/>
                  <a:pt x="147" y="653"/>
                  <a:pt x="148" y="650"/>
                </a:cubicBezTo>
                <a:cubicBezTo>
                  <a:pt x="149" y="649"/>
                  <a:pt x="149" y="649"/>
                  <a:pt x="149" y="649"/>
                </a:cubicBezTo>
                <a:cubicBezTo>
                  <a:pt x="148" y="649"/>
                  <a:pt x="148" y="649"/>
                  <a:pt x="148" y="649"/>
                </a:cubicBezTo>
                <a:cubicBezTo>
                  <a:pt x="147" y="647"/>
                  <a:pt x="145" y="646"/>
                  <a:pt x="143" y="644"/>
                </a:cubicBezTo>
                <a:cubicBezTo>
                  <a:pt x="141" y="643"/>
                  <a:pt x="140" y="641"/>
                  <a:pt x="138" y="640"/>
                </a:cubicBezTo>
                <a:cubicBezTo>
                  <a:pt x="139" y="638"/>
                  <a:pt x="140" y="636"/>
                  <a:pt x="141" y="634"/>
                </a:cubicBezTo>
                <a:cubicBezTo>
                  <a:pt x="144" y="634"/>
                  <a:pt x="146" y="634"/>
                  <a:pt x="148" y="635"/>
                </a:cubicBezTo>
                <a:cubicBezTo>
                  <a:pt x="151" y="635"/>
                  <a:pt x="153" y="635"/>
                  <a:pt x="155" y="635"/>
                </a:cubicBezTo>
                <a:cubicBezTo>
                  <a:pt x="156" y="635"/>
                  <a:pt x="156" y="635"/>
                  <a:pt x="156" y="635"/>
                </a:cubicBezTo>
                <a:cubicBezTo>
                  <a:pt x="156" y="635"/>
                  <a:pt x="156" y="635"/>
                  <a:pt x="156" y="635"/>
                </a:cubicBezTo>
                <a:cubicBezTo>
                  <a:pt x="158" y="632"/>
                  <a:pt x="160" y="629"/>
                  <a:pt x="162" y="626"/>
                </a:cubicBezTo>
                <a:cubicBezTo>
                  <a:pt x="163" y="626"/>
                  <a:pt x="163" y="626"/>
                  <a:pt x="163" y="626"/>
                </a:cubicBezTo>
                <a:cubicBezTo>
                  <a:pt x="162" y="625"/>
                  <a:pt x="162" y="625"/>
                  <a:pt x="162" y="625"/>
                </a:cubicBezTo>
                <a:cubicBezTo>
                  <a:pt x="161" y="623"/>
                  <a:pt x="160" y="622"/>
                  <a:pt x="158" y="620"/>
                </a:cubicBezTo>
                <a:cubicBezTo>
                  <a:pt x="157" y="618"/>
                  <a:pt x="156" y="616"/>
                  <a:pt x="155" y="615"/>
                </a:cubicBezTo>
                <a:cubicBezTo>
                  <a:pt x="156" y="613"/>
                  <a:pt x="158" y="611"/>
                  <a:pt x="159" y="609"/>
                </a:cubicBezTo>
                <a:cubicBezTo>
                  <a:pt x="161" y="610"/>
                  <a:pt x="164" y="611"/>
                  <a:pt x="166" y="611"/>
                </a:cubicBezTo>
                <a:cubicBezTo>
                  <a:pt x="168" y="612"/>
                  <a:pt x="170" y="613"/>
                  <a:pt x="172" y="614"/>
                </a:cubicBezTo>
                <a:cubicBezTo>
                  <a:pt x="173" y="614"/>
                  <a:pt x="173" y="614"/>
                  <a:pt x="173" y="614"/>
                </a:cubicBezTo>
                <a:cubicBezTo>
                  <a:pt x="174" y="613"/>
                  <a:pt x="174" y="613"/>
                  <a:pt x="174" y="613"/>
                </a:cubicBezTo>
                <a:cubicBezTo>
                  <a:pt x="176" y="611"/>
                  <a:pt x="179" y="609"/>
                  <a:pt x="182" y="606"/>
                </a:cubicBezTo>
                <a:cubicBezTo>
                  <a:pt x="182" y="606"/>
                  <a:pt x="182" y="606"/>
                  <a:pt x="182" y="606"/>
                </a:cubicBezTo>
                <a:cubicBezTo>
                  <a:pt x="182" y="605"/>
                  <a:pt x="182" y="605"/>
                  <a:pt x="182" y="605"/>
                </a:cubicBezTo>
                <a:cubicBezTo>
                  <a:pt x="181" y="603"/>
                  <a:pt x="180" y="601"/>
                  <a:pt x="179" y="599"/>
                </a:cubicBezTo>
                <a:cubicBezTo>
                  <a:pt x="179" y="597"/>
                  <a:pt x="178" y="595"/>
                  <a:pt x="177" y="593"/>
                </a:cubicBezTo>
                <a:cubicBezTo>
                  <a:pt x="179" y="592"/>
                  <a:pt x="181" y="590"/>
                  <a:pt x="183" y="589"/>
                </a:cubicBezTo>
                <a:cubicBezTo>
                  <a:pt x="185" y="590"/>
                  <a:pt x="187" y="591"/>
                  <a:pt x="189" y="593"/>
                </a:cubicBezTo>
                <a:cubicBezTo>
                  <a:pt x="191" y="594"/>
                  <a:pt x="193" y="595"/>
                  <a:pt x="194" y="596"/>
                </a:cubicBezTo>
                <a:cubicBezTo>
                  <a:pt x="195" y="596"/>
                  <a:pt x="195" y="596"/>
                  <a:pt x="195" y="596"/>
                </a:cubicBezTo>
                <a:cubicBezTo>
                  <a:pt x="196" y="596"/>
                  <a:pt x="196" y="596"/>
                  <a:pt x="196" y="596"/>
                </a:cubicBezTo>
                <a:cubicBezTo>
                  <a:pt x="199" y="594"/>
                  <a:pt x="202" y="592"/>
                  <a:pt x="205" y="591"/>
                </a:cubicBezTo>
                <a:cubicBezTo>
                  <a:pt x="206" y="590"/>
                  <a:pt x="206" y="590"/>
                  <a:pt x="206" y="590"/>
                </a:cubicBezTo>
                <a:cubicBezTo>
                  <a:pt x="206" y="590"/>
                  <a:pt x="206" y="590"/>
                  <a:pt x="206" y="590"/>
                </a:cubicBezTo>
                <a:cubicBezTo>
                  <a:pt x="206" y="588"/>
                  <a:pt x="205" y="585"/>
                  <a:pt x="205" y="583"/>
                </a:cubicBezTo>
                <a:cubicBezTo>
                  <a:pt x="204" y="581"/>
                  <a:pt x="204" y="579"/>
                  <a:pt x="204" y="577"/>
                </a:cubicBezTo>
                <a:cubicBezTo>
                  <a:pt x="206" y="576"/>
                  <a:pt x="208" y="575"/>
                  <a:pt x="211" y="574"/>
                </a:cubicBezTo>
                <a:cubicBezTo>
                  <a:pt x="212" y="576"/>
                  <a:pt x="214" y="577"/>
                  <a:pt x="215" y="579"/>
                </a:cubicBezTo>
                <a:cubicBezTo>
                  <a:pt x="217" y="580"/>
                  <a:pt x="219" y="582"/>
                  <a:pt x="220" y="583"/>
                </a:cubicBezTo>
                <a:cubicBezTo>
                  <a:pt x="221" y="584"/>
                  <a:pt x="221" y="584"/>
                  <a:pt x="221" y="584"/>
                </a:cubicBezTo>
                <a:cubicBezTo>
                  <a:pt x="222" y="583"/>
                  <a:pt x="222" y="583"/>
                  <a:pt x="222" y="583"/>
                </a:cubicBezTo>
                <a:cubicBezTo>
                  <a:pt x="225" y="582"/>
                  <a:pt x="229" y="581"/>
                  <a:pt x="232" y="580"/>
                </a:cubicBezTo>
                <a:cubicBezTo>
                  <a:pt x="233" y="580"/>
                  <a:pt x="233" y="580"/>
                  <a:pt x="233" y="580"/>
                </a:cubicBezTo>
                <a:cubicBezTo>
                  <a:pt x="233" y="579"/>
                  <a:pt x="233" y="579"/>
                  <a:pt x="233" y="579"/>
                </a:cubicBezTo>
                <a:cubicBezTo>
                  <a:pt x="233" y="577"/>
                  <a:pt x="233" y="575"/>
                  <a:pt x="233" y="573"/>
                </a:cubicBezTo>
                <a:cubicBezTo>
                  <a:pt x="234" y="571"/>
                  <a:pt x="234" y="569"/>
                  <a:pt x="234" y="567"/>
                </a:cubicBezTo>
                <a:cubicBezTo>
                  <a:pt x="236" y="566"/>
                  <a:pt x="239" y="566"/>
                  <a:pt x="241" y="565"/>
                </a:cubicBezTo>
                <a:cubicBezTo>
                  <a:pt x="243" y="567"/>
                  <a:pt x="244" y="569"/>
                  <a:pt x="245" y="570"/>
                </a:cubicBezTo>
                <a:cubicBezTo>
                  <a:pt x="246" y="572"/>
                  <a:pt x="247" y="574"/>
                  <a:pt x="249" y="576"/>
                </a:cubicBezTo>
                <a:cubicBezTo>
                  <a:pt x="249" y="577"/>
                  <a:pt x="249" y="577"/>
                  <a:pt x="249" y="577"/>
                </a:cubicBezTo>
                <a:cubicBezTo>
                  <a:pt x="250" y="576"/>
                  <a:pt x="250" y="576"/>
                  <a:pt x="250" y="576"/>
                </a:cubicBezTo>
                <a:cubicBezTo>
                  <a:pt x="253" y="576"/>
                  <a:pt x="257" y="576"/>
                  <a:pt x="261" y="575"/>
                </a:cubicBezTo>
                <a:cubicBezTo>
                  <a:pt x="262" y="575"/>
                  <a:pt x="262" y="575"/>
                  <a:pt x="262" y="575"/>
                </a:cubicBezTo>
                <a:cubicBezTo>
                  <a:pt x="262" y="575"/>
                  <a:pt x="262" y="575"/>
                  <a:pt x="262" y="575"/>
                </a:cubicBezTo>
                <a:cubicBezTo>
                  <a:pt x="263" y="573"/>
                  <a:pt x="263" y="571"/>
                  <a:pt x="264" y="569"/>
                </a:cubicBezTo>
                <a:cubicBezTo>
                  <a:pt x="265" y="567"/>
                  <a:pt x="265" y="565"/>
                  <a:pt x="266" y="563"/>
                </a:cubicBezTo>
                <a:cubicBezTo>
                  <a:pt x="266" y="563"/>
                  <a:pt x="266" y="563"/>
                  <a:pt x="266" y="563"/>
                </a:cubicBezTo>
                <a:cubicBezTo>
                  <a:pt x="269" y="563"/>
                  <a:pt x="271" y="563"/>
                  <a:pt x="274" y="563"/>
                </a:cubicBezTo>
                <a:cubicBezTo>
                  <a:pt x="274" y="563"/>
                  <a:pt x="274" y="563"/>
                  <a:pt x="274" y="563"/>
                </a:cubicBezTo>
                <a:cubicBezTo>
                  <a:pt x="274" y="565"/>
                  <a:pt x="275" y="567"/>
                  <a:pt x="276" y="569"/>
                </a:cubicBezTo>
                <a:cubicBezTo>
                  <a:pt x="277" y="571"/>
                  <a:pt x="277" y="573"/>
                  <a:pt x="278" y="575"/>
                </a:cubicBezTo>
                <a:cubicBezTo>
                  <a:pt x="278" y="575"/>
                  <a:pt x="278" y="575"/>
                  <a:pt x="278" y="575"/>
                </a:cubicBezTo>
                <a:cubicBezTo>
                  <a:pt x="279" y="575"/>
                  <a:pt x="279" y="575"/>
                  <a:pt x="279" y="575"/>
                </a:cubicBezTo>
                <a:cubicBezTo>
                  <a:pt x="283" y="576"/>
                  <a:pt x="287" y="576"/>
                  <a:pt x="290" y="576"/>
                </a:cubicBezTo>
                <a:cubicBezTo>
                  <a:pt x="291" y="577"/>
                  <a:pt x="291" y="577"/>
                  <a:pt x="291" y="577"/>
                </a:cubicBezTo>
                <a:cubicBezTo>
                  <a:pt x="291" y="576"/>
                  <a:pt x="291" y="576"/>
                  <a:pt x="291" y="576"/>
                </a:cubicBezTo>
                <a:cubicBezTo>
                  <a:pt x="293" y="574"/>
                  <a:pt x="294" y="572"/>
                  <a:pt x="295" y="570"/>
                </a:cubicBezTo>
                <a:cubicBezTo>
                  <a:pt x="296" y="569"/>
                  <a:pt x="297" y="567"/>
                  <a:pt x="298" y="565"/>
                </a:cubicBezTo>
                <a:cubicBezTo>
                  <a:pt x="301" y="566"/>
                  <a:pt x="303" y="566"/>
                  <a:pt x="306" y="567"/>
                </a:cubicBezTo>
                <a:cubicBezTo>
                  <a:pt x="306" y="569"/>
                  <a:pt x="306" y="571"/>
                  <a:pt x="306" y="573"/>
                </a:cubicBezTo>
                <a:cubicBezTo>
                  <a:pt x="307" y="575"/>
                  <a:pt x="307" y="577"/>
                  <a:pt x="307" y="579"/>
                </a:cubicBezTo>
                <a:cubicBezTo>
                  <a:pt x="307" y="580"/>
                  <a:pt x="307" y="580"/>
                  <a:pt x="307" y="580"/>
                </a:cubicBezTo>
                <a:cubicBezTo>
                  <a:pt x="308" y="580"/>
                  <a:pt x="308" y="580"/>
                  <a:pt x="308" y="580"/>
                </a:cubicBezTo>
                <a:cubicBezTo>
                  <a:pt x="311" y="581"/>
                  <a:pt x="315" y="582"/>
                  <a:pt x="318" y="583"/>
                </a:cubicBezTo>
                <a:cubicBezTo>
                  <a:pt x="319" y="584"/>
                  <a:pt x="319" y="584"/>
                  <a:pt x="319" y="584"/>
                </a:cubicBezTo>
                <a:cubicBezTo>
                  <a:pt x="320" y="583"/>
                  <a:pt x="320" y="583"/>
                  <a:pt x="320" y="583"/>
                </a:cubicBezTo>
                <a:cubicBezTo>
                  <a:pt x="321" y="582"/>
                  <a:pt x="323" y="580"/>
                  <a:pt x="325" y="579"/>
                </a:cubicBezTo>
                <a:cubicBezTo>
                  <a:pt x="326" y="577"/>
                  <a:pt x="328" y="576"/>
                  <a:pt x="329" y="574"/>
                </a:cubicBezTo>
                <a:cubicBezTo>
                  <a:pt x="331" y="575"/>
                  <a:pt x="334" y="576"/>
                  <a:pt x="336" y="577"/>
                </a:cubicBezTo>
                <a:cubicBezTo>
                  <a:pt x="336" y="579"/>
                  <a:pt x="335" y="581"/>
                  <a:pt x="335" y="583"/>
                </a:cubicBezTo>
                <a:cubicBezTo>
                  <a:pt x="335" y="585"/>
                  <a:pt x="334" y="588"/>
                  <a:pt x="334" y="590"/>
                </a:cubicBezTo>
                <a:cubicBezTo>
                  <a:pt x="334" y="590"/>
                  <a:pt x="334" y="590"/>
                  <a:pt x="334" y="590"/>
                </a:cubicBezTo>
                <a:cubicBezTo>
                  <a:pt x="335" y="591"/>
                  <a:pt x="335" y="591"/>
                  <a:pt x="335" y="591"/>
                </a:cubicBezTo>
                <a:cubicBezTo>
                  <a:pt x="338" y="592"/>
                  <a:pt x="341" y="594"/>
                  <a:pt x="344" y="596"/>
                </a:cubicBezTo>
                <a:cubicBezTo>
                  <a:pt x="345" y="596"/>
                  <a:pt x="345" y="596"/>
                  <a:pt x="345" y="596"/>
                </a:cubicBezTo>
                <a:cubicBezTo>
                  <a:pt x="345" y="596"/>
                  <a:pt x="345" y="596"/>
                  <a:pt x="345" y="596"/>
                </a:cubicBezTo>
                <a:cubicBezTo>
                  <a:pt x="347" y="595"/>
                  <a:pt x="349" y="594"/>
                  <a:pt x="351" y="592"/>
                </a:cubicBezTo>
                <a:cubicBezTo>
                  <a:pt x="353" y="591"/>
                  <a:pt x="355" y="590"/>
                  <a:pt x="357" y="589"/>
                </a:cubicBezTo>
                <a:cubicBezTo>
                  <a:pt x="359" y="590"/>
                  <a:pt x="361" y="592"/>
                  <a:pt x="363" y="593"/>
                </a:cubicBezTo>
                <a:cubicBezTo>
                  <a:pt x="362" y="595"/>
                  <a:pt x="361" y="597"/>
                  <a:pt x="360" y="599"/>
                </a:cubicBezTo>
                <a:cubicBezTo>
                  <a:pt x="360" y="601"/>
                  <a:pt x="359" y="603"/>
                  <a:pt x="358" y="605"/>
                </a:cubicBezTo>
                <a:cubicBezTo>
                  <a:pt x="358" y="606"/>
                  <a:pt x="358" y="606"/>
                  <a:pt x="358" y="606"/>
                </a:cubicBezTo>
                <a:cubicBezTo>
                  <a:pt x="358" y="606"/>
                  <a:pt x="358" y="606"/>
                  <a:pt x="358" y="606"/>
                </a:cubicBezTo>
                <a:cubicBezTo>
                  <a:pt x="361" y="609"/>
                  <a:pt x="364" y="611"/>
                  <a:pt x="366" y="613"/>
                </a:cubicBezTo>
                <a:cubicBezTo>
                  <a:pt x="367" y="614"/>
                  <a:pt x="367" y="614"/>
                  <a:pt x="367" y="614"/>
                </a:cubicBezTo>
                <a:cubicBezTo>
                  <a:pt x="367" y="614"/>
                  <a:pt x="367" y="614"/>
                  <a:pt x="367" y="614"/>
                </a:cubicBezTo>
                <a:cubicBezTo>
                  <a:pt x="370" y="613"/>
                  <a:pt x="372" y="612"/>
                  <a:pt x="374" y="611"/>
                </a:cubicBezTo>
                <a:cubicBezTo>
                  <a:pt x="376" y="611"/>
                  <a:pt x="378" y="610"/>
                  <a:pt x="380" y="609"/>
                </a:cubicBezTo>
                <a:cubicBezTo>
                  <a:pt x="382" y="611"/>
                  <a:pt x="384" y="613"/>
                  <a:pt x="385" y="615"/>
                </a:cubicBezTo>
                <a:cubicBezTo>
                  <a:pt x="384" y="616"/>
                  <a:pt x="383" y="618"/>
                  <a:pt x="381" y="620"/>
                </a:cubicBezTo>
                <a:cubicBezTo>
                  <a:pt x="380" y="622"/>
                  <a:pt x="379" y="623"/>
                  <a:pt x="378" y="625"/>
                </a:cubicBezTo>
                <a:cubicBezTo>
                  <a:pt x="377" y="626"/>
                  <a:pt x="377" y="626"/>
                  <a:pt x="377" y="626"/>
                </a:cubicBezTo>
                <a:cubicBezTo>
                  <a:pt x="378" y="626"/>
                  <a:pt x="378" y="626"/>
                  <a:pt x="378" y="626"/>
                </a:cubicBezTo>
                <a:cubicBezTo>
                  <a:pt x="380" y="629"/>
                  <a:pt x="382" y="632"/>
                  <a:pt x="383" y="635"/>
                </a:cubicBezTo>
                <a:cubicBezTo>
                  <a:pt x="384" y="635"/>
                  <a:pt x="384" y="635"/>
                  <a:pt x="384" y="635"/>
                </a:cubicBezTo>
                <a:cubicBezTo>
                  <a:pt x="385" y="635"/>
                  <a:pt x="385" y="635"/>
                  <a:pt x="385" y="635"/>
                </a:cubicBezTo>
                <a:cubicBezTo>
                  <a:pt x="387" y="635"/>
                  <a:pt x="389" y="635"/>
                  <a:pt x="392" y="635"/>
                </a:cubicBezTo>
                <a:cubicBezTo>
                  <a:pt x="394" y="634"/>
                  <a:pt x="396" y="634"/>
                  <a:pt x="398" y="634"/>
                </a:cubicBezTo>
                <a:cubicBezTo>
                  <a:pt x="399" y="636"/>
                  <a:pt x="401" y="638"/>
                  <a:pt x="402" y="640"/>
                </a:cubicBezTo>
                <a:cubicBezTo>
                  <a:pt x="400" y="641"/>
                  <a:pt x="398" y="643"/>
                  <a:pt x="397" y="644"/>
                </a:cubicBezTo>
                <a:cubicBezTo>
                  <a:pt x="395" y="646"/>
                  <a:pt x="393" y="647"/>
                  <a:pt x="392" y="649"/>
                </a:cubicBezTo>
                <a:cubicBezTo>
                  <a:pt x="391" y="649"/>
                  <a:pt x="391" y="649"/>
                  <a:pt x="391" y="649"/>
                </a:cubicBezTo>
                <a:cubicBezTo>
                  <a:pt x="391" y="650"/>
                  <a:pt x="391" y="650"/>
                  <a:pt x="391" y="650"/>
                </a:cubicBezTo>
                <a:cubicBezTo>
                  <a:pt x="393" y="653"/>
                  <a:pt x="394" y="656"/>
                  <a:pt x="395" y="659"/>
                </a:cubicBezTo>
                <a:cubicBezTo>
                  <a:pt x="395" y="660"/>
                  <a:pt x="395" y="660"/>
                  <a:pt x="395" y="660"/>
                </a:cubicBezTo>
                <a:cubicBezTo>
                  <a:pt x="396" y="660"/>
                  <a:pt x="396" y="660"/>
                  <a:pt x="396" y="660"/>
                </a:cubicBezTo>
                <a:cubicBezTo>
                  <a:pt x="398" y="660"/>
                  <a:pt x="401" y="660"/>
                  <a:pt x="403" y="661"/>
                </a:cubicBezTo>
                <a:cubicBezTo>
                  <a:pt x="405" y="661"/>
                  <a:pt x="408" y="661"/>
                  <a:pt x="410" y="661"/>
                </a:cubicBezTo>
                <a:cubicBezTo>
                  <a:pt x="410" y="663"/>
                  <a:pt x="411" y="665"/>
                  <a:pt x="412" y="668"/>
                </a:cubicBezTo>
                <a:cubicBezTo>
                  <a:pt x="410" y="669"/>
                  <a:pt x="408" y="670"/>
                  <a:pt x="406" y="671"/>
                </a:cubicBezTo>
                <a:cubicBezTo>
                  <a:pt x="404" y="672"/>
                  <a:pt x="402" y="673"/>
                  <a:pt x="400" y="674"/>
                </a:cubicBezTo>
                <a:cubicBezTo>
                  <a:pt x="399" y="675"/>
                  <a:pt x="399" y="675"/>
                  <a:pt x="399" y="675"/>
                </a:cubicBezTo>
                <a:cubicBezTo>
                  <a:pt x="399" y="675"/>
                  <a:pt x="399" y="675"/>
                  <a:pt x="399" y="675"/>
                </a:cubicBezTo>
                <a:cubicBezTo>
                  <a:pt x="400" y="678"/>
                  <a:pt x="400" y="682"/>
                  <a:pt x="400" y="685"/>
                </a:cubicBezTo>
                <a:cubicBezTo>
                  <a:pt x="400" y="686"/>
                  <a:pt x="400" y="686"/>
                  <a:pt x="400" y="686"/>
                </a:cubicBezTo>
                <a:cubicBezTo>
                  <a:pt x="401" y="686"/>
                  <a:pt x="401" y="686"/>
                  <a:pt x="401" y="686"/>
                </a:cubicBezTo>
                <a:cubicBezTo>
                  <a:pt x="403" y="687"/>
                  <a:pt x="405" y="688"/>
                  <a:pt x="408" y="688"/>
                </a:cubicBezTo>
                <a:cubicBezTo>
                  <a:pt x="410" y="689"/>
                  <a:pt x="412" y="689"/>
                  <a:pt x="414" y="690"/>
                </a:cubicBezTo>
                <a:close/>
                <a:moveTo>
                  <a:pt x="278" y="659"/>
                </a:moveTo>
                <a:cubicBezTo>
                  <a:pt x="279" y="659"/>
                  <a:pt x="279" y="659"/>
                  <a:pt x="279" y="659"/>
                </a:cubicBezTo>
                <a:cubicBezTo>
                  <a:pt x="283" y="660"/>
                  <a:pt x="287" y="662"/>
                  <a:pt x="290" y="664"/>
                </a:cubicBezTo>
                <a:cubicBezTo>
                  <a:pt x="291" y="664"/>
                  <a:pt x="291" y="664"/>
                  <a:pt x="291" y="664"/>
                </a:cubicBezTo>
                <a:cubicBezTo>
                  <a:pt x="292" y="664"/>
                  <a:pt x="292" y="664"/>
                  <a:pt x="292" y="664"/>
                </a:cubicBezTo>
                <a:cubicBezTo>
                  <a:pt x="303" y="653"/>
                  <a:pt x="312" y="641"/>
                  <a:pt x="320" y="627"/>
                </a:cubicBezTo>
                <a:cubicBezTo>
                  <a:pt x="321" y="626"/>
                  <a:pt x="321" y="626"/>
                  <a:pt x="321" y="626"/>
                </a:cubicBezTo>
                <a:cubicBezTo>
                  <a:pt x="320" y="626"/>
                  <a:pt x="320" y="626"/>
                  <a:pt x="320" y="626"/>
                </a:cubicBezTo>
                <a:cubicBezTo>
                  <a:pt x="310" y="620"/>
                  <a:pt x="299" y="616"/>
                  <a:pt x="288" y="614"/>
                </a:cubicBezTo>
                <a:cubicBezTo>
                  <a:pt x="287" y="613"/>
                  <a:pt x="287" y="613"/>
                  <a:pt x="287" y="613"/>
                </a:cubicBezTo>
                <a:cubicBezTo>
                  <a:pt x="287" y="614"/>
                  <a:pt x="287" y="614"/>
                  <a:pt x="287" y="614"/>
                </a:cubicBezTo>
                <a:cubicBezTo>
                  <a:pt x="282" y="629"/>
                  <a:pt x="279" y="644"/>
                  <a:pt x="278" y="658"/>
                </a:cubicBezTo>
                <a:lnTo>
                  <a:pt x="278" y="659"/>
                </a:lnTo>
                <a:close/>
                <a:moveTo>
                  <a:pt x="220" y="626"/>
                </a:moveTo>
                <a:cubicBezTo>
                  <a:pt x="220" y="627"/>
                  <a:pt x="220" y="627"/>
                  <a:pt x="220" y="627"/>
                </a:cubicBezTo>
                <a:cubicBezTo>
                  <a:pt x="228" y="640"/>
                  <a:pt x="238" y="652"/>
                  <a:pt x="248" y="663"/>
                </a:cubicBezTo>
                <a:cubicBezTo>
                  <a:pt x="249" y="664"/>
                  <a:pt x="249" y="664"/>
                  <a:pt x="249" y="664"/>
                </a:cubicBezTo>
                <a:cubicBezTo>
                  <a:pt x="250" y="664"/>
                  <a:pt x="250" y="664"/>
                  <a:pt x="250" y="664"/>
                </a:cubicBezTo>
                <a:cubicBezTo>
                  <a:pt x="253" y="662"/>
                  <a:pt x="257" y="660"/>
                  <a:pt x="261" y="659"/>
                </a:cubicBezTo>
                <a:cubicBezTo>
                  <a:pt x="262" y="659"/>
                  <a:pt x="262" y="659"/>
                  <a:pt x="262" y="659"/>
                </a:cubicBezTo>
                <a:cubicBezTo>
                  <a:pt x="262" y="658"/>
                  <a:pt x="262" y="658"/>
                  <a:pt x="262" y="658"/>
                </a:cubicBezTo>
                <a:cubicBezTo>
                  <a:pt x="261" y="644"/>
                  <a:pt x="258" y="629"/>
                  <a:pt x="253" y="614"/>
                </a:cubicBezTo>
                <a:cubicBezTo>
                  <a:pt x="253" y="613"/>
                  <a:pt x="253" y="613"/>
                  <a:pt x="253" y="613"/>
                </a:cubicBezTo>
                <a:cubicBezTo>
                  <a:pt x="252" y="614"/>
                  <a:pt x="252" y="614"/>
                  <a:pt x="252" y="614"/>
                </a:cubicBezTo>
                <a:cubicBezTo>
                  <a:pt x="241" y="616"/>
                  <a:pt x="230" y="620"/>
                  <a:pt x="221" y="625"/>
                </a:cubicBezTo>
                <a:lnTo>
                  <a:pt x="220" y="626"/>
                </a:lnTo>
                <a:close/>
                <a:moveTo>
                  <a:pt x="182" y="678"/>
                </a:moveTo>
                <a:cubicBezTo>
                  <a:pt x="183" y="678"/>
                  <a:pt x="183" y="678"/>
                  <a:pt x="183" y="678"/>
                </a:cubicBezTo>
                <a:cubicBezTo>
                  <a:pt x="199" y="682"/>
                  <a:pt x="215" y="685"/>
                  <a:pt x="231" y="686"/>
                </a:cubicBezTo>
                <a:cubicBezTo>
                  <a:pt x="232" y="686"/>
                  <a:pt x="232" y="686"/>
                  <a:pt x="232" y="686"/>
                </a:cubicBezTo>
                <a:cubicBezTo>
                  <a:pt x="232" y="685"/>
                  <a:pt x="232" y="685"/>
                  <a:pt x="232" y="685"/>
                </a:cubicBezTo>
                <a:cubicBezTo>
                  <a:pt x="233" y="682"/>
                  <a:pt x="235" y="678"/>
                  <a:pt x="237" y="675"/>
                </a:cubicBezTo>
                <a:cubicBezTo>
                  <a:pt x="238" y="674"/>
                  <a:pt x="238" y="674"/>
                  <a:pt x="238" y="674"/>
                </a:cubicBezTo>
                <a:cubicBezTo>
                  <a:pt x="237" y="674"/>
                  <a:pt x="237" y="674"/>
                  <a:pt x="237" y="674"/>
                </a:cubicBezTo>
                <a:cubicBezTo>
                  <a:pt x="225" y="664"/>
                  <a:pt x="211" y="655"/>
                  <a:pt x="197" y="648"/>
                </a:cubicBezTo>
                <a:cubicBezTo>
                  <a:pt x="196" y="648"/>
                  <a:pt x="196" y="648"/>
                  <a:pt x="196" y="648"/>
                </a:cubicBezTo>
                <a:cubicBezTo>
                  <a:pt x="195" y="649"/>
                  <a:pt x="195" y="649"/>
                  <a:pt x="195" y="649"/>
                </a:cubicBezTo>
                <a:cubicBezTo>
                  <a:pt x="189" y="657"/>
                  <a:pt x="184" y="667"/>
                  <a:pt x="182" y="677"/>
                </a:cubicBezTo>
                <a:lnTo>
                  <a:pt x="182" y="678"/>
                </a:lnTo>
                <a:close/>
                <a:moveTo>
                  <a:pt x="237" y="713"/>
                </a:moveTo>
                <a:cubicBezTo>
                  <a:pt x="238" y="713"/>
                  <a:pt x="238" y="713"/>
                  <a:pt x="238" y="713"/>
                </a:cubicBezTo>
                <a:cubicBezTo>
                  <a:pt x="237" y="712"/>
                  <a:pt x="237" y="712"/>
                  <a:pt x="237" y="712"/>
                </a:cubicBezTo>
                <a:cubicBezTo>
                  <a:pt x="235" y="709"/>
                  <a:pt x="233" y="705"/>
                  <a:pt x="232" y="701"/>
                </a:cubicBezTo>
                <a:cubicBezTo>
                  <a:pt x="232" y="700"/>
                  <a:pt x="232" y="700"/>
                  <a:pt x="232" y="700"/>
                </a:cubicBezTo>
                <a:cubicBezTo>
                  <a:pt x="231" y="701"/>
                  <a:pt x="231" y="701"/>
                  <a:pt x="231" y="701"/>
                </a:cubicBezTo>
                <a:cubicBezTo>
                  <a:pt x="215" y="701"/>
                  <a:pt x="199" y="704"/>
                  <a:pt x="183" y="709"/>
                </a:cubicBezTo>
                <a:cubicBezTo>
                  <a:pt x="182" y="709"/>
                  <a:pt x="182" y="709"/>
                  <a:pt x="182" y="709"/>
                </a:cubicBezTo>
                <a:cubicBezTo>
                  <a:pt x="182" y="710"/>
                  <a:pt x="182" y="710"/>
                  <a:pt x="182" y="710"/>
                </a:cubicBezTo>
                <a:cubicBezTo>
                  <a:pt x="184" y="720"/>
                  <a:pt x="188" y="730"/>
                  <a:pt x="195" y="738"/>
                </a:cubicBezTo>
                <a:cubicBezTo>
                  <a:pt x="195" y="739"/>
                  <a:pt x="195" y="739"/>
                  <a:pt x="195" y="739"/>
                </a:cubicBezTo>
                <a:cubicBezTo>
                  <a:pt x="196" y="739"/>
                  <a:pt x="196" y="739"/>
                  <a:pt x="196" y="739"/>
                </a:cubicBezTo>
                <a:cubicBezTo>
                  <a:pt x="211" y="731"/>
                  <a:pt x="224" y="723"/>
                  <a:pt x="237" y="713"/>
                </a:cubicBezTo>
                <a:close/>
                <a:moveTo>
                  <a:pt x="262" y="728"/>
                </a:moveTo>
                <a:cubicBezTo>
                  <a:pt x="261" y="728"/>
                  <a:pt x="261" y="728"/>
                  <a:pt x="261" y="728"/>
                </a:cubicBezTo>
                <a:cubicBezTo>
                  <a:pt x="257" y="727"/>
                  <a:pt x="253" y="725"/>
                  <a:pt x="249" y="723"/>
                </a:cubicBezTo>
                <a:cubicBezTo>
                  <a:pt x="248" y="723"/>
                  <a:pt x="248" y="723"/>
                  <a:pt x="248" y="723"/>
                </a:cubicBezTo>
                <a:cubicBezTo>
                  <a:pt x="248" y="723"/>
                  <a:pt x="248" y="723"/>
                  <a:pt x="248" y="723"/>
                </a:cubicBezTo>
                <a:cubicBezTo>
                  <a:pt x="237" y="734"/>
                  <a:pt x="228" y="747"/>
                  <a:pt x="220" y="760"/>
                </a:cubicBezTo>
                <a:cubicBezTo>
                  <a:pt x="219" y="761"/>
                  <a:pt x="219" y="761"/>
                  <a:pt x="219" y="761"/>
                </a:cubicBezTo>
                <a:cubicBezTo>
                  <a:pt x="220" y="762"/>
                  <a:pt x="220" y="762"/>
                  <a:pt x="220" y="762"/>
                </a:cubicBezTo>
                <a:cubicBezTo>
                  <a:pt x="230" y="767"/>
                  <a:pt x="240" y="771"/>
                  <a:pt x="252" y="773"/>
                </a:cubicBezTo>
                <a:cubicBezTo>
                  <a:pt x="253" y="774"/>
                  <a:pt x="253" y="774"/>
                  <a:pt x="253" y="774"/>
                </a:cubicBezTo>
                <a:cubicBezTo>
                  <a:pt x="253" y="773"/>
                  <a:pt x="253" y="773"/>
                  <a:pt x="253" y="773"/>
                </a:cubicBezTo>
                <a:cubicBezTo>
                  <a:pt x="258" y="758"/>
                  <a:pt x="261" y="743"/>
                  <a:pt x="262" y="729"/>
                </a:cubicBezTo>
                <a:lnTo>
                  <a:pt x="262" y="728"/>
                </a:lnTo>
                <a:close/>
                <a:moveTo>
                  <a:pt x="290" y="711"/>
                </a:moveTo>
                <a:cubicBezTo>
                  <a:pt x="300" y="702"/>
                  <a:pt x="300" y="686"/>
                  <a:pt x="290" y="676"/>
                </a:cubicBezTo>
                <a:cubicBezTo>
                  <a:pt x="284" y="671"/>
                  <a:pt x="277" y="668"/>
                  <a:pt x="270" y="668"/>
                </a:cubicBezTo>
                <a:cubicBezTo>
                  <a:pt x="262" y="668"/>
                  <a:pt x="255" y="671"/>
                  <a:pt x="250" y="676"/>
                </a:cubicBezTo>
                <a:cubicBezTo>
                  <a:pt x="245" y="680"/>
                  <a:pt x="242" y="687"/>
                  <a:pt x="242" y="694"/>
                </a:cubicBezTo>
                <a:cubicBezTo>
                  <a:pt x="242" y="700"/>
                  <a:pt x="245" y="707"/>
                  <a:pt x="250" y="711"/>
                </a:cubicBezTo>
                <a:cubicBezTo>
                  <a:pt x="255" y="716"/>
                  <a:pt x="262" y="719"/>
                  <a:pt x="270" y="719"/>
                </a:cubicBezTo>
                <a:cubicBezTo>
                  <a:pt x="277" y="719"/>
                  <a:pt x="284" y="716"/>
                  <a:pt x="290" y="711"/>
                </a:cubicBezTo>
                <a:close/>
                <a:moveTo>
                  <a:pt x="320" y="761"/>
                </a:moveTo>
                <a:cubicBezTo>
                  <a:pt x="320" y="760"/>
                  <a:pt x="320" y="760"/>
                  <a:pt x="320" y="760"/>
                </a:cubicBezTo>
                <a:cubicBezTo>
                  <a:pt x="312" y="747"/>
                  <a:pt x="302" y="735"/>
                  <a:pt x="292" y="724"/>
                </a:cubicBezTo>
                <a:cubicBezTo>
                  <a:pt x="291" y="723"/>
                  <a:pt x="291" y="723"/>
                  <a:pt x="291" y="723"/>
                </a:cubicBezTo>
                <a:cubicBezTo>
                  <a:pt x="290" y="723"/>
                  <a:pt x="290" y="723"/>
                  <a:pt x="290" y="723"/>
                </a:cubicBezTo>
                <a:cubicBezTo>
                  <a:pt x="287" y="725"/>
                  <a:pt x="283" y="727"/>
                  <a:pt x="279" y="728"/>
                </a:cubicBezTo>
                <a:cubicBezTo>
                  <a:pt x="278" y="728"/>
                  <a:pt x="278" y="728"/>
                  <a:pt x="278" y="728"/>
                </a:cubicBezTo>
                <a:cubicBezTo>
                  <a:pt x="278" y="729"/>
                  <a:pt x="278" y="729"/>
                  <a:pt x="278" y="729"/>
                </a:cubicBezTo>
                <a:cubicBezTo>
                  <a:pt x="278" y="743"/>
                  <a:pt x="281" y="758"/>
                  <a:pt x="286" y="773"/>
                </a:cubicBezTo>
                <a:cubicBezTo>
                  <a:pt x="287" y="774"/>
                  <a:pt x="287" y="774"/>
                  <a:pt x="287" y="774"/>
                </a:cubicBezTo>
                <a:cubicBezTo>
                  <a:pt x="288" y="774"/>
                  <a:pt x="288" y="774"/>
                  <a:pt x="288" y="774"/>
                </a:cubicBezTo>
                <a:cubicBezTo>
                  <a:pt x="299" y="772"/>
                  <a:pt x="310" y="768"/>
                  <a:pt x="319" y="762"/>
                </a:cubicBezTo>
                <a:lnTo>
                  <a:pt x="320" y="761"/>
                </a:lnTo>
                <a:close/>
                <a:moveTo>
                  <a:pt x="358" y="709"/>
                </a:moveTo>
                <a:cubicBezTo>
                  <a:pt x="357" y="709"/>
                  <a:pt x="357" y="709"/>
                  <a:pt x="357" y="709"/>
                </a:cubicBezTo>
                <a:cubicBezTo>
                  <a:pt x="341" y="705"/>
                  <a:pt x="325" y="702"/>
                  <a:pt x="309" y="701"/>
                </a:cubicBezTo>
                <a:cubicBezTo>
                  <a:pt x="308" y="701"/>
                  <a:pt x="308" y="701"/>
                  <a:pt x="308" y="701"/>
                </a:cubicBezTo>
                <a:cubicBezTo>
                  <a:pt x="308" y="702"/>
                  <a:pt x="308" y="702"/>
                  <a:pt x="308" y="702"/>
                </a:cubicBezTo>
                <a:cubicBezTo>
                  <a:pt x="307" y="705"/>
                  <a:pt x="305" y="709"/>
                  <a:pt x="303" y="712"/>
                </a:cubicBezTo>
                <a:cubicBezTo>
                  <a:pt x="302" y="713"/>
                  <a:pt x="302" y="713"/>
                  <a:pt x="302" y="713"/>
                </a:cubicBezTo>
                <a:cubicBezTo>
                  <a:pt x="303" y="714"/>
                  <a:pt x="303" y="714"/>
                  <a:pt x="303" y="714"/>
                </a:cubicBezTo>
                <a:cubicBezTo>
                  <a:pt x="315" y="723"/>
                  <a:pt x="328" y="732"/>
                  <a:pt x="343" y="739"/>
                </a:cubicBezTo>
                <a:cubicBezTo>
                  <a:pt x="344" y="740"/>
                  <a:pt x="344" y="740"/>
                  <a:pt x="344" y="740"/>
                </a:cubicBezTo>
                <a:cubicBezTo>
                  <a:pt x="345" y="739"/>
                  <a:pt x="345" y="739"/>
                  <a:pt x="345" y="739"/>
                </a:cubicBezTo>
                <a:cubicBezTo>
                  <a:pt x="351" y="730"/>
                  <a:pt x="356" y="720"/>
                  <a:pt x="358" y="710"/>
                </a:cubicBezTo>
                <a:lnTo>
                  <a:pt x="358" y="709"/>
                </a:lnTo>
                <a:close/>
                <a:moveTo>
                  <a:pt x="358" y="678"/>
                </a:moveTo>
                <a:cubicBezTo>
                  <a:pt x="358" y="677"/>
                  <a:pt x="358" y="677"/>
                  <a:pt x="358" y="677"/>
                </a:cubicBezTo>
                <a:cubicBezTo>
                  <a:pt x="356" y="667"/>
                  <a:pt x="351" y="658"/>
                  <a:pt x="345" y="649"/>
                </a:cubicBezTo>
                <a:cubicBezTo>
                  <a:pt x="345" y="648"/>
                  <a:pt x="345" y="648"/>
                  <a:pt x="345" y="648"/>
                </a:cubicBezTo>
                <a:cubicBezTo>
                  <a:pt x="344" y="648"/>
                  <a:pt x="344" y="648"/>
                  <a:pt x="344" y="648"/>
                </a:cubicBezTo>
                <a:cubicBezTo>
                  <a:pt x="329" y="656"/>
                  <a:pt x="316" y="664"/>
                  <a:pt x="303" y="674"/>
                </a:cubicBezTo>
                <a:cubicBezTo>
                  <a:pt x="302" y="674"/>
                  <a:pt x="302" y="674"/>
                  <a:pt x="302" y="674"/>
                </a:cubicBezTo>
                <a:cubicBezTo>
                  <a:pt x="303" y="675"/>
                  <a:pt x="303" y="675"/>
                  <a:pt x="303" y="675"/>
                </a:cubicBezTo>
                <a:cubicBezTo>
                  <a:pt x="305" y="679"/>
                  <a:pt x="307" y="682"/>
                  <a:pt x="308" y="686"/>
                </a:cubicBezTo>
                <a:cubicBezTo>
                  <a:pt x="308" y="687"/>
                  <a:pt x="308" y="687"/>
                  <a:pt x="308" y="687"/>
                </a:cubicBezTo>
                <a:cubicBezTo>
                  <a:pt x="309" y="687"/>
                  <a:pt x="309" y="687"/>
                  <a:pt x="309" y="687"/>
                </a:cubicBezTo>
                <a:cubicBezTo>
                  <a:pt x="325" y="686"/>
                  <a:pt x="341" y="683"/>
                  <a:pt x="357" y="679"/>
                </a:cubicBezTo>
                <a:lnTo>
                  <a:pt x="358" y="678"/>
                </a:lnTo>
                <a:close/>
                <a:moveTo>
                  <a:pt x="250" y="124"/>
                </a:moveTo>
                <a:cubicBezTo>
                  <a:pt x="250" y="124"/>
                  <a:pt x="250" y="125"/>
                  <a:pt x="250" y="125"/>
                </a:cubicBezTo>
                <a:cubicBezTo>
                  <a:pt x="250" y="125"/>
                  <a:pt x="250" y="126"/>
                  <a:pt x="250" y="126"/>
                </a:cubicBezTo>
                <a:cubicBezTo>
                  <a:pt x="249" y="127"/>
                  <a:pt x="248" y="127"/>
                  <a:pt x="247" y="127"/>
                </a:cubicBezTo>
                <a:cubicBezTo>
                  <a:pt x="246" y="128"/>
                  <a:pt x="245" y="128"/>
                  <a:pt x="244" y="129"/>
                </a:cubicBezTo>
                <a:cubicBezTo>
                  <a:pt x="243" y="129"/>
                  <a:pt x="243" y="129"/>
                  <a:pt x="243" y="129"/>
                </a:cubicBezTo>
                <a:cubicBezTo>
                  <a:pt x="243" y="129"/>
                  <a:pt x="243" y="129"/>
                  <a:pt x="243" y="129"/>
                </a:cubicBezTo>
                <a:cubicBezTo>
                  <a:pt x="243" y="130"/>
                  <a:pt x="243" y="130"/>
                  <a:pt x="243" y="131"/>
                </a:cubicBezTo>
                <a:cubicBezTo>
                  <a:pt x="243" y="132"/>
                  <a:pt x="243" y="132"/>
                  <a:pt x="243" y="132"/>
                </a:cubicBezTo>
                <a:cubicBezTo>
                  <a:pt x="243" y="132"/>
                  <a:pt x="243" y="132"/>
                  <a:pt x="243" y="132"/>
                </a:cubicBezTo>
                <a:cubicBezTo>
                  <a:pt x="244" y="132"/>
                  <a:pt x="245" y="133"/>
                  <a:pt x="247" y="134"/>
                </a:cubicBezTo>
                <a:cubicBezTo>
                  <a:pt x="248" y="134"/>
                  <a:pt x="249" y="135"/>
                  <a:pt x="249" y="135"/>
                </a:cubicBezTo>
                <a:cubicBezTo>
                  <a:pt x="249" y="136"/>
                  <a:pt x="249" y="136"/>
                  <a:pt x="249" y="137"/>
                </a:cubicBezTo>
                <a:cubicBezTo>
                  <a:pt x="248" y="137"/>
                  <a:pt x="247" y="138"/>
                  <a:pt x="246" y="138"/>
                </a:cubicBezTo>
                <a:cubicBezTo>
                  <a:pt x="244" y="138"/>
                  <a:pt x="243" y="138"/>
                  <a:pt x="242" y="138"/>
                </a:cubicBezTo>
                <a:cubicBezTo>
                  <a:pt x="242" y="138"/>
                  <a:pt x="242" y="138"/>
                  <a:pt x="242" y="138"/>
                </a:cubicBezTo>
                <a:cubicBezTo>
                  <a:pt x="241" y="138"/>
                  <a:pt x="241" y="138"/>
                  <a:pt x="241" y="138"/>
                </a:cubicBezTo>
                <a:cubicBezTo>
                  <a:pt x="241" y="139"/>
                  <a:pt x="241" y="140"/>
                  <a:pt x="240" y="141"/>
                </a:cubicBezTo>
                <a:cubicBezTo>
                  <a:pt x="240" y="141"/>
                  <a:pt x="240" y="141"/>
                  <a:pt x="240" y="141"/>
                </a:cubicBezTo>
                <a:cubicBezTo>
                  <a:pt x="240" y="141"/>
                  <a:pt x="240" y="141"/>
                  <a:pt x="240" y="141"/>
                </a:cubicBezTo>
                <a:cubicBezTo>
                  <a:pt x="241" y="142"/>
                  <a:pt x="242" y="143"/>
                  <a:pt x="243" y="144"/>
                </a:cubicBezTo>
                <a:cubicBezTo>
                  <a:pt x="244" y="144"/>
                  <a:pt x="245" y="145"/>
                  <a:pt x="245" y="146"/>
                </a:cubicBezTo>
                <a:cubicBezTo>
                  <a:pt x="245" y="146"/>
                  <a:pt x="244" y="147"/>
                  <a:pt x="244" y="148"/>
                </a:cubicBezTo>
                <a:cubicBezTo>
                  <a:pt x="243" y="148"/>
                  <a:pt x="242" y="147"/>
                  <a:pt x="241" y="147"/>
                </a:cubicBezTo>
                <a:cubicBezTo>
                  <a:pt x="240" y="147"/>
                  <a:pt x="238" y="147"/>
                  <a:pt x="237" y="147"/>
                </a:cubicBezTo>
                <a:cubicBezTo>
                  <a:pt x="237" y="146"/>
                  <a:pt x="237" y="146"/>
                  <a:pt x="237" y="146"/>
                </a:cubicBezTo>
                <a:cubicBezTo>
                  <a:pt x="237" y="147"/>
                  <a:pt x="237" y="147"/>
                  <a:pt x="237" y="147"/>
                </a:cubicBezTo>
                <a:cubicBezTo>
                  <a:pt x="236" y="147"/>
                  <a:pt x="236" y="148"/>
                  <a:pt x="235" y="149"/>
                </a:cubicBezTo>
                <a:cubicBezTo>
                  <a:pt x="235" y="149"/>
                  <a:pt x="235" y="149"/>
                  <a:pt x="235" y="149"/>
                </a:cubicBezTo>
                <a:cubicBezTo>
                  <a:pt x="235" y="149"/>
                  <a:pt x="235" y="149"/>
                  <a:pt x="235" y="149"/>
                </a:cubicBezTo>
                <a:cubicBezTo>
                  <a:pt x="235" y="150"/>
                  <a:pt x="236" y="151"/>
                  <a:pt x="237" y="152"/>
                </a:cubicBezTo>
                <a:cubicBezTo>
                  <a:pt x="237" y="153"/>
                  <a:pt x="238" y="154"/>
                  <a:pt x="238" y="155"/>
                </a:cubicBezTo>
                <a:cubicBezTo>
                  <a:pt x="237" y="155"/>
                  <a:pt x="237" y="156"/>
                  <a:pt x="236" y="156"/>
                </a:cubicBezTo>
                <a:cubicBezTo>
                  <a:pt x="235" y="156"/>
                  <a:pt x="234" y="156"/>
                  <a:pt x="233" y="155"/>
                </a:cubicBezTo>
                <a:cubicBezTo>
                  <a:pt x="232" y="155"/>
                  <a:pt x="231" y="154"/>
                  <a:pt x="230" y="154"/>
                </a:cubicBezTo>
                <a:cubicBezTo>
                  <a:pt x="230" y="153"/>
                  <a:pt x="230" y="153"/>
                  <a:pt x="230" y="153"/>
                </a:cubicBezTo>
                <a:cubicBezTo>
                  <a:pt x="230" y="154"/>
                  <a:pt x="230" y="154"/>
                  <a:pt x="230" y="154"/>
                </a:cubicBezTo>
                <a:cubicBezTo>
                  <a:pt x="229" y="154"/>
                  <a:pt x="228" y="155"/>
                  <a:pt x="227" y="155"/>
                </a:cubicBezTo>
                <a:cubicBezTo>
                  <a:pt x="227" y="155"/>
                  <a:pt x="227" y="155"/>
                  <a:pt x="227" y="155"/>
                </a:cubicBezTo>
                <a:cubicBezTo>
                  <a:pt x="227" y="155"/>
                  <a:pt x="227" y="155"/>
                  <a:pt x="227" y="155"/>
                </a:cubicBezTo>
                <a:cubicBezTo>
                  <a:pt x="227" y="156"/>
                  <a:pt x="227" y="158"/>
                  <a:pt x="228" y="159"/>
                </a:cubicBezTo>
                <a:cubicBezTo>
                  <a:pt x="228" y="160"/>
                  <a:pt x="228" y="161"/>
                  <a:pt x="228" y="162"/>
                </a:cubicBezTo>
                <a:cubicBezTo>
                  <a:pt x="227" y="162"/>
                  <a:pt x="227" y="162"/>
                  <a:pt x="226" y="163"/>
                </a:cubicBezTo>
                <a:cubicBezTo>
                  <a:pt x="225" y="162"/>
                  <a:pt x="225" y="162"/>
                  <a:pt x="224" y="161"/>
                </a:cubicBezTo>
                <a:cubicBezTo>
                  <a:pt x="223" y="160"/>
                  <a:pt x="222" y="159"/>
                  <a:pt x="221" y="158"/>
                </a:cubicBezTo>
                <a:cubicBezTo>
                  <a:pt x="221" y="158"/>
                  <a:pt x="221" y="158"/>
                  <a:pt x="221" y="158"/>
                </a:cubicBezTo>
                <a:cubicBezTo>
                  <a:pt x="221" y="158"/>
                  <a:pt x="221" y="158"/>
                  <a:pt x="221" y="158"/>
                </a:cubicBezTo>
                <a:cubicBezTo>
                  <a:pt x="220" y="159"/>
                  <a:pt x="219" y="159"/>
                  <a:pt x="218" y="159"/>
                </a:cubicBezTo>
                <a:cubicBezTo>
                  <a:pt x="218" y="159"/>
                  <a:pt x="218" y="159"/>
                  <a:pt x="218" y="159"/>
                </a:cubicBezTo>
                <a:cubicBezTo>
                  <a:pt x="218" y="160"/>
                  <a:pt x="218" y="160"/>
                  <a:pt x="218" y="160"/>
                </a:cubicBezTo>
                <a:cubicBezTo>
                  <a:pt x="217" y="161"/>
                  <a:pt x="217" y="162"/>
                  <a:pt x="217" y="163"/>
                </a:cubicBezTo>
                <a:cubicBezTo>
                  <a:pt x="217" y="164"/>
                  <a:pt x="217" y="165"/>
                  <a:pt x="217" y="166"/>
                </a:cubicBezTo>
                <a:cubicBezTo>
                  <a:pt x="216" y="166"/>
                  <a:pt x="215" y="166"/>
                  <a:pt x="214" y="166"/>
                </a:cubicBezTo>
                <a:cubicBezTo>
                  <a:pt x="214" y="166"/>
                  <a:pt x="213" y="165"/>
                  <a:pt x="213" y="164"/>
                </a:cubicBezTo>
                <a:cubicBezTo>
                  <a:pt x="212" y="163"/>
                  <a:pt x="211" y="162"/>
                  <a:pt x="211" y="161"/>
                </a:cubicBezTo>
                <a:cubicBezTo>
                  <a:pt x="211" y="161"/>
                  <a:pt x="211" y="161"/>
                  <a:pt x="211" y="161"/>
                </a:cubicBezTo>
                <a:cubicBezTo>
                  <a:pt x="210" y="161"/>
                  <a:pt x="210" y="161"/>
                  <a:pt x="210" y="161"/>
                </a:cubicBezTo>
                <a:cubicBezTo>
                  <a:pt x="209" y="161"/>
                  <a:pt x="208" y="161"/>
                  <a:pt x="207" y="161"/>
                </a:cubicBezTo>
                <a:cubicBezTo>
                  <a:pt x="207" y="161"/>
                  <a:pt x="207" y="161"/>
                  <a:pt x="207" y="161"/>
                </a:cubicBezTo>
                <a:cubicBezTo>
                  <a:pt x="207" y="161"/>
                  <a:pt x="207" y="161"/>
                  <a:pt x="207" y="161"/>
                </a:cubicBezTo>
                <a:cubicBezTo>
                  <a:pt x="207" y="162"/>
                  <a:pt x="206" y="163"/>
                  <a:pt x="205" y="164"/>
                </a:cubicBezTo>
                <a:cubicBezTo>
                  <a:pt x="205" y="165"/>
                  <a:pt x="205" y="166"/>
                  <a:pt x="204" y="167"/>
                </a:cubicBezTo>
                <a:cubicBezTo>
                  <a:pt x="204" y="167"/>
                  <a:pt x="203" y="167"/>
                  <a:pt x="202" y="167"/>
                </a:cubicBezTo>
                <a:cubicBezTo>
                  <a:pt x="201" y="166"/>
                  <a:pt x="201" y="165"/>
                  <a:pt x="201" y="164"/>
                </a:cubicBezTo>
                <a:cubicBezTo>
                  <a:pt x="201" y="163"/>
                  <a:pt x="200" y="162"/>
                  <a:pt x="200" y="161"/>
                </a:cubicBezTo>
                <a:cubicBezTo>
                  <a:pt x="200" y="160"/>
                  <a:pt x="200" y="160"/>
                  <a:pt x="200" y="160"/>
                </a:cubicBezTo>
                <a:cubicBezTo>
                  <a:pt x="200" y="160"/>
                  <a:pt x="200" y="160"/>
                  <a:pt x="200" y="160"/>
                </a:cubicBezTo>
                <a:cubicBezTo>
                  <a:pt x="199" y="160"/>
                  <a:pt x="198" y="160"/>
                  <a:pt x="197" y="160"/>
                </a:cubicBezTo>
                <a:cubicBezTo>
                  <a:pt x="197" y="160"/>
                  <a:pt x="197" y="160"/>
                  <a:pt x="197" y="160"/>
                </a:cubicBezTo>
                <a:cubicBezTo>
                  <a:pt x="197" y="160"/>
                  <a:pt x="197" y="160"/>
                  <a:pt x="197" y="160"/>
                </a:cubicBezTo>
                <a:cubicBezTo>
                  <a:pt x="196" y="161"/>
                  <a:pt x="195" y="162"/>
                  <a:pt x="194" y="163"/>
                </a:cubicBezTo>
                <a:cubicBezTo>
                  <a:pt x="193" y="163"/>
                  <a:pt x="193" y="164"/>
                  <a:pt x="192" y="165"/>
                </a:cubicBezTo>
                <a:cubicBezTo>
                  <a:pt x="191" y="165"/>
                  <a:pt x="191" y="164"/>
                  <a:pt x="190" y="164"/>
                </a:cubicBezTo>
                <a:cubicBezTo>
                  <a:pt x="190" y="163"/>
                  <a:pt x="190" y="162"/>
                  <a:pt x="190" y="161"/>
                </a:cubicBezTo>
                <a:cubicBezTo>
                  <a:pt x="190" y="160"/>
                  <a:pt x="190" y="159"/>
                  <a:pt x="190" y="158"/>
                </a:cubicBezTo>
                <a:cubicBezTo>
                  <a:pt x="190" y="157"/>
                  <a:pt x="190" y="157"/>
                  <a:pt x="190" y="157"/>
                </a:cubicBezTo>
                <a:cubicBezTo>
                  <a:pt x="190" y="157"/>
                  <a:pt x="190" y="157"/>
                  <a:pt x="190" y="157"/>
                </a:cubicBezTo>
                <a:cubicBezTo>
                  <a:pt x="189" y="157"/>
                  <a:pt x="188" y="157"/>
                  <a:pt x="187" y="156"/>
                </a:cubicBezTo>
                <a:cubicBezTo>
                  <a:pt x="187" y="156"/>
                  <a:pt x="187" y="156"/>
                  <a:pt x="187" y="156"/>
                </a:cubicBezTo>
                <a:cubicBezTo>
                  <a:pt x="187" y="156"/>
                  <a:pt x="187" y="156"/>
                  <a:pt x="187" y="156"/>
                </a:cubicBezTo>
                <a:cubicBezTo>
                  <a:pt x="186" y="157"/>
                  <a:pt x="185" y="157"/>
                  <a:pt x="184" y="158"/>
                </a:cubicBezTo>
                <a:cubicBezTo>
                  <a:pt x="183" y="159"/>
                  <a:pt x="182" y="159"/>
                  <a:pt x="181" y="160"/>
                </a:cubicBezTo>
                <a:cubicBezTo>
                  <a:pt x="181" y="159"/>
                  <a:pt x="180" y="159"/>
                  <a:pt x="179" y="158"/>
                </a:cubicBezTo>
                <a:cubicBezTo>
                  <a:pt x="179" y="157"/>
                  <a:pt x="180" y="156"/>
                  <a:pt x="180" y="156"/>
                </a:cubicBezTo>
                <a:cubicBezTo>
                  <a:pt x="181" y="154"/>
                  <a:pt x="181" y="153"/>
                  <a:pt x="181" y="152"/>
                </a:cubicBezTo>
                <a:cubicBezTo>
                  <a:pt x="181" y="152"/>
                  <a:pt x="181" y="152"/>
                  <a:pt x="181" y="152"/>
                </a:cubicBezTo>
                <a:cubicBezTo>
                  <a:pt x="181" y="152"/>
                  <a:pt x="181" y="152"/>
                  <a:pt x="181" y="152"/>
                </a:cubicBezTo>
                <a:cubicBezTo>
                  <a:pt x="181" y="151"/>
                  <a:pt x="180" y="151"/>
                  <a:pt x="179" y="150"/>
                </a:cubicBezTo>
                <a:cubicBezTo>
                  <a:pt x="179" y="150"/>
                  <a:pt x="179" y="150"/>
                  <a:pt x="179" y="150"/>
                </a:cubicBezTo>
                <a:cubicBezTo>
                  <a:pt x="179" y="150"/>
                  <a:pt x="179" y="150"/>
                  <a:pt x="179" y="150"/>
                </a:cubicBezTo>
                <a:cubicBezTo>
                  <a:pt x="178" y="150"/>
                  <a:pt x="176" y="151"/>
                  <a:pt x="175" y="151"/>
                </a:cubicBezTo>
                <a:cubicBezTo>
                  <a:pt x="174" y="151"/>
                  <a:pt x="173" y="152"/>
                  <a:pt x="172" y="152"/>
                </a:cubicBezTo>
                <a:cubicBezTo>
                  <a:pt x="172" y="151"/>
                  <a:pt x="171" y="151"/>
                  <a:pt x="171" y="150"/>
                </a:cubicBezTo>
                <a:cubicBezTo>
                  <a:pt x="171" y="149"/>
                  <a:pt x="172" y="148"/>
                  <a:pt x="172" y="148"/>
                </a:cubicBezTo>
                <a:cubicBezTo>
                  <a:pt x="173" y="147"/>
                  <a:pt x="174" y="146"/>
                  <a:pt x="175" y="145"/>
                </a:cubicBezTo>
                <a:cubicBezTo>
                  <a:pt x="175" y="145"/>
                  <a:pt x="175" y="145"/>
                  <a:pt x="175" y="145"/>
                </a:cubicBezTo>
                <a:cubicBezTo>
                  <a:pt x="175" y="144"/>
                  <a:pt x="175" y="144"/>
                  <a:pt x="175" y="144"/>
                </a:cubicBezTo>
                <a:cubicBezTo>
                  <a:pt x="174" y="144"/>
                  <a:pt x="174" y="143"/>
                  <a:pt x="173" y="142"/>
                </a:cubicBezTo>
                <a:cubicBezTo>
                  <a:pt x="173" y="142"/>
                  <a:pt x="173" y="142"/>
                  <a:pt x="173" y="142"/>
                </a:cubicBezTo>
                <a:cubicBezTo>
                  <a:pt x="173" y="142"/>
                  <a:pt x="173" y="142"/>
                  <a:pt x="173" y="142"/>
                </a:cubicBezTo>
                <a:cubicBezTo>
                  <a:pt x="172" y="142"/>
                  <a:pt x="170" y="142"/>
                  <a:pt x="169" y="142"/>
                </a:cubicBezTo>
                <a:cubicBezTo>
                  <a:pt x="168" y="142"/>
                  <a:pt x="167" y="142"/>
                  <a:pt x="166" y="142"/>
                </a:cubicBezTo>
                <a:cubicBezTo>
                  <a:pt x="166" y="141"/>
                  <a:pt x="165" y="141"/>
                  <a:pt x="165" y="140"/>
                </a:cubicBezTo>
                <a:cubicBezTo>
                  <a:pt x="166" y="139"/>
                  <a:pt x="167" y="139"/>
                  <a:pt x="167" y="138"/>
                </a:cubicBezTo>
                <a:cubicBezTo>
                  <a:pt x="169" y="137"/>
                  <a:pt x="170" y="137"/>
                  <a:pt x="171" y="136"/>
                </a:cubicBezTo>
                <a:cubicBezTo>
                  <a:pt x="171" y="136"/>
                  <a:pt x="171" y="136"/>
                  <a:pt x="171" y="136"/>
                </a:cubicBezTo>
                <a:cubicBezTo>
                  <a:pt x="171" y="136"/>
                  <a:pt x="171" y="136"/>
                  <a:pt x="171" y="136"/>
                </a:cubicBezTo>
                <a:cubicBezTo>
                  <a:pt x="170" y="135"/>
                  <a:pt x="170" y="134"/>
                  <a:pt x="170" y="133"/>
                </a:cubicBezTo>
                <a:cubicBezTo>
                  <a:pt x="170" y="133"/>
                  <a:pt x="170" y="133"/>
                  <a:pt x="170" y="133"/>
                </a:cubicBezTo>
                <a:cubicBezTo>
                  <a:pt x="170" y="133"/>
                  <a:pt x="170" y="133"/>
                  <a:pt x="170" y="133"/>
                </a:cubicBezTo>
                <a:cubicBezTo>
                  <a:pt x="169" y="132"/>
                  <a:pt x="167" y="132"/>
                  <a:pt x="166" y="132"/>
                </a:cubicBezTo>
                <a:cubicBezTo>
                  <a:pt x="165" y="132"/>
                  <a:pt x="164" y="131"/>
                  <a:pt x="163" y="131"/>
                </a:cubicBezTo>
                <a:cubicBezTo>
                  <a:pt x="163" y="131"/>
                  <a:pt x="163" y="130"/>
                  <a:pt x="163" y="130"/>
                </a:cubicBezTo>
                <a:cubicBezTo>
                  <a:pt x="163" y="130"/>
                  <a:pt x="163" y="129"/>
                  <a:pt x="163" y="129"/>
                </a:cubicBezTo>
                <a:cubicBezTo>
                  <a:pt x="164" y="128"/>
                  <a:pt x="165" y="128"/>
                  <a:pt x="166" y="128"/>
                </a:cubicBezTo>
                <a:cubicBezTo>
                  <a:pt x="167" y="127"/>
                  <a:pt x="168" y="127"/>
                  <a:pt x="169" y="126"/>
                </a:cubicBezTo>
                <a:cubicBezTo>
                  <a:pt x="170" y="126"/>
                  <a:pt x="170" y="126"/>
                  <a:pt x="170" y="126"/>
                </a:cubicBezTo>
                <a:cubicBezTo>
                  <a:pt x="170" y="126"/>
                  <a:pt x="170" y="126"/>
                  <a:pt x="170" y="126"/>
                </a:cubicBezTo>
                <a:cubicBezTo>
                  <a:pt x="170" y="125"/>
                  <a:pt x="170" y="124"/>
                  <a:pt x="170" y="123"/>
                </a:cubicBezTo>
                <a:cubicBezTo>
                  <a:pt x="170" y="123"/>
                  <a:pt x="170" y="123"/>
                  <a:pt x="170" y="123"/>
                </a:cubicBezTo>
                <a:cubicBezTo>
                  <a:pt x="170" y="123"/>
                  <a:pt x="170" y="123"/>
                  <a:pt x="170" y="123"/>
                </a:cubicBezTo>
                <a:cubicBezTo>
                  <a:pt x="169" y="123"/>
                  <a:pt x="168" y="122"/>
                  <a:pt x="166" y="121"/>
                </a:cubicBezTo>
                <a:cubicBezTo>
                  <a:pt x="165" y="121"/>
                  <a:pt x="165" y="120"/>
                  <a:pt x="164" y="120"/>
                </a:cubicBezTo>
                <a:cubicBezTo>
                  <a:pt x="164" y="119"/>
                  <a:pt x="164" y="118"/>
                  <a:pt x="164" y="118"/>
                </a:cubicBezTo>
                <a:cubicBezTo>
                  <a:pt x="165" y="118"/>
                  <a:pt x="166" y="117"/>
                  <a:pt x="167" y="117"/>
                </a:cubicBezTo>
                <a:cubicBezTo>
                  <a:pt x="169" y="117"/>
                  <a:pt x="170" y="117"/>
                  <a:pt x="171" y="117"/>
                </a:cubicBezTo>
                <a:cubicBezTo>
                  <a:pt x="171" y="117"/>
                  <a:pt x="171" y="117"/>
                  <a:pt x="171" y="117"/>
                </a:cubicBezTo>
                <a:cubicBezTo>
                  <a:pt x="172" y="117"/>
                  <a:pt x="172" y="117"/>
                  <a:pt x="172" y="117"/>
                </a:cubicBezTo>
                <a:cubicBezTo>
                  <a:pt x="172" y="116"/>
                  <a:pt x="172" y="115"/>
                  <a:pt x="173" y="114"/>
                </a:cubicBezTo>
                <a:cubicBezTo>
                  <a:pt x="173" y="114"/>
                  <a:pt x="173" y="114"/>
                  <a:pt x="173" y="114"/>
                </a:cubicBezTo>
                <a:cubicBezTo>
                  <a:pt x="173" y="114"/>
                  <a:pt x="173" y="114"/>
                  <a:pt x="173" y="114"/>
                </a:cubicBezTo>
                <a:cubicBezTo>
                  <a:pt x="172" y="113"/>
                  <a:pt x="171" y="112"/>
                  <a:pt x="170" y="111"/>
                </a:cubicBezTo>
                <a:cubicBezTo>
                  <a:pt x="169" y="111"/>
                  <a:pt x="168" y="110"/>
                  <a:pt x="168" y="109"/>
                </a:cubicBezTo>
                <a:cubicBezTo>
                  <a:pt x="168" y="109"/>
                  <a:pt x="169" y="108"/>
                  <a:pt x="169" y="107"/>
                </a:cubicBezTo>
                <a:cubicBezTo>
                  <a:pt x="170" y="107"/>
                  <a:pt x="171" y="108"/>
                  <a:pt x="172" y="108"/>
                </a:cubicBezTo>
                <a:cubicBezTo>
                  <a:pt x="173" y="108"/>
                  <a:pt x="175" y="108"/>
                  <a:pt x="176" y="108"/>
                </a:cubicBezTo>
                <a:cubicBezTo>
                  <a:pt x="176" y="108"/>
                  <a:pt x="176" y="108"/>
                  <a:pt x="176" y="108"/>
                </a:cubicBezTo>
                <a:cubicBezTo>
                  <a:pt x="176" y="108"/>
                  <a:pt x="176" y="108"/>
                  <a:pt x="176" y="108"/>
                </a:cubicBezTo>
                <a:cubicBezTo>
                  <a:pt x="177" y="108"/>
                  <a:pt x="177" y="107"/>
                  <a:pt x="178" y="106"/>
                </a:cubicBezTo>
                <a:cubicBezTo>
                  <a:pt x="178" y="106"/>
                  <a:pt x="178" y="106"/>
                  <a:pt x="178" y="106"/>
                </a:cubicBezTo>
                <a:cubicBezTo>
                  <a:pt x="178" y="106"/>
                  <a:pt x="178" y="106"/>
                  <a:pt x="178" y="106"/>
                </a:cubicBezTo>
                <a:cubicBezTo>
                  <a:pt x="178" y="105"/>
                  <a:pt x="177" y="104"/>
                  <a:pt x="176" y="103"/>
                </a:cubicBezTo>
                <a:cubicBezTo>
                  <a:pt x="176" y="102"/>
                  <a:pt x="175" y="101"/>
                  <a:pt x="175" y="100"/>
                </a:cubicBezTo>
                <a:cubicBezTo>
                  <a:pt x="176" y="100"/>
                  <a:pt x="176" y="99"/>
                  <a:pt x="177" y="99"/>
                </a:cubicBezTo>
                <a:cubicBezTo>
                  <a:pt x="178" y="99"/>
                  <a:pt x="179" y="99"/>
                  <a:pt x="180" y="100"/>
                </a:cubicBezTo>
                <a:cubicBezTo>
                  <a:pt x="181" y="100"/>
                  <a:pt x="182" y="101"/>
                  <a:pt x="183" y="101"/>
                </a:cubicBezTo>
                <a:cubicBezTo>
                  <a:pt x="183" y="101"/>
                  <a:pt x="183" y="101"/>
                  <a:pt x="183" y="101"/>
                </a:cubicBezTo>
                <a:cubicBezTo>
                  <a:pt x="183" y="101"/>
                  <a:pt x="183" y="101"/>
                  <a:pt x="183" y="101"/>
                </a:cubicBezTo>
                <a:cubicBezTo>
                  <a:pt x="184" y="101"/>
                  <a:pt x="185" y="100"/>
                  <a:pt x="186" y="100"/>
                </a:cubicBezTo>
                <a:cubicBezTo>
                  <a:pt x="186" y="100"/>
                  <a:pt x="186" y="100"/>
                  <a:pt x="186" y="100"/>
                </a:cubicBezTo>
                <a:cubicBezTo>
                  <a:pt x="186" y="99"/>
                  <a:pt x="186" y="99"/>
                  <a:pt x="186" y="99"/>
                </a:cubicBezTo>
                <a:cubicBezTo>
                  <a:pt x="186" y="98"/>
                  <a:pt x="186" y="97"/>
                  <a:pt x="185" y="96"/>
                </a:cubicBezTo>
                <a:cubicBezTo>
                  <a:pt x="185" y="95"/>
                  <a:pt x="185" y="94"/>
                  <a:pt x="185" y="93"/>
                </a:cubicBezTo>
                <a:cubicBezTo>
                  <a:pt x="186" y="93"/>
                  <a:pt x="186" y="92"/>
                  <a:pt x="187" y="92"/>
                </a:cubicBezTo>
                <a:cubicBezTo>
                  <a:pt x="188" y="93"/>
                  <a:pt x="189" y="93"/>
                  <a:pt x="189" y="94"/>
                </a:cubicBezTo>
                <a:cubicBezTo>
                  <a:pt x="190" y="95"/>
                  <a:pt x="191" y="96"/>
                  <a:pt x="192" y="96"/>
                </a:cubicBezTo>
                <a:cubicBezTo>
                  <a:pt x="192" y="97"/>
                  <a:pt x="192" y="97"/>
                  <a:pt x="192" y="97"/>
                </a:cubicBezTo>
                <a:cubicBezTo>
                  <a:pt x="192" y="96"/>
                  <a:pt x="192" y="96"/>
                  <a:pt x="192" y="96"/>
                </a:cubicBezTo>
                <a:cubicBezTo>
                  <a:pt x="193" y="96"/>
                  <a:pt x="194" y="96"/>
                  <a:pt x="195" y="96"/>
                </a:cubicBezTo>
                <a:cubicBezTo>
                  <a:pt x="195" y="96"/>
                  <a:pt x="195" y="96"/>
                  <a:pt x="195" y="96"/>
                </a:cubicBezTo>
                <a:cubicBezTo>
                  <a:pt x="195" y="95"/>
                  <a:pt x="195" y="95"/>
                  <a:pt x="195" y="95"/>
                </a:cubicBezTo>
                <a:cubicBezTo>
                  <a:pt x="196" y="94"/>
                  <a:pt x="196" y="93"/>
                  <a:pt x="196" y="92"/>
                </a:cubicBezTo>
                <a:cubicBezTo>
                  <a:pt x="196" y="91"/>
                  <a:pt x="196" y="90"/>
                  <a:pt x="196" y="89"/>
                </a:cubicBezTo>
                <a:cubicBezTo>
                  <a:pt x="197" y="89"/>
                  <a:pt x="198" y="89"/>
                  <a:pt x="199" y="89"/>
                </a:cubicBezTo>
                <a:cubicBezTo>
                  <a:pt x="199" y="89"/>
                  <a:pt x="200" y="90"/>
                  <a:pt x="200" y="91"/>
                </a:cubicBezTo>
                <a:cubicBezTo>
                  <a:pt x="201" y="92"/>
                  <a:pt x="202" y="93"/>
                  <a:pt x="202" y="94"/>
                </a:cubicBezTo>
                <a:cubicBezTo>
                  <a:pt x="202" y="94"/>
                  <a:pt x="202" y="94"/>
                  <a:pt x="202" y="94"/>
                </a:cubicBezTo>
                <a:cubicBezTo>
                  <a:pt x="203" y="94"/>
                  <a:pt x="203" y="94"/>
                  <a:pt x="203" y="94"/>
                </a:cubicBezTo>
                <a:cubicBezTo>
                  <a:pt x="204" y="94"/>
                  <a:pt x="205" y="94"/>
                  <a:pt x="206" y="94"/>
                </a:cubicBezTo>
                <a:cubicBezTo>
                  <a:pt x="206" y="94"/>
                  <a:pt x="206" y="94"/>
                  <a:pt x="206" y="94"/>
                </a:cubicBezTo>
                <a:cubicBezTo>
                  <a:pt x="206" y="94"/>
                  <a:pt x="206" y="94"/>
                  <a:pt x="206" y="94"/>
                </a:cubicBezTo>
                <a:cubicBezTo>
                  <a:pt x="206" y="93"/>
                  <a:pt x="207" y="92"/>
                  <a:pt x="208" y="90"/>
                </a:cubicBezTo>
                <a:cubicBezTo>
                  <a:pt x="208" y="90"/>
                  <a:pt x="208" y="89"/>
                  <a:pt x="209" y="88"/>
                </a:cubicBezTo>
                <a:cubicBezTo>
                  <a:pt x="209" y="88"/>
                  <a:pt x="210" y="88"/>
                  <a:pt x="211" y="88"/>
                </a:cubicBezTo>
                <a:cubicBezTo>
                  <a:pt x="212" y="89"/>
                  <a:pt x="212" y="90"/>
                  <a:pt x="212" y="91"/>
                </a:cubicBezTo>
                <a:cubicBezTo>
                  <a:pt x="212" y="92"/>
                  <a:pt x="213" y="93"/>
                  <a:pt x="213" y="94"/>
                </a:cubicBezTo>
                <a:cubicBezTo>
                  <a:pt x="213" y="95"/>
                  <a:pt x="213" y="95"/>
                  <a:pt x="213" y="95"/>
                </a:cubicBezTo>
                <a:cubicBezTo>
                  <a:pt x="213" y="95"/>
                  <a:pt x="213" y="95"/>
                  <a:pt x="213" y="95"/>
                </a:cubicBezTo>
                <a:cubicBezTo>
                  <a:pt x="214" y="95"/>
                  <a:pt x="215" y="95"/>
                  <a:pt x="216" y="95"/>
                </a:cubicBezTo>
                <a:cubicBezTo>
                  <a:pt x="216" y="95"/>
                  <a:pt x="216" y="95"/>
                  <a:pt x="216" y="95"/>
                </a:cubicBezTo>
                <a:cubicBezTo>
                  <a:pt x="216" y="95"/>
                  <a:pt x="216" y="95"/>
                  <a:pt x="216" y="95"/>
                </a:cubicBezTo>
                <a:cubicBezTo>
                  <a:pt x="217" y="94"/>
                  <a:pt x="218" y="93"/>
                  <a:pt x="219" y="92"/>
                </a:cubicBezTo>
                <a:cubicBezTo>
                  <a:pt x="220" y="92"/>
                  <a:pt x="220" y="91"/>
                  <a:pt x="221" y="90"/>
                </a:cubicBezTo>
                <a:cubicBezTo>
                  <a:pt x="222" y="90"/>
                  <a:pt x="222" y="91"/>
                  <a:pt x="223" y="91"/>
                </a:cubicBezTo>
                <a:cubicBezTo>
                  <a:pt x="223" y="92"/>
                  <a:pt x="223" y="93"/>
                  <a:pt x="223" y="94"/>
                </a:cubicBezTo>
                <a:cubicBezTo>
                  <a:pt x="223" y="95"/>
                  <a:pt x="223" y="96"/>
                  <a:pt x="223" y="97"/>
                </a:cubicBezTo>
                <a:cubicBezTo>
                  <a:pt x="223" y="97"/>
                  <a:pt x="223" y="97"/>
                  <a:pt x="223" y="97"/>
                </a:cubicBezTo>
                <a:cubicBezTo>
                  <a:pt x="223" y="98"/>
                  <a:pt x="223" y="98"/>
                  <a:pt x="223" y="98"/>
                </a:cubicBezTo>
                <a:cubicBezTo>
                  <a:pt x="224" y="98"/>
                  <a:pt x="225" y="98"/>
                  <a:pt x="226" y="99"/>
                </a:cubicBezTo>
                <a:cubicBezTo>
                  <a:pt x="226" y="99"/>
                  <a:pt x="226" y="99"/>
                  <a:pt x="226" y="99"/>
                </a:cubicBezTo>
                <a:cubicBezTo>
                  <a:pt x="226" y="99"/>
                  <a:pt x="226" y="99"/>
                  <a:pt x="226" y="99"/>
                </a:cubicBezTo>
                <a:cubicBezTo>
                  <a:pt x="227" y="98"/>
                  <a:pt x="228" y="98"/>
                  <a:pt x="229" y="97"/>
                </a:cubicBezTo>
                <a:cubicBezTo>
                  <a:pt x="230" y="96"/>
                  <a:pt x="231" y="96"/>
                  <a:pt x="232" y="95"/>
                </a:cubicBezTo>
                <a:cubicBezTo>
                  <a:pt x="232" y="96"/>
                  <a:pt x="233" y="96"/>
                  <a:pt x="234" y="97"/>
                </a:cubicBezTo>
                <a:cubicBezTo>
                  <a:pt x="234" y="98"/>
                  <a:pt x="233" y="98"/>
                  <a:pt x="233" y="99"/>
                </a:cubicBezTo>
                <a:cubicBezTo>
                  <a:pt x="232" y="101"/>
                  <a:pt x="232" y="102"/>
                  <a:pt x="232" y="103"/>
                </a:cubicBezTo>
                <a:cubicBezTo>
                  <a:pt x="232" y="103"/>
                  <a:pt x="232" y="103"/>
                  <a:pt x="232" y="103"/>
                </a:cubicBezTo>
                <a:cubicBezTo>
                  <a:pt x="232" y="103"/>
                  <a:pt x="232" y="103"/>
                  <a:pt x="232" y="103"/>
                </a:cubicBezTo>
                <a:cubicBezTo>
                  <a:pt x="232" y="104"/>
                  <a:pt x="233" y="104"/>
                  <a:pt x="234" y="105"/>
                </a:cubicBezTo>
                <a:cubicBezTo>
                  <a:pt x="234" y="105"/>
                  <a:pt x="234" y="105"/>
                  <a:pt x="234" y="105"/>
                </a:cubicBezTo>
                <a:cubicBezTo>
                  <a:pt x="234" y="105"/>
                  <a:pt x="234" y="105"/>
                  <a:pt x="234" y="105"/>
                </a:cubicBezTo>
                <a:cubicBezTo>
                  <a:pt x="235" y="105"/>
                  <a:pt x="237" y="104"/>
                  <a:pt x="238" y="104"/>
                </a:cubicBezTo>
                <a:cubicBezTo>
                  <a:pt x="239" y="104"/>
                  <a:pt x="240" y="103"/>
                  <a:pt x="241" y="103"/>
                </a:cubicBezTo>
                <a:cubicBezTo>
                  <a:pt x="241" y="104"/>
                  <a:pt x="242" y="104"/>
                  <a:pt x="242" y="105"/>
                </a:cubicBezTo>
                <a:cubicBezTo>
                  <a:pt x="242" y="106"/>
                  <a:pt x="241" y="106"/>
                  <a:pt x="241" y="107"/>
                </a:cubicBezTo>
                <a:cubicBezTo>
                  <a:pt x="240" y="108"/>
                  <a:pt x="239" y="109"/>
                  <a:pt x="238" y="110"/>
                </a:cubicBezTo>
                <a:cubicBezTo>
                  <a:pt x="238" y="110"/>
                  <a:pt x="238" y="110"/>
                  <a:pt x="238" y="110"/>
                </a:cubicBezTo>
                <a:cubicBezTo>
                  <a:pt x="238" y="110"/>
                  <a:pt x="238" y="110"/>
                  <a:pt x="238" y="110"/>
                </a:cubicBezTo>
                <a:cubicBezTo>
                  <a:pt x="239" y="111"/>
                  <a:pt x="239" y="112"/>
                  <a:pt x="240" y="113"/>
                </a:cubicBezTo>
                <a:cubicBezTo>
                  <a:pt x="240" y="113"/>
                  <a:pt x="240" y="113"/>
                  <a:pt x="240" y="113"/>
                </a:cubicBezTo>
                <a:cubicBezTo>
                  <a:pt x="240" y="113"/>
                  <a:pt x="240" y="113"/>
                  <a:pt x="240" y="113"/>
                </a:cubicBezTo>
                <a:cubicBezTo>
                  <a:pt x="241" y="113"/>
                  <a:pt x="243" y="113"/>
                  <a:pt x="244" y="113"/>
                </a:cubicBezTo>
                <a:cubicBezTo>
                  <a:pt x="245" y="113"/>
                  <a:pt x="246" y="113"/>
                  <a:pt x="247" y="113"/>
                </a:cubicBezTo>
                <a:cubicBezTo>
                  <a:pt x="247" y="114"/>
                  <a:pt x="248" y="114"/>
                  <a:pt x="248" y="115"/>
                </a:cubicBezTo>
                <a:cubicBezTo>
                  <a:pt x="247" y="116"/>
                  <a:pt x="246" y="116"/>
                  <a:pt x="246" y="117"/>
                </a:cubicBezTo>
                <a:cubicBezTo>
                  <a:pt x="244" y="117"/>
                  <a:pt x="243" y="118"/>
                  <a:pt x="242" y="119"/>
                </a:cubicBezTo>
                <a:cubicBezTo>
                  <a:pt x="242" y="119"/>
                  <a:pt x="242" y="119"/>
                  <a:pt x="242" y="119"/>
                </a:cubicBezTo>
                <a:cubicBezTo>
                  <a:pt x="242" y="119"/>
                  <a:pt x="242" y="119"/>
                  <a:pt x="242" y="119"/>
                </a:cubicBezTo>
                <a:cubicBezTo>
                  <a:pt x="243" y="120"/>
                  <a:pt x="243" y="121"/>
                  <a:pt x="243" y="122"/>
                </a:cubicBezTo>
                <a:cubicBezTo>
                  <a:pt x="243" y="122"/>
                  <a:pt x="243" y="122"/>
                  <a:pt x="243" y="122"/>
                </a:cubicBezTo>
                <a:cubicBezTo>
                  <a:pt x="243" y="122"/>
                  <a:pt x="243" y="122"/>
                  <a:pt x="243" y="122"/>
                </a:cubicBezTo>
                <a:cubicBezTo>
                  <a:pt x="244" y="122"/>
                  <a:pt x="246" y="123"/>
                  <a:pt x="247" y="123"/>
                </a:cubicBezTo>
                <a:cubicBezTo>
                  <a:pt x="248" y="123"/>
                  <a:pt x="249" y="123"/>
                  <a:pt x="250" y="124"/>
                </a:cubicBezTo>
                <a:close/>
                <a:moveTo>
                  <a:pt x="204" y="117"/>
                </a:moveTo>
                <a:cubicBezTo>
                  <a:pt x="204" y="117"/>
                  <a:pt x="204" y="117"/>
                  <a:pt x="204" y="117"/>
                </a:cubicBezTo>
                <a:cubicBezTo>
                  <a:pt x="205" y="117"/>
                  <a:pt x="205" y="117"/>
                  <a:pt x="205" y="117"/>
                </a:cubicBezTo>
                <a:cubicBezTo>
                  <a:pt x="205" y="117"/>
                  <a:pt x="205" y="117"/>
                  <a:pt x="206" y="117"/>
                </a:cubicBezTo>
                <a:cubicBezTo>
                  <a:pt x="207" y="117"/>
                  <a:pt x="208" y="117"/>
                  <a:pt x="210" y="118"/>
                </a:cubicBezTo>
                <a:cubicBezTo>
                  <a:pt x="210" y="118"/>
                  <a:pt x="210" y="118"/>
                  <a:pt x="210" y="118"/>
                </a:cubicBezTo>
                <a:cubicBezTo>
                  <a:pt x="210" y="117"/>
                  <a:pt x="210" y="117"/>
                  <a:pt x="210" y="117"/>
                </a:cubicBezTo>
                <a:cubicBezTo>
                  <a:pt x="214" y="113"/>
                  <a:pt x="222" y="108"/>
                  <a:pt x="228" y="107"/>
                </a:cubicBezTo>
                <a:cubicBezTo>
                  <a:pt x="229" y="107"/>
                  <a:pt x="229" y="107"/>
                  <a:pt x="229" y="107"/>
                </a:cubicBezTo>
                <a:cubicBezTo>
                  <a:pt x="228" y="107"/>
                  <a:pt x="228" y="107"/>
                  <a:pt x="228" y="107"/>
                </a:cubicBezTo>
                <a:cubicBezTo>
                  <a:pt x="225" y="104"/>
                  <a:pt x="221" y="101"/>
                  <a:pt x="216" y="100"/>
                </a:cubicBezTo>
                <a:cubicBezTo>
                  <a:pt x="216" y="100"/>
                  <a:pt x="216" y="100"/>
                  <a:pt x="216" y="100"/>
                </a:cubicBezTo>
                <a:cubicBezTo>
                  <a:pt x="216" y="100"/>
                  <a:pt x="216" y="100"/>
                  <a:pt x="216" y="100"/>
                </a:cubicBezTo>
                <a:cubicBezTo>
                  <a:pt x="211" y="103"/>
                  <a:pt x="206" y="109"/>
                  <a:pt x="204" y="117"/>
                </a:cubicBezTo>
                <a:close/>
                <a:moveTo>
                  <a:pt x="210" y="124"/>
                </a:moveTo>
                <a:cubicBezTo>
                  <a:pt x="209" y="123"/>
                  <a:pt x="208" y="122"/>
                  <a:pt x="206" y="122"/>
                </a:cubicBezTo>
                <a:cubicBezTo>
                  <a:pt x="205" y="123"/>
                  <a:pt x="203" y="123"/>
                  <a:pt x="202" y="124"/>
                </a:cubicBezTo>
                <a:cubicBezTo>
                  <a:pt x="200" y="126"/>
                  <a:pt x="201" y="129"/>
                  <a:pt x="203" y="131"/>
                </a:cubicBezTo>
                <a:cubicBezTo>
                  <a:pt x="204" y="132"/>
                  <a:pt x="205" y="133"/>
                  <a:pt x="207" y="132"/>
                </a:cubicBezTo>
                <a:cubicBezTo>
                  <a:pt x="208" y="132"/>
                  <a:pt x="210" y="132"/>
                  <a:pt x="211" y="131"/>
                </a:cubicBezTo>
                <a:cubicBezTo>
                  <a:pt x="212" y="130"/>
                  <a:pt x="212" y="128"/>
                  <a:pt x="212" y="127"/>
                </a:cubicBezTo>
                <a:cubicBezTo>
                  <a:pt x="212" y="126"/>
                  <a:pt x="211" y="125"/>
                  <a:pt x="210" y="124"/>
                </a:cubicBezTo>
                <a:close/>
                <a:moveTo>
                  <a:pt x="197" y="121"/>
                </a:moveTo>
                <a:cubicBezTo>
                  <a:pt x="197" y="122"/>
                  <a:pt x="197" y="122"/>
                  <a:pt x="197" y="122"/>
                </a:cubicBezTo>
                <a:cubicBezTo>
                  <a:pt x="197" y="121"/>
                  <a:pt x="197" y="121"/>
                  <a:pt x="197" y="121"/>
                </a:cubicBezTo>
                <a:cubicBezTo>
                  <a:pt x="198" y="120"/>
                  <a:pt x="200" y="119"/>
                  <a:pt x="201" y="118"/>
                </a:cubicBezTo>
                <a:cubicBezTo>
                  <a:pt x="201" y="118"/>
                  <a:pt x="201" y="118"/>
                  <a:pt x="201" y="118"/>
                </a:cubicBezTo>
                <a:cubicBezTo>
                  <a:pt x="201" y="118"/>
                  <a:pt x="201" y="118"/>
                  <a:pt x="201" y="118"/>
                </a:cubicBezTo>
                <a:cubicBezTo>
                  <a:pt x="201" y="112"/>
                  <a:pt x="203" y="104"/>
                  <a:pt x="206" y="99"/>
                </a:cubicBezTo>
                <a:cubicBezTo>
                  <a:pt x="206" y="99"/>
                  <a:pt x="206" y="99"/>
                  <a:pt x="206" y="99"/>
                </a:cubicBezTo>
                <a:cubicBezTo>
                  <a:pt x="206" y="99"/>
                  <a:pt x="206" y="99"/>
                  <a:pt x="206" y="99"/>
                </a:cubicBezTo>
                <a:cubicBezTo>
                  <a:pt x="205" y="99"/>
                  <a:pt x="205" y="99"/>
                  <a:pt x="204" y="99"/>
                </a:cubicBezTo>
                <a:cubicBezTo>
                  <a:pt x="200" y="99"/>
                  <a:pt x="196" y="100"/>
                  <a:pt x="192" y="102"/>
                </a:cubicBezTo>
                <a:cubicBezTo>
                  <a:pt x="192" y="102"/>
                  <a:pt x="192" y="102"/>
                  <a:pt x="192" y="102"/>
                </a:cubicBezTo>
                <a:cubicBezTo>
                  <a:pt x="192" y="102"/>
                  <a:pt x="192" y="102"/>
                  <a:pt x="192" y="102"/>
                </a:cubicBezTo>
                <a:cubicBezTo>
                  <a:pt x="190" y="107"/>
                  <a:pt x="192" y="115"/>
                  <a:pt x="197" y="121"/>
                </a:cubicBezTo>
                <a:close/>
                <a:moveTo>
                  <a:pt x="176" y="119"/>
                </a:moveTo>
                <a:cubicBezTo>
                  <a:pt x="176" y="119"/>
                  <a:pt x="176" y="119"/>
                  <a:pt x="176" y="119"/>
                </a:cubicBezTo>
                <a:cubicBezTo>
                  <a:pt x="179" y="123"/>
                  <a:pt x="186" y="128"/>
                  <a:pt x="195" y="129"/>
                </a:cubicBezTo>
                <a:cubicBezTo>
                  <a:pt x="195" y="130"/>
                  <a:pt x="195" y="130"/>
                  <a:pt x="195" y="130"/>
                </a:cubicBezTo>
                <a:cubicBezTo>
                  <a:pt x="195" y="129"/>
                  <a:pt x="195" y="129"/>
                  <a:pt x="195" y="129"/>
                </a:cubicBezTo>
                <a:cubicBezTo>
                  <a:pt x="195" y="129"/>
                  <a:pt x="195" y="128"/>
                  <a:pt x="195" y="128"/>
                </a:cubicBezTo>
                <a:cubicBezTo>
                  <a:pt x="195" y="127"/>
                  <a:pt x="195" y="126"/>
                  <a:pt x="196" y="125"/>
                </a:cubicBezTo>
                <a:cubicBezTo>
                  <a:pt x="196" y="124"/>
                  <a:pt x="196" y="124"/>
                  <a:pt x="196" y="124"/>
                </a:cubicBezTo>
                <a:cubicBezTo>
                  <a:pt x="195" y="124"/>
                  <a:pt x="195" y="124"/>
                  <a:pt x="195" y="124"/>
                </a:cubicBezTo>
                <a:cubicBezTo>
                  <a:pt x="191" y="120"/>
                  <a:pt x="185" y="113"/>
                  <a:pt x="184" y="108"/>
                </a:cubicBezTo>
                <a:cubicBezTo>
                  <a:pt x="184" y="107"/>
                  <a:pt x="184" y="107"/>
                  <a:pt x="184" y="107"/>
                </a:cubicBezTo>
                <a:cubicBezTo>
                  <a:pt x="183" y="108"/>
                  <a:pt x="183" y="108"/>
                  <a:pt x="183" y="108"/>
                </a:cubicBezTo>
                <a:cubicBezTo>
                  <a:pt x="180" y="111"/>
                  <a:pt x="178" y="115"/>
                  <a:pt x="176" y="119"/>
                </a:cubicBezTo>
                <a:close/>
                <a:moveTo>
                  <a:pt x="185" y="141"/>
                </a:moveTo>
                <a:cubicBezTo>
                  <a:pt x="190" y="141"/>
                  <a:pt x="196" y="139"/>
                  <a:pt x="200" y="136"/>
                </a:cubicBezTo>
                <a:cubicBezTo>
                  <a:pt x="200" y="136"/>
                  <a:pt x="200" y="136"/>
                  <a:pt x="200" y="136"/>
                </a:cubicBezTo>
                <a:cubicBezTo>
                  <a:pt x="200" y="136"/>
                  <a:pt x="200" y="136"/>
                  <a:pt x="200" y="136"/>
                </a:cubicBezTo>
                <a:cubicBezTo>
                  <a:pt x="198" y="135"/>
                  <a:pt x="197" y="134"/>
                  <a:pt x="196" y="132"/>
                </a:cubicBezTo>
                <a:cubicBezTo>
                  <a:pt x="196" y="132"/>
                  <a:pt x="196" y="132"/>
                  <a:pt x="196" y="132"/>
                </a:cubicBezTo>
                <a:cubicBezTo>
                  <a:pt x="196" y="132"/>
                  <a:pt x="196" y="132"/>
                  <a:pt x="196" y="132"/>
                </a:cubicBezTo>
                <a:cubicBezTo>
                  <a:pt x="190" y="132"/>
                  <a:pt x="180" y="131"/>
                  <a:pt x="175" y="128"/>
                </a:cubicBezTo>
                <a:cubicBezTo>
                  <a:pt x="175" y="128"/>
                  <a:pt x="175" y="128"/>
                  <a:pt x="175" y="128"/>
                </a:cubicBezTo>
                <a:cubicBezTo>
                  <a:pt x="175" y="128"/>
                  <a:pt x="175" y="128"/>
                  <a:pt x="175" y="128"/>
                </a:cubicBezTo>
                <a:cubicBezTo>
                  <a:pt x="175" y="129"/>
                  <a:pt x="175" y="129"/>
                  <a:pt x="175" y="129"/>
                </a:cubicBezTo>
                <a:cubicBezTo>
                  <a:pt x="175" y="133"/>
                  <a:pt x="176" y="137"/>
                  <a:pt x="178" y="140"/>
                </a:cubicBezTo>
                <a:cubicBezTo>
                  <a:pt x="178" y="141"/>
                  <a:pt x="178" y="141"/>
                  <a:pt x="178" y="141"/>
                </a:cubicBezTo>
                <a:cubicBezTo>
                  <a:pt x="178" y="141"/>
                  <a:pt x="178" y="141"/>
                  <a:pt x="178" y="141"/>
                </a:cubicBezTo>
                <a:cubicBezTo>
                  <a:pt x="180" y="141"/>
                  <a:pt x="183" y="141"/>
                  <a:pt x="185" y="141"/>
                </a:cubicBezTo>
                <a:close/>
                <a:moveTo>
                  <a:pt x="209" y="138"/>
                </a:moveTo>
                <a:cubicBezTo>
                  <a:pt x="209" y="138"/>
                  <a:pt x="209" y="138"/>
                  <a:pt x="209" y="138"/>
                </a:cubicBezTo>
                <a:cubicBezTo>
                  <a:pt x="208" y="138"/>
                  <a:pt x="208" y="138"/>
                  <a:pt x="208" y="138"/>
                </a:cubicBezTo>
                <a:cubicBezTo>
                  <a:pt x="207" y="138"/>
                  <a:pt x="205" y="138"/>
                  <a:pt x="203" y="137"/>
                </a:cubicBezTo>
                <a:cubicBezTo>
                  <a:pt x="203" y="137"/>
                  <a:pt x="203" y="137"/>
                  <a:pt x="203" y="137"/>
                </a:cubicBezTo>
                <a:cubicBezTo>
                  <a:pt x="203" y="137"/>
                  <a:pt x="203" y="137"/>
                  <a:pt x="203" y="137"/>
                </a:cubicBezTo>
                <a:cubicBezTo>
                  <a:pt x="199" y="142"/>
                  <a:pt x="191" y="147"/>
                  <a:pt x="185" y="148"/>
                </a:cubicBezTo>
                <a:cubicBezTo>
                  <a:pt x="184" y="148"/>
                  <a:pt x="184" y="148"/>
                  <a:pt x="184" y="148"/>
                </a:cubicBezTo>
                <a:cubicBezTo>
                  <a:pt x="185" y="148"/>
                  <a:pt x="185" y="148"/>
                  <a:pt x="185" y="148"/>
                </a:cubicBezTo>
                <a:cubicBezTo>
                  <a:pt x="188" y="151"/>
                  <a:pt x="192" y="153"/>
                  <a:pt x="197" y="155"/>
                </a:cubicBezTo>
                <a:cubicBezTo>
                  <a:pt x="197" y="155"/>
                  <a:pt x="197" y="155"/>
                  <a:pt x="197" y="155"/>
                </a:cubicBezTo>
                <a:cubicBezTo>
                  <a:pt x="197" y="155"/>
                  <a:pt x="197" y="155"/>
                  <a:pt x="197" y="155"/>
                </a:cubicBezTo>
                <a:cubicBezTo>
                  <a:pt x="202" y="152"/>
                  <a:pt x="207" y="146"/>
                  <a:pt x="209" y="138"/>
                </a:cubicBezTo>
                <a:close/>
                <a:moveTo>
                  <a:pt x="216" y="134"/>
                </a:moveTo>
                <a:cubicBezTo>
                  <a:pt x="216" y="133"/>
                  <a:pt x="216" y="133"/>
                  <a:pt x="216" y="133"/>
                </a:cubicBezTo>
                <a:cubicBezTo>
                  <a:pt x="216" y="134"/>
                  <a:pt x="216" y="134"/>
                  <a:pt x="216" y="134"/>
                </a:cubicBezTo>
                <a:cubicBezTo>
                  <a:pt x="215" y="135"/>
                  <a:pt x="213" y="136"/>
                  <a:pt x="212" y="137"/>
                </a:cubicBezTo>
                <a:cubicBezTo>
                  <a:pt x="212" y="137"/>
                  <a:pt x="212" y="137"/>
                  <a:pt x="212" y="137"/>
                </a:cubicBezTo>
                <a:cubicBezTo>
                  <a:pt x="212" y="137"/>
                  <a:pt x="212" y="137"/>
                  <a:pt x="212" y="137"/>
                </a:cubicBezTo>
                <a:cubicBezTo>
                  <a:pt x="212" y="143"/>
                  <a:pt x="210" y="151"/>
                  <a:pt x="207" y="156"/>
                </a:cubicBezTo>
                <a:cubicBezTo>
                  <a:pt x="207" y="156"/>
                  <a:pt x="207" y="156"/>
                  <a:pt x="207" y="156"/>
                </a:cubicBezTo>
                <a:cubicBezTo>
                  <a:pt x="207" y="156"/>
                  <a:pt x="207" y="156"/>
                  <a:pt x="207" y="156"/>
                </a:cubicBezTo>
                <a:cubicBezTo>
                  <a:pt x="208" y="156"/>
                  <a:pt x="208" y="156"/>
                  <a:pt x="209" y="156"/>
                </a:cubicBezTo>
                <a:cubicBezTo>
                  <a:pt x="213" y="156"/>
                  <a:pt x="217" y="155"/>
                  <a:pt x="221" y="153"/>
                </a:cubicBezTo>
                <a:cubicBezTo>
                  <a:pt x="221" y="153"/>
                  <a:pt x="221" y="153"/>
                  <a:pt x="221" y="153"/>
                </a:cubicBezTo>
                <a:cubicBezTo>
                  <a:pt x="221" y="153"/>
                  <a:pt x="221" y="153"/>
                  <a:pt x="221" y="153"/>
                </a:cubicBezTo>
                <a:cubicBezTo>
                  <a:pt x="223" y="148"/>
                  <a:pt x="221" y="140"/>
                  <a:pt x="216" y="134"/>
                </a:cubicBezTo>
                <a:close/>
                <a:moveTo>
                  <a:pt x="237" y="136"/>
                </a:moveTo>
                <a:cubicBezTo>
                  <a:pt x="237" y="136"/>
                  <a:pt x="237" y="136"/>
                  <a:pt x="237" y="136"/>
                </a:cubicBezTo>
                <a:cubicBezTo>
                  <a:pt x="234" y="132"/>
                  <a:pt x="227" y="127"/>
                  <a:pt x="218" y="125"/>
                </a:cubicBezTo>
                <a:cubicBezTo>
                  <a:pt x="218" y="125"/>
                  <a:pt x="218" y="125"/>
                  <a:pt x="218" y="125"/>
                </a:cubicBezTo>
                <a:cubicBezTo>
                  <a:pt x="218" y="126"/>
                  <a:pt x="218" y="126"/>
                  <a:pt x="218" y="126"/>
                </a:cubicBezTo>
                <a:cubicBezTo>
                  <a:pt x="218" y="126"/>
                  <a:pt x="218" y="127"/>
                  <a:pt x="218" y="127"/>
                </a:cubicBezTo>
                <a:cubicBezTo>
                  <a:pt x="218" y="128"/>
                  <a:pt x="218" y="129"/>
                  <a:pt x="217" y="130"/>
                </a:cubicBezTo>
                <a:cubicBezTo>
                  <a:pt x="217" y="131"/>
                  <a:pt x="217" y="131"/>
                  <a:pt x="217" y="131"/>
                </a:cubicBezTo>
                <a:cubicBezTo>
                  <a:pt x="218" y="131"/>
                  <a:pt x="218" y="131"/>
                  <a:pt x="218" y="131"/>
                </a:cubicBezTo>
                <a:cubicBezTo>
                  <a:pt x="222" y="135"/>
                  <a:pt x="228" y="142"/>
                  <a:pt x="229" y="147"/>
                </a:cubicBezTo>
                <a:cubicBezTo>
                  <a:pt x="229" y="148"/>
                  <a:pt x="229" y="148"/>
                  <a:pt x="229" y="148"/>
                </a:cubicBezTo>
                <a:cubicBezTo>
                  <a:pt x="230" y="147"/>
                  <a:pt x="230" y="147"/>
                  <a:pt x="230" y="147"/>
                </a:cubicBezTo>
                <a:cubicBezTo>
                  <a:pt x="233" y="144"/>
                  <a:pt x="235" y="140"/>
                  <a:pt x="237" y="136"/>
                </a:cubicBezTo>
                <a:close/>
                <a:moveTo>
                  <a:pt x="238" y="126"/>
                </a:moveTo>
                <a:cubicBezTo>
                  <a:pt x="238" y="122"/>
                  <a:pt x="237" y="118"/>
                  <a:pt x="235" y="114"/>
                </a:cubicBezTo>
                <a:cubicBezTo>
                  <a:pt x="235" y="114"/>
                  <a:pt x="235" y="114"/>
                  <a:pt x="235" y="114"/>
                </a:cubicBezTo>
                <a:cubicBezTo>
                  <a:pt x="235" y="114"/>
                  <a:pt x="235" y="114"/>
                  <a:pt x="235" y="114"/>
                </a:cubicBezTo>
                <a:cubicBezTo>
                  <a:pt x="233" y="114"/>
                  <a:pt x="230" y="114"/>
                  <a:pt x="228" y="114"/>
                </a:cubicBezTo>
                <a:cubicBezTo>
                  <a:pt x="223" y="114"/>
                  <a:pt x="217" y="116"/>
                  <a:pt x="213" y="119"/>
                </a:cubicBezTo>
                <a:cubicBezTo>
                  <a:pt x="213" y="119"/>
                  <a:pt x="213" y="119"/>
                  <a:pt x="213" y="119"/>
                </a:cubicBezTo>
                <a:cubicBezTo>
                  <a:pt x="213" y="119"/>
                  <a:pt x="213" y="119"/>
                  <a:pt x="213" y="119"/>
                </a:cubicBezTo>
                <a:cubicBezTo>
                  <a:pt x="215" y="120"/>
                  <a:pt x="216" y="121"/>
                  <a:pt x="217" y="122"/>
                </a:cubicBezTo>
                <a:cubicBezTo>
                  <a:pt x="217" y="123"/>
                  <a:pt x="217" y="123"/>
                  <a:pt x="217" y="123"/>
                </a:cubicBezTo>
                <a:cubicBezTo>
                  <a:pt x="217" y="123"/>
                  <a:pt x="217" y="123"/>
                  <a:pt x="217" y="123"/>
                </a:cubicBezTo>
                <a:cubicBezTo>
                  <a:pt x="223" y="122"/>
                  <a:pt x="233" y="124"/>
                  <a:pt x="238" y="127"/>
                </a:cubicBezTo>
                <a:cubicBezTo>
                  <a:pt x="238" y="127"/>
                  <a:pt x="238" y="127"/>
                  <a:pt x="238" y="127"/>
                </a:cubicBezTo>
                <a:cubicBezTo>
                  <a:pt x="238" y="127"/>
                  <a:pt x="238" y="127"/>
                  <a:pt x="238" y="127"/>
                </a:cubicBezTo>
                <a:cubicBezTo>
                  <a:pt x="238" y="126"/>
                  <a:pt x="238" y="126"/>
                  <a:pt x="238" y="126"/>
                </a:cubicBezTo>
                <a:close/>
                <a:moveTo>
                  <a:pt x="244" y="851"/>
                </a:moveTo>
                <a:cubicBezTo>
                  <a:pt x="244" y="852"/>
                  <a:pt x="244" y="852"/>
                  <a:pt x="244" y="852"/>
                </a:cubicBezTo>
                <a:cubicBezTo>
                  <a:pt x="244" y="853"/>
                  <a:pt x="244" y="853"/>
                  <a:pt x="244" y="853"/>
                </a:cubicBezTo>
                <a:cubicBezTo>
                  <a:pt x="243" y="854"/>
                  <a:pt x="242" y="854"/>
                  <a:pt x="242" y="854"/>
                </a:cubicBezTo>
                <a:cubicBezTo>
                  <a:pt x="240" y="855"/>
                  <a:pt x="239" y="855"/>
                  <a:pt x="239" y="855"/>
                </a:cubicBezTo>
                <a:cubicBezTo>
                  <a:pt x="238" y="855"/>
                  <a:pt x="238" y="855"/>
                  <a:pt x="238" y="855"/>
                </a:cubicBezTo>
                <a:cubicBezTo>
                  <a:pt x="238" y="856"/>
                  <a:pt x="238" y="856"/>
                  <a:pt x="238" y="856"/>
                </a:cubicBezTo>
                <a:cubicBezTo>
                  <a:pt x="238" y="856"/>
                  <a:pt x="238" y="857"/>
                  <a:pt x="238" y="858"/>
                </a:cubicBezTo>
                <a:cubicBezTo>
                  <a:pt x="238" y="858"/>
                  <a:pt x="238" y="858"/>
                  <a:pt x="238" y="858"/>
                </a:cubicBezTo>
                <a:cubicBezTo>
                  <a:pt x="238" y="858"/>
                  <a:pt x="238" y="858"/>
                  <a:pt x="238" y="858"/>
                </a:cubicBezTo>
                <a:cubicBezTo>
                  <a:pt x="239" y="859"/>
                  <a:pt x="240" y="859"/>
                  <a:pt x="241" y="860"/>
                </a:cubicBezTo>
                <a:cubicBezTo>
                  <a:pt x="242" y="860"/>
                  <a:pt x="243" y="860"/>
                  <a:pt x="243" y="861"/>
                </a:cubicBezTo>
                <a:cubicBezTo>
                  <a:pt x="243" y="861"/>
                  <a:pt x="243" y="862"/>
                  <a:pt x="243" y="863"/>
                </a:cubicBezTo>
                <a:cubicBezTo>
                  <a:pt x="242" y="863"/>
                  <a:pt x="241" y="863"/>
                  <a:pt x="240" y="863"/>
                </a:cubicBezTo>
                <a:cubicBezTo>
                  <a:pt x="239" y="863"/>
                  <a:pt x="238" y="863"/>
                  <a:pt x="237" y="863"/>
                </a:cubicBezTo>
                <a:cubicBezTo>
                  <a:pt x="237" y="863"/>
                  <a:pt x="237" y="863"/>
                  <a:pt x="237" y="863"/>
                </a:cubicBezTo>
                <a:cubicBezTo>
                  <a:pt x="237" y="864"/>
                  <a:pt x="237" y="864"/>
                  <a:pt x="237" y="864"/>
                </a:cubicBezTo>
                <a:cubicBezTo>
                  <a:pt x="236" y="864"/>
                  <a:pt x="236" y="865"/>
                  <a:pt x="236" y="866"/>
                </a:cubicBezTo>
                <a:cubicBezTo>
                  <a:pt x="236" y="866"/>
                  <a:pt x="236" y="866"/>
                  <a:pt x="236" y="866"/>
                </a:cubicBezTo>
                <a:cubicBezTo>
                  <a:pt x="236" y="866"/>
                  <a:pt x="236" y="866"/>
                  <a:pt x="236" y="866"/>
                </a:cubicBezTo>
                <a:cubicBezTo>
                  <a:pt x="236" y="867"/>
                  <a:pt x="237" y="867"/>
                  <a:pt x="238" y="868"/>
                </a:cubicBezTo>
                <a:cubicBezTo>
                  <a:pt x="239" y="869"/>
                  <a:pt x="239" y="869"/>
                  <a:pt x="240" y="870"/>
                </a:cubicBezTo>
                <a:cubicBezTo>
                  <a:pt x="240" y="870"/>
                  <a:pt x="239" y="871"/>
                  <a:pt x="239" y="872"/>
                </a:cubicBezTo>
                <a:cubicBezTo>
                  <a:pt x="238" y="872"/>
                  <a:pt x="237" y="871"/>
                  <a:pt x="236" y="871"/>
                </a:cubicBezTo>
                <a:cubicBezTo>
                  <a:pt x="235" y="871"/>
                  <a:pt x="234" y="871"/>
                  <a:pt x="233" y="871"/>
                </a:cubicBezTo>
                <a:cubicBezTo>
                  <a:pt x="233" y="871"/>
                  <a:pt x="233" y="871"/>
                  <a:pt x="233" y="871"/>
                </a:cubicBezTo>
                <a:cubicBezTo>
                  <a:pt x="233" y="871"/>
                  <a:pt x="233" y="871"/>
                  <a:pt x="233" y="871"/>
                </a:cubicBezTo>
                <a:cubicBezTo>
                  <a:pt x="232" y="871"/>
                  <a:pt x="232" y="872"/>
                  <a:pt x="231" y="873"/>
                </a:cubicBezTo>
                <a:cubicBezTo>
                  <a:pt x="231" y="873"/>
                  <a:pt x="231" y="873"/>
                  <a:pt x="231" y="873"/>
                </a:cubicBezTo>
                <a:cubicBezTo>
                  <a:pt x="231" y="873"/>
                  <a:pt x="231" y="873"/>
                  <a:pt x="231" y="873"/>
                </a:cubicBezTo>
                <a:cubicBezTo>
                  <a:pt x="231" y="874"/>
                  <a:pt x="232" y="875"/>
                  <a:pt x="233" y="876"/>
                </a:cubicBezTo>
                <a:cubicBezTo>
                  <a:pt x="233" y="876"/>
                  <a:pt x="233" y="877"/>
                  <a:pt x="234" y="878"/>
                </a:cubicBezTo>
                <a:cubicBezTo>
                  <a:pt x="233" y="878"/>
                  <a:pt x="233" y="879"/>
                  <a:pt x="232" y="879"/>
                </a:cubicBezTo>
                <a:cubicBezTo>
                  <a:pt x="231" y="879"/>
                  <a:pt x="231" y="878"/>
                  <a:pt x="230" y="878"/>
                </a:cubicBezTo>
                <a:cubicBezTo>
                  <a:pt x="229" y="878"/>
                  <a:pt x="228" y="877"/>
                  <a:pt x="227" y="877"/>
                </a:cubicBezTo>
                <a:cubicBezTo>
                  <a:pt x="227" y="877"/>
                  <a:pt x="227" y="877"/>
                  <a:pt x="227" y="877"/>
                </a:cubicBezTo>
                <a:cubicBezTo>
                  <a:pt x="227" y="877"/>
                  <a:pt x="227" y="877"/>
                  <a:pt x="227" y="877"/>
                </a:cubicBezTo>
                <a:cubicBezTo>
                  <a:pt x="226" y="877"/>
                  <a:pt x="225" y="878"/>
                  <a:pt x="225" y="878"/>
                </a:cubicBezTo>
                <a:cubicBezTo>
                  <a:pt x="224" y="878"/>
                  <a:pt x="224" y="878"/>
                  <a:pt x="224" y="878"/>
                </a:cubicBezTo>
                <a:cubicBezTo>
                  <a:pt x="224" y="878"/>
                  <a:pt x="224" y="878"/>
                  <a:pt x="224" y="878"/>
                </a:cubicBezTo>
                <a:cubicBezTo>
                  <a:pt x="224" y="879"/>
                  <a:pt x="225" y="880"/>
                  <a:pt x="225" y="881"/>
                </a:cubicBezTo>
                <a:cubicBezTo>
                  <a:pt x="225" y="882"/>
                  <a:pt x="225" y="883"/>
                  <a:pt x="225" y="884"/>
                </a:cubicBezTo>
                <a:cubicBezTo>
                  <a:pt x="225" y="884"/>
                  <a:pt x="224" y="884"/>
                  <a:pt x="223" y="885"/>
                </a:cubicBezTo>
                <a:cubicBezTo>
                  <a:pt x="223" y="884"/>
                  <a:pt x="222" y="884"/>
                  <a:pt x="222" y="883"/>
                </a:cubicBezTo>
                <a:cubicBezTo>
                  <a:pt x="221" y="882"/>
                  <a:pt x="220" y="881"/>
                  <a:pt x="219" y="881"/>
                </a:cubicBezTo>
                <a:cubicBezTo>
                  <a:pt x="219" y="881"/>
                  <a:pt x="219" y="881"/>
                  <a:pt x="219" y="881"/>
                </a:cubicBezTo>
                <a:cubicBezTo>
                  <a:pt x="219" y="881"/>
                  <a:pt x="219" y="881"/>
                  <a:pt x="219" y="881"/>
                </a:cubicBezTo>
                <a:cubicBezTo>
                  <a:pt x="218" y="881"/>
                  <a:pt x="217" y="881"/>
                  <a:pt x="216" y="882"/>
                </a:cubicBezTo>
                <a:cubicBezTo>
                  <a:pt x="216" y="882"/>
                  <a:pt x="216" y="882"/>
                  <a:pt x="216" y="882"/>
                </a:cubicBezTo>
                <a:cubicBezTo>
                  <a:pt x="216" y="882"/>
                  <a:pt x="216" y="882"/>
                  <a:pt x="216" y="882"/>
                </a:cubicBezTo>
                <a:cubicBezTo>
                  <a:pt x="216" y="883"/>
                  <a:pt x="216" y="884"/>
                  <a:pt x="216" y="885"/>
                </a:cubicBezTo>
                <a:cubicBezTo>
                  <a:pt x="216" y="886"/>
                  <a:pt x="216" y="886"/>
                  <a:pt x="216" y="887"/>
                </a:cubicBezTo>
                <a:cubicBezTo>
                  <a:pt x="215" y="887"/>
                  <a:pt x="214" y="887"/>
                  <a:pt x="213" y="888"/>
                </a:cubicBezTo>
                <a:cubicBezTo>
                  <a:pt x="213" y="887"/>
                  <a:pt x="213" y="886"/>
                  <a:pt x="212" y="886"/>
                </a:cubicBezTo>
                <a:cubicBezTo>
                  <a:pt x="212" y="885"/>
                  <a:pt x="211" y="884"/>
                  <a:pt x="210" y="883"/>
                </a:cubicBezTo>
                <a:cubicBezTo>
                  <a:pt x="210" y="883"/>
                  <a:pt x="210" y="883"/>
                  <a:pt x="210" y="883"/>
                </a:cubicBezTo>
                <a:cubicBezTo>
                  <a:pt x="210" y="883"/>
                  <a:pt x="210" y="883"/>
                  <a:pt x="210" y="883"/>
                </a:cubicBezTo>
                <a:cubicBezTo>
                  <a:pt x="209" y="883"/>
                  <a:pt x="208" y="883"/>
                  <a:pt x="208" y="883"/>
                </a:cubicBezTo>
                <a:cubicBezTo>
                  <a:pt x="207" y="883"/>
                  <a:pt x="207" y="883"/>
                  <a:pt x="207" y="883"/>
                </a:cubicBezTo>
                <a:cubicBezTo>
                  <a:pt x="207" y="883"/>
                  <a:pt x="207" y="883"/>
                  <a:pt x="207" y="883"/>
                </a:cubicBezTo>
                <a:cubicBezTo>
                  <a:pt x="207" y="884"/>
                  <a:pt x="206" y="885"/>
                  <a:pt x="206" y="886"/>
                </a:cubicBezTo>
                <a:cubicBezTo>
                  <a:pt x="206" y="887"/>
                  <a:pt x="205" y="887"/>
                  <a:pt x="205" y="888"/>
                </a:cubicBezTo>
                <a:cubicBezTo>
                  <a:pt x="204" y="888"/>
                  <a:pt x="204" y="888"/>
                  <a:pt x="203" y="888"/>
                </a:cubicBezTo>
                <a:cubicBezTo>
                  <a:pt x="203" y="887"/>
                  <a:pt x="202" y="886"/>
                  <a:pt x="202" y="886"/>
                </a:cubicBezTo>
                <a:cubicBezTo>
                  <a:pt x="202" y="885"/>
                  <a:pt x="202" y="884"/>
                  <a:pt x="201" y="883"/>
                </a:cubicBezTo>
                <a:cubicBezTo>
                  <a:pt x="201" y="883"/>
                  <a:pt x="201" y="883"/>
                  <a:pt x="201" y="883"/>
                </a:cubicBezTo>
                <a:cubicBezTo>
                  <a:pt x="201" y="883"/>
                  <a:pt x="201" y="883"/>
                  <a:pt x="201" y="883"/>
                </a:cubicBezTo>
                <a:cubicBezTo>
                  <a:pt x="200" y="882"/>
                  <a:pt x="200" y="882"/>
                  <a:pt x="199" y="882"/>
                </a:cubicBezTo>
                <a:cubicBezTo>
                  <a:pt x="199" y="882"/>
                  <a:pt x="199" y="882"/>
                  <a:pt x="199" y="882"/>
                </a:cubicBezTo>
                <a:cubicBezTo>
                  <a:pt x="198" y="882"/>
                  <a:pt x="198" y="882"/>
                  <a:pt x="198" y="882"/>
                </a:cubicBezTo>
                <a:cubicBezTo>
                  <a:pt x="198" y="883"/>
                  <a:pt x="197" y="884"/>
                  <a:pt x="196" y="884"/>
                </a:cubicBezTo>
                <a:cubicBezTo>
                  <a:pt x="196" y="885"/>
                  <a:pt x="195" y="886"/>
                  <a:pt x="195" y="886"/>
                </a:cubicBezTo>
                <a:cubicBezTo>
                  <a:pt x="194" y="886"/>
                  <a:pt x="193" y="886"/>
                  <a:pt x="193" y="886"/>
                </a:cubicBezTo>
                <a:cubicBezTo>
                  <a:pt x="193" y="885"/>
                  <a:pt x="193" y="884"/>
                  <a:pt x="193" y="883"/>
                </a:cubicBezTo>
                <a:cubicBezTo>
                  <a:pt x="193" y="882"/>
                  <a:pt x="193" y="881"/>
                  <a:pt x="193" y="880"/>
                </a:cubicBezTo>
                <a:cubicBezTo>
                  <a:pt x="193" y="880"/>
                  <a:pt x="193" y="880"/>
                  <a:pt x="193" y="880"/>
                </a:cubicBezTo>
                <a:cubicBezTo>
                  <a:pt x="193" y="880"/>
                  <a:pt x="193" y="880"/>
                  <a:pt x="193" y="880"/>
                </a:cubicBezTo>
                <a:cubicBezTo>
                  <a:pt x="192" y="880"/>
                  <a:pt x="191" y="879"/>
                  <a:pt x="191" y="879"/>
                </a:cubicBezTo>
                <a:cubicBezTo>
                  <a:pt x="190" y="879"/>
                  <a:pt x="190" y="879"/>
                  <a:pt x="190" y="879"/>
                </a:cubicBezTo>
                <a:cubicBezTo>
                  <a:pt x="190" y="879"/>
                  <a:pt x="190" y="879"/>
                  <a:pt x="190" y="879"/>
                </a:cubicBezTo>
                <a:cubicBezTo>
                  <a:pt x="189" y="879"/>
                  <a:pt x="188" y="880"/>
                  <a:pt x="187" y="881"/>
                </a:cubicBezTo>
                <a:cubicBezTo>
                  <a:pt x="187" y="881"/>
                  <a:pt x="186" y="881"/>
                  <a:pt x="185" y="882"/>
                </a:cubicBezTo>
                <a:cubicBezTo>
                  <a:pt x="185" y="881"/>
                  <a:pt x="184" y="881"/>
                  <a:pt x="184" y="881"/>
                </a:cubicBezTo>
                <a:cubicBezTo>
                  <a:pt x="184" y="880"/>
                  <a:pt x="184" y="879"/>
                  <a:pt x="184" y="878"/>
                </a:cubicBezTo>
                <a:cubicBezTo>
                  <a:pt x="185" y="877"/>
                  <a:pt x="185" y="876"/>
                  <a:pt x="185" y="876"/>
                </a:cubicBezTo>
                <a:cubicBezTo>
                  <a:pt x="185" y="875"/>
                  <a:pt x="185" y="875"/>
                  <a:pt x="185" y="875"/>
                </a:cubicBezTo>
                <a:cubicBezTo>
                  <a:pt x="185" y="875"/>
                  <a:pt x="185" y="875"/>
                  <a:pt x="185" y="875"/>
                </a:cubicBezTo>
                <a:cubicBezTo>
                  <a:pt x="185" y="875"/>
                  <a:pt x="184" y="874"/>
                  <a:pt x="184" y="874"/>
                </a:cubicBezTo>
                <a:cubicBezTo>
                  <a:pt x="183" y="874"/>
                  <a:pt x="183" y="874"/>
                  <a:pt x="183" y="874"/>
                </a:cubicBezTo>
                <a:cubicBezTo>
                  <a:pt x="183" y="874"/>
                  <a:pt x="183" y="874"/>
                  <a:pt x="183" y="874"/>
                </a:cubicBezTo>
                <a:cubicBezTo>
                  <a:pt x="182" y="874"/>
                  <a:pt x="181" y="874"/>
                  <a:pt x="180" y="874"/>
                </a:cubicBezTo>
                <a:cubicBezTo>
                  <a:pt x="179" y="875"/>
                  <a:pt x="178" y="875"/>
                  <a:pt x="178" y="875"/>
                </a:cubicBezTo>
                <a:cubicBezTo>
                  <a:pt x="177" y="875"/>
                  <a:pt x="177" y="874"/>
                  <a:pt x="176" y="874"/>
                </a:cubicBezTo>
                <a:cubicBezTo>
                  <a:pt x="177" y="873"/>
                  <a:pt x="177" y="872"/>
                  <a:pt x="178" y="872"/>
                </a:cubicBezTo>
                <a:cubicBezTo>
                  <a:pt x="179" y="871"/>
                  <a:pt x="179" y="870"/>
                  <a:pt x="180" y="869"/>
                </a:cubicBezTo>
                <a:cubicBezTo>
                  <a:pt x="180" y="869"/>
                  <a:pt x="180" y="869"/>
                  <a:pt x="180" y="869"/>
                </a:cubicBezTo>
                <a:cubicBezTo>
                  <a:pt x="180" y="869"/>
                  <a:pt x="180" y="869"/>
                  <a:pt x="180" y="869"/>
                </a:cubicBezTo>
                <a:cubicBezTo>
                  <a:pt x="179" y="868"/>
                  <a:pt x="179" y="868"/>
                  <a:pt x="179" y="867"/>
                </a:cubicBezTo>
                <a:cubicBezTo>
                  <a:pt x="178" y="867"/>
                  <a:pt x="178" y="867"/>
                  <a:pt x="178" y="867"/>
                </a:cubicBezTo>
                <a:cubicBezTo>
                  <a:pt x="178" y="867"/>
                  <a:pt x="178" y="867"/>
                  <a:pt x="178" y="867"/>
                </a:cubicBezTo>
                <a:cubicBezTo>
                  <a:pt x="177" y="867"/>
                  <a:pt x="176" y="867"/>
                  <a:pt x="175" y="867"/>
                </a:cubicBezTo>
                <a:cubicBezTo>
                  <a:pt x="174" y="867"/>
                  <a:pt x="173" y="867"/>
                  <a:pt x="172" y="867"/>
                </a:cubicBezTo>
                <a:cubicBezTo>
                  <a:pt x="172" y="866"/>
                  <a:pt x="172" y="866"/>
                  <a:pt x="172" y="865"/>
                </a:cubicBezTo>
                <a:cubicBezTo>
                  <a:pt x="172" y="865"/>
                  <a:pt x="173" y="864"/>
                  <a:pt x="174" y="864"/>
                </a:cubicBezTo>
                <a:cubicBezTo>
                  <a:pt x="175" y="863"/>
                  <a:pt x="176" y="862"/>
                  <a:pt x="176" y="862"/>
                </a:cubicBezTo>
                <a:cubicBezTo>
                  <a:pt x="176" y="862"/>
                  <a:pt x="176" y="862"/>
                  <a:pt x="176" y="862"/>
                </a:cubicBezTo>
                <a:cubicBezTo>
                  <a:pt x="176" y="861"/>
                  <a:pt x="176" y="861"/>
                  <a:pt x="176" y="861"/>
                </a:cubicBezTo>
                <a:cubicBezTo>
                  <a:pt x="176" y="861"/>
                  <a:pt x="176" y="860"/>
                  <a:pt x="176" y="859"/>
                </a:cubicBezTo>
                <a:cubicBezTo>
                  <a:pt x="176" y="859"/>
                  <a:pt x="176" y="859"/>
                  <a:pt x="176" y="859"/>
                </a:cubicBezTo>
                <a:cubicBezTo>
                  <a:pt x="176" y="859"/>
                  <a:pt x="176" y="859"/>
                  <a:pt x="176" y="859"/>
                </a:cubicBezTo>
                <a:cubicBezTo>
                  <a:pt x="175" y="859"/>
                  <a:pt x="174" y="858"/>
                  <a:pt x="172" y="858"/>
                </a:cubicBezTo>
                <a:cubicBezTo>
                  <a:pt x="172" y="858"/>
                  <a:pt x="171" y="858"/>
                  <a:pt x="170" y="858"/>
                </a:cubicBezTo>
                <a:cubicBezTo>
                  <a:pt x="170" y="857"/>
                  <a:pt x="170" y="857"/>
                  <a:pt x="170" y="857"/>
                </a:cubicBezTo>
                <a:cubicBezTo>
                  <a:pt x="170" y="856"/>
                  <a:pt x="170" y="856"/>
                  <a:pt x="170" y="856"/>
                </a:cubicBezTo>
                <a:cubicBezTo>
                  <a:pt x="170" y="855"/>
                  <a:pt x="171" y="855"/>
                  <a:pt x="172" y="855"/>
                </a:cubicBezTo>
                <a:cubicBezTo>
                  <a:pt x="173" y="854"/>
                  <a:pt x="174" y="854"/>
                  <a:pt x="175" y="854"/>
                </a:cubicBezTo>
                <a:cubicBezTo>
                  <a:pt x="175" y="853"/>
                  <a:pt x="175" y="853"/>
                  <a:pt x="175" y="853"/>
                </a:cubicBezTo>
                <a:cubicBezTo>
                  <a:pt x="175" y="853"/>
                  <a:pt x="175" y="853"/>
                  <a:pt x="175" y="853"/>
                </a:cubicBezTo>
                <a:cubicBezTo>
                  <a:pt x="175" y="853"/>
                  <a:pt x="176" y="852"/>
                  <a:pt x="176" y="851"/>
                </a:cubicBezTo>
                <a:cubicBezTo>
                  <a:pt x="176" y="851"/>
                  <a:pt x="176" y="851"/>
                  <a:pt x="176" y="851"/>
                </a:cubicBezTo>
                <a:cubicBezTo>
                  <a:pt x="175" y="851"/>
                  <a:pt x="175" y="851"/>
                  <a:pt x="175" y="851"/>
                </a:cubicBezTo>
                <a:cubicBezTo>
                  <a:pt x="175" y="850"/>
                  <a:pt x="174" y="850"/>
                  <a:pt x="173" y="849"/>
                </a:cubicBezTo>
                <a:cubicBezTo>
                  <a:pt x="172" y="849"/>
                  <a:pt x="171" y="848"/>
                  <a:pt x="170" y="848"/>
                </a:cubicBezTo>
                <a:cubicBezTo>
                  <a:pt x="171" y="847"/>
                  <a:pt x="171" y="847"/>
                  <a:pt x="171" y="846"/>
                </a:cubicBezTo>
                <a:cubicBezTo>
                  <a:pt x="172" y="846"/>
                  <a:pt x="173" y="846"/>
                  <a:pt x="173" y="846"/>
                </a:cubicBezTo>
                <a:cubicBezTo>
                  <a:pt x="175" y="846"/>
                  <a:pt x="176" y="846"/>
                  <a:pt x="177" y="845"/>
                </a:cubicBezTo>
                <a:cubicBezTo>
                  <a:pt x="177" y="845"/>
                  <a:pt x="177" y="845"/>
                  <a:pt x="177" y="845"/>
                </a:cubicBezTo>
                <a:cubicBezTo>
                  <a:pt x="177" y="845"/>
                  <a:pt x="177" y="845"/>
                  <a:pt x="177" y="845"/>
                </a:cubicBezTo>
                <a:cubicBezTo>
                  <a:pt x="177" y="845"/>
                  <a:pt x="178" y="844"/>
                  <a:pt x="178" y="843"/>
                </a:cubicBezTo>
                <a:cubicBezTo>
                  <a:pt x="178" y="843"/>
                  <a:pt x="178" y="843"/>
                  <a:pt x="178" y="843"/>
                </a:cubicBezTo>
                <a:cubicBezTo>
                  <a:pt x="178" y="843"/>
                  <a:pt x="178" y="843"/>
                  <a:pt x="178" y="843"/>
                </a:cubicBezTo>
                <a:cubicBezTo>
                  <a:pt x="177" y="842"/>
                  <a:pt x="176" y="841"/>
                  <a:pt x="176" y="841"/>
                </a:cubicBezTo>
                <a:cubicBezTo>
                  <a:pt x="175" y="840"/>
                  <a:pt x="174" y="839"/>
                  <a:pt x="174" y="839"/>
                </a:cubicBezTo>
                <a:cubicBezTo>
                  <a:pt x="174" y="838"/>
                  <a:pt x="175" y="838"/>
                  <a:pt x="175" y="837"/>
                </a:cubicBezTo>
                <a:cubicBezTo>
                  <a:pt x="176" y="837"/>
                  <a:pt x="177" y="837"/>
                  <a:pt x="177" y="838"/>
                </a:cubicBezTo>
                <a:cubicBezTo>
                  <a:pt x="179" y="838"/>
                  <a:pt x="180" y="838"/>
                  <a:pt x="181" y="838"/>
                </a:cubicBezTo>
                <a:cubicBezTo>
                  <a:pt x="181" y="838"/>
                  <a:pt x="181" y="838"/>
                  <a:pt x="181" y="838"/>
                </a:cubicBezTo>
                <a:cubicBezTo>
                  <a:pt x="181" y="838"/>
                  <a:pt x="181" y="838"/>
                  <a:pt x="181" y="838"/>
                </a:cubicBezTo>
                <a:cubicBezTo>
                  <a:pt x="182" y="837"/>
                  <a:pt x="182" y="837"/>
                  <a:pt x="183" y="836"/>
                </a:cubicBezTo>
                <a:cubicBezTo>
                  <a:pt x="183" y="836"/>
                  <a:pt x="183" y="836"/>
                  <a:pt x="183" y="836"/>
                </a:cubicBezTo>
                <a:cubicBezTo>
                  <a:pt x="183" y="836"/>
                  <a:pt x="183" y="836"/>
                  <a:pt x="183" y="836"/>
                </a:cubicBezTo>
                <a:cubicBezTo>
                  <a:pt x="182" y="835"/>
                  <a:pt x="182" y="834"/>
                  <a:pt x="181" y="833"/>
                </a:cubicBezTo>
                <a:cubicBezTo>
                  <a:pt x="181" y="833"/>
                  <a:pt x="180" y="832"/>
                  <a:pt x="180" y="831"/>
                </a:cubicBezTo>
                <a:cubicBezTo>
                  <a:pt x="181" y="831"/>
                  <a:pt x="181" y="830"/>
                  <a:pt x="182" y="830"/>
                </a:cubicBezTo>
                <a:cubicBezTo>
                  <a:pt x="182" y="830"/>
                  <a:pt x="183" y="830"/>
                  <a:pt x="184" y="831"/>
                </a:cubicBezTo>
                <a:cubicBezTo>
                  <a:pt x="185" y="831"/>
                  <a:pt x="186" y="832"/>
                  <a:pt x="187" y="832"/>
                </a:cubicBezTo>
                <a:cubicBezTo>
                  <a:pt x="187" y="832"/>
                  <a:pt x="187" y="832"/>
                  <a:pt x="187" y="832"/>
                </a:cubicBezTo>
                <a:cubicBezTo>
                  <a:pt x="187" y="832"/>
                  <a:pt x="187" y="832"/>
                  <a:pt x="187" y="832"/>
                </a:cubicBezTo>
                <a:cubicBezTo>
                  <a:pt x="188" y="832"/>
                  <a:pt x="189" y="831"/>
                  <a:pt x="189" y="831"/>
                </a:cubicBezTo>
                <a:cubicBezTo>
                  <a:pt x="189" y="831"/>
                  <a:pt x="189" y="831"/>
                  <a:pt x="189" y="831"/>
                </a:cubicBezTo>
                <a:cubicBezTo>
                  <a:pt x="189" y="831"/>
                  <a:pt x="189" y="831"/>
                  <a:pt x="189" y="831"/>
                </a:cubicBezTo>
                <a:cubicBezTo>
                  <a:pt x="189" y="830"/>
                  <a:pt x="189" y="829"/>
                  <a:pt x="189" y="828"/>
                </a:cubicBezTo>
                <a:cubicBezTo>
                  <a:pt x="189" y="827"/>
                  <a:pt x="188" y="826"/>
                  <a:pt x="188" y="825"/>
                </a:cubicBezTo>
                <a:cubicBezTo>
                  <a:pt x="189" y="825"/>
                  <a:pt x="190" y="825"/>
                  <a:pt x="190" y="824"/>
                </a:cubicBezTo>
                <a:cubicBezTo>
                  <a:pt x="191" y="825"/>
                  <a:pt x="192" y="825"/>
                  <a:pt x="192" y="826"/>
                </a:cubicBezTo>
                <a:cubicBezTo>
                  <a:pt x="193" y="827"/>
                  <a:pt x="194" y="827"/>
                  <a:pt x="195" y="828"/>
                </a:cubicBezTo>
                <a:cubicBezTo>
                  <a:pt x="195" y="828"/>
                  <a:pt x="195" y="828"/>
                  <a:pt x="195" y="828"/>
                </a:cubicBezTo>
                <a:cubicBezTo>
                  <a:pt x="195" y="828"/>
                  <a:pt x="195" y="828"/>
                  <a:pt x="195" y="828"/>
                </a:cubicBezTo>
                <a:cubicBezTo>
                  <a:pt x="196" y="828"/>
                  <a:pt x="197" y="827"/>
                  <a:pt x="197" y="827"/>
                </a:cubicBezTo>
                <a:cubicBezTo>
                  <a:pt x="197" y="827"/>
                  <a:pt x="197" y="827"/>
                  <a:pt x="197" y="827"/>
                </a:cubicBezTo>
                <a:cubicBezTo>
                  <a:pt x="197" y="827"/>
                  <a:pt x="197" y="827"/>
                  <a:pt x="197" y="827"/>
                </a:cubicBezTo>
                <a:cubicBezTo>
                  <a:pt x="198" y="826"/>
                  <a:pt x="198" y="825"/>
                  <a:pt x="198" y="824"/>
                </a:cubicBezTo>
                <a:cubicBezTo>
                  <a:pt x="198" y="823"/>
                  <a:pt x="198" y="822"/>
                  <a:pt x="198" y="822"/>
                </a:cubicBezTo>
                <a:cubicBezTo>
                  <a:pt x="199" y="822"/>
                  <a:pt x="200" y="821"/>
                  <a:pt x="200" y="821"/>
                </a:cubicBezTo>
                <a:cubicBezTo>
                  <a:pt x="201" y="822"/>
                  <a:pt x="201" y="823"/>
                  <a:pt x="202" y="823"/>
                </a:cubicBezTo>
                <a:cubicBezTo>
                  <a:pt x="202" y="824"/>
                  <a:pt x="203" y="825"/>
                  <a:pt x="203" y="826"/>
                </a:cubicBezTo>
                <a:cubicBezTo>
                  <a:pt x="203" y="826"/>
                  <a:pt x="203" y="826"/>
                  <a:pt x="203" y="826"/>
                </a:cubicBezTo>
                <a:cubicBezTo>
                  <a:pt x="204" y="826"/>
                  <a:pt x="204" y="826"/>
                  <a:pt x="204" y="826"/>
                </a:cubicBezTo>
                <a:cubicBezTo>
                  <a:pt x="204" y="826"/>
                  <a:pt x="205" y="826"/>
                  <a:pt x="206" y="826"/>
                </a:cubicBezTo>
                <a:cubicBezTo>
                  <a:pt x="206" y="826"/>
                  <a:pt x="206" y="826"/>
                  <a:pt x="206" y="826"/>
                </a:cubicBezTo>
                <a:cubicBezTo>
                  <a:pt x="206" y="826"/>
                  <a:pt x="206" y="826"/>
                  <a:pt x="206" y="826"/>
                </a:cubicBezTo>
                <a:cubicBezTo>
                  <a:pt x="207" y="825"/>
                  <a:pt x="207" y="824"/>
                  <a:pt x="208" y="823"/>
                </a:cubicBezTo>
                <a:cubicBezTo>
                  <a:pt x="208" y="822"/>
                  <a:pt x="208" y="821"/>
                  <a:pt x="209" y="821"/>
                </a:cubicBezTo>
                <a:cubicBezTo>
                  <a:pt x="209" y="821"/>
                  <a:pt x="210" y="821"/>
                  <a:pt x="211" y="821"/>
                </a:cubicBezTo>
                <a:cubicBezTo>
                  <a:pt x="211" y="822"/>
                  <a:pt x="211" y="822"/>
                  <a:pt x="212" y="823"/>
                </a:cubicBezTo>
                <a:cubicBezTo>
                  <a:pt x="212" y="824"/>
                  <a:pt x="212" y="825"/>
                  <a:pt x="212" y="826"/>
                </a:cubicBezTo>
                <a:cubicBezTo>
                  <a:pt x="212" y="826"/>
                  <a:pt x="212" y="826"/>
                  <a:pt x="212" y="826"/>
                </a:cubicBezTo>
                <a:cubicBezTo>
                  <a:pt x="213" y="826"/>
                  <a:pt x="213" y="826"/>
                  <a:pt x="213" y="826"/>
                </a:cubicBezTo>
                <a:cubicBezTo>
                  <a:pt x="213" y="826"/>
                  <a:pt x="214" y="827"/>
                  <a:pt x="215" y="827"/>
                </a:cubicBezTo>
                <a:cubicBezTo>
                  <a:pt x="215" y="827"/>
                  <a:pt x="215" y="827"/>
                  <a:pt x="215" y="827"/>
                </a:cubicBezTo>
                <a:cubicBezTo>
                  <a:pt x="215" y="827"/>
                  <a:pt x="215" y="827"/>
                  <a:pt x="215" y="827"/>
                </a:cubicBezTo>
                <a:cubicBezTo>
                  <a:pt x="216" y="826"/>
                  <a:pt x="217" y="825"/>
                  <a:pt x="217" y="824"/>
                </a:cubicBezTo>
                <a:cubicBezTo>
                  <a:pt x="218" y="824"/>
                  <a:pt x="219" y="823"/>
                  <a:pt x="219" y="823"/>
                </a:cubicBezTo>
                <a:cubicBezTo>
                  <a:pt x="220" y="823"/>
                  <a:pt x="220" y="823"/>
                  <a:pt x="221" y="823"/>
                </a:cubicBezTo>
                <a:cubicBezTo>
                  <a:pt x="221" y="824"/>
                  <a:pt x="221" y="825"/>
                  <a:pt x="221" y="826"/>
                </a:cubicBezTo>
                <a:cubicBezTo>
                  <a:pt x="221" y="827"/>
                  <a:pt x="221" y="828"/>
                  <a:pt x="221" y="829"/>
                </a:cubicBezTo>
                <a:cubicBezTo>
                  <a:pt x="221" y="829"/>
                  <a:pt x="221" y="829"/>
                  <a:pt x="221" y="829"/>
                </a:cubicBezTo>
                <a:cubicBezTo>
                  <a:pt x="221" y="829"/>
                  <a:pt x="221" y="829"/>
                  <a:pt x="221" y="829"/>
                </a:cubicBezTo>
                <a:cubicBezTo>
                  <a:pt x="222" y="829"/>
                  <a:pt x="223" y="830"/>
                  <a:pt x="223" y="830"/>
                </a:cubicBezTo>
                <a:cubicBezTo>
                  <a:pt x="223" y="830"/>
                  <a:pt x="223" y="830"/>
                  <a:pt x="223" y="830"/>
                </a:cubicBezTo>
                <a:cubicBezTo>
                  <a:pt x="224" y="830"/>
                  <a:pt x="224" y="830"/>
                  <a:pt x="224" y="830"/>
                </a:cubicBezTo>
                <a:cubicBezTo>
                  <a:pt x="224" y="830"/>
                  <a:pt x="225" y="829"/>
                  <a:pt x="226" y="828"/>
                </a:cubicBezTo>
                <a:cubicBezTo>
                  <a:pt x="227" y="828"/>
                  <a:pt x="228" y="827"/>
                  <a:pt x="228" y="827"/>
                </a:cubicBezTo>
                <a:cubicBezTo>
                  <a:pt x="229" y="827"/>
                  <a:pt x="230" y="828"/>
                  <a:pt x="230" y="828"/>
                </a:cubicBezTo>
                <a:cubicBezTo>
                  <a:pt x="230" y="829"/>
                  <a:pt x="230" y="830"/>
                  <a:pt x="229" y="830"/>
                </a:cubicBezTo>
                <a:cubicBezTo>
                  <a:pt x="229" y="831"/>
                  <a:pt x="229" y="833"/>
                  <a:pt x="228" y="833"/>
                </a:cubicBezTo>
                <a:cubicBezTo>
                  <a:pt x="228" y="833"/>
                  <a:pt x="228" y="833"/>
                  <a:pt x="228" y="833"/>
                </a:cubicBezTo>
                <a:cubicBezTo>
                  <a:pt x="228" y="834"/>
                  <a:pt x="228" y="834"/>
                  <a:pt x="228" y="834"/>
                </a:cubicBezTo>
                <a:cubicBezTo>
                  <a:pt x="229" y="834"/>
                  <a:pt x="230" y="835"/>
                  <a:pt x="230" y="835"/>
                </a:cubicBezTo>
                <a:cubicBezTo>
                  <a:pt x="230" y="835"/>
                  <a:pt x="230" y="835"/>
                  <a:pt x="230" y="835"/>
                </a:cubicBezTo>
                <a:cubicBezTo>
                  <a:pt x="230" y="835"/>
                  <a:pt x="230" y="835"/>
                  <a:pt x="230" y="835"/>
                </a:cubicBezTo>
                <a:cubicBezTo>
                  <a:pt x="231" y="835"/>
                  <a:pt x="233" y="835"/>
                  <a:pt x="234" y="834"/>
                </a:cubicBezTo>
                <a:cubicBezTo>
                  <a:pt x="234" y="834"/>
                  <a:pt x="235" y="834"/>
                  <a:pt x="236" y="834"/>
                </a:cubicBezTo>
                <a:cubicBezTo>
                  <a:pt x="237" y="834"/>
                  <a:pt x="237" y="835"/>
                  <a:pt x="237" y="835"/>
                </a:cubicBezTo>
                <a:cubicBezTo>
                  <a:pt x="237" y="836"/>
                  <a:pt x="236" y="837"/>
                  <a:pt x="236" y="837"/>
                </a:cubicBezTo>
                <a:cubicBezTo>
                  <a:pt x="235" y="838"/>
                  <a:pt x="234" y="839"/>
                  <a:pt x="234" y="840"/>
                </a:cubicBezTo>
                <a:cubicBezTo>
                  <a:pt x="234" y="840"/>
                  <a:pt x="234" y="840"/>
                  <a:pt x="234" y="840"/>
                </a:cubicBezTo>
                <a:cubicBezTo>
                  <a:pt x="234" y="840"/>
                  <a:pt x="234" y="840"/>
                  <a:pt x="234" y="840"/>
                </a:cubicBezTo>
                <a:cubicBezTo>
                  <a:pt x="234" y="841"/>
                  <a:pt x="235" y="841"/>
                  <a:pt x="235" y="842"/>
                </a:cubicBezTo>
                <a:cubicBezTo>
                  <a:pt x="235" y="842"/>
                  <a:pt x="235" y="842"/>
                  <a:pt x="235" y="842"/>
                </a:cubicBezTo>
                <a:cubicBezTo>
                  <a:pt x="235" y="842"/>
                  <a:pt x="235" y="842"/>
                  <a:pt x="235" y="842"/>
                </a:cubicBezTo>
                <a:cubicBezTo>
                  <a:pt x="236" y="842"/>
                  <a:pt x="238" y="842"/>
                  <a:pt x="239" y="842"/>
                </a:cubicBezTo>
                <a:cubicBezTo>
                  <a:pt x="240" y="842"/>
                  <a:pt x="241" y="842"/>
                  <a:pt x="241" y="842"/>
                </a:cubicBezTo>
                <a:cubicBezTo>
                  <a:pt x="242" y="843"/>
                  <a:pt x="242" y="843"/>
                  <a:pt x="242" y="844"/>
                </a:cubicBezTo>
                <a:cubicBezTo>
                  <a:pt x="242" y="844"/>
                  <a:pt x="241" y="845"/>
                  <a:pt x="240" y="845"/>
                </a:cubicBezTo>
                <a:cubicBezTo>
                  <a:pt x="239" y="846"/>
                  <a:pt x="238" y="847"/>
                  <a:pt x="238" y="847"/>
                </a:cubicBezTo>
                <a:cubicBezTo>
                  <a:pt x="237" y="847"/>
                  <a:pt x="237" y="847"/>
                  <a:pt x="237" y="847"/>
                </a:cubicBezTo>
                <a:cubicBezTo>
                  <a:pt x="237" y="847"/>
                  <a:pt x="237" y="847"/>
                  <a:pt x="237" y="847"/>
                </a:cubicBezTo>
                <a:cubicBezTo>
                  <a:pt x="238" y="848"/>
                  <a:pt x="238" y="849"/>
                  <a:pt x="238" y="850"/>
                </a:cubicBezTo>
                <a:cubicBezTo>
                  <a:pt x="238" y="850"/>
                  <a:pt x="238" y="850"/>
                  <a:pt x="238" y="850"/>
                </a:cubicBezTo>
                <a:cubicBezTo>
                  <a:pt x="238" y="850"/>
                  <a:pt x="238" y="850"/>
                  <a:pt x="238" y="850"/>
                </a:cubicBezTo>
                <a:cubicBezTo>
                  <a:pt x="239" y="850"/>
                  <a:pt x="240" y="850"/>
                  <a:pt x="241" y="851"/>
                </a:cubicBezTo>
                <a:cubicBezTo>
                  <a:pt x="242" y="851"/>
                  <a:pt x="243" y="851"/>
                  <a:pt x="244" y="851"/>
                </a:cubicBezTo>
                <a:close/>
                <a:moveTo>
                  <a:pt x="205" y="845"/>
                </a:moveTo>
                <a:cubicBezTo>
                  <a:pt x="205" y="846"/>
                  <a:pt x="205" y="846"/>
                  <a:pt x="205" y="846"/>
                </a:cubicBezTo>
                <a:cubicBezTo>
                  <a:pt x="205" y="846"/>
                  <a:pt x="205" y="846"/>
                  <a:pt x="205" y="846"/>
                </a:cubicBezTo>
                <a:cubicBezTo>
                  <a:pt x="206" y="846"/>
                  <a:pt x="206" y="846"/>
                  <a:pt x="206" y="846"/>
                </a:cubicBezTo>
                <a:cubicBezTo>
                  <a:pt x="207" y="846"/>
                  <a:pt x="209" y="846"/>
                  <a:pt x="210" y="846"/>
                </a:cubicBezTo>
                <a:cubicBezTo>
                  <a:pt x="210" y="846"/>
                  <a:pt x="210" y="846"/>
                  <a:pt x="210" y="846"/>
                </a:cubicBezTo>
                <a:cubicBezTo>
                  <a:pt x="210" y="846"/>
                  <a:pt x="210" y="846"/>
                  <a:pt x="210" y="846"/>
                </a:cubicBezTo>
                <a:cubicBezTo>
                  <a:pt x="214" y="842"/>
                  <a:pt x="220" y="838"/>
                  <a:pt x="225" y="837"/>
                </a:cubicBezTo>
                <a:cubicBezTo>
                  <a:pt x="226" y="837"/>
                  <a:pt x="226" y="837"/>
                  <a:pt x="226" y="837"/>
                </a:cubicBezTo>
                <a:cubicBezTo>
                  <a:pt x="225" y="837"/>
                  <a:pt x="225" y="837"/>
                  <a:pt x="225" y="837"/>
                </a:cubicBezTo>
                <a:cubicBezTo>
                  <a:pt x="223" y="834"/>
                  <a:pt x="219" y="832"/>
                  <a:pt x="215" y="831"/>
                </a:cubicBezTo>
                <a:cubicBezTo>
                  <a:pt x="215" y="831"/>
                  <a:pt x="215" y="831"/>
                  <a:pt x="215" y="831"/>
                </a:cubicBezTo>
                <a:cubicBezTo>
                  <a:pt x="215" y="831"/>
                  <a:pt x="215" y="831"/>
                  <a:pt x="215" y="831"/>
                </a:cubicBezTo>
                <a:cubicBezTo>
                  <a:pt x="211" y="833"/>
                  <a:pt x="206" y="839"/>
                  <a:pt x="205" y="845"/>
                </a:cubicBezTo>
                <a:close/>
                <a:moveTo>
                  <a:pt x="210" y="851"/>
                </a:moveTo>
                <a:cubicBezTo>
                  <a:pt x="209" y="850"/>
                  <a:pt x="208" y="850"/>
                  <a:pt x="207" y="850"/>
                </a:cubicBezTo>
                <a:cubicBezTo>
                  <a:pt x="205" y="850"/>
                  <a:pt x="204" y="851"/>
                  <a:pt x="203" y="852"/>
                </a:cubicBezTo>
                <a:cubicBezTo>
                  <a:pt x="202" y="853"/>
                  <a:pt x="202" y="856"/>
                  <a:pt x="204" y="858"/>
                </a:cubicBezTo>
                <a:cubicBezTo>
                  <a:pt x="205" y="858"/>
                  <a:pt x="206" y="859"/>
                  <a:pt x="207" y="859"/>
                </a:cubicBezTo>
                <a:cubicBezTo>
                  <a:pt x="208" y="859"/>
                  <a:pt x="210" y="858"/>
                  <a:pt x="210" y="857"/>
                </a:cubicBezTo>
                <a:cubicBezTo>
                  <a:pt x="211" y="856"/>
                  <a:pt x="212" y="855"/>
                  <a:pt x="212" y="854"/>
                </a:cubicBezTo>
                <a:cubicBezTo>
                  <a:pt x="212" y="853"/>
                  <a:pt x="211" y="852"/>
                  <a:pt x="210" y="851"/>
                </a:cubicBezTo>
                <a:close/>
                <a:moveTo>
                  <a:pt x="198" y="849"/>
                </a:moveTo>
                <a:cubicBezTo>
                  <a:pt x="199" y="850"/>
                  <a:pt x="199" y="850"/>
                  <a:pt x="199" y="850"/>
                </a:cubicBezTo>
                <a:cubicBezTo>
                  <a:pt x="199" y="849"/>
                  <a:pt x="199" y="849"/>
                  <a:pt x="199" y="849"/>
                </a:cubicBezTo>
                <a:cubicBezTo>
                  <a:pt x="200" y="848"/>
                  <a:pt x="201" y="847"/>
                  <a:pt x="202" y="847"/>
                </a:cubicBezTo>
                <a:cubicBezTo>
                  <a:pt x="202" y="847"/>
                  <a:pt x="202" y="847"/>
                  <a:pt x="202" y="847"/>
                </a:cubicBezTo>
                <a:cubicBezTo>
                  <a:pt x="202" y="846"/>
                  <a:pt x="202" y="846"/>
                  <a:pt x="202" y="846"/>
                </a:cubicBezTo>
                <a:cubicBezTo>
                  <a:pt x="202" y="841"/>
                  <a:pt x="204" y="834"/>
                  <a:pt x="206" y="830"/>
                </a:cubicBezTo>
                <a:cubicBezTo>
                  <a:pt x="207" y="830"/>
                  <a:pt x="207" y="830"/>
                  <a:pt x="207" y="830"/>
                </a:cubicBezTo>
                <a:cubicBezTo>
                  <a:pt x="206" y="830"/>
                  <a:pt x="206" y="830"/>
                  <a:pt x="206" y="830"/>
                </a:cubicBezTo>
                <a:cubicBezTo>
                  <a:pt x="206" y="830"/>
                  <a:pt x="205" y="830"/>
                  <a:pt x="205" y="830"/>
                </a:cubicBezTo>
                <a:cubicBezTo>
                  <a:pt x="201" y="830"/>
                  <a:pt x="198" y="831"/>
                  <a:pt x="195" y="833"/>
                </a:cubicBezTo>
                <a:cubicBezTo>
                  <a:pt x="195" y="833"/>
                  <a:pt x="195" y="833"/>
                  <a:pt x="195" y="833"/>
                </a:cubicBezTo>
                <a:cubicBezTo>
                  <a:pt x="194" y="833"/>
                  <a:pt x="194" y="833"/>
                  <a:pt x="194" y="833"/>
                </a:cubicBezTo>
                <a:cubicBezTo>
                  <a:pt x="193" y="837"/>
                  <a:pt x="194" y="844"/>
                  <a:pt x="198" y="849"/>
                </a:cubicBezTo>
                <a:close/>
                <a:moveTo>
                  <a:pt x="181" y="847"/>
                </a:moveTo>
                <a:cubicBezTo>
                  <a:pt x="181" y="847"/>
                  <a:pt x="181" y="847"/>
                  <a:pt x="181" y="847"/>
                </a:cubicBezTo>
                <a:cubicBezTo>
                  <a:pt x="183" y="851"/>
                  <a:pt x="190" y="855"/>
                  <a:pt x="197" y="856"/>
                </a:cubicBezTo>
                <a:cubicBezTo>
                  <a:pt x="197" y="856"/>
                  <a:pt x="197" y="856"/>
                  <a:pt x="197" y="856"/>
                </a:cubicBezTo>
                <a:cubicBezTo>
                  <a:pt x="197" y="856"/>
                  <a:pt x="197" y="856"/>
                  <a:pt x="197" y="856"/>
                </a:cubicBezTo>
                <a:cubicBezTo>
                  <a:pt x="197" y="856"/>
                  <a:pt x="197" y="855"/>
                  <a:pt x="197" y="855"/>
                </a:cubicBezTo>
                <a:cubicBezTo>
                  <a:pt x="197" y="854"/>
                  <a:pt x="197" y="853"/>
                  <a:pt x="198" y="852"/>
                </a:cubicBezTo>
                <a:cubicBezTo>
                  <a:pt x="198" y="852"/>
                  <a:pt x="198" y="852"/>
                  <a:pt x="198" y="852"/>
                </a:cubicBezTo>
                <a:cubicBezTo>
                  <a:pt x="197" y="852"/>
                  <a:pt x="197" y="852"/>
                  <a:pt x="197" y="852"/>
                </a:cubicBezTo>
                <a:cubicBezTo>
                  <a:pt x="193" y="848"/>
                  <a:pt x="189" y="842"/>
                  <a:pt x="188" y="838"/>
                </a:cubicBezTo>
                <a:cubicBezTo>
                  <a:pt x="188" y="837"/>
                  <a:pt x="188" y="837"/>
                  <a:pt x="188" y="837"/>
                </a:cubicBezTo>
                <a:cubicBezTo>
                  <a:pt x="187" y="838"/>
                  <a:pt x="187" y="838"/>
                  <a:pt x="187" y="838"/>
                </a:cubicBezTo>
                <a:cubicBezTo>
                  <a:pt x="185" y="840"/>
                  <a:pt x="182" y="843"/>
                  <a:pt x="181" y="847"/>
                </a:cubicBezTo>
                <a:close/>
                <a:moveTo>
                  <a:pt x="188" y="866"/>
                </a:moveTo>
                <a:cubicBezTo>
                  <a:pt x="193" y="866"/>
                  <a:pt x="198" y="864"/>
                  <a:pt x="201" y="862"/>
                </a:cubicBezTo>
                <a:cubicBezTo>
                  <a:pt x="202" y="862"/>
                  <a:pt x="202" y="862"/>
                  <a:pt x="202" y="862"/>
                </a:cubicBezTo>
                <a:cubicBezTo>
                  <a:pt x="201" y="862"/>
                  <a:pt x="201" y="862"/>
                  <a:pt x="201" y="862"/>
                </a:cubicBezTo>
                <a:cubicBezTo>
                  <a:pt x="200" y="861"/>
                  <a:pt x="199" y="860"/>
                  <a:pt x="198" y="859"/>
                </a:cubicBezTo>
                <a:cubicBezTo>
                  <a:pt x="198" y="859"/>
                  <a:pt x="198" y="859"/>
                  <a:pt x="198" y="859"/>
                </a:cubicBezTo>
                <a:cubicBezTo>
                  <a:pt x="198" y="859"/>
                  <a:pt x="198" y="859"/>
                  <a:pt x="198" y="859"/>
                </a:cubicBezTo>
                <a:cubicBezTo>
                  <a:pt x="193" y="859"/>
                  <a:pt x="185" y="857"/>
                  <a:pt x="180" y="855"/>
                </a:cubicBezTo>
                <a:cubicBezTo>
                  <a:pt x="180" y="855"/>
                  <a:pt x="180" y="855"/>
                  <a:pt x="180" y="855"/>
                </a:cubicBezTo>
                <a:cubicBezTo>
                  <a:pt x="180" y="855"/>
                  <a:pt x="180" y="855"/>
                  <a:pt x="180" y="855"/>
                </a:cubicBezTo>
                <a:cubicBezTo>
                  <a:pt x="180" y="855"/>
                  <a:pt x="180" y="856"/>
                  <a:pt x="180" y="856"/>
                </a:cubicBezTo>
                <a:cubicBezTo>
                  <a:pt x="180" y="859"/>
                  <a:pt x="181" y="863"/>
                  <a:pt x="183" y="866"/>
                </a:cubicBezTo>
                <a:cubicBezTo>
                  <a:pt x="183" y="866"/>
                  <a:pt x="183" y="866"/>
                  <a:pt x="183" y="866"/>
                </a:cubicBezTo>
                <a:cubicBezTo>
                  <a:pt x="183" y="866"/>
                  <a:pt x="183" y="866"/>
                  <a:pt x="183" y="866"/>
                </a:cubicBezTo>
                <a:cubicBezTo>
                  <a:pt x="185" y="866"/>
                  <a:pt x="186" y="866"/>
                  <a:pt x="188" y="866"/>
                </a:cubicBezTo>
                <a:close/>
                <a:moveTo>
                  <a:pt x="209" y="863"/>
                </a:moveTo>
                <a:cubicBezTo>
                  <a:pt x="209" y="863"/>
                  <a:pt x="209" y="863"/>
                  <a:pt x="209" y="863"/>
                </a:cubicBezTo>
                <a:cubicBezTo>
                  <a:pt x="208" y="863"/>
                  <a:pt x="208" y="863"/>
                  <a:pt x="208" y="863"/>
                </a:cubicBezTo>
                <a:cubicBezTo>
                  <a:pt x="207" y="863"/>
                  <a:pt x="206" y="863"/>
                  <a:pt x="204" y="863"/>
                </a:cubicBezTo>
                <a:cubicBezTo>
                  <a:pt x="204" y="863"/>
                  <a:pt x="204" y="863"/>
                  <a:pt x="204" y="863"/>
                </a:cubicBezTo>
                <a:cubicBezTo>
                  <a:pt x="204" y="863"/>
                  <a:pt x="204" y="863"/>
                  <a:pt x="204" y="863"/>
                </a:cubicBezTo>
                <a:cubicBezTo>
                  <a:pt x="200" y="867"/>
                  <a:pt x="193" y="871"/>
                  <a:pt x="188" y="872"/>
                </a:cubicBezTo>
                <a:cubicBezTo>
                  <a:pt x="188" y="872"/>
                  <a:pt x="188" y="872"/>
                  <a:pt x="188" y="872"/>
                </a:cubicBezTo>
                <a:cubicBezTo>
                  <a:pt x="188" y="872"/>
                  <a:pt x="188" y="872"/>
                  <a:pt x="188" y="872"/>
                </a:cubicBezTo>
                <a:cubicBezTo>
                  <a:pt x="191" y="875"/>
                  <a:pt x="195" y="877"/>
                  <a:pt x="198" y="878"/>
                </a:cubicBezTo>
                <a:cubicBezTo>
                  <a:pt x="199" y="878"/>
                  <a:pt x="199" y="878"/>
                  <a:pt x="199" y="878"/>
                </a:cubicBezTo>
                <a:cubicBezTo>
                  <a:pt x="199" y="878"/>
                  <a:pt x="199" y="878"/>
                  <a:pt x="199" y="878"/>
                </a:cubicBezTo>
                <a:cubicBezTo>
                  <a:pt x="203" y="876"/>
                  <a:pt x="208" y="870"/>
                  <a:pt x="209" y="863"/>
                </a:cubicBezTo>
                <a:close/>
                <a:moveTo>
                  <a:pt x="215" y="860"/>
                </a:moveTo>
                <a:cubicBezTo>
                  <a:pt x="215" y="859"/>
                  <a:pt x="215" y="859"/>
                  <a:pt x="215" y="859"/>
                </a:cubicBezTo>
                <a:cubicBezTo>
                  <a:pt x="215" y="860"/>
                  <a:pt x="215" y="860"/>
                  <a:pt x="215" y="860"/>
                </a:cubicBezTo>
                <a:cubicBezTo>
                  <a:pt x="214" y="861"/>
                  <a:pt x="213" y="862"/>
                  <a:pt x="212" y="862"/>
                </a:cubicBezTo>
                <a:cubicBezTo>
                  <a:pt x="211" y="862"/>
                  <a:pt x="211" y="862"/>
                  <a:pt x="211" y="862"/>
                </a:cubicBezTo>
                <a:cubicBezTo>
                  <a:pt x="211" y="862"/>
                  <a:pt x="211" y="862"/>
                  <a:pt x="211" y="862"/>
                </a:cubicBezTo>
                <a:cubicBezTo>
                  <a:pt x="212" y="867"/>
                  <a:pt x="210" y="875"/>
                  <a:pt x="207" y="878"/>
                </a:cubicBezTo>
                <a:cubicBezTo>
                  <a:pt x="207" y="879"/>
                  <a:pt x="207" y="879"/>
                  <a:pt x="207" y="879"/>
                </a:cubicBezTo>
                <a:cubicBezTo>
                  <a:pt x="208" y="879"/>
                  <a:pt x="208" y="879"/>
                  <a:pt x="208" y="879"/>
                </a:cubicBezTo>
                <a:cubicBezTo>
                  <a:pt x="208" y="879"/>
                  <a:pt x="208" y="879"/>
                  <a:pt x="209" y="879"/>
                </a:cubicBezTo>
                <a:cubicBezTo>
                  <a:pt x="212" y="879"/>
                  <a:pt x="216" y="878"/>
                  <a:pt x="219" y="876"/>
                </a:cubicBezTo>
                <a:cubicBezTo>
                  <a:pt x="219" y="876"/>
                  <a:pt x="219" y="876"/>
                  <a:pt x="219" y="876"/>
                </a:cubicBezTo>
                <a:cubicBezTo>
                  <a:pt x="219" y="876"/>
                  <a:pt x="219" y="876"/>
                  <a:pt x="219" y="876"/>
                </a:cubicBezTo>
                <a:cubicBezTo>
                  <a:pt x="221" y="872"/>
                  <a:pt x="220" y="865"/>
                  <a:pt x="215" y="860"/>
                </a:cubicBezTo>
                <a:close/>
                <a:moveTo>
                  <a:pt x="233" y="862"/>
                </a:moveTo>
                <a:cubicBezTo>
                  <a:pt x="233" y="862"/>
                  <a:pt x="233" y="862"/>
                  <a:pt x="233" y="862"/>
                </a:cubicBezTo>
                <a:cubicBezTo>
                  <a:pt x="230" y="858"/>
                  <a:pt x="224" y="854"/>
                  <a:pt x="217" y="853"/>
                </a:cubicBezTo>
                <a:cubicBezTo>
                  <a:pt x="216" y="853"/>
                  <a:pt x="216" y="853"/>
                  <a:pt x="216" y="853"/>
                </a:cubicBezTo>
                <a:cubicBezTo>
                  <a:pt x="217" y="853"/>
                  <a:pt x="217" y="853"/>
                  <a:pt x="217" y="853"/>
                </a:cubicBezTo>
                <a:cubicBezTo>
                  <a:pt x="217" y="853"/>
                  <a:pt x="217" y="854"/>
                  <a:pt x="217" y="854"/>
                </a:cubicBezTo>
                <a:cubicBezTo>
                  <a:pt x="217" y="855"/>
                  <a:pt x="217" y="856"/>
                  <a:pt x="216" y="857"/>
                </a:cubicBezTo>
                <a:cubicBezTo>
                  <a:pt x="216" y="857"/>
                  <a:pt x="216" y="857"/>
                  <a:pt x="216" y="857"/>
                </a:cubicBezTo>
                <a:cubicBezTo>
                  <a:pt x="216" y="857"/>
                  <a:pt x="216" y="857"/>
                  <a:pt x="216" y="857"/>
                </a:cubicBezTo>
                <a:cubicBezTo>
                  <a:pt x="220" y="861"/>
                  <a:pt x="225" y="867"/>
                  <a:pt x="226" y="871"/>
                </a:cubicBezTo>
                <a:cubicBezTo>
                  <a:pt x="226" y="872"/>
                  <a:pt x="226" y="872"/>
                  <a:pt x="226" y="872"/>
                </a:cubicBezTo>
                <a:cubicBezTo>
                  <a:pt x="227" y="871"/>
                  <a:pt x="227" y="871"/>
                  <a:pt x="227" y="871"/>
                </a:cubicBezTo>
                <a:cubicBezTo>
                  <a:pt x="229" y="869"/>
                  <a:pt x="231" y="865"/>
                  <a:pt x="233" y="862"/>
                </a:cubicBezTo>
                <a:close/>
                <a:moveTo>
                  <a:pt x="234" y="853"/>
                </a:moveTo>
                <a:cubicBezTo>
                  <a:pt x="234" y="850"/>
                  <a:pt x="233" y="846"/>
                  <a:pt x="231" y="843"/>
                </a:cubicBezTo>
                <a:cubicBezTo>
                  <a:pt x="231" y="843"/>
                  <a:pt x="231" y="843"/>
                  <a:pt x="231" y="843"/>
                </a:cubicBezTo>
                <a:cubicBezTo>
                  <a:pt x="231" y="843"/>
                  <a:pt x="231" y="843"/>
                  <a:pt x="231" y="843"/>
                </a:cubicBezTo>
                <a:cubicBezTo>
                  <a:pt x="229" y="843"/>
                  <a:pt x="227" y="843"/>
                  <a:pt x="225" y="843"/>
                </a:cubicBezTo>
                <a:cubicBezTo>
                  <a:pt x="221" y="843"/>
                  <a:pt x="216" y="844"/>
                  <a:pt x="213" y="847"/>
                </a:cubicBezTo>
                <a:cubicBezTo>
                  <a:pt x="212" y="847"/>
                  <a:pt x="212" y="847"/>
                  <a:pt x="212" y="847"/>
                </a:cubicBezTo>
                <a:cubicBezTo>
                  <a:pt x="213" y="847"/>
                  <a:pt x="213" y="847"/>
                  <a:pt x="213" y="847"/>
                </a:cubicBezTo>
                <a:cubicBezTo>
                  <a:pt x="214" y="848"/>
                  <a:pt x="215" y="849"/>
                  <a:pt x="215" y="850"/>
                </a:cubicBezTo>
                <a:cubicBezTo>
                  <a:pt x="216" y="850"/>
                  <a:pt x="216" y="850"/>
                  <a:pt x="216" y="850"/>
                </a:cubicBezTo>
                <a:cubicBezTo>
                  <a:pt x="216" y="850"/>
                  <a:pt x="216" y="850"/>
                  <a:pt x="216" y="850"/>
                </a:cubicBezTo>
                <a:cubicBezTo>
                  <a:pt x="221" y="850"/>
                  <a:pt x="229" y="851"/>
                  <a:pt x="233" y="854"/>
                </a:cubicBezTo>
                <a:cubicBezTo>
                  <a:pt x="234" y="854"/>
                  <a:pt x="234" y="854"/>
                  <a:pt x="234" y="854"/>
                </a:cubicBezTo>
                <a:cubicBezTo>
                  <a:pt x="234" y="854"/>
                  <a:pt x="234" y="854"/>
                  <a:pt x="234" y="854"/>
                </a:cubicBezTo>
                <a:cubicBezTo>
                  <a:pt x="234" y="853"/>
                  <a:pt x="234" y="853"/>
                  <a:pt x="234" y="853"/>
                </a:cubicBezTo>
                <a:close/>
                <a:moveTo>
                  <a:pt x="431" y="101"/>
                </a:moveTo>
                <a:cubicBezTo>
                  <a:pt x="431" y="101"/>
                  <a:pt x="431" y="102"/>
                  <a:pt x="431" y="103"/>
                </a:cubicBezTo>
                <a:cubicBezTo>
                  <a:pt x="431" y="104"/>
                  <a:pt x="431" y="105"/>
                  <a:pt x="431" y="106"/>
                </a:cubicBezTo>
                <a:cubicBezTo>
                  <a:pt x="429" y="106"/>
                  <a:pt x="427" y="107"/>
                  <a:pt x="425" y="108"/>
                </a:cubicBezTo>
                <a:cubicBezTo>
                  <a:pt x="423" y="109"/>
                  <a:pt x="420" y="110"/>
                  <a:pt x="418" y="111"/>
                </a:cubicBezTo>
                <a:cubicBezTo>
                  <a:pt x="418" y="111"/>
                  <a:pt x="418" y="111"/>
                  <a:pt x="418" y="111"/>
                </a:cubicBezTo>
                <a:cubicBezTo>
                  <a:pt x="418" y="111"/>
                  <a:pt x="418" y="111"/>
                  <a:pt x="418" y="111"/>
                </a:cubicBezTo>
                <a:cubicBezTo>
                  <a:pt x="418" y="113"/>
                  <a:pt x="418" y="115"/>
                  <a:pt x="417" y="117"/>
                </a:cubicBezTo>
                <a:cubicBezTo>
                  <a:pt x="417" y="117"/>
                  <a:pt x="417" y="117"/>
                  <a:pt x="417" y="117"/>
                </a:cubicBezTo>
                <a:cubicBezTo>
                  <a:pt x="418" y="117"/>
                  <a:pt x="418" y="117"/>
                  <a:pt x="418" y="117"/>
                </a:cubicBezTo>
                <a:cubicBezTo>
                  <a:pt x="420" y="119"/>
                  <a:pt x="422" y="120"/>
                  <a:pt x="425" y="121"/>
                </a:cubicBezTo>
                <a:cubicBezTo>
                  <a:pt x="427" y="122"/>
                  <a:pt x="428" y="123"/>
                  <a:pt x="430" y="124"/>
                </a:cubicBezTo>
                <a:cubicBezTo>
                  <a:pt x="430" y="125"/>
                  <a:pt x="429" y="127"/>
                  <a:pt x="429" y="129"/>
                </a:cubicBezTo>
                <a:cubicBezTo>
                  <a:pt x="427" y="129"/>
                  <a:pt x="425" y="129"/>
                  <a:pt x="423" y="129"/>
                </a:cubicBezTo>
                <a:cubicBezTo>
                  <a:pt x="420" y="129"/>
                  <a:pt x="417" y="130"/>
                  <a:pt x="415" y="130"/>
                </a:cubicBezTo>
                <a:cubicBezTo>
                  <a:pt x="414" y="130"/>
                  <a:pt x="414" y="130"/>
                  <a:pt x="414" y="130"/>
                </a:cubicBezTo>
                <a:cubicBezTo>
                  <a:pt x="414" y="131"/>
                  <a:pt x="414" y="131"/>
                  <a:pt x="414" y="131"/>
                </a:cubicBezTo>
                <a:cubicBezTo>
                  <a:pt x="414" y="132"/>
                  <a:pt x="413" y="134"/>
                  <a:pt x="412" y="136"/>
                </a:cubicBezTo>
                <a:cubicBezTo>
                  <a:pt x="412" y="136"/>
                  <a:pt x="412" y="136"/>
                  <a:pt x="412" y="136"/>
                </a:cubicBezTo>
                <a:cubicBezTo>
                  <a:pt x="412" y="136"/>
                  <a:pt x="412" y="136"/>
                  <a:pt x="412" y="136"/>
                </a:cubicBezTo>
                <a:cubicBezTo>
                  <a:pt x="414" y="138"/>
                  <a:pt x="416" y="140"/>
                  <a:pt x="418" y="142"/>
                </a:cubicBezTo>
                <a:cubicBezTo>
                  <a:pt x="420" y="143"/>
                  <a:pt x="421" y="145"/>
                  <a:pt x="422" y="146"/>
                </a:cubicBezTo>
                <a:cubicBezTo>
                  <a:pt x="421" y="147"/>
                  <a:pt x="421" y="149"/>
                  <a:pt x="420" y="150"/>
                </a:cubicBezTo>
                <a:cubicBezTo>
                  <a:pt x="418" y="150"/>
                  <a:pt x="416" y="150"/>
                  <a:pt x="414" y="149"/>
                </a:cubicBezTo>
                <a:cubicBezTo>
                  <a:pt x="411" y="149"/>
                  <a:pt x="408" y="148"/>
                  <a:pt x="406" y="148"/>
                </a:cubicBezTo>
                <a:cubicBezTo>
                  <a:pt x="405" y="148"/>
                  <a:pt x="405" y="148"/>
                  <a:pt x="405" y="148"/>
                </a:cubicBezTo>
                <a:cubicBezTo>
                  <a:pt x="405" y="148"/>
                  <a:pt x="405" y="148"/>
                  <a:pt x="405" y="148"/>
                </a:cubicBezTo>
                <a:cubicBezTo>
                  <a:pt x="404" y="150"/>
                  <a:pt x="403" y="151"/>
                  <a:pt x="401" y="153"/>
                </a:cubicBezTo>
                <a:cubicBezTo>
                  <a:pt x="401" y="153"/>
                  <a:pt x="401" y="153"/>
                  <a:pt x="401" y="153"/>
                </a:cubicBezTo>
                <a:cubicBezTo>
                  <a:pt x="401" y="153"/>
                  <a:pt x="401" y="153"/>
                  <a:pt x="401" y="153"/>
                </a:cubicBezTo>
                <a:cubicBezTo>
                  <a:pt x="402" y="155"/>
                  <a:pt x="404" y="158"/>
                  <a:pt x="405" y="160"/>
                </a:cubicBezTo>
                <a:cubicBezTo>
                  <a:pt x="406" y="162"/>
                  <a:pt x="407" y="163"/>
                  <a:pt x="408" y="165"/>
                </a:cubicBezTo>
                <a:cubicBezTo>
                  <a:pt x="407" y="166"/>
                  <a:pt x="405" y="167"/>
                  <a:pt x="404" y="168"/>
                </a:cubicBezTo>
                <a:cubicBezTo>
                  <a:pt x="403" y="168"/>
                  <a:pt x="401" y="167"/>
                  <a:pt x="399" y="166"/>
                </a:cubicBezTo>
                <a:cubicBezTo>
                  <a:pt x="396" y="165"/>
                  <a:pt x="394" y="164"/>
                  <a:pt x="391" y="163"/>
                </a:cubicBezTo>
                <a:cubicBezTo>
                  <a:pt x="391" y="163"/>
                  <a:pt x="391" y="163"/>
                  <a:pt x="391" y="163"/>
                </a:cubicBezTo>
                <a:cubicBezTo>
                  <a:pt x="391" y="163"/>
                  <a:pt x="391" y="163"/>
                  <a:pt x="391" y="163"/>
                </a:cubicBezTo>
                <a:cubicBezTo>
                  <a:pt x="389" y="164"/>
                  <a:pt x="388" y="165"/>
                  <a:pt x="386" y="166"/>
                </a:cubicBezTo>
                <a:cubicBezTo>
                  <a:pt x="386" y="167"/>
                  <a:pt x="386" y="167"/>
                  <a:pt x="386" y="167"/>
                </a:cubicBezTo>
                <a:cubicBezTo>
                  <a:pt x="386" y="167"/>
                  <a:pt x="386" y="167"/>
                  <a:pt x="386" y="167"/>
                </a:cubicBezTo>
                <a:cubicBezTo>
                  <a:pt x="386" y="169"/>
                  <a:pt x="386" y="172"/>
                  <a:pt x="387" y="174"/>
                </a:cubicBezTo>
                <a:cubicBezTo>
                  <a:pt x="388" y="176"/>
                  <a:pt x="388" y="178"/>
                  <a:pt x="388" y="180"/>
                </a:cubicBezTo>
                <a:cubicBezTo>
                  <a:pt x="387" y="180"/>
                  <a:pt x="385" y="181"/>
                  <a:pt x="384" y="182"/>
                </a:cubicBezTo>
                <a:cubicBezTo>
                  <a:pt x="382" y="181"/>
                  <a:pt x="381" y="180"/>
                  <a:pt x="379" y="178"/>
                </a:cubicBezTo>
                <a:cubicBezTo>
                  <a:pt x="377" y="177"/>
                  <a:pt x="375" y="175"/>
                  <a:pt x="373" y="173"/>
                </a:cubicBezTo>
                <a:cubicBezTo>
                  <a:pt x="373" y="173"/>
                  <a:pt x="373" y="173"/>
                  <a:pt x="373" y="173"/>
                </a:cubicBezTo>
                <a:cubicBezTo>
                  <a:pt x="372" y="173"/>
                  <a:pt x="372" y="173"/>
                  <a:pt x="372" y="173"/>
                </a:cubicBezTo>
                <a:cubicBezTo>
                  <a:pt x="370" y="174"/>
                  <a:pt x="369" y="175"/>
                  <a:pt x="367" y="175"/>
                </a:cubicBezTo>
                <a:cubicBezTo>
                  <a:pt x="366" y="175"/>
                  <a:pt x="366" y="175"/>
                  <a:pt x="366" y="175"/>
                </a:cubicBezTo>
                <a:cubicBezTo>
                  <a:pt x="366" y="176"/>
                  <a:pt x="366" y="176"/>
                  <a:pt x="366" y="176"/>
                </a:cubicBezTo>
                <a:cubicBezTo>
                  <a:pt x="366" y="178"/>
                  <a:pt x="366" y="181"/>
                  <a:pt x="365" y="183"/>
                </a:cubicBezTo>
                <a:cubicBezTo>
                  <a:pt x="365" y="185"/>
                  <a:pt x="365" y="187"/>
                  <a:pt x="365" y="189"/>
                </a:cubicBezTo>
                <a:cubicBezTo>
                  <a:pt x="363" y="189"/>
                  <a:pt x="361" y="190"/>
                  <a:pt x="360" y="190"/>
                </a:cubicBezTo>
                <a:cubicBezTo>
                  <a:pt x="359" y="188"/>
                  <a:pt x="358" y="187"/>
                  <a:pt x="357" y="185"/>
                </a:cubicBezTo>
                <a:cubicBezTo>
                  <a:pt x="355" y="183"/>
                  <a:pt x="354" y="181"/>
                  <a:pt x="352" y="179"/>
                </a:cubicBezTo>
                <a:cubicBezTo>
                  <a:pt x="352" y="178"/>
                  <a:pt x="352" y="178"/>
                  <a:pt x="352" y="178"/>
                </a:cubicBezTo>
                <a:cubicBezTo>
                  <a:pt x="351" y="179"/>
                  <a:pt x="351" y="179"/>
                  <a:pt x="351" y="179"/>
                </a:cubicBezTo>
                <a:cubicBezTo>
                  <a:pt x="350" y="179"/>
                  <a:pt x="347" y="179"/>
                  <a:pt x="345" y="179"/>
                </a:cubicBezTo>
                <a:cubicBezTo>
                  <a:pt x="345" y="179"/>
                  <a:pt x="345" y="179"/>
                  <a:pt x="345" y="179"/>
                </a:cubicBezTo>
                <a:cubicBezTo>
                  <a:pt x="345" y="179"/>
                  <a:pt x="345" y="179"/>
                  <a:pt x="345" y="179"/>
                </a:cubicBezTo>
                <a:cubicBezTo>
                  <a:pt x="344" y="181"/>
                  <a:pt x="343" y="184"/>
                  <a:pt x="342" y="186"/>
                </a:cubicBezTo>
                <a:cubicBezTo>
                  <a:pt x="341" y="188"/>
                  <a:pt x="340" y="190"/>
                  <a:pt x="340" y="191"/>
                </a:cubicBezTo>
                <a:cubicBezTo>
                  <a:pt x="338" y="191"/>
                  <a:pt x="336" y="191"/>
                  <a:pt x="334" y="191"/>
                </a:cubicBezTo>
                <a:cubicBezTo>
                  <a:pt x="334" y="190"/>
                  <a:pt x="333" y="188"/>
                  <a:pt x="333" y="186"/>
                </a:cubicBezTo>
                <a:cubicBezTo>
                  <a:pt x="332" y="183"/>
                  <a:pt x="331" y="181"/>
                  <a:pt x="330" y="179"/>
                </a:cubicBezTo>
                <a:cubicBezTo>
                  <a:pt x="330" y="178"/>
                  <a:pt x="330" y="178"/>
                  <a:pt x="330" y="178"/>
                </a:cubicBezTo>
                <a:cubicBezTo>
                  <a:pt x="330" y="178"/>
                  <a:pt x="330" y="178"/>
                  <a:pt x="330" y="178"/>
                </a:cubicBezTo>
                <a:cubicBezTo>
                  <a:pt x="328" y="178"/>
                  <a:pt x="326" y="178"/>
                  <a:pt x="324" y="177"/>
                </a:cubicBezTo>
                <a:cubicBezTo>
                  <a:pt x="324" y="177"/>
                  <a:pt x="324" y="177"/>
                  <a:pt x="324" y="177"/>
                </a:cubicBezTo>
                <a:cubicBezTo>
                  <a:pt x="323" y="177"/>
                  <a:pt x="323" y="177"/>
                  <a:pt x="323" y="177"/>
                </a:cubicBezTo>
                <a:cubicBezTo>
                  <a:pt x="322" y="179"/>
                  <a:pt x="320" y="181"/>
                  <a:pt x="318" y="183"/>
                </a:cubicBezTo>
                <a:cubicBezTo>
                  <a:pt x="317" y="185"/>
                  <a:pt x="316" y="186"/>
                  <a:pt x="314" y="188"/>
                </a:cubicBezTo>
                <a:cubicBezTo>
                  <a:pt x="313" y="187"/>
                  <a:pt x="311" y="187"/>
                  <a:pt x="309" y="186"/>
                </a:cubicBezTo>
                <a:cubicBezTo>
                  <a:pt x="309" y="184"/>
                  <a:pt x="309" y="182"/>
                  <a:pt x="310" y="180"/>
                </a:cubicBezTo>
                <a:cubicBezTo>
                  <a:pt x="310" y="178"/>
                  <a:pt x="310" y="175"/>
                  <a:pt x="310" y="173"/>
                </a:cubicBezTo>
                <a:cubicBezTo>
                  <a:pt x="310" y="173"/>
                  <a:pt x="310" y="173"/>
                  <a:pt x="310" y="173"/>
                </a:cubicBezTo>
                <a:cubicBezTo>
                  <a:pt x="309" y="172"/>
                  <a:pt x="309" y="172"/>
                  <a:pt x="309" y="172"/>
                </a:cubicBezTo>
                <a:cubicBezTo>
                  <a:pt x="307" y="172"/>
                  <a:pt x="306" y="171"/>
                  <a:pt x="304" y="170"/>
                </a:cubicBezTo>
                <a:cubicBezTo>
                  <a:pt x="304" y="170"/>
                  <a:pt x="304" y="170"/>
                  <a:pt x="304" y="170"/>
                </a:cubicBezTo>
                <a:cubicBezTo>
                  <a:pt x="303" y="170"/>
                  <a:pt x="303" y="170"/>
                  <a:pt x="303" y="170"/>
                </a:cubicBezTo>
                <a:cubicBezTo>
                  <a:pt x="301" y="171"/>
                  <a:pt x="299" y="173"/>
                  <a:pt x="296" y="174"/>
                </a:cubicBezTo>
                <a:cubicBezTo>
                  <a:pt x="295" y="175"/>
                  <a:pt x="293" y="177"/>
                  <a:pt x="292" y="178"/>
                </a:cubicBezTo>
                <a:cubicBezTo>
                  <a:pt x="290" y="177"/>
                  <a:pt x="289" y="176"/>
                  <a:pt x="287" y="175"/>
                </a:cubicBezTo>
                <a:cubicBezTo>
                  <a:pt x="288" y="173"/>
                  <a:pt x="288" y="171"/>
                  <a:pt x="289" y="169"/>
                </a:cubicBezTo>
                <a:cubicBezTo>
                  <a:pt x="290" y="167"/>
                  <a:pt x="291" y="164"/>
                  <a:pt x="291" y="162"/>
                </a:cubicBezTo>
                <a:cubicBezTo>
                  <a:pt x="292" y="162"/>
                  <a:pt x="292" y="162"/>
                  <a:pt x="292" y="162"/>
                </a:cubicBezTo>
                <a:cubicBezTo>
                  <a:pt x="291" y="162"/>
                  <a:pt x="291" y="162"/>
                  <a:pt x="291" y="162"/>
                </a:cubicBezTo>
                <a:cubicBezTo>
                  <a:pt x="290" y="160"/>
                  <a:pt x="288" y="159"/>
                  <a:pt x="287" y="158"/>
                </a:cubicBezTo>
                <a:cubicBezTo>
                  <a:pt x="287" y="158"/>
                  <a:pt x="287" y="158"/>
                  <a:pt x="287" y="158"/>
                </a:cubicBezTo>
                <a:cubicBezTo>
                  <a:pt x="286" y="158"/>
                  <a:pt x="286" y="158"/>
                  <a:pt x="286" y="158"/>
                </a:cubicBezTo>
                <a:cubicBezTo>
                  <a:pt x="284" y="158"/>
                  <a:pt x="281" y="159"/>
                  <a:pt x="278" y="160"/>
                </a:cubicBezTo>
                <a:cubicBezTo>
                  <a:pt x="277" y="161"/>
                  <a:pt x="275" y="161"/>
                  <a:pt x="273" y="162"/>
                </a:cubicBezTo>
                <a:cubicBezTo>
                  <a:pt x="272" y="161"/>
                  <a:pt x="270" y="159"/>
                  <a:pt x="269" y="158"/>
                </a:cubicBezTo>
                <a:cubicBezTo>
                  <a:pt x="270" y="157"/>
                  <a:pt x="272" y="155"/>
                  <a:pt x="273" y="154"/>
                </a:cubicBezTo>
                <a:cubicBezTo>
                  <a:pt x="274" y="151"/>
                  <a:pt x="276" y="149"/>
                  <a:pt x="277" y="147"/>
                </a:cubicBezTo>
                <a:cubicBezTo>
                  <a:pt x="278" y="147"/>
                  <a:pt x="278" y="147"/>
                  <a:pt x="278" y="147"/>
                </a:cubicBezTo>
                <a:cubicBezTo>
                  <a:pt x="277" y="147"/>
                  <a:pt x="277" y="147"/>
                  <a:pt x="277" y="147"/>
                </a:cubicBezTo>
                <a:cubicBezTo>
                  <a:pt x="276" y="145"/>
                  <a:pt x="275" y="144"/>
                  <a:pt x="274" y="142"/>
                </a:cubicBezTo>
                <a:cubicBezTo>
                  <a:pt x="274" y="142"/>
                  <a:pt x="274" y="142"/>
                  <a:pt x="274" y="142"/>
                </a:cubicBezTo>
                <a:cubicBezTo>
                  <a:pt x="274" y="142"/>
                  <a:pt x="274" y="142"/>
                  <a:pt x="274" y="142"/>
                </a:cubicBezTo>
                <a:cubicBezTo>
                  <a:pt x="271" y="142"/>
                  <a:pt x="268" y="142"/>
                  <a:pt x="266" y="142"/>
                </a:cubicBezTo>
                <a:cubicBezTo>
                  <a:pt x="264" y="142"/>
                  <a:pt x="261" y="142"/>
                  <a:pt x="259" y="142"/>
                </a:cubicBezTo>
                <a:cubicBezTo>
                  <a:pt x="259" y="141"/>
                  <a:pt x="258" y="139"/>
                  <a:pt x="257" y="138"/>
                </a:cubicBezTo>
                <a:cubicBezTo>
                  <a:pt x="259" y="137"/>
                  <a:pt x="261" y="135"/>
                  <a:pt x="262" y="134"/>
                </a:cubicBezTo>
                <a:cubicBezTo>
                  <a:pt x="264" y="133"/>
                  <a:pt x="267" y="131"/>
                  <a:pt x="268" y="129"/>
                </a:cubicBezTo>
                <a:cubicBezTo>
                  <a:pt x="269" y="129"/>
                  <a:pt x="269" y="129"/>
                  <a:pt x="269" y="129"/>
                </a:cubicBezTo>
                <a:cubicBezTo>
                  <a:pt x="269" y="129"/>
                  <a:pt x="269" y="129"/>
                  <a:pt x="269" y="129"/>
                </a:cubicBezTo>
                <a:cubicBezTo>
                  <a:pt x="268" y="127"/>
                  <a:pt x="268" y="125"/>
                  <a:pt x="267" y="123"/>
                </a:cubicBezTo>
                <a:cubicBezTo>
                  <a:pt x="267" y="123"/>
                  <a:pt x="267" y="123"/>
                  <a:pt x="267" y="123"/>
                </a:cubicBezTo>
                <a:cubicBezTo>
                  <a:pt x="267" y="123"/>
                  <a:pt x="267" y="123"/>
                  <a:pt x="267" y="123"/>
                </a:cubicBezTo>
                <a:cubicBezTo>
                  <a:pt x="265" y="122"/>
                  <a:pt x="262" y="122"/>
                  <a:pt x="259" y="121"/>
                </a:cubicBezTo>
                <a:cubicBezTo>
                  <a:pt x="257" y="121"/>
                  <a:pt x="255" y="120"/>
                  <a:pt x="253" y="120"/>
                </a:cubicBezTo>
                <a:cubicBezTo>
                  <a:pt x="253" y="119"/>
                  <a:pt x="253" y="118"/>
                  <a:pt x="253" y="118"/>
                </a:cubicBezTo>
                <a:cubicBezTo>
                  <a:pt x="253" y="117"/>
                  <a:pt x="252" y="116"/>
                  <a:pt x="252" y="115"/>
                </a:cubicBezTo>
                <a:cubicBezTo>
                  <a:pt x="254" y="114"/>
                  <a:pt x="256" y="114"/>
                  <a:pt x="258" y="113"/>
                </a:cubicBezTo>
                <a:cubicBezTo>
                  <a:pt x="261" y="112"/>
                  <a:pt x="263" y="111"/>
                  <a:pt x="265" y="110"/>
                </a:cubicBezTo>
                <a:cubicBezTo>
                  <a:pt x="266" y="110"/>
                  <a:pt x="266" y="110"/>
                  <a:pt x="266" y="110"/>
                </a:cubicBezTo>
                <a:cubicBezTo>
                  <a:pt x="266" y="109"/>
                  <a:pt x="266" y="109"/>
                  <a:pt x="266" y="109"/>
                </a:cubicBezTo>
                <a:cubicBezTo>
                  <a:pt x="266" y="108"/>
                  <a:pt x="266" y="106"/>
                  <a:pt x="266" y="104"/>
                </a:cubicBezTo>
                <a:cubicBezTo>
                  <a:pt x="266" y="103"/>
                  <a:pt x="266" y="103"/>
                  <a:pt x="266" y="103"/>
                </a:cubicBezTo>
                <a:cubicBezTo>
                  <a:pt x="266" y="103"/>
                  <a:pt x="266" y="103"/>
                  <a:pt x="266" y="103"/>
                </a:cubicBezTo>
                <a:cubicBezTo>
                  <a:pt x="264" y="102"/>
                  <a:pt x="261" y="101"/>
                  <a:pt x="259" y="99"/>
                </a:cubicBezTo>
                <a:cubicBezTo>
                  <a:pt x="257" y="99"/>
                  <a:pt x="255" y="98"/>
                  <a:pt x="253" y="97"/>
                </a:cubicBezTo>
                <a:cubicBezTo>
                  <a:pt x="254" y="95"/>
                  <a:pt x="254" y="94"/>
                  <a:pt x="255" y="92"/>
                </a:cubicBezTo>
                <a:cubicBezTo>
                  <a:pt x="256" y="92"/>
                  <a:pt x="259" y="92"/>
                  <a:pt x="261" y="91"/>
                </a:cubicBezTo>
                <a:cubicBezTo>
                  <a:pt x="263" y="91"/>
                  <a:pt x="266" y="91"/>
                  <a:pt x="269" y="90"/>
                </a:cubicBezTo>
                <a:cubicBezTo>
                  <a:pt x="269" y="90"/>
                  <a:pt x="269" y="90"/>
                  <a:pt x="269" y="90"/>
                </a:cubicBezTo>
                <a:cubicBezTo>
                  <a:pt x="269" y="90"/>
                  <a:pt x="269" y="90"/>
                  <a:pt x="269" y="90"/>
                </a:cubicBezTo>
                <a:cubicBezTo>
                  <a:pt x="270" y="88"/>
                  <a:pt x="270" y="87"/>
                  <a:pt x="271" y="85"/>
                </a:cubicBezTo>
                <a:cubicBezTo>
                  <a:pt x="271" y="84"/>
                  <a:pt x="271" y="84"/>
                  <a:pt x="271" y="84"/>
                </a:cubicBezTo>
                <a:cubicBezTo>
                  <a:pt x="271" y="84"/>
                  <a:pt x="271" y="84"/>
                  <a:pt x="271" y="84"/>
                </a:cubicBezTo>
                <a:cubicBezTo>
                  <a:pt x="270" y="83"/>
                  <a:pt x="268" y="81"/>
                  <a:pt x="265" y="79"/>
                </a:cubicBezTo>
                <a:cubicBezTo>
                  <a:pt x="264" y="77"/>
                  <a:pt x="262" y="76"/>
                  <a:pt x="261" y="75"/>
                </a:cubicBezTo>
                <a:cubicBezTo>
                  <a:pt x="262" y="73"/>
                  <a:pt x="263" y="72"/>
                  <a:pt x="264" y="70"/>
                </a:cubicBezTo>
                <a:cubicBezTo>
                  <a:pt x="266" y="71"/>
                  <a:pt x="268" y="71"/>
                  <a:pt x="270" y="71"/>
                </a:cubicBezTo>
                <a:cubicBezTo>
                  <a:pt x="273" y="72"/>
                  <a:pt x="276" y="72"/>
                  <a:pt x="278" y="73"/>
                </a:cubicBezTo>
                <a:cubicBezTo>
                  <a:pt x="278" y="73"/>
                  <a:pt x="278" y="73"/>
                  <a:pt x="278" y="73"/>
                </a:cubicBezTo>
                <a:cubicBezTo>
                  <a:pt x="278" y="72"/>
                  <a:pt x="278" y="72"/>
                  <a:pt x="278" y="72"/>
                </a:cubicBezTo>
                <a:cubicBezTo>
                  <a:pt x="280" y="71"/>
                  <a:pt x="281" y="69"/>
                  <a:pt x="282" y="68"/>
                </a:cubicBezTo>
                <a:cubicBezTo>
                  <a:pt x="282" y="68"/>
                  <a:pt x="282" y="68"/>
                  <a:pt x="282" y="68"/>
                </a:cubicBezTo>
                <a:cubicBezTo>
                  <a:pt x="282" y="67"/>
                  <a:pt x="282" y="67"/>
                  <a:pt x="282" y="67"/>
                </a:cubicBezTo>
                <a:cubicBezTo>
                  <a:pt x="281" y="65"/>
                  <a:pt x="280" y="63"/>
                  <a:pt x="278" y="61"/>
                </a:cubicBezTo>
                <a:cubicBezTo>
                  <a:pt x="277" y="59"/>
                  <a:pt x="276" y="57"/>
                  <a:pt x="275" y="56"/>
                </a:cubicBezTo>
                <a:cubicBezTo>
                  <a:pt x="277" y="55"/>
                  <a:pt x="278" y="53"/>
                  <a:pt x="279" y="52"/>
                </a:cubicBezTo>
                <a:cubicBezTo>
                  <a:pt x="281" y="53"/>
                  <a:pt x="283" y="54"/>
                  <a:pt x="285" y="55"/>
                </a:cubicBezTo>
                <a:cubicBezTo>
                  <a:pt x="287" y="56"/>
                  <a:pt x="290" y="57"/>
                  <a:pt x="292" y="58"/>
                </a:cubicBezTo>
                <a:cubicBezTo>
                  <a:pt x="293" y="58"/>
                  <a:pt x="293" y="58"/>
                  <a:pt x="293" y="58"/>
                </a:cubicBezTo>
                <a:cubicBezTo>
                  <a:pt x="293" y="58"/>
                  <a:pt x="293" y="58"/>
                  <a:pt x="293" y="58"/>
                </a:cubicBezTo>
                <a:cubicBezTo>
                  <a:pt x="294" y="56"/>
                  <a:pt x="296" y="55"/>
                  <a:pt x="298" y="54"/>
                </a:cubicBezTo>
                <a:cubicBezTo>
                  <a:pt x="298" y="54"/>
                  <a:pt x="298" y="54"/>
                  <a:pt x="298" y="54"/>
                </a:cubicBezTo>
                <a:cubicBezTo>
                  <a:pt x="298" y="54"/>
                  <a:pt x="298" y="54"/>
                  <a:pt x="298" y="54"/>
                </a:cubicBezTo>
                <a:cubicBezTo>
                  <a:pt x="298" y="52"/>
                  <a:pt x="297" y="49"/>
                  <a:pt x="296" y="46"/>
                </a:cubicBezTo>
                <a:cubicBezTo>
                  <a:pt x="296" y="45"/>
                  <a:pt x="295" y="43"/>
                  <a:pt x="295" y="41"/>
                </a:cubicBezTo>
                <a:cubicBezTo>
                  <a:pt x="297" y="40"/>
                  <a:pt x="298" y="39"/>
                  <a:pt x="300" y="39"/>
                </a:cubicBezTo>
                <a:cubicBezTo>
                  <a:pt x="301" y="40"/>
                  <a:pt x="303" y="41"/>
                  <a:pt x="304" y="42"/>
                </a:cubicBezTo>
                <a:cubicBezTo>
                  <a:pt x="306" y="44"/>
                  <a:pt x="309" y="46"/>
                  <a:pt x="310" y="47"/>
                </a:cubicBezTo>
                <a:cubicBezTo>
                  <a:pt x="311" y="47"/>
                  <a:pt x="311" y="47"/>
                  <a:pt x="311" y="47"/>
                </a:cubicBezTo>
                <a:cubicBezTo>
                  <a:pt x="311" y="47"/>
                  <a:pt x="311" y="47"/>
                  <a:pt x="311" y="47"/>
                </a:cubicBezTo>
                <a:cubicBezTo>
                  <a:pt x="313" y="47"/>
                  <a:pt x="315" y="46"/>
                  <a:pt x="317" y="45"/>
                </a:cubicBezTo>
                <a:cubicBezTo>
                  <a:pt x="317" y="45"/>
                  <a:pt x="317" y="45"/>
                  <a:pt x="317" y="45"/>
                </a:cubicBezTo>
                <a:cubicBezTo>
                  <a:pt x="317" y="45"/>
                  <a:pt x="317" y="45"/>
                  <a:pt x="317" y="45"/>
                </a:cubicBezTo>
                <a:cubicBezTo>
                  <a:pt x="318" y="43"/>
                  <a:pt x="318" y="40"/>
                  <a:pt x="318" y="38"/>
                </a:cubicBezTo>
                <a:cubicBezTo>
                  <a:pt x="318" y="36"/>
                  <a:pt x="318" y="34"/>
                  <a:pt x="319" y="32"/>
                </a:cubicBezTo>
                <a:cubicBezTo>
                  <a:pt x="320" y="31"/>
                  <a:pt x="322" y="31"/>
                  <a:pt x="324" y="31"/>
                </a:cubicBezTo>
                <a:cubicBezTo>
                  <a:pt x="325" y="32"/>
                  <a:pt x="326" y="34"/>
                  <a:pt x="327" y="35"/>
                </a:cubicBezTo>
                <a:cubicBezTo>
                  <a:pt x="328" y="38"/>
                  <a:pt x="330" y="40"/>
                  <a:pt x="331" y="42"/>
                </a:cubicBezTo>
                <a:cubicBezTo>
                  <a:pt x="332" y="42"/>
                  <a:pt x="332" y="42"/>
                  <a:pt x="332" y="42"/>
                </a:cubicBezTo>
                <a:cubicBezTo>
                  <a:pt x="332" y="42"/>
                  <a:pt x="332" y="42"/>
                  <a:pt x="332" y="42"/>
                </a:cubicBezTo>
                <a:cubicBezTo>
                  <a:pt x="334" y="42"/>
                  <a:pt x="336" y="42"/>
                  <a:pt x="338" y="42"/>
                </a:cubicBezTo>
                <a:cubicBezTo>
                  <a:pt x="338" y="42"/>
                  <a:pt x="338" y="42"/>
                  <a:pt x="338" y="42"/>
                </a:cubicBezTo>
                <a:cubicBezTo>
                  <a:pt x="339" y="41"/>
                  <a:pt x="339" y="41"/>
                  <a:pt x="339" y="41"/>
                </a:cubicBezTo>
                <a:cubicBezTo>
                  <a:pt x="340" y="39"/>
                  <a:pt x="341" y="37"/>
                  <a:pt x="342" y="34"/>
                </a:cubicBezTo>
                <a:cubicBezTo>
                  <a:pt x="342" y="32"/>
                  <a:pt x="343" y="31"/>
                  <a:pt x="344" y="29"/>
                </a:cubicBezTo>
                <a:cubicBezTo>
                  <a:pt x="346" y="29"/>
                  <a:pt x="347" y="29"/>
                  <a:pt x="349" y="29"/>
                </a:cubicBezTo>
                <a:cubicBezTo>
                  <a:pt x="350" y="31"/>
                  <a:pt x="350" y="33"/>
                  <a:pt x="351" y="35"/>
                </a:cubicBezTo>
                <a:cubicBezTo>
                  <a:pt x="352" y="37"/>
                  <a:pt x="352" y="40"/>
                  <a:pt x="353" y="42"/>
                </a:cubicBezTo>
                <a:cubicBezTo>
                  <a:pt x="353" y="42"/>
                  <a:pt x="353" y="42"/>
                  <a:pt x="353" y="42"/>
                </a:cubicBezTo>
                <a:cubicBezTo>
                  <a:pt x="354" y="42"/>
                  <a:pt x="354" y="42"/>
                  <a:pt x="354" y="42"/>
                </a:cubicBezTo>
                <a:cubicBezTo>
                  <a:pt x="356" y="43"/>
                  <a:pt x="357" y="43"/>
                  <a:pt x="360" y="43"/>
                </a:cubicBezTo>
                <a:cubicBezTo>
                  <a:pt x="360" y="43"/>
                  <a:pt x="360" y="43"/>
                  <a:pt x="360" y="43"/>
                </a:cubicBezTo>
                <a:cubicBezTo>
                  <a:pt x="360" y="43"/>
                  <a:pt x="360" y="43"/>
                  <a:pt x="360" y="43"/>
                </a:cubicBezTo>
                <a:cubicBezTo>
                  <a:pt x="362" y="42"/>
                  <a:pt x="364" y="39"/>
                  <a:pt x="365" y="37"/>
                </a:cubicBezTo>
                <a:cubicBezTo>
                  <a:pt x="367" y="36"/>
                  <a:pt x="368" y="34"/>
                  <a:pt x="369" y="33"/>
                </a:cubicBezTo>
                <a:cubicBezTo>
                  <a:pt x="371" y="33"/>
                  <a:pt x="372" y="34"/>
                  <a:pt x="374" y="35"/>
                </a:cubicBezTo>
                <a:cubicBezTo>
                  <a:pt x="374" y="36"/>
                  <a:pt x="374" y="38"/>
                  <a:pt x="374" y="40"/>
                </a:cubicBezTo>
                <a:cubicBezTo>
                  <a:pt x="374" y="43"/>
                  <a:pt x="374" y="45"/>
                  <a:pt x="374" y="48"/>
                </a:cubicBezTo>
                <a:cubicBezTo>
                  <a:pt x="374" y="48"/>
                  <a:pt x="374" y="48"/>
                  <a:pt x="374" y="48"/>
                </a:cubicBezTo>
                <a:cubicBezTo>
                  <a:pt x="374" y="48"/>
                  <a:pt x="374" y="48"/>
                  <a:pt x="374" y="48"/>
                </a:cubicBezTo>
                <a:cubicBezTo>
                  <a:pt x="376" y="49"/>
                  <a:pt x="378" y="50"/>
                  <a:pt x="380" y="51"/>
                </a:cubicBezTo>
                <a:cubicBezTo>
                  <a:pt x="380" y="51"/>
                  <a:pt x="380" y="51"/>
                  <a:pt x="380" y="51"/>
                </a:cubicBezTo>
                <a:cubicBezTo>
                  <a:pt x="380" y="51"/>
                  <a:pt x="380" y="51"/>
                  <a:pt x="380" y="51"/>
                </a:cubicBezTo>
                <a:cubicBezTo>
                  <a:pt x="382" y="50"/>
                  <a:pt x="385" y="48"/>
                  <a:pt x="387" y="46"/>
                </a:cubicBezTo>
                <a:cubicBezTo>
                  <a:pt x="389" y="45"/>
                  <a:pt x="390" y="44"/>
                  <a:pt x="392" y="43"/>
                </a:cubicBezTo>
                <a:cubicBezTo>
                  <a:pt x="393" y="44"/>
                  <a:pt x="395" y="45"/>
                  <a:pt x="396" y="46"/>
                </a:cubicBezTo>
                <a:cubicBezTo>
                  <a:pt x="396" y="48"/>
                  <a:pt x="395" y="49"/>
                  <a:pt x="394" y="51"/>
                </a:cubicBezTo>
                <a:cubicBezTo>
                  <a:pt x="393" y="54"/>
                  <a:pt x="393" y="56"/>
                  <a:pt x="392" y="58"/>
                </a:cubicBezTo>
                <a:cubicBezTo>
                  <a:pt x="392" y="59"/>
                  <a:pt x="392" y="59"/>
                  <a:pt x="392" y="59"/>
                </a:cubicBezTo>
                <a:cubicBezTo>
                  <a:pt x="392" y="59"/>
                  <a:pt x="392" y="59"/>
                  <a:pt x="392" y="59"/>
                </a:cubicBezTo>
                <a:cubicBezTo>
                  <a:pt x="394" y="60"/>
                  <a:pt x="395" y="61"/>
                  <a:pt x="397" y="63"/>
                </a:cubicBezTo>
                <a:cubicBezTo>
                  <a:pt x="397" y="63"/>
                  <a:pt x="397" y="63"/>
                  <a:pt x="397" y="63"/>
                </a:cubicBezTo>
                <a:cubicBezTo>
                  <a:pt x="397" y="63"/>
                  <a:pt x="397" y="63"/>
                  <a:pt x="397" y="63"/>
                </a:cubicBezTo>
                <a:cubicBezTo>
                  <a:pt x="400" y="62"/>
                  <a:pt x="402" y="61"/>
                  <a:pt x="405" y="60"/>
                </a:cubicBezTo>
                <a:cubicBezTo>
                  <a:pt x="407" y="60"/>
                  <a:pt x="409" y="59"/>
                  <a:pt x="411" y="59"/>
                </a:cubicBezTo>
                <a:cubicBezTo>
                  <a:pt x="412" y="60"/>
                  <a:pt x="413" y="61"/>
                  <a:pt x="414" y="62"/>
                </a:cubicBezTo>
                <a:cubicBezTo>
                  <a:pt x="413" y="64"/>
                  <a:pt x="412" y="65"/>
                  <a:pt x="411" y="67"/>
                </a:cubicBezTo>
                <a:cubicBezTo>
                  <a:pt x="409" y="69"/>
                  <a:pt x="407" y="71"/>
                  <a:pt x="406" y="73"/>
                </a:cubicBezTo>
                <a:cubicBezTo>
                  <a:pt x="406" y="74"/>
                  <a:pt x="406" y="74"/>
                  <a:pt x="406" y="74"/>
                </a:cubicBezTo>
                <a:cubicBezTo>
                  <a:pt x="406" y="74"/>
                  <a:pt x="406" y="74"/>
                  <a:pt x="406" y="74"/>
                </a:cubicBezTo>
                <a:cubicBezTo>
                  <a:pt x="407" y="75"/>
                  <a:pt x="408" y="77"/>
                  <a:pt x="409" y="79"/>
                </a:cubicBezTo>
                <a:cubicBezTo>
                  <a:pt x="409" y="79"/>
                  <a:pt x="409" y="79"/>
                  <a:pt x="409" y="79"/>
                </a:cubicBezTo>
                <a:cubicBezTo>
                  <a:pt x="410" y="79"/>
                  <a:pt x="410" y="79"/>
                  <a:pt x="410" y="79"/>
                </a:cubicBezTo>
                <a:cubicBezTo>
                  <a:pt x="412" y="79"/>
                  <a:pt x="415" y="79"/>
                  <a:pt x="418" y="79"/>
                </a:cubicBezTo>
                <a:cubicBezTo>
                  <a:pt x="420" y="78"/>
                  <a:pt x="422" y="78"/>
                  <a:pt x="424" y="78"/>
                </a:cubicBezTo>
                <a:cubicBezTo>
                  <a:pt x="425" y="80"/>
                  <a:pt x="425" y="81"/>
                  <a:pt x="426" y="83"/>
                </a:cubicBezTo>
                <a:cubicBezTo>
                  <a:pt x="425" y="84"/>
                  <a:pt x="423" y="85"/>
                  <a:pt x="421" y="86"/>
                </a:cubicBezTo>
                <a:cubicBezTo>
                  <a:pt x="419" y="88"/>
                  <a:pt x="417" y="90"/>
                  <a:pt x="415" y="91"/>
                </a:cubicBezTo>
                <a:cubicBezTo>
                  <a:pt x="415" y="91"/>
                  <a:pt x="415" y="91"/>
                  <a:pt x="415" y="91"/>
                </a:cubicBezTo>
                <a:cubicBezTo>
                  <a:pt x="415" y="92"/>
                  <a:pt x="415" y="92"/>
                  <a:pt x="415" y="92"/>
                </a:cubicBezTo>
                <a:cubicBezTo>
                  <a:pt x="415" y="94"/>
                  <a:pt x="416" y="95"/>
                  <a:pt x="416" y="97"/>
                </a:cubicBezTo>
                <a:cubicBezTo>
                  <a:pt x="416" y="98"/>
                  <a:pt x="416" y="98"/>
                  <a:pt x="416" y="98"/>
                </a:cubicBezTo>
                <a:cubicBezTo>
                  <a:pt x="417" y="98"/>
                  <a:pt x="417" y="98"/>
                  <a:pt x="417" y="98"/>
                </a:cubicBezTo>
                <a:cubicBezTo>
                  <a:pt x="419" y="98"/>
                  <a:pt x="422" y="99"/>
                  <a:pt x="425" y="99"/>
                </a:cubicBezTo>
                <a:cubicBezTo>
                  <a:pt x="427" y="100"/>
                  <a:pt x="429" y="100"/>
                  <a:pt x="431" y="101"/>
                </a:cubicBezTo>
                <a:close/>
                <a:moveTo>
                  <a:pt x="337" y="89"/>
                </a:moveTo>
                <a:cubicBezTo>
                  <a:pt x="336" y="90"/>
                  <a:pt x="336" y="90"/>
                  <a:pt x="336" y="90"/>
                </a:cubicBezTo>
                <a:cubicBezTo>
                  <a:pt x="337" y="89"/>
                  <a:pt x="337" y="89"/>
                  <a:pt x="337" y="89"/>
                </a:cubicBezTo>
                <a:cubicBezTo>
                  <a:pt x="338" y="89"/>
                  <a:pt x="339" y="89"/>
                  <a:pt x="340" y="89"/>
                </a:cubicBezTo>
                <a:cubicBezTo>
                  <a:pt x="342" y="89"/>
                  <a:pt x="345" y="89"/>
                  <a:pt x="348" y="90"/>
                </a:cubicBezTo>
                <a:cubicBezTo>
                  <a:pt x="348" y="90"/>
                  <a:pt x="348" y="90"/>
                  <a:pt x="348" y="90"/>
                </a:cubicBezTo>
                <a:cubicBezTo>
                  <a:pt x="349" y="90"/>
                  <a:pt x="349" y="90"/>
                  <a:pt x="349" y="90"/>
                </a:cubicBezTo>
                <a:cubicBezTo>
                  <a:pt x="357" y="81"/>
                  <a:pt x="373" y="70"/>
                  <a:pt x="385" y="68"/>
                </a:cubicBezTo>
                <a:cubicBezTo>
                  <a:pt x="386" y="67"/>
                  <a:pt x="386" y="67"/>
                  <a:pt x="386" y="67"/>
                </a:cubicBezTo>
                <a:cubicBezTo>
                  <a:pt x="385" y="66"/>
                  <a:pt x="385" y="66"/>
                  <a:pt x="385" y="66"/>
                </a:cubicBezTo>
                <a:cubicBezTo>
                  <a:pt x="378" y="61"/>
                  <a:pt x="370" y="56"/>
                  <a:pt x="360" y="54"/>
                </a:cubicBezTo>
                <a:cubicBezTo>
                  <a:pt x="360" y="54"/>
                  <a:pt x="360" y="54"/>
                  <a:pt x="360" y="54"/>
                </a:cubicBezTo>
                <a:cubicBezTo>
                  <a:pt x="360" y="54"/>
                  <a:pt x="360" y="54"/>
                  <a:pt x="360" y="54"/>
                </a:cubicBezTo>
                <a:cubicBezTo>
                  <a:pt x="350" y="59"/>
                  <a:pt x="339" y="73"/>
                  <a:pt x="337" y="89"/>
                </a:cubicBezTo>
                <a:close/>
                <a:moveTo>
                  <a:pt x="349" y="102"/>
                </a:moveTo>
                <a:cubicBezTo>
                  <a:pt x="347" y="101"/>
                  <a:pt x="344" y="100"/>
                  <a:pt x="341" y="100"/>
                </a:cubicBezTo>
                <a:cubicBezTo>
                  <a:pt x="338" y="100"/>
                  <a:pt x="335" y="102"/>
                  <a:pt x="333" y="104"/>
                </a:cubicBezTo>
                <a:cubicBezTo>
                  <a:pt x="329" y="108"/>
                  <a:pt x="330" y="115"/>
                  <a:pt x="334" y="118"/>
                </a:cubicBezTo>
                <a:cubicBezTo>
                  <a:pt x="337" y="120"/>
                  <a:pt x="340" y="121"/>
                  <a:pt x="343" y="121"/>
                </a:cubicBezTo>
                <a:cubicBezTo>
                  <a:pt x="346" y="120"/>
                  <a:pt x="349" y="119"/>
                  <a:pt x="350" y="117"/>
                </a:cubicBezTo>
                <a:cubicBezTo>
                  <a:pt x="352" y="115"/>
                  <a:pt x="353" y="112"/>
                  <a:pt x="353" y="109"/>
                </a:cubicBezTo>
                <a:cubicBezTo>
                  <a:pt x="353" y="107"/>
                  <a:pt x="351" y="104"/>
                  <a:pt x="349" y="102"/>
                </a:cubicBezTo>
                <a:close/>
                <a:moveTo>
                  <a:pt x="321" y="98"/>
                </a:moveTo>
                <a:cubicBezTo>
                  <a:pt x="322" y="99"/>
                  <a:pt x="322" y="99"/>
                  <a:pt x="322" y="99"/>
                </a:cubicBezTo>
                <a:cubicBezTo>
                  <a:pt x="322" y="98"/>
                  <a:pt x="322" y="98"/>
                  <a:pt x="322" y="98"/>
                </a:cubicBezTo>
                <a:cubicBezTo>
                  <a:pt x="324" y="96"/>
                  <a:pt x="327" y="93"/>
                  <a:pt x="330" y="92"/>
                </a:cubicBezTo>
                <a:cubicBezTo>
                  <a:pt x="330" y="92"/>
                  <a:pt x="330" y="92"/>
                  <a:pt x="330" y="92"/>
                </a:cubicBezTo>
                <a:cubicBezTo>
                  <a:pt x="330" y="91"/>
                  <a:pt x="330" y="91"/>
                  <a:pt x="330" y="91"/>
                </a:cubicBezTo>
                <a:cubicBezTo>
                  <a:pt x="330" y="79"/>
                  <a:pt x="333" y="62"/>
                  <a:pt x="339" y="52"/>
                </a:cubicBezTo>
                <a:cubicBezTo>
                  <a:pt x="340" y="51"/>
                  <a:pt x="340" y="51"/>
                  <a:pt x="340" y="51"/>
                </a:cubicBezTo>
                <a:cubicBezTo>
                  <a:pt x="338" y="51"/>
                  <a:pt x="338" y="51"/>
                  <a:pt x="338" y="51"/>
                </a:cubicBezTo>
                <a:cubicBezTo>
                  <a:pt x="338" y="51"/>
                  <a:pt x="337" y="51"/>
                  <a:pt x="336" y="51"/>
                </a:cubicBezTo>
                <a:cubicBezTo>
                  <a:pt x="327" y="52"/>
                  <a:pt x="319" y="54"/>
                  <a:pt x="311" y="58"/>
                </a:cubicBezTo>
                <a:cubicBezTo>
                  <a:pt x="310" y="58"/>
                  <a:pt x="310" y="58"/>
                  <a:pt x="310" y="58"/>
                </a:cubicBezTo>
                <a:cubicBezTo>
                  <a:pt x="310" y="59"/>
                  <a:pt x="310" y="59"/>
                  <a:pt x="310" y="59"/>
                </a:cubicBezTo>
                <a:cubicBezTo>
                  <a:pt x="308" y="69"/>
                  <a:pt x="310" y="85"/>
                  <a:pt x="321" y="98"/>
                </a:cubicBezTo>
                <a:close/>
                <a:moveTo>
                  <a:pt x="279" y="94"/>
                </a:moveTo>
                <a:cubicBezTo>
                  <a:pt x="279" y="94"/>
                  <a:pt x="279" y="94"/>
                  <a:pt x="279" y="94"/>
                </a:cubicBezTo>
                <a:cubicBezTo>
                  <a:pt x="285" y="103"/>
                  <a:pt x="300" y="113"/>
                  <a:pt x="318" y="115"/>
                </a:cubicBezTo>
                <a:cubicBezTo>
                  <a:pt x="319" y="115"/>
                  <a:pt x="319" y="115"/>
                  <a:pt x="319" y="115"/>
                </a:cubicBezTo>
                <a:cubicBezTo>
                  <a:pt x="319" y="114"/>
                  <a:pt x="319" y="114"/>
                  <a:pt x="319" y="114"/>
                </a:cubicBezTo>
                <a:cubicBezTo>
                  <a:pt x="319" y="114"/>
                  <a:pt x="318" y="113"/>
                  <a:pt x="318" y="112"/>
                </a:cubicBezTo>
                <a:cubicBezTo>
                  <a:pt x="318" y="110"/>
                  <a:pt x="318" y="107"/>
                  <a:pt x="319" y="105"/>
                </a:cubicBezTo>
                <a:cubicBezTo>
                  <a:pt x="319" y="104"/>
                  <a:pt x="319" y="104"/>
                  <a:pt x="319" y="104"/>
                </a:cubicBezTo>
                <a:cubicBezTo>
                  <a:pt x="319" y="104"/>
                  <a:pt x="319" y="104"/>
                  <a:pt x="319" y="104"/>
                </a:cubicBezTo>
                <a:cubicBezTo>
                  <a:pt x="309" y="96"/>
                  <a:pt x="297" y="82"/>
                  <a:pt x="295" y="71"/>
                </a:cubicBezTo>
                <a:cubicBezTo>
                  <a:pt x="294" y="70"/>
                  <a:pt x="294" y="70"/>
                  <a:pt x="294" y="70"/>
                </a:cubicBezTo>
                <a:cubicBezTo>
                  <a:pt x="293" y="71"/>
                  <a:pt x="293" y="71"/>
                  <a:pt x="293" y="71"/>
                </a:cubicBezTo>
                <a:cubicBezTo>
                  <a:pt x="287" y="77"/>
                  <a:pt x="282" y="85"/>
                  <a:pt x="279" y="93"/>
                </a:cubicBezTo>
                <a:lnTo>
                  <a:pt x="279" y="94"/>
                </a:lnTo>
                <a:close/>
                <a:moveTo>
                  <a:pt x="298" y="139"/>
                </a:moveTo>
                <a:cubicBezTo>
                  <a:pt x="309" y="139"/>
                  <a:pt x="320" y="135"/>
                  <a:pt x="328" y="129"/>
                </a:cubicBezTo>
                <a:cubicBezTo>
                  <a:pt x="329" y="128"/>
                  <a:pt x="329" y="128"/>
                  <a:pt x="329" y="128"/>
                </a:cubicBezTo>
                <a:cubicBezTo>
                  <a:pt x="328" y="128"/>
                  <a:pt x="328" y="128"/>
                  <a:pt x="328" y="128"/>
                </a:cubicBezTo>
                <a:cubicBezTo>
                  <a:pt x="326" y="126"/>
                  <a:pt x="323" y="124"/>
                  <a:pt x="321" y="121"/>
                </a:cubicBezTo>
                <a:cubicBezTo>
                  <a:pt x="321" y="121"/>
                  <a:pt x="321" y="121"/>
                  <a:pt x="321" y="121"/>
                </a:cubicBezTo>
                <a:cubicBezTo>
                  <a:pt x="321" y="121"/>
                  <a:pt x="321" y="121"/>
                  <a:pt x="321" y="121"/>
                </a:cubicBezTo>
                <a:cubicBezTo>
                  <a:pt x="308" y="121"/>
                  <a:pt x="288" y="119"/>
                  <a:pt x="278" y="113"/>
                </a:cubicBezTo>
                <a:cubicBezTo>
                  <a:pt x="277" y="112"/>
                  <a:pt x="277" y="112"/>
                  <a:pt x="277" y="112"/>
                </a:cubicBezTo>
                <a:cubicBezTo>
                  <a:pt x="277" y="114"/>
                  <a:pt x="277" y="114"/>
                  <a:pt x="277" y="114"/>
                </a:cubicBezTo>
                <a:cubicBezTo>
                  <a:pt x="277" y="114"/>
                  <a:pt x="277" y="115"/>
                  <a:pt x="277" y="116"/>
                </a:cubicBezTo>
                <a:cubicBezTo>
                  <a:pt x="278" y="124"/>
                  <a:pt x="280" y="131"/>
                  <a:pt x="284" y="138"/>
                </a:cubicBezTo>
                <a:cubicBezTo>
                  <a:pt x="285" y="139"/>
                  <a:pt x="285" y="139"/>
                  <a:pt x="285" y="139"/>
                </a:cubicBezTo>
                <a:cubicBezTo>
                  <a:pt x="285" y="139"/>
                  <a:pt x="285" y="139"/>
                  <a:pt x="285" y="139"/>
                </a:cubicBezTo>
                <a:cubicBezTo>
                  <a:pt x="289" y="140"/>
                  <a:pt x="293" y="140"/>
                  <a:pt x="298" y="139"/>
                </a:cubicBezTo>
                <a:close/>
                <a:moveTo>
                  <a:pt x="347" y="132"/>
                </a:moveTo>
                <a:cubicBezTo>
                  <a:pt x="347" y="131"/>
                  <a:pt x="347" y="131"/>
                  <a:pt x="347" y="131"/>
                </a:cubicBezTo>
                <a:cubicBezTo>
                  <a:pt x="346" y="131"/>
                  <a:pt x="346" y="131"/>
                  <a:pt x="346" y="131"/>
                </a:cubicBezTo>
                <a:cubicBezTo>
                  <a:pt x="343" y="132"/>
                  <a:pt x="339" y="132"/>
                  <a:pt x="336" y="131"/>
                </a:cubicBezTo>
                <a:cubicBezTo>
                  <a:pt x="335" y="131"/>
                  <a:pt x="335" y="131"/>
                  <a:pt x="335" y="131"/>
                </a:cubicBezTo>
                <a:cubicBezTo>
                  <a:pt x="335" y="131"/>
                  <a:pt x="335" y="131"/>
                  <a:pt x="335" y="131"/>
                </a:cubicBezTo>
                <a:cubicBezTo>
                  <a:pt x="326" y="140"/>
                  <a:pt x="310" y="151"/>
                  <a:pt x="298" y="153"/>
                </a:cubicBezTo>
                <a:cubicBezTo>
                  <a:pt x="297" y="153"/>
                  <a:pt x="297" y="153"/>
                  <a:pt x="297" y="153"/>
                </a:cubicBezTo>
                <a:cubicBezTo>
                  <a:pt x="298" y="154"/>
                  <a:pt x="298" y="154"/>
                  <a:pt x="298" y="154"/>
                </a:cubicBezTo>
                <a:cubicBezTo>
                  <a:pt x="305" y="160"/>
                  <a:pt x="314" y="164"/>
                  <a:pt x="323" y="167"/>
                </a:cubicBezTo>
                <a:cubicBezTo>
                  <a:pt x="323" y="167"/>
                  <a:pt x="323" y="167"/>
                  <a:pt x="323" y="167"/>
                </a:cubicBezTo>
                <a:cubicBezTo>
                  <a:pt x="324" y="167"/>
                  <a:pt x="324" y="167"/>
                  <a:pt x="324" y="167"/>
                </a:cubicBezTo>
                <a:cubicBezTo>
                  <a:pt x="333" y="162"/>
                  <a:pt x="344" y="148"/>
                  <a:pt x="347" y="132"/>
                </a:cubicBezTo>
                <a:close/>
                <a:moveTo>
                  <a:pt x="362" y="122"/>
                </a:moveTo>
                <a:cubicBezTo>
                  <a:pt x="362" y="122"/>
                  <a:pt x="362" y="122"/>
                  <a:pt x="362" y="122"/>
                </a:cubicBezTo>
                <a:cubicBezTo>
                  <a:pt x="361" y="122"/>
                  <a:pt x="361" y="122"/>
                  <a:pt x="361" y="122"/>
                </a:cubicBezTo>
                <a:cubicBezTo>
                  <a:pt x="359" y="125"/>
                  <a:pt x="357" y="127"/>
                  <a:pt x="354" y="129"/>
                </a:cubicBezTo>
                <a:cubicBezTo>
                  <a:pt x="353" y="129"/>
                  <a:pt x="353" y="129"/>
                  <a:pt x="353" y="129"/>
                </a:cubicBezTo>
                <a:cubicBezTo>
                  <a:pt x="353" y="129"/>
                  <a:pt x="353" y="129"/>
                  <a:pt x="353" y="129"/>
                </a:cubicBezTo>
                <a:cubicBezTo>
                  <a:pt x="354" y="141"/>
                  <a:pt x="351" y="159"/>
                  <a:pt x="345" y="168"/>
                </a:cubicBezTo>
                <a:cubicBezTo>
                  <a:pt x="344" y="169"/>
                  <a:pt x="344" y="169"/>
                  <a:pt x="344" y="169"/>
                </a:cubicBezTo>
                <a:cubicBezTo>
                  <a:pt x="345" y="169"/>
                  <a:pt x="345" y="169"/>
                  <a:pt x="345" y="169"/>
                </a:cubicBezTo>
                <a:cubicBezTo>
                  <a:pt x="346" y="169"/>
                  <a:pt x="347" y="169"/>
                  <a:pt x="348" y="169"/>
                </a:cubicBezTo>
                <a:cubicBezTo>
                  <a:pt x="356" y="168"/>
                  <a:pt x="365" y="166"/>
                  <a:pt x="373" y="162"/>
                </a:cubicBezTo>
                <a:cubicBezTo>
                  <a:pt x="373" y="162"/>
                  <a:pt x="373" y="162"/>
                  <a:pt x="373" y="162"/>
                </a:cubicBezTo>
                <a:cubicBezTo>
                  <a:pt x="373" y="162"/>
                  <a:pt x="373" y="162"/>
                  <a:pt x="373" y="162"/>
                </a:cubicBezTo>
                <a:cubicBezTo>
                  <a:pt x="376" y="152"/>
                  <a:pt x="373" y="135"/>
                  <a:pt x="362" y="122"/>
                </a:cubicBezTo>
                <a:close/>
                <a:moveTo>
                  <a:pt x="407" y="105"/>
                </a:moveTo>
                <a:cubicBezTo>
                  <a:pt x="406" y="97"/>
                  <a:pt x="403" y="89"/>
                  <a:pt x="399" y="82"/>
                </a:cubicBezTo>
                <a:cubicBezTo>
                  <a:pt x="399" y="82"/>
                  <a:pt x="399" y="82"/>
                  <a:pt x="399" y="82"/>
                </a:cubicBezTo>
                <a:cubicBezTo>
                  <a:pt x="399" y="82"/>
                  <a:pt x="399" y="82"/>
                  <a:pt x="399" y="82"/>
                </a:cubicBezTo>
                <a:cubicBezTo>
                  <a:pt x="395" y="81"/>
                  <a:pt x="390" y="81"/>
                  <a:pt x="385" y="81"/>
                </a:cubicBezTo>
                <a:cubicBezTo>
                  <a:pt x="375" y="82"/>
                  <a:pt x="363" y="86"/>
                  <a:pt x="355" y="92"/>
                </a:cubicBezTo>
                <a:cubicBezTo>
                  <a:pt x="354" y="92"/>
                  <a:pt x="354" y="92"/>
                  <a:pt x="354" y="92"/>
                </a:cubicBezTo>
                <a:cubicBezTo>
                  <a:pt x="355" y="93"/>
                  <a:pt x="355" y="93"/>
                  <a:pt x="355" y="93"/>
                </a:cubicBezTo>
                <a:cubicBezTo>
                  <a:pt x="358" y="95"/>
                  <a:pt x="360" y="97"/>
                  <a:pt x="362" y="100"/>
                </a:cubicBezTo>
                <a:cubicBezTo>
                  <a:pt x="362" y="100"/>
                  <a:pt x="362" y="100"/>
                  <a:pt x="362" y="100"/>
                </a:cubicBezTo>
                <a:cubicBezTo>
                  <a:pt x="363" y="100"/>
                  <a:pt x="363" y="100"/>
                  <a:pt x="363" y="100"/>
                </a:cubicBezTo>
                <a:cubicBezTo>
                  <a:pt x="376" y="99"/>
                  <a:pt x="395" y="102"/>
                  <a:pt x="406" y="108"/>
                </a:cubicBezTo>
                <a:cubicBezTo>
                  <a:pt x="407" y="109"/>
                  <a:pt x="407" y="109"/>
                  <a:pt x="407" y="109"/>
                </a:cubicBezTo>
                <a:cubicBezTo>
                  <a:pt x="407" y="107"/>
                  <a:pt x="407" y="107"/>
                  <a:pt x="407" y="107"/>
                </a:cubicBezTo>
                <a:cubicBezTo>
                  <a:pt x="407" y="106"/>
                  <a:pt x="407" y="106"/>
                  <a:pt x="407" y="105"/>
                </a:cubicBezTo>
                <a:close/>
                <a:moveTo>
                  <a:pt x="431" y="357"/>
                </a:moveTo>
                <a:cubicBezTo>
                  <a:pt x="431" y="359"/>
                  <a:pt x="431" y="361"/>
                  <a:pt x="431" y="364"/>
                </a:cubicBezTo>
                <a:cubicBezTo>
                  <a:pt x="431" y="366"/>
                  <a:pt x="431" y="368"/>
                  <a:pt x="431" y="370"/>
                </a:cubicBezTo>
                <a:cubicBezTo>
                  <a:pt x="425" y="373"/>
                  <a:pt x="417" y="375"/>
                  <a:pt x="409" y="377"/>
                </a:cubicBezTo>
                <a:cubicBezTo>
                  <a:pt x="404" y="379"/>
                  <a:pt x="398" y="381"/>
                  <a:pt x="393" y="383"/>
                </a:cubicBezTo>
                <a:cubicBezTo>
                  <a:pt x="392" y="383"/>
                  <a:pt x="392" y="383"/>
                  <a:pt x="392" y="383"/>
                </a:cubicBezTo>
                <a:cubicBezTo>
                  <a:pt x="392" y="384"/>
                  <a:pt x="392" y="384"/>
                  <a:pt x="392" y="384"/>
                </a:cubicBezTo>
                <a:cubicBezTo>
                  <a:pt x="391" y="391"/>
                  <a:pt x="389" y="399"/>
                  <a:pt x="387" y="406"/>
                </a:cubicBezTo>
                <a:cubicBezTo>
                  <a:pt x="387" y="407"/>
                  <a:pt x="387" y="407"/>
                  <a:pt x="387" y="407"/>
                </a:cubicBezTo>
                <a:cubicBezTo>
                  <a:pt x="388" y="407"/>
                  <a:pt x="388" y="407"/>
                  <a:pt x="388" y="407"/>
                </a:cubicBezTo>
                <a:cubicBezTo>
                  <a:pt x="391" y="411"/>
                  <a:pt x="396" y="414"/>
                  <a:pt x="401" y="418"/>
                </a:cubicBezTo>
                <a:cubicBezTo>
                  <a:pt x="407" y="423"/>
                  <a:pt x="413" y="427"/>
                  <a:pt x="417" y="432"/>
                </a:cubicBezTo>
                <a:cubicBezTo>
                  <a:pt x="416" y="436"/>
                  <a:pt x="414" y="439"/>
                  <a:pt x="412" y="444"/>
                </a:cubicBezTo>
                <a:cubicBezTo>
                  <a:pt x="411" y="444"/>
                  <a:pt x="410" y="444"/>
                  <a:pt x="408" y="444"/>
                </a:cubicBezTo>
                <a:cubicBezTo>
                  <a:pt x="408" y="444"/>
                  <a:pt x="408" y="444"/>
                  <a:pt x="408" y="444"/>
                </a:cubicBezTo>
                <a:cubicBezTo>
                  <a:pt x="403" y="444"/>
                  <a:pt x="396" y="443"/>
                  <a:pt x="389" y="443"/>
                </a:cubicBezTo>
                <a:cubicBezTo>
                  <a:pt x="383" y="442"/>
                  <a:pt x="377" y="442"/>
                  <a:pt x="372" y="442"/>
                </a:cubicBezTo>
                <a:cubicBezTo>
                  <a:pt x="371" y="442"/>
                  <a:pt x="371" y="442"/>
                  <a:pt x="371" y="442"/>
                </a:cubicBezTo>
                <a:cubicBezTo>
                  <a:pt x="370" y="443"/>
                  <a:pt x="370" y="443"/>
                  <a:pt x="370" y="443"/>
                </a:cubicBezTo>
                <a:cubicBezTo>
                  <a:pt x="366" y="449"/>
                  <a:pt x="362" y="455"/>
                  <a:pt x="357" y="461"/>
                </a:cubicBezTo>
                <a:cubicBezTo>
                  <a:pt x="356" y="462"/>
                  <a:pt x="356" y="462"/>
                  <a:pt x="356" y="462"/>
                </a:cubicBezTo>
                <a:cubicBezTo>
                  <a:pt x="356" y="463"/>
                  <a:pt x="356" y="463"/>
                  <a:pt x="356" y="463"/>
                </a:cubicBezTo>
                <a:cubicBezTo>
                  <a:pt x="358" y="467"/>
                  <a:pt x="361" y="472"/>
                  <a:pt x="364" y="477"/>
                </a:cubicBezTo>
                <a:cubicBezTo>
                  <a:pt x="368" y="484"/>
                  <a:pt x="371" y="490"/>
                  <a:pt x="373" y="496"/>
                </a:cubicBezTo>
                <a:cubicBezTo>
                  <a:pt x="370" y="499"/>
                  <a:pt x="367" y="502"/>
                  <a:pt x="363" y="505"/>
                </a:cubicBezTo>
                <a:cubicBezTo>
                  <a:pt x="357" y="503"/>
                  <a:pt x="350" y="499"/>
                  <a:pt x="343" y="496"/>
                </a:cubicBezTo>
                <a:cubicBezTo>
                  <a:pt x="338" y="494"/>
                  <a:pt x="332" y="491"/>
                  <a:pt x="327" y="489"/>
                </a:cubicBezTo>
                <a:cubicBezTo>
                  <a:pt x="326" y="489"/>
                  <a:pt x="326" y="489"/>
                  <a:pt x="326" y="489"/>
                </a:cubicBezTo>
                <a:cubicBezTo>
                  <a:pt x="325" y="489"/>
                  <a:pt x="325" y="489"/>
                  <a:pt x="325" y="489"/>
                </a:cubicBezTo>
                <a:cubicBezTo>
                  <a:pt x="319" y="494"/>
                  <a:pt x="312" y="498"/>
                  <a:pt x="305" y="502"/>
                </a:cubicBezTo>
                <a:cubicBezTo>
                  <a:pt x="304" y="502"/>
                  <a:pt x="304" y="502"/>
                  <a:pt x="304" y="502"/>
                </a:cubicBezTo>
                <a:cubicBezTo>
                  <a:pt x="304" y="503"/>
                  <a:pt x="304" y="503"/>
                  <a:pt x="304" y="503"/>
                </a:cubicBezTo>
                <a:cubicBezTo>
                  <a:pt x="304" y="508"/>
                  <a:pt x="305" y="514"/>
                  <a:pt x="305" y="519"/>
                </a:cubicBezTo>
                <a:cubicBezTo>
                  <a:pt x="306" y="526"/>
                  <a:pt x="306" y="534"/>
                  <a:pt x="306" y="539"/>
                </a:cubicBezTo>
                <a:cubicBezTo>
                  <a:pt x="301" y="541"/>
                  <a:pt x="297" y="543"/>
                  <a:pt x="293" y="544"/>
                </a:cubicBezTo>
                <a:cubicBezTo>
                  <a:pt x="288" y="541"/>
                  <a:pt x="283" y="535"/>
                  <a:pt x="278" y="530"/>
                </a:cubicBezTo>
                <a:cubicBezTo>
                  <a:pt x="274" y="525"/>
                  <a:pt x="270" y="521"/>
                  <a:pt x="266" y="518"/>
                </a:cubicBezTo>
                <a:cubicBezTo>
                  <a:pt x="265" y="517"/>
                  <a:pt x="265" y="517"/>
                  <a:pt x="265" y="517"/>
                </a:cubicBezTo>
                <a:cubicBezTo>
                  <a:pt x="264" y="517"/>
                  <a:pt x="264" y="517"/>
                  <a:pt x="264" y="517"/>
                </a:cubicBezTo>
                <a:cubicBezTo>
                  <a:pt x="256" y="519"/>
                  <a:pt x="248" y="521"/>
                  <a:pt x="240" y="521"/>
                </a:cubicBezTo>
                <a:cubicBezTo>
                  <a:pt x="239" y="522"/>
                  <a:pt x="239" y="522"/>
                  <a:pt x="239" y="522"/>
                </a:cubicBezTo>
                <a:cubicBezTo>
                  <a:pt x="239" y="522"/>
                  <a:pt x="239" y="522"/>
                  <a:pt x="239" y="522"/>
                </a:cubicBezTo>
                <a:cubicBezTo>
                  <a:pt x="237" y="527"/>
                  <a:pt x="235" y="532"/>
                  <a:pt x="233" y="537"/>
                </a:cubicBezTo>
                <a:cubicBezTo>
                  <a:pt x="231" y="544"/>
                  <a:pt x="228" y="551"/>
                  <a:pt x="225" y="557"/>
                </a:cubicBezTo>
                <a:cubicBezTo>
                  <a:pt x="220" y="557"/>
                  <a:pt x="215" y="557"/>
                  <a:pt x="211" y="557"/>
                </a:cubicBezTo>
                <a:cubicBezTo>
                  <a:pt x="208" y="551"/>
                  <a:pt x="205" y="544"/>
                  <a:pt x="203" y="537"/>
                </a:cubicBezTo>
                <a:cubicBezTo>
                  <a:pt x="201" y="532"/>
                  <a:pt x="199" y="527"/>
                  <a:pt x="197" y="522"/>
                </a:cubicBezTo>
                <a:cubicBezTo>
                  <a:pt x="197" y="522"/>
                  <a:pt x="197" y="522"/>
                  <a:pt x="197" y="522"/>
                </a:cubicBezTo>
                <a:cubicBezTo>
                  <a:pt x="196" y="521"/>
                  <a:pt x="196" y="521"/>
                  <a:pt x="196" y="521"/>
                </a:cubicBezTo>
                <a:cubicBezTo>
                  <a:pt x="187" y="521"/>
                  <a:pt x="179" y="519"/>
                  <a:pt x="172" y="517"/>
                </a:cubicBezTo>
                <a:cubicBezTo>
                  <a:pt x="171" y="517"/>
                  <a:pt x="171" y="517"/>
                  <a:pt x="171" y="517"/>
                </a:cubicBezTo>
                <a:cubicBezTo>
                  <a:pt x="170" y="518"/>
                  <a:pt x="170" y="518"/>
                  <a:pt x="170" y="518"/>
                </a:cubicBezTo>
                <a:cubicBezTo>
                  <a:pt x="166" y="521"/>
                  <a:pt x="162" y="525"/>
                  <a:pt x="158" y="530"/>
                </a:cubicBezTo>
                <a:cubicBezTo>
                  <a:pt x="153" y="535"/>
                  <a:pt x="148" y="541"/>
                  <a:pt x="143" y="544"/>
                </a:cubicBezTo>
                <a:cubicBezTo>
                  <a:pt x="139" y="543"/>
                  <a:pt x="134" y="541"/>
                  <a:pt x="130" y="539"/>
                </a:cubicBezTo>
                <a:cubicBezTo>
                  <a:pt x="129" y="534"/>
                  <a:pt x="130" y="526"/>
                  <a:pt x="131" y="519"/>
                </a:cubicBezTo>
                <a:cubicBezTo>
                  <a:pt x="131" y="514"/>
                  <a:pt x="132" y="508"/>
                  <a:pt x="132" y="503"/>
                </a:cubicBezTo>
                <a:cubicBezTo>
                  <a:pt x="132" y="502"/>
                  <a:pt x="132" y="502"/>
                  <a:pt x="132" y="502"/>
                </a:cubicBezTo>
                <a:cubicBezTo>
                  <a:pt x="131" y="502"/>
                  <a:pt x="131" y="502"/>
                  <a:pt x="131" y="502"/>
                </a:cubicBezTo>
                <a:cubicBezTo>
                  <a:pt x="124" y="498"/>
                  <a:pt x="117" y="494"/>
                  <a:pt x="110" y="489"/>
                </a:cubicBezTo>
                <a:cubicBezTo>
                  <a:pt x="110" y="489"/>
                  <a:pt x="110" y="489"/>
                  <a:pt x="110" y="489"/>
                </a:cubicBezTo>
                <a:cubicBezTo>
                  <a:pt x="109" y="489"/>
                  <a:pt x="109" y="489"/>
                  <a:pt x="109" y="489"/>
                </a:cubicBezTo>
                <a:cubicBezTo>
                  <a:pt x="104" y="491"/>
                  <a:pt x="98" y="494"/>
                  <a:pt x="93" y="496"/>
                </a:cubicBezTo>
                <a:cubicBezTo>
                  <a:pt x="86" y="499"/>
                  <a:pt x="78" y="503"/>
                  <a:pt x="72" y="505"/>
                </a:cubicBezTo>
                <a:cubicBezTo>
                  <a:pt x="69" y="502"/>
                  <a:pt x="66" y="499"/>
                  <a:pt x="62" y="496"/>
                </a:cubicBezTo>
                <a:cubicBezTo>
                  <a:pt x="64" y="490"/>
                  <a:pt x="68" y="484"/>
                  <a:pt x="72" y="477"/>
                </a:cubicBezTo>
                <a:cubicBezTo>
                  <a:pt x="75" y="472"/>
                  <a:pt x="77" y="467"/>
                  <a:pt x="79" y="463"/>
                </a:cubicBezTo>
                <a:cubicBezTo>
                  <a:pt x="80" y="462"/>
                  <a:pt x="80" y="462"/>
                  <a:pt x="80" y="462"/>
                </a:cubicBezTo>
                <a:cubicBezTo>
                  <a:pt x="79" y="461"/>
                  <a:pt x="79" y="461"/>
                  <a:pt x="79" y="461"/>
                </a:cubicBezTo>
                <a:cubicBezTo>
                  <a:pt x="74" y="455"/>
                  <a:pt x="70" y="449"/>
                  <a:pt x="66" y="443"/>
                </a:cubicBezTo>
                <a:cubicBezTo>
                  <a:pt x="65" y="442"/>
                  <a:pt x="65" y="442"/>
                  <a:pt x="65" y="442"/>
                </a:cubicBezTo>
                <a:cubicBezTo>
                  <a:pt x="64" y="442"/>
                  <a:pt x="64" y="442"/>
                  <a:pt x="64" y="442"/>
                </a:cubicBezTo>
                <a:cubicBezTo>
                  <a:pt x="59" y="442"/>
                  <a:pt x="52" y="442"/>
                  <a:pt x="47" y="443"/>
                </a:cubicBezTo>
                <a:cubicBezTo>
                  <a:pt x="39" y="443"/>
                  <a:pt x="30" y="444"/>
                  <a:pt x="24" y="444"/>
                </a:cubicBezTo>
                <a:cubicBezTo>
                  <a:pt x="22" y="439"/>
                  <a:pt x="20" y="436"/>
                  <a:pt x="18" y="432"/>
                </a:cubicBezTo>
                <a:cubicBezTo>
                  <a:pt x="23" y="427"/>
                  <a:pt x="29" y="423"/>
                  <a:pt x="35" y="418"/>
                </a:cubicBezTo>
                <a:cubicBezTo>
                  <a:pt x="39" y="414"/>
                  <a:pt x="44" y="411"/>
                  <a:pt x="48" y="407"/>
                </a:cubicBezTo>
                <a:cubicBezTo>
                  <a:pt x="49" y="407"/>
                  <a:pt x="49" y="407"/>
                  <a:pt x="49" y="407"/>
                </a:cubicBezTo>
                <a:cubicBezTo>
                  <a:pt x="49" y="406"/>
                  <a:pt x="49" y="406"/>
                  <a:pt x="49" y="406"/>
                </a:cubicBezTo>
                <a:cubicBezTo>
                  <a:pt x="47" y="399"/>
                  <a:pt x="45" y="391"/>
                  <a:pt x="44" y="384"/>
                </a:cubicBezTo>
                <a:cubicBezTo>
                  <a:pt x="44" y="383"/>
                  <a:pt x="44" y="383"/>
                  <a:pt x="44" y="383"/>
                </a:cubicBezTo>
                <a:cubicBezTo>
                  <a:pt x="43" y="383"/>
                  <a:pt x="43" y="383"/>
                  <a:pt x="43" y="383"/>
                </a:cubicBezTo>
                <a:cubicBezTo>
                  <a:pt x="38" y="381"/>
                  <a:pt x="32" y="379"/>
                  <a:pt x="27" y="377"/>
                </a:cubicBezTo>
                <a:cubicBezTo>
                  <a:pt x="19" y="375"/>
                  <a:pt x="11" y="373"/>
                  <a:pt x="5" y="370"/>
                </a:cubicBezTo>
                <a:cubicBezTo>
                  <a:pt x="5" y="368"/>
                  <a:pt x="5" y="366"/>
                  <a:pt x="5" y="364"/>
                </a:cubicBezTo>
                <a:cubicBezTo>
                  <a:pt x="5" y="361"/>
                  <a:pt x="5" y="359"/>
                  <a:pt x="5" y="357"/>
                </a:cubicBezTo>
                <a:cubicBezTo>
                  <a:pt x="11" y="355"/>
                  <a:pt x="19" y="352"/>
                  <a:pt x="27" y="350"/>
                </a:cubicBezTo>
                <a:cubicBezTo>
                  <a:pt x="32" y="348"/>
                  <a:pt x="38" y="347"/>
                  <a:pt x="43" y="345"/>
                </a:cubicBezTo>
                <a:cubicBezTo>
                  <a:pt x="44" y="344"/>
                  <a:pt x="44" y="344"/>
                  <a:pt x="44" y="344"/>
                </a:cubicBezTo>
                <a:cubicBezTo>
                  <a:pt x="44" y="344"/>
                  <a:pt x="44" y="344"/>
                  <a:pt x="44" y="344"/>
                </a:cubicBezTo>
                <a:cubicBezTo>
                  <a:pt x="45" y="336"/>
                  <a:pt x="47" y="329"/>
                  <a:pt x="49" y="322"/>
                </a:cubicBezTo>
                <a:cubicBezTo>
                  <a:pt x="49" y="321"/>
                  <a:pt x="49" y="321"/>
                  <a:pt x="49" y="321"/>
                </a:cubicBezTo>
                <a:cubicBezTo>
                  <a:pt x="48" y="320"/>
                  <a:pt x="48" y="320"/>
                  <a:pt x="48" y="320"/>
                </a:cubicBezTo>
                <a:cubicBezTo>
                  <a:pt x="44" y="317"/>
                  <a:pt x="39" y="313"/>
                  <a:pt x="35" y="309"/>
                </a:cubicBezTo>
                <a:cubicBezTo>
                  <a:pt x="29" y="305"/>
                  <a:pt x="23" y="300"/>
                  <a:pt x="19" y="296"/>
                </a:cubicBezTo>
                <a:cubicBezTo>
                  <a:pt x="20" y="292"/>
                  <a:pt x="22" y="288"/>
                  <a:pt x="24" y="284"/>
                </a:cubicBezTo>
                <a:cubicBezTo>
                  <a:pt x="30" y="284"/>
                  <a:pt x="39" y="284"/>
                  <a:pt x="47" y="285"/>
                </a:cubicBezTo>
                <a:cubicBezTo>
                  <a:pt x="52" y="285"/>
                  <a:pt x="59" y="286"/>
                  <a:pt x="64" y="286"/>
                </a:cubicBezTo>
                <a:cubicBezTo>
                  <a:pt x="65" y="286"/>
                  <a:pt x="65" y="286"/>
                  <a:pt x="65" y="286"/>
                </a:cubicBezTo>
                <a:cubicBezTo>
                  <a:pt x="66" y="285"/>
                  <a:pt x="66" y="285"/>
                  <a:pt x="66" y="285"/>
                </a:cubicBezTo>
                <a:cubicBezTo>
                  <a:pt x="70" y="278"/>
                  <a:pt x="74" y="272"/>
                  <a:pt x="79" y="266"/>
                </a:cubicBezTo>
                <a:cubicBezTo>
                  <a:pt x="80" y="265"/>
                  <a:pt x="80" y="265"/>
                  <a:pt x="80" y="265"/>
                </a:cubicBezTo>
                <a:cubicBezTo>
                  <a:pt x="79" y="265"/>
                  <a:pt x="79" y="265"/>
                  <a:pt x="79" y="265"/>
                </a:cubicBezTo>
                <a:cubicBezTo>
                  <a:pt x="77" y="260"/>
                  <a:pt x="75" y="255"/>
                  <a:pt x="72" y="250"/>
                </a:cubicBezTo>
                <a:cubicBezTo>
                  <a:pt x="68" y="244"/>
                  <a:pt x="64" y="237"/>
                  <a:pt x="62" y="232"/>
                </a:cubicBezTo>
                <a:cubicBezTo>
                  <a:pt x="66" y="229"/>
                  <a:pt x="69" y="226"/>
                  <a:pt x="72" y="223"/>
                </a:cubicBezTo>
                <a:cubicBezTo>
                  <a:pt x="78" y="225"/>
                  <a:pt x="86" y="228"/>
                  <a:pt x="93" y="231"/>
                </a:cubicBezTo>
                <a:cubicBezTo>
                  <a:pt x="98" y="234"/>
                  <a:pt x="104" y="236"/>
                  <a:pt x="109" y="238"/>
                </a:cubicBezTo>
                <a:cubicBezTo>
                  <a:pt x="110" y="239"/>
                  <a:pt x="110" y="239"/>
                  <a:pt x="110" y="239"/>
                </a:cubicBezTo>
                <a:cubicBezTo>
                  <a:pt x="110" y="238"/>
                  <a:pt x="110" y="238"/>
                  <a:pt x="110" y="238"/>
                </a:cubicBezTo>
                <a:cubicBezTo>
                  <a:pt x="117" y="233"/>
                  <a:pt x="124" y="229"/>
                  <a:pt x="131" y="226"/>
                </a:cubicBezTo>
                <a:cubicBezTo>
                  <a:pt x="132" y="225"/>
                  <a:pt x="132" y="225"/>
                  <a:pt x="132" y="225"/>
                </a:cubicBezTo>
                <a:cubicBezTo>
                  <a:pt x="132" y="224"/>
                  <a:pt x="132" y="224"/>
                  <a:pt x="132" y="224"/>
                </a:cubicBezTo>
                <a:cubicBezTo>
                  <a:pt x="132" y="219"/>
                  <a:pt x="131" y="214"/>
                  <a:pt x="131" y="208"/>
                </a:cubicBezTo>
                <a:cubicBezTo>
                  <a:pt x="130" y="201"/>
                  <a:pt x="129" y="194"/>
                  <a:pt x="130" y="188"/>
                </a:cubicBezTo>
                <a:cubicBezTo>
                  <a:pt x="134" y="186"/>
                  <a:pt x="139" y="184"/>
                  <a:pt x="143" y="183"/>
                </a:cubicBezTo>
                <a:cubicBezTo>
                  <a:pt x="148" y="187"/>
                  <a:pt x="153" y="192"/>
                  <a:pt x="158" y="198"/>
                </a:cubicBezTo>
                <a:cubicBezTo>
                  <a:pt x="162" y="202"/>
                  <a:pt x="166" y="206"/>
                  <a:pt x="170" y="210"/>
                </a:cubicBezTo>
                <a:cubicBezTo>
                  <a:pt x="171" y="210"/>
                  <a:pt x="171" y="210"/>
                  <a:pt x="171" y="210"/>
                </a:cubicBezTo>
                <a:cubicBezTo>
                  <a:pt x="172" y="210"/>
                  <a:pt x="172" y="210"/>
                  <a:pt x="172" y="210"/>
                </a:cubicBezTo>
                <a:cubicBezTo>
                  <a:pt x="179" y="208"/>
                  <a:pt x="187" y="207"/>
                  <a:pt x="196" y="206"/>
                </a:cubicBezTo>
                <a:cubicBezTo>
                  <a:pt x="197" y="206"/>
                  <a:pt x="197" y="206"/>
                  <a:pt x="197" y="206"/>
                </a:cubicBezTo>
                <a:cubicBezTo>
                  <a:pt x="197" y="205"/>
                  <a:pt x="197" y="205"/>
                  <a:pt x="197" y="205"/>
                </a:cubicBezTo>
                <a:cubicBezTo>
                  <a:pt x="199" y="200"/>
                  <a:pt x="201" y="195"/>
                  <a:pt x="203" y="190"/>
                </a:cubicBezTo>
                <a:cubicBezTo>
                  <a:pt x="205" y="183"/>
                  <a:pt x="208" y="176"/>
                  <a:pt x="211" y="171"/>
                </a:cubicBezTo>
                <a:cubicBezTo>
                  <a:pt x="215" y="171"/>
                  <a:pt x="220" y="171"/>
                  <a:pt x="225" y="171"/>
                </a:cubicBezTo>
                <a:cubicBezTo>
                  <a:pt x="228" y="176"/>
                  <a:pt x="231" y="183"/>
                  <a:pt x="233" y="190"/>
                </a:cubicBezTo>
                <a:cubicBezTo>
                  <a:pt x="235" y="195"/>
                  <a:pt x="237" y="200"/>
                  <a:pt x="239" y="205"/>
                </a:cubicBezTo>
                <a:cubicBezTo>
                  <a:pt x="239" y="206"/>
                  <a:pt x="239" y="206"/>
                  <a:pt x="239" y="206"/>
                </a:cubicBezTo>
                <a:cubicBezTo>
                  <a:pt x="240" y="206"/>
                  <a:pt x="240" y="206"/>
                  <a:pt x="240" y="206"/>
                </a:cubicBezTo>
                <a:cubicBezTo>
                  <a:pt x="248" y="207"/>
                  <a:pt x="256" y="208"/>
                  <a:pt x="264" y="210"/>
                </a:cubicBezTo>
                <a:cubicBezTo>
                  <a:pt x="265" y="210"/>
                  <a:pt x="265" y="210"/>
                  <a:pt x="265" y="210"/>
                </a:cubicBezTo>
                <a:cubicBezTo>
                  <a:pt x="266" y="210"/>
                  <a:pt x="266" y="210"/>
                  <a:pt x="266" y="210"/>
                </a:cubicBezTo>
                <a:cubicBezTo>
                  <a:pt x="270" y="206"/>
                  <a:pt x="274" y="202"/>
                  <a:pt x="278" y="198"/>
                </a:cubicBezTo>
                <a:cubicBezTo>
                  <a:pt x="283" y="192"/>
                  <a:pt x="288" y="187"/>
                  <a:pt x="293" y="183"/>
                </a:cubicBezTo>
                <a:cubicBezTo>
                  <a:pt x="297" y="184"/>
                  <a:pt x="301" y="186"/>
                  <a:pt x="306" y="188"/>
                </a:cubicBezTo>
                <a:cubicBezTo>
                  <a:pt x="306" y="194"/>
                  <a:pt x="306" y="201"/>
                  <a:pt x="305" y="208"/>
                </a:cubicBezTo>
                <a:cubicBezTo>
                  <a:pt x="305" y="214"/>
                  <a:pt x="304" y="219"/>
                  <a:pt x="304" y="224"/>
                </a:cubicBezTo>
                <a:cubicBezTo>
                  <a:pt x="304" y="225"/>
                  <a:pt x="304" y="225"/>
                  <a:pt x="304" y="225"/>
                </a:cubicBezTo>
                <a:cubicBezTo>
                  <a:pt x="305" y="226"/>
                  <a:pt x="305" y="226"/>
                  <a:pt x="305" y="226"/>
                </a:cubicBezTo>
                <a:cubicBezTo>
                  <a:pt x="312" y="229"/>
                  <a:pt x="319" y="233"/>
                  <a:pt x="325" y="238"/>
                </a:cubicBezTo>
                <a:cubicBezTo>
                  <a:pt x="326" y="239"/>
                  <a:pt x="326" y="239"/>
                  <a:pt x="326" y="239"/>
                </a:cubicBezTo>
                <a:cubicBezTo>
                  <a:pt x="327" y="238"/>
                  <a:pt x="327" y="238"/>
                  <a:pt x="327" y="238"/>
                </a:cubicBezTo>
                <a:cubicBezTo>
                  <a:pt x="332" y="236"/>
                  <a:pt x="338" y="234"/>
                  <a:pt x="343" y="231"/>
                </a:cubicBezTo>
                <a:cubicBezTo>
                  <a:pt x="350" y="228"/>
                  <a:pt x="357" y="225"/>
                  <a:pt x="363" y="223"/>
                </a:cubicBezTo>
                <a:cubicBezTo>
                  <a:pt x="367" y="226"/>
                  <a:pt x="370" y="229"/>
                  <a:pt x="373" y="232"/>
                </a:cubicBezTo>
                <a:cubicBezTo>
                  <a:pt x="371" y="237"/>
                  <a:pt x="368" y="244"/>
                  <a:pt x="364" y="250"/>
                </a:cubicBezTo>
                <a:cubicBezTo>
                  <a:pt x="361" y="255"/>
                  <a:pt x="358" y="260"/>
                  <a:pt x="356" y="265"/>
                </a:cubicBezTo>
                <a:cubicBezTo>
                  <a:pt x="356" y="265"/>
                  <a:pt x="356" y="265"/>
                  <a:pt x="356" y="265"/>
                </a:cubicBezTo>
                <a:cubicBezTo>
                  <a:pt x="357" y="266"/>
                  <a:pt x="357" y="266"/>
                  <a:pt x="357" y="266"/>
                </a:cubicBezTo>
                <a:cubicBezTo>
                  <a:pt x="362" y="272"/>
                  <a:pt x="366" y="278"/>
                  <a:pt x="370" y="285"/>
                </a:cubicBezTo>
                <a:cubicBezTo>
                  <a:pt x="371" y="286"/>
                  <a:pt x="371" y="286"/>
                  <a:pt x="371" y="286"/>
                </a:cubicBezTo>
                <a:cubicBezTo>
                  <a:pt x="372" y="286"/>
                  <a:pt x="372" y="286"/>
                  <a:pt x="372" y="286"/>
                </a:cubicBezTo>
                <a:cubicBezTo>
                  <a:pt x="377" y="286"/>
                  <a:pt x="383" y="285"/>
                  <a:pt x="389" y="285"/>
                </a:cubicBezTo>
                <a:cubicBezTo>
                  <a:pt x="397" y="284"/>
                  <a:pt x="405" y="284"/>
                  <a:pt x="412" y="284"/>
                </a:cubicBezTo>
                <a:cubicBezTo>
                  <a:pt x="414" y="288"/>
                  <a:pt x="416" y="292"/>
                  <a:pt x="417" y="296"/>
                </a:cubicBezTo>
                <a:cubicBezTo>
                  <a:pt x="413" y="300"/>
                  <a:pt x="407" y="305"/>
                  <a:pt x="401" y="309"/>
                </a:cubicBezTo>
                <a:cubicBezTo>
                  <a:pt x="396" y="313"/>
                  <a:pt x="391" y="317"/>
                  <a:pt x="388" y="320"/>
                </a:cubicBezTo>
                <a:cubicBezTo>
                  <a:pt x="387" y="321"/>
                  <a:pt x="387" y="321"/>
                  <a:pt x="387" y="321"/>
                </a:cubicBezTo>
                <a:cubicBezTo>
                  <a:pt x="387" y="322"/>
                  <a:pt x="387" y="322"/>
                  <a:pt x="387" y="322"/>
                </a:cubicBezTo>
                <a:cubicBezTo>
                  <a:pt x="389" y="329"/>
                  <a:pt x="391" y="336"/>
                  <a:pt x="392" y="344"/>
                </a:cubicBezTo>
                <a:cubicBezTo>
                  <a:pt x="392" y="344"/>
                  <a:pt x="392" y="344"/>
                  <a:pt x="392" y="344"/>
                </a:cubicBezTo>
                <a:cubicBezTo>
                  <a:pt x="393" y="345"/>
                  <a:pt x="393" y="345"/>
                  <a:pt x="393" y="345"/>
                </a:cubicBezTo>
                <a:cubicBezTo>
                  <a:pt x="398" y="347"/>
                  <a:pt x="404" y="348"/>
                  <a:pt x="409" y="350"/>
                </a:cubicBezTo>
                <a:cubicBezTo>
                  <a:pt x="417" y="352"/>
                  <a:pt x="425" y="355"/>
                  <a:pt x="431" y="357"/>
                </a:cubicBezTo>
                <a:close/>
                <a:moveTo>
                  <a:pt x="335" y="293"/>
                </a:moveTo>
                <a:cubicBezTo>
                  <a:pt x="260" y="332"/>
                  <a:pt x="260" y="332"/>
                  <a:pt x="260" y="332"/>
                </a:cubicBezTo>
                <a:cubicBezTo>
                  <a:pt x="261" y="334"/>
                  <a:pt x="261" y="334"/>
                  <a:pt x="261" y="334"/>
                </a:cubicBezTo>
                <a:cubicBezTo>
                  <a:pt x="264" y="337"/>
                  <a:pt x="266" y="341"/>
                  <a:pt x="268" y="345"/>
                </a:cubicBezTo>
                <a:cubicBezTo>
                  <a:pt x="269" y="347"/>
                  <a:pt x="269" y="347"/>
                  <a:pt x="269" y="347"/>
                </a:cubicBezTo>
                <a:cubicBezTo>
                  <a:pt x="344" y="307"/>
                  <a:pt x="344" y="307"/>
                  <a:pt x="344" y="307"/>
                </a:cubicBezTo>
                <a:cubicBezTo>
                  <a:pt x="343" y="306"/>
                  <a:pt x="343" y="306"/>
                  <a:pt x="343" y="306"/>
                </a:cubicBezTo>
                <a:cubicBezTo>
                  <a:pt x="341" y="302"/>
                  <a:pt x="338" y="298"/>
                  <a:pt x="336" y="294"/>
                </a:cubicBezTo>
                <a:lnTo>
                  <a:pt x="335" y="293"/>
                </a:lnTo>
                <a:close/>
                <a:moveTo>
                  <a:pt x="233" y="317"/>
                </a:moveTo>
                <a:cubicBezTo>
                  <a:pt x="234" y="317"/>
                  <a:pt x="234" y="317"/>
                  <a:pt x="234" y="317"/>
                </a:cubicBezTo>
                <a:cubicBezTo>
                  <a:pt x="242" y="319"/>
                  <a:pt x="248" y="323"/>
                  <a:pt x="254" y="327"/>
                </a:cubicBezTo>
                <a:cubicBezTo>
                  <a:pt x="255" y="328"/>
                  <a:pt x="255" y="328"/>
                  <a:pt x="255" y="328"/>
                </a:cubicBezTo>
                <a:cubicBezTo>
                  <a:pt x="331" y="288"/>
                  <a:pt x="331" y="288"/>
                  <a:pt x="331" y="288"/>
                </a:cubicBezTo>
                <a:cubicBezTo>
                  <a:pt x="330" y="287"/>
                  <a:pt x="330" y="287"/>
                  <a:pt x="330" y="287"/>
                </a:cubicBezTo>
                <a:cubicBezTo>
                  <a:pt x="307" y="260"/>
                  <a:pt x="273" y="241"/>
                  <a:pt x="235" y="237"/>
                </a:cubicBezTo>
                <a:cubicBezTo>
                  <a:pt x="233" y="237"/>
                  <a:pt x="233" y="237"/>
                  <a:pt x="233" y="237"/>
                </a:cubicBezTo>
                <a:lnTo>
                  <a:pt x="233" y="317"/>
                </a:lnTo>
                <a:close/>
                <a:moveTo>
                  <a:pt x="209" y="315"/>
                </a:moveTo>
                <a:cubicBezTo>
                  <a:pt x="211" y="315"/>
                  <a:pt x="211" y="315"/>
                  <a:pt x="211" y="315"/>
                </a:cubicBezTo>
                <a:cubicBezTo>
                  <a:pt x="216" y="314"/>
                  <a:pt x="219" y="314"/>
                  <a:pt x="225" y="315"/>
                </a:cubicBezTo>
                <a:cubicBezTo>
                  <a:pt x="227" y="315"/>
                  <a:pt x="227" y="315"/>
                  <a:pt x="227" y="315"/>
                </a:cubicBezTo>
                <a:cubicBezTo>
                  <a:pt x="227" y="237"/>
                  <a:pt x="227" y="237"/>
                  <a:pt x="227" y="237"/>
                </a:cubicBezTo>
                <a:cubicBezTo>
                  <a:pt x="225" y="237"/>
                  <a:pt x="225" y="237"/>
                  <a:pt x="225" y="237"/>
                </a:cubicBezTo>
                <a:cubicBezTo>
                  <a:pt x="220" y="236"/>
                  <a:pt x="215" y="236"/>
                  <a:pt x="210" y="237"/>
                </a:cubicBezTo>
                <a:cubicBezTo>
                  <a:pt x="209" y="237"/>
                  <a:pt x="209" y="237"/>
                  <a:pt x="209" y="237"/>
                </a:cubicBezTo>
                <a:lnTo>
                  <a:pt x="209" y="315"/>
                </a:lnTo>
                <a:close/>
                <a:moveTo>
                  <a:pt x="105" y="288"/>
                </a:moveTo>
                <a:cubicBezTo>
                  <a:pt x="181" y="328"/>
                  <a:pt x="181" y="328"/>
                  <a:pt x="181" y="328"/>
                </a:cubicBezTo>
                <a:cubicBezTo>
                  <a:pt x="181" y="327"/>
                  <a:pt x="181" y="327"/>
                  <a:pt x="181" y="327"/>
                </a:cubicBezTo>
                <a:cubicBezTo>
                  <a:pt x="187" y="323"/>
                  <a:pt x="194" y="319"/>
                  <a:pt x="201" y="317"/>
                </a:cubicBezTo>
                <a:cubicBezTo>
                  <a:pt x="203" y="317"/>
                  <a:pt x="203" y="317"/>
                  <a:pt x="203" y="317"/>
                </a:cubicBezTo>
                <a:cubicBezTo>
                  <a:pt x="203" y="237"/>
                  <a:pt x="203" y="237"/>
                  <a:pt x="203" y="237"/>
                </a:cubicBezTo>
                <a:cubicBezTo>
                  <a:pt x="201" y="237"/>
                  <a:pt x="201" y="237"/>
                  <a:pt x="201" y="237"/>
                </a:cubicBezTo>
                <a:cubicBezTo>
                  <a:pt x="163" y="241"/>
                  <a:pt x="129" y="260"/>
                  <a:pt x="106" y="287"/>
                </a:cubicBezTo>
                <a:lnTo>
                  <a:pt x="105" y="288"/>
                </a:lnTo>
                <a:close/>
                <a:moveTo>
                  <a:pt x="92" y="307"/>
                </a:moveTo>
                <a:cubicBezTo>
                  <a:pt x="167" y="347"/>
                  <a:pt x="167" y="347"/>
                  <a:pt x="167" y="347"/>
                </a:cubicBezTo>
                <a:cubicBezTo>
                  <a:pt x="168" y="345"/>
                  <a:pt x="168" y="345"/>
                  <a:pt x="168" y="345"/>
                </a:cubicBezTo>
                <a:cubicBezTo>
                  <a:pt x="170" y="341"/>
                  <a:pt x="172" y="337"/>
                  <a:pt x="175" y="334"/>
                </a:cubicBezTo>
                <a:cubicBezTo>
                  <a:pt x="176" y="332"/>
                  <a:pt x="176" y="332"/>
                  <a:pt x="176" y="332"/>
                </a:cubicBezTo>
                <a:cubicBezTo>
                  <a:pt x="101" y="293"/>
                  <a:pt x="101" y="293"/>
                  <a:pt x="101" y="293"/>
                </a:cubicBezTo>
                <a:cubicBezTo>
                  <a:pt x="100" y="294"/>
                  <a:pt x="100" y="294"/>
                  <a:pt x="100" y="294"/>
                </a:cubicBezTo>
                <a:cubicBezTo>
                  <a:pt x="97" y="298"/>
                  <a:pt x="95" y="302"/>
                  <a:pt x="93" y="306"/>
                </a:cubicBezTo>
                <a:lnTo>
                  <a:pt x="92" y="307"/>
                </a:lnTo>
                <a:close/>
                <a:moveTo>
                  <a:pt x="89" y="415"/>
                </a:moveTo>
                <a:cubicBezTo>
                  <a:pt x="165" y="375"/>
                  <a:pt x="165" y="375"/>
                  <a:pt x="165" y="375"/>
                </a:cubicBezTo>
                <a:cubicBezTo>
                  <a:pt x="165" y="374"/>
                  <a:pt x="165" y="374"/>
                  <a:pt x="165" y="374"/>
                </a:cubicBezTo>
                <a:cubicBezTo>
                  <a:pt x="164" y="371"/>
                  <a:pt x="164" y="367"/>
                  <a:pt x="164" y="364"/>
                </a:cubicBezTo>
                <a:cubicBezTo>
                  <a:pt x="164" y="360"/>
                  <a:pt x="164" y="357"/>
                  <a:pt x="165" y="353"/>
                </a:cubicBezTo>
                <a:cubicBezTo>
                  <a:pt x="165" y="352"/>
                  <a:pt x="165" y="352"/>
                  <a:pt x="165" y="352"/>
                </a:cubicBezTo>
                <a:cubicBezTo>
                  <a:pt x="89" y="312"/>
                  <a:pt x="89" y="312"/>
                  <a:pt x="89" y="312"/>
                </a:cubicBezTo>
                <a:cubicBezTo>
                  <a:pt x="89" y="314"/>
                  <a:pt x="89" y="314"/>
                  <a:pt x="89" y="314"/>
                </a:cubicBezTo>
                <a:cubicBezTo>
                  <a:pt x="81" y="330"/>
                  <a:pt x="77" y="346"/>
                  <a:pt x="77" y="364"/>
                </a:cubicBezTo>
                <a:cubicBezTo>
                  <a:pt x="77" y="381"/>
                  <a:pt x="81" y="398"/>
                  <a:pt x="89" y="413"/>
                </a:cubicBezTo>
                <a:lnTo>
                  <a:pt x="89" y="415"/>
                </a:lnTo>
                <a:close/>
                <a:moveTo>
                  <a:pt x="101" y="434"/>
                </a:moveTo>
                <a:cubicBezTo>
                  <a:pt x="176" y="395"/>
                  <a:pt x="176" y="395"/>
                  <a:pt x="176" y="395"/>
                </a:cubicBezTo>
                <a:cubicBezTo>
                  <a:pt x="175" y="394"/>
                  <a:pt x="175" y="394"/>
                  <a:pt x="175" y="394"/>
                </a:cubicBezTo>
                <a:cubicBezTo>
                  <a:pt x="172" y="390"/>
                  <a:pt x="170" y="386"/>
                  <a:pt x="168" y="382"/>
                </a:cubicBezTo>
                <a:cubicBezTo>
                  <a:pt x="167" y="381"/>
                  <a:pt x="167" y="381"/>
                  <a:pt x="167" y="381"/>
                </a:cubicBezTo>
                <a:cubicBezTo>
                  <a:pt x="92" y="420"/>
                  <a:pt x="92" y="420"/>
                  <a:pt x="92" y="420"/>
                </a:cubicBezTo>
                <a:cubicBezTo>
                  <a:pt x="93" y="421"/>
                  <a:pt x="93" y="421"/>
                  <a:pt x="93" y="421"/>
                </a:cubicBezTo>
                <a:cubicBezTo>
                  <a:pt x="95" y="425"/>
                  <a:pt x="98" y="429"/>
                  <a:pt x="100" y="433"/>
                </a:cubicBezTo>
                <a:lnTo>
                  <a:pt x="101" y="434"/>
                </a:lnTo>
                <a:close/>
                <a:moveTo>
                  <a:pt x="203" y="411"/>
                </a:moveTo>
                <a:cubicBezTo>
                  <a:pt x="202" y="410"/>
                  <a:pt x="202" y="410"/>
                  <a:pt x="202" y="410"/>
                </a:cubicBezTo>
                <a:cubicBezTo>
                  <a:pt x="194" y="408"/>
                  <a:pt x="187" y="405"/>
                  <a:pt x="182" y="400"/>
                </a:cubicBezTo>
                <a:cubicBezTo>
                  <a:pt x="181" y="399"/>
                  <a:pt x="181" y="399"/>
                  <a:pt x="181" y="399"/>
                </a:cubicBezTo>
                <a:cubicBezTo>
                  <a:pt x="105" y="439"/>
                  <a:pt x="105" y="439"/>
                  <a:pt x="105" y="439"/>
                </a:cubicBezTo>
                <a:cubicBezTo>
                  <a:pt x="106" y="440"/>
                  <a:pt x="106" y="440"/>
                  <a:pt x="106" y="440"/>
                </a:cubicBezTo>
                <a:cubicBezTo>
                  <a:pt x="129" y="468"/>
                  <a:pt x="163" y="486"/>
                  <a:pt x="201" y="490"/>
                </a:cubicBezTo>
                <a:cubicBezTo>
                  <a:pt x="203" y="490"/>
                  <a:pt x="203" y="490"/>
                  <a:pt x="203" y="490"/>
                </a:cubicBezTo>
                <a:lnTo>
                  <a:pt x="203" y="411"/>
                </a:lnTo>
                <a:close/>
                <a:moveTo>
                  <a:pt x="227" y="412"/>
                </a:moveTo>
                <a:cubicBezTo>
                  <a:pt x="225" y="412"/>
                  <a:pt x="225" y="412"/>
                  <a:pt x="225" y="412"/>
                </a:cubicBezTo>
                <a:cubicBezTo>
                  <a:pt x="220" y="413"/>
                  <a:pt x="216" y="413"/>
                  <a:pt x="211" y="412"/>
                </a:cubicBezTo>
                <a:cubicBezTo>
                  <a:pt x="209" y="412"/>
                  <a:pt x="209" y="412"/>
                  <a:pt x="209" y="412"/>
                </a:cubicBezTo>
                <a:cubicBezTo>
                  <a:pt x="209" y="491"/>
                  <a:pt x="209" y="491"/>
                  <a:pt x="209" y="491"/>
                </a:cubicBezTo>
                <a:cubicBezTo>
                  <a:pt x="211" y="491"/>
                  <a:pt x="211" y="491"/>
                  <a:pt x="211" y="491"/>
                </a:cubicBezTo>
                <a:cubicBezTo>
                  <a:pt x="213" y="491"/>
                  <a:pt x="215" y="491"/>
                  <a:pt x="218" y="491"/>
                </a:cubicBezTo>
                <a:cubicBezTo>
                  <a:pt x="220" y="491"/>
                  <a:pt x="223" y="491"/>
                  <a:pt x="225" y="491"/>
                </a:cubicBezTo>
                <a:cubicBezTo>
                  <a:pt x="227" y="491"/>
                  <a:pt x="227" y="491"/>
                  <a:pt x="227" y="491"/>
                </a:cubicBezTo>
                <a:lnTo>
                  <a:pt x="227" y="412"/>
                </a:lnTo>
                <a:close/>
                <a:moveTo>
                  <a:pt x="233" y="388"/>
                </a:moveTo>
                <a:cubicBezTo>
                  <a:pt x="248" y="380"/>
                  <a:pt x="253" y="363"/>
                  <a:pt x="245" y="350"/>
                </a:cubicBezTo>
                <a:cubicBezTo>
                  <a:pt x="239" y="341"/>
                  <a:pt x="229" y="335"/>
                  <a:pt x="218" y="335"/>
                </a:cubicBezTo>
                <a:cubicBezTo>
                  <a:pt x="212" y="335"/>
                  <a:pt x="207" y="337"/>
                  <a:pt x="202" y="339"/>
                </a:cubicBezTo>
                <a:cubicBezTo>
                  <a:pt x="195" y="343"/>
                  <a:pt x="190" y="349"/>
                  <a:pt x="188" y="356"/>
                </a:cubicBezTo>
                <a:cubicBezTo>
                  <a:pt x="186" y="364"/>
                  <a:pt x="187" y="371"/>
                  <a:pt x="191" y="378"/>
                </a:cubicBezTo>
                <a:cubicBezTo>
                  <a:pt x="196" y="387"/>
                  <a:pt x="207" y="392"/>
                  <a:pt x="218" y="392"/>
                </a:cubicBezTo>
                <a:cubicBezTo>
                  <a:pt x="223" y="392"/>
                  <a:pt x="229" y="391"/>
                  <a:pt x="233" y="388"/>
                </a:cubicBezTo>
                <a:close/>
                <a:moveTo>
                  <a:pt x="331" y="439"/>
                </a:moveTo>
                <a:cubicBezTo>
                  <a:pt x="255" y="399"/>
                  <a:pt x="255" y="399"/>
                  <a:pt x="255" y="399"/>
                </a:cubicBezTo>
                <a:cubicBezTo>
                  <a:pt x="254" y="400"/>
                  <a:pt x="254" y="400"/>
                  <a:pt x="254" y="400"/>
                </a:cubicBezTo>
                <a:cubicBezTo>
                  <a:pt x="248" y="405"/>
                  <a:pt x="242" y="408"/>
                  <a:pt x="234" y="410"/>
                </a:cubicBezTo>
                <a:cubicBezTo>
                  <a:pt x="233" y="411"/>
                  <a:pt x="233" y="411"/>
                  <a:pt x="233" y="411"/>
                </a:cubicBezTo>
                <a:cubicBezTo>
                  <a:pt x="233" y="490"/>
                  <a:pt x="233" y="490"/>
                  <a:pt x="233" y="490"/>
                </a:cubicBezTo>
                <a:cubicBezTo>
                  <a:pt x="235" y="490"/>
                  <a:pt x="235" y="490"/>
                  <a:pt x="235" y="490"/>
                </a:cubicBezTo>
                <a:cubicBezTo>
                  <a:pt x="273" y="486"/>
                  <a:pt x="307" y="468"/>
                  <a:pt x="330" y="440"/>
                </a:cubicBezTo>
                <a:lnTo>
                  <a:pt x="331" y="439"/>
                </a:lnTo>
                <a:close/>
                <a:moveTo>
                  <a:pt x="344" y="420"/>
                </a:moveTo>
                <a:cubicBezTo>
                  <a:pt x="269" y="381"/>
                  <a:pt x="269" y="381"/>
                  <a:pt x="269" y="381"/>
                </a:cubicBezTo>
                <a:cubicBezTo>
                  <a:pt x="268" y="382"/>
                  <a:pt x="268" y="382"/>
                  <a:pt x="268" y="382"/>
                </a:cubicBezTo>
                <a:cubicBezTo>
                  <a:pt x="266" y="386"/>
                  <a:pt x="264" y="390"/>
                  <a:pt x="261" y="394"/>
                </a:cubicBezTo>
                <a:cubicBezTo>
                  <a:pt x="260" y="395"/>
                  <a:pt x="260" y="395"/>
                  <a:pt x="260" y="395"/>
                </a:cubicBezTo>
                <a:cubicBezTo>
                  <a:pt x="335" y="434"/>
                  <a:pt x="335" y="434"/>
                  <a:pt x="335" y="434"/>
                </a:cubicBezTo>
                <a:cubicBezTo>
                  <a:pt x="336" y="433"/>
                  <a:pt x="336" y="433"/>
                  <a:pt x="336" y="433"/>
                </a:cubicBezTo>
                <a:cubicBezTo>
                  <a:pt x="338" y="429"/>
                  <a:pt x="341" y="425"/>
                  <a:pt x="343" y="421"/>
                </a:cubicBezTo>
                <a:lnTo>
                  <a:pt x="344" y="420"/>
                </a:lnTo>
                <a:close/>
                <a:moveTo>
                  <a:pt x="358" y="364"/>
                </a:moveTo>
                <a:cubicBezTo>
                  <a:pt x="358" y="346"/>
                  <a:pt x="355" y="330"/>
                  <a:pt x="347" y="314"/>
                </a:cubicBezTo>
                <a:cubicBezTo>
                  <a:pt x="346" y="312"/>
                  <a:pt x="346" y="312"/>
                  <a:pt x="346" y="312"/>
                </a:cubicBezTo>
                <a:cubicBezTo>
                  <a:pt x="270" y="352"/>
                  <a:pt x="270" y="352"/>
                  <a:pt x="270" y="352"/>
                </a:cubicBezTo>
                <a:cubicBezTo>
                  <a:pt x="271" y="353"/>
                  <a:pt x="271" y="353"/>
                  <a:pt x="271" y="353"/>
                </a:cubicBezTo>
                <a:cubicBezTo>
                  <a:pt x="272" y="357"/>
                  <a:pt x="272" y="360"/>
                  <a:pt x="272" y="364"/>
                </a:cubicBezTo>
                <a:cubicBezTo>
                  <a:pt x="272" y="367"/>
                  <a:pt x="272" y="371"/>
                  <a:pt x="271" y="374"/>
                </a:cubicBezTo>
                <a:cubicBezTo>
                  <a:pt x="270" y="375"/>
                  <a:pt x="270" y="375"/>
                  <a:pt x="270" y="375"/>
                </a:cubicBezTo>
                <a:cubicBezTo>
                  <a:pt x="346" y="415"/>
                  <a:pt x="346" y="415"/>
                  <a:pt x="346" y="415"/>
                </a:cubicBezTo>
                <a:cubicBezTo>
                  <a:pt x="347" y="413"/>
                  <a:pt x="347" y="413"/>
                  <a:pt x="347" y="413"/>
                </a:cubicBezTo>
                <a:cubicBezTo>
                  <a:pt x="355" y="398"/>
                  <a:pt x="358" y="381"/>
                  <a:pt x="358" y="364"/>
                </a:cubicBezTo>
                <a:close/>
                <a:moveTo>
                  <a:pt x="141" y="584"/>
                </a:moveTo>
                <a:cubicBezTo>
                  <a:pt x="141" y="585"/>
                  <a:pt x="141" y="586"/>
                  <a:pt x="141" y="586"/>
                </a:cubicBezTo>
                <a:cubicBezTo>
                  <a:pt x="141" y="587"/>
                  <a:pt x="141" y="588"/>
                  <a:pt x="141" y="589"/>
                </a:cubicBezTo>
                <a:cubicBezTo>
                  <a:pt x="139" y="589"/>
                  <a:pt x="137" y="590"/>
                  <a:pt x="134" y="591"/>
                </a:cubicBezTo>
                <a:cubicBezTo>
                  <a:pt x="132" y="592"/>
                  <a:pt x="130" y="592"/>
                  <a:pt x="129" y="593"/>
                </a:cubicBezTo>
                <a:cubicBezTo>
                  <a:pt x="128" y="593"/>
                  <a:pt x="128" y="593"/>
                  <a:pt x="128" y="593"/>
                </a:cubicBezTo>
                <a:cubicBezTo>
                  <a:pt x="128" y="593"/>
                  <a:pt x="128" y="593"/>
                  <a:pt x="128" y="593"/>
                </a:cubicBezTo>
                <a:cubicBezTo>
                  <a:pt x="128" y="596"/>
                  <a:pt x="127" y="598"/>
                  <a:pt x="127" y="600"/>
                </a:cubicBezTo>
                <a:cubicBezTo>
                  <a:pt x="126" y="601"/>
                  <a:pt x="126" y="601"/>
                  <a:pt x="126" y="601"/>
                </a:cubicBezTo>
                <a:cubicBezTo>
                  <a:pt x="127" y="601"/>
                  <a:pt x="127" y="601"/>
                  <a:pt x="127" y="601"/>
                </a:cubicBezTo>
                <a:cubicBezTo>
                  <a:pt x="128" y="602"/>
                  <a:pt x="130" y="603"/>
                  <a:pt x="131" y="605"/>
                </a:cubicBezTo>
                <a:cubicBezTo>
                  <a:pt x="133" y="606"/>
                  <a:pt x="135" y="608"/>
                  <a:pt x="137" y="609"/>
                </a:cubicBezTo>
                <a:cubicBezTo>
                  <a:pt x="136" y="610"/>
                  <a:pt x="135" y="612"/>
                  <a:pt x="135" y="613"/>
                </a:cubicBezTo>
                <a:cubicBezTo>
                  <a:pt x="134" y="613"/>
                  <a:pt x="134" y="613"/>
                  <a:pt x="134" y="613"/>
                </a:cubicBezTo>
                <a:cubicBezTo>
                  <a:pt x="134" y="613"/>
                  <a:pt x="134" y="613"/>
                  <a:pt x="134" y="613"/>
                </a:cubicBezTo>
                <a:cubicBezTo>
                  <a:pt x="132" y="613"/>
                  <a:pt x="129" y="613"/>
                  <a:pt x="127" y="613"/>
                </a:cubicBezTo>
                <a:cubicBezTo>
                  <a:pt x="125" y="613"/>
                  <a:pt x="123" y="612"/>
                  <a:pt x="121" y="612"/>
                </a:cubicBezTo>
                <a:cubicBezTo>
                  <a:pt x="121" y="612"/>
                  <a:pt x="121" y="612"/>
                  <a:pt x="121" y="612"/>
                </a:cubicBezTo>
                <a:cubicBezTo>
                  <a:pt x="121" y="613"/>
                  <a:pt x="121" y="613"/>
                  <a:pt x="121" y="613"/>
                </a:cubicBezTo>
                <a:cubicBezTo>
                  <a:pt x="120" y="615"/>
                  <a:pt x="118" y="617"/>
                  <a:pt x="116" y="619"/>
                </a:cubicBezTo>
                <a:cubicBezTo>
                  <a:pt x="116" y="619"/>
                  <a:pt x="116" y="619"/>
                  <a:pt x="116" y="619"/>
                </a:cubicBezTo>
                <a:cubicBezTo>
                  <a:pt x="116" y="619"/>
                  <a:pt x="116" y="619"/>
                  <a:pt x="116" y="619"/>
                </a:cubicBezTo>
                <a:cubicBezTo>
                  <a:pt x="117" y="621"/>
                  <a:pt x="118" y="623"/>
                  <a:pt x="119" y="624"/>
                </a:cubicBezTo>
                <a:cubicBezTo>
                  <a:pt x="120" y="626"/>
                  <a:pt x="121" y="628"/>
                  <a:pt x="122" y="630"/>
                </a:cubicBezTo>
                <a:cubicBezTo>
                  <a:pt x="121" y="631"/>
                  <a:pt x="120" y="632"/>
                  <a:pt x="119" y="633"/>
                </a:cubicBezTo>
                <a:cubicBezTo>
                  <a:pt x="117" y="633"/>
                  <a:pt x="114" y="632"/>
                  <a:pt x="112" y="630"/>
                </a:cubicBezTo>
                <a:cubicBezTo>
                  <a:pt x="110" y="630"/>
                  <a:pt x="108" y="629"/>
                  <a:pt x="107" y="628"/>
                </a:cubicBezTo>
                <a:cubicBezTo>
                  <a:pt x="106" y="628"/>
                  <a:pt x="106" y="628"/>
                  <a:pt x="106" y="628"/>
                </a:cubicBezTo>
                <a:cubicBezTo>
                  <a:pt x="106" y="628"/>
                  <a:pt x="106" y="628"/>
                  <a:pt x="106" y="628"/>
                </a:cubicBezTo>
                <a:cubicBezTo>
                  <a:pt x="104" y="630"/>
                  <a:pt x="102" y="631"/>
                  <a:pt x="99" y="632"/>
                </a:cubicBezTo>
                <a:cubicBezTo>
                  <a:pt x="99" y="632"/>
                  <a:pt x="99" y="632"/>
                  <a:pt x="99" y="632"/>
                </a:cubicBezTo>
                <a:cubicBezTo>
                  <a:pt x="99" y="633"/>
                  <a:pt x="99" y="633"/>
                  <a:pt x="99" y="633"/>
                </a:cubicBezTo>
                <a:cubicBezTo>
                  <a:pt x="99" y="634"/>
                  <a:pt x="99" y="636"/>
                  <a:pt x="99" y="638"/>
                </a:cubicBezTo>
                <a:cubicBezTo>
                  <a:pt x="100" y="640"/>
                  <a:pt x="100" y="643"/>
                  <a:pt x="100" y="645"/>
                </a:cubicBezTo>
                <a:cubicBezTo>
                  <a:pt x="98" y="646"/>
                  <a:pt x="97" y="646"/>
                  <a:pt x="95" y="647"/>
                </a:cubicBezTo>
                <a:cubicBezTo>
                  <a:pt x="94" y="645"/>
                  <a:pt x="92" y="643"/>
                  <a:pt x="90" y="642"/>
                </a:cubicBezTo>
                <a:cubicBezTo>
                  <a:pt x="89" y="640"/>
                  <a:pt x="88" y="639"/>
                  <a:pt x="86" y="638"/>
                </a:cubicBezTo>
                <a:cubicBezTo>
                  <a:pt x="86" y="637"/>
                  <a:pt x="86" y="637"/>
                  <a:pt x="86" y="637"/>
                </a:cubicBezTo>
                <a:cubicBezTo>
                  <a:pt x="86" y="637"/>
                  <a:pt x="86" y="637"/>
                  <a:pt x="86" y="637"/>
                </a:cubicBezTo>
                <a:cubicBezTo>
                  <a:pt x="83" y="638"/>
                  <a:pt x="80" y="639"/>
                  <a:pt x="78" y="639"/>
                </a:cubicBezTo>
                <a:cubicBezTo>
                  <a:pt x="77" y="639"/>
                  <a:pt x="77" y="639"/>
                  <a:pt x="77" y="639"/>
                </a:cubicBezTo>
                <a:cubicBezTo>
                  <a:pt x="77" y="639"/>
                  <a:pt x="77" y="639"/>
                  <a:pt x="77" y="639"/>
                </a:cubicBezTo>
                <a:cubicBezTo>
                  <a:pt x="77" y="641"/>
                  <a:pt x="76" y="642"/>
                  <a:pt x="75" y="644"/>
                </a:cubicBezTo>
                <a:cubicBezTo>
                  <a:pt x="75" y="646"/>
                  <a:pt x="74" y="649"/>
                  <a:pt x="73" y="651"/>
                </a:cubicBezTo>
                <a:cubicBezTo>
                  <a:pt x="71" y="651"/>
                  <a:pt x="70" y="651"/>
                  <a:pt x="68" y="651"/>
                </a:cubicBezTo>
                <a:cubicBezTo>
                  <a:pt x="67" y="649"/>
                  <a:pt x="66" y="646"/>
                  <a:pt x="65" y="644"/>
                </a:cubicBezTo>
                <a:cubicBezTo>
                  <a:pt x="65" y="642"/>
                  <a:pt x="64" y="641"/>
                  <a:pt x="63" y="639"/>
                </a:cubicBezTo>
                <a:cubicBezTo>
                  <a:pt x="63" y="639"/>
                  <a:pt x="63" y="639"/>
                  <a:pt x="63" y="639"/>
                </a:cubicBezTo>
                <a:cubicBezTo>
                  <a:pt x="63" y="639"/>
                  <a:pt x="63" y="639"/>
                  <a:pt x="63" y="639"/>
                </a:cubicBezTo>
                <a:cubicBezTo>
                  <a:pt x="60" y="639"/>
                  <a:pt x="58" y="638"/>
                  <a:pt x="55" y="637"/>
                </a:cubicBezTo>
                <a:cubicBezTo>
                  <a:pt x="55" y="637"/>
                  <a:pt x="55" y="637"/>
                  <a:pt x="55" y="637"/>
                </a:cubicBezTo>
                <a:cubicBezTo>
                  <a:pt x="54" y="638"/>
                  <a:pt x="54" y="638"/>
                  <a:pt x="54" y="638"/>
                </a:cubicBezTo>
                <a:cubicBezTo>
                  <a:pt x="53" y="639"/>
                  <a:pt x="52" y="640"/>
                  <a:pt x="50" y="642"/>
                </a:cubicBezTo>
                <a:cubicBezTo>
                  <a:pt x="49" y="643"/>
                  <a:pt x="47" y="645"/>
                  <a:pt x="45" y="647"/>
                </a:cubicBezTo>
                <a:cubicBezTo>
                  <a:pt x="44" y="646"/>
                  <a:pt x="43" y="646"/>
                  <a:pt x="41" y="645"/>
                </a:cubicBezTo>
                <a:cubicBezTo>
                  <a:pt x="41" y="643"/>
                  <a:pt x="41" y="640"/>
                  <a:pt x="41" y="638"/>
                </a:cubicBezTo>
                <a:cubicBezTo>
                  <a:pt x="42" y="636"/>
                  <a:pt x="42" y="634"/>
                  <a:pt x="42" y="633"/>
                </a:cubicBezTo>
                <a:cubicBezTo>
                  <a:pt x="42" y="632"/>
                  <a:pt x="42" y="632"/>
                  <a:pt x="42" y="632"/>
                </a:cubicBezTo>
                <a:cubicBezTo>
                  <a:pt x="41" y="632"/>
                  <a:pt x="41" y="632"/>
                  <a:pt x="41" y="632"/>
                </a:cubicBezTo>
                <a:cubicBezTo>
                  <a:pt x="39" y="631"/>
                  <a:pt x="37" y="630"/>
                  <a:pt x="35" y="628"/>
                </a:cubicBezTo>
                <a:cubicBezTo>
                  <a:pt x="34" y="628"/>
                  <a:pt x="34" y="628"/>
                  <a:pt x="34" y="628"/>
                </a:cubicBezTo>
                <a:cubicBezTo>
                  <a:pt x="34" y="628"/>
                  <a:pt x="34" y="628"/>
                  <a:pt x="34" y="628"/>
                </a:cubicBezTo>
                <a:cubicBezTo>
                  <a:pt x="32" y="629"/>
                  <a:pt x="30" y="630"/>
                  <a:pt x="29" y="630"/>
                </a:cubicBezTo>
                <a:cubicBezTo>
                  <a:pt x="26" y="632"/>
                  <a:pt x="24" y="633"/>
                  <a:pt x="22" y="633"/>
                </a:cubicBezTo>
                <a:cubicBezTo>
                  <a:pt x="21" y="632"/>
                  <a:pt x="20" y="631"/>
                  <a:pt x="19" y="630"/>
                </a:cubicBezTo>
                <a:cubicBezTo>
                  <a:pt x="19" y="628"/>
                  <a:pt x="21" y="626"/>
                  <a:pt x="22" y="624"/>
                </a:cubicBezTo>
                <a:cubicBezTo>
                  <a:pt x="23" y="623"/>
                  <a:pt x="24" y="621"/>
                  <a:pt x="24" y="619"/>
                </a:cubicBezTo>
                <a:cubicBezTo>
                  <a:pt x="24" y="619"/>
                  <a:pt x="24" y="619"/>
                  <a:pt x="24" y="619"/>
                </a:cubicBezTo>
                <a:cubicBezTo>
                  <a:pt x="24" y="619"/>
                  <a:pt x="24" y="619"/>
                  <a:pt x="24" y="619"/>
                </a:cubicBezTo>
                <a:cubicBezTo>
                  <a:pt x="23" y="617"/>
                  <a:pt x="21" y="615"/>
                  <a:pt x="20" y="613"/>
                </a:cubicBezTo>
                <a:cubicBezTo>
                  <a:pt x="20" y="612"/>
                  <a:pt x="20" y="612"/>
                  <a:pt x="20" y="612"/>
                </a:cubicBezTo>
                <a:cubicBezTo>
                  <a:pt x="19" y="612"/>
                  <a:pt x="19" y="612"/>
                  <a:pt x="19" y="612"/>
                </a:cubicBezTo>
                <a:cubicBezTo>
                  <a:pt x="17" y="612"/>
                  <a:pt x="15" y="613"/>
                  <a:pt x="13" y="613"/>
                </a:cubicBezTo>
                <a:cubicBezTo>
                  <a:pt x="11" y="613"/>
                  <a:pt x="8" y="613"/>
                  <a:pt x="6" y="613"/>
                </a:cubicBezTo>
                <a:cubicBezTo>
                  <a:pt x="5" y="612"/>
                  <a:pt x="5" y="610"/>
                  <a:pt x="4" y="609"/>
                </a:cubicBezTo>
                <a:cubicBezTo>
                  <a:pt x="5" y="608"/>
                  <a:pt x="7" y="606"/>
                  <a:pt x="9" y="605"/>
                </a:cubicBezTo>
                <a:cubicBezTo>
                  <a:pt x="11" y="603"/>
                  <a:pt x="13" y="602"/>
                  <a:pt x="14" y="601"/>
                </a:cubicBezTo>
                <a:cubicBezTo>
                  <a:pt x="14" y="601"/>
                  <a:pt x="14" y="601"/>
                  <a:pt x="14" y="601"/>
                </a:cubicBezTo>
                <a:cubicBezTo>
                  <a:pt x="14" y="600"/>
                  <a:pt x="14" y="600"/>
                  <a:pt x="14" y="600"/>
                </a:cubicBezTo>
                <a:cubicBezTo>
                  <a:pt x="13" y="598"/>
                  <a:pt x="13" y="596"/>
                  <a:pt x="12" y="593"/>
                </a:cubicBezTo>
                <a:cubicBezTo>
                  <a:pt x="12" y="593"/>
                  <a:pt x="12" y="593"/>
                  <a:pt x="12" y="593"/>
                </a:cubicBezTo>
                <a:cubicBezTo>
                  <a:pt x="12" y="593"/>
                  <a:pt x="12" y="593"/>
                  <a:pt x="12" y="593"/>
                </a:cubicBezTo>
                <a:cubicBezTo>
                  <a:pt x="10" y="592"/>
                  <a:pt x="9" y="592"/>
                  <a:pt x="7" y="591"/>
                </a:cubicBezTo>
                <a:cubicBezTo>
                  <a:pt x="4" y="590"/>
                  <a:pt x="1" y="589"/>
                  <a:pt x="0" y="589"/>
                </a:cubicBezTo>
                <a:cubicBezTo>
                  <a:pt x="0" y="588"/>
                  <a:pt x="0" y="587"/>
                  <a:pt x="0" y="586"/>
                </a:cubicBezTo>
                <a:cubicBezTo>
                  <a:pt x="0" y="586"/>
                  <a:pt x="0" y="585"/>
                  <a:pt x="0" y="584"/>
                </a:cubicBezTo>
                <a:cubicBezTo>
                  <a:pt x="1" y="583"/>
                  <a:pt x="4" y="583"/>
                  <a:pt x="7" y="582"/>
                </a:cubicBezTo>
                <a:cubicBezTo>
                  <a:pt x="9" y="581"/>
                  <a:pt x="10" y="581"/>
                  <a:pt x="12" y="580"/>
                </a:cubicBezTo>
                <a:cubicBezTo>
                  <a:pt x="12" y="580"/>
                  <a:pt x="12" y="580"/>
                  <a:pt x="12" y="580"/>
                </a:cubicBezTo>
                <a:cubicBezTo>
                  <a:pt x="12" y="580"/>
                  <a:pt x="12" y="580"/>
                  <a:pt x="12" y="580"/>
                </a:cubicBezTo>
                <a:cubicBezTo>
                  <a:pt x="13" y="577"/>
                  <a:pt x="13" y="575"/>
                  <a:pt x="14" y="572"/>
                </a:cubicBezTo>
                <a:cubicBezTo>
                  <a:pt x="14" y="572"/>
                  <a:pt x="14" y="572"/>
                  <a:pt x="14" y="572"/>
                </a:cubicBezTo>
                <a:cubicBezTo>
                  <a:pt x="14" y="572"/>
                  <a:pt x="14" y="572"/>
                  <a:pt x="14" y="572"/>
                </a:cubicBezTo>
                <a:cubicBezTo>
                  <a:pt x="13" y="571"/>
                  <a:pt x="11" y="570"/>
                  <a:pt x="9" y="568"/>
                </a:cubicBezTo>
                <a:cubicBezTo>
                  <a:pt x="7" y="567"/>
                  <a:pt x="5" y="565"/>
                  <a:pt x="4" y="564"/>
                </a:cubicBezTo>
                <a:cubicBezTo>
                  <a:pt x="5" y="563"/>
                  <a:pt x="5" y="561"/>
                  <a:pt x="6" y="560"/>
                </a:cubicBezTo>
                <a:cubicBezTo>
                  <a:pt x="8" y="560"/>
                  <a:pt x="11" y="560"/>
                  <a:pt x="13" y="560"/>
                </a:cubicBezTo>
                <a:cubicBezTo>
                  <a:pt x="15" y="560"/>
                  <a:pt x="17" y="560"/>
                  <a:pt x="19" y="560"/>
                </a:cubicBezTo>
                <a:cubicBezTo>
                  <a:pt x="20" y="560"/>
                  <a:pt x="20" y="560"/>
                  <a:pt x="20" y="560"/>
                </a:cubicBezTo>
                <a:cubicBezTo>
                  <a:pt x="20" y="560"/>
                  <a:pt x="20" y="560"/>
                  <a:pt x="20" y="560"/>
                </a:cubicBezTo>
                <a:cubicBezTo>
                  <a:pt x="21" y="558"/>
                  <a:pt x="23" y="556"/>
                  <a:pt x="24" y="554"/>
                </a:cubicBezTo>
                <a:cubicBezTo>
                  <a:pt x="24" y="554"/>
                  <a:pt x="24" y="554"/>
                  <a:pt x="24" y="554"/>
                </a:cubicBezTo>
                <a:cubicBezTo>
                  <a:pt x="24" y="553"/>
                  <a:pt x="24" y="553"/>
                  <a:pt x="24" y="553"/>
                </a:cubicBezTo>
                <a:cubicBezTo>
                  <a:pt x="24" y="552"/>
                  <a:pt x="23" y="550"/>
                  <a:pt x="22" y="549"/>
                </a:cubicBezTo>
                <a:cubicBezTo>
                  <a:pt x="21" y="547"/>
                  <a:pt x="19" y="544"/>
                  <a:pt x="19" y="543"/>
                </a:cubicBezTo>
                <a:cubicBezTo>
                  <a:pt x="20" y="542"/>
                  <a:pt x="21" y="540"/>
                  <a:pt x="22" y="540"/>
                </a:cubicBezTo>
                <a:cubicBezTo>
                  <a:pt x="24" y="540"/>
                  <a:pt x="26" y="541"/>
                  <a:pt x="29" y="542"/>
                </a:cubicBezTo>
                <a:cubicBezTo>
                  <a:pt x="30" y="543"/>
                  <a:pt x="32" y="544"/>
                  <a:pt x="34" y="545"/>
                </a:cubicBezTo>
                <a:cubicBezTo>
                  <a:pt x="34" y="545"/>
                  <a:pt x="34" y="545"/>
                  <a:pt x="34" y="545"/>
                </a:cubicBezTo>
                <a:cubicBezTo>
                  <a:pt x="35" y="545"/>
                  <a:pt x="35" y="545"/>
                  <a:pt x="35" y="545"/>
                </a:cubicBezTo>
                <a:cubicBezTo>
                  <a:pt x="37" y="543"/>
                  <a:pt x="39" y="542"/>
                  <a:pt x="41" y="540"/>
                </a:cubicBezTo>
                <a:cubicBezTo>
                  <a:pt x="42" y="540"/>
                  <a:pt x="42" y="540"/>
                  <a:pt x="42" y="540"/>
                </a:cubicBezTo>
                <a:cubicBezTo>
                  <a:pt x="42" y="540"/>
                  <a:pt x="42" y="540"/>
                  <a:pt x="42" y="540"/>
                </a:cubicBezTo>
                <a:cubicBezTo>
                  <a:pt x="42" y="538"/>
                  <a:pt x="42" y="537"/>
                  <a:pt x="41" y="535"/>
                </a:cubicBezTo>
                <a:cubicBezTo>
                  <a:pt x="41" y="532"/>
                  <a:pt x="41" y="530"/>
                  <a:pt x="41" y="528"/>
                </a:cubicBezTo>
                <a:cubicBezTo>
                  <a:pt x="43" y="527"/>
                  <a:pt x="44" y="527"/>
                  <a:pt x="45" y="526"/>
                </a:cubicBezTo>
                <a:cubicBezTo>
                  <a:pt x="47" y="528"/>
                  <a:pt x="49" y="529"/>
                  <a:pt x="50" y="531"/>
                </a:cubicBezTo>
                <a:cubicBezTo>
                  <a:pt x="52" y="533"/>
                  <a:pt x="53" y="534"/>
                  <a:pt x="54" y="535"/>
                </a:cubicBezTo>
                <a:cubicBezTo>
                  <a:pt x="55" y="535"/>
                  <a:pt x="55" y="535"/>
                  <a:pt x="55" y="535"/>
                </a:cubicBezTo>
                <a:cubicBezTo>
                  <a:pt x="55" y="535"/>
                  <a:pt x="55" y="535"/>
                  <a:pt x="55" y="535"/>
                </a:cubicBezTo>
                <a:cubicBezTo>
                  <a:pt x="58" y="535"/>
                  <a:pt x="60" y="534"/>
                  <a:pt x="63" y="534"/>
                </a:cubicBezTo>
                <a:cubicBezTo>
                  <a:pt x="63" y="534"/>
                  <a:pt x="63" y="534"/>
                  <a:pt x="63" y="534"/>
                </a:cubicBezTo>
                <a:cubicBezTo>
                  <a:pt x="63" y="534"/>
                  <a:pt x="63" y="534"/>
                  <a:pt x="63" y="534"/>
                </a:cubicBezTo>
                <a:cubicBezTo>
                  <a:pt x="64" y="532"/>
                  <a:pt x="65" y="530"/>
                  <a:pt x="65" y="529"/>
                </a:cubicBezTo>
                <a:cubicBezTo>
                  <a:pt x="66" y="526"/>
                  <a:pt x="67" y="524"/>
                  <a:pt x="68" y="522"/>
                </a:cubicBezTo>
                <a:cubicBezTo>
                  <a:pt x="70" y="522"/>
                  <a:pt x="71" y="522"/>
                  <a:pt x="73" y="522"/>
                </a:cubicBezTo>
                <a:cubicBezTo>
                  <a:pt x="74" y="524"/>
                  <a:pt x="75" y="526"/>
                  <a:pt x="75" y="529"/>
                </a:cubicBezTo>
                <a:cubicBezTo>
                  <a:pt x="76" y="530"/>
                  <a:pt x="77" y="532"/>
                  <a:pt x="77" y="534"/>
                </a:cubicBezTo>
                <a:cubicBezTo>
                  <a:pt x="77" y="534"/>
                  <a:pt x="77" y="534"/>
                  <a:pt x="77" y="534"/>
                </a:cubicBezTo>
                <a:cubicBezTo>
                  <a:pt x="78" y="534"/>
                  <a:pt x="78" y="534"/>
                  <a:pt x="78" y="534"/>
                </a:cubicBezTo>
                <a:cubicBezTo>
                  <a:pt x="80" y="534"/>
                  <a:pt x="83" y="535"/>
                  <a:pt x="86" y="535"/>
                </a:cubicBezTo>
                <a:cubicBezTo>
                  <a:pt x="86" y="535"/>
                  <a:pt x="86" y="535"/>
                  <a:pt x="86" y="535"/>
                </a:cubicBezTo>
                <a:cubicBezTo>
                  <a:pt x="86" y="535"/>
                  <a:pt x="86" y="535"/>
                  <a:pt x="86" y="535"/>
                </a:cubicBezTo>
                <a:cubicBezTo>
                  <a:pt x="88" y="534"/>
                  <a:pt x="89" y="533"/>
                  <a:pt x="90" y="531"/>
                </a:cubicBezTo>
                <a:cubicBezTo>
                  <a:pt x="92" y="529"/>
                  <a:pt x="94" y="528"/>
                  <a:pt x="95" y="526"/>
                </a:cubicBezTo>
                <a:cubicBezTo>
                  <a:pt x="97" y="527"/>
                  <a:pt x="98" y="527"/>
                  <a:pt x="100" y="528"/>
                </a:cubicBezTo>
                <a:cubicBezTo>
                  <a:pt x="100" y="530"/>
                  <a:pt x="100" y="532"/>
                  <a:pt x="99" y="535"/>
                </a:cubicBezTo>
                <a:cubicBezTo>
                  <a:pt x="99" y="537"/>
                  <a:pt x="99" y="538"/>
                  <a:pt x="99" y="540"/>
                </a:cubicBezTo>
                <a:cubicBezTo>
                  <a:pt x="99" y="540"/>
                  <a:pt x="99" y="540"/>
                  <a:pt x="99" y="540"/>
                </a:cubicBezTo>
                <a:cubicBezTo>
                  <a:pt x="99" y="540"/>
                  <a:pt x="99" y="540"/>
                  <a:pt x="99" y="540"/>
                </a:cubicBezTo>
                <a:cubicBezTo>
                  <a:pt x="102" y="542"/>
                  <a:pt x="104" y="543"/>
                  <a:pt x="106" y="545"/>
                </a:cubicBezTo>
                <a:cubicBezTo>
                  <a:pt x="106" y="545"/>
                  <a:pt x="106" y="545"/>
                  <a:pt x="106" y="545"/>
                </a:cubicBezTo>
                <a:cubicBezTo>
                  <a:pt x="107" y="545"/>
                  <a:pt x="107" y="545"/>
                  <a:pt x="107" y="545"/>
                </a:cubicBezTo>
                <a:cubicBezTo>
                  <a:pt x="108" y="544"/>
                  <a:pt x="110" y="543"/>
                  <a:pt x="112" y="542"/>
                </a:cubicBezTo>
                <a:cubicBezTo>
                  <a:pt x="114" y="541"/>
                  <a:pt x="117" y="540"/>
                  <a:pt x="119" y="540"/>
                </a:cubicBezTo>
                <a:cubicBezTo>
                  <a:pt x="120" y="540"/>
                  <a:pt x="121" y="542"/>
                  <a:pt x="122" y="543"/>
                </a:cubicBezTo>
                <a:cubicBezTo>
                  <a:pt x="121" y="544"/>
                  <a:pt x="120" y="547"/>
                  <a:pt x="119" y="549"/>
                </a:cubicBezTo>
                <a:cubicBezTo>
                  <a:pt x="118" y="550"/>
                  <a:pt x="117" y="552"/>
                  <a:pt x="116" y="553"/>
                </a:cubicBezTo>
                <a:cubicBezTo>
                  <a:pt x="116" y="554"/>
                  <a:pt x="116" y="554"/>
                  <a:pt x="116" y="554"/>
                </a:cubicBezTo>
                <a:cubicBezTo>
                  <a:pt x="116" y="554"/>
                  <a:pt x="116" y="554"/>
                  <a:pt x="116" y="554"/>
                </a:cubicBezTo>
                <a:cubicBezTo>
                  <a:pt x="118" y="556"/>
                  <a:pt x="120" y="558"/>
                  <a:pt x="121" y="560"/>
                </a:cubicBezTo>
                <a:cubicBezTo>
                  <a:pt x="121" y="560"/>
                  <a:pt x="121" y="560"/>
                  <a:pt x="121" y="560"/>
                </a:cubicBezTo>
                <a:cubicBezTo>
                  <a:pt x="121" y="560"/>
                  <a:pt x="121" y="560"/>
                  <a:pt x="121" y="560"/>
                </a:cubicBezTo>
                <a:cubicBezTo>
                  <a:pt x="123" y="560"/>
                  <a:pt x="125" y="560"/>
                  <a:pt x="127" y="560"/>
                </a:cubicBezTo>
                <a:cubicBezTo>
                  <a:pt x="130" y="560"/>
                  <a:pt x="133" y="560"/>
                  <a:pt x="135" y="560"/>
                </a:cubicBezTo>
                <a:cubicBezTo>
                  <a:pt x="135" y="561"/>
                  <a:pt x="136" y="563"/>
                  <a:pt x="137" y="564"/>
                </a:cubicBezTo>
                <a:cubicBezTo>
                  <a:pt x="135" y="565"/>
                  <a:pt x="133" y="567"/>
                  <a:pt x="131" y="568"/>
                </a:cubicBezTo>
                <a:cubicBezTo>
                  <a:pt x="130" y="570"/>
                  <a:pt x="128" y="571"/>
                  <a:pt x="127" y="572"/>
                </a:cubicBezTo>
                <a:cubicBezTo>
                  <a:pt x="126" y="572"/>
                  <a:pt x="126" y="572"/>
                  <a:pt x="126" y="572"/>
                </a:cubicBezTo>
                <a:cubicBezTo>
                  <a:pt x="127" y="572"/>
                  <a:pt x="127" y="572"/>
                  <a:pt x="127" y="572"/>
                </a:cubicBezTo>
                <a:cubicBezTo>
                  <a:pt x="127" y="575"/>
                  <a:pt x="128" y="577"/>
                  <a:pt x="128" y="580"/>
                </a:cubicBezTo>
                <a:cubicBezTo>
                  <a:pt x="128" y="580"/>
                  <a:pt x="128" y="580"/>
                  <a:pt x="128" y="580"/>
                </a:cubicBezTo>
                <a:cubicBezTo>
                  <a:pt x="129" y="580"/>
                  <a:pt x="129" y="580"/>
                  <a:pt x="129" y="580"/>
                </a:cubicBezTo>
                <a:cubicBezTo>
                  <a:pt x="130" y="581"/>
                  <a:pt x="132" y="581"/>
                  <a:pt x="134" y="582"/>
                </a:cubicBezTo>
                <a:cubicBezTo>
                  <a:pt x="137" y="583"/>
                  <a:pt x="139" y="583"/>
                  <a:pt x="141" y="584"/>
                </a:cubicBezTo>
                <a:close/>
                <a:moveTo>
                  <a:pt x="109" y="563"/>
                </a:moveTo>
                <a:cubicBezTo>
                  <a:pt x="84" y="576"/>
                  <a:pt x="84" y="576"/>
                  <a:pt x="84" y="576"/>
                </a:cubicBezTo>
                <a:cubicBezTo>
                  <a:pt x="85" y="576"/>
                  <a:pt x="85" y="576"/>
                  <a:pt x="85" y="576"/>
                </a:cubicBezTo>
                <a:cubicBezTo>
                  <a:pt x="86" y="578"/>
                  <a:pt x="86" y="579"/>
                  <a:pt x="87" y="580"/>
                </a:cubicBezTo>
                <a:cubicBezTo>
                  <a:pt x="87" y="581"/>
                  <a:pt x="87" y="581"/>
                  <a:pt x="87" y="581"/>
                </a:cubicBezTo>
                <a:cubicBezTo>
                  <a:pt x="112" y="568"/>
                  <a:pt x="112" y="568"/>
                  <a:pt x="112" y="568"/>
                </a:cubicBezTo>
                <a:cubicBezTo>
                  <a:pt x="112" y="567"/>
                  <a:pt x="112" y="567"/>
                  <a:pt x="112" y="567"/>
                </a:cubicBezTo>
                <a:cubicBezTo>
                  <a:pt x="111" y="566"/>
                  <a:pt x="110" y="565"/>
                  <a:pt x="109" y="563"/>
                </a:cubicBezTo>
                <a:close/>
                <a:moveTo>
                  <a:pt x="75" y="571"/>
                </a:moveTo>
                <a:cubicBezTo>
                  <a:pt x="76" y="571"/>
                  <a:pt x="76" y="571"/>
                  <a:pt x="76" y="571"/>
                </a:cubicBezTo>
                <a:cubicBezTo>
                  <a:pt x="78" y="572"/>
                  <a:pt x="80" y="573"/>
                  <a:pt x="82" y="574"/>
                </a:cubicBezTo>
                <a:cubicBezTo>
                  <a:pt x="83" y="575"/>
                  <a:pt x="83" y="575"/>
                  <a:pt x="83" y="575"/>
                </a:cubicBezTo>
                <a:cubicBezTo>
                  <a:pt x="108" y="561"/>
                  <a:pt x="108" y="561"/>
                  <a:pt x="108" y="561"/>
                </a:cubicBezTo>
                <a:cubicBezTo>
                  <a:pt x="108" y="561"/>
                  <a:pt x="108" y="561"/>
                  <a:pt x="108" y="561"/>
                </a:cubicBezTo>
                <a:cubicBezTo>
                  <a:pt x="100" y="552"/>
                  <a:pt x="88" y="546"/>
                  <a:pt x="76" y="544"/>
                </a:cubicBezTo>
                <a:cubicBezTo>
                  <a:pt x="75" y="544"/>
                  <a:pt x="75" y="544"/>
                  <a:pt x="75" y="544"/>
                </a:cubicBezTo>
                <a:lnTo>
                  <a:pt x="75" y="571"/>
                </a:lnTo>
                <a:close/>
                <a:moveTo>
                  <a:pt x="67" y="570"/>
                </a:moveTo>
                <a:cubicBezTo>
                  <a:pt x="68" y="570"/>
                  <a:pt x="68" y="570"/>
                  <a:pt x="68" y="570"/>
                </a:cubicBezTo>
                <a:cubicBezTo>
                  <a:pt x="70" y="570"/>
                  <a:pt x="71" y="570"/>
                  <a:pt x="73" y="570"/>
                </a:cubicBezTo>
                <a:cubicBezTo>
                  <a:pt x="73" y="570"/>
                  <a:pt x="73" y="570"/>
                  <a:pt x="73" y="570"/>
                </a:cubicBezTo>
                <a:cubicBezTo>
                  <a:pt x="73" y="544"/>
                  <a:pt x="73" y="544"/>
                  <a:pt x="73" y="544"/>
                </a:cubicBezTo>
                <a:cubicBezTo>
                  <a:pt x="73" y="544"/>
                  <a:pt x="73" y="544"/>
                  <a:pt x="73" y="544"/>
                </a:cubicBezTo>
                <a:cubicBezTo>
                  <a:pt x="71" y="544"/>
                  <a:pt x="69" y="544"/>
                  <a:pt x="68" y="544"/>
                </a:cubicBezTo>
                <a:cubicBezTo>
                  <a:pt x="67" y="544"/>
                  <a:pt x="67" y="544"/>
                  <a:pt x="67" y="544"/>
                </a:cubicBezTo>
                <a:lnTo>
                  <a:pt x="67" y="570"/>
                </a:lnTo>
                <a:close/>
                <a:moveTo>
                  <a:pt x="33" y="561"/>
                </a:moveTo>
                <a:cubicBezTo>
                  <a:pt x="58" y="575"/>
                  <a:pt x="58" y="575"/>
                  <a:pt x="58" y="575"/>
                </a:cubicBezTo>
                <a:cubicBezTo>
                  <a:pt x="58" y="574"/>
                  <a:pt x="58" y="574"/>
                  <a:pt x="58" y="574"/>
                </a:cubicBezTo>
                <a:cubicBezTo>
                  <a:pt x="60" y="573"/>
                  <a:pt x="62" y="572"/>
                  <a:pt x="65" y="571"/>
                </a:cubicBezTo>
                <a:cubicBezTo>
                  <a:pt x="65" y="571"/>
                  <a:pt x="65" y="571"/>
                  <a:pt x="65" y="571"/>
                </a:cubicBezTo>
                <a:cubicBezTo>
                  <a:pt x="65" y="544"/>
                  <a:pt x="65" y="544"/>
                  <a:pt x="65" y="544"/>
                </a:cubicBezTo>
                <a:cubicBezTo>
                  <a:pt x="65" y="544"/>
                  <a:pt x="65" y="544"/>
                  <a:pt x="65" y="544"/>
                </a:cubicBezTo>
                <a:cubicBezTo>
                  <a:pt x="52" y="546"/>
                  <a:pt x="41" y="552"/>
                  <a:pt x="33" y="561"/>
                </a:cubicBezTo>
                <a:close/>
                <a:moveTo>
                  <a:pt x="28" y="568"/>
                </a:moveTo>
                <a:cubicBezTo>
                  <a:pt x="53" y="581"/>
                  <a:pt x="53" y="581"/>
                  <a:pt x="53" y="581"/>
                </a:cubicBezTo>
                <a:cubicBezTo>
                  <a:pt x="54" y="580"/>
                  <a:pt x="54" y="580"/>
                  <a:pt x="54" y="580"/>
                </a:cubicBezTo>
                <a:cubicBezTo>
                  <a:pt x="54" y="579"/>
                  <a:pt x="55" y="578"/>
                  <a:pt x="56" y="577"/>
                </a:cubicBezTo>
                <a:cubicBezTo>
                  <a:pt x="56" y="576"/>
                  <a:pt x="56" y="576"/>
                  <a:pt x="56" y="576"/>
                </a:cubicBezTo>
                <a:cubicBezTo>
                  <a:pt x="31" y="563"/>
                  <a:pt x="31" y="563"/>
                  <a:pt x="31" y="563"/>
                </a:cubicBezTo>
                <a:cubicBezTo>
                  <a:pt x="31" y="563"/>
                  <a:pt x="31" y="563"/>
                  <a:pt x="31" y="563"/>
                </a:cubicBezTo>
                <a:cubicBezTo>
                  <a:pt x="30" y="565"/>
                  <a:pt x="29" y="566"/>
                  <a:pt x="29" y="567"/>
                </a:cubicBezTo>
                <a:lnTo>
                  <a:pt x="28" y="568"/>
                </a:lnTo>
                <a:close/>
                <a:moveTo>
                  <a:pt x="28" y="604"/>
                </a:moveTo>
                <a:cubicBezTo>
                  <a:pt x="53" y="590"/>
                  <a:pt x="53" y="590"/>
                  <a:pt x="53" y="590"/>
                </a:cubicBezTo>
                <a:cubicBezTo>
                  <a:pt x="53" y="590"/>
                  <a:pt x="53" y="590"/>
                  <a:pt x="53" y="590"/>
                </a:cubicBezTo>
                <a:cubicBezTo>
                  <a:pt x="52" y="589"/>
                  <a:pt x="52" y="588"/>
                  <a:pt x="52" y="586"/>
                </a:cubicBezTo>
                <a:cubicBezTo>
                  <a:pt x="52" y="585"/>
                  <a:pt x="52" y="584"/>
                  <a:pt x="53" y="583"/>
                </a:cubicBezTo>
                <a:cubicBezTo>
                  <a:pt x="53" y="583"/>
                  <a:pt x="53" y="583"/>
                  <a:pt x="53" y="583"/>
                </a:cubicBezTo>
                <a:cubicBezTo>
                  <a:pt x="28" y="569"/>
                  <a:pt x="28" y="569"/>
                  <a:pt x="28" y="569"/>
                </a:cubicBezTo>
                <a:cubicBezTo>
                  <a:pt x="27" y="570"/>
                  <a:pt x="27" y="570"/>
                  <a:pt x="27" y="570"/>
                </a:cubicBezTo>
                <a:cubicBezTo>
                  <a:pt x="25" y="575"/>
                  <a:pt x="24" y="581"/>
                  <a:pt x="24" y="586"/>
                </a:cubicBezTo>
                <a:cubicBezTo>
                  <a:pt x="24" y="592"/>
                  <a:pt x="25" y="598"/>
                  <a:pt x="27" y="603"/>
                </a:cubicBezTo>
                <a:lnTo>
                  <a:pt x="28" y="604"/>
                </a:lnTo>
                <a:close/>
                <a:moveTo>
                  <a:pt x="31" y="610"/>
                </a:moveTo>
                <a:cubicBezTo>
                  <a:pt x="56" y="597"/>
                  <a:pt x="56" y="597"/>
                  <a:pt x="56" y="597"/>
                </a:cubicBezTo>
                <a:cubicBezTo>
                  <a:pt x="56" y="596"/>
                  <a:pt x="56" y="596"/>
                  <a:pt x="56" y="596"/>
                </a:cubicBezTo>
                <a:cubicBezTo>
                  <a:pt x="55" y="595"/>
                  <a:pt x="54" y="594"/>
                  <a:pt x="54" y="593"/>
                </a:cubicBezTo>
                <a:cubicBezTo>
                  <a:pt x="53" y="592"/>
                  <a:pt x="53" y="592"/>
                  <a:pt x="53" y="592"/>
                </a:cubicBezTo>
                <a:cubicBezTo>
                  <a:pt x="28" y="605"/>
                  <a:pt x="28" y="605"/>
                  <a:pt x="28" y="605"/>
                </a:cubicBezTo>
                <a:cubicBezTo>
                  <a:pt x="29" y="606"/>
                  <a:pt x="29" y="606"/>
                  <a:pt x="29" y="606"/>
                </a:cubicBezTo>
                <a:cubicBezTo>
                  <a:pt x="29" y="607"/>
                  <a:pt x="30" y="608"/>
                  <a:pt x="31" y="609"/>
                </a:cubicBezTo>
                <a:lnTo>
                  <a:pt x="31" y="610"/>
                </a:lnTo>
                <a:close/>
                <a:moveTo>
                  <a:pt x="65" y="602"/>
                </a:moveTo>
                <a:cubicBezTo>
                  <a:pt x="65" y="602"/>
                  <a:pt x="65" y="602"/>
                  <a:pt x="65" y="602"/>
                </a:cubicBezTo>
                <a:cubicBezTo>
                  <a:pt x="62" y="601"/>
                  <a:pt x="60" y="600"/>
                  <a:pt x="58" y="598"/>
                </a:cubicBezTo>
                <a:cubicBezTo>
                  <a:pt x="58" y="598"/>
                  <a:pt x="58" y="598"/>
                  <a:pt x="58" y="598"/>
                </a:cubicBezTo>
                <a:cubicBezTo>
                  <a:pt x="33" y="611"/>
                  <a:pt x="33" y="611"/>
                  <a:pt x="33" y="611"/>
                </a:cubicBezTo>
                <a:cubicBezTo>
                  <a:pt x="33" y="612"/>
                  <a:pt x="33" y="612"/>
                  <a:pt x="33" y="612"/>
                </a:cubicBezTo>
                <a:cubicBezTo>
                  <a:pt x="41" y="621"/>
                  <a:pt x="52" y="627"/>
                  <a:pt x="65" y="628"/>
                </a:cubicBezTo>
                <a:cubicBezTo>
                  <a:pt x="65" y="629"/>
                  <a:pt x="65" y="629"/>
                  <a:pt x="65" y="629"/>
                </a:cubicBezTo>
                <a:lnTo>
                  <a:pt x="65" y="602"/>
                </a:lnTo>
                <a:close/>
                <a:moveTo>
                  <a:pt x="73" y="602"/>
                </a:moveTo>
                <a:cubicBezTo>
                  <a:pt x="73" y="603"/>
                  <a:pt x="73" y="603"/>
                  <a:pt x="73" y="603"/>
                </a:cubicBezTo>
                <a:cubicBezTo>
                  <a:pt x="71" y="603"/>
                  <a:pt x="70" y="603"/>
                  <a:pt x="68" y="603"/>
                </a:cubicBezTo>
                <a:cubicBezTo>
                  <a:pt x="67" y="602"/>
                  <a:pt x="67" y="602"/>
                  <a:pt x="67" y="602"/>
                </a:cubicBezTo>
                <a:cubicBezTo>
                  <a:pt x="67" y="629"/>
                  <a:pt x="67" y="629"/>
                  <a:pt x="67" y="629"/>
                </a:cubicBezTo>
                <a:cubicBezTo>
                  <a:pt x="68" y="629"/>
                  <a:pt x="68" y="629"/>
                  <a:pt x="68" y="629"/>
                </a:cubicBezTo>
                <a:cubicBezTo>
                  <a:pt x="69" y="629"/>
                  <a:pt x="70" y="629"/>
                  <a:pt x="70" y="629"/>
                </a:cubicBezTo>
                <a:cubicBezTo>
                  <a:pt x="71" y="629"/>
                  <a:pt x="72" y="629"/>
                  <a:pt x="73" y="629"/>
                </a:cubicBezTo>
                <a:cubicBezTo>
                  <a:pt x="73" y="629"/>
                  <a:pt x="73" y="629"/>
                  <a:pt x="73" y="629"/>
                </a:cubicBezTo>
                <a:lnTo>
                  <a:pt x="73" y="602"/>
                </a:lnTo>
                <a:close/>
                <a:moveTo>
                  <a:pt x="75" y="595"/>
                </a:moveTo>
                <a:cubicBezTo>
                  <a:pt x="80" y="592"/>
                  <a:pt x="82" y="586"/>
                  <a:pt x="79" y="582"/>
                </a:cubicBezTo>
                <a:cubicBezTo>
                  <a:pt x="77" y="579"/>
                  <a:pt x="74" y="577"/>
                  <a:pt x="70" y="577"/>
                </a:cubicBezTo>
                <a:cubicBezTo>
                  <a:pt x="69" y="577"/>
                  <a:pt x="67" y="577"/>
                  <a:pt x="65" y="578"/>
                </a:cubicBezTo>
                <a:cubicBezTo>
                  <a:pt x="63" y="580"/>
                  <a:pt x="61" y="582"/>
                  <a:pt x="60" y="584"/>
                </a:cubicBezTo>
                <a:cubicBezTo>
                  <a:pt x="60" y="586"/>
                  <a:pt x="60" y="589"/>
                  <a:pt x="61" y="591"/>
                </a:cubicBezTo>
                <a:cubicBezTo>
                  <a:pt x="63" y="594"/>
                  <a:pt x="67" y="596"/>
                  <a:pt x="70" y="596"/>
                </a:cubicBezTo>
                <a:cubicBezTo>
                  <a:pt x="72" y="596"/>
                  <a:pt x="74" y="595"/>
                  <a:pt x="75" y="595"/>
                </a:cubicBezTo>
                <a:close/>
                <a:moveTo>
                  <a:pt x="108" y="611"/>
                </a:moveTo>
                <a:cubicBezTo>
                  <a:pt x="83" y="598"/>
                  <a:pt x="83" y="598"/>
                  <a:pt x="83" y="598"/>
                </a:cubicBezTo>
                <a:cubicBezTo>
                  <a:pt x="82" y="598"/>
                  <a:pt x="82" y="598"/>
                  <a:pt x="82" y="598"/>
                </a:cubicBezTo>
                <a:cubicBezTo>
                  <a:pt x="80" y="600"/>
                  <a:pt x="78" y="601"/>
                  <a:pt x="76" y="602"/>
                </a:cubicBezTo>
                <a:cubicBezTo>
                  <a:pt x="75" y="602"/>
                  <a:pt x="75" y="602"/>
                  <a:pt x="75" y="602"/>
                </a:cubicBezTo>
                <a:cubicBezTo>
                  <a:pt x="75" y="628"/>
                  <a:pt x="75" y="628"/>
                  <a:pt x="75" y="628"/>
                </a:cubicBezTo>
                <a:cubicBezTo>
                  <a:pt x="76" y="628"/>
                  <a:pt x="76" y="628"/>
                  <a:pt x="76" y="628"/>
                </a:cubicBezTo>
                <a:cubicBezTo>
                  <a:pt x="89" y="627"/>
                  <a:pt x="100" y="621"/>
                  <a:pt x="108" y="612"/>
                </a:cubicBezTo>
                <a:lnTo>
                  <a:pt x="108" y="611"/>
                </a:lnTo>
                <a:close/>
                <a:moveTo>
                  <a:pt x="112" y="605"/>
                </a:moveTo>
                <a:cubicBezTo>
                  <a:pt x="87" y="592"/>
                  <a:pt x="87" y="592"/>
                  <a:pt x="87" y="592"/>
                </a:cubicBezTo>
                <a:cubicBezTo>
                  <a:pt x="87" y="593"/>
                  <a:pt x="87" y="593"/>
                  <a:pt x="87" y="593"/>
                </a:cubicBezTo>
                <a:cubicBezTo>
                  <a:pt x="86" y="594"/>
                  <a:pt x="86" y="595"/>
                  <a:pt x="85" y="596"/>
                </a:cubicBezTo>
                <a:cubicBezTo>
                  <a:pt x="84" y="597"/>
                  <a:pt x="84" y="597"/>
                  <a:pt x="84" y="597"/>
                </a:cubicBezTo>
                <a:cubicBezTo>
                  <a:pt x="109" y="610"/>
                  <a:pt x="109" y="610"/>
                  <a:pt x="109" y="610"/>
                </a:cubicBezTo>
                <a:cubicBezTo>
                  <a:pt x="109" y="609"/>
                  <a:pt x="109" y="609"/>
                  <a:pt x="109" y="609"/>
                </a:cubicBezTo>
                <a:cubicBezTo>
                  <a:pt x="110" y="608"/>
                  <a:pt x="111" y="607"/>
                  <a:pt x="112" y="606"/>
                </a:cubicBezTo>
                <a:lnTo>
                  <a:pt x="112" y="605"/>
                </a:lnTo>
                <a:close/>
                <a:moveTo>
                  <a:pt x="117" y="586"/>
                </a:moveTo>
                <a:cubicBezTo>
                  <a:pt x="117" y="581"/>
                  <a:pt x="116" y="575"/>
                  <a:pt x="113" y="570"/>
                </a:cubicBezTo>
                <a:cubicBezTo>
                  <a:pt x="113" y="569"/>
                  <a:pt x="113" y="569"/>
                  <a:pt x="113" y="569"/>
                </a:cubicBezTo>
                <a:cubicBezTo>
                  <a:pt x="88" y="583"/>
                  <a:pt x="88" y="583"/>
                  <a:pt x="88" y="583"/>
                </a:cubicBezTo>
                <a:cubicBezTo>
                  <a:pt x="88" y="583"/>
                  <a:pt x="88" y="583"/>
                  <a:pt x="88" y="583"/>
                </a:cubicBezTo>
                <a:cubicBezTo>
                  <a:pt x="88" y="584"/>
                  <a:pt x="88" y="585"/>
                  <a:pt x="88" y="586"/>
                </a:cubicBezTo>
                <a:cubicBezTo>
                  <a:pt x="88" y="588"/>
                  <a:pt x="88" y="589"/>
                  <a:pt x="88" y="590"/>
                </a:cubicBezTo>
                <a:cubicBezTo>
                  <a:pt x="88" y="590"/>
                  <a:pt x="88" y="590"/>
                  <a:pt x="88" y="590"/>
                </a:cubicBezTo>
                <a:cubicBezTo>
                  <a:pt x="113" y="603"/>
                  <a:pt x="113" y="603"/>
                  <a:pt x="113" y="603"/>
                </a:cubicBezTo>
                <a:cubicBezTo>
                  <a:pt x="113" y="603"/>
                  <a:pt x="113" y="603"/>
                  <a:pt x="113" y="603"/>
                </a:cubicBezTo>
                <a:cubicBezTo>
                  <a:pt x="116" y="598"/>
                  <a:pt x="117" y="592"/>
                  <a:pt x="117" y="586"/>
                </a:cubicBezTo>
                <a:close/>
                <a:moveTo>
                  <a:pt x="462" y="960"/>
                </a:moveTo>
                <a:cubicBezTo>
                  <a:pt x="462" y="961"/>
                  <a:pt x="462" y="963"/>
                  <a:pt x="462" y="964"/>
                </a:cubicBezTo>
                <a:cubicBezTo>
                  <a:pt x="462" y="965"/>
                  <a:pt x="462" y="967"/>
                  <a:pt x="462" y="968"/>
                </a:cubicBezTo>
                <a:cubicBezTo>
                  <a:pt x="458" y="970"/>
                  <a:pt x="453" y="971"/>
                  <a:pt x="449" y="972"/>
                </a:cubicBezTo>
                <a:cubicBezTo>
                  <a:pt x="445" y="973"/>
                  <a:pt x="442" y="975"/>
                  <a:pt x="439" y="976"/>
                </a:cubicBezTo>
                <a:cubicBezTo>
                  <a:pt x="438" y="976"/>
                  <a:pt x="438" y="976"/>
                  <a:pt x="438" y="976"/>
                </a:cubicBezTo>
                <a:cubicBezTo>
                  <a:pt x="438" y="976"/>
                  <a:pt x="438" y="976"/>
                  <a:pt x="438" y="976"/>
                </a:cubicBezTo>
                <a:cubicBezTo>
                  <a:pt x="437" y="981"/>
                  <a:pt x="436" y="985"/>
                  <a:pt x="435" y="990"/>
                </a:cubicBezTo>
                <a:cubicBezTo>
                  <a:pt x="435" y="990"/>
                  <a:pt x="435" y="990"/>
                  <a:pt x="435" y="990"/>
                </a:cubicBezTo>
                <a:cubicBezTo>
                  <a:pt x="435" y="991"/>
                  <a:pt x="435" y="991"/>
                  <a:pt x="435" y="991"/>
                </a:cubicBezTo>
                <a:cubicBezTo>
                  <a:pt x="438" y="993"/>
                  <a:pt x="441" y="995"/>
                  <a:pt x="444" y="997"/>
                </a:cubicBezTo>
                <a:cubicBezTo>
                  <a:pt x="447" y="1000"/>
                  <a:pt x="451" y="1003"/>
                  <a:pt x="454" y="1006"/>
                </a:cubicBezTo>
                <a:cubicBezTo>
                  <a:pt x="453" y="1008"/>
                  <a:pt x="451" y="1010"/>
                  <a:pt x="450" y="1013"/>
                </a:cubicBezTo>
                <a:cubicBezTo>
                  <a:pt x="450" y="1013"/>
                  <a:pt x="449" y="1013"/>
                  <a:pt x="448" y="1013"/>
                </a:cubicBezTo>
                <a:cubicBezTo>
                  <a:pt x="448" y="1013"/>
                  <a:pt x="448" y="1013"/>
                  <a:pt x="448" y="1013"/>
                </a:cubicBezTo>
                <a:cubicBezTo>
                  <a:pt x="445" y="1013"/>
                  <a:pt x="440" y="1013"/>
                  <a:pt x="436" y="1012"/>
                </a:cubicBezTo>
                <a:cubicBezTo>
                  <a:pt x="433" y="1012"/>
                  <a:pt x="429" y="1012"/>
                  <a:pt x="426" y="1012"/>
                </a:cubicBezTo>
                <a:cubicBezTo>
                  <a:pt x="425" y="1012"/>
                  <a:pt x="425" y="1012"/>
                  <a:pt x="425" y="1012"/>
                </a:cubicBezTo>
                <a:cubicBezTo>
                  <a:pt x="425" y="1012"/>
                  <a:pt x="425" y="1012"/>
                  <a:pt x="425" y="1012"/>
                </a:cubicBezTo>
                <a:cubicBezTo>
                  <a:pt x="422" y="1016"/>
                  <a:pt x="419" y="1020"/>
                  <a:pt x="416" y="1024"/>
                </a:cubicBezTo>
                <a:cubicBezTo>
                  <a:pt x="416" y="1024"/>
                  <a:pt x="416" y="1024"/>
                  <a:pt x="416" y="1024"/>
                </a:cubicBezTo>
                <a:cubicBezTo>
                  <a:pt x="416" y="1025"/>
                  <a:pt x="416" y="1025"/>
                  <a:pt x="416" y="1025"/>
                </a:cubicBezTo>
                <a:cubicBezTo>
                  <a:pt x="418" y="1027"/>
                  <a:pt x="419" y="1030"/>
                  <a:pt x="421" y="1033"/>
                </a:cubicBezTo>
                <a:cubicBezTo>
                  <a:pt x="423" y="1037"/>
                  <a:pt x="425" y="1041"/>
                  <a:pt x="427" y="1045"/>
                </a:cubicBezTo>
                <a:cubicBezTo>
                  <a:pt x="425" y="1047"/>
                  <a:pt x="423" y="1048"/>
                  <a:pt x="421" y="1050"/>
                </a:cubicBezTo>
                <a:cubicBezTo>
                  <a:pt x="417" y="1049"/>
                  <a:pt x="412" y="1047"/>
                  <a:pt x="408" y="1045"/>
                </a:cubicBezTo>
                <a:cubicBezTo>
                  <a:pt x="405" y="1044"/>
                  <a:pt x="401" y="1042"/>
                  <a:pt x="398" y="1041"/>
                </a:cubicBezTo>
                <a:cubicBezTo>
                  <a:pt x="398" y="1041"/>
                  <a:pt x="398" y="1041"/>
                  <a:pt x="398" y="1041"/>
                </a:cubicBezTo>
                <a:cubicBezTo>
                  <a:pt x="397" y="1041"/>
                  <a:pt x="397" y="1041"/>
                  <a:pt x="397" y="1041"/>
                </a:cubicBezTo>
                <a:cubicBezTo>
                  <a:pt x="393" y="1044"/>
                  <a:pt x="389" y="1046"/>
                  <a:pt x="385" y="1048"/>
                </a:cubicBezTo>
                <a:cubicBezTo>
                  <a:pt x="384" y="1049"/>
                  <a:pt x="384" y="1049"/>
                  <a:pt x="384" y="1049"/>
                </a:cubicBezTo>
                <a:cubicBezTo>
                  <a:pt x="384" y="1049"/>
                  <a:pt x="384" y="1049"/>
                  <a:pt x="384" y="1049"/>
                </a:cubicBezTo>
                <a:cubicBezTo>
                  <a:pt x="384" y="1052"/>
                  <a:pt x="385" y="1056"/>
                  <a:pt x="385" y="1059"/>
                </a:cubicBezTo>
                <a:cubicBezTo>
                  <a:pt x="385" y="1063"/>
                  <a:pt x="386" y="1068"/>
                  <a:pt x="386" y="1072"/>
                </a:cubicBezTo>
                <a:cubicBezTo>
                  <a:pt x="383" y="1073"/>
                  <a:pt x="380" y="1074"/>
                  <a:pt x="377" y="1075"/>
                </a:cubicBezTo>
                <a:cubicBezTo>
                  <a:pt x="375" y="1072"/>
                  <a:pt x="371" y="1069"/>
                  <a:pt x="368" y="1066"/>
                </a:cubicBezTo>
                <a:cubicBezTo>
                  <a:pt x="366" y="1063"/>
                  <a:pt x="363" y="1060"/>
                  <a:pt x="361" y="1058"/>
                </a:cubicBezTo>
                <a:cubicBezTo>
                  <a:pt x="361" y="1058"/>
                  <a:pt x="361" y="1058"/>
                  <a:pt x="361" y="1058"/>
                </a:cubicBezTo>
                <a:cubicBezTo>
                  <a:pt x="360" y="1058"/>
                  <a:pt x="360" y="1058"/>
                  <a:pt x="360" y="1058"/>
                </a:cubicBezTo>
                <a:cubicBezTo>
                  <a:pt x="355" y="1059"/>
                  <a:pt x="350" y="1060"/>
                  <a:pt x="345" y="1060"/>
                </a:cubicBezTo>
                <a:cubicBezTo>
                  <a:pt x="345" y="1061"/>
                  <a:pt x="345" y="1061"/>
                  <a:pt x="345" y="1061"/>
                </a:cubicBezTo>
                <a:cubicBezTo>
                  <a:pt x="344" y="1061"/>
                  <a:pt x="344" y="1061"/>
                  <a:pt x="344" y="1061"/>
                </a:cubicBezTo>
                <a:cubicBezTo>
                  <a:pt x="343" y="1064"/>
                  <a:pt x="342" y="1067"/>
                  <a:pt x="341" y="1070"/>
                </a:cubicBezTo>
                <a:cubicBezTo>
                  <a:pt x="339" y="1074"/>
                  <a:pt x="338" y="1079"/>
                  <a:pt x="336" y="1082"/>
                </a:cubicBezTo>
                <a:cubicBezTo>
                  <a:pt x="333" y="1082"/>
                  <a:pt x="330" y="1082"/>
                  <a:pt x="327" y="1082"/>
                </a:cubicBezTo>
                <a:cubicBezTo>
                  <a:pt x="326" y="1079"/>
                  <a:pt x="324" y="1074"/>
                  <a:pt x="322" y="1070"/>
                </a:cubicBezTo>
                <a:cubicBezTo>
                  <a:pt x="321" y="1067"/>
                  <a:pt x="320" y="1064"/>
                  <a:pt x="319" y="1061"/>
                </a:cubicBezTo>
                <a:cubicBezTo>
                  <a:pt x="319" y="1061"/>
                  <a:pt x="319" y="1061"/>
                  <a:pt x="319" y="1061"/>
                </a:cubicBezTo>
                <a:cubicBezTo>
                  <a:pt x="318" y="1060"/>
                  <a:pt x="318" y="1060"/>
                  <a:pt x="318" y="1060"/>
                </a:cubicBezTo>
                <a:cubicBezTo>
                  <a:pt x="313" y="1060"/>
                  <a:pt x="308" y="1059"/>
                  <a:pt x="303" y="1058"/>
                </a:cubicBezTo>
                <a:cubicBezTo>
                  <a:pt x="303" y="1058"/>
                  <a:pt x="303" y="1058"/>
                  <a:pt x="303" y="1058"/>
                </a:cubicBezTo>
                <a:cubicBezTo>
                  <a:pt x="302" y="1058"/>
                  <a:pt x="302" y="1058"/>
                  <a:pt x="302" y="1058"/>
                </a:cubicBezTo>
                <a:cubicBezTo>
                  <a:pt x="300" y="1060"/>
                  <a:pt x="297" y="1063"/>
                  <a:pt x="295" y="1066"/>
                </a:cubicBezTo>
                <a:cubicBezTo>
                  <a:pt x="292" y="1069"/>
                  <a:pt x="289" y="1072"/>
                  <a:pt x="286" y="1075"/>
                </a:cubicBezTo>
                <a:cubicBezTo>
                  <a:pt x="283" y="1074"/>
                  <a:pt x="281" y="1073"/>
                  <a:pt x="278" y="1072"/>
                </a:cubicBezTo>
                <a:cubicBezTo>
                  <a:pt x="278" y="1068"/>
                  <a:pt x="278" y="1063"/>
                  <a:pt x="278" y="1059"/>
                </a:cubicBezTo>
                <a:cubicBezTo>
                  <a:pt x="279" y="1056"/>
                  <a:pt x="279" y="1052"/>
                  <a:pt x="279" y="1049"/>
                </a:cubicBezTo>
                <a:cubicBezTo>
                  <a:pt x="279" y="1049"/>
                  <a:pt x="279" y="1049"/>
                  <a:pt x="279" y="1049"/>
                </a:cubicBezTo>
                <a:cubicBezTo>
                  <a:pt x="278" y="1048"/>
                  <a:pt x="278" y="1048"/>
                  <a:pt x="278" y="1048"/>
                </a:cubicBezTo>
                <a:cubicBezTo>
                  <a:pt x="274" y="1046"/>
                  <a:pt x="270" y="1044"/>
                  <a:pt x="266" y="1041"/>
                </a:cubicBezTo>
                <a:cubicBezTo>
                  <a:pt x="265" y="1041"/>
                  <a:pt x="265" y="1041"/>
                  <a:pt x="265" y="1041"/>
                </a:cubicBezTo>
                <a:cubicBezTo>
                  <a:pt x="265" y="1041"/>
                  <a:pt x="265" y="1041"/>
                  <a:pt x="265" y="1041"/>
                </a:cubicBezTo>
                <a:cubicBezTo>
                  <a:pt x="262" y="1042"/>
                  <a:pt x="258" y="1044"/>
                  <a:pt x="255" y="1045"/>
                </a:cubicBezTo>
                <a:cubicBezTo>
                  <a:pt x="251" y="1047"/>
                  <a:pt x="246" y="1049"/>
                  <a:pt x="243" y="1050"/>
                </a:cubicBezTo>
                <a:cubicBezTo>
                  <a:pt x="241" y="1048"/>
                  <a:pt x="239" y="1047"/>
                  <a:pt x="237" y="1045"/>
                </a:cubicBezTo>
                <a:cubicBezTo>
                  <a:pt x="238" y="1041"/>
                  <a:pt x="240" y="1037"/>
                  <a:pt x="242" y="1033"/>
                </a:cubicBezTo>
                <a:cubicBezTo>
                  <a:pt x="244" y="1030"/>
                  <a:pt x="246" y="1027"/>
                  <a:pt x="247" y="1025"/>
                </a:cubicBezTo>
                <a:cubicBezTo>
                  <a:pt x="247" y="1024"/>
                  <a:pt x="247" y="1024"/>
                  <a:pt x="247" y="1024"/>
                </a:cubicBezTo>
                <a:cubicBezTo>
                  <a:pt x="247" y="1024"/>
                  <a:pt x="247" y="1024"/>
                  <a:pt x="247" y="1024"/>
                </a:cubicBezTo>
                <a:cubicBezTo>
                  <a:pt x="244" y="1020"/>
                  <a:pt x="241" y="1016"/>
                  <a:pt x="239" y="1012"/>
                </a:cubicBezTo>
                <a:cubicBezTo>
                  <a:pt x="238" y="1012"/>
                  <a:pt x="238" y="1012"/>
                  <a:pt x="238" y="1012"/>
                </a:cubicBezTo>
                <a:cubicBezTo>
                  <a:pt x="238" y="1012"/>
                  <a:pt x="238" y="1012"/>
                  <a:pt x="238" y="1012"/>
                </a:cubicBezTo>
                <a:cubicBezTo>
                  <a:pt x="234" y="1012"/>
                  <a:pt x="231" y="1012"/>
                  <a:pt x="227" y="1012"/>
                </a:cubicBezTo>
                <a:cubicBezTo>
                  <a:pt x="222" y="1013"/>
                  <a:pt x="217" y="1013"/>
                  <a:pt x="213" y="1013"/>
                </a:cubicBezTo>
                <a:cubicBezTo>
                  <a:pt x="212" y="1010"/>
                  <a:pt x="211" y="1008"/>
                  <a:pt x="210" y="1006"/>
                </a:cubicBezTo>
                <a:cubicBezTo>
                  <a:pt x="212" y="1003"/>
                  <a:pt x="216" y="1000"/>
                  <a:pt x="220" y="997"/>
                </a:cubicBezTo>
                <a:cubicBezTo>
                  <a:pt x="223" y="995"/>
                  <a:pt x="226" y="993"/>
                  <a:pt x="228" y="991"/>
                </a:cubicBezTo>
                <a:cubicBezTo>
                  <a:pt x="228" y="990"/>
                  <a:pt x="228" y="990"/>
                  <a:pt x="228" y="990"/>
                </a:cubicBezTo>
                <a:cubicBezTo>
                  <a:pt x="228" y="990"/>
                  <a:pt x="228" y="990"/>
                  <a:pt x="228" y="990"/>
                </a:cubicBezTo>
                <a:cubicBezTo>
                  <a:pt x="227" y="985"/>
                  <a:pt x="226" y="981"/>
                  <a:pt x="225" y="976"/>
                </a:cubicBezTo>
                <a:cubicBezTo>
                  <a:pt x="225" y="976"/>
                  <a:pt x="225" y="976"/>
                  <a:pt x="225" y="976"/>
                </a:cubicBezTo>
                <a:cubicBezTo>
                  <a:pt x="225" y="976"/>
                  <a:pt x="225" y="976"/>
                  <a:pt x="225" y="976"/>
                </a:cubicBezTo>
                <a:cubicBezTo>
                  <a:pt x="222" y="975"/>
                  <a:pt x="218" y="973"/>
                  <a:pt x="215" y="972"/>
                </a:cubicBezTo>
                <a:cubicBezTo>
                  <a:pt x="210" y="971"/>
                  <a:pt x="205" y="970"/>
                  <a:pt x="202" y="968"/>
                </a:cubicBezTo>
                <a:cubicBezTo>
                  <a:pt x="202" y="967"/>
                  <a:pt x="201" y="965"/>
                  <a:pt x="201" y="964"/>
                </a:cubicBezTo>
                <a:cubicBezTo>
                  <a:pt x="201" y="963"/>
                  <a:pt x="202" y="961"/>
                  <a:pt x="202" y="960"/>
                </a:cubicBezTo>
                <a:cubicBezTo>
                  <a:pt x="205" y="958"/>
                  <a:pt x="210" y="957"/>
                  <a:pt x="215" y="956"/>
                </a:cubicBezTo>
                <a:cubicBezTo>
                  <a:pt x="218" y="955"/>
                  <a:pt x="222" y="954"/>
                  <a:pt x="225" y="953"/>
                </a:cubicBezTo>
                <a:cubicBezTo>
                  <a:pt x="225" y="952"/>
                  <a:pt x="225" y="952"/>
                  <a:pt x="225" y="952"/>
                </a:cubicBezTo>
                <a:cubicBezTo>
                  <a:pt x="225" y="952"/>
                  <a:pt x="225" y="952"/>
                  <a:pt x="225" y="952"/>
                </a:cubicBezTo>
                <a:cubicBezTo>
                  <a:pt x="226" y="947"/>
                  <a:pt x="227" y="943"/>
                  <a:pt x="228" y="938"/>
                </a:cubicBezTo>
                <a:cubicBezTo>
                  <a:pt x="228" y="938"/>
                  <a:pt x="228" y="938"/>
                  <a:pt x="228" y="938"/>
                </a:cubicBezTo>
                <a:cubicBezTo>
                  <a:pt x="228" y="937"/>
                  <a:pt x="228" y="937"/>
                  <a:pt x="228" y="937"/>
                </a:cubicBezTo>
                <a:cubicBezTo>
                  <a:pt x="226" y="935"/>
                  <a:pt x="223" y="933"/>
                  <a:pt x="220" y="931"/>
                </a:cubicBezTo>
                <a:cubicBezTo>
                  <a:pt x="216" y="928"/>
                  <a:pt x="212" y="925"/>
                  <a:pt x="210" y="923"/>
                </a:cubicBezTo>
                <a:cubicBezTo>
                  <a:pt x="211" y="920"/>
                  <a:pt x="212" y="918"/>
                  <a:pt x="213" y="915"/>
                </a:cubicBezTo>
                <a:cubicBezTo>
                  <a:pt x="217" y="915"/>
                  <a:pt x="222" y="915"/>
                  <a:pt x="227" y="916"/>
                </a:cubicBezTo>
                <a:cubicBezTo>
                  <a:pt x="231" y="916"/>
                  <a:pt x="234" y="916"/>
                  <a:pt x="238" y="916"/>
                </a:cubicBezTo>
                <a:cubicBezTo>
                  <a:pt x="238" y="916"/>
                  <a:pt x="238" y="916"/>
                  <a:pt x="238" y="916"/>
                </a:cubicBezTo>
                <a:cubicBezTo>
                  <a:pt x="239" y="916"/>
                  <a:pt x="239" y="916"/>
                  <a:pt x="239" y="916"/>
                </a:cubicBezTo>
                <a:cubicBezTo>
                  <a:pt x="241" y="912"/>
                  <a:pt x="244" y="908"/>
                  <a:pt x="247" y="904"/>
                </a:cubicBezTo>
                <a:cubicBezTo>
                  <a:pt x="247" y="904"/>
                  <a:pt x="247" y="904"/>
                  <a:pt x="247" y="904"/>
                </a:cubicBezTo>
                <a:cubicBezTo>
                  <a:pt x="247" y="904"/>
                  <a:pt x="247" y="904"/>
                  <a:pt x="247" y="904"/>
                </a:cubicBezTo>
                <a:cubicBezTo>
                  <a:pt x="246" y="901"/>
                  <a:pt x="244" y="898"/>
                  <a:pt x="242" y="895"/>
                </a:cubicBezTo>
                <a:cubicBezTo>
                  <a:pt x="240" y="891"/>
                  <a:pt x="238" y="887"/>
                  <a:pt x="237" y="883"/>
                </a:cubicBezTo>
                <a:cubicBezTo>
                  <a:pt x="239" y="882"/>
                  <a:pt x="241" y="880"/>
                  <a:pt x="243" y="878"/>
                </a:cubicBezTo>
                <a:cubicBezTo>
                  <a:pt x="246" y="879"/>
                  <a:pt x="251" y="881"/>
                  <a:pt x="255" y="883"/>
                </a:cubicBezTo>
                <a:cubicBezTo>
                  <a:pt x="258" y="885"/>
                  <a:pt x="262" y="886"/>
                  <a:pt x="265" y="887"/>
                </a:cubicBezTo>
                <a:cubicBezTo>
                  <a:pt x="265" y="888"/>
                  <a:pt x="265" y="888"/>
                  <a:pt x="265" y="888"/>
                </a:cubicBezTo>
                <a:cubicBezTo>
                  <a:pt x="266" y="887"/>
                  <a:pt x="266" y="887"/>
                  <a:pt x="266" y="887"/>
                </a:cubicBezTo>
                <a:cubicBezTo>
                  <a:pt x="270" y="884"/>
                  <a:pt x="274" y="882"/>
                  <a:pt x="278" y="880"/>
                </a:cubicBezTo>
                <a:cubicBezTo>
                  <a:pt x="279" y="879"/>
                  <a:pt x="279" y="879"/>
                  <a:pt x="279" y="879"/>
                </a:cubicBezTo>
                <a:cubicBezTo>
                  <a:pt x="279" y="879"/>
                  <a:pt x="279" y="879"/>
                  <a:pt x="279" y="879"/>
                </a:cubicBezTo>
                <a:cubicBezTo>
                  <a:pt x="279" y="876"/>
                  <a:pt x="279" y="872"/>
                  <a:pt x="278" y="869"/>
                </a:cubicBezTo>
                <a:cubicBezTo>
                  <a:pt x="278" y="865"/>
                  <a:pt x="278" y="860"/>
                  <a:pt x="278" y="857"/>
                </a:cubicBezTo>
                <a:cubicBezTo>
                  <a:pt x="281" y="855"/>
                  <a:pt x="283" y="854"/>
                  <a:pt x="286" y="854"/>
                </a:cubicBezTo>
                <a:cubicBezTo>
                  <a:pt x="289" y="856"/>
                  <a:pt x="292" y="859"/>
                  <a:pt x="295" y="863"/>
                </a:cubicBezTo>
                <a:cubicBezTo>
                  <a:pt x="297" y="865"/>
                  <a:pt x="300" y="868"/>
                  <a:pt x="302" y="870"/>
                </a:cubicBezTo>
                <a:cubicBezTo>
                  <a:pt x="303" y="870"/>
                  <a:pt x="303" y="870"/>
                  <a:pt x="303" y="870"/>
                </a:cubicBezTo>
                <a:cubicBezTo>
                  <a:pt x="303" y="870"/>
                  <a:pt x="303" y="870"/>
                  <a:pt x="303" y="870"/>
                </a:cubicBezTo>
                <a:cubicBezTo>
                  <a:pt x="308" y="869"/>
                  <a:pt x="313" y="868"/>
                  <a:pt x="318" y="868"/>
                </a:cubicBezTo>
                <a:cubicBezTo>
                  <a:pt x="319" y="868"/>
                  <a:pt x="319" y="868"/>
                  <a:pt x="319" y="868"/>
                </a:cubicBezTo>
                <a:cubicBezTo>
                  <a:pt x="319" y="867"/>
                  <a:pt x="319" y="867"/>
                  <a:pt x="319" y="867"/>
                </a:cubicBezTo>
                <a:cubicBezTo>
                  <a:pt x="320" y="864"/>
                  <a:pt x="321" y="861"/>
                  <a:pt x="322" y="858"/>
                </a:cubicBezTo>
                <a:cubicBezTo>
                  <a:pt x="324" y="854"/>
                  <a:pt x="326" y="849"/>
                  <a:pt x="327" y="846"/>
                </a:cubicBezTo>
                <a:cubicBezTo>
                  <a:pt x="330" y="846"/>
                  <a:pt x="333" y="846"/>
                  <a:pt x="336" y="846"/>
                </a:cubicBezTo>
                <a:cubicBezTo>
                  <a:pt x="338" y="849"/>
                  <a:pt x="339" y="854"/>
                  <a:pt x="341" y="858"/>
                </a:cubicBezTo>
                <a:cubicBezTo>
                  <a:pt x="342" y="861"/>
                  <a:pt x="343" y="864"/>
                  <a:pt x="344" y="867"/>
                </a:cubicBezTo>
                <a:cubicBezTo>
                  <a:pt x="345" y="868"/>
                  <a:pt x="345" y="868"/>
                  <a:pt x="345" y="868"/>
                </a:cubicBezTo>
                <a:cubicBezTo>
                  <a:pt x="345" y="868"/>
                  <a:pt x="345" y="868"/>
                  <a:pt x="345" y="868"/>
                </a:cubicBezTo>
                <a:cubicBezTo>
                  <a:pt x="350" y="868"/>
                  <a:pt x="355" y="869"/>
                  <a:pt x="360" y="870"/>
                </a:cubicBezTo>
                <a:cubicBezTo>
                  <a:pt x="361" y="870"/>
                  <a:pt x="361" y="870"/>
                  <a:pt x="361" y="870"/>
                </a:cubicBezTo>
                <a:cubicBezTo>
                  <a:pt x="361" y="870"/>
                  <a:pt x="361" y="870"/>
                  <a:pt x="361" y="870"/>
                </a:cubicBezTo>
                <a:cubicBezTo>
                  <a:pt x="363" y="868"/>
                  <a:pt x="366" y="865"/>
                  <a:pt x="368" y="863"/>
                </a:cubicBezTo>
                <a:cubicBezTo>
                  <a:pt x="371" y="859"/>
                  <a:pt x="375" y="856"/>
                  <a:pt x="377" y="854"/>
                </a:cubicBezTo>
                <a:cubicBezTo>
                  <a:pt x="380" y="854"/>
                  <a:pt x="383" y="855"/>
                  <a:pt x="386" y="857"/>
                </a:cubicBezTo>
                <a:cubicBezTo>
                  <a:pt x="386" y="860"/>
                  <a:pt x="385" y="865"/>
                  <a:pt x="385" y="869"/>
                </a:cubicBezTo>
                <a:cubicBezTo>
                  <a:pt x="385" y="872"/>
                  <a:pt x="384" y="876"/>
                  <a:pt x="384" y="879"/>
                </a:cubicBezTo>
                <a:cubicBezTo>
                  <a:pt x="384" y="879"/>
                  <a:pt x="384" y="879"/>
                  <a:pt x="384" y="879"/>
                </a:cubicBezTo>
                <a:cubicBezTo>
                  <a:pt x="385" y="880"/>
                  <a:pt x="385" y="880"/>
                  <a:pt x="385" y="880"/>
                </a:cubicBezTo>
                <a:cubicBezTo>
                  <a:pt x="389" y="882"/>
                  <a:pt x="393" y="884"/>
                  <a:pt x="397" y="887"/>
                </a:cubicBezTo>
                <a:cubicBezTo>
                  <a:pt x="398" y="888"/>
                  <a:pt x="398" y="888"/>
                  <a:pt x="398" y="888"/>
                </a:cubicBezTo>
                <a:cubicBezTo>
                  <a:pt x="398" y="887"/>
                  <a:pt x="398" y="887"/>
                  <a:pt x="398" y="887"/>
                </a:cubicBezTo>
                <a:cubicBezTo>
                  <a:pt x="401" y="886"/>
                  <a:pt x="405" y="885"/>
                  <a:pt x="408" y="883"/>
                </a:cubicBezTo>
                <a:cubicBezTo>
                  <a:pt x="413" y="881"/>
                  <a:pt x="417" y="879"/>
                  <a:pt x="421" y="878"/>
                </a:cubicBezTo>
                <a:cubicBezTo>
                  <a:pt x="423" y="880"/>
                  <a:pt x="425" y="882"/>
                  <a:pt x="427" y="883"/>
                </a:cubicBezTo>
                <a:cubicBezTo>
                  <a:pt x="425" y="887"/>
                  <a:pt x="423" y="891"/>
                  <a:pt x="421" y="895"/>
                </a:cubicBezTo>
                <a:cubicBezTo>
                  <a:pt x="419" y="898"/>
                  <a:pt x="418" y="901"/>
                  <a:pt x="416" y="904"/>
                </a:cubicBezTo>
                <a:cubicBezTo>
                  <a:pt x="416" y="904"/>
                  <a:pt x="416" y="904"/>
                  <a:pt x="416" y="904"/>
                </a:cubicBezTo>
                <a:cubicBezTo>
                  <a:pt x="416" y="904"/>
                  <a:pt x="416" y="904"/>
                  <a:pt x="416" y="904"/>
                </a:cubicBezTo>
                <a:cubicBezTo>
                  <a:pt x="419" y="908"/>
                  <a:pt x="422" y="912"/>
                  <a:pt x="425" y="916"/>
                </a:cubicBezTo>
                <a:cubicBezTo>
                  <a:pt x="425" y="916"/>
                  <a:pt x="425" y="916"/>
                  <a:pt x="425" y="916"/>
                </a:cubicBezTo>
                <a:cubicBezTo>
                  <a:pt x="426" y="916"/>
                  <a:pt x="426" y="916"/>
                  <a:pt x="426" y="916"/>
                </a:cubicBezTo>
                <a:cubicBezTo>
                  <a:pt x="429" y="916"/>
                  <a:pt x="433" y="916"/>
                  <a:pt x="436" y="916"/>
                </a:cubicBezTo>
                <a:cubicBezTo>
                  <a:pt x="441" y="915"/>
                  <a:pt x="446" y="915"/>
                  <a:pt x="450" y="915"/>
                </a:cubicBezTo>
                <a:cubicBezTo>
                  <a:pt x="451" y="918"/>
                  <a:pt x="453" y="920"/>
                  <a:pt x="454" y="923"/>
                </a:cubicBezTo>
                <a:cubicBezTo>
                  <a:pt x="451" y="925"/>
                  <a:pt x="447" y="928"/>
                  <a:pt x="444" y="931"/>
                </a:cubicBezTo>
                <a:cubicBezTo>
                  <a:pt x="441" y="933"/>
                  <a:pt x="438" y="935"/>
                  <a:pt x="435" y="937"/>
                </a:cubicBezTo>
                <a:cubicBezTo>
                  <a:pt x="435" y="938"/>
                  <a:pt x="435" y="938"/>
                  <a:pt x="435" y="938"/>
                </a:cubicBezTo>
                <a:cubicBezTo>
                  <a:pt x="435" y="938"/>
                  <a:pt x="435" y="938"/>
                  <a:pt x="435" y="938"/>
                </a:cubicBezTo>
                <a:cubicBezTo>
                  <a:pt x="436" y="943"/>
                  <a:pt x="437" y="947"/>
                  <a:pt x="438" y="952"/>
                </a:cubicBezTo>
                <a:cubicBezTo>
                  <a:pt x="438" y="952"/>
                  <a:pt x="438" y="952"/>
                  <a:pt x="438" y="952"/>
                </a:cubicBezTo>
                <a:cubicBezTo>
                  <a:pt x="439" y="953"/>
                  <a:pt x="439" y="953"/>
                  <a:pt x="439" y="953"/>
                </a:cubicBezTo>
                <a:cubicBezTo>
                  <a:pt x="442" y="954"/>
                  <a:pt x="445" y="955"/>
                  <a:pt x="449" y="956"/>
                </a:cubicBezTo>
                <a:cubicBezTo>
                  <a:pt x="453" y="957"/>
                  <a:pt x="458" y="958"/>
                  <a:pt x="462" y="960"/>
                </a:cubicBezTo>
                <a:close/>
                <a:moveTo>
                  <a:pt x="403" y="921"/>
                </a:moveTo>
                <a:cubicBezTo>
                  <a:pt x="357" y="945"/>
                  <a:pt x="357" y="945"/>
                  <a:pt x="357" y="945"/>
                </a:cubicBezTo>
                <a:cubicBezTo>
                  <a:pt x="358" y="946"/>
                  <a:pt x="358" y="946"/>
                  <a:pt x="358" y="946"/>
                </a:cubicBezTo>
                <a:cubicBezTo>
                  <a:pt x="360" y="948"/>
                  <a:pt x="361" y="950"/>
                  <a:pt x="362" y="953"/>
                </a:cubicBezTo>
                <a:cubicBezTo>
                  <a:pt x="363" y="954"/>
                  <a:pt x="363" y="954"/>
                  <a:pt x="363" y="954"/>
                </a:cubicBezTo>
                <a:cubicBezTo>
                  <a:pt x="409" y="930"/>
                  <a:pt x="409" y="930"/>
                  <a:pt x="409" y="930"/>
                </a:cubicBezTo>
                <a:cubicBezTo>
                  <a:pt x="408" y="929"/>
                  <a:pt x="408" y="929"/>
                  <a:pt x="408" y="929"/>
                </a:cubicBezTo>
                <a:cubicBezTo>
                  <a:pt x="407" y="926"/>
                  <a:pt x="405" y="924"/>
                  <a:pt x="404" y="922"/>
                </a:cubicBezTo>
                <a:lnTo>
                  <a:pt x="403" y="921"/>
                </a:lnTo>
                <a:close/>
                <a:moveTo>
                  <a:pt x="341" y="935"/>
                </a:moveTo>
                <a:cubicBezTo>
                  <a:pt x="342" y="935"/>
                  <a:pt x="342" y="935"/>
                  <a:pt x="342" y="935"/>
                </a:cubicBezTo>
                <a:cubicBezTo>
                  <a:pt x="346" y="937"/>
                  <a:pt x="350" y="939"/>
                  <a:pt x="354" y="942"/>
                </a:cubicBezTo>
                <a:cubicBezTo>
                  <a:pt x="354" y="942"/>
                  <a:pt x="354" y="942"/>
                  <a:pt x="354" y="942"/>
                </a:cubicBezTo>
                <a:cubicBezTo>
                  <a:pt x="401" y="918"/>
                  <a:pt x="401" y="918"/>
                  <a:pt x="401" y="918"/>
                </a:cubicBezTo>
                <a:cubicBezTo>
                  <a:pt x="400" y="917"/>
                  <a:pt x="400" y="917"/>
                  <a:pt x="400" y="917"/>
                </a:cubicBezTo>
                <a:cubicBezTo>
                  <a:pt x="386" y="900"/>
                  <a:pt x="365" y="889"/>
                  <a:pt x="342" y="887"/>
                </a:cubicBezTo>
                <a:cubicBezTo>
                  <a:pt x="341" y="887"/>
                  <a:pt x="341" y="887"/>
                  <a:pt x="341" y="887"/>
                </a:cubicBezTo>
                <a:lnTo>
                  <a:pt x="341" y="935"/>
                </a:lnTo>
                <a:close/>
                <a:moveTo>
                  <a:pt x="326" y="934"/>
                </a:moveTo>
                <a:cubicBezTo>
                  <a:pt x="327" y="934"/>
                  <a:pt x="327" y="934"/>
                  <a:pt x="327" y="934"/>
                </a:cubicBezTo>
                <a:cubicBezTo>
                  <a:pt x="331" y="934"/>
                  <a:pt x="333" y="934"/>
                  <a:pt x="336" y="934"/>
                </a:cubicBezTo>
                <a:cubicBezTo>
                  <a:pt x="337" y="934"/>
                  <a:pt x="337" y="934"/>
                  <a:pt x="337" y="934"/>
                </a:cubicBezTo>
                <a:cubicBezTo>
                  <a:pt x="337" y="886"/>
                  <a:pt x="337" y="886"/>
                  <a:pt x="337" y="886"/>
                </a:cubicBezTo>
                <a:cubicBezTo>
                  <a:pt x="336" y="886"/>
                  <a:pt x="336" y="886"/>
                  <a:pt x="336" y="886"/>
                </a:cubicBezTo>
                <a:cubicBezTo>
                  <a:pt x="333" y="886"/>
                  <a:pt x="330" y="886"/>
                  <a:pt x="327" y="886"/>
                </a:cubicBezTo>
                <a:cubicBezTo>
                  <a:pt x="326" y="886"/>
                  <a:pt x="326" y="886"/>
                  <a:pt x="326" y="886"/>
                </a:cubicBezTo>
                <a:lnTo>
                  <a:pt x="326" y="934"/>
                </a:lnTo>
                <a:close/>
                <a:moveTo>
                  <a:pt x="262" y="918"/>
                </a:moveTo>
                <a:cubicBezTo>
                  <a:pt x="309" y="942"/>
                  <a:pt x="309" y="942"/>
                  <a:pt x="309" y="942"/>
                </a:cubicBezTo>
                <a:cubicBezTo>
                  <a:pt x="309" y="942"/>
                  <a:pt x="309" y="942"/>
                  <a:pt x="309" y="942"/>
                </a:cubicBezTo>
                <a:cubicBezTo>
                  <a:pt x="313" y="939"/>
                  <a:pt x="317" y="937"/>
                  <a:pt x="322" y="935"/>
                </a:cubicBezTo>
                <a:cubicBezTo>
                  <a:pt x="322" y="935"/>
                  <a:pt x="322" y="935"/>
                  <a:pt x="322" y="935"/>
                </a:cubicBezTo>
                <a:cubicBezTo>
                  <a:pt x="322" y="887"/>
                  <a:pt x="322" y="887"/>
                  <a:pt x="322" y="887"/>
                </a:cubicBezTo>
                <a:cubicBezTo>
                  <a:pt x="321" y="887"/>
                  <a:pt x="321" y="887"/>
                  <a:pt x="321" y="887"/>
                </a:cubicBezTo>
                <a:cubicBezTo>
                  <a:pt x="298" y="889"/>
                  <a:pt x="277" y="900"/>
                  <a:pt x="263" y="917"/>
                </a:cubicBezTo>
                <a:lnTo>
                  <a:pt x="262" y="918"/>
                </a:lnTo>
                <a:close/>
                <a:moveTo>
                  <a:pt x="255" y="930"/>
                </a:moveTo>
                <a:cubicBezTo>
                  <a:pt x="301" y="954"/>
                  <a:pt x="301" y="954"/>
                  <a:pt x="301" y="954"/>
                </a:cubicBezTo>
                <a:cubicBezTo>
                  <a:pt x="301" y="953"/>
                  <a:pt x="301" y="953"/>
                  <a:pt x="301" y="953"/>
                </a:cubicBezTo>
                <a:cubicBezTo>
                  <a:pt x="302" y="950"/>
                  <a:pt x="304" y="948"/>
                  <a:pt x="305" y="946"/>
                </a:cubicBezTo>
                <a:cubicBezTo>
                  <a:pt x="306" y="945"/>
                  <a:pt x="306" y="945"/>
                  <a:pt x="306" y="945"/>
                </a:cubicBezTo>
                <a:cubicBezTo>
                  <a:pt x="260" y="921"/>
                  <a:pt x="260" y="921"/>
                  <a:pt x="260" y="921"/>
                </a:cubicBezTo>
                <a:cubicBezTo>
                  <a:pt x="260" y="922"/>
                  <a:pt x="260" y="922"/>
                  <a:pt x="260" y="922"/>
                </a:cubicBezTo>
                <a:cubicBezTo>
                  <a:pt x="258" y="924"/>
                  <a:pt x="257" y="926"/>
                  <a:pt x="255" y="929"/>
                </a:cubicBezTo>
                <a:lnTo>
                  <a:pt x="255" y="930"/>
                </a:lnTo>
                <a:close/>
                <a:moveTo>
                  <a:pt x="253" y="995"/>
                </a:moveTo>
                <a:cubicBezTo>
                  <a:pt x="300" y="971"/>
                  <a:pt x="300" y="971"/>
                  <a:pt x="300" y="971"/>
                </a:cubicBezTo>
                <a:cubicBezTo>
                  <a:pt x="299" y="970"/>
                  <a:pt x="299" y="970"/>
                  <a:pt x="299" y="970"/>
                </a:cubicBezTo>
                <a:cubicBezTo>
                  <a:pt x="299" y="968"/>
                  <a:pt x="299" y="966"/>
                  <a:pt x="299" y="964"/>
                </a:cubicBezTo>
                <a:cubicBezTo>
                  <a:pt x="299" y="962"/>
                  <a:pt x="299" y="960"/>
                  <a:pt x="299" y="958"/>
                </a:cubicBezTo>
                <a:cubicBezTo>
                  <a:pt x="300" y="957"/>
                  <a:pt x="300" y="957"/>
                  <a:pt x="300" y="957"/>
                </a:cubicBezTo>
                <a:cubicBezTo>
                  <a:pt x="253" y="933"/>
                  <a:pt x="253" y="933"/>
                  <a:pt x="253" y="933"/>
                </a:cubicBezTo>
                <a:cubicBezTo>
                  <a:pt x="253" y="934"/>
                  <a:pt x="253" y="934"/>
                  <a:pt x="253" y="934"/>
                </a:cubicBezTo>
                <a:cubicBezTo>
                  <a:pt x="248" y="943"/>
                  <a:pt x="246" y="954"/>
                  <a:pt x="246" y="964"/>
                </a:cubicBezTo>
                <a:cubicBezTo>
                  <a:pt x="246" y="975"/>
                  <a:pt x="248" y="985"/>
                  <a:pt x="253" y="994"/>
                </a:cubicBezTo>
                <a:lnTo>
                  <a:pt x="253" y="995"/>
                </a:lnTo>
                <a:close/>
                <a:moveTo>
                  <a:pt x="260" y="1007"/>
                </a:moveTo>
                <a:cubicBezTo>
                  <a:pt x="306" y="983"/>
                  <a:pt x="306" y="983"/>
                  <a:pt x="306" y="983"/>
                </a:cubicBezTo>
                <a:cubicBezTo>
                  <a:pt x="305" y="982"/>
                  <a:pt x="305" y="982"/>
                  <a:pt x="305" y="982"/>
                </a:cubicBezTo>
                <a:cubicBezTo>
                  <a:pt x="304" y="980"/>
                  <a:pt x="302" y="978"/>
                  <a:pt x="301" y="976"/>
                </a:cubicBezTo>
                <a:cubicBezTo>
                  <a:pt x="301" y="975"/>
                  <a:pt x="301" y="975"/>
                  <a:pt x="301" y="975"/>
                </a:cubicBezTo>
                <a:cubicBezTo>
                  <a:pt x="255" y="999"/>
                  <a:pt x="255" y="999"/>
                  <a:pt x="255" y="999"/>
                </a:cubicBezTo>
                <a:cubicBezTo>
                  <a:pt x="255" y="999"/>
                  <a:pt x="255" y="999"/>
                  <a:pt x="255" y="999"/>
                </a:cubicBezTo>
                <a:cubicBezTo>
                  <a:pt x="257" y="1002"/>
                  <a:pt x="258" y="1004"/>
                  <a:pt x="260" y="1006"/>
                </a:cubicBezTo>
                <a:lnTo>
                  <a:pt x="260" y="1007"/>
                </a:lnTo>
                <a:close/>
                <a:moveTo>
                  <a:pt x="322" y="993"/>
                </a:moveTo>
                <a:cubicBezTo>
                  <a:pt x="322" y="993"/>
                  <a:pt x="322" y="993"/>
                  <a:pt x="322" y="993"/>
                </a:cubicBezTo>
                <a:cubicBezTo>
                  <a:pt x="317" y="991"/>
                  <a:pt x="313" y="989"/>
                  <a:pt x="309" y="986"/>
                </a:cubicBezTo>
                <a:cubicBezTo>
                  <a:pt x="309" y="986"/>
                  <a:pt x="309" y="986"/>
                  <a:pt x="309" y="986"/>
                </a:cubicBezTo>
                <a:cubicBezTo>
                  <a:pt x="262" y="1010"/>
                  <a:pt x="262" y="1010"/>
                  <a:pt x="262" y="1010"/>
                </a:cubicBezTo>
                <a:cubicBezTo>
                  <a:pt x="263" y="1011"/>
                  <a:pt x="263" y="1011"/>
                  <a:pt x="263" y="1011"/>
                </a:cubicBezTo>
                <a:cubicBezTo>
                  <a:pt x="277" y="1028"/>
                  <a:pt x="298" y="1039"/>
                  <a:pt x="321" y="1041"/>
                </a:cubicBezTo>
                <a:cubicBezTo>
                  <a:pt x="322" y="1041"/>
                  <a:pt x="322" y="1041"/>
                  <a:pt x="322" y="1041"/>
                </a:cubicBezTo>
                <a:lnTo>
                  <a:pt x="322" y="993"/>
                </a:lnTo>
                <a:close/>
                <a:moveTo>
                  <a:pt x="337" y="994"/>
                </a:moveTo>
                <a:cubicBezTo>
                  <a:pt x="336" y="994"/>
                  <a:pt x="336" y="994"/>
                  <a:pt x="336" y="994"/>
                </a:cubicBezTo>
                <a:cubicBezTo>
                  <a:pt x="333" y="994"/>
                  <a:pt x="331" y="994"/>
                  <a:pt x="327" y="994"/>
                </a:cubicBezTo>
                <a:cubicBezTo>
                  <a:pt x="326" y="994"/>
                  <a:pt x="326" y="994"/>
                  <a:pt x="326" y="994"/>
                </a:cubicBezTo>
                <a:cubicBezTo>
                  <a:pt x="326" y="1042"/>
                  <a:pt x="326" y="1042"/>
                  <a:pt x="326" y="1042"/>
                </a:cubicBezTo>
                <a:cubicBezTo>
                  <a:pt x="327" y="1042"/>
                  <a:pt x="327" y="1042"/>
                  <a:pt x="327" y="1042"/>
                </a:cubicBezTo>
                <a:cubicBezTo>
                  <a:pt x="329" y="1042"/>
                  <a:pt x="330" y="1042"/>
                  <a:pt x="332" y="1042"/>
                </a:cubicBezTo>
                <a:cubicBezTo>
                  <a:pt x="333" y="1042"/>
                  <a:pt x="335" y="1042"/>
                  <a:pt x="336" y="1042"/>
                </a:cubicBezTo>
                <a:cubicBezTo>
                  <a:pt x="337" y="1042"/>
                  <a:pt x="337" y="1042"/>
                  <a:pt x="337" y="1042"/>
                </a:cubicBezTo>
                <a:lnTo>
                  <a:pt x="337" y="994"/>
                </a:lnTo>
                <a:close/>
                <a:moveTo>
                  <a:pt x="341" y="979"/>
                </a:moveTo>
                <a:cubicBezTo>
                  <a:pt x="350" y="974"/>
                  <a:pt x="353" y="964"/>
                  <a:pt x="348" y="955"/>
                </a:cubicBezTo>
                <a:cubicBezTo>
                  <a:pt x="345" y="950"/>
                  <a:pt x="338" y="947"/>
                  <a:pt x="332" y="947"/>
                </a:cubicBezTo>
                <a:cubicBezTo>
                  <a:pt x="328" y="947"/>
                  <a:pt x="325" y="948"/>
                  <a:pt x="322" y="949"/>
                </a:cubicBezTo>
                <a:cubicBezTo>
                  <a:pt x="318" y="951"/>
                  <a:pt x="315" y="955"/>
                  <a:pt x="313" y="960"/>
                </a:cubicBezTo>
                <a:cubicBezTo>
                  <a:pt x="312" y="964"/>
                  <a:pt x="313" y="969"/>
                  <a:pt x="315" y="973"/>
                </a:cubicBezTo>
                <a:cubicBezTo>
                  <a:pt x="319" y="978"/>
                  <a:pt x="325" y="981"/>
                  <a:pt x="332" y="981"/>
                </a:cubicBezTo>
                <a:cubicBezTo>
                  <a:pt x="335" y="981"/>
                  <a:pt x="338" y="981"/>
                  <a:pt x="341" y="979"/>
                </a:cubicBezTo>
                <a:close/>
                <a:moveTo>
                  <a:pt x="401" y="1010"/>
                </a:moveTo>
                <a:cubicBezTo>
                  <a:pt x="355" y="986"/>
                  <a:pt x="355" y="986"/>
                  <a:pt x="355" y="986"/>
                </a:cubicBezTo>
                <a:cubicBezTo>
                  <a:pt x="354" y="986"/>
                  <a:pt x="354" y="986"/>
                  <a:pt x="354" y="986"/>
                </a:cubicBezTo>
                <a:cubicBezTo>
                  <a:pt x="350" y="989"/>
                  <a:pt x="346" y="991"/>
                  <a:pt x="342" y="993"/>
                </a:cubicBezTo>
                <a:cubicBezTo>
                  <a:pt x="341" y="993"/>
                  <a:pt x="341" y="993"/>
                  <a:pt x="341" y="993"/>
                </a:cubicBezTo>
                <a:cubicBezTo>
                  <a:pt x="341" y="1041"/>
                  <a:pt x="341" y="1041"/>
                  <a:pt x="341" y="1041"/>
                </a:cubicBezTo>
                <a:cubicBezTo>
                  <a:pt x="342" y="1041"/>
                  <a:pt x="342" y="1041"/>
                  <a:pt x="342" y="1041"/>
                </a:cubicBezTo>
                <a:cubicBezTo>
                  <a:pt x="365" y="1039"/>
                  <a:pt x="386" y="1028"/>
                  <a:pt x="400" y="1011"/>
                </a:cubicBezTo>
                <a:lnTo>
                  <a:pt x="401" y="1010"/>
                </a:lnTo>
                <a:close/>
                <a:moveTo>
                  <a:pt x="409" y="999"/>
                </a:moveTo>
                <a:cubicBezTo>
                  <a:pt x="363" y="974"/>
                  <a:pt x="363" y="974"/>
                  <a:pt x="363" y="974"/>
                </a:cubicBezTo>
                <a:cubicBezTo>
                  <a:pt x="362" y="976"/>
                  <a:pt x="362" y="976"/>
                  <a:pt x="362" y="976"/>
                </a:cubicBezTo>
                <a:cubicBezTo>
                  <a:pt x="361" y="978"/>
                  <a:pt x="360" y="980"/>
                  <a:pt x="358" y="982"/>
                </a:cubicBezTo>
                <a:cubicBezTo>
                  <a:pt x="357" y="983"/>
                  <a:pt x="357" y="983"/>
                  <a:pt x="357" y="983"/>
                </a:cubicBezTo>
                <a:cubicBezTo>
                  <a:pt x="403" y="1007"/>
                  <a:pt x="403" y="1007"/>
                  <a:pt x="403" y="1007"/>
                </a:cubicBezTo>
                <a:cubicBezTo>
                  <a:pt x="404" y="1006"/>
                  <a:pt x="404" y="1006"/>
                  <a:pt x="404" y="1006"/>
                </a:cubicBezTo>
                <a:cubicBezTo>
                  <a:pt x="405" y="1004"/>
                  <a:pt x="407" y="1002"/>
                  <a:pt x="408" y="999"/>
                </a:cubicBezTo>
                <a:lnTo>
                  <a:pt x="409" y="999"/>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711" name="Google Shape;4711;p71"/>
          <p:cNvSpPr/>
          <p:nvPr/>
        </p:nvSpPr>
        <p:spPr>
          <a:xfrm>
            <a:off x="3561752" y="1508343"/>
            <a:ext cx="658188" cy="658188"/>
          </a:xfrm>
          <a:prstGeom prst="ellipse">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a:solidFill>
                  <a:srgbClr val="37A76F"/>
                </a:solidFill>
                <a:latin typeface="Arial"/>
                <a:ea typeface="Arial"/>
                <a:cs typeface="Arial"/>
                <a:sym typeface="Arial"/>
              </a:rPr>
              <a:t>[</a:t>
            </a:r>
            <a:endParaRPr sz="3600">
              <a:solidFill>
                <a:srgbClr val="37A76F"/>
              </a:solidFill>
              <a:latin typeface="Arial"/>
              <a:ea typeface="Arial"/>
              <a:cs typeface="Arial"/>
              <a:sym typeface="Arial"/>
            </a:endParaRPr>
          </a:p>
        </p:txBody>
      </p:sp>
      <p:sp>
        <p:nvSpPr>
          <p:cNvPr id="4712" name="Google Shape;4712;p71"/>
          <p:cNvSpPr/>
          <p:nvPr/>
        </p:nvSpPr>
        <p:spPr>
          <a:xfrm>
            <a:off x="3579959" y="2301119"/>
            <a:ext cx="658188" cy="658188"/>
          </a:xfrm>
          <a:prstGeom prst="ellipse">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600">
                <a:solidFill>
                  <a:srgbClr val="51C3F9"/>
                </a:solidFill>
                <a:latin typeface="Arial"/>
                <a:ea typeface="Arial"/>
                <a:cs typeface="Arial"/>
                <a:sym typeface="Arial"/>
              </a:rPr>
              <a:t>L</a:t>
            </a:r>
            <a:endParaRPr sz="3600">
              <a:solidFill>
                <a:srgbClr val="51C3F9"/>
              </a:solidFill>
              <a:latin typeface="Arial"/>
              <a:ea typeface="Arial"/>
              <a:cs typeface="Arial"/>
              <a:sym typeface="Arial"/>
            </a:endParaRPr>
          </a:p>
        </p:txBody>
      </p:sp>
      <p:sp>
        <p:nvSpPr>
          <p:cNvPr id="4713" name="Google Shape;4713;p71"/>
          <p:cNvSpPr txBox="1"/>
          <p:nvPr/>
        </p:nvSpPr>
        <p:spPr>
          <a:xfrm>
            <a:off x="4363349" y="1518006"/>
            <a:ext cx="3537474" cy="677507"/>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Clr>
                <a:srgbClr val="A5A5A5"/>
              </a:buClr>
              <a:buSzPts val="1050"/>
              <a:buFont typeface="Arial"/>
              <a:buNone/>
            </a:pPr>
            <a:r>
              <a:rPr lang="en-US" sz="1050" b="1">
                <a:solidFill>
                  <a:srgbClr val="A5A5A5"/>
                </a:solidFill>
                <a:latin typeface="Calibri"/>
                <a:ea typeface="Calibri"/>
                <a:cs typeface="Calibri"/>
                <a:sym typeface="Calibri"/>
              </a:rPr>
              <a:t>Social Media</a:t>
            </a:r>
            <a:br>
              <a:rPr lang="en-US" sz="1050" b="1">
                <a:solidFill>
                  <a:srgbClr val="A5A5A5"/>
                </a:solidFill>
                <a:latin typeface="Calibri"/>
                <a:ea typeface="Calibri"/>
                <a:cs typeface="Calibri"/>
                <a:sym typeface="Calibri"/>
              </a:rPr>
            </a:br>
            <a:r>
              <a:rPr lang="en-US" sz="825">
                <a:solidFill>
                  <a:srgbClr val="A5A5A5"/>
                </a:solidFill>
                <a:latin typeface="Calibri"/>
                <a:ea typeface="Calibri"/>
                <a:cs typeface="Calibri"/>
                <a:sym typeface="Calibri"/>
              </a:rPr>
              <a:t>Lorem ipsum dolor sit amet, consectetur adipiscing elit. Curabitur elementum posuere pretium. Quisque nibh dolor, dignissim ac dignissim ut, luctus ac urna. Aliquam aliquet non massa quis tincidunt.</a:t>
            </a:r>
            <a:endParaRPr/>
          </a:p>
        </p:txBody>
      </p:sp>
      <p:sp>
        <p:nvSpPr>
          <p:cNvPr id="4714" name="Google Shape;4714;p71"/>
          <p:cNvSpPr txBox="1"/>
          <p:nvPr/>
        </p:nvSpPr>
        <p:spPr>
          <a:xfrm>
            <a:off x="4363349" y="2320441"/>
            <a:ext cx="3537474" cy="677507"/>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Clr>
                <a:srgbClr val="A5A5A5"/>
              </a:buClr>
              <a:buSzPts val="1050"/>
              <a:buFont typeface="Arial"/>
              <a:buNone/>
            </a:pPr>
            <a:r>
              <a:rPr lang="en-US" sz="1050" b="1">
                <a:solidFill>
                  <a:srgbClr val="A5A5A5"/>
                </a:solidFill>
                <a:latin typeface="Calibri"/>
                <a:ea typeface="Calibri"/>
                <a:cs typeface="Calibri"/>
                <a:sym typeface="Calibri"/>
              </a:rPr>
              <a:t>Progressive Ways</a:t>
            </a:r>
            <a:br>
              <a:rPr lang="en-US" sz="1050" b="1">
                <a:solidFill>
                  <a:srgbClr val="A5A5A5"/>
                </a:solidFill>
                <a:latin typeface="Calibri"/>
                <a:ea typeface="Calibri"/>
                <a:cs typeface="Calibri"/>
                <a:sym typeface="Calibri"/>
              </a:rPr>
            </a:br>
            <a:r>
              <a:rPr lang="en-US" sz="825">
                <a:solidFill>
                  <a:srgbClr val="A5A5A5"/>
                </a:solidFill>
                <a:latin typeface="Calibri"/>
                <a:ea typeface="Calibri"/>
                <a:cs typeface="Calibri"/>
                <a:sym typeface="Calibri"/>
              </a:rPr>
              <a:t>Lorem ipsum dolor sit amet, consectetur adipiscing elit. Curabitur elementum posuere pretium. Quisque nibh dolor, dignissim ac dignissim ut, luctus ac urna. Aliquam aliquet non massa quis tincidunt.</a:t>
            </a:r>
            <a:endParaRPr/>
          </a:p>
        </p:txBody>
      </p:sp>
      <p:sp>
        <p:nvSpPr>
          <p:cNvPr id="4715" name="Google Shape;4715;p71"/>
          <p:cNvSpPr txBox="1"/>
          <p:nvPr/>
        </p:nvSpPr>
        <p:spPr>
          <a:xfrm>
            <a:off x="4363349" y="3132854"/>
            <a:ext cx="3537474" cy="677507"/>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Clr>
                <a:srgbClr val="A5A5A5"/>
              </a:buClr>
              <a:buSzPts val="1050"/>
              <a:buFont typeface="Arial"/>
              <a:buNone/>
            </a:pPr>
            <a:r>
              <a:rPr lang="en-US" sz="1050" b="1">
                <a:solidFill>
                  <a:srgbClr val="A5A5A5"/>
                </a:solidFill>
                <a:latin typeface="Calibri"/>
                <a:ea typeface="Calibri"/>
                <a:cs typeface="Calibri"/>
                <a:sym typeface="Calibri"/>
              </a:rPr>
              <a:t>Networking </a:t>
            </a:r>
            <a:br>
              <a:rPr lang="en-US" sz="1050" b="1">
                <a:solidFill>
                  <a:srgbClr val="A5A5A5"/>
                </a:solidFill>
                <a:latin typeface="Calibri"/>
                <a:ea typeface="Calibri"/>
                <a:cs typeface="Calibri"/>
                <a:sym typeface="Calibri"/>
              </a:rPr>
            </a:br>
            <a:r>
              <a:rPr lang="en-US" sz="825">
                <a:solidFill>
                  <a:srgbClr val="A5A5A5"/>
                </a:solidFill>
                <a:latin typeface="Calibri"/>
                <a:ea typeface="Calibri"/>
                <a:cs typeface="Calibri"/>
                <a:sym typeface="Calibri"/>
              </a:rPr>
              <a:t>Lorem ipsum dolor sit amet, consectetur adipiscing elit. Curabitur elementum posuere pretium. Quisque nibh dolor, dignissim ac dignissim ut, luctus ac urna. Aliquam aliquet non massa quis tincidunt.</a:t>
            </a:r>
            <a:endParaRPr/>
          </a:p>
        </p:txBody>
      </p:sp>
      <p:grpSp>
        <p:nvGrpSpPr>
          <p:cNvPr id="4716" name="Google Shape;4716;p71"/>
          <p:cNvGrpSpPr/>
          <p:nvPr/>
        </p:nvGrpSpPr>
        <p:grpSpPr>
          <a:xfrm>
            <a:off x="3601746" y="3097914"/>
            <a:ext cx="658188" cy="658190"/>
            <a:chOff x="5198280" y="4853098"/>
            <a:chExt cx="877584" cy="877586"/>
          </a:xfrm>
        </p:grpSpPr>
        <p:sp>
          <p:nvSpPr>
            <p:cNvPr id="4717" name="Google Shape;4717;p71"/>
            <p:cNvSpPr/>
            <p:nvPr/>
          </p:nvSpPr>
          <p:spPr>
            <a:xfrm>
              <a:off x="5198280" y="4853098"/>
              <a:ext cx="877584" cy="877584"/>
            </a:xfrm>
            <a:prstGeom prst="ellipse">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600">
                <a:solidFill>
                  <a:srgbClr val="FFFFFF"/>
                </a:solidFill>
                <a:latin typeface="Arial"/>
                <a:ea typeface="Arial"/>
                <a:cs typeface="Arial"/>
                <a:sym typeface="Arial"/>
              </a:endParaRPr>
            </a:p>
          </p:txBody>
        </p:sp>
        <p:sp>
          <p:nvSpPr>
            <p:cNvPr id="4718" name="Google Shape;4718;p71"/>
            <p:cNvSpPr/>
            <p:nvPr/>
          </p:nvSpPr>
          <p:spPr>
            <a:xfrm>
              <a:off x="5251604" y="4899687"/>
              <a:ext cx="811383" cy="830997"/>
            </a:xfrm>
            <a:prstGeom prst="rect">
              <a:avLst/>
            </a:prstGeom>
            <a:noFill/>
            <a:ln>
              <a:noFill/>
            </a:ln>
          </p:spPr>
          <p:txBody>
            <a:bodyPr spcFirstLastPara="1" wrap="square" lIns="68575" tIns="34275" rIns="68575" bIns="34275" anchor="ctr" anchorCtr="0">
              <a:spAutoFit/>
            </a:bodyPr>
            <a:lstStyle/>
            <a:p>
              <a:pPr marL="0" marR="0" lvl="0" indent="0" algn="l" rtl="0">
                <a:spcBef>
                  <a:spcPts val="0"/>
                </a:spcBef>
                <a:spcAft>
                  <a:spcPts val="0"/>
                </a:spcAft>
                <a:buNone/>
              </a:pPr>
              <a:r>
                <a:rPr lang="en-US" sz="3600">
                  <a:solidFill>
                    <a:srgbClr val="99CB38"/>
                  </a:solidFill>
                  <a:latin typeface="Arial"/>
                  <a:ea typeface="Arial"/>
                  <a:cs typeface="Arial"/>
                  <a:sym typeface="Arial"/>
                </a:rPr>
                <a:t>s</a:t>
              </a:r>
              <a:r>
                <a:rPr lang="en-US" sz="3600">
                  <a:solidFill>
                    <a:srgbClr val="F2F2F2"/>
                  </a:solidFill>
                  <a:latin typeface="Arial"/>
                  <a:ea typeface="Arial"/>
                  <a:cs typeface="Arial"/>
                  <a:sym typeface="Arial"/>
                </a:rPr>
                <a:t> </a:t>
              </a:r>
              <a:endParaRPr/>
            </a:p>
          </p:txBody>
        </p:sp>
      </p:grpSp>
      <p:grpSp>
        <p:nvGrpSpPr>
          <p:cNvPr id="4719" name="Google Shape;4719;p71"/>
          <p:cNvGrpSpPr/>
          <p:nvPr/>
        </p:nvGrpSpPr>
        <p:grpSpPr>
          <a:xfrm>
            <a:off x="3589619" y="3900667"/>
            <a:ext cx="658188" cy="671542"/>
            <a:chOff x="5198280" y="4835293"/>
            <a:chExt cx="877584" cy="895389"/>
          </a:xfrm>
        </p:grpSpPr>
        <p:sp>
          <p:nvSpPr>
            <p:cNvPr id="4720" name="Google Shape;4720;p71"/>
            <p:cNvSpPr/>
            <p:nvPr/>
          </p:nvSpPr>
          <p:spPr>
            <a:xfrm>
              <a:off x="5198280" y="4853098"/>
              <a:ext cx="877584" cy="877584"/>
            </a:xfrm>
            <a:prstGeom prst="ellipse">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600">
                <a:solidFill>
                  <a:srgbClr val="FFFFFF"/>
                </a:solidFill>
                <a:latin typeface="Arial"/>
                <a:ea typeface="Arial"/>
                <a:cs typeface="Arial"/>
                <a:sym typeface="Arial"/>
              </a:endParaRPr>
            </a:p>
          </p:txBody>
        </p:sp>
        <p:sp>
          <p:nvSpPr>
            <p:cNvPr id="4721" name="Google Shape;4721;p71"/>
            <p:cNvSpPr/>
            <p:nvPr/>
          </p:nvSpPr>
          <p:spPr>
            <a:xfrm>
              <a:off x="5225847" y="4835293"/>
              <a:ext cx="811383" cy="830997"/>
            </a:xfrm>
            <a:prstGeom prst="rect">
              <a:avLst/>
            </a:prstGeom>
            <a:noFill/>
            <a:ln>
              <a:noFill/>
            </a:ln>
          </p:spPr>
          <p:txBody>
            <a:bodyPr spcFirstLastPara="1" wrap="square" lIns="68575" tIns="34275" rIns="68575" bIns="34275" anchor="ctr" anchorCtr="0">
              <a:spAutoFit/>
            </a:bodyPr>
            <a:lstStyle/>
            <a:p>
              <a:pPr marL="0" marR="0" lvl="0" indent="0" algn="l" rtl="0">
                <a:spcBef>
                  <a:spcPts val="0"/>
                </a:spcBef>
                <a:spcAft>
                  <a:spcPts val="0"/>
                </a:spcAft>
                <a:buNone/>
              </a:pPr>
              <a:r>
                <a:rPr lang="en-US" sz="3600">
                  <a:solidFill>
                    <a:srgbClr val="44C1A3"/>
                  </a:solidFill>
                  <a:latin typeface="Arial"/>
                  <a:ea typeface="Arial"/>
                  <a:cs typeface="Arial"/>
                  <a:sym typeface="Arial"/>
                </a:rPr>
                <a:t>n</a:t>
              </a:r>
              <a:r>
                <a:rPr lang="en-US" sz="3600">
                  <a:solidFill>
                    <a:srgbClr val="F2F2F2"/>
                  </a:solidFill>
                  <a:latin typeface="Arial"/>
                  <a:ea typeface="Arial"/>
                  <a:cs typeface="Arial"/>
                  <a:sym typeface="Arial"/>
                </a:rPr>
                <a:t> </a:t>
              </a:r>
              <a:endParaRPr/>
            </a:p>
          </p:txBody>
        </p:sp>
      </p:grpSp>
      <p:sp>
        <p:nvSpPr>
          <p:cNvPr id="4722" name="Google Shape;4722;p71"/>
          <p:cNvSpPr txBox="1"/>
          <p:nvPr/>
        </p:nvSpPr>
        <p:spPr>
          <a:xfrm>
            <a:off x="4363349" y="3894698"/>
            <a:ext cx="3537474" cy="677507"/>
          </a:xfrm>
          <a:prstGeom prst="rect">
            <a:avLst/>
          </a:prstGeom>
          <a:noFill/>
          <a:ln>
            <a:noFill/>
          </a:ln>
        </p:spPr>
        <p:txBody>
          <a:bodyPr spcFirstLastPara="1" wrap="square" lIns="68575" tIns="34275" rIns="68575" bIns="34275" anchor="t" anchorCtr="0">
            <a:noAutofit/>
          </a:bodyPr>
          <a:lstStyle/>
          <a:p>
            <a:pPr marL="0" marR="0" lvl="0" indent="0" algn="l" rtl="0">
              <a:spcBef>
                <a:spcPts val="0"/>
              </a:spcBef>
              <a:spcAft>
                <a:spcPts val="0"/>
              </a:spcAft>
              <a:buClr>
                <a:srgbClr val="A5A5A5"/>
              </a:buClr>
              <a:buSzPts val="1050"/>
              <a:buFont typeface="Arial"/>
              <a:buNone/>
            </a:pPr>
            <a:r>
              <a:rPr lang="en-US" sz="1050" b="1">
                <a:solidFill>
                  <a:srgbClr val="A5A5A5"/>
                </a:solidFill>
                <a:latin typeface="Calibri"/>
                <a:ea typeface="Calibri"/>
                <a:cs typeface="Calibri"/>
                <a:sym typeface="Calibri"/>
              </a:rPr>
              <a:t>Branding &amp; Mapping</a:t>
            </a:r>
            <a:br>
              <a:rPr lang="en-US" sz="1050" b="1">
                <a:solidFill>
                  <a:srgbClr val="A5A5A5"/>
                </a:solidFill>
                <a:latin typeface="Calibri"/>
                <a:ea typeface="Calibri"/>
                <a:cs typeface="Calibri"/>
                <a:sym typeface="Calibri"/>
              </a:rPr>
            </a:br>
            <a:r>
              <a:rPr lang="en-US" sz="825">
                <a:solidFill>
                  <a:srgbClr val="A5A5A5"/>
                </a:solidFill>
                <a:latin typeface="Calibri"/>
                <a:ea typeface="Calibri"/>
                <a:cs typeface="Calibri"/>
                <a:sym typeface="Calibri"/>
              </a:rPr>
              <a:t>Lorem ipsum dolor sit amet, consectetur adipiscing elit. Curabitur elementum posuere pretium. Quisque nibh dolor, dignissim ac dignissim ut, luctus ac urna. Aliquam aliquet non massa quis tincidunt.</a:t>
            </a:r>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07"/>
                                        </p:tgtEl>
                                        <p:attrNameLst>
                                          <p:attrName>style.visibility</p:attrName>
                                        </p:attrNameLst>
                                      </p:cBhvr>
                                      <p:to>
                                        <p:strVal val="visible"/>
                                      </p:to>
                                    </p:set>
                                    <p:animEffect transition="in" filter="fade">
                                      <p:cBhvr>
                                        <p:cTn id="7" dur="500"/>
                                        <p:tgtEl>
                                          <p:spTgt spid="4707"/>
                                        </p:tgtEl>
                                      </p:cBhvr>
                                    </p:animEffect>
                                  </p:childTnLst>
                                </p:cTn>
                              </p:par>
                              <p:par>
                                <p:cTn id="8" presetID="10" presetClass="entr" presetSubtype="0" fill="hold" nodeType="withEffect">
                                  <p:stCondLst>
                                    <p:cond delay="900"/>
                                  </p:stCondLst>
                                  <p:childTnLst>
                                    <p:set>
                                      <p:cBhvr>
                                        <p:cTn id="9" dur="1" fill="hold">
                                          <p:stCondLst>
                                            <p:cond delay="0"/>
                                          </p:stCondLst>
                                        </p:cTn>
                                        <p:tgtEl>
                                          <p:spTgt spid="4710"/>
                                        </p:tgtEl>
                                        <p:attrNameLst>
                                          <p:attrName>style.visibility</p:attrName>
                                        </p:attrNameLst>
                                      </p:cBhvr>
                                      <p:to>
                                        <p:strVal val="visible"/>
                                      </p:to>
                                    </p:set>
                                    <p:animEffect transition="in" filter="fade">
                                      <p:cBhvr>
                                        <p:cTn id="10" dur="1000"/>
                                        <p:tgtEl>
                                          <p:spTgt spid="4710"/>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713"/>
                                        </p:tgtEl>
                                        <p:attrNameLst>
                                          <p:attrName>style.visibility</p:attrName>
                                        </p:attrNameLst>
                                      </p:cBhvr>
                                      <p:to>
                                        <p:strVal val="visible"/>
                                      </p:to>
                                    </p:set>
                                    <p:animEffect transition="in" filter="fade">
                                      <p:cBhvr>
                                        <p:cTn id="14" dur="500"/>
                                        <p:tgtEl>
                                          <p:spTgt spid="4713"/>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4714"/>
                                        </p:tgtEl>
                                        <p:attrNameLst>
                                          <p:attrName>style.visibility</p:attrName>
                                        </p:attrNameLst>
                                      </p:cBhvr>
                                      <p:to>
                                        <p:strVal val="visible"/>
                                      </p:to>
                                    </p:set>
                                    <p:animEffect transition="in" filter="fade">
                                      <p:cBhvr>
                                        <p:cTn id="18" dur="500"/>
                                        <p:tgtEl>
                                          <p:spTgt spid="4714"/>
                                        </p:tgtEl>
                                      </p:cBhvr>
                                    </p:animEffect>
                                  </p:childTnLst>
                                </p:cTn>
                              </p:par>
                            </p:childTnLst>
                          </p:cTn>
                        </p:par>
                        <p:par>
                          <p:cTn id="19" fill="hold">
                            <p:stCondLst>
                              <p:cond delay="2000"/>
                            </p:stCondLst>
                            <p:childTnLst>
                              <p:par>
                                <p:cTn id="20" presetID="10" presetClass="entr" presetSubtype="0" fill="hold" nodeType="afterEffect">
                                  <p:stCondLst>
                                    <p:cond delay="0"/>
                                  </p:stCondLst>
                                  <p:childTnLst>
                                    <p:set>
                                      <p:cBhvr>
                                        <p:cTn id="21" dur="1" fill="hold">
                                          <p:stCondLst>
                                            <p:cond delay="0"/>
                                          </p:stCondLst>
                                        </p:cTn>
                                        <p:tgtEl>
                                          <p:spTgt spid="4715"/>
                                        </p:tgtEl>
                                        <p:attrNameLst>
                                          <p:attrName>style.visibility</p:attrName>
                                        </p:attrNameLst>
                                      </p:cBhvr>
                                      <p:to>
                                        <p:strVal val="visible"/>
                                      </p:to>
                                    </p:set>
                                    <p:animEffect transition="in" filter="fade">
                                      <p:cBhvr>
                                        <p:cTn id="22" dur="500"/>
                                        <p:tgtEl>
                                          <p:spTgt spid="4715"/>
                                        </p:tgtEl>
                                      </p:cBhvr>
                                    </p:animEffec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4722"/>
                                        </p:tgtEl>
                                        <p:attrNameLst>
                                          <p:attrName>style.visibility</p:attrName>
                                        </p:attrNameLst>
                                      </p:cBhvr>
                                      <p:to>
                                        <p:strVal val="visible"/>
                                      </p:to>
                                    </p:set>
                                    <p:animEffect transition="in" filter="fade">
                                      <p:cBhvr>
                                        <p:cTn id="26" dur="500"/>
                                        <p:tgtEl>
                                          <p:spTgt spid="47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727"/>
        <p:cNvGrpSpPr/>
        <p:nvPr/>
      </p:nvGrpSpPr>
      <p:grpSpPr>
        <a:xfrm>
          <a:off x="0" y="0"/>
          <a:ext cx="0" cy="0"/>
          <a:chOff x="0" y="0"/>
          <a:chExt cx="0" cy="0"/>
        </a:xfrm>
      </p:grpSpPr>
      <p:grpSp>
        <p:nvGrpSpPr>
          <p:cNvPr id="4728" name="Google Shape;4728;p72"/>
          <p:cNvGrpSpPr/>
          <p:nvPr/>
        </p:nvGrpSpPr>
        <p:grpSpPr>
          <a:xfrm>
            <a:off x="8431392" y="1"/>
            <a:ext cx="300083" cy="285750"/>
            <a:chOff x="8431388" y="0"/>
            <a:chExt cx="300083" cy="285750"/>
          </a:xfrm>
        </p:grpSpPr>
        <p:sp>
          <p:nvSpPr>
            <p:cNvPr id="4729" name="Google Shape;4729;p72"/>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30" name="Google Shape;4730;p72"/>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66</a:t>
              </a:r>
              <a:endParaRPr sz="900" b="1">
                <a:solidFill>
                  <a:schemeClr val="lt1"/>
                </a:solidFill>
                <a:latin typeface="Calibri"/>
                <a:ea typeface="Calibri"/>
                <a:cs typeface="Calibri"/>
                <a:sym typeface="Calibri"/>
              </a:endParaRPr>
            </a:p>
          </p:txBody>
        </p:sp>
      </p:grpSp>
      <p:sp>
        <p:nvSpPr>
          <p:cNvPr id="4731" name="Google Shape;4731;p72"/>
          <p:cNvSpPr txBox="1"/>
          <p:nvPr/>
        </p:nvSpPr>
        <p:spPr>
          <a:xfrm>
            <a:off x="6306891" y="1200150"/>
            <a:ext cx="1684696" cy="838200"/>
          </a:xfrm>
          <a:prstGeom prst="rect">
            <a:avLst/>
          </a:prstGeom>
          <a:solidFill>
            <a:srgbClr val="FF8200"/>
          </a:solid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Password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sp>
        <p:nvSpPr>
          <p:cNvPr id="4732" name="Google Shape;4732;p72"/>
          <p:cNvSpPr txBox="1"/>
          <p:nvPr/>
        </p:nvSpPr>
        <p:spPr>
          <a:xfrm>
            <a:off x="6316305" y="3257550"/>
            <a:ext cx="1684696" cy="838200"/>
          </a:xfrm>
          <a:prstGeom prst="rect">
            <a:avLst/>
          </a:prstGeom>
          <a:solidFill>
            <a:srgbClr val="1C9FB6"/>
          </a:solid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Distribution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nvGrpSpPr>
          <p:cNvPr id="4733" name="Google Shape;4733;p72"/>
          <p:cNvGrpSpPr/>
          <p:nvPr/>
        </p:nvGrpSpPr>
        <p:grpSpPr>
          <a:xfrm rot="10800000">
            <a:off x="2438400" y="1504950"/>
            <a:ext cx="914400" cy="230188"/>
            <a:chOff x="5181600" y="3638550"/>
            <a:chExt cx="914400" cy="230188"/>
          </a:xfrm>
        </p:grpSpPr>
        <p:cxnSp>
          <p:nvCxnSpPr>
            <p:cNvPr id="4734" name="Google Shape;4734;p72"/>
            <p:cNvCxnSpPr/>
            <p:nvPr/>
          </p:nvCxnSpPr>
          <p:spPr>
            <a:xfrm rot="-5400000" flipH="1">
              <a:off x="5181600" y="3638550"/>
              <a:ext cx="228600" cy="228600"/>
            </a:xfrm>
            <a:prstGeom prst="straightConnector1">
              <a:avLst/>
            </a:prstGeom>
            <a:noFill/>
            <a:ln w="9525" cap="flat" cmpd="sng">
              <a:solidFill>
                <a:srgbClr val="FF8200"/>
              </a:solidFill>
              <a:prstDash val="dash"/>
              <a:miter lim="800000"/>
              <a:headEnd type="none" w="sm" len="sm"/>
              <a:tailEnd type="none" w="sm" len="sm"/>
            </a:ln>
          </p:spPr>
        </p:cxnSp>
        <p:cxnSp>
          <p:nvCxnSpPr>
            <p:cNvPr id="4735" name="Google Shape;4735;p72"/>
            <p:cNvCxnSpPr/>
            <p:nvPr/>
          </p:nvCxnSpPr>
          <p:spPr>
            <a:xfrm>
              <a:off x="5410200" y="3867150"/>
              <a:ext cx="685800" cy="1588"/>
            </a:xfrm>
            <a:prstGeom prst="straightConnector1">
              <a:avLst/>
            </a:prstGeom>
            <a:noFill/>
            <a:ln w="9525" cap="flat" cmpd="sng">
              <a:solidFill>
                <a:srgbClr val="FF8200"/>
              </a:solidFill>
              <a:prstDash val="dash"/>
              <a:miter lim="800000"/>
              <a:headEnd type="none" w="sm" len="sm"/>
              <a:tailEnd type="oval" w="med" len="med"/>
            </a:ln>
          </p:spPr>
        </p:cxnSp>
      </p:grpSp>
      <p:sp>
        <p:nvSpPr>
          <p:cNvPr id="4736" name="Google Shape;4736;p72"/>
          <p:cNvSpPr txBox="1"/>
          <p:nvPr/>
        </p:nvSpPr>
        <p:spPr>
          <a:xfrm>
            <a:off x="609601" y="1276350"/>
            <a:ext cx="1722191" cy="838200"/>
          </a:xfrm>
          <a:prstGeom prst="rect">
            <a:avLst/>
          </a:prstGeom>
          <a:solidFill>
            <a:srgbClr val="FF8200"/>
          </a:solidFill>
          <a:ln>
            <a:noFill/>
          </a:ln>
        </p:spPr>
        <p:txBody>
          <a:bodyPr spcFirstLastPara="1" wrap="square" lIns="91425" tIns="45700" rIns="91425" bIns="45700" anchor="t" anchorCtr="0">
            <a:noAutofit/>
          </a:bodyPr>
          <a:lstStyle/>
          <a:p>
            <a:pPr marL="0" marR="0" lvl="0" indent="0" algn="r"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Strategic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sp>
        <p:nvSpPr>
          <p:cNvPr id="4737" name="Google Shape;4737;p72"/>
          <p:cNvSpPr txBox="1"/>
          <p:nvPr/>
        </p:nvSpPr>
        <p:spPr>
          <a:xfrm>
            <a:off x="640010" y="3333750"/>
            <a:ext cx="1722191" cy="827316"/>
          </a:xfrm>
          <a:prstGeom prst="rect">
            <a:avLst/>
          </a:prstGeom>
          <a:solidFill>
            <a:srgbClr val="1C9FB6"/>
          </a:solidFill>
          <a:ln>
            <a:noFill/>
          </a:ln>
        </p:spPr>
        <p:txBody>
          <a:bodyPr spcFirstLastPara="1" wrap="square" lIns="91425" tIns="45700" rIns="91425" bIns="45700" anchor="t" anchorCtr="0">
            <a:noAutofit/>
          </a:bodyPr>
          <a:lstStyle/>
          <a:p>
            <a:pPr marL="0" marR="0" lvl="0" indent="0" algn="r"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Development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sp>
        <p:nvSpPr>
          <p:cNvPr id="4738" name="Google Shape;4738;p72"/>
          <p:cNvSpPr txBox="1"/>
          <p:nvPr/>
        </p:nvSpPr>
        <p:spPr>
          <a:xfrm>
            <a:off x="618744" y="2266950"/>
            <a:ext cx="1722191" cy="838200"/>
          </a:xfrm>
          <a:prstGeom prst="rect">
            <a:avLst/>
          </a:prstGeom>
          <a:solidFill>
            <a:srgbClr val="7AC0C4"/>
          </a:solidFill>
          <a:ln>
            <a:noFill/>
          </a:ln>
        </p:spPr>
        <p:txBody>
          <a:bodyPr spcFirstLastPara="1" wrap="square" lIns="91425" tIns="45700" rIns="91425" bIns="45700" anchor="t" anchorCtr="0">
            <a:noAutofit/>
          </a:bodyPr>
          <a:lstStyle/>
          <a:p>
            <a:pPr marL="0" marR="0" lvl="0" indent="0" algn="r"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Business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sp>
        <p:nvSpPr>
          <p:cNvPr id="4739" name="Google Shape;4739;p72"/>
          <p:cNvSpPr txBox="1"/>
          <p:nvPr/>
        </p:nvSpPr>
        <p:spPr>
          <a:xfrm>
            <a:off x="6316305" y="2203152"/>
            <a:ext cx="1684696" cy="825798"/>
          </a:xfrm>
          <a:prstGeom prst="rect">
            <a:avLst/>
          </a:prstGeom>
          <a:solidFill>
            <a:srgbClr val="7AC0C4"/>
          </a:solid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1200"/>
              <a:buFont typeface="Arial"/>
              <a:buNone/>
            </a:pPr>
            <a:r>
              <a:rPr lang="en-US" sz="1200" b="1" i="1">
                <a:solidFill>
                  <a:schemeClr val="lt1"/>
                </a:solidFill>
                <a:latin typeface="Calibri"/>
                <a:ea typeface="Calibri"/>
                <a:cs typeface="Calibri"/>
                <a:sym typeface="Calibri"/>
              </a:rPr>
              <a:t>Brain Storming Code</a:t>
            </a:r>
            <a:br>
              <a:rPr lang="en-US" sz="1200" b="1" i="1">
                <a:solidFill>
                  <a:schemeClr val="lt1"/>
                </a:solidFill>
                <a:latin typeface="Calibri"/>
                <a:ea typeface="Calibri"/>
                <a:cs typeface="Calibri"/>
                <a:sym typeface="Calibri"/>
              </a:rPr>
            </a:br>
            <a:r>
              <a:rPr lang="en-US" sz="900" i="1">
                <a:solidFill>
                  <a:schemeClr val="lt1"/>
                </a:solidFill>
                <a:latin typeface="Calibri"/>
                <a:ea typeface="Calibri"/>
                <a:cs typeface="Calibri"/>
                <a:sym typeface="Calibri"/>
              </a:rPr>
              <a:t>Lorem ipsum dolor sit amet, consectetur adipiscing elit. Curabitur elementum posuere pretium. </a:t>
            </a:r>
            <a:endParaRPr/>
          </a:p>
        </p:txBody>
      </p:sp>
      <p:grpSp>
        <p:nvGrpSpPr>
          <p:cNvPr id="4740" name="Google Shape;4740;p72"/>
          <p:cNvGrpSpPr/>
          <p:nvPr/>
        </p:nvGrpSpPr>
        <p:grpSpPr>
          <a:xfrm>
            <a:off x="5279067" y="1352550"/>
            <a:ext cx="925033" cy="228600"/>
            <a:chOff x="5257800" y="1733550"/>
            <a:chExt cx="925033" cy="228600"/>
          </a:xfrm>
        </p:grpSpPr>
        <p:cxnSp>
          <p:nvCxnSpPr>
            <p:cNvPr id="4741" name="Google Shape;4741;p72"/>
            <p:cNvCxnSpPr/>
            <p:nvPr/>
          </p:nvCxnSpPr>
          <p:spPr>
            <a:xfrm rot="10800000" flipH="1">
              <a:off x="5257800" y="1733550"/>
              <a:ext cx="304800" cy="228600"/>
            </a:xfrm>
            <a:prstGeom prst="straightConnector1">
              <a:avLst/>
            </a:prstGeom>
            <a:noFill/>
            <a:ln w="9525" cap="flat" cmpd="sng">
              <a:solidFill>
                <a:srgbClr val="FF8200"/>
              </a:solidFill>
              <a:prstDash val="dash"/>
              <a:miter lim="800000"/>
              <a:headEnd type="none" w="sm" len="sm"/>
              <a:tailEnd type="none" w="sm" len="sm"/>
            </a:ln>
          </p:spPr>
        </p:cxnSp>
        <p:cxnSp>
          <p:nvCxnSpPr>
            <p:cNvPr id="4742" name="Google Shape;4742;p72"/>
            <p:cNvCxnSpPr/>
            <p:nvPr/>
          </p:nvCxnSpPr>
          <p:spPr>
            <a:xfrm>
              <a:off x="5573233" y="1733550"/>
              <a:ext cx="609600" cy="1588"/>
            </a:xfrm>
            <a:prstGeom prst="straightConnector1">
              <a:avLst/>
            </a:prstGeom>
            <a:noFill/>
            <a:ln w="9525" cap="flat" cmpd="sng">
              <a:solidFill>
                <a:srgbClr val="FF8200"/>
              </a:solidFill>
              <a:prstDash val="dash"/>
              <a:miter lim="800000"/>
              <a:headEnd type="none" w="sm" len="sm"/>
              <a:tailEnd type="oval" w="med" len="med"/>
            </a:ln>
          </p:spPr>
        </p:cxnSp>
      </p:grpSp>
      <p:grpSp>
        <p:nvGrpSpPr>
          <p:cNvPr id="4743" name="Google Shape;4743;p72"/>
          <p:cNvGrpSpPr/>
          <p:nvPr/>
        </p:nvGrpSpPr>
        <p:grpSpPr>
          <a:xfrm>
            <a:off x="5202866" y="3257550"/>
            <a:ext cx="914400" cy="230188"/>
            <a:chOff x="5181600" y="3638550"/>
            <a:chExt cx="914400" cy="230188"/>
          </a:xfrm>
        </p:grpSpPr>
        <p:cxnSp>
          <p:nvCxnSpPr>
            <p:cNvPr id="4744" name="Google Shape;4744;p72"/>
            <p:cNvCxnSpPr/>
            <p:nvPr/>
          </p:nvCxnSpPr>
          <p:spPr>
            <a:xfrm rot="-5400000" flipH="1">
              <a:off x="5181600" y="3638550"/>
              <a:ext cx="228600" cy="228600"/>
            </a:xfrm>
            <a:prstGeom prst="straightConnector1">
              <a:avLst/>
            </a:prstGeom>
            <a:noFill/>
            <a:ln w="9525" cap="flat" cmpd="sng">
              <a:solidFill>
                <a:srgbClr val="FF8200"/>
              </a:solidFill>
              <a:prstDash val="dash"/>
              <a:miter lim="800000"/>
              <a:headEnd type="none" w="sm" len="sm"/>
              <a:tailEnd type="none" w="sm" len="sm"/>
            </a:ln>
          </p:spPr>
        </p:cxnSp>
        <p:cxnSp>
          <p:nvCxnSpPr>
            <p:cNvPr id="4745" name="Google Shape;4745;p72"/>
            <p:cNvCxnSpPr/>
            <p:nvPr/>
          </p:nvCxnSpPr>
          <p:spPr>
            <a:xfrm>
              <a:off x="5410200" y="3867150"/>
              <a:ext cx="685800" cy="1588"/>
            </a:xfrm>
            <a:prstGeom prst="straightConnector1">
              <a:avLst/>
            </a:prstGeom>
            <a:noFill/>
            <a:ln w="9525" cap="flat" cmpd="sng">
              <a:solidFill>
                <a:srgbClr val="FF8200"/>
              </a:solidFill>
              <a:prstDash val="dash"/>
              <a:miter lim="800000"/>
              <a:headEnd type="none" w="sm" len="sm"/>
              <a:tailEnd type="oval" w="med" len="med"/>
            </a:ln>
          </p:spPr>
        </p:cxnSp>
      </p:grpSp>
      <p:grpSp>
        <p:nvGrpSpPr>
          <p:cNvPr id="4746" name="Google Shape;4746;p72"/>
          <p:cNvGrpSpPr/>
          <p:nvPr/>
        </p:nvGrpSpPr>
        <p:grpSpPr>
          <a:xfrm rot="10800000">
            <a:off x="2503968" y="3333749"/>
            <a:ext cx="925033" cy="228600"/>
            <a:chOff x="5257800" y="1733550"/>
            <a:chExt cx="925033" cy="228600"/>
          </a:xfrm>
        </p:grpSpPr>
        <p:cxnSp>
          <p:nvCxnSpPr>
            <p:cNvPr id="4747" name="Google Shape;4747;p72"/>
            <p:cNvCxnSpPr/>
            <p:nvPr/>
          </p:nvCxnSpPr>
          <p:spPr>
            <a:xfrm rot="10800000" flipH="1">
              <a:off x="5257800" y="1733550"/>
              <a:ext cx="304800" cy="228600"/>
            </a:xfrm>
            <a:prstGeom prst="straightConnector1">
              <a:avLst/>
            </a:prstGeom>
            <a:noFill/>
            <a:ln w="9525" cap="flat" cmpd="sng">
              <a:solidFill>
                <a:srgbClr val="FF8200"/>
              </a:solidFill>
              <a:prstDash val="dash"/>
              <a:miter lim="800000"/>
              <a:headEnd type="none" w="sm" len="sm"/>
              <a:tailEnd type="none" w="sm" len="sm"/>
            </a:ln>
          </p:spPr>
        </p:cxnSp>
        <p:cxnSp>
          <p:nvCxnSpPr>
            <p:cNvPr id="4748" name="Google Shape;4748;p72"/>
            <p:cNvCxnSpPr/>
            <p:nvPr/>
          </p:nvCxnSpPr>
          <p:spPr>
            <a:xfrm>
              <a:off x="5573233" y="1733550"/>
              <a:ext cx="609600" cy="1588"/>
            </a:xfrm>
            <a:prstGeom prst="straightConnector1">
              <a:avLst/>
            </a:prstGeom>
            <a:noFill/>
            <a:ln w="9525" cap="flat" cmpd="sng">
              <a:solidFill>
                <a:srgbClr val="FF8200"/>
              </a:solidFill>
              <a:prstDash val="dash"/>
              <a:miter lim="800000"/>
              <a:headEnd type="none" w="sm" len="sm"/>
              <a:tailEnd type="oval" w="med" len="med"/>
            </a:ln>
          </p:spPr>
        </p:cxnSp>
      </p:grpSp>
      <p:cxnSp>
        <p:nvCxnSpPr>
          <p:cNvPr id="4749" name="Google Shape;4749;p72"/>
          <p:cNvCxnSpPr/>
          <p:nvPr/>
        </p:nvCxnSpPr>
        <p:spPr>
          <a:xfrm>
            <a:off x="5236534" y="2343150"/>
            <a:ext cx="990600" cy="1588"/>
          </a:xfrm>
          <a:prstGeom prst="straightConnector1">
            <a:avLst/>
          </a:prstGeom>
          <a:noFill/>
          <a:ln w="9525" cap="flat" cmpd="sng">
            <a:solidFill>
              <a:srgbClr val="FF8200"/>
            </a:solidFill>
            <a:prstDash val="dash"/>
            <a:miter lim="800000"/>
            <a:headEnd type="none" w="sm" len="sm"/>
            <a:tailEnd type="oval" w="med" len="med"/>
          </a:ln>
        </p:spPr>
      </p:cxnSp>
      <p:cxnSp>
        <p:nvCxnSpPr>
          <p:cNvPr id="4750" name="Google Shape;4750;p72"/>
          <p:cNvCxnSpPr/>
          <p:nvPr/>
        </p:nvCxnSpPr>
        <p:spPr>
          <a:xfrm rot="10800000">
            <a:off x="2417134" y="2419350"/>
            <a:ext cx="990600" cy="1588"/>
          </a:xfrm>
          <a:prstGeom prst="straightConnector1">
            <a:avLst/>
          </a:prstGeom>
          <a:noFill/>
          <a:ln w="9525" cap="flat" cmpd="sng">
            <a:solidFill>
              <a:srgbClr val="FF8200"/>
            </a:solidFill>
            <a:prstDash val="dash"/>
            <a:miter lim="800000"/>
            <a:headEnd type="none" w="sm" len="sm"/>
            <a:tailEnd type="oval" w="med" len="med"/>
          </a:ln>
        </p:spPr>
      </p:cxnSp>
      <p:grpSp>
        <p:nvGrpSpPr>
          <p:cNvPr id="4751" name="Google Shape;4751;p72"/>
          <p:cNvGrpSpPr/>
          <p:nvPr/>
        </p:nvGrpSpPr>
        <p:grpSpPr>
          <a:xfrm>
            <a:off x="3810001" y="2181817"/>
            <a:ext cx="464215" cy="324452"/>
            <a:chOff x="3374834" y="1646333"/>
            <a:chExt cx="464215" cy="324452"/>
          </a:xfrm>
        </p:grpSpPr>
        <p:sp>
          <p:nvSpPr>
            <p:cNvPr id="4752" name="Google Shape;4752;p72"/>
            <p:cNvSpPr/>
            <p:nvPr/>
          </p:nvSpPr>
          <p:spPr>
            <a:xfrm>
              <a:off x="3374834" y="1646333"/>
              <a:ext cx="331940" cy="324452"/>
            </a:xfrm>
            <a:custGeom>
              <a:avLst/>
              <a:gdLst/>
              <a:ahLst/>
              <a:cxnLst/>
              <a:rect l="l" t="t" r="r" b="b"/>
              <a:pathLst>
                <a:path w="100" h="97" extrusionOk="0">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3" name="Google Shape;4753;p72"/>
            <p:cNvSpPr/>
            <p:nvPr/>
          </p:nvSpPr>
          <p:spPr>
            <a:xfrm>
              <a:off x="3684311" y="1811055"/>
              <a:ext cx="154738" cy="154738"/>
            </a:xfrm>
            <a:custGeom>
              <a:avLst/>
              <a:gdLst/>
              <a:ahLst/>
              <a:cxnLst/>
              <a:rect l="l" t="t" r="r" b="b"/>
              <a:pathLst>
                <a:path w="47" h="47" extrusionOk="0">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754" name="Google Shape;4754;p72"/>
          <p:cNvGrpSpPr/>
          <p:nvPr/>
        </p:nvGrpSpPr>
        <p:grpSpPr>
          <a:xfrm>
            <a:off x="3867150" y="1381717"/>
            <a:ext cx="393700" cy="387350"/>
            <a:chOff x="2689225" y="2878138"/>
            <a:chExt cx="393700" cy="387350"/>
          </a:xfrm>
        </p:grpSpPr>
        <p:sp>
          <p:nvSpPr>
            <p:cNvPr id="4755" name="Google Shape;4755;p72"/>
            <p:cNvSpPr/>
            <p:nvPr/>
          </p:nvSpPr>
          <p:spPr>
            <a:xfrm>
              <a:off x="3003550" y="3079750"/>
              <a:ext cx="79375" cy="128588"/>
            </a:xfrm>
            <a:custGeom>
              <a:avLst/>
              <a:gdLst/>
              <a:ahLst/>
              <a:cxnLst/>
              <a:rect l="l" t="t" r="r" b="b"/>
              <a:pathLst>
                <a:path w="22" h="36" extrusionOk="0">
                  <a:moveTo>
                    <a:pt x="6" y="4"/>
                  </a:moveTo>
                  <a:cubicBezTo>
                    <a:pt x="6" y="4"/>
                    <a:pt x="6" y="5"/>
                    <a:pt x="6" y="5"/>
                  </a:cubicBezTo>
                  <a:cubicBezTo>
                    <a:pt x="6" y="5"/>
                    <a:pt x="6" y="5"/>
                    <a:pt x="6" y="5"/>
                  </a:cubicBezTo>
                  <a:cubicBezTo>
                    <a:pt x="6" y="5"/>
                    <a:pt x="6" y="6"/>
                    <a:pt x="6" y="6"/>
                  </a:cubicBezTo>
                  <a:cubicBezTo>
                    <a:pt x="6" y="7"/>
                    <a:pt x="6" y="7"/>
                    <a:pt x="6" y="8"/>
                  </a:cubicBezTo>
                  <a:cubicBezTo>
                    <a:pt x="6" y="8"/>
                    <a:pt x="6" y="9"/>
                    <a:pt x="6" y="9"/>
                  </a:cubicBezTo>
                  <a:cubicBezTo>
                    <a:pt x="6" y="10"/>
                    <a:pt x="6" y="11"/>
                    <a:pt x="6" y="11"/>
                  </a:cubicBezTo>
                  <a:cubicBezTo>
                    <a:pt x="6" y="12"/>
                    <a:pt x="5" y="12"/>
                    <a:pt x="5" y="13"/>
                  </a:cubicBezTo>
                  <a:cubicBezTo>
                    <a:pt x="5" y="13"/>
                    <a:pt x="5" y="14"/>
                    <a:pt x="5" y="14"/>
                  </a:cubicBezTo>
                  <a:cubicBezTo>
                    <a:pt x="5" y="15"/>
                    <a:pt x="5" y="15"/>
                    <a:pt x="5" y="16"/>
                  </a:cubicBezTo>
                  <a:cubicBezTo>
                    <a:pt x="5" y="16"/>
                    <a:pt x="5" y="17"/>
                    <a:pt x="4" y="18"/>
                  </a:cubicBezTo>
                  <a:cubicBezTo>
                    <a:pt x="4" y="18"/>
                    <a:pt x="4" y="19"/>
                    <a:pt x="4" y="19"/>
                  </a:cubicBezTo>
                  <a:cubicBezTo>
                    <a:pt x="4" y="20"/>
                    <a:pt x="4" y="20"/>
                    <a:pt x="4" y="21"/>
                  </a:cubicBezTo>
                  <a:cubicBezTo>
                    <a:pt x="4" y="21"/>
                    <a:pt x="3" y="22"/>
                    <a:pt x="3" y="22"/>
                  </a:cubicBezTo>
                  <a:cubicBezTo>
                    <a:pt x="3" y="23"/>
                    <a:pt x="3" y="23"/>
                    <a:pt x="3" y="24"/>
                  </a:cubicBezTo>
                  <a:cubicBezTo>
                    <a:pt x="3" y="24"/>
                    <a:pt x="2" y="25"/>
                    <a:pt x="2" y="25"/>
                  </a:cubicBezTo>
                  <a:cubicBezTo>
                    <a:pt x="2" y="26"/>
                    <a:pt x="2" y="26"/>
                    <a:pt x="2" y="27"/>
                  </a:cubicBezTo>
                  <a:cubicBezTo>
                    <a:pt x="2" y="27"/>
                    <a:pt x="1" y="28"/>
                    <a:pt x="1" y="28"/>
                  </a:cubicBezTo>
                  <a:cubicBezTo>
                    <a:pt x="1" y="28"/>
                    <a:pt x="1" y="29"/>
                    <a:pt x="1" y="29"/>
                  </a:cubicBezTo>
                  <a:cubicBezTo>
                    <a:pt x="0" y="31"/>
                    <a:pt x="1" y="34"/>
                    <a:pt x="3" y="35"/>
                  </a:cubicBezTo>
                  <a:cubicBezTo>
                    <a:pt x="3" y="35"/>
                    <a:pt x="3" y="35"/>
                    <a:pt x="4" y="35"/>
                  </a:cubicBezTo>
                  <a:cubicBezTo>
                    <a:pt x="4" y="35"/>
                    <a:pt x="5" y="36"/>
                    <a:pt x="5" y="36"/>
                  </a:cubicBezTo>
                  <a:cubicBezTo>
                    <a:pt x="7" y="36"/>
                    <a:pt x="8" y="35"/>
                    <a:pt x="8" y="34"/>
                  </a:cubicBezTo>
                  <a:cubicBezTo>
                    <a:pt x="16" y="26"/>
                    <a:pt x="20" y="16"/>
                    <a:pt x="22" y="5"/>
                  </a:cubicBezTo>
                  <a:cubicBezTo>
                    <a:pt x="22" y="4"/>
                    <a:pt x="21" y="3"/>
                    <a:pt x="21" y="2"/>
                  </a:cubicBezTo>
                  <a:cubicBezTo>
                    <a:pt x="20" y="1"/>
                    <a:pt x="19" y="0"/>
                    <a:pt x="18" y="0"/>
                  </a:cubicBezTo>
                  <a:cubicBezTo>
                    <a:pt x="10" y="0"/>
                    <a:pt x="10" y="0"/>
                    <a:pt x="10" y="0"/>
                  </a:cubicBezTo>
                  <a:cubicBezTo>
                    <a:pt x="8" y="0"/>
                    <a:pt x="7" y="2"/>
                    <a:pt x="6" y="4"/>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6" name="Google Shape;4756;p72"/>
            <p:cNvSpPr/>
            <p:nvPr/>
          </p:nvSpPr>
          <p:spPr>
            <a:xfrm>
              <a:off x="2689225" y="3079750"/>
              <a:ext cx="79375" cy="128588"/>
            </a:xfrm>
            <a:custGeom>
              <a:avLst/>
              <a:gdLst/>
              <a:ahLst/>
              <a:cxnLst/>
              <a:rect l="l" t="t" r="r" b="b"/>
              <a:pathLst>
                <a:path w="22" h="36" extrusionOk="0">
                  <a:moveTo>
                    <a:pt x="20" y="25"/>
                  </a:moveTo>
                  <a:cubicBezTo>
                    <a:pt x="20" y="25"/>
                    <a:pt x="20" y="24"/>
                    <a:pt x="19" y="24"/>
                  </a:cubicBezTo>
                  <a:cubicBezTo>
                    <a:pt x="19" y="23"/>
                    <a:pt x="19" y="23"/>
                    <a:pt x="19" y="22"/>
                  </a:cubicBezTo>
                  <a:cubicBezTo>
                    <a:pt x="19" y="22"/>
                    <a:pt x="19" y="21"/>
                    <a:pt x="19" y="21"/>
                  </a:cubicBezTo>
                  <a:cubicBezTo>
                    <a:pt x="18" y="20"/>
                    <a:pt x="18" y="20"/>
                    <a:pt x="18" y="19"/>
                  </a:cubicBezTo>
                  <a:cubicBezTo>
                    <a:pt x="18" y="19"/>
                    <a:pt x="18" y="18"/>
                    <a:pt x="18" y="18"/>
                  </a:cubicBezTo>
                  <a:cubicBezTo>
                    <a:pt x="18" y="17"/>
                    <a:pt x="18" y="16"/>
                    <a:pt x="17" y="16"/>
                  </a:cubicBezTo>
                  <a:cubicBezTo>
                    <a:pt x="17" y="15"/>
                    <a:pt x="17" y="15"/>
                    <a:pt x="17" y="14"/>
                  </a:cubicBezTo>
                  <a:cubicBezTo>
                    <a:pt x="17" y="14"/>
                    <a:pt x="17" y="13"/>
                    <a:pt x="17" y="13"/>
                  </a:cubicBezTo>
                  <a:cubicBezTo>
                    <a:pt x="17" y="12"/>
                    <a:pt x="17" y="12"/>
                    <a:pt x="17" y="11"/>
                  </a:cubicBezTo>
                  <a:cubicBezTo>
                    <a:pt x="17" y="11"/>
                    <a:pt x="16" y="10"/>
                    <a:pt x="16" y="9"/>
                  </a:cubicBezTo>
                  <a:cubicBezTo>
                    <a:pt x="16" y="9"/>
                    <a:pt x="16" y="8"/>
                    <a:pt x="16" y="8"/>
                  </a:cubicBezTo>
                  <a:cubicBezTo>
                    <a:pt x="16" y="7"/>
                    <a:pt x="16" y="7"/>
                    <a:pt x="16" y="6"/>
                  </a:cubicBezTo>
                  <a:cubicBezTo>
                    <a:pt x="16" y="6"/>
                    <a:pt x="16" y="5"/>
                    <a:pt x="16" y="5"/>
                  </a:cubicBezTo>
                  <a:cubicBezTo>
                    <a:pt x="16" y="5"/>
                    <a:pt x="16" y="5"/>
                    <a:pt x="16" y="5"/>
                  </a:cubicBezTo>
                  <a:cubicBezTo>
                    <a:pt x="16" y="5"/>
                    <a:pt x="16" y="4"/>
                    <a:pt x="16" y="4"/>
                  </a:cubicBezTo>
                  <a:cubicBezTo>
                    <a:pt x="16" y="2"/>
                    <a:pt x="14" y="0"/>
                    <a:pt x="12" y="0"/>
                  </a:cubicBezTo>
                  <a:cubicBezTo>
                    <a:pt x="5" y="0"/>
                    <a:pt x="5" y="0"/>
                    <a:pt x="5" y="0"/>
                  </a:cubicBezTo>
                  <a:cubicBezTo>
                    <a:pt x="3" y="0"/>
                    <a:pt x="2" y="1"/>
                    <a:pt x="2" y="2"/>
                  </a:cubicBezTo>
                  <a:cubicBezTo>
                    <a:pt x="1" y="3"/>
                    <a:pt x="0" y="4"/>
                    <a:pt x="1" y="5"/>
                  </a:cubicBezTo>
                  <a:cubicBezTo>
                    <a:pt x="2" y="16"/>
                    <a:pt x="7" y="26"/>
                    <a:pt x="14" y="34"/>
                  </a:cubicBezTo>
                  <a:cubicBezTo>
                    <a:pt x="15" y="35"/>
                    <a:pt x="17" y="36"/>
                    <a:pt x="19" y="35"/>
                  </a:cubicBezTo>
                  <a:cubicBezTo>
                    <a:pt x="19" y="35"/>
                    <a:pt x="19" y="35"/>
                    <a:pt x="20" y="35"/>
                  </a:cubicBezTo>
                  <a:cubicBezTo>
                    <a:pt x="21" y="34"/>
                    <a:pt x="22" y="31"/>
                    <a:pt x="22" y="29"/>
                  </a:cubicBezTo>
                  <a:cubicBezTo>
                    <a:pt x="21" y="29"/>
                    <a:pt x="21" y="29"/>
                    <a:pt x="21" y="29"/>
                  </a:cubicBezTo>
                  <a:cubicBezTo>
                    <a:pt x="21" y="28"/>
                    <a:pt x="21" y="27"/>
                    <a:pt x="20" y="27"/>
                  </a:cubicBezTo>
                  <a:cubicBezTo>
                    <a:pt x="20" y="26"/>
                    <a:pt x="20" y="26"/>
                    <a:pt x="20" y="25"/>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7" name="Google Shape;4757;p72"/>
            <p:cNvSpPr/>
            <p:nvPr/>
          </p:nvSpPr>
          <p:spPr>
            <a:xfrm>
              <a:off x="2897188" y="3079750"/>
              <a:ext cx="114300" cy="107950"/>
            </a:xfrm>
            <a:custGeom>
              <a:avLst/>
              <a:gdLst/>
              <a:ahLst/>
              <a:cxnLst/>
              <a:rect l="l" t="t" r="r" b="b"/>
              <a:pathLst>
                <a:path w="32" h="30" extrusionOk="0">
                  <a:moveTo>
                    <a:pt x="28" y="0"/>
                  </a:moveTo>
                  <a:cubicBezTo>
                    <a:pt x="3" y="0"/>
                    <a:pt x="3" y="0"/>
                    <a:pt x="3" y="0"/>
                  </a:cubicBezTo>
                  <a:cubicBezTo>
                    <a:pt x="1" y="0"/>
                    <a:pt x="0" y="2"/>
                    <a:pt x="0" y="4"/>
                  </a:cubicBezTo>
                  <a:cubicBezTo>
                    <a:pt x="0" y="23"/>
                    <a:pt x="0" y="23"/>
                    <a:pt x="0" y="23"/>
                  </a:cubicBezTo>
                  <a:cubicBezTo>
                    <a:pt x="0" y="25"/>
                    <a:pt x="1" y="27"/>
                    <a:pt x="3" y="27"/>
                  </a:cubicBezTo>
                  <a:cubicBezTo>
                    <a:pt x="3" y="27"/>
                    <a:pt x="4" y="27"/>
                    <a:pt x="4" y="27"/>
                  </a:cubicBezTo>
                  <a:cubicBezTo>
                    <a:pt x="4" y="27"/>
                    <a:pt x="4" y="27"/>
                    <a:pt x="4" y="27"/>
                  </a:cubicBezTo>
                  <a:cubicBezTo>
                    <a:pt x="5" y="27"/>
                    <a:pt x="7" y="27"/>
                    <a:pt x="8" y="27"/>
                  </a:cubicBezTo>
                  <a:cubicBezTo>
                    <a:pt x="8" y="27"/>
                    <a:pt x="8" y="27"/>
                    <a:pt x="8" y="27"/>
                  </a:cubicBezTo>
                  <a:cubicBezTo>
                    <a:pt x="9" y="27"/>
                    <a:pt x="11" y="28"/>
                    <a:pt x="12" y="28"/>
                  </a:cubicBezTo>
                  <a:cubicBezTo>
                    <a:pt x="12" y="28"/>
                    <a:pt x="13" y="28"/>
                    <a:pt x="13" y="28"/>
                  </a:cubicBezTo>
                  <a:cubicBezTo>
                    <a:pt x="14" y="28"/>
                    <a:pt x="15" y="29"/>
                    <a:pt x="16" y="29"/>
                  </a:cubicBezTo>
                  <a:cubicBezTo>
                    <a:pt x="17" y="29"/>
                    <a:pt x="17" y="29"/>
                    <a:pt x="17" y="29"/>
                  </a:cubicBezTo>
                  <a:cubicBezTo>
                    <a:pt x="18" y="29"/>
                    <a:pt x="18" y="29"/>
                    <a:pt x="18" y="29"/>
                  </a:cubicBezTo>
                  <a:cubicBezTo>
                    <a:pt x="18" y="29"/>
                    <a:pt x="19" y="29"/>
                    <a:pt x="19" y="29"/>
                  </a:cubicBezTo>
                  <a:cubicBezTo>
                    <a:pt x="20" y="30"/>
                    <a:pt x="21" y="30"/>
                    <a:pt x="21" y="30"/>
                  </a:cubicBezTo>
                  <a:cubicBezTo>
                    <a:pt x="22" y="30"/>
                    <a:pt x="22" y="30"/>
                    <a:pt x="23" y="30"/>
                  </a:cubicBezTo>
                  <a:cubicBezTo>
                    <a:pt x="24" y="30"/>
                    <a:pt x="26" y="29"/>
                    <a:pt x="26" y="28"/>
                  </a:cubicBezTo>
                  <a:cubicBezTo>
                    <a:pt x="26" y="28"/>
                    <a:pt x="26" y="27"/>
                    <a:pt x="26" y="27"/>
                  </a:cubicBezTo>
                  <a:cubicBezTo>
                    <a:pt x="27" y="26"/>
                    <a:pt x="27" y="26"/>
                    <a:pt x="27" y="25"/>
                  </a:cubicBezTo>
                  <a:cubicBezTo>
                    <a:pt x="27" y="25"/>
                    <a:pt x="27" y="25"/>
                    <a:pt x="27" y="25"/>
                  </a:cubicBezTo>
                  <a:cubicBezTo>
                    <a:pt x="29" y="20"/>
                    <a:pt x="30" y="15"/>
                    <a:pt x="31" y="10"/>
                  </a:cubicBezTo>
                  <a:cubicBezTo>
                    <a:pt x="31" y="10"/>
                    <a:pt x="31" y="10"/>
                    <a:pt x="31" y="10"/>
                  </a:cubicBezTo>
                  <a:cubicBezTo>
                    <a:pt x="31" y="9"/>
                    <a:pt x="31" y="8"/>
                    <a:pt x="31" y="7"/>
                  </a:cubicBezTo>
                  <a:cubicBezTo>
                    <a:pt x="31" y="7"/>
                    <a:pt x="31" y="7"/>
                    <a:pt x="31" y="6"/>
                  </a:cubicBezTo>
                  <a:cubicBezTo>
                    <a:pt x="31" y="6"/>
                    <a:pt x="31" y="5"/>
                    <a:pt x="32" y="5"/>
                  </a:cubicBezTo>
                  <a:cubicBezTo>
                    <a:pt x="32" y="3"/>
                    <a:pt x="31" y="2"/>
                    <a:pt x="30" y="2"/>
                  </a:cubicBezTo>
                  <a:cubicBezTo>
                    <a:pt x="30" y="1"/>
                    <a:pt x="29" y="0"/>
                    <a:pt x="28" y="0"/>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8" name="Google Shape;4758;p72"/>
            <p:cNvSpPr/>
            <p:nvPr/>
          </p:nvSpPr>
          <p:spPr>
            <a:xfrm>
              <a:off x="2765425" y="3079750"/>
              <a:ext cx="114300" cy="107950"/>
            </a:xfrm>
            <a:custGeom>
              <a:avLst/>
              <a:gdLst/>
              <a:ahLst/>
              <a:cxnLst/>
              <a:rect l="l" t="t" r="r" b="b"/>
              <a:pathLst>
                <a:path w="32" h="30" extrusionOk="0">
                  <a:moveTo>
                    <a:pt x="32" y="23"/>
                  </a:moveTo>
                  <a:cubicBezTo>
                    <a:pt x="32" y="4"/>
                    <a:pt x="32" y="4"/>
                    <a:pt x="32" y="4"/>
                  </a:cubicBezTo>
                  <a:cubicBezTo>
                    <a:pt x="32" y="2"/>
                    <a:pt x="30" y="0"/>
                    <a:pt x="28" y="0"/>
                  </a:cubicBezTo>
                  <a:cubicBezTo>
                    <a:pt x="4" y="0"/>
                    <a:pt x="4" y="0"/>
                    <a:pt x="4" y="0"/>
                  </a:cubicBezTo>
                  <a:cubicBezTo>
                    <a:pt x="3" y="0"/>
                    <a:pt x="1" y="1"/>
                    <a:pt x="1" y="2"/>
                  </a:cubicBezTo>
                  <a:cubicBezTo>
                    <a:pt x="0" y="2"/>
                    <a:pt x="0" y="3"/>
                    <a:pt x="0" y="5"/>
                  </a:cubicBezTo>
                  <a:cubicBezTo>
                    <a:pt x="0" y="5"/>
                    <a:pt x="0" y="6"/>
                    <a:pt x="0" y="6"/>
                  </a:cubicBezTo>
                  <a:cubicBezTo>
                    <a:pt x="0" y="6"/>
                    <a:pt x="0" y="7"/>
                    <a:pt x="0" y="7"/>
                  </a:cubicBezTo>
                  <a:cubicBezTo>
                    <a:pt x="0" y="8"/>
                    <a:pt x="0" y="9"/>
                    <a:pt x="0" y="10"/>
                  </a:cubicBezTo>
                  <a:cubicBezTo>
                    <a:pt x="0" y="10"/>
                    <a:pt x="0" y="10"/>
                    <a:pt x="0" y="10"/>
                  </a:cubicBezTo>
                  <a:cubicBezTo>
                    <a:pt x="1" y="15"/>
                    <a:pt x="2" y="20"/>
                    <a:pt x="4" y="25"/>
                  </a:cubicBezTo>
                  <a:cubicBezTo>
                    <a:pt x="4" y="25"/>
                    <a:pt x="4" y="25"/>
                    <a:pt x="4" y="25"/>
                  </a:cubicBezTo>
                  <a:cubicBezTo>
                    <a:pt x="4" y="26"/>
                    <a:pt x="5" y="26"/>
                    <a:pt x="5" y="27"/>
                  </a:cubicBezTo>
                  <a:cubicBezTo>
                    <a:pt x="5" y="27"/>
                    <a:pt x="5" y="28"/>
                    <a:pt x="5" y="28"/>
                  </a:cubicBezTo>
                  <a:cubicBezTo>
                    <a:pt x="6" y="29"/>
                    <a:pt x="7" y="30"/>
                    <a:pt x="9" y="30"/>
                  </a:cubicBezTo>
                  <a:cubicBezTo>
                    <a:pt x="9" y="30"/>
                    <a:pt x="9" y="30"/>
                    <a:pt x="9" y="30"/>
                  </a:cubicBezTo>
                  <a:cubicBezTo>
                    <a:pt x="9" y="30"/>
                    <a:pt x="9" y="30"/>
                    <a:pt x="10" y="30"/>
                  </a:cubicBezTo>
                  <a:cubicBezTo>
                    <a:pt x="11" y="30"/>
                    <a:pt x="12" y="30"/>
                    <a:pt x="12" y="29"/>
                  </a:cubicBezTo>
                  <a:cubicBezTo>
                    <a:pt x="13" y="29"/>
                    <a:pt x="13" y="29"/>
                    <a:pt x="13" y="29"/>
                  </a:cubicBezTo>
                  <a:cubicBezTo>
                    <a:pt x="13" y="29"/>
                    <a:pt x="13" y="29"/>
                    <a:pt x="14" y="29"/>
                  </a:cubicBezTo>
                  <a:cubicBezTo>
                    <a:pt x="14" y="29"/>
                    <a:pt x="15" y="29"/>
                    <a:pt x="15" y="29"/>
                  </a:cubicBezTo>
                  <a:cubicBezTo>
                    <a:pt x="16" y="29"/>
                    <a:pt x="17" y="28"/>
                    <a:pt x="18" y="28"/>
                  </a:cubicBezTo>
                  <a:cubicBezTo>
                    <a:pt x="18" y="28"/>
                    <a:pt x="19" y="28"/>
                    <a:pt x="19" y="28"/>
                  </a:cubicBezTo>
                  <a:cubicBezTo>
                    <a:pt x="21" y="28"/>
                    <a:pt x="22" y="27"/>
                    <a:pt x="23" y="27"/>
                  </a:cubicBezTo>
                  <a:cubicBezTo>
                    <a:pt x="23" y="27"/>
                    <a:pt x="23" y="27"/>
                    <a:pt x="23" y="27"/>
                  </a:cubicBezTo>
                  <a:cubicBezTo>
                    <a:pt x="25" y="27"/>
                    <a:pt x="26" y="27"/>
                    <a:pt x="27" y="27"/>
                  </a:cubicBezTo>
                  <a:cubicBezTo>
                    <a:pt x="27" y="27"/>
                    <a:pt x="27" y="27"/>
                    <a:pt x="27" y="27"/>
                  </a:cubicBezTo>
                  <a:cubicBezTo>
                    <a:pt x="28" y="27"/>
                    <a:pt x="28" y="27"/>
                    <a:pt x="28" y="27"/>
                  </a:cubicBezTo>
                  <a:cubicBezTo>
                    <a:pt x="30" y="27"/>
                    <a:pt x="32" y="25"/>
                    <a:pt x="32" y="23"/>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59" name="Google Shape;4759;p72"/>
            <p:cNvSpPr/>
            <p:nvPr/>
          </p:nvSpPr>
          <p:spPr>
            <a:xfrm>
              <a:off x="2803525" y="3194050"/>
              <a:ext cx="76200" cy="71438"/>
            </a:xfrm>
            <a:custGeom>
              <a:avLst/>
              <a:gdLst/>
              <a:ahLst/>
              <a:cxnLst/>
              <a:rect l="l" t="t" r="r" b="b"/>
              <a:pathLst>
                <a:path w="21" h="20" extrusionOk="0">
                  <a:moveTo>
                    <a:pt x="19" y="19"/>
                  </a:moveTo>
                  <a:cubicBezTo>
                    <a:pt x="20" y="18"/>
                    <a:pt x="21" y="17"/>
                    <a:pt x="21" y="16"/>
                  </a:cubicBezTo>
                  <a:cubicBezTo>
                    <a:pt x="21" y="4"/>
                    <a:pt x="21" y="4"/>
                    <a:pt x="21" y="4"/>
                  </a:cubicBezTo>
                  <a:cubicBezTo>
                    <a:pt x="21" y="3"/>
                    <a:pt x="20" y="1"/>
                    <a:pt x="19" y="1"/>
                  </a:cubicBezTo>
                  <a:cubicBezTo>
                    <a:pt x="19" y="0"/>
                    <a:pt x="18" y="0"/>
                    <a:pt x="17" y="0"/>
                  </a:cubicBezTo>
                  <a:cubicBezTo>
                    <a:pt x="15" y="0"/>
                    <a:pt x="14" y="0"/>
                    <a:pt x="13" y="0"/>
                  </a:cubicBezTo>
                  <a:cubicBezTo>
                    <a:pt x="13" y="0"/>
                    <a:pt x="13" y="0"/>
                    <a:pt x="13" y="0"/>
                  </a:cubicBezTo>
                  <a:cubicBezTo>
                    <a:pt x="12" y="0"/>
                    <a:pt x="10" y="0"/>
                    <a:pt x="9" y="1"/>
                  </a:cubicBezTo>
                  <a:cubicBezTo>
                    <a:pt x="9" y="1"/>
                    <a:pt x="8" y="1"/>
                    <a:pt x="8" y="1"/>
                  </a:cubicBezTo>
                  <a:cubicBezTo>
                    <a:pt x="7" y="1"/>
                    <a:pt x="6" y="1"/>
                    <a:pt x="5" y="1"/>
                  </a:cubicBezTo>
                  <a:cubicBezTo>
                    <a:pt x="5" y="1"/>
                    <a:pt x="4" y="2"/>
                    <a:pt x="4" y="2"/>
                  </a:cubicBezTo>
                  <a:cubicBezTo>
                    <a:pt x="4" y="2"/>
                    <a:pt x="3" y="2"/>
                    <a:pt x="3" y="2"/>
                  </a:cubicBezTo>
                  <a:cubicBezTo>
                    <a:pt x="2" y="2"/>
                    <a:pt x="1" y="3"/>
                    <a:pt x="0" y="4"/>
                  </a:cubicBezTo>
                  <a:cubicBezTo>
                    <a:pt x="0" y="6"/>
                    <a:pt x="0" y="7"/>
                    <a:pt x="1" y="8"/>
                  </a:cubicBezTo>
                  <a:cubicBezTo>
                    <a:pt x="1" y="8"/>
                    <a:pt x="1" y="8"/>
                    <a:pt x="1" y="8"/>
                  </a:cubicBezTo>
                  <a:cubicBezTo>
                    <a:pt x="1" y="9"/>
                    <a:pt x="2" y="9"/>
                    <a:pt x="2" y="10"/>
                  </a:cubicBezTo>
                  <a:cubicBezTo>
                    <a:pt x="2" y="10"/>
                    <a:pt x="2" y="10"/>
                    <a:pt x="3" y="10"/>
                  </a:cubicBezTo>
                  <a:cubicBezTo>
                    <a:pt x="3" y="11"/>
                    <a:pt x="4" y="11"/>
                    <a:pt x="4" y="12"/>
                  </a:cubicBezTo>
                  <a:cubicBezTo>
                    <a:pt x="4" y="12"/>
                    <a:pt x="5" y="12"/>
                    <a:pt x="5" y="13"/>
                  </a:cubicBezTo>
                  <a:cubicBezTo>
                    <a:pt x="5" y="13"/>
                    <a:pt x="5" y="13"/>
                    <a:pt x="6" y="14"/>
                  </a:cubicBezTo>
                  <a:cubicBezTo>
                    <a:pt x="6" y="14"/>
                    <a:pt x="6" y="14"/>
                    <a:pt x="7" y="14"/>
                  </a:cubicBezTo>
                  <a:cubicBezTo>
                    <a:pt x="7" y="15"/>
                    <a:pt x="7" y="15"/>
                    <a:pt x="7" y="15"/>
                  </a:cubicBezTo>
                  <a:cubicBezTo>
                    <a:pt x="8" y="15"/>
                    <a:pt x="8" y="15"/>
                    <a:pt x="9" y="16"/>
                  </a:cubicBezTo>
                  <a:cubicBezTo>
                    <a:pt x="9" y="16"/>
                    <a:pt x="9" y="16"/>
                    <a:pt x="9" y="16"/>
                  </a:cubicBezTo>
                  <a:cubicBezTo>
                    <a:pt x="10" y="16"/>
                    <a:pt x="10" y="17"/>
                    <a:pt x="10" y="17"/>
                  </a:cubicBezTo>
                  <a:cubicBezTo>
                    <a:pt x="11" y="17"/>
                    <a:pt x="11" y="17"/>
                    <a:pt x="11" y="17"/>
                  </a:cubicBezTo>
                  <a:cubicBezTo>
                    <a:pt x="11" y="18"/>
                    <a:pt x="12" y="18"/>
                    <a:pt x="12" y="18"/>
                  </a:cubicBezTo>
                  <a:cubicBezTo>
                    <a:pt x="12" y="18"/>
                    <a:pt x="12" y="18"/>
                    <a:pt x="13" y="18"/>
                  </a:cubicBezTo>
                  <a:cubicBezTo>
                    <a:pt x="13" y="18"/>
                    <a:pt x="14" y="19"/>
                    <a:pt x="14" y="19"/>
                  </a:cubicBezTo>
                  <a:cubicBezTo>
                    <a:pt x="14" y="19"/>
                    <a:pt x="14" y="19"/>
                    <a:pt x="14" y="19"/>
                  </a:cubicBezTo>
                  <a:cubicBezTo>
                    <a:pt x="15" y="19"/>
                    <a:pt x="15" y="19"/>
                    <a:pt x="16" y="20"/>
                  </a:cubicBezTo>
                  <a:cubicBezTo>
                    <a:pt x="17" y="20"/>
                    <a:pt x="18" y="20"/>
                    <a:pt x="19" y="1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0" name="Google Shape;4760;p72"/>
            <p:cNvSpPr/>
            <p:nvPr/>
          </p:nvSpPr>
          <p:spPr>
            <a:xfrm>
              <a:off x="2897188" y="3194050"/>
              <a:ext cx="71438" cy="71438"/>
            </a:xfrm>
            <a:custGeom>
              <a:avLst/>
              <a:gdLst/>
              <a:ahLst/>
              <a:cxnLst/>
              <a:rect l="l" t="t" r="r" b="b"/>
              <a:pathLst>
                <a:path w="20" h="20" extrusionOk="0">
                  <a:moveTo>
                    <a:pt x="20" y="4"/>
                  </a:moveTo>
                  <a:cubicBezTo>
                    <a:pt x="19" y="3"/>
                    <a:pt x="18" y="2"/>
                    <a:pt x="17" y="2"/>
                  </a:cubicBezTo>
                  <a:cubicBezTo>
                    <a:pt x="17" y="2"/>
                    <a:pt x="17" y="2"/>
                    <a:pt x="16" y="2"/>
                  </a:cubicBezTo>
                  <a:cubicBezTo>
                    <a:pt x="16" y="2"/>
                    <a:pt x="16" y="2"/>
                    <a:pt x="15" y="1"/>
                  </a:cubicBezTo>
                  <a:cubicBezTo>
                    <a:pt x="14" y="1"/>
                    <a:pt x="13" y="1"/>
                    <a:pt x="12" y="1"/>
                  </a:cubicBezTo>
                  <a:cubicBezTo>
                    <a:pt x="12" y="1"/>
                    <a:pt x="12" y="1"/>
                    <a:pt x="11" y="1"/>
                  </a:cubicBezTo>
                  <a:cubicBezTo>
                    <a:pt x="10" y="0"/>
                    <a:pt x="9" y="0"/>
                    <a:pt x="8" y="0"/>
                  </a:cubicBezTo>
                  <a:cubicBezTo>
                    <a:pt x="7" y="0"/>
                    <a:pt x="7" y="0"/>
                    <a:pt x="7" y="0"/>
                  </a:cubicBezTo>
                  <a:cubicBezTo>
                    <a:pt x="6" y="0"/>
                    <a:pt x="5" y="0"/>
                    <a:pt x="3" y="0"/>
                  </a:cubicBezTo>
                  <a:cubicBezTo>
                    <a:pt x="2" y="0"/>
                    <a:pt x="2" y="0"/>
                    <a:pt x="1" y="1"/>
                  </a:cubicBezTo>
                  <a:cubicBezTo>
                    <a:pt x="0" y="1"/>
                    <a:pt x="0" y="3"/>
                    <a:pt x="0" y="4"/>
                  </a:cubicBezTo>
                  <a:cubicBezTo>
                    <a:pt x="0" y="16"/>
                    <a:pt x="0" y="16"/>
                    <a:pt x="0" y="16"/>
                  </a:cubicBezTo>
                  <a:cubicBezTo>
                    <a:pt x="0" y="17"/>
                    <a:pt x="0" y="18"/>
                    <a:pt x="1" y="19"/>
                  </a:cubicBezTo>
                  <a:cubicBezTo>
                    <a:pt x="2" y="20"/>
                    <a:pt x="3" y="20"/>
                    <a:pt x="5" y="20"/>
                  </a:cubicBezTo>
                  <a:cubicBezTo>
                    <a:pt x="5" y="19"/>
                    <a:pt x="6" y="19"/>
                    <a:pt x="6" y="19"/>
                  </a:cubicBezTo>
                  <a:cubicBezTo>
                    <a:pt x="6" y="19"/>
                    <a:pt x="6" y="19"/>
                    <a:pt x="6" y="19"/>
                  </a:cubicBezTo>
                  <a:cubicBezTo>
                    <a:pt x="7" y="19"/>
                    <a:pt x="7" y="18"/>
                    <a:pt x="8" y="18"/>
                  </a:cubicBezTo>
                  <a:cubicBezTo>
                    <a:pt x="8" y="18"/>
                    <a:pt x="8" y="18"/>
                    <a:pt x="8" y="18"/>
                  </a:cubicBezTo>
                  <a:cubicBezTo>
                    <a:pt x="8" y="18"/>
                    <a:pt x="9" y="18"/>
                    <a:pt x="9" y="17"/>
                  </a:cubicBezTo>
                  <a:cubicBezTo>
                    <a:pt x="10" y="17"/>
                    <a:pt x="10" y="17"/>
                    <a:pt x="10" y="17"/>
                  </a:cubicBezTo>
                  <a:cubicBezTo>
                    <a:pt x="10" y="17"/>
                    <a:pt x="11" y="16"/>
                    <a:pt x="11" y="16"/>
                  </a:cubicBezTo>
                  <a:cubicBezTo>
                    <a:pt x="11" y="16"/>
                    <a:pt x="11" y="16"/>
                    <a:pt x="12" y="16"/>
                  </a:cubicBezTo>
                  <a:cubicBezTo>
                    <a:pt x="12" y="15"/>
                    <a:pt x="12" y="15"/>
                    <a:pt x="13" y="15"/>
                  </a:cubicBezTo>
                  <a:cubicBezTo>
                    <a:pt x="13" y="15"/>
                    <a:pt x="13" y="15"/>
                    <a:pt x="14" y="14"/>
                  </a:cubicBezTo>
                  <a:cubicBezTo>
                    <a:pt x="14" y="14"/>
                    <a:pt x="14" y="14"/>
                    <a:pt x="14" y="14"/>
                  </a:cubicBezTo>
                  <a:cubicBezTo>
                    <a:pt x="15" y="13"/>
                    <a:pt x="15" y="13"/>
                    <a:pt x="15" y="13"/>
                  </a:cubicBezTo>
                  <a:cubicBezTo>
                    <a:pt x="16" y="12"/>
                    <a:pt x="16" y="12"/>
                    <a:pt x="16" y="12"/>
                  </a:cubicBezTo>
                  <a:cubicBezTo>
                    <a:pt x="17" y="11"/>
                    <a:pt x="17" y="11"/>
                    <a:pt x="18" y="10"/>
                  </a:cubicBezTo>
                  <a:cubicBezTo>
                    <a:pt x="18" y="10"/>
                    <a:pt x="18" y="10"/>
                    <a:pt x="18" y="10"/>
                  </a:cubicBezTo>
                  <a:cubicBezTo>
                    <a:pt x="18" y="9"/>
                    <a:pt x="19" y="9"/>
                    <a:pt x="19" y="8"/>
                  </a:cubicBezTo>
                  <a:cubicBezTo>
                    <a:pt x="19" y="8"/>
                    <a:pt x="19" y="8"/>
                    <a:pt x="19" y="8"/>
                  </a:cubicBezTo>
                  <a:cubicBezTo>
                    <a:pt x="20" y="7"/>
                    <a:pt x="20" y="6"/>
                    <a:pt x="20" y="4"/>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1" name="Google Shape;4761;p72"/>
            <p:cNvSpPr/>
            <p:nvPr/>
          </p:nvSpPr>
          <p:spPr>
            <a:xfrm>
              <a:off x="3003550" y="2940050"/>
              <a:ext cx="79375" cy="125413"/>
            </a:xfrm>
            <a:custGeom>
              <a:avLst/>
              <a:gdLst/>
              <a:ahLst/>
              <a:cxnLst/>
              <a:rect l="l" t="t" r="r" b="b"/>
              <a:pathLst>
                <a:path w="22" h="35" extrusionOk="0">
                  <a:moveTo>
                    <a:pt x="6" y="31"/>
                  </a:moveTo>
                  <a:cubicBezTo>
                    <a:pt x="6" y="31"/>
                    <a:pt x="6" y="31"/>
                    <a:pt x="6" y="30"/>
                  </a:cubicBezTo>
                  <a:cubicBezTo>
                    <a:pt x="6" y="30"/>
                    <a:pt x="6" y="30"/>
                    <a:pt x="6" y="30"/>
                  </a:cubicBezTo>
                  <a:cubicBezTo>
                    <a:pt x="6" y="30"/>
                    <a:pt x="6" y="29"/>
                    <a:pt x="6" y="29"/>
                  </a:cubicBezTo>
                  <a:cubicBezTo>
                    <a:pt x="6" y="28"/>
                    <a:pt x="6" y="28"/>
                    <a:pt x="6" y="27"/>
                  </a:cubicBezTo>
                  <a:cubicBezTo>
                    <a:pt x="6" y="27"/>
                    <a:pt x="6" y="26"/>
                    <a:pt x="6" y="26"/>
                  </a:cubicBezTo>
                  <a:cubicBezTo>
                    <a:pt x="6" y="25"/>
                    <a:pt x="6" y="25"/>
                    <a:pt x="6" y="24"/>
                  </a:cubicBezTo>
                  <a:cubicBezTo>
                    <a:pt x="6" y="24"/>
                    <a:pt x="5" y="23"/>
                    <a:pt x="5" y="23"/>
                  </a:cubicBezTo>
                  <a:cubicBezTo>
                    <a:pt x="5" y="22"/>
                    <a:pt x="5" y="21"/>
                    <a:pt x="5" y="21"/>
                  </a:cubicBezTo>
                  <a:cubicBezTo>
                    <a:pt x="5" y="20"/>
                    <a:pt x="5" y="20"/>
                    <a:pt x="5" y="19"/>
                  </a:cubicBezTo>
                  <a:cubicBezTo>
                    <a:pt x="5" y="19"/>
                    <a:pt x="5" y="18"/>
                    <a:pt x="4" y="18"/>
                  </a:cubicBezTo>
                  <a:cubicBezTo>
                    <a:pt x="4" y="17"/>
                    <a:pt x="4" y="17"/>
                    <a:pt x="4" y="16"/>
                  </a:cubicBezTo>
                  <a:cubicBezTo>
                    <a:pt x="4" y="16"/>
                    <a:pt x="4" y="15"/>
                    <a:pt x="4" y="15"/>
                  </a:cubicBezTo>
                  <a:cubicBezTo>
                    <a:pt x="4" y="14"/>
                    <a:pt x="3" y="14"/>
                    <a:pt x="3" y="13"/>
                  </a:cubicBezTo>
                  <a:cubicBezTo>
                    <a:pt x="3" y="13"/>
                    <a:pt x="3" y="12"/>
                    <a:pt x="3" y="12"/>
                  </a:cubicBezTo>
                  <a:cubicBezTo>
                    <a:pt x="3" y="11"/>
                    <a:pt x="2" y="11"/>
                    <a:pt x="2" y="10"/>
                  </a:cubicBezTo>
                  <a:cubicBezTo>
                    <a:pt x="2" y="10"/>
                    <a:pt x="2" y="9"/>
                    <a:pt x="2" y="9"/>
                  </a:cubicBezTo>
                  <a:cubicBezTo>
                    <a:pt x="2" y="8"/>
                    <a:pt x="1" y="8"/>
                    <a:pt x="1" y="7"/>
                  </a:cubicBezTo>
                  <a:cubicBezTo>
                    <a:pt x="1" y="7"/>
                    <a:pt x="1" y="6"/>
                    <a:pt x="1" y="6"/>
                  </a:cubicBezTo>
                  <a:cubicBezTo>
                    <a:pt x="0" y="4"/>
                    <a:pt x="1" y="2"/>
                    <a:pt x="3" y="1"/>
                  </a:cubicBezTo>
                  <a:cubicBezTo>
                    <a:pt x="3" y="1"/>
                    <a:pt x="3" y="0"/>
                    <a:pt x="4" y="0"/>
                  </a:cubicBezTo>
                  <a:cubicBezTo>
                    <a:pt x="4" y="0"/>
                    <a:pt x="5" y="0"/>
                    <a:pt x="5" y="0"/>
                  </a:cubicBezTo>
                  <a:cubicBezTo>
                    <a:pt x="7" y="0"/>
                    <a:pt x="8" y="0"/>
                    <a:pt x="8" y="1"/>
                  </a:cubicBezTo>
                  <a:cubicBezTo>
                    <a:pt x="16" y="9"/>
                    <a:pt x="20" y="20"/>
                    <a:pt x="22" y="30"/>
                  </a:cubicBezTo>
                  <a:cubicBezTo>
                    <a:pt x="22" y="32"/>
                    <a:pt x="21" y="33"/>
                    <a:pt x="21" y="34"/>
                  </a:cubicBezTo>
                  <a:cubicBezTo>
                    <a:pt x="20" y="34"/>
                    <a:pt x="19" y="35"/>
                    <a:pt x="18" y="35"/>
                  </a:cubicBezTo>
                  <a:cubicBezTo>
                    <a:pt x="10" y="35"/>
                    <a:pt x="10" y="35"/>
                    <a:pt x="10" y="35"/>
                  </a:cubicBezTo>
                  <a:cubicBezTo>
                    <a:pt x="8" y="35"/>
                    <a:pt x="7" y="33"/>
                    <a:pt x="6" y="3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2" name="Google Shape;4762;p72"/>
            <p:cNvSpPr/>
            <p:nvPr/>
          </p:nvSpPr>
          <p:spPr>
            <a:xfrm>
              <a:off x="2689225" y="2935288"/>
              <a:ext cx="79375" cy="130175"/>
            </a:xfrm>
            <a:custGeom>
              <a:avLst/>
              <a:gdLst/>
              <a:ahLst/>
              <a:cxnLst/>
              <a:rect l="l" t="t" r="r" b="b"/>
              <a:pathLst>
                <a:path w="22" h="36" extrusionOk="0">
                  <a:moveTo>
                    <a:pt x="20" y="11"/>
                  </a:moveTo>
                  <a:cubicBezTo>
                    <a:pt x="20" y="11"/>
                    <a:pt x="20" y="12"/>
                    <a:pt x="19" y="13"/>
                  </a:cubicBezTo>
                  <a:cubicBezTo>
                    <a:pt x="19" y="13"/>
                    <a:pt x="19" y="13"/>
                    <a:pt x="19" y="14"/>
                  </a:cubicBezTo>
                  <a:cubicBezTo>
                    <a:pt x="19" y="14"/>
                    <a:pt x="19" y="15"/>
                    <a:pt x="19" y="16"/>
                  </a:cubicBezTo>
                  <a:cubicBezTo>
                    <a:pt x="18" y="16"/>
                    <a:pt x="18" y="17"/>
                    <a:pt x="18" y="17"/>
                  </a:cubicBezTo>
                  <a:cubicBezTo>
                    <a:pt x="18" y="18"/>
                    <a:pt x="18" y="18"/>
                    <a:pt x="18" y="19"/>
                  </a:cubicBezTo>
                  <a:cubicBezTo>
                    <a:pt x="18" y="19"/>
                    <a:pt x="18" y="20"/>
                    <a:pt x="17" y="20"/>
                  </a:cubicBezTo>
                  <a:cubicBezTo>
                    <a:pt x="17" y="21"/>
                    <a:pt x="17" y="21"/>
                    <a:pt x="17" y="22"/>
                  </a:cubicBezTo>
                  <a:cubicBezTo>
                    <a:pt x="17" y="22"/>
                    <a:pt x="17" y="23"/>
                    <a:pt x="17" y="24"/>
                  </a:cubicBezTo>
                  <a:cubicBezTo>
                    <a:pt x="17" y="24"/>
                    <a:pt x="17" y="25"/>
                    <a:pt x="17" y="25"/>
                  </a:cubicBezTo>
                  <a:cubicBezTo>
                    <a:pt x="17" y="26"/>
                    <a:pt x="16" y="26"/>
                    <a:pt x="16" y="27"/>
                  </a:cubicBezTo>
                  <a:cubicBezTo>
                    <a:pt x="16" y="27"/>
                    <a:pt x="16" y="28"/>
                    <a:pt x="16" y="28"/>
                  </a:cubicBezTo>
                  <a:cubicBezTo>
                    <a:pt x="16" y="29"/>
                    <a:pt x="16" y="29"/>
                    <a:pt x="16" y="30"/>
                  </a:cubicBezTo>
                  <a:cubicBezTo>
                    <a:pt x="16" y="30"/>
                    <a:pt x="16" y="31"/>
                    <a:pt x="16" y="31"/>
                  </a:cubicBezTo>
                  <a:cubicBezTo>
                    <a:pt x="16" y="31"/>
                    <a:pt x="16" y="31"/>
                    <a:pt x="16" y="31"/>
                  </a:cubicBezTo>
                  <a:cubicBezTo>
                    <a:pt x="16" y="32"/>
                    <a:pt x="16" y="32"/>
                    <a:pt x="16" y="32"/>
                  </a:cubicBezTo>
                  <a:cubicBezTo>
                    <a:pt x="16" y="34"/>
                    <a:pt x="14" y="36"/>
                    <a:pt x="12" y="36"/>
                  </a:cubicBezTo>
                  <a:cubicBezTo>
                    <a:pt x="5" y="36"/>
                    <a:pt x="5" y="36"/>
                    <a:pt x="5" y="36"/>
                  </a:cubicBezTo>
                  <a:cubicBezTo>
                    <a:pt x="3" y="36"/>
                    <a:pt x="2" y="35"/>
                    <a:pt x="2" y="35"/>
                  </a:cubicBezTo>
                  <a:cubicBezTo>
                    <a:pt x="1" y="34"/>
                    <a:pt x="0" y="33"/>
                    <a:pt x="1" y="31"/>
                  </a:cubicBezTo>
                  <a:cubicBezTo>
                    <a:pt x="2" y="21"/>
                    <a:pt x="7" y="10"/>
                    <a:pt x="14" y="2"/>
                  </a:cubicBezTo>
                  <a:cubicBezTo>
                    <a:pt x="15" y="1"/>
                    <a:pt x="17" y="0"/>
                    <a:pt x="19" y="1"/>
                  </a:cubicBezTo>
                  <a:cubicBezTo>
                    <a:pt x="19" y="1"/>
                    <a:pt x="19" y="2"/>
                    <a:pt x="20" y="2"/>
                  </a:cubicBezTo>
                  <a:cubicBezTo>
                    <a:pt x="21" y="3"/>
                    <a:pt x="22" y="5"/>
                    <a:pt x="22" y="7"/>
                  </a:cubicBezTo>
                  <a:cubicBezTo>
                    <a:pt x="21" y="7"/>
                    <a:pt x="21" y="7"/>
                    <a:pt x="21" y="8"/>
                  </a:cubicBezTo>
                  <a:cubicBezTo>
                    <a:pt x="21" y="8"/>
                    <a:pt x="21" y="9"/>
                    <a:pt x="20" y="10"/>
                  </a:cubicBezTo>
                  <a:cubicBezTo>
                    <a:pt x="20" y="10"/>
                    <a:pt x="20" y="10"/>
                    <a:pt x="20" y="1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3" name="Google Shape;4763;p72"/>
            <p:cNvSpPr/>
            <p:nvPr/>
          </p:nvSpPr>
          <p:spPr>
            <a:xfrm>
              <a:off x="2897188" y="2957513"/>
              <a:ext cx="114300" cy="107950"/>
            </a:xfrm>
            <a:custGeom>
              <a:avLst/>
              <a:gdLst/>
              <a:ahLst/>
              <a:cxnLst/>
              <a:rect l="l" t="t" r="r" b="b"/>
              <a:pathLst>
                <a:path w="32" h="30" extrusionOk="0">
                  <a:moveTo>
                    <a:pt x="28" y="30"/>
                  </a:moveTo>
                  <a:cubicBezTo>
                    <a:pt x="3" y="30"/>
                    <a:pt x="3" y="30"/>
                    <a:pt x="3" y="30"/>
                  </a:cubicBezTo>
                  <a:cubicBezTo>
                    <a:pt x="1" y="30"/>
                    <a:pt x="0" y="28"/>
                    <a:pt x="0" y="26"/>
                  </a:cubicBezTo>
                  <a:cubicBezTo>
                    <a:pt x="0" y="7"/>
                    <a:pt x="0" y="7"/>
                    <a:pt x="0" y="7"/>
                  </a:cubicBezTo>
                  <a:cubicBezTo>
                    <a:pt x="0" y="5"/>
                    <a:pt x="1" y="4"/>
                    <a:pt x="3" y="3"/>
                  </a:cubicBezTo>
                  <a:cubicBezTo>
                    <a:pt x="3" y="3"/>
                    <a:pt x="4" y="3"/>
                    <a:pt x="4" y="3"/>
                  </a:cubicBezTo>
                  <a:cubicBezTo>
                    <a:pt x="4" y="3"/>
                    <a:pt x="4" y="3"/>
                    <a:pt x="4" y="3"/>
                  </a:cubicBezTo>
                  <a:cubicBezTo>
                    <a:pt x="5" y="3"/>
                    <a:pt x="7" y="3"/>
                    <a:pt x="8" y="3"/>
                  </a:cubicBezTo>
                  <a:cubicBezTo>
                    <a:pt x="8" y="3"/>
                    <a:pt x="8" y="3"/>
                    <a:pt x="8" y="3"/>
                  </a:cubicBezTo>
                  <a:cubicBezTo>
                    <a:pt x="9" y="3"/>
                    <a:pt x="11" y="3"/>
                    <a:pt x="12" y="2"/>
                  </a:cubicBezTo>
                  <a:cubicBezTo>
                    <a:pt x="12" y="2"/>
                    <a:pt x="13" y="2"/>
                    <a:pt x="13" y="2"/>
                  </a:cubicBezTo>
                  <a:cubicBezTo>
                    <a:pt x="14" y="2"/>
                    <a:pt x="15" y="2"/>
                    <a:pt x="16" y="2"/>
                  </a:cubicBezTo>
                  <a:cubicBezTo>
                    <a:pt x="17" y="1"/>
                    <a:pt x="17" y="1"/>
                    <a:pt x="17" y="1"/>
                  </a:cubicBezTo>
                  <a:cubicBezTo>
                    <a:pt x="18" y="1"/>
                    <a:pt x="18" y="1"/>
                    <a:pt x="18" y="1"/>
                  </a:cubicBezTo>
                  <a:cubicBezTo>
                    <a:pt x="18" y="1"/>
                    <a:pt x="19" y="1"/>
                    <a:pt x="19" y="1"/>
                  </a:cubicBezTo>
                  <a:cubicBezTo>
                    <a:pt x="20" y="1"/>
                    <a:pt x="21" y="0"/>
                    <a:pt x="21" y="0"/>
                  </a:cubicBezTo>
                  <a:cubicBezTo>
                    <a:pt x="22" y="0"/>
                    <a:pt x="22" y="0"/>
                    <a:pt x="23" y="0"/>
                  </a:cubicBezTo>
                  <a:cubicBezTo>
                    <a:pt x="24" y="0"/>
                    <a:pt x="26" y="1"/>
                    <a:pt x="26" y="2"/>
                  </a:cubicBezTo>
                  <a:cubicBezTo>
                    <a:pt x="26" y="3"/>
                    <a:pt x="26" y="3"/>
                    <a:pt x="26" y="3"/>
                  </a:cubicBezTo>
                  <a:cubicBezTo>
                    <a:pt x="27" y="4"/>
                    <a:pt x="27" y="5"/>
                    <a:pt x="27" y="5"/>
                  </a:cubicBezTo>
                  <a:cubicBezTo>
                    <a:pt x="27" y="5"/>
                    <a:pt x="27" y="5"/>
                    <a:pt x="27" y="6"/>
                  </a:cubicBezTo>
                  <a:cubicBezTo>
                    <a:pt x="29" y="10"/>
                    <a:pt x="30" y="15"/>
                    <a:pt x="31" y="20"/>
                  </a:cubicBezTo>
                  <a:cubicBezTo>
                    <a:pt x="31" y="20"/>
                    <a:pt x="31" y="20"/>
                    <a:pt x="31" y="21"/>
                  </a:cubicBezTo>
                  <a:cubicBezTo>
                    <a:pt x="31" y="21"/>
                    <a:pt x="31" y="22"/>
                    <a:pt x="31" y="23"/>
                  </a:cubicBezTo>
                  <a:cubicBezTo>
                    <a:pt x="31" y="23"/>
                    <a:pt x="31" y="24"/>
                    <a:pt x="31" y="24"/>
                  </a:cubicBezTo>
                  <a:cubicBezTo>
                    <a:pt x="31" y="25"/>
                    <a:pt x="31" y="25"/>
                    <a:pt x="32" y="26"/>
                  </a:cubicBezTo>
                  <a:cubicBezTo>
                    <a:pt x="32" y="27"/>
                    <a:pt x="31" y="28"/>
                    <a:pt x="30" y="29"/>
                  </a:cubicBezTo>
                  <a:cubicBezTo>
                    <a:pt x="30" y="29"/>
                    <a:pt x="29" y="30"/>
                    <a:pt x="28" y="30"/>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4" name="Google Shape;4764;p72"/>
            <p:cNvSpPr/>
            <p:nvPr/>
          </p:nvSpPr>
          <p:spPr>
            <a:xfrm>
              <a:off x="2765425" y="2957513"/>
              <a:ext cx="114300" cy="107950"/>
            </a:xfrm>
            <a:custGeom>
              <a:avLst/>
              <a:gdLst/>
              <a:ahLst/>
              <a:cxnLst/>
              <a:rect l="l" t="t" r="r" b="b"/>
              <a:pathLst>
                <a:path w="32" h="30" extrusionOk="0">
                  <a:moveTo>
                    <a:pt x="32" y="7"/>
                  </a:moveTo>
                  <a:cubicBezTo>
                    <a:pt x="32" y="26"/>
                    <a:pt x="32" y="26"/>
                    <a:pt x="32" y="26"/>
                  </a:cubicBezTo>
                  <a:cubicBezTo>
                    <a:pt x="32" y="28"/>
                    <a:pt x="30" y="30"/>
                    <a:pt x="28" y="30"/>
                  </a:cubicBezTo>
                  <a:cubicBezTo>
                    <a:pt x="4" y="30"/>
                    <a:pt x="4" y="30"/>
                    <a:pt x="4" y="30"/>
                  </a:cubicBezTo>
                  <a:cubicBezTo>
                    <a:pt x="3" y="30"/>
                    <a:pt x="1" y="29"/>
                    <a:pt x="1" y="29"/>
                  </a:cubicBezTo>
                  <a:cubicBezTo>
                    <a:pt x="0" y="28"/>
                    <a:pt x="0" y="27"/>
                    <a:pt x="0" y="26"/>
                  </a:cubicBezTo>
                  <a:cubicBezTo>
                    <a:pt x="0" y="25"/>
                    <a:pt x="0" y="25"/>
                    <a:pt x="0" y="24"/>
                  </a:cubicBezTo>
                  <a:cubicBezTo>
                    <a:pt x="0" y="24"/>
                    <a:pt x="0" y="23"/>
                    <a:pt x="0" y="23"/>
                  </a:cubicBezTo>
                  <a:cubicBezTo>
                    <a:pt x="0" y="22"/>
                    <a:pt x="0" y="21"/>
                    <a:pt x="0" y="21"/>
                  </a:cubicBezTo>
                  <a:cubicBezTo>
                    <a:pt x="0" y="20"/>
                    <a:pt x="0" y="20"/>
                    <a:pt x="0" y="20"/>
                  </a:cubicBezTo>
                  <a:cubicBezTo>
                    <a:pt x="1" y="15"/>
                    <a:pt x="2" y="10"/>
                    <a:pt x="4" y="5"/>
                  </a:cubicBezTo>
                  <a:cubicBezTo>
                    <a:pt x="4" y="5"/>
                    <a:pt x="4" y="5"/>
                    <a:pt x="4" y="5"/>
                  </a:cubicBezTo>
                  <a:cubicBezTo>
                    <a:pt x="4" y="5"/>
                    <a:pt x="5" y="4"/>
                    <a:pt x="5" y="3"/>
                  </a:cubicBezTo>
                  <a:cubicBezTo>
                    <a:pt x="5" y="3"/>
                    <a:pt x="5" y="3"/>
                    <a:pt x="5" y="2"/>
                  </a:cubicBezTo>
                  <a:cubicBezTo>
                    <a:pt x="6" y="1"/>
                    <a:pt x="7" y="0"/>
                    <a:pt x="9" y="0"/>
                  </a:cubicBezTo>
                  <a:cubicBezTo>
                    <a:pt x="9" y="0"/>
                    <a:pt x="9" y="0"/>
                    <a:pt x="9" y="0"/>
                  </a:cubicBezTo>
                  <a:cubicBezTo>
                    <a:pt x="9" y="0"/>
                    <a:pt x="9" y="0"/>
                    <a:pt x="10" y="0"/>
                  </a:cubicBezTo>
                  <a:cubicBezTo>
                    <a:pt x="11" y="0"/>
                    <a:pt x="12" y="1"/>
                    <a:pt x="12" y="1"/>
                  </a:cubicBezTo>
                  <a:cubicBezTo>
                    <a:pt x="13" y="1"/>
                    <a:pt x="13" y="1"/>
                    <a:pt x="13" y="1"/>
                  </a:cubicBezTo>
                  <a:cubicBezTo>
                    <a:pt x="13" y="1"/>
                    <a:pt x="13" y="1"/>
                    <a:pt x="14" y="1"/>
                  </a:cubicBezTo>
                  <a:cubicBezTo>
                    <a:pt x="14" y="1"/>
                    <a:pt x="15" y="1"/>
                    <a:pt x="15" y="2"/>
                  </a:cubicBezTo>
                  <a:cubicBezTo>
                    <a:pt x="16" y="2"/>
                    <a:pt x="17" y="2"/>
                    <a:pt x="18" y="2"/>
                  </a:cubicBezTo>
                  <a:cubicBezTo>
                    <a:pt x="18" y="2"/>
                    <a:pt x="19" y="2"/>
                    <a:pt x="19" y="2"/>
                  </a:cubicBezTo>
                  <a:cubicBezTo>
                    <a:pt x="21" y="3"/>
                    <a:pt x="22" y="3"/>
                    <a:pt x="23" y="3"/>
                  </a:cubicBezTo>
                  <a:cubicBezTo>
                    <a:pt x="23" y="3"/>
                    <a:pt x="23" y="3"/>
                    <a:pt x="23" y="3"/>
                  </a:cubicBezTo>
                  <a:cubicBezTo>
                    <a:pt x="25" y="3"/>
                    <a:pt x="26" y="3"/>
                    <a:pt x="27" y="3"/>
                  </a:cubicBezTo>
                  <a:cubicBezTo>
                    <a:pt x="27" y="3"/>
                    <a:pt x="27" y="3"/>
                    <a:pt x="27" y="3"/>
                  </a:cubicBezTo>
                  <a:cubicBezTo>
                    <a:pt x="28" y="3"/>
                    <a:pt x="28" y="3"/>
                    <a:pt x="28" y="3"/>
                  </a:cubicBezTo>
                  <a:cubicBezTo>
                    <a:pt x="30" y="4"/>
                    <a:pt x="32" y="5"/>
                    <a:pt x="32" y="7"/>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5" name="Google Shape;4765;p72"/>
            <p:cNvSpPr/>
            <p:nvPr/>
          </p:nvSpPr>
          <p:spPr>
            <a:xfrm>
              <a:off x="2803525" y="2878138"/>
              <a:ext cx="76200" cy="76200"/>
            </a:xfrm>
            <a:custGeom>
              <a:avLst/>
              <a:gdLst/>
              <a:ahLst/>
              <a:cxnLst/>
              <a:rect l="l" t="t" r="r" b="b"/>
              <a:pathLst>
                <a:path w="21" h="21" extrusionOk="0">
                  <a:moveTo>
                    <a:pt x="19" y="1"/>
                  </a:moveTo>
                  <a:cubicBezTo>
                    <a:pt x="20" y="2"/>
                    <a:pt x="21" y="3"/>
                    <a:pt x="21" y="4"/>
                  </a:cubicBezTo>
                  <a:cubicBezTo>
                    <a:pt x="21" y="17"/>
                    <a:pt x="21" y="17"/>
                    <a:pt x="21" y="17"/>
                  </a:cubicBezTo>
                  <a:cubicBezTo>
                    <a:pt x="21" y="18"/>
                    <a:pt x="20" y="19"/>
                    <a:pt x="19" y="20"/>
                  </a:cubicBezTo>
                  <a:cubicBezTo>
                    <a:pt x="19" y="20"/>
                    <a:pt x="18" y="21"/>
                    <a:pt x="17" y="21"/>
                  </a:cubicBezTo>
                  <a:cubicBezTo>
                    <a:pt x="15" y="21"/>
                    <a:pt x="14" y="20"/>
                    <a:pt x="13" y="20"/>
                  </a:cubicBezTo>
                  <a:cubicBezTo>
                    <a:pt x="13" y="20"/>
                    <a:pt x="13" y="20"/>
                    <a:pt x="13" y="20"/>
                  </a:cubicBezTo>
                  <a:cubicBezTo>
                    <a:pt x="12" y="20"/>
                    <a:pt x="10" y="20"/>
                    <a:pt x="9" y="20"/>
                  </a:cubicBezTo>
                  <a:cubicBezTo>
                    <a:pt x="9" y="20"/>
                    <a:pt x="8" y="20"/>
                    <a:pt x="8" y="19"/>
                  </a:cubicBezTo>
                  <a:cubicBezTo>
                    <a:pt x="7" y="19"/>
                    <a:pt x="6" y="19"/>
                    <a:pt x="5" y="19"/>
                  </a:cubicBezTo>
                  <a:cubicBezTo>
                    <a:pt x="5" y="19"/>
                    <a:pt x="4" y="19"/>
                    <a:pt x="4" y="19"/>
                  </a:cubicBezTo>
                  <a:cubicBezTo>
                    <a:pt x="4" y="18"/>
                    <a:pt x="3" y="18"/>
                    <a:pt x="3" y="18"/>
                  </a:cubicBezTo>
                  <a:cubicBezTo>
                    <a:pt x="2" y="18"/>
                    <a:pt x="1" y="17"/>
                    <a:pt x="0" y="16"/>
                  </a:cubicBezTo>
                  <a:cubicBezTo>
                    <a:pt x="0" y="15"/>
                    <a:pt x="0" y="13"/>
                    <a:pt x="1" y="12"/>
                  </a:cubicBezTo>
                  <a:cubicBezTo>
                    <a:pt x="1" y="12"/>
                    <a:pt x="1" y="12"/>
                    <a:pt x="1" y="12"/>
                  </a:cubicBezTo>
                  <a:cubicBezTo>
                    <a:pt x="1" y="11"/>
                    <a:pt x="2" y="11"/>
                    <a:pt x="2" y="11"/>
                  </a:cubicBezTo>
                  <a:cubicBezTo>
                    <a:pt x="2" y="10"/>
                    <a:pt x="2" y="10"/>
                    <a:pt x="3" y="10"/>
                  </a:cubicBezTo>
                  <a:cubicBezTo>
                    <a:pt x="3" y="9"/>
                    <a:pt x="4" y="9"/>
                    <a:pt x="4" y="8"/>
                  </a:cubicBezTo>
                  <a:cubicBezTo>
                    <a:pt x="4" y="8"/>
                    <a:pt x="5" y="8"/>
                    <a:pt x="5" y="8"/>
                  </a:cubicBezTo>
                  <a:cubicBezTo>
                    <a:pt x="5" y="7"/>
                    <a:pt x="5" y="7"/>
                    <a:pt x="6" y="7"/>
                  </a:cubicBezTo>
                  <a:cubicBezTo>
                    <a:pt x="6" y="6"/>
                    <a:pt x="6" y="6"/>
                    <a:pt x="7" y="6"/>
                  </a:cubicBezTo>
                  <a:cubicBezTo>
                    <a:pt x="7" y="6"/>
                    <a:pt x="7" y="6"/>
                    <a:pt x="7" y="5"/>
                  </a:cubicBezTo>
                  <a:cubicBezTo>
                    <a:pt x="8" y="5"/>
                    <a:pt x="8" y="5"/>
                    <a:pt x="9" y="5"/>
                  </a:cubicBezTo>
                  <a:cubicBezTo>
                    <a:pt x="9" y="4"/>
                    <a:pt x="9" y="4"/>
                    <a:pt x="9" y="4"/>
                  </a:cubicBezTo>
                  <a:cubicBezTo>
                    <a:pt x="10" y="4"/>
                    <a:pt x="10" y="4"/>
                    <a:pt x="10" y="3"/>
                  </a:cubicBezTo>
                  <a:cubicBezTo>
                    <a:pt x="11" y="3"/>
                    <a:pt x="11" y="3"/>
                    <a:pt x="11" y="3"/>
                  </a:cubicBezTo>
                  <a:cubicBezTo>
                    <a:pt x="11" y="3"/>
                    <a:pt x="12" y="2"/>
                    <a:pt x="12" y="2"/>
                  </a:cubicBezTo>
                  <a:cubicBezTo>
                    <a:pt x="12" y="2"/>
                    <a:pt x="12" y="2"/>
                    <a:pt x="13" y="2"/>
                  </a:cubicBezTo>
                  <a:cubicBezTo>
                    <a:pt x="13" y="2"/>
                    <a:pt x="14" y="2"/>
                    <a:pt x="14" y="1"/>
                  </a:cubicBezTo>
                  <a:cubicBezTo>
                    <a:pt x="14" y="1"/>
                    <a:pt x="14" y="1"/>
                    <a:pt x="14" y="1"/>
                  </a:cubicBezTo>
                  <a:cubicBezTo>
                    <a:pt x="15" y="1"/>
                    <a:pt x="15" y="1"/>
                    <a:pt x="16" y="1"/>
                  </a:cubicBezTo>
                  <a:cubicBezTo>
                    <a:pt x="17" y="0"/>
                    <a:pt x="18" y="1"/>
                    <a:pt x="19" y="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6" name="Google Shape;4766;p72"/>
            <p:cNvSpPr/>
            <p:nvPr/>
          </p:nvSpPr>
          <p:spPr>
            <a:xfrm>
              <a:off x="2897188" y="2878138"/>
              <a:ext cx="71438" cy="76200"/>
            </a:xfrm>
            <a:custGeom>
              <a:avLst/>
              <a:gdLst/>
              <a:ahLst/>
              <a:cxnLst/>
              <a:rect l="l" t="t" r="r" b="b"/>
              <a:pathLst>
                <a:path w="20" h="21" extrusionOk="0">
                  <a:moveTo>
                    <a:pt x="20" y="16"/>
                  </a:moveTo>
                  <a:cubicBezTo>
                    <a:pt x="19" y="17"/>
                    <a:pt x="18" y="18"/>
                    <a:pt x="17" y="18"/>
                  </a:cubicBezTo>
                  <a:cubicBezTo>
                    <a:pt x="17" y="18"/>
                    <a:pt x="17" y="18"/>
                    <a:pt x="16" y="19"/>
                  </a:cubicBezTo>
                  <a:cubicBezTo>
                    <a:pt x="16" y="19"/>
                    <a:pt x="16" y="19"/>
                    <a:pt x="15" y="19"/>
                  </a:cubicBezTo>
                  <a:cubicBezTo>
                    <a:pt x="14" y="19"/>
                    <a:pt x="13" y="19"/>
                    <a:pt x="12" y="19"/>
                  </a:cubicBezTo>
                  <a:cubicBezTo>
                    <a:pt x="12" y="20"/>
                    <a:pt x="12" y="20"/>
                    <a:pt x="11" y="20"/>
                  </a:cubicBezTo>
                  <a:cubicBezTo>
                    <a:pt x="10" y="20"/>
                    <a:pt x="9" y="20"/>
                    <a:pt x="8" y="20"/>
                  </a:cubicBezTo>
                  <a:cubicBezTo>
                    <a:pt x="7" y="20"/>
                    <a:pt x="7" y="20"/>
                    <a:pt x="7" y="20"/>
                  </a:cubicBezTo>
                  <a:cubicBezTo>
                    <a:pt x="6" y="20"/>
                    <a:pt x="5" y="21"/>
                    <a:pt x="3" y="21"/>
                  </a:cubicBezTo>
                  <a:cubicBezTo>
                    <a:pt x="2" y="21"/>
                    <a:pt x="2" y="20"/>
                    <a:pt x="1" y="20"/>
                  </a:cubicBezTo>
                  <a:cubicBezTo>
                    <a:pt x="0" y="19"/>
                    <a:pt x="0" y="18"/>
                    <a:pt x="0" y="17"/>
                  </a:cubicBezTo>
                  <a:cubicBezTo>
                    <a:pt x="0" y="4"/>
                    <a:pt x="0" y="4"/>
                    <a:pt x="0" y="4"/>
                  </a:cubicBezTo>
                  <a:cubicBezTo>
                    <a:pt x="0" y="3"/>
                    <a:pt x="0" y="2"/>
                    <a:pt x="1" y="1"/>
                  </a:cubicBezTo>
                  <a:cubicBezTo>
                    <a:pt x="2" y="1"/>
                    <a:pt x="3" y="0"/>
                    <a:pt x="5" y="1"/>
                  </a:cubicBezTo>
                  <a:cubicBezTo>
                    <a:pt x="5" y="1"/>
                    <a:pt x="6" y="1"/>
                    <a:pt x="6" y="1"/>
                  </a:cubicBezTo>
                  <a:cubicBezTo>
                    <a:pt x="6" y="1"/>
                    <a:pt x="6" y="1"/>
                    <a:pt x="6" y="1"/>
                  </a:cubicBezTo>
                  <a:cubicBezTo>
                    <a:pt x="7" y="2"/>
                    <a:pt x="7" y="2"/>
                    <a:pt x="8" y="2"/>
                  </a:cubicBezTo>
                  <a:cubicBezTo>
                    <a:pt x="8" y="2"/>
                    <a:pt x="8" y="2"/>
                    <a:pt x="8" y="2"/>
                  </a:cubicBezTo>
                  <a:cubicBezTo>
                    <a:pt x="8" y="2"/>
                    <a:pt x="9" y="3"/>
                    <a:pt x="9" y="3"/>
                  </a:cubicBezTo>
                  <a:cubicBezTo>
                    <a:pt x="10" y="3"/>
                    <a:pt x="10" y="3"/>
                    <a:pt x="10" y="3"/>
                  </a:cubicBezTo>
                  <a:cubicBezTo>
                    <a:pt x="10" y="4"/>
                    <a:pt x="11" y="4"/>
                    <a:pt x="11" y="4"/>
                  </a:cubicBezTo>
                  <a:cubicBezTo>
                    <a:pt x="11" y="4"/>
                    <a:pt x="11" y="4"/>
                    <a:pt x="12" y="5"/>
                  </a:cubicBezTo>
                  <a:cubicBezTo>
                    <a:pt x="12" y="5"/>
                    <a:pt x="12" y="5"/>
                    <a:pt x="13" y="5"/>
                  </a:cubicBezTo>
                  <a:cubicBezTo>
                    <a:pt x="13" y="6"/>
                    <a:pt x="13" y="6"/>
                    <a:pt x="14" y="6"/>
                  </a:cubicBezTo>
                  <a:cubicBezTo>
                    <a:pt x="14" y="6"/>
                    <a:pt x="14" y="6"/>
                    <a:pt x="14" y="7"/>
                  </a:cubicBezTo>
                  <a:cubicBezTo>
                    <a:pt x="15" y="7"/>
                    <a:pt x="15" y="7"/>
                    <a:pt x="15" y="8"/>
                  </a:cubicBezTo>
                  <a:cubicBezTo>
                    <a:pt x="16" y="8"/>
                    <a:pt x="16" y="8"/>
                    <a:pt x="16" y="8"/>
                  </a:cubicBezTo>
                  <a:cubicBezTo>
                    <a:pt x="17" y="9"/>
                    <a:pt x="17" y="9"/>
                    <a:pt x="18" y="10"/>
                  </a:cubicBezTo>
                  <a:cubicBezTo>
                    <a:pt x="18" y="10"/>
                    <a:pt x="18" y="11"/>
                    <a:pt x="18" y="11"/>
                  </a:cubicBezTo>
                  <a:cubicBezTo>
                    <a:pt x="18" y="11"/>
                    <a:pt x="19" y="12"/>
                    <a:pt x="19" y="12"/>
                  </a:cubicBezTo>
                  <a:cubicBezTo>
                    <a:pt x="19" y="12"/>
                    <a:pt x="19" y="12"/>
                    <a:pt x="19" y="12"/>
                  </a:cubicBezTo>
                  <a:cubicBezTo>
                    <a:pt x="20" y="13"/>
                    <a:pt x="20" y="15"/>
                    <a:pt x="20" y="1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7" name="Google Shape;4767;p72"/>
            <p:cNvSpPr/>
            <p:nvPr/>
          </p:nvSpPr>
          <p:spPr>
            <a:xfrm>
              <a:off x="2760663" y="2892425"/>
              <a:ext cx="47625" cy="42863"/>
            </a:xfrm>
            <a:custGeom>
              <a:avLst/>
              <a:gdLst/>
              <a:ahLst/>
              <a:cxnLst/>
              <a:rect l="l" t="t" r="r" b="b"/>
              <a:pathLst>
                <a:path w="13" h="12" extrusionOk="0">
                  <a:moveTo>
                    <a:pt x="8" y="6"/>
                  </a:moveTo>
                  <a:cubicBezTo>
                    <a:pt x="8" y="6"/>
                    <a:pt x="8" y="6"/>
                    <a:pt x="8" y="6"/>
                  </a:cubicBezTo>
                  <a:cubicBezTo>
                    <a:pt x="9" y="5"/>
                    <a:pt x="9" y="5"/>
                    <a:pt x="10" y="4"/>
                  </a:cubicBezTo>
                  <a:cubicBezTo>
                    <a:pt x="10" y="4"/>
                    <a:pt x="11" y="3"/>
                    <a:pt x="13" y="1"/>
                  </a:cubicBezTo>
                  <a:cubicBezTo>
                    <a:pt x="13" y="1"/>
                    <a:pt x="13" y="0"/>
                    <a:pt x="13" y="0"/>
                  </a:cubicBezTo>
                  <a:cubicBezTo>
                    <a:pt x="13" y="0"/>
                    <a:pt x="12" y="0"/>
                    <a:pt x="12" y="0"/>
                  </a:cubicBezTo>
                  <a:cubicBezTo>
                    <a:pt x="8" y="2"/>
                    <a:pt x="4" y="4"/>
                    <a:pt x="1" y="7"/>
                  </a:cubicBezTo>
                  <a:cubicBezTo>
                    <a:pt x="0" y="8"/>
                    <a:pt x="0" y="8"/>
                    <a:pt x="0" y="9"/>
                  </a:cubicBezTo>
                  <a:cubicBezTo>
                    <a:pt x="0" y="10"/>
                    <a:pt x="0" y="10"/>
                    <a:pt x="1" y="11"/>
                  </a:cubicBezTo>
                  <a:cubicBezTo>
                    <a:pt x="3" y="12"/>
                    <a:pt x="5" y="11"/>
                    <a:pt x="6" y="9"/>
                  </a:cubicBezTo>
                  <a:cubicBezTo>
                    <a:pt x="7" y="8"/>
                    <a:pt x="7" y="8"/>
                    <a:pt x="8" y="7"/>
                  </a:cubicBezTo>
                  <a:cubicBezTo>
                    <a:pt x="8" y="7"/>
                    <a:pt x="8" y="7"/>
                    <a:pt x="8" y="7"/>
                  </a:cubicBezTo>
                  <a:cubicBezTo>
                    <a:pt x="8" y="7"/>
                    <a:pt x="8" y="7"/>
                    <a:pt x="8" y="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8" name="Google Shape;4768;p72"/>
            <p:cNvSpPr/>
            <p:nvPr/>
          </p:nvSpPr>
          <p:spPr>
            <a:xfrm>
              <a:off x="2963863" y="2892425"/>
              <a:ext cx="47625" cy="42863"/>
            </a:xfrm>
            <a:custGeom>
              <a:avLst/>
              <a:gdLst/>
              <a:ahLst/>
              <a:cxnLst/>
              <a:rect l="l" t="t" r="r" b="b"/>
              <a:pathLst>
                <a:path w="13" h="12" extrusionOk="0">
                  <a:moveTo>
                    <a:pt x="5" y="6"/>
                  </a:moveTo>
                  <a:cubicBezTo>
                    <a:pt x="5" y="6"/>
                    <a:pt x="5" y="6"/>
                    <a:pt x="5" y="6"/>
                  </a:cubicBezTo>
                  <a:cubicBezTo>
                    <a:pt x="4" y="5"/>
                    <a:pt x="4" y="5"/>
                    <a:pt x="3" y="4"/>
                  </a:cubicBezTo>
                  <a:cubicBezTo>
                    <a:pt x="3" y="4"/>
                    <a:pt x="2" y="3"/>
                    <a:pt x="0" y="1"/>
                  </a:cubicBezTo>
                  <a:cubicBezTo>
                    <a:pt x="0" y="1"/>
                    <a:pt x="0" y="0"/>
                    <a:pt x="0" y="0"/>
                  </a:cubicBezTo>
                  <a:cubicBezTo>
                    <a:pt x="1" y="0"/>
                    <a:pt x="1" y="0"/>
                    <a:pt x="1" y="0"/>
                  </a:cubicBezTo>
                  <a:cubicBezTo>
                    <a:pt x="5" y="2"/>
                    <a:pt x="9" y="4"/>
                    <a:pt x="12" y="7"/>
                  </a:cubicBezTo>
                  <a:cubicBezTo>
                    <a:pt x="13" y="8"/>
                    <a:pt x="13" y="8"/>
                    <a:pt x="13" y="9"/>
                  </a:cubicBezTo>
                  <a:cubicBezTo>
                    <a:pt x="13" y="10"/>
                    <a:pt x="13" y="10"/>
                    <a:pt x="12" y="11"/>
                  </a:cubicBezTo>
                  <a:cubicBezTo>
                    <a:pt x="10" y="12"/>
                    <a:pt x="8" y="11"/>
                    <a:pt x="7" y="9"/>
                  </a:cubicBezTo>
                  <a:cubicBezTo>
                    <a:pt x="6" y="8"/>
                    <a:pt x="6" y="8"/>
                    <a:pt x="5" y="7"/>
                  </a:cubicBezTo>
                  <a:cubicBezTo>
                    <a:pt x="5" y="7"/>
                    <a:pt x="5" y="7"/>
                    <a:pt x="5" y="7"/>
                  </a:cubicBezTo>
                  <a:cubicBezTo>
                    <a:pt x="5" y="7"/>
                    <a:pt x="5" y="7"/>
                    <a:pt x="5" y="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69" name="Google Shape;4769;p72"/>
            <p:cNvSpPr/>
            <p:nvPr/>
          </p:nvSpPr>
          <p:spPr>
            <a:xfrm>
              <a:off x="2760663" y="3213100"/>
              <a:ext cx="47625" cy="38100"/>
            </a:xfrm>
            <a:custGeom>
              <a:avLst/>
              <a:gdLst/>
              <a:ahLst/>
              <a:cxnLst/>
              <a:rect l="l" t="t" r="r" b="b"/>
              <a:pathLst>
                <a:path w="13" h="11" extrusionOk="0">
                  <a:moveTo>
                    <a:pt x="8" y="5"/>
                  </a:moveTo>
                  <a:cubicBezTo>
                    <a:pt x="8" y="5"/>
                    <a:pt x="8" y="5"/>
                    <a:pt x="8" y="6"/>
                  </a:cubicBezTo>
                  <a:cubicBezTo>
                    <a:pt x="9" y="6"/>
                    <a:pt x="9" y="7"/>
                    <a:pt x="10" y="7"/>
                  </a:cubicBezTo>
                  <a:cubicBezTo>
                    <a:pt x="10" y="7"/>
                    <a:pt x="11" y="9"/>
                    <a:pt x="13" y="10"/>
                  </a:cubicBezTo>
                  <a:cubicBezTo>
                    <a:pt x="13" y="11"/>
                    <a:pt x="13" y="11"/>
                    <a:pt x="13" y="11"/>
                  </a:cubicBezTo>
                  <a:cubicBezTo>
                    <a:pt x="13" y="11"/>
                    <a:pt x="12" y="11"/>
                    <a:pt x="12" y="11"/>
                  </a:cubicBezTo>
                  <a:cubicBezTo>
                    <a:pt x="8" y="9"/>
                    <a:pt x="4" y="7"/>
                    <a:pt x="1" y="4"/>
                  </a:cubicBezTo>
                  <a:cubicBezTo>
                    <a:pt x="0" y="4"/>
                    <a:pt x="0" y="3"/>
                    <a:pt x="0" y="2"/>
                  </a:cubicBezTo>
                  <a:cubicBezTo>
                    <a:pt x="0" y="2"/>
                    <a:pt x="0" y="1"/>
                    <a:pt x="1" y="1"/>
                  </a:cubicBezTo>
                  <a:cubicBezTo>
                    <a:pt x="3" y="0"/>
                    <a:pt x="5" y="1"/>
                    <a:pt x="6" y="2"/>
                  </a:cubicBezTo>
                  <a:cubicBezTo>
                    <a:pt x="7" y="3"/>
                    <a:pt x="7" y="4"/>
                    <a:pt x="8" y="4"/>
                  </a:cubicBezTo>
                  <a:cubicBezTo>
                    <a:pt x="8" y="4"/>
                    <a:pt x="8" y="5"/>
                    <a:pt x="8" y="5"/>
                  </a:cubicBezTo>
                  <a:cubicBezTo>
                    <a:pt x="8" y="5"/>
                    <a:pt x="8" y="5"/>
                    <a:pt x="8" y="5"/>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0" name="Google Shape;4770;p72"/>
            <p:cNvSpPr/>
            <p:nvPr/>
          </p:nvSpPr>
          <p:spPr>
            <a:xfrm>
              <a:off x="2963863" y="3213100"/>
              <a:ext cx="47625" cy="38100"/>
            </a:xfrm>
            <a:custGeom>
              <a:avLst/>
              <a:gdLst/>
              <a:ahLst/>
              <a:cxnLst/>
              <a:rect l="l" t="t" r="r" b="b"/>
              <a:pathLst>
                <a:path w="13" h="11" extrusionOk="0">
                  <a:moveTo>
                    <a:pt x="5" y="5"/>
                  </a:moveTo>
                  <a:cubicBezTo>
                    <a:pt x="5" y="5"/>
                    <a:pt x="5" y="5"/>
                    <a:pt x="5" y="6"/>
                  </a:cubicBezTo>
                  <a:cubicBezTo>
                    <a:pt x="4" y="6"/>
                    <a:pt x="4" y="7"/>
                    <a:pt x="3" y="7"/>
                  </a:cubicBezTo>
                  <a:cubicBezTo>
                    <a:pt x="3" y="7"/>
                    <a:pt x="2" y="9"/>
                    <a:pt x="0" y="10"/>
                  </a:cubicBezTo>
                  <a:cubicBezTo>
                    <a:pt x="0" y="11"/>
                    <a:pt x="0" y="11"/>
                    <a:pt x="0" y="11"/>
                  </a:cubicBezTo>
                  <a:cubicBezTo>
                    <a:pt x="1" y="11"/>
                    <a:pt x="1" y="11"/>
                    <a:pt x="1" y="11"/>
                  </a:cubicBezTo>
                  <a:cubicBezTo>
                    <a:pt x="5" y="9"/>
                    <a:pt x="9" y="7"/>
                    <a:pt x="12" y="4"/>
                  </a:cubicBezTo>
                  <a:cubicBezTo>
                    <a:pt x="13" y="4"/>
                    <a:pt x="13" y="3"/>
                    <a:pt x="13" y="2"/>
                  </a:cubicBezTo>
                  <a:cubicBezTo>
                    <a:pt x="13" y="2"/>
                    <a:pt x="13" y="1"/>
                    <a:pt x="12" y="1"/>
                  </a:cubicBezTo>
                  <a:cubicBezTo>
                    <a:pt x="10" y="0"/>
                    <a:pt x="8" y="1"/>
                    <a:pt x="7" y="2"/>
                  </a:cubicBezTo>
                  <a:cubicBezTo>
                    <a:pt x="6" y="3"/>
                    <a:pt x="6" y="4"/>
                    <a:pt x="5" y="4"/>
                  </a:cubicBezTo>
                  <a:cubicBezTo>
                    <a:pt x="5" y="4"/>
                    <a:pt x="5" y="5"/>
                    <a:pt x="5" y="5"/>
                  </a:cubicBezTo>
                  <a:cubicBezTo>
                    <a:pt x="5" y="5"/>
                    <a:pt x="5" y="5"/>
                    <a:pt x="5" y="5"/>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771" name="Google Shape;4771;p72"/>
          <p:cNvGrpSpPr/>
          <p:nvPr/>
        </p:nvGrpSpPr>
        <p:grpSpPr>
          <a:xfrm>
            <a:off x="2971800" y="666750"/>
            <a:ext cx="2743200" cy="4114800"/>
            <a:chOff x="2971800" y="666750"/>
            <a:chExt cx="2743200" cy="4114800"/>
          </a:xfrm>
        </p:grpSpPr>
        <p:grpSp>
          <p:nvGrpSpPr>
            <p:cNvPr id="4772" name="Google Shape;4772;p72"/>
            <p:cNvGrpSpPr/>
            <p:nvPr/>
          </p:nvGrpSpPr>
          <p:grpSpPr>
            <a:xfrm>
              <a:off x="2971800" y="666750"/>
              <a:ext cx="2743200" cy="4114800"/>
              <a:chOff x="6553200" y="1123950"/>
              <a:chExt cx="1894806" cy="3203784"/>
            </a:xfrm>
          </p:grpSpPr>
          <p:sp>
            <p:nvSpPr>
              <p:cNvPr id="4773" name="Google Shape;4773;p72"/>
              <p:cNvSpPr/>
              <p:nvPr/>
            </p:nvSpPr>
            <p:spPr>
              <a:xfrm>
                <a:off x="7258107" y="4079082"/>
                <a:ext cx="483028" cy="141540"/>
              </a:xfrm>
              <a:custGeom>
                <a:avLst/>
                <a:gdLst/>
                <a:ahLst/>
                <a:cxnLst/>
                <a:rect l="l" t="t" r="r" b="b"/>
                <a:pathLst>
                  <a:path w="246" h="74" extrusionOk="0">
                    <a:moveTo>
                      <a:pt x="0" y="0"/>
                    </a:moveTo>
                    <a:lnTo>
                      <a:pt x="6" y="12"/>
                    </a:lnTo>
                    <a:lnTo>
                      <a:pt x="68" y="74"/>
                    </a:lnTo>
                    <a:lnTo>
                      <a:pt x="179" y="74"/>
                    </a:lnTo>
                    <a:lnTo>
                      <a:pt x="242" y="12"/>
                    </a:lnTo>
                    <a:lnTo>
                      <a:pt x="246" y="0"/>
                    </a:lnTo>
                    <a:lnTo>
                      <a:pt x="0" y="0"/>
                    </a:lnTo>
                    <a:close/>
                  </a:path>
                </a:pathLst>
              </a:custGeom>
              <a:solidFill>
                <a:srgbClr val="7F7F7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4" name="Google Shape;4774;p72"/>
              <p:cNvSpPr/>
              <p:nvPr/>
            </p:nvSpPr>
            <p:spPr>
              <a:xfrm>
                <a:off x="6553200" y="1123950"/>
                <a:ext cx="1894806" cy="2151795"/>
              </a:xfrm>
              <a:custGeom>
                <a:avLst/>
                <a:gdLst/>
                <a:ahLst/>
                <a:cxnLst/>
                <a:rect l="l" t="t" r="r" b="b"/>
                <a:pathLst>
                  <a:path w="965" h="1125" extrusionOk="0">
                    <a:moveTo>
                      <a:pt x="483" y="0"/>
                    </a:moveTo>
                    <a:lnTo>
                      <a:pt x="685" y="44"/>
                    </a:lnTo>
                    <a:lnTo>
                      <a:pt x="888" y="221"/>
                    </a:lnTo>
                    <a:lnTo>
                      <a:pt x="965" y="482"/>
                    </a:lnTo>
                    <a:lnTo>
                      <a:pt x="900" y="723"/>
                    </a:lnTo>
                    <a:lnTo>
                      <a:pt x="783" y="928"/>
                    </a:lnTo>
                    <a:lnTo>
                      <a:pt x="768" y="984"/>
                    </a:lnTo>
                    <a:lnTo>
                      <a:pt x="768" y="1070"/>
                    </a:lnTo>
                    <a:lnTo>
                      <a:pt x="714" y="1125"/>
                    </a:lnTo>
                    <a:lnTo>
                      <a:pt x="252" y="1125"/>
                    </a:lnTo>
                    <a:lnTo>
                      <a:pt x="197" y="1070"/>
                    </a:lnTo>
                    <a:lnTo>
                      <a:pt x="197" y="984"/>
                    </a:lnTo>
                    <a:lnTo>
                      <a:pt x="183" y="928"/>
                    </a:lnTo>
                    <a:lnTo>
                      <a:pt x="65" y="723"/>
                    </a:lnTo>
                    <a:lnTo>
                      <a:pt x="0" y="482"/>
                    </a:lnTo>
                    <a:lnTo>
                      <a:pt x="82" y="213"/>
                    </a:lnTo>
                    <a:lnTo>
                      <a:pt x="256" y="57"/>
                    </a:lnTo>
                    <a:lnTo>
                      <a:pt x="483" y="0"/>
                    </a:lnTo>
                    <a:close/>
                  </a:path>
                </a:pathLst>
              </a:custGeom>
              <a:noFill/>
              <a:ln w="9525" cap="flat" cmpd="sng">
                <a:solidFill>
                  <a:srgbClr val="FF82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5" name="Google Shape;4775;p72"/>
              <p:cNvSpPr/>
              <p:nvPr/>
            </p:nvSpPr>
            <p:spPr>
              <a:xfrm>
                <a:off x="7042119" y="3275745"/>
                <a:ext cx="913041" cy="1051989"/>
              </a:xfrm>
              <a:custGeom>
                <a:avLst/>
                <a:gdLst/>
                <a:ahLst/>
                <a:cxnLst/>
                <a:rect l="l" t="t" r="r" b="b"/>
                <a:pathLst>
                  <a:path w="465" h="550" extrusionOk="0">
                    <a:moveTo>
                      <a:pt x="289" y="494"/>
                    </a:moveTo>
                    <a:lnTo>
                      <a:pt x="276" y="531"/>
                    </a:lnTo>
                    <a:lnTo>
                      <a:pt x="234" y="550"/>
                    </a:lnTo>
                    <a:lnTo>
                      <a:pt x="193" y="533"/>
                    </a:lnTo>
                    <a:lnTo>
                      <a:pt x="178" y="494"/>
                    </a:lnTo>
                    <a:lnTo>
                      <a:pt x="289" y="494"/>
                    </a:lnTo>
                    <a:lnTo>
                      <a:pt x="289" y="494"/>
                    </a:lnTo>
                    <a:close/>
                    <a:moveTo>
                      <a:pt x="465" y="0"/>
                    </a:moveTo>
                    <a:lnTo>
                      <a:pt x="465" y="101"/>
                    </a:lnTo>
                    <a:lnTo>
                      <a:pt x="446" y="119"/>
                    </a:lnTo>
                    <a:lnTo>
                      <a:pt x="425" y="123"/>
                    </a:lnTo>
                    <a:lnTo>
                      <a:pt x="426" y="144"/>
                    </a:lnTo>
                    <a:lnTo>
                      <a:pt x="446" y="155"/>
                    </a:lnTo>
                    <a:lnTo>
                      <a:pt x="462" y="168"/>
                    </a:lnTo>
                    <a:lnTo>
                      <a:pt x="462" y="180"/>
                    </a:lnTo>
                    <a:lnTo>
                      <a:pt x="446" y="192"/>
                    </a:lnTo>
                    <a:lnTo>
                      <a:pt x="429" y="201"/>
                    </a:lnTo>
                    <a:lnTo>
                      <a:pt x="430" y="218"/>
                    </a:lnTo>
                    <a:lnTo>
                      <a:pt x="446" y="228"/>
                    </a:lnTo>
                    <a:lnTo>
                      <a:pt x="463" y="237"/>
                    </a:lnTo>
                    <a:lnTo>
                      <a:pt x="461" y="254"/>
                    </a:lnTo>
                    <a:lnTo>
                      <a:pt x="446" y="264"/>
                    </a:lnTo>
                    <a:lnTo>
                      <a:pt x="430" y="278"/>
                    </a:lnTo>
                    <a:lnTo>
                      <a:pt x="430" y="293"/>
                    </a:lnTo>
                    <a:lnTo>
                      <a:pt x="446" y="301"/>
                    </a:lnTo>
                    <a:lnTo>
                      <a:pt x="464" y="305"/>
                    </a:lnTo>
                    <a:lnTo>
                      <a:pt x="465" y="319"/>
                    </a:lnTo>
                    <a:lnTo>
                      <a:pt x="446" y="337"/>
                    </a:lnTo>
                    <a:lnTo>
                      <a:pt x="433" y="343"/>
                    </a:lnTo>
                    <a:lnTo>
                      <a:pt x="356" y="420"/>
                    </a:lnTo>
                    <a:lnTo>
                      <a:pt x="110" y="420"/>
                    </a:lnTo>
                    <a:lnTo>
                      <a:pt x="33" y="343"/>
                    </a:lnTo>
                    <a:lnTo>
                      <a:pt x="21" y="337"/>
                    </a:lnTo>
                    <a:lnTo>
                      <a:pt x="3" y="319"/>
                    </a:lnTo>
                    <a:lnTo>
                      <a:pt x="5" y="307"/>
                    </a:lnTo>
                    <a:lnTo>
                      <a:pt x="21" y="301"/>
                    </a:lnTo>
                    <a:lnTo>
                      <a:pt x="36" y="290"/>
                    </a:lnTo>
                    <a:lnTo>
                      <a:pt x="36" y="273"/>
                    </a:lnTo>
                    <a:lnTo>
                      <a:pt x="21" y="264"/>
                    </a:lnTo>
                    <a:lnTo>
                      <a:pt x="3" y="252"/>
                    </a:lnTo>
                    <a:lnTo>
                      <a:pt x="3" y="233"/>
                    </a:lnTo>
                    <a:lnTo>
                      <a:pt x="21" y="228"/>
                    </a:lnTo>
                    <a:lnTo>
                      <a:pt x="37" y="218"/>
                    </a:lnTo>
                    <a:lnTo>
                      <a:pt x="39" y="202"/>
                    </a:lnTo>
                    <a:lnTo>
                      <a:pt x="21" y="192"/>
                    </a:lnTo>
                    <a:lnTo>
                      <a:pt x="0" y="182"/>
                    </a:lnTo>
                    <a:lnTo>
                      <a:pt x="6" y="160"/>
                    </a:lnTo>
                    <a:lnTo>
                      <a:pt x="21" y="155"/>
                    </a:lnTo>
                    <a:lnTo>
                      <a:pt x="40" y="144"/>
                    </a:lnTo>
                    <a:lnTo>
                      <a:pt x="35" y="126"/>
                    </a:lnTo>
                    <a:lnTo>
                      <a:pt x="21" y="119"/>
                    </a:lnTo>
                    <a:lnTo>
                      <a:pt x="3" y="101"/>
                    </a:lnTo>
                    <a:lnTo>
                      <a:pt x="3" y="0"/>
                    </a:lnTo>
                    <a:lnTo>
                      <a:pt x="465" y="0"/>
                    </a:lnTo>
                    <a:close/>
                  </a:path>
                </a:pathLst>
              </a:custGeom>
              <a:solidFill>
                <a:srgbClr val="7F7F7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6" name="Google Shape;4776;p72"/>
              <p:cNvSpPr/>
              <p:nvPr/>
            </p:nvSpPr>
            <p:spPr>
              <a:xfrm>
                <a:off x="7157967" y="3463190"/>
                <a:ext cx="797193" cy="189358"/>
              </a:xfrm>
              <a:custGeom>
                <a:avLst/>
                <a:gdLst/>
                <a:ahLst/>
                <a:cxnLst/>
                <a:rect l="l" t="t" r="r" b="b"/>
                <a:pathLst>
                  <a:path w="406" h="99" extrusionOk="0">
                    <a:moveTo>
                      <a:pt x="382" y="13"/>
                    </a:moveTo>
                    <a:lnTo>
                      <a:pt x="0" y="99"/>
                    </a:lnTo>
                    <a:lnTo>
                      <a:pt x="366" y="35"/>
                    </a:lnTo>
                    <a:lnTo>
                      <a:pt x="366" y="25"/>
                    </a:lnTo>
                    <a:lnTo>
                      <a:pt x="387" y="21"/>
                    </a:lnTo>
                    <a:lnTo>
                      <a:pt x="406" y="3"/>
                    </a:lnTo>
                    <a:lnTo>
                      <a:pt x="406" y="0"/>
                    </a:lnTo>
                    <a:lnTo>
                      <a:pt x="382" y="13"/>
                    </a:lnTo>
                    <a:close/>
                  </a:path>
                </a:pathLst>
              </a:custGeom>
              <a:solidFill>
                <a:srgbClr val="7F7F7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7" name="Google Shape;4777;p72"/>
              <p:cNvSpPr/>
              <p:nvPr/>
            </p:nvSpPr>
            <p:spPr>
              <a:xfrm>
                <a:off x="7157967" y="3608556"/>
                <a:ext cx="791303" cy="195096"/>
              </a:xfrm>
              <a:custGeom>
                <a:avLst/>
                <a:gdLst/>
                <a:ahLst/>
                <a:cxnLst/>
                <a:rect l="l" t="t" r="r" b="b"/>
                <a:pathLst>
                  <a:path w="403" h="102" extrusionOk="0">
                    <a:moveTo>
                      <a:pt x="382" y="16"/>
                    </a:moveTo>
                    <a:lnTo>
                      <a:pt x="0" y="102"/>
                    </a:lnTo>
                    <a:lnTo>
                      <a:pt x="371" y="36"/>
                    </a:lnTo>
                    <a:lnTo>
                      <a:pt x="370" y="27"/>
                    </a:lnTo>
                    <a:lnTo>
                      <a:pt x="387" y="22"/>
                    </a:lnTo>
                    <a:lnTo>
                      <a:pt x="403" y="6"/>
                    </a:lnTo>
                    <a:lnTo>
                      <a:pt x="403" y="0"/>
                    </a:lnTo>
                    <a:lnTo>
                      <a:pt x="382" y="16"/>
                    </a:lnTo>
                    <a:close/>
                  </a:path>
                </a:pathLst>
              </a:custGeom>
              <a:solidFill>
                <a:srgbClr val="7F7F7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78" name="Google Shape;4778;p72"/>
              <p:cNvSpPr/>
              <p:nvPr/>
            </p:nvSpPr>
            <p:spPr>
              <a:xfrm>
                <a:off x="7157967" y="3734795"/>
                <a:ext cx="791303" cy="210398"/>
              </a:xfrm>
              <a:custGeom>
                <a:avLst/>
                <a:gdLst/>
                <a:ahLst/>
                <a:cxnLst/>
                <a:rect l="l" t="t" r="r" b="b"/>
                <a:pathLst>
                  <a:path w="403" h="110" extrusionOk="0">
                    <a:moveTo>
                      <a:pt x="382" y="23"/>
                    </a:moveTo>
                    <a:lnTo>
                      <a:pt x="0" y="110"/>
                    </a:lnTo>
                    <a:lnTo>
                      <a:pt x="371" y="45"/>
                    </a:lnTo>
                    <a:lnTo>
                      <a:pt x="371" y="38"/>
                    </a:lnTo>
                    <a:lnTo>
                      <a:pt x="387" y="30"/>
                    </a:lnTo>
                    <a:lnTo>
                      <a:pt x="402" y="14"/>
                    </a:lnTo>
                    <a:lnTo>
                      <a:pt x="403" y="0"/>
                    </a:lnTo>
                    <a:lnTo>
                      <a:pt x="382" y="23"/>
                    </a:lnTo>
                    <a:close/>
                  </a:path>
                </a:pathLst>
              </a:custGeom>
              <a:solidFill>
                <a:srgbClr val="7F7F7F"/>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779" name="Google Shape;4779;p72"/>
            <p:cNvGrpSpPr/>
            <p:nvPr/>
          </p:nvGrpSpPr>
          <p:grpSpPr>
            <a:xfrm>
              <a:off x="3429000" y="971550"/>
              <a:ext cx="1946672" cy="1946672"/>
              <a:chOff x="3048000" y="1331912"/>
              <a:chExt cx="2595563" cy="2595563"/>
            </a:xfrm>
          </p:grpSpPr>
          <p:sp>
            <p:nvSpPr>
              <p:cNvPr id="4780" name="Google Shape;4780;p72"/>
              <p:cNvSpPr/>
              <p:nvPr/>
            </p:nvSpPr>
            <p:spPr>
              <a:xfrm>
                <a:off x="3048000" y="1331912"/>
                <a:ext cx="1296988" cy="1298575"/>
              </a:xfrm>
              <a:custGeom>
                <a:avLst/>
                <a:gdLst/>
                <a:ahLst/>
                <a:cxnLst/>
                <a:rect l="l" t="t" r="r" b="b"/>
                <a:pathLst>
                  <a:path w="748" h="748" extrusionOk="0">
                    <a:moveTo>
                      <a:pt x="748" y="622"/>
                    </a:moveTo>
                    <a:cubicBezTo>
                      <a:pt x="748" y="622"/>
                      <a:pt x="748" y="622"/>
                      <a:pt x="748" y="622"/>
                    </a:cubicBezTo>
                    <a:cubicBezTo>
                      <a:pt x="748" y="0"/>
                      <a:pt x="748" y="0"/>
                      <a:pt x="748" y="0"/>
                    </a:cubicBezTo>
                    <a:cubicBezTo>
                      <a:pt x="737" y="0"/>
                      <a:pt x="726" y="7"/>
                      <a:pt x="718" y="21"/>
                    </a:cubicBezTo>
                    <a:cubicBezTo>
                      <a:pt x="680" y="82"/>
                      <a:pt x="680" y="82"/>
                      <a:pt x="680" y="82"/>
                    </a:cubicBezTo>
                    <a:cubicBezTo>
                      <a:pt x="664" y="109"/>
                      <a:pt x="630" y="115"/>
                      <a:pt x="606" y="94"/>
                    </a:cubicBezTo>
                    <a:cubicBezTo>
                      <a:pt x="552" y="47"/>
                      <a:pt x="552" y="47"/>
                      <a:pt x="552" y="47"/>
                    </a:cubicBezTo>
                    <a:cubicBezTo>
                      <a:pt x="527" y="26"/>
                      <a:pt x="502" y="34"/>
                      <a:pt x="494" y="66"/>
                    </a:cubicBezTo>
                    <a:cubicBezTo>
                      <a:pt x="478" y="135"/>
                      <a:pt x="478" y="135"/>
                      <a:pt x="478" y="135"/>
                    </a:cubicBezTo>
                    <a:cubicBezTo>
                      <a:pt x="471" y="167"/>
                      <a:pt x="440" y="182"/>
                      <a:pt x="411" y="169"/>
                    </a:cubicBezTo>
                    <a:cubicBezTo>
                      <a:pt x="345" y="142"/>
                      <a:pt x="345" y="142"/>
                      <a:pt x="345" y="142"/>
                    </a:cubicBezTo>
                    <a:cubicBezTo>
                      <a:pt x="315" y="129"/>
                      <a:pt x="293" y="145"/>
                      <a:pt x="296" y="177"/>
                    </a:cubicBezTo>
                    <a:cubicBezTo>
                      <a:pt x="302" y="249"/>
                      <a:pt x="302" y="249"/>
                      <a:pt x="302" y="249"/>
                    </a:cubicBezTo>
                    <a:cubicBezTo>
                      <a:pt x="305" y="281"/>
                      <a:pt x="281" y="305"/>
                      <a:pt x="249" y="302"/>
                    </a:cubicBezTo>
                    <a:cubicBezTo>
                      <a:pt x="177" y="296"/>
                      <a:pt x="177" y="296"/>
                      <a:pt x="177" y="296"/>
                    </a:cubicBezTo>
                    <a:cubicBezTo>
                      <a:pt x="145" y="293"/>
                      <a:pt x="129" y="315"/>
                      <a:pt x="142" y="345"/>
                    </a:cubicBezTo>
                    <a:cubicBezTo>
                      <a:pt x="169" y="411"/>
                      <a:pt x="169" y="411"/>
                      <a:pt x="169" y="411"/>
                    </a:cubicBezTo>
                    <a:cubicBezTo>
                      <a:pt x="182" y="441"/>
                      <a:pt x="166" y="471"/>
                      <a:pt x="135" y="478"/>
                    </a:cubicBezTo>
                    <a:cubicBezTo>
                      <a:pt x="65" y="494"/>
                      <a:pt x="65" y="494"/>
                      <a:pt x="65" y="494"/>
                    </a:cubicBezTo>
                    <a:cubicBezTo>
                      <a:pt x="34" y="502"/>
                      <a:pt x="26" y="528"/>
                      <a:pt x="47" y="552"/>
                    </a:cubicBezTo>
                    <a:cubicBezTo>
                      <a:pt x="94" y="606"/>
                      <a:pt x="94" y="606"/>
                      <a:pt x="94" y="606"/>
                    </a:cubicBezTo>
                    <a:cubicBezTo>
                      <a:pt x="115" y="630"/>
                      <a:pt x="109" y="664"/>
                      <a:pt x="82" y="680"/>
                    </a:cubicBezTo>
                    <a:cubicBezTo>
                      <a:pt x="21" y="718"/>
                      <a:pt x="21" y="718"/>
                      <a:pt x="21" y="718"/>
                    </a:cubicBezTo>
                    <a:cubicBezTo>
                      <a:pt x="7" y="726"/>
                      <a:pt x="0" y="737"/>
                      <a:pt x="0" y="748"/>
                    </a:cubicBezTo>
                    <a:cubicBezTo>
                      <a:pt x="622" y="748"/>
                      <a:pt x="622" y="748"/>
                      <a:pt x="622" y="748"/>
                    </a:cubicBezTo>
                    <a:cubicBezTo>
                      <a:pt x="622" y="678"/>
                      <a:pt x="678" y="622"/>
                      <a:pt x="748" y="622"/>
                    </a:cubicBezTo>
                  </a:path>
                </a:pathLst>
              </a:custGeom>
              <a:solidFill>
                <a:srgbClr val="7AC0C4"/>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1" name="Google Shape;4781;p72"/>
              <p:cNvSpPr/>
              <p:nvPr/>
            </p:nvSpPr>
            <p:spPr>
              <a:xfrm>
                <a:off x="3048000" y="2630487"/>
                <a:ext cx="1296988" cy="1296988"/>
              </a:xfrm>
              <a:custGeom>
                <a:avLst/>
                <a:gdLst/>
                <a:ahLst/>
                <a:cxnLst/>
                <a:rect l="l" t="t" r="r" b="b"/>
                <a:pathLst>
                  <a:path w="748" h="748" extrusionOk="0">
                    <a:moveTo>
                      <a:pt x="748" y="126"/>
                    </a:moveTo>
                    <a:cubicBezTo>
                      <a:pt x="748" y="126"/>
                      <a:pt x="748" y="126"/>
                      <a:pt x="748" y="126"/>
                    </a:cubicBezTo>
                    <a:cubicBezTo>
                      <a:pt x="678" y="126"/>
                      <a:pt x="622" y="69"/>
                      <a:pt x="622" y="0"/>
                    </a:cubicBezTo>
                    <a:cubicBezTo>
                      <a:pt x="622" y="0"/>
                      <a:pt x="622" y="0"/>
                      <a:pt x="622" y="0"/>
                    </a:cubicBezTo>
                    <a:cubicBezTo>
                      <a:pt x="0" y="0"/>
                      <a:pt x="0" y="0"/>
                      <a:pt x="0" y="0"/>
                    </a:cubicBezTo>
                    <a:cubicBezTo>
                      <a:pt x="0" y="11"/>
                      <a:pt x="7" y="22"/>
                      <a:pt x="21" y="30"/>
                    </a:cubicBezTo>
                    <a:cubicBezTo>
                      <a:pt x="82" y="67"/>
                      <a:pt x="82" y="67"/>
                      <a:pt x="82" y="67"/>
                    </a:cubicBezTo>
                    <a:cubicBezTo>
                      <a:pt x="109" y="84"/>
                      <a:pt x="115" y="117"/>
                      <a:pt x="94" y="141"/>
                    </a:cubicBezTo>
                    <a:cubicBezTo>
                      <a:pt x="47" y="196"/>
                      <a:pt x="47" y="196"/>
                      <a:pt x="47" y="196"/>
                    </a:cubicBezTo>
                    <a:cubicBezTo>
                      <a:pt x="26" y="220"/>
                      <a:pt x="34" y="246"/>
                      <a:pt x="65" y="253"/>
                    </a:cubicBezTo>
                    <a:cubicBezTo>
                      <a:pt x="135" y="270"/>
                      <a:pt x="135" y="270"/>
                      <a:pt x="135" y="270"/>
                    </a:cubicBezTo>
                    <a:cubicBezTo>
                      <a:pt x="166" y="277"/>
                      <a:pt x="182" y="307"/>
                      <a:pt x="169" y="337"/>
                    </a:cubicBezTo>
                    <a:cubicBezTo>
                      <a:pt x="142" y="403"/>
                      <a:pt x="142" y="403"/>
                      <a:pt x="142" y="403"/>
                    </a:cubicBezTo>
                    <a:cubicBezTo>
                      <a:pt x="129" y="432"/>
                      <a:pt x="145" y="454"/>
                      <a:pt x="177" y="452"/>
                    </a:cubicBezTo>
                    <a:cubicBezTo>
                      <a:pt x="249" y="446"/>
                      <a:pt x="249" y="446"/>
                      <a:pt x="249" y="446"/>
                    </a:cubicBezTo>
                    <a:cubicBezTo>
                      <a:pt x="281" y="443"/>
                      <a:pt x="305" y="467"/>
                      <a:pt x="302" y="499"/>
                    </a:cubicBezTo>
                    <a:cubicBezTo>
                      <a:pt x="296" y="570"/>
                      <a:pt x="296" y="570"/>
                      <a:pt x="296" y="570"/>
                    </a:cubicBezTo>
                    <a:cubicBezTo>
                      <a:pt x="293" y="602"/>
                      <a:pt x="315" y="618"/>
                      <a:pt x="345" y="606"/>
                    </a:cubicBezTo>
                    <a:cubicBezTo>
                      <a:pt x="411" y="578"/>
                      <a:pt x="411" y="578"/>
                      <a:pt x="411" y="578"/>
                    </a:cubicBezTo>
                    <a:cubicBezTo>
                      <a:pt x="440" y="566"/>
                      <a:pt x="471" y="581"/>
                      <a:pt x="478" y="612"/>
                    </a:cubicBezTo>
                    <a:cubicBezTo>
                      <a:pt x="494" y="682"/>
                      <a:pt x="494" y="682"/>
                      <a:pt x="494" y="682"/>
                    </a:cubicBezTo>
                    <a:cubicBezTo>
                      <a:pt x="502" y="713"/>
                      <a:pt x="527" y="722"/>
                      <a:pt x="552" y="701"/>
                    </a:cubicBezTo>
                    <a:cubicBezTo>
                      <a:pt x="606" y="654"/>
                      <a:pt x="606" y="654"/>
                      <a:pt x="606" y="654"/>
                    </a:cubicBezTo>
                    <a:cubicBezTo>
                      <a:pt x="630" y="633"/>
                      <a:pt x="664" y="638"/>
                      <a:pt x="680" y="666"/>
                    </a:cubicBezTo>
                    <a:cubicBezTo>
                      <a:pt x="718" y="727"/>
                      <a:pt x="718" y="727"/>
                      <a:pt x="718" y="727"/>
                    </a:cubicBezTo>
                    <a:cubicBezTo>
                      <a:pt x="726" y="741"/>
                      <a:pt x="737" y="748"/>
                      <a:pt x="748" y="748"/>
                    </a:cubicBezTo>
                    <a:cubicBezTo>
                      <a:pt x="748" y="126"/>
                      <a:pt x="748" y="126"/>
                      <a:pt x="748" y="126"/>
                    </a:cubicBezTo>
                  </a:path>
                </a:pathLst>
              </a:custGeom>
              <a:solidFill>
                <a:srgbClr val="171616"/>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2" name="Google Shape;4782;p72"/>
              <p:cNvSpPr/>
              <p:nvPr/>
            </p:nvSpPr>
            <p:spPr>
              <a:xfrm>
                <a:off x="4344988" y="1331912"/>
                <a:ext cx="1298575" cy="1298575"/>
              </a:xfrm>
              <a:custGeom>
                <a:avLst/>
                <a:gdLst/>
                <a:ahLst/>
                <a:cxnLst/>
                <a:rect l="l" t="t" r="r" b="b"/>
                <a:pathLst>
                  <a:path w="748" h="748" extrusionOk="0">
                    <a:moveTo>
                      <a:pt x="727" y="718"/>
                    </a:moveTo>
                    <a:cubicBezTo>
                      <a:pt x="666" y="680"/>
                      <a:pt x="666" y="680"/>
                      <a:pt x="666" y="680"/>
                    </a:cubicBezTo>
                    <a:cubicBezTo>
                      <a:pt x="638" y="664"/>
                      <a:pt x="633" y="630"/>
                      <a:pt x="654" y="606"/>
                    </a:cubicBezTo>
                    <a:cubicBezTo>
                      <a:pt x="701" y="552"/>
                      <a:pt x="701" y="552"/>
                      <a:pt x="701" y="552"/>
                    </a:cubicBezTo>
                    <a:cubicBezTo>
                      <a:pt x="722" y="528"/>
                      <a:pt x="713" y="502"/>
                      <a:pt x="682" y="494"/>
                    </a:cubicBezTo>
                    <a:cubicBezTo>
                      <a:pt x="612" y="478"/>
                      <a:pt x="612" y="478"/>
                      <a:pt x="612" y="478"/>
                    </a:cubicBezTo>
                    <a:cubicBezTo>
                      <a:pt x="581" y="471"/>
                      <a:pt x="566" y="441"/>
                      <a:pt x="578" y="411"/>
                    </a:cubicBezTo>
                    <a:cubicBezTo>
                      <a:pt x="606" y="345"/>
                      <a:pt x="606" y="345"/>
                      <a:pt x="606" y="345"/>
                    </a:cubicBezTo>
                    <a:cubicBezTo>
                      <a:pt x="618" y="315"/>
                      <a:pt x="602" y="293"/>
                      <a:pt x="570" y="296"/>
                    </a:cubicBezTo>
                    <a:cubicBezTo>
                      <a:pt x="499" y="302"/>
                      <a:pt x="499" y="302"/>
                      <a:pt x="499" y="302"/>
                    </a:cubicBezTo>
                    <a:cubicBezTo>
                      <a:pt x="467" y="305"/>
                      <a:pt x="443" y="281"/>
                      <a:pt x="446" y="249"/>
                    </a:cubicBezTo>
                    <a:cubicBezTo>
                      <a:pt x="452" y="177"/>
                      <a:pt x="452" y="177"/>
                      <a:pt x="452" y="177"/>
                    </a:cubicBezTo>
                    <a:cubicBezTo>
                      <a:pt x="454" y="145"/>
                      <a:pt x="432" y="129"/>
                      <a:pt x="403" y="142"/>
                    </a:cubicBezTo>
                    <a:cubicBezTo>
                      <a:pt x="337" y="169"/>
                      <a:pt x="337" y="169"/>
                      <a:pt x="337" y="169"/>
                    </a:cubicBezTo>
                    <a:cubicBezTo>
                      <a:pt x="307" y="182"/>
                      <a:pt x="277" y="167"/>
                      <a:pt x="270" y="135"/>
                    </a:cubicBezTo>
                    <a:cubicBezTo>
                      <a:pt x="253" y="66"/>
                      <a:pt x="253" y="66"/>
                      <a:pt x="253" y="66"/>
                    </a:cubicBezTo>
                    <a:cubicBezTo>
                      <a:pt x="246" y="34"/>
                      <a:pt x="220" y="26"/>
                      <a:pt x="196" y="47"/>
                    </a:cubicBezTo>
                    <a:cubicBezTo>
                      <a:pt x="141" y="94"/>
                      <a:pt x="141" y="94"/>
                      <a:pt x="141" y="94"/>
                    </a:cubicBezTo>
                    <a:cubicBezTo>
                      <a:pt x="117" y="115"/>
                      <a:pt x="84" y="109"/>
                      <a:pt x="67" y="82"/>
                    </a:cubicBezTo>
                    <a:cubicBezTo>
                      <a:pt x="30" y="21"/>
                      <a:pt x="30" y="21"/>
                      <a:pt x="30" y="21"/>
                    </a:cubicBezTo>
                    <a:cubicBezTo>
                      <a:pt x="22" y="7"/>
                      <a:pt x="11" y="0"/>
                      <a:pt x="0" y="0"/>
                    </a:cubicBezTo>
                    <a:cubicBezTo>
                      <a:pt x="0" y="622"/>
                      <a:pt x="0" y="622"/>
                      <a:pt x="0" y="622"/>
                    </a:cubicBezTo>
                    <a:cubicBezTo>
                      <a:pt x="69" y="622"/>
                      <a:pt x="126" y="678"/>
                      <a:pt x="126" y="748"/>
                    </a:cubicBezTo>
                    <a:cubicBezTo>
                      <a:pt x="748" y="748"/>
                      <a:pt x="748" y="748"/>
                      <a:pt x="748" y="748"/>
                    </a:cubicBezTo>
                    <a:cubicBezTo>
                      <a:pt x="748" y="737"/>
                      <a:pt x="741" y="726"/>
                      <a:pt x="727" y="718"/>
                    </a:cubicBezTo>
                  </a:path>
                </a:pathLst>
              </a:custGeom>
              <a:solidFill>
                <a:srgbClr val="FFC000"/>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3" name="Google Shape;4783;p72"/>
              <p:cNvSpPr/>
              <p:nvPr/>
            </p:nvSpPr>
            <p:spPr>
              <a:xfrm>
                <a:off x="4344988" y="2630487"/>
                <a:ext cx="1298575" cy="1296988"/>
              </a:xfrm>
              <a:custGeom>
                <a:avLst/>
                <a:gdLst/>
                <a:ahLst/>
                <a:cxnLst/>
                <a:rect l="l" t="t" r="r" b="b"/>
                <a:pathLst>
                  <a:path w="748" h="748" extrusionOk="0">
                    <a:moveTo>
                      <a:pt x="612" y="270"/>
                    </a:moveTo>
                    <a:cubicBezTo>
                      <a:pt x="682" y="253"/>
                      <a:pt x="682" y="253"/>
                      <a:pt x="682" y="253"/>
                    </a:cubicBezTo>
                    <a:cubicBezTo>
                      <a:pt x="713" y="246"/>
                      <a:pt x="722" y="220"/>
                      <a:pt x="701" y="196"/>
                    </a:cubicBezTo>
                    <a:cubicBezTo>
                      <a:pt x="654" y="141"/>
                      <a:pt x="654" y="141"/>
                      <a:pt x="654" y="141"/>
                    </a:cubicBezTo>
                    <a:cubicBezTo>
                      <a:pt x="633" y="117"/>
                      <a:pt x="638" y="84"/>
                      <a:pt x="666" y="67"/>
                    </a:cubicBezTo>
                    <a:cubicBezTo>
                      <a:pt x="727" y="30"/>
                      <a:pt x="727" y="30"/>
                      <a:pt x="727" y="30"/>
                    </a:cubicBezTo>
                    <a:cubicBezTo>
                      <a:pt x="741" y="22"/>
                      <a:pt x="748" y="11"/>
                      <a:pt x="748" y="0"/>
                    </a:cubicBezTo>
                    <a:cubicBezTo>
                      <a:pt x="126" y="0"/>
                      <a:pt x="126" y="0"/>
                      <a:pt x="126" y="0"/>
                    </a:cubicBezTo>
                    <a:cubicBezTo>
                      <a:pt x="126" y="0"/>
                      <a:pt x="126" y="0"/>
                      <a:pt x="126" y="0"/>
                    </a:cubicBezTo>
                    <a:cubicBezTo>
                      <a:pt x="126" y="69"/>
                      <a:pt x="69" y="126"/>
                      <a:pt x="0" y="126"/>
                    </a:cubicBezTo>
                    <a:cubicBezTo>
                      <a:pt x="0" y="748"/>
                      <a:pt x="0" y="748"/>
                      <a:pt x="0" y="748"/>
                    </a:cubicBezTo>
                    <a:cubicBezTo>
                      <a:pt x="11" y="748"/>
                      <a:pt x="22" y="741"/>
                      <a:pt x="30" y="727"/>
                    </a:cubicBezTo>
                    <a:cubicBezTo>
                      <a:pt x="67" y="666"/>
                      <a:pt x="67" y="666"/>
                      <a:pt x="67" y="666"/>
                    </a:cubicBezTo>
                    <a:cubicBezTo>
                      <a:pt x="84" y="638"/>
                      <a:pt x="117" y="633"/>
                      <a:pt x="141" y="654"/>
                    </a:cubicBezTo>
                    <a:cubicBezTo>
                      <a:pt x="196" y="701"/>
                      <a:pt x="196" y="701"/>
                      <a:pt x="196" y="701"/>
                    </a:cubicBezTo>
                    <a:cubicBezTo>
                      <a:pt x="220" y="722"/>
                      <a:pt x="246" y="713"/>
                      <a:pt x="253" y="682"/>
                    </a:cubicBezTo>
                    <a:cubicBezTo>
                      <a:pt x="270" y="612"/>
                      <a:pt x="270" y="612"/>
                      <a:pt x="270" y="612"/>
                    </a:cubicBezTo>
                    <a:cubicBezTo>
                      <a:pt x="277" y="581"/>
                      <a:pt x="307" y="566"/>
                      <a:pt x="337" y="578"/>
                    </a:cubicBezTo>
                    <a:cubicBezTo>
                      <a:pt x="403" y="606"/>
                      <a:pt x="403" y="606"/>
                      <a:pt x="403" y="606"/>
                    </a:cubicBezTo>
                    <a:cubicBezTo>
                      <a:pt x="432" y="618"/>
                      <a:pt x="454" y="602"/>
                      <a:pt x="452" y="570"/>
                    </a:cubicBezTo>
                    <a:cubicBezTo>
                      <a:pt x="446" y="499"/>
                      <a:pt x="446" y="499"/>
                      <a:pt x="446" y="499"/>
                    </a:cubicBezTo>
                    <a:cubicBezTo>
                      <a:pt x="443" y="467"/>
                      <a:pt x="467" y="443"/>
                      <a:pt x="499" y="446"/>
                    </a:cubicBezTo>
                    <a:cubicBezTo>
                      <a:pt x="570" y="452"/>
                      <a:pt x="570" y="452"/>
                      <a:pt x="570" y="452"/>
                    </a:cubicBezTo>
                    <a:cubicBezTo>
                      <a:pt x="602" y="454"/>
                      <a:pt x="618" y="432"/>
                      <a:pt x="606" y="403"/>
                    </a:cubicBezTo>
                    <a:cubicBezTo>
                      <a:pt x="578" y="337"/>
                      <a:pt x="578" y="337"/>
                      <a:pt x="578" y="337"/>
                    </a:cubicBezTo>
                    <a:cubicBezTo>
                      <a:pt x="566" y="307"/>
                      <a:pt x="581" y="277"/>
                      <a:pt x="612" y="270"/>
                    </a:cubicBezTo>
                  </a:path>
                </a:pathLst>
              </a:custGeom>
              <a:solidFill>
                <a:srgbClr val="7AC0C4"/>
              </a:solidFill>
              <a:ln w="9525"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nvGrpSpPr>
            <p:cNvPr id="4784" name="Google Shape;4784;p72"/>
            <p:cNvGrpSpPr/>
            <p:nvPr/>
          </p:nvGrpSpPr>
          <p:grpSpPr>
            <a:xfrm>
              <a:off x="4610100" y="1343616"/>
              <a:ext cx="373673" cy="421470"/>
              <a:chOff x="5513440" y="1766202"/>
              <a:chExt cx="429274" cy="484183"/>
            </a:xfrm>
          </p:grpSpPr>
          <p:sp>
            <p:nvSpPr>
              <p:cNvPr id="4785" name="Google Shape;4785;p72"/>
              <p:cNvSpPr/>
              <p:nvPr/>
            </p:nvSpPr>
            <p:spPr>
              <a:xfrm>
                <a:off x="5513440" y="1766202"/>
                <a:ext cx="429274" cy="87353"/>
              </a:xfrm>
              <a:custGeom>
                <a:avLst/>
                <a:gdLst/>
                <a:ahLst/>
                <a:cxnLst/>
                <a:rect l="l" t="t" r="r" b="b"/>
                <a:pathLst>
                  <a:path w="129" h="26" extrusionOk="0">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6" name="Google Shape;4786;p72"/>
              <p:cNvSpPr/>
              <p:nvPr/>
            </p:nvSpPr>
            <p:spPr>
              <a:xfrm>
                <a:off x="5550876" y="1873521"/>
                <a:ext cx="356897" cy="376864"/>
              </a:xfrm>
              <a:custGeom>
                <a:avLst/>
                <a:gdLst/>
                <a:ahLst/>
                <a:cxnLst/>
                <a:rect l="l" t="t" r="r" b="b"/>
                <a:pathLst>
                  <a:path w="143" h="151" extrusionOk="0">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87" name="Google Shape;4787;p72"/>
              <p:cNvSpPr/>
              <p:nvPr/>
            </p:nvSpPr>
            <p:spPr>
              <a:xfrm>
                <a:off x="5578330" y="1945898"/>
                <a:ext cx="174705" cy="102328"/>
              </a:xfrm>
              <a:custGeom>
                <a:avLst/>
                <a:gdLst/>
                <a:ahLst/>
                <a:cxnLst/>
                <a:rect l="l" t="t" r="r" b="b"/>
                <a:pathLst>
                  <a:path w="70" h="41" extrusionOk="0">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788" name="Google Shape;4788;p72"/>
          <p:cNvGrpSpPr/>
          <p:nvPr/>
        </p:nvGrpSpPr>
        <p:grpSpPr>
          <a:xfrm>
            <a:off x="4552950" y="2086566"/>
            <a:ext cx="428440" cy="428440"/>
            <a:chOff x="5391768" y="1610089"/>
            <a:chExt cx="428440" cy="428440"/>
          </a:xfrm>
        </p:grpSpPr>
        <p:sp>
          <p:nvSpPr>
            <p:cNvPr id="4789" name="Google Shape;4789;p72"/>
            <p:cNvSpPr/>
            <p:nvPr/>
          </p:nvSpPr>
          <p:spPr>
            <a:xfrm>
              <a:off x="5391768" y="1610089"/>
              <a:ext cx="428440" cy="428440"/>
            </a:xfrm>
            <a:custGeom>
              <a:avLst/>
              <a:gdLst/>
              <a:ahLst/>
              <a:cxnLst/>
              <a:rect l="l" t="t" r="r" b="b"/>
              <a:pathLst>
                <a:path w="122" h="122" extrusionOk="0">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790" name="Google Shape;4790;p72"/>
            <p:cNvSpPr/>
            <p:nvPr/>
          </p:nvSpPr>
          <p:spPr>
            <a:xfrm>
              <a:off x="5554733" y="1715228"/>
              <a:ext cx="126166" cy="186621"/>
            </a:xfrm>
            <a:custGeom>
              <a:avLst/>
              <a:gdLst/>
              <a:ahLst/>
              <a:cxnLst/>
              <a:rect l="l" t="t" r="r" b="b"/>
              <a:pathLst>
                <a:path w="36" h="53" extrusionOk="0">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791" name="Google Shape;4791;p72"/>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100"/>
                                  </p:stCondLst>
                                  <p:childTnLst>
                                    <p:set>
                                      <p:cBhvr>
                                        <p:cTn id="6" dur="1" fill="hold">
                                          <p:stCondLst>
                                            <p:cond delay="0"/>
                                          </p:stCondLst>
                                        </p:cTn>
                                        <p:tgtEl>
                                          <p:spTgt spid="4771"/>
                                        </p:tgtEl>
                                        <p:attrNameLst>
                                          <p:attrName>style.visibility</p:attrName>
                                        </p:attrNameLst>
                                      </p:cBhvr>
                                      <p:to>
                                        <p:strVal val="visible"/>
                                      </p:to>
                                    </p:set>
                                    <p:animEffect transition="in" filter="fade">
                                      <p:cBhvr>
                                        <p:cTn id="7" dur="1000"/>
                                        <p:tgtEl>
                                          <p:spTgt spid="4771"/>
                                        </p:tgtEl>
                                      </p:cBhvr>
                                    </p:animEffect>
                                  </p:childTnLst>
                                </p:cTn>
                              </p:par>
                              <p:par>
                                <p:cTn id="8" presetID="10" presetClass="entr" presetSubtype="0" fill="hold" nodeType="withEffect">
                                  <p:stCondLst>
                                    <p:cond delay="2300"/>
                                  </p:stCondLst>
                                  <p:childTnLst>
                                    <p:set>
                                      <p:cBhvr>
                                        <p:cTn id="9" dur="1" fill="hold">
                                          <p:stCondLst>
                                            <p:cond delay="0"/>
                                          </p:stCondLst>
                                        </p:cTn>
                                        <p:tgtEl>
                                          <p:spTgt spid="4733"/>
                                        </p:tgtEl>
                                        <p:attrNameLst>
                                          <p:attrName>style.visibility</p:attrName>
                                        </p:attrNameLst>
                                      </p:cBhvr>
                                      <p:to>
                                        <p:strVal val="visible"/>
                                      </p:to>
                                    </p:set>
                                    <p:animEffect transition="in" filter="fade">
                                      <p:cBhvr>
                                        <p:cTn id="10" dur="500"/>
                                        <p:tgtEl>
                                          <p:spTgt spid="4733"/>
                                        </p:tgtEl>
                                      </p:cBhvr>
                                    </p:animEffect>
                                  </p:childTnLst>
                                </p:cTn>
                              </p:par>
                              <p:par>
                                <p:cTn id="11" presetID="10" presetClass="entr" presetSubtype="0" fill="hold" nodeType="withEffect">
                                  <p:stCondLst>
                                    <p:cond delay="2800"/>
                                  </p:stCondLst>
                                  <p:childTnLst>
                                    <p:set>
                                      <p:cBhvr>
                                        <p:cTn id="12" dur="1" fill="hold">
                                          <p:stCondLst>
                                            <p:cond delay="0"/>
                                          </p:stCondLst>
                                        </p:cTn>
                                        <p:tgtEl>
                                          <p:spTgt spid="4736"/>
                                        </p:tgtEl>
                                        <p:attrNameLst>
                                          <p:attrName>style.visibility</p:attrName>
                                        </p:attrNameLst>
                                      </p:cBhvr>
                                      <p:to>
                                        <p:strVal val="visible"/>
                                      </p:to>
                                    </p:set>
                                    <p:animEffect transition="in" filter="fade">
                                      <p:cBhvr>
                                        <p:cTn id="13" dur="500"/>
                                        <p:tgtEl>
                                          <p:spTgt spid="4736"/>
                                        </p:tgtEl>
                                      </p:cBhvr>
                                    </p:animEffect>
                                  </p:childTnLst>
                                </p:cTn>
                              </p:par>
                              <p:par>
                                <p:cTn id="14" presetID="10" presetClass="entr" presetSubtype="0" fill="hold" nodeType="withEffect">
                                  <p:stCondLst>
                                    <p:cond delay="3900"/>
                                  </p:stCondLst>
                                  <p:childTnLst>
                                    <p:set>
                                      <p:cBhvr>
                                        <p:cTn id="15" dur="1" fill="hold">
                                          <p:stCondLst>
                                            <p:cond delay="0"/>
                                          </p:stCondLst>
                                        </p:cTn>
                                        <p:tgtEl>
                                          <p:spTgt spid="4738"/>
                                        </p:tgtEl>
                                        <p:attrNameLst>
                                          <p:attrName>style.visibility</p:attrName>
                                        </p:attrNameLst>
                                      </p:cBhvr>
                                      <p:to>
                                        <p:strVal val="visible"/>
                                      </p:to>
                                    </p:set>
                                    <p:animEffect transition="in" filter="fade">
                                      <p:cBhvr>
                                        <p:cTn id="16" dur="500"/>
                                        <p:tgtEl>
                                          <p:spTgt spid="4738"/>
                                        </p:tgtEl>
                                      </p:cBhvr>
                                    </p:animEffect>
                                  </p:childTnLst>
                                </p:cTn>
                              </p:par>
                              <p:par>
                                <p:cTn id="17" presetID="10" presetClass="entr" presetSubtype="0" fill="hold" nodeType="withEffect">
                                  <p:stCondLst>
                                    <p:cond delay="5000"/>
                                  </p:stCondLst>
                                  <p:childTnLst>
                                    <p:set>
                                      <p:cBhvr>
                                        <p:cTn id="18" dur="1" fill="hold">
                                          <p:stCondLst>
                                            <p:cond delay="0"/>
                                          </p:stCondLst>
                                        </p:cTn>
                                        <p:tgtEl>
                                          <p:spTgt spid="4737"/>
                                        </p:tgtEl>
                                        <p:attrNameLst>
                                          <p:attrName>style.visibility</p:attrName>
                                        </p:attrNameLst>
                                      </p:cBhvr>
                                      <p:to>
                                        <p:strVal val="visible"/>
                                      </p:to>
                                    </p:set>
                                    <p:animEffect transition="in" filter="fade">
                                      <p:cBhvr>
                                        <p:cTn id="19" dur="500"/>
                                        <p:tgtEl>
                                          <p:spTgt spid="4737"/>
                                        </p:tgtEl>
                                      </p:cBhvr>
                                    </p:animEffect>
                                  </p:childTnLst>
                                </p:cTn>
                              </p:par>
                              <p:par>
                                <p:cTn id="20" presetID="10" presetClass="entr" presetSubtype="0" fill="hold" nodeType="withEffect">
                                  <p:stCondLst>
                                    <p:cond delay="6100"/>
                                  </p:stCondLst>
                                  <p:childTnLst>
                                    <p:set>
                                      <p:cBhvr>
                                        <p:cTn id="21" dur="1" fill="hold">
                                          <p:stCondLst>
                                            <p:cond delay="0"/>
                                          </p:stCondLst>
                                        </p:cTn>
                                        <p:tgtEl>
                                          <p:spTgt spid="4731"/>
                                        </p:tgtEl>
                                        <p:attrNameLst>
                                          <p:attrName>style.visibility</p:attrName>
                                        </p:attrNameLst>
                                      </p:cBhvr>
                                      <p:to>
                                        <p:strVal val="visible"/>
                                      </p:to>
                                    </p:set>
                                    <p:animEffect transition="in" filter="fade">
                                      <p:cBhvr>
                                        <p:cTn id="22" dur="500"/>
                                        <p:tgtEl>
                                          <p:spTgt spid="4731"/>
                                        </p:tgtEl>
                                      </p:cBhvr>
                                    </p:animEffect>
                                  </p:childTnLst>
                                </p:cTn>
                              </p:par>
                              <p:par>
                                <p:cTn id="23" presetID="10" presetClass="entr" presetSubtype="0" fill="hold" nodeType="withEffect">
                                  <p:stCondLst>
                                    <p:cond delay="7300"/>
                                  </p:stCondLst>
                                  <p:childTnLst>
                                    <p:set>
                                      <p:cBhvr>
                                        <p:cTn id="24" dur="1" fill="hold">
                                          <p:stCondLst>
                                            <p:cond delay="0"/>
                                          </p:stCondLst>
                                        </p:cTn>
                                        <p:tgtEl>
                                          <p:spTgt spid="4739"/>
                                        </p:tgtEl>
                                        <p:attrNameLst>
                                          <p:attrName>style.visibility</p:attrName>
                                        </p:attrNameLst>
                                      </p:cBhvr>
                                      <p:to>
                                        <p:strVal val="visible"/>
                                      </p:to>
                                    </p:set>
                                    <p:animEffect transition="in" filter="fade">
                                      <p:cBhvr>
                                        <p:cTn id="25" dur="500"/>
                                        <p:tgtEl>
                                          <p:spTgt spid="4739"/>
                                        </p:tgtEl>
                                      </p:cBhvr>
                                    </p:animEffect>
                                  </p:childTnLst>
                                </p:cTn>
                              </p:par>
                              <p:par>
                                <p:cTn id="26" presetID="10" presetClass="entr" presetSubtype="0" fill="hold" nodeType="withEffect">
                                  <p:stCondLst>
                                    <p:cond delay="8300"/>
                                  </p:stCondLst>
                                  <p:childTnLst>
                                    <p:set>
                                      <p:cBhvr>
                                        <p:cTn id="27" dur="1" fill="hold">
                                          <p:stCondLst>
                                            <p:cond delay="0"/>
                                          </p:stCondLst>
                                        </p:cTn>
                                        <p:tgtEl>
                                          <p:spTgt spid="4732"/>
                                        </p:tgtEl>
                                        <p:attrNameLst>
                                          <p:attrName>style.visibility</p:attrName>
                                        </p:attrNameLst>
                                      </p:cBhvr>
                                      <p:to>
                                        <p:strVal val="visible"/>
                                      </p:to>
                                    </p:set>
                                    <p:animEffect transition="in" filter="fade">
                                      <p:cBhvr>
                                        <p:cTn id="28" dur="500"/>
                                        <p:tgtEl>
                                          <p:spTgt spid="4732"/>
                                        </p:tgtEl>
                                      </p:cBhvr>
                                    </p:animEffect>
                                  </p:childTnLst>
                                </p:cTn>
                              </p:par>
                              <p:par>
                                <p:cTn id="29" presetID="10" presetClass="entr" presetSubtype="0" fill="hold" nodeType="withEffect">
                                  <p:stCondLst>
                                    <p:cond delay="3400"/>
                                  </p:stCondLst>
                                  <p:childTnLst>
                                    <p:set>
                                      <p:cBhvr>
                                        <p:cTn id="30" dur="1" fill="hold">
                                          <p:stCondLst>
                                            <p:cond delay="0"/>
                                          </p:stCondLst>
                                        </p:cTn>
                                        <p:tgtEl>
                                          <p:spTgt spid="4750"/>
                                        </p:tgtEl>
                                        <p:attrNameLst>
                                          <p:attrName>style.visibility</p:attrName>
                                        </p:attrNameLst>
                                      </p:cBhvr>
                                      <p:to>
                                        <p:strVal val="visible"/>
                                      </p:to>
                                    </p:set>
                                    <p:animEffect transition="in" filter="fade">
                                      <p:cBhvr>
                                        <p:cTn id="31" dur="500"/>
                                        <p:tgtEl>
                                          <p:spTgt spid="4750"/>
                                        </p:tgtEl>
                                      </p:cBhvr>
                                    </p:animEffect>
                                  </p:childTnLst>
                                </p:cTn>
                              </p:par>
                              <p:par>
                                <p:cTn id="32" presetID="10" presetClass="entr" presetSubtype="0" fill="hold" nodeType="withEffect">
                                  <p:stCondLst>
                                    <p:cond delay="4400"/>
                                  </p:stCondLst>
                                  <p:childTnLst>
                                    <p:set>
                                      <p:cBhvr>
                                        <p:cTn id="33" dur="1" fill="hold">
                                          <p:stCondLst>
                                            <p:cond delay="0"/>
                                          </p:stCondLst>
                                        </p:cTn>
                                        <p:tgtEl>
                                          <p:spTgt spid="4746"/>
                                        </p:tgtEl>
                                        <p:attrNameLst>
                                          <p:attrName>style.visibility</p:attrName>
                                        </p:attrNameLst>
                                      </p:cBhvr>
                                      <p:to>
                                        <p:strVal val="visible"/>
                                      </p:to>
                                    </p:set>
                                    <p:animEffect transition="in" filter="fade">
                                      <p:cBhvr>
                                        <p:cTn id="34" dur="500"/>
                                        <p:tgtEl>
                                          <p:spTgt spid="4746"/>
                                        </p:tgtEl>
                                      </p:cBhvr>
                                    </p:animEffect>
                                  </p:childTnLst>
                                </p:cTn>
                              </p:par>
                              <p:par>
                                <p:cTn id="35" presetID="10" presetClass="entr" presetSubtype="0" fill="hold" nodeType="withEffect">
                                  <p:stCondLst>
                                    <p:cond delay="5500"/>
                                  </p:stCondLst>
                                  <p:childTnLst>
                                    <p:set>
                                      <p:cBhvr>
                                        <p:cTn id="36" dur="1" fill="hold">
                                          <p:stCondLst>
                                            <p:cond delay="0"/>
                                          </p:stCondLst>
                                        </p:cTn>
                                        <p:tgtEl>
                                          <p:spTgt spid="4740"/>
                                        </p:tgtEl>
                                        <p:attrNameLst>
                                          <p:attrName>style.visibility</p:attrName>
                                        </p:attrNameLst>
                                      </p:cBhvr>
                                      <p:to>
                                        <p:strVal val="visible"/>
                                      </p:to>
                                    </p:set>
                                    <p:animEffect transition="in" filter="fade">
                                      <p:cBhvr>
                                        <p:cTn id="37" dur="500"/>
                                        <p:tgtEl>
                                          <p:spTgt spid="4740"/>
                                        </p:tgtEl>
                                      </p:cBhvr>
                                    </p:animEffect>
                                  </p:childTnLst>
                                </p:cTn>
                              </p:par>
                              <p:par>
                                <p:cTn id="38" presetID="10" presetClass="entr" presetSubtype="0" fill="hold" nodeType="withEffect">
                                  <p:stCondLst>
                                    <p:cond delay="6800"/>
                                  </p:stCondLst>
                                  <p:childTnLst>
                                    <p:set>
                                      <p:cBhvr>
                                        <p:cTn id="39" dur="1" fill="hold">
                                          <p:stCondLst>
                                            <p:cond delay="0"/>
                                          </p:stCondLst>
                                        </p:cTn>
                                        <p:tgtEl>
                                          <p:spTgt spid="4749"/>
                                        </p:tgtEl>
                                        <p:attrNameLst>
                                          <p:attrName>style.visibility</p:attrName>
                                        </p:attrNameLst>
                                      </p:cBhvr>
                                      <p:to>
                                        <p:strVal val="visible"/>
                                      </p:to>
                                    </p:set>
                                    <p:animEffect transition="in" filter="fade">
                                      <p:cBhvr>
                                        <p:cTn id="40" dur="500"/>
                                        <p:tgtEl>
                                          <p:spTgt spid="4749"/>
                                        </p:tgtEl>
                                      </p:cBhvr>
                                    </p:animEffect>
                                  </p:childTnLst>
                                </p:cTn>
                              </p:par>
                              <p:par>
                                <p:cTn id="41" presetID="10" presetClass="entr" presetSubtype="0" fill="hold" nodeType="withEffect">
                                  <p:stCondLst>
                                    <p:cond delay="7800"/>
                                  </p:stCondLst>
                                  <p:childTnLst>
                                    <p:set>
                                      <p:cBhvr>
                                        <p:cTn id="42" dur="1" fill="hold">
                                          <p:stCondLst>
                                            <p:cond delay="0"/>
                                          </p:stCondLst>
                                        </p:cTn>
                                        <p:tgtEl>
                                          <p:spTgt spid="4743"/>
                                        </p:tgtEl>
                                        <p:attrNameLst>
                                          <p:attrName>style.visibility</p:attrName>
                                        </p:attrNameLst>
                                      </p:cBhvr>
                                      <p:to>
                                        <p:strVal val="visible"/>
                                      </p:to>
                                    </p:set>
                                    <p:animEffect transition="in" filter="fade">
                                      <p:cBhvr>
                                        <p:cTn id="43" dur="500"/>
                                        <p:tgtEl>
                                          <p:spTgt spid="4743"/>
                                        </p:tgtEl>
                                      </p:cBhvr>
                                    </p:animEffect>
                                  </p:childTnLst>
                                </p:cTn>
                              </p:par>
                            </p:childTnLst>
                          </p:cTn>
                        </p:par>
                        <p:par>
                          <p:cTn id="44" fill="hold">
                            <p:stCondLst>
                              <p:cond delay="1000"/>
                            </p:stCondLst>
                            <p:childTnLst>
                              <p:par>
                                <p:cTn id="45" presetID="2" presetClass="entr" presetSubtype="8" fill="hold" nodeType="afterEffect">
                                  <p:stCondLst>
                                    <p:cond delay="0"/>
                                  </p:stCondLst>
                                  <p:childTnLst>
                                    <p:set>
                                      <p:cBhvr>
                                        <p:cTn id="46" dur="1" fill="hold">
                                          <p:stCondLst>
                                            <p:cond delay="0"/>
                                          </p:stCondLst>
                                        </p:cTn>
                                        <p:tgtEl>
                                          <p:spTgt spid="4791"/>
                                        </p:tgtEl>
                                        <p:attrNameLst>
                                          <p:attrName>style.visibility</p:attrName>
                                        </p:attrNameLst>
                                      </p:cBhvr>
                                      <p:to>
                                        <p:strVal val="visible"/>
                                      </p:to>
                                    </p:set>
                                    <p:anim calcmode="lin" valueType="num">
                                      <p:cBhvr additive="base">
                                        <p:cTn id="47" dur="500"/>
                                        <p:tgtEl>
                                          <p:spTgt spid="4791"/>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796"/>
        <p:cNvGrpSpPr/>
        <p:nvPr/>
      </p:nvGrpSpPr>
      <p:grpSpPr>
        <a:xfrm>
          <a:off x="0" y="0"/>
          <a:ext cx="0" cy="0"/>
          <a:chOff x="0" y="0"/>
          <a:chExt cx="0" cy="0"/>
        </a:xfrm>
      </p:grpSpPr>
      <p:grpSp>
        <p:nvGrpSpPr>
          <p:cNvPr id="4797" name="Google Shape;4797;p73"/>
          <p:cNvGrpSpPr/>
          <p:nvPr/>
        </p:nvGrpSpPr>
        <p:grpSpPr>
          <a:xfrm>
            <a:off x="8431392" y="1"/>
            <a:ext cx="300083" cy="285750"/>
            <a:chOff x="8431388" y="0"/>
            <a:chExt cx="300083" cy="285750"/>
          </a:xfrm>
        </p:grpSpPr>
        <p:sp>
          <p:nvSpPr>
            <p:cNvPr id="4798" name="Google Shape;4798;p73"/>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99" name="Google Shape;4799;p73"/>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grpSp>
        <p:nvGrpSpPr>
          <p:cNvPr id="4800" name="Google Shape;4800;p73"/>
          <p:cNvGrpSpPr/>
          <p:nvPr/>
        </p:nvGrpSpPr>
        <p:grpSpPr>
          <a:xfrm>
            <a:off x="3048000" y="1057452"/>
            <a:ext cx="2764278" cy="3809912"/>
            <a:chOff x="3048000" y="1057451"/>
            <a:chExt cx="2764278" cy="3809912"/>
          </a:xfrm>
        </p:grpSpPr>
        <p:sp>
          <p:nvSpPr>
            <p:cNvPr id="4801" name="Google Shape;4801;p73"/>
            <p:cNvSpPr/>
            <p:nvPr/>
          </p:nvSpPr>
          <p:spPr>
            <a:xfrm>
              <a:off x="3048000" y="1057451"/>
              <a:ext cx="2764278" cy="3019954"/>
            </a:xfrm>
            <a:custGeom>
              <a:avLst/>
              <a:gdLst/>
              <a:ahLst/>
              <a:cxnLst/>
              <a:rect l="l" t="t" r="r" b="b"/>
              <a:pathLst>
                <a:path w="1749" h="1912" extrusionOk="0">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2" name="Google Shape;4802;p73"/>
            <p:cNvSpPr/>
            <p:nvPr/>
          </p:nvSpPr>
          <p:spPr>
            <a:xfrm>
              <a:off x="3432087" y="3685293"/>
              <a:ext cx="1719791" cy="1182070"/>
            </a:xfrm>
            <a:custGeom>
              <a:avLst/>
              <a:gdLst/>
              <a:ahLst/>
              <a:cxnLst/>
              <a:rect l="l" t="t" r="r" b="b"/>
              <a:pathLst>
                <a:path w="1088" h="748" extrusionOk="0">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rgbClr val="AC5656"/>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nvGrpSpPr>
            <p:cNvPr id="4803" name="Google Shape;4803;p73"/>
            <p:cNvGrpSpPr/>
            <p:nvPr/>
          </p:nvGrpSpPr>
          <p:grpSpPr>
            <a:xfrm>
              <a:off x="3209660" y="1219112"/>
              <a:ext cx="1957123" cy="1900943"/>
              <a:chOff x="3209660" y="1219112"/>
              <a:chExt cx="1957123" cy="1900943"/>
            </a:xfrm>
          </p:grpSpPr>
          <p:sp>
            <p:nvSpPr>
              <p:cNvPr id="4804" name="Google Shape;4804;p73"/>
              <p:cNvSpPr/>
              <p:nvPr/>
            </p:nvSpPr>
            <p:spPr>
              <a:xfrm>
                <a:off x="4029428" y="1751101"/>
                <a:ext cx="440267" cy="465490"/>
              </a:xfrm>
              <a:custGeom>
                <a:avLst/>
                <a:gdLst/>
                <a:ahLst/>
                <a:cxnLst/>
                <a:rect l="l" t="t" r="r" b="b"/>
                <a:pathLst>
                  <a:path w="278" h="295" extrusionOk="0">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5" name="Google Shape;4805;p73"/>
              <p:cNvSpPr/>
              <p:nvPr/>
            </p:nvSpPr>
            <p:spPr>
              <a:xfrm>
                <a:off x="4139494" y="1872633"/>
                <a:ext cx="221280" cy="222426"/>
              </a:xfrm>
              <a:custGeom>
                <a:avLst/>
                <a:gdLst/>
                <a:ahLst/>
                <a:cxnLst/>
                <a:rect l="l" t="t" r="r" b="b"/>
                <a:pathLst>
                  <a:path w="140" h="141" extrusionOk="0">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6" name="Google Shape;4806;p73"/>
              <p:cNvSpPr/>
              <p:nvPr/>
            </p:nvSpPr>
            <p:spPr>
              <a:xfrm>
                <a:off x="4224337" y="1959769"/>
                <a:ext cx="50447" cy="48154"/>
              </a:xfrm>
              <a:prstGeom prst="ellipse">
                <a:avLst/>
              </a:pr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7" name="Google Shape;4807;p73"/>
              <p:cNvSpPr/>
              <p:nvPr/>
            </p:nvSpPr>
            <p:spPr>
              <a:xfrm>
                <a:off x="3843690" y="2655711"/>
                <a:ext cx="465490" cy="464344"/>
              </a:xfrm>
              <a:custGeom>
                <a:avLst/>
                <a:gdLst/>
                <a:ahLst/>
                <a:cxnLst/>
                <a:rect l="l" t="t" r="r" b="b"/>
                <a:pathLst>
                  <a:path w="295" h="294" extrusionOk="0">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8" name="Google Shape;4808;p73"/>
              <p:cNvSpPr/>
              <p:nvPr/>
            </p:nvSpPr>
            <p:spPr>
              <a:xfrm>
                <a:off x="3943438" y="2754313"/>
                <a:ext cx="268287" cy="269434"/>
              </a:xfrm>
              <a:custGeom>
                <a:avLst/>
                <a:gdLst/>
                <a:ahLst/>
                <a:cxnLst/>
                <a:rect l="l" t="t" r="r" b="b"/>
                <a:pathLst>
                  <a:path w="170" h="171" extrusionOk="0">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09" name="Google Shape;4809;p73"/>
              <p:cNvSpPr/>
              <p:nvPr/>
            </p:nvSpPr>
            <p:spPr>
              <a:xfrm>
                <a:off x="3209660" y="1935692"/>
                <a:ext cx="644349" cy="645495"/>
              </a:xfrm>
              <a:custGeom>
                <a:avLst/>
                <a:gdLst/>
                <a:ahLst/>
                <a:cxnLst/>
                <a:rect l="l" t="t" r="r" b="b"/>
                <a:pathLst>
                  <a:path w="408" h="409" extrusionOk="0">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0" name="Google Shape;4810;p73"/>
              <p:cNvSpPr/>
              <p:nvPr/>
            </p:nvSpPr>
            <p:spPr>
              <a:xfrm>
                <a:off x="3346097" y="2072128"/>
                <a:ext cx="372621" cy="372622"/>
              </a:xfrm>
              <a:custGeom>
                <a:avLst/>
                <a:gdLst/>
                <a:ahLst/>
                <a:cxnLst/>
                <a:rect l="l" t="t" r="r" b="b"/>
                <a:pathLst>
                  <a:path w="236" h="236" extrusionOk="0">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1" name="Google Shape;4811;p73"/>
              <p:cNvSpPr/>
              <p:nvPr/>
            </p:nvSpPr>
            <p:spPr>
              <a:xfrm>
                <a:off x="3849423" y="2170730"/>
                <a:ext cx="482688" cy="487274"/>
              </a:xfrm>
              <a:custGeom>
                <a:avLst/>
                <a:gdLst/>
                <a:ahLst/>
                <a:cxnLst/>
                <a:rect l="l" t="t" r="r" b="b"/>
                <a:pathLst>
                  <a:path w="305" h="308" extrusionOk="0">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2" name="Google Shape;4812;p73"/>
              <p:cNvSpPr/>
              <p:nvPr/>
            </p:nvSpPr>
            <p:spPr>
              <a:xfrm>
                <a:off x="3951464" y="2273917"/>
                <a:ext cx="279753" cy="279753"/>
              </a:xfrm>
              <a:custGeom>
                <a:avLst/>
                <a:gdLst/>
                <a:ahLst/>
                <a:cxnLst/>
                <a:rect l="l" t="t" r="r" b="b"/>
                <a:pathLst>
                  <a:path w="177" h="177" extrusionOk="0">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3" name="Google Shape;4813;p73"/>
              <p:cNvSpPr/>
              <p:nvPr/>
            </p:nvSpPr>
            <p:spPr>
              <a:xfrm>
                <a:off x="3780631" y="1913908"/>
                <a:ext cx="292365" cy="302683"/>
              </a:xfrm>
              <a:custGeom>
                <a:avLst/>
                <a:gdLst/>
                <a:ahLst/>
                <a:cxnLst/>
                <a:rect l="l" t="t" r="r" b="b"/>
                <a:pathLst>
                  <a:path w="185" h="192" extrusionOk="0">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4" name="Google Shape;4814;p73"/>
              <p:cNvSpPr/>
              <p:nvPr/>
            </p:nvSpPr>
            <p:spPr>
              <a:xfrm>
                <a:off x="3488267" y="1237456"/>
                <a:ext cx="722312" cy="728045"/>
              </a:xfrm>
              <a:custGeom>
                <a:avLst/>
                <a:gdLst/>
                <a:ahLst/>
                <a:cxnLst/>
                <a:rect l="l" t="t" r="r" b="b"/>
                <a:pathLst>
                  <a:path w="457" h="461" extrusionOk="0">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5" name="Google Shape;4815;p73"/>
              <p:cNvSpPr/>
              <p:nvPr/>
            </p:nvSpPr>
            <p:spPr>
              <a:xfrm>
                <a:off x="3638462" y="1392238"/>
                <a:ext cx="419629" cy="420776"/>
              </a:xfrm>
              <a:custGeom>
                <a:avLst/>
                <a:gdLst/>
                <a:ahLst/>
                <a:cxnLst/>
                <a:rect l="l" t="t" r="r" b="b"/>
                <a:pathLst>
                  <a:path w="266" h="266" extrusionOk="0">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6" name="Google Shape;4816;p73"/>
              <p:cNvSpPr/>
              <p:nvPr/>
            </p:nvSpPr>
            <p:spPr>
              <a:xfrm>
                <a:off x="4360774" y="1873779"/>
                <a:ext cx="803716" cy="806009"/>
              </a:xfrm>
              <a:custGeom>
                <a:avLst/>
                <a:gdLst/>
                <a:ahLst/>
                <a:cxnLst/>
                <a:rect l="l" t="t" r="r" b="b"/>
                <a:pathLst>
                  <a:path w="509" h="510" extrusionOk="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7" name="Google Shape;4817;p73"/>
              <p:cNvSpPr/>
              <p:nvPr/>
            </p:nvSpPr>
            <p:spPr>
              <a:xfrm>
                <a:off x="4529314" y="2043465"/>
                <a:ext cx="466637" cy="465490"/>
              </a:xfrm>
              <a:custGeom>
                <a:avLst/>
                <a:gdLst/>
                <a:ahLst/>
                <a:cxnLst/>
                <a:rect l="l" t="t" r="r" b="b"/>
                <a:pathLst>
                  <a:path w="295" h="295" extrusionOk="0">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8" name="Google Shape;4818;p73"/>
              <p:cNvSpPr/>
              <p:nvPr/>
            </p:nvSpPr>
            <p:spPr>
              <a:xfrm>
                <a:off x="4224337" y="2488318"/>
                <a:ext cx="338226" cy="355424"/>
              </a:xfrm>
              <a:custGeom>
                <a:avLst/>
                <a:gdLst/>
                <a:ahLst/>
                <a:cxnLst/>
                <a:rect l="l" t="t" r="r" b="b"/>
                <a:pathLst>
                  <a:path w="214" h="225" extrusionOk="0">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9" name="Google Shape;4819;p73"/>
              <p:cNvSpPr/>
              <p:nvPr/>
            </p:nvSpPr>
            <p:spPr>
              <a:xfrm>
                <a:off x="3526102" y="2500930"/>
                <a:ext cx="380647" cy="376061"/>
              </a:xfrm>
              <a:custGeom>
                <a:avLst/>
                <a:gdLst/>
                <a:ahLst/>
                <a:cxnLst/>
                <a:rect l="l" t="t" r="r" b="b"/>
                <a:pathLst>
                  <a:path w="241" h="238" extrusionOk="0">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0" name="Google Shape;4820;p73"/>
              <p:cNvSpPr/>
              <p:nvPr/>
            </p:nvSpPr>
            <p:spPr>
              <a:xfrm>
                <a:off x="3615531" y="2588066"/>
                <a:ext cx="202935" cy="201789"/>
              </a:xfrm>
              <a:custGeom>
                <a:avLst/>
                <a:gdLst/>
                <a:ahLst/>
                <a:cxnLst/>
                <a:rect l="l" t="t" r="r" b="b"/>
                <a:pathLst>
                  <a:path w="128" h="128" extrusionOk="0">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1" name="Google Shape;4821;p73"/>
              <p:cNvSpPr/>
              <p:nvPr/>
            </p:nvSpPr>
            <p:spPr>
              <a:xfrm>
                <a:off x="3694641" y="2667176"/>
                <a:ext cx="44715" cy="43568"/>
              </a:xfrm>
              <a:custGeom>
                <a:avLst/>
                <a:gdLst/>
                <a:ahLst/>
                <a:cxnLst/>
                <a:rect l="l" t="t" r="r" b="b"/>
                <a:pathLst>
                  <a:path w="28" h="28" extrusionOk="0">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2" name="Google Shape;4822;p73"/>
              <p:cNvSpPr/>
              <p:nvPr/>
            </p:nvSpPr>
            <p:spPr>
              <a:xfrm>
                <a:off x="4199114" y="1219112"/>
                <a:ext cx="604220" cy="607660"/>
              </a:xfrm>
              <a:custGeom>
                <a:avLst/>
                <a:gdLst/>
                <a:ahLst/>
                <a:cxnLst/>
                <a:rect l="l" t="t" r="r" b="b"/>
                <a:pathLst>
                  <a:path w="382" h="385" extrusionOk="0">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3" name="Google Shape;4823;p73"/>
              <p:cNvSpPr/>
              <p:nvPr/>
            </p:nvSpPr>
            <p:spPr>
              <a:xfrm>
                <a:off x="4325232" y="1346376"/>
                <a:ext cx="350837" cy="350838"/>
              </a:xfrm>
              <a:custGeom>
                <a:avLst/>
                <a:gdLst/>
                <a:ahLst/>
                <a:cxnLst/>
                <a:rect l="l" t="t" r="r" b="b"/>
                <a:pathLst>
                  <a:path w="222" h="222" extrusionOk="0">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4" name="Google Shape;4824;p73"/>
              <p:cNvSpPr/>
              <p:nvPr/>
            </p:nvSpPr>
            <p:spPr>
              <a:xfrm>
                <a:off x="4724223" y="1589440"/>
                <a:ext cx="268287" cy="274020"/>
              </a:xfrm>
              <a:custGeom>
                <a:avLst/>
                <a:gdLst/>
                <a:ahLst/>
                <a:cxnLst/>
                <a:rect l="l" t="t" r="r" b="b"/>
                <a:pathLst>
                  <a:path w="170" h="173" extrusionOk="0">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5" name="Google Shape;4825;p73"/>
              <p:cNvSpPr/>
              <p:nvPr/>
            </p:nvSpPr>
            <p:spPr>
              <a:xfrm>
                <a:off x="4927159" y="1741928"/>
                <a:ext cx="239624" cy="225866"/>
              </a:xfrm>
              <a:custGeom>
                <a:avLst/>
                <a:gdLst/>
                <a:ahLst/>
                <a:cxnLst/>
                <a:rect l="l" t="t" r="r" b="b"/>
                <a:pathLst>
                  <a:path w="151" h="143" extrusionOk="0">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6" name="Google Shape;4826;p73"/>
              <p:cNvSpPr/>
              <p:nvPr/>
            </p:nvSpPr>
            <p:spPr>
              <a:xfrm>
                <a:off x="4981045" y="1788936"/>
                <a:ext cx="131851" cy="129558"/>
              </a:xfrm>
              <a:custGeom>
                <a:avLst/>
                <a:gdLst/>
                <a:ahLst/>
                <a:cxnLst/>
                <a:rect l="l" t="t" r="r" b="b"/>
                <a:pathLst>
                  <a:path w="83" h="82" extrusionOk="0">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27" name="Google Shape;4827;p73"/>
              <p:cNvSpPr/>
              <p:nvPr/>
            </p:nvSpPr>
            <p:spPr>
              <a:xfrm>
                <a:off x="5031493" y="1839383"/>
                <a:ext cx="30956" cy="28663"/>
              </a:xfrm>
              <a:custGeom>
                <a:avLst/>
                <a:gdLst/>
                <a:ahLst/>
                <a:cxnLst/>
                <a:rect l="l" t="t" r="r" b="b"/>
                <a:pathLst>
                  <a:path w="19" h="18" extrusionOk="0">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28" name="Google Shape;4828;p73"/>
          <p:cNvGrpSpPr/>
          <p:nvPr/>
        </p:nvGrpSpPr>
        <p:grpSpPr>
          <a:xfrm>
            <a:off x="402267" y="1504951"/>
            <a:ext cx="2425700" cy="751115"/>
            <a:chOff x="685800" y="1733550"/>
            <a:chExt cx="2425700" cy="751115"/>
          </a:xfrm>
        </p:grpSpPr>
        <p:sp>
          <p:nvSpPr>
            <p:cNvPr id="4829" name="Google Shape;4829;p73"/>
            <p:cNvSpPr txBox="1"/>
            <p:nvPr/>
          </p:nvSpPr>
          <p:spPr>
            <a:xfrm>
              <a:off x="685800" y="1733550"/>
              <a:ext cx="1722191" cy="751115"/>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Strategic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30" name="Google Shape;4830;p73"/>
            <p:cNvGrpSpPr/>
            <p:nvPr/>
          </p:nvGrpSpPr>
          <p:grpSpPr>
            <a:xfrm>
              <a:off x="2590800" y="1885950"/>
              <a:ext cx="520700" cy="520700"/>
              <a:chOff x="2590800" y="1885950"/>
              <a:chExt cx="520700" cy="520700"/>
            </a:xfrm>
          </p:grpSpPr>
          <p:sp>
            <p:nvSpPr>
              <p:cNvPr id="4831" name="Google Shape;4831;p73"/>
              <p:cNvSpPr/>
              <p:nvPr/>
            </p:nvSpPr>
            <p:spPr>
              <a:xfrm>
                <a:off x="2590800" y="1885950"/>
                <a:ext cx="520700" cy="520700"/>
              </a:xfrm>
              <a:prstGeom prst="ellipse">
                <a:avLst/>
              </a:prstGeom>
              <a:solidFill>
                <a:srgbClr val="5481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2" name="Google Shape;4832;p73"/>
              <p:cNvSpPr/>
              <p:nvPr/>
            </p:nvSpPr>
            <p:spPr>
              <a:xfrm>
                <a:off x="2708275" y="1965325"/>
                <a:ext cx="396875" cy="436563"/>
              </a:xfrm>
              <a:custGeom>
                <a:avLst/>
                <a:gdLst/>
                <a:ahLst/>
                <a:cxnLst/>
                <a:rect l="l" t="t" r="r" b="b"/>
                <a:pathLst>
                  <a:path w="222" h="244" extrusionOk="0">
                    <a:moveTo>
                      <a:pt x="222" y="133"/>
                    </a:moveTo>
                    <a:cubicBezTo>
                      <a:pt x="152" y="55"/>
                      <a:pt x="152" y="55"/>
                      <a:pt x="152" y="55"/>
                    </a:cubicBezTo>
                    <a:cubicBezTo>
                      <a:pt x="137" y="67"/>
                      <a:pt x="137" y="67"/>
                      <a:pt x="137" y="67"/>
                    </a:cubicBezTo>
                    <a:cubicBezTo>
                      <a:pt x="96" y="21"/>
                      <a:pt x="96" y="21"/>
                      <a:pt x="96" y="21"/>
                    </a:cubicBezTo>
                    <a:cubicBezTo>
                      <a:pt x="92" y="25"/>
                      <a:pt x="92" y="25"/>
                      <a:pt x="92" y="25"/>
                    </a:cubicBezTo>
                    <a:cubicBezTo>
                      <a:pt x="71" y="1"/>
                      <a:pt x="71" y="1"/>
                      <a:pt x="71" y="1"/>
                    </a:cubicBezTo>
                    <a:cubicBezTo>
                      <a:pt x="61" y="11"/>
                      <a:pt x="61" y="11"/>
                      <a:pt x="61" y="11"/>
                    </a:cubicBezTo>
                    <a:cubicBezTo>
                      <a:pt x="51" y="0"/>
                      <a:pt x="51" y="0"/>
                      <a:pt x="51" y="0"/>
                    </a:cubicBezTo>
                    <a:cubicBezTo>
                      <a:pt x="27" y="22"/>
                      <a:pt x="27" y="22"/>
                      <a:pt x="27" y="22"/>
                    </a:cubicBezTo>
                    <a:cubicBezTo>
                      <a:pt x="98" y="102"/>
                      <a:pt x="98" y="102"/>
                      <a:pt x="98" y="102"/>
                    </a:cubicBezTo>
                    <a:cubicBezTo>
                      <a:pt x="89" y="111"/>
                      <a:pt x="89" y="111"/>
                      <a:pt x="89" y="111"/>
                    </a:cubicBezTo>
                    <a:cubicBezTo>
                      <a:pt x="35" y="50"/>
                      <a:pt x="35" y="50"/>
                      <a:pt x="35" y="50"/>
                    </a:cubicBezTo>
                    <a:cubicBezTo>
                      <a:pt x="0" y="81"/>
                      <a:pt x="0" y="81"/>
                      <a:pt x="0" y="81"/>
                    </a:cubicBezTo>
                    <a:cubicBezTo>
                      <a:pt x="54" y="142"/>
                      <a:pt x="54" y="142"/>
                      <a:pt x="54" y="142"/>
                    </a:cubicBezTo>
                    <a:cubicBezTo>
                      <a:pt x="27" y="165"/>
                      <a:pt x="27" y="165"/>
                      <a:pt x="27" y="165"/>
                    </a:cubicBezTo>
                    <a:cubicBezTo>
                      <a:pt x="98" y="244"/>
                      <a:pt x="98" y="244"/>
                      <a:pt x="98" y="244"/>
                    </a:cubicBezTo>
                    <a:cubicBezTo>
                      <a:pt x="159" y="237"/>
                      <a:pt x="208" y="192"/>
                      <a:pt x="222" y="133"/>
                    </a:cubicBezTo>
                    <a:close/>
                  </a:path>
                </a:pathLst>
              </a:custGeom>
              <a:solidFill>
                <a:srgbClr val="3856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3" name="Google Shape;4833;p73"/>
              <p:cNvSpPr/>
              <p:nvPr/>
            </p:nvSpPr>
            <p:spPr>
              <a:xfrm>
                <a:off x="2682875" y="1997075"/>
                <a:ext cx="333375" cy="304800"/>
              </a:xfrm>
              <a:custGeom>
                <a:avLst/>
                <a:gdLst/>
                <a:ahLst/>
                <a:cxnLst/>
                <a:rect l="l" t="t" r="r" b="b"/>
                <a:pathLst>
                  <a:path w="186" h="171" extrusionOk="0">
                    <a:moveTo>
                      <a:pt x="101" y="34"/>
                    </a:moveTo>
                    <a:cubicBezTo>
                      <a:pt x="105" y="23"/>
                      <a:pt x="109" y="9"/>
                      <a:pt x="113" y="5"/>
                    </a:cubicBezTo>
                    <a:cubicBezTo>
                      <a:pt x="107" y="0"/>
                      <a:pt x="107" y="0"/>
                      <a:pt x="107" y="0"/>
                    </a:cubicBezTo>
                    <a:cubicBezTo>
                      <a:pt x="102" y="6"/>
                      <a:pt x="97" y="23"/>
                      <a:pt x="94" y="34"/>
                    </a:cubicBezTo>
                    <a:cubicBezTo>
                      <a:pt x="75" y="27"/>
                      <a:pt x="0" y="6"/>
                      <a:pt x="11" y="88"/>
                    </a:cubicBezTo>
                    <a:cubicBezTo>
                      <a:pt x="17" y="133"/>
                      <a:pt x="53" y="171"/>
                      <a:pt x="98" y="171"/>
                    </a:cubicBezTo>
                    <a:cubicBezTo>
                      <a:pt x="142" y="171"/>
                      <a:pt x="172" y="133"/>
                      <a:pt x="177" y="87"/>
                    </a:cubicBezTo>
                    <a:cubicBezTo>
                      <a:pt x="186" y="10"/>
                      <a:pt x="118" y="28"/>
                      <a:pt x="101" y="34"/>
                    </a:cubicBezTo>
                    <a:close/>
                    <a:moveTo>
                      <a:pt x="42" y="83"/>
                    </a:moveTo>
                    <a:cubicBezTo>
                      <a:pt x="29" y="75"/>
                      <a:pt x="29" y="75"/>
                      <a:pt x="29" y="75"/>
                    </a:cubicBezTo>
                    <a:cubicBezTo>
                      <a:pt x="25" y="62"/>
                      <a:pt x="48" y="48"/>
                      <a:pt x="48" y="48"/>
                    </a:cubicBezTo>
                    <a:cubicBezTo>
                      <a:pt x="60" y="58"/>
                      <a:pt x="60" y="58"/>
                      <a:pt x="60" y="58"/>
                    </a:cubicBezTo>
                    <a:cubicBezTo>
                      <a:pt x="45" y="63"/>
                      <a:pt x="42" y="83"/>
                      <a:pt x="42" y="83"/>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4" name="Google Shape;4834;p73"/>
              <p:cNvSpPr/>
              <p:nvPr/>
            </p:nvSpPr>
            <p:spPr>
              <a:xfrm>
                <a:off x="2736850" y="1931987"/>
                <a:ext cx="130175" cy="114300"/>
              </a:xfrm>
              <a:custGeom>
                <a:avLst/>
                <a:gdLst/>
                <a:ahLst/>
                <a:cxnLst/>
                <a:rect l="l" t="t" r="r" b="b"/>
                <a:pathLst>
                  <a:path w="73" h="64" extrusionOk="0">
                    <a:moveTo>
                      <a:pt x="22" y="52"/>
                    </a:moveTo>
                    <a:cubicBezTo>
                      <a:pt x="37" y="62"/>
                      <a:pt x="61" y="64"/>
                      <a:pt x="67" y="55"/>
                    </a:cubicBezTo>
                    <a:cubicBezTo>
                      <a:pt x="73" y="47"/>
                      <a:pt x="69" y="28"/>
                      <a:pt x="48" y="14"/>
                    </a:cubicBezTo>
                    <a:cubicBezTo>
                      <a:pt x="27" y="0"/>
                      <a:pt x="3" y="10"/>
                      <a:pt x="3" y="10"/>
                    </a:cubicBezTo>
                    <a:cubicBezTo>
                      <a:pt x="3" y="10"/>
                      <a:pt x="0" y="37"/>
                      <a:pt x="22" y="52"/>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35" name="Google Shape;4835;p73"/>
          <p:cNvGrpSpPr/>
          <p:nvPr/>
        </p:nvGrpSpPr>
        <p:grpSpPr>
          <a:xfrm>
            <a:off x="356196" y="2506434"/>
            <a:ext cx="2432232" cy="827316"/>
            <a:chOff x="639730" y="2735034"/>
            <a:chExt cx="2432232" cy="827316"/>
          </a:xfrm>
        </p:grpSpPr>
        <p:sp>
          <p:nvSpPr>
            <p:cNvPr id="4836" name="Google Shape;4836;p73"/>
            <p:cNvSpPr txBox="1"/>
            <p:nvPr/>
          </p:nvSpPr>
          <p:spPr>
            <a:xfrm>
              <a:off x="639730" y="2735034"/>
              <a:ext cx="1722191" cy="827316"/>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Development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37" name="Google Shape;4837;p73"/>
            <p:cNvGrpSpPr/>
            <p:nvPr/>
          </p:nvGrpSpPr>
          <p:grpSpPr>
            <a:xfrm>
              <a:off x="2551261" y="2901140"/>
              <a:ext cx="520701" cy="520700"/>
              <a:chOff x="2519362" y="2847975"/>
              <a:chExt cx="520701" cy="520700"/>
            </a:xfrm>
          </p:grpSpPr>
          <p:sp>
            <p:nvSpPr>
              <p:cNvPr id="4838" name="Google Shape;4838;p73"/>
              <p:cNvSpPr/>
              <p:nvPr/>
            </p:nvSpPr>
            <p:spPr>
              <a:xfrm>
                <a:off x="2519362" y="2847975"/>
                <a:ext cx="520700" cy="520700"/>
              </a:xfrm>
              <a:prstGeom prst="ellipse">
                <a:avLst/>
              </a:prstGeom>
              <a:solidFill>
                <a:srgbClr val="FD612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39" name="Google Shape;4839;p73"/>
              <p:cNvSpPr/>
              <p:nvPr/>
            </p:nvSpPr>
            <p:spPr>
              <a:xfrm>
                <a:off x="2590800" y="2876550"/>
                <a:ext cx="449263" cy="490538"/>
              </a:xfrm>
              <a:custGeom>
                <a:avLst/>
                <a:gdLst/>
                <a:ahLst/>
                <a:cxnLst/>
                <a:rect l="l" t="t" r="r" b="b"/>
                <a:pathLst>
                  <a:path w="251" h="274" extrusionOk="0">
                    <a:moveTo>
                      <a:pt x="251" y="137"/>
                    </a:moveTo>
                    <a:cubicBezTo>
                      <a:pt x="144" y="17"/>
                      <a:pt x="144" y="17"/>
                      <a:pt x="144" y="17"/>
                    </a:cubicBezTo>
                    <a:cubicBezTo>
                      <a:pt x="136" y="28"/>
                      <a:pt x="136" y="28"/>
                      <a:pt x="136" y="28"/>
                    </a:cubicBezTo>
                    <a:cubicBezTo>
                      <a:pt x="113" y="0"/>
                      <a:pt x="113" y="0"/>
                      <a:pt x="113" y="0"/>
                    </a:cubicBezTo>
                    <a:cubicBezTo>
                      <a:pt x="115" y="28"/>
                      <a:pt x="115" y="28"/>
                      <a:pt x="115" y="28"/>
                    </a:cubicBezTo>
                    <a:cubicBezTo>
                      <a:pt x="117" y="56"/>
                      <a:pt x="117" y="56"/>
                      <a:pt x="117" y="56"/>
                    </a:cubicBezTo>
                    <a:cubicBezTo>
                      <a:pt x="113" y="61"/>
                      <a:pt x="113" y="61"/>
                      <a:pt x="113" y="61"/>
                    </a:cubicBezTo>
                    <a:cubicBezTo>
                      <a:pt x="50" y="72"/>
                      <a:pt x="50" y="72"/>
                      <a:pt x="50" y="72"/>
                    </a:cubicBezTo>
                    <a:cubicBezTo>
                      <a:pt x="0" y="118"/>
                      <a:pt x="0" y="118"/>
                      <a:pt x="0" y="118"/>
                    </a:cubicBezTo>
                    <a:cubicBezTo>
                      <a:pt x="16" y="195"/>
                      <a:pt x="16" y="195"/>
                      <a:pt x="16" y="195"/>
                    </a:cubicBezTo>
                    <a:cubicBezTo>
                      <a:pt x="86" y="273"/>
                      <a:pt x="86" y="273"/>
                      <a:pt x="86" y="273"/>
                    </a:cubicBezTo>
                    <a:cubicBezTo>
                      <a:pt x="92" y="274"/>
                      <a:pt x="99" y="274"/>
                      <a:pt x="105" y="274"/>
                    </a:cubicBezTo>
                    <a:cubicBezTo>
                      <a:pt x="183" y="274"/>
                      <a:pt x="247" y="213"/>
                      <a:pt x="251" y="137"/>
                    </a:cubicBezTo>
                    <a:close/>
                  </a:path>
                </a:pathLst>
              </a:custGeom>
              <a:solidFill>
                <a:srgbClr val="BA5138"/>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0" name="Google Shape;4840;p73"/>
              <p:cNvSpPr/>
              <p:nvPr/>
            </p:nvSpPr>
            <p:spPr>
              <a:xfrm>
                <a:off x="2782887" y="2874962"/>
                <a:ext cx="47625" cy="242888"/>
              </a:xfrm>
              <a:custGeom>
                <a:avLst/>
                <a:gdLst/>
                <a:ahLst/>
                <a:cxnLst/>
                <a:rect l="l" t="t" r="r" b="b"/>
                <a:pathLst>
                  <a:path w="27" h="136" extrusionOk="0">
                    <a:moveTo>
                      <a:pt x="25" y="111"/>
                    </a:moveTo>
                    <a:cubicBezTo>
                      <a:pt x="25" y="108"/>
                      <a:pt x="24" y="105"/>
                      <a:pt x="24" y="103"/>
                    </a:cubicBezTo>
                    <a:cubicBezTo>
                      <a:pt x="22" y="88"/>
                      <a:pt x="20" y="74"/>
                      <a:pt x="18" y="62"/>
                    </a:cubicBezTo>
                    <a:cubicBezTo>
                      <a:pt x="15" y="48"/>
                      <a:pt x="13" y="36"/>
                      <a:pt x="11" y="27"/>
                    </a:cubicBezTo>
                    <a:cubicBezTo>
                      <a:pt x="11" y="27"/>
                      <a:pt x="11" y="27"/>
                      <a:pt x="11" y="27"/>
                    </a:cubicBezTo>
                    <a:cubicBezTo>
                      <a:pt x="11" y="27"/>
                      <a:pt x="11" y="27"/>
                      <a:pt x="11" y="27"/>
                    </a:cubicBezTo>
                    <a:cubicBezTo>
                      <a:pt x="12" y="24"/>
                      <a:pt x="12" y="19"/>
                      <a:pt x="12" y="14"/>
                    </a:cubicBezTo>
                    <a:cubicBezTo>
                      <a:pt x="11" y="7"/>
                      <a:pt x="6" y="1"/>
                      <a:pt x="4" y="0"/>
                    </a:cubicBezTo>
                    <a:cubicBezTo>
                      <a:pt x="3" y="1"/>
                      <a:pt x="0" y="8"/>
                      <a:pt x="0" y="16"/>
                    </a:cubicBezTo>
                    <a:cubicBezTo>
                      <a:pt x="1" y="21"/>
                      <a:pt x="3" y="25"/>
                      <a:pt x="5" y="28"/>
                    </a:cubicBezTo>
                    <a:cubicBezTo>
                      <a:pt x="5" y="28"/>
                      <a:pt x="5" y="28"/>
                      <a:pt x="5" y="28"/>
                    </a:cubicBezTo>
                    <a:cubicBezTo>
                      <a:pt x="5" y="28"/>
                      <a:pt x="5" y="28"/>
                      <a:pt x="5" y="28"/>
                    </a:cubicBezTo>
                    <a:cubicBezTo>
                      <a:pt x="5" y="36"/>
                      <a:pt x="5" y="47"/>
                      <a:pt x="6" y="60"/>
                    </a:cubicBezTo>
                    <a:cubicBezTo>
                      <a:pt x="7" y="74"/>
                      <a:pt x="9" y="89"/>
                      <a:pt x="11" y="105"/>
                    </a:cubicBezTo>
                    <a:cubicBezTo>
                      <a:pt x="11" y="107"/>
                      <a:pt x="12" y="110"/>
                      <a:pt x="12" y="113"/>
                    </a:cubicBezTo>
                    <a:cubicBezTo>
                      <a:pt x="13" y="121"/>
                      <a:pt x="15" y="132"/>
                      <a:pt x="15" y="134"/>
                    </a:cubicBezTo>
                    <a:cubicBezTo>
                      <a:pt x="27" y="136"/>
                      <a:pt x="27" y="136"/>
                      <a:pt x="27" y="136"/>
                    </a:cubicBezTo>
                    <a:cubicBezTo>
                      <a:pt x="27" y="133"/>
                      <a:pt x="26" y="119"/>
                      <a:pt x="25" y="111"/>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1" name="Google Shape;4841;p73"/>
              <p:cNvSpPr/>
              <p:nvPr/>
            </p:nvSpPr>
            <p:spPr>
              <a:xfrm>
                <a:off x="2835275" y="2906712"/>
                <a:ext cx="19050" cy="209550"/>
              </a:xfrm>
              <a:custGeom>
                <a:avLst/>
                <a:gdLst/>
                <a:ahLst/>
                <a:cxnLst/>
                <a:rect l="l" t="t" r="r" b="b"/>
                <a:pathLst>
                  <a:path w="11" h="117" extrusionOk="0">
                    <a:moveTo>
                      <a:pt x="10" y="90"/>
                    </a:moveTo>
                    <a:cubicBezTo>
                      <a:pt x="10" y="88"/>
                      <a:pt x="10" y="86"/>
                      <a:pt x="10" y="84"/>
                    </a:cubicBezTo>
                    <a:cubicBezTo>
                      <a:pt x="10" y="72"/>
                      <a:pt x="10" y="61"/>
                      <a:pt x="10" y="51"/>
                    </a:cubicBezTo>
                    <a:cubicBezTo>
                      <a:pt x="10" y="40"/>
                      <a:pt x="10" y="30"/>
                      <a:pt x="9" y="23"/>
                    </a:cubicBezTo>
                    <a:cubicBezTo>
                      <a:pt x="9" y="23"/>
                      <a:pt x="9" y="23"/>
                      <a:pt x="9" y="23"/>
                    </a:cubicBezTo>
                    <a:cubicBezTo>
                      <a:pt x="9" y="23"/>
                      <a:pt x="9" y="23"/>
                      <a:pt x="9" y="23"/>
                    </a:cubicBezTo>
                    <a:cubicBezTo>
                      <a:pt x="10" y="21"/>
                      <a:pt x="11" y="17"/>
                      <a:pt x="11" y="13"/>
                    </a:cubicBezTo>
                    <a:cubicBezTo>
                      <a:pt x="11" y="7"/>
                      <a:pt x="8" y="2"/>
                      <a:pt x="7" y="0"/>
                    </a:cubicBezTo>
                    <a:cubicBezTo>
                      <a:pt x="6" y="2"/>
                      <a:pt x="3" y="7"/>
                      <a:pt x="3" y="13"/>
                    </a:cubicBezTo>
                    <a:cubicBezTo>
                      <a:pt x="3" y="17"/>
                      <a:pt x="3" y="21"/>
                      <a:pt x="4" y="23"/>
                    </a:cubicBezTo>
                    <a:cubicBezTo>
                      <a:pt x="4" y="23"/>
                      <a:pt x="4" y="23"/>
                      <a:pt x="4" y="23"/>
                    </a:cubicBezTo>
                    <a:cubicBezTo>
                      <a:pt x="4" y="23"/>
                      <a:pt x="4" y="23"/>
                      <a:pt x="4" y="23"/>
                    </a:cubicBezTo>
                    <a:cubicBezTo>
                      <a:pt x="3" y="30"/>
                      <a:pt x="3" y="38"/>
                      <a:pt x="2" y="48"/>
                    </a:cubicBezTo>
                    <a:cubicBezTo>
                      <a:pt x="1" y="59"/>
                      <a:pt x="1" y="71"/>
                      <a:pt x="0" y="84"/>
                    </a:cubicBezTo>
                    <a:cubicBezTo>
                      <a:pt x="0" y="86"/>
                      <a:pt x="0" y="88"/>
                      <a:pt x="0" y="91"/>
                    </a:cubicBezTo>
                    <a:cubicBezTo>
                      <a:pt x="0" y="97"/>
                      <a:pt x="0" y="115"/>
                      <a:pt x="0" y="117"/>
                    </a:cubicBezTo>
                    <a:cubicBezTo>
                      <a:pt x="9" y="115"/>
                      <a:pt x="9" y="115"/>
                      <a:pt x="9" y="115"/>
                    </a:cubicBezTo>
                    <a:cubicBezTo>
                      <a:pt x="9" y="113"/>
                      <a:pt x="9" y="97"/>
                      <a:pt x="10" y="90"/>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2" name="Google Shape;4842;p73"/>
              <p:cNvSpPr/>
              <p:nvPr/>
            </p:nvSpPr>
            <p:spPr>
              <a:xfrm>
                <a:off x="2817812" y="2987675"/>
                <a:ext cx="17463" cy="87313"/>
              </a:xfrm>
              <a:custGeom>
                <a:avLst/>
                <a:gdLst/>
                <a:ahLst/>
                <a:cxnLst/>
                <a:rect l="l" t="t" r="r" b="b"/>
                <a:pathLst>
                  <a:path w="9" h="49" extrusionOk="0">
                    <a:moveTo>
                      <a:pt x="7" y="49"/>
                    </a:moveTo>
                    <a:cubicBezTo>
                      <a:pt x="8" y="49"/>
                      <a:pt x="7" y="49"/>
                      <a:pt x="8" y="49"/>
                    </a:cubicBezTo>
                    <a:cubicBezTo>
                      <a:pt x="8" y="48"/>
                      <a:pt x="8" y="15"/>
                      <a:pt x="9" y="2"/>
                    </a:cubicBezTo>
                    <a:cubicBezTo>
                      <a:pt x="6" y="1"/>
                      <a:pt x="4" y="1"/>
                      <a:pt x="0" y="0"/>
                    </a:cubicBezTo>
                    <a:cubicBezTo>
                      <a:pt x="2" y="12"/>
                      <a:pt x="6" y="46"/>
                      <a:pt x="7" y="4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3" name="Google Shape;4843;p73"/>
              <p:cNvSpPr/>
              <p:nvPr/>
            </p:nvSpPr>
            <p:spPr>
              <a:xfrm>
                <a:off x="2578100" y="2981325"/>
                <a:ext cx="398463" cy="307975"/>
              </a:xfrm>
              <a:custGeom>
                <a:avLst/>
                <a:gdLst/>
                <a:ahLst/>
                <a:cxnLst/>
                <a:rect l="l" t="t" r="r" b="b"/>
                <a:pathLst>
                  <a:path w="222" h="172" extrusionOk="0">
                    <a:moveTo>
                      <a:pt x="155" y="9"/>
                    </a:moveTo>
                    <a:cubicBezTo>
                      <a:pt x="155" y="22"/>
                      <a:pt x="154" y="54"/>
                      <a:pt x="154" y="55"/>
                    </a:cubicBezTo>
                    <a:cubicBezTo>
                      <a:pt x="159" y="57"/>
                      <a:pt x="162" y="60"/>
                      <a:pt x="162" y="65"/>
                    </a:cubicBezTo>
                    <a:cubicBezTo>
                      <a:pt x="162" y="72"/>
                      <a:pt x="152" y="77"/>
                      <a:pt x="140" y="77"/>
                    </a:cubicBezTo>
                    <a:cubicBezTo>
                      <a:pt x="127" y="77"/>
                      <a:pt x="118" y="72"/>
                      <a:pt x="118" y="65"/>
                    </a:cubicBezTo>
                    <a:cubicBezTo>
                      <a:pt x="118" y="61"/>
                      <a:pt x="120" y="57"/>
                      <a:pt x="125" y="55"/>
                    </a:cubicBezTo>
                    <a:cubicBezTo>
                      <a:pt x="124" y="52"/>
                      <a:pt x="120" y="15"/>
                      <a:pt x="119" y="1"/>
                    </a:cubicBezTo>
                    <a:cubicBezTo>
                      <a:pt x="116" y="1"/>
                      <a:pt x="115" y="1"/>
                      <a:pt x="113" y="1"/>
                    </a:cubicBezTo>
                    <a:cubicBezTo>
                      <a:pt x="63" y="0"/>
                      <a:pt x="9" y="26"/>
                      <a:pt x="5" y="70"/>
                    </a:cubicBezTo>
                    <a:cubicBezTo>
                      <a:pt x="0" y="121"/>
                      <a:pt x="36" y="158"/>
                      <a:pt x="83" y="166"/>
                    </a:cubicBezTo>
                    <a:cubicBezTo>
                      <a:pt x="126" y="172"/>
                      <a:pt x="157" y="162"/>
                      <a:pt x="124" y="138"/>
                    </a:cubicBezTo>
                    <a:cubicBezTo>
                      <a:pt x="110" y="128"/>
                      <a:pt x="117" y="117"/>
                      <a:pt x="135" y="115"/>
                    </a:cubicBezTo>
                    <a:cubicBezTo>
                      <a:pt x="150" y="112"/>
                      <a:pt x="173" y="115"/>
                      <a:pt x="188" y="106"/>
                    </a:cubicBezTo>
                    <a:cubicBezTo>
                      <a:pt x="222" y="85"/>
                      <a:pt x="214" y="28"/>
                      <a:pt x="155" y="9"/>
                    </a:cubicBezTo>
                    <a:close/>
                    <a:moveTo>
                      <a:pt x="32" y="54"/>
                    </a:moveTo>
                    <a:cubicBezTo>
                      <a:pt x="40" y="54"/>
                      <a:pt x="47" y="58"/>
                      <a:pt x="47" y="63"/>
                    </a:cubicBezTo>
                    <a:cubicBezTo>
                      <a:pt x="47" y="68"/>
                      <a:pt x="40" y="72"/>
                      <a:pt x="32" y="72"/>
                    </a:cubicBezTo>
                    <a:cubicBezTo>
                      <a:pt x="24" y="72"/>
                      <a:pt x="17" y="68"/>
                      <a:pt x="17" y="63"/>
                    </a:cubicBezTo>
                    <a:cubicBezTo>
                      <a:pt x="17" y="58"/>
                      <a:pt x="24" y="54"/>
                      <a:pt x="32" y="54"/>
                    </a:cubicBezTo>
                    <a:close/>
                    <a:moveTo>
                      <a:pt x="29" y="109"/>
                    </a:moveTo>
                    <a:cubicBezTo>
                      <a:pt x="21" y="109"/>
                      <a:pt x="15" y="105"/>
                      <a:pt x="15" y="100"/>
                    </a:cubicBezTo>
                    <a:cubicBezTo>
                      <a:pt x="15" y="95"/>
                      <a:pt x="21" y="91"/>
                      <a:pt x="29" y="91"/>
                    </a:cubicBezTo>
                    <a:cubicBezTo>
                      <a:pt x="37" y="91"/>
                      <a:pt x="44" y="95"/>
                      <a:pt x="44" y="100"/>
                    </a:cubicBezTo>
                    <a:cubicBezTo>
                      <a:pt x="44" y="105"/>
                      <a:pt x="37" y="109"/>
                      <a:pt x="29" y="109"/>
                    </a:cubicBezTo>
                    <a:close/>
                    <a:moveTo>
                      <a:pt x="52" y="137"/>
                    </a:moveTo>
                    <a:cubicBezTo>
                      <a:pt x="44" y="137"/>
                      <a:pt x="38" y="133"/>
                      <a:pt x="38" y="128"/>
                    </a:cubicBezTo>
                    <a:cubicBezTo>
                      <a:pt x="38" y="123"/>
                      <a:pt x="44" y="119"/>
                      <a:pt x="52" y="119"/>
                    </a:cubicBezTo>
                    <a:cubicBezTo>
                      <a:pt x="61" y="119"/>
                      <a:pt x="67" y="123"/>
                      <a:pt x="67" y="128"/>
                    </a:cubicBezTo>
                    <a:cubicBezTo>
                      <a:pt x="67" y="133"/>
                      <a:pt x="61" y="137"/>
                      <a:pt x="52" y="137"/>
                    </a:cubicBezTo>
                    <a:close/>
                    <a:moveTo>
                      <a:pt x="56" y="42"/>
                    </a:moveTo>
                    <a:cubicBezTo>
                      <a:pt x="48" y="42"/>
                      <a:pt x="41" y="38"/>
                      <a:pt x="41" y="33"/>
                    </a:cubicBezTo>
                    <a:cubicBezTo>
                      <a:pt x="41" y="28"/>
                      <a:pt x="48" y="24"/>
                      <a:pt x="56" y="24"/>
                    </a:cubicBezTo>
                    <a:cubicBezTo>
                      <a:pt x="64" y="24"/>
                      <a:pt x="70" y="28"/>
                      <a:pt x="70" y="33"/>
                    </a:cubicBezTo>
                    <a:cubicBezTo>
                      <a:pt x="70" y="38"/>
                      <a:pt x="64" y="42"/>
                      <a:pt x="56" y="42"/>
                    </a:cubicBezTo>
                    <a:close/>
                    <a:moveTo>
                      <a:pt x="96" y="156"/>
                    </a:moveTo>
                    <a:cubicBezTo>
                      <a:pt x="88" y="156"/>
                      <a:pt x="82" y="152"/>
                      <a:pt x="82" y="147"/>
                    </a:cubicBezTo>
                    <a:cubicBezTo>
                      <a:pt x="82" y="142"/>
                      <a:pt x="88" y="138"/>
                      <a:pt x="96" y="138"/>
                    </a:cubicBezTo>
                    <a:cubicBezTo>
                      <a:pt x="104" y="138"/>
                      <a:pt x="111" y="142"/>
                      <a:pt x="111" y="147"/>
                    </a:cubicBezTo>
                    <a:cubicBezTo>
                      <a:pt x="111" y="152"/>
                      <a:pt x="104" y="156"/>
                      <a:pt x="96" y="156"/>
                    </a:cubicBezTo>
                    <a:close/>
                    <a:moveTo>
                      <a:pt x="96" y="29"/>
                    </a:moveTo>
                    <a:cubicBezTo>
                      <a:pt x="88" y="29"/>
                      <a:pt x="82" y="25"/>
                      <a:pt x="82" y="20"/>
                    </a:cubicBezTo>
                    <a:cubicBezTo>
                      <a:pt x="82" y="15"/>
                      <a:pt x="88" y="11"/>
                      <a:pt x="96" y="11"/>
                    </a:cubicBezTo>
                    <a:cubicBezTo>
                      <a:pt x="104" y="11"/>
                      <a:pt x="111" y="15"/>
                      <a:pt x="111" y="20"/>
                    </a:cubicBezTo>
                    <a:cubicBezTo>
                      <a:pt x="111" y="25"/>
                      <a:pt x="104" y="29"/>
                      <a:pt x="96" y="29"/>
                    </a:cubicBezTo>
                    <a:close/>
                  </a:path>
                </a:pathLst>
              </a:custGeom>
              <a:solidFill>
                <a:srgbClr val="F2F2F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44" name="Google Shape;4844;p73"/>
          <p:cNvGrpSpPr/>
          <p:nvPr/>
        </p:nvGrpSpPr>
        <p:grpSpPr>
          <a:xfrm>
            <a:off x="326067" y="3562350"/>
            <a:ext cx="2501900" cy="827316"/>
            <a:chOff x="609600" y="3790950"/>
            <a:chExt cx="2501900" cy="827316"/>
          </a:xfrm>
        </p:grpSpPr>
        <p:sp>
          <p:nvSpPr>
            <p:cNvPr id="4845" name="Google Shape;4845;p73"/>
            <p:cNvSpPr txBox="1"/>
            <p:nvPr/>
          </p:nvSpPr>
          <p:spPr>
            <a:xfrm>
              <a:off x="609600" y="3790950"/>
              <a:ext cx="1722191" cy="827316"/>
            </a:xfrm>
            <a:prstGeom prst="rect">
              <a:avLst/>
            </a:prstGeom>
            <a:noFill/>
            <a:ln>
              <a:noFill/>
            </a:ln>
          </p:spPr>
          <p:txBody>
            <a:bodyPr spcFirstLastPara="1" wrap="square" lIns="91425" tIns="45700" rIns="91425" bIns="45700" anchor="t" anchorCtr="0">
              <a:noAutofit/>
            </a:bodyPr>
            <a:lstStyle/>
            <a:p>
              <a:pPr marL="0" marR="0" lvl="0" indent="0" algn="r" rtl="0">
                <a:spcBef>
                  <a:spcPts val="0"/>
                </a:spcBef>
                <a:spcAft>
                  <a:spcPts val="0"/>
                </a:spcAft>
                <a:buClr>
                  <a:srgbClr val="323F4F"/>
                </a:buClr>
                <a:buSzPts val="1200"/>
                <a:buFont typeface="Arial"/>
                <a:buNone/>
              </a:pPr>
              <a:r>
                <a:rPr lang="en-US" sz="1200" b="1">
                  <a:solidFill>
                    <a:srgbClr val="323F4F"/>
                  </a:solidFill>
                  <a:latin typeface="Calibri"/>
                  <a:ea typeface="Calibri"/>
                  <a:cs typeface="Calibri"/>
                  <a:sym typeface="Calibri"/>
                </a:rPr>
                <a:t>Development Code</a:t>
              </a:r>
              <a:r>
                <a:rPr lang="en-US" sz="1200" b="1">
                  <a:solidFill>
                    <a:srgbClr val="7F7F7F"/>
                  </a:solidFill>
                  <a:latin typeface="Calibri"/>
                  <a:ea typeface="Calibri"/>
                  <a:cs typeface="Calibri"/>
                  <a:sym typeface="Calibri"/>
                </a:rPr>
                <a:t/>
              </a:r>
              <a:br>
                <a:rPr lang="en-US" sz="1200" b="1">
                  <a:solidFill>
                    <a:srgbClr val="7F7F7F"/>
                  </a:solidFill>
                  <a:latin typeface="Calibri"/>
                  <a:ea typeface="Calibri"/>
                  <a:cs typeface="Calibri"/>
                  <a:sym typeface="Calibri"/>
                </a:rPr>
              </a:br>
              <a:r>
                <a:rPr lang="en-US" sz="900">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46" name="Google Shape;4846;p73"/>
            <p:cNvGrpSpPr/>
            <p:nvPr/>
          </p:nvGrpSpPr>
          <p:grpSpPr>
            <a:xfrm>
              <a:off x="2590800" y="3867150"/>
              <a:ext cx="520700" cy="522287"/>
              <a:chOff x="2889250" y="1962150"/>
              <a:chExt cx="520700" cy="522287"/>
            </a:xfrm>
          </p:grpSpPr>
          <p:sp>
            <p:nvSpPr>
              <p:cNvPr id="4847" name="Google Shape;4847;p73"/>
              <p:cNvSpPr/>
              <p:nvPr/>
            </p:nvSpPr>
            <p:spPr>
              <a:xfrm>
                <a:off x="2889250" y="1962150"/>
                <a:ext cx="520700" cy="520700"/>
              </a:xfrm>
              <a:prstGeom prst="ellipse">
                <a:avLst/>
              </a:prstGeom>
              <a:solidFill>
                <a:srgbClr val="54813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8" name="Google Shape;4848;p73"/>
              <p:cNvSpPr/>
              <p:nvPr/>
            </p:nvSpPr>
            <p:spPr>
              <a:xfrm>
                <a:off x="2943225" y="2116137"/>
                <a:ext cx="466725" cy="368300"/>
              </a:xfrm>
              <a:custGeom>
                <a:avLst/>
                <a:gdLst/>
                <a:ahLst/>
                <a:cxnLst/>
                <a:rect l="l" t="t" r="r" b="b"/>
                <a:pathLst>
                  <a:path w="261" h="206" extrusionOk="0">
                    <a:moveTo>
                      <a:pt x="261" y="60"/>
                    </a:moveTo>
                    <a:cubicBezTo>
                      <a:pt x="261" y="57"/>
                      <a:pt x="261" y="54"/>
                      <a:pt x="261" y="51"/>
                    </a:cubicBezTo>
                    <a:cubicBezTo>
                      <a:pt x="219" y="0"/>
                      <a:pt x="219" y="0"/>
                      <a:pt x="219" y="0"/>
                    </a:cubicBezTo>
                    <a:cubicBezTo>
                      <a:pt x="112" y="88"/>
                      <a:pt x="112" y="88"/>
                      <a:pt x="112" y="88"/>
                    </a:cubicBezTo>
                    <a:cubicBezTo>
                      <a:pt x="69" y="37"/>
                      <a:pt x="69" y="37"/>
                      <a:pt x="69" y="37"/>
                    </a:cubicBezTo>
                    <a:cubicBezTo>
                      <a:pt x="0" y="63"/>
                      <a:pt x="0" y="63"/>
                      <a:pt x="0" y="63"/>
                    </a:cubicBezTo>
                    <a:cubicBezTo>
                      <a:pt x="5" y="91"/>
                      <a:pt x="5" y="91"/>
                      <a:pt x="5" y="91"/>
                    </a:cubicBezTo>
                    <a:cubicBezTo>
                      <a:pt x="101" y="205"/>
                      <a:pt x="101" y="205"/>
                      <a:pt x="101" y="205"/>
                    </a:cubicBezTo>
                    <a:cubicBezTo>
                      <a:pt x="106" y="206"/>
                      <a:pt x="111" y="206"/>
                      <a:pt x="116" y="206"/>
                    </a:cubicBezTo>
                    <a:cubicBezTo>
                      <a:pt x="196" y="206"/>
                      <a:pt x="261" y="141"/>
                      <a:pt x="261" y="60"/>
                    </a:cubicBezTo>
                    <a:close/>
                  </a:path>
                </a:pathLst>
              </a:custGeom>
              <a:solidFill>
                <a:srgbClr val="385623"/>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49" name="Google Shape;4849;p73"/>
              <p:cNvSpPr/>
              <p:nvPr/>
            </p:nvSpPr>
            <p:spPr>
              <a:xfrm>
                <a:off x="2927350" y="2092325"/>
                <a:ext cx="423863" cy="257175"/>
              </a:xfrm>
              <a:custGeom>
                <a:avLst/>
                <a:gdLst/>
                <a:ahLst/>
                <a:cxnLst/>
                <a:rect l="l" t="t" r="r" b="b"/>
                <a:pathLst>
                  <a:path w="237" h="144" extrusionOk="0">
                    <a:moveTo>
                      <a:pt x="231" y="36"/>
                    </a:moveTo>
                    <a:cubicBezTo>
                      <a:pt x="136" y="138"/>
                      <a:pt x="136" y="138"/>
                      <a:pt x="136" y="138"/>
                    </a:cubicBezTo>
                    <a:cubicBezTo>
                      <a:pt x="20" y="102"/>
                      <a:pt x="20" y="102"/>
                      <a:pt x="20" y="102"/>
                    </a:cubicBezTo>
                    <a:cubicBezTo>
                      <a:pt x="9" y="90"/>
                      <a:pt x="11" y="80"/>
                      <a:pt x="13" y="74"/>
                    </a:cubicBezTo>
                    <a:cubicBezTo>
                      <a:pt x="133" y="107"/>
                      <a:pt x="133" y="107"/>
                      <a:pt x="133" y="107"/>
                    </a:cubicBezTo>
                    <a:cubicBezTo>
                      <a:pt x="227" y="12"/>
                      <a:pt x="227" y="12"/>
                      <a:pt x="227" y="12"/>
                    </a:cubicBezTo>
                    <a:cubicBezTo>
                      <a:pt x="121" y="0"/>
                      <a:pt x="121" y="0"/>
                      <a:pt x="121" y="0"/>
                    </a:cubicBezTo>
                    <a:cubicBezTo>
                      <a:pt x="8" y="73"/>
                      <a:pt x="8" y="73"/>
                      <a:pt x="8" y="73"/>
                    </a:cubicBezTo>
                    <a:cubicBezTo>
                      <a:pt x="8" y="73"/>
                      <a:pt x="8" y="73"/>
                      <a:pt x="8" y="73"/>
                    </a:cubicBezTo>
                    <a:cubicBezTo>
                      <a:pt x="8" y="73"/>
                      <a:pt x="8" y="73"/>
                      <a:pt x="8" y="73"/>
                    </a:cubicBezTo>
                    <a:cubicBezTo>
                      <a:pt x="8" y="73"/>
                      <a:pt x="0" y="88"/>
                      <a:pt x="18" y="107"/>
                    </a:cubicBezTo>
                    <a:cubicBezTo>
                      <a:pt x="138" y="144"/>
                      <a:pt x="138" y="144"/>
                      <a:pt x="138" y="144"/>
                    </a:cubicBezTo>
                    <a:cubicBezTo>
                      <a:pt x="237" y="36"/>
                      <a:pt x="237" y="36"/>
                      <a:pt x="237" y="36"/>
                    </a:cubicBezTo>
                    <a:cubicBezTo>
                      <a:pt x="237" y="36"/>
                      <a:pt x="234" y="36"/>
                      <a:pt x="231" y="36"/>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50" name="Google Shape;4850;p73"/>
          <p:cNvGrpSpPr/>
          <p:nvPr/>
        </p:nvGrpSpPr>
        <p:grpSpPr>
          <a:xfrm>
            <a:off x="6041067" y="1428751"/>
            <a:ext cx="2255321" cy="749300"/>
            <a:chOff x="5943600" y="1657350"/>
            <a:chExt cx="2255321" cy="749300"/>
          </a:xfrm>
        </p:grpSpPr>
        <p:sp>
          <p:nvSpPr>
            <p:cNvPr id="4851" name="Google Shape;4851;p73"/>
            <p:cNvSpPr txBox="1"/>
            <p:nvPr/>
          </p:nvSpPr>
          <p:spPr>
            <a:xfrm>
              <a:off x="6514225" y="1657350"/>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Password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52" name="Google Shape;4852;p73"/>
            <p:cNvGrpSpPr/>
            <p:nvPr/>
          </p:nvGrpSpPr>
          <p:grpSpPr>
            <a:xfrm>
              <a:off x="5943600" y="1885950"/>
              <a:ext cx="520700" cy="520700"/>
              <a:chOff x="4070350" y="1962150"/>
              <a:chExt cx="520700" cy="520700"/>
            </a:xfrm>
          </p:grpSpPr>
          <p:sp>
            <p:nvSpPr>
              <p:cNvPr id="4853" name="Google Shape;4853;p73"/>
              <p:cNvSpPr/>
              <p:nvPr/>
            </p:nvSpPr>
            <p:spPr>
              <a:xfrm>
                <a:off x="4070350" y="1962150"/>
                <a:ext cx="520700" cy="520700"/>
              </a:xfrm>
              <a:prstGeom prst="ellipse">
                <a:avLst/>
              </a:prstGeom>
              <a:solidFill>
                <a:srgbClr val="ED423A"/>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54" name="Google Shape;4854;p73"/>
              <p:cNvSpPr/>
              <p:nvPr/>
            </p:nvSpPr>
            <p:spPr>
              <a:xfrm>
                <a:off x="4168775" y="2089150"/>
                <a:ext cx="420688" cy="392113"/>
              </a:xfrm>
              <a:custGeom>
                <a:avLst/>
                <a:gdLst/>
                <a:ahLst/>
                <a:cxnLst/>
                <a:rect l="l" t="t" r="r" b="b"/>
                <a:pathLst>
                  <a:path w="235" h="219" extrusionOk="0">
                    <a:moveTo>
                      <a:pt x="235" y="73"/>
                    </a:moveTo>
                    <a:cubicBezTo>
                      <a:pt x="235" y="69"/>
                      <a:pt x="234" y="65"/>
                      <a:pt x="234" y="61"/>
                    </a:cubicBezTo>
                    <a:cubicBezTo>
                      <a:pt x="180" y="0"/>
                      <a:pt x="180" y="0"/>
                      <a:pt x="180" y="0"/>
                    </a:cubicBezTo>
                    <a:cubicBezTo>
                      <a:pt x="122" y="4"/>
                      <a:pt x="122" y="4"/>
                      <a:pt x="122" y="4"/>
                    </a:cubicBezTo>
                    <a:cubicBezTo>
                      <a:pt x="6" y="7"/>
                      <a:pt x="6" y="7"/>
                      <a:pt x="6" y="7"/>
                    </a:cubicBezTo>
                    <a:cubicBezTo>
                      <a:pt x="0" y="129"/>
                      <a:pt x="0" y="129"/>
                      <a:pt x="0" y="129"/>
                    </a:cubicBezTo>
                    <a:cubicBezTo>
                      <a:pt x="79" y="218"/>
                      <a:pt x="79" y="218"/>
                      <a:pt x="79" y="218"/>
                    </a:cubicBezTo>
                    <a:cubicBezTo>
                      <a:pt x="83" y="219"/>
                      <a:pt x="86" y="219"/>
                      <a:pt x="89" y="219"/>
                    </a:cubicBezTo>
                    <a:cubicBezTo>
                      <a:pt x="170" y="219"/>
                      <a:pt x="235" y="154"/>
                      <a:pt x="235" y="73"/>
                    </a:cubicBezTo>
                    <a:close/>
                  </a:path>
                </a:pathLst>
              </a:custGeom>
              <a:solidFill>
                <a:srgbClr val="B7272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55" name="Google Shape;4855;p73"/>
              <p:cNvSpPr/>
              <p:nvPr/>
            </p:nvSpPr>
            <p:spPr>
              <a:xfrm>
                <a:off x="4168775" y="2090737"/>
                <a:ext cx="323850" cy="279400"/>
              </a:xfrm>
              <a:custGeom>
                <a:avLst/>
                <a:gdLst/>
                <a:ahLst/>
                <a:cxnLst/>
                <a:rect l="l" t="t" r="r" b="b"/>
                <a:pathLst>
                  <a:path w="181" h="156" extrusionOk="0">
                    <a:moveTo>
                      <a:pt x="172" y="0"/>
                    </a:moveTo>
                    <a:cubicBezTo>
                      <a:pt x="8" y="0"/>
                      <a:pt x="8" y="0"/>
                      <a:pt x="8" y="0"/>
                    </a:cubicBezTo>
                    <a:cubicBezTo>
                      <a:pt x="4" y="0"/>
                      <a:pt x="0" y="4"/>
                      <a:pt x="0" y="8"/>
                    </a:cubicBezTo>
                    <a:cubicBezTo>
                      <a:pt x="0" y="121"/>
                      <a:pt x="0" y="121"/>
                      <a:pt x="0" y="121"/>
                    </a:cubicBezTo>
                    <a:cubicBezTo>
                      <a:pt x="0" y="125"/>
                      <a:pt x="4" y="129"/>
                      <a:pt x="8" y="129"/>
                    </a:cubicBezTo>
                    <a:cubicBezTo>
                      <a:pt x="61" y="129"/>
                      <a:pt x="61" y="129"/>
                      <a:pt x="61" y="129"/>
                    </a:cubicBezTo>
                    <a:cubicBezTo>
                      <a:pt x="61" y="143"/>
                      <a:pt x="61" y="143"/>
                      <a:pt x="61" y="143"/>
                    </a:cubicBezTo>
                    <a:cubicBezTo>
                      <a:pt x="48" y="143"/>
                      <a:pt x="48" y="143"/>
                      <a:pt x="48" y="143"/>
                    </a:cubicBezTo>
                    <a:cubicBezTo>
                      <a:pt x="48" y="156"/>
                      <a:pt x="48" y="156"/>
                      <a:pt x="48" y="156"/>
                    </a:cubicBezTo>
                    <a:cubicBezTo>
                      <a:pt x="133" y="156"/>
                      <a:pt x="133" y="156"/>
                      <a:pt x="133" y="156"/>
                    </a:cubicBezTo>
                    <a:cubicBezTo>
                      <a:pt x="133" y="143"/>
                      <a:pt x="133" y="143"/>
                      <a:pt x="133" y="143"/>
                    </a:cubicBezTo>
                    <a:cubicBezTo>
                      <a:pt x="120" y="143"/>
                      <a:pt x="120" y="143"/>
                      <a:pt x="120" y="143"/>
                    </a:cubicBezTo>
                    <a:cubicBezTo>
                      <a:pt x="120" y="129"/>
                      <a:pt x="120" y="129"/>
                      <a:pt x="120" y="129"/>
                    </a:cubicBezTo>
                    <a:cubicBezTo>
                      <a:pt x="172" y="129"/>
                      <a:pt x="172" y="129"/>
                      <a:pt x="172" y="129"/>
                    </a:cubicBezTo>
                    <a:cubicBezTo>
                      <a:pt x="177" y="129"/>
                      <a:pt x="181" y="125"/>
                      <a:pt x="181" y="121"/>
                    </a:cubicBezTo>
                    <a:cubicBezTo>
                      <a:pt x="181" y="8"/>
                      <a:pt x="181" y="8"/>
                      <a:pt x="181" y="8"/>
                    </a:cubicBezTo>
                    <a:cubicBezTo>
                      <a:pt x="181" y="4"/>
                      <a:pt x="177" y="0"/>
                      <a:pt x="172" y="0"/>
                    </a:cubicBezTo>
                    <a:close/>
                    <a:moveTo>
                      <a:pt x="170" y="113"/>
                    </a:moveTo>
                    <a:cubicBezTo>
                      <a:pt x="170" y="117"/>
                      <a:pt x="167" y="120"/>
                      <a:pt x="163" y="120"/>
                    </a:cubicBezTo>
                    <a:cubicBezTo>
                      <a:pt x="18" y="120"/>
                      <a:pt x="18" y="120"/>
                      <a:pt x="18" y="120"/>
                    </a:cubicBezTo>
                    <a:cubicBezTo>
                      <a:pt x="13" y="120"/>
                      <a:pt x="10" y="117"/>
                      <a:pt x="10" y="113"/>
                    </a:cubicBezTo>
                    <a:cubicBezTo>
                      <a:pt x="10" y="17"/>
                      <a:pt x="10" y="17"/>
                      <a:pt x="10" y="17"/>
                    </a:cubicBezTo>
                    <a:cubicBezTo>
                      <a:pt x="10" y="13"/>
                      <a:pt x="13" y="10"/>
                      <a:pt x="18" y="10"/>
                    </a:cubicBezTo>
                    <a:cubicBezTo>
                      <a:pt x="163" y="10"/>
                      <a:pt x="163" y="10"/>
                      <a:pt x="163" y="10"/>
                    </a:cubicBezTo>
                    <a:cubicBezTo>
                      <a:pt x="167" y="10"/>
                      <a:pt x="170" y="13"/>
                      <a:pt x="170" y="17"/>
                    </a:cubicBezTo>
                    <a:lnTo>
                      <a:pt x="170" y="113"/>
                    </a:ln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56" name="Google Shape;4856;p73"/>
          <p:cNvGrpSpPr/>
          <p:nvPr/>
        </p:nvGrpSpPr>
        <p:grpSpPr>
          <a:xfrm>
            <a:off x="6019800" y="2431753"/>
            <a:ext cx="2286000" cy="744831"/>
            <a:chOff x="5922334" y="2660352"/>
            <a:chExt cx="2286000" cy="744831"/>
          </a:xfrm>
        </p:grpSpPr>
        <p:sp>
          <p:nvSpPr>
            <p:cNvPr id="4857" name="Google Shape;4857;p73"/>
            <p:cNvSpPr txBox="1"/>
            <p:nvPr/>
          </p:nvSpPr>
          <p:spPr>
            <a:xfrm>
              <a:off x="6523638" y="2660352"/>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Brain Storming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58" name="Google Shape;4858;p73"/>
            <p:cNvGrpSpPr/>
            <p:nvPr/>
          </p:nvGrpSpPr>
          <p:grpSpPr>
            <a:xfrm>
              <a:off x="5922334" y="2876550"/>
              <a:ext cx="520700" cy="520700"/>
              <a:chOff x="5265738" y="1962150"/>
              <a:chExt cx="520700" cy="520700"/>
            </a:xfrm>
          </p:grpSpPr>
          <p:sp>
            <p:nvSpPr>
              <p:cNvPr id="4859" name="Google Shape;4859;p73"/>
              <p:cNvSpPr/>
              <p:nvPr/>
            </p:nvSpPr>
            <p:spPr>
              <a:xfrm>
                <a:off x="5265738" y="1962150"/>
                <a:ext cx="520700" cy="520700"/>
              </a:xfrm>
              <a:prstGeom prst="ellipse">
                <a:avLst/>
              </a:prstGeom>
              <a:solidFill>
                <a:srgbClr val="F3AC1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0" name="Google Shape;4860;p73"/>
              <p:cNvSpPr/>
              <p:nvPr/>
            </p:nvSpPr>
            <p:spPr>
              <a:xfrm>
                <a:off x="5391150" y="2035175"/>
                <a:ext cx="395288" cy="447675"/>
              </a:xfrm>
              <a:custGeom>
                <a:avLst/>
                <a:gdLst/>
                <a:ahLst/>
                <a:cxnLst/>
                <a:rect l="l" t="t" r="r" b="b"/>
                <a:pathLst>
                  <a:path w="221" h="250" extrusionOk="0">
                    <a:moveTo>
                      <a:pt x="221" y="106"/>
                    </a:moveTo>
                    <a:cubicBezTo>
                      <a:pt x="221" y="98"/>
                      <a:pt x="220" y="90"/>
                      <a:pt x="219" y="82"/>
                    </a:cubicBezTo>
                    <a:cubicBezTo>
                      <a:pt x="145" y="0"/>
                      <a:pt x="145" y="0"/>
                      <a:pt x="145" y="0"/>
                    </a:cubicBezTo>
                    <a:cubicBezTo>
                      <a:pt x="137" y="32"/>
                      <a:pt x="137" y="32"/>
                      <a:pt x="137" y="32"/>
                    </a:cubicBezTo>
                    <a:cubicBezTo>
                      <a:pt x="135" y="32"/>
                      <a:pt x="135" y="32"/>
                      <a:pt x="135" y="32"/>
                    </a:cubicBezTo>
                    <a:cubicBezTo>
                      <a:pt x="109" y="3"/>
                      <a:pt x="109" y="3"/>
                      <a:pt x="109" y="3"/>
                    </a:cubicBezTo>
                    <a:cubicBezTo>
                      <a:pt x="93" y="16"/>
                      <a:pt x="93" y="16"/>
                      <a:pt x="93" y="16"/>
                    </a:cubicBezTo>
                    <a:cubicBezTo>
                      <a:pt x="109" y="34"/>
                      <a:pt x="109" y="34"/>
                      <a:pt x="109" y="34"/>
                    </a:cubicBezTo>
                    <a:cubicBezTo>
                      <a:pt x="72" y="36"/>
                      <a:pt x="72" y="36"/>
                      <a:pt x="72" y="36"/>
                    </a:cubicBezTo>
                    <a:cubicBezTo>
                      <a:pt x="58" y="18"/>
                      <a:pt x="58" y="18"/>
                      <a:pt x="58" y="18"/>
                    </a:cubicBezTo>
                    <a:cubicBezTo>
                      <a:pt x="0" y="58"/>
                      <a:pt x="0" y="58"/>
                      <a:pt x="0" y="58"/>
                    </a:cubicBezTo>
                    <a:cubicBezTo>
                      <a:pt x="17" y="79"/>
                      <a:pt x="17" y="79"/>
                      <a:pt x="17" y="79"/>
                    </a:cubicBezTo>
                    <a:cubicBezTo>
                      <a:pt x="8" y="115"/>
                      <a:pt x="8" y="115"/>
                      <a:pt x="8" y="115"/>
                    </a:cubicBezTo>
                    <a:cubicBezTo>
                      <a:pt x="50" y="163"/>
                      <a:pt x="50" y="163"/>
                      <a:pt x="50" y="163"/>
                    </a:cubicBezTo>
                    <a:cubicBezTo>
                      <a:pt x="24" y="181"/>
                      <a:pt x="24" y="181"/>
                      <a:pt x="24" y="181"/>
                    </a:cubicBezTo>
                    <a:cubicBezTo>
                      <a:pt x="86" y="250"/>
                      <a:pt x="86" y="250"/>
                      <a:pt x="86" y="250"/>
                    </a:cubicBezTo>
                    <a:cubicBezTo>
                      <a:pt x="161" y="244"/>
                      <a:pt x="221" y="182"/>
                      <a:pt x="221" y="106"/>
                    </a:cubicBezTo>
                    <a:close/>
                  </a:path>
                </a:pathLst>
              </a:custGeom>
              <a:solidFill>
                <a:srgbClr val="C683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1" name="Google Shape;4861;p73"/>
              <p:cNvSpPr/>
              <p:nvPr/>
            </p:nvSpPr>
            <p:spPr>
              <a:xfrm>
                <a:off x="5508625" y="2111375"/>
                <a:ext cx="80963" cy="177800"/>
              </a:xfrm>
              <a:custGeom>
                <a:avLst/>
                <a:gdLst/>
                <a:ahLst/>
                <a:cxnLst/>
                <a:rect l="l" t="t" r="r" b="b"/>
                <a:pathLst>
                  <a:path w="45" h="99" extrusionOk="0">
                    <a:moveTo>
                      <a:pt x="6" y="53"/>
                    </a:moveTo>
                    <a:cubicBezTo>
                      <a:pt x="16" y="4"/>
                      <a:pt x="16" y="4"/>
                      <a:pt x="16" y="4"/>
                    </a:cubicBezTo>
                    <a:cubicBezTo>
                      <a:pt x="16" y="2"/>
                      <a:pt x="19" y="0"/>
                      <a:pt x="21" y="1"/>
                    </a:cubicBezTo>
                    <a:cubicBezTo>
                      <a:pt x="23" y="1"/>
                      <a:pt x="25" y="3"/>
                      <a:pt x="24" y="6"/>
                    </a:cubicBezTo>
                    <a:cubicBezTo>
                      <a:pt x="14" y="56"/>
                      <a:pt x="14" y="56"/>
                      <a:pt x="14" y="56"/>
                    </a:cubicBezTo>
                    <a:cubicBezTo>
                      <a:pt x="15" y="57"/>
                      <a:pt x="16" y="59"/>
                      <a:pt x="16" y="61"/>
                    </a:cubicBezTo>
                    <a:cubicBezTo>
                      <a:pt x="44" y="91"/>
                      <a:pt x="44" y="91"/>
                      <a:pt x="44" y="91"/>
                    </a:cubicBezTo>
                    <a:cubicBezTo>
                      <a:pt x="45" y="92"/>
                      <a:pt x="45" y="94"/>
                      <a:pt x="43" y="96"/>
                    </a:cubicBezTo>
                    <a:cubicBezTo>
                      <a:pt x="41" y="98"/>
                      <a:pt x="38" y="99"/>
                      <a:pt x="37" y="97"/>
                    </a:cubicBezTo>
                    <a:cubicBezTo>
                      <a:pt x="9" y="68"/>
                      <a:pt x="9" y="68"/>
                      <a:pt x="9" y="68"/>
                    </a:cubicBezTo>
                    <a:cubicBezTo>
                      <a:pt x="8" y="68"/>
                      <a:pt x="7" y="68"/>
                      <a:pt x="7" y="68"/>
                    </a:cubicBezTo>
                    <a:cubicBezTo>
                      <a:pt x="2" y="67"/>
                      <a:pt x="0" y="63"/>
                      <a:pt x="1" y="59"/>
                    </a:cubicBezTo>
                    <a:cubicBezTo>
                      <a:pt x="1" y="56"/>
                      <a:pt x="3" y="54"/>
                      <a:pt x="6" y="53"/>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2" name="Google Shape;4862;p73"/>
              <p:cNvSpPr/>
              <p:nvPr/>
            </p:nvSpPr>
            <p:spPr>
              <a:xfrm>
                <a:off x="5372100" y="2033587"/>
                <a:ext cx="122238" cy="104775"/>
              </a:xfrm>
              <a:custGeom>
                <a:avLst/>
                <a:gdLst/>
                <a:ahLst/>
                <a:cxnLst/>
                <a:rect l="l" t="t" r="r" b="b"/>
                <a:pathLst>
                  <a:path w="69" h="59" extrusionOk="0">
                    <a:moveTo>
                      <a:pt x="24" y="8"/>
                    </a:moveTo>
                    <a:cubicBezTo>
                      <a:pt x="22" y="6"/>
                      <a:pt x="22" y="6"/>
                      <a:pt x="22" y="6"/>
                    </a:cubicBezTo>
                    <a:cubicBezTo>
                      <a:pt x="21" y="4"/>
                      <a:pt x="18" y="3"/>
                      <a:pt x="16" y="5"/>
                    </a:cubicBezTo>
                    <a:cubicBezTo>
                      <a:pt x="14" y="6"/>
                      <a:pt x="14" y="9"/>
                      <a:pt x="15" y="11"/>
                    </a:cubicBezTo>
                    <a:cubicBezTo>
                      <a:pt x="16" y="13"/>
                      <a:pt x="16" y="13"/>
                      <a:pt x="16" y="13"/>
                    </a:cubicBezTo>
                    <a:cubicBezTo>
                      <a:pt x="3" y="24"/>
                      <a:pt x="0" y="44"/>
                      <a:pt x="11" y="59"/>
                    </a:cubicBezTo>
                    <a:cubicBezTo>
                      <a:pt x="69" y="19"/>
                      <a:pt x="69" y="19"/>
                      <a:pt x="69" y="19"/>
                    </a:cubicBezTo>
                    <a:cubicBezTo>
                      <a:pt x="59" y="4"/>
                      <a:pt x="39" y="0"/>
                      <a:pt x="24" y="8"/>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3" name="Google Shape;4863;p73"/>
              <p:cNvSpPr/>
              <p:nvPr/>
            </p:nvSpPr>
            <p:spPr>
              <a:xfrm>
                <a:off x="5557838" y="2025650"/>
                <a:ext cx="120650" cy="106363"/>
              </a:xfrm>
              <a:custGeom>
                <a:avLst/>
                <a:gdLst/>
                <a:ahLst/>
                <a:cxnLst/>
                <a:rect l="l" t="t" r="r" b="b"/>
                <a:pathLst>
                  <a:path w="68" h="59" extrusionOk="0">
                    <a:moveTo>
                      <a:pt x="45" y="8"/>
                    </a:moveTo>
                    <a:cubicBezTo>
                      <a:pt x="46" y="6"/>
                      <a:pt x="46" y="6"/>
                      <a:pt x="46" y="6"/>
                    </a:cubicBezTo>
                    <a:cubicBezTo>
                      <a:pt x="47" y="4"/>
                      <a:pt x="50" y="3"/>
                      <a:pt x="52" y="5"/>
                    </a:cubicBezTo>
                    <a:cubicBezTo>
                      <a:pt x="54" y="6"/>
                      <a:pt x="55" y="9"/>
                      <a:pt x="53" y="11"/>
                    </a:cubicBezTo>
                    <a:cubicBezTo>
                      <a:pt x="52" y="13"/>
                      <a:pt x="52" y="13"/>
                      <a:pt x="52" y="13"/>
                    </a:cubicBezTo>
                    <a:cubicBezTo>
                      <a:pt x="65" y="24"/>
                      <a:pt x="68" y="44"/>
                      <a:pt x="58" y="59"/>
                    </a:cubicBezTo>
                    <a:cubicBezTo>
                      <a:pt x="0" y="19"/>
                      <a:pt x="0" y="19"/>
                      <a:pt x="0" y="19"/>
                    </a:cubicBezTo>
                    <a:cubicBezTo>
                      <a:pt x="10" y="4"/>
                      <a:pt x="29" y="0"/>
                      <a:pt x="45" y="8"/>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4" name="Google Shape;4864;p73"/>
              <p:cNvSpPr/>
              <p:nvPr/>
            </p:nvSpPr>
            <p:spPr>
              <a:xfrm>
                <a:off x="5400675" y="2081212"/>
                <a:ext cx="261938" cy="284163"/>
              </a:xfrm>
              <a:custGeom>
                <a:avLst/>
                <a:gdLst/>
                <a:ahLst/>
                <a:cxnLst/>
                <a:rect l="l" t="t" r="r" b="b"/>
                <a:pathLst>
                  <a:path w="147" h="159" extrusionOk="0">
                    <a:moveTo>
                      <a:pt x="120" y="139"/>
                    </a:moveTo>
                    <a:cubicBezTo>
                      <a:pt x="107" y="139"/>
                      <a:pt x="107" y="139"/>
                      <a:pt x="107" y="139"/>
                    </a:cubicBezTo>
                    <a:cubicBezTo>
                      <a:pt x="131" y="127"/>
                      <a:pt x="147" y="102"/>
                      <a:pt x="147" y="74"/>
                    </a:cubicBezTo>
                    <a:cubicBezTo>
                      <a:pt x="147" y="33"/>
                      <a:pt x="114" y="0"/>
                      <a:pt x="74" y="0"/>
                    </a:cubicBezTo>
                    <a:cubicBezTo>
                      <a:pt x="33" y="0"/>
                      <a:pt x="0" y="33"/>
                      <a:pt x="0" y="74"/>
                    </a:cubicBezTo>
                    <a:cubicBezTo>
                      <a:pt x="0" y="102"/>
                      <a:pt x="16" y="127"/>
                      <a:pt x="40" y="139"/>
                    </a:cubicBezTo>
                    <a:cubicBezTo>
                      <a:pt x="27" y="139"/>
                      <a:pt x="27" y="139"/>
                      <a:pt x="27" y="139"/>
                    </a:cubicBezTo>
                    <a:cubicBezTo>
                      <a:pt x="22" y="139"/>
                      <a:pt x="17" y="144"/>
                      <a:pt x="17" y="149"/>
                    </a:cubicBezTo>
                    <a:cubicBezTo>
                      <a:pt x="17" y="151"/>
                      <a:pt x="18" y="153"/>
                      <a:pt x="19" y="155"/>
                    </a:cubicBezTo>
                    <a:cubicBezTo>
                      <a:pt x="21" y="157"/>
                      <a:pt x="24" y="159"/>
                      <a:pt x="27" y="159"/>
                    </a:cubicBezTo>
                    <a:cubicBezTo>
                      <a:pt x="120" y="159"/>
                      <a:pt x="120" y="159"/>
                      <a:pt x="120" y="159"/>
                    </a:cubicBezTo>
                    <a:cubicBezTo>
                      <a:pt x="125" y="159"/>
                      <a:pt x="130" y="154"/>
                      <a:pt x="130" y="149"/>
                    </a:cubicBezTo>
                    <a:cubicBezTo>
                      <a:pt x="130" y="144"/>
                      <a:pt x="125" y="139"/>
                      <a:pt x="120" y="139"/>
                    </a:cubicBezTo>
                    <a:close/>
                    <a:moveTo>
                      <a:pt x="10" y="74"/>
                    </a:moveTo>
                    <a:cubicBezTo>
                      <a:pt x="10" y="38"/>
                      <a:pt x="38" y="10"/>
                      <a:pt x="74" y="10"/>
                    </a:cubicBezTo>
                    <a:cubicBezTo>
                      <a:pt x="109" y="10"/>
                      <a:pt x="137" y="38"/>
                      <a:pt x="137" y="74"/>
                    </a:cubicBezTo>
                    <a:cubicBezTo>
                      <a:pt x="137" y="109"/>
                      <a:pt x="109" y="138"/>
                      <a:pt x="74" y="138"/>
                    </a:cubicBezTo>
                    <a:cubicBezTo>
                      <a:pt x="38" y="138"/>
                      <a:pt x="10" y="109"/>
                      <a:pt x="10" y="74"/>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grpSp>
        <p:nvGrpSpPr>
          <p:cNvPr id="4865" name="Google Shape;4865;p73"/>
          <p:cNvGrpSpPr/>
          <p:nvPr/>
        </p:nvGrpSpPr>
        <p:grpSpPr>
          <a:xfrm>
            <a:off x="5986132" y="3486151"/>
            <a:ext cx="2273030" cy="744831"/>
            <a:chOff x="5888666" y="3714750"/>
            <a:chExt cx="2273030" cy="744831"/>
          </a:xfrm>
        </p:grpSpPr>
        <p:sp>
          <p:nvSpPr>
            <p:cNvPr id="4866" name="Google Shape;4866;p73"/>
            <p:cNvSpPr txBox="1"/>
            <p:nvPr/>
          </p:nvSpPr>
          <p:spPr>
            <a:xfrm>
              <a:off x="6477000" y="3714750"/>
              <a:ext cx="1684696" cy="74483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rgbClr val="323F4F"/>
                </a:buClr>
                <a:buSzPts val="1200"/>
                <a:buFont typeface="Arial"/>
                <a:buNone/>
              </a:pPr>
              <a:r>
                <a:rPr lang="en-US" sz="1200" b="1" i="1">
                  <a:solidFill>
                    <a:srgbClr val="323F4F"/>
                  </a:solidFill>
                  <a:latin typeface="Calibri"/>
                  <a:ea typeface="Calibri"/>
                  <a:cs typeface="Calibri"/>
                  <a:sym typeface="Calibri"/>
                </a:rPr>
                <a:t>Distribution Code</a:t>
              </a:r>
              <a:r>
                <a:rPr lang="en-US" sz="1200" b="1" i="1">
                  <a:solidFill>
                    <a:srgbClr val="7F7F7F"/>
                  </a:solidFill>
                  <a:latin typeface="Calibri"/>
                  <a:ea typeface="Calibri"/>
                  <a:cs typeface="Calibri"/>
                  <a:sym typeface="Calibri"/>
                </a:rPr>
                <a:t/>
              </a:r>
              <a:br>
                <a:rPr lang="en-US" sz="1200" b="1" i="1">
                  <a:solidFill>
                    <a:srgbClr val="7F7F7F"/>
                  </a:solidFill>
                  <a:latin typeface="Calibri"/>
                  <a:ea typeface="Calibri"/>
                  <a:cs typeface="Calibri"/>
                  <a:sym typeface="Calibri"/>
                </a:rPr>
              </a:br>
              <a:r>
                <a:rPr lang="en-US" sz="900" i="1">
                  <a:solidFill>
                    <a:srgbClr val="7F7F7F"/>
                  </a:solidFill>
                  <a:latin typeface="Calibri"/>
                  <a:ea typeface="Calibri"/>
                  <a:cs typeface="Calibri"/>
                  <a:sym typeface="Calibri"/>
                </a:rPr>
                <a:t>Lorem ipsum dolor sit amet, consectetur adipiscing elit. Curabitur elementum posuere pretium. </a:t>
              </a:r>
              <a:endParaRPr/>
            </a:p>
          </p:txBody>
        </p:sp>
        <p:grpSp>
          <p:nvGrpSpPr>
            <p:cNvPr id="4867" name="Google Shape;4867;p73"/>
            <p:cNvGrpSpPr/>
            <p:nvPr/>
          </p:nvGrpSpPr>
          <p:grpSpPr>
            <a:xfrm>
              <a:off x="5888666" y="3867150"/>
              <a:ext cx="520700" cy="520700"/>
              <a:chOff x="3467100" y="1962150"/>
              <a:chExt cx="520700" cy="520700"/>
            </a:xfrm>
          </p:grpSpPr>
          <p:sp>
            <p:nvSpPr>
              <p:cNvPr id="4868" name="Google Shape;4868;p73"/>
              <p:cNvSpPr/>
              <p:nvPr/>
            </p:nvSpPr>
            <p:spPr>
              <a:xfrm>
                <a:off x="3467100" y="1962150"/>
                <a:ext cx="520700" cy="520700"/>
              </a:xfrm>
              <a:prstGeom prst="ellipse">
                <a:avLst/>
              </a:prstGeom>
              <a:solidFill>
                <a:srgbClr val="F3AC1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69" name="Google Shape;4869;p73"/>
              <p:cNvSpPr/>
              <p:nvPr/>
            </p:nvSpPr>
            <p:spPr>
              <a:xfrm>
                <a:off x="3568700" y="2084387"/>
                <a:ext cx="414338" cy="398463"/>
              </a:xfrm>
              <a:custGeom>
                <a:avLst/>
                <a:gdLst/>
                <a:ahLst/>
                <a:cxnLst/>
                <a:rect l="l" t="t" r="r" b="b"/>
                <a:pathLst>
                  <a:path w="231" h="222" extrusionOk="0">
                    <a:moveTo>
                      <a:pt x="231" y="105"/>
                    </a:moveTo>
                    <a:cubicBezTo>
                      <a:pt x="166" y="27"/>
                      <a:pt x="166" y="27"/>
                      <a:pt x="166" y="27"/>
                    </a:cubicBezTo>
                    <a:cubicBezTo>
                      <a:pt x="151" y="39"/>
                      <a:pt x="151" y="39"/>
                      <a:pt x="151" y="39"/>
                    </a:cubicBezTo>
                    <a:cubicBezTo>
                      <a:pt x="119" y="0"/>
                      <a:pt x="119" y="0"/>
                      <a:pt x="119" y="0"/>
                    </a:cubicBezTo>
                    <a:cubicBezTo>
                      <a:pt x="31" y="30"/>
                      <a:pt x="31" y="30"/>
                      <a:pt x="31" y="30"/>
                    </a:cubicBezTo>
                    <a:cubicBezTo>
                      <a:pt x="0" y="100"/>
                      <a:pt x="0" y="100"/>
                      <a:pt x="0" y="100"/>
                    </a:cubicBezTo>
                    <a:cubicBezTo>
                      <a:pt x="103" y="222"/>
                      <a:pt x="103" y="222"/>
                      <a:pt x="103" y="222"/>
                    </a:cubicBezTo>
                    <a:cubicBezTo>
                      <a:pt x="167" y="216"/>
                      <a:pt x="219" y="167"/>
                      <a:pt x="231" y="105"/>
                    </a:cubicBezTo>
                    <a:close/>
                  </a:path>
                </a:pathLst>
              </a:custGeom>
              <a:solidFill>
                <a:srgbClr val="C6832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0" name="Google Shape;4870;p73"/>
              <p:cNvSpPr/>
              <p:nvPr/>
            </p:nvSpPr>
            <p:spPr>
              <a:xfrm>
                <a:off x="3573463" y="2263775"/>
                <a:ext cx="4763" cy="9525"/>
              </a:xfrm>
              <a:custGeom>
                <a:avLst/>
                <a:gdLst/>
                <a:ahLst/>
                <a:cxnLst/>
                <a:rect l="l" t="t" r="r" b="b"/>
                <a:pathLst>
                  <a:path w="3" h="5" extrusionOk="0">
                    <a:moveTo>
                      <a:pt x="3" y="5"/>
                    </a:moveTo>
                    <a:cubicBezTo>
                      <a:pt x="0" y="0"/>
                      <a:pt x="0" y="0"/>
                      <a:pt x="0" y="0"/>
                    </a:cubicBezTo>
                    <a:cubicBezTo>
                      <a:pt x="1" y="2"/>
                      <a:pt x="2" y="3"/>
                      <a:pt x="3" y="5"/>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1" name="Google Shape;4871;p73"/>
              <p:cNvSpPr/>
              <p:nvPr/>
            </p:nvSpPr>
            <p:spPr>
              <a:xfrm>
                <a:off x="3562350" y="2068512"/>
                <a:ext cx="341313" cy="273050"/>
              </a:xfrm>
              <a:custGeom>
                <a:avLst/>
                <a:gdLst/>
                <a:ahLst/>
                <a:cxnLst/>
                <a:rect l="l" t="t" r="r" b="b"/>
                <a:pathLst>
                  <a:path w="191" h="152" extrusionOk="0">
                    <a:moveTo>
                      <a:pt x="178" y="62"/>
                    </a:moveTo>
                    <a:cubicBezTo>
                      <a:pt x="179" y="58"/>
                      <a:pt x="180" y="49"/>
                      <a:pt x="172" y="38"/>
                    </a:cubicBezTo>
                    <a:cubicBezTo>
                      <a:pt x="164" y="27"/>
                      <a:pt x="158" y="28"/>
                      <a:pt x="158" y="28"/>
                    </a:cubicBezTo>
                    <a:cubicBezTo>
                      <a:pt x="155" y="16"/>
                      <a:pt x="142" y="16"/>
                      <a:pt x="142" y="16"/>
                    </a:cubicBezTo>
                    <a:cubicBezTo>
                      <a:pt x="138" y="7"/>
                      <a:pt x="128" y="9"/>
                      <a:pt x="128" y="9"/>
                    </a:cubicBezTo>
                    <a:cubicBezTo>
                      <a:pt x="114" y="0"/>
                      <a:pt x="100" y="7"/>
                      <a:pt x="100" y="7"/>
                    </a:cubicBezTo>
                    <a:cubicBezTo>
                      <a:pt x="91" y="3"/>
                      <a:pt x="78" y="11"/>
                      <a:pt x="78" y="11"/>
                    </a:cubicBezTo>
                    <a:cubicBezTo>
                      <a:pt x="67" y="6"/>
                      <a:pt x="55" y="21"/>
                      <a:pt x="55" y="21"/>
                    </a:cubicBezTo>
                    <a:cubicBezTo>
                      <a:pt x="44" y="19"/>
                      <a:pt x="37" y="31"/>
                      <a:pt x="37" y="31"/>
                    </a:cubicBezTo>
                    <a:cubicBezTo>
                      <a:pt x="28" y="32"/>
                      <a:pt x="24" y="44"/>
                      <a:pt x="24" y="44"/>
                    </a:cubicBezTo>
                    <a:cubicBezTo>
                      <a:pt x="11" y="48"/>
                      <a:pt x="12" y="60"/>
                      <a:pt x="12" y="60"/>
                    </a:cubicBezTo>
                    <a:cubicBezTo>
                      <a:pt x="4" y="64"/>
                      <a:pt x="5" y="77"/>
                      <a:pt x="5" y="77"/>
                    </a:cubicBezTo>
                    <a:cubicBezTo>
                      <a:pt x="0" y="81"/>
                      <a:pt x="2" y="97"/>
                      <a:pt x="2" y="97"/>
                    </a:cubicBezTo>
                    <a:cubicBezTo>
                      <a:pt x="1" y="101"/>
                      <a:pt x="3" y="105"/>
                      <a:pt x="6" y="109"/>
                    </a:cubicBezTo>
                    <a:cubicBezTo>
                      <a:pt x="7" y="109"/>
                      <a:pt x="14" y="90"/>
                      <a:pt x="25" y="81"/>
                    </a:cubicBezTo>
                    <a:cubicBezTo>
                      <a:pt x="35" y="72"/>
                      <a:pt x="49" y="72"/>
                      <a:pt x="52" y="72"/>
                    </a:cubicBezTo>
                    <a:cubicBezTo>
                      <a:pt x="53" y="64"/>
                      <a:pt x="53" y="64"/>
                      <a:pt x="53" y="64"/>
                    </a:cubicBezTo>
                    <a:cubicBezTo>
                      <a:pt x="58" y="64"/>
                      <a:pt x="58" y="64"/>
                      <a:pt x="58" y="64"/>
                    </a:cubicBezTo>
                    <a:cubicBezTo>
                      <a:pt x="58" y="72"/>
                      <a:pt x="58" y="72"/>
                      <a:pt x="58" y="72"/>
                    </a:cubicBezTo>
                    <a:cubicBezTo>
                      <a:pt x="64" y="74"/>
                      <a:pt x="77" y="77"/>
                      <a:pt x="83" y="74"/>
                    </a:cubicBezTo>
                    <a:cubicBezTo>
                      <a:pt x="86" y="72"/>
                      <a:pt x="88" y="70"/>
                      <a:pt x="90" y="68"/>
                    </a:cubicBezTo>
                    <a:cubicBezTo>
                      <a:pt x="92" y="67"/>
                      <a:pt x="93" y="65"/>
                      <a:pt x="95" y="64"/>
                    </a:cubicBezTo>
                    <a:cubicBezTo>
                      <a:pt x="90" y="57"/>
                      <a:pt x="90" y="57"/>
                      <a:pt x="90" y="57"/>
                    </a:cubicBezTo>
                    <a:cubicBezTo>
                      <a:pt x="94" y="54"/>
                      <a:pt x="94" y="54"/>
                      <a:pt x="94" y="54"/>
                    </a:cubicBezTo>
                    <a:cubicBezTo>
                      <a:pt x="100" y="61"/>
                      <a:pt x="100" y="61"/>
                      <a:pt x="100" y="61"/>
                    </a:cubicBezTo>
                    <a:cubicBezTo>
                      <a:pt x="100" y="61"/>
                      <a:pt x="101" y="61"/>
                      <a:pt x="101" y="60"/>
                    </a:cubicBezTo>
                    <a:cubicBezTo>
                      <a:pt x="114" y="56"/>
                      <a:pt x="120" y="60"/>
                      <a:pt x="126" y="64"/>
                    </a:cubicBezTo>
                    <a:cubicBezTo>
                      <a:pt x="128" y="65"/>
                      <a:pt x="130" y="66"/>
                      <a:pt x="132" y="67"/>
                    </a:cubicBezTo>
                    <a:cubicBezTo>
                      <a:pt x="137" y="69"/>
                      <a:pt x="138" y="69"/>
                      <a:pt x="146" y="64"/>
                    </a:cubicBezTo>
                    <a:cubicBezTo>
                      <a:pt x="148" y="63"/>
                      <a:pt x="151" y="61"/>
                      <a:pt x="154" y="59"/>
                    </a:cubicBezTo>
                    <a:cubicBezTo>
                      <a:pt x="157" y="64"/>
                      <a:pt x="157" y="64"/>
                      <a:pt x="157" y="64"/>
                    </a:cubicBezTo>
                    <a:cubicBezTo>
                      <a:pt x="154" y="65"/>
                      <a:pt x="151" y="67"/>
                      <a:pt x="149" y="68"/>
                    </a:cubicBezTo>
                    <a:cubicBezTo>
                      <a:pt x="141" y="73"/>
                      <a:pt x="138" y="75"/>
                      <a:pt x="130" y="72"/>
                    </a:cubicBezTo>
                    <a:cubicBezTo>
                      <a:pt x="127" y="71"/>
                      <a:pt x="125" y="69"/>
                      <a:pt x="123" y="68"/>
                    </a:cubicBezTo>
                    <a:cubicBezTo>
                      <a:pt x="117" y="65"/>
                      <a:pt x="113" y="62"/>
                      <a:pt x="103" y="65"/>
                    </a:cubicBezTo>
                    <a:cubicBezTo>
                      <a:pt x="100" y="67"/>
                      <a:pt x="97" y="69"/>
                      <a:pt x="95" y="71"/>
                    </a:cubicBezTo>
                    <a:cubicBezTo>
                      <a:pt x="92" y="73"/>
                      <a:pt x="90" y="76"/>
                      <a:pt x="86" y="78"/>
                    </a:cubicBezTo>
                    <a:cubicBezTo>
                      <a:pt x="77" y="84"/>
                      <a:pt x="59" y="78"/>
                      <a:pt x="55" y="77"/>
                    </a:cubicBezTo>
                    <a:cubicBezTo>
                      <a:pt x="54" y="76"/>
                      <a:pt x="41" y="78"/>
                      <a:pt x="30" y="84"/>
                    </a:cubicBezTo>
                    <a:cubicBezTo>
                      <a:pt x="18" y="90"/>
                      <a:pt x="12" y="111"/>
                      <a:pt x="9" y="114"/>
                    </a:cubicBezTo>
                    <a:cubicBezTo>
                      <a:pt x="11" y="117"/>
                      <a:pt x="13" y="119"/>
                      <a:pt x="13" y="119"/>
                    </a:cubicBezTo>
                    <a:cubicBezTo>
                      <a:pt x="17" y="128"/>
                      <a:pt x="31" y="122"/>
                      <a:pt x="31" y="122"/>
                    </a:cubicBezTo>
                    <a:cubicBezTo>
                      <a:pt x="42" y="124"/>
                      <a:pt x="49" y="121"/>
                      <a:pt x="54" y="119"/>
                    </a:cubicBezTo>
                    <a:cubicBezTo>
                      <a:pt x="54" y="119"/>
                      <a:pt x="56" y="121"/>
                      <a:pt x="61" y="125"/>
                    </a:cubicBezTo>
                    <a:cubicBezTo>
                      <a:pt x="67" y="129"/>
                      <a:pt x="81" y="125"/>
                      <a:pt x="81" y="125"/>
                    </a:cubicBezTo>
                    <a:cubicBezTo>
                      <a:pt x="88" y="134"/>
                      <a:pt x="108" y="125"/>
                      <a:pt x="108" y="125"/>
                    </a:cubicBezTo>
                    <a:cubicBezTo>
                      <a:pt x="130" y="134"/>
                      <a:pt x="130" y="134"/>
                      <a:pt x="130" y="134"/>
                    </a:cubicBezTo>
                    <a:cubicBezTo>
                      <a:pt x="133" y="139"/>
                      <a:pt x="147" y="152"/>
                      <a:pt x="147" y="152"/>
                    </a:cubicBezTo>
                    <a:cubicBezTo>
                      <a:pt x="152" y="152"/>
                      <a:pt x="160" y="144"/>
                      <a:pt x="160" y="144"/>
                    </a:cubicBezTo>
                    <a:cubicBezTo>
                      <a:pt x="147" y="129"/>
                      <a:pt x="147" y="129"/>
                      <a:pt x="147" y="129"/>
                    </a:cubicBezTo>
                    <a:cubicBezTo>
                      <a:pt x="153" y="130"/>
                      <a:pt x="161" y="122"/>
                      <a:pt x="167" y="116"/>
                    </a:cubicBezTo>
                    <a:cubicBezTo>
                      <a:pt x="180" y="100"/>
                      <a:pt x="175" y="93"/>
                      <a:pt x="175" y="93"/>
                    </a:cubicBezTo>
                    <a:cubicBezTo>
                      <a:pt x="191" y="83"/>
                      <a:pt x="178" y="62"/>
                      <a:pt x="178" y="62"/>
                    </a:cubicBezTo>
                    <a:close/>
                    <a:moveTo>
                      <a:pt x="123" y="35"/>
                    </a:moveTo>
                    <a:cubicBezTo>
                      <a:pt x="119" y="39"/>
                      <a:pt x="117" y="40"/>
                      <a:pt x="110" y="38"/>
                    </a:cubicBezTo>
                    <a:cubicBezTo>
                      <a:pt x="107" y="38"/>
                      <a:pt x="105" y="37"/>
                      <a:pt x="102" y="36"/>
                    </a:cubicBezTo>
                    <a:cubicBezTo>
                      <a:pt x="96" y="33"/>
                      <a:pt x="92" y="31"/>
                      <a:pt x="83" y="35"/>
                    </a:cubicBezTo>
                    <a:cubicBezTo>
                      <a:pt x="79" y="37"/>
                      <a:pt x="77" y="40"/>
                      <a:pt x="75" y="43"/>
                    </a:cubicBezTo>
                    <a:cubicBezTo>
                      <a:pt x="73" y="45"/>
                      <a:pt x="71" y="47"/>
                      <a:pt x="68" y="50"/>
                    </a:cubicBezTo>
                    <a:cubicBezTo>
                      <a:pt x="59" y="57"/>
                      <a:pt x="41" y="53"/>
                      <a:pt x="37" y="53"/>
                    </a:cubicBezTo>
                    <a:cubicBezTo>
                      <a:pt x="35" y="52"/>
                      <a:pt x="30" y="59"/>
                      <a:pt x="27" y="68"/>
                    </a:cubicBezTo>
                    <a:cubicBezTo>
                      <a:pt x="21" y="66"/>
                      <a:pt x="21" y="66"/>
                      <a:pt x="21" y="66"/>
                    </a:cubicBezTo>
                    <a:cubicBezTo>
                      <a:pt x="23" y="61"/>
                      <a:pt x="30" y="46"/>
                      <a:pt x="38" y="48"/>
                    </a:cubicBezTo>
                    <a:cubicBezTo>
                      <a:pt x="45" y="49"/>
                      <a:pt x="59" y="51"/>
                      <a:pt x="64" y="46"/>
                    </a:cubicBezTo>
                    <a:cubicBezTo>
                      <a:pt x="67" y="44"/>
                      <a:pt x="69" y="42"/>
                      <a:pt x="70" y="40"/>
                    </a:cubicBezTo>
                    <a:cubicBezTo>
                      <a:pt x="73" y="37"/>
                      <a:pt x="75" y="33"/>
                      <a:pt x="80" y="31"/>
                    </a:cubicBezTo>
                    <a:cubicBezTo>
                      <a:pt x="92" y="25"/>
                      <a:pt x="99" y="28"/>
                      <a:pt x="105" y="31"/>
                    </a:cubicBezTo>
                    <a:cubicBezTo>
                      <a:pt x="107" y="32"/>
                      <a:pt x="109" y="33"/>
                      <a:pt x="111" y="33"/>
                    </a:cubicBezTo>
                    <a:cubicBezTo>
                      <a:pt x="116" y="35"/>
                      <a:pt x="116" y="35"/>
                      <a:pt x="119" y="31"/>
                    </a:cubicBezTo>
                    <a:cubicBezTo>
                      <a:pt x="121" y="29"/>
                      <a:pt x="124" y="27"/>
                      <a:pt x="129" y="23"/>
                    </a:cubicBezTo>
                    <a:cubicBezTo>
                      <a:pt x="133" y="27"/>
                      <a:pt x="133" y="27"/>
                      <a:pt x="133" y="27"/>
                    </a:cubicBezTo>
                    <a:cubicBezTo>
                      <a:pt x="128" y="30"/>
                      <a:pt x="125" y="33"/>
                      <a:pt x="123" y="35"/>
                    </a:cubicBezTo>
                    <a:close/>
                    <a:moveTo>
                      <a:pt x="146" y="111"/>
                    </a:moveTo>
                    <a:cubicBezTo>
                      <a:pt x="141" y="112"/>
                      <a:pt x="138" y="114"/>
                      <a:pt x="134" y="114"/>
                    </a:cubicBezTo>
                    <a:cubicBezTo>
                      <a:pt x="132" y="114"/>
                      <a:pt x="129" y="113"/>
                      <a:pt x="126" y="111"/>
                    </a:cubicBezTo>
                    <a:cubicBezTo>
                      <a:pt x="123" y="109"/>
                      <a:pt x="121" y="108"/>
                      <a:pt x="120" y="106"/>
                    </a:cubicBezTo>
                    <a:cubicBezTo>
                      <a:pt x="115" y="102"/>
                      <a:pt x="111" y="99"/>
                      <a:pt x="101" y="100"/>
                    </a:cubicBezTo>
                    <a:cubicBezTo>
                      <a:pt x="97" y="101"/>
                      <a:pt x="94" y="103"/>
                      <a:pt x="91" y="105"/>
                    </a:cubicBezTo>
                    <a:cubicBezTo>
                      <a:pt x="89" y="107"/>
                      <a:pt x="86" y="108"/>
                      <a:pt x="82" y="110"/>
                    </a:cubicBezTo>
                    <a:cubicBezTo>
                      <a:pt x="71" y="114"/>
                      <a:pt x="55" y="106"/>
                      <a:pt x="51" y="104"/>
                    </a:cubicBezTo>
                    <a:cubicBezTo>
                      <a:pt x="49" y="102"/>
                      <a:pt x="40" y="106"/>
                      <a:pt x="33" y="110"/>
                    </a:cubicBezTo>
                    <a:cubicBezTo>
                      <a:pt x="30" y="106"/>
                      <a:pt x="30" y="106"/>
                      <a:pt x="30" y="106"/>
                    </a:cubicBezTo>
                    <a:cubicBezTo>
                      <a:pt x="33" y="104"/>
                      <a:pt x="48" y="96"/>
                      <a:pt x="55" y="100"/>
                    </a:cubicBezTo>
                    <a:cubicBezTo>
                      <a:pt x="61" y="103"/>
                      <a:pt x="73" y="108"/>
                      <a:pt x="79" y="105"/>
                    </a:cubicBezTo>
                    <a:cubicBezTo>
                      <a:pt x="83" y="104"/>
                      <a:pt x="85" y="102"/>
                      <a:pt x="88" y="101"/>
                    </a:cubicBezTo>
                    <a:cubicBezTo>
                      <a:pt x="91" y="99"/>
                      <a:pt x="95" y="96"/>
                      <a:pt x="100" y="95"/>
                    </a:cubicBezTo>
                    <a:cubicBezTo>
                      <a:pt x="113" y="93"/>
                      <a:pt x="119" y="98"/>
                      <a:pt x="124" y="102"/>
                    </a:cubicBezTo>
                    <a:cubicBezTo>
                      <a:pt x="125" y="104"/>
                      <a:pt x="127" y="105"/>
                      <a:pt x="129" y="107"/>
                    </a:cubicBezTo>
                    <a:cubicBezTo>
                      <a:pt x="134" y="110"/>
                      <a:pt x="135" y="109"/>
                      <a:pt x="143" y="106"/>
                    </a:cubicBezTo>
                    <a:cubicBezTo>
                      <a:pt x="146" y="105"/>
                      <a:pt x="149" y="104"/>
                      <a:pt x="152" y="102"/>
                    </a:cubicBezTo>
                    <a:cubicBezTo>
                      <a:pt x="154" y="107"/>
                      <a:pt x="154" y="107"/>
                      <a:pt x="154" y="107"/>
                    </a:cubicBezTo>
                    <a:cubicBezTo>
                      <a:pt x="151" y="108"/>
                      <a:pt x="148" y="110"/>
                      <a:pt x="146" y="111"/>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2" name="Google Shape;4872;p73"/>
              <p:cNvSpPr/>
              <p:nvPr/>
            </p:nvSpPr>
            <p:spPr>
              <a:xfrm>
                <a:off x="3578225" y="2273300"/>
                <a:ext cx="1588" cy="1588"/>
              </a:xfrm>
              <a:custGeom>
                <a:avLst/>
                <a:gdLst/>
                <a:ahLst/>
                <a:cxnLst/>
                <a:rect l="l" t="t" r="r" b="b"/>
                <a:pathLst>
                  <a:path w="120000" h="120000" extrusionOk="0">
                    <a:moveTo>
                      <a:pt x="0" y="0"/>
                    </a:moveTo>
                    <a:cubicBezTo>
                      <a:pt x="0" y="0"/>
                      <a:pt x="0" y="0"/>
                      <a:pt x="0" y="0"/>
                    </a:cubicBezTo>
                    <a:cubicBezTo>
                      <a:pt x="0" y="0"/>
                      <a:pt x="0" y="0"/>
                      <a:pt x="0" y="0"/>
                    </a:cubicBezTo>
                    <a:close/>
                  </a:path>
                </a:pathLst>
              </a:cu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3" name="Google Shape;4873;p73"/>
              <p:cNvSpPr/>
              <p:nvPr/>
            </p:nvSpPr>
            <p:spPr>
              <a:xfrm>
                <a:off x="3573463" y="2263775"/>
                <a:ext cx="1588" cy="1588"/>
              </a:xfrm>
              <a:prstGeom prst="rect">
                <a:avLst/>
              </a:prstGeom>
              <a:solidFill>
                <a:srgbClr val="E4E4E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874" name="Google Shape;4874;p73"/>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100"/>
                                  </p:stCondLst>
                                  <p:childTnLst>
                                    <p:set>
                                      <p:cBhvr>
                                        <p:cTn id="6" dur="1" fill="hold">
                                          <p:stCondLst>
                                            <p:cond delay="0"/>
                                          </p:stCondLst>
                                        </p:cTn>
                                        <p:tgtEl>
                                          <p:spTgt spid="4800"/>
                                        </p:tgtEl>
                                        <p:attrNameLst>
                                          <p:attrName>style.visibility</p:attrName>
                                        </p:attrNameLst>
                                      </p:cBhvr>
                                      <p:to>
                                        <p:strVal val="visible"/>
                                      </p:to>
                                    </p:set>
                                    <p:animEffect transition="in" filter="fade">
                                      <p:cBhvr>
                                        <p:cTn id="7" dur="1000"/>
                                        <p:tgtEl>
                                          <p:spTgt spid="4800"/>
                                        </p:tgtEl>
                                      </p:cBhvr>
                                    </p:animEffect>
                                  </p:childTnLst>
                                </p:cTn>
                              </p:par>
                              <p:par>
                                <p:cTn id="8" presetID="10" presetClass="entr" presetSubtype="0" fill="hold" nodeType="withEffect">
                                  <p:stCondLst>
                                    <p:cond delay="2300"/>
                                  </p:stCondLst>
                                  <p:childTnLst>
                                    <p:set>
                                      <p:cBhvr>
                                        <p:cTn id="9" dur="1" fill="hold">
                                          <p:stCondLst>
                                            <p:cond delay="0"/>
                                          </p:stCondLst>
                                        </p:cTn>
                                        <p:tgtEl>
                                          <p:spTgt spid="4828"/>
                                        </p:tgtEl>
                                        <p:attrNameLst>
                                          <p:attrName>style.visibility</p:attrName>
                                        </p:attrNameLst>
                                      </p:cBhvr>
                                      <p:to>
                                        <p:strVal val="visible"/>
                                      </p:to>
                                    </p:set>
                                    <p:animEffect transition="in" filter="fade">
                                      <p:cBhvr>
                                        <p:cTn id="10" dur="500"/>
                                        <p:tgtEl>
                                          <p:spTgt spid="4828"/>
                                        </p:tgtEl>
                                      </p:cBhvr>
                                    </p:animEffect>
                                  </p:childTnLst>
                                </p:cTn>
                              </p:par>
                              <p:par>
                                <p:cTn id="11" presetID="10" presetClass="entr" presetSubtype="0" fill="hold" nodeType="withEffect">
                                  <p:stCondLst>
                                    <p:cond delay="3100"/>
                                  </p:stCondLst>
                                  <p:childTnLst>
                                    <p:set>
                                      <p:cBhvr>
                                        <p:cTn id="12" dur="1" fill="hold">
                                          <p:stCondLst>
                                            <p:cond delay="0"/>
                                          </p:stCondLst>
                                        </p:cTn>
                                        <p:tgtEl>
                                          <p:spTgt spid="4835"/>
                                        </p:tgtEl>
                                        <p:attrNameLst>
                                          <p:attrName>style.visibility</p:attrName>
                                        </p:attrNameLst>
                                      </p:cBhvr>
                                      <p:to>
                                        <p:strVal val="visible"/>
                                      </p:to>
                                    </p:set>
                                    <p:animEffect transition="in" filter="fade">
                                      <p:cBhvr>
                                        <p:cTn id="13" dur="500"/>
                                        <p:tgtEl>
                                          <p:spTgt spid="4835"/>
                                        </p:tgtEl>
                                      </p:cBhvr>
                                    </p:animEffect>
                                  </p:childTnLst>
                                </p:cTn>
                              </p:par>
                              <p:par>
                                <p:cTn id="14" presetID="10" presetClass="entr" presetSubtype="0" fill="hold" nodeType="withEffect">
                                  <p:stCondLst>
                                    <p:cond delay="4000"/>
                                  </p:stCondLst>
                                  <p:childTnLst>
                                    <p:set>
                                      <p:cBhvr>
                                        <p:cTn id="15" dur="1" fill="hold">
                                          <p:stCondLst>
                                            <p:cond delay="0"/>
                                          </p:stCondLst>
                                        </p:cTn>
                                        <p:tgtEl>
                                          <p:spTgt spid="4844"/>
                                        </p:tgtEl>
                                        <p:attrNameLst>
                                          <p:attrName>style.visibility</p:attrName>
                                        </p:attrNameLst>
                                      </p:cBhvr>
                                      <p:to>
                                        <p:strVal val="visible"/>
                                      </p:to>
                                    </p:set>
                                    <p:animEffect transition="in" filter="fade">
                                      <p:cBhvr>
                                        <p:cTn id="16" dur="500"/>
                                        <p:tgtEl>
                                          <p:spTgt spid="4844"/>
                                        </p:tgtEl>
                                      </p:cBhvr>
                                    </p:animEffect>
                                  </p:childTnLst>
                                </p:cTn>
                              </p:par>
                              <p:par>
                                <p:cTn id="17" presetID="10" presetClass="entr" presetSubtype="0" fill="hold" nodeType="withEffect">
                                  <p:stCondLst>
                                    <p:cond delay="5100"/>
                                  </p:stCondLst>
                                  <p:childTnLst>
                                    <p:set>
                                      <p:cBhvr>
                                        <p:cTn id="18" dur="1" fill="hold">
                                          <p:stCondLst>
                                            <p:cond delay="0"/>
                                          </p:stCondLst>
                                        </p:cTn>
                                        <p:tgtEl>
                                          <p:spTgt spid="4850"/>
                                        </p:tgtEl>
                                        <p:attrNameLst>
                                          <p:attrName>style.visibility</p:attrName>
                                        </p:attrNameLst>
                                      </p:cBhvr>
                                      <p:to>
                                        <p:strVal val="visible"/>
                                      </p:to>
                                    </p:set>
                                    <p:animEffect transition="in" filter="fade">
                                      <p:cBhvr>
                                        <p:cTn id="19" dur="500"/>
                                        <p:tgtEl>
                                          <p:spTgt spid="4850"/>
                                        </p:tgtEl>
                                      </p:cBhvr>
                                    </p:animEffect>
                                  </p:childTnLst>
                                </p:cTn>
                              </p:par>
                              <p:par>
                                <p:cTn id="20" presetID="10" presetClass="entr" presetSubtype="0" fill="hold" nodeType="withEffect">
                                  <p:stCondLst>
                                    <p:cond delay="5600"/>
                                  </p:stCondLst>
                                  <p:childTnLst>
                                    <p:set>
                                      <p:cBhvr>
                                        <p:cTn id="21" dur="1" fill="hold">
                                          <p:stCondLst>
                                            <p:cond delay="0"/>
                                          </p:stCondLst>
                                        </p:cTn>
                                        <p:tgtEl>
                                          <p:spTgt spid="4856"/>
                                        </p:tgtEl>
                                        <p:attrNameLst>
                                          <p:attrName>style.visibility</p:attrName>
                                        </p:attrNameLst>
                                      </p:cBhvr>
                                      <p:to>
                                        <p:strVal val="visible"/>
                                      </p:to>
                                    </p:set>
                                    <p:animEffect transition="in" filter="fade">
                                      <p:cBhvr>
                                        <p:cTn id="22" dur="500"/>
                                        <p:tgtEl>
                                          <p:spTgt spid="4856"/>
                                        </p:tgtEl>
                                      </p:cBhvr>
                                    </p:animEffect>
                                  </p:childTnLst>
                                </p:cTn>
                              </p:par>
                              <p:par>
                                <p:cTn id="23" presetID="10" presetClass="entr" presetSubtype="0" fill="hold" nodeType="withEffect">
                                  <p:stCondLst>
                                    <p:cond delay="6200"/>
                                  </p:stCondLst>
                                  <p:childTnLst>
                                    <p:set>
                                      <p:cBhvr>
                                        <p:cTn id="24" dur="1" fill="hold">
                                          <p:stCondLst>
                                            <p:cond delay="0"/>
                                          </p:stCondLst>
                                        </p:cTn>
                                        <p:tgtEl>
                                          <p:spTgt spid="4865"/>
                                        </p:tgtEl>
                                        <p:attrNameLst>
                                          <p:attrName>style.visibility</p:attrName>
                                        </p:attrNameLst>
                                      </p:cBhvr>
                                      <p:to>
                                        <p:strVal val="visible"/>
                                      </p:to>
                                    </p:set>
                                    <p:animEffect transition="in" filter="fade">
                                      <p:cBhvr>
                                        <p:cTn id="25" dur="500"/>
                                        <p:tgtEl>
                                          <p:spTgt spid="4865"/>
                                        </p:tgtEl>
                                      </p:cBhvr>
                                    </p:animEffect>
                                  </p:childTnLst>
                                </p:cTn>
                              </p:par>
                            </p:childTnLst>
                          </p:cTn>
                        </p:par>
                        <p:par>
                          <p:cTn id="26" fill="hold">
                            <p:stCondLst>
                              <p:cond delay="1000"/>
                            </p:stCondLst>
                            <p:childTnLst>
                              <p:par>
                                <p:cTn id="27" presetID="2" presetClass="entr" presetSubtype="8" fill="hold" nodeType="afterEffect">
                                  <p:stCondLst>
                                    <p:cond delay="0"/>
                                  </p:stCondLst>
                                  <p:childTnLst>
                                    <p:set>
                                      <p:cBhvr>
                                        <p:cTn id="28" dur="1" fill="hold">
                                          <p:stCondLst>
                                            <p:cond delay="0"/>
                                          </p:stCondLst>
                                        </p:cTn>
                                        <p:tgtEl>
                                          <p:spTgt spid="4874"/>
                                        </p:tgtEl>
                                        <p:attrNameLst>
                                          <p:attrName>style.visibility</p:attrName>
                                        </p:attrNameLst>
                                      </p:cBhvr>
                                      <p:to>
                                        <p:strVal val="visible"/>
                                      </p:to>
                                    </p:set>
                                    <p:anim calcmode="lin" valueType="num">
                                      <p:cBhvr additive="base">
                                        <p:cTn id="29" dur="500"/>
                                        <p:tgtEl>
                                          <p:spTgt spid="487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879"/>
        <p:cNvGrpSpPr/>
        <p:nvPr/>
      </p:nvGrpSpPr>
      <p:grpSpPr>
        <a:xfrm>
          <a:off x="0" y="0"/>
          <a:ext cx="0" cy="0"/>
          <a:chOff x="0" y="0"/>
          <a:chExt cx="0" cy="0"/>
        </a:xfrm>
      </p:grpSpPr>
      <p:sp>
        <p:nvSpPr>
          <p:cNvPr id="4880" name="Google Shape;4880;p74"/>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C00000"/>
                </a:solidFill>
                <a:latin typeface="Arial"/>
                <a:ea typeface="Arial"/>
                <a:cs typeface="Arial"/>
                <a:sym typeface="Arial"/>
              </a:rPr>
              <a:t>Enter title</a:t>
            </a:r>
            <a:endParaRPr sz="2099" b="1">
              <a:solidFill>
                <a:srgbClr val="C00000"/>
              </a:solidFill>
              <a:latin typeface="Arial"/>
              <a:ea typeface="Arial"/>
              <a:cs typeface="Arial"/>
              <a:sym typeface="Arial"/>
            </a:endParaRPr>
          </a:p>
        </p:txBody>
      </p:sp>
      <p:grpSp>
        <p:nvGrpSpPr>
          <p:cNvPr id="4881" name="Google Shape;4881;p74"/>
          <p:cNvGrpSpPr/>
          <p:nvPr/>
        </p:nvGrpSpPr>
        <p:grpSpPr>
          <a:xfrm>
            <a:off x="572716" y="1295963"/>
            <a:ext cx="4421521" cy="3582687"/>
            <a:chOff x="2071688" y="376238"/>
            <a:chExt cx="7902576" cy="6230937"/>
          </a:xfrm>
        </p:grpSpPr>
        <p:sp>
          <p:nvSpPr>
            <p:cNvPr id="4882" name="Google Shape;4882;p74"/>
            <p:cNvSpPr/>
            <p:nvPr/>
          </p:nvSpPr>
          <p:spPr>
            <a:xfrm>
              <a:off x="5230813" y="2092325"/>
              <a:ext cx="812800" cy="812800"/>
            </a:xfrm>
            <a:custGeom>
              <a:avLst/>
              <a:gdLst/>
              <a:ahLst/>
              <a:cxnLst/>
              <a:rect l="l" t="t" r="r" b="b"/>
              <a:pathLst>
                <a:path w="240" h="240" extrusionOk="0">
                  <a:moveTo>
                    <a:pt x="115" y="240"/>
                  </a:moveTo>
                  <a:cubicBezTo>
                    <a:pt x="116" y="239"/>
                    <a:pt x="117" y="239"/>
                    <a:pt x="117" y="238"/>
                  </a:cubicBezTo>
                  <a:cubicBezTo>
                    <a:pt x="117" y="238"/>
                    <a:pt x="120" y="233"/>
                    <a:pt x="123" y="229"/>
                  </a:cubicBezTo>
                  <a:cubicBezTo>
                    <a:pt x="124" y="227"/>
                    <a:pt x="125" y="225"/>
                    <a:pt x="126" y="223"/>
                  </a:cubicBezTo>
                  <a:cubicBezTo>
                    <a:pt x="127" y="222"/>
                    <a:pt x="127" y="220"/>
                    <a:pt x="127" y="220"/>
                  </a:cubicBezTo>
                  <a:cubicBezTo>
                    <a:pt x="128" y="219"/>
                    <a:pt x="129" y="217"/>
                    <a:pt x="131" y="217"/>
                  </a:cubicBezTo>
                  <a:cubicBezTo>
                    <a:pt x="131" y="217"/>
                    <a:pt x="132" y="217"/>
                    <a:pt x="133" y="217"/>
                  </a:cubicBezTo>
                  <a:cubicBezTo>
                    <a:pt x="135" y="217"/>
                    <a:pt x="136" y="217"/>
                    <a:pt x="138" y="216"/>
                  </a:cubicBezTo>
                  <a:cubicBezTo>
                    <a:pt x="141" y="216"/>
                    <a:pt x="144" y="215"/>
                    <a:pt x="144" y="215"/>
                  </a:cubicBezTo>
                  <a:cubicBezTo>
                    <a:pt x="144" y="215"/>
                    <a:pt x="147" y="214"/>
                    <a:pt x="150" y="213"/>
                  </a:cubicBezTo>
                  <a:cubicBezTo>
                    <a:pt x="152" y="213"/>
                    <a:pt x="154" y="212"/>
                    <a:pt x="155" y="212"/>
                  </a:cubicBezTo>
                  <a:cubicBezTo>
                    <a:pt x="156" y="211"/>
                    <a:pt x="157" y="211"/>
                    <a:pt x="157" y="211"/>
                  </a:cubicBezTo>
                  <a:cubicBezTo>
                    <a:pt x="158" y="210"/>
                    <a:pt x="160" y="210"/>
                    <a:pt x="162" y="212"/>
                  </a:cubicBezTo>
                  <a:cubicBezTo>
                    <a:pt x="162" y="212"/>
                    <a:pt x="163" y="212"/>
                    <a:pt x="164" y="213"/>
                  </a:cubicBezTo>
                  <a:cubicBezTo>
                    <a:pt x="166" y="214"/>
                    <a:pt x="168" y="216"/>
                    <a:pt x="170" y="217"/>
                  </a:cubicBezTo>
                  <a:cubicBezTo>
                    <a:pt x="174" y="220"/>
                    <a:pt x="179" y="222"/>
                    <a:pt x="179" y="222"/>
                  </a:cubicBezTo>
                  <a:cubicBezTo>
                    <a:pt x="180" y="223"/>
                    <a:pt x="181" y="223"/>
                    <a:pt x="182" y="223"/>
                  </a:cubicBezTo>
                  <a:cubicBezTo>
                    <a:pt x="183" y="223"/>
                    <a:pt x="184" y="222"/>
                    <a:pt x="185" y="222"/>
                  </a:cubicBezTo>
                  <a:cubicBezTo>
                    <a:pt x="185" y="222"/>
                    <a:pt x="186" y="221"/>
                    <a:pt x="187" y="220"/>
                  </a:cubicBezTo>
                  <a:cubicBezTo>
                    <a:pt x="189" y="219"/>
                    <a:pt x="190" y="218"/>
                    <a:pt x="192" y="217"/>
                  </a:cubicBezTo>
                  <a:cubicBezTo>
                    <a:pt x="196" y="214"/>
                    <a:pt x="199" y="211"/>
                    <a:pt x="199" y="211"/>
                  </a:cubicBezTo>
                  <a:cubicBezTo>
                    <a:pt x="201" y="209"/>
                    <a:pt x="202" y="207"/>
                    <a:pt x="201" y="205"/>
                  </a:cubicBezTo>
                  <a:cubicBezTo>
                    <a:pt x="201" y="205"/>
                    <a:pt x="200" y="200"/>
                    <a:pt x="199" y="195"/>
                  </a:cubicBezTo>
                  <a:cubicBezTo>
                    <a:pt x="198" y="191"/>
                    <a:pt x="196" y="186"/>
                    <a:pt x="196" y="186"/>
                  </a:cubicBezTo>
                  <a:cubicBezTo>
                    <a:pt x="195" y="184"/>
                    <a:pt x="195" y="182"/>
                    <a:pt x="197" y="181"/>
                  </a:cubicBezTo>
                  <a:cubicBezTo>
                    <a:pt x="197" y="181"/>
                    <a:pt x="199" y="178"/>
                    <a:pt x="201" y="176"/>
                  </a:cubicBezTo>
                  <a:cubicBezTo>
                    <a:pt x="202" y="173"/>
                    <a:pt x="204" y="170"/>
                    <a:pt x="204" y="170"/>
                  </a:cubicBezTo>
                  <a:cubicBezTo>
                    <a:pt x="204" y="170"/>
                    <a:pt x="206" y="167"/>
                    <a:pt x="207" y="164"/>
                  </a:cubicBezTo>
                  <a:cubicBezTo>
                    <a:pt x="209" y="162"/>
                    <a:pt x="210" y="158"/>
                    <a:pt x="210" y="158"/>
                  </a:cubicBezTo>
                  <a:cubicBezTo>
                    <a:pt x="211" y="157"/>
                    <a:pt x="212" y="155"/>
                    <a:pt x="214" y="155"/>
                  </a:cubicBezTo>
                  <a:cubicBezTo>
                    <a:pt x="214" y="155"/>
                    <a:pt x="219" y="155"/>
                    <a:pt x="224" y="153"/>
                  </a:cubicBezTo>
                  <a:cubicBezTo>
                    <a:pt x="229" y="152"/>
                    <a:pt x="234" y="151"/>
                    <a:pt x="234" y="151"/>
                  </a:cubicBezTo>
                  <a:cubicBezTo>
                    <a:pt x="235" y="150"/>
                    <a:pt x="237" y="148"/>
                    <a:pt x="238" y="146"/>
                  </a:cubicBezTo>
                  <a:cubicBezTo>
                    <a:pt x="238" y="146"/>
                    <a:pt x="238" y="142"/>
                    <a:pt x="239" y="137"/>
                  </a:cubicBezTo>
                  <a:cubicBezTo>
                    <a:pt x="240" y="135"/>
                    <a:pt x="240" y="133"/>
                    <a:pt x="240" y="131"/>
                  </a:cubicBezTo>
                  <a:cubicBezTo>
                    <a:pt x="240" y="130"/>
                    <a:pt x="240" y="129"/>
                    <a:pt x="240" y="129"/>
                  </a:cubicBezTo>
                  <a:cubicBezTo>
                    <a:pt x="240" y="127"/>
                    <a:pt x="240" y="126"/>
                    <a:pt x="240" y="125"/>
                  </a:cubicBezTo>
                  <a:cubicBezTo>
                    <a:pt x="239" y="124"/>
                    <a:pt x="238" y="123"/>
                    <a:pt x="238" y="123"/>
                  </a:cubicBezTo>
                  <a:cubicBezTo>
                    <a:pt x="238" y="123"/>
                    <a:pt x="233" y="120"/>
                    <a:pt x="229" y="118"/>
                  </a:cubicBezTo>
                  <a:cubicBezTo>
                    <a:pt x="227" y="116"/>
                    <a:pt x="225" y="115"/>
                    <a:pt x="223" y="115"/>
                  </a:cubicBezTo>
                  <a:cubicBezTo>
                    <a:pt x="221" y="114"/>
                    <a:pt x="220" y="113"/>
                    <a:pt x="220" y="113"/>
                  </a:cubicBezTo>
                  <a:cubicBezTo>
                    <a:pt x="219" y="112"/>
                    <a:pt x="217" y="111"/>
                    <a:pt x="217" y="109"/>
                  </a:cubicBezTo>
                  <a:cubicBezTo>
                    <a:pt x="217" y="109"/>
                    <a:pt x="217" y="108"/>
                    <a:pt x="217" y="107"/>
                  </a:cubicBezTo>
                  <a:cubicBezTo>
                    <a:pt x="217" y="106"/>
                    <a:pt x="216" y="104"/>
                    <a:pt x="216" y="102"/>
                  </a:cubicBezTo>
                  <a:cubicBezTo>
                    <a:pt x="215" y="99"/>
                    <a:pt x="215" y="96"/>
                    <a:pt x="215" y="96"/>
                  </a:cubicBezTo>
                  <a:cubicBezTo>
                    <a:pt x="215" y="96"/>
                    <a:pt x="214" y="93"/>
                    <a:pt x="213" y="90"/>
                  </a:cubicBezTo>
                  <a:cubicBezTo>
                    <a:pt x="212" y="88"/>
                    <a:pt x="212" y="87"/>
                    <a:pt x="211" y="86"/>
                  </a:cubicBezTo>
                  <a:cubicBezTo>
                    <a:pt x="211" y="84"/>
                    <a:pt x="211" y="84"/>
                    <a:pt x="211" y="84"/>
                  </a:cubicBezTo>
                  <a:cubicBezTo>
                    <a:pt x="210" y="82"/>
                    <a:pt x="210" y="80"/>
                    <a:pt x="211" y="78"/>
                  </a:cubicBezTo>
                  <a:cubicBezTo>
                    <a:pt x="211" y="78"/>
                    <a:pt x="212" y="77"/>
                    <a:pt x="213" y="76"/>
                  </a:cubicBezTo>
                  <a:cubicBezTo>
                    <a:pt x="214" y="74"/>
                    <a:pt x="216" y="72"/>
                    <a:pt x="217" y="70"/>
                  </a:cubicBezTo>
                  <a:cubicBezTo>
                    <a:pt x="220" y="66"/>
                    <a:pt x="222" y="62"/>
                    <a:pt x="222" y="62"/>
                  </a:cubicBezTo>
                  <a:cubicBezTo>
                    <a:pt x="222" y="61"/>
                    <a:pt x="223" y="60"/>
                    <a:pt x="223" y="59"/>
                  </a:cubicBezTo>
                  <a:cubicBezTo>
                    <a:pt x="222" y="58"/>
                    <a:pt x="222" y="56"/>
                    <a:pt x="221" y="55"/>
                  </a:cubicBezTo>
                  <a:cubicBezTo>
                    <a:pt x="221" y="55"/>
                    <a:pt x="221" y="54"/>
                    <a:pt x="220" y="53"/>
                  </a:cubicBezTo>
                  <a:cubicBezTo>
                    <a:pt x="219" y="52"/>
                    <a:pt x="218" y="50"/>
                    <a:pt x="216" y="48"/>
                  </a:cubicBezTo>
                  <a:cubicBezTo>
                    <a:pt x="214" y="45"/>
                    <a:pt x="211" y="41"/>
                    <a:pt x="211" y="41"/>
                  </a:cubicBezTo>
                  <a:cubicBezTo>
                    <a:pt x="209" y="39"/>
                    <a:pt x="207" y="39"/>
                    <a:pt x="205" y="39"/>
                  </a:cubicBezTo>
                  <a:cubicBezTo>
                    <a:pt x="205" y="39"/>
                    <a:pt x="200" y="40"/>
                    <a:pt x="195" y="41"/>
                  </a:cubicBezTo>
                  <a:cubicBezTo>
                    <a:pt x="191" y="43"/>
                    <a:pt x="186" y="44"/>
                    <a:pt x="186" y="44"/>
                  </a:cubicBezTo>
                  <a:cubicBezTo>
                    <a:pt x="184" y="45"/>
                    <a:pt x="182" y="45"/>
                    <a:pt x="181" y="44"/>
                  </a:cubicBezTo>
                  <a:cubicBezTo>
                    <a:pt x="181" y="44"/>
                    <a:pt x="178" y="41"/>
                    <a:pt x="175" y="40"/>
                  </a:cubicBezTo>
                  <a:cubicBezTo>
                    <a:pt x="173" y="38"/>
                    <a:pt x="170" y="36"/>
                    <a:pt x="170" y="36"/>
                  </a:cubicBezTo>
                  <a:cubicBezTo>
                    <a:pt x="170" y="36"/>
                    <a:pt x="167" y="35"/>
                    <a:pt x="164" y="33"/>
                  </a:cubicBezTo>
                  <a:cubicBezTo>
                    <a:pt x="161" y="31"/>
                    <a:pt x="158" y="30"/>
                    <a:pt x="158" y="30"/>
                  </a:cubicBezTo>
                  <a:cubicBezTo>
                    <a:pt x="156" y="30"/>
                    <a:pt x="155" y="28"/>
                    <a:pt x="155" y="26"/>
                  </a:cubicBezTo>
                  <a:cubicBezTo>
                    <a:pt x="155" y="26"/>
                    <a:pt x="154" y="21"/>
                    <a:pt x="153" y="16"/>
                  </a:cubicBezTo>
                  <a:cubicBezTo>
                    <a:pt x="152" y="12"/>
                    <a:pt x="151" y="7"/>
                    <a:pt x="151" y="7"/>
                  </a:cubicBezTo>
                  <a:cubicBezTo>
                    <a:pt x="150" y="5"/>
                    <a:pt x="148" y="3"/>
                    <a:pt x="146" y="3"/>
                  </a:cubicBezTo>
                  <a:cubicBezTo>
                    <a:pt x="146" y="3"/>
                    <a:pt x="142" y="2"/>
                    <a:pt x="137" y="1"/>
                  </a:cubicBezTo>
                  <a:cubicBezTo>
                    <a:pt x="135" y="1"/>
                    <a:pt x="133" y="1"/>
                    <a:pt x="131" y="0"/>
                  </a:cubicBezTo>
                  <a:cubicBezTo>
                    <a:pt x="129" y="0"/>
                    <a:pt x="128" y="0"/>
                    <a:pt x="128" y="0"/>
                  </a:cubicBezTo>
                  <a:cubicBezTo>
                    <a:pt x="127" y="0"/>
                    <a:pt x="126" y="0"/>
                    <a:pt x="125" y="1"/>
                  </a:cubicBezTo>
                  <a:cubicBezTo>
                    <a:pt x="124" y="1"/>
                    <a:pt x="123" y="2"/>
                    <a:pt x="123" y="3"/>
                  </a:cubicBezTo>
                  <a:cubicBezTo>
                    <a:pt x="123" y="3"/>
                    <a:pt x="120" y="7"/>
                    <a:pt x="117" y="11"/>
                  </a:cubicBezTo>
                  <a:cubicBezTo>
                    <a:pt x="116" y="13"/>
                    <a:pt x="115" y="16"/>
                    <a:pt x="114" y="17"/>
                  </a:cubicBezTo>
                  <a:cubicBezTo>
                    <a:pt x="114" y="19"/>
                    <a:pt x="113" y="20"/>
                    <a:pt x="113" y="20"/>
                  </a:cubicBezTo>
                  <a:cubicBezTo>
                    <a:pt x="112" y="22"/>
                    <a:pt x="111" y="23"/>
                    <a:pt x="109" y="23"/>
                  </a:cubicBezTo>
                  <a:cubicBezTo>
                    <a:pt x="109" y="23"/>
                    <a:pt x="108" y="23"/>
                    <a:pt x="107" y="23"/>
                  </a:cubicBezTo>
                  <a:cubicBezTo>
                    <a:pt x="105" y="23"/>
                    <a:pt x="104" y="24"/>
                    <a:pt x="102" y="24"/>
                  </a:cubicBezTo>
                  <a:cubicBezTo>
                    <a:pt x="99" y="25"/>
                    <a:pt x="96" y="25"/>
                    <a:pt x="96" y="25"/>
                  </a:cubicBezTo>
                  <a:cubicBezTo>
                    <a:pt x="96" y="25"/>
                    <a:pt x="93" y="26"/>
                    <a:pt x="90" y="27"/>
                  </a:cubicBezTo>
                  <a:cubicBezTo>
                    <a:pt x="88" y="28"/>
                    <a:pt x="87" y="28"/>
                    <a:pt x="85" y="29"/>
                  </a:cubicBezTo>
                  <a:cubicBezTo>
                    <a:pt x="84" y="29"/>
                    <a:pt x="84" y="30"/>
                    <a:pt x="84" y="30"/>
                  </a:cubicBezTo>
                  <a:cubicBezTo>
                    <a:pt x="82" y="30"/>
                    <a:pt x="80" y="30"/>
                    <a:pt x="78" y="29"/>
                  </a:cubicBezTo>
                  <a:cubicBezTo>
                    <a:pt x="78" y="29"/>
                    <a:pt x="77" y="28"/>
                    <a:pt x="76" y="27"/>
                  </a:cubicBezTo>
                  <a:cubicBezTo>
                    <a:pt x="74" y="26"/>
                    <a:pt x="72" y="25"/>
                    <a:pt x="70" y="23"/>
                  </a:cubicBezTo>
                  <a:cubicBezTo>
                    <a:pt x="66" y="21"/>
                    <a:pt x="61" y="18"/>
                    <a:pt x="61" y="18"/>
                  </a:cubicBezTo>
                  <a:cubicBezTo>
                    <a:pt x="61" y="18"/>
                    <a:pt x="60" y="18"/>
                    <a:pt x="58" y="18"/>
                  </a:cubicBezTo>
                  <a:cubicBezTo>
                    <a:pt x="57" y="18"/>
                    <a:pt x="56" y="18"/>
                    <a:pt x="55" y="19"/>
                  </a:cubicBezTo>
                  <a:cubicBezTo>
                    <a:pt x="55" y="19"/>
                    <a:pt x="54" y="19"/>
                    <a:pt x="53" y="20"/>
                  </a:cubicBezTo>
                  <a:cubicBezTo>
                    <a:pt x="52" y="21"/>
                    <a:pt x="50" y="23"/>
                    <a:pt x="48" y="24"/>
                  </a:cubicBezTo>
                  <a:cubicBezTo>
                    <a:pt x="45" y="27"/>
                    <a:pt x="41" y="29"/>
                    <a:pt x="41" y="29"/>
                  </a:cubicBezTo>
                  <a:cubicBezTo>
                    <a:pt x="39" y="31"/>
                    <a:pt x="38" y="33"/>
                    <a:pt x="39" y="35"/>
                  </a:cubicBezTo>
                  <a:cubicBezTo>
                    <a:pt x="39" y="35"/>
                    <a:pt x="40" y="40"/>
                    <a:pt x="41" y="45"/>
                  </a:cubicBezTo>
                  <a:cubicBezTo>
                    <a:pt x="42" y="50"/>
                    <a:pt x="44" y="54"/>
                    <a:pt x="44" y="54"/>
                  </a:cubicBezTo>
                  <a:cubicBezTo>
                    <a:pt x="45" y="56"/>
                    <a:pt x="45" y="58"/>
                    <a:pt x="43" y="60"/>
                  </a:cubicBezTo>
                  <a:cubicBezTo>
                    <a:pt x="43" y="60"/>
                    <a:pt x="41" y="62"/>
                    <a:pt x="40" y="65"/>
                  </a:cubicBezTo>
                  <a:cubicBezTo>
                    <a:pt x="38" y="68"/>
                    <a:pt x="36" y="70"/>
                    <a:pt x="36" y="70"/>
                  </a:cubicBezTo>
                  <a:cubicBezTo>
                    <a:pt x="36" y="70"/>
                    <a:pt x="34" y="73"/>
                    <a:pt x="33" y="76"/>
                  </a:cubicBezTo>
                  <a:cubicBezTo>
                    <a:pt x="31" y="79"/>
                    <a:pt x="30" y="82"/>
                    <a:pt x="30" y="82"/>
                  </a:cubicBezTo>
                  <a:cubicBezTo>
                    <a:pt x="29" y="84"/>
                    <a:pt x="28" y="85"/>
                    <a:pt x="26" y="85"/>
                  </a:cubicBezTo>
                  <a:cubicBezTo>
                    <a:pt x="26" y="85"/>
                    <a:pt x="21" y="86"/>
                    <a:pt x="16" y="87"/>
                  </a:cubicBezTo>
                  <a:cubicBezTo>
                    <a:pt x="11" y="88"/>
                    <a:pt x="7" y="90"/>
                    <a:pt x="7" y="90"/>
                  </a:cubicBezTo>
                  <a:cubicBezTo>
                    <a:pt x="5" y="90"/>
                    <a:pt x="3" y="92"/>
                    <a:pt x="3" y="94"/>
                  </a:cubicBezTo>
                  <a:cubicBezTo>
                    <a:pt x="3" y="94"/>
                    <a:pt x="2" y="99"/>
                    <a:pt x="1" y="103"/>
                  </a:cubicBezTo>
                  <a:cubicBezTo>
                    <a:pt x="1" y="105"/>
                    <a:pt x="0" y="107"/>
                    <a:pt x="0" y="109"/>
                  </a:cubicBezTo>
                  <a:cubicBezTo>
                    <a:pt x="0" y="111"/>
                    <a:pt x="0" y="112"/>
                    <a:pt x="0" y="112"/>
                  </a:cubicBezTo>
                  <a:cubicBezTo>
                    <a:pt x="0" y="113"/>
                    <a:pt x="0" y="114"/>
                    <a:pt x="1" y="115"/>
                  </a:cubicBezTo>
                  <a:cubicBezTo>
                    <a:pt x="1" y="116"/>
                    <a:pt x="2" y="117"/>
                    <a:pt x="2" y="118"/>
                  </a:cubicBezTo>
                  <a:cubicBezTo>
                    <a:pt x="2" y="118"/>
                    <a:pt x="7" y="120"/>
                    <a:pt x="11" y="123"/>
                  </a:cubicBezTo>
                  <a:cubicBezTo>
                    <a:pt x="13" y="124"/>
                    <a:pt x="15" y="125"/>
                    <a:pt x="17" y="126"/>
                  </a:cubicBezTo>
                  <a:cubicBezTo>
                    <a:pt x="19" y="127"/>
                    <a:pt x="20" y="127"/>
                    <a:pt x="20" y="127"/>
                  </a:cubicBezTo>
                  <a:cubicBezTo>
                    <a:pt x="22" y="128"/>
                    <a:pt x="23" y="130"/>
                    <a:pt x="23" y="132"/>
                  </a:cubicBezTo>
                  <a:cubicBezTo>
                    <a:pt x="23" y="132"/>
                    <a:pt x="23" y="132"/>
                    <a:pt x="23" y="134"/>
                  </a:cubicBezTo>
                  <a:cubicBezTo>
                    <a:pt x="23" y="135"/>
                    <a:pt x="24" y="136"/>
                    <a:pt x="24" y="138"/>
                  </a:cubicBezTo>
                  <a:cubicBezTo>
                    <a:pt x="25" y="141"/>
                    <a:pt x="25" y="144"/>
                    <a:pt x="25" y="144"/>
                  </a:cubicBezTo>
                  <a:cubicBezTo>
                    <a:pt x="25" y="144"/>
                    <a:pt x="26" y="148"/>
                    <a:pt x="27" y="151"/>
                  </a:cubicBezTo>
                  <a:cubicBezTo>
                    <a:pt x="28" y="152"/>
                    <a:pt x="28" y="154"/>
                    <a:pt x="29" y="155"/>
                  </a:cubicBezTo>
                  <a:cubicBezTo>
                    <a:pt x="29" y="156"/>
                    <a:pt x="29" y="157"/>
                    <a:pt x="29" y="157"/>
                  </a:cubicBezTo>
                  <a:cubicBezTo>
                    <a:pt x="30" y="159"/>
                    <a:pt x="30" y="161"/>
                    <a:pt x="29" y="162"/>
                  </a:cubicBezTo>
                  <a:cubicBezTo>
                    <a:pt x="29" y="162"/>
                    <a:pt x="28" y="163"/>
                    <a:pt x="27" y="165"/>
                  </a:cubicBezTo>
                  <a:cubicBezTo>
                    <a:pt x="26" y="166"/>
                    <a:pt x="25" y="168"/>
                    <a:pt x="23" y="170"/>
                  </a:cubicBezTo>
                  <a:cubicBezTo>
                    <a:pt x="21" y="174"/>
                    <a:pt x="18" y="179"/>
                    <a:pt x="18" y="179"/>
                  </a:cubicBezTo>
                  <a:cubicBezTo>
                    <a:pt x="18" y="180"/>
                    <a:pt x="17" y="181"/>
                    <a:pt x="18" y="182"/>
                  </a:cubicBezTo>
                  <a:cubicBezTo>
                    <a:pt x="18" y="183"/>
                    <a:pt x="18" y="184"/>
                    <a:pt x="19" y="185"/>
                  </a:cubicBezTo>
                  <a:cubicBezTo>
                    <a:pt x="19" y="185"/>
                    <a:pt x="19" y="186"/>
                    <a:pt x="20" y="187"/>
                  </a:cubicBezTo>
                  <a:cubicBezTo>
                    <a:pt x="21" y="189"/>
                    <a:pt x="22" y="191"/>
                    <a:pt x="24" y="192"/>
                  </a:cubicBezTo>
                  <a:cubicBezTo>
                    <a:pt x="27" y="196"/>
                    <a:pt x="29" y="199"/>
                    <a:pt x="29" y="199"/>
                  </a:cubicBezTo>
                  <a:cubicBezTo>
                    <a:pt x="31" y="201"/>
                    <a:pt x="33" y="202"/>
                    <a:pt x="35" y="202"/>
                  </a:cubicBezTo>
                  <a:cubicBezTo>
                    <a:pt x="35" y="202"/>
                    <a:pt x="40" y="200"/>
                    <a:pt x="45" y="199"/>
                  </a:cubicBezTo>
                  <a:cubicBezTo>
                    <a:pt x="50" y="198"/>
                    <a:pt x="54" y="196"/>
                    <a:pt x="54" y="196"/>
                  </a:cubicBezTo>
                  <a:cubicBezTo>
                    <a:pt x="56" y="195"/>
                    <a:pt x="58" y="196"/>
                    <a:pt x="59" y="197"/>
                  </a:cubicBezTo>
                  <a:cubicBezTo>
                    <a:pt x="59" y="197"/>
                    <a:pt x="62" y="199"/>
                    <a:pt x="65" y="201"/>
                  </a:cubicBezTo>
                  <a:cubicBezTo>
                    <a:pt x="67" y="203"/>
                    <a:pt x="70" y="204"/>
                    <a:pt x="70" y="204"/>
                  </a:cubicBezTo>
                  <a:cubicBezTo>
                    <a:pt x="70" y="204"/>
                    <a:pt x="73" y="206"/>
                    <a:pt x="76" y="207"/>
                  </a:cubicBezTo>
                  <a:cubicBezTo>
                    <a:pt x="79" y="209"/>
                    <a:pt x="82" y="210"/>
                    <a:pt x="82" y="210"/>
                  </a:cubicBezTo>
                  <a:cubicBezTo>
                    <a:pt x="84" y="211"/>
                    <a:pt x="85" y="213"/>
                    <a:pt x="85" y="214"/>
                  </a:cubicBezTo>
                  <a:cubicBezTo>
                    <a:pt x="85" y="214"/>
                    <a:pt x="86" y="219"/>
                    <a:pt x="87" y="224"/>
                  </a:cubicBezTo>
                  <a:cubicBezTo>
                    <a:pt x="88" y="229"/>
                    <a:pt x="89" y="234"/>
                    <a:pt x="89" y="234"/>
                  </a:cubicBezTo>
                  <a:cubicBezTo>
                    <a:pt x="90" y="236"/>
                    <a:pt x="92" y="237"/>
                    <a:pt x="94" y="238"/>
                  </a:cubicBezTo>
                  <a:cubicBezTo>
                    <a:pt x="94" y="238"/>
                    <a:pt x="99" y="239"/>
                    <a:pt x="103" y="239"/>
                  </a:cubicBezTo>
                  <a:cubicBezTo>
                    <a:pt x="105" y="240"/>
                    <a:pt x="107" y="240"/>
                    <a:pt x="109" y="240"/>
                  </a:cubicBezTo>
                  <a:cubicBezTo>
                    <a:pt x="111" y="240"/>
                    <a:pt x="112" y="240"/>
                    <a:pt x="112" y="240"/>
                  </a:cubicBezTo>
                  <a:cubicBezTo>
                    <a:pt x="113" y="240"/>
                    <a:pt x="114" y="240"/>
                    <a:pt x="115" y="240"/>
                  </a:cubicBezTo>
                  <a:close/>
                  <a:moveTo>
                    <a:pt x="115" y="188"/>
                  </a:moveTo>
                  <a:cubicBezTo>
                    <a:pt x="114" y="188"/>
                    <a:pt x="112" y="188"/>
                    <a:pt x="110" y="188"/>
                  </a:cubicBezTo>
                  <a:cubicBezTo>
                    <a:pt x="109" y="188"/>
                    <a:pt x="107" y="187"/>
                    <a:pt x="105" y="187"/>
                  </a:cubicBezTo>
                  <a:cubicBezTo>
                    <a:pt x="104" y="187"/>
                    <a:pt x="104" y="187"/>
                    <a:pt x="104" y="187"/>
                  </a:cubicBezTo>
                  <a:cubicBezTo>
                    <a:pt x="103" y="187"/>
                    <a:pt x="103" y="187"/>
                    <a:pt x="103" y="187"/>
                  </a:cubicBezTo>
                  <a:cubicBezTo>
                    <a:pt x="102" y="186"/>
                    <a:pt x="101" y="186"/>
                    <a:pt x="101" y="186"/>
                  </a:cubicBezTo>
                  <a:cubicBezTo>
                    <a:pt x="98" y="185"/>
                    <a:pt x="95" y="184"/>
                    <a:pt x="93" y="183"/>
                  </a:cubicBezTo>
                  <a:cubicBezTo>
                    <a:pt x="91" y="183"/>
                    <a:pt x="90" y="182"/>
                    <a:pt x="90" y="181"/>
                  </a:cubicBezTo>
                  <a:cubicBezTo>
                    <a:pt x="89" y="181"/>
                    <a:pt x="88" y="181"/>
                    <a:pt x="87" y="180"/>
                  </a:cubicBezTo>
                  <a:cubicBezTo>
                    <a:pt x="86" y="180"/>
                    <a:pt x="85" y="179"/>
                    <a:pt x="85" y="179"/>
                  </a:cubicBezTo>
                  <a:cubicBezTo>
                    <a:pt x="85" y="179"/>
                    <a:pt x="84" y="179"/>
                    <a:pt x="83" y="178"/>
                  </a:cubicBezTo>
                  <a:cubicBezTo>
                    <a:pt x="83" y="177"/>
                    <a:pt x="82" y="177"/>
                    <a:pt x="81" y="176"/>
                  </a:cubicBezTo>
                  <a:cubicBezTo>
                    <a:pt x="80" y="176"/>
                    <a:pt x="79" y="175"/>
                    <a:pt x="78" y="174"/>
                  </a:cubicBezTo>
                  <a:cubicBezTo>
                    <a:pt x="76" y="173"/>
                    <a:pt x="74" y="171"/>
                    <a:pt x="72" y="169"/>
                  </a:cubicBezTo>
                  <a:cubicBezTo>
                    <a:pt x="71" y="168"/>
                    <a:pt x="71" y="168"/>
                    <a:pt x="70" y="167"/>
                  </a:cubicBezTo>
                  <a:cubicBezTo>
                    <a:pt x="69" y="166"/>
                    <a:pt x="69" y="166"/>
                    <a:pt x="69" y="166"/>
                  </a:cubicBezTo>
                  <a:cubicBezTo>
                    <a:pt x="68" y="165"/>
                    <a:pt x="68" y="165"/>
                    <a:pt x="68" y="165"/>
                  </a:cubicBezTo>
                  <a:cubicBezTo>
                    <a:pt x="67" y="164"/>
                    <a:pt x="66" y="163"/>
                    <a:pt x="65" y="161"/>
                  </a:cubicBezTo>
                  <a:cubicBezTo>
                    <a:pt x="64" y="160"/>
                    <a:pt x="63" y="158"/>
                    <a:pt x="62" y="157"/>
                  </a:cubicBezTo>
                  <a:cubicBezTo>
                    <a:pt x="62" y="156"/>
                    <a:pt x="61" y="156"/>
                    <a:pt x="61" y="155"/>
                  </a:cubicBezTo>
                  <a:cubicBezTo>
                    <a:pt x="61" y="154"/>
                    <a:pt x="60" y="154"/>
                    <a:pt x="60" y="153"/>
                  </a:cubicBezTo>
                  <a:cubicBezTo>
                    <a:pt x="59" y="152"/>
                    <a:pt x="58" y="150"/>
                    <a:pt x="58" y="149"/>
                  </a:cubicBezTo>
                  <a:cubicBezTo>
                    <a:pt x="57" y="148"/>
                    <a:pt x="57" y="146"/>
                    <a:pt x="56" y="145"/>
                  </a:cubicBezTo>
                  <a:cubicBezTo>
                    <a:pt x="56" y="145"/>
                    <a:pt x="56" y="144"/>
                    <a:pt x="56" y="143"/>
                  </a:cubicBezTo>
                  <a:cubicBezTo>
                    <a:pt x="55" y="143"/>
                    <a:pt x="55" y="142"/>
                    <a:pt x="55" y="142"/>
                  </a:cubicBezTo>
                  <a:cubicBezTo>
                    <a:pt x="55" y="141"/>
                    <a:pt x="55" y="140"/>
                    <a:pt x="54" y="139"/>
                  </a:cubicBezTo>
                  <a:cubicBezTo>
                    <a:pt x="54" y="138"/>
                    <a:pt x="54" y="137"/>
                    <a:pt x="54" y="137"/>
                  </a:cubicBezTo>
                  <a:cubicBezTo>
                    <a:pt x="54" y="137"/>
                    <a:pt x="54" y="136"/>
                    <a:pt x="53" y="135"/>
                  </a:cubicBezTo>
                  <a:cubicBezTo>
                    <a:pt x="53" y="134"/>
                    <a:pt x="53" y="133"/>
                    <a:pt x="53" y="132"/>
                  </a:cubicBezTo>
                  <a:cubicBezTo>
                    <a:pt x="53" y="132"/>
                    <a:pt x="52" y="131"/>
                    <a:pt x="52" y="131"/>
                  </a:cubicBezTo>
                  <a:cubicBezTo>
                    <a:pt x="52" y="130"/>
                    <a:pt x="52" y="130"/>
                    <a:pt x="52" y="129"/>
                  </a:cubicBezTo>
                  <a:cubicBezTo>
                    <a:pt x="52" y="128"/>
                    <a:pt x="52" y="126"/>
                    <a:pt x="52" y="125"/>
                  </a:cubicBezTo>
                  <a:cubicBezTo>
                    <a:pt x="52" y="123"/>
                    <a:pt x="52" y="122"/>
                    <a:pt x="52" y="120"/>
                  </a:cubicBezTo>
                  <a:cubicBezTo>
                    <a:pt x="52" y="119"/>
                    <a:pt x="52" y="119"/>
                    <a:pt x="52" y="118"/>
                  </a:cubicBezTo>
                  <a:cubicBezTo>
                    <a:pt x="52" y="117"/>
                    <a:pt x="52" y="116"/>
                    <a:pt x="52" y="115"/>
                  </a:cubicBezTo>
                  <a:cubicBezTo>
                    <a:pt x="52" y="114"/>
                    <a:pt x="52" y="112"/>
                    <a:pt x="52" y="110"/>
                  </a:cubicBezTo>
                  <a:cubicBezTo>
                    <a:pt x="53" y="109"/>
                    <a:pt x="53" y="107"/>
                    <a:pt x="53" y="106"/>
                  </a:cubicBezTo>
                  <a:cubicBezTo>
                    <a:pt x="53" y="104"/>
                    <a:pt x="53" y="104"/>
                    <a:pt x="53" y="104"/>
                  </a:cubicBezTo>
                  <a:cubicBezTo>
                    <a:pt x="54" y="103"/>
                    <a:pt x="54" y="103"/>
                    <a:pt x="54" y="103"/>
                  </a:cubicBezTo>
                  <a:cubicBezTo>
                    <a:pt x="54" y="102"/>
                    <a:pt x="54" y="102"/>
                    <a:pt x="54" y="101"/>
                  </a:cubicBezTo>
                  <a:cubicBezTo>
                    <a:pt x="55" y="98"/>
                    <a:pt x="56" y="95"/>
                    <a:pt x="57" y="93"/>
                  </a:cubicBezTo>
                  <a:cubicBezTo>
                    <a:pt x="58" y="92"/>
                    <a:pt x="58" y="91"/>
                    <a:pt x="59" y="90"/>
                  </a:cubicBezTo>
                  <a:cubicBezTo>
                    <a:pt x="59" y="89"/>
                    <a:pt x="60" y="88"/>
                    <a:pt x="60" y="87"/>
                  </a:cubicBezTo>
                  <a:cubicBezTo>
                    <a:pt x="61" y="86"/>
                    <a:pt x="61" y="85"/>
                    <a:pt x="61" y="85"/>
                  </a:cubicBezTo>
                  <a:cubicBezTo>
                    <a:pt x="61" y="85"/>
                    <a:pt x="62" y="85"/>
                    <a:pt x="62" y="83"/>
                  </a:cubicBezTo>
                  <a:cubicBezTo>
                    <a:pt x="63" y="83"/>
                    <a:pt x="63" y="82"/>
                    <a:pt x="64" y="81"/>
                  </a:cubicBezTo>
                  <a:cubicBezTo>
                    <a:pt x="64" y="80"/>
                    <a:pt x="65" y="79"/>
                    <a:pt x="66" y="78"/>
                  </a:cubicBezTo>
                  <a:cubicBezTo>
                    <a:pt x="68" y="76"/>
                    <a:pt x="69" y="74"/>
                    <a:pt x="72" y="72"/>
                  </a:cubicBezTo>
                  <a:cubicBezTo>
                    <a:pt x="72" y="71"/>
                    <a:pt x="73" y="71"/>
                    <a:pt x="73" y="70"/>
                  </a:cubicBezTo>
                  <a:cubicBezTo>
                    <a:pt x="74" y="69"/>
                    <a:pt x="74" y="69"/>
                    <a:pt x="74" y="69"/>
                  </a:cubicBezTo>
                  <a:cubicBezTo>
                    <a:pt x="75" y="69"/>
                    <a:pt x="75" y="69"/>
                    <a:pt x="75" y="69"/>
                  </a:cubicBezTo>
                  <a:cubicBezTo>
                    <a:pt x="76" y="68"/>
                    <a:pt x="78" y="66"/>
                    <a:pt x="79" y="65"/>
                  </a:cubicBezTo>
                  <a:cubicBezTo>
                    <a:pt x="80" y="64"/>
                    <a:pt x="82" y="64"/>
                    <a:pt x="83" y="63"/>
                  </a:cubicBezTo>
                  <a:cubicBezTo>
                    <a:pt x="84" y="62"/>
                    <a:pt x="84" y="62"/>
                    <a:pt x="85" y="61"/>
                  </a:cubicBezTo>
                  <a:cubicBezTo>
                    <a:pt x="86" y="61"/>
                    <a:pt x="87" y="60"/>
                    <a:pt x="87" y="60"/>
                  </a:cubicBezTo>
                  <a:cubicBezTo>
                    <a:pt x="89" y="59"/>
                    <a:pt x="90" y="59"/>
                    <a:pt x="91" y="58"/>
                  </a:cubicBezTo>
                  <a:cubicBezTo>
                    <a:pt x="93" y="57"/>
                    <a:pt x="94" y="57"/>
                    <a:pt x="95" y="56"/>
                  </a:cubicBezTo>
                  <a:cubicBezTo>
                    <a:pt x="96" y="56"/>
                    <a:pt x="96" y="56"/>
                    <a:pt x="97" y="56"/>
                  </a:cubicBezTo>
                  <a:cubicBezTo>
                    <a:pt x="97" y="56"/>
                    <a:pt x="98" y="55"/>
                    <a:pt x="98" y="55"/>
                  </a:cubicBezTo>
                  <a:cubicBezTo>
                    <a:pt x="99" y="55"/>
                    <a:pt x="100" y="55"/>
                    <a:pt x="101" y="55"/>
                  </a:cubicBezTo>
                  <a:cubicBezTo>
                    <a:pt x="102" y="54"/>
                    <a:pt x="103" y="54"/>
                    <a:pt x="103" y="54"/>
                  </a:cubicBezTo>
                  <a:cubicBezTo>
                    <a:pt x="103" y="54"/>
                    <a:pt x="104" y="54"/>
                    <a:pt x="105" y="53"/>
                  </a:cubicBezTo>
                  <a:cubicBezTo>
                    <a:pt x="106" y="53"/>
                    <a:pt x="107" y="53"/>
                    <a:pt x="108" y="53"/>
                  </a:cubicBezTo>
                  <a:cubicBezTo>
                    <a:pt x="108" y="53"/>
                    <a:pt x="109" y="53"/>
                    <a:pt x="110" y="53"/>
                  </a:cubicBezTo>
                  <a:cubicBezTo>
                    <a:pt x="110" y="52"/>
                    <a:pt x="111" y="52"/>
                    <a:pt x="111" y="52"/>
                  </a:cubicBezTo>
                  <a:cubicBezTo>
                    <a:pt x="113" y="52"/>
                    <a:pt x="114" y="52"/>
                    <a:pt x="115" y="52"/>
                  </a:cubicBezTo>
                  <a:cubicBezTo>
                    <a:pt x="117" y="52"/>
                    <a:pt x="118" y="52"/>
                    <a:pt x="120" y="52"/>
                  </a:cubicBezTo>
                  <a:cubicBezTo>
                    <a:pt x="121" y="52"/>
                    <a:pt x="122" y="52"/>
                    <a:pt x="122" y="52"/>
                  </a:cubicBezTo>
                  <a:cubicBezTo>
                    <a:pt x="123" y="52"/>
                    <a:pt x="124" y="52"/>
                    <a:pt x="125" y="52"/>
                  </a:cubicBezTo>
                  <a:cubicBezTo>
                    <a:pt x="126" y="52"/>
                    <a:pt x="128" y="52"/>
                    <a:pt x="130" y="52"/>
                  </a:cubicBezTo>
                  <a:cubicBezTo>
                    <a:pt x="131" y="53"/>
                    <a:pt x="133" y="53"/>
                    <a:pt x="135" y="53"/>
                  </a:cubicBezTo>
                  <a:cubicBezTo>
                    <a:pt x="136" y="54"/>
                    <a:pt x="136" y="54"/>
                    <a:pt x="136" y="54"/>
                  </a:cubicBezTo>
                  <a:cubicBezTo>
                    <a:pt x="137" y="54"/>
                    <a:pt x="137" y="54"/>
                    <a:pt x="137" y="54"/>
                  </a:cubicBezTo>
                  <a:cubicBezTo>
                    <a:pt x="138" y="54"/>
                    <a:pt x="139" y="54"/>
                    <a:pt x="139" y="55"/>
                  </a:cubicBezTo>
                  <a:cubicBezTo>
                    <a:pt x="142" y="55"/>
                    <a:pt x="145" y="57"/>
                    <a:pt x="147" y="58"/>
                  </a:cubicBezTo>
                  <a:cubicBezTo>
                    <a:pt x="149" y="58"/>
                    <a:pt x="150" y="59"/>
                    <a:pt x="151" y="59"/>
                  </a:cubicBezTo>
                  <a:cubicBezTo>
                    <a:pt x="152" y="59"/>
                    <a:pt x="152" y="60"/>
                    <a:pt x="153" y="60"/>
                  </a:cubicBezTo>
                  <a:cubicBezTo>
                    <a:pt x="154" y="61"/>
                    <a:pt x="155" y="61"/>
                    <a:pt x="155" y="61"/>
                  </a:cubicBezTo>
                  <a:cubicBezTo>
                    <a:pt x="155" y="61"/>
                    <a:pt x="156" y="62"/>
                    <a:pt x="157" y="63"/>
                  </a:cubicBezTo>
                  <a:cubicBezTo>
                    <a:pt x="158" y="63"/>
                    <a:pt x="158" y="64"/>
                    <a:pt x="159" y="64"/>
                  </a:cubicBezTo>
                  <a:cubicBezTo>
                    <a:pt x="160" y="65"/>
                    <a:pt x="161" y="65"/>
                    <a:pt x="162" y="66"/>
                  </a:cubicBezTo>
                  <a:cubicBezTo>
                    <a:pt x="164" y="68"/>
                    <a:pt x="166" y="69"/>
                    <a:pt x="168" y="72"/>
                  </a:cubicBezTo>
                  <a:cubicBezTo>
                    <a:pt x="169" y="72"/>
                    <a:pt x="170" y="73"/>
                    <a:pt x="170" y="73"/>
                  </a:cubicBezTo>
                  <a:cubicBezTo>
                    <a:pt x="171" y="74"/>
                    <a:pt x="171" y="74"/>
                    <a:pt x="171" y="74"/>
                  </a:cubicBezTo>
                  <a:cubicBezTo>
                    <a:pt x="172" y="75"/>
                    <a:pt x="172" y="75"/>
                    <a:pt x="172" y="75"/>
                  </a:cubicBezTo>
                  <a:cubicBezTo>
                    <a:pt x="173" y="77"/>
                    <a:pt x="174" y="78"/>
                    <a:pt x="175" y="79"/>
                  </a:cubicBezTo>
                  <a:cubicBezTo>
                    <a:pt x="176" y="80"/>
                    <a:pt x="177" y="82"/>
                    <a:pt x="178" y="83"/>
                  </a:cubicBezTo>
                  <a:cubicBezTo>
                    <a:pt x="178" y="84"/>
                    <a:pt x="179" y="85"/>
                    <a:pt x="179" y="85"/>
                  </a:cubicBezTo>
                  <a:cubicBezTo>
                    <a:pt x="179" y="86"/>
                    <a:pt x="180" y="87"/>
                    <a:pt x="180" y="87"/>
                  </a:cubicBezTo>
                  <a:cubicBezTo>
                    <a:pt x="181" y="89"/>
                    <a:pt x="182" y="90"/>
                    <a:pt x="182" y="92"/>
                  </a:cubicBezTo>
                  <a:cubicBezTo>
                    <a:pt x="183" y="93"/>
                    <a:pt x="183" y="94"/>
                    <a:pt x="184" y="95"/>
                  </a:cubicBezTo>
                  <a:cubicBezTo>
                    <a:pt x="184" y="96"/>
                    <a:pt x="184" y="96"/>
                    <a:pt x="185" y="97"/>
                  </a:cubicBezTo>
                  <a:cubicBezTo>
                    <a:pt x="185" y="97"/>
                    <a:pt x="185" y="98"/>
                    <a:pt x="185" y="99"/>
                  </a:cubicBezTo>
                  <a:cubicBezTo>
                    <a:pt x="185" y="99"/>
                    <a:pt x="186" y="100"/>
                    <a:pt x="186" y="101"/>
                  </a:cubicBezTo>
                  <a:cubicBezTo>
                    <a:pt x="186" y="102"/>
                    <a:pt x="186" y="103"/>
                    <a:pt x="186" y="103"/>
                  </a:cubicBezTo>
                  <a:cubicBezTo>
                    <a:pt x="186" y="103"/>
                    <a:pt x="187" y="104"/>
                    <a:pt x="187" y="106"/>
                  </a:cubicBezTo>
                  <a:cubicBezTo>
                    <a:pt x="187" y="106"/>
                    <a:pt x="187" y="107"/>
                    <a:pt x="187" y="108"/>
                  </a:cubicBezTo>
                  <a:cubicBezTo>
                    <a:pt x="188" y="109"/>
                    <a:pt x="188" y="109"/>
                    <a:pt x="188" y="110"/>
                  </a:cubicBezTo>
                  <a:cubicBezTo>
                    <a:pt x="188" y="110"/>
                    <a:pt x="188" y="111"/>
                    <a:pt x="188" y="112"/>
                  </a:cubicBezTo>
                  <a:cubicBezTo>
                    <a:pt x="188" y="113"/>
                    <a:pt x="188" y="114"/>
                    <a:pt x="188" y="116"/>
                  </a:cubicBezTo>
                  <a:cubicBezTo>
                    <a:pt x="189" y="117"/>
                    <a:pt x="188" y="119"/>
                    <a:pt x="188" y="120"/>
                  </a:cubicBezTo>
                  <a:cubicBezTo>
                    <a:pt x="188" y="121"/>
                    <a:pt x="189" y="122"/>
                    <a:pt x="189" y="123"/>
                  </a:cubicBezTo>
                  <a:cubicBezTo>
                    <a:pt x="189" y="123"/>
                    <a:pt x="188" y="124"/>
                    <a:pt x="188" y="125"/>
                  </a:cubicBezTo>
                  <a:cubicBezTo>
                    <a:pt x="188" y="127"/>
                    <a:pt x="188" y="128"/>
                    <a:pt x="188" y="130"/>
                  </a:cubicBezTo>
                  <a:cubicBezTo>
                    <a:pt x="188" y="132"/>
                    <a:pt x="187" y="133"/>
                    <a:pt x="187" y="135"/>
                  </a:cubicBezTo>
                  <a:cubicBezTo>
                    <a:pt x="187" y="136"/>
                    <a:pt x="187" y="136"/>
                    <a:pt x="187" y="136"/>
                  </a:cubicBezTo>
                  <a:cubicBezTo>
                    <a:pt x="186" y="137"/>
                    <a:pt x="186" y="137"/>
                    <a:pt x="186" y="137"/>
                  </a:cubicBezTo>
                  <a:cubicBezTo>
                    <a:pt x="186" y="138"/>
                    <a:pt x="186" y="139"/>
                    <a:pt x="186" y="140"/>
                  </a:cubicBezTo>
                  <a:cubicBezTo>
                    <a:pt x="185" y="143"/>
                    <a:pt x="184" y="145"/>
                    <a:pt x="183" y="148"/>
                  </a:cubicBezTo>
                  <a:cubicBezTo>
                    <a:pt x="182" y="149"/>
                    <a:pt x="182" y="150"/>
                    <a:pt x="181" y="151"/>
                  </a:cubicBezTo>
                  <a:cubicBezTo>
                    <a:pt x="181" y="152"/>
                    <a:pt x="180" y="152"/>
                    <a:pt x="180" y="153"/>
                  </a:cubicBezTo>
                  <a:cubicBezTo>
                    <a:pt x="179" y="154"/>
                    <a:pt x="179" y="155"/>
                    <a:pt x="179" y="155"/>
                  </a:cubicBezTo>
                  <a:cubicBezTo>
                    <a:pt x="179" y="155"/>
                    <a:pt x="179" y="156"/>
                    <a:pt x="178" y="157"/>
                  </a:cubicBezTo>
                  <a:cubicBezTo>
                    <a:pt x="177" y="158"/>
                    <a:pt x="177" y="158"/>
                    <a:pt x="176" y="159"/>
                  </a:cubicBezTo>
                  <a:cubicBezTo>
                    <a:pt x="176" y="160"/>
                    <a:pt x="175" y="161"/>
                    <a:pt x="174" y="162"/>
                  </a:cubicBezTo>
                  <a:cubicBezTo>
                    <a:pt x="173" y="164"/>
                    <a:pt x="171" y="166"/>
                    <a:pt x="168" y="169"/>
                  </a:cubicBezTo>
                  <a:cubicBezTo>
                    <a:pt x="168" y="169"/>
                    <a:pt x="167" y="170"/>
                    <a:pt x="167" y="170"/>
                  </a:cubicBezTo>
                  <a:cubicBezTo>
                    <a:pt x="166" y="171"/>
                    <a:pt x="166" y="171"/>
                    <a:pt x="166" y="171"/>
                  </a:cubicBezTo>
                  <a:cubicBezTo>
                    <a:pt x="165" y="172"/>
                    <a:pt x="165" y="172"/>
                    <a:pt x="165" y="172"/>
                  </a:cubicBezTo>
                  <a:cubicBezTo>
                    <a:pt x="164" y="173"/>
                    <a:pt x="162" y="174"/>
                    <a:pt x="161" y="175"/>
                  </a:cubicBezTo>
                  <a:cubicBezTo>
                    <a:pt x="160" y="176"/>
                    <a:pt x="158" y="177"/>
                    <a:pt x="157" y="178"/>
                  </a:cubicBezTo>
                  <a:cubicBezTo>
                    <a:pt x="156" y="178"/>
                    <a:pt x="156" y="179"/>
                    <a:pt x="155" y="179"/>
                  </a:cubicBezTo>
                  <a:cubicBezTo>
                    <a:pt x="154" y="180"/>
                    <a:pt x="153" y="180"/>
                    <a:pt x="153" y="180"/>
                  </a:cubicBezTo>
                  <a:cubicBezTo>
                    <a:pt x="151" y="181"/>
                    <a:pt x="150" y="182"/>
                    <a:pt x="149" y="182"/>
                  </a:cubicBezTo>
                  <a:cubicBezTo>
                    <a:pt x="147" y="183"/>
                    <a:pt x="146" y="183"/>
                    <a:pt x="145" y="184"/>
                  </a:cubicBezTo>
                  <a:cubicBezTo>
                    <a:pt x="144" y="184"/>
                    <a:pt x="144" y="184"/>
                    <a:pt x="143" y="185"/>
                  </a:cubicBezTo>
                  <a:cubicBezTo>
                    <a:pt x="143" y="185"/>
                    <a:pt x="142" y="185"/>
                    <a:pt x="142" y="185"/>
                  </a:cubicBezTo>
                  <a:cubicBezTo>
                    <a:pt x="141" y="185"/>
                    <a:pt x="140" y="186"/>
                    <a:pt x="139" y="186"/>
                  </a:cubicBezTo>
                  <a:cubicBezTo>
                    <a:pt x="138" y="186"/>
                    <a:pt x="137" y="187"/>
                    <a:pt x="137" y="187"/>
                  </a:cubicBezTo>
                  <a:cubicBezTo>
                    <a:pt x="137" y="187"/>
                    <a:pt x="136" y="187"/>
                    <a:pt x="135" y="187"/>
                  </a:cubicBezTo>
                  <a:cubicBezTo>
                    <a:pt x="134" y="187"/>
                    <a:pt x="133" y="187"/>
                    <a:pt x="132" y="188"/>
                  </a:cubicBezTo>
                  <a:cubicBezTo>
                    <a:pt x="132" y="188"/>
                    <a:pt x="131" y="188"/>
                    <a:pt x="131" y="188"/>
                  </a:cubicBezTo>
                  <a:cubicBezTo>
                    <a:pt x="130" y="188"/>
                    <a:pt x="129" y="188"/>
                    <a:pt x="129" y="188"/>
                  </a:cubicBezTo>
                  <a:cubicBezTo>
                    <a:pt x="127" y="188"/>
                    <a:pt x="126" y="188"/>
                    <a:pt x="125" y="189"/>
                  </a:cubicBezTo>
                  <a:cubicBezTo>
                    <a:pt x="123" y="189"/>
                    <a:pt x="122" y="189"/>
                    <a:pt x="120" y="189"/>
                  </a:cubicBezTo>
                  <a:cubicBezTo>
                    <a:pt x="119" y="189"/>
                    <a:pt x="119" y="189"/>
                    <a:pt x="118" y="189"/>
                  </a:cubicBezTo>
                  <a:cubicBezTo>
                    <a:pt x="117" y="189"/>
                    <a:pt x="116" y="189"/>
                    <a:pt x="115" y="188"/>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83" name="Google Shape;4883;p74"/>
            <p:cNvSpPr/>
            <p:nvPr/>
          </p:nvSpPr>
          <p:spPr>
            <a:xfrm>
              <a:off x="3740151" y="4116388"/>
              <a:ext cx="787400" cy="785812"/>
            </a:xfrm>
            <a:custGeom>
              <a:avLst/>
              <a:gdLst/>
              <a:ahLst/>
              <a:cxnLst/>
              <a:rect l="l" t="t" r="r" b="b"/>
              <a:pathLst>
                <a:path w="233" h="232" extrusionOk="0">
                  <a:moveTo>
                    <a:pt x="148" y="232"/>
                  </a:moveTo>
                  <a:cubicBezTo>
                    <a:pt x="148" y="232"/>
                    <a:pt x="149" y="232"/>
                    <a:pt x="151" y="231"/>
                  </a:cubicBezTo>
                  <a:cubicBezTo>
                    <a:pt x="153" y="231"/>
                    <a:pt x="155" y="230"/>
                    <a:pt x="157" y="229"/>
                  </a:cubicBezTo>
                  <a:cubicBezTo>
                    <a:pt x="161" y="228"/>
                    <a:pt x="165" y="226"/>
                    <a:pt x="165" y="226"/>
                  </a:cubicBezTo>
                  <a:cubicBezTo>
                    <a:pt x="167" y="225"/>
                    <a:pt x="169" y="223"/>
                    <a:pt x="169" y="221"/>
                  </a:cubicBezTo>
                  <a:cubicBezTo>
                    <a:pt x="169" y="221"/>
                    <a:pt x="169" y="216"/>
                    <a:pt x="169" y="211"/>
                  </a:cubicBezTo>
                  <a:cubicBezTo>
                    <a:pt x="170" y="206"/>
                    <a:pt x="169" y="201"/>
                    <a:pt x="169" y="201"/>
                  </a:cubicBezTo>
                  <a:cubicBezTo>
                    <a:pt x="169" y="200"/>
                    <a:pt x="170" y="198"/>
                    <a:pt x="172" y="197"/>
                  </a:cubicBezTo>
                  <a:cubicBezTo>
                    <a:pt x="172" y="197"/>
                    <a:pt x="174" y="195"/>
                    <a:pt x="177" y="193"/>
                  </a:cubicBezTo>
                  <a:cubicBezTo>
                    <a:pt x="179" y="191"/>
                    <a:pt x="182" y="189"/>
                    <a:pt x="182" y="189"/>
                  </a:cubicBezTo>
                  <a:cubicBezTo>
                    <a:pt x="182" y="189"/>
                    <a:pt x="184" y="186"/>
                    <a:pt x="187" y="184"/>
                  </a:cubicBezTo>
                  <a:cubicBezTo>
                    <a:pt x="189" y="182"/>
                    <a:pt x="191" y="179"/>
                    <a:pt x="191" y="179"/>
                  </a:cubicBezTo>
                  <a:cubicBezTo>
                    <a:pt x="192" y="178"/>
                    <a:pt x="194" y="177"/>
                    <a:pt x="196" y="177"/>
                  </a:cubicBezTo>
                  <a:cubicBezTo>
                    <a:pt x="196" y="177"/>
                    <a:pt x="201" y="178"/>
                    <a:pt x="206" y="179"/>
                  </a:cubicBezTo>
                  <a:cubicBezTo>
                    <a:pt x="211" y="179"/>
                    <a:pt x="216" y="179"/>
                    <a:pt x="216" y="179"/>
                  </a:cubicBezTo>
                  <a:cubicBezTo>
                    <a:pt x="218" y="179"/>
                    <a:pt x="220" y="178"/>
                    <a:pt x="221" y="176"/>
                  </a:cubicBezTo>
                  <a:cubicBezTo>
                    <a:pt x="221" y="176"/>
                    <a:pt x="223" y="172"/>
                    <a:pt x="225" y="168"/>
                  </a:cubicBezTo>
                  <a:cubicBezTo>
                    <a:pt x="226" y="166"/>
                    <a:pt x="227" y="164"/>
                    <a:pt x="228" y="162"/>
                  </a:cubicBezTo>
                  <a:cubicBezTo>
                    <a:pt x="228" y="161"/>
                    <a:pt x="229" y="160"/>
                    <a:pt x="229" y="160"/>
                  </a:cubicBezTo>
                  <a:cubicBezTo>
                    <a:pt x="229" y="158"/>
                    <a:pt x="229" y="157"/>
                    <a:pt x="229" y="156"/>
                  </a:cubicBezTo>
                  <a:cubicBezTo>
                    <a:pt x="229" y="155"/>
                    <a:pt x="229" y="154"/>
                    <a:pt x="228" y="153"/>
                  </a:cubicBezTo>
                  <a:cubicBezTo>
                    <a:pt x="228" y="153"/>
                    <a:pt x="225" y="149"/>
                    <a:pt x="221" y="146"/>
                  </a:cubicBezTo>
                  <a:cubicBezTo>
                    <a:pt x="220" y="144"/>
                    <a:pt x="218" y="142"/>
                    <a:pt x="217" y="141"/>
                  </a:cubicBezTo>
                  <a:cubicBezTo>
                    <a:pt x="215" y="140"/>
                    <a:pt x="214" y="139"/>
                    <a:pt x="214" y="139"/>
                  </a:cubicBezTo>
                  <a:cubicBezTo>
                    <a:pt x="213" y="138"/>
                    <a:pt x="212" y="136"/>
                    <a:pt x="213" y="134"/>
                  </a:cubicBezTo>
                  <a:cubicBezTo>
                    <a:pt x="213" y="134"/>
                    <a:pt x="213" y="133"/>
                    <a:pt x="213" y="132"/>
                  </a:cubicBezTo>
                  <a:cubicBezTo>
                    <a:pt x="213" y="131"/>
                    <a:pt x="213" y="129"/>
                    <a:pt x="214" y="128"/>
                  </a:cubicBezTo>
                  <a:cubicBezTo>
                    <a:pt x="214" y="124"/>
                    <a:pt x="214" y="121"/>
                    <a:pt x="214" y="121"/>
                  </a:cubicBezTo>
                  <a:cubicBezTo>
                    <a:pt x="214" y="121"/>
                    <a:pt x="214" y="118"/>
                    <a:pt x="214" y="115"/>
                  </a:cubicBezTo>
                  <a:cubicBezTo>
                    <a:pt x="214" y="113"/>
                    <a:pt x="214" y="111"/>
                    <a:pt x="214" y="110"/>
                  </a:cubicBezTo>
                  <a:cubicBezTo>
                    <a:pt x="214" y="109"/>
                    <a:pt x="214" y="108"/>
                    <a:pt x="214" y="108"/>
                  </a:cubicBezTo>
                  <a:cubicBezTo>
                    <a:pt x="214" y="106"/>
                    <a:pt x="215" y="104"/>
                    <a:pt x="216" y="103"/>
                  </a:cubicBezTo>
                  <a:cubicBezTo>
                    <a:pt x="216" y="103"/>
                    <a:pt x="217" y="102"/>
                    <a:pt x="219" y="101"/>
                  </a:cubicBezTo>
                  <a:cubicBezTo>
                    <a:pt x="220" y="100"/>
                    <a:pt x="222" y="99"/>
                    <a:pt x="224" y="97"/>
                  </a:cubicBezTo>
                  <a:cubicBezTo>
                    <a:pt x="228" y="94"/>
                    <a:pt x="231" y="90"/>
                    <a:pt x="231" y="90"/>
                  </a:cubicBezTo>
                  <a:cubicBezTo>
                    <a:pt x="232" y="90"/>
                    <a:pt x="233" y="89"/>
                    <a:pt x="233" y="88"/>
                  </a:cubicBezTo>
                  <a:cubicBezTo>
                    <a:pt x="233" y="87"/>
                    <a:pt x="233" y="85"/>
                    <a:pt x="233" y="84"/>
                  </a:cubicBezTo>
                  <a:cubicBezTo>
                    <a:pt x="233" y="84"/>
                    <a:pt x="232" y="83"/>
                    <a:pt x="232" y="82"/>
                  </a:cubicBezTo>
                  <a:cubicBezTo>
                    <a:pt x="231" y="80"/>
                    <a:pt x="231" y="78"/>
                    <a:pt x="230" y="76"/>
                  </a:cubicBezTo>
                  <a:cubicBezTo>
                    <a:pt x="228" y="72"/>
                    <a:pt x="227" y="68"/>
                    <a:pt x="227" y="68"/>
                  </a:cubicBezTo>
                  <a:cubicBezTo>
                    <a:pt x="226" y="65"/>
                    <a:pt x="224" y="64"/>
                    <a:pt x="222" y="64"/>
                  </a:cubicBezTo>
                  <a:cubicBezTo>
                    <a:pt x="222" y="64"/>
                    <a:pt x="217" y="63"/>
                    <a:pt x="212" y="63"/>
                  </a:cubicBezTo>
                  <a:cubicBezTo>
                    <a:pt x="207" y="63"/>
                    <a:pt x="202" y="63"/>
                    <a:pt x="202" y="63"/>
                  </a:cubicBezTo>
                  <a:cubicBezTo>
                    <a:pt x="200" y="63"/>
                    <a:pt x="198" y="62"/>
                    <a:pt x="197" y="61"/>
                  </a:cubicBezTo>
                  <a:cubicBezTo>
                    <a:pt x="197" y="61"/>
                    <a:pt x="195" y="58"/>
                    <a:pt x="193" y="56"/>
                  </a:cubicBezTo>
                  <a:cubicBezTo>
                    <a:pt x="191" y="53"/>
                    <a:pt x="189" y="51"/>
                    <a:pt x="189" y="51"/>
                  </a:cubicBezTo>
                  <a:cubicBezTo>
                    <a:pt x="189" y="51"/>
                    <a:pt x="187" y="48"/>
                    <a:pt x="185" y="46"/>
                  </a:cubicBezTo>
                  <a:cubicBezTo>
                    <a:pt x="182" y="44"/>
                    <a:pt x="180" y="42"/>
                    <a:pt x="180" y="42"/>
                  </a:cubicBezTo>
                  <a:cubicBezTo>
                    <a:pt x="178" y="40"/>
                    <a:pt x="178" y="38"/>
                    <a:pt x="178" y="36"/>
                  </a:cubicBezTo>
                  <a:cubicBezTo>
                    <a:pt x="178" y="36"/>
                    <a:pt x="179" y="32"/>
                    <a:pt x="179" y="27"/>
                  </a:cubicBezTo>
                  <a:cubicBezTo>
                    <a:pt x="179" y="22"/>
                    <a:pt x="180" y="17"/>
                    <a:pt x="180" y="17"/>
                  </a:cubicBezTo>
                  <a:cubicBezTo>
                    <a:pt x="180" y="15"/>
                    <a:pt x="178" y="13"/>
                    <a:pt x="176" y="11"/>
                  </a:cubicBezTo>
                  <a:cubicBezTo>
                    <a:pt x="176" y="11"/>
                    <a:pt x="172" y="9"/>
                    <a:pt x="168" y="7"/>
                  </a:cubicBezTo>
                  <a:cubicBezTo>
                    <a:pt x="166" y="6"/>
                    <a:pt x="164" y="6"/>
                    <a:pt x="163" y="5"/>
                  </a:cubicBezTo>
                  <a:cubicBezTo>
                    <a:pt x="161" y="4"/>
                    <a:pt x="160" y="4"/>
                    <a:pt x="160" y="4"/>
                  </a:cubicBezTo>
                  <a:cubicBezTo>
                    <a:pt x="159" y="3"/>
                    <a:pt x="158" y="3"/>
                    <a:pt x="157" y="3"/>
                  </a:cubicBezTo>
                  <a:cubicBezTo>
                    <a:pt x="156" y="3"/>
                    <a:pt x="155" y="4"/>
                    <a:pt x="154" y="5"/>
                  </a:cubicBezTo>
                  <a:cubicBezTo>
                    <a:pt x="154" y="5"/>
                    <a:pt x="150" y="8"/>
                    <a:pt x="146" y="11"/>
                  </a:cubicBezTo>
                  <a:cubicBezTo>
                    <a:pt x="145" y="13"/>
                    <a:pt x="143" y="15"/>
                    <a:pt x="142" y="16"/>
                  </a:cubicBezTo>
                  <a:cubicBezTo>
                    <a:pt x="140" y="17"/>
                    <a:pt x="140" y="18"/>
                    <a:pt x="140" y="18"/>
                  </a:cubicBezTo>
                  <a:cubicBezTo>
                    <a:pt x="138" y="20"/>
                    <a:pt x="136" y="20"/>
                    <a:pt x="135" y="20"/>
                  </a:cubicBezTo>
                  <a:cubicBezTo>
                    <a:pt x="135" y="20"/>
                    <a:pt x="134" y="20"/>
                    <a:pt x="133" y="20"/>
                  </a:cubicBezTo>
                  <a:cubicBezTo>
                    <a:pt x="131" y="19"/>
                    <a:pt x="130" y="19"/>
                    <a:pt x="128" y="19"/>
                  </a:cubicBezTo>
                  <a:cubicBezTo>
                    <a:pt x="125" y="19"/>
                    <a:pt x="122" y="18"/>
                    <a:pt x="122" y="18"/>
                  </a:cubicBezTo>
                  <a:cubicBezTo>
                    <a:pt x="122" y="18"/>
                    <a:pt x="118" y="18"/>
                    <a:pt x="115" y="18"/>
                  </a:cubicBezTo>
                  <a:cubicBezTo>
                    <a:pt x="113" y="18"/>
                    <a:pt x="112" y="18"/>
                    <a:pt x="111" y="18"/>
                  </a:cubicBezTo>
                  <a:cubicBezTo>
                    <a:pt x="109" y="19"/>
                    <a:pt x="109" y="19"/>
                    <a:pt x="109" y="19"/>
                  </a:cubicBezTo>
                  <a:cubicBezTo>
                    <a:pt x="107" y="19"/>
                    <a:pt x="105" y="18"/>
                    <a:pt x="104" y="16"/>
                  </a:cubicBezTo>
                  <a:cubicBezTo>
                    <a:pt x="104" y="16"/>
                    <a:pt x="103" y="15"/>
                    <a:pt x="102" y="14"/>
                  </a:cubicBezTo>
                  <a:cubicBezTo>
                    <a:pt x="101" y="12"/>
                    <a:pt x="99" y="11"/>
                    <a:pt x="98" y="9"/>
                  </a:cubicBezTo>
                  <a:cubicBezTo>
                    <a:pt x="94" y="5"/>
                    <a:pt x="91" y="1"/>
                    <a:pt x="91" y="1"/>
                  </a:cubicBezTo>
                  <a:cubicBezTo>
                    <a:pt x="90" y="1"/>
                    <a:pt x="89" y="0"/>
                    <a:pt x="88" y="0"/>
                  </a:cubicBezTo>
                  <a:cubicBezTo>
                    <a:pt x="87" y="0"/>
                    <a:pt x="86" y="0"/>
                    <a:pt x="85" y="0"/>
                  </a:cubicBezTo>
                  <a:cubicBezTo>
                    <a:pt x="85" y="0"/>
                    <a:pt x="84" y="0"/>
                    <a:pt x="82" y="1"/>
                  </a:cubicBezTo>
                  <a:cubicBezTo>
                    <a:pt x="81" y="1"/>
                    <a:pt x="78" y="2"/>
                    <a:pt x="76" y="3"/>
                  </a:cubicBezTo>
                  <a:cubicBezTo>
                    <a:pt x="72" y="4"/>
                    <a:pt x="68" y="6"/>
                    <a:pt x="68" y="6"/>
                  </a:cubicBezTo>
                  <a:cubicBezTo>
                    <a:pt x="66" y="7"/>
                    <a:pt x="64" y="9"/>
                    <a:pt x="64" y="11"/>
                  </a:cubicBezTo>
                  <a:cubicBezTo>
                    <a:pt x="64" y="11"/>
                    <a:pt x="64" y="16"/>
                    <a:pt x="64" y="21"/>
                  </a:cubicBezTo>
                  <a:cubicBezTo>
                    <a:pt x="63" y="26"/>
                    <a:pt x="64" y="31"/>
                    <a:pt x="64" y="31"/>
                  </a:cubicBezTo>
                  <a:cubicBezTo>
                    <a:pt x="64" y="32"/>
                    <a:pt x="63" y="34"/>
                    <a:pt x="61" y="35"/>
                  </a:cubicBezTo>
                  <a:cubicBezTo>
                    <a:pt x="61" y="35"/>
                    <a:pt x="59" y="37"/>
                    <a:pt x="56" y="39"/>
                  </a:cubicBezTo>
                  <a:cubicBezTo>
                    <a:pt x="54" y="41"/>
                    <a:pt x="51" y="43"/>
                    <a:pt x="51" y="43"/>
                  </a:cubicBezTo>
                  <a:cubicBezTo>
                    <a:pt x="51" y="43"/>
                    <a:pt x="49" y="46"/>
                    <a:pt x="46" y="48"/>
                  </a:cubicBezTo>
                  <a:cubicBezTo>
                    <a:pt x="44" y="50"/>
                    <a:pt x="42" y="53"/>
                    <a:pt x="42" y="53"/>
                  </a:cubicBezTo>
                  <a:cubicBezTo>
                    <a:pt x="41" y="54"/>
                    <a:pt x="39" y="55"/>
                    <a:pt x="37" y="55"/>
                  </a:cubicBezTo>
                  <a:cubicBezTo>
                    <a:pt x="37" y="55"/>
                    <a:pt x="32" y="54"/>
                    <a:pt x="27" y="53"/>
                  </a:cubicBezTo>
                  <a:cubicBezTo>
                    <a:pt x="22" y="53"/>
                    <a:pt x="17" y="53"/>
                    <a:pt x="17" y="53"/>
                  </a:cubicBezTo>
                  <a:cubicBezTo>
                    <a:pt x="15" y="53"/>
                    <a:pt x="13" y="54"/>
                    <a:pt x="12" y="56"/>
                  </a:cubicBezTo>
                  <a:cubicBezTo>
                    <a:pt x="12" y="56"/>
                    <a:pt x="10" y="60"/>
                    <a:pt x="8" y="64"/>
                  </a:cubicBezTo>
                  <a:cubicBezTo>
                    <a:pt x="7" y="66"/>
                    <a:pt x="6" y="68"/>
                    <a:pt x="5" y="70"/>
                  </a:cubicBezTo>
                  <a:cubicBezTo>
                    <a:pt x="5" y="71"/>
                    <a:pt x="4" y="72"/>
                    <a:pt x="4" y="72"/>
                  </a:cubicBezTo>
                  <a:cubicBezTo>
                    <a:pt x="4" y="74"/>
                    <a:pt x="4" y="75"/>
                    <a:pt x="4" y="76"/>
                  </a:cubicBezTo>
                  <a:cubicBezTo>
                    <a:pt x="4" y="77"/>
                    <a:pt x="4" y="78"/>
                    <a:pt x="5" y="79"/>
                  </a:cubicBezTo>
                  <a:cubicBezTo>
                    <a:pt x="5" y="79"/>
                    <a:pt x="8" y="83"/>
                    <a:pt x="12" y="86"/>
                  </a:cubicBezTo>
                  <a:cubicBezTo>
                    <a:pt x="13" y="88"/>
                    <a:pt x="15" y="90"/>
                    <a:pt x="16" y="91"/>
                  </a:cubicBezTo>
                  <a:cubicBezTo>
                    <a:pt x="18" y="92"/>
                    <a:pt x="19" y="93"/>
                    <a:pt x="19" y="93"/>
                  </a:cubicBezTo>
                  <a:cubicBezTo>
                    <a:pt x="20" y="94"/>
                    <a:pt x="21" y="96"/>
                    <a:pt x="20" y="98"/>
                  </a:cubicBezTo>
                  <a:cubicBezTo>
                    <a:pt x="20" y="98"/>
                    <a:pt x="20" y="99"/>
                    <a:pt x="20" y="100"/>
                  </a:cubicBezTo>
                  <a:cubicBezTo>
                    <a:pt x="20" y="101"/>
                    <a:pt x="20" y="103"/>
                    <a:pt x="20" y="104"/>
                  </a:cubicBezTo>
                  <a:cubicBezTo>
                    <a:pt x="19" y="108"/>
                    <a:pt x="19" y="111"/>
                    <a:pt x="19" y="111"/>
                  </a:cubicBezTo>
                  <a:cubicBezTo>
                    <a:pt x="19" y="111"/>
                    <a:pt x="19" y="114"/>
                    <a:pt x="19" y="117"/>
                  </a:cubicBezTo>
                  <a:cubicBezTo>
                    <a:pt x="19" y="119"/>
                    <a:pt x="19" y="121"/>
                    <a:pt x="19" y="122"/>
                  </a:cubicBezTo>
                  <a:cubicBezTo>
                    <a:pt x="19" y="123"/>
                    <a:pt x="19" y="124"/>
                    <a:pt x="19" y="124"/>
                  </a:cubicBezTo>
                  <a:cubicBezTo>
                    <a:pt x="19" y="126"/>
                    <a:pt x="18" y="128"/>
                    <a:pt x="17" y="129"/>
                  </a:cubicBezTo>
                  <a:cubicBezTo>
                    <a:pt x="17" y="129"/>
                    <a:pt x="16" y="130"/>
                    <a:pt x="14" y="131"/>
                  </a:cubicBezTo>
                  <a:cubicBezTo>
                    <a:pt x="13" y="132"/>
                    <a:pt x="11" y="133"/>
                    <a:pt x="9" y="135"/>
                  </a:cubicBezTo>
                  <a:cubicBezTo>
                    <a:pt x="5" y="138"/>
                    <a:pt x="2" y="142"/>
                    <a:pt x="2" y="142"/>
                  </a:cubicBezTo>
                  <a:cubicBezTo>
                    <a:pt x="1" y="142"/>
                    <a:pt x="1" y="143"/>
                    <a:pt x="0" y="144"/>
                  </a:cubicBezTo>
                  <a:cubicBezTo>
                    <a:pt x="0" y="145"/>
                    <a:pt x="0" y="147"/>
                    <a:pt x="1" y="148"/>
                  </a:cubicBezTo>
                  <a:cubicBezTo>
                    <a:pt x="1" y="148"/>
                    <a:pt x="1" y="149"/>
                    <a:pt x="1" y="150"/>
                  </a:cubicBezTo>
                  <a:cubicBezTo>
                    <a:pt x="2" y="152"/>
                    <a:pt x="2" y="154"/>
                    <a:pt x="3" y="156"/>
                  </a:cubicBezTo>
                  <a:cubicBezTo>
                    <a:pt x="5" y="160"/>
                    <a:pt x="6" y="164"/>
                    <a:pt x="6" y="164"/>
                  </a:cubicBezTo>
                  <a:cubicBezTo>
                    <a:pt x="7" y="167"/>
                    <a:pt x="9" y="168"/>
                    <a:pt x="11" y="168"/>
                  </a:cubicBezTo>
                  <a:cubicBezTo>
                    <a:pt x="11" y="168"/>
                    <a:pt x="16" y="169"/>
                    <a:pt x="21" y="169"/>
                  </a:cubicBezTo>
                  <a:cubicBezTo>
                    <a:pt x="26" y="169"/>
                    <a:pt x="31" y="169"/>
                    <a:pt x="31" y="169"/>
                  </a:cubicBezTo>
                  <a:cubicBezTo>
                    <a:pt x="33" y="169"/>
                    <a:pt x="35" y="170"/>
                    <a:pt x="36" y="171"/>
                  </a:cubicBezTo>
                  <a:cubicBezTo>
                    <a:pt x="36" y="171"/>
                    <a:pt x="38" y="174"/>
                    <a:pt x="40" y="176"/>
                  </a:cubicBezTo>
                  <a:cubicBezTo>
                    <a:pt x="42" y="179"/>
                    <a:pt x="44" y="181"/>
                    <a:pt x="44" y="181"/>
                  </a:cubicBezTo>
                  <a:cubicBezTo>
                    <a:pt x="44" y="181"/>
                    <a:pt x="46" y="184"/>
                    <a:pt x="48" y="186"/>
                  </a:cubicBezTo>
                  <a:cubicBezTo>
                    <a:pt x="51" y="189"/>
                    <a:pt x="53" y="191"/>
                    <a:pt x="53" y="191"/>
                  </a:cubicBezTo>
                  <a:cubicBezTo>
                    <a:pt x="55" y="192"/>
                    <a:pt x="56" y="194"/>
                    <a:pt x="55" y="196"/>
                  </a:cubicBezTo>
                  <a:cubicBezTo>
                    <a:pt x="55" y="196"/>
                    <a:pt x="54" y="200"/>
                    <a:pt x="54" y="205"/>
                  </a:cubicBezTo>
                  <a:cubicBezTo>
                    <a:pt x="54" y="210"/>
                    <a:pt x="54" y="215"/>
                    <a:pt x="54" y="215"/>
                  </a:cubicBezTo>
                  <a:cubicBezTo>
                    <a:pt x="54" y="217"/>
                    <a:pt x="55" y="219"/>
                    <a:pt x="57" y="221"/>
                  </a:cubicBezTo>
                  <a:cubicBezTo>
                    <a:pt x="57" y="221"/>
                    <a:pt x="61" y="223"/>
                    <a:pt x="65" y="225"/>
                  </a:cubicBezTo>
                  <a:cubicBezTo>
                    <a:pt x="67" y="226"/>
                    <a:pt x="69" y="226"/>
                    <a:pt x="70" y="227"/>
                  </a:cubicBezTo>
                  <a:cubicBezTo>
                    <a:pt x="72" y="228"/>
                    <a:pt x="73" y="228"/>
                    <a:pt x="73" y="228"/>
                  </a:cubicBezTo>
                  <a:cubicBezTo>
                    <a:pt x="74" y="229"/>
                    <a:pt x="75" y="229"/>
                    <a:pt x="76" y="229"/>
                  </a:cubicBezTo>
                  <a:cubicBezTo>
                    <a:pt x="77" y="229"/>
                    <a:pt x="78" y="228"/>
                    <a:pt x="79" y="228"/>
                  </a:cubicBezTo>
                  <a:cubicBezTo>
                    <a:pt x="79" y="228"/>
                    <a:pt x="83" y="224"/>
                    <a:pt x="87" y="221"/>
                  </a:cubicBezTo>
                  <a:cubicBezTo>
                    <a:pt x="88" y="219"/>
                    <a:pt x="90" y="217"/>
                    <a:pt x="91" y="216"/>
                  </a:cubicBezTo>
                  <a:cubicBezTo>
                    <a:pt x="93" y="215"/>
                    <a:pt x="93" y="214"/>
                    <a:pt x="93" y="214"/>
                  </a:cubicBezTo>
                  <a:cubicBezTo>
                    <a:pt x="95" y="212"/>
                    <a:pt x="97" y="212"/>
                    <a:pt x="99" y="212"/>
                  </a:cubicBezTo>
                  <a:cubicBezTo>
                    <a:pt x="99" y="212"/>
                    <a:pt x="99" y="212"/>
                    <a:pt x="101" y="212"/>
                  </a:cubicBezTo>
                  <a:cubicBezTo>
                    <a:pt x="102" y="213"/>
                    <a:pt x="103" y="213"/>
                    <a:pt x="105" y="213"/>
                  </a:cubicBezTo>
                  <a:cubicBezTo>
                    <a:pt x="108" y="213"/>
                    <a:pt x="111" y="214"/>
                    <a:pt x="111" y="214"/>
                  </a:cubicBezTo>
                  <a:cubicBezTo>
                    <a:pt x="111" y="214"/>
                    <a:pt x="115" y="214"/>
                    <a:pt x="118" y="214"/>
                  </a:cubicBezTo>
                  <a:cubicBezTo>
                    <a:pt x="120" y="214"/>
                    <a:pt x="121" y="214"/>
                    <a:pt x="122" y="214"/>
                  </a:cubicBezTo>
                  <a:cubicBezTo>
                    <a:pt x="124" y="213"/>
                    <a:pt x="124" y="213"/>
                    <a:pt x="124" y="213"/>
                  </a:cubicBezTo>
                  <a:cubicBezTo>
                    <a:pt x="126" y="213"/>
                    <a:pt x="128" y="214"/>
                    <a:pt x="129" y="216"/>
                  </a:cubicBezTo>
                  <a:cubicBezTo>
                    <a:pt x="129" y="216"/>
                    <a:pt x="130" y="217"/>
                    <a:pt x="131" y="218"/>
                  </a:cubicBezTo>
                  <a:cubicBezTo>
                    <a:pt x="132" y="220"/>
                    <a:pt x="134" y="221"/>
                    <a:pt x="135" y="223"/>
                  </a:cubicBezTo>
                  <a:cubicBezTo>
                    <a:pt x="139" y="227"/>
                    <a:pt x="142" y="231"/>
                    <a:pt x="142" y="231"/>
                  </a:cubicBezTo>
                  <a:cubicBezTo>
                    <a:pt x="143" y="231"/>
                    <a:pt x="144" y="232"/>
                    <a:pt x="145" y="232"/>
                  </a:cubicBezTo>
                  <a:cubicBezTo>
                    <a:pt x="146" y="232"/>
                    <a:pt x="147" y="232"/>
                    <a:pt x="148" y="232"/>
                  </a:cubicBezTo>
                  <a:close/>
                  <a:moveTo>
                    <a:pt x="113" y="184"/>
                  </a:moveTo>
                  <a:cubicBezTo>
                    <a:pt x="113" y="184"/>
                    <a:pt x="112" y="184"/>
                    <a:pt x="111" y="184"/>
                  </a:cubicBezTo>
                  <a:cubicBezTo>
                    <a:pt x="110" y="184"/>
                    <a:pt x="109" y="184"/>
                    <a:pt x="108" y="184"/>
                  </a:cubicBezTo>
                  <a:cubicBezTo>
                    <a:pt x="108" y="184"/>
                    <a:pt x="107" y="184"/>
                    <a:pt x="106" y="184"/>
                  </a:cubicBezTo>
                  <a:cubicBezTo>
                    <a:pt x="106" y="184"/>
                    <a:pt x="105" y="184"/>
                    <a:pt x="105" y="183"/>
                  </a:cubicBezTo>
                  <a:cubicBezTo>
                    <a:pt x="103" y="183"/>
                    <a:pt x="102" y="183"/>
                    <a:pt x="101" y="183"/>
                  </a:cubicBezTo>
                  <a:cubicBezTo>
                    <a:pt x="99" y="182"/>
                    <a:pt x="98" y="182"/>
                    <a:pt x="96" y="181"/>
                  </a:cubicBezTo>
                  <a:cubicBezTo>
                    <a:pt x="96" y="181"/>
                    <a:pt x="95" y="181"/>
                    <a:pt x="94" y="181"/>
                  </a:cubicBezTo>
                  <a:cubicBezTo>
                    <a:pt x="93" y="180"/>
                    <a:pt x="92" y="180"/>
                    <a:pt x="92" y="180"/>
                  </a:cubicBezTo>
                  <a:cubicBezTo>
                    <a:pt x="90" y="179"/>
                    <a:pt x="89" y="179"/>
                    <a:pt x="87" y="178"/>
                  </a:cubicBezTo>
                  <a:cubicBezTo>
                    <a:pt x="86" y="177"/>
                    <a:pt x="84" y="176"/>
                    <a:pt x="83" y="176"/>
                  </a:cubicBezTo>
                  <a:cubicBezTo>
                    <a:pt x="82" y="175"/>
                    <a:pt x="82" y="175"/>
                    <a:pt x="82" y="175"/>
                  </a:cubicBezTo>
                  <a:cubicBezTo>
                    <a:pt x="81" y="174"/>
                    <a:pt x="81" y="174"/>
                    <a:pt x="81" y="174"/>
                  </a:cubicBezTo>
                  <a:cubicBezTo>
                    <a:pt x="80" y="174"/>
                    <a:pt x="79" y="173"/>
                    <a:pt x="79" y="173"/>
                  </a:cubicBezTo>
                  <a:cubicBezTo>
                    <a:pt x="76" y="171"/>
                    <a:pt x="74" y="169"/>
                    <a:pt x="72" y="168"/>
                  </a:cubicBezTo>
                  <a:cubicBezTo>
                    <a:pt x="71" y="167"/>
                    <a:pt x="70" y="166"/>
                    <a:pt x="69" y="165"/>
                  </a:cubicBezTo>
                  <a:cubicBezTo>
                    <a:pt x="68" y="165"/>
                    <a:pt x="68" y="164"/>
                    <a:pt x="67" y="164"/>
                  </a:cubicBezTo>
                  <a:cubicBezTo>
                    <a:pt x="66" y="162"/>
                    <a:pt x="66" y="162"/>
                    <a:pt x="66" y="162"/>
                  </a:cubicBezTo>
                  <a:cubicBezTo>
                    <a:pt x="66" y="162"/>
                    <a:pt x="65" y="161"/>
                    <a:pt x="64" y="160"/>
                  </a:cubicBezTo>
                  <a:cubicBezTo>
                    <a:pt x="64" y="159"/>
                    <a:pt x="63" y="159"/>
                    <a:pt x="63" y="158"/>
                  </a:cubicBezTo>
                  <a:cubicBezTo>
                    <a:pt x="62" y="157"/>
                    <a:pt x="61" y="156"/>
                    <a:pt x="60" y="155"/>
                  </a:cubicBezTo>
                  <a:cubicBezTo>
                    <a:pt x="59" y="153"/>
                    <a:pt x="57" y="151"/>
                    <a:pt x="56" y="148"/>
                  </a:cubicBezTo>
                  <a:cubicBezTo>
                    <a:pt x="56" y="147"/>
                    <a:pt x="55" y="146"/>
                    <a:pt x="55" y="146"/>
                  </a:cubicBezTo>
                  <a:cubicBezTo>
                    <a:pt x="54" y="145"/>
                    <a:pt x="54" y="145"/>
                    <a:pt x="54" y="145"/>
                  </a:cubicBezTo>
                  <a:cubicBezTo>
                    <a:pt x="54" y="144"/>
                    <a:pt x="54" y="144"/>
                    <a:pt x="54" y="144"/>
                  </a:cubicBezTo>
                  <a:cubicBezTo>
                    <a:pt x="53" y="142"/>
                    <a:pt x="53" y="140"/>
                    <a:pt x="52" y="139"/>
                  </a:cubicBezTo>
                  <a:cubicBezTo>
                    <a:pt x="51" y="137"/>
                    <a:pt x="51" y="136"/>
                    <a:pt x="51" y="134"/>
                  </a:cubicBezTo>
                  <a:cubicBezTo>
                    <a:pt x="50" y="133"/>
                    <a:pt x="50" y="133"/>
                    <a:pt x="50" y="132"/>
                  </a:cubicBezTo>
                  <a:cubicBezTo>
                    <a:pt x="50" y="131"/>
                    <a:pt x="50" y="130"/>
                    <a:pt x="49" y="129"/>
                  </a:cubicBezTo>
                  <a:cubicBezTo>
                    <a:pt x="49" y="128"/>
                    <a:pt x="49" y="126"/>
                    <a:pt x="49" y="125"/>
                  </a:cubicBezTo>
                  <a:cubicBezTo>
                    <a:pt x="49" y="123"/>
                    <a:pt x="48" y="122"/>
                    <a:pt x="48" y="121"/>
                  </a:cubicBezTo>
                  <a:cubicBezTo>
                    <a:pt x="48" y="120"/>
                    <a:pt x="48" y="120"/>
                    <a:pt x="48" y="119"/>
                  </a:cubicBezTo>
                  <a:cubicBezTo>
                    <a:pt x="48" y="118"/>
                    <a:pt x="48" y="118"/>
                    <a:pt x="48" y="117"/>
                  </a:cubicBezTo>
                  <a:cubicBezTo>
                    <a:pt x="48" y="116"/>
                    <a:pt x="48" y="116"/>
                    <a:pt x="48" y="115"/>
                  </a:cubicBezTo>
                  <a:cubicBezTo>
                    <a:pt x="48" y="113"/>
                    <a:pt x="48" y="112"/>
                    <a:pt x="48" y="112"/>
                  </a:cubicBezTo>
                  <a:cubicBezTo>
                    <a:pt x="48" y="112"/>
                    <a:pt x="48" y="112"/>
                    <a:pt x="48" y="110"/>
                  </a:cubicBezTo>
                  <a:cubicBezTo>
                    <a:pt x="48" y="109"/>
                    <a:pt x="49" y="109"/>
                    <a:pt x="49" y="108"/>
                  </a:cubicBezTo>
                  <a:cubicBezTo>
                    <a:pt x="49" y="107"/>
                    <a:pt x="49" y="106"/>
                    <a:pt x="49" y="106"/>
                  </a:cubicBezTo>
                  <a:cubicBezTo>
                    <a:pt x="49" y="105"/>
                    <a:pt x="49" y="105"/>
                    <a:pt x="49" y="104"/>
                  </a:cubicBezTo>
                  <a:cubicBezTo>
                    <a:pt x="49" y="103"/>
                    <a:pt x="50" y="102"/>
                    <a:pt x="50" y="100"/>
                  </a:cubicBezTo>
                  <a:cubicBezTo>
                    <a:pt x="50" y="99"/>
                    <a:pt x="51" y="97"/>
                    <a:pt x="51" y="96"/>
                  </a:cubicBezTo>
                  <a:cubicBezTo>
                    <a:pt x="51" y="95"/>
                    <a:pt x="52" y="94"/>
                    <a:pt x="52" y="93"/>
                  </a:cubicBezTo>
                  <a:cubicBezTo>
                    <a:pt x="52" y="93"/>
                    <a:pt x="52" y="92"/>
                    <a:pt x="53" y="91"/>
                  </a:cubicBezTo>
                  <a:cubicBezTo>
                    <a:pt x="53" y="90"/>
                    <a:pt x="54" y="88"/>
                    <a:pt x="55" y="87"/>
                  </a:cubicBezTo>
                  <a:cubicBezTo>
                    <a:pt x="55" y="85"/>
                    <a:pt x="56" y="84"/>
                    <a:pt x="57" y="82"/>
                  </a:cubicBezTo>
                  <a:cubicBezTo>
                    <a:pt x="58" y="81"/>
                    <a:pt x="58" y="81"/>
                    <a:pt x="58" y="81"/>
                  </a:cubicBezTo>
                  <a:cubicBezTo>
                    <a:pt x="58" y="80"/>
                    <a:pt x="58" y="80"/>
                    <a:pt x="58" y="80"/>
                  </a:cubicBezTo>
                  <a:cubicBezTo>
                    <a:pt x="59" y="79"/>
                    <a:pt x="59" y="79"/>
                    <a:pt x="60" y="78"/>
                  </a:cubicBezTo>
                  <a:cubicBezTo>
                    <a:pt x="61" y="75"/>
                    <a:pt x="63" y="73"/>
                    <a:pt x="65" y="71"/>
                  </a:cubicBezTo>
                  <a:cubicBezTo>
                    <a:pt x="66" y="70"/>
                    <a:pt x="66" y="69"/>
                    <a:pt x="67" y="69"/>
                  </a:cubicBezTo>
                  <a:cubicBezTo>
                    <a:pt x="68" y="68"/>
                    <a:pt x="69" y="67"/>
                    <a:pt x="69" y="67"/>
                  </a:cubicBezTo>
                  <a:cubicBezTo>
                    <a:pt x="70" y="66"/>
                    <a:pt x="71" y="65"/>
                    <a:pt x="71" y="65"/>
                  </a:cubicBezTo>
                  <a:cubicBezTo>
                    <a:pt x="71" y="65"/>
                    <a:pt x="71" y="65"/>
                    <a:pt x="72" y="64"/>
                  </a:cubicBezTo>
                  <a:cubicBezTo>
                    <a:pt x="73" y="63"/>
                    <a:pt x="74" y="63"/>
                    <a:pt x="75" y="62"/>
                  </a:cubicBezTo>
                  <a:cubicBezTo>
                    <a:pt x="75" y="61"/>
                    <a:pt x="76" y="61"/>
                    <a:pt x="77" y="60"/>
                  </a:cubicBezTo>
                  <a:cubicBezTo>
                    <a:pt x="79" y="59"/>
                    <a:pt x="82" y="57"/>
                    <a:pt x="85" y="55"/>
                  </a:cubicBezTo>
                  <a:cubicBezTo>
                    <a:pt x="85" y="55"/>
                    <a:pt x="86" y="55"/>
                    <a:pt x="87" y="54"/>
                  </a:cubicBezTo>
                  <a:cubicBezTo>
                    <a:pt x="88" y="54"/>
                    <a:pt x="88" y="54"/>
                    <a:pt x="88" y="54"/>
                  </a:cubicBezTo>
                  <a:cubicBezTo>
                    <a:pt x="89" y="53"/>
                    <a:pt x="89" y="53"/>
                    <a:pt x="89" y="53"/>
                  </a:cubicBezTo>
                  <a:cubicBezTo>
                    <a:pt x="91" y="53"/>
                    <a:pt x="92" y="52"/>
                    <a:pt x="94" y="51"/>
                  </a:cubicBezTo>
                  <a:cubicBezTo>
                    <a:pt x="95" y="51"/>
                    <a:pt x="97" y="51"/>
                    <a:pt x="98" y="50"/>
                  </a:cubicBezTo>
                  <a:cubicBezTo>
                    <a:pt x="99" y="50"/>
                    <a:pt x="100" y="49"/>
                    <a:pt x="101" y="49"/>
                  </a:cubicBezTo>
                  <a:cubicBezTo>
                    <a:pt x="102" y="49"/>
                    <a:pt x="102" y="49"/>
                    <a:pt x="103" y="49"/>
                  </a:cubicBezTo>
                  <a:cubicBezTo>
                    <a:pt x="105" y="49"/>
                    <a:pt x="106" y="48"/>
                    <a:pt x="108" y="48"/>
                  </a:cubicBezTo>
                  <a:cubicBezTo>
                    <a:pt x="109" y="48"/>
                    <a:pt x="110" y="48"/>
                    <a:pt x="112" y="48"/>
                  </a:cubicBezTo>
                  <a:cubicBezTo>
                    <a:pt x="112" y="48"/>
                    <a:pt x="113" y="48"/>
                    <a:pt x="113" y="48"/>
                  </a:cubicBezTo>
                  <a:cubicBezTo>
                    <a:pt x="114" y="48"/>
                    <a:pt x="115" y="48"/>
                    <a:pt x="115" y="48"/>
                  </a:cubicBezTo>
                  <a:cubicBezTo>
                    <a:pt x="116" y="48"/>
                    <a:pt x="117" y="48"/>
                    <a:pt x="118" y="48"/>
                  </a:cubicBezTo>
                  <a:cubicBezTo>
                    <a:pt x="119" y="48"/>
                    <a:pt x="120" y="48"/>
                    <a:pt x="120" y="48"/>
                  </a:cubicBezTo>
                  <a:cubicBezTo>
                    <a:pt x="120" y="48"/>
                    <a:pt x="121" y="48"/>
                    <a:pt x="122" y="48"/>
                  </a:cubicBezTo>
                  <a:cubicBezTo>
                    <a:pt x="123" y="48"/>
                    <a:pt x="124" y="48"/>
                    <a:pt x="125" y="48"/>
                  </a:cubicBezTo>
                  <a:cubicBezTo>
                    <a:pt x="126" y="48"/>
                    <a:pt x="126" y="48"/>
                    <a:pt x="127" y="48"/>
                  </a:cubicBezTo>
                  <a:cubicBezTo>
                    <a:pt x="127" y="48"/>
                    <a:pt x="128" y="49"/>
                    <a:pt x="128" y="49"/>
                  </a:cubicBezTo>
                  <a:cubicBezTo>
                    <a:pt x="130" y="49"/>
                    <a:pt x="131" y="49"/>
                    <a:pt x="132" y="49"/>
                  </a:cubicBezTo>
                  <a:cubicBezTo>
                    <a:pt x="134" y="50"/>
                    <a:pt x="135" y="50"/>
                    <a:pt x="137" y="51"/>
                  </a:cubicBezTo>
                  <a:cubicBezTo>
                    <a:pt x="138" y="51"/>
                    <a:pt x="138" y="51"/>
                    <a:pt x="139" y="51"/>
                  </a:cubicBezTo>
                  <a:cubicBezTo>
                    <a:pt x="140" y="52"/>
                    <a:pt x="141" y="52"/>
                    <a:pt x="141" y="52"/>
                  </a:cubicBezTo>
                  <a:cubicBezTo>
                    <a:pt x="143" y="53"/>
                    <a:pt x="144" y="53"/>
                    <a:pt x="146" y="54"/>
                  </a:cubicBezTo>
                  <a:cubicBezTo>
                    <a:pt x="147" y="55"/>
                    <a:pt x="149" y="56"/>
                    <a:pt x="150" y="57"/>
                  </a:cubicBezTo>
                  <a:cubicBezTo>
                    <a:pt x="152" y="57"/>
                    <a:pt x="152" y="57"/>
                    <a:pt x="152" y="57"/>
                  </a:cubicBezTo>
                  <a:cubicBezTo>
                    <a:pt x="153" y="58"/>
                    <a:pt x="153" y="58"/>
                    <a:pt x="153" y="58"/>
                  </a:cubicBezTo>
                  <a:cubicBezTo>
                    <a:pt x="153" y="58"/>
                    <a:pt x="154" y="59"/>
                    <a:pt x="155" y="59"/>
                  </a:cubicBezTo>
                  <a:cubicBezTo>
                    <a:pt x="157" y="61"/>
                    <a:pt x="159" y="63"/>
                    <a:pt x="161" y="64"/>
                  </a:cubicBezTo>
                  <a:cubicBezTo>
                    <a:pt x="162" y="65"/>
                    <a:pt x="163" y="66"/>
                    <a:pt x="164" y="67"/>
                  </a:cubicBezTo>
                  <a:cubicBezTo>
                    <a:pt x="165" y="67"/>
                    <a:pt x="165" y="68"/>
                    <a:pt x="166" y="69"/>
                  </a:cubicBezTo>
                  <a:cubicBezTo>
                    <a:pt x="167" y="70"/>
                    <a:pt x="167" y="70"/>
                    <a:pt x="167" y="70"/>
                  </a:cubicBezTo>
                  <a:cubicBezTo>
                    <a:pt x="167" y="70"/>
                    <a:pt x="168" y="71"/>
                    <a:pt x="169" y="72"/>
                  </a:cubicBezTo>
                  <a:cubicBezTo>
                    <a:pt x="169" y="73"/>
                    <a:pt x="170" y="73"/>
                    <a:pt x="171" y="74"/>
                  </a:cubicBezTo>
                  <a:cubicBezTo>
                    <a:pt x="171" y="75"/>
                    <a:pt x="172" y="76"/>
                    <a:pt x="173" y="77"/>
                  </a:cubicBezTo>
                  <a:cubicBezTo>
                    <a:pt x="174" y="79"/>
                    <a:pt x="176" y="81"/>
                    <a:pt x="177" y="84"/>
                  </a:cubicBezTo>
                  <a:cubicBezTo>
                    <a:pt x="177" y="85"/>
                    <a:pt x="178" y="86"/>
                    <a:pt x="178" y="86"/>
                  </a:cubicBezTo>
                  <a:cubicBezTo>
                    <a:pt x="179" y="87"/>
                    <a:pt x="179" y="87"/>
                    <a:pt x="179" y="87"/>
                  </a:cubicBezTo>
                  <a:cubicBezTo>
                    <a:pt x="179" y="88"/>
                    <a:pt x="179" y="88"/>
                    <a:pt x="179" y="88"/>
                  </a:cubicBezTo>
                  <a:cubicBezTo>
                    <a:pt x="180" y="90"/>
                    <a:pt x="180" y="92"/>
                    <a:pt x="181" y="93"/>
                  </a:cubicBezTo>
                  <a:cubicBezTo>
                    <a:pt x="182" y="95"/>
                    <a:pt x="182" y="96"/>
                    <a:pt x="183" y="98"/>
                  </a:cubicBezTo>
                  <a:cubicBezTo>
                    <a:pt x="183" y="99"/>
                    <a:pt x="183" y="99"/>
                    <a:pt x="183" y="100"/>
                  </a:cubicBezTo>
                  <a:cubicBezTo>
                    <a:pt x="183" y="101"/>
                    <a:pt x="183" y="102"/>
                    <a:pt x="184" y="103"/>
                  </a:cubicBezTo>
                  <a:cubicBezTo>
                    <a:pt x="184" y="104"/>
                    <a:pt x="184" y="106"/>
                    <a:pt x="184" y="107"/>
                  </a:cubicBezTo>
                  <a:cubicBezTo>
                    <a:pt x="185" y="109"/>
                    <a:pt x="185" y="110"/>
                    <a:pt x="185" y="111"/>
                  </a:cubicBezTo>
                  <a:cubicBezTo>
                    <a:pt x="185" y="112"/>
                    <a:pt x="185" y="112"/>
                    <a:pt x="185" y="113"/>
                  </a:cubicBezTo>
                  <a:cubicBezTo>
                    <a:pt x="185" y="114"/>
                    <a:pt x="185" y="114"/>
                    <a:pt x="185" y="115"/>
                  </a:cubicBezTo>
                  <a:cubicBezTo>
                    <a:pt x="185" y="116"/>
                    <a:pt x="185" y="117"/>
                    <a:pt x="185" y="117"/>
                  </a:cubicBezTo>
                  <a:cubicBezTo>
                    <a:pt x="185" y="119"/>
                    <a:pt x="185" y="120"/>
                    <a:pt x="185" y="120"/>
                  </a:cubicBezTo>
                  <a:cubicBezTo>
                    <a:pt x="185" y="120"/>
                    <a:pt x="185" y="120"/>
                    <a:pt x="185" y="122"/>
                  </a:cubicBezTo>
                  <a:cubicBezTo>
                    <a:pt x="185" y="123"/>
                    <a:pt x="185" y="123"/>
                    <a:pt x="184" y="125"/>
                  </a:cubicBezTo>
                  <a:cubicBezTo>
                    <a:pt x="184" y="125"/>
                    <a:pt x="184" y="126"/>
                    <a:pt x="184" y="126"/>
                  </a:cubicBezTo>
                  <a:cubicBezTo>
                    <a:pt x="184" y="127"/>
                    <a:pt x="184" y="127"/>
                    <a:pt x="184" y="128"/>
                  </a:cubicBezTo>
                  <a:cubicBezTo>
                    <a:pt x="184" y="129"/>
                    <a:pt x="183" y="130"/>
                    <a:pt x="183" y="132"/>
                  </a:cubicBezTo>
                  <a:cubicBezTo>
                    <a:pt x="183" y="133"/>
                    <a:pt x="182" y="135"/>
                    <a:pt x="182" y="136"/>
                  </a:cubicBezTo>
                  <a:cubicBezTo>
                    <a:pt x="182" y="137"/>
                    <a:pt x="181" y="138"/>
                    <a:pt x="181" y="139"/>
                  </a:cubicBezTo>
                  <a:cubicBezTo>
                    <a:pt x="181" y="139"/>
                    <a:pt x="181" y="140"/>
                    <a:pt x="180" y="141"/>
                  </a:cubicBezTo>
                  <a:cubicBezTo>
                    <a:pt x="180" y="142"/>
                    <a:pt x="179" y="144"/>
                    <a:pt x="178" y="145"/>
                  </a:cubicBezTo>
                  <a:cubicBezTo>
                    <a:pt x="178" y="147"/>
                    <a:pt x="177" y="148"/>
                    <a:pt x="176" y="150"/>
                  </a:cubicBezTo>
                  <a:cubicBezTo>
                    <a:pt x="175" y="151"/>
                    <a:pt x="175" y="151"/>
                    <a:pt x="175" y="151"/>
                  </a:cubicBezTo>
                  <a:cubicBezTo>
                    <a:pt x="175" y="152"/>
                    <a:pt x="175" y="152"/>
                    <a:pt x="175" y="152"/>
                  </a:cubicBezTo>
                  <a:cubicBezTo>
                    <a:pt x="174" y="153"/>
                    <a:pt x="174" y="153"/>
                    <a:pt x="173" y="154"/>
                  </a:cubicBezTo>
                  <a:cubicBezTo>
                    <a:pt x="172" y="157"/>
                    <a:pt x="170" y="159"/>
                    <a:pt x="168" y="161"/>
                  </a:cubicBezTo>
                  <a:cubicBezTo>
                    <a:pt x="168" y="162"/>
                    <a:pt x="167" y="163"/>
                    <a:pt x="166" y="163"/>
                  </a:cubicBezTo>
                  <a:cubicBezTo>
                    <a:pt x="165" y="164"/>
                    <a:pt x="165" y="165"/>
                    <a:pt x="164" y="165"/>
                  </a:cubicBezTo>
                  <a:cubicBezTo>
                    <a:pt x="163" y="166"/>
                    <a:pt x="162" y="167"/>
                    <a:pt x="162" y="167"/>
                  </a:cubicBezTo>
                  <a:cubicBezTo>
                    <a:pt x="162" y="167"/>
                    <a:pt x="162" y="167"/>
                    <a:pt x="161" y="168"/>
                  </a:cubicBezTo>
                  <a:cubicBezTo>
                    <a:pt x="160" y="169"/>
                    <a:pt x="159" y="169"/>
                    <a:pt x="159" y="170"/>
                  </a:cubicBezTo>
                  <a:cubicBezTo>
                    <a:pt x="158" y="171"/>
                    <a:pt x="157" y="171"/>
                    <a:pt x="156" y="172"/>
                  </a:cubicBezTo>
                  <a:cubicBezTo>
                    <a:pt x="154" y="173"/>
                    <a:pt x="151" y="175"/>
                    <a:pt x="148" y="177"/>
                  </a:cubicBezTo>
                  <a:cubicBezTo>
                    <a:pt x="148" y="177"/>
                    <a:pt x="147" y="177"/>
                    <a:pt x="146" y="178"/>
                  </a:cubicBezTo>
                  <a:cubicBezTo>
                    <a:pt x="145" y="178"/>
                    <a:pt x="145" y="178"/>
                    <a:pt x="145" y="178"/>
                  </a:cubicBezTo>
                  <a:cubicBezTo>
                    <a:pt x="144" y="179"/>
                    <a:pt x="144" y="179"/>
                    <a:pt x="144" y="179"/>
                  </a:cubicBezTo>
                  <a:cubicBezTo>
                    <a:pt x="143" y="179"/>
                    <a:pt x="141" y="180"/>
                    <a:pt x="139" y="181"/>
                  </a:cubicBezTo>
                  <a:cubicBezTo>
                    <a:pt x="138" y="181"/>
                    <a:pt x="136" y="182"/>
                    <a:pt x="135" y="182"/>
                  </a:cubicBezTo>
                  <a:cubicBezTo>
                    <a:pt x="134" y="182"/>
                    <a:pt x="133" y="183"/>
                    <a:pt x="132" y="183"/>
                  </a:cubicBezTo>
                  <a:cubicBezTo>
                    <a:pt x="131" y="183"/>
                    <a:pt x="131" y="183"/>
                    <a:pt x="130" y="183"/>
                  </a:cubicBezTo>
                  <a:cubicBezTo>
                    <a:pt x="128" y="183"/>
                    <a:pt x="127" y="184"/>
                    <a:pt x="125" y="184"/>
                  </a:cubicBezTo>
                  <a:cubicBezTo>
                    <a:pt x="124" y="184"/>
                    <a:pt x="123" y="184"/>
                    <a:pt x="121" y="184"/>
                  </a:cubicBezTo>
                  <a:cubicBezTo>
                    <a:pt x="121" y="184"/>
                    <a:pt x="120" y="184"/>
                    <a:pt x="120" y="184"/>
                  </a:cubicBezTo>
                  <a:cubicBezTo>
                    <a:pt x="119" y="184"/>
                    <a:pt x="118" y="184"/>
                    <a:pt x="118" y="184"/>
                  </a:cubicBezTo>
                  <a:cubicBezTo>
                    <a:pt x="117" y="184"/>
                    <a:pt x="116" y="184"/>
                    <a:pt x="115" y="184"/>
                  </a:cubicBezTo>
                  <a:cubicBezTo>
                    <a:pt x="114" y="184"/>
                    <a:pt x="113" y="184"/>
                    <a:pt x="113" y="18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84" name="Google Shape;4884;p74"/>
            <p:cNvSpPr/>
            <p:nvPr/>
          </p:nvSpPr>
          <p:spPr>
            <a:xfrm>
              <a:off x="8482013" y="3252788"/>
              <a:ext cx="792163" cy="962025"/>
            </a:xfrm>
            <a:custGeom>
              <a:avLst/>
              <a:gdLst/>
              <a:ahLst/>
              <a:cxnLst/>
              <a:rect l="l" t="t" r="r" b="b"/>
              <a:pathLst>
                <a:path w="234" h="284" extrusionOk="0">
                  <a:moveTo>
                    <a:pt x="119" y="18"/>
                  </a:moveTo>
                  <a:cubicBezTo>
                    <a:pt x="113" y="18"/>
                    <a:pt x="113" y="18"/>
                    <a:pt x="113" y="18"/>
                  </a:cubicBezTo>
                  <a:cubicBezTo>
                    <a:pt x="110" y="18"/>
                    <a:pt x="107" y="15"/>
                    <a:pt x="107" y="11"/>
                  </a:cubicBezTo>
                  <a:cubicBezTo>
                    <a:pt x="107" y="11"/>
                    <a:pt x="107" y="11"/>
                    <a:pt x="107" y="11"/>
                  </a:cubicBezTo>
                  <a:cubicBezTo>
                    <a:pt x="107" y="3"/>
                    <a:pt x="97" y="0"/>
                    <a:pt x="89" y="0"/>
                  </a:cubicBezTo>
                  <a:cubicBezTo>
                    <a:pt x="89" y="0"/>
                    <a:pt x="89" y="0"/>
                    <a:pt x="89" y="0"/>
                  </a:cubicBezTo>
                  <a:cubicBezTo>
                    <a:pt x="81" y="0"/>
                    <a:pt x="78" y="3"/>
                    <a:pt x="78" y="11"/>
                  </a:cubicBezTo>
                  <a:cubicBezTo>
                    <a:pt x="78" y="11"/>
                    <a:pt x="78" y="11"/>
                    <a:pt x="78" y="11"/>
                  </a:cubicBezTo>
                  <a:cubicBezTo>
                    <a:pt x="78" y="15"/>
                    <a:pt x="75" y="18"/>
                    <a:pt x="72" y="18"/>
                  </a:cubicBezTo>
                  <a:cubicBezTo>
                    <a:pt x="66" y="18"/>
                    <a:pt x="66" y="18"/>
                    <a:pt x="66" y="18"/>
                  </a:cubicBezTo>
                  <a:cubicBezTo>
                    <a:pt x="59" y="18"/>
                    <a:pt x="54" y="23"/>
                    <a:pt x="54" y="30"/>
                  </a:cubicBezTo>
                  <a:cubicBezTo>
                    <a:pt x="54" y="30"/>
                    <a:pt x="54" y="30"/>
                    <a:pt x="54" y="30"/>
                  </a:cubicBezTo>
                  <a:cubicBezTo>
                    <a:pt x="54" y="37"/>
                    <a:pt x="59" y="42"/>
                    <a:pt x="66" y="42"/>
                  </a:cubicBezTo>
                  <a:cubicBezTo>
                    <a:pt x="119" y="42"/>
                    <a:pt x="119" y="42"/>
                    <a:pt x="119" y="42"/>
                  </a:cubicBezTo>
                  <a:cubicBezTo>
                    <a:pt x="126" y="42"/>
                    <a:pt x="132" y="37"/>
                    <a:pt x="132" y="30"/>
                  </a:cubicBezTo>
                  <a:cubicBezTo>
                    <a:pt x="132" y="30"/>
                    <a:pt x="132" y="30"/>
                    <a:pt x="132" y="30"/>
                  </a:cubicBezTo>
                  <a:cubicBezTo>
                    <a:pt x="132" y="23"/>
                    <a:pt x="126" y="18"/>
                    <a:pt x="119" y="18"/>
                  </a:cubicBezTo>
                  <a:close/>
                  <a:moveTo>
                    <a:pt x="93" y="18"/>
                  </a:moveTo>
                  <a:cubicBezTo>
                    <a:pt x="89" y="18"/>
                    <a:pt x="86" y="15"/>
                    <a:pt x="86" y="11"/>
                  </a:cubicBezTo>
                  <a:cubicBezTo>
                    <a:pt x="86" y="8"/>
                    <a:pt x="89" y="5"/>
                    <a:pt x="93" y="5"/>
                  </a:cubicBezTo>
                  <a:cubicBezTo>
                    <a:pt x="96" y="5"/>
                    <a:pt x="99" y="8"/>
                    <a:pt x="99" y="11"/>
                  </a:cubicBezTo>
                  <a:cubicBezTo>
                    <a:pt x="99" y="15"/>
                    <a:pt x="96" y="18"/>
                    <a:pt x="93" y="18"/>
                  </a:cubicBezTo>
                  <a:close/>
                  <a:moveTo>
                    <a:pt x="120" y="256"/>
                  </a:moveTo>
                  <a:cubicBezTo>
                    <a:pt x="17" y="256"/>
                    <a:pt x="17" y="256"/>
                    <a:pt x="17" y="256"/>
                  </a:cubicBezTo>
                  <a:cubicBezTo>
                    <a:pt x="8" y="256"/>
                    <a:pt x="0" y="248"/>
                    <a:pt x="0" y="239"/>
                  </a:cubicBezTo>
                  <a:cubicBezTo>
                    <a:pt x="0" y="42"/>
                    <a:pt x="0" y="42"/>
                    <a:pt x="0" y="42"/>
                  </a:cubicBezTo>
                  <a:cubicBezTo>
                    <a:pt x="0" y="33"/>
                    <a:pt x="8" y="26"/>
                    <a:pt x="13" y="26"/>
                  </a:cubicBezTo>
                  <a:cubicBezTo>
                    <a:pt x="46" y="26"/>
                    <a:pt x="46" y="26"/>
                    <a:pt x="46" y="26"/>
                  </a:cubicBezTo>
                  <a:cubicBezTo>
                    <a:pt x="46" y="27"/>
                    <a:pt x="45" y="29"/>
                    <a:pt x="45" y="30"/>
                  </a:cubicBezTo>
                  <a:cubicBezTo>
                    <a:pt x="45" y="41"/>
                    <a:pt x="55" y="50"/>
                    <a:pt x="66" y="50"/>
                  </a:cubicBezTo>
                  <a:cubicBezTo>
                    <a:pt x="119" y="50"/>
                    <a:pt x="119" y="50"/>
                    <a:pt x="119" y="50"/>
                  </a:cubicBezTo>
                  <a:cubicBezTo>
                    <a:pt x="131" y="50"/>
                    <a:pt x="140" y="41"/>
                    <a:pt x="140" y="30"/>
                  </a:cubicBezTo>
                  <a:cubicBezTo>
                    <a:pt x="140" y="28"/>
                    <a:pt x="140" y="27"/>
                    <a:pt x="139" y="26"/>
                  </a:cubicBezTo>
                  <a:cubicBezTo>
                    <a:pt x="164" y="26"/>
                    <a:pt x="164" y="26"/>
                    <a:pt x="164" y="26"/>
                  </a:cubicBezTo>
                  <a:cubicBezTo>
                    <a:pt x="178" y="26"/>
                    <a:pt x="185" y="33"/>
                    <a:pt x="185" y="42"/>
                  </a:cubicBezTo>
                  <a:cubicBezTo>
                    <a:pt x="185" y="166"/>
                    <a:pt x="185" y="166"/>
                    <a:pt x="185" y="166"/>
                  </a:cubicBezTo>
                  <a:cubicBezTo>
                    <a:pt x="184" y="165"/>
                    <a:pt x="182" y="165"/>
                    <a:pt x="181" y="165"/>
                  </a:cubicBezTo>
                  <a:cubicBezTo>
                    <a:pt x="175" y="165"/>
                    <a:pt x="170" y="166"/>
                    <a:pt x="164" y="167"/>
                  </a:cubicBezTo>
                  <a:cubicBezTo>
                    <a:pt x="164" y="71"/>
                    <a:pt x="164" y="71"/>
                    <a:pt x="164" y="71"/>
                  </a:cubicBezTo>
                  <a:cubicBezTo>
                    <a:pt x="21" y="71"/>
                    <a:pt x="21" y="71"/>
                    <a:pt x="21" y="71"/>
                  </a:cubicBezTo>
                  <a:cubicBezTo>
                    <a:pt x="21" y="235"/>
                    <a:pt x="21" y="235"/>
                    <a:pt x="21" y="235"/>
                  </a:cubicBezTo>
                  <a:cubicBezTo>
                    <a:pt x="115" y="235"/>
                    <a:pt x="115" y="235"/>
                    <a:pt x="115" y="235"/>
                  </a:cubicBezTo>
                  <a:cubicBezTo>
                    <a:pt x="116" y="242"/>
                    <a:pt x="117" y="249"/>
                    <a:pt x="120" y="256"/>
                  </a:cubicBezTo>
                  <a:close/>
                  <a:moveTo>
                    <a:pt x="181" y="178"/>
                  </a:moveTo>
                  <a:cubicBezTo>
                    <a:pt x="151" y="178"/>
                    <a:pt x="127" y="202"/>
                    <a:pt x="127" y="231"/>
                  </a:cubicBezTo>
                  <a:cubicBezTo>
                    <a:pt x="127" y="260"/>
                    <a:pt x="151" y="284"/>
                    <a:pt x="181" y="284"/>
                  </a:cubicBezTo>
                  <a:cubicBezTo>
                    <a:pt x="210" y="284"/>
                    <a:pt x="234" y="260"/>
                    <a:pt x="234" y="231"/>
                  </a:cubicBezTo>
                  <a:cubicBezTo>
                    <a:pt x="234" y="202"/>
                    <a:pt x="210" y="178"/>
                    <a:pt x="181" y="178"/>
                  </a:cubicBezTo>
                  <a:close/>
                  <a:moveTo>
                    <a:pt x="216" y="220"/>
                  </a:moveTo>
                  <a:cubicBezTo>
                    <a:pt x="183" y="257"/>
                    <a:pt x="183" y="257"/>
                    <a:pt x="183" y="257"/>
                  </a:cubicBezTo>
                  <a:cubicBezTo>
                    <a:pt x="181" y="259"/>
                    <a:pt x="179" y="260"/>
                    <a:pt x="177" y="260"/>
                  </a:cubicBezTo>
                  <a:cubicBezTo>
                    <a:pt x="175" y="260"/>
                    <a:pt x="173" y="259"/>
                    <a:pt x="172" y="258"/>
                  </a:cubicBezTo>
                  <a:cubicBezTo>
                    <a:pt x="151" y="241"/>
                    <a:pt x="151" y="241"/>
                    <a:pt x="151" y="241"/>
                  </a:cubicBezTo>
                  <a:cubicBezTo>
                    <a:pt x="147" y="239"/>
                    <a:pt x="147" y="233"/>
                    <a:pt x="150" y="230"/>
                  </a:cubicBezTo>
                  <a:cubicBezTo>
                    <a:pt x="153" y="226"/>
                    <a:pt x="158" y="226"/>
                    <a:pt x="161" y="229"/>
                  </a:cubicBezTo>
                  <a:cubicBezTo>
                    <a:pt x="176" y="240"/>
                    <a:pt x="176" y="240"/>
                    <a:pt x="176" y="240"/>
                  </a:cubicBezTo>
                  <a:cubicBezTo>
                    <a:pt x="203" y="209"/>
                    <a:pt x="203" y="209"/>
                    <a:pt x="203" y="209"/>
                  </a:cubicBezTo>
                  <a:cubicBezTo>
                    <a:pt x="206" y="206"/>
                    <a:pt x="212" y="205"/>
                    <a:pt x="215" y="208"/>
                  </a:cubicBezTo>
                  <a:cubicBezTo>
                    <a:pt x="218" y="211"/>
                    <a:pt x="219" y="217"/>
                    <a:pt x="216" y="220"/>
                  </a:cubicBezTo>
                  <a:close/>
                  <a:moveTo>
                    <a:pt x="144" y="159"/>
                  </a:moveTo>
                  <a:cubicBezTo>
                    <a:pt x="78" y="159"/>
                    <a:pt x="78" y="159"/>
                    <a:pt x="78" y="159"/>
                  </a:cubicBezTo>
                  <a:cubicBezTo>
                    <a:pt x="76" y="159"/>
                    <a:pt x="74" y="157"/>
                    <a:pt x="74" y="155"/>
                  </a:cubicBezTo>
                  <a:cubicBezTo>
                    <a:pt x="74" y="150"/>
                    <a:pt x="74" y="150"/>
                    <a:pt x="74" y="150"/>
                  </a:cubicBezTo>
                  <a:cubicBezTo>
                    <a:pt x="74" y="148"/>
                    <a:pt x="76" y="146"/>
                    <a:pt x="78" y="146"/>
                  </a:cubicBezTo>
                  <a:cubicBezTo>
                    <a:pt x="144" y="146"/>
                    <a:pt x="144" y="146"/>
                    <a:pt x="144" y="146"/>
                  </a:cubicBezTo>
                  <a:cubicBezTo>
                    <a:pt x="146" y="146"/>
                    <a:pt x="148" y="148"/>
                    <a:pt x="148" y="150"/>
                  </a:cubicBezTo>
                  <a:cubicBezTo>
                    <a:pt x="148" y="155"/>
                    <a:pt x="148" y="155"/>
                    <a:pt x="148" y="155"/>
                  </a:cubicBezTo>
                  <a:cubicBezTo>
                    <a:pt x="148" y="157"/>
                    <a:pt x="146" y="159"/>
                    <a:pt x="144" y="159"/>
                  </a:cubicBezTo>
                  <a:close/>
                  <a:moveTo>
                    <a:pt x="144" y="122"/>
                  </a:moveTo>
                  <a:cubicBezTo>
                    <a:pt x="78" y="122"/>
                    <a:pt x="78" y="122"/>
                    <a:pt x="78" y="122"/>
                  </a:cubicBezTo>
                  <a:cubicBezTo>
                    <a:pt x="76" y="122"/>
                    <a:pt x="74" y="120"/>
                    <a:pt x="74" y="118"/>
                  </a:cubicBezTo>
                  <a:cubicBezTo>
                    <a:pt x="74" y="114"/>
                    <a:pt x="74" y="114"/>
                    <a:pt x="74" y="114"/>
                  </a:cubicBezTo>
                  <a:cubicBezTo>
                    <a:pt x="74" y="111"/>
                    <a:pt x="76" y="109"/>
                    <a:pt x="78" y="109"/>
                  </a:cubicBezTo>
                  <a:cubicBezTo>
                    <a:pt x="144" y="109"/>
                    <a:pt x="144" y="109"/>
                    <a:pt x="144" y="109"/>
                  </a:cubicBezTo>
                  <a:cubicBezTo>
                    <a:pt x="146" y="109"/>
                    <a:pt x="148" y="111"/>
                    <a:pt x="148" y="114"/>
                  </a:cubicBezTo>
                  <a:cubicBezTo>
                    <a:pt x="148" y="118"/>
                    <a:pt x="148" y="118"/>
                    <a:pt x="148" y="118"/>
                  </a:cubicBezTo>
                  <a:cubicBezTo>
                    <a:pt x="148" y="120"/>
                    <a:pt x="146" y="122"/>
                    <a:pt x="144" y="122"/>
                  </a:cubicBezTo>
                  <a:close/>
                  <a:moveTo>
                    <a:pt x="115" y="196"/>
                  </a:moveTo>
                  <a:cubicBezTo>
                    <a:pt x="78" y="196"/>
                    <a:pt x="78" y="196"/>
                    <a:pt x="78" y="196"/>
                  </a:cubicBezTo>
                  <a:cubicBezTo>
                    <a:pt x="76" y="196"/>
                    <a:pt x="74" y="194"/>
                    <a:pt x="74" y="192"/>
                  </a:cubicBezTo>
                  <a:cubicBezTo>
                    <a:pt x="74" y="188"/>
                    <a:pt x="74" y="188"/>
                    <a:pt x="74" y="188"/>
                  </a:cubicBezTo>
                  <a:cubicBezTo>
                    <a:pt x="74" y="186"/>
                    <a:pt x="76" y="184"/>
                    <a:pt x="78" y="184"/>
                  </a:cubicBezTo>
                  <a:cubicBezTo>
                    <a:pt x="115" y="184"/>
                    <a:pt x="115" y="184"/>
                    <a:pt x="115" y="184"/>
                  </a:cubicBezTo>
                  <a:cubicBezTo>
                    <a:pt x="117" y="184"/>
                    <a:pt x="119" y="186"/>
                    <a:pt x="119" y="188"/>
                  </a:cubicBezTo>
                  <a:cubicBezTo>
                    <a:pt x="119" y="192"/>
                    <a:pt x="119" y="192"/>
                    <a:pt x="119" y="192"/>
                  </a:cubicBezTo>
                  <a:cubicBezTo>
                    <a:pt x="119" y="194"/>
                    <a:pt x="117" y="196"/>
                    <a:pt x="115" y="196"/>
                  </a:cubicBezTo>
                  <a:close/>
                  <a:moveTo>
                    <a:pt x="66" y="107"/>
                  </a:moveTo>
                  <a:cubicBezTo>
                    <a:pt x="51" y="124"/>
                    <a:pt x="51" y="124"/>
                    <a:pt x="51" y="124"/>
                  </a:cubicBezTo>
                  <a:cubicBezTo>
                    <a:pt x="50" y="124"/>
                    <a:pt x="49" y="125"/>
                    <a:pt x="48" y="125"/>
                  </a:cubicBezTo>
                  <a:cubicBezTo>
                    <a:pt x="47" y="125"/>
                    <a:pt x="47" y="125"/>
                    <a:pt x="46" y="124"/>
                  </a:cubicBezTo>
                  <a:cubicBezTo>
                    <a:pt x="36" y="116"/>
                    <a:pt x="36" y="116"/>
                    <a:pt x="36" y="116"/>
                  </a:cubicBezTo>
                  <a:cubicBezTo>
                    <a:pt x="35" y="115"/>
                    <a:pt x="35" y="113"/>
                    <a:pt x="36" y="111"/>
                  </a:cubicBezTo>
                  <a:cubicBezTo>
                    <a:pt x="37" y="110"/>
                    <a:pt x="40" y="109"/>
                    <a:pt x="41" y="111"/>
                  </a:cubicBezTo>
                  <a:cubicBezTo>
                    <a:pt x="48" y="116"/>
                    <a:pt x="48" y="116"/>
                    <a:pt x="48" y="116"/>
                  </a:cubicBezTo>
                  <a:cubicBezTo>
                    <a:pt x="61" y="102"/>
                    <a:pt x="61" y="102"/>
                    <a:pt x="61" y="102"/>
                  </a:cubicBezTo>
                  <a:cubicBezTo>
                    <a:pt x="62" y="100"/>
                    <a:pt x="64" y="100"/>
                    <a:pt x="66" y="101"/>
                  </a:cubicBezTo>
                  <a:cubicBezTo>
                    <a:pt x="67" y="103"/>
                    <a:pt x="68" y="105"/>
                    <a:pt x="66" y="107"/>
                  </a:cubicBezTo>
                  <a:close/>
                  <a:moveTo>
                    <a:pt x="66" y="143"/>
                  </a:moveTo>
                  <a:cubicBezTo>
                    <a:pt x="51" y="160"/>
                    <a:pt x="51" y="160"/>
                    <a:pt x="51" y="160"/>
                  </a:cubicBezTo>
                  <a:cubicBezTo>
                    <a:pt x="50" y="161"/>
                    <a:pt x="49" y="161"/>
                    <a:pt x="48" y="161"/>
                  </a:cubicBezTo>
                  <a:cubicBezTo>
                    <a:pt x="47" y="161"/>
                    <a:pt x="47" y="161"/>
                    <a:pt x="46" y="161"/>
                  </a:cubicBezTo>
                  <a:cubicBezTo>
                    <a:pt x="36" y="153"/>
                    <a:pt x="36" y="153"/>
                    <a:pt x="36" y="153"/>
                  </a:cubicBezTo>
                  <a:cubicBezTo>
                    <a:pt x="35" y="152"/>
                    <a:pt x="35" y="149"/>
                    <a:pt x="36" y="148"/>
                  </a:cubicBezTo>
                  <a:cubicBezTo>
                    <a:pt x="37" y="146"/>
                    <a:pt x="40" y="146"/>
                    <a:pt x="41" y="147"/>
                  </a:cubicBezTo>
                  <a:cubicBezTo>
                    <a:pt x="48" y="152"/>
                    <a:pt x="48" y="152"/>
                    <a:pt x="48" y="152"/>
                  </a:cubicBezTo>
                  <a:cubicBezTo>
                    <a:pt x="61" y="138"/>
                    <a:pt x="61" y="138"/>
                    <a:pt x="61" y="138"/>
                  </a:cubicBezTo>
                  <a:cubicBezTo>
                    <a:pt x="62" y="137"/>
                    <a:pt x="64" y="136"/>
                    <a:pt x="66" y="138"/>
                  </a:cubicBezTo>
                  <a:cubicBezTo>
                    <a:pt x="67" y="139"/>
                    <a:pt x="68" y="142"/>
                    <a:pt x="66" y="143"/>
                  </a:cubicBezTo>
                  <a:close/>
                  <a:moveTo>
                    <a:pt x="66" y="181"/>
                  </a:moveTo>
                  <a:cubicBezTo>
                    <a:pt x="51" y="198"/>
                    <a:pt x="51" y="198"/>
                    <a:pt x="51" y="198"/>
                  </a:cubicBezTo>
                  <a:cubicBezTo>
                    <a:pt x="50" y="199"/>
                    <a:pt x="49" y="199"/>
                    <a:pt x="48" y="199"/>
                  </a:cubicBezTo>
                  <a:cubicBezTo>
                    <a:pt x="47" y="199"/>
                    <a:pt x="47" y="199"/>
                    <a:pt x="46" y="198"/>
                  </a:cubicBezTo>
                  <a:cubicBezTo>
                    <a:pt x="36" y="191"/>
                    <a:pt x="36" y="191"/>
                    <a:pt x="36" y="191"/>
                  </a:cubicBezTo>
                  <a:cubicBezTo>
                    <a:pt x="35" y="189"/>
                    <a:pt x="35" y="187"/>
                    <a:pt x="36" y="185"/>
                  </a:cubicBezTo>
                  <a:cubicBezTo>
                    <a:pt x="37" y="184"/>
                    <a:pt x="40" y="183"/>
                    <a:pt x="41" y="185"/>
                  </a:cubicBezTo>
                  <a:cubicBezTo>
                    <a:pt x="48" y="190"/>
                    <a:pt x="48" y="190"/>
                    <a:pt x="48" y="190"/>
                  </a:cubicBezTo>
                  <a:cubicBezTo>
                    <a:pt x="61" y="176"/>
                    <a:pt x="61" y="176"/>
                    <a:pt x="61" y="176"/>
                  </a:cubicBezTo>
                  <a:cubicBezTo>
                    <a:pt x="62" y="174"/>
                    <a:pt x="64" y="174"/>
                    <a:pt x="66" y="175"/>
                  </a:cubicBezTo>
                  <a:cubicBezTo>
                    <a:pt x="67" y="177"/>
                    <a:pt x="68" y="179"/>
                    <a:pt x="66" y="181"/>
                  </a:cubicBezTo>
                  <a:close/>
                  <a:moveTo>
                    <a:pt x="66" y="181"/>
                  </a:moveTo>
                  <a:cubicBezTo>
                    <a:pt x="66" y="181"/>
                    <a:pt x="66" y="181"/>
                    <a:pt x="66" y="181"/>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85" name="Google Shape;4885;p74"/>
            <p:cNvSpPr/>
            <p:nvPr/>
          </p:nvSpPr>
          <p:spPr>
            <a:xfrm>
              <a:off x="7667626" y="2589213"/>
              <a:ext cx="2306638" cy="2301875"/>
            </a:xfrm>
            <a:custGeom>
              <a:avLst/>
              <a:gdLst/>
              <a:ahLst/>
              <a:cxnLst/>
              <a:rect l="l" t="t" r="r" b="b"/>
              <a:pathLst>
                <a:path w="682" h="680" extrusionOk="0">
                  <a:moveTo>
                    <a:pt x="345" y="680"/>
                  </a:moveTo>
                  <a:cubicBezTo>
                    <a:pt x="348" y="680"/>
                    <a:pt x="352" y="678"/>
                    <a:pt x="353" y="675"/>
                  </a:cubicBezTo>
                  <a:cubicBezTo>
                    <a:pt x="353" y="675"/>
                    <a:pt x="354" y="673"/>
                    <a:pt x="355" y="670"/>
                  </a:cubicBezTo>
                  <a:cubicBezTo>
                    <a:pt x="357" y="668"/>
                    <a:pt x="359" y="664"/>
                    <a:pt x="360" y="660"/>
                  </a:cubicBezTo>
                  <a:cubicBezTo>
                    <a:pt x="364" y="653"/>
                    <a:pt x="367" y="645"/>
                    <a:pt x="367" y="645"/>
                  </a:cubicBezTo>
                  <a:cubicBezTo>
                    <a:pt x="368" y="642"/>
                    <a:pt x="371" y="640"/>
                    <a:pt x="374" y="640"/>
                  </a:cubicBezTo>
                  <a:cubicBezTo>
                    <a:pt x="374" y="640"/>
                    <a:pt x="379" y="639"/>
                    <a:pt x="385" y="638"/>
                  </a:cubicBezTo>
                  <a:cubicBezTo>
                    <a:pt x="388" y="638"/>
                    <a:pt x="390" y="638"/>
                    <a:pt x="392" y="637"/>
                  </a:cubicBezTo>
                  <a:cubicBezTo>
                    <a:pt x="394" y="637"/>
                    <a:pt x="395" y="637"/>
                    <a:pt x="395" y="637"/>
                  </a:cubicBezTo>
                  <a:cubicBezTo>
                    <a:pt x="395" y="637"/>
                    <a:pt x="397" y="636"/>
                    <a:pt x="399" y="636"/>
                  </a:cubicBezTo>
                  <a:cubicBezTo>
                    <a:pt x="401" y="636"/>
                    <a:pt x="403" y="635"/>
                    <a:pt x="406" y="635"/>
                  </a:cubicBezTo>
                  <a:cubicBezTo>
                    <a:pt x="409" y="634"/>
                    <a:pt x="411" y="633"/>
                    <a:pt x="413" y="633"/>
                  </a:cubicBezTo>
                  <a:cubicBezTo>
                    <a:pt x="415" y="632"/>
                    <a:pt x="417" y="632"/>
                    <a:pt x="417" y="632"/>
                  </a:cubicBezTo>
                  <a:cubicBezTo>
                    <a:pt x="420" y="631"/>
                    <a:pt x="423" y="632"/>
                    <a:pt x="425" y="634"/>
                  </a:cubicBezTo>
                  <a:cubicBezTo>
                    <a:pt x="425" y="634"/>
                    <a:pt x="431" y="640"/>
                    <a:pt x="437" y="646"/>
                  </a:cubicBezTo>
                  <a:cubicBezTo>
                    <a:pt x="443" y="652"/>
                    <a:pt x="449" y="657"/>
                    <a:pt x="449" y="657"/>
                  </a:cubicBezTo>
                  <a:cubicBezTo>
                    <a:pt x="451" y="659"/>
                    <a:pt x="455" y="660"/>
                    <a:pt x="458" y="659"/>
                  </a:cubicBezTo>
                  <a:cubicBezTo>
                    <a:pt x="458" y="659"/>
                    <a:pt x="465" y="656"/>
                    <a:pt x="471" y="654"/>
                  </a:cubicBezTo>
                  <a:cubicBezTo>
                    <a:pt x="474" y="653"/>
                    <a:pt x="477" y="651"/>
                    <a:pt x="479" y="650"/>
                  </a:cubicBezTo>
                  <a:cubicBezTo>
                    <a:pt x="482" y="649"/>
                    <a:pt x="483" y="649"/>
                    <a:pt x="483" y="649"/>
                  </a:cubicBezTo>
                  <a:cubicBezTo>
                    <a:pt x="486" y="647"/>
                    <a:pt x="489" y="644"/>
                    <a:pt x="489" y="641"/>
                  </a:cubicBezTo>
                  <a:cubicBezTo>
                    <a:pt x="489" y="641"/>
                    <a:pt x="489" y="632"/>
                    <a:pt x="489" y="624"/>
                  </a:cubicBezTo>
                  <a:cubicBezTo>
                    <a:pt x="490" y="620"/>
                    <a:pt x="490" y="616"/>
                    <a:pt x="490" y="613"/>
                  </a:cubicBezTo>
                  <a:cubicBezTo>
                    <a:pt x="489" y="610"/>
                    <a:pt x="489" y="608"/>
                    <a:pt x="489" y="608"/>
                  </a:cubicBezTo>
                  <a:cubicBezTo>
                    <a:pt x="489" y="605"/>
                    <a:pt x="491" y="602"/>
                    <a:pt x="494" y="600"/>
                  </a:cubicBezTo>
                  <a:cubicBezTo>
                    <a:pt x="494" y="600"/>
                    <a:pt x="495" y="599"/>
                    <a:pt x="497" y="598"/>
                  </a:cubicBezTo>
                  <a:cubicBezTo>
                    <a:pt x="498" y="597"/>
                    <a:pt x="501" y="596"/>
                    <a:pt x="503" y="594"/>
                  </a:cubicBezTo>
                  <a:cubicBezTo>
                    <a:pt x="508" y="591"/>
                    <a:pt x="512" y="589"/>
                    <a:pt x="512" y="589"/>
                  </a:cubicBezTo>
                  <a:cubicBezTo>
                    <a:pt x="512" y="589"/>
                    <a:pt x="516" y="585"/>
                    <a:pt x="521" y="582"/>
                  </a:cubicBezTo>
                  <a:cubicBezTo>
                    <a:pt x="523" y="581"/>
                    <a:pt x="525" y="579"/>
                    <a:pt x="527" y="578"/>
                  </a:cubicBezTo>
                  <a:cubicBezTo>
                    <a:pt x="528" y="576"/>
                    <a:pt x="529" y="576"/>
                    <a:pt x="529" y="576"/>
                  </a:cubicBezTo>
                  <a:cubicBezTo>
                    <a:pt x="532" y="574"/>
                    <a:pt x="535" y="573"/>
                    <a:pt x="538" y="574"/>
                  </a:cubicBezTo>
                  <a:cubicBezTo>
                    <a:pt x="538" y="574"/>
                    <a:pt x="540" y="575"/>
                    <a:pt x="543" y="576"/>
                  </a:cubicBezTo>
                  <a:cubicBezTo>
                    <a:pt x="546" y="577"/>
                    <a:pt x="550" y="579"/>
                    <a:pt x="553" y="580"/>
                  </a:cubicBezTo>
                  <a:cubicBezTo>
                    <a:pt x="561" y="583"/>
                    <a:pt x="569" y="586"/>
                    <a:pt x="569" y="586"/>
                  </a:cubicBezTo>
                  <a:cubicBezTo>
                    <a:pt x="572" y="587"/>
                    <a:pt x="576" y="586"/>
                    <a:pt x="578" y="583"/>
                  </a:cubicBezTo>
                  <a:cubicBezTo>
                    <a:pt x="578" y="583"/>
                    <a:pt x="580" y="582"/>
                    <a:pt x="581" y="580"/>
                  </a:cubicBezTo>
                  <a:cubicBezTo>
                    <a:pt x="583" y="578"/>
                    <a:pt x="586" y="576"/>
                    <a:pt x="588" y="574"/>
                  </a:cubicBezTo>
                  <a:cubicBezTo>
                    <a:pt x="592" y="569"/>
                    <a:pt x="597" y="564"/>
                    <a:pt x="597" y="564"/>
                  </a:cubicBezTo>
                  <a:cubicBezTo>
                    <a:pt x="599" y="561"/>
                    <a:pt x="600" y="557"/>
                    <a:pt x="599" y="554"/>
                  </a:cubicBezTo>
                  <a:cubicBezTo>
                    <a:pt x="599" y="554"/>
                    <a:pt x="596" y="547"/>
                    <a:pt x="593" y="539"/>
                  </a:cubicBezTo>
                  <a:cubicBezTo>
                    <a:pt x="590" y="531"/>
                    <a:pt x="586" y="524"/>
                    <a:pt x="586" y="524"/>
                  </a:cubicBezTo>
                  <a:cubicBezTo>
                    <a:pt x="585" y="521"/>
                    <a:pt x="585" y="518"/>
                    <a:pt x="587" y="515"/>
                  </a:cubicBezTo>
                  <a:cubicBezTo>
                    <a:pt x="587" y="515"/>
                    <a:pt x="588" y="514"/>
                    <a:pt x="589" y="512"/>
                  </a:cubicBezTo>
                  <a:cubicBezTo>
                    <a:pt x="590" y="511"/>
                    <a:pt x="592" y="508"/>
                    <a:pt x="593" y="506"/>
                  </a:cubicBezTo>
                  <a:cubicBezTo>
                    <a:pt x="595" y="504"/>
                    <a:pt x="596" y="502"/>
                    <a:pt x="597" y="500"/>
                  </a:cubicBezTo>
                  <a:cubicBezTo>
                    <a:pt x="598" y="498"/>
                    <a:pt x="599" y="497"/>
                    <a:pt x="599" y="497"/>
                  </a:cubicBezTo>
                  <a:cubicBezTo>
                    <a:pt x="599" y="497"/>
                    <a:pt x="600" y="496"/>
                    <a:pt x="601" y="494"/>
                  </a:cubicBezTo>
                  <a:cubicBezTo>
                    <a:pt x="602" y="493"/>
                    <a:pt x="603" y="490"/>
                    <a:pt x="604" y="488"/>
                  </a:cubicBezTo>
                  <a:cubicBezTo>
                    <a:pt x="607" y="483"/>
                    <a:pt x="610" y="478"/>
                    <a:pt x="610" y="478"/>
                  </a:cubicBezTo>
                  <a:cubicBezTo>
                    <a:pt x="611" y="476"/>
                    <a:pt x="614" y="474"/>
                    <a:pt x="617" y="474"/>
                  </a:cubicBezTo>
                  <a:cubicBezTo>
                    <a:pt x="617" y="474"/>
                    <a:pt x="625" y="473"/>
                    <a:pt x="634" y="473"/>
                  </a:cubicBezTo>
                  <a:cubicBezTo>
                    <a:pt x="638" y="473"/>
                    <a:pt x="642" y="472"/>
                    <a:pt x="645" y="472"/>
                  </a:cubicBezTo>
                  <a:cubicBezTo>
                    <a:pt x="648" y="472"/>
                    <a:pt x="650" y="471"/>
                    <a:pt x="650" y="471"/>
                  </a:cubicBezTo>
                  <a:cubicBezTo>
                    <a:pt x="653" y="471"/>
                    <a:pt x="656" y="469"/>
                    <a:pt x="657" y="465"/>
                  </a:cubicBezTo>
                  <a:cubicBezTo>
                    <a:pt x="657" y="465"/>
                    <a:pt x="658" y="464"/>
                    <a:pt x="659" y="461"/>
                  </a:cubicBezTo>
                  <a:cubicBezTo>
                    <a:pt x="660" y="459"/>
                    <a:pt x="661" y="456"/>
                    <a:pt x="662" y="453"/>
                  </a:cubicBezTo>
                  <a:cubicBezTo>
                    <a:pt x="663" y="450"/>
                    <a:pt x="664" y="446"/>
                    <a:pt x="665" y="444"/>
                  </a:cubicBezTo>
                  <a:cubicBezTo>
                    <a:pt x="666" y="442"/>
                    <a:pt x="666" y="440"/>
                    <a:pt x="666" y="440"/>
                  </a:cubicBezTo>
                  <a:cubicBezTo>
                    <a:pt x="667" y="436"/>
                    <a:pt x="667" y="433"/>
                    <a:pt x="664" y="430"/>
                  </a:cubicBezTo>
                  <a:cubicBezTo>
                    <a:pt x="664" y="430"/>
                    <a:pt x="659" y="425"/>
                    <a:pt x="653" y="419"/>
                  </a:cubicBezTo>
                  <a:cubicBezTo>
                    <a:pt x="650" y="416"/>
                    <a:pt x="647" y="413"/>
                    <a:pt x="644" y="411"/>
                  </a:cubicBezTo>
                  <a:cubicBezTo>
                    <a:pt x="642" y="409"/>
                    <a:pt x="640" y="408"/>
                    <a:pt x="640" y="408"/>
                  </a:cubicBezTo>
                  <a:cubicBezTo>
                    <a:pt x="638" y="406"/>
                    <a:pt x="637" y="403"/>
                    <a:pt x="637" y="400"/>
                  </a:cubicBezTo>
                  <a:cubicBezTo>
                    <a:pt x="637" y="400"/>
                    <a:pt x="638" y="398"/>
                    <a:pt x="638" y="396"/>
                  </a:cubicBezTo>
                  <a:cubicBezTo>
                    <a:pt x="639" y="394"/>
                    <a:pt x="639" y="392"/>
                    <a:pt x="639" y="389"/>
                  </a:cubicBezTo>
                  <a:cubicBezTo>
                    <a:pt x="640" y="386"/>
                    <a:pt x="640" y="384"/>
                    <a:pt x="641" y="382"/>
                  </a:cubicBezTo>
                  <a:cubicBezTo>
                    <a:pt x="641" y="380"/>
                    <a:pt x="641" y="378"/>
                    <a:pt x="641" y="378"/>
                  </a:cubicBezTo>
                  <a:cubicBezTo>
                    <a:pt x="641" y="378"/>
                    <a:pt x="642" y="373"/>
                    <a:pt x="642" y="368"/>
                  </a:cubicBezTo>
                  <a:cubicBezTo>
                    <a:pt x="643" y="365"/>
                    <a:pt x="643" y="362"/>
                    <a:pt x="643" y="360"/>
                  </a:cubicBezTo>
                  <a:cubicBezTo>
                    <a:pt x="643" y="358"/>
                    <a:pt x="643" y="357"/>
                    <a:pt x="643" y="357"/>
                  </a:cubicBezTo>
                  <a:cubicBezTo>
                    <a:pt x="643" y="354"/>
                    <a:pt x="645" y="351"/>
                    <a:pt x="648" y="349"/>
                  </a:cubicBezTo>
                  <a:cubicBezTo>
                    <a:pt x="648" y="349"/>
                    <a:pt x="655" y="346"/>
                    <a:pt x="663" y="342"/>
                  </a:cubicBezTo>
                  <a:cubicBezTo>
                    <a:pt x="666" y="340"/>
                    <a:pt x="670" y="338"/>
                    <a:pt x="673" y="337"/>
                  </a:cubicBezTo>
                  <a:cubicBezTo>
                    <a:pt x="675" y="335"/>
                    <a:pt x="677" y="334"/>
                    <a:pt x="677" y="334"/>
                  </a:cubicBezTo>
                  <a:cubicBezTo>
                    <a:pt x="680" y="332"/>
                    <a:pt x="682" y="329"/>
                    <a:pt x="682" y="325"/>
                  </a:cubicBezTo>
                  <a:cubicBezTo>
                    <a:pt x="682" y="325"/>
                    <a:pt x="681" y="319"/>
                    <a:pt x="681" y="312"/>
                  </a:cubicBezTo>
                  <a:cubicBezTo>
                    <a:pt x="681" y="309"/>
                    <a:pt x="680" y="305"/>
                    <a:pt x="680" y="303"/>
                  </a:cubicBezTo>
                  <a:cubicBezTo>
                    <a:pt x="680" y="300"/>
                    <a:pt x="680" y="299"/>
                    <a:pt x="680" y="299"/>
                  </a:cubicBezTo>
                  <a:cubicBezTo>
                    <a:pt x="679" y="295"/>
                    <a:pt x="677" y="292"/>
                    <a:pt x="674" y="291"/>
                  </a:cubicBezTo>
                  <a:cubicBezTo>
                    <a:pt x="674" y="291"/>
                    <a:pt x="666" y="288"/>
                    <a:pt x="658" y="285"/>
                  </a:cubicBezTo>
                  <a:cubicBezTo>
                    <a:pt x="651" y="282"/>
                    <a:pt x="643" y="280"/>
                    <a:pt x="643" y="280"/>
                  </a:cubicBezTo>
                  <a:cubicBezTo>
                    <a:pt x="640" y="279"/>
                    <a:pt x="638" y="277"/>
                    <a:pt x="637" y="273"/>
                  </a:cubicBezTo>
                  <a:cubicBezTo>
                    <a:pt x="637" y="273"/>
                    <a:pt x="636" y="268"/>
                    <a:pt x="634" y="263"/>
                  </a:cubicBezTo>
                  <a:cubicBezTo>
                    <a:pt x="633" y="258"/>
                    <a:pt x="631" y="253"/>
                    <a:pt x="631" y="253"/>
                  </a:cubicBezTo>
                  <a:cubicBezTo>
                    <a:pt x="631" y="253"/>
                    <a:pt x="631" y="251"/>
                    <a:pt x="630" y="249"/>
                  </a:cubicBezTo>
                  <a:cubicBezTo>
                    <a:pt x="630" y="247"/>
                    <a:pt x="629" y="245"/>
                    <a:pt x="628" y="242"/>
                  </a:cubicBezTo>
                  <a:cubicBezTo>
                    <a:pt x="627" y="240"/>
                    <a:pt x="626" y="237"/>
                    <a:pt x="626" y="235"/>
                  </a:cubicBezTo>
                  <a:cubicBezTo>
                    <a:pt x="625" y="233"/>
                    <a:pt x="625" y="232"/>
                    <a:pt x="625" y="232"/>
                  </a:cubicBezTo>
                  <a:cubicBezTo>
                    <a:pt x="623" y="229"/>
                    <a:pt x="624" y="226"/>
                    <a:pt x="626" y="223"/>
                  </a:cubicBezTo>
                  <a:cubicBezTo>
                    <a:pt x="626" y="223"/>
                    <a:pt x="627" y="222"/>
                    <a:pt x="629" y="219"/>
                  </a:cubicBezTo>
                  <a:cubicBezTo>
                    <a:pt x="631" y="217"/>
                    <a:pt x="634" y="214"/>
                    <a:pt x="636" y="211"/>
                  </a:cubicBezTo>
                  <a:cubicBezTo>
                    <a:pt x="641" y="204"/>
                    <a:pt x="646" y="197"/>
                    <a:pt x="646" y="197"/>
                  </a:cubicBezTo>
                  <a:cubicBezTo>
                    <a:pt x="648" y="195"/>
                    <a:pt x="649" y="191"/>
                    <a:pt x="647" y="188"/>
                  </a:cubicBezTo>
                  <a:cubicBezTo>
                    <a:pt x="647" y="188"/>
                    <a:pt x="644" y="182"/>
                    <a:pt x="641" y="176"/>
                  </a:cubicBezTo>
                  <a:cubicBezTo>
                    <a:pt x="637" y="170"/>
                    <a:pt x="634" y="164"/>
                    <a:pt x="634" y="164"/>
                  </a:cubicBezTo>
                  <a:cubicBezTo>
                    <a:pt x="632" y="161"/>
                    <a:pt x="629" y="159"/>
                    <a:pt x="626" y="159"/>
                  </a:cubicBezTo>
                  <a:cubicBezTo>
                    <a:pt x="626" y="159"/>
                    <a:pt x="617" y="160"/>
                    <a:pt x="609" y="160"/>
                  </a:cubicBezTo>
                  <a:cubicBezTo>
                    <a:pt x="605" y="161"/>
                    <a:pt x="601" y="161"/>
                    <a:pt x="598" y="162"/>
                  </a:cubicBezTo>
                  <a:cubicBezTo>
                    <a:pt x="595" y="162"/>
                    <a:pt x="593" y="162"/>
                    <a:pt x="593" y="162"/>
                  </a:cubicBezTo>
                  <a:cubicBezTo>
                    <a:pt x="590" y="163"/>
                    <a:pt x="587" y="161"/>
                    <a:pt x="585" y="159"/>
                  </a:cubicBezTo>
                  <a:cubicBezTo>
                    <a:pt x="585" y="159"/>
                    <a:pt x="582" y="154"/>
                    <a:pt x="578" y="150"/>
                  </a:cubicBezTo>
                  <a:cubicBezTo>
                    <a:pt x="576" y="148"/>
                    <a:pt x="575" y="146"/>
                    <a:pt x="573" y="144"/>
                  </a:cubicBezTo>
                  <a:cubicBezTo>
                    <a:pt x="572" y="143"/>
                    <a:pt x="571" y="142"/>
                    <a:pt x="571" y="142"/>
                  </a:cubicBezTo>
                  <a:cubicBezTo>
                    <a:pt x="571" y="142"/>
                    <a:pt x="568" y="138"/>
                    <a:pt x="564" y="134"/>
                  </a:cubicBezTo>
                  <a:cubicBezTo>
                    <a:pt x="562" y="132"/>
                    <a:pt x="561" y="130"/>
                    <a:pt x="559" y="128"/>
                  </a:cubicBezTo>
                  <a:cubicBezTo>
                    <a:pt x="558" y="127"/>
                    <a:pt x="557" y="126"/>
                    <a:pt x="557" y="126"/>
                  </a:cubicBezTo>
                  <a:cubicBezTo>
                    <a:pt x="554" y="123"/>
                    <a:pt x="554" y="120"/>
                    <a:pt x="555" y="117"/>
                  </a:cubicBezTo>
                  <a:cubicBezTo>
                    <a:pt x="555" y="117"/>
                    <a:pt x="555" y="115"/>
                    <a:pt x="556" y="112"/>
                  </a:cubicBezTo>
                  <a:cubicBezTo>
                    <a:pt x="557" y="109"/>
                    <a:pt x="558" y="105"/>
                    <a:pt x="559" y="101"/>
                  </a:cubicBezTo>
                  <a:cubicBezTo>
                    <a:pt x="561" y="93"/>
                    <a:pt x="563" y="85"/>
                    <a:pt x="563" y="85"/>
                  </a:cubicBezTo>
                  <a:cubicBezTo>
                    <a:pt x="563" y="82"/>
                    <a:pt x="562" y="79"/>
                    <a:pt x="559" y="76"/>
                  </a:cubicBezTo>
                  <a:cubicBezTo>
                    <a:pt x="559" y="76"/>
                    <a:pt x="558" y="75"/>
                    <a:pt x="556" y="74"/>
                  </a:cubicBezTo>
                  <a:cubicBezTo>
                    <a:pt x="554" y="72"/>
                    <a:pt x="551" y="70"/>
                    <a:pt x="549" y="68"/>
                  </a:cubicBezTo>
                  <a:cubicBezTo>
                    <a:pt x="546" y="66"/>
                    <a:pt x="543" y="64"/>
                    <a:pt x="541" y="62"/>
                  </a:cubicBezTo>
                  <a:cubicBezTo>
                    <a:pt x="539" y="61"/>
                    <a:pt x="538" y="60"/>
                    <a:pt x="538" y="60"/>
                  </a:cubicBezTo>
                  <a:cubicBezTo>
                    <a:pt x="535" y="58"/>
                    <a:pt x="531" y="57"/>
                    <a:pt x="528" y="59"/>
                  </a:cubicBezTo>
                  <a:cubicBezTo>
                    <a:pt x="528" y="59"/>
                    <a:pt x="521" y="62"/>
                    <a:pt x="514" y="66"/>
                  </a:cubicBezTo>
                  <a:cubicBezTo>
                    <a:pt x="506" y="70"/>
                    <a:pt x="499" y="75"/>
                    <a:pt x="499" y="75"/>
                  </a:cubicBezTo>
                  <a:cubicBezTo>
                    <a:pt x="497" y="76"/>
                    <a:pt x="493" y="76"/>
                    <a:pt x="490" y="75"/>
                  </a:cubicBezTo>
                  <a:cubicBezTo>
                    <a:pt x="490" y="75"/>
                    <a:pt x="486" y="72"/>
                    <a:pt x="481" y="70"/>
                  </a:cubicBezTo>
                  <a:cubicBezTo>
                    <a:pt x="479" y="68"/>
                    <a:pt x="476" y="67"/>
                    <a:pt x="474" y="66"/>
                  </a:cubicBezTo>
                  <a:cubicBezTo>
                    <a:pt x="473" y="65"/>
                    <a:pt x="471" y="65"/>
                    <a:pt x="471" y="65"/>
                  </a:cubicBezTo>
                  <a:cubicBezTo>
                    <a:pt x="471" y="65"/>
                    <a:pt x="470" y="64"/>
                    <a:pt x="468" y="63"/>
                  </a:cubicBezTo>
                  <a:cubicBezTo>
                    <a:pt x="466" y="62"/>
                    <a:pt x="464" y="61"/>
                    <a:pt x="462" y="60"/>
                  </a:cubicBezTo>
                  <a:cubicBezTo>
                    <a:pt x="459" y="59"/>
                    <a:pt x="457" y="58"/>
                    <a:pt x="455" y="57"/>
                  </a:cubicBezTo>
                  <a:cubicBezTo>
                    <a:pt x="453" y="57"/>
                    <a:pt x="452" y="56"/>
                    <a:pt x="452" y="56"/>
                  </a:cubicBezTo>
                  <a:cubicBezTo>
                    <a:pt x="449" y="55"/>
                    <a:pt x="446" y="52"/>
                    <a:pt x="446" y="49"/>
                  </a:cubicBezTo>
                  <a:cubicBezTo>
                    <a:pt x="446" y="49"/>
                    <a:pt x="445" y="41"/>
                    <a:pt x="444" y="33"/>
                  </a:cubicBezTo>
                  <a:cubicBezTo>
                    <a:pt x="442" y="25"/>
                    <a:pt x="440" y="17"/>
                    <a:pt x="440" y="17"/>
                  </a:cubicBezTo>
                  <a:cubicBezTo>
                    <a:pt x="440" y="14"/>
                    <a:pt x="437" y="11"/>
                    <a:pt x="433" y="10"/>
                  </a:cubicBezTo>
                  <a:cubicBezTo>
                    <a:pt x="433" y="10"/>
                    <a:pt x="427" y="8"/>
                    <a:pt x="421" y="7"/>
                  </a:cubicBezTo>
                  <a:cubicBezTo>
                    <a:pt x="417" y="6"/>
                    <a:pt x="414" y="5"/>
                    <a:pt x="412" y="5"/>
                  </a:cubicBezTo>
                  <a:cubicBezTo>
                    <a:pt x="409" y="4"/>
                    <a:pt x="407" y="4"/>
                    <a:pt x="407" y="4"/>
                  </a:cubicBezTo>
                  <a:cubicBezTo>
                    <a:pt x="404" y="3"/>
                    <a:pt x="400" y="4"/>
                    <a:pt x="398" y="7"/>
                  </a:cubicBezTo>
                  <a:cubicBezTo>
                    <a:pt x="398" y="7"/>
                    <a:pt x="393" y="13"/>
                    <a:pt x="388" y="20"/>
                  </a:cubicBezTo>
                  <a:cubicBezTo>
                    <a:pt x="383" y="26"/>
                    <a:pt x="378" y="33"/>
                    <a:pt x="378" y="33"/>
                  </a:cubicBezTo>
                  <a:cubicBezTo>
                    <a:pt x="377" y="36"/>
                    <a:pt x="374" y="37"/>
                    <a:pt x="370" y="37"/>
                  </a:cubicBezTo>
                  <a:cubicBezTo>
                    <a:pt x="370" y="37"/>
                    <a:pt x="369" y="36"/>
                    <a:pt x="367" y="36"/>
                  </a:cubicBezTo>
                  <a:cubicBezTo>
                    <a:pt x="365" y="36"/>
                    <a:pt x="362" y="36"/>
                    <a:pt x="360" y="36"/>
                  </a:cubicBezTo>
                  <a:cubicBezTo>
                    <a:pt x="357" y="36"/>
                    <a:pt x="354" y="35"/>
                    <a:pt x="352" y="35"/>
                  </a:cubicBezTo>
                  <a:cubicBezTo>
                    <a:pt x="350" y="35"/>
                    <a:pt x="349" y="35"/>
                    <a:pt x="349" y="35"/>
                  </a:cubicBezTo>
                  <a:cubicBezTo>
                    <a:pt x="349" y="35"/>
                    <a:pt x="343" y="35"/>
                    <a:pt x="338" y="35"/>
                  </a:cubicBezTo>
                  <a:cubicBezTo>
                    <a:pt x="333" y="35"/>
                    <a:pt x="327" y="35"/>
                    <a:pt x="327" y="35"/>
                  </a:cubicBezTo>
                  <a:cubicBezTo>
                    <a:pt x="324" y="35"/>
                    <a:pt x="321" y="34"/>
                    <a:pt x="319" y="31"/>
                  </a:cubicBezTo>
                  <a:cubicBezTo>
                    <a:pt x="319" y="31"/>
                    <a:pt x="315" y="24"/>
                    <a:pt x="310" y="17"/>
                  </a:cubicBezTo>
                  <a:cubicBezTo>
                    <a:pt x="308" y="14"/>
                    <a:pt x="306" y="11"/>
                    <a:pt x="304" y="8"/>
                  </a:cubicBezTo>
                  <a:cubicBezTo>
                    <a:pt x="302" y="6"/>
                    <a:pt x="301" y="4"/>
                    <a:pt x="301" y="4"/>
                  </a:cubicBezTo>
                  <a:cubicBezTo>
                    <a:pt x="299" y="1"/>
                    <a:pt x="295" y="0"/>
                    <a:pt x="292" y="1"/>
                  </a:cubicBezTo>
                  <a:cubicBezTo>
                    <a:pt x="292" y="1"/>
                    <a:pt x="290" y="1"/>
                    <a:pt x="288" y="1"/>
                  </a:cubicBezTo>
                  <a:cubicBezTo>
                    <a:pt x="285" y="2"/>
                    <a:pt x="282" y="2"/>
                    <a:pt x="279" y="3"/>
                  </a:cubicBezTo>
                  <a:cubicBezTo>
                    <a:pt x="272" y="4"/>
                    <a:pt x="266" y="5"/>
                    <a:pt x="266" y="5"/>
                  </a:cubicBezTo>
                  <a:cubicBezTo>
                    <a:pt x="262" y="6"/>
                    <a:pt x="259" y="9"/>
                    <a:pt x="258" y="12"/>
                  </a:cubicBezTo>
                  <a:cubicBezTo>
                    <a:pt x="258" y="12"/>
                    <a:pt x="258" y="14"/>
                    <a:pt x="257" y="17"/>
                  </a:cubicBezTo>
                  <a:cubicBezTo>
                    <a:pt x="256" y="20"/>
                    <a:pt x="255" y="24"/>
                    <a:pt x="254" y="28"/>
                  </a:cubicBezTo>
                  <a:cubicBezTo>
                    <a:pt x="252" y="36"/>
                    <a:pt x="251" y="44"/>
                    <a:pt x="251" y="44"/>
                  </a:cubicBezTo>
                  <a:cubicBezTo>
                    <a:pt x="250" y="47"/>
                    <a:pt x="248" y="50"/>
                    <a:pt x="245" y="51"/>
                  </a:cubicBezTo>
                  <a:cubicBezTo>
                    <a:pt x="245" y="51"/>
                    <a:pt x="244" y="51"/>
                    <a:pt x="242" y="52"/>
                  </a:cubicBezTo>
                  <a:cubicBezTo>
                    <a:pt x="240" y="52"/>
                    <a:pt x="237" y="53"/>
                    <a:pt x="235" y="54"/>
                  </a:cubicBezTo>
                  <a:cubicBezTo>
                    <a:pt x="230" y="56"/>
                    <a:pt x="225" y="58"/>
                    <a:pt x="225" y="58"/>
                  </a:cubicBezTo>
                  <a:cubicBezTo>
                    <a:pt x="225" y="58"/>
                    <a:pt x="224" y="58"/>
                    <a:pt x="224" y="58"/>
                  </a:cubicBezTo>
                  <a:cubicBezTo>
                    <a:pt x="223" y="59"/>
                    <a:pt x="223" y="59"/>
                    <a:pt x="222" y="59"/>
                  </a:cubicBezTo>
                  <a:cubicBezTo>
                    <a:pt x="220" y="60"/>
                    <a:pt x="217" y="61"/>
                    <a:pt x="215" y="62"/>
                  </a:cubicBezTo>
                  <a:cubicBezTo>
                    <a:pt x="212" y="64"/>
                    <a:pt x="210" y="65"/>
                    <a:pt x="208" y="66"/>
                  </a:cubicBezTo>
                  <a:cubicBezTo>
                    <a:pt x="206" y="66"/>
                    <a:pt x="205" y="67"/>
                    <a:pt x="205" y="67"/>
                  </a:cubicBezTo>
                  <a:cubicBezTo>
                    <a:pt x="202" y="69"/>
                    <a:pt x="199" y="68"/>
                    <a:pt x="196" y="67"/>
                  </a:cubicBezTo>
                  <a:cubicBezTo>
                    <a:pt x="196" y="67"/>
                    <a:pt x="189" y="62"/>
                    <a:pt x="182" y="58"/>
                  </a:cubicBezTo>
                  <a:cubicBezTo>
                    <a:pt x="176" y="53"/>
                    <a:pt x="168" y="49"/>
                    <a:pt x="168" y="49"/>
                  </a:cubicBezTo>
                  <a:cubicBezTo>
                    <a:pt x="165" y="47"/>
                    <a:pt x="162" y="48"/>
                    <a:pt x="159" y="50"/>
                  </a:cubicBezTo>
                  <a:cubicBezTo>
                    <a:pt x="159" y="50"/>
                    <a:pt x="153" y="53"/>
                    <a:pt x="147" y="57"/>
                  </a:cubicBezTo>
                  <a:cubicBezTo>
                    <a:pt x="142" y="61"/>
                    <a:pt x="137" y="65"/>
                    <a:pt x="137" y="65"/>
                  </a:cubicBezTo>
                  <a:cubicBezTo>
                    <a:pt x="134" y="67"/>
                    <a:pt x="132" y="70"/>
                    <a:pt x="133" y="74"/>
                  </a:cubicBezTo>
                  <a:cubicBezTo>
                    <a:pt x="133" y="74"/>
                    <a:pt x="134" y="82"/>
                    <a:pt x="135" y="90"/>
                  </a:cubicBezTo>
                  <a:cubicBezTo>
                    <a:pt x="137" y="98"/>
                    <a:pt x="139" y="106"/>
                    <a:pt x="139" y="106"/>
                  </a:cubicBezTo>
                  <a:cubicBezTo>
                    <a:pt x="140" y="109"/>
                    <a:pt x="139" y="112"/>
                    <a:pt x="136" y="114"/>
                  </a:cubicBezTo>
                  <a:cubicBezTo>
                    <a:pt x="136" y="114"/>
                    <a:pt x="135" y="115"/>
                    <a:pt x="134" y="117"/>
                  </a:cubicBezTo>
                  <a:cubicBezTo>
                    <a:pt x="132" y="118"/>
                    <a:pt x="130" y="120"/>
                    <a:pt x="128" y="122"/>
                  </a:cubicBezTo>
                  <a:cubicBezTo>
                    <a:pt x="126" y="124"/>
                    <a:pt x="124" y="126"/>
                    <a:pt x="123" y="127"/>
                  </a:cubicBezTo>
                  <a:cubicBezTo>
                    <a:pt x="122" y="128"/>
                    <a:pt x="122" y="128"/>
                    <a:pt x="121" y="129"/>
                  </a:cubicBezTo>
                  <a:cubicBezTo>
                    <a:pt x="121" y="129"/>
                    <a:pt x="121" y="129"/>
                    <a:pt x="121" y="129"/>
                  </a:cubicBezTo>
                  <a:cubicBezTo>
                    <a:pt x="121" y="129"/>
                    <a:pt x="117" y="133"/>
                    <a:pt x="113" y="137"/>
                  </a:cubicBezTo>
                  <a:cubicBezTo>
                    <a:pt x="112" y="139"/>
                    <a:pt x="110" y="141"/>
                    <a:pt x="109" y="143"/>
                  </a:cubicBezTo>
                  <a:cubicBezTo>
                    <a:pt x="107" y="145"/>
                    <a:pt x="106" y="146"/>
                    <a:pt x="106" y="146"/>
                  </a:cubicBezTo>
                  <a:cubicBezTo>
                    <a:pt x="104" y="148"/>
                    <a:pt x="101" y="149"/>
                    <a:pt x="98" y="149"/>
                  </a:cubicBezTo>
                  <a:cubicBezTo>
                    <a:pt x="98" y="149"/>
                    <a:pt x="90" y="147"/>
                    <a:pt x="82" y="146"/>
                  </a:cubicBezTo>
                  <a:cubicBezTo>
                    <a:pt x="78" y="145"/>
                    <a:pt x="74" y="145"/>
                    <a:pt x="71" y="145"/>
                  </a:cubicBezTo>
                  <a:cubicBezTo>
                    <a:pt x="67" y="144"/>
                    <a:pt x="65" y="144"/>
                    <a:pt x="65" y="144"/>
                  </a:cubicBezTo>
                  <a:cubicBezTo>
                    <a:pt x="62" y="144"/>
                    <a:pt x="59" y="145"/>
                    <a:pt x="57" y="149"/>
                  </a:cubicBezTo>
                  <a:cubicBezTo>
                    <a:pt x="57" y="149"/>
                    <a:pt x="53" y="154"/>
                    <a:pt x="50" y="160"/>
                  </a:cubicBezTo>
                  <a:cubicBezTo>
                    <a:pt x="48" y="163"/>
                    <a:pt x="46" y="166"/>
                    <a:pt x="45" y="168"/>
                  </a:cubicBezTo>
                  <a:cubicBezTo>
                    <a:pt x="44" y="170"/>
                    <a:pt x="43" y="171"/>
                    <a:pt x="43" y="171"/>
                  </a:cubicBezTo>
                  <a:cubicBezTo>
                    <a:pt x="41" y="175"/>
                    <a:pt x="41" y="178"/>
                    <a:pt x="43" y="181"/>
                  </a:cubicBezTo>
                  <a:cubicBezTo>
                    <a:pt x="43" y="181"/>
                    <a:pt x="44" y="183"/>
                    <a:pt x="46" y="185"/>
                  </a:cubicBezTo>
                  <a:cubicBezTo>
                    <a:pt x="47" y="188"/>
                    <a:pt x="50" y="191"/>
                    <a:pt x="52" y="195"/>
                  </a:cubicBezTo>
                  <a:cubicBezTo>
                    <a:pt x="57" y="202"/>
                    <a:pt x="62" y="208"/>
                    <a:pt x="62" y="208"/>
                  </a:cubicBezTo>
                  <a:cubicBezTo>
                    <a:pt x="64" y="210"/>
                    <a:pt x="64" y="214"/>
                    <a:pt x="63" y="217"/>
                  </a:cubicBezTo>
                  <a:cubicBezTo>
                    <a:pt x="63" y="217"/>
                    <a:pt x="61" y="222"/>
                    <a:pt x="58" y="227"/>
                  </a:cubicBezTo>
                  <a:cubicBezTo>
                    <a:pt x="57" y="232"/>
                    <a:pt x="55" y="237"/>
                    <a:pt x="55" y="237"/>
                  </a:cubicBezTo>
                  <a:cubicBezTo>
                    <a:pt x="55" y="237"/>
                    <a:pt x="54" y="238"/>
                    <a:pt x="54" y="240"/>
                  </a:cubicBezTo>
                  <a:cubicBezTo>
                    <a:pt x="53" y="242"/>
                    <a:pt x="52" y="245"/>
                    <a:pt x="51" y="247"/>
                  </a:cubicBezTo>
                  <a:cubicBezTo>
                    <a:pt x="51" y="250"/>
                    <a:pt x="50" y="252"/>
                    <a:pt x="49" y="254"/>
                  </a:cubicBezTo>
                  <a:cubicBezTo>
                    <a:pt x="49" y="256"/>
                    <a:pt x="48" y="257"/>
                    <a:pt x="48" y="257"/>
                  </a:cubicBezTo>
                  <a:cubicBezTo>
                    <a:pt x="47" y="261"/>
                    <a:pt x="45" y="263"/>
                    <a:pt x="42" y="264"/>
                  </a:cubicBezTo>
                  <a:cubicBezTo>
                    <a:pt x="42" y="264"/>
                    <a:pt x="34" y="266"/>
                    <a:pt x="26" y="268"/>
                  </a:cubicBezTo>
                  <a:cubicBezTo>
                    <a:pt x="18" y="270"/>
                    <a:pt x="10" y="273"/>
                    <a:pt x="10" y="273"/>
                  </a:cubicBezTo>
                  <a:cubicBezTo>
                    <a:pt x="7" y="274"/>
                    <a:pt x="5" y="277"/>
                    <a:pt x="4" y="280"/>
                  </a:cubicBezTo>
                  <a:cubicBezTo>
                    <a:pt x="4" y="280"/>
                    <a:pt x="4" y="282"/>
                    <a:pt x="4" y="284"/>
                  </a:cubicBezTo>
                  <a:cubicBezTo>
                    <a:pt x="3" y="287"/>
                    <a:pt x="3" y="290"/>
                    <a:pt x="2" y="294"/>
                  </a:cubicBezTo>
                  <a:cubicBezTo>
                    <a:pt x="1" y="300"/>
                    <a:pt x="1" y="307"/>
                    <a:pt x="1" y="307"/>
                  </a:cubicBezTo>
                  <a:cubicBezTo>
                    <a:pt x="0" y="310"/>
                    <a:pt x="2" y="314"/>
                    <a:pt x="5" y="316"/>
                  </a:cubicBezTo>
                  <a:cubicBezTo>
                    <a:pt x="5" y="316"/>
                    <a:pt x="11" y="320"/>
                    <a:pt x="18" y="324"/>
                  </a:cubicBezTo>
                  <a:cubicBezTo>
                    <a:pt x="26" y="329"/>
                    <a:pt x="33" y="333"/>
                    <a:pt x="33" y="333"/>
                  </a:cubicBezTo>
                  <a:cubicBezTo>
                    <a:pt x="36" y="334"/>
                    <a:pt x="37" y="337"/>
                    <a:pt x="37" y="340"/>
                  </a:cubicBezTo>
                  <a:cubicBezTo>
                    <a:pt x="37" y="340"/>
                    <a:pt x="37" y="342"/>
                    <a:pt x="37" y="344"/>
                  </a:cubicBezTo>
                  <a:cubicBezTo>
                    <a:pt x="37" y="346"/>
                    <a:pt x="37" y="348"/>
                    <a:pt x="37" y="351"/>
                  </a:cubicBezTo>
                  <a:cubicBezTo>
                    <a:pt x="38" y="354"/>
                    <a:pt x="38" y="357"/>
                    <a:pt x="38" y="359"/>
                  </a:cubicBezTo>
                  <a:cubicBezTo>
                    <a:pt x="38" y="361"/>
                    <a:pt x="38" y="362"/>
                    <a:pt x="38" y="362"/>
                  </a:cubicBezTo>
                  <a:cubicBezTo>
                    <a:pt x="38" y="362"/>
                    <a:pt x="38" y="363"/>
                    <a:pt x="38" y="365"/>
                  </a:cubicBezTo>
                  <a:cubicBezTo>
                    <a:pt x="39" y="367"/>
                    <a:pt x="39" y="370"/>
                    <a:pt x="39" y="373"/>
                  </a:cubicBezTo>
                  <a:cubicBezTo>
                    <a:pt x="40" y="378"/>
                    <a:pt x="41" y="383"/>
                    <a:pt x="41" y="383"/>
                  </a:cubicBezTo>
                  <a:cubicBezTo>
                    <a:pt x="41" y="387"/>
                    <a:pt x="40" y="390"/>
                    <a:pt x="37" y="392"/>
                  </a:cubicBezTo>
                  <a:cubicBezTo>
                    <a:pt x="37" y="392"/>
                    <a:pt x="31" y="397"/>
                    <a:pt x="24" y="402"/>
                  </a:cubicBezTo>
                  <a:cubicBezTo>
                    <a:pt x="18" y="407"/>
                    <a:pt x="12" y="413"/>
                    <a:pt x="12" y="413"/>
                  </a:cubicBezTo>
                  <a:cubicBezTo>
                    <a:pt x="10" y="415"/>
                    <a:pt x="9" y="419"/>
                    <a:pt x="9" y="422"/>
                  </a:cubicBezTo>
                  <a:cubicBezTo>
                    <a:pt x="9" y="422"/>
                    <a:pt x="10" y="424"/>
                    <a:pt x="11" y="426"/>
                  </a:cubicBezTo>
                  <a:cubicBezTo>
                    <a:pt x="11" y="429"/>
                    <a:pt x="12" y="432"/>
                    <a:pt x="13" y="435"/>
                  </a:cubicBezTo>
                  <a:cubicBezTo>
                    <a:pt x="14" y="438"/>
                    <a:pt x="15" y="441"/>
                    <a:pt x="16" y="444"/>
                  </a:cubicBezTo>
                  <a:cubicBezTo>
                    <a:pt x="17" y="446"/>
                    <a:pt x="17" y="448"/>
                    <a:pt x="17" y="448"/>
                  </a:cubicBezTo>
                  <a:cubicBezTo>
                    <a:pt x="18" y="451"/>
                    <a:pt x="21" y="454"/>
                    <a:pt x="24" y="454"/>
                  </a:cubicBezTo>
                  <a:cubicBezTo>
                    <a:pt x="24" y="454"/>
                    <a:pt x="33" y="456"/>
                    <a:pt x="41" y="457"/>
                  </a:cubicBezTo>
                  <a:cubicBezTo>
                    <a:pt x="45" y="457"/>
                    <a:pt x="49" y="458"/>
                    <a:pt x="52" y="458"/>
                  </a:cubicBezTo>
                  <a:cubicBezTo>
                    <a:pt x="55" y="458"/>
                    <a:pt x="57" y="458"/>
                    <a:pt x="57" y="458"/>
                  </a:cubicBezTo>
                  <a:cubicBezTo>
                    <a:pt x="60" y="459"/>
                    <a:pt x="63" y="461"/>
                    <a:pt x="64" y="464"/>
                  </a:cubicBezTo>
                  <a:cubicBezTo>
                    <a:pt x="64" y="464"/>
                    <a:pt x="65" y="465"/>
                    <a:pt x="66" y="467"/>
                  </a:cubicBezTo>
                  <a:cubicBezTo>
                    <a:pt x="66" y="468"/>
                    <a:pt x="68" y="471"/>
                    <a:pt x="69" y="473"/>
                  </a:cubicBezTo>
                  <a:cubicBezTo>
                    <a:pt x="71" y="478"/>
                    <a:pt x="74" y="483"/>
                    <a:pt x="74" y="483"/>
                  </a:cubicBezTo>
                  <a:cubicBezTo>
                    <a:pt x="74" y="483"/>
                    <a:pt x="74" y="484"/>
                    <a:pt x="75" y="486"/>
                  </a:cubicBezTo>
                  <a:cubicBezTo>
                    <a:pt x="76" y="488"/>
                    <a:pt x="78" y="490"/>
                    <a:pt x="79" y="492"/>
                  </a:cubicBezTo>
                  <a:cubicBezTo>
                    <a:pt x="82" y="497"/>
                    <a:pt x="85" y="501"/>
                    <a:pt x="85" y="501"/>
                  </a:cubicBezTo>
                  <a:cubicBezTo>
                    <a:pt x="87" y="504"/>
                    <a:pt x="87" y="508"/>
                    <a:pt x="85" y="510"/>
                  </a:cubicBezTo>
                  <a:cubicBezTo>
                    <a:pt x="85" y="510"/>
                    <a:pt x="84" y="512"/>
                    <a:pt x="83" y="515"/>
                  </a:cubicBezTo>
                  <a:cubicBezTo>
                    <a:pt x="81" y="518"/>
                    <a:pt x="79" y="521"/>
                    <a:pt x="78" y="525"/>
                  </a:cubicBezTo>
                  <a:cubicBezTo>
                    <a:pt x="74" y="532"/>
                    <a:pt x="71" y="540"/>
                    <a:pt x="71" y="540"/>
                  </a:cubicBezTo>
                  <a:cubicBezTo>
                    <a:pt x="69" y="543"/>
                    <a:pt x="70" y="547"/>
                    <a:pt x="72" y="549"/>
                  </a:cubicBezTo>
                  <a:cubicBezTo>
                    <a:pt x="72" y="549"/>
                    <a:pt x="76" y="555"/>
                    <a:pt x="81" y="560"/>
                  </a:cubicBezTo>
                  <a:cubicBezTo>
                    <a:pt x="85" y="565"/>
                    <a:pt x="90" y="570"/>
                    <a:pt x="90" y="570"/>
                  </a:cubicBezTo>
                  <a:cubicBezTo>
                    <a:pt x="92" y="573"/>
                    <a:pt x="96" y="574"/>
                    <a:pt x="99" y="573"/>
                  </a:cubicBezTo>
                  <a:cubicBezTo>
                    <a:pt x="99" y="573"/>
                    <a:pt x="107" y="571"/>
                    <a:pt x="115" y="568"/>
                  </a:cubicBezTo>
                  <a:cubicBezTo>
                    <a:pt x="119" y="567"/>
                    <a:pt x="122" y="566"/>
                    <a:pt x="125" y="565"/>
                  </a:cubicBezTo>
                  <a:cubicBezTo>
                    <a:pt x="128" y="564"/>
                    <a:pt x="130" y="563"/>
                    <a:pt x="130" y="563"/>
                  </a:cubicBezTo>
                  <a:cubicBezTo>
                    <a:pt x="133" y="562"/>
                    <a:pt x="137" y="563"/>
                    <a:pt x="139" y="565"/>
                  </a:cubicBezTo>
                  <a:cubicBezTo>
                    <a:pt x="139" y="565"/>
                    <a:pt x="140" y="566"/>
                    <a:pt x="141" y="567"/>
                  </a:cubicBezTo>
                  <a:cubicBezTo>
                    <a:pt x="143" y="569"/>
                    <a:pt x="145" y="570"/>
                    <a:pt x="147" y="572"/>
                  </a:cubicBezTo>
                  <a:cubicBezTo>
                    <a:pt x="149" y="574"/>
                    <a:pt x="151" y="576"/>
                    <a:pt x="153" y="577"/>
                  </a:cubicBezTo>
                  <a:cubicBezTo>
                    <a:pt x="155" y="578"/>
                    <a:pt x="156" y="579"/>
                    <a:pt x="156" y="579"/>
                  </a:cubicBezTo>
                  <a:cubicBezTo>
                    <a:pt x="156" y="579"/>
                    <a:pt x="160" y="582"/>
                    <a:pt x="164" y="585"/>
                  </a:cubicBezTo>
                  <a:cubicBezTo>
                    <a:pt x="169" y="588"/>
                    <a:pt x="173" y="591"/>
                    <a:pt x="173" y="591"/>
                  </a:cubicBezTo>
                  <a:cubicBezTo>
                    <a:pt x="176" y="593"/>
                    <a:pt x="177" y="596"/>
                    <a:pt x="177" y="599"/>
                  </a:cubicBezTo>
                  <a:cubicBezTo>
                    <a:pt x="177" y="599"/>
                    <a:pt x="177" y="607"/>
                    <a:pt x="176" y="616"/>
                  </a:cubicBezTo>
                  <a:cubicBezTo>
                    <a:pt x="176" y="624"/>
                    <a:pt x="176" y="632"/>
                    <a:pt x="176" y="632"/>
                  </a:cubicBezTo>
                  <a:cubicBezTo>
                    <a:pt x="176" y="635"/>
                    <a:pt x="178" y="639"/>
                    <a:pt x="181" y="640"/>
                  </a:cubicBezTo>
                  <a:cubicBezTo>
                    <a:pt x="181" y="640"/>
                    <a:pt x="183" y="641"/>
                    <a:pt x="185" y="642"/>
                  </a:cubicBezTo>
                  <a:cubicBezTo>
                    <a:pt x="187" y="643"/>
                    <a:pt x="190" y="645"/>
                    <a:pt x="193" y="646"/>
                  </a:cubicBezTo>
                  <a:cubicBezTo>
                    <a:pt x="199" y="649"/>
                    <a:pt x="205" y="652"/>
                    <a:pt x="205" y="652"/>
                  </a:cubicBezTo>
                  <a:cubicBezTo>
                    <a:pt x="209" y="653"/>
                    <a:pt x="213" y="653"/>
                    <a:pt x="215" y="651"/>
                  </a:cubicBezTo>
                  <a:cubicBezTo>
                    <a:pt x="215" y="651"/>
                    <a:pt x="217" y="650"/>
                    <a:pt x="219" y="648"/>
                  </a:cubicBezTo>
                  <a:cubicBezTo>
                    <a:pt x="222" y="646"/>
                    <a:pt x="225" y="643"/>
                    <a:pt x="228" y="640"/>
                  </a:cubicBezTo>
                  <a:cubicBezTo>
                    <a:pt x="234" y="635"/>
                    <a:pt x="240" y="629"/>
                    <a:pt x="240" y="629"/>
                  </a:cubicBezTo>
                  <a:cubicBezTo>
                    <a:pt x="242" y="627"/>
                    <a:pt x="246" y="626"/>
                    <a:pt x="249" y="627"/>
                  </a:cubicBezTo>
                  <a:cubicBezTo>
                    <a:pt x="249" y="627"/>
                    <a:pt x="250" y="628"/>
                    <a:pt x="252" y="628"/>
                  </a:cubicBezTo>
                  <a:cubicBezTo>
                    <a:pt x="254" y="629"/>
                    <a:pt x="256" y="630"/>
                    <a:pt x="259" y="631"/>
                  </a:cubicBezTo>
                  <a:cubicBezTo>
                    <a:pt x="264" y="632"/>
                    <a:pt x="269" y="633"/>
                    <a:pt x="269" y="633"/>
                  </a:cubicBezTo>
                  <a:cubicBezTo>
                    <a:pt x="269" y="633"/>
                    <a:pt x="271" y="634"/>
                    <a:pt x="273" y="634"/>
                  </a:cubicBezTo>
                  <a:cubicBezTo>
                    <a:pt x="275" y="634"/>
                    <a:pt x="277" y="635"/>
                    <a:pt x="280" y="636"/>
                  </a:cubicBezTo>
                  <a:cubicBezTo>
                    <a:pt x="283" y="636"/>
                    <a:pt x="285" y="637"/>
                    <a:pt x="287" y="637"/>
                  </a:cubicBezTo>
                  <a:cubicBezTo>
                    <a:pt x="289" y="637"/>
                    <a:pt x="291" y="637"/>
                    <a:pt x="291" y="637"/>
                  </a:cubicBezTo>
                  <a:cubicBezTo>
                    <a:pt x="294" y="638"/>
                    <a:pt x="296" y="640"/>
                    <a:pt x="297" y="643"/>
                  </a:cubicBezTo>
                  <a:cubicBezTo>
                    <a:pt x="297" y="643"/>
                    <a:pt x="298" y="645"/>
                    <a:pt x="299" y="648"/>
                  </a:cubicBezTo>
                  <a:cubicBezTo>
                    <a:pt x="300" y="651"/>
                    <a:pt x="302" y="655"/>
                    <a:pt x="303" y="659"/>
                  </a:cubicBezTo>
                  <a:cubicBezTo>
                    <a:pt x="306" y="666"/>
                    <a:pt x="310" y="674"/>
                    <a:pt x="310" y="674"/>
                  </a:cubicBezTo>
                  <a:cubicBezTo>
                    <a:pt x="311" y="677"/>
                    <a:pt x="314" y="679"/>
                    <a:pt x="318" y="679"/>
                  </a:cubicBezTo>
                  <a:cubicBezTo>
                    <a:pt x="318" y="679"/>
                    <a:pt x="320" y="679"/>
                    <a:pt x="322" y="679"/>
                  </a:cubicBezTo>
                  <a:cubicBezTo>
                    <a:pt x="325" y="679"/>
                    <a:pt x="328" y="680"/>
                    <a:pt x="331" y="680"/>
                  </a:cubicBezTo>
                  <a:cubicBezTo>
                    <a:pt x="335" y="680"/>
                    <a:pt x="338" y="680"/>
                    <a:pt x="340" y="680"/>
                  </a:cubicBezTo>
                  <a:cubicBezTo>
                    <a:pt x="343" y="680"/>
                    <a:pt x="345" y="680"/>
                    <a:pt x="345" y="680"/>
                  </a:cubicBezTo>
                  <a:close/>
                  <a:moveTo>
                    <a:pt x="334" y="592"/>
                  </a:moveTo>
                  <a:cubicBezTo>
                    <a:pt x="320" y="592"/>
                    <a:pt x="307" y="590"/>
                    <a:pt x="297" y="588"/>
                  </a:cubicBezTo>
                  <a:cubicBezTo>
                    <a:pt x="295" y="588"/>
                    <a:pt x="293" y="588"/>
                    <a:pt x="291" y="587"/>
                  </a:cubicBezTo>
                  <a:cubicBezTo>
                    <a:pt x="289" y="587"/>
                    <a:pt x="287" y="586"/>
                    <a:pt x="285" y="586"/>
                  </a:cubicBezTo>
                  <a:cubicBezTo>
                    <a:pt x="284" y="586"/>
                    <a:pt x="283" y="586"/>
                    <a:pt x="282" y="585"/>
                  </a:cubicBezTo>
                  <a:cubicBezTo>
                    <a:pt x="281" y="585"/>
                    <a:pt x="281" y="585"/>
                    <a:pt x="281" y="585"/>
                  </a:cubicBezTo>
                  <a:cubicBezTo>
                    <a:pt x="281" y="585"/>
                    <a:pt x="279" y="585"/>
                    <a:pt x="277" y="584"/>
                  </a:cubicBezTo>
                  <a:cubicBezTo>
                    <a:pt x="274" y="583"/>
                    <a:pt x="270" y="582"/>
                    <a:pt x="265" y="581"/>
                  </a:cubicBezTo>
                  <a:cubicBezTo>
                    <a:pt x="255" y="578"/>
                    <a:pt x="243" y="573"/>
                    <a:pt x="231" y="567"/>
                  </a:cubicBezTo>
                  <a:cubicBezTo>
                    <a:pt x="225" y="565"/>
                    <a:pt x="219" y="561"/>
                    <a:pt x="214" y="558"/>
                  </a:cubicBezTo>
                  <a:cubicBezTo>
                    <a:pt x="208" y="555"/>
                    <a:pt x="203" y="552"/>
                    <a:pt x="199" y="549"/>
                  </a:cubicBezTo>
                  <a:cubicBezTo>
                    <a:pt x="197" y="548"/>
                    <a:pt x="195" y="547"/>
                    <a:pt x="194" y="546"/>
                  </a:cubicBezTo>
                  <a:cubicBezTo>
                    <a:pt x="192" y="544"/>
                    <a:pt x="191" y="543"/>
                    <a:pt x="189" y="542"/>
                  </a:cubicBezTo>
                  <a:cubicBezTo>
                    <a:pt x="187" y="541"/>
                    <a:pt x="186" y="540"/>
                    <a:pt x="186" y="540"/>
                  </a:cubicBezTo>
                  <a:cubicBezTo>
                    <a:pt x="186" y="540"/>
                    <a:pt x="185" y="539"/>
                    <a:pt x="185" y="539"/>
                  </a:cubicBezTo>
                  <a:cubicBezTo>
                    <a:pt x="184" y="538"/>
                    <a:pt x="183" y="538"/>
                    <a:pt x="182" y="537"/>
                  </a:cubicBezTo>
                  <a:cubicBezTo>
                    <a:pt x="180" y="535"/>
                    <a:pt x="177" y="532"/>
                    <a:pt x="173" y="529"/>
                  </a:cubicBezTo>
                  <a:cubicBezTo>
                    <a:pt x="166" y="523"/>
                    <a:pt x="156" y="513"/>
                    <a:pt x="147" y="503"/>
                  </a:cubicBezTo>
                  <a:cubicBezTo>
                    <a:pt x="139" y="493"/>
                    <a:pt x="131" y="482"/>
                    <a:pt x="126" y="474"/>
                  </a:cubicBezTo>
                  <a:cubicBezTo>
                    <a:pt x="124" y="472"/>
                    <a:pt x="123" y="470"/>
                    <a:pt x="122" y="468"/>
                  </a:cubicBezTo>
                  <a:cubicBezTo>
                    <a:pt x="121" y="466"/>
                    <a:pt x="120" y="464"/>
                    <a:pt x="120" y="463"/>
                  </a:cubicBezTo>
                  <a:cubicBezTo>
                    <a:pt x="119" y="462"/>
                    <a:pt x="118" y="461"/>
                    <a:pt x="118" y="460"/>
                  </a:cubicBezTo>
                  <a:cubicBezTo>
                    <a:pt x="117" y="460"/>
                    <a:pt x="117" y="459"/>
                    <a:pt x="117" y="459"/>
                  </a:cubicBezTo>
                  <a:cubicBezTo>
                    <a:pt x="117" y="459"/>
                    <a:pt x="117" y="458"/>
                    <a:pt x="115" y="455"/>
                  </a:cubicBezTo>
                  <a:cubicBezTo>
                    <a:pt x="114" y="453"/>
                    <a:pt x="112" y="449"/>
                    <a:pt x="110" y="444"/>
                  </a:cubicBezTo>
                  <a:cubicBezTo>
                    <a:pt x="109" y="442"/>
                    <a:pt x="108" y="440"/>
                    <a:pt x="107" y="437"/>
                  </a:cubicBezTo>
                  <a:cubicBezTo>
                    <a:pt x="106" y="434"/>
                    <a:pt x="104" y="432"/>
                    <a:pt x="103" y="429"/>
                  </a:cubicBezTo>
                  <a:cubicBezTo>
                    <a:pt x="102" y="426"/>
                    <a:pt x="101" y="423"/>
                    <a:pt x="100" y="420"/>
                  </a:cubicBezTo>
                  <a:cubicBezTo>
                    <a:pt x="99" y="417"/>
                    <a:pt x="98" y="413"/>
                    <a:pt x="97" y="410"/>
                  </a:cubicBezTo>
                  <a:cubicBezTo>
                    <a:pt x="93" y="398"/>
                    <a:pt x="91" y="384"/>
                    <a:pt x="89" y="375"/>
                  </a:cubicBezTo>
                  <a:cubicBezTo>
                    <a:pt x="88" y="365"/>
                    <a:pt x="87" y="358"/>
                    <a:pt x="87" y="358"/>
                  </a:cubicBezTo>
                  <a:cubicBezTo>
                    <a:pt x="87" y="358"/>
                    <a:pt x="87" y="356"/>
                    <a:pt x="87" y="354"/>
                  </a:cubicBezTo>
                  <a:cubicBezTo>
                    <a:pt x="87" y="351"/>
                    <a:pt x="87" y="347"/>
                    <a:pt x="87" y="342"/>
                  </a:cubicBezTo>
                  <a:cubicBezTo>
                    <a:pt x="87" y="332"/>
                    <a:pt x="87" y="318"/>
                    <a:pt x="89" y="305"/>
                  </a:cubicBezTo>
                  <a:cubicBezTo>
                    <a:pt x="91" y="292"/>
                    <a:pt x="94" y="279"/>
                    <a:pt x="96" y="269"/>
                  </a:cubicBezTo>
                  <a:cubicBezTo>
                    <a:pt x="98" y="264"/>
                    <a:pt x="99" y="261"/>
                    <a:pt x="100" y="258"/>
                  </a:cubicBezTo>
                  <a:cubicBezTo>
                    <a:pt x="100" y="256"/>
                    <a:pt x="101" y="255"/>
                    <a:pt x="101" y="255"/>
                  </a:cubicBezTo>
                  <a:cubicBezTo>
                    <a:pt x="101" y="254"/>
                    <a:pt x="101" y="253"/>
                    <a:pt x="101" y="253"/>
                  </a:cubicBezTo>
                  <a:cubicBezTo>
                    <a:pt x="101" y="253"/>
                    <a:pt x="102" y="252"/>
                    <a:pt x="103" y="249"/>
                  </a:cubicBezTo>
                  <a:cubicBezTo>
                    <a:pt x="103" y="248"/>
                    <a:pt x="104" y="246"/>
                    <a:pt x="105" y="244"/>
                  </a:cubicBezTo>
                  <a:cubicBezTo>
                    <a:pt x="106" y="242"/>
                    <a:pt x="106" y="240"/>
                    <a:pt x="107" y="238"/>
                  </a:cubicBezTo>
                  <a:cubicBezTo>
                    <a:pt x="109" y="233"/>
                    <a:pt x="112" y="228"/>
                    <a:pt x="115" y="223"/>
                  </a:cubicBezTo>
                  <a:cubicBezTo>
                    <a:pt x="118" y="217"/>
                    <a:pt x="121" y="211"/>
                    <a:pt x="124" y="206"/>
                  </a:cubicBezTo>
                  <a:cubicBezTo>
                    <a:pt x="131" y="194"/>
                    <a:pt x="139" y="183"/>
                    <a:pt x="145" y="176"/>
                  </a:cubicBezTo>
                  <a:cubicBezTo>
                    <a:pt x="149" y="172"/>
                    <a:pt x="151" y="169"/>
                    <a:pt x="153" y="167"/>
                  </a:cubicBezTo>
                  <a:cubicBezTo>
                    <a:pt x="155" y="165"/>
                    <a:pt x="156" y="164"/>
                    <a:pt x="156" y="164"/>
                  </a:cubicBezTo>
                  <a:cubicBezTo>
                    <a:pt x="156" y="164"/>
                    <a:pt x="158" y="162"/>
                    <a:pt x="160" y="160"/>
                  </a:cubicBezTo>
                  <a:cubicBezTo>
                    <a:pt x="162" y="158"/>
                    <a:pt x="165" y="155"/>
                    <a:pt x="168" y="152"/>
                  </a:cubicBezTo>
                  <a:cubicBezTo>
                    <a:pt x="176" y="145"/>
                    <a:pt x="186" y="137"/>
                    <a:pt x="197" y="129"/>
                  </a:cubicBezTo>
                  <a:cubicBezTo>
                    <a:pt x="208" y="122"/>
                    <a:pt x="220" y="115"/>
                    <a:pt x="229" y="111"/>
                  </a:cubicBezTo>
                  <a:cubicBezTo>
                    <a:pt x="233" y="108"/>
                    <a:pt x="237" y="107"/>
                    <a:pt x="239" y="106"/>
                  </a:cubicBezTo>
                  <a:cubicBezTo>
                    <a:pt x="242" y="104"/>
                    <a:pt x="244" y="104"/>
                    <a:pt x="244" y="104"/>
                  </a:cubicBezTo>
                  <a:cubicBezTo>
                    <a:pt x="244" y="104"/>
                    <a:pt x="245" y="103"/>
                    <a:pt x="248" y="102"/>
                  </a:cubicBezTo>
                  <a:cubicBezTo>
                    <a:pt x="251" y="101"/>
                    <a:pt x="254" y="99"/>
                    <a:pt x="259" y="98"/>
                  </a:cubicBezTo>
                  <a:cubicBezTo>
                    <a:pt x="269" y="95"/>
                    <a:pt x="281" y="91"/>
                    <a:pt x="294" y="89"/>
                  </a:cubicBezTo>
                  <a:cubicBezTo>
                    <a:pt x="301" y="87"/>
                    <a:pt x="308" y="87"/>
                    <a:pt x="314" y="86"/>
                  </a:cubicBezTo>
                  <a:cubicBezTo>
                    <a:pt x="320" y="85"/>
                    <a:pt x="326" y="85"/>
                    <a:pt x="331" y="85"/>
                  </a:cubicBezTo>
                  <a:cubicBezTo>
                    <a:pt x="333" y="85"/>
                    <a:pt x="336" y="85"/>
                    <a:pt x="338" y="85"/>
                  </a:cubicBezTo>
                  <a:cubicBezTo>
                    <a:pt x="340" y="85"/>
                    <a:pt x="341" y="85"/>
                    <a:pt x="343" y="85"/>
                  </a:cubicBezTo>
                  <a:cubicBezTo>
                    <a:pt x="346" y="85"/>
                    <a:pt x="347" y="85"/>
                    <a:pt x="347" y="85"/>
                  </a:cubicBezTo>
                  <a:cubicBezTo>
                    <a:pt x="347" y="85"/>
                    <a:pt x="348" y="85"/>
                    <a:pt x="349" y="85"/>
                  </a:cubicBezTo>
                  <a:cubicBezTo>
                    <a:pt x="349" y="85"/>
                    <a:pt x="350" y="85"/>
                    <a:pt x="352" y="85"/>
                  </a:cubicBezTo>
                  <a:cubicBezTo>
                    <a:pt x="355" y="85"/>
                    <a:pt x="359" y="85"/>
                    <a:pt x="364" y="86"/>
                  </a:cubicBezTo>
                  <a:cubicBezTo>
                    <a:pt x="374" y="87"/>
                    <a:pt x="387" y="89"/>
                    <a:pt x="400" y="92"/>
                  </a:cubicBezTo>
                  <a:cubicBezTo>
                    <a:pt x="413" y="95"/>
                    <a:pt x="426" y="99"/>
                    <a:pt x="435" y="103"/>
                  </a:cubicBezTo>
                  <a:cubicBezTo>
                    <a:pt x="439" y="105"/>
                    <a:pt x="443" y="106"/>
                    <a:pt x="446" y="107"/>
                  </a:cubicBezTo>
                  <a:cubicBezTo>
                    <a:pt x="449" y="109"/>
                    <a:pt x="450" y="109"/>
                    <a:pt x="450" y="109"/>
                  </a:cubicBezTo>
                  <a:cubicBezTo>
                    <a:pt x="450" y="109"/>
                    <a:pt x="456" y="112"/>
                    <a:pt x="465" y="117"/>
                  </a:cubicBezTo>
                  <a:cubicBezTo>
                    <a:pt x="473" y="122"/>
                    <a:pt x="485" y="129"/>
                    <a:pt x="495" y="137"/>
                  </a:cubicBezTo>
                  <a:cubicBezTo>
                    <a:pt x="498" y="139"/>
                    <a:pt x="500" y="141"/>
                    <a:pt x="503" y="143"/>
                  </a:cubicBezTo>
                  <a:cubicBezTo>
                    <a:pt x="505" y="145"/>
                    <a:pt x="508" y="147"/>
                    <a:pt x="510" y="150"/>
                  </a:cubicBezTo>
                  <a:cubicBezTo>
                    <a:pt x="512" y="152"/>
                    <a:pt x="515" y="154"/>
                    <a:pt x="517" y="156"/>
                  </a:cubicBezTo>
                  <a:cubicBezTo>
                    <a:pt x="519" y="158"/>
                    <a:pt x="521" y="160"/>
                    <a:pt x="522" y="161"/>
                  </a:cubicBezTo>
                  <a:cubicBezTo>
                    <a:pt x="526" y="165"/>
                    <a:pt x="529" y="168"/>
                    <a:pt x="531" y="170"/>
                  </a:cubicBezTo>
                  <a:cubicBezTo>
                    <a:pt x="533" y="172"/>
                    <a:pt x="534" y="174"/>
                    <a:pt x="534" y="174"/>
                  </a:cubicBezTo>
                  <a:cubicBezTo>
                    <a:pt x="534" y="174"/>
                    <a:pt x="534" y="174"/>
                    <a:pt x="534" y="175"/>
                  </a:cubicBezTo>
                  <a:cubicBezTo>
                    <a:pt x="535" y="175"/>
                    <a:pt x="536" y="176"/>
                    <a:pt x="537" y="177"/>
                  </a:cubicBezTo>
                  <a:cubicBezTo>
                    <a:pt x="537" y="178"/>
                    <a:pt x="539" y="180"/>
                    <a:pt x="540" y="181"/>
                  </a:cubicBezTo>
                  <a:cubicBezTo>
                    <a:pt x="541" y="183"/>
                    <a:pt x="543" y="185"/>
                    <a:pt x="544" y="187"/>
                  </a:cubicBezTo>
                  <a:cubicBezTo>
                    <a:pt x="550" y="195"/>
                    <a:pt x="557" y="206"/>
                    <a:pt x="564" y="218"/>
                  </a:cubicBezTo>
                  <a:cubicBezTo>
                    <a:pt x="570" y="229"/>
                    <a:pt x="575" y="241"/>
                    <a:pt x="579" y="251"/>
                  </a:cubicBezTo>
                  <a:cubicBezTo>
                    <a:pt x="580" y="255"/>
                    <a:pt x="582" y="259"/>
                    <a:pt x="583" y="262"/>
                  </a:cubicBezTo>
                  <a:cubicBezTo>
                    <a:pt x="583" y="264"/>
                    <a:pt x="583" y="265"/>
                    <a:pt x="584" y="265"/>
                  </a:cubicBezTo>
                  <a:cubicBezTo>
                    <a:pt x="584" y="266"/>
                    <a:pt x="584" y="267"/>
                    <a:pt x="584" y="267"/>
                  </a:cubicBezTo>
                  <a:cubicBezTo>
                    <a:pt x="584" y="267"/>
                    <a:pt x="584" y="268"/>
                    <a:pt x="585" y="271"/>
                  </a:cubicBezTo>
                  <a:cubicBezTo>
                    <a:pt x="586" y="272"/>
                    <a:pt x="586" y="274"/>
                    <a:pt x="587" y="276"/>
                  </a:cubicBezTo>
                  <a:cubicBezTo>
                    <a:pt x="587" y="278"/>
                    <a:pt x="588" y="280"/>
                    <a:pt x="588" y="283"/>
                  </a:cubicBezTo>
                  <a:cubicBezTo>
                    <a:pt x="589" y="287"/>
                    <a:pt x="590" y="293"/>
                    <a:pt x="591" y="299"/>
                  </a:cubicBezTo>
                  <a:cubicBezTo>
                    <a:pt x="592" y="305"/>
                    <a:pt x="593" y="312"/>
                    <a:pt x="594" y="319"/>
                  </a:cubicBezTo>
                  <a:cubicBezTo>
                    <a:pt x="595" y="332"/>
                    <a:pt x="595" y="345"/>
                    <a:pt x="594" y="355"/>
                  </a:cubicBezTo>
                  <a:cubicBezTo>
                    <a:pt x="593" y="360"/>
                    <a:pt x="593" y="364"/>
                    <a:pt x="593" y="367"/>
                  </a:cubicBezTo>
                  <a:cubicBezTo>
                    <a:pt x="592" y="370"/>
                    <a:pt x="592" y="372"/>
                    <a:pt x="592" y="372"/>
                  </a:cubicBezTo>
                  <a:cubicBezTo>
                    <a:pt x="592" y="372"/>
                    <a:pt x="592" y="372"/>
                    <a:pt x="592" y="373"/>
                  </a:cubicBezTo>
                  <a:cubicBezTo>
                    <a:pt x="592" y="374"/>
                    <a:pt x="592" y="375"/>
                    <a:pt x="591" y="376"/>
                  </a:cubicBezTo>
                  <a:cubicBezTo>
                    <a:pt x="591" y="378"/>
                    <a:pt x="591" y="379"/>
                    <a:pt x="591" y="381"/>
                  </a:cubicBezTo>
                  <a:cubicBezTo>
                    <a:pt x="590" y="383"/>
                    <a:pt x="590" y="386"/>
                    <a:pt x="589" y="388"/>
                  </a:cubicBezTo>
                  <a:cubicBezTo>
                    <a:pt x="588" y="398"/>
                    <a:pt x="584" y="411"/>
                    <a:pt x="580" y="423"/>
                  </a:cubicBezTo>
                  <a:cubicBezTo>
                    <a:pt x="575" y="436"/>
                    <a:pt x="570" y="448"/>
                    <a:pt x="565" y="457"/>
                  </a:cubicBezTo>
                  <a:cubicBezTo>
                    <a:pt x="563" y="461"/>
                    <a:pt x="561" y="465"/>
                    <a:pt x="559" y="467"/>
                  </a:cubicBezTo>
                  <a:cubicBezTo>
                    <a:pt x="558" y="470"/>
                    <a:pt x="557" y="471"/>
                    <a:pt x="557" y="471"/>
                  </a:cubicBezTo>
                  <a:cubicBezTo>
                    <a:pt x="557" y="471"/>
                    <a:pt x="556" y="473"/>
                    <a:pt x="554" y="475"/>
                  </a:cubicBezTo>
                  <a:cubicBezTo>
                    <a:pt x="553" y="478"/>
                    <a:pt x="550" y="481"/>
                    <a:pt x="548" y="485"/>
                  </a:cubicBezTo>
                  <a:cubicBezTo>
                    <a:pt x="542" y="493"/>
                    <a:pt x="534" y="504"/>
                    <a:pt x="525" y="513"/>
                  </a:cubicBezTo>
                  <a:cubicBezTo>
                    <a:pt x="515" y="523"/>
                    <a:pt x="505" y="532"/>
                    <a:pt x="497" y="538"/>
                  </a:cubicBezTo>
                  <a:cubicBezTo>
                    <a:pt x="496" y="539"/>
                    <a:pt x="496" y="539"/>
                    <a:pt x="495" y="540"/>
                  </a:cubicBezTo>
                  <a:cubicBezTo>
                    <a:pt x="494" y="541"/>
                    <a:pt x="493" y="541"/>
                    <a:pt x="492" y="542"/>
                  </a:cubicBezTo>
                  <a:cubicBezTo>
                    <a:pt x="490" y="543"/>
                    <a:pt x="489" y="544"/>
                    <a:pt x="488" y="545"/>
                  </a:cubicBezTo>
                  <a:cubicBezTo>
                    <a:pt x="485" y="547"/>
                    <a:pt x="484" y="548"/>
                    <a:pt x="484" y="548"/>
                  </a:cubicBezTo>
                  <a:cubicBezTo>
                    <a:pt x="484" y="548"/>
                    <a:pt x="483" y="549"/>
                    <a:pt x="480" y="550"/>
                  </a:cubicBezTo>
                  <a:cubicBezTo>
                    <a:pt x="479" y="551"/>
                    <a:pt x="478" y="552"/>
                    <a:pt x="476" y="553"/>
                  </a:cubicBezTo>
                  <a:cubicBezTo>
                    <a:pt x="475" y="554"/>
                    <a:pt x="474" y="554"/>
                    <a:pt x="473" y="555"/>
                  </a:cubicBezTo>
                  <a:cubicBezTo>
                    <a:pt x="472" y="555"/>
                    <a:pt x="471" y="556"/>
                    <a:pt x="470" y="557"/>
                  </a:cubicBezTo>
                  <a:cubicBezTo>
                    <a:pt x="461" y="562"/>
                    <a:pt x="450" y="568"/>
                    <a:pt x="437" y="573"/>
                  </a:cubicBezTo>
                  <a:cubicBezTo>
                    <a:pt x="425" y="578"/>
                    <a:pt x="412" y="582"/>
                    <a:pt x="403" y="585"/>
                  </a:cubicBezTo>
                  <a:cubicBezTo>
                    <a:pt x="398" y="586"/>
                    <a:pt x="394" y="587"/>
                    <a:pt x="391" y="587"/>
                  </a:cubicBezTo>
                  <a:cubicBezTo>
                    <a:pt x="388" y="588"/>
                    <a:pt x="387" y="588"/>
                    <a:pt x="387" y="588"/>
                  </a:cubicBezTo>
                  <a:cubicBezTo>
                    <a:pt x="387" y="588"/>
                    <a:pt x="385" y="588"/>
                    <a:pt x="382" y="589"/>
                  </a:cubicBezTo>
                  <a:cubicBezTo>
                    <a:pt x="379" y="589"/>
                    <a:pt x="375" y="590"/>
                    <a:pt x="370" y="591"/>
                  </a:cubicBezTo>
                  <a:cubicBezTo>
                    <a:pt x="360" y="592"/>
                    <a:pt x="347" y="593"/>
                    <a:pt x="334" y="59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86" name="Google Shape;4886;p74"/>
            <p:cNvSpPr/>
            <p:nvPr/>
          </p:nvSpPr>
          <p:spPr>
            <a:xfrm>
              <a:off x="3235326" y="376238"/>
              <a:ext cx="2303463" cy="2301875"/>
            </a:xfrm>
            <a:custGeom>
              <a:avLst/>
              <a:gdLst/>
              <a:ahLst/>
              <a:cxnLst/>
              <a:rect l="l" t="t" r="r" b="b"/>
              <a:pathLst>
                <a:path w="681" h="680" extrusionOk="0">
                  <a:moveTo>
                    <a:pt x="354" y="680"/>
                  </a:moveTo>
                  <a:cubicBezTo>
                    <a:pt x="357" y="680"/>
                    <a:pt x="361" y="679"/>
                    <a:pt x="363" y="679"/>
                  </a:cubicBezTo>
                  <a:cubicBezTo>
                    <a:pt x="366" y="679"/>
                    <a:pt x="367" y="679"/>
                    <a:pt x="367" y="679"/>
                  </a:cubicBezTo>
                  <a:cubicBezTo>
                    <a:pt x="371" y="679"/>
                    <a:pt x="374" y="677"/>
                    <a:pt x="376" y="674"/>
                  </a:cubicBezTo>
                  <a:cubicBezTo>
                    <a:pt x="376" y="674"/>
                    <a:pt x="379" y="666"/>
                    <a:pt x="382" y="658"/>
                  </a:cubicBezTo>
                  <a:cubicBezTo>
                    <a:pt x="383" y="654"/>
                    <a:pt x="385" y="651"/>
                    <a:pt x="386" y="648"/>
                  </a:cubicBezTo>
                  <a:cubicBezTo>
                    <a:pt x="387" y="645"/>
                    <a:pt x="387" y="643"/>
                    <a:pt x="387" y="643"/>
                  </a:cubicBezTo>
                  <a:cubicBezTo>
                    <a:pt x="388" y="640"/>
                    <a:pt x="391" y="638"/>
                    <a:pt x="394" y="637"/>
                  </a:cubicBezTo>
                  <a:cubicBezTo>
                    <a:pt x="394" y="637"/>
                    <a:pt x="396" y="637"/>
                    <a:pt x="398" y="636"/>
                  </a:cubicBezTo>
                  <a:cubicBezTo>
                    <a:pt x="400" y="636"/>
                    <a:pt x="402" y="636"/>
                    <a:pt x="405" y="635"/>
                  </a:cubicBezTo>
                  <a:cubicBezTo>
                    <a:pt x="410" y="634"/>
                    <a:pt x="415" y="633"/>
                    <a:pt x="415" y="633"/>
                  </a:cubicBezTo>
                  <a:cubicBezTo>
                    <a:pt x="415" y="633"/>
                    <a:pt x="421" y="631"/>
                    <a:pt x="426" y="630"/>
                  </a:cubicBezTo>
                  <a:cubicBezTo>
                    <a:pt x="428" y="629"/>
                    <a:pt x="431" y="628"/>
                    <a:pt x="433" y="627"/>
                  </a:cubicBezTo>
                  <a:cubicBezTo>
                    <a:pt x="435" y="627"/>
                    <a:pt x="436" y="626"/>
                    <a:pt x="436" y="626"/>
                  </a:cubicBezTo>
                  <a:cubicBezTo>
                    <a:pt x="439" y="625"/>
                    <a:pt x="443" y="626"/>
                    <a:pt x="445" y="628"/>
                  </a:cubicBezTo>
                  <a:cubicBezTo>
                    <a:pt x="445" y="628"/>
                    <a:pt x="446" y="630"/>
                    <a:pt x="449" y="632"/>
                  </a:cubicBezTo>
                  <a:cubicBezTo>
                    <a:pt x="451" y="634"/>
                    <a:pt x="454" y="636"/>
                    <a:pt x="457" y="639"/>
                  </a:cubicBezTo>
                  <a:cubicBezTo>
                    <a:pt x="463" y="644"/>
                    <a:pt x="470" y="650"/>
                    <a:pt x="470" y="650"/>
                  </a:cubicBezTo>
                  <a:cubicBezTo>
                    <a:pt x="472" y="652"/>
                    <a:pt x="476" y="652"/>
                    <a:pt x="480" y="650"/>
                  </a:cubicBezTo>
                  <a:cubicBezTo>
                    <a:pt x="480" y="650"/>
                    <a:pt x="481" y="650"/>
                    <a:pt x="483" y="649"/>
                  </a:cubicBezTo>
                  <a:cubicBezTo>
                    <a:pt x="486" y="648"/>
                    <a:pt x="489" y="646"/>
                    <a:pt x="492" y="645"/>
                  </a:cubicBezTo>
                  <a:cubicBezTo>
                    <a:pt x="498" y="642"/>
                    <a:pt x="504" y="639"/>
                    <a:pt x="504" y="639"/>
                  </a:cubicBezTo>
                  <a:cubicBezTo>
                    <a:pt x="507" y="637"/>
                    <a:pt x="509" y="634"/>
                    <a:pt x="509" y="630"/>
                  </a:cubicBezTo>
                  <a:cubicBezTo>
                    <a:pt x="509" y="630"/>
                    <a:pt x="509" y="622"/>
                    <a:pt x="508" y="614"/>
                  </a:cubicBezTo>
                  <a:cubicBezTo>
                    <a:pt x="508" y="606"/>
                    <a:pt x="507" y="598"/>
                    <a:pt x="507" y="598"/>
                  </a:cubicBezTo>
                  <a:cubicBezTo>
                    <a:pt x="507" y="594"/>
                    <a:pt x="508" y="591"/>
                    <a:pt x="511" y="590"/>
                  </a:cubicBezTo>
                  <a:cubicBezTo>
                    <a:pt x="511" y="590"/>
                    <a:pt x="512" y="589"/>
                    <a:pt x="514" y="588"/>
                  </a:cubicBezTo>
                  <a:cubicBezTo>
                    <a:pt x="516" y="586"/>
                    <a:pt x="518" y="585"/>
                    <a:pt x="520" y="583"/>
                  </a:cubicBezTo>
                  <a:cubicBezTo>
                    <a:pt x="522" y="582"/>
                    <a:pt x="524" y="580"/>
                    <a:pt x="526" y="579"/>
                  </a:cubicBezTo>
                  <a:cubicBezTo>
                    <a:pt x="527" y="578"/>
                    <a:pt x="529" y="577"/>
                    <a:pt x="529" y="577"/>
                  </a:cubicBezTo>
                  <a:cubicBezTo>
                    <a:pt x="529" y="577"/>
                    <a:pt x="530" y="576"/>
                    <a:pt x="531" y="575"/>
                  </a:cubicBezTo>
                  <a:cubicBezTo>
                    <a:pt x="533" y="573"/>
                    <a:pt x="535" y="572"/>
                    <a:pt x="537" y="570"/>
                  </a:cubicBezTo>
                  <a:cubicBezTo>
                    <a:pt x="541" y="566"/>
                    <a:pt x="545" y="563"/>
                    <a:pt x="545" y="563"/>
                  </a:cubicBezTo>
                  <a:cubicBezTo>
                    <a:pt x="547" y="561"/>
                    <a:pt x="551" y="560"/>
                    <a:pt x="554" y="561"/>
                  </a:cubicBezTo>
                  <a:cubicBezTo>
                    <a:pt x="554" y="561"/>
                    <a:pt x="561" y="564"/>
                    <a:pt x="569" y="566"/>
                  </a:cubicBezTo>
                  <a:cubicBezTo>
                    <a:pt x="573" y="567"/>
                    <a:pt x="577" y="568"/>
                    <a:pt x="580" y="569"/>
                  </a:cubicBezTo>
                  <a:cubicBezTo>
                    <a:pt x="583" y="570"/>
                    <a:pt x="585" y="570"/>
                    <a:pt x="585" y="570"/>
                  </a:cubicBezTo>
                  <a:cubicBezTo>
                    <a:pt x="588" y="571"/>
                    <a:pt x="592" y="570"/>
                    <a:pt x="594" y="567"/>
                  </a:cubicBezTo>
                  <a:cubicBezTo>
                    <a:pt x="594" y="567"/>
                    <a:pt x="596" y="566"/>
                    <a:pt x="597" y="564"/>
                  </a:cubicBezTo>
                  <a:cubicBezTo>
                    <a:pt x="599" y="562"/>
                    <a:pt x="601" y="559"/>
                    <a:pt x="603" y="557"/>
                  </a:cubicBezTo>
                  <a:cubicBezTo>
                    <a:pt x="605" y="554"/>
                    <a:pt x="607" y="552"/>
                    <a:pt x="609" y="550"/>
                  </a:cubicBezTo>
                  <a:cubicBezTo>
                    <a:pt x="611" y="548"/>
                    <a:pt x="612" y="546"/>
                    <a:pt x="612" y="546"/>
                  </a:cubicBezTo>
                  <a:cubicBezTo>
                    <a:pt x="614" y="544"/>
                    <a:pt x="614" y="540"/>
                    <a:pt x="613" y="537"/>
                  </a:cubicBezTo>
                  <a:cubicBezTo>
                    <a:pt x="613" y="537"/>
                    <a:pt x="610" y="529"/>
                    <a:pt x="606" y="522"/>
                  </a:cubicBezTo>
                  <a:cubicBezTo>
                    <a:pt x="604" y="518"/>
                    <a:pt x="602" y="515"/>
                    <a:pt x="601" y="512"/>
                  </a:cubicBezTo>
                  <a:cubicBezTo>
                    <a:pt x="599" y="509"/>
                    <a:pt x="598" y="508"/>
                    <a:pt x="598" y="508"/>
                  </a:cubicBezTo>
                  <a:cubicBezTo>
                    <a:pt x="597" y="505"/>
                    <a:pt x="597" y="501"/>
                    <a:pt x="598" y="499"/>
                  </a:cubicBezTo>
                  <a:cubicBezTo>
                    <a:pt x="598" y="499"/>
                    <a:pt x="599" y="497"/>
                    <a:pt x="600" y="496"/>
                  </a:cubicBezTo>
                  <a:cubicBezTo>
                    <a:pt x="601" y="494"/>
                    <a:pt x="603" y="492"/>
                    <a:pt x="604" y="489"/>
                  </a:cubicBezTo>
                  <a:cubicBezTo>
                    <a:pt x="605" y="487"/>
                    <a:pt x="607" y="485"/>
                    <a:pt x="608" y="483"/>
                  </a:cubicBezTo>
                  <a:cubicBezTo>
                    <a:pt x="609" y="481"/>
                    <a:pt x="609" y="480"/>
                    <a:pt x="609" y="480"/>
                  </a:cubicBezTo>
                  <a:cubicBezTo>
                    <a:pt x="609" y="480"/>
                    <a:pt x="612" y="475"/>
                    <a:pt x="614" y="470"/>
                  </a:cubicBezTo>
                  <a:cubicBezTo>
                    <a:pt x="615" y="468"/>
                    <a:pt x="616" y="465"/>
                    <a:pt x="617" y="464"/>
                  </a:cubicBezTo>
                  <a:cubicBezTo>
                    <a:pt x="618" y="462"/>
                    <a:pt x="619" y="460"/>
                    <a:pt x="619" y="460"/>
                  </a:cubicBezTo>
                  <a:cubicBezTo>
                    <a:pt x="620" y="457"/>
                    <a:pt x="623" y="455"/>
                    <a:pt x="626" y="455"/>
                  </a:cubicBezTo>
                  <a:cubicBezTo>
                    <a:pt x="626" y="455"/>
                    <a:pt x="634" y="454"/>
                    <a:pt x="642" y="453"/>
                  </a:cubicBezTo>
                  <a:cubicBezTo>
                    <a:pt x="646" y="453"/>
                    <a:pt x="650" y="452"/>
                    <a:pt x="653" y="452"/>
                  </a:cubicBezTo>
                  <a:cubicBezTo>
                    <a:pt x="656" y="451"/>
                    <a:pt x="658" y="451"/>
                    <a:pt x="658" y="451"/>
                  </a:cubicBezTo>
                  <a:cubicBezTo>
                    <a:pt x="662" y="450"/>
                    <a:pt x="664" y="448"/>
                    <a:pt x="665" y="444"/>
                  </a:cubicBezTo>
                  <a:cubicBezTo>
                    <a:pt x="665" y="444"/>
                    <a:pt x="668" y="438"/>
                    <a:pt x="669" y="431"/>
                  </a:cubicBezTo>
                  <a:cubicBezTo>
                    <a:pt x="670" y="428"/>
                    <a:pt x="671" y="425"/>
                    <a:pt x="672" y="423"/>
                  </a:cubicBezTo>
                  <a:cubicBezTo>
                    <a:pt x="672" y="420"/>
                    <a:pt x="673" y="418"/>
                    <a:pt x="673" y="418"/>
                  </a:cubicBezTo>
                  <a:cubicBezTo>
                    <a:pt x="674" y="415"/>
                    <a:pt x="673" y="411"/>
                    <a:pt x="670" y="409"/>
                  </a:cubicBezTo>
                  <a:cubicBezTo>
                    <a:pt x="670" y="409"/>
                    <a:pt x="664" y="404"/>
                    <a:pt x="658" y="398"/>
                  </a:cubicBezTo>
                  <a:cubicBezTo>
                    <a:pt x="651" y="393"/>
                    <a:pt x="645" y="388"/>
                    <a:pt x="645" y="388"/>
                  </a:cubicBezTo>
                  <a:cubicBezTo>
                    <a:pt x="642" y="386"/>
                    <a:pt x="641" y="383"/>
                    <a:pt x="641" y="380"/>
                  </a:cubicBezTo>
                  <a:cubicBezTo>
                    <a:pt x="641" y="380"/>
                    <a:pt x="642" y="375"/>
                    <a:pt x="643" y="369"/>
                  </a:cubicBezTo>
                  <a:cubicBezTo>
                    <a:pt x="643" y="364"/>
                    <a:pt x="644" y="359"/>
                    <a:pt x="644" y="359"/>
                  </a:cubicBezTo>
                  <a:cubicBezTo>
                    <a:pt x="644" y="359"/>
                    <a:pt x="644" y="357"/>
                    <a:pt x="644" y="355"/>
                  </a:cubicBezTo>
                  <a:cubicBezTo>
                    <a:pt x="644" y="353"/>
                    <a:pt x="644" y="350"/>
                    <a:pt x="644" y="348"/>
                  </a:cubicBezTo>
                  <a:cubicBezTo>
                    <a:pt x="644" y="345"/>
                    <a:pt x="644" y="342"/>
                    <a:pt x="644" y="340"/>
                  </a:cubicBezTo>
                  <a:cubicBezTo>
                    <a:pt x="644" y="338"/>
                    <a:pt x="644" y="337"/>
                    <a:pt x="644" y="337"/>
                  </a:cubicBezTo>
                  <a:cubicBezTo>
                    <a:pt x="644" y="334"/>
                    <a:pt x="646" y="331"/>
                    <a:pt x="649" y="329"/>
                  </a:cubicBezTo>
                  <a:cubicBezTo>
                    <a:pt x="649" y="329"/>
                    <a:pt x="650" y="328"/>
                    <a:pt x="653" y="327"/>
                  </a:cubicBezTo>
                  <a:cubicBezTo>
                    <a:pt x="656" y="325"/>
                    <a:pt x="659" y="323"/>
                    <a:pt x="663" y="321"/>
                  </a:cubicBezTo>
                  <a:cubicBezTo>
                    <a:pt x="670" y="317"/>
                    <a:pt x="677" y="312"/>
                    <a:pt x="677" y="312"/>
                  </a:cubicBezTo>
                  <a:cubicBezTo>
                    <a:pt x="679" y="310"/>
                    <a:pt x="681" y="307"/>
                    <a:pt x="680" y="303"/>
                  </a:cubicBezTo>
                  <a:cubicBezTo>
                    <a:pt x="680" y="303"/>
                    <a:pt x="680" y="296"/>
                    <a:pt x="679" y="290"/>
                  </a:cubicBezTo>
                  <a:cubicBezTo>
                    <a:pt x="678" y="283"/>
                    <a:pt x="677" y="277"/>
                    <a:pt x="677" y="277"/>
                  </a:cubicBezTo>
                  <a:cubicBezTo>
                    <a:pt x="676" y="273"/>
                    <a:pt x="674" y="270"/>
                    <a:pt x="670" y="269"/>
                  </a:cubicBezTo>
                  <a:cubicBezTo>
                    <a:pt x="670" y="269"/>
                    <a:pt x="662" y="267"/>
                    <a:pt x="655" y="264"/>
                  </a:cubicBezTo>
                  <a:cubicBezTo>
                    <a:pt x="651" y="263"/>
                    <a:pt x="647" y="262"/>
                    <a:pt x="644" y="262"/>
                  </a:cubicBezTo>
                  <a:cubicBezTo>
                    <a:pt x="641" y="261"/>
                    <a:pt x="639" y="260"/>
                    <a:pt x="639" y="260"/>
                  </a:cubicBezTo>
                  <a:cubicBezTo>
                    <a:pt x="636" y="260"/>
                    <a:pt x="633" y="257"/>
                    <a:pt x="632" y="254"/>
                  </a:cubicBezTo>
                  <a:cubicBezTo>
                    <a:pt x="632" y="254"/>
                    <a:pt x="631" y="249"/>
                    <a:pt x="629" y="244"/>
                  </a:cubicBezTo>
                  <a:cubicBezTo>
                    <a:pt x="628" y="241"/>
                    <a:pt x="627" y="239"/>
                    <a:pt x="627" y="237"/>
                  </a:cubicBezTo>
                  <a:cubicBezTo>
                    <a:pt x="626" y="235"/>
                    <a:pt x="626" y="234"/>
                    <a:pt x="626" y="234"/>
                  </a:cubicBezTo>
                  <a:cubicBezTo>
                    <a:pt x="626" y="234"/>
                    <a:pt x="624" y="229"/>
                    <a:pt x="622" y="224"/>
                  </a:cubicBezTo>
                  <a:cubicBezTo>
                    <a:pt x="621" y="221"/>
                    <a:pt x="620" y="219"/>
                    <a:pt x="619" y="217"/>
                  </a:cubicBezTo>
                  <a:cubicBezTo>
                    <a:pt x="618" y="215"/>
                    <a:pt x="617" y="214"/>
                    <a:pt x="617" y="214"/>
                  </a:cubicBezTo>
                  <a:cubicBezTo>
                    <a:pt x="616" y="211"/>
                    <a:pt x="616" y="207"/>
                    <a:pt x="618" y="205"/>
                  </a:cubicBezTo>
                  <a:cubicBezTo>
                    <a:pt x="618" y="205"/>
                    <a:pt x="619" y="203"/>
                    <a:pt x="621" y="201"/>
                  </a:cubicBezTo>
                  <a:cubicBezTo>
                    <a:pt x="623" y="198"/>
                    <a:pt x="625" y="195"/>
                    <a:pt x="628" y="192"/>
                  </a:cubicBezTo>
                  <a:cubicBezTo>
                    <a:pt x="632" y="185"/>
                    <a:pt x="637" y="178"/>
                    <a:pt x="637" y="178"/>
                  </a:cubicBezTo>
                  <a:cubicBezTo>
                    <a:pt x="639" y="175"/>
                    <a:pt x="638" y="171"/>
                    <a:pt x="637" y="168"/>
                  </a:cubicBezTo>
                  <a:cubicBezTo>
                    <a:pt x="637" y="168"/>
                    <a:pt x="636" y="167"/>
                    <a:pt x="635" y="164"/>
                  </a:cubicBezTo>
                  <a:cubicBezTo>
                    <a:pt x="633" y="162"/>
                    <a:pt x="632" y="159"/>
                    <a:pt x="630" y="157"/>
                  </a:cubicBezTo>
                  <a:cubicBezTo>
                    <a:pt x="628" y="154"/>
                    <a:pt x="626" y="151"/>
                    <a:pt x="625" y="149"/>
                  </a:cubicBezTo>
                  <a:cubicBezTo>
                    <a:pt x="623" y="147"/>
                    <a:pt x="622" y="145"/>
                    <a:pt x="622" y="145"/>
                  </a:cubicBezTo>
                  <a:cubicBezTo>
                    <a:pt x="620" y="142"/>
                    <a:pt x="617" y="141"/>
                    <a:pt x="614" y="141"/>
                  </a:cubicBezTo>
                  <a:cubicBezTo>
                    <a:pt x="614" y="141"/>
                    <a:pt x="605" y="142"/>
                    <a:pt x="597" y="143"/>
                  </a:cubicBezTo>
                  <a:cubicBezTo>
                    <a:pt x="589" y="144"/>
                    <a:pt x="581" y="146"/>
                    <a:pt x="581" y="146"/>
                  </a:cubicBezTo>
                  <a:cubicBezTo>
                    <a:pt x="578" y="147"/>
                    <a:pt x="575" y="145"/>
                    <a:pt x="573" y="143"/>
                  </a:cubicBezTo>
                  <a:cubicBezTo>
                    <a:pt x="573" y="143"/>
                    <a:pt x="569" y="139"/>
                    <a:pt x="566" y="135"/>
                  </a:cubicBezTo>
                  <a:cubicBezTo>
                    <a:pt x="564" y="133"/>
                    <a:pt x="562" y="131"/>
                    <a:pt x="561" y="129"/>
                  </a:cubicBezTo>
                  <a:cubicBezTo>
                    <a:pt x="559" y="128"/>
                    <a:pt x="558" y="127"/>
                    <a:pt x="558" y="127"/>
                  </a:cubicBezTo>
                  <a:cubicBezTo>
                    <a:pt x="558" y="127"/>
                    <a:pt x="557" y="126"/>
                    <a:pt x="556" y="125"/>
                  </a:cubicBezTo>
                  <a:cubicBezTo>
                    <a:pt x="555" y="123"/>
                    <a:pt x="553" y="121"/>
                    <a:pt x="551" y="119"/>
                  </a:cubicBezTo>
                  <a:cubicBezTo>
                    <a:pt x="549" y="118"/>
                    <a:pt x="547" y="116"/>
                    <a:pt x="545" y="114"/>
                  </a:cubicBezTo>
                  <a:cubicBezTo>
                    <a:pt x="544" y="113"/>
                    <a:pt x="543" y="112"/>
                    <a:pt x="543" y="112"/>
                  </a:cubicBezTo>
                  <a:cubicBezTo>
                    <a:pt x="540" y="110"/>
                    <a:pt x="539" y="107"/>
                    <a:pt x="540" y="104"/>
                  </a:cubicBezTo>
                  <a:cubicBezTo>
                    <a:pt x="540" y="104"/>
                    <a:pt x="542" y="96"/>
                    <a:pt x="543" y="88"/>
                  </a:cubicBezTo>
                  <a:cubicBezTo>
                    <a:pt x="545" y="80"/>
                    <a:pt x="546" y="71"/>
                    <a:pt x="546" y="71"/>
                  </a:cubicBezTo>
                  <a:cubicBezTo>
                    <a:pt x="546" y="68"/>
                    <a:pt x="545" y="65"/>
                    <a:pt x="542" y="62"/>
                  </a:cubicBezTo>
                  <a:cubicBezTo>
                    <a:pt x="542" y="62"/>
                    <a:pt x="536" y="59"/>
                    <a:pt x="531" y="55"/>
                  </a:cubicBezTo>
                  <a:cubicBezTo>
                    <a:pt x="528" y="53"/>
                    <a:pt x="525" y="51"/>
                    <a:pt x="523" y="50"/>
                  </a:cubicBezTo>
                  <a:cubicBezTo>
                    <a:pt x="521" y="49"/>
                    <a:pt x="519" y="48"/>
                    <a:pt x="519" y="48"/>
                  </a:cubicBezTo>
                  <a:cubicBezTo>
                    <a:pt x="516" y="46"/>
                    <a:pt x="513" y="46"/>
                    <a:pt x="510" y="47"/>
                  </a:cubicBezTo>
                  <a:cubicBezTo>
                    <a:pt x="510" y="47"/>
                    <a:pt x="503" y="51"/>
                    <a:pt x="496" y="56"/>
                  </a:cubicBezTo>
                  <a:cubicBezTo>
                    <a:pt x="489" y="60"/>
                    <a:pt x="482" y="65"/>
                    <a:pt x="482" y="65"/>
                  </a:cubicBezTo>
                  <a:cubicBezTo>
                    <a:pt x="480" y="67"/>
                    <a:pt x="476" y="67"/>
                    <a:pt x="473" y="66"/>
                  </a:cubicBezTo>
                  <a:cubicBezTo>
                    <a:pt x="473" y="66"/>
                    <a:pt x="472" y="65"/>
                    <a:pt x="470" y="64"/>
                  </a:cubicBezTo>
                  <a:cubicBezTo>
                    <a:pt x="468" y="63"/>
                    <a:pt x="466" y="62"/>
                    <a:pt x="463" y="61"/>
                  </a:cubicBezTo>
                  <a:cubicBezTo>
                    <a:pt x="461" y="60"/>
                    <a:pt x="458" y="59"/>
                    <a:pt x="457" y="58"/>
                  </a:cubicBezTo>
                  <a:cubicBezTo>
                    <a:pt x="455" y="57"/>
                    <a:pt x="453" y="57"/>
                    <a:pt x="453" y="57"/>
                  </a:cubicBezTo>
                  <a:cubicBezTo>
                    <a:pt x="453" y="57"/>
                    <a:pt x="448" y="55"/>
                    <a:pt x="443" y="53"/>
                  </a:cubicBezTo>
                  <a:cubicBezTo>
                    <a:pt x="438" y="51"/>
                    <a:pt x="433" y="50"/>
                    <a:pt x="433" y="50"/>
                  </a:cubicBezTo>
                  <a:cubicBezTo>
                    <a:pt x="430" y="49"/>
                    <a:pt x="428" y="46"/>
                    <a:pt x="427" y="43"/>
                  </a:cubicBezTo>
                  <a:cubicBezTo>
                    <a:pt x="427" y="43"/>
                    <a:pt x="426" y="35"/>
                    <a:pt x="424" y="27"/>
                  </a:cubicBezTo>
                  <a:cubicBezTo>
                    <a:pt x="423" y="23"/>
                    <a:pt x="422" y="19"/>
                    <a:pt x="421" y="16"/>
                  </a:cubicBezTo>
                  <a:cubicBezTo>
                    <a:pt x="420" y="13"/>
                    <a:pt x="419" y="11"/>
                    <a:pt x="419" y="11"/>
                  </a:cubicBezTo>
                  <a:cubicBezTo>
                    <a:pt x="419" y="8"/>
                    <a:pt x="416" y="5"/>
                    <a:pt x="412" y="5"/>
                  </a:cubicBezTo>
                  <a:cubicBezTo>
                    <a:pt x="412" y="5"/>
                    <a:pt x="410" y="4"/>
                    <a:pt x="408" y="4"/>
                  </a:cubicBezTo>
                  <a:cubicBezTo>
                    <a:pt x="406" y="3"/>
                    <a:pt x="402" y="3"/>
                    <a:pt x="399" y="2"/>
                  </a:cubicBezTo>
                  <a:cubicBezTo>
                    <a:pt x="392" y="1"/>
                    <a:pt x="386" y="0"/>
                    <a:pt x="386" y="0"/>
                  </a:cubicBezTo>
                  <a:cubicBezTo>
                    <a:pt x="382" y="0"/>
                    <a:pt x="379" y="1"/>
                    <a:pt x="377" y="4"/>
                  </a:cubicBezTo>
                  <a:cubicBezTo>
                    <a:pt x="377" y="4"/>
                    <a:pt x="375" y="5"/>
                    <a:pt x="374" y="8"/>
                  </a:cubicBezTo>
                  <a:cubicBezTo>
                    <a:pt x="372" y="10"/>
                    <a:pt x="370" y="14"/>
                    <a:pt x="367" y="17"/>
                  </a:cubicBezTo>
                  <a:cubicBezTo>
                    <a:pt x="363" y="24"/>
                    <a:pt x="359" y="31"/>
                    <a:pt x="359" y="31"/>
                  </a:cubicBezTo>
                  <a:cubicBezTo>
                    <a:pt x="357" y="34"/>
                    <a:pt x="354" y="35"/>
                    <a:pt x="351" y="35"/>
                  </a:cubicBezTo>
                  <a:cubicBezTo>
                    <a:pt x="351" y="35"/>
                    <a:pt x="349" y="35"/>
                    <a:pt x="347" y="35"/>
                  </a:cubicBezTo>
                  <a:cubicBezTo>
                    <a:pt x="345" y="35"/>
                    <a:pt x="343" y="35"/>
                    <a:pt x="340" y="35"/>
                  </a:cubicBezTo>
                  <a:cubicBezTo>
                    <a:pt x="335" y="35"/>
                    <a:pt x="329" y="35"/>
                    <a:pt x="329" y="35"/>
                  </a:cubicBezTo>
                  <a:cubicBezTo>
                    <a:pt x="329" y="35"/>
                    <a:pt x="329" y="35"/>
                    <a:pt x="328" y="35"/>
                  </a:cubicBezTo>
                  <a:cubicBezTo>
                    <a:pt x="328" y="35"/>
                    <a:pt x="327" y="35"/>
                    <a:pt x="326" y="36"/>
                  </a:cubicBezTo>
                  <a:cubicBezTo>
                    <a:pt x="324" y="36"/>
                    <a:pt x="321" y="36"/>
                    <a:pt x="318" y="36"/>
                  </a:cubicBezTo>
                  <a:cubicBezTo>
                    <a:pt x="316" y="36"/>
                    <a:pt x="313" y="36"/>
                    <a:pt x="311" y="37"/>
                  </a:cubicBezTo>
                  <a:cubicBezTo>
                    <a:pt x="309" y="37"/>
                    <a:pt x="308" y="37"/>
                    <a:pt x="308" y="37"/>
                  </a:cubicBezTo>
                  <a:cubicBezTo>
                    <a:pt x="304" y="37"/>
                    <a:pt x="301" y="36"/>
                    <a:pt x="299" y="33"/>
                  </a:cubicBezTo>
                  <a:cubicBezTo>
                    <a:pt x="299" y="33"/>
                    <a:pt x="295" y="27"/>
                    <a:pt x="290" y="20"/>
                  </a:cubicBezTo>
                  <a:cubicBezTo>
                    <a:pt x="285" y="14"/>
                    <a:pt x="279" y="7"/>
                    <a:pt x="279" y="7"/>
                  </a:cubicBezTo>
                  <a:cubicBezTo>
                    <a:pt x="277" y="5"/>
                    <a:pt x="274" y="4"/>
                    <a:pt x="270" y="5"/>
                  </a:cubicBezTo>
                  <a:cubicBezTo>
                    <a:pt x="270" y="5"/>
                    <a:pt x="264" y="6"/>
                    <a:pt x="257" y="8"/>
                  </a:cubicBezTo>
                  <a:cubicBezTo>
                    <a:pt x="251" y="9"/>
                    <a:pt x="244" y="11"/>
                    <a:pt x="244" y="11"/>
                  </a:cubicBezTo>
                  <a:cubicBezTo>
                    <a:pt x="241" y="12"/>
                    <a:pt x="238" y="15"/>
                    <a:pt x="237" y="18"/>
                  </a:cubicBezTo>
                  <a:cubicBezTo>
                    <a:pt x="237" y="18"/>
                    <a:pt x="236" y="26"/>
                    <a:pt x="234" y="34"/>
                  </a:cubicBezTo>
                  <a:cubicBezTo>
                    <a:pt x="233" y="42"/>
                    <a:pt x="232" y="51"/>
                    <a:pt x="232" y="51"/>
                  </a:cubicBezTo>
                  <a:cubicBezTo>
                    <a:pt x="232" y="54"/>
                    <a:pt x="230" y="56"/>
                    <a:pt x="227" y="58"/>
                  </a:cubicBezTo>
                  <a:cubicBezTo>
                    <a:pt x="227" y="58"/>
                    <a:pt x="225" y="58"/>
                    <a:pt x="223" y="59"/>
                  </a:cubicBezTo>
                  <a:cubicBezTo>
                    <a:pt x="222" y="60"/>
                    <a:pt x="219" y="61"/>
                    <a:pt x="217" y="62"/>
                  </a:cubicBezTo>
                  <a:cubicBezTo>
                    <a:pt x="214" y="63"/>
                    <a:pt x="212" y="64"/>
                    <a:pt x="210" y="65"/>
                  </a:cubicBezTo>
                  <a:cubicBezTo>
                    <a:pt x="209" y="65"/>
                    <a:pt x="208" y="66"/>
                    <a:pt x="208" y="66"/>
                  </a:cubicBezTo>
                  <a:cubicBezTo>
                    <a:pt x="207" y="66"/>
                    <a:pt x="207" y="66"/>
                    <a:pt x="207" y="66"/>
                  </a:cubicBezTo>
                  <a:cubicBezTo>
                    <a:pt x="207" y="66"/>
                    <a:pt x="202" y="69"/>
                    <a:pt x="197" y="71"/>
                  </a:cubicBezTo>
                  <a:cubicBezTo>
                    <a:pt x="195" y="73"/>
                    <a:pt x="193" y="74"/>
                    <a:pt x="191" y="75"/>
                  </a:cubicBezTo>
                  <a:cubicBezTo>
                    <a:pt x="189" y="76"/>
                    <a:pt x="188" y="77"/>
                    <a:pt x="188" y="77"/>
                  </a:cubicBezTo>
                  <a:cubicBezTo>
                    <a:pt x="185" y="78"/>
                    <a:pt x="182" y="78"/>
                    <a:pt x="179" y="77"/>
                  </a:cubicBezTo>
                  <a:cubicBezTo>
                    <a:pt x="179" y="77"/>
                    <a:pt x="172" y="72"/>
                    <a:pt x="165" y="69"/>
                  </a:cubicBezTo>
                  <a:cubicBezTo>
                    <a:pt x="161" y="67"/>
                    <a:pt x="157" y="65"/>
                    <a:pt x="155" y="63"/>
                  </a:cubicBezTo>
                  <a:cubicBezTo>
                    <a:pt x="152" y="62"/>
                    <a:pt x="150" y="61"/>
                    <a:pt x="150" y="61"/>
                  </a:cubicBezTo>
                  <a:cubicBezTo>
                    <a:pt x="147" y="60"/>
                    <a:pt x="143" y="60"/>
                    <a:pt x="140" y="62"/>
                  </a:cubicBezTo>
                  <a:cubicBezTo>
                    <a:pt x="140" y="62"/>
                    <a:pt x="135" y="66"/>
                    <a:pt x="130" y="70"/>
                  </a:cubicBezTo>
                  <a:cubicBezTo>
                    <a:pt x="127" y="72"/>
                    <a:pt x="124" y="74"/>
                    <a:pt x="123" y="76"/>
                  </a:cubicBezTo>
                  <a:cubicBezTo>
                    <a:pt x="121" y="78"/>
                    <a:pt x="119" y="79"/>
                    <a:pt x="119" y="79"/>
                  </a:cubicBezTo>
                  <a:cubicBezTo>
                    <a:pt x="117" y="81"/>
                    <a:pt x="115" y="85"/>
                    <a:pt x="116" y="88"/>
                  </a:cubicBezTo>
                  <a:cubicBezTo>
                    <a:pt x="116" y="88"/>
                    <a:pt x="116" y="90"/>
                    <a:pt x="117" y="93"/>
                  </a:cubicBezTo>
                  <a:cubicBezTo>
                    <a:pt x="118" y="96"/>
                    <a:pt x="119" y="100"/>
                    <a:pt x="120" y="104"/>
                  </a:cubicBezTo>
                  <a:cubicBezTo>
                    <a:pt x="122" y="112"/>
                    <a:pt x="124" y="120"/>
                    <a:pt x="124" y="120"/>
                  </a:cubicBezTo>
                  <a:cubicBezTo>
                    <a:pt x="125" y="123"/>
                    <a:pt x="124" y="126"/>
                    <a:pt x="122" y="128"/>
                  </a:cubicBezTo>
                  <a:cubicBezTo>
                    <a:pt x="122" y="128"/>
                    <a:pt x="119" y="132"/>
                    <a:pt x="115" y="136"/>
                  </a:cubicBezTo>
                  <a:cubicBezTo>
                    <a:pt x="111" y="140"/>
                    <a:pt x="108" y="144"/>
                    <a:pt x="108" y="144"/>
                  </a:cubicBezTo>
                  <a:cubicBezTo>
                    <a:pt x="108" y="144"/>
                    <a:pt x="107" y="145"/>
                    <a:pt x="106" y="147"/>
                  </a:cubicBezTo>
                  <a:cubicBezTo>
                    <a:pt x="104" y="149"/>
                    <a:pt x="103" y="151"/>
                    <a:pt x="101" y="153"/>
                  </a:cubicBezTo>
                  <a:cubicBezTo>
                    <a:pt x="99" y="155"/>
                    <a:pt x="98" y="157"/>
                    <a:pt x="97" y="159"/>
                  </a:cubicBezTo>
                  <a:cubicBezTo>
                    <a:pt x="95" y="160"/>
                    <a:pt x="95" y="162"/>
                    <a:pt x="95" y="162"/>
                  </a:cubicBezTo>
                  <a:cubicBezTo>
                    <a:pt x="93" y="164"/>
                    <a:pt x="90" y="166"/>
                    <a:pt x="86" y="165"/>
                  </a:cubicBezTo>
                  <a:cubicBezTo>
                    <a:pt x="86" y="165"/>
                    <a:pt x="78" y="164"/>
                    <a:pt x="70" y="164"/>
                  </a:cubicBezTo>
                  <a:cubicBezTo>
                    <a:pt x="62" y="163"/>
                    <a:pt x="54" y="163"/>
                    <a:pt x="54" y="163"/>
                  </a:cubicBezTo>
                  <a:cubicBezTo>
                    <a:pt x="50" y="163"/>
                    <a:pt x="47" y="164"/>
                    <a:pt x="45" y="168"/>
                  </a:cubicBezTo>
                  <a:cubicBezTo>
                    <a:pt x="45" y="168"/>
                    <a:pt x="45" y="169"/>
                    <a:pt x="43" y="171"/>
                  </a:cubicBezTo>
                  <a:cubicBezTo>
                    <a:pt x="42" y="174"/>
                    <a:pt x="40" y="176"/>
                    <a:pt x="39" y="179"/>
                  </a:cubicBezTo>
                  <a:cubicBezTo>
                    <a:pt x="36" y="185"/>
                    <a:pt x="33" y="191"/>
                    <a:pt x="33" y="191"/>
                  </a:cubicBezTo>
                  <a:cubicBezTo>
                    <a:pt x="31" y="195"/>
                    <a:pt x="32" y="198"/>
                    <a:pt x="34" y="201"/>
                  </a:cubicBezTo>
                  <a:cubicBezTo>
                    <a:pt x="34" y="201"/>
                    <a:pt x="38" y="208"/>
                    <a:pt x="44" y="214"/>
                  </a:cubicBezTo>
                  <a:cubicBezTo>
                    <a:pt x="49" y="221"/>
                    <a:pt x="54" y="227"/>
                    <a:pt x="54" y="227"/>
                  </a:cubicBezTo>
                  <a:cubicBezTo>
                    <a:pt x="56" y="229"/>
                    <a:pt x="57" y="232"/>
                    <a:pt x="56" y="235"/>
                  </a:cubicBezTo>
                  <a:cubicBezTo>
                    <a:pt x="56" y="235"/>
                    <a:pt x="55" y="237"/>
                    <a:pt x="55" y="239"/>
                  </a:cubicBezTo>
                  <a:cubicBezTo>
                    <a:pt x="54" y="241"/>
                    <a:pt x="53" y="243"/>
                    <a:pt x="52" y="246"/>
                  </a:cubicBezTo>
                  <a:cubicBezTo>
                    <a:pt x="51" y="248"/>
                    <a:pt x="50" y="251"/>
                    <a:pt x="50" y="253"/>
                  </a:cubicBezTo>
                  <a:cubicBezTo>
                    <a:pt x="49" y="255"/>
                    <a:pt x="49" y="256"/>
                    <a:pt x="49" y="256"/>
                  </a:cubicBezTo>
                  <a:cubicBezTo>
                    <a:pt x="49" y="256"/>
                    <a:pt x="49" y="257"/>
                    <a:pt x="48" y="259"/>
                  </a:cubicBezTo>
                  <a:cubicBezTo>
                    <a:pt x="48" y="261"/>
                    <a:pt x="47" y="264"/>
                    <a:pt x="46" y="266"/>
                  </a:cubicBezTo>
                  <a:cubicBezTo>
                    <a:pt x="45" y="272"/>
                    <a:pt x="44" y="277"/>
                    <a:pt x="44" y="277"/>
                  </a:cubicBezTo>
                  <a:cubicBezTo>
                    <a:pt x="43" y="280"/>
                    <a:pt x="41" y="283"/>
                    <a:pt x="38" y="284"/>
                  </a:cubicBezTo>
                  <a:cubicBezTo>
                    <a:pt x="38" y="284"/>
                    <a:pt x="30" y="286"/>
                    <a:pt x="22" y="289"/>
                  </a:cubicBezTo>
                  <a:cubicBezTo>
                    <a:pt x="15" y="292"/>
                    <a:pt x="7" y="295"/>
                    <a:pt x="7" y="295"/>
                  </a:cubicBezTo>
                  <a:cubicBezTo>
                    <a:pt x="4" y="296"/>
                    <a:pt x="2" y="299"/>
                    <a:pt x="1" y="303"/>
                  </a:cubicBezTo>
                  <a:cubicBezTo>
                    <a:pt x="1" y="303"/>
                    <a:pt x="1" y="304"/>
                    <a:pt x="1" y="307"/>
                  </a:cubicBezTo>
                  <a:cubicBezTo>
                    <a:pt x="1" y="309"/>
                    <a:pt x="1" y="313"/>
                    <a:pt x="0" y="316"/>
                  </a:cubicBezTo>
                  <a:cubicBezTo>
                    <a:pt x="0" y="319"/>
                    <a:pt x="0" y="323"/>
                    <a:pt x="0" y="325"/>
                  </a:cubicBezTo>
                  <a:cubicBezTo>
                    <a:pt x="0" y="328"/>
                    <a:pt x="0" y="329"/>
                    <a:pt x="0" y="329"/>
                  </a:cubicBezTo>
                  <a:cubicBezTo>
                    <a:pt x="0" y="333"/>
                    <a:pt x="1" y="336"/>
                    <a:pt x="4" y="338"/>
                  </a:cubicBezTo>
                  <a:cubicBezTo>
                    <a:pt x="4" y="338"/>
                    <a:pt x="11" y="342"/>
                    <a:pt x="19" y="346"/>
                  </a:cubicBezTo>
                  <a:cubicBezTo>
                    <a:pt x="22" y="348"/>
                    <a:pt x="26" y="350"/>
                    <a:pt x="29" y="351"/>
                  </a:cubicBezTo>
                  <a:cubicBezTo>
                    <a:pt x="31" y="352"/>
                    <a:pt x="33" y="353"/>
                    <a:pt x="33" y="353"/>
                  </a:cubicBezTo>
                  <a:cubicBezTo>
                    <a:pt x="36" y="354"/>
                    <a:pt x="38" y="357"/>
                    <a:pt x="38" y="360"/>
                  </a:cubicBezTo>
                  <a:cubicBezTo>
                    <a:pt x="38" y="360"/>
                    <a:pt x="39" y="362"/>
                    <a:pt x="39" y="364"/>
                  </a:cubicBezTo>
                  <a:cubicBezTo>
                    <a:pt x="39" y="366"/>
                    <a:pt x="39" y="368"/>
                    <a:pt x="39" y="371"/>
                  </a:cubicBezTo>
                  <a:cubicBezTo>
                    <a:pt x="40" y="376"/>
                    <a:pt x="41" y="382"/>
                    <a:pt x="41" y="382"/>
                  </a:cubicBezTo>
                  <a:cubicBezTo>
                    <a:pt x="41" y="382"/>
                    <a:pt x="41" y="383"/>
                    <a:pt x="41" y="385"/>
                  </a:cubicBezTo>
                  <a:cubicBezTo>
                    <a:pt x="42" y="387"/>
                    <a:pt x="42" y="390"/>
                    <a:pt x="43" y="392"/>
                  </a:cubicBezTo>
                  <a:cubicBezTo>
                    <a:pt x="43" y="398"/>
                    <a:pt x="45" y="403"/>
                    <a:pt x="45" y="403"/>
                  </a:cubicBezTo>
                  <a:cubicBezTo>
                    <a:pt x="45" y="406"/>
                    <a:pt x="44" y="410"/>
                    <a:pt x="42" y="412"/>
                  </a:cubicBezTo>
                  <a:cubicBezTo>
                    <a:pt x="42" y="412"/>
                    <a:pt x="40" y="413"/>
                    <a:pt x="38" y="415"/>
                  </a:cubicBezTo>
                  <a:cubicBezTo>
                    <a:pt x="36" y="417"/>
                    <a:pt x="33" y="420"/>
                    <a:pt x="30" y="423"/>
                  </a:cubicBezTo>
                  <a:cubicBezTo>
                    <a:pt x="24" y="428"/>
                    <a:pt x="18" y="434"/>
                    <a:pt x="18" y="434"/>
                  </a:cubicBezTo>
                  <a:cubicBezTo>
                    <a:pt x="16" y="437"/>
                    <a:pt x="15" y="440"/>
                    <a:pt x="16" y="444"/>
                  </a:cubicBezTo>
                  <a:cubicBezTo>
                    <a:pt x="16" y="444"/>
                    <a:pt x="18" y="450"/>
                    <a:pt x="21" y="456"/>
                  </a:cubicBezTo>
                  <a:cubicBezTo>
                    <a:pt x="23" y="463"/>
                    <a:pt x="25" y="469"/>
                    <a:pt x="25" y="469"/>
                  </a:cubicBezTo>
                  <a:cubicBezTo>
                    <a:pt x="27" y="472"/>
                    <a:pt x="30" y="475"/>
                    <a:pt x="33" y="475"/>
                  </a:cubicBezTo>
                  <a:cubicBezTo>
                    <a:pt x="33" y="475"/>
                    <a:pt x="41" y="476"/>
                    <a:pt x="49" y="476"/>
                  </a:cubicBezTo>
                  <a:cubicBezTo>
                    <a:pt x="54" y="476"/>
                    <a:pt x="58" y="477"/>
                    <a:pt x="61" y="477"/>
                  </a:cubicBezTo>
                  <a:cubicBezTo>
                    <a:pt x="64" y="477"/>
                    <a:pt x="66" y="477"/>
                    <a:pt x="66" y="477"/>
                  </a:cubicBezTo>
                  <a:cubicBezTo>
                    <a:pt x="69" y="477"/>
                    <a:pt x="72" y="479"/>
                    <a:pt x="73" y="482"/>
                  </a:cubicBezTo>
                  <a:cubicBezTo>
                    <a:pt x="73" y="482"/>
                    <a:pt x="74" y="483"/>
                    <a:pt x="75" y="485"/>
                  </a:cubicBezTo>
                  <a:cubicBezTo>
                    <a:pt x="76" y="486"/>
                    <a:pt x="77" y="489"/>
                    <a:pt x="79" y="491"/>
                  </a:cubicBezTo>
                  <a:cubicBezTo>
                    <a:pt x="80" y="493"/>
                    <a:pt x="81" y="496"/>
                    <a:pt x="82" y="497"/>
                  </a:cubicBezTo>
                  <a:cubicBezTo>
                    <a:pt x="84" y="499"/>
                    <a:pt x="84" y="500"/>
                    <a:pt x="84" y="500"/>
                  </a:cubicBezTo>
                  <a:cubicBezTo>
                    <a:pt x="84" y="500"/>
                    <a:pt x="87" y="505"/>
                    <a:pt x="90" y="509"/>
                  </a:cubicBezTo>
                  <a:cubicBezTo>
                    <a:pt x="93" y="514"/>
                    <a:pt x="96" y="518"/>
                    <a:pt x="96" y="518"/>
                  </a:cubicBezTo>
                  <a:cubicBezTo>
                    <a:pt x="98" y="521"/>
                    <a:pt x="99" y="524"/>
                    <a:pt x="97" y="527"/>
                  </a:cubicBezTo>
                  <a:cubicBezTo>
                    <a:pt x="97" y="527"/>
                    <a:pt x="94" y="534"/>
                    <a:pt x="91" y="542"/>
                  </a:cubicBezTo>
                  <a:cubicBezTo>
                    <a:pt x="88" y="550"/>
                    <a:pt x="85" y="557"/>
                    <a:pt x="85" y="557"/>
                  </a:cubicBezTo>
                  <a:cubicBezTo>
                    <a:pt x="84" y="560"/>
                    <a:pt x="85" y="564"/>
                    <a:pt x="87" y="567"/>
                  </a:cubicBezTo>
                  <a:cubicBezTo>
                    <a:pt x="87" y="567"/>
                    <a:pt x="88" y="568"/>
                    <a:pt x="90" y="570"/>
                  </a:cubicBezTo>
                  <a:cubicBezTo>
                    <a:pt x="92" y="572"/>
                    <a:pt x="94" y="574"/>
                    <a:pt x="96" y="577"/>
                  </a:cubicBezTo>
                  <a:cubicBezTo>
                    <a:pt x="101" y="581"/>
                    <a:pt x="106" y="586"/>
                    <a:pt x="106" y="586"/>
                  </a:cubicBezTo>
                  <a:cubicBezTo>
                    <a:pt x="108" y="588"/>
                    <a:pt x="112" y="589"/>
                    <a:pt x="115" y="588"/>
                  </a:cubicBezTo>
                  <a:cubicBezTo>
                    <a:pt x="115" y="588"/>
                    <a:pt x="117" y="588"/>
                    <a:pt x="120" y="587"/>
                  </a:cubicBezTo>
                  <a:cubicBezTo>
                    <a:pt x="123" y="586"/>
                    <a:pt x="127" y="584"/>
                    <a:pt x="131" y="583"/>
                  </a:cubicBezTo>
                  <a:cubicBezTo>
                    <a:pt x="138" y="580"/>
                    <a:pt x="146" y="577"/>
                    <a:pt x="146" y="577"/>
                  </a:cubicBezTo>
                  <a:cubicBezTo>
                    <a:pt x="149" y="576"/>
                    <a:pt x="152" y="576"/>
                    <a:pt x="155" y="578"/>
                  </a:cubicBezTo>
                  <a:cubicBezTo>
                    <a:pt x="155" y="578"/>
                    <a:pt x="156" y="579"/>
                    <a:pt x="157" y="580"/>
                  </a:cubicBezTo>
                  <a:cubicBezTo>
                    <a:pt x="159" y="581"/>
                    <a:pt x="161" y="583"/>
                    <a:pt x="163" y="584"/>
                  </a:cubicBezTo>
                  <a:cubicBezTo>
                    <a:pt x="168" y="587"/>
                    <a:pt x="172" y="591"/>
                    <a:pt x="172" y="591"/>
                  </a:cubicBezTo>
                  <a:cubicBezTo>
                    <a:pt x="172" y="591"/>
                    <a:pt x="173" y="591"/>
                    <a:pt x="175" y="592"/>
                  </a:cubicBezTo>
                  <a:cubicBezTo>
                    <a:pt x="177" y="593"/>
                    <a:pt x="179" y="595"/>
                    <a:pt x="181" y="596"/>
                  </a:cubicBezTo>
                  <a:cubicBezTo>
                    <a:pt x="184" y="598"/>
                    <a:pt x="186" y="599"/>
                    <a:pt x="188" y="600"/>
                  </a:cubicBezTo>
                  <a:cubicBezTo>
                    <a:pt x="189" y="601"/>
                    <a:pt x="191" y="602"/>
                    <a:pt x="191" y="602"/>
                  </a:cubicBezTo>
                  <a:cubicBezTo>
                    <a:pt x="193" y="603"/>
                    <a:pt x="195" y="606"/>
                    <a:pt x="195" y="610"/>
                  </a:cubicBezTo>
                  <a:cubicBezTo>
                    <a:pt x="195" y="610"/>
                    <a:pt x="195" y="612"/>
                    <a:pt x="195" y="615"/>
                  </a:cubicBezTo>
                  <a:cubicBezTo>
                    <a:pt x="195" y="618"/>
                    <a:pt x="195" y="622"/>
                    <a:pt x="195" y="626"/>
                  </a:cubicBezTo>
                  <a:cubicBezTo>
                    <a:pt x="195" y="634"/>
                    <a:pt x="196" y="643"/>
                    <a:pt x="196" y="643"/>
                  </a:cubicBezTo>
                  <a:cubicBezTo>
                    <a:pt x="196" y="646"/>
                    <a:pt x="199" y="649"/>
                    <a:pt x="202" y="650"/>
                  </a:cubicBezTo>
                  <a:cubicBezTo>
                    <a:pt x="202" y="650"/>
                    <a:pt x="203" y="651"/>
                    <a:pt x="206" y="652"/>
                  </a:cubicBezTo>
                  <a:cubicBezTo>
                    <a:pt x="208" y="653"/>
                    <a:pt x="211" y="654"/>
                    <a:pt x="214" y="655"/>
                  </a:cubicBezTo>
                  <a:cubicBezTo>
                    <a:pt x="217" y="657"/>
                    <a:pt x="220" y="658"/>
                    <a:pt x="223" y="659"/>
                  </a:cubicBezTo>
                  <a:cubicBezTo>
                    <a:pt x="225" y="660"/>
                    <a:pt x="227" y="660"/>
                    <a:pt x="227" y="660"/>
                  </a:cubicBezTo>
                  <a:cubicBezTo>
                    <a:pt x="230" y="661"/>
                    <a:pt x="234" y="661"/>
                    <a:pt x="236" y="659"/>
                  </a:cubicBezTo>
                  <a:cubicBezTo>
                    <a:pt x="236" y="659"/>
                    <a:pt x="238" y="657"/>
                    <a:pt x="240" y="655"/>
                  </a:cubicBezTo>
                  <a:cubicBezTo>
                    <a:pt x="242" y="653"/>
                    <a:pt x="245" y="650"/>
                    <a:pt x="248" y="647"/>
                  </a:cubicBezTo>
                  <a:cubicBezTo>
                    <a:pt x="254" y="641"/>
                    <a:pt x="260" y="635"/>
                    <a:pt x="260" y="635"/>
                  </a:cubicBezTo>
                  <a:cubicBezTo>
                    <a:pt x="262" y="633"/>
                    <a:pt x="265" y="632"/>
                    <a:pt x="268" y="633"/>
                  </a:cubicBezTo>
                  <a:cubicBezTo>
                    <a:pt x="268" y="633"/>
                    <a:pt x="273" y="634"/>
                    <a:pt x="279" y="635"/>
                  </a:cubicBezTo>
                  <a:cubicBezTo>
                    <a:pt x="281" y="636"/>
                    <a:pt x="284" y="636"/>
                    <a:pt x="286" y="637"/>
                  </a:cubicBezTo>
                  <a:cubicBezTo>
                    <a:pt x="288" y="637"/>
                    <a:pt x="289" y="637"/>
                    <a:pt x="289" y="637"/>
                  </a:cubicBezTo>
                  <a:cubicBezTo>
                    <a:pt x="289" y="637"/>
                    <a:pt x="291" y="638"/>
                    <a:pt x="293" y="638"/>
                  </a:cubicBezTo>
                  <a:cubicBezTo>
                    <a:pt x="295" y="638"/>
                    <a:pt x="297" y="639"/>
                    <a:pt x="300" y="639"/>
                  </a:cubicBezTo>
                  <a:cubicBezTo>
                    <a:pt x="303" y="639"/>
                    <a:pt x="305" y="640"/>
                    <a:pt x="307" y="640"/>
                  </a:cubicBezTo>
                  <a:cubicBezTo>
                    <a:pt x="309" y="640"/>
                    <a:pt x="311" y="640"/>
                    <a:pt x="311" y="640"/>
                  </a:cubicBezTo>
                  <a:cubicBezTo>
                    <a:pt x="314" y="641"/>
                    <a:pt x="317" y="643"/>
                    <a:pt x="318" y="646"/>
                  </a:cubicBezTo>
                  <a:cubicBezTo>
                    <a:pt x="318" y="646"/>
                    <a:pt x="321" y="653"/>
                    <a:pt x="325" y="660"/>
                  </a:cubicBezTo>
                  <a:cubicBezTo>
                    <a:pt x="328" y="668"/>
                    <a:pt x="332" y="675"/>
                    <a:pt x="332" y="675"/>
                  </a:cubicBezTo>
                  <a:cubicBezTo>
                    <a:pt x="334" y="678"/>
                    <a:pt x="337" y="680"/>
                    <a:pt x="341" y="680"/>
                  </a:cubicBezTo>
                  <a:cubicBezTo>
                    <a:pt x="341" y="680"/>
                    <a:pt x="347" y="680"/>
                    <a:pt x="354" y="680"/>
                  </a:cubicBezTo>
                  <a:close/>
                  <a:moveTo>
                    <a:pt x="314" y="591"/>
                  </a:moveTo>
                  <a:cubicBezTo>
                    <a:pt x="309" y="590"/>
                    <a:pt x="305" y="590"/>
                    <a:pt x="302" y="589"/>
                  </a:cubicBezTo>
                  <a:cubicBezTo>
                    <a:pt x="299" y="589"/>
                    <a:pt x="298" y="589"/>
                    <a:pt x="298" y="589"/>
                  </a:cubicBezTo>
                  <a:cubicBezTo>
                    <a:pt x="298" y="589"/>
                    <a:pt x="296" y="588"/>
                    <a:pt x="293" y="588"/>
                  </a:cubicBezTo>
                  <a:cubicBezTo>
                    <a:pt x="290" y="587"/>
                    <a:pt x="286" y="586"/>
                    <a:pt x="282" y="585"/>
                  </a:cubicBezTo>
                  <a:cubicBezTo>
                    <a:pt x="272" y="583"/>
                    <a:pt x="259" y="579"/>
                    <a:pt x="247" y="574"/>
                  </a:cubicBezTo>
                  <a:cubicBezTo>
                    <a:pt x="234" y="569"/>
                    <a:pt x="222" y="563"/>
                    <a:pt x="214" y="558"/>
                  </a:cubicBezTo>
                  <a:cubicBezTo>
                    <a:pt x="212" y="557"/>
                    <a:pt x="210" y="556"/>
                    <a:pt x="208" y="555"/>
                  </a:cubicBezTo>
                  <a:cubicBezTo>
                    <a:pt x="206" y="554"/>
                    <a:pt x="205" y="553"/>
                    <a:pt x="204" y="552"/>
                  </a:cubicBezTo>
                  <a:cubicBezTo>
                    <a:pt x="202" y="551"/>
                    <a:pt x="201" y="551"/>
                    <a:pt x="201" y="550"/>
                  </a:cubicBezTo>
                  <a:cubicBezTo>
                    <a:pt x="200" y="550"/>
                    <a:pt x="200" y="549"/>
                    <a:pt x="200" y="549"/>
                  </a:cubicBezTo>
                  <a:cubicBezTo>
                    <a:pt x="200" y="549"/>
                    <a:pt x="198" y="549"/>
                    <a:pt x="196" y="547"/>
                  </a:cubicBezTo>
                  <a:cubicBezTo>
                    <a:pt x="194" y="545"/>
                    <a:pt x="190" y="543"/>
                    <a:pt x="186" y="540"/>
                  </a:cubicBezTo>
                  <a:cubicBezTo>
                    <a:pt x="178" y="534"/>
                    <a:pt x="168" y="525"/>
                    <a:pt x="159" y="515"/>
                  </a:cubicBezTo>
                  <a:cubicBezTo>
                    <a:pt x="154" y="511"/>
                    <a:pt x="150" y="506"/>
                    <a:pt x="146" y="501"/>
                  </a:cubicBezTo>
                  <a:cubicBezTo>
                    <a:pt x="142" y="496"/>
                    <a:pt x="138" y="492"/>
                    <a:pt x="135" y="488"/>
                  </a:cubicBezTo>
                  <a:cubicBezTo>
                    <a:pt x="134" y="486"/>
                    <a:pt x="133" y="484"/>
                    <a:pt x="131" y="482"/>
                  </a:cubicBezTo>
                  <a:cubicBezTo>
                    <a:pt x="130" y="480"/>
                    <a:pt x="129" y="479"/>
                    <a:pt x="129" y="478"/>
                  </a:cubicBezTo>
                  <a:cubicBezTo>
                    <a:pt x="127" y="475"/>
                    <a:pt x="126" y="474"/>
                    <a:pt x="126" y="474"/>
                  </a:cubicBezTo>
                  <a:cubicBezTo>
                    <a:pt x="126" y="474"/>
                    <a:pt x="126" y="474"/>
                    <a:pt x="125" y="473"/>
                  </a:cubicBezTo>
                  <a:cubicBezTo>
                    <a:pt x="125" y="472"/>
                    <a:pt x="124" y="471"/>
                    <a:pt x="124" y="470"/>
                  </a:cubicBezTo>
                  <a:cubicBezTo>
                    <a:pt x="122" y="467"/>
                    <a:pt x="120" y="464"/>
                    <a:pt x="118" y="460"/>
                  </a:cubicBezTo>
                  <a:cubicBezTo>
                    <a:pt x="113" y="451"/>
                    <a:pt x="107" y="439"/>
                    <a:pt x="103" y="426"/>
                  </a:cubicBezTo>
                  <a:cubicBezTo>
                    <a:pt x="98" y="414"/>
                    <a:pt x="95" y="401"/>
                    <a:pt x="93" y="391"/>
                  </a:cubicBezTo>
                  <a:cubicBezTo>
                    <a:pt x="92" y="389"/>
                    <a:pt x="92" y="386"/>
                    <a:pt x="91" y="384"/>
                  </a:cubicBezTo>
                  <a:cubicBezTo>
                    <a:pt x="91" y="382"/>
                    <a:pt x="91" y="381"/>
                    <a:pt x="90" y="379"/>
                  </a:cubicBezTo>
                  <a:cubicBezTo>
                    <a:pt x="90" y="378"/>
                    <a:pt x="90" y="377"/>
                    <a:pt x="90" y="376"/>
                  </a:cubicBezTo>
                  <a:cubicBezTo>
                    <a:pt x="90" y="375"/>
                    <a:pt x="90" y="375"/>
                    <a:pt x="90" y="375"/>
                  </a:cubicBezTo>
                  <a:cubicBezTo>
                    <a:pt x="90" y="375"/>
                    <a:pt x="89" y="373"/>
                    <a:pt x="89" y="370"/>
                  </a:cubicBezTo>
                  <a:cubicBezTo>
                    <a:pt x="89" y="367"/>
                    <a:pt x="88" y="363"/>
                    <a:pt x="88" y="358"/>
                  </a:cubicBezTo>
                  <a:cubicBezTo>
                    <a:pt x="88" y="356"/>
                    <a:pt x="87" y="353"/>
                    <a:pt x="87" y="350"/>
                  </a:cubicBezTo>
                  <a:cubicBezTo>
                    <a:pt x="87" y="347"/>
                    <a:pt x="87" y="344"/>
                    <a:pt x="87" y="341"/>
                  </a:cubicBezTo>
                  <a:cubicBezTo>
                    <a:pt x="87" y="338"/>
                    <a:pt x="87" y="335"/>
                    <a:pt x="87" y="332"/>
                  </a:cubicBezTo>
                  <a:cubicBezTo>
                    <a:pt x="87" y="328"/>
                    <a:pt x="87" y="325"/>
                    <a:pt x="88" y="322"/>
                  </a:cubicBezTo>
                  <a:cubicBezTo>
                    <a:pt x="88" y="308"/>
                    <a:pt x="91" y="295"/>
                    <a:pt x="93" y="286"/>
                  </a:cubicBezTo>
                  <a:cubicBezTo>
                    <a:pt x="95" y="276"/>
                    <a:pt x="97" y="270"/>
                    <a:pt x="97" y="270"/>
                  </a:cubicBezTo>
                  <a:cubicBezTo>
                    <a:pt x="97" y="270"/>
                    <a:pt x="97" y="268"/>
                    <a:pt x="98" y="265"/>
                  </a:cubicBezTo>
                  <a:cubicBezTo>
                    <a:pt x="99" y="262"/>
                    <a:pt x="100" y="258"/>
                    <a:pt x="102" y="254"/>
                  </a:cubicBezTo>
                  <a:cubicBezTo>
                    <a:pt x="105" y="244"/>
                    <a:pt x="110" y="232"/>
                    <a:pt x="116" y="220"/>
                  </a:cubicBezTo>
                  <a:cubicBezTo>
                    <a:pt x="123" y="208"/>
                    <a:pt x="130" y="197"/>
                    <a:pt x="136" y="189"/>
                  </a:cubicBezTo>
                  <a:cubicBezTo>
                    <a:pt x="139" y="185"/>
                    <a:pt x="141" y="182"/>
                    <a:pt x="143" y="180"/>
                  </a:cubicBezTo>
                  <a:cubicBezTo>
                    <a:pt x="144" y="178"/>
                    <a:pt x="145" y="178"/>
                    <a:pt x="145" y="177"/>
                  </a:cubicBezTo>
                  <a:cubicBezTo>
                    <a:pt x="146" y="176"/>
                    <a:pt x="146" y="176"/>
                    <a:pt x="146" y="176"/>
                  </a:cubicBezTo>
                  <a:cubicBezTo>
                    <a:pt x="146" y="176"/>
                    <a:pt x="147" y="175"/>
                    <a:pt x="149" y="173"/>
                  </a:cubicBezTo>
                  <a:cubicBezTo>
                    <a:pt x="150" y="171"/>
                    <a:pt x="151" y="170"/>
                    <a:pt x="152" y="169"/>
                  </a:cubicBezTo>
                  <a:cubicBezTo>
                    <a:pt x="154" y="167"/>
                    <a:pt x="155" y="165"/>
                    <a:pt x="157" y="164"/>
                  </a:cubicBezTo>
                  <a:cubicBezTo>
                    <a:pt x="160" y="160"/>
                    <a:pt x="165" y="156"/>
                    <a:pt x="169" y="152"/>
                  </a:cubicBezTo>
                  <a:cubicBezTo>
                    <a:pt x="174" y="148"/>
                    <a:pt x="179" y="143"/>
                    <a:pt x="184" y="139"/>
                  </a:cubicBezTo>
                  <a:cubicBezTo>
                    <a:pt x="194" y="131"/>
                    <a:pt x="205" y="123"/>
                    <a:pt x="214" y="119"/>
                  </a:cubicBezTo>
                  <a:cubicBezTo>
                    <a:pt x="218" y="116"/>
                    <a:pt x="222" y="114"/>
                    <a:pt x="225" y="113"/>
                  </a:cubicBezTo>
                  <a:cubicBezTo>
                    <a:pt x="227" y="112"/>
                    <a:pt x="229" y="111"/>
                    <a:pt x="229" y="111"/>
                  </a:cubicBezTo>
                  <a:cubicBezTo>
                    <a:pt x="229" y="111"/>
                    <a:pt x="230" y="110"/>
                    <a:pt x="233" y="109"/>
                  </a:cubicBezTo>
                  <a:cubicBezTo>
                    <a:pt x="236" y="108"/>
                    <a:pt x="239" y="106"/>
                    <a:pt x="244" y="104"/>
                  </a:cubicBezTo>
                  <a:cubicBezTo>
                    <a:pt x="253" y="100"/>
                    <a:pt x="266" y="96"/>
                    <a:pt x="279" y="92"/>
                  </a:cubicBezTo>
                  <a:cubicBezTo>
                    <a:pt x="292" y="89"/>
                    <a:pt x="305" y="87"/>
                    <a:pt x="315" y="86"/>
                  </a:cubicBezTo>
                  <a:cubicBezTo>
                    <a:pt x="320" y="85"/>
                    <a:pt x="324" y="85"/>
                    <a:pt x="327" y="85"/>
                  </a:cubicBezTo>
                  <a:cubicBezTo>
                    <a:pt x="329" y="85"/>
                    <a:pt x="331" y="85"/>
                    <a:pt x="331" y="85"/>
                  </a:cubicBezTo>
                  <a:cubicBezTo>
                    <a:pt x="331" y="85"/>
                    <a:pt x="333" y="85"/>
                    <a:pt x="336" y="85"/>
                  </a:cubicBezTo>
                  <a:cubicBezTo>
                    <a:pt x="339" y="85"/>
                    <a:pt x="343" y="85"/>
                    <a:pt x="348" y="85"/>
                  </a:cubicBezTo>
                  <a:cubicBezTo>
                    <a:pt x="358" y="85"/>
                    <a:pt x="371" y="86"/>
                    <a:pt x="384" y="88"/>
                  </a:cubicBezTo>
                  <a:cubicBezTo>
                    <a:pt x="391" y="89"/>
                    <a:pt x="397" y="91"/>
                    <a:pt x="403" y="92"/>
                  </a:cubicBezTo>
                  <a:cubicBezTo>
                    <a:pt x="409" y="94"/>
                    <a:pt x="415" y="95"/>
                    <a:pt x="419" y="97"/>
                  </a:cubicBezTo>
                  <a:cubicBezTo>
                    <a:pt x="422" y="98"/>
                    <a:pt x="424" y="99"/>
                    <a:pt x="426" y="99"/>
                  </a:cubicBezTo>
                  <a:cubicBezTo>
                    <a:pt x="428" y="100"/>
                    <a:pt x="429" y="101"/>
                    <a:pt x="431" y="101"/>
                  </a:cubicBezTo>
                  <a:cubicBezTo>
                    <a:pt x="433" y="102"/>
                    <a:pt x="435" y="103"/>
                    <a:pt x="435" y="103"/>
                  </a:cubicBezTo>
                  <a:cubicBezTo>
                    <a:pt x="435" y="103"/>
                    <a:pt x="435" y="103"/>
                    <a:pt x="436" y="103"/>
                  </a:cubicBezTo>
                  <a:cubicBezTo>
                    <a:pt x="437" y="104"/>
                    <a:pt x="438" y="104"/>
                    <a:pt x="439" y="105"/>
                  </a:cubicBezTo>
                  <a:cubicBezTo>
                    <a:pt x="442" y="106"/>
                    <a:pt x="446" y="107"/>
                    <a:pt x="450" y="109"/>
                  </a:cubicBezTo>
                  <a:cubicBezTo>
                    <a:pt x="459" y="114"/>
                    <a:pt x="471" y="120"/>
                    <a:pt x="482" y="128"/>
                  </a:cubicBezTo>
                  <a:cubicBezTo>
                    <a:pt x="493" y="135"/>
                    <a:pt x="503" y="143"/>
                    <a:pt x="511" y="150"/>
                  </a:cubicBezTo>
                  <a:cubicBezTo>
                    <a:pt x="515" y="153"/>
                    <a:pt x="518" y="156"/>
                    <a:pt x="520" y="158"/>
                  </a:cubicBezTo>
                  <a:cubicBezTo>
                    <a:pt x="522" y="160"/>
                    <a:pt x="523" y="162"/>
                    <a:pt x="523" y="162"/>
                  </a:cubicBezTo>
                  <a:cubicBezTo>
                    <a:pt x="523" y="162"/>
                    <a:pt x="528" y="166"/>
                    <a:pt x="534" y="174"/>
                  </a:cubicBezTo>
                  <a:cubicBezTo>
                    <a:pt x="540" y="181"/>
                    <a:pt x="549" y="192"/>
                    <a:pt x="556" y="203"/>
                  </a:cubicBezTo>
                  <a:cubicBezTo>
                    <a:pt x="558" y="206"/>
                    <a:pt x="559" y="209"/>
                    <a:pt x="561" y="212"/>
                  </a:cubicBezTo>
                  <a:cubicBezTo>
                    <a:pt x="562" y="214"/>
                    <a:pt x="564" y="217"/>
                    <a:pt x="565" y="220"/>
                  </a:cubicBezTo>
                  <a:cubicBezTo>
                    <a:pt x="567" y="223"/>
                    <a:pt x="568" y="225"/>
                    <a:pt x="569" y="228"/>
                  </a:cubicBezTo>
                  <a:cubicBezTo>
                    <a:pt x="571" y="231"/>
                    <a:pt x="572" y="233"/>
                    <a:pt x="573" y="235"/>
                  </a:cubicBezTo>
                  <a:cubicBezTo>
                    <a:pt x="575" y="240"/>
                    <a:pt x="576" y="244"/>
                    <a:pt x="577" y="246"/>
                  </a:cubicBezTo>
                  <a:cubicBezTo>
                    <a:pt x="578" y="249"/>
                    <a:pt x="579" y="251"/>
                    <a:pt x="579" y="251"/>
                  </a:cubicBezTo>
                  <a:cubicBezTo>
                    <a:pt x="579" y="251"/>
                    <a:pt x="579" y="251"/>
                    <a:pt x="580" y="252"/>
                  </a:cubicBezTo>
                  <a:cubicBezTo>
                    <a:pt x="580" y="253"/>
                    <a:pt x="580" y="254"/>
                    <a:pt x="581" y="255"/>
                  </a:cubicBezTo>
                  <a:cubicBezTo>
                    <a:pt x="581" y="256"/>
                    <a:pt x="582" y="258"/>
                    <a:pt x="582" y="260"/>
                  </a:cubicBezTo>
                  <a:cubicBezTo>
                    <a:pt x="583" y="262"/>
                    <a:pt x="584" y="264"/>
                    <a:pt x="584" y="267"/>
                  </a:cubicBezTo>
                  <a:cubicBezTo>
                    <a:pt x="587" y="276"/>
                    <a:pt x="590" y="289"/>
                    <a:pt x="592" y="302"/>
                  </a:cubicBezTo>
                  <a:cubicBezTo>
                    <a:pt x="594" y="315"/>
                    <a:pt x="595" y="329"/>
                    <a:pt x="595" y="339"/>
                  </a:cubicBezTo>
                  <a:cubicBezTo>
                    <a:pt x="595" y="344"/>
                    <a:pt x="595" y="348"/>
                    <a:pt x="594" y="351"/>
                  </a:cubicBezTo>
                  <a:cubicBezTo>
                    <a:pt x="594" y="352"/>
                    <a:pt x="594" y="353"/>
                    <a:pt x="594" y="354"/>
                  </a:cubicBezTo>
                  <a:cubicBezTo>
                    <a:pt x="594" y="355"/>
                    <a:pt x="594" y="355"/>
                    <a:pt x="594" y="355"/>
                  </a:cubicBezTo>
                  <a:cubicBezTo>
                    <a:pt x="594" y="355"/>
                    <a:pt x="594" y="357"/>
                    <a:pt x="594" y="360"/>
                  </a:cubicBezTo>
                  <a:cubicBezTo>
                    <a:pt x="594" y="361"/>
                    <a:pt x="594" y="363"/>
                    <a:pt x="593" y="365"/>
                  </a:cubicBezTo>
                  <a:cubicBezTo>
                    <a:pt x="593" y="367"/>
                    <a:pt x="593" y="369"/>
                    <a:pt x="593" y="372"/>
                  </a:cubicBezTo>
                  <a:cubicBezTo>
                    <a:pt x="592" y="377"/>
                    <a:pt x="591" y="382"/>
                    <a:pt x="590" y="389"/>
                  </a:cubicBezTo>
                  <a:cubicBezTo>
                    <a:pt x="588" y="395"/>
                    <a:pt x="587" y="401"/>
                    <a:pt x="585" y="408"/>
                  </a:cubicBezTo>
                  <a:cubicBezTo>
                    <a:pt x="582" y="420"/>
                    <a:pt x="577" y="433"/>
                    <a:pt x="573" y="442"/>
                  </a:cubicBezTo>
                  <a:cubicBezTo>
                    <a:pt x="571" y="446"/>
                    <a:pt x="569" y="450"/>
                    <a:pt x="568" y="453"/>
                  </a:cubicBezTo>
                  <a:cubicBezTo>
                    <a:pt x="566" y="455"/>
                    <a:pt x="565" y="457"/>
                    <a:pt x="565" y="457"/>
                  </a:cubicBezTo>
                  <a:cubicBezTo>
                    <a:pt x="565" y="457"/>
                    <a:pt x="565" y="457"/>
                    <a:pt x="565" y="458"/>
                  </a:cubicBezTo>
                  <a:cubicBezTo>
                    <a:pt x="565" y="459"/>
                    <a:pt x="564" y="460"/>
                    <a:pt x="563" y="461"/>
                  </a:cubicBezTo>
                  <a:cubicBezTo>
                    <a:pt x="563" y="462"/>
                    <a:pt x="562" y="464"/>
                    <a:pt x="561" y="465"/>
                  </a:cubicBezTo>
                  <a:cubicBezTo>
                    <a:pt x="560" y="467"/>
                    <a:pt x="559" y="469"/>
                    <a:pt x="557" y="471"/>
                  </a:cubicBezTo>
                  <a:cubicBezTo>
                    <a:pt x="552" y="480"/>
                    <a:pt x="544" y="491"/>
                    <a:pt x="536" y="501"/>
                  </a:cubicBezTo>
                  <a:cubicBezTo>
                    <a:pt x="528" y="511"/>
                    <a:pt x="518" y="521"/>
                    <a:pt x="511" y="527"/>
                  </a:cubicBezTo>
                  <a:cubicBezTo>
                    <a:pt x="507" y="531"/>
                    <a:pt x="504" y="533"/>
                    <a:pt x="501" y="535"/>
                  </a:cubicBezTo>
                  <a:cubicBezTo>
                    <a:pt x="499" y="537"/>
                    <a:pt x="498" y="538"/>
                    <a:pt x="498" y="538"/>
                  </a:cubicBezTo>
                  <a:cubicBezTo>
                    <a:pt x="498" y="538"/>
                    <a:pt x="497" y="539"/>
                    <a:pt x="494" y="541"/>
                  </a:cubicBezTo>
                  <a:cubicBezTo>
                    <a:pt x="492" y="543"/>
                    <a:pt x="489" y="545"/>
                    <a:pt x="485" y="548"/>
                  </a:cubicBezTo>
                  <a:cubicBezTo>
                    <a:pt x="476" y="553"/>
                    <a:pt x="465" y="560"/>
                    <a:pt x="453" y="566"/>
                  </a:cubicBezTo>
                  <a:cubicBezTo>
                    <a:pt x="441" y="572"/>
                    <a:pt x="429" y="577"/>
                    <a:pt x="419" y="580"/>
                  </a:cubicBezTo>
                  <a:cubicBezTo>
                    <a:pt x="418" y="580"/>
                    <a:pt x="417" y="581"/>
                    <a:pt x="416" y="581"/>
                  </a:cubicBezTo>
                  <a:cubicBezTo>
                    <a:pt x="415" y="581"/>
                    <a:pt x="414" y="582"/>
                    <a:pt x="413" y="582"/>
                  </a:cubicBezTo>
                  <a:cubicBezTo>
                    <a:pt x="411" y="582"/>
                    <a:pt x="409" y="583"/>
                    <a:pt x="408" y="583"/>
                  </a:cubicBezTo>
                  <a:cubicBezTo>
                    <a:pt x="405" y="584"/>
                    <a:pt x="403" y="585"/>
                    <a:pt x="403" y="585"/>
                  </a:cubicBezTo>
                  <a:cubicBezTo>
                    <a:pt x="403" y="585"/>
                    <a:pt x="402" y="585"/>
                    <a:pt x="399" y="586"/>
                  </a:cubicBezTo>
                  <a:cubicBezTo>
                    <a:pt x="397" y="586"/>
                    <a:pt x="396" y="586"/>
                    <a:pt x="394" y="587"/>
                  </a:cubicBezTo>
                  <a:cubicBezTo>
                    <a:pt x="393" y="587"/>
                    <a:pt x="392" y="587"/>
                    <a:pt x="390" y="587"/>
                  </a:cubicBezTo>
                  <a:cubicBezTo>
                    <a:pt x="389" y="588"/>
                    <a:pt x="388" y="588"/>
                    <a:pt x="387" y="588"/>
                  </a:cubicBezTo>
                  <a:cubicBezTo>
                    <a:pt x="377" y="590"/>
                    <a:pt x="364" y="592"/>
                    <a:pt x="351" y="592"/>
                  </a:cubicBezTo>
                  <a:cubicBezTo>
                    <a:pt x="337" y="593"/>
                    <a:pt x="324" y="592"/>
                    <a:pt x="314" y="59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887" name="Google Shape;4887;p74"/>
            <p:cNvGrpSpPr/>
            <p:nvPr/>
          </p:nvGrpSpPr>
          <p:grpSpPr>
            <a:xfrm>
              <a:off x="3935413" y="1001713"/>
              <a:ext cx="903288" cy="920750"/>
              <a:chOff x="3935413" y="1001713"/>
              <a:chExt cx="903288" cy="920750"/>
            </a:xfrm>
          </p:grpSpPr>
          <p:sp>
            <p:nvSpPr>
              <p:cNvPr id="4888" name="Google Shape;4888;p74"/>
              <p:cNvSpPr/>
              <p:nvPr/>
            </p:nvSpPr>
            <p:spPr>
              <a:xfrm>
                <a:off x="4213226" y="1001713"/>
                <a:ext cx="352425" cy="352425"/>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89" name="Google Shape;4889;p74"/>
              <p:cNvSpPr/>
              <p:nvPr/>
            </p:nvSpPr>
            <p:spPr>
              <a:xfrm>
                <a:off x="4078288" y="1311275"/>
                <a:ext cx="619125" cy="358775"/>
              </a:xfrm>
              <a:custGeom>
                <a:avLst/>
                <a:gdLst/>
                <a:ahLst/>
                <a:cxnLst/>
                <a:rect l="l" t="t" r="r" b="b"/>
                <a:pathLst>
                  <a:path w="183" h="106" extrusionOk="0">
                    <a:moveTo>
                      <a:pt x="141" y="0"/>
                    </a:moveTo>
                    <a:cubicBezTo>
                      <a:pt x="140" y="0"/>
                      <a:pt x="140" y="0"/>
                      <a:pt x="140" y="0"/>
                    </a:cubicBezTo>
                    <a:cubicBezTo>
                      <a:pt x="128" y="14"/>
                      <a:pt x="111" y="22"/>
                      <a:pt x="92" y="22"/>
                    </a:cubicBezTo>
                    <a:cubicBezTo>
                      <a:pt x="72" y="22"/>
                      <a:pt x="55" y="14"/>
                      <a:pt x="44" y="0"/>
                    </a:cubicBezTo>
                    <a:cubicBezTo>
                      <a:pt x="43" y="0"/>
                      <a:pt x="43" y="0"/>
                      <a:pt x="43" y="0"/>
                    </a:cubicBezTo>
                    <a:cubicBezTo>
                      <a:pt x="19" y="0"/>
                      <a:pt x="0" y="19"/>
                      <a:pt x="0" y="43"/>
                    </a:cubicBezTo>
                    <a:cubicBezTo>
                      <a:pt x="0" y="106"/>
                      <a:pt x="0" y="106"/>
                      <a:pt x="0" y="106"/>
                    </a:cubicBezTo>
                    <a:cubicBezTo>
                      <a:pt x="31" y="106"/>
                      <a:pt x="31" y="106"/>
                      <a:pt x="31" y="106"/>
                    </a:cubicBezTo>
                    <a:cubicBezTo>
                      <a:pt x="31" y="71"/>
                      <a:pt x="31" y="71"/>
                      <a:pt x="31" y="71"/>
                    </a:cubicBezTo>
                    <a:cubicBezTo>
                      <a:pt x="31" y="68"/>
                      <a:pt x="34" y="66"/>
                      <a:pt x="36" y="66"/>
                    </a:cubicBezTo>
                    <a:cubicBezTo>
                      <a:pt x="39" y="66"/>
                      <a:pt x="41" y="68"/>
                      <a:pt x="41" y="71"/>
                    </a:cubicBezTo>
                    <a:cubicBezTo>
                      <a:pt x="41" y="106"/>
                      <a:pt x="41" y="106"/>
                      <a:pt x="41" y="106"/>
                    </a:cubicBezTo>
                    <a:cubicBezTo>
                      <a:pt x="142" y="106"/>
                      <a:pt x="142" y="106"/>
                      <a:pt x="142" y="106"/>
                    </a:cubicBezTo>
                    <a:cubicBezTo>
                      <a:pt x="142" y="71"/>
                      <a:pt x="142" y="71"/>
                      <a:pt x="142" y="71"/>
                    </a:cubicBezTo>
                    <a:cubicBezTo>
                      <a:pt x="142" y="68"/>
                      <a:pt x="145" y="66"/>
                      <a:pt x="147" y="66"/>
                    </a:cubicBezTo>
                    <a:cubicBezTo>
                      <a:pt x="150" y="66"/>
                      <a:pt x="152" y="68"/>
                      <a:pt x="152" y="71"/>
                    </a:cubicBezTo>
                    <a:cubicBezTo>
                      <a:pt x="152" y="106"/>
                      <a:pt x="152" y="106"/>
                      <a:pt x="152" y="106"/>
                    </a:cubicBezTo>
                    <a:cubicBezTo>
                      <a:pt x="183" y="106"/>
                      <a:pt x="183" y="106"/>
                      <a:pt x="183" y="106"/>
                    </a:cubicBezTo>
                    <a:cubicBezTo>
                      <a:pt x="183" y="43"/>
                      <a:pt x="183" y="43"/>
                      <a:pt x="183" y="43"/>
                    </a:cubicBezTo>
                    <a:cubicBezTo>
                      <a:pt x="183" y="19"/>
                      <a:pt x="164" y="0"/>
                      <a:pt x="141"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0" name="Google Shape;4890;p74"/>
              <p:cNvSpPr/>
              <p:nvPr/>
            </p:nvSpPr>
            <p:spPr>
              <a:xfrm>
                <a:off x="4533901" y="1512888"/>
                <a:ext cx="220663" cy="220662"/>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1" name="Google Shape;4891;p74"/>
              <p:cNvSpPr/>
              <p:nvPr/>
            </p:nvSpPr>
            <p:spPr>
              <a:xfrm>
                <a:off x="4533901" y="1512888"/>
                <a:ext cx="220663" cy="220662"/>
              </a:xfrm>
              <a:prstGeom prst="ellipse">
                <a:avLst/>
              </a:prstGeom>
              <a:solidFill>
                <a:srgbClr val="356377"/>
              </a:solidFill>
              <a:ln w="2857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2" name="Google Shape;4892;p74"/>
              <p:cNvSpPr/>
              <p:nvPr/>
            </p:nvSpPr>
            <p:spPr>
              <a:xfrm>
                <a:off x="4452938" y="1700213"/>
                <a:ext cx="385763" cy="222250"/>
              </a:xfrm>
              <a:custGeom>
                <a:avLst/>
                <a:gdLst/>
                <a:ahLst/>
                <a:cxnLst/>
                <a:rect l="l" t="t" r="r" b="b"/>
                <a:pathLst>
                  <a:path w="114" h="66" extrusionOk="0">
                    <a:moveTo>
                      <a:pt x="87" y="0"/>
                    </a:moveTo>
                    <a:cubicBezTo>
                      <a:pt x="87" y="0"/>
                      <a:pt x="87" y="0"/>
                      <a:pt x="87" y="0"/>
                    </a:cubicBezTo>
                    <a:cubicBezTo>
                      <a:pt x="80" y="9"/>
                      <a:pt x="69" y="14"/>
                      <a:pt x="57" y="14"/>
                    </a:cubicBezTo>
                    <a:cubicBezTo>
                      <a:pt x="45" y="14"/>
                      <a:pt x="34" y="9"/>
                      <a:pt x="27" y="0"/>
                    </a:cubicBezTo>
                    <a:cubicBezTo>
                      <a:pt x="26" y="0"/>
                      <a:pt x="26" y="0"/>
                      <a:pt x="26" y="0"/>
                    </a:cubicBezTo>
                    <a:cubicBezTo>
                      <a:pt x="12" y="0"/>
                      <a:pt x="0" y="12"/>
                      <a:pt x="0" y="27"/>
                    </a:cubicBezTo>
                    <a:cubicBezTo>
                      <a:pt x="0" y="63"/>
                      <a:pt x="0" y="63"/>
                      <a:pt x="0" y="63"/>
                    </a:cubicBezTo>
                    <a:cubicBezTo>
                      <a:pt x="0" y="65"/>
                      <a:pt x="1" y="66"/>
                      <a:pt x="3" y="66"/>
                    </a:cubicBezTo>
                    <a:cubicBezTo>
                      <a:pt x="19" y="66"/>
                      <a:pt x="19" y="66"/>
                      <a:pt x="19" y="66"/>
                    </a:cubicBezTo>
                    <a:cubicBezTo>
                      <a:pt x="19" y="44"/>
                      <a:pt x="19" y="44"/>
                      <a:pt x="19" y="44"/>
                    </a:cubicBezTo>
                    <a:cubicBezTo>
                      <a:pt x="19" y="43"/>
                      <a:pt x="21" y="41"/>
                      <a:pt x="22" y="41"/>
                    </a:cubicBezTo>
                    <a:cubicBezTo>
                      <a:pt x="24" y="41"/>
                      <a:pt x="25" y="43"/>
                      <a:pt x="25" y="44"/>
                    </a:cubicBezTo>
                    <a:cubicBezTo>
                      <a:pt x="25" y="66"/>
                      <a:pt x="25" y="66"/>
                      <a:pt x="25" y="66"/>
                    </a:cubicBezTo>
                    <a:cubicBezTo>
                      <a:pt x="89" y="66"/>
                      <a:pt x="89" y="66"/>
                      <a:pt x="89" y="66"/>
                    </a:cubicBezTo>
                    <a:cubicBezTo>
                      <a:pt x="89" y="44"/>
                      <a:pt x="89" y="44"/>
                      <a:pt x="89" y="44"/>
                    </a:cubicBezTo>
                    <a:cubicBezTo>
                      <a:pt x="89" y="43"/>
                      <a:pt x="90" y="41"/>
                      <a:pt x="91" y="41"/>
                    </a:cubicBezTo>
                    <a:cubicBezTo>
                      <a:pt x="93" y="41"/>
                      <a:pt x="94" y="43"/>
                      <a:pt x="94" y="44"/>
                    </a:cubicBezTo>
                    <a:cubicBezTo>
                      <a:pt x="94" y="66"/>
                      <a:pt x="94" y="66"/>
                      <a:pt x="94" y="66"/>
                    </a:cubicBezTo>
                    <a:cubicBezTo>
                      <a:pt x="111" y="66"/>
                      <a:pt x="111" y="66"/>
                      <a:pt x="111" y="66"/>
                    </a:cubicBezTo>
                    <a:cubicBezTo>
                      <a:pt x="113" y="66"/>
                      <a:pt x="114" y="65"/>
                      <a:pt x="114" y="63"/>
                    </a:cubicBezTo>
                    <a:cubicBezTo>
                      <a:pt x="114" y="27"/>
                      <a:pt x="114" y="27"/>
                      <a:pt x="114" y="27"/>
                    </a:cubicBezTo>
                    <a:cubicBezTo>
                      <a:pt x="114" y="12"/>
                      <a:pt x="102" y="0"/>
                      <a:pt x="87"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3" name="Google Shape;4893;p74"/>
              <p:cNvSpPr/>
              <p:nvPr/>
            </p:nvSpPr>
            <p:spPr>
              <a:xfrm>
                <a:off x="4019551" y="1512888"/>
                <a:ext cx="220663" cy="220662"/>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4" name="Google Shape;4894;p74"/>
              <p:cNvSpPr/>
              <p:nvPr/>
            </p:nvSpPr>
            <p:spPr>
              <a:xfrm>
                <a:off x="4019551" y="1512888"/>
                <a:ext cx="220663" cy="220662"/>
              </a:xfrm>
              <a:prstGeom prst="ellipse">
                <a:avLst/>
              </a:prstGeom>
              <a:solidFill>
                <a:srgbClr val="356377"/>
              </a:solidFill>
              <a:ln w="2857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5" name="Google Shape;4895;p74"/>
              <p:cNvSpPr/>
              <p:nvPr/>
            </p:nvSpPr>
            <p:spPr>
              <a:xfrm>
                <a:off x="3935413" y="1700213"/>
                <a:ext cx="388938" cy="222250"/>
              </a:xfrm>
              <a:custGeom>
                <a:avLst/>
                <a:gdLst/>
                <a:ahLst/>
                <a:cxnLst/>
                <a:rect l="l" t="t" r="r" b="b"/>
                <a:pathLst>
                  <a:path w="115" h="66" extrusionOk="0">
                    <a:moveTo>
                      <a:pt x="88" y="0"/>
                    </a:moveTo>
                    <a:cubicBezTo>
                      <a:pt x="87" y="0"/>
                      <a:pt x="87" y="0"/>
                      <a:pt x="87" y="0"/>
                    </a:cubicBezTo>
                    <a:cubicBezTo>
                      <a:pt x="80" y="9"/>
                      <a:pt x="69" y="14"/>
                      <a:pt x="57" y="14"/>
                    </a:cubicBezTo>
                    <a:cubicBezTo>
                      <a:pt x="45" y="14"/>
                      <a:pt x="35" y="9"/>
                      <a:pt x="27" y="0"/>
                    </a:cubicBezTo>
                    <a:cubicBezTo>
                      <a:pt x="27" y="0"/>
                      <a:pt x="27" y="0"/>
                      <a:pt x="27" y="0"/>
                    </a:cubicBezTo>
                    <a:cubicBezTo>
                      <a:pt x="12" y="0"/>
                      <a:pt x="0" y="12"/>
                      <a:pt x="0" y="27"/>
                    </a:cubicBezTo>
                    <a:cubicBezTo>
                      <a:pt x="0" y="63"/>
                      <a:pt x="0" y="63"/>
                      <a:pt x="0" y="63"/>
                    </a:cubicBezTo>
                    <a:cubicBezTo>
                      <a:pt x="0" y="65"/>
                      <a:pt x="2" y="66"/>
                      <a:pt x="4" y="66"/>
                    </a:cubicBezTo>
                    <a:cubicBezTo>
                      <a:pt x="20" y="66"/>
                      <a:pt x="20" y="66"/>
                      <a:pt x="20" y="66"/>
                    </a:cubicBezTo>
                    <a:cubicBezTo>
                      <a:pt x="20" y="44"/>
                      <a:pt x="20" y="44"/>
                      <a:pt x="20" y="44"/>
                    </a:cubicBezTo>
                    <a:cubicBezTo>
                      <a:pt x="20" y="43"/>
                      <a:pt x="21" y="41"/>
                      <a:pt x="23" y="41"/>
                    </a:cubicBezTo>
                    <a:cubicBezTo>
                      <a:pt x="24" y="41"/>
                      <a:pt x="26" y="43"/>
                      <a:pt x="26" y="44"/>
                    </a:cubicBezTo>
                    <a:cubicBezTo>
                      <a:pt x="26" y="66"/>
                      <a:pt x="26" y="66"/>
                      <a:pt x="26" y="66"/>
                    </a:cubicBezTo>
                    <a:cubicBezTo>
                      <a:pt x="89" y="66"/>
                      <a:pt x="89" y="66"/>
                      <a:pt x="89" y="66"/>
                    </a:cubicBezTo>
                    <a:cubicBezTo>
                      <a:pt x="89" y="44"/>
                      <a:pt x="89" y="44"/>
                      <a:pt x="89" y="44"/>
                    </a:cubicBezTo>
                    <a:cubicBezTo>
                      <a:pt x="89" y="43"/>
                      <a:pt x="90" y="41"/>
                      <a:pt x="92" y="41"/>
                    </a:cubicBezTo>
                    <a:cubicBezTo>
                      <a:pt x="94" y="41"/>
                      <a:pt x="95" y="43"/>
                      <a:pt x="95" y="44"/>
                    </a:cubicBezTo>
                    <a:cubicBezTo>
                      <a:pt x="95" y="66"/>
                      <a:pt x="95" y="66"/>
                      <a:pt x="95" y="66"/>
                    </a:cubicBezTo>
                    <a:cubicBezTo>
                      <a:pt x="111" y="66"/>
                      <a:pt x="111" y="66"/>
                      <a:pt x="111" y="66"/>
                    </a:cubicBezTo>
                    <a:cubicBezTo>
                      <a:pt x="113" y="66"/>
                      <a:pt x="115" y="65"/>
                      <a:pt x="115" y="63"/>
                    </a:cubicBezTo>
                    <a:cubicBezTo>
                      <a:pt x="115" y="27"/>
                      <a:pt x="115" y="27"/>
                      <a:pt x="115" y="27"/>
                    </a:cubicBezTo>
                    <a:cubicBezTo>
                      <a:pt x="115" y="12"/>
                      <a:pt x="103" y="0"/>
                      <a:pt x="88"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896" name="Google Shape;4896;p74"/>
            <p:cNvSpPr/>
            <p:nvPr/>
          </p:nvSpPr>
          <p:spPr>
            <a:xfrm>
              <a:off x="2700338" y="3859213"/>
              <a:ext cx="1025525" cy="1022350"/>
            </a:xfrm>
            <a:custGeom>
              <a:avLst/>
              <a:gdLst/>
              <a:ahLst/>
              <a:cxnLst/>
              <a:rect l="l" t="t" r="r" b="b"/>
              <a:pathLst>
                <a:path w="303" h="302" extrusionOk="0">
                  <a:moveTo>
                    <a:pt x="170" y="302"/>
                  </a:moveTo>
                  <a:cubicBezTo>
                    <a:pt x="172" y="302"/>
                    <a:pt x="174" y="301"/>
                    <a:pt x="176" y="301"/>
                  </a:cubicBezTo>
                  <a:cubicBezTo>
                    <a:pt x="178" y="301"/>
                    <a:pt x="181" y="300"/>
                    <a:pt x="182" y="300"/>
                  </a:cubicBezTo>
                  <a:cubicBezTo>
                    <a:pt x="184" y="300"/>
                    <a:pt x="185" y="299"/>
                    <a:pt x="185" y="299"/>
                  </a:cubicBezTo>
                  <a:cubicBezTo>
                    <a:pt x="187" y="299"/>
                    <a:pt x="189" y="297"/>
                    <a:pt x="190" y="295"/>
                  </a:cubicBezTo>
                  <a:cubicBezTo>
                    <a:pt x="190" y="295"/>
                    <a:pt x="190" y="294"/>
                    <a:pt x="191" y="292"/>
                  </a:cubicBezTo>
                  <a:cubicBezTo>
                    <a:pt x="191" y="290"/>
                    <a:pt x="192" y="287"/>
                    <a:pt x="192" y="285"/>
                  </a:cubicBezTo>
                  <a:cubicBezTo>
                    <a:pt x="193" y="282"/>
                    <a:pt x="193" y="279"/>
                    <a:pt x="194" y="278"/>
                  </a:cubicBezTo>
                  <a:cubicBezTo>
                    <a:pt x="194" y="276"/>
                    <a:pt x="194" y="274"/>
                    <a:pt x="194" y="274"/>
                  </a:cubicBezTo>
                  <a:cubicBezTo>
                    <a:pt x="194" y="272"/>
                    <a:pt x="196" y="271"/>
                    <a:pt x="198" y="270"/>
                  </a:cubicBezTo>
                  <a:cubicBezTo>
                    <a:pt x="198" y="270"/>
                    <a:pt x="198" y="270"/>
                    <a:pt x="200" y="269"/>
                  </a:cubicBezTo>
                  <a:cubicBezTo>
                    <a:pt x="201" y="269"/>
                    <a:pt x="202" y="268"/>
                    <a:pt x="204" y="267"/>
                  </a:cubicBezTo>
                  <a:cubicBezTo>
                    <a:pt x="207" y="266"/>
                    <a:pt x="210" y="264"/>
                    <a:pt x="210" y="264"/>
                  </a:cubicBezTo>
                  <a:cubicBezTo>
                    <a:pt x="210" y="264"/>
                    <a:pt x="213" y="263"/>
                    <a:pt x="216" y="261"/>
                  </a:cubicBezTo>
                  <a:cubicBezTo>
                    <a:pt x="217" y="260"/>
                    <a:pt x="219" y="259"/>
                    <a:pt x="220" y="259"/>
                  </a:cubicBezTo>
                  <a:cubicBezTo>
                    <a:pt x="221" y="258"/>
                    <a:pt x="222" y="257"/>
                    <a:pt x="222" y="257"/>
                  </a:cubicBezTo>
                  <a:cubicBezTo>
                    <a:pt x="223" y="256"/>
                    <a:pt x="226" y="256"/>
                    <a:pt x="227" y="257"/>
                  </a:cubicBezTo>
                  <a:cubicBezTo>
                    <a:pt x="227" y="257"/>
                    <a:pt x="228" y="258"/>
                    <a:pt x="230" y="259"/>
                  </a:cubicBezTo>
                  <a:cubicBezTo>
                    <a:pt x="232" y="259"/>
                    <a:pt x="234" y="261"/>
                    <a:pt x="237" y="262"/>
                  </a:cubicBezTo>
                  <a:cubicBezTo>
                    <a:pt x="239" y="263"/>
                    <a:pt x="242" y="264"/>
                    <a:pt x="244" y="264"/>
                  </a:cubicBezTo>
                  <a:cubicBezTo>
                    <a:pt x="245" y="265"/>
                    <a:pt x="247" y="266"/>
                    <a:pt x="247" y="266"/>
                  </a:cubicBezTo>
                  <a:cubicBezTo>
                    <a:pt x="249" y="266"/>
                    <a:pt x="251" y="266"/>
                    <a:pt x="253" y="264"/>
                  </a:cubicBezTo>
                  <a:cubicBezTo>
                    <a:pt x="253" y="264"/>
                    <a:pt x="254" y="263"/>
                    <a:pt x="255" y="262"/>
                  </a:cubicBezTo>
                  <a:cubicBezTo>
                    <a:pt x="256" y="261"/>
                    <a:pt x="258" y="260"/>
                    <a:pt x="259" y="258"/>
                  </a:cubicBezTo>
                  <a:cubicBezTo>
                    <a:pt x="261" y="256"/>
                    <a:pt x="263" y="255"/>
                    <a:pt x="264" y="254"/>
                  </a:cubicBezTo>
                  <a:cubicBezTo>
                    <a:pt x="265" y="252"/>
                    <a:pt x="266" y="251"/>
                    <a:pt x="266" y="251"/>
                  </a:cubicBezTo>
                  <a:cubicBezTo>
                    <a:pt x="267" y="250"/>
                    <a:pt x="268" y="247"/>
                    <a:pt x="267" y="245"/>
                  </a:cubicBezTo>
                  <a:cubicBezTo>
                    <a:pt x="267" y="245"/>
                    <a:pt x="265" y="240"/>
                    <a:pt x="263" y="235"/>
                  </a:cubicBezTo>
                  <a:cubicBezTo>
                    <a:pt x="261" y="230"/>
                    <a:pt x="258" y="226"/>
                    <a:pt x="258" y="226"/>
                  </a:cubicBezTo>
                  <a:cubicBezTo>
                    <a:pt x="257" y="224"/>
                    <a:pt x="257" y="222"/>
                    <a:pt x="258" y="220"/>
                  </a:cubicBezTo>
                  <a:cubicBezTo>
                    <a:pt x="258" y="220"/>
                    <a:pt x="260" y="217"/>
                    <a:pt x="262" y="214"/>
                  </a:cubicBezTo>
                  <a:cubicBezTo>
                    <a:pt x="263" y="213"/>
                    <a:pt x="264" y="211"/>
                    <a:pt x="264" y="210"/>
                  </a:cubicBezTo>
                  <a:cubicBezTo>
                    <a:pt x="265" y="209"/>
                    <a:pt x="265" y="208"/>
                    <a:pt x="265" y="208"/>
                  </a:cubicBezTo>
                  <a:cubicBezTo>
                    <a:pt x="265" y="208"/>
                    <a:pt x="266" y="208"/>
                    <a:pt x="266" y="207"/>
                  </a:cubicBezTo>
                  <a:cubicBezTo>
                    <a:pt x="267" y="205"/>
                    <a:pt x="267" y="204"/>
                    <a:pt x="268" y="202"/>
                  </a:cubicBezTo>
                  <a:cubicBezTo>
                    <a:pt x="269" y="201"/>
                    <a:pt x="269" y="199"/>
                    <a:pt x="270" y="198"/>
                  </a:cubicBezTo>
                  <a:cubicBezTo>
                    <a:pt x="270" y="197"/>
                    <a:pt x="271" y="196"/>
                    <a:pt x="271" y="196"/>
                  </a:cubicBezTo>
                  <a:cubicBezTo>
                    <a:pt x="271" y="194"/>
                    <a:pt x="273" y="193"/>
                    <a:pt x="275" y="192"/>
                  </a:cubicBezTo>
                  <a:cubicBezTo>
                    <a:pt x="275" y="192"/>
                    <a:pt x="276" y="192"/>
                    <a:pt x="278" y="192"/>
                  </a:cubicBezTo>
                  <a:cubicBezTo>
                    <a:pt x="280" y="192"/>
                    <a:pt x="283" y="191"/>
                    <a:pt x="285" y="190"/>
                  </a:cubicBezTo>
                  <a:cubicBezTo>
                    <a:pt x="288" y="190"/>
                    <a:pt x="291" y="189"/>
                    <a:pt x="293" y="189"/>
                  </a:cubicBezTo>
                  <a:cubicBezTo>
                    <a:pt x="294" y="188"/>
                    <a:pt x="296" y="188"/>
                    <a:pt x="296" y="188"/>
                  </a:cubicBezTo>
                  <a:cubicBezTo>
                    <a:pt x="298" y="187"/>
                    <a:pt x="299" y="185"/>
                    <a:pt x="300" y="183"/>
                  </a:cubicBezTo>
                  <a:cubicBezTo>
                    <a:pt x="300" y="183"/>
                    <a:pt x="300" y="182"/>
                    <a:pt x="300" y="180"/>
                  </a:cubicBezTo>
                  <a:cubicBezTo>
                    <a:pt x="301" y="179"/>
                    <a:pt x="301" y="176"/>
                    <a:pt x="301" y="174"/>
                  </a:cubicBezTo>
                  <a:cubicBezTo>
                    <a:pt x="302" y="172"/>
                    <a:pt x="302" y="170"/>
                    <a:pt x="302" y="168"/>
                  </a:cubicBezTo>
                  <a:cubicBezTo>
                    <a:pt x="302" y="166"/>
                    <a:pt x="303" y="165"/>
                    <a:pt x="303" y="165"/>
                  </a:cubicBezTo>
                  <a:cubicBezTo>
                    <a:pt x="303" y="163"/>
                    <a:pt x="302" y="161"/>
                    <a:pt x="300" y="159"/>
                  </a:cubicBezTo>
                  <a:cubicBezTo>
                    <a:pt x="300" y="159"/>
                    <a:pt x="296" y="156"/>
                    <a:pt x="291" y="154"/>
                  </a:cubicBezTo>
                  <a:cubicBezTo>
                    <a:pt x="286" y="151"/>
                    <a:pt x="282" y="149"/>
                    <a:pt x="282" y="149"/>
                  </a:cubicBezTo>
                  <a:cubicBezTo>
                    <a:pt x="280" y="148"/>
                    <a:pt x="279" y="146"/>
                    <a:pt x="279" y="144"/>
                  </a:cubicBezTo>
                  <a:cubicBezTo>
                    <a:pt x="279" y="144"/>
                    <a:pt x="279" y="143"/>
                    <a:pt x="278" y="142"/>
                  </a:cubicBezTo>
                  <a:cubicBezTo>
                    <a:pt x="278" y="141"/>
                    <a:pt x="278" y="139"/>
                    <a:pt x="278" y="137"/>
                  </a:cubicBezTo>
                  <a:cubicBezTo>
                    <a:pt x="278" y="136"/>
                    <a:pt x="278" y="134"/>
                    <a:pt x="277" y="133"/>
                  </a:cubicBezTo>
                  <a:cubicBezTo>
                    <a:pt x="277" y="132"/>
                    <a:pt x="277" y="131"/>
                    <a:pt x="277" y="131"/>
                  </a:cubicBezTo>
                  <a:cubicBezTo>
                    <a:pt x="277" y="131"/>
                    <a:pt x="277" y="130"/>
                    <a:pt x="277" y="129"/>
                  </a:cubicBezTo>
                  <a:cubicBezTo>
                    <a:pt x="276" y="127"/>
                    <a:pt x="276" y="126"/>
                    <a:pt x="276" y="124"/>
                  </a:cubicBezTo>
                  <a:cubicBezTo>
                    <a:pt x="275" y="122"/>
                    <a:pt x="275" y="121"/>
                    <a:pt x="275" y="119"/>
                  </a:cubicBezTo>
                  <a:cubicBezTo>
                    <a:pt x="274" y="118"/>
                    <a:pt x="274" y="117"/>
                    <a:pt x="274" y="117"/>
                  </a:cubicBezTo>
                  <a:cubicBezTo>
                    <a:pt x="274" y="115"/>
                    <a:pt x="274" y="113"/>
                    <a:pt x="276" y="112"/>
                  </a:cubicBezTo>
                  <a:cubicBezTo>
                    <a:pt x="276" y="112"/>
                    <a:pt x="279" y="108"/>
                    <a:pt x="283" y="104"/>
                  </a:cubicBezTo>
                  <a:cubicBezTo>
                    <a:pt x="285" y="102"/>
                    <a:pt x="286" y="100"/>
                    <a:pt x="288" y="99"/>
                  </a:cubicBezTo>
                  <a:cubicBezTo>
                    <a:pt x="289" y="97"/>
                    <a:pt x="290" y="96"/>
                    <a:pt x="290" y="96"/>
                  </a:cubicBezTo>
                  <a:cubicBezTo>
                    <a:pt x="291" y="94"/>
                    <a:pt x="291" y="92"/>
                    <a:pt x="290" y="90"/>
                  </a:cubicBezTo>
                  <a:cubicBezTo>
                    <a:pt x="290" y="90"/>
                    <a:pt x="290" y="89"/>
                    <a:pt x="289" y="87"/>
                  </a:cubicBezTo>
                  <a:cubicBezTo>
                    <a:pt x="288" y="86"/>
                    <a:pt x="287" y="84"/>
                    <a:pt x="286" y="82"/>
                  </a:cubicBezTo>
                  <a:cubicBezTo>
                    <a:pt x="285" y="80"/>
                    <a:pt x="284" y="78"/>
                    <a:pt x="283" y="76"/>
                  </a:cubicBezTo>
                  <a:cubicBezTo>
                    <a:pt x="283" y="75"/>
                    <a:pt x="282" y="74"/>
                    <a:pt x="282" y="74"/>
                  </a:cubicBezTo>
                  <a:cubicBezTo>
                    <a:pt x="281" y="72"/>
                    <a:pt x="279" y="71"/>
                    <a:pt x="277" y="71"/>
                  </a:cubicBezTo>
                  <a:cubicBezTo>
                    <a:pt x="277" y="71"/>
                    <a:pt x="275" y="71"/>
                    <a:pt x="273" y="71"/>
                  </a:cubicBezTo>
                  <a:cubicBezTo>
                    <a:pt x="271" y="71"/>
                    <a:pt x="268" y="71"/>
                    <a:pt x="266" y="71"/>
                  </a:cubicBezTo>
                  <a:cubicBezTo>
                    <a:pt x="261" y="72"/>
                    <a:pt x="255" y="73"/>
                    <a:pt x="255" y="73"/>
                  </a:cubicBezTo>
                  <a:cubicBezTo>
                    <a:pt x="253" y="73"/>
                    <a:pt x="251" y="72"/>
                    <a:pt x="250" y="71"/>
                  </a:cubicBezTo>
                  <a:cubicBezTo>
                    <a:pt x="250" y="71"/>
                    <a:pt x="250" y="70"/>
                    <a:pt x="249" y="69"/>
                  </a:cubicBezTo>
                  <a:cubicBezTo>
                    <a:pt x="248" y="68"/>
                    <a:pt x="247" y="67"/>
                    <a:pt x="246" y="66"/>
                  </a:cubicBezTo>
                  <a:cubicBezTo>
                    <a:pt x="245" y="65"/>
                    <a:pt x="243" y="63"/>
                    <a:pt x="243" y="62"/>
                  </a:cubicBezTo>
                  <a:cubicBezTo>
                    <a:pt x="242" y="61"/>
                    <a:pt x="241" y="61"/>
                    <a:pt x="241" y="61"/>
                  </a:cubicBezTo>
                  <a:cubicBezTo>
                    <a:pt x="241" y="61"/>
                    <a:pt x="240" y="60"/>
                    <a:pt x="239" y="59"/>
                  </a:cubicBezTo>
                  <a:cubicBezTo>
                    <a:pt x="239" y="58"/>
                    <a:pt x="237" y="57"/>
                    <a:pt x="236" y="56"/>
                  </a:cubicBezTo>
                  <a:cubicBezTo>
                    <a:pt x="235" y="55"/>
                    <a:pt x="234" y="54"/>
                    <a:pt x="233" y="53"/>
                  </a:cubicBezTo>
                  <a:cubicBezTo>
                    <a:pt x="232" y="52"/>
                    <a:pt x="231" y="52"/>
                    <a:pt x="231" y="52"/>
                  </a:cubicBezTo>
                  <a:cubicBezTo>
                    <a:pt x="229" y="51"/>
                    <a:pt x="228" y="49"/>
                    <a:pt x="229" y="47"/>
                  </a:cubicBezTo>
                  <a:cubicBezTo>
                    <a:pt x="229" y="47"/>
                    <a:pt x="230" y="41"/>
                    <a:pt x="230" y="36"/>
                  </a:cubicBezTo>
                  <a:cubicBezTo>
                    <a:pt x="231" y="31"/>
                    <a:pt x="231" y="25"/>
                    <a:pt x="231" y="25"/>
                  </a:cubicBezTo>
                  <a:cubicBezTo>
                    <a:pt x="231" y="23"/>
                    <a:pt x="230" y="21"/>
                    <a:pt x="227" y="20"/>
                  </a:cubicBezTo>
                  <a:cubicBezTo>
                    <a:pt x="227" y="20"/>
                    <a:pt x="227" y="19"/>
                    <a:pt x="225" y="19"/>
                  </a:cubicBezTo>
                  <a:cubicBezTo>
                    <a:pt x="224" y="18"/>
                    <a:pt x="222" y="17"/>
                    <a:pt x="220" y="16"/>
                  </a:cubicBezTo>
                  <a:cubicBezTo>
                    <a:pt x="218" y="15"/>
                    <a:pt x="216" y="14"/>
                    <a:pt x="214" y="13"/>
                  </a:cubicBezTo>
                  <a:cubicBezTo>
                    <a:pt x="213" y="12"/>
                    <a:pt x="212" y="12"/>
                    <a:pt x="212" y="12"/>
                  </a:cubicBezTo>
                  <a:cubicBezTo>
                    <a:pt x="209" y="11"/>
                    <a:pt x="207" y="11"/>
                    <a:pt x="205" y="13"/>
                  </a:cubicBezTo>
                  <a:cubicBezTo>
                    <a:pt x="205" y="13"/>
                    <a:pt x="204" y="13"/>
                    <a:pt x="203" y="15"/>
                  </a:cubicBezTo>
                  <a:cubicBezTo>
                    <a:pt x="201" y="16"/>
                    <a:pt x="199" y="18"/>
                    <a:pt x="197" y="20"/>
                  </a:cubicBezTo>
                  <a:cubicBezTo>
                    <a:pt x="195" y="21"/>
                    <a:pt x="193" y="23"/>
                    <a:pt x="192" y="24"/>
                  </a:cubicBezTo>
                  <a:cubicBezTo>
                    <a:pt x="190" y="26"/>
                    <a:pt x="190" y="27"/>
                    <a:pt x="190" y="27"/>
                  </a:cubicBezTo>
                  <a:cubicBezTo>
                    <a:pt x="188" y="28"/>
                    <a:pt x="186" y="29"/>
                    <a:pt x="184" y="28"/>
                  </a:cubicBezTo>
                  <a:cubicBezTo>
                    <a:pt x="184" y="28"/>
                    <a:pt x="183" y="28"/>
                    <a:pt x="182" y="28"/>
                  </a:cubicBezTo>
                  <a:cubicBezTo>
                    <a:pt x="181" y="28"/>
                    <a:pt x="179" y="27"/>
                    <a:pt x="177" y="27"/>
                  </a:cubicBezTo>
                  <a:cubicBezTo>
                    <a:pt x="176" y="26"/>
                    <a:pt x="174" y="26"/>
                    <a:pt x="173" y="26"/>
                  </a:cubicBezTo>
                  <a:cubicBezTo>
                    <a:pt x="172" y="26"/>
                    <a:pt x="171" y="26"/>
                    <a:pt x="171" y="26"/>
                  </a:cubicBezTo>
                  <a:cubicBezTo>
                    <a:pt x="171" y="26"/>
                    <a:pt x="170" y="25"/>
                    <a:pt x="169" y="25"/>
                  </a:cubicBezTo>
                  <a:cubicBezTo>
                    <a:pt x="167" y="25"/>
                    <a:pt x="166" y="25"/>
                    <a:pt x="164" y="25"/>
                  </a:cubicBezTo>
                  <a:cubicBezTo>
                    <a:pt x="161" y="24"/>
                    <a:pt x="157" y="24"/>
                    <a:pt x="157" y="24"/>
                  </a:cubicBezTo>
                  <a:cubicBezTo>
                    <a:pt x="155" y="24"/>
                    <a:pt x="153" y="23"/>
                    <a:pt x="152" y="21"/>
                  </a:cubicBezTo>
                  <a:cubicBezTo>
                    <a:pt x="152" y="21"/>
                    <a:pt x="150" y="17"/>
                    <a:pt x="147" y="12"/>
                  </a:cubicBezTo>
                  <a:cubicBezTo>
                    <a:pt x="145" y="7"/>
                    <a:pt x="142" y="3"/>
                    <a:pt x="142" y="3"/>
                  </a:cubicBezTo>
                  <a:cubicBezTo>
                    <a:pt x="141" y="1"/>
                    <a:pt x="138" y="0"/>
                    <a:pt x="136" y="0"/>
                  </a:cubicBezTo>
                  <a:cubicBezTo>
                    <a:pt x="136" y="0"/>
                    <a:pt x="135" y="1"/>
                    <a:pt x="133" y="1"/>
                  </a:cubicBezTo>
                  <a:cubicBezTo>
                    <a:pt x="131" y="1"/>
                    <a:pt x="129" y="1"/>
                    <a:pt x="127" y="2"/>
                  </a:cubicBezTo>
                  <a:cubicBezTo>
                    <a:pt x="125" y="2"/>
                    <a:pt x="123" y="2"/>
                    <a:pt x="121" y="3"/>
                  </a:cubicBezTo>
                  <a:cubicBezTo>
                    <a:pt x="119" y="3"/>
                    <a:pt x="118" y="3"/>
                    <a:pt x="118" y="3"/>
                  </a:cubicBezTo>
                  <a:cubicBezTo>
                    <a:pt x="116" y="4"/>
                    <a:pt x="114" y="6"/>
                    <a:pt x="113" y="8"/>
                  </a:cubicBezTo>
                  <a:cubicBezTo>
                    <a:pt x="113" y="8"/>
                    <a:pt x="113" y="9"/>
                    <a:pt x="113" y="11"/>
                  </a:cubicBezTo>
                  <a:cubicBezTo>
                    <a:pt x="112" y="13"/>
                    <a:pt x="111" y="15"/>
                    <a:pt x="111" y="18"/>
                  </a:cubicBezTo>
                  <a:cubicBezTo>
                    <a:pt x="110" y="21"/>
                    <a:pt x="110" y="23"/>
                    <a:pt x="110" y="25"/>
                  </a:cubicBezTo>
                  <a:cubicBezTo>
                    <a:pt x="109" y="27"/>
                    <a:pt x="109" y="28"/>
                    <a:pt x="109" y="28"/>
                  </a:cubicBezTo>
                  <a:cubicBezTo>
                    <a:pt x="109" y="30"/>
                    <a:pt x="107" y="32"/>
                    <a:pt x="106" y="33"/>
                  </a:cubicBezTo>
                  <a:cubicBezTo>
                    <a:pt x="106" y="33"/>
                    <a:pt x="105" y="33"/>
                    <a:pt x="104" y="34"/>
                  </a:cubicBezTo>
                  <a:cubicBezTo>
                    <a:pt x="102" y="34"/>
                    <a:pt x="101" y="35"/>
                    <a:pt x="99" y="35"/>
                  </a:cubicBezTo>
                  <a:cubicBezTo>
                    <a:pt x="96" y="37"/>
                    <a:pt x="93" y="38"/>
                    <a:pt x="93" y="38"/>
                  </a:cubicBezTo>
                  <a:cubicBezTo>
                    <a:pt x="93" y="38"/>
                    <a:pt x="90" y="40"/>
                    <a:pt x="87" y="42"/>
                  </a:cubicBezTo>
                  <a:cubicBezTo>
                    <a:pt x="86" y="42"/>
                    <a:pt x="84" y="43"/>
                    <a:pt x="83" y="44"/>
                  </a:cubicBezTo>
                  <a:cubicBezTo>
                    <a:pt x="82" y="45"/>
                    <a:pt x="81" y="45"/>
                    <a:pt x="81" y="45"/>
                  </a:cubicBezTo>
                  <a:cubicBezTo>
                    <a:pt x="80" y="46"/>
                    <a:pt x="78" y="46"/>
                    <a:pt x="76" y="45"/>
                  </a:cubicBezTo>
                  <a:cubicBezTo>
                    <a:pt x="76" y="45"/>
                    <a:pt x="75" y="45"/>
                    <a:pt x="73" y="44"/>
                  </a:cubicBezTo>
                  <a:cubicBezTo>
                    <a:pt x="71" y="43"/>
                    <a:pt x="69" y="42"/>
                    <a:pt x="66" y="41"/>
                  </a:cubicBezTo>
                  <a:cubicBezTo>
                    <a:pt x="64" y="40"/>
                    <a:pt x="61" y="39"/>
                    <a:pt x="60" y="38"/>
                  </a:cubicBezTo>
                  <a:cubicBezTo>
                    <a:pt x="58" y="37"/>
                    <a:pt x="56" y="37"/>
                    <a:pt x="56" y="37"/>
                  </a:cubicBezTo>
                  <a:cubicBezTo>
                    <a:pt x="54" y="36"/>
                    <a:pt x="52" y="37"/>
                    <a:pt x="50" y="38"/>
                  </a:cubicBezTo>
                  <a:cubicBezTo>
                    <a:pt x="50" y="38"/>
                    <a:pt x="49" y="39"/>
                    <a:pt x="48" y="40"/>
                  </a:cubicBezTo>
                  <a:cubicBezTo>
                    <a:pt x="47" y="42"/>
                    <a:pt x="45" y="43"/>
                    <a:pt x="44" y="45"/>
                  </a:cubicBezTo>
                  <a:cubicBezTo>
                    <a:pt x="42" y="46"/>
                    <a:pt x="41" y="48"/>
                    <a:pt x="39" y="49"/>
                  </a:cubicBezTo>
                  <a:cubicBezTo>
                    <a:pt x="38" y="50"/>
                    <a:pt x="38" y="51"/>
                    <a:pt x="38" y="51"/>
                  </a:cubicBezTo>
                  <a:cubicBezTo>
                    <a:pt x="36" y="53"/>
                    <a:pt x="35" y="55"/>
                    <a:pt x="36" y="57"/>
                  </a:cubicBezTo>
                  <a:cubicBezTo>
                    <a:pt x="36" y="57"/>
                    <a:pt x="38" y="62"/>
                    <a:pt x="40" y="67"/>
                  </a:cubicBezTo>
                  <a:cubicBezTo>
                    <a:pt x="42" y="72"/>
                    <a:pt x="45" y="77"/>
                    <a:pt x="45" y="77"/>
                  </a:cubicBezTo>
                  <a:cubicBezTo>
                    <a:pt x="46" y="78"/>
                    <a:pt x="46" y="81"/>
                    <a:pt x="45" y="82"/>
                  </a:cubicBezTo>
                  <a:cubicBezTo>
                    <a:pt x="45" y="82"/>
                    <a:pt x="43" y="85"/>
                    <a:pt x="41" y="88"/>
                  </a:cubicBezTo>
                  <a:cubicBezTo>
                    <a:pt x="40" y="90"/>
                    <a:pt x="39" y="91"/>
                    <a:pt x="39" y="92"/>
                  </a:cubicBezTo>
                  <a:cubicBezTo>
                    <a:pt x="38" y="93"/>
                    <a:pt x="38" y="94"/>
                    <a:pt x="38" y="94"/>
                  </a:cubicBezTo>
                  <a:cubicBezTo>
                    <a:pt x="38" y="94"/>
                    <a:pt x="38" y="95"/>
                    <a:pt x="37" y="96"/>
                  </a:cubicBezTo>
                  <a:cubicBezTo>
                    <a:pt x="36" y="97"/>
                    <a:pt x="36" y="99"/>
                    <a:pt x="35" y="100"/>
                  </a:cubicBezTo>
                  <a:cubicBezTo>
                    <a:pt x="34" y="102"/>
                    <a:pt x="34" y="103"/>
                    <a:pt x="33" y="105"/>
                  </a:cubicBezTo>
                  <a:cubicBezTo>
                    <a:pt x="33" y="106"/>
                    <a:pt x="32" y="107"/>
                    <a:pt x="32" y="107"/>
                  </a:cubicBezTo>
                  <a:cubicBezTo>
                    <a:pt x="32" y="109"/>
                    <a:pt x="30" y="110"/>
                    <a:pt x="28" y="110"/>
                  </a:cubicBezTo>
                  <a:cubicBezTo>
                    <a:pt x="28" y="110"/>
                    <a:pt x="27" y="110"/>
                    <a:pt x="25" y="111"/>
                  </a:cubicBezTo>
                  <a:cubicBezTo>
                    <a:pt x="23" y="111"/>
                    <a:pt x="20" y="112"/>
                    <a:pt x="18" y="112"/>
                  </a:cubicBezTo>
                  <a:cubicBezTo>
                    <a:pt x="15" y="113"/>
                    <a:pt x="13" y="113"/>
                    <a:pt x="11" y="114"/>
                  </a:cubicBezTo>
                  <a:cubicBezTo>
                    <a:pt x="9" y="114"/>
                    <a:pt x="7" y="115"/>
                    <a:pt x="7" y="115"/>
                  </a:cubicBezTo>
                  <a:cubicBezTo>
                    <a:pt x="5" y="115"/>
                    <a:pt x="4" y="117"/>
                    <a:pt x="3" y="120"/>
                  </a:cubicBezTo>
                  <a:cubicBezTo>
                    <a:pt x="3" y="120"/>
                    <a:pt x="3" y="121"/>
                    <a:pt x="3" y="122"/>
                  </a:cubicBezTo>
                  <a:cubicBezTo>
                    <a:pt x="2" y="124"/>
                    <a:pt x="2" y="126"/>
                    <a:pt x="2" y="128"/>
                  </a:cubicBezTo>
                  <a:cubicBezTo>
                    <a:pt x="1" y="131"/>
                    <a:pt x="1" y="133"/>
                    <a:pt x="1" y="134"/>
                  </a:cubicBezTo>
                  <a:cubicBezTo>
                    <a:pt x="1" y="136"/>
                    <a:pt x="1" y="137"/>
                    <a:pt x="1" y="137"/>
                  </a:cubicBezTo>
                  <a:cubicBezTo>
                    <a:pt x="0" y="140"/>
                    <a:pt x="1" y="142"/>
                    <a:pt x="3" y="143"/>
                  </a:cubicBezTo>
                  <a:cubicBezTo>
                    <a:pt x="3" y="143"/>
                    <a:pt x="8" y="146"/>
                    <a:pt x="12" y="149"/>
                  </a:cubicBezTo>
                  <a:cubicBezTo>
                    <a:pt x="17" y="151"/>
                    <a:pt x="21" y="154"/>
                    <a:pt x="21" y="154"/>
                  </a:cubicBezTo>
                  <a:cubicBezTo>
                    <a:pt x="23" y="155"/>
                    <a:pt x="24" y="156"/>
                    <a:pt x="25" y="158"/>
                  </a:cubicBezTo>
                  <a:cubicBezTo>
                    <a:pt x="25" y="158"/>
                    <a:pt x="25" y="159"/>
                    <a:pt x="25" y="161"/>
                  </a:cubicBezTo>
                  <a:cubicBezTo>
                    <a:pt x="25" y="162"/>
                    <a:pt x="25" y="163"/>
                    <a:pt x="25" y="165"/>
                  </a:cubicBezTo>
                  <a:cubicBezTo>
                    <a:pt x="25" y="167"/>
                    <a:pt x="26" y="169"/>
                    <a:pt x="26" y="170"/>
                  </a:cubicBezTo>
                  <a:cubicBezTo>
                    <a:pt x="26" y="171"/>
                    <a:pt x="26" y="172"/>
                    <a:pt x="26" y="172"/>
                  </a:cubicBezTo>
                  <a:cubicBezTo>
                    <a:pt x="26" y="172"/>
                    <a:pt x="26" y="173"/>
                    <a:pt x="26" y="174"/>
                  </a:cubicBezTo>
                  <a:cubicBezTo>
                    <a:pt x="27" y="175"/>
                    <a:pt x="27" y="177"/>
                    <a:pt x="27" y="179"/>
                  </a:cubicBezTo>
                  <a:cubicBezTo>
                    <a:pt x="28" y="180"/>
                    <a:pt x="28" y="182"/>
                    <a:pt x="28" y="183"/>
                  </a:cubicBezTo>
                  <a:cubicBezTo>
                    <a:pt x="29" y="184"/>
                    <a:pt x="29" y="185"/>
                    <a:pt x="29" y="185"/>
                  </a:cubicBezTo>
                  <a:cubicBezTo>
                    <a:pt x="29" y="187"/>
                    <a:pt x="29" y="189"/>
                    <a:pt x="28" y="191"/>
                  </a:cubicBezTo>
                  <a:cubicBezTo>
                    <a:pt x="28" y="191"/>
                    <a:pt x="24" y="194"/>
                    <a:pt x="20" y="198"/>
                  </a:cubicBezTo>
                  <a:cubicBezTo>
                    <a:pt x="19" y="200"/>
                    <a:pt x="17" y="202"/>
                    <a:pt x="16" y="204"/>
                  </a:cubicBezTo>
                  <a:cubicBezTo>
                    <a:pt x="14" y="205"/>
                    <a:pt x="13" y="207"/>
                    <a:pt x="13" y="207"/>
                  </a:cubicBezTo>
                  <a:cubicBezTo>
                    <a:pt x="12" y="208"/>
                    <a:pt x="12" y="211"/>
                    <a:pt x="13" y="213"/>
                  </a:cubicBezTo>
                  <a:cubicBezTo>
                    <a:pt x="13" y="213"/>
                    <a:pt x="13" y="214"/>
                    <a:pt x="14" y="215"/>
                  </a:cubicBezTo>
                  <a:cubicBezTo>
                    <a:pt x="15" y="217"/>
                    <a:pt x="16" y="219"/>
                    <a:pt x="17" y="221"/>
                  </a:cubicBezTo>
                  <a:cubicBezTo>
                    <a:pt x="18" y="223"/>
                    <a:pt x="19" y="225"/>
                    <a:pt x="20" y="226"/>
                  </a:cubicBezTo>
                  <a:cubicBezTo>
                    <a:pt x="21" y="228"/>
                    <a:pt x="21" y="229"/>
                    <a:pt x="21" y="229"/>
                  </a:cubicBezTo>
                  <a:cubicBezTo>
                    <a:pt x="22" y="231"/>
                    <a:pt x="25" y="232"/>
                    <a:pt x="27" y="232"/>
                  </a:cubicBezTo>
                  <a:cubicBezTo>
                    <a:pt x="27" y="232"/>
                    <a:pt x="28" y="232"/>
                    <a:pt x="30" y="232"/>
                  </a:cubicBezTo>
                  <a:cubicBezTo>
                    <a:pt x="32" y="232"/>
                    <a:pt x="35" y="231"/>
                    <a:pt x="37" y="231"/>
                  </a:cubicBezTo>
                  <a:cubicBezTo>
                    <a:pt x="43" y="231"/>
                    <a:pt x="48" y="230"/>
                    <a:pt x="48" y="230"/>
                  </a:cubicBezTo>
                  <a:cubicBezTo>
                    <a:pt x="50" y="229"/>
                    <a:pt x="52" y="230"/>
                    <a:pt x="53" y="232"/>
                  </a:cubicBezTo>
                  <a:cubicBezTo>
                    <a:pt x="53" y="232"/>
                    <a:pt x="54" y="232"/>
                    <a:pt x="54" y="233"/>
                  </a:cubicBezTo>
                  <a:cubicBezTo>
                    <a:pt x="55" y="234"/>
                    <a:pt x="56" y="236"/>
                    <a:pt x="57" y="237"/>
                  </a:cubicBezTo>
                  <a:cubicBezTo>
                    <a:pt x="59" y="238"/>
                    <a:pt x="60" y="239"/>
                    <a:pt x="61" y="240"/>
                  </a:cubicBezTo>
                  <a:cubicBezTo>
                    <a:pt x="61" y="241"/>
                    <a:pt x="62" y="242"/>
                    <a:pt x="62" y="242"/>
                  </a:cubicBezTo>
                  <a:cubicBezTo>
                    <a:pt x="62" y="242"/>
                    <a:pt x="63" y="242"/>
                    <a:pt x="64" y="243"/>
                  </a:cubicBezTo>
                  <a:cubicBezTo>
                    <a:pt x="65" y="244"/>
                    <a:pt x="66" y="245"/>
                    <a:pt x="67" y="246"/>
                  </a:cubicBezTo>
                  <a:cubicBezTo>
                    <a:pt x="68" y="247"/>
                    <a:pt x="70" y="249"/>
                    <a:pt x="71" y="249"/>
                  </a:cubicBezTo>
                  <a:cubicBezTo>
                    <a:pt x="72" y="250"/>
                    <a:pt x="72" y="251"/>
                    <a:pt x="72" y="251"/>
                  </a:cubicBezTo>
                  <a:cubicBezTo>
                    <a:pt x="74" y="252"/>
                    <a:pt x="75" y="254"/>
                    <a:pt x="74" y="256"/>
                  </a:cubicBezTo>
                  <a:cubicBezTo>
                    <a:pt x="74" y="256"/>
                    <a:pt x="74" y="261"/>
                    <a:pt x="73" y="267"/>
                  </a:cubicBezTo>
                  <a:cubicBezTo>
                    <a:pt x="72" y="272"/>
                    <a:pt x="72" y="277"/>
                    <a:pt x="72" y="277"/>
                  </a:cubicBezTo>
                  <a:cubicBezTo>
                    <a:pt x="72" y="279"/>
                    <a:pt x="74" y="281"/>
                    <a:pt x="76" y="283"/>
                  </a:cubicBezTo>
                  <a:cubicBezTo>
                    <a:pt x="76" y="283"/>
                    <a:pt x="77" y="283"/>
                    <a:pt x="78" y="284"/>
                  </a:cubicBezTo>
                  <a:cubicBezTo>
                    <a:pt x="80" y="285"/>
                    <a:pt x="82" y="286"/>
                    <a:pt x="83" y="287"/>
                  </a:cubicBezTo>
                  <a:cubicBezTo>
                    <a:pt x="85" y="288"/>
                    <a:pt x="87" y="289"/>
                    <a:pt x="89" y="289"/>
                  </a:cubicBezTo>
                  <a:cubicBezTo>
                    <a:pt x="91" y="290"/>
                    <a:pt x="92" y="291"/>
                    <a:pt x="92" y="291"/>
                  </a:cubicBezTo>
                  <a:cubicBezTo>
                    <a:pt x="94" y="292"/>
                    <a:pt x="96" y="291"/>
                    <a:pt x="98" y="290"/>
                  </a:cubicBezTo>
                  <a:cubicBezTo>
                    <a:pt x="98" y="290"/>
                    <a:pt x="99" y="289"/>
                    <a:pt x="101" y="288"/>
                  </a:cubicBezTo>
                  <a:cubicBezTo>
                    <a:pt x="102" y="287"/>
                    <a:pt x="104" y="285"/>
                    <a:pt x="106" y="283"/>
                  </a:cubicBezTo>
                  <a:cubicBezTo>
                    <a:pt x="108" y="281"/>
                    <a:pt x="110" y="279"/>
                    <a:pt x="111" y="278"/>
                  </a:cubicBezTo>
                  <a:cubicBezTo>
                    <a:pt x="113" y="277"/>
                    <a:pt x="114" y="276"/>
                    <a:pt x="114" y="276"/>
                  </a:cubicBezTo>
                  <a:cubicBezTo>
                    <a:pt x="115" y="274"/>
                    <a:pt x="117" y="274"/>
                    <a:pt x="119" y="274"/>
                  </a:cubicBezTo>
                  <a:cubicBezTo>
                    <a:pt x="119" y="274"/>
                    <a:pt x="120" y="274"/>
                    <a:pt x="121" y="275"/>
                  </a:cubicBezTo>
                  <a:cubicBezTo>
                    <a:pt x="122" y="275"/>
                    <a:pt x="124" y="276"/>
                    <a:pt x="126" y="276"/>
                  </a:cubicBezTo>
                  <a:cubicBezTo>
                    <a:pt x="127" y="276"/>
                    <a:pt x="129" y="276"/>
                    <a:pt x="130" y="277"/>
                  </a:cubicBezTo>
                  <a:cubicBezTo>
                    <a:pt x="132" y="277"/>
                    <a:pt x="132" y="277"/>
                    <a:pt x="132" y="277"/>
                  </a:cubicBezTo>
                  <a:cubicBezTo>
                    <a:pt x="132" y="277"/>
                    <a:pt x="133" y="277"/>
                    <a:pt x="134" y="277"/>
                  </a:cubicBezTo>
                  <a:cubicBezTo>
                    <a:pt x="136" y="278"/>
                    <a:pt x="137" y="278"/>
                    <a:pt x="139" y="278"/>
                  </a:cubicBezTo>
                  <a:cubicBezTo>
                    <a:pt x="142" y="278"/>
                    <a:pt x="146" y="278"/>
                    <a:pt x="146" y="278"/>
                  </a:cubicBezTo>
                  <a:cubicBezTo>
                    <a:pt x="148" y="278"/>
                    <a:pt x="150" y="280"/>
                    <a:pt x="151" y="281"/>
                  </a:cubicBezTo>
                  <a:cubicBezTo>
                    <a:pt x="151" y="281"/>
                    <a:pt x="153" y="286"/>
                    <a:pt x="156" y="291"/>
                  </a:cubicBezTo>
                  <a:cubicBezTo>
                    <a:pt x="158" y="295"/>
                    <a:pt x="161" y="300"/>
                    <a:pt x="161" y="300"/>
                  </a:cubicBezTo>
                  <a:cubicBezTo>
                    <a:pt x="163" y="301"/>
                    <a:pt x="165" y="302"/>
                    <a:pt x="167" y="302"/>
                  </a:cubicBezTo>
                  <a:cubicBezTo>
                    <a:pt x="167" y="302"/>
                    <a:pt x="168" y="302"/>
                    <a:pt x="170" y="302"/>
                  </a:cubicBezTo>
                  <a:close/>
                  <a:moveTo>
                    <a:pt x="147" y="247"/>
                  </a:moveTo>
                  <a:cubicBezTo>
                    <a:pt x="145" y="246"/>
                    <a:pt x="144" y="246"/>
                    <a:pt x="143" y="246"/>
                  </a:cubicBezTo>
                  <a:cubicBezTo>
                    <a:pt x="142" y="246"/>
                    <a:pt x="141" y="246"/>
                    <a:pt x="140" y="246"/>
                  </a:cubicBezTo>
                  <a:cubicBezTo>
                    <a:pt x="138" y="246"/>
                    <a:pt x="137" y="246"/>
                    <a:pt x="137" y="246"/>
                  </a:cubicBezTo>
                  <a:cubicBezTo>
                    <a:pt x="137" y="246"/>
                    <a:pt x="136" y="245"/>
                    <a:pt x="135" y="245"/>
                  </a:cubicBezTo>
                  <a:cubicBezTo>
                    <a:pt x="134" y="245"/>
                    <a:pt x="133" y="245"/>
                    <a:pt x="132" y="245"/>
                  </a:cubicBezTo>
                  <a:cubicBezTo>
                    <a:pt x="131" y="244"/>
                    <a:pt x="129" y="244"/>
                    <a:pt x="128" y="244"/>
                  </a:cubicBezTo>
                  <a:cubicBezTo>
                    <a:pt x="123" y="242"/>
                    <a:pt x="115" y="240"/>
                    <a:pt x="109" y="236"/>
                  </a:cubicBezTo>
                  <a:cubicBezTo>
                    <a:pt x="102" y="233"/>
                    <a:pt x="96" y="229"/>
                    <a:pt x="91" y="225"/>
                  </a:cubicBezTo>
                  <a:cubicBezTo>
                    <a:pt x="90" y="225"/>
                    <a:pt x="89" y="224"/>
                    <a:pt x="89" y="223"/>
                  </a:cubicBezTo>
                  <a:cubicBezTo>
                    <a:pt x="88" y="222"/>
                    <a:pt x="87" y="221"/>
                    <a:pt x="86" y="221"/>
                  </a:cubicBezTo>
                  <a:cubicBezTo>
                    <a:pt x="85" y="220"/>
                    <a:pt x="85" y="219"/>
                    <a:pt x="85" y="219"/>
                  </a:cubicBezTo>
                  <a:cubicBezTo>
                    <a:pt x="85" y="219"/>
                    <a:pt x="84" y="219"/>
                    <a:pt x="83" y="217"/>
                  </a:cubicBezTo>
                  <a:cubicBezTo>
                    <a:pt x="82" y="217"/>
                    <a:pt x="81" y="216"/>
                    <a:pt x="81" y="215"/>
                  </a:cubicBezTo>
                  <a:cubicBezTo>
                    <a:pt x="80" y="214"/>
                    <a:pt x="79" y="213"/>
                    <a:pt x="78" y="212"/>
                  </a:cubicBezTo>
                  <a:cubicBezTo>
                    <a:pt x="75" y="208"/>
                    <a:pt x="70" y="202"/>
                    <a:pt x="67" y="195"/>
                  </a:cubicBezTo>
                  <a:cubicBezTo>
                    <a:pt x="63" y="188"/>
                    <a:pt x="61" y="181"/>
                    <a:pt x="59" y="176"/>
                  </a:cubicBezTo>
                  <a:cubicBezTo>
                    <a:pt x="59" y="175"/>
                    <a:pt x="59" y="173"/>
                    <a:pt x="58" y="172"/>
                  </a:cubicBezTo>
                  <a:cubicBezTo>
                    <a:pt x="58" y="171"/>
                    <a:pt x="58" y="170"/>
                    <a:pt x="58" y="169"/>
                  </a:cubicBezTo>
                  <a:cubicBezTo>
                    <a:pt x="58" y="168"/>
                    <a:pt x="57" y="167"/>
                    <a:pt x="57" y="167"/>
                  </a:cubicBezTo>
                  <a:cubicBezTo>
                    <a:pt x="57" y="167"/>
                    <a:pt x="57" y="166"/>
                    <a:pt x="57" y="164"/>
                  </a:cubicBezTo>
                  <a:cubicBezTo>
                    <a:pt x="57" y="163"/>
                    <a:pt x="57" y="162"/>
                    <a:pt x="57" y="161"/>
                  </a:cubicBezTo>
                  <a:cubicBezTo>
                    <a:pt x="57" y="160"/>
                    <a:pt x="56" y="159"/>
                    <a:pt x="56" y="157"/>
                  </a:cubicBezTo>
                  <a:cubicBezTo>
                    <a:pt x="56" y="152"/>
                    <a:pt x="56" y="144"/>
                    <a:pt x="57" y="137"/>
                  </a:cubicBezTo>
                  <a:cubicBezTo>
                    <a:pt x="58" y="129"/>
                    <a:pt x="61" y="122"/>
                    <a:pt x="63" y="117"/>
                  </a:cubicBezTo>
                  <a:cubicBezTo>
                    <a:pt x="63" y="116"/>
                    <a:pt x="64" y="115"/>
                    <a:pt x="64" y="113"/>
                  </a:cubicBezTo>
                  <a:cubicBezTo>
                    <a:pt x="64" y="112"/>
                    <a:pt x="65" y="112"/>
                    <a:pt x="65" y="111"/>
                  </a:cubicBezTo>
                  <a:cubicBezTo>
                    <a:pt x="66" y="109"/>
                    <a:pt x="66" y="108"/>
                    <a:pt x="66" y="108"/>
                  </a:cubicBezTo>
                  <a:cubicBezTo>
                    <a:pt x="66" y="108"/>
                    <a:pt x="67" y="108"/>
                    <a:pt x="68" y="106"/>
                  </a:cubicBezTo>
                  <a:cubicBezTo>
                    <a:pt x="68" y="105"/>
                    <a:pt x="68" y="105"/>
                    <a:pt x="69" y="104"/>
                  </a:cubicBezTo>
                  <a:cubicBezTo>
                    <a:pt x="70" y="103"/>
                    <a:pt x="70" y="101"/>
                    <a:pt x="71" y="100"/>
                  </a:cubicBezTo>
                  <a:cubicBezTo>
                    <a:pt x="74" y="96"/>
                    <a:pt x="78" y="90"/>
                    <a:pt x="84" y="84"/>
                  </a:cubicBezTo>
                  <a:cubicBezTo>
                    <a:pt x="89" y="79"/>
                    <a:pt x="95" y="74"/>
                    <a:pt x="100" y="71"/>
                  </a:cubicBezTo>
                  <a:cubicBezTo>
                    <a:pt x="102" y="70"/>
                    <a:pt x="104" y="69"/>
                    <a:pt x="106" y="68"/>
                  </a:cubicBezTo>
                  <a:cubicBezTo>
                    <a:pt x="107" y="67"/>
                    <a:pt x="108" y="67"/>
                    <a:pt x="108" y="67"/>
                  </a:cubicBezTo>
                  <a:cubicBezTo>
                    <a:pt x="108" y="67"/>
                    <a:pt x="109" y="66"/>
                    <a:pt x="110" y="65"/>
                  </a:cubicBezTo>
                  <a:cubicBezTo>
                    <a:pt x="112" y="65"/>
                    <a:pt x="114" y="64"/>
                    <a:pt x="116" y="63"/>
                  </a:cubicBezTo>
                  <a:cubicBezTo>
                    <a:pt x="122" y="61"/>
                    <a:pt x="129" y="58"/>
                    <a:pt x="136" y="57"/>
                  </a:cubicBezTo>
                  <a:cubicBezTo>
                    <a:pt x="143" y="56"/>
                    <a:pt x="151" y="56"/>
                    <a:pt x="157" y="56"/>
                  </a:cubicBezTo>
                  <a:cubicBezTo>
                    <a:pt x="158" y="56"/>
                    <a:pt x="159" y="56"/>
                    <a:pt x="160" y="56"/>
                  </a:cubicBezTo>
                  <a:cubicBezTo>
                    <a:pt x="162" y="56"/>
                    <a:pt x="163" y="57"/>
                    <a:pt x="163" y="57"/>
                  </a:cubicBezTo>
                  <a:cubicBezTo>
                    <a:pt x="165" y="57"/>
                    <a:pt x="166" y="57"/>
                    <a:pt x="166" y="57"/>
                  </a:cubicBezTo>
                  <a:cubicBezTo>
                    <a:pt x="166" y="57"/>
                    <a:pt x="167" y="57"/>
                    <a:pt x="168" y="57"/>
                  </a:cubicBezTo>
                  <a:cubicBezTo>
                    <a:pt x="169" y="58"/>
                    <a:pt x="170" y="58"/>
                    <a:pt x="171" y="58"/>
                  </a:cubicBezTo>
                  <a:cubicBezTo>
                    <a:pt x="172" y="58"/>
                    <a:pt x="174" y="59"/>
                    <a:pt x="175" y="59"/>
                  </a:cubicBezTo>
                  <a:cubicBezTo>
                    <a:pt x="181" y="60"/>
                    <a:pt x="188" y="63"/>
                    <a:pt x="194" y="66"/>
                  </a:cubicBezTo>
                  <a:cubicBezTo>
                    <a:pt x="201" y="69"/>
                    <a:pt x="207" y="74"/>
                    <a:pt x="212" y="77"/>
                  </a:cubicBezTo>
                  <a:cubicBezTo>
                    <a:pt x="213" y="78"/>
                    <a:pt x="214" y="79"/>
                    <a:pt x="215" y="80"/>
                  </a:cubicBezTo>
                  <a:cubicBezTo>
                    <a:pt x="215" y="80"/>
                    <a:pt x="216" y="81"/>
                    <a:pt x="217" y="82"/>
                  </a:cubicBezTo>
                  <a:cubicBezTo>
                    <a:pt x="218" y="83"/>
                    <a:pt x="219" y="83"/>
                    <a:pt x="219" y="83"/>
                  </a:cubicBezTo>
                  <a:cubicBezTo>
                    <a:pt x="219" y="83"/>
                    <a:pt x="219" y="84"/>
                    <a:pt x="220" y="85"/>
                  </a:cubicBezTo>
                  <a:cubicBezTo>
                    <a:pt x="221" y="86"/>
                    <a:pt x="222" y="87"/>
                    <a:pt x="222" y="87"/>
                  </a:cubicBezTo>
                  <a:cubicBezTo>
                    <a:pt x="223" y="88"/>
                    <a:pt x="224" y="89"/>
                    <a:pt x="225" y="90"/>
                  </a:cubicBezTo>
                  <a:cubicBezTo>
                    <a:pt x="229" y="95"/>
                    <a:pt x="233" y="101"/>
                    <a:pt x="236" y="108"/>
                  </a:cubicBezTo>
                  <a:cubicBezTo>
                    <a:pt x="240" y="114"/>
                    <a:pt x="242" y="121"/>
                    <a:pt x="244" y="127"/>
                  </a:cubicBezTo>
                  <a:cubicBezTo>
                    <a:pt x="244" y="128"/>
                    <a:pt x="244" y="129"/>
                    <a:pt x="245" y="130"/>
                  </a:cubicBezTo>
                  <a:cubicBezTo>
                    <a:pt x="245" y="132"/>
                    <a:pt x="245" y="133"/>
                    <a:pt x="245" y="133"/>
                  </a:cubicBezTo>
                  <a:cubicBezTo>
                    <a:pt x="246" y="135"/>
                    <a:pt x="246" y="136"/>
                    <a:pt x="246" y="136"/>
                  </a:cubicBezTo>
                  <a:cubicBezTo>
                    <a:pt x="246" y="136"/>
                    <a:pt x="246" y="137"/>
                    <a:pt x="246" y="138"/>
                  </a:cubicBezTo>
                  <a:cubicBezTo>
                    <a:pt x="246" y="139"/>
                    <a:pt x="246" y="140"/>
                    <a:pt x="246" y="141"/>
                  </a:cubicBezTo>
                  <a:cubicBezTo>
                    <a:pt x="247" y="142"/>
                    <a:pt x="247" y="144"/>
                    <a:pt x="247" y="145"/>
                  </a:cubicBezTo>
                  <a:cubicBezTo>
                    <a:pt x="247" y="151"/>
                    <a:pt x="247" y="158"/>
                    <a:pt x="246" y="166"/>
                  </a:cubicBezTo>
                  <a:cubicBezTo>
                    <a:pt x="245" y="173"/>
                    <a:pt x="243" y="180"/>
                    <a:pt x="241" y="186"/>
                  </a:cubicBezTo>
                  <a:cubicBezTo>
                    <a:pt x="240" y="187"/>
                    <a:pt x="240" y="188"/>
                    <a:pt x="239" y="189"/>
                  </a:cubicBezTo>
                  <a:cubicBezTo>
                    <a:pt x="239" y="190"/>
                    <a:pt x="238" y="191"/>
                    <a:pt x="238" y="192"/>
                  </a:cubicBezTo>
                  <a:cubicBezTo>
                    <a:pt x="237" y="193"/>
                    <a:pt x="237" y="194"/>
                    <a:pt x="237" y="194"/>
                  </a:cubicBezTo>
                  <a:cubicBezTo>
                    <a:pt x="237" y="194"/>
                    <a:pt x="236" y="195"/>
                    <a:pt x="236" y="196"/>
                  </a:cubicBezTo>
                  <a:cubicBezTo>
                    <a:pt x="235" y="197"/>
                    <a:pt x="235" y="198"/>
                    <a:pt x="234" y="199"/>
                  </a:cubicBezTo>
                  <a:cubicBezTo>
                    <a:pt x="234" y="200"/>
                    <a:pt x="233" y="201"/>
                    <a:pt x="232" y="202"/>
                  </a:cubicBezTo>
                  <a:cubicBezTo>
                    <a:pt x="229" y="207"/>
                    <a:pt x="225" y="213"/>
                    <a:pt x="219" y="218"/>
                  </a:cubicBezTo>
                  <a:cubicBezTo>
                    <a:pt x="214" y="224"/>
                    <a:pt x="208" y="228"/>
                    <a:pt x="203" y="231"/>
                  </a:cubicBezTo>
                  <a:cubicBezTo>
                    <a:pt x="201" y="233"/>
                    <a:pt x="199" y="234"/>
                    <a:pt x="198" y="235"/>
                  </a:cubicBezTo>
                  <a:cubicBezTo>
                    <a:pt x="196" y="236"/>
                    <a:pt x="195" y="236"/>
                    <a:pt x="195" y="236"/>
                  </a:cubicBezTo>
                  <a:cubicBezTo>
                    <a:pt x="195" y="236"/>
                    <a:pt x="194" y="236"/>
                    <a:pt x="193" y="237"/>
                  </a:cubicBezTo>
                  <a:cubicBezTo>
                    <a:pt x="192" y="238"/>
                    <a:pt x="189" y="239"/>
                    <a:pt x="187" y="240"/>
                  </a:cubicBezTo>
                  <a:cubicBezTo>
                    <a:pt x="182" y="242"/>
                    <a:pt x="174" y="244"/>
                    <a:pt x="167" y="245"/>
                  </a:cubicBezTo>
                  <a:cubicBezTo>
                    <a:pt x="160" y="247"/>
                    <a:pt x="152" y="247"/>
                    <a:pt x="147" y="24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897" name="Google Shape;4897;p74"/>
            <p:cNvGrpSpPr/>
            <p:nvPr/>
          </p:nvGrpSpPr>
          <p:grpSpPr>
            <a:xfrm>
              <a:off x="3032126" y="4197350"/>
              <a:ext cx="361950" cy="346075"/>
              <a:chOff x="3032126" y="4197350"/>
              <a:chExt cx="361950" cy="346075"/>
            </a:xfrm>
          </p:grpSpPr>
          <p:sp>
            <p:nvSpPr>
              <p:cNvPr id="4898" name="Google Shape;4898;p74"/>
              <p:cNvSpPr/>
              <p:nvPr/>
            </p:nvSpPr>
            <p:spPr>
              <a:xfrm>
                <a:off x="3032126" y="4197350"/>
                <a:ext cx="361950" cy="346075"/>
              </a:xfrm>
              <a:custGeom>
                <a:avLst/>
                <a:gdLst/>
                <a:ahLst/>
                <a:cxnLst/>
                <a:rect l="l" t="t" r="r" b="b"/>
                <a:pathLst>
                  <a:path w="107" h="102" extrusionOk="0">
                    <a:moveTo>
                      <a:pt x="107" y="98"/>
                    </a:moveTo>
                    <a:cubicBezTo>
                      <a:pt x="107" y="100"/>
                      <a:pt x="107" y="102"/>
                      <a:pt x="104" y="102"/>
                    </a:cubicBezTo>
                    <a:cubicBezTo>
                      <a:pt x="5" y="102"/>
                      <a:pt x="5" y="102"/>
                      <a:pt x="5" y="102"/>
                    </a:cubicBezTo>
                    <a:cubicBezTo>
                      <a:pt x="2" y="102"/>
                      <a:pt x="0" y="100"/>
                      <a:pt x="0" y="97"/>
                    </a:cubicBezTo>
                    <a:cubicBezTo>
                      <a:pt x="0" y="4"/>
                      <a:pt x="0" y="4"/>
                      <a:pt x="0" y="4"/>
                    </a:cubicBezTo>
                    <a:cubicBezTo>
                      <a:pt x="0" y="1"/>
                      <a:pt x="2" y="0"/>
                      <a:pt x="4" y="0"/>
                    </a:cubicBezTo>
                    <a:cubicBezTo>
                      <a:pt x="6" y="0"/>
                      <a:pt x="8" y="1"/>
                      <a:pt x="8" y="4"/>
                    </a:cubicBezTo>
                    <a:cubicBezTo>
                      <a:pt x="8" y="89"/>
                      <a:pt x="8" y="89"/>
                      <a:pt x="8" y="89"/>
                    </a:cubicBezTo>
                    <a:cubicBezTo>
                      <a:pt x="8" y="92"/>
                      <a:pt x="10" y="94"/>
                      <a:pt x="13" y="94"/>
                    </a:cubicBezTo>
                    <a:cubicBezTo>
                      <a:pt x="104" y="94"/>
                      <a:pt x="104" y="94"/>
                      <a:pt x="104" y="94"/>
                    </a:cubicBezTo>
                    <a:cubicBezTo>
                      <a:pt x="107" y="94"/>
                      <a:pt x="107" y="96"/>
                      <a:pt x="107" y="98"/>
                    </a:cubicBezTo>
                    <a:close/>
                    <a:moveTo>
                      <a:pt x="107" y="98"/>
                    </a:moveTo>
                    <a:cubicBezTo>
                      <a:pt x="107" y="98"/>
                      <a:pt x="107" y="98"/>
                      <a:pt x="107" y="98"/>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899" name="Google Shape;4899;p74"/>
              <p:cNvSpPr/>
              <p:nvPr/>
            </p:nvSpPr>
            <p:spPr>
              <a:xfrm>
                <a:off x="3086101" y="4232275"/>
                <a:ext cx="284163" cy="242887"/>
              </a:xfrm>
              <a:custGeom>
                <a:avLst/>
                <a:gdLst/>
                <a:ahLst/>
                <a:cxnLst/>
                <a:rect l="l" t="t" r="r" b="b"/>
                <a:pathLst>
                  <a:path w="84" h="72" extrusionOk="0">
                    <a:moveTo>
                      <a:pt x="82" y="25"/>
                    </a:moveTo>
                    <a:cubicBezTo>
                      <a:pt x="83" y="26"/>
                      <a:pt x="84" y="25"/>
                      <a:pt x="84" y="24"/>
                    </a:cubicBezTo>
                    <a:cubicBezTo>
                      <a:pt x="82" y="2"/>
                      <a:pt x="82" y="2"/>
                      <a:pt x="82" y="2"/>
                    </a:cubicBezTo>
                    <a:cubicBezTo>
                      <a:pt x="82" y="1"/>
                      <a:pt x="80" y="0"/>
                      <a:pt x="79" y="1"/>
                    </a:cubicBezTo>
                    <a:cubicBezTo>
                      <a:pt x="59" y="8"/>
                      <a:pt x="59" y="8"/>
                      <a:pt x="59" y="8"/>
                    </a:cubicBezTo>
                    <a:cubicBezTo>
                      <a:pt x="58" y="9"/>
                      <a:pt x="58" y="10"/>
                      <a:pt x="59" y="10"/>
                    </a:cubicBezTo>
                    <a:cubicBezTo>
                      <a:pt x="62" y="13"/>
                      <a:pt x="62" y="13"/>
                      <a:pt x="62" y="13"/>
                    </a:cubicBezTo>
                    <a:cubicBezTo>
                      <a:pt x="64" y="14"/>
                      <a:pt x="64" y="15"/>
                      <a:pt x="63" y="16"/>
                    </a:cubicBezTo>
                    <a:cubicBezTo>
                      <a:pt x="48" y="40"/>
                      <a:pt x="48" y="40"/>
                      <a:pt x="48" y="40"/>
                    </a:cubicBezTo>
                    <a:cubicBezTo>
                      <a:pt x="47" y="41"/>
                      <a:pt x="46" y="41"/>
                      <a:pt x="44" y="41"/>
                    </a:cubicBezTo>
                    <a:cubicBezTo>
                      <a:pt x="20" y="32"/>
                      <a:pt x="20" y="32"/>
                      <a:pt x="20" y="32"/>
                    </a:cubicBezTo>
                    <a:cubicBezTo>
                      <a:pt x="19" y="31"/>
                      <a:pt x="17" y="32"/>
                      <a:pt x="16" y="33"/>
                    </a:cubicBezTo>
                    <a:cubicBezTo>
                      <a:pt x="2" y="51"/>
                      <a:pt x="2" y="51"/>
                      <a:pt x="2" y="51"/>
                    </a:cubicBezTo>
                    <a:cubicBezTo>
                      <a:pt x="1" y="52"/>
                      <a:pt x="0" y="54"/>
                      <a:pt x="0" y="55"/>
                    </a:cubicBezTo>
                    <a:cubicBezTo>
                      <a:pt x="0" y="70"/>
                      <a:pt x="0" y="70"/>
                      <a:pt x="0" y="70"/>
                    </a:cubicBezTo>
                    <a:cubicBezTo>
                      <a:pt x="0" y="71"/>
                      <a:pt x="1" y="72"/>
                      <a:pt x="2" y="71"/>
                    </a:cubicBezTo>
                    <a:cubicBezTo>
                      <a:pt x="21" y="48"/>
                      <a:pt x="21" y="48"/>
                      <a:pt x="21" y="48"/>
                    </a:cubicBezTo>
                    <a:cubicBezTo>
                      <a:pt x="22" y="47"/>
                      <a:pt x="23" y="47"/>
                      <a:pt x="25" y="47"/>
                    </a:cubicBezTo>
                    <a:cubicBezTo>
                      <a:pt x="49" y="56"/>
                      <a:pt x="49" y="56"/>
                      <a:pt x="49" y="56"/>
                    </a:cubicBezTo>
                    <a:cubicBezTo>
                      <a:pt x="50" y="57"/>
                      <a:pt x="52" y="56"/>
                      <a:pt x="52" y="55"/>
                    </a:cubicBezTo>
                    <a:cubicBezTo>
                      <a:pt x="74" y="23"/>
                      <a:pt x="74" y="23"/>
                      <a:pt x="74" y="23"/>
                    </a:cubicBezTo>
                    <a:cubicBezTo>
                      <a:pt x="75" y="22"/>
                      <a:pt x="76" y="21"/>
                      <a:pt x="77" y="22"/>
                    </a:cubicBezTo>
                    <a:lnTo>
                      <a:pt x="82" y="25"/>
                    </a:lnTo>
                    <a:close/>
                    <a:moveTo>
                      <a:pt x="82" y="25"/>
                    </a:moveTo>
                    <a:cubicBezTo>
                      <a:pt x="82" y="25"/>
                      <a:pt x="82" y="25"/>
                      <a:pt x="82" y="25"/>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00" name="Google Shape;4900;p74"/>
            <p:cNvSpPr/>
            <p:nvPr/>
          </p:nvSpPr>
          <p:spPr>
            <a:xfrm>
              <a:off x="4257676" y="4191000"/>
              <a:ext cx="2414588" cy="2416175"/>
            </a:xfrm>
            <a:custGeom>
              <a:avLst/>
              <a:gdLst/>
              <a:ahLst/>
              <a:cxnLst/>
              <a:rect l="l" t="t" r="r" b="b"/>
              <a:pathLst>
                <a:path w="714" h="714" extrusionOk="0">
                  <a:moveTo>
                    <a:pt x="388" y="674"/>
                  </a:moveTo>
                  <a:cubicBezTo>
                    <a:pt x="388" y="674"/>
                    <a:pt x="390" y="677"/>
                    <a:pt x="392" y="680"/>
                  </a:cubicBezTo>
                  <a:cubicBezTo>
                    <a:pt x="394" y="683"/>
                    <a:pt x="397" y="687"/>
                    <a:pt x="400" y="692"/>
                  </a:cubicBezTo>
                  <a:cubicBezTo>
                    <a:pt x="403" y="696"/>
                    <a:pt x="407" y="700"/>
                    <a:pt x="409" y="704"/>
                  </a:cubicBezTo>
                  <a:cubicBezTo>
                    <a:pt x="412" y="707"/>
                    <a:pt x="413" y="709"/>
                    <a:pt x="413" y="709"/>
                  </a:cubicBezTo>
                  <a:cubicBezTo>
                    <a:pt x="416" y="712"/>
                    <a:pt x="421" y="714"/>
                    <a:pt x="425" y="713"/>
                  </a:cubicBezTo>
                  <a:cubicBezTo>
                    <a:pt x="425" y="713"/>
                    <a:pt x="426" y="713"/>
                    <a:pt x="427" y="712"/>
                  </a:cubicBezTo>
                  <a:cubicBezTo>
                    <a:pt x="428" y="712"/>
                    <a:pt x="429" y="712"/>
                    <a:pt x="431" y="712"/>
                  </a:cubicBezTo>
                  <a:cubicBezTo>
                    <a:pt x="434" y="711"/>
                    <a:pt x="438" y="710"/>
                    <a:pt x="443" y="709"/>
                  </a:cubicBezTo>
                  <a:cubicBezTo>
                    <a:pt x="447" y="708"/>
                    <a:pt x="451" y="707"/>
                    <a:pt x="455" y="706"/>
                  </a:cubicBezTo>
                  <a:cubicBezTo>
                    <a:pt x="458" y="705"/>
                    <a:pt x="460" y="704"/>
                    <a:pt x="460" y="704"/>
                  </a:cubicBezTo>
                  <a:cubicBezTo>
                    <a:pt x="465" y="703"/>
                    <a:pt x="468" y="699"/>
                    <a:pt x="469" y="695"/>
                  </a:cubicBezTo>
                  <a:cubicBezTo>
                    <a:pt x="469" y="695"/>
                    <a:pt x="471" y="685"/>
                    <a:pt x="473" y="674"/>
                  </a:cubicBezTo>
                  <a:cubicBezTo>
                    <a:pt x="474" y="663"/>
                    <a:pt x="475" y="653"/>
                    <a:pt x="475" y="653"/>
                  </a:cubicBezTo>
                  <a:cubicBezTo>
                    <a:pt x="476" y="649"/>
                    <a:pt x="479" y="646"/>
                    <a:pt x="482" y="644"/>
                  </a:cubicBezTo>
                  <a:cubicBezTo>
                    <a:pt x="482" y="644"/>
                    <a:pt x="484" y="643"/>
                    <a:pt x="486" y="642"/>
                  </a:cubicBezTo>
                  <a:cubicBezTo>
                    <a:pt x="489" y="641"/>
                    <a:pt x="492" y="640"/>
                    <a:pt x="495" y="638"/>
                  </a:cubicBezTo>
                  <a:cubicBezTo>
                    <a:pt x="501" y="635"/>
                    <a:pt x="507" y="632"/>
                    <a:pt x="507" y="632"/>
                  </a:cubicBezTo>
                  <a:cubicBezTo>
                    <a:pt x="507" y="632"/>
                    <a:pt x="513" y="628"/>
                    <a:pt x="519" y="625"/>
                  </a:cubicBezTo>
                  <a:cubicBezTo>
                    <a:pt x="522" y="623"/>
                    <a:pt x="525" y="621"/>
                    <a:pt x="528" y="619"/>
                  </a:cubicBezTo>
                  <a:cubicBezTo>
                    <a:pt x="530" y="618"/>
                    <a:pt x="531" y="617"/>
                    <a:pt x="531" y="617"/>
                  </a:cubicBezTo>
                  <a:cubicBezTo>
                    <a:pt x="535" y="615"/>
                    <a:pt x="539" y="614"/>
                    <a:pt x="543" y="616"/>
                  </a:cubicBezTo>
                  <a:cubicBezTo>
                    <a:pt x="543" y="616"/>
                    <a:pt x="552" y="621"/>
                    <a:pt x="562" y="625"/>
                  </a:cubicBezTo>
                  <a:cubicBezTo>
                    <a:pt x="572" y="630"/>
                    <a:pt x="582" y="634"/>
                    <a:pt x="582" y="634"/>
                  </a:cubicBezTo>
                  <a:cubicBezTo>
                    <a:pt x="586" y="635"/>
                    <a:pt x="591" y="634"/>
                    <a:pt x="594" y="631"/>
                  </a:cubicBezTo>
                  <a:cubicBezTo>
                    <a:pt x="594" y="631"/>
                    <a:pt x="596" y="629"/>
                    <a:pt x="598" y="627"/>
                  </a:cubicBezTo>
                  <a:cubicBezTo>
                    <a:pt x="601" y="625"/>
                    <a:pt x="604" y="622"/>
                    <a:pt x="607" y="619"/>
                  </a:cubicBezTo>
                  <a:cubicBezTo>
                    <a:pt x="611" y="616"/>
                    <a:pt x="614" y="613"/>
                    <a:pt x="616" y="610"/>
                  </a:cubicBezTo>
                  <a:cubicBezTo>
                    <a:pt x="617" y="609"/>
                    <a:pt x="618" y="608"/>
                    <a:pt x="619" y="607"/>
                  </a:cubicBezTo>
                  <a:cubicBezTo>
                    <a:pt x="620" y="607"/>
                    <a:pt x="620" y="606"/>
                    <a:pt x="620" y="606"/>
                  </a:cubicBezTo>
                  <a:cubicBezTo>
                    <a:pt x="623" y="603"/>
                    <a:pt x="625" y="598"/>
                    <a:pt x="623" y="594"/>
                  </a:cubicBezTo>
                  <a:cubicBezTo>
                    <a:pt x="623" y="594"/>
                    <a:pt x="623" y="591"/>
                    <a:pt x="621" y="588"/>
                  </a:cubicBezTo>
                  <a:cubicBezTo>
                    <a:pt x="620" y="584"/>
                    <a:pt x="618" y="579"/>
                    <a:pt x="616" y="574"/>
                  </a:cubicBezTo>
                  <a:cubicBezTo>
                    <a:pt x="614" y="569"/>
                    <a:pt x="612" y="564"/>
                    <a:pt x="611" y="560"/>
                  </a:cubicBezTo>
                  <a:cubicBezTo>
                    <a:pt x="609" y="557"/>
                    <a:pt x="608" y="554"/>
                    <a:pt x="608" y="554"/>
                  </a:cubicBezTo>
                  <a:cubicBezTo>
                    <a:pt x="606" y="550"/>
                    <a:pt x="607" y="546"/>
                    <a:pt x="609" y="543"/>
                  </a:cubicBezTo>
                  <a:cubicBezTo>
                    <a:pt x="609" y="543"/>
                    <a:pt x="610" y="541"/>
                    <a:pt x="612" y="539"/>
                  </a:cubicBezTo>
                  <a:cubicBezTo>
                    <a:pt x="613" y="537"/>
                    <a:pt x="615" y="534"/>
                    <a:pt x="617" y="531"/>
                  </a:cubicBezTo>
                  <a:cubicBezTo>
                    <a:pt x="619" y="528"/>
                    <a:pt x="621" y="525"/>
                    <a:pt x="622" y="523"/>
                  </a:cubicBezTo>
                  <a:cubicBezTo>
                    <a:pt x="624" y="521"/>
                    <a:pt x="625" y="519"/>
                    <a:pt x="625" y="519"/>
                  </a:cubicBezTo>
                  <a:cubicBezTo>
                    <a:pt x="625" y="519"/>
                    <a:pt x="628" y="514"/>
                    <a:pt x="632" y="507"/>
                  </a:cubicBezTo>
                  <a:cubicBezTo>
                    <a:pt x="635" y="501"/>
                    <a:pt x="638" y="495"/>
                    <a:pt x="638" y="495"/>
                  </a:cubicBezTo>
                  <a:cubicBezTo>
                    <a:pt x="640" y="491"/>
                    <a:pt x="644" y="489"/>
                    <a:pt x="648" y="489"/>
                  </a:cubicBezTo>
                  <a:cubicBezTo>
                    <a:pt x="648" y="489"/>
                    <a:pt x="658" y="488"/>
                    <a:pt x="669" y="487"/>
                  </a:cubicBezTo>
                  <a:cubicBezTo>
                    <a:pt x="680" y="486"/>
                    <a:pt x="690" y="484"/>
                    <a:pt x="690" y="484"/>
                  </a:cubicBezTo>
                  <a:cubicBezTo>
                    <a:pt x="694" y="483"/>
                    <a:pt x="698" y="480"/>
                    <a:pt x="700" y="475"/>
                  </a:cubicBezTo>
                  <a:cubicBezTo>
                    <a:pt x="700" y="475"/>
                    <a:pt x="702" y="467"/>
                    <a:pt x="705" y="459"/>
                  </a:cubicBezTo>
                  <a:cubicBezTo>
                    <a:pt x="707" y="450"/>
                    <a:pt x="710" y="441"/>
                    <a:pt x="710" y="441"/>
                  </a:cubicBezTo>
                  <a:cubicBezTo>
                    <a:pt x="711" y="437"/>
                    <a:pt x="709" y="432"/>
                    <a:pt x="706" y="429"/>
                  </a:cubicBezTo>
                  <a:cubicBezTo>
                    <a:pt x="706" y="429"/>
                    <a:pt x="698" y="422"/>
                    <a:pt x="690" y="415"/>
                  </a:cubicBezTo>
                  <a:cubicBezTo>
                    <a:pt x="681" y="408"/>
                    <a:pt x="673" y="402"/>
                    <a:pt x="673" y="402"/>
                  </a:cubicBezTo>
                  <a:cubicBezTo>
                    <a:pt x="670" y="400"/>
                    <a:pt x="668" y="396"/>
                    <a:pt x="668" y="392"/>
                  </a:cubicBezTo>
                  <a:cubicBezTo>
                    <a:pt x="668" y="392"/>
                    <a:pt x="669" y="385"/>
                    <a:pt x="670" y="378"/>
                  </a:cubicBezTo>
                  <a:cubicBezTo>
                    <a:pt x="670" y="371"/>
                    <a:pt x="670" y="364"/>
                    <a:pt x="670" y="364"/>
                  </a:cubicBezTo>
                  <a:cubicBezTo>
                    <a:pt x="670" y="364"/>
                    <a:pt x="670" y="362"/>
                    <a:pt x="670" y="360"/>
                  </a:cubicBezTo>
                  <a:cubicBezTo>
                    <a:pt x="670" y="357"/>
                    <a:pt x="670" y="353"/>
                    <a:pt x="670" y="350"/>
                  </a:cubicBezTo>
                  <a:cubicBezTo>
                    <a:pt x="670" y="346"/>
                    <a:pt x="670" y="343"/>
                    <a:pt x="670" y="340"/>
                  </a:cubicBezTo>
                  <a:cubicBezTo>
                    <a:pt x="670" y="338"/>
                    <a:pt x="670" y="336"/>
                    <a:pt x="670" y="336"/>
                  </a:cubicBezTo>
                  <a:cubicBezTo>
                    <a:pt x="669" y="332"/>
                    <a:pt x="671" y="328"/>
                    <a:pt x="675" y="326"/>
                  </a:cubicBezTo>
                  <a:cubicBezTo>
                    <a:pt x="675" y="326"/>
                    <a:pt x="677" y="324"/>
                    <a:pt x="680" y="322"/>
                  </a:cubicBezTo>
                  <a:cubicBezTo>
                    <a:pt x="684" y="320"/>
                    <a:pt x="688" y="317"/>
                    <a:pt x="692" y="314"/>
                  </a:cubicBezTo>
                  <a:cubicBezTo>
                    <a:pt x="697" y="310"/>
                    <a:pt x="701" y="307"/>
                    <a:pt x="704" y="305"/>
                  </a:cubicBezTo>
                  <a:cubicBezTo>
                    <a:pt x="707" y="302"/>
                    <a:pt x="709" y="300"/>
                    <a:pt x="709" y="300"/>
                  </a:cubicBezTo>
                  <a:cubicBezTo>
                    <a:pt x="713" y="298"/>
                    <a:pt x="714" y="293"/>
                    <a:pt x="713" y="288"/>
                  </a:cubicBezTo>
                  <a:cubicBezTo>
                    <a:pt x="713" y="288"/>
                    <a:pt x="713" y="288"/>
                    <a:pt x="713" y="287"/>
                  </a:cubicBezTo>
                  <a:cubicBezTo>
                    <a:pt x="713" y="286"/>
                    <a:pt x="712" y="284"/>
                    <a:pt x="712" y="283"/>
                  </a:cubicBezTo>
                  <a:cubicBezTo>
                    <a:pt x="711" y="280"/>
                    <a:pt x="710" y="275"/>
                    <a:pt x="709" y="271"/>
                  </a:cubicBezTo>
                  <a:cubicBezTo>
                    <a:pt x="708" y="266"/>
                    <a:pt x="707" y="262"/>
                    <a:pt x="706" y="259"/>
                  </a:cubicBezTo>
                  <a:cubicBezTo>
                    <a:pt x="705" y="256"/>
                    <a:pt x="705" y="254"/>
                    <a:pt x="705" y="254"/>
                  </a:cubicBezTo>
                  <a:cubicBezTo>
                    <a:pt x="704" y="249"/>
                    <a:pt x="700" y="246"/>
                    <a:pt x="696" y="245"/>
                  </a:cubicBezTo>
                  <a:cubicBezTo>
                    <a:pt x="696" y="245"/>
                    <a:pt x="685" y="242"/>
                    <a:pt x="675" y="241"/>
                  </a:cubicBezTo>
                  <a:cubicBezTo>
                    <a:pt x="664" y="239"/>
                    <a:pt x="653" y="238"/>
                    <a:pt x="653" y="238"/>
                  </a:cubicBezTo>
                  <a:cubicBezTo>
                    <a:pt x="649" y="238"/>
                    <a:pt x="646" y="235"/>
                    <a:pt x="644" y="231"/>
                  </a:cubicBezTo>
                  <a:cubicBezTo>
                    <a:pt x="644" y="231"/>
                    <a:pt x="643" y="230"/>
                    <a:pt x="642" y="227"/>
                  </a:cubicBezTo>
                  <a:cubicBezTo>
                    <a:pt x="641" y="225"/>
                    <a:pt x="640" y="222"/>
                    <a:pt x="638" y="219"/>
                  </a:cubicBezTo>
                  <a:cubicBezTo>
                    <a:pt x="635" y="212"/>
                    <a:pt x="632" y="206"/>
                    <a:pt x="632" y="206"/>
                  </a:cubicBezTo>
                  <a:cubicBezTo>
                    <a:pt x="632" y="206"/>
                    <a:pt x="628" y="200"/>
                    <a:pt x="625" y="194"/>
                  </a:cubicBezTo>
                  <a:cubicBezTo>
                    <a:pt x="623" y="191"/>
                    <a:pt x="621" y="188"/>
                    <a:pt x="620" y="186"/>
                  </a:cubicBezTo>
                  <a:cubicBezTo>
                    <a:pt x="618" y="184"/>
                    <a:pt x="617" y="182"/>
                    <a:pt x="617" y="182"/>
                  </a:cubicBezTo>
                  <a:cubicBezTo>
                    <a:pt x="615" y="179"/>
                    <a:pt x="615" y="175"/>
                    <a:pt x="617" y="171"/>
                  </a:cubicBezTo>
                  <a:cubicBezTo>
                    <a:pt x="617" y="171"/>
                    <a:pt x="621" y="162"/>
                    <a:pt x="626" y="152"/>
                  </a:cubicBezTo>
                  <a:cubicBezTo>
                    <a:pt x="630" y="142"/>
                    <a:pt x="634" y="132"/>
                    <a:pt x="634" y="132"/>
                  </a:cubicBezTo>
                  <a:cubicBezTo>
                    <a:pt x="635" y="128"/>
                    <a:pt x="635" y="123"/>
                    <a:pt x="631" y="119"/>
                  </a:cubicBezTo>
                  <a:cubicBezTo>
                    <a:pt x="631" y="119"/>
                    <a:pt x="630" y="118"/>
                    <a:pt x="628" y="115"/>
                  </a:cubicBezTo>
                  <a:cubicBezTo>
                    <a:pt x="625" y="113"/>
                    <a:pt x="623" y="109"/>
                    <a:pt x="619" y="106"/>
                  </a:cubicBezTo>
                  <a:cubicBezTo>
                    <a:pt x="616" y="103"/>
                    <a:pt x="613" y="100"/>
                    <a:pt x="611" y="97"/>
                  </a:cubicBezTo>
                  <a:cubicBezTo>
                    <a:pt x="610" y="96"/>
                    <a:pt x="609" y="95"/>
                    <a:pt x="608" y="95"/>
                  </a:cubicBezTo>
                  <a:cubicBezTo>
                    <a:pt x="607" y="94"/>
                    <a:pt x="607" y="94"/>
                    <a:pt x="607" y="94"/>
                  </a:cubicBezTo>
                  <a:cubicBezTo>
                    <a:pt x="603" y="90"/>
                    <a:pt x="598" y="89"/>
                    <a:pt x="594" y="90"/>
                  </a:cubicBezTo>
                  <a:cubicBezTo>
                    <a:pt x="594" y="90"/>
                    <a:pt x="592" y="91"/>
                    <a:pt x="588" y="92"/>
                  </a:cubicBezTo>
                  <a:cubicBezTo>
                    <a:pt x="584" y="94"/>
                    <a:pt x="579" y="96"/>
                    <a:pt x="574" y="98"/>
                  </a:cubicBezTo>
                  <a:cubicBezTo>
                    <a:pt x="569" y="100"/>
                    <a:pt x="564" y="102"/>
                    <a:pt x="561" y="103"/>
                  </a:cubicBezTo>
                  <a:cubicBezTo>
                    <a:pt x="557" y="105"/>
                    <a:pt x="555" y="106"/>
                    <a:pt x="555" y="106"/>
                  </a:cubicBezTo>
                  <a:cubicBezTo>
                    <a:pt x="551" y="108"/>
                    <a:pt x="546" y="107"/>
                    <a:pt x="543" y="105"/>
                  </a:cubicBezTo>
                  <a:cubicBezTo>
                    <a:pt x="543" y="105"/>
                    <a:pt x="542" y="103"/>
                    <a:pt x="540" y="102"/>
                  </a:cubicBezTo>
                  <a:cubicBezTo>
                    <a:pt x="537" y="100"/>
                    <a:pt x="535" y="98"/>
                    <a:pt x="532" y="96"/>
                  </a:cubicBezTo>
                  <a:cubicBezTo>
                    <a:pt x="529" y="95"/>
                    <a:pt x="526" y="93"/>
                    <a:pt x="524" y="91"/>
                  </a:cubicBezTo>
                  <a:cubicBezTo>
                    <a:pt x="521" y="90"/>
                    <a:pt x="520" y="89"/>
                    <a:pt x="520" y="89"/>
                  </a:cubicBezTo>
                  <a:cubicBezTo>
                    <a:pt x="520" y="89"/>
                    <a:pt x="514" y="85"/>
                    <a:pt x="508" y="82"/>
                  </a:cubicBezTo>
                  <a:cubicBezTo>
                    <a:pt x="502" y="79"/>
                    <a:pt x="495" y="76"/>
                    <a:pt x="495" y="76"/>
                  </a:cubicBezTo>
                  <a:cubicBezTo>
                    <a:pt x="492" y="74"/>
                    <a:pt x="489" y="70"/>
                    <a:pt x="489" y="66"/>
                  </a:cubicBezTo>
                  <a:cubicBezTo>
                    <a:pt x="489" y="66"/>
                    <a:pt x="488" y="56"/>
                    <a:pt x="487" y="45"/>
                  </a:cubicBezTo>
                  <a:cubicBezTo>
                    <a:pt x="486" y="34"/>
                    <a:pt x="484" y="24"/>
                    <a:pt x="484" y="24"/>
                  </a:cubicBezTo>
                  <a:cubicBezTo>
                    <a:pt x="484" y="19"/>
                    <a:pt x="480" y="16"/>
                    <a:pt x="476" y="14"/>
                  </a:cubicBezTo>
                  <a:cubicBezTo>
                    <a:pt x="476" y="14"/>
                    <a:pt x="467" y="11"/>
                    <a:pt x="459" y="9"/>
                  </a:cubicBezTo>
                  <a:cubicBezTo>
                    <a:pt x="450" y="6"/>
                    <a:pt x="442" y="4"/>
                    <a:pt x="442" y="4"/>
                  </a:cubicBezTo>
                  <a:cubicBezTo>
                    <a:pt x="437" y="3"/>
                    <a:pt x="432" y="4"/>
                    <a:pt x="429" y="7"/>
                  </a:cubicBezTo>
                  <a:cubicBezTo>
                    <a:pt x="429" y="7"/>
                    <a:pt x="422" y="15"/>
                    <a:pt x="416" y="24"/>
                  </a:cubicBezTo>
                  <a:cubicBezTo>
                    <a:pt x="409" y="32"/>
                    <a:pt x="403" y="41"/>
                    <a:pt x="403" y="41"/>
                  </a:cubicBezTo>
                  <a:cubicBezTo>
                    <a:pt x="400" y="44"/>
                    <a:pt x="396" y="46"/>
                    <a:pt x="392" y="45"/>
                  </a:cubicBezTo>
                  <a:cubicBezTo>
                    <a:pt x="392" y="45"/>
                    <a:pt x="385" y="44"/>
                    <a:pt x="378" y="44"/>
                  </a:cubicBezTo>
                  <a:cubicBezTo>
                    <a:pt x="371" y="43"/>
                    <a:pt x="364" y="43"/>
                    <a:pt x="364" y="43"/>
                  </a:cubicBezTo>
                  <a:cubicBezTo>
                    <a:pt x="364" y="43"/>
                    <a:pt x="363" y="43"/>
                    <a:pt x="360" y="43"/>
                  </a:cubicBezTo>
                  <a:cubicBezTo>
                    <a:pt x="357" y="43"/>
                    <a:pt x="354" y="43"/>
                    <a:pt x="350" y="43"/>
                  </a:cubicBezTo>
                  <a:cubicBezTo>
                    <a:pt x="347" y="43"/>
                    <a:pt x="343" y="44"/>
                    <a:pt x="341" y="44"/>
                  </a:cubicBezTo>
                  <a:cubicBezTo>
                    <a:pt x="338" y="44"/>
                    <a:pt x="336" y="44"/>
                    <a:pt x="336" y="44"/>
                  </a:cubicBezTo>
                  <a:cubicBezTo>
                    <a:pt x="332" y="44"/>
                    <a:pt x="328" y="42"/>
                    <a:pt x="326" y="39"/>
                  </a:cubicBezTo>
                  <a:cubicBezTo>
                    <a:pt x="326" y="39"/>
                    <a:pt x="325" y="37"/>
                    <a:pt x="322" y="33"/>
                  </a:cubicBezTo>
                  <a:cubicBezTo>
                    <a:pt x="320" y="30"/>
                    <a:pt x="317" y="26"/>
                    <a:pt x="314" y="21"/>
                  </a:cubicBezTo>
                  <a:cubicBezTo>
                    <a:pt x="311" y="17"/>
                    <a:pt x="308" y="13"/>
                    <a:pt x="305" y="10"/>
                  </a:cubicBezTo>
                  <a:cubicBezTo>
                    <a:pt x="303" y="6"/>
                    <a:pt x="301" y="4"/>
                    <a:pt x="301" y="4"/>
                  </a:cubicBezTo>
                  <a:cubicBezTo>
                    <a:pt x="298" y="1"/>
                    <a:pt x="293" y="0"/>
                    <a:pt x="289" y="0"/>
                  </a:cubicBezTo>
                  <a:cubicBezTo>
                    <a:pt x="289" y="0"/>
                    <a:pt x="288" y="1"/>
                    <a:pt x="287" y="1"/>
                  </a:cubicBezTo>
                  <a:cubicBezTo>
                    <a:pt x="286" y="1"/>
                    <a:pt x="285" y="1"/>
                    <a:pt x="283" y="2"/>
                  </a:cubicBezTo>
                  <a:cubicBezTo>
                    <a:pt x="280" y="2"/>
                    <a:pt x="276" y="3"/>
                    <a:pt x="271" y="4"/>
                  </a:cubicBezTo>
                  <a:cubicBezTo>
                    <a:pt x="267" y="5"/>
                    <a:pt x="263" y="7"/>
                    <a:pt x="259" y="7"/>
                  </a:cubicBezTo>
                  <a:cubicBezTo>
                    <a:pt x="256" y="8"/>
                    <a:pt x="254" y="9"/>
                    <a:pt x="254" y="9"/>
                  </a:cubicBezTo>
                  <a:cubicBezTo>
                    <a:pt x="249" y="10"/>
                    <a:pt x="246" y="14"/>
                    <a:pt x="245" y="18"/>
                  </a:cubicBezTo>
                  <a:cubicBezTo>
                    <a:pt x="245" y="18"/>
                    <a:pt x="243" y="29"/>
                    <a:pt x="241" y="39"/>
                  </a:cubicBezTo>
                  <a:cubicBezTo>
                    <a:pt x="240" y="50"/>
                    <a:pt x="239" y="60"/>
                    <a:pt x="239" y="60"/>
                  </a:cubicBezTo>
                  <a:cubicBezTo>
                    <a:pt x="238" y="64"/>
                    <a:pt x="236" y="68"/>
                    <a:pt x="232" y="70"/>
                  </a:cubicBezTo>
                  <a:cubicBezTo>
                    <a:pt x="232" y="70"/>
                    <a:pt x="230" y="70"/>
                    <a:pt x="228" y="71"/>
                  </a:cubicBezTo>
                  <a:cubicBezTo>
                    <a:pt x="225" y="72"/>
                    <a:pt x="222" y="74"/>
                    <a:pt x="219" y="75"/>
                  </a:cubicBezTo>
                  <a:cubicBezTo>
                    <a:pt x="213" y="79"/>
                    <a:pt x="207" y="82"/>
                    <a:pt x="207" y="82"/>
                  </a:cubicBezTo>
                  <a:cubicBezTo>
                    <a:pt x="207" y="82"/>
                    <a:pt x="201" y="85"/>
                    <a:pt x="195" y="89"/>
                  </a:cubicBezTo>
                  <a:cubicBezTo>
                    <a:pt x="192" y="90"/>
                    <a:pt x="189" y="92"/>
                    <a:pt x="187" y="94"/>
                  </a:cubicBezTo>
                  <a:cubicBezTo>
                    <a:pt x="184" y="95"/>
                    <a:pt x="183" y="96"/>
                    <a:pt x="183" y="96"/>
                  </a:cubicBezTo>
                  <a:cubicBezTo>
                    <a:pt x="179" y="98"/>
                    <a:pt x="175" y="99"/>
                    <a:pt x="171" y="97"/>
                  </a:cubicBezTo>
                  <a:cubicBezTo>
                    <a:pt x="171" y="97"/>
                    <a:pt x="162" y="92"/>
                    <a:pt x="152" y="88"/>
                  </a:cubicBezTo>
                  <a:cubicBezTo>
                    <a:pt x="142" y="83"/>
                    <a:pt x="132" y="80"/>
                    <a:pt x="132" y="80"/>
                  </a:cubicBezTo>
                  <a:cubicBezTo>
                    <a:pt x="128" y="78"/>
                    <a:pt x="123" y="79"/>
                    <a:pt x="120" y="82"/>
                  </a:cubicBezTo>
                  <a:cubicBezTo>
                    <a:pt x="120" y="82"/>
                    <a:pt x="118" y="84"/>
                    <a:pt x="116" y="86"/>
                  </a:cubicBezTo>
                  <a:cubicBezTo>
                    <a:pt x="113" y="88"/>
                    <a:pt x="110" y="91"/>
                    <a:pt x="107" y="94"/>
                  </a:cubicBezTo>
                  <a:cubicBezTo>
                    <a:pt x="103" y="97"/>
                    <a:pt x="100" y="101"/>
                    <a:pt x="98" y="103"/>
                  </a:cubicBezTo>
                  <a:cubicBezTo>
                    <a:pt x="97" y="104"/>
                    <a:pt x="96" y="105"/>
                    <a:pt x="95" y="106"/>
                  </a:cubicBezTo>
                  <a:cubicBezTo>
                    <a:pt x="94" y="106"/>
                    <a:pt x="94" y="107"/>
                    <a:pt x="94" y="107"/>
                  </a:cubicBezTo>
                  <a:cubicBezTo>
                    <a:pt x="91" y="110"/>
                    <a:pt x="89" y="115"/>
                    <a:pt x="91" y="119"/>
                  </a:cubicBezTo>
                  <a:cubicBezTo>
                    <a:pt x="91" y="119"/>
                    <a:pt x="92" y="122"/>
                    <a:pt x="93" y="126"/>
                  </a:cubicBezTo>
                  <a:cubicBezTo>
                    <a:pt x="94" y="129"/>
                    <a:pt x="96" y="135"/>
                    <a:pt x="98" y="140"/>
                  </a:cubicBezTo>
                  <a:cubicBezTo>
                    <a:pt x="100" y="145"/>
                    <a:pt x="102" y="149"/>
                    <a:pt x="104" y="153"/>
                  </a:cubicBezTo>
                  <a:cubicBezTo>
                    <a:pt x="105" y="157"/>
                    <a:pt x="106" y="159"/>
                    <a:pt x="106" y="159"/>
                  </a:cubicBezTo>
                  <a:cubicBezTo>
                    <a:pt x="108" y="163"/>
                    <a:pt x="107" y="167"/>
                    <a:pt x="105" y="171"/>
                  </a:cubicBezTo>
                  <a:cubicBezTo>
                    <a:pt x="105" y="171"/>
                    <a:pt x="104" y="172"/>
                    <a:pt x="102" y="174"/>
                  </a:cubicBezTo>
                  <a:cubicBezTo>
                    <a:pt x="101" y="176"/>
                    <a:pt x="99" y="179"/>
                    <a:pt x="97" y="182"/>
                  </a:cubicBezTo>
                  <a:cubicBezTo>
                    <a:pt x="95" y="185"/>
                    <a:pt x="93" y="188"/>
                    <a:pt x="92" y="190"/>
                  </a:cubicBezTo>
                  <a:cubicBezTo>
                    <a:pt x="90" y="192"/>
                    <a:pt x="89" y="194"/>
                    <a:pt x="89" y="194"/>
                  </a:cubicBezTo>
                  <a:cubicBezTo>
                    <a:pt x="89" y="194"/>
                    <a:pt x="86" y="200"/>
                    <a:pt x="82" y="206"/>
                  </a:cubicBezTo>
                  <a:cubicBezTo>
                    <a:pt x="79" y="212"/>
                    <a:pt x="76" y="218"/>
                    <a:pt x="76" y="218"/>
                  </a:cubicBezTo>
                  <a:cubicBezTo>
                    <a:pt x="74" y="222"/>
                    <a:pt x="70" y="224"/>
                    <a:pt x="66" y="225"/>
                  </a:cubicBezTo>
                  <a:cubicBezTo>
                    <a:pt x="66" y="225"/>
                    <a:pt x="56" y="225"/>
                    <a:pt x="45" y="226"/>
                  </a:cubicBezTo>
                  <a:cubicBezTo>
                    <a:pt x="35" y="227"/>
                    <a:pt x="24" y="229"/>
                    <a:pt x="24" y="229"/>
                  </a:cubicBezTo>
                  <a:cubicBezTo>
                    <a:pt x="20" y="230"/>
                    <a:pt x="16" y="233"/>
                    <a:pt x="14" y="238"/>
                  </a:cubicBezTo>
                  <a:cubicBezTo>
                    <a:pt x="14" y="238"/>
                    <a:pt x="12" y="246"/>
                    <a:pt x="9" y="255"/>
                  </a:cubicBezTo>
                  <a:cubicBezTo>
                    <a:pt x="7" y="263"/>
                    <a:pt x="4" y="272"/>
                    <a:pt x="4" y="272"/>
                  </a:cubicBezTo>
                  <a:cubicBezTo>
                    <a:pt x="3" y="277"/>
                    <a:pt x="5" y="281"/>
                    <a:pt x="8" y="284"/>
                  </a:cubicBezTo>
                  <a:cubicBezTo>
                    <a:pt x="8" y="284"/>
                    <a:pt x="16" y="291"/>
                    <a:pt x="24" y="298"/>
                  </a:cubicBezTo>
                  <a:cubicBezTo>
                    <a:pt x="33" y="305"/>
                    <a:pt x="41" y="311"/>
                    <a:pt x="41" y="311"/>
                  </a:cubicBezTo>
                  <a:cubicBezTo>
                    <a:pt x="44" y="313"/>
                    <a:pt x="46" y="317"/>
                    <a:pt x="46" y="322"/>
                  </a:cubicBezTo>
                  <a:cubicBezTo>
                    <a:pt x="46" y="322"/>
                    <a:pt x="45" y="328"/>
                    <a:pt x="44" y="335"/>
                  </a:cubicBezTo>
                  <a:cubicBezTo>
                    <a:pt x="44" y="342"/>
                    <a:pt x="44" y="349"/>
                    <a:pt x="44" y="349"/>
                  </a:cubicBezTo>
                  <a:cubicBezTo>
                    <a:pt x="44" y="349"/>
                    <a:pt x="44" y="351"/>
                    <a:pt x="44" y="354"/>
                  </a:cubicBezTo>
                  <a:cubicBezTo>
                    <a:pt x="44" y="356"/>
                    <a:pt x="44" y="360"/>
                    <a:pt x="44" y="363"/>
                  </a:cubicBezTo>
                  <a:cubicBezTo>
                    <a:pt x="44" y="367"/>
                    <a:pt x="44" y="370"/>
                    <a:pt x="44" y="373"/>
                  </a:cubicBezTo>
                  <a:cubicBezTo>
                    <a:pt x="44" y="375"/>
                    <a:pt x="44" y="377"/>
                    <a:pt x="44" y="377"/>
                  </a:cubicBezTo>
                  <a:cubicBezTo>
                    <a:pt x="45" y="381"/>
                    <a:pt x="43" y="385"/>
                    <a:pt x="39" y="388"/>
                  </a:cubicBezTo>
                  <a:cubicBezTo>
                    <a:pt x="39" y="388"/>
                    <a:pt x="37" y="389"/>
                    <a:pt x="34" y="391"/>
                  </a:cubicBezTo>
                  <a:cubicBezTo>
                    <a:pt x="31" y="394"/>
                    <a:pt x="26" y="397"/>
                    <a:pt x="22" y="400"/>
                  </a:cubicBezTo>
                  <a:cubicBezTo>
                    <a:pt x="18" y="403"/>
                    <a:pt x="13" y="406"/>
                    <a:pt x="10" y="409"/>
                  </a:cubicBezTo>
                  <a:cubicBezTo>
                    <a:pt x="7" y="411"/>
                    <a:pt x="5" y="413"/>
                    <a:pt x="5" y="413"/>
                  </a:cubicBezTo>
                  <a:cubicBezTo>
                    <a:pt x="2" y="415"/>
                    <a:pt x="0" y="420"/>
                    <a:pt x="1" y="425"/>
                  </a:cubicBezTo>
                  <a:cubicBezTo>
                    <a:pt x="1" y="425"/>
                    <a:pt x="1" y="426"/>
                    <a:pt x="1" y="427"/>
                  </a:cubicBezTo>
                  <a:cubicBezTo>
                    <a:pt x="1" y="427"/>
                    <a:pt x="2" y="429"/>
                    <a:pt x="2" y="430"/>
                  </a:cubicBezTo>
                  <a:cubicBezTo>
                    <a:pt x="3" y="434"/>
                    <a:pt x="4" y="438"/>
                    <a:pt x="5" y="442"/>
                  </a:cubicBezTo>
                  <a:cubicBezTo>
                    <a:pt x="6" y="447"/>
                    <a:pt x="7" y="451"/>
                    <a:pt x="8" y="454"/>
                  </a:cubicBezTo>
                  <a:cubicBezTo>
                    <a:pt x="9" y="457"/>
                    <a:pt x="9" y="460"/>
                    <a:pt x="9" y="460"/>
                  </a:cubicBezTo>
                  <a:cubicBezTo>
                    <a:pt x="11" y="464"/>
                    <a:pt x="14" y="468"/>
                    <a:pt x="18" y="469"/>
                  </a:cubicBezTo>
                  <a:cubicBezTo>
                    <a:pt x="18" y="469"/>
                    <a:pt x="29" y="471"/>
                    <a:pt x="40" y="472"/>
                  </a:cubicBezTo>
                  <a:cubicBezTo>
                    <a:pt x="50" y="474"/>
                    <a:pt x="61" y="475"/>
                    <a:pt x="61" y="475"/>
                  </a:cubicBezTo>
                  <a:cubicBezTo>
                    <a:pt x="65" y="475"/>
                    <a:pt x="68" y="478"/>
                    <a:pt x="70" y="482"/>
                  </a:cubicBezTo>
                  <a:cubicBezTo>
                    <a:pt x="70" y="482"/>
                    <a:pt x="71" y="484"/>
                    <a:pt x="72" y="486"/>
                  </a:cubicBezTo>
                  <a:cubicBezTo>
                    <a:pt x="73" y="488"/>
                    <a:pt x="74" y="491"/>
                    <a:pt x="76" y="495"/>
                  </a:cubicBezTo>
                  <a:cubicBezTo>
                    <a:pt x="79" y="501"/>
                    <a:pt x="82" y="507"/>
                    <a:pt x="82" y="507"/>
                  </a:cubicBezTo>
                  <a:cubicBezTo>
                    <a:pt x="82" y="507"/>
                    <a:pt x="86" y="513"/>
                    <a:pt x="89" y="519"/>
                  </a:cubicBezTo>
                  <a:cubicBezTo>
                    <a:pt x="91" y="522"/>
                    <a:pt x="93" y="525"/>
                    <a:pt x="94" y="527"/>
                  </a:cubicBezTo>
                  <a:cubicBezTo>
                    <a:pt x="96" y="529"/>
                    <a:pt x="97" y="531"/>
                    <a:pt x="97" y="531"/>
                  </a:cubicBezTo>
                  <a:cubicBezTo>
                    <a:pt x="99" y="534"/>
                    <a:pt x="99" y="539"/>
                    <a:pt x="97" y="542"/>
                  </a:cubicBezTo>
                  <a:cubicBezTo>
                    <a:pt x="97" y="542"/>
                    <a:pt x="93" y="552"/>
                    <a:pt x="88" y="562"/>
                  </a:cubicBezTo>
                  <a:cubicBezTo>
                    <a:pt x="84" y="571"/>
                    <a:pt x="80" y="581"/>
                    <a:pt x="80" y="581"/>
                  </a:cubicBezTo>
                  <a:cubicBezTo>
                    <a:pt x="79" y="585"/>
                    <a:pt x="79" y="590"/>
                    <a:pt x="83" y="594"/>
                  </a:cubicBezTo>
                  <a:cubicBezTo>
                    <a:pt x="83" y="594"/>
                    <a:pt x="84" y="596"/>
                    <a:pt x="86" y="598"/>
                  </a:cubicBezTo>
                  <a:cubicBezTo>
                    <a:pt x="89" y="600"/>
                    <a:pt x="92" y="604"/>
                    <a:pt x="95" y="607"/>
                  </a:cubicBezTo>
                  <a:cubicBezTo>
                    <a:pt x="98" y="610"/>
                    <a:pt x="101" y="613"/>
                    <a:pt x="103" y="616"/>
                  </a:cubicBezTo>
                  <a:cubicBezTo>
                    <a:pt x="104" y="617"/>
                    <a:pt x="105" y="618"/>
                    <a:pt x="106" y="619"/>
                  </a:cubicBezTo>
                  <a:cubicBezTo>
                    <a:pt x="107" y="619"/>
                    <a:pt x="107" y="620"/>
                    <a:pt x="107" y="620"/>
                  </a:cubicBezTo>
                  <a:cubicBezTo>
                    <a:pt x="111" y="623"/>
                    <a:pt x="116" y="624"/>
                    <a:pt x="120" y="623"/>
                  </a:cubicBezTo>
                  <a:cubicBezTo>
                    <a:pt x="120" y="623"/>
                    <a:pt x="122" y="622"/>
                    <a:pt x="126" y="621"/>
                  </a:cubicBezTo>
                  <a:cubicBezTo>
                    <a:pt x="130" y="619"/>
                    <a:pt x="135" y="618"/>
                    <a:pt x="140" y="616"/>
                  </a:cubicBezTo>
                  <a:cubicBezTo>
                    <a:pt x="145" y="614"/>
                    <a:pt x="150" y="612"/>
                    <a:pt x="153" y="610"/>
                  </a:cubicBezTo>
                  <a:cubicBezTo>
                    <a:pt x="157" y="609"/>
                    <a:pt x="159" y="607"/>
                    <a:pt x="159" y="607"/>
                  </a:cubicBezTo>
                  <a:cubicBezTo>
                    <a:pt x="163" y="606"/>
                    <a:pt x="168" y="606"/>
                    <a:pt x="171" y="609"/>
                  </a:cubicBezTo>
                  <a:cubicBezTo>
                    <a:pt x="171" y="609"/>
                    <a:pt x="172" y="610"/>
                    <a:pt x="175" y="611"/>
                  </a:cubicBezTo>
                  <a:cubicBezTo>
                    <a:pt x="177" y="613"/>
                    <a:pt x="180" y="615"/>
                    <a:pt x="182" y="617"/>
                  </a:cubicBezTo>
                  <a:cubicBezTo>
                    <a:pt x="185" y="619"/>
                    <a:pt x="188" y="621"/>
                    <a:pt x="190" y="622"/>
                  </a:cubicBezTo>
                  <a:cubicBezTo>
                    <a:pt x="193" y="623"/>
                    <a:pt x="194" y="624"/>
                    <a:pt x="194" y="624"/>
                  </a:cubicBezTo>
                  <a:cubicBezTo>
                    <a:pt x="194" y="624"/>
                    <a:pt x="200" y="628"/>
                    <a:pt x="206" y="631"/>
                  </a:cubicBezTo>
                  <a:cubicBezTo>
                    <a:pt x="212" y="635"/>
                    <a:pt x="219" y="638"/>
                    <a:pt x="219" y="638"/>
                  </a:cubicBezTo>
                  <a:cubicBezTo>
                    <a:pt x="222" y="639"/>
                    <a:pt x="225" y="643"/>
                    <a:pt x="225" y="647"/>
                  </a:cubicBezTo>
                  <a:cubicBezTo>
                    <a:pt x="225" y="647"/>
                    <a:pt x="226" y="658"/>
                    <a:pt x="227" y="668"/>
                  </a:cubicBezTo>
                  <a:cubicBezTo>
                    <a:pt x="228" y="679"/>
                    <a:pt x="230" y="690"/>
                    <a:pt x="230" y="690"/>
                  </a:cubicBezTo>
                  <a:cubicBezTo>
                    <a:pt x="230" y="694"/>
                    <a:pt x="234" y="698"/>
                    <a:pt x="238" y="699"/>
                  </a:cubicBezTo>
                  <a:cubicBezTo>
                    <a:pt x="238" y="699"/>
                    <a:pt x="247" y="702"/>
                    <a:pt x="255" y="705"/>
                  </a:cubicBezTo>
                  <a:cubicBezTo>
                    <a:pt x="264" y="707"/>
                    <a:pt x="272" y="709"/>
                    <a:pt x="272" y="709"/>
                  </a:cubicBezTo>
                  <a:cubicBezTo>
                    <a:pt x="277" y="710"/>
                    <a:pt x="282" y="709"/>
                    <a:pt x="285" y="706"/>
                  </a:cubicBezTo>
                  <a:cubicBezTo>
                    <a:pt x="285" y="706"/>
                    <a:pt x="292" y="698"/>
                    <a:pt x="299" y="689"/>
                  </a:cubicBezTo>
                  <a:cubicBezTo>
                    <a:pt x="305" y="681"/>
                    <a:pt x="311" y="673"/>
                    <a:pt x="311" y="673"/>
                  </a:cubicBezTo>
                  <a:cubicBezTo>
                    <a:pt x="314" y="669"/>
                    <a:pt x="318" y="667"/>
                    <a:pt x="322" y="668"/>
                  </a:cubicBezTo>
                  <a:cubicBezTo>
                    <a:pt x="322" y="668"/>
                    <a:pt x="329" y="669"/>
                    <a:pt x="336" y="669"/>
                  </a:cubicBezTo>
                  <a:cubicBezTo>
                    <a:pt x="343" y="670"/>
                    <a:pt x="350" y="670"/>
                    <a:pt x="350" y="670"/>
                  </a:cubicBezTo>
                  <a:cubicBezTo>
                    <a:pt x="350" y="670"/>
                    <a:pt x="352" y="670"/>
                    <a:pt x="354" y="670"/>
                  </a:cubicBezTo>
                  <a:cubicBezTo>
                    <a:pt x="357" y="670"/>
                    <a:pt x="360" y="670"/>
                    <a:pt x="364" y="670"/>
                  </a:cubicBezTo>
                  <a:cubicBezTo>
                    <a:pt x="367" y="670"/>
                    <a:pt x="371" y="670"/>
                    <a:pt x="373" y="670"/>
                  </a:cubicBezTo>
                  <a:cubicBezTo>
                    <a:pt x="376" y="669"/>
                    <a:pt x="378" y="669"/>
                    <a:pt x="378" y="669"/>
                  </a:cubicBezTo>
                  <a:cubicBezTo>
                    <a:pt x="382" y="669"/>
                    <a:pt x="386" y="671"/>
                    <a:pt x="388" y="674"/>
                  </a:cubicBezTo>
                  <a:close/>
                  <a:moveTo>
                    <a:pt x="351" y="606"/>
                  </a:moveTo>
                  <a:cubicBezTo>
                    <a:pt x="351" y="606"/>
                    <a:pt x="349" y="606"/>
                    <a:pt x="346" y="606"/>
                  </a:cubicBezTo>
                  <a:cubicBezTo>
                    <a:pt x="342" y="605"/>
                    <a:pt x="337" y="605"/>
                    <a:pt x="331" y="604"/>
                  </a:cubicBezTo>
                  <a:cubicBezTo>
                    <a:pt x="319" y="603"/>
                    <a:pt x="303" y="600"/>
                    <a:pt x="287" y="596"/>
                  </a:cubicBezTo>
                  <a:cubicBezTo>
                    <a:pt x="271" y="591"/>
                    <a:pt x="256" y="585"/>
                    <a:pt x="245" y="579"/>
                  </a:cubicBezTo>
                  <a:cubicBezTo>
                    <a:pt x="240" y="577"/>
                    <a:pt x="235" y="574"/>
                    <a:pt x="232" y="572"/>
                  </a:cubicBezTo>
                  <a:cubicBezTo>
                    <a:pt x="229" y="571"/>
                    <a:pt x="227" y="569"/>
                    <a:pt x="227" y="569"/>
                  </a:cubicBezTo>
                  <a:cubicBezTo>
                    <a:pt x="227" y="569"/>
                    <a:pt x="226" y="568"/>
                    <a:pt x="223" y="567"/>
                  </a:cubicBezTo>
                  <a:cubicBezTo>
                    <a:pt x="220" y="565"/>
                    <a:pt x="215" y="562"/>
                    <a:pt x="210" y="558"/>
                  </a:cubicBezTo>
                  <a:cubicBezTo>
                    <a:pt x="200" y="551"/>
                    <a:pt x="188" y="541"/>
                    <a:pt x="177" y="529"/>
                  </a:cubicBezTo>
                  <a:cubicBezTo>
                    <a:pt x="165" y="517"/>
                    <a:pt x="156" y="504"/>
                    <a:pt x="149" y="494"/>
                  </a:cubicBezTo>
                  <a:cubicBezTo>
                    <a:pt x="147" y="491"/>
                    <a:pt x="146" y="489"/>
                    <a:pt x="144" y="487"/>
                  </a:cubicBezTo>
                  <a:cubicBezTo>
                    <a:pt x="143" y="485"/>
                    <a:pt x="142" y="483"/>
                    <a:pt x="141" y="481"/>
                  </a:cubicBezTo>
                  <a:cubicBezTo>
                    <a:pt x="139" y="478"/>
                    <a:pt x="138" y="476"/>
                    <a:pt x="138" y="476"/>
                  </a:cubicBezTo>
                  <a:cubicBezTo>
                    <a:pt x="138" y="476"/>
                    <a:pt x="137" y="474"/>
                    <a:pt x="136" y="471"/>
                  </a:cubicBezTo>
                  <a:cubicBezTo>
                    <a:pt x="135" y="470"/>
                    <a:pt x="134" y="468"/>
                    <a:pt x="133" y="465"/>
                  </a:cubicBezTo>
                  <a:cubicBezTo>
                    <a:pt x="132" y="463"/>
                    <a:pt x="131" y="461"/>
                    <a:pt x="129" y="458"/>
                  </a:cubicBezTo>
                  <a:cubicBezTo>
                    <a:pt x="124" y="447"/>
                    <a:pt x="119" y="431"/>
                    <a:pt x="115" y="416"/>
                  </a:cubicBezTo>
                  <a:cubicBezTo>
                    <a:pt x="111" y="400"/>
                    <a:pt x="109" y="383"/>
                    <a:pt x="108" y="371"/>
                  </a:cubicBezTo>
                  <a:cubicBezTo>
                    <a:pt x="108" y="365"/>
                    <a:pt x="108" y="360"/>
                    <a:pt x="108" y="357"/>
                  </a:cubicBezTo>
                  <a:cubicBezTo>
                    <a:pt x="108" y="353"/>
                    <a:pt x="108" y="351"/>
                    <a:pt x="108" y="351"/>
                  </a:cubicBezTo>
                  <a:cubicBezTo>
                    <a:pt x="108" y="351"/>
                    <a:pt x="108" y="349"/>
                    <a:pt x="108" y="345"/>
                  </a:cubicBezTo>
                  <a:cubicBezTo>
                    <a:pt x="108" y="342"/>
                    <a:pt x="108" y="337"/>
                    <a:pt x="109" y="331"/>
                  </a:cubicBezTo>
                  <a:cubicBezTo>
                    <a:pt x="110" y="318"/>
                    <a:pt x="113" y="302"/>
                    <a:pt x="118" y="287"/>
                  </a:cubicBezTo>
                  <a:cubicBezTo>
                    <a:pt x="122" y="271"/>
                    <a:pt x="129" y="256"/>
                    <a:pt x="134" y="245"/>
                  </a:cubicBezTo>
                  <a:cubicBezTo>
                    <a:pt x="137" y="239"/>
                    <a:pt x="140" y="235"/>
                    <a:pt x="141" y="232"/>
                  </a:cubicBezTo>
                  <a:cubicBezTo>
                    <a:pt x="143" y="229"/>
                    <a:pt x="144" y="227"/>
                    <a:pt x="144" y="227"/>
                  </a:cubicBezTo>
                  <a:cubicBezTo>
                    <a:pt x="144" y="227"/>
                    <a:pt x="145" y="225"/>
                    <a:pt x="147" y="222"/>
                  </a:cubicBezTo>
                  <a:cubicBezTo>
                    <a:pt x="149" y="219"/>
                    <a:pt x="152" y="215"/>
                    <a:pt x="155" y="210"/>
                  </a:cubicBezTo>
                  <a:cubicBezTo>
                    <a:pt x="163" y="200"/>
                    <a:pt x="173" y="188"/>
                    <a:pt x="185" y="176"/>
                  </a:cubicBezTo>
                  <a:cubicBezTo>
                    <a:pt x="197" y="165"/>
                    <a:pt x="210" y="155"/>
                    <a:pt x="220" y="149"/>
                  </a:cubicBezTo>
                  <a:cubicBezTo>
                    <a:pt x="223" y="147"/>
                    <a:pt x="225" y="145"/>
                    <a:pt x="227" y="144"/>
                  </a:cubicBezTo>
                  <a:cubicBezTo>
                    <a:pt x="229" y="143"/>
                    <a:pt x="231" y="142"/>
                    <a:pt x="233" y="141"/>
                  </a:cubicBezTo>
                  <a:cubicBezTo>
                    <a:pt x="236" y="139"/>
                    <a:pt x="237" y="138"/>
                    <a:pt x="237" y="138"/>
                  </a:cubicBezTo>
                  <a:cubicBezTo>
                    <a:pt x="237" y="138"/>
                    <a:pt x="239" y="137"/>
                    <a:pt x="242" y="135"/>
                  </a:cubicBezTo>
                  <a:cubicBezTo>
                    <a:pt x="244" y="135"/>
                    <a:pt x="246" y="134"/>
                    <a:pt x="248" y="132"/>
                  </a:cubicBezTo>
                  <a:cubicBezTo>
                    <a:pt x="250" y="131"/>
                    <a:pt x="253" y="130"/>
                    <a:pt x="256" y="129"/>
                  </a:cubicBezTo>
                  <a:cubicBezTo>
                    <a:pt x="267" y="124"/>
                    <a:pt x="282" y="118"/>
                    <a:pt x="298" y="114"/>
                  </a:cubicBezTo>
                  <a:cubicBezTo>
                    <a:pt x="314" y="111"/>
                    <a:pt x="330" y="108"/>
                    <a:pt x="342" y="108"/>
                  </a:cubicBezTo>
                  <a:cubicBezTo>
                    <a:pt x="348" y="107"/>
                    <a:pt x="354" y="107"/>
                    <a:pt x="357" y="107"/>
                  </a:cubicBezTo>
                  <a:cubicBezTo>
                    <a:pt x="361" y="107"/>
                    <a:pt x="363" y="107"/>
                    <a:pt x="363" y="107"/>
                  </a:cubicBezTo>
                  <a:cubicBezTo>
                    <a:pt x="363" y="107"/>
                    <a:pt x="365" y="108"/>
                    <a:pt x="368" y="108"/>
                  </a:cubicBezTo>
                  <a:cubicBezTo>
                    <a:pt x="372" y="108"/>
                    <a:pt x="377" y="108"/>
                    <a:pt x="383" y="109"/>
                  </a:cubicBezTo>
                  <a:cubicBezTo>
                    <a:pt x="395" y="110"/>
                    <a:pt x="411" y="113"/>
                    <a:pt x="427" y="117"/>
                  </a:cubicBezTo>
                  <a:cubicBezTo>
                    <a:pt x="443" y="122"/>
                    <a:pt x="458" y="128"/>
                    <a:pt x="469" y="134"/>
                  </a:cubicBezTo>
                  <a:cubicBezTo>
                    <a:pt x="474" y="137"/>
                    <a:pt x="479" y="139"/>
                    <a:pt x="482" y="141"/>
                  </a:cubicBezTo>
                  <a:cubicBezTo>
                    <a:pt x="485" y="143"/>
                    <a:pt x="487" y="144"/>
                    <a:pt x="487" y="144"/>
                  </a:cubicBezTo>
                  <a:cubicBezTo>
                    <a:pt x="487" y="144"/>
                    <a:pt x="488" y="145"/>
                    <a:pt x="491" y="147"/>
                  </a:cubicBezTo>
                  <a:cubicBezTo>
                    <a:pt x="494" y="149"/>
                    <a:pt x="499" y="151"/>
                    <a:pt x="504" y="155"/>
                  </a:cubicBezTo>
                  <a:cubicBezTo>
                    <a:pt x="514" y="162"/>
                    <a:pt x="526" y="173"/>
                    <a:pt x="537" y="184"/>
                  </a:cubicBezTo>
                  <a:cubicBezTo>
                    <a:pt x="549" y="196"/>
                    <a:pt x="558" y="209"/>
                    <a:pt x="565" y="220"/>
                  </a:cubicBezTo>
                  <a:cubicBezTo>
                    <a:pt x="567" y="222"/>
                    <a:pt x="568" y="224"/>
                    <a:pt x="570" y="227"/>
                  </a:cubicBezTo>
                  <a:cubicBezTo>
                    <a:pt x="571" y="229"/>
                    <a:pt x="572" y="231"/>
                    <a:pt x="573" y="232"/>
                  </a:cubicBezTo>
                  <a:cubicBezTo>
                    <a:pt x="575" y="235"/>
                    <a:pt x="576" y="237"/>
                    <a:pt x="576" y="237"/>
                  </a:cubicBezTo>
                  <a:cubicBezTo>
                    <a:pt x="576" y="237"/>
                    <a:pt x="577" y="239"/>
                    <a:pt x="578" y="242"/>
                  </a:cubicBezTo>
                  <a:cubicBezTo>
                    <a:pt x="579" y="244"/>
                    <a:pt x="580" y="246"/>
                    <a:pt x="581" y="248"/>
                  </a:cubicBezTo>
                  <a:cubicBezTo>
                    <a:pt x="582" y="250"/>
                    <a:pt x="583" y="253"/>
                    <a:pt x="585" y="255"/>
                  </a:cubicBezTo>
                  <a:cubicBezTo>
                    <a:pt x="590" y="267"/>
                    <a:pt x="595" y="282"/>
                    <a:pt x="599" y="298"/>
                  </a:cubicBezTo>
                  <a:cubicBezTo>
                    <a:pt x="603" y="314"/>
                    <a:pt x="605" y="330"/>
                    <a:pt x="606" y="342"/>
                  </a:cubicBezTo>
                  <a:cubicBezTo>
                    <a:pt x="606" y="348"/>
                    <a:pt x="606" y="353"/>
                    <a:pt x="606" y="357"/>
                  </a:cubicBezTo>
                  <a:cubicBezTo>
                    <a:pt x="606" y="360"/>
                    <a:pt x="606" y="362"/>
                    <a:pt x="606" y="362"/>
                  </a:cubicBezTo>
                  <a:cubicBezTo>
                    <a:pt x="606" y="362"/>
                    <a:pt x="606" y="364"/>
                    <a:pt x="606" y="368"/>
                  </a:cubicBezTo>
                  <a:cubicBezTo>
                    <a:pt x="606" y="371"/>
                    <a:pt x="606" y="377"/>
                    <a:pt x="605" y="383"/>
                  </a:cubicBezTo>
                  <a:cubicBezTo>
                    <a:pt x="604" y="395"/>
                    <a:pt x="601" y="411"/>
                    <a:pt x="596" y="427"/>
                  </a:cubicBezTo>
                  <a:cubicBezTo>
                    <a:pt x="592" y="442"/>
                    <a:pt x="585" y="458"/>
                    <a:pt x="580" y="468"/>
                  </a:cubicBezTo>
                  <a:cubicBezTo>
                    <a:pt x="577" y="474"/>
                    <a:pt x="574" y="478"/>
                    <a:pt x="573" y="481"/>
                  </a:cubicBezTo>
                  <a:cubicBezTo>
                    <a:pt x="571" y="484"/>
                    <a:pt x="570" y="486"/>
                    <a:pt x="570" y="486"/>
                  </a:cubicBezTo>
                  <a:cubicBezTo>
                    <a:pt x="570" y="486"/>
                    <a:pt x="569" y="488"/>
                    <a:pt x="567" y="491"/>
                  </a:cubicBezTo>
                  <a:cubicBezTo>
                    <a:pt x="565" y="494"/>
                    <a:pt x="562" y="498"/>
                    <a:pt x="559" y="503"/>
                  </a:cubicBezTo>
                  <a:cubicBezTo>
                    <a:pt x="552" y="513"/>
                    <a:pt x="541" y="526"/>
                    <a:pt x="529" y="537"/>
                  </a:cubicBezTo>
                  <a:cubicBezTo>
                    <a:pt x="517" y="548"/>
                    <a:pt x="504" y="558"/>
                    <a:pt x="494" y="565"/>
                  </a:cubicBezTo>
                  <a:cubicBezTo>
                    <a:pt x="492" y="566"/>
                    <a:pt x="489" y="568"/>
                    <a:pt x="487" y="569"/>
                  </a:cubicBezTo>
                  <a:cubicBezTo>
                    <a:pt x="485" y="570"/>
                    <a:pt x="483" y="572"/>
                    <a:pt x="482" y="572"/>
                  </a:cubicBezTo>
                  <a:cubicBezTo>
                    <a:pt x="478" y="574"/>
                    <a:pt x="477" y="575"/>
                    <a:pt x="477" y="575"/>
                  </a:cubicBezTo>
                  <a:cubicBezTo>
                    <a:pt x="477" y="575"/>
                    <a:pt x="475" y="576"/>
                    <a:pt x="472" y="578"/>
                  </a:cubicBezTo>
                  <a:cubicBezTo>
                    <a:pt x="470" y="579"/>
                    <a:pt x="468" y="580"/>
                    <a:pt x="466" y="581"/>
                  </a:cubicBezTo>
                  <a:cubicBezTo>
                    <a:pt x="464" y="582"/>
                    <a:pt x="461" y="583"/>
                    <a:pt x="458" y="584"/>
                  </a:cubicBezTo>
                  <a:cubicBezTo>
                    <a:pt x="447" y="589"/>
                    <a:pt x="432" y="595"/>
                    <a:pt x="416" y="599"/>
                  </a:cubicBezTo>
                  <a:cubicBezTo>
                    <a:pt x="400" y="603"/>
                    <a:pt x="384" y="605"/>
                    <a:pt x="372" y="605"/>
                  </a:cubicBezTo>
                  <a:cubicBezTo>
                    <a:pt x="366" y="606"/>
                    <a:pt x="361" y="606"/>
                    <a:pt x="357" y="606"/>
                  </a:cubicBezTo>
                  <a:cubicBezTo>
                    <a:pt x="353" y="606"/>
                    <a:pt x="351" y="606"/>
                    <a:pt x="351" y="60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01" name="Google Shape;4901;p74"/>
            <p:cNvGrpSpPr/>
            <p:nvPr/>
          </p:nvGrpSpPr>
          <p:grpSpPr>
            <a:xfrm>
              <a:off x="5048251" y="4953000"/>
              <a:ext cx="831850" cy="822325"/>
              <a:chOff x="5048251" y="4953000"/>
              <a:chExt cx="831850" cy="822325"/>
            </a:xfrm>
          </p:grpSpPr>
          <p:sp>
            <p:nvSpPr>
              <p:cNvPr id="4902" name="Google Shape;4902;p74"/>
              <p:cNvSpPr/>
              <p:nvPr/>
            </p:nvSpPr>
            <p:spPr>
              <a:xfrm>
                <a:off x="5048251" y="4953000"/>
                <a:ext cx="831850" cy="822325"/>
              </a:xfrm>
              <a:custGeom>
                <a:avLst/>
                <a:gdLst/>
                <a:ahLst/>
                <a:cxnLst/>
                <a:rect l="l" t="t" r="r" b="b"/>
                <a:pathLst>
                  <a:path w="524" h="518" extrusionOk="0">
                    <a:moveTo>
                      <a:pt x="524" y="518"/>
                    </a:moveTo>
                    <a:lnTo>
                      <a:pt x="0" y="518"/>
                    </a:lnTo>
                    <a:lnTo>
                      <a:pt x="0" y="179"/>
                    </a:lnTo>
                    <a:lnTo>
                      <a:pt x="262" y="0"/>
                    </a:lnTo>
                    <a:lnTo>
                      <a:pt x="524" y="179"/>
                    </a:lnTo>
                    <a:lnTo>
                      <a:pt x="524" y="518"/>
                    </a:lnTo>
                    <a:close/>
                  </a:path>
                </a:pathLst>
              </a:custGeom>
              <a:solidFill>
                <a:srgbClr val="356377"/>
              </a:solidFill>
              <a:ln w="20625" cap="rnd" cmpd="sng">
                <a:solidFill>
                  <a:srgbClr val="FFFFF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03" name="Google Shape;4903;p74"/>
              <p:cNvSpPr/>
              <p:nvPr/>
            </p:nvSpPr>
            <p:spPr>
              <a:xfrm>
                <a:off x="5176838" y="5027613"/>
                <a:ext cx="579438" cy="747712"/>
              </a:xfrm>
              <a:custGeom>
                <a:avLst/>
                <a:gdLst/>
                <a:ahLst/>
                <a:cxnLst/>
                <a:rect l="l" t="t" r="r" b="b"/>
                <a:pathLst>
                  <a:path w="171" h="221" extrusionOk="0">
                    <a:moveTo>
                      <a:pt x="160" y="221"/>
                    </a:moveTo>
                    <a:cubicBezTo>
                      <a:pt x="10" y="221"/>
                      <a:pt x="10" y="221"/>
                      <a:pt x="10" y="221"/>
                    </a:cubicBezTo>
                    <a:cubicBezTo>
                      <a:pt x="4" y="221"/>
                      <a:pt x="0" y="216"/>
                      <a:pt x="0" y="210"/>
                    </a:cubicBezTo>
                    <a:cubicBezTo>
                      <a:pt x="0" y="11"/>
                      <a:pt x="0" y="11"/>
                      <a:pt x="0" y="11"/>
                    </a:cubicBezTo>
                    <a:cubicBezTo>
                      <a:pt x="0" y="5"/>
                      <a:pt x="4" y="0"/>
                      <a:pt x="10" y="0"/>
                    </a:cubicBezTo>
                    <a:cubicBezTo>
                      <a:pt x="160" y="0"/>
                      <a:pt x="160" y="0"/>
                      <a:pt x="160" y="0"/>
                    </a:cubicBezTo>
                    <a:cubicBezTo>
                      <a:pt x="166" y="0"/>
                      <a:pt x="171" y="5"/>
                      <a:pt x="171" y="11"/>
                    </a:cubicBezTo>
                    <a:cubicBezTo>
                      <a:pt x="171" y="210"/>
                      <a:pt x="171" y="210"/>
                      <a:pt x="171" y="210"/>
                    </a:cubicBezTo>
                    <a:cubicBezTo>
                      <a:pt x="171" y="216"/>
                      <a:pt x="166" y="221"/>
                      <a:pt x="160" y="221"/>
                    </a:cubicBezTo>
                    <a:close/>
                  </a:path>
                </a:pathLst>
              </a:custGeom>
              <a:solidFill>
                <a:srgbClr val="356377"/>
              </a:solidFill>
              <a:ln w="41275" cap="rnd" cmpd="sng">
                <a:solidFill>
                  <a:srgbClr val="009688"/>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04" name="Google Shape;4904;p74"/>
              <p:cNvSpPr/>
              <p:nvPr/>
            </p:nvSpPr>
            <p:spPr>
              <a:xfrm>
                <a:off x="5048251" y="5237163"/>
                <a:ext cx="831850" cy="538162"/>
              </a:xfrm>
              <a:custGeom>
                <a:avLst/>
                <a:gdLst/>
                <a:ahLst/>
                <a:cxnLst/>
                <a:rect l="l" t="t" r="r" b="b"/>
                <a:pathLst>
                  <a:path w="524" h="339" extrusionOk="0">
                    <a:moveTo>
                      <a:pt x="524" y="339"/>
                    </a:moveTo>
                    <a:lnTo>
                      <a:pt x="0" y="339"/>
                    </a:lnTo>
                    <a:lnTo>
                      <a:pt x="0" y="0"/>
                    </a:lnTo>
                    <a:lnTo>
                      <a:pt x="262" y="179"/>
                    </a:lnTo>
                    <a:lnTo>
                      <a:pt x="524" y="0"/>
                    </a:lnTo>
                    <a:lnTo>
                      <a:pt x="524" y="339"/>
                    </a:lnTo>
                    <a:close/>
                  </a:path>
                </a:pathLst>
              </a:custGeom>
              <a:solidFill>
                <a:srgbClr val="356377"/>
              </a:solidFill>
              <a:ln w="55550" cap="rnd" cmpd="sng">
                <a:solidFill>
                  <a:srgbClr val="FFFFF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05" name="Google Shape;4905;p74"/>
              <p:cNvSpPr/>
              <p:nvPr/>
            </p:nvSpPr>
            <p:spPr>
              <a:xfrm>
                <a:off x="5254626" y="5129213"/>
                <a:ext cx="419100" cy="0"/>
              </a:xfrm>
              <a:custGeom>
                <a:avLst/>
                <a:gdLst/>
                <a:ahLst/>
                <a:cxnLst/>
                <a:rect l="l" t="t" r="r" b="b"/>
                <a:pathLst>
                  <a:path w="264" h="120000" extrusionOk="0">
                    <a:moveTo>
                      <a:pt x="0" y="0"/>
                    </a:moveTo>
                    <a:lnTo>
                      <a:pt x="264" y="0"/>
                    </a:lnTo>
                    <a:lnTo>
                      <a:pt x="0"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cxnSp>
            <p:nvCxnSpPr>
              <p:cNvPr id="4906" name="Google Shape;4906;p74"/>
              <p:cNvCxnSpPr/>
              <p:nvPr/>
            </p:nvCxnSpPr>
            <p:spPr>
              <a:xfrm>
                <a:off x="5254626" y="5129213"/>
                <a:ext cx="419100" cy="0"/>
              </a:xfrm>
              <a:prstGeom prst="straightConnector1">
                <a:avLst/>
              </a:prstGeom>
              <a:solidFill>
                <a:srgbClr val="356377"/>
              </a:solidFill>
              <a:ln w="41275" cap="rnd" cmpd="sng">
                <a:solidFill>
                  <a:srgbClr val="009688"/>
                </a:solidFill>
                <a:prstDash val="solid"/>
                <a:round/>
                <a:headEnd type="none" w="med" len="med"/>
                <a:tailEnd type="none" w="med" len="med"/>
              </a:ln>
            </p:spPr>
          </p:cxnSp>
          <p:sp>
            <p:nvSpPr>
              <p:cNvPr id="4907" name="Google Shape;4907;p74"/>
              <p:cNvSpPr/>
              <p:nvPr/>
            </p:nvSpPr>
            <p:spPr>
              <a:xfrm>
                <a:off x="5254626" y="5222875"/>
                <a:ext cx="419100" cy="0"/>
              </a:xfrm>
              <a:custGeom>
                <a:avLst/>
                <a:gdLst/>
                <a:ahLst/>
                <a:cxnLst/>
                <a:rect l="l" t="t" r="r" b="b"/>
                <a:pathLst>
                  <a:path w="264" h="120000" extrusionOk="0">
                    <a:moveTo>
                      <a:pt x="0" y="0"/>
                    </a:moveTo>
                    <a:lnTo>
                      <a:pt x="264" y="0"/>
                    </a:lnTo>
                    <a:lnTo>
                      <a:pt x="0"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cxnSp>
            <p:nvCxnSpPr>
              <p:cNvPr id="4908" name="Google Shape;4908;p74"/>
              <p:cNvCxnSpPr/>
              <p:nvPr/>
            </p:nvCxnSpPr>
            <p:spPr>
              <a:xfrm>
                <a:off x="5254626" y="5222875"/>
                <a:ext cx="419100" cy="0"/>
              </a:xfrm>
              <a:prstGeom prst="straightConnector1">
                <a:avLst/>
              </a:prstGeom>
              <a:solidFill>
                <a:srgbClr val="356377"/>
              </a:solidFill>
              <a:ln w="41275" cap="rnd" cmpd="sng">
                <a:solidFill>
                  <a:srgbClr val="009688"/>
                </a:solidFill>
                <a:prstDash val="solid"/>
                <a:round/>
                <a:headEnd type="none" w="med" len="med"/>
                <a:tailEnd type="none" w="med" len="med"/>
              </a:ln>
            </p:spPr>
          </p:cxnSp>
          <p:sp>
            <p:nvSpPr>
              <p:cNvPr id="4909" name="Google Shape;4909;p74"/>
              <p:cNvSpPr/>
              <p:nvPr/>
            </p:nvSpPr>
            <p:spPr>
              <a:xfrm>
                <a:off x="5254626" y="5314950"/>
                <a:ext cx="419100" cy="0"/>
              </a:xfrm>
              <a:custGeom>
                <a:avLst/>
                <a:gdLst/>
                <a:ahLst/>
                <a:cxnLst/>
                <a:rect l="l" t="t" r="r" b="b"/>
                <a:pathLst>
                  <a:path w="264" h="120000" extrusionOk="0">
                    <a:moveTo>
                      <a:pt x="0" y="0"/>
                    </a:moveTo>
                    <a:lnTo>
                      <a:pt x="264" y="0"/>
                    </a:lnTo>
                    <a:lnTo>
                      <a:pt x="0"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cxnSp>
            <p:nvCxnSpPr>
              <p:cNvPr id="4910" name="Google Shape;4910;p74"/>
              <p:cNvCxnSpPr/>
              <p:nvPr/>
            </p:nvCxnSpPr>
            <p:spPr>
              <a:xfrm>
                <a:off x="5254626" y="5314950"/>
                <a:ext cx="419100" cy="0"/>
              </a:xfrm>
              <a:prstGeom prst="straightConnector1">
                <a:avLst/>
              </a:prstGeom>
              <a:solidFill>
                <a:srgbClr val="356377"/>
              </a:solidFill>
              <a:ln w="41275" cap="rnd" cmpd="sng">
                <a:solidFill>
                  <a:srgbClr val="009688"/>
                </a:solidFill>
                <a:prstDash val="solid"/>
                <a:round/>
                <a:headEnd type="none" w="med" len="med"/>
                <a:tailEnd type="none" w="med" len="med"/>
              </a:ln>
            </p:spPr>
          </p:cxnSp>
          <p:cxnSp>
            <p:nvCxnSpPr>
              <p:cNvPr id="4911" name="Google Shape;4911;p74"/>
              <p:cNvCxnSpPr/>
              <p:nvPr/>
            </p:nvCxnSpPr>
            <p:spPr>
              <a:xfrm>
                <a:off x="5673726" y="5429250"/>
                <a:ext cx="0" cy="0"/>
              </a:xfrm>
              <a:prstGeom prst="straightConnector1">
                <a:avLst/>
              </a:prstGeom>
              <a:solidFill>
                <a:srgbClr val="356377"/>
              </a:solidFill>
              <a:ln>
                <a:noFill/>
              </a:ln>
            </p:spPr>
          </p:cxnSp>
          <p:cxnSp>
            <p:nvCxnSpPr>
              <p:cNvPr id="4912" name="Google Shape;4912;p74"/>
              <p:cNvCxnSpPr/>
              <p:nvPr/>
            </p:nvCxnSpPr>
            <p:spPr>
              <a:xfrm>
                <a:off x="5673726" y="5429250"/>
                <a:ext cx="0" cy="0"/>
              </a:xfrm>
              <a:prstGeom prst="straightConnector1">
                <a:avLst/>
              </a:prstGeom>
              <a:solidFill>
                <a:srgbClr val="356377"/>
              </a:solidFill>
              <a:ln w="20625" cap="rnd" cmpd="sng">
                <a:solidFill>
                  <a:srgbClr val="009688"/>
                </a:solidFill>
                <a:prstDash val="solid"/>
                <a:round/>
                <a:headEnd type="none" w="med" len="med"/>
                <a:tailEnd type="none" w="med" len="med"/>
              </a:ln>
            </p:spPr>
          </p:cxnSp>
          <p:cxnSp>
            <p:nvCxnSpPr>
              <p:cNvPr id="4913" name="Google Shape;4913;p74"/>
              <p:cNvCxnSpPr/>
              <p:nvPr/>
            </p:nvCxnSpPr>
            <p:spPr>
              <a:xfrm>
                <a:off x="5254626" y="5429250"/>
                <a:ext cx="0" cy="0"/>
              </a:xfrm>
              <a:prstGeom prst="straightConnector1">
                <a:avLst/>
              </a:prstGeom>
              <a:solidFill>
                <a:srgbClr val="356377"/>
              </a:solidFill>
              <a:ln>
                <a:noFill/>
              </a:ln>
            </p:spPr>
          </p:cxnSp>
          <p:cxnSp>
            <p:nvCxnSpPr>
              <p:cNvPr id="4914" name="Google Shape;4914;p74"/>
              <p:cNvCxnSpPr/>
              <p:nvPr/>
            </p:nvCxnSpPr>
            <p:spPr>
              <a:xfrm>
                <a:off x="5254626" y="5429250"/>
                <a:ext cx="0" cy="0"/>
              </a:xfrm>
              <a:prstGeom prst="straightConnector1">
                <a:avLst/>
              </a:prstGeom>
              <a:solidFill>
                <a:srgbClr val="356377"/>
              </a:solidFill>
              <a:ln w="20625" cap="rnd" cmpd="sng">
                <a:solidFill>
                  <a:srgbClr val="009688"/>
                </a:solidFill>
                <a:prstDash val="solid"/>
                <a:round/>
                <a:headEnd type="none" w="med" len="med"/>
                <a:tailEnd type="none" w="med" len="med"/>
              </a:ln>
            </p:spPr>
          </p:cxnSp>
          <p:cxnSp>
            <p:nvCxnSpPr>
              <p:cNvPr id="4915" name="Google Shape;4915;p74"/>
              <p:cNvCxnSpPr/>
              <p:nvPr/>
            </p:nvCxnSpPr>
            <p:spPr>
              <a:xfrm>
                <a:off x="5673726" y="5487988"/>
                <a:ext cx="0" cy="0"/>
              </a:xfrm>
              <a:prstGeom prst="straightConnector1">
                <a:avLst/>
              </a:prstGeom>
              <a:solidFill>
                <a:srgbClr val="356377"/>
              </a:solidFill>
              <a:ln>
                <a:noFill/>
              </a:ln>
            </p:spPr>
          </p:cxnSp>
          <p:cxnSp>
            <p:nvCxnSpPr>
              <p:cNvPr id="4916" name="Google Shape;4916;p74"/>
              <p:cNvCxnSpPr/>
              <p:nvPr/>
            </p:nvCxnSpPr>
            <p:spPr>
              <a:xfrm>
                <a:off x="5673726" y="5487988"/>
                <a:ext cx="0" cy="0"/>
              </a:xfrm>
              <a:prstGeom prst="straightConnector1">
                <a:avLst/>
              </a:prstGeom>
              <a:solidFill>
                <a:srgbClr val="356377"/>
              </a:solidFill>
              <a:ln w="20625" cap="rnd" cmpd="sng">
                <a:solidFill>
                  <a:srgbClr val="009688"/>
                </a:solidFill>
                <a:prstDash val="solid"/>
                <a:round/>
                <a:headEnd type="none" w="med" len="med"/>
                <a:tailEnd type="none" w="med" len="med"/>
              </a:ln>
            </p:spPr>
          </p:cxnSp>
          <p:cxnSp>
            <p:nvCxnSpPr>
              <p:cNvPr id="4917" name="Google Shape;4917;p74"/>
              <p:cNvCxnSpPr/>
              <p:nvPr/>
            </p:nvCxnSpPr>
            <p:spPr>
              <a:xfrm>
                <a:off x="5254626" y="5487988"/>
                <a:ext cx="0" cy="0"/>
              </a:xfrm>
              <a:prstGeom prst="straightConnector1">
                <a:avLst/>
              </a:prstGeom>
              <a:solidFill>
                <a:srgbClr val="356377"/>
              </a:solidFill>
              <a:ln>
                <a:noFill/>
              </a:ln>
            </p:spPr>
          </p:cxnSp>
          <p:cxnSp>
            <p:nvCxnSpPr>
              <p:cNvPr id="4918" name="Google Shape;4918;p74"/>
              <p:cNvCxnSpPr/>
              <p:nvPr/>
            </p:nvCxnSpPr>
            <p:spPr>
              <a:xfrm>
                <a:off x="5254626" y="5487988"/>
                <a:ext cx="0" cy="0"/>
              </a:xfrm>
              <a:prstGeom prst="straightConnector1">
                <a:avLst/>
              </a:prstGeom>
              <a:solidFill>
                <a:srgbClr val="356377"/>
              </a:solidFill>
              <a:ln w="20625" cap="rnd" cmpd="sng">
                <a:solidFill>
                  <a:srgbClr val="009688"/>
                </a:solidFill>
                <a:prstDash val="solid"/>
                <a:round/>
                <a:headEnd type="none" w="med" len="med"/>
                <a:tailEnd type="none" w="med" len="med"/>
              </a:ln>
            </p:spPr>
          </p:cxnSp>
          <p:sp>
            <p:nvSpPr>
              <p:cNvPr id="4919" name="Google Shape;4919;p74"/>
              <p:cNvSpPr/>
              <p:nvPr/>
            </p:nvSpPr>
            <p:spPr>
              <a:xfrm>
                <a:off x="5048251" y="5449888"/>
                <a:ext cx="311150" cy="325437"/>
              </a:xfrm>
              <a:custGeom>
                <a:avLst/>
                <a:gdLst/>
                <a:ahLst/>
                <a:cxnLst/>
                <a:rect l="l" t="t" r="r" b="b"/>
                <a:pathLst>
                  <a:path w="196" h="205" extrusionOk="0">
                    <a:moveTo>
                      <a:pt x="0" y="205"/>
                    </a:moveTo>
                    <a:lnTo>
                      <a:pt x="196" y="0"/>
                    </a:lnTo>
                    <a:lnTo>
                      <a:pt x="0" y="205"/>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cxnSp>
            <p:nvCxnSpPr>
              <p:cNvPr id="4920" name="Google Shape;4920;p74"/>
              <p:cNvCxnSpPr/>
              <p:nvPr/>
            </p:nvCxnSpPr>
            <p:spPr>
              <a:xfrm rot="10800000" flipH="1">
                <a:off x="5048251" y="5449888"/>
                <a:ext cx="311150" cy="325437"/>
              </a:xfrm>
              <a:prstGeom prst="straightConnector1">
                <a:avLst/>
              </a:prstGeom>
              <a:solidFill>
                <a:srgbClr val="356377"/>
              </a:solidFill>
              <a:ln w="41275" cap="rnd" cmpd="sng">
                <a:solidFill>
                  <a:srgbClr val="FFFFFF"/>
                </a:solidFill>
                <a:prstDash val="solid"/>
                <a:round/>
                <a:headEnd type="none" w="med" len="med"/>
                <a:tailEnd type="none" w="med" len="med"/>
              </a:ln>
            </p:spPr>
          </p:cxnSp>
          <p:sp>
            <p:nvSpPr>
              <p:cNvPr id="4921" name="Google Shape;4921;p74"/>
              <p:cNvSpPr/>
              <p:nvPr/>
            </p:nvSpPr>
            <p:spPr>
              <a:xfrm>
                <a:off x="5565776" y="5449888"/>
                <a:ext cx="307975" cy="325437"/>
              </a:xfrm>
              <a:custGeom>
                <a:avLst/>
                <a:gdLst/>
                <a:ahLst/>
                <a:cxnLst/>
                <a:rect l="l" t="t" r="r" b="b"/>
                <a:pathLst>
                  <a:path w="194" h="205" extrusionOk="0">
                    <a:moveTo>
                      <a:pt x="194" y="205"/>
                    </a:moveTo>
                    <a:lnTo>
                      <a:pt x="0" y="0"/>
                    </a:lnTo>
                    <a:lnTo>
                      <a:pt x="194" y="205"/>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cxnSp>
            <p:nvCxnSpPr>
              <p:cNvPr id="4922" name="Google Shape;4922;p74"/>
              <p:cNvCxnSpPr/>
              <p:nvPr/>
            </p:nvCxnSpPr>
            <p:spPr>
              <a:xfrm rot="10800000">
                <a:off x="5565776" y="5449888"/>
                <a:ext cx="307975" cy="325437"/>
              </a:xfrm>
              <a:prstGeom prst="straightConnector1">
                <a:avLst/>
              </a:prstGeom>
              <a:solidFill>
                <a:srgbClr val="356377"/>
              </a:solidFill>
              <a:ln w="41275" cap="rnd" cmpd="sng">
                <a:solidFill>
                  <a:srgbClr val="FFFFFF"/>
                </a:solidFill>
                <a:prstDash val="solid"/>
                <a:round/>
                <a:headEnd type="none" w="med" len="med"/>
                <a:tailEnd type="none" w="med" len="med"/>
              </a:ln>
            </p:spPr>
          </p:cxnSp>
        </p:grpSp>
        <p:sp>
          <p:nvSpPr>
            <p:cNvPr id="4923" name="Google Shape;4923;p74"/>
            <p:cNvSpPr/>
            <p:nvPr/>
          </p:nvSpPr>
          <p:spPr>
            <a:xfrm>
              <a:off x="3914776" y="2555875"/>
              <a:ext cx="1782763" cy="1781175"/>
            </a:xfrm>
            <a:custGeom>
              <a:avLst/>
              <a:gdLst/>
              <a:ahLst/>
              <a:cxnLst/>
              <a:rect l="l" t="t" r="r" b="b"/>
              <a:pathLst>
                <a:path w="527" h="526" extrusionOk="0">
                  <a:moveTo>
                    <a:pt x="292" y="526"/>
                  </a:moveTo>
                  <a:cubicBezTo>
                    <a:pt x="292" y="526"/>
                    <a:pt x="293" y="525"/>
                    <a:pt x="296" y="525"/>
                  </a:cubicBezTo>
                  <a:cubicBezTo>
                    <a:pt x="298" y="525"/>
                    <a:pt x="301" y="525"/>
                    <a:pt x="304" y="524"/>
                  </a:cubicBezTo>
                  <a:cubicBezTo>
                    <a:pt x="308" y="523"/>
                    <a:pt x="311" y="523"/>
                    <a:pt x="313" y="522"/>
                  </a:cubicBezTo>
                  <a:cubicBezTo>
                    <a:pt x="314" y="522"/>
                    <a:pt x="315" y="522"/>
                    <a:pt x="316" y="522"/>
                  </a:cubicBezTo>
                  <a:cubicBezTo>
                    <a:pt x="317" y="522"/>
                    <a:pt x="317" y="522"/>
                    <a:pt x="317" y="522"/>
                  </a:cubicBezTo>
                  <a:cubicBezTo>
                    <a:pt x="321" y="521"/>
                    <a:pt x="323" y="518"/>
                    <a:pt x="324" y="515"/>
                  </a:cubicBezTo>
                  <a:cubicBezTo>
                    <a:pt x="324" y="515"/>
                    <a:pt x="325" y="514"/>
                    <a:pt x="326" y="511"/>
                  </a:cubicBezTo>
                  <a:cubicBezTo>
                    <a:pt x="326" y="508"/>
                    <a:pt x="327" y="504"/>
                    <a:pt x="328" y="500"/>
                  </a:cubicBezTo>
                  <a:cubicBezTo>
                    <a:pt x="329" y="496"/>
                    <a:pt x="330" y="492"/>
                    <a:pt x="330" y="489"/>
                  </a:cubicBezTo>
                  <a:cubicBezTo>
                    <a:pt x="331" y="486"/>
                    <a:pt x="331" y="484"/>
                    <a:pt x="331" y="484"/>
                  </a:cubicBezTo>
                  <a:cubicBezTo>
                    <a:pt x="332" y="481"/>
                    <a:pt x="334" y="478"/>
                    <a:pt x="337" y="478"/>
                  </a:cubicBezTo>
                  <a:cubicBezTo>
                    <a:pt x="337" y="478"/>
                    <a:pt x="338" y="477"/>
                    <a:pt x="340" y="477"/>
                  </a:cubicBezTo>
                  <a:cubicBezTo>
                    <a:pt x="341" y="476"/>
                    <a:pt x="344" y="475"/>
                    <a:pt x="346" y="474"/>
                  </a:cubicBezTo>
                  <a:cubicBezTo>
                    <a:pt x="348" y="473"/>
                    <a:pt x="351" y="472"/>
                    <a:pt x="352" y="471"/>
                  </a:cubicBezTo>
                  <a:cubicBezTo>
                    <a:pt x="354" y="471"/>
                    <a:pt x="355" y="470"/>
                    <a:pt x="355" y="470"/>
                  </a:cubicBezTo>
                  <a:cubicBezTo>
                    <a:pt x="355" y="470"/>
                    <a:pt x="360" y="468"/>
                    <a:pt x="364" y="466"/>
                  </a:cubicBezTo>
                  <a:cubicBezTo>
                    <a:pt x="369" y="464"/>
                    <a:pt x="373" y="461"/>
                    <a:pt x="373" y="461"/>
                  </a:cubicBezTo>
                  <a:cubicBezTo>
                    <a:pt x="376" y="460"/>
                    <a:pt x="379" y="460"/>
                    <a:pt x="382" y="461"/>
                  </a:cubicBezTo>
                  <a:cubicBezTo>
                    <a:pt x="382" y="461"/>
                    <a:pt x="389" y="466"/>
                    <a:pt x="396" y="470"/>
                  </a:cubicBezTo>
                  <a:cubicBezTo>
                    <a:pt x="403" y="474"/>
                    <a:pt x="410" y="477"/>
                    <a:pt x="410" y="477"/>
                  </a:cubicBezTo>
                  <a:cubicBezTo>
                    <a:pt x="413" y="479"/>
                    <a:pt x="416" y="478"/>
                    <a:pt x="419" y="476"/>
                  </a:cubicBezTo>
                  <a:cubicBezTo>
                    <a:pt x="419" y="476"/>
                    <a:pt x="424" y="472"/>
                    <a:pt x="429" y="469"/>
                  </a:cubicBezTo>
                  <a:cubicBezTo>
                    <a:pt x="434" y="464"/>
                    <a:pt x="439" y="460"/>
                    <a:pt x="439" y="460"/>
                  </a:cubicBezTo>
                  <a:cubicBezTo>
                    <a:pt x="442" y="458"/>
                    <a:pt x="443" y="454"/>
                    <a:pt x="442" y="451"/>
                  </a:cubicBezTo>
                  <a:cubicBezTo>
                    <a:pt x="442" y="451"/>
                    <a:pt x="440" y="443"/>
                    <a:pt x="438" y="436"/>
                  </a:cubicBezTo>
                  <a:cubicBezTo>
                    <a:pt x="435" y="428"/>
                    <a:pt x="433" y="421"/>
                    <a:pt x="433" y="421"/>
                  </a:cubicBezTo>
                  <a:cubicBezTo>
                    <a:pt x="432" y="418"/>
                    <a:pt x="432" y="414"/>
                    <a:pt x="434" y="412"/>
                  </a:cubicBezTo>
                  <a:cubicBezTo>
                    <a:pt x="434" y="412"/>
                    <a:pt x="437" y="408"/>
                    <a:pt x="441" y="404"/>
                  </a:cubicBezTo>
                  <a:cubicBezTo>
                    <a:pt x="444" y="401"/>
                    <a:pt x="447" y="396"/>
                    <a:pt x="447" y="396"/>
                  </a:cubicBezTo>
                  <a:cubicBezTo>
                    <a:pt x="447" y="396"/>
                    <a:pt x="447" y="395"/>
                    <a:pt x="448" y="394"/>
                  </a:cubicBezTo>
                  <a:cubicBezTo>
                    <a:pt x="450" y="392"/>
                    <a:pt x="451" y="390"/>
                    <a:pt x="452" y="388"/>
                  </a:cubicBezTo>
                  <a:cubicBezTo>
                    <a:pt x="454" y="386"/>
                    <a:pt x="455" y="384"/>
                    <a:pt x="456" y="382"/>
                  </a:cubicBezTo>
                  <a:cubicBezTo>
                    <a:pt x="457" y="381"/>
                    <a:pt x="458" y="380"/>
                    <a:pt x="458" y="380"/>
                  </a:cubicBezTo>
                  <a:cubicBezTo>
                    <a:pt x="459" y="377"/>
                    <a:pt x="462" y="376"/>
                    <a:pt x="465" y="376"/>
                  </a:cubicBezTo>
                  <a:cubicBezTo>
                    <a:pt x="465" y="376"/>
                    <a:pt x="467" y="376"/>
                    <a:pt x="470" y="376"/>
                  </a:cubicBezTo>
                  <a:cubicBezTo>
                    <a:pt x="473" y="376"/>
                    <a:pt x="477" y="376"/>
                    <a:pt x="481" y="376"/>
                  </a:cubicBezTo>
                  <a:cubicBezTo>
                    <a:pt x="485" y="376"/>
                    <a:pt x="489" y="376"/>
                    <a:pt x="492" y="376"/>
                  </a:cubicBezTo>
                  <a:cubicBezTo>
                    <a:pt x="495" y="376"/>
                    <a:pt x="497" y="376"/>
                    <a:pt x="497" y="376"/>
                  </a:cubicBezTo>
                  <a:cubicBezTo>
                    <a:pt x="501" y="375"/>
                    <a:pt x="504" y="373"/>
                    <a:pt x="505" y="370"/>
                  </a:cubicBezTo>
                  <a:cubicBezTo>
                    <a:pt x="505" y="370"/>
                    <a:pt x="505" y="370"/>
                    <a:pt x="505" y="369"/>
                  </a:cubicBezTo>
                  <a:cubicBezTo>
                    <a:pt x="506" y="368"/>
                    <a:pt x="506" y="367"/>
                    <a:pt x="507" y="366"/>
                  </a:cubicBezTo>
                  <a:cubicBezTo>
                    <a:pt x="508" y="364"/>
                    <a:pt x="509" y="361"/>
                    <a:pt x="510" y="358"/>
                  </a:cubicBezTo>
                  <a:cubicBezTo>
                    <a:pt x="511" y="355"/>
                    <a:pt x="512" y="352"/>
                    <a:pt x="513" y="350"/>
                  </a:cubicBezTo>
                  <a:cubicBezTo>
                    <a:pt x="514" y="347"/>
                    <a:pt x="514" y="346"/>
                    <a:pt x="514" y="346"/>
                  </a:cubicBezTo>
                  <a:cubicBezTo>
                    <a:pt x="516" y="342"/>
                    <a:pt x="515" y="339"/>
                    <a:pt x="512" y="337"/>
                  </a:cubicBezTo>
                  <a:cubicBezTo>
                    <a:pt x="512" y="337"/>
                    <a:pt x="507" y="331"/>
                    <a:pt x="501" y="325"/>
                  </a:cubicBezTo>
                  <a:cubicBezTo>
                    <a:pt x="495" y="320"/>
                    <a:pt x="489" y="315"/>
                    <a:pt x="489" y="315"/>
                  </a:cubicBezTo>
                  <a:cubicBezTo>
                    <a:pt x="486" y="313"/>
                    <a:pt x="485" y="310"/>
                    <a:pt x="486" y="307"/>
                  </a:cubicBezTo>
                  <a:cubicBezTo>
                    <a:pt x="486" y="307"/>
                    <a:pt x="486" y="306"/>
                    <a:pt x="486" y="304"/>
                  </a:cubicBezTo>
                  <a:cubicBezTo>
                    <a:pt x="487" y="302"/>
                    <a:pt x="487" y="299"/>
                    <a:pt x="487" y="297"/>
                  </a:cubicBezTo>
                  <a:cubicBezTo>
                    <a:pt x="488" y="292"/>
                    <a:pt x="489" y="287"/>
                    <a:pt x="489" y="287"/>
                  </a:cubicBezTo>
                  <a:cubicBezTo>
                    <a:pt x="489" y="287"/>
                    <a:pt x="489" y="282"/>
                    <a:pt x="490" y="277"/>
                  </a:cubicBezTo>
                  <a:cubicBezTo>
                    <a:pt x="490" y="274"/>
                    <a:pt x="490" y="272"/>
                    <a:pt x="490" y="270"/>
                  </a:cubicBezTo>
                  <a:cubicBezTo>
                    <a:pt x="490" y="268"/>
                    <a:pt x="490" y="267"/>
                    <a:pt x="490" y="267"/>
                  </a:cubicBezTo>
                  <a:cubicBezTo>
                    <a:pt x="490" y="264"/>
                    <a:pt x="492" y="261"/>
                    <a:pt x="495" y="260"/>
                  </a:cubicBezTo>
                  <a:cubicBezTo>
                    <a:pt x="495" y="260"/>
                    <a:pt x="502" y="256"/>
                    <a:pt x="509" y="252"/>
                  </a:cubicBezTo>
                  <a:cubicBezTo>
                    <a:pt x="516" y="248"/>
                    <a:pt x="522" y="243"/>
                    <a:pt x="522" y="243"/>
                  </a:cubicBezTo>
                  <a:cubicBezTo>
                    <a:pt x="525" y="242"/>
                    <a:pt x="527" y="238"/>
                    <a:pt x="526" y="235"/>
                  </a:cubicBezTo>
                  <a:cubicBezTo>
                    <a:pt x="526" y="235"/>
                    <a:pt x="526" y="233"/>
                    <a:pt x="526" y="231"/>
                  </a:cubicBezTo>
                  <a:cubicBezTo>
                    <a:pt x="525" y="228"/>
                    <a:pt x="525" y="225"/>
                    <a:pt x="524" y="222"/>
                  </a:cubicBezTo>
                  <a:cubicBezTo>
                    <a:pt x="524" y="219"/>
                    <a:pt x="523" y="216"/>
                    <a:pt x="523" y="213"/>
                  </a:cubicBezTo>
                  <a:cubicBezTo>
                    <a:pt x="523" y="212"/>
                    <a:pt x="522" y="211"/>
                    <a:pt x="522" y="210"/>
                  </a:cubicBezTo>
                  <a:cubicBezTo>
                    <a:pt x="522" y="210"/>
                    <a:pt x="522" y="209"/>
                    <a:pt x="522" y="209"/>
                  </a:cubicBezTo>
                  <a:cubicBezTo>
                    <a:pt x="521" y="206"/>
                    <a:pt x="519" y="203"/>
                    <a:pt x="516" y="202"/>
                  </a:cubicBezTo>
                  <a:cubicBezTo>
                    <a:pt x="516" y="202"/>
                    <a:pt x="514" y="202"/>
                    <a:pt x="511" y="201"/>
                  </a:cubicBezTo>
                  <a:cubicBezTo>
                    <a:pt x="508" y="200"/>
                    <a:pt x="504" y="199"/>
                    <a:pt x="500" y="198"/>
                  </a:cubicBezTo>
                  <a:cubicBezTo>
                    <a:pt x="496" y="197"/>
                    <a:pt x="492" y="197"/>
                    <a:pt x="489" y="196"/>
                  </a:cubicBezTo>
                  <a:cubicBezTo>
                    <a:pt x="486" y="196"/>
                    <a:pt x="484" y="195"/>
                    <a:pt x="484" y="195"/>
                  </a:cubicBezTo>
                  <a:cubicBezTo>
                    <a:pt x="481" y="195"/>
                    <a:pt x="479" y="193"/>
                    <a:pt x="478" y="190"/>
                  </a:cubicBezTo>
                  <a:cubicBezTo>
                    <a:pt x="478" y="190"/>
                    <a:pt x="478" y="189"/>
                    <a:pt x="477" y="187"/>
                  </a:cubicBezTo>
                  <a:cubicBezTo>
                    <a:pt x="476" y="185"/>
                    <a:pt x="475" y="183"/>
                    <a:pt x="474" y="180"/>
                  </a:cubicBezTo>
                  <a:cubicBezTo>
                    <a:pt x="474" y="178"/>
                    <a:pt x="473" y="176"/>
                    <a:pt x="472" y="174"/>
                  </a:cubicBezTo>
                  <a:cubicBezTo>
                    <a:pt x="471" y="172"/>
                    <a:pt x="471" y="171"/>
                    <a:pt x="471" y="171"/>
                  </a:cubicBezTo>
                  <a:cubicBezTo>
                    <a:pt x="471" y="171"/>
                    <a:pt x="469" y="166"/>
                    <a:pt x="466" y="162"/>
                  </a:cubicBezTo>
                  <a:cubicBezTo>
                    <a:pt x="464" y="157"/>
                    <a:pt x="462" y="153"/>
                    <a:pt x="462" y="153"/>
                  </a:cubicBezTo>
                  <a:cubicBezTo>
                    <a:pt x="460" y="150"/>
                    <a:pt x="460" y="147"/>
                    <a:pt x="462" y="145"/>
                  </a:cubicBezTo>
                  <a:cubicBezTo>
                    <a:pt x="462" y="145"/>
                    <a:pt x="466" y="138"/>
                    <a:pt x="470" y="131"/>
                  </a:cubicBezTo>
                  <a:cubicBezTo>
                    <a:pt x="474" y="124"/>
                    <a:pt x="478" y="117"/>
                    <a:pt x="478" y="117"/>
                  </a:cubicBezTo>
                  <a:cubicBezTo>
                    <a:pt x="479" y="114"/>
                    <a:pt x="479" y="110"/>
                    <a:pt x="477" y="107"/>
                  </a:cubicBezTo>
                  <a:cubicBezTo>
                    <a:pt x="477" y="107"/>
                    <a:pt x="473" y="102"/>
                    <a:pt x="469" y="97"/>
                  </a:cubicBezTo>
                  <a:cubicBezTo>
                    <a:pt x="465" y="92"/>
                    <a:pt x="461" y="87"/>
                    <a:pt x="461" y="87"/>
                  </a:cubicBezTo>
                  <a:cubicBezTo>
                    <a:pt x="458" y="85"/>
                    <a:pt x="455" y="83"/>
                    <a:pt x="452" y="84"/>
                  </a:cubicBezTo>
                  <a:cubicBezTo>
                    <a:pt x="452" y="84"/>
                    <a:pt x="444" y="86"/>
                    <a:pt x="436" y="89"/>
                  </a:cubicBezTo>
                  <a:cubicBezTo>
                    <a:pt x="428" y="91"/>
                    <a:pt x="421" y="94"/>
                    <a:pt x="421" y="94"/>
                  </a:cubicBezTo>
                  <a:cubicBezTo>
                    <a:pt x="418" y="95"/>
                    <a:pt x="415" y="94"/>
                    <a:pt x="413" y="92"/>
                  </a:cubicBezTo>
                  <a:cubicBezTo>
                    <a:pt x="413" y="92"/>
                    <a:pt x="409" y="89"/>
                    <a:pt x="405" y="86"/>
                  </a:cubicBezTo>
                  <a:cubicBezTo>
                    <a:pt x="401" y="83"/>
                    <a:pt x="397" y="80"/>
                    <a:pt x="397" y="80"/>
                  </a:cubicBezTo>
                  <a:cubicBezTo>
                    <a:pt x="397" y="80"/>
                    <a:pt x="396" y="79"/>
                    <a:pt x="394" y="78"/>
                  </a:cubicBezTo>
                  <a:cubicBezTo>
                    <a:pt x="393" y="77"/>
                    <a:pt x="391" y="75"/>
                    <a:pt x="389" y="74"/>
                  </a:cubicBezTo>
                  <a:cubicBezTo>
                    <a:pt x="386" y="73"/>
                    <a:pt x="384" y="71"/>
                    <a:pt x="383" y="70"/>
                  </a:cubicBezTo>
                  <a:cubicBezTo>
                    <a:pt x="381" y="69"/>
                    <a:pt x="380" y="69"/>
                    <a:pt x="380" y="69"/>
                  </a:cubicBezTo>
                  <a:cubicBezTo>
                    <a:pt x="377" y="67"/>
                    <a:pt x="376" y="64"/>
                    <a:pt x="376" y="61"/>
                  </a:cubicBezTo>
                  <a:cubicBezTo>
                    <a:pt x="376" y="61"/>
                    <a:pt x="376" y="59"/>
                    <a:pt x="376" y="56"/>
                  </a:cubicBezTo>
                  <a:cubicBezTo>
                    <a:pt x="376" y="53"/>
                    <a:pt x="376" y="49"/>
                    <a:pt x="376" y="45"/>
                  </a:cubicBezTo>
                  <a:cubicBezTo>
                    <a:pt x="376" y="41"/>
                    <a:pt x="376" y="37"/>
                    <a:pt x="376" y="34"/>
                  </a:cubicBezTo>
                  <a:cubicBezTo>
                    <a:pt x="376" y="31"/>
                    <a:pt x="376" y="29"/>
                    <a:pt x="376" y="29"/>
                  </a:cubicBezTo>
                  <a:cubicBezTo>
                    <a:pt x="376" y="26"/>
                    <a:pt x="374" y="23"/>
                    <a:pt x="370" y="21"/>
                  </a:cubicBezTo>
                  <a:cubicBezTo>
                    <a:pt x="370" y="21"/>
                    <a:pt x="370" y="21"/>
                    <a:pt x="369" y="21"/>
                  </a:cubicBezTo>
                  <a:cubicBezTo>
                    <a:pt x="369" y="21"/>
                    <a:pt x="368" y="20"/>
                    <a:pt x="367" y="20"/>
                  </a:cubicBezTo>
                  <a:cubicBezTo>
                    <a:pt x="364" y="19"/>
                    <a:pt x="361" y="18"/>
                    <a:pt x="358" y="16"/>
                  </a:cubicBezTo>
                  <a:cubicBezTo>
                    <a:pt x="355" y="15"/>
                    <a:pt x="352" y="14"/>
                    <a:pt x="350" y="13"/>
                  </a:cubicBezTo>
                  <a:cubicBezTo>
                    <a:pt x="348" y="13"/>
                    <a:pt x="346" y="12"/>
                    <a:pt x="346" y="12"/>
                  </a:cubicBezTo>
                  <a:cubicBezTo>
                    <a:pt x="343" y="11"/>
                    <a:pt x="339" y="12"/>
                    <a:pt x="337" y="14"/>
                  </a:cubicBezTo>
                  <a:cubicBezTo>
                    <a:pt x="337" y="14"/>
                    <a:pt x="331" y="20"/>
                    <a:pt x="326" y="26"/>
                  </a:cubicBezTo>
                  <a:cubicBezTo>
                    <a:pt x="320" y="32"/>
                    <a:pt x="315" y="38"/>
                    <a:pt x="315" y="38"/>
                  </a:cubicBezTo>
                  <a:cubicBezTo>
                    <a:pt x="313" y="40"/>
                    <a:pt x="310" y="41"/>
                    <a:pt x="307" y="41"/>
                  </a:cubicBezTo>
                  <a:cubicBezTo>
                    <a:pt x="307" y="41"/>
                    <a:pt x="306" y="40"/>
                    <a:pt x="304" y="40"/>
                  </a:cubicBezTo>
                  <a:cubicBezTo>
                    <a:pt x="302" y="40"/>
                    <a:pt x="300" y="39"/>
                    <a:pt x="297" y="39"/>
                  </a:cubicBezTo>
                  <a:cubicBezTo>
                    <a:pt x="292" y="38"/>
                    <a:pt x="287" y="38"/>
                    <a:pt x="287" y="38"/>
                  </a:cubicBezTo>
                  <a:cubicBezTo>
                    <a:pt x="287" y="38"/>
                    <a:pt x="282" y="37"/>
                    <a:pt x="277" y="37"/>
                  </a:cubicBezTo>
                  <a:cubicBezTo>
                    <a:pt x="275" y="37"/>
                    <a:pt x="272" y="37"/>
                    <a:pt x="270" y="37"/>
                  </a:cubicBezTo>
                  <a:cubicBezTo>
                    <a:pt x="269" y="36"/>
                    <a:pt x="267" y="36"/>
                    <a:pt x="267" y="36"/>
                  </a:cubicBezTo>
                  <a:cubicBezTo>
                    <a:pt x="264" y="36"/>
                    <a:pt x="261" y="35"/>
                    <a:pt x="260" y="32"/>
                  </a:cubicBezTo>
                  <a:cubicBezTo>
                    <a:pt x="260" y="32"/>
                    <a:pt x="256" y="25"/>
                    <a:pt x="252" y="18"/>
                  </a:cubicBezTo>
                  <a:cubicBezTo>
                    <a:pt x="248" y="11"/>
                    <a:pt x="244" y="4"/>
                    <a:pt x="244" y="4"/>
                  </a:cubicBezTo>
                  <a:cubicBezTo>
                    <a:pt x="242" y="2"/>
                    <a:pt x="239" y="0"/>
                    <a:pt x="235" y="0"/>
                  </a:cubicBezTo>
                  <a:cubicBezTo>
                    <a:pt x="235" y="0"/>
                    <a:pt x="234" y="1"/>
                    <a:pt x="231" y="1"/>
                  </a:cubicBezTo>
                  <a:cubicBezTo>
                    <a:pt x="229" y="1"/>
                    <a:pt x="226" y="1"/>
                    <a:pt x="222" y="2"/>
                  </a:cubicBezTo>
                  <a:cubicBezTo>
                    <a:pt x="219" y="3"/>
                    <a:pt x="216" y="3"/>
                    <a:pt x="214" y="4"/>
                  </a:cubicBezTo>
                  <a:cubicBezTo>
                    <a:pt x="212" y="4"/>
                    <a:pt x="211" y="4"/>
                    <a:pt x="211" y="4"/>
                  </a:cubicBezTo>
                  <a:cubicBezTo>
                    <a:pt x="210" y="4"/>
                    <a:pt x="210" y="4"/>
                    <a:pt x="210" y="4"/>
                  </a:cubicBezTo>
                  <a:cubicBezTo>
                    <a:pt x="206" y="5"/>
                    <a:pt x="203" y="8"/>
                    <a:pt x="203" y="11"/>
                  </a:cubicBezTo>
                  <a:cubicBezTo>
                    <a:pt x="203" y="11"/>
                    <a:pt x="202" y="13"/>
                    <a:pt x="201" y="15"/>
                  </a:cubicBezTo>
                  <a:cubicBezTo>
                    <a:pt x="201" y="18"/>
                    <a:pt x="200" y="22"/>
                    <a:pt x="199" y="26"/>
                  </a:cubicBezTo>
                  <a:cubicBezTo>
                    <a:pt x="198" y="30"/>
                    <a:pt x="197" y="34"/>
                    <a:pt x="197" y="37"/>
                  </a:cubicBezTo>
                  <a:cubicBezTo>
                    <a:pt x="196" y="40"/>
                    <a:pt x="196" y="42"/>
                    <a:pt x="196" y="42"/>
                  </a:cubicBezTo>
                  <a:cubicBezTo>
                    <a:pt x="195" y="45"/>
                    <a:pt x="193" y="48"/>
                    <a:pt x="190" y="49"/>
                  </a:cubicBezTo>
                  <a:cubicBezTo>
                    <a:pt x="190" y="49"/>
                    <a:pt x="189" y="49"/>
                    <a:pt x="187" y="49"/>
                  </a:cubicBezTo>
                  <a:cubicBezTo>
                    <a:pt x="185" y="50"/>
                    <a:pt x="183" y="51"/>
                    <a:pt x="181" y="52"/>
                  </a:cubicBezTo>
                  <a:cubicBezTo>
                    <a:pt x="178" y="53"/>
                    <a:pt x="176" y="54"/>
                    <a:pt x="174" y="55"/>
                  </a:cubicBezTo>
                  <a:cubicBezTo>
                    <a:pt x="173" y="55"/>
                    <a:pt x="171" y="56"/>
                    <a:pt x="171" y="56"/>
                  </a:cubicBezTo>
                  <a:cubicBezTo>
                    <a:pt x="171" y="56"/>
                    <a:pt x="167" y="58"/>
                    <a:pt x="162" y="60"/>
                  </a:cubicBezTo>
                  <a:cubicBezTo>
                    <a:pt x="158" y="62"/>
                    <a:pt x="153" y="65"/>
                    <a:pt x="153" y="65"/>
                  </a:cubicBezTo>
                  <a:cubicBezTo>
                    <a:pt x="151" y="66"/>
                    <a:pt x="148" y="66"/>
                    <a:pt x="145" y="65"/>
                  </a:cubicBezTo>
                  <a:cubicBezTo>
                    <a:pt x="145" y="65"/>
                    <a:pt x="138" y="60"/>
                    <a:pt x="131" y="56"/>
                  </a:cubicBezTo>
                  <a:cubicBezTo>
                    <a:pt x="124" y="52"/>
                    <a:pt x="117" y="49"/>
                    <a:pt x="117" y="49"/>
                  </a:cubicBezTo>
                  <a:cubicBezTo>
                    <a:pt x="114" y="47"/>
                    <a:pt x="111" y="48"/>
                    <a:pt x="108" y="50"/>
                  </a:cubicBezTo>
                  <a:cubicBezTo>
                    <a:pt x="108" y="50"/>
                    <a:pt x="103" y="54"/>
                    <a:pt x="97" y="58"/>
                  </a:cubicBezTo>
                  <a:cubicBezTo>
                    <a:pt x="93" y="62"/>
                    <a:pt x="88" y="66"/>
                    <a:pt x="88" y="66"/>
                  </a:cubicBezTo>
                  <a:cubicBezTo>
                    <a:pt x="85" y="68"/>
                    <a:pt x="84" y="72"/>
                    <a:pt x="85" y="75"/>
                  </a:cubicBezTo>
                  <a:cubicBezTo>
                    <a:pt x="85" y="75"/>
                    <a:pt x="87" y="83"/>
                    <a:pt x="89" y="90"/>
                  </a:cubicBezTo>
                  <a:cubicBezTo>
                    <a:pt x="92" y="98"/>
                    <a:pt x="94" y="105"/>
                    <a:pt x="94" y="105"/>
                  </a:cubicBezTo>
                  <a:cubicBezTo>
                    <a:pt x="95" y="108"/>
                    <a:pt x="95" y="112"/>
                    <a:pt x="93" y="114"/>
                  </a:cubicBezTo>
                  <a:cubicBezTo>
                    <a:pt x="93" y="114"/>
                    <a:pt x="89" y="118"/>
                    <a:pt x="86" y="122"/>
                  </a:cubicBezTo>
                  <a:cubicBezTo>
                    <a:pt x="83" y="125"/>
                    <a:pt x="80" y="130"/>
                    <a:pt x="80" y="130"/>
                  </a:cubicBezTo>
                  <a:cubicBezTo>
                    <a:pt x="80" y="130"/>
                    <a:pt x="80" y="131"/>
                    <a:pt x="78" y="132"/>
                  </a:cubicBezTo>
                  <a:cubicBezTo>
                    <a:pt x="77" y="134"/>
                    <a:pt x="76" y="136"/>
                    <a:pt x="74" y="138"/>
                  </a:cubicBezTo>
                  <a:cubicBezTo>
                    <a:pt x="73" y="140"/>
                    <a:pt x="72" y="142"/>
                    <a:pt x="71" y="144"/>
                  </a:cubicBezTo>
                  <a:cubicBezTo>
                    <a:pt x="70" y="145"/>
                    <a:pt x="69" y="146"/>
                    <a:pt x="69" y="146"/>
                  </a:cubicBezTo>
                  <a:cubicBezTo>
                    <a:pt x="68" y="149"/>
                    <a:pt x="65" y="151"/>
                    <a:pt x="62" y="150"/>
                  </a:cubicBezTo>
                  <a:cubicBezTo>
                    <a:pt x="62" y="150"/>
                    <a:pt x="60" y="150"/>
                    <a:pt x="57" y="150"/>
                  </a:cubicBezTo>
                  <a:cubicBezTo>
                    <a:pt x="54" y="150"/>
                    <a:pt x="50" y="150"/>
                    <a:pt x="46" y="150"/>
                  </a:cubicBezTo>
                  <a:cubicBezTo>
                    <a:pt x="42" y="150"/>
                    <a:pt x="38" y="150"/>
                    <a:pt x="34" y="150"/>
                  </a:cubicBezTo>
                  <a:cubicBezTo>
                    <a:pt x="31" y="150"/>
                    <a:pt x="29" y="150"/>
                    <a:pt x="29" y="150"/>
                  </a:cubicBezTo>
                  <a:cubicBezTo>
                    <a:pt x="26" y="151"/>
                    <a:pt x="23" y="153"/>
                    <a:pt x="22" y="156"/>
                  </a:cubicBezTo>
                  <a:cubicBezTo>
                    <a:pt x="22" y="156"/>
                    <a:pt x="22" y="156"/>
                    <a:pt x="21" y="157"/>
                  </a:cubicBezTo>
                  <a:cubicBezTo>
                    <a:pt x="21" y="158"/>
                    <a:pt x="21" y="159"/>
                    <a:pt x="20" y="160"/>
                  </a:cubicBezTo>
                  <a:cubicBezTo>
                    <a:pt x="19" y="162"/>
                    <a:pt x="18" y="165"/>
                    <a:pt x="17" y="168"/>
                  </a:cubicBezTo>
                  <a:cubicBezTo>
                    <a:pt x="16" y="171"/>
                    <a:pt x="15" y="174"/>
                    <a:pt x="14" y="176"/>
                  </a:cubicBezTo>
                  <a:cubicBezTo>
                    <a:pt x="13" y="179"/>
                    <a:pt x="13" y="180"/>
                    <a:pt x="13" y="180"/>
                  </a:cubicBezTo>
                  <a:cubicBezTo>
                    <a:pt x="11" y="184"/>
                    <a:pt x="12" y="187"/>
                    <a:pt x="14" y="190"/>
                  </a:cubicBezTo>
                  <a:cubicBezTo>
                    <a:pt x="14" y="190"/>
                    <a:pt x="20" y="195"/>
                    <a:pt x="26" y="201"/>
                  </a:cubicBezTo>
                  <a:cubicBezTo>
                    <a:pt x="32" y="206"/>
                    <a:pt x="38" y="211"/>
                    <a:pt x="38" y="211"/>
                  </a:cubicBezTo>
                  <a:cubicBezTo>
                    <a:pt x="41" y="213"/>
                    <a:pt x="42" y="216"/>
                    <a:pt x="41" y="219"/>
                  </a:cubicBezTo>
                  <a:cubicBezTo>
                    <a:pt x="41" y="219"/>
                    <a:pt x="41" y="220"/>
                    <a:pt x="41" y="222"/>
                  </a:cubicBezTo>
                  <a:cubicBezTo>
                    <a:pt x="40" y="224"/>
                    <a:pt x="40" y="227"/>
                    <a:pt x="39" y="229"/>
                  </a:cubicBezTo>
                  <a:cubicBezTo>
                    <a:pt x="39" y="234"/>
                    <a:pt x="38" y="239"/>
                    <a:pt x="38" y="239"/>
                  </a:cubicBezTo>
                  <a:cubicBezTo>
                    <a:pt x="38" y="239"/>
                    <a:pt x="38" y="244"/>
                    <a:pt x="37" y="249"/>
                  </a:cubicBezTo>
                  <a:cubicBezTo>
                    <a:pt x="37" y="252"/>
                    <a:pt x="37" y="254"/>
                    <a:pt x="37" y="256"/>
                  </a:cubicBezTo>
                  <a:cubicBezTo>
                    <a:pt x="37" y="258"/>
                    <a:pt x="37" y="259"/>
                    <a:pt x="37" y="259"/>
                  </a:cubicBezTo>
                  <a:cubicBezTo>
                    <a:pt x="37" y="262"/>
                    <a:pt x="35" y="265"/>
                    <a:pt x="32" y="266"/>
                  </a:cubicBezTo>
                  <a:cubicBezTo>
                    <a:pt x="32" y="266"/>
                    <a:pt x="25" y="270"/>
                    <a:pt x="18" y="274"/>
                  </a:cubicBezTo>
                  <a:cubicBezTo>
                    <a:pt x="11" y="278"/>
                    <a:pt x="5" y="283"/>
                    <a:pt x="5" y="283"/>
                  </a:cubicBezTo>
                  <a:cubicBezTo>
                    <a:pt x="2" y="284"/>
                    <a:pt x="0" y="288"/>
                    <a:pt x="1" y="291"/>
                  </a:cubicBezTo>
                  <a:cubicBezTo>
                    <a:pt x="1" y="291"/>
                    <a:pt x="1" y="293"/>
                    <a:pt x="1" y="295"/>
                  </a:cubicBezTo>
                  <a:cubicBezTo>
                    <a:pt x="2" y="298"/>
                    <a:pt x="2" y="301"/>
                    <a:pt x="2" y="304"/>
                  </a:cubicBezTo>
                  <a:cubicBezTo>
                    <a:pt x="3" y="307"/>
                    <a:pt x="4" y="310"/>
                    <a:pt x="4" y="313"/>
                  </a:cubicBezTo>
                  <a:cubicBezTo>
                    <a:pt x="4" y="314"/>
                    <a:pt x="4" y="315"/>
                    <a:pt x="5" y="316"/>
                  </a:cubicBezTo>
                  <a:cubicBezTo>
                    <a:pt x="5" y="316"/>
                    <a:pt x="5" y="317"/>
                    <a:pt x="5" y="317"/>
                  </a:cubicBezTo>
                  <a:cubicBezTo>
                    <a:pt x="6" y="320"/>
                    <a:pt x="8" y="323"/>
                    <a:pt x="11" y="324"/>
                  </a:cubicBezTo>
                  <a:cubicBezTo>
                    <a:pt x="11" y="324"/>
                    <a:pt x="13" y="324"/>
                    <a:pt x="16" y="325"/>
                  </a:cubicBezTo>
                  <a:cubicBezTo>
                    <a:pt x="19" y="326"/>
                    <a:pt x="23" y="327"/>
                    <a:pt x="27" y="328"/>
                  </a:cubicBezTo>
                  <a:cubicBezTo>
                    <a:pt x="31" y="329"/>
                    <a:pt x="35" y="329"/>
                    <a:pt x="37" y="330"/>
                  </a:cubicBezTo>
                  <a:cubicBezTo>
                    <a:pt x="40" y="330"/>
                    <a:pt x="42" y="331"/>
                    <a:pt x="42" y="331"/>
                  </a:cubicBezTo>
                  <a:cubicBezTo>
                    <a:pt x="45" y="331"/>
                    <a:pt x="48" y="333"/>
                    <a:pt x="49" y="336"/>
                  </a:cubicBezTo>
                  <a:cubicBezTo>
                    <a:pt x="49" y="336"/>
                    <a:pt x="49" y="337"/>
                    <a:pt x="50" y="339"/>
                  </a:cubicBezTo>
                  <a:cubicBezTo>
                    <a:pt x="51" y="341"/>
                    <a:pt x="51" y="343"/>
                    <a:pt x="52" y="346"/>
                  </a:cubicBezTo>
                  <a:cubicBezTo>
                    <a:pt x="53" y="348"/>
                    <a:pt x="54" y="350"/>
                    <a:pt x="55" y="352"/>
                  </a:cubicBezTo>
                  <a:cubicBezTo>
                    <a:pt x="56" y="354"/>
                    <a:pt x="56" y="355"/>
                    <a:pt x="56" y="355"/>
                  </a:cubicBezTo>
                  <a:cubicBezTo>
                    <a:pt x="56" y="355"/>
                    <a:pt x="58" y="360"/>
                    <a:pt x="61" y="364"/>
                  </a:cubicBezTo>
                  <a:cubicBezTo>
                    <a:pt x="63" y="369"/>
                    <a:pt x="65" y="373"/>
                    <a:pt x="65" y="373"/>
                  </a:cubicBezTo>
                  <a:cubicBezTo>
                    <a:pt x="67" y="376"/>
                    <a:pt x="67" y="379"/>
                    <a:pt x="65" y="382"/>
                  </a:cubicBezTo>
                  <a:cubicBezTo>
                    <a:pt x="65" y="382"/>
                    <a:pt x="61" y="388"/>
                    <a:pt x="57" y="395"/>
                  </a:cubicBezTo>
                  <a:cubicBezTo>
                    <a:pt x="53" y="402"/>
                    <a:pt x="49" y="409"/>
                    <a:pt x="49" y="409"/>
                  </a:cubicBezTo>
                  <a:cubicBezTo>
                    <a:pt x="48" y="412"/>
                    <a:pt x="48" y="416"/>
                    <a:pt x="50" y="419"/>
                  </a:cubicBezTo>
                  <a:cubicBezTo>
                    <a:pt x="50" y="419"/>
                    <a:pt x="54" y="424"/>
                    <a:pt x="58" y="429"/>
                  </a:cubicBezTo>
                  <a:cubicBezTo>
                    <a:pt x="62" y="434"/>
                    <a:pt x="66" y="439"/>
                    <a:pt x="66" y="439"/>
                  </a:cubicBezTo>
                  <a:cubicBezTo>
                    <a:pt x="69" y="441"/>
                    <a:pt x="72" y="443"/>
                    <a:pt x="75" y="442"/>
                  </a:cubicBezTo>
                  <a:cubicBezTo>
                    <a:pt x="75" y="442"/>
                    <a:pt x="83" y="440"/>
                    <a:pt x="91" y="437"/>
                  </a:cubicBezTo>
                  <a:cubicBezTo>
                    <a:pt x="99" y="435"/>
                    <a:pt x="106" y="432"/>
                    <a:pt x="106" y="432"/>
                  </a:cubicBezTo>
                  <a:cubicBezTo>
                    <a:pt x="109" y="431"/>
                    <a:pt x="112" y="432"/>
                    <a:pt x="114" y="434"/>
                  </a:cubicBezTo>
                  <a:cubicBezTo>
                    <a:pt x="114" y="434"/>
                    <a:pt x="118" y="437"/>
                    <a:pt x="122" y="440"/>
                  </a:cubicBezTo>
                  <a:cubicBezTo>
                    <a:pt x="126" y="443"/>
                    <a:pt x="130" y="446"/>
                    <a:pt x="130" y="446"/>
                  </a:cubicBezTo>
                  <a:cubicBezTo>
                    <a:pt x="130" y="446"/>
                    <a:pt x="131" y="447"/>
                    <a:pt x="133" y="448"/>
                  </a:cubicBezTo>
                  <a:cubicBezTo>
                    <a:pt x="134" y="449"/>
                    <a:pt x="136" y="451"/>
                    <a:pt x="138" y="452"/>
                  </a:cubicBezTo>
                  <a:cubicBezTo>
                    <a:pt x="140" y="453"/>
                    <a:pt x="143" y="455"/>
                    <a:pt x="144" y="456"/>
                  </a:cubicBezTo>
                  <a:cubicBezTo>
                    <a:pt x="146" y="457"/>
                    <a:pt x="147" y="457"/>
                    <a:pt x="147" y="457"/>
                  </a:cubicBezTo>
                  <a:cubicBezTo>
                    <a:pt x="149" y="459"/>
                    <a:pt x="151" y="462"/>
                    <a:pt x="151" y="465"/>
                  </a:cubicBezTo>
                  <a:cubicBezTo>
                    <a:pt x="151" y="465"/>
                    <a:pt x="151" y="467"/>
                    <a:pt x="151" y="470"/>
                  </a:cubicBezTo>
                  <a:cubicBezTo>
                    <a:pt x="150" y="473"/>
                    <a:pt x="150" y="477"/>
                    <a:pt x="150" y="481"/>
                  </a:cubicBezTo>
                  <a:cubicBezTo>
                    <a:pt x="150" y="485"/>
                    <a:pt x="151" y="489"/>
                    <a:pt x="151" y="492"/>
                  </a:cubicBezTo>
                  <a:cubicBezTo>
                    <a:pt x="151" y="495"/>
                    <a:pt x="151" y="497"/>
                    <a:pt x="151" y="497"/>
                  </a:cubicBezTo>
                  <a:cubicBezTo>
                    <a:pt x="151" y="500"/>
                    <a:pt x="153" y="503"/>
                    <a:pt x="157" y="505"/>
                  </a:cubicBezTo>
                  <a:cubicBezTo>
                    <a:pt x="157" y="505"/>
                    <a:pt x="157" y="505"/>
                    <a:pt x="158" y="505"/>
                  </a:cubicBezTo>
                  <a:cubicBezTo>
                    <a:pt x="158" y="505"/>
                    <a:pt x="159" y="506"/>
                    <a:pt x="160" y="506"/>
                  </a:cubicBezTo>
                  <a:cubicBezTo>
                    <a:pt x="162" y="507"/>
                    <a:pt x="165" y="508"/>
                    <a:pt x="169" y="510"/>
                  </a:cubicBezTo>
                  <a:cubicBezTo>
                    <a:pt x="171" y="511"/>
                    <a:pt x="175" y="512"/>
                    <a:pt x="177" y="513"/>
                  </a:cubicBezTo>
                  <a:cubicBezTo>
                    <a:pt x="179" y="513"/>
                    <a:pt x="181" y="514"/>
                    <a:pt x="181" y="514"/>
                  </a:cubicBezTo>
                  <a:cubicBezTo>
                    <a:pt x="184" y="515"/>
                    <a:pt x="188" y="514"/>
                    <a:pt x="190" y="512"/>
                  </a:cubicBezTo>
                  <a:cubicBezTo>
                    <a:pt x="190" y="512"/>
                    <a:pt x="196" y="506"/>
                    <a:pt x="201" y="500"/>
                  </a:cubicBezTo>
                  <a:cubicBezTo>
                    <a:pt x="207" y="494"/>
                    <a:pt x="212" y="488"/>
                    <a:pt x="212" y="488"/>
                  </a:cubicBezTo>
                  <a:cubicBezTo>
                    <a:pt x="214" y="486"/>
                    <a:pt x="217" y="485"/>
                    <a:pt x="220" y="485"/>
                  </a:cubicBezTo>
                  <a:cubicBezTo>
                    <a:pt x="220" y="485"/>
                    <a:pt x="221" y="486"/>
                    <a:pt x="223" y="486"/>
                  </a:cubicBezTo>
                  <a:cubicBezTo>
                    <a:pt x="225" y="486"/>
                    <a:pt x="227" y="487"/>
                    <a:pt x="229" y="487"/>
                  </a:cubicBezTo>
                  <a:cubicBezTo>
                    <a:pt x="234" y="488"/>
                    <a:pt x="239" y="488"/>
                    <a:pt x="239" y="488"/>
                  </a:cubicBezTo>
                  <a:cubicBezTo>
                    <a:pt x="239" y="488"/>
                    <a:pt x="245" y="489"/>
                    <a:pt x="250" y="489"/>
                  </a:cubicBezTo>
                  <a:cubicBezTo>
                    <a:pt x="252" y="489"/>
                    <a:pt x="255" y="489"/>
                    <a:pt x="256" y="490"/>
                  </a:cubicBezTo>
                  <a:cubicBezTo>
                    <a:pt x="258" y="490"/>
                    <a:pt x="260" y="490"/>
                    <a:pt x="260" y="490"/>
                  </a:cubicBezTo>
                  <a:cubicBezTo>
                    <a:pt x="263" y="490"/>
                    <a:pt x="265" y="491"/>
                    <a:pt x="267" y="494"/>
                  </a:cubicBezTo>
                  <a:cubicBezTo>
                    <a:pt x="267" y="494"/>
                    <a:pt x="270" y="501"/>
                    <a:pt x="274" y="508"/>
                  </a:cubicBezTo>
                  <a:cubicBezTo>
                    <a:pt x="278" y="515"/>
                    <a:pt x="283" y="522"/>
                    <a:pt x="283" y="522"/>
                  </a:cubicBezTo>
                  <a:cubicBezTo>
                    <a:pt x="285" y="525"/>
                    <a:pt x="288" y="526"/>
                    <a:pt x="292" y="526"/>
                  </a:cubicBezTo>
                  <a:close/>
                  <a:moveTo>
                    <a:pt x="259" y="441"/>
                  </a:moveTo>
                  <a:cubicBezTo>
                    <a:pt x="257" y="441"/>
                    <a:pt x="255" y="441"/>
                    <a:pt x="253" y="441"/>
                  </a:cubicBezTo>
                  <a:cubicBezTo>
                    <a:pt x="251" y="441"/>
                    <a:pt x="250" y="440"/>
                    <a:pt x="249" y="440"/>
                  </a:cubicBezTo>
                  <a:cubicBezTo>
                    <a:pt x="246" y="440"/>
                    <a:pt x="245" y="440"/>
                    <a:pt x="245" y="440"/>
                  </a:cubicBezTo>
                  <a:cubicBezTo>
                    <a:pt x="245" y="440"/>
                    <a:pt x="243" y="440"/>
                    <a:pt x="241" y="439"/>
                  </a:cubicBezTo>
                  <a:cubicBezTo>
                    <a:pt x="239" y="439"/>
                    <a:pt x="238" y="439"/>
                    <a:pt x="236" y="439"/>
                  </a:cubicBezTo>
                  <a:cubicBezTo>
                    <a:pt x="234" y="439"/>
                    <a:pt x="232" y="438"/>
                    <a:pt x="230" y="438"/>
                  </a:cubicBezTo>
                  <a:cubicBezTo>
                    <a:pt x="222" y="436"/>
                    <a:pt x="210" y="433"/>
                    <a:pt x="199" y="429"/>
                  </a:cubicBezTo>
                  <a:cubicBezTo>
                    <a:pt x="189" y="425"/>
                    <a:pt x="178" y="420"/>
                    <a:pt x="171" y="415"/>
                  </a:cubicBezTo>
                  <a:cubicBezTo>
                    <a:pt x="167" y="413"/>
                    <a:pt x="164" y="411"/>
                    <a:pt x="162" y="409"/>
                  </a:cubicBezTo>
                  <a:cubicBezTo>
                    <a:pt x="160" y="408"/>
                    <a:pt x="159" y="407"/>
                    <a:pt x="159" y="407"/>
                  </a:cubicBezTo>
                  <a:cubicBezTo>
                    <a:pt x="159" y="407"/>
                    <a:pt x="158" y="406"/>
                    <a:pt x="155" y="405"/>
                  </a:cubicBezTo>
                  <a:cubicBezTo>
                    <a:pt x="154" y="403"/>
                    <a:pt x="151" y="401"/>
                    <a:pt x="147" y="398"/>
                  </a:cubicBezTo>
                  <a:cubicBezTo>
                    <a:pt x="141" y="392"/>
                    <a:pt x="132" y="384"/>
                    <a:pt x="125" y="375"/>
                  </a:cubicBezTo>
                  <a:cubicBezTo>
                    <a:pt x="118" y="366"/>
                    <a:pt x="111" y="356"/>
                    <a:pt x="107" y="348"/>
                  </a:cubicBezTo>
                  <a:cubicBezTo>
                    <a:pt x="105" y="344"/>
                    <a:pt x="104" y="341"/>
                    <a:pt x="102" y="339"/>
                  </a:cubicBezTo>
                  <a:cubicBezTo>
                    <a:pt x="101" y="336"/>
                    <a:pt x="101" y="335"/>
                    <a:pt x="101" y="335"/>
                  </a:cubicBezTo>
                  <a:cubicBezTo>
                    <a:pt x="101" y="335"/>
                    <a:pt x="100" y="334"/>
                    <a:pt x="99" y="331"/>
                  </a:cubicBezTo>
                  <a:cubicBezTo>
                    <a:pt x="98" y="329"/>
                    <a:pt x="97" y="326"/>
                    <a:pt x="95" y="322"/>
                  </a:cubicBezTo>
                  <a:cubicBezTo>
                    <a:pt x="92" y="313"/>
                    <a:pt x="89" y="302"/>
                    <a:pt x="88" y="291"/>
                  </a:cubicBezTo>
                  <a:cubicBezTo>
                    <a:pt x="86" y="279"/>
                    <a:pt x="85" y="268"/>
                    <a:pt x="86" y="259"/>
                  </a:cubicBezTo>
                  <a:cubicBezTo>
                    <a:pt x="86" y="257"/>
                    <a:pt x="86" y="255"/>
                    <a:pt x="86" y="253"/>
                  </a:cubicBezTo>
                  <a:cubicBezTo>
                    <a:pt x="86" y="251"/>
                    <a:pt x="86" y="250"/>
                    <a:pt x="86" y="248"/>
                  </a:cubicBezTo>
                  <a:cubicBezTo>
                    <a:pt x="86" y="246"/>
                    <a:pt x="86" y="244"/>
                    <a:pt x="86" y="244"/>
                  </a:cubicBezTo>
                  <a:cubicBezTo>
                    <a:pt x="86" y="244"/>
                    <a:pt x="87" y="243"/>
                    <a:pt x="87" y="240"/>
                  </a:cubicBezTo>
                  <a:cubicBezTo>
                    <a:pt x="87" y="239"/>
                    <a:pt x="87" y="237"/>
                    <a:pt x="88" y="236"/>
                  </a:cubicBezTo>
                  <a:cubicBezTo>
                    <a:pt x="88" y="234"/>
                    <a:pt x="88" y="232"/>
                    <a:pt x="89" y="230"/>
                  </a:cubicBezTo>
                  <a:cubicBezTo>
                    <a:pt x="90" y="221"/>
                    <a:pt x="93" y="210"/>
                    <a:pt x="97" y="199"/>
                  </a:cubicBezTo>
                  <a:cubicBezTo>
                    <a:pt x="102" y="188"/>
                    <a:pt x="107" y="178"/>
                    <a:pt x="111" y="170"/>
                  </a:cubicBezTo>
                  <a:cubicBezTo>
                    <a:pt x="114" y="167"/>
                    <a:pt x="116" y="164"/>
                    <a:pt x="117" y="162"/>
                  </a:cubicBezTo>
                  <a:cubicBezTo>
                    <a:pt x="119" y="159"/>
                    <a:pt x="120" y="158"/>
                    <a:pt x="120" y="158"/>
                  </a:cubicBezTo>
                  <a:cubicBezTo>
                    <a:pt x="120" y="158"/>
                    <a:pt x="120" y="157"/>
                    <a:pt x="122" y="155"/>
                  </a:cubicBezTo>
                  <a:cubicBezTo>
                    <a:pt x="124" y="153"/>
                    <a:pt x="126" y="150"/>
                    <a:pt x="129" y="147"/>
                  </a:cubicBezTo>
                  <a:cubicBezTo>
                    <a:pt x="134" y="140"/>
                    <a:pt x="143" y="132"/>
                    <a:pt x="152" y="125"/>
                  </a:cubicBezTo>
                  <a:cubicBezTo>
                    <a:pt x="161" y="117"/>
                    <a:pt x="171" y="111"/>
                    <a:pt x="178" y="107"/>
                  </a:cubicBezTo>
                  <a:cubicBezTo>
                    <a:pt x="182" y="105"/>
                    <a:pt x="185" y="103"/>
                    <a:pt x="188" y="102"/>
                  </a:cubicBezTo>
                  <a:cubicBezTo>
                    <a:pt x="190" y="101"/>
                    <a:pt x="191" y="100"/>
                    <a:pt x="191" y="100"/>
                  </a:cubicBezTo>
                  <a:cubicBezTo>
                    <a:pt x="191" y="100"/>
                    <a:pt x="193" y="100"/>
                    <a:pt x="195" y="99"/>
                  </a:cubicBezTo>
                  <a:cubicBezTo>
                    <a:pt x="197" y="98"/>
                    <a:pt x="201" y="96"/>
                    <a:pt x="205" y="95"/>
                  </a:cubicBezTo>
                  <a:cubicBezTo>
                    <a:pt x="213" y="92"/>
                    <a:pt x="224" y="89"/>
                    <a:pt x="236" y="87"/>
                  </a:cubicBezTo>
                  <a:cubicBezTo>
                    <a:pt x="247" y="85"/>
                    <a:pt x="259" y="85"/>
                    <a:pt x="268" y="85"/>
                  </a:cubicBezTo>
                  <a:cubicBezTo>
                    <a:pt x="270" y="85"/>
                    <a:pt x="272" y="85"/>
                    <a:pt x="274" y="85"/>
                  </a:cubicBezTo>
                  <a:cubicBezTo>
                    <a:pt x="275" y="86"/>
                    <a:pt x="277" y="86"/>
                    <a:pt x="278" y="86"/>
                  </a:cubicBezTo>
                  <a:cubicBezTo>
                    <a:pt x="281" y="86"/>
                    <a:pt x="282" y="86"/>
                    <a:pt x="282" y="86"/>
                  </a:cubicBezTo>
                  <a:cubicBezTo>
                    <a:pt x="282" y="86"/>
                    <a:pt x="284" y="86"/>
                    <a:pt x="286" y="87"/>
                  </a:cubicBezTo>
                  <a:cubicBezTo>
                    <a:pt x="287" y="87"/>
                    <a:pt x="289" y="87"/>
                    <a:pt x="291" y="87"/>
                  </a:cubicBezTo>
                  <a:cubicBezTo>
                    <a:pt x="293" y="87"/>
                    <a:pt x="295" y="88"/>
                    <a:pt x="297" y="88"/>
                  </a:cubicBezTo>
                  <a:cubicBezTo>
                    <a:pt x="305" y="90"/>
                    <a:pt x="317" y="93"/>
                    <a:pt x="327" y="97"/>
                  </a:cubicBezTo>
                  <a:cubicBezTo>
                    <a:pt x="338" y="101"/>
                    <a:pt x="349" y="106"/>
                    <a:pt x="356" y="111"/>
                  </a:cubicBezTo>
                  <a:cubicBezTo>
                    <a:pt x="360" y="113"/>
                    <a:pt x="363" y="115"/>
                    <a:pt x="365" y="117"/>
                  </a:cubicBezTo>
                  <a:cubicBezTo>
                    <a:pt x="367" y="118"/>
                    <a:pt x="368" y="119"/>
                    <a:pt x="368" y="119"/>
                  </a:cubicBezTo>
                  <a:cubicBezTo>
                    <a:pt x="368" y="119"/>
                    <a:pt x="369" y="120"/>
                    <a:pt x="371" y="122"/>
                  </a:cubicBezTo>
                  <a:cubicBezTo>
                    <a:pt x="373" y="123"/>
                    <a:pt x="376" y="125"/>
                    <a:pt x="380" y="128"/>
                  </a:cubicBezTo>
                  <a:cubicBezTo>
                    <a:pt x="386" y="134"/>
                    <a:pt x="395" y="142"/>
                    <a:pt x="402" y="151"/>
                  </a:cubicBezTo>
                  <a:cubicBezTo>
                    <a:pt x="409" y="160"/>
                    <a:pt x="416" y="170"/>
                    <a:pt x="420" y="178"/>
                  </a:cubicBezTo>
                  <a:cubicBezTo>
                    <a:pt x="422" y="182"/>
                    <a:pt x="423" y="185"/>
                    <a:pt x="424" y="187"/>
                  </a:cubicBezTo>
                  <a:cubicBezTo>
                    <a:pt x="425" y="190"/>
                    <a:pt x="426" y="191"/>
                    <a:pt x="426" y="191"/>
                  </a:cubicBezTo>
                  <a:cubicBezTo>
                    <a:pt x="426" y="191"/>
                    <a:pt x="427" y="192"/>
                    <a:pt x="428" y="195"/>
                  </a:cubicBezTo>
                  <a:cubicBezTo>
                    <a:pt x="429" y="197"/>
                    <a:pt x="430" y="200"/>
                    <a:pt x="431" y="204"/>
                  </a:cubicBezTo>
                  <a:cubicBezTo>
                    <a:pt x="434" y="213"/>
                    <a:pt x="437" y="224"/>
                    <a:pt x="439" y="235"/>
                  </a:cubicBezTo>
                  <a:cubicBezTo>
                    <a:pt x="441" y="247"/>
                    <a:pt x="442" y="259"/>
                    <a:pt x="441" y="267"/>
                  </a:cubicBezTo>
                  <a:cubicBezTo>
                    <a:pt x="441" y="269"/>
                    <a:pt x="441" y="271"/>
                    <a:pt x="441" y="273"/>
                  </a:cubicBezTo>
                  <a:cubicBezTo>
                    <a:pt x="441" y="275"/>
                    <a:pt x="441" y="277"/>
                    <a:pt x="441" y="278"/>
                  </a:cubicBezTo>
                  <a:cubicBezTo>
                    <a:pt x="440" y="280"/>
                    <a:pt x="440" y="282"/>
                    <a:pt x="440" y="282"/>
                  </a:cubicBezTo>
                  <a:cubicBezTo>
                    <a:pt x="440" y="282"/>
                    <a:pt x="440" y="283"/>
                    <a:pt x="440" y="286"/>
                  </a:cubicBezTo>
                  <a:cubicBezTo>
                    <a:pt x="440" y="287"/>
                    <a:pt x="439" y="289"/>
                    <a:pt x="439" y="290"/>
                  </a:cubicBezTo>
                  <a:cubicBezTo>
                    <a:pt x="439" y="292"/>
                    <a:pt x="439" y="294"/>
                    <a:pt x="438" y="296"/>
                  </a:cubicBezTo>
                  <a:cubicBezTo>
                    <a:pt x="437" y="305"/>
                    <a:pt x="434" y="316"/>
                    <a:pt x="429" y="327"/>
                  </a:cubicBezTo>
                  <a:cubicBezTo>
                    <a:pt x="425" y="338"/>
                    <a:pt x="420" y="348"/>
                    <a:pt x="415" y="356"/>
                  </a:cubicBezTo>
                  <a:cubicBezTo>
                    <a:pt x="413" y="359"/>
                    <a:pt x="411" y="362"/>
                    <a:pt x="410" y="364"/>
                  </a:cubicBezTo>
                  <a:cubicBezTo>
                    <a:pt x="408" y="367"/>
                    <a:pt x="407" y="368"/>
                    <a:pt x="407" y="368"/>
                  </a:cubicBezTo>
                  <a:cubicBezTo>
                    <a:pt x="407" y="368"/>
                    <a:pt x="406" y="369"/>
                    <a:pt x="405" y="371"/>
                  </a:cubicBezTo>
                  <a:cubicBezTo>
                    <a:pt x="403" y="373"/>
                    <a:pt x="401" y="376"/>
                    <a:pt x="398" y="379"/>
                  </a:cubicBezTo>
                  <a:cubicBezTo>
                    <a:pt x="393" y="386"/>
                    <a:pt x="384" y="394"/>
                    <a:pt x="375" y="401"/>
                  </a:cubicBezTo>
                  <a:cubicBezTo>
                    <a:pt x="366" y="409"/>
                    <a:pt x="356" y="415"/>
                    <a:pt x="349" y="419"/>
                  </a:cubicBezTo>
                  <a:cubicBezTo>
                    <a:pt x="345" y="421"/>
                    <a:pt x="341" y="423"/>
                    <a:pt x="339" y="424"/>
                  </a:cubicBezTo>
                  <a:cubicBezTo>
                    <a:pt x="337" y="425"/>
                    <a:pt x="336" y="426"/>
                    <a:pt x="336" y="426"/>
                  </a:cubicBezTo>
                  <a:cubicBezTo>
                    <a:pt x="336" y="426"/>
                    <a:pt x="334" y="426"/>
                    <a:pt x="332" y="427"/>
                  </a:cubicBezTo>
                  <a:cubicBezTo>
                    <a:pt x="330" y="428"/>
                    <a:pt x="326" y="430"/>
                    <a:pt x="322" y="431"/>
                  </a:cubicBezTo>
                  <a:cubicBezTo>
                    <a:pt x="314" y="434"/>
                    <a:pt x="303" y="437"/>
                    <a:pt x="291" y="439"/>
                  </a:cubicBezTo>
                  <a:cubicBezTo>
                    <a:pt x="280" y="441"/>
                    <a:pt x="268" y="441"/>
                    <a:pt x="259" y="44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24" name="Google Shape;4924;p74"/>
            <p:cNvSpPr/>
            <p:nvPr/>
          </p:nvSpPr>
          <p:spPr>
            <a:xfrm>
              <a:off x="5646738" y="2570163"/>
              <a:ext cx="2016125" cy="2027237"/>
            </a:xfrm>
            <a:custGeom>
              <a:avLst/>
              <a:gdLst/>
              <a:ahLst/>
              <a:cxnLst/>
              <a:rect l="l" t="t" r="r" b="b"/>
              <a:pathLst>
                <a:path w="596" h="599" extrusionOk="0">
                  <a:moveTo>
                    <a:pt x="285" y="595"/>
                  </a:moveTo>
                  <a:cubicBezTo>
                    <a:pt x="285" y="595"/>
                    <a:pt x="287" y="593"/>
                    <a:pt x="288" y="591"/>
                  </a:cubicBezTo>
                  <a:cubicBezTo>
                    <a:pt x="290" y="588"/>
                    <a:pt x="292" y="584"/>
                    <a:pt x="294" y="581"/>
                  </a:cubicBezTo>
                  <a:cubicBezTo>
                    <a:pt x="298" y="574"/>
                    <a:pt x="302" y="566"/>
                    <a:pt x="302" y="566"/>
                  </a:cubicBezTo>
                  <a:cubicBezTo>
                    <a:pt x="303" y="564"/>
                    <a:pt x="306" y="562"/>
                    <a:pt x="310" y="562"/>
                  </a:cubicBezTo>
                  <a:cubicBezTo>
                    <a:pt x="310" y="562"/>
                    <a:pt x="315" y="562"/>
                    <a:pt x="320" y="561"/>
                  </a:cubicBezTo>
                  <a:cubicBezTo>
                    <a:pt x="323" y="561"/>
                    <a:pt x="326" y="561"/>
                    <a:pt x="328" y="561"/>
                  </a:cubicBezTo>
                  <a:cubicBezTo>
                    <a:pt x="330" y="560"/>
                    <a:pt x="331" y="560"/>
                    <a:pt x="331" y="560"/>
                  </a:cubicBezTo>
                  <a:cubicBezTo>
                    <a:pt x="331" y="560"/>
                    <a:pt x="332" y="560"/>
                    <a:pt x="334" y="560"/>
                  </a:cubicBezTo>
                  <a:cubicBezTo>
                    <a:pt x="336" y="559"/>
                    <a:pt x="339" y="559"/>
                    <a:pt x="342" y="559"/>
                  </a:cubicBezTo>
                  <a:cubicBezTo>
                    <a:pt x="347" y="558"/>
                    <a:pt x="352" y="557"/>
                    <a:pt x="352" y="557"/>
                  </a:cubicBezTo>
                  <a:cubicBezTo>
                    <a:pt x="355" y="556"/>
                    <a:pt x="359" y="557"/>
                    <a:pt x="361" y="559"/>
                  </a:cubicBezTo>
                  <a:cubicBezTo>
                    <a:pt x="361" y="559"/>
                    <a:pt x="362" y="561"/>
                    <a:pt x="364" y="563"/>
                  </a:cubicBezTo>
                  <a:cubicBezTo>
                    <a:pt x="366" y="566"/>
                    <a:pt x="369" y="569"/>
                    <a:pt x="372" y="572"/>
                  </a:cubicBezTo>
                  <a:cubicBezTo>
                    <a:pt x="377" y="578"/>
                    <a:pt x="383" y="583"/>
                    <a:pt x="383" y="583"/>
                  </a:cubicBezTo>
                  <a:cubicBezTo>
                    <a:pt x="386" y="586"/>
                    <a:pt x="389" y="587"/>
                    <a:pt x="393" y="585"/>
                  </a:cubicBezTo>
                  <a:cubicBezTo>
                    <a:pt x="393" y="585"/>
                    <a:pt x="395" y="585"/>
                    <a:pt x="397" y="584"/>
                  </a:cubicBezTo>
                  <a:cubicBezTo>
                    <a:pt x="399" y="583"/>
                    <a:pt x="403" y="582"/>
                    <a:pt x="406" y="581"/>
                  </a:cubicBezTo>
                  <a:cubicBezTo>
                    <a:pt x="409" y="580"/>
                    <a:pt x="412" y="578"/>
                    <a:pt x="415" y="577"/>
                  </a:cubicBezTo>
                  <a:cubicBezTo>
                    <a:pt x="417" y="576"/>
                    <a:pt x="418" y="576"/>
                    <a:pt x="418" y="576"/>
                  </a:cubicBezTo>
                  <a:cubicBezTo>
                    <a:pt x="422" y="574"/>
                    <a:pt x="424" y="571"/>
                    <a:pt x="424" y="568"/>
                  </a:cubicBezTo>
                  <a:cubicBezTo>
                    <a:pt x="424" y="568"/>
                    <a:pt x="425" y="560"/>
                    <a:pt x="425" y="551"/>
                  </a:cubicBezTo>
                  <a:cubicBezTo>
                    <a:pt x="426" y="543"/>
                    <a:pt x="426" y="535"/>
                    <a:pt x="426" y="535"/>
                  </a:cubicBezTo>
                  <a:cubicBezTo>
                    <a:pt x="426" y="532"/>
                    <a:pt x="427" y="529"/>
                    <a:pt x="430" y="527"/>
                  </a:cubicBezTo>
                  <a:cubicBezTo>
                    <a:pt x="430" y="527"/>
                    <a:pt x="431" y="527"/>
                    <a:pt x="433" y="526"/>
                  </a:cubicBezTo>
                  <a:cubicBezTo>
                    <a:pt x="435" y="525"/>
                    <a:pt x="437" y="523"/>
                    <a:pt x="439" y="522"/>
                  </a:cubicBezTo>
                  <a:cubicBezTo>
                    <a:pt x="444" y="519"/>
                    <a:pt x="448" y="516"/>
                    <a:pt x="448" y="516"/>
                  </a:cubicBezTo>
                  <a:cubicBezTo>
                    <a:pt x="448" y="516"/>
                    <a:pt x="453" y="513"/>
                    <a:pt x="457" y="510"/>
                  </a:cubicBezTo>
                  <a:cubicBezTo>
                    <a:pt x="459" y="508"/>
                    <a:pt x="461" y="506"/>
                    <a:pt x="463" y="505"/>
                  </a:cubicBezTo>
                  <a:cubicBezTo>
                    <a:pt x="465" y="504"/>
                    <a:pt x="466" y="503"/>
                    <a:pt x="466" y="503"/>
                  </a:cubicBezTo>
                  <a:cubicBezTo>
                    <a:pt x="468" y="501"/>
                    <a:pt x="472" y="500"/>
                    <a:pt x="475" y="502"/>
                  </a:cubicBezTo>
                  <a:cubicBezTo>
                    <a:pt x="475" y="502"/>
                    <a:pt x="482" y="505"/>
                    <a:pt x="490" y="507"/>
                  </a:cubicBezTo>
                  <a:cubicBezTo>
                    <a:pt x="498" y="510"/>
                    <a:pt x="506" y="512"/>
                    <a:pt x="506" y="512"/>
                  </a:cubicBezTo>
                  <a:cubicBezTo>
                    <a:pt x="509" y="513"/>
                    <a:pt x="512" y="512"/>
                    <a:pt x="515" y="509"/>
                  </a:cubicBezTo>
                  <a:cubicBezTo>
                    <a:pt x="515" y="509"/>
                    <a:pt x="516" y="508"/>
                    <a:pt x="518" y="506"/>
                  </a:cubicBezTo>
                  <a:cubicBezTo>
                    <a:pt x="520" y="505"/>
                    <a:pt x="522" y="502"/>
                    <a:pt x="524" y="500"/>
                  </a:cubicBezTo>
                  <a:cubicBezTo>
                    <a:pt x="527" y="497"/>
                    <a:pt x="529" y="494"/>
                    <a:pt x="530" y="492"/>
                  </a:cubicBezTo>
                  <a:cubicBezTo>
                    <a:pt x="532" y="490"/>
                    <a:pt x="533" y="489"/>
                    <a:pt x="533" y="489"/>
                  </a:cubicBezTo>
                  <a:cubicBezTo>
                    <a:pt x="536" y="486"/>
                    <a:pt x="536" y="483"/>
                    <a:pt x="535" y="480"/>
                  </a:cubicBezTo>
                  <a:cubicBezTo>
                    <a:pt x="535" y="480"/>
                    <a:pt x="532" y="472"/>
                    <a:pt x="528" y="464"/>
                  </a:cubicBezTo>
                  <a:cubicBezTo>
                    <a:pt x="526" y="461"/>
                    <a:pt x="525" y="457"/>
                    <a:pt x="523" y="454"/>
                  </a:cubicBezTo>
                  <a:cubicBezTo>
                    <a:pt x="522" y="452"/>
                    <a:pt x="521" y="450"/>
                    <a:pt x="521" y="450"/>
                  </a:cubicBezTo>
                  <a:cubicBezTo>
                    <a:pt x="519" y="447"/>
                    <a:pt x="519" y="444"/>
                    <a:pt x="521" y="441"/>
                  </a:cubicBezTo>
                  <a:cubicBezTo>
                    <a:pt x="521" y="441"/>
                    <a:pt x="524" y="436"/>
                    <a:pt x="527" y="432"/>
                  </a:cubicBezTo>
                  <a:cubicBezTo>
                    <a:pt x="528" y="429"/>
                    <a:pt x="529" y="427"/>
                    <a:pt x="530" y="425"/>
                  </a:cubicBezTo>
                  <a:cubicBezTo>
                    <a:pt x="531" y="423"/>
                    <a:pt x="532" y="422"/>
                    <a:pt x="532" y="422"/>
                  </a:cubicBezTo>
                  <a:cubicBezTo>
                    <a:pt x="532" y="422"/>
                    <a:pt x="533" y="421"/>
                    <a:pt x="534" y="419"/>
                  </a:cubicBezTo>
                  <a:cubicBezTo>
                    <a:pt x="534" y="417"/>
                    <a:pt x="536" y="415"/>
                    <a:pt x="537" y="413"/>
                  </a:cubicBezTo>
                  <a:cubicBezTo>
                    <a:pt x="539" y="408"/>
                    <a:pt x="541" y="403"/>
                    <a:pt x="541" y="403"/>
                  </a:cubicBezTo>
                  <a:cubicBezTo>
                    <a:pt x="542" y="400"/>
                    <a:pt x="545" y="398"/>
                    <a:pt x="548" y="397"/>
                  </a:cubicBezTo>
                  <a:cubicBezTo>
                    <a:pt x="548" y="397"/>
                    <a:pt x="556" y="397"/>
                    <a:pt x="565" y="395"/>
                  </a:cubicBezTo>
                  <a:cubicBezTo>
                    <a:pt x="569" y="395"/>
                    <a:pt x="573" y="394"/>
                    <a:pt x="576" y="393"/>
                  </a:cubicBezTo>
                  <a:cubicBezTo>
                    <a:pt x="579" y="393"/>
                    <a:pt x="581" y="392"/>
                    <a:pt x="581" y="392"/>
                  </a:cubicBezTo>
                  <a:cubicBezTo>
                    <a:pt x="584" y="392"/>
                    <a:pt x="587" y="389"/>
                    <a:pt x="588" y="385"/>
                  </a:cubicBezTo>
                  <a:cubicBezTo>
                    <a:pt x="588" y="385"/>
                    <a:pt x="588" y="384"/>
                    <a:pt x="589" y="381"/>
                  </a:cubicBezTo>
                  <a:cubicBezTo>
                    <a:pt x="590" y="379"/>
                    <a:pt x="591" y="376"/>
                    <a:pt x="591" y="372"/>
                  </a:cubicBezTo>
                  <a:cubicBezTo>
                    <a:pt x="592" y="369"/>
                    <a:pt x="593" y="366"/>
                    <a:pt x="594" y="363"/>
                  </a:cubicBezTo>
                  <a:cubicBezTo>
                    <a:pt x="594" y="361"/>
                    <a:pt x="594" y="359"/>
                    <a:pt x="594" y="359"/>
                  </a:cubicBezTo>
                  <a:cubicBezTo>
                    <a:pt x="595" y="356"/>
                    <a:pt x="594" y="352"/>
                    <a:pt x="592" y="350"/>
                  </a:cubicBezTo>
                  <a:cubicBezTo>
                    <a:pt x="592" y="350"/>
                    <a:pt x="585" y="344"/>
                    <a:pt x="579" y="340"/>
                  </a:cubicBezTo>
                  <a:cubicBezTo>
                    <a:pt x="575" y="337"/>
                    <a:pt x="572" y="335"/>
                    <a:pt x="569" y="333"/>
                  </a:cubicBezTo>
                  <a:cubicBezTo>
                    <a:pt x="567" y="331"/>
                    <a:pt x="565" y="330"/>
                    <a:pt x="565" y="330"/>
                  </a:cubicBezTo>
                  <a:cubicBezTo>
                    <a:pt x="563" y="328"/>
                    <a:pt x="561" y="325"/>
                    <a:pt x="561" y="322"/>
                  </a:cubicBezTo>
                  <a:cubicBezTo>
                    <a:pt x="561" y="322"/>
                    <a:pt x="562" y="317"/>
                    <a:pt x="562" y="311"/>
                  </a:cubicBezTo>
                  <a:cubicBezTo>
                    <a:pt x="562" y="306"/>
                    <a:pt x="562" y="300"/>
                    <a:pt x="562" y="300"/>
                  </a:cubicBezTo>
                  <a:cubicBezTo>
                    <a:pt x="562" y="300"/>
                    <a:pt x="562" y="299"/>
                    <a:pt x="562" y="297"/>
                  </a:cubicBezTo>
                  <a:cubicBezTo>
                    <a:pt x="562" y="295"/>
                    <a:pt x="562" y="292"/>
                    <a:pt x="562" y="290"/>
                  </a:cubicBezTo>
                  <a:cubicBezTo>
                    <a:pt x="562" y="287"/>
                    <a:pt x="562" y="284"/>
                    <a:pt x="562" y="282"/>
                  </a:cubicBezTo>
                  <a:cubicBezTo>
                    <a:pt x="562" y="280"/>
                    <a:pt x="562" y="279"/>
                    <a:pt x="562" y="279"/>
                  </a:cubicBezTo>
                  <a:cubicBezTo>
                    <a:pt x="561" y="276"/>
                    <a:pt x="563" y="273"/>
                    <a:pt x="565" y="271"/>
                  </a:cubicBezTo>
                  <a:cubicBezTo>
                    <a:pt x="565" y="271"/>
                    <a:pt x="572" y="266"/>
                    <a:pt x="579" y="261"/>
                  </a:cubicBezTo>
                  <a:cubicBezTo>
                    <a:pt x="586" y="257"/>
                    <a:pt x="592" y="251"/>
                    <a:pt x="592" y="251"/>
                  </a:cubicBezTo>
                  <a:cubicBezTo>
                    <a:pt x="594" y="249"/>
                    <a:pt x="596" y="246"/>
                    <a:pt x="595" y="242"/>
                  </a:cubicBezTo>
                  <a:cubicBezTo>
                    <a:pt x="595" y="242"/>
                    <a:pt x="595" y="242"/>
                    <a:pt x="595" y="241"/>
                  </a:cubicBezTo>
                  <a:cubicBezTo>
                    <a:pt x="595" y="240"/>
                    <a:pt x="594" y="239"/>
                    <a:pt x="594" y="238"/>
                  </a:cubicBezTo>
                  <a:cubicBezTo>
                    <a:pt x="593" y="235"/>
                    <a:pt x="593" y="232"/>
                    <a:pt x="592" y="229"/>
                  </a:cubicBezTo>
                  <a:cubicBezTo>
                    <a:pt x="591" y="225"/>
                    <a:pt x="590" y="222"/>
                    <a:pt x="590" y="220"/>
                  </a:cubicBezTo>
                  <a:cubicBezTo>
                    <a:pt x="589" y="217"/>
                    <a:pt x="588" y="216"/>
                    <a:pt x="588" y="216"/>
                  </a:cubicBezTo>
                  <a:cubicBezTo>
                    <a:pt x="587" y="212"/>
                    <a:pt x="585" y="209"/>
                    <a:pt x="582" y="209"/>
                  </a:cubicBezTo>
                  <a:cubicBezTo>
                    <a:pt x="582" y="209"/>
                    <a:pt x="573" y="207"/>
                    <a:pt x="565" y="206"/>
                  </a:cubicBezTo>
                  <a:cubicBezTo>
                    <a:pt x="561" y="205"/>
                    <a:pt x="557" y="204"/>
                    <a:pt x="554" y="204"/>
                  </a:cubicBezTo>
                  <a:cubicBezTo>
                    <a:pt x="551" y="204"/>
                    <a:pt x="549" y="203"/>
                    <a:pt x="549" y="203"/>
                  </a:cubicBezTo>
                  <a:cubicBezTo>
                    <a:pt x="546" y="203"/>
                    <a:pt x="543" y="201"/>
                    <a:pt x="542" y="198"/>
                  </a:cubicBezTo>
                  <a:cubicBezTo>
                    <a:pt x="542" y="198"/>
                    <a:pt x="540" y="193"/>
                    <a:pt x="537" y="188"/>
                  </a:cubicBezTo>
                  <a:cubicBezTo>
                    <a:pt x="536" y="186"/>
                    <a:pt x="535" y="183"/>
                    <a:pt x="534" y="182"/>
                  </a:cubicBezTo>
                  <a:cubicBezTo>
                    <a:pt x="533" y="180"/>
                    <a:pt x="533" y="179"/>
                    <a:pt x="533" y="179"/>
                  </a:cubicBezTo>
                  <a:cubicBezTo>
                    <a:pt x="533" y="179"/>
                    <a:pt x="530" y="174"/>
                    <a:pt x="527" y="169"/>
                  </a:cubicBezTo>
                  <a:cubicBezTo>
                    <a:pt x="526" y="167"/>
                    <a:pt x="525" y="164"/>
                    <a:pt x="524" y="163"/>
                  </a:cubicBezTo>
                  <a:cubicBezTo>
                    <a:pt x="523" y="161"/>
                    <a:pt x="522" y="160"/>
                    <a:pt x="522" y="160"/>
                  </a:cubicBezTo>
                  <a:cubicBezTo>
                    <a:pt x="520" y="157"/>
                    <a:pt x="520" y="154"/>
                    <a:pt x="522" y="151"/>
                  </a:cubicBezTo>
                  <a:cubicBezTo>
                    <a:pt x="522" y="151"/>
                    <a:pt x="523" y="149"/>
                    <a:pt x="524" y="146"/>
                  </a:cubicBezTo>
                  <a:cubicBezTo>
                    <a:pt x="525" y="144"/>
                    <a:pt x="527" y="140"/>
                    <a:pt x="529" y="136"/>
                  </a:cubicBezTo>
                  <a:cubicBezTo>
                    <a:pt x="533" y="129"/>
                    <a:pt x="536" y="121"/>
                    <a:pt x="536" y="121"/>
                  </a:cubicBezTo>
                  <a:cubicBezTo>
                    <a:pt x="537" y="118"/>
                    <a:pt x="537" y="115"/>
                    <a:pt x="534" y="112"/>
                  </a:cubicBezTo>
                  <a:cubicBezTo>
                    <a:pt x="534" y="112"/>
                    <a:pt x="533" y="110"/>
                    <a:pt x="532" y="108"/>
                  </a:cubicBezTo>
                  <a:cubicBezTo>
                    <a:pt x="530" y="106"/>
                    <a:pt x="528" y="104"/>
                    <a:pt x="526" y="101"/>
                  </a:cubicBezTo>
                  <a:cubicBezTo>
                    <a:pt x="523" y="99"/>
                    <a:pt x="521" y="96"/>
                    <a:pt x="519" y="94"/>
                  </a:cubicBezTo>
                  <a:cubicBezTo>
                    <a:pt x="518" y="92"/>
                    <a:pt x="516" y="91"/>
                    <a:pt x="516" y="91"/>
                  </a:cubicBezTo>
                  <a:cubicBezTo>
                    <a:pt x="514" y="89"/>
                    <a:pt x="510" y="87"/>
                    <a:pt x="507" y="88"/>
                  </a:cubicBezTo>
                  <a:cubicBezTo>
                    <a:pt x="507" y="88"/>
                    <a:pt x="505" y="89"/>
                    <a:pt x="502" y="90"/>
                  </a:cubicBezTo>
                  <a:cubicBezTo>
                    <a:pt x="499" y="91"/>
                    <a:pt x="495" y="92"/>
                    <a:pt x="491" y="93"/>
                  </a:cubicBezTo>
                  <a:cubicBezTo>
                    <a:pt x="483" y="96"/>
                    <a:pt x="476" y="99"/>
                    <a:pt x="476" y="99"/>
                  </a:cubicBezTo>
                  <a:cubicBezTo>
                    <a:pt x="473" y="100"/>
                    <a:pt x="469" y="99"/>
                    <a:pt x="467" y="97"/>
                  </a:cubicBezTo>
                  <a:cubicBezTo>
                    <a:pt x="467" y="97"/>
                    <a:pt x="463" y="94"/>
                    <a:pt x="458" y="91"/>
                  </a:cubicBezTo>
                  <a:cubicBezTo>
                    <a:pt x="456" y="89"/>
                    <a:pt x="454" y="87"/>
                    <a:pt x="453" y="86"/>
                  </a:cubicBezTo>
                  <a:cubicBezTo>
                    <a:pt x="451" y="85"/>
                    <a:pt x="450" y="84"/>
                    <a:pt x="450" y="84"/>
                  </a:cubicBezTo>
                  <a:cubicBezTo>
                    <a:pt x="450" y="84"/>
                    <a:pt x="445" y="81"/>
                    <a:pt x="441" y="78"/>
                  </a:cubicBezTo>
                  <a:cubicBezTo>
                    <a:pt x="436" y="76"/>
                    <a:pt x="432" y="73"/>
                    <a:pt x="432" y="73"/>
                  </a:cubicBezTo>
                  <a:cubicBezTo>
                    <a:pt x="429" y="71"/>
                    <a:pt x="427" y="68"/>
                    <a:pt x="427" y="65"/>
                  </a:cubicBezTo>
                  <a:cubicBezTo>
                    <a:pt x="427" y="65"/>
                    <a:pt x="427" y="63"/>
                    <a:pt x="427" y="60"/>
                  </a:cubicBezTo>
                  <a:cubicBezTo>
                    <a:pt x="427" y="57"/>
                    <a:pt x="427" y="53"/>
                    <a:pt x="427" y="49"/>
                  </a:cubicBezTo>
                  <a:cubicBezTo>
                    <a:pt x="427" y="40"/>
                    <a:pt x="426" y="32"/>
                    <a:pt x="426" y="32"/>
                  </a:cubicBezTo>
                  <a:cubicBezTo>
                    <a:pt x="426" y="29"/>
                    <a:pt x="423" y="26"/>
                    <a:pt x="420" y="24"/>
                  </a:cubicBezTo>
                  <a:cubicBezTo>
                    <a:pt x="420" y="24"/>
                    <a:pt x="418" y="24"/>
                    <a:pt x="416" y="23"/>
                  </a:cubicBezTo>
                  <a:cubicBezTo>
                    <a:pt x="414" y="22"/>
                    <a:pt x="411" y="20"/>
                    <a:pt x="407" y="19"/>
                  </a:cubicBezTo>
                  <a:cubicBezTo>
                    <a:pt x="404" y="18"/>
                    <a:pt x="401" y="17"/>
                    <a:pt x="399" y="16"/>
                  </a:cubicBezTo>
                  <a:cubicBezTo>
                    <a:pt x="397" y="16"/>
                    <a:pt x="396" y="15"/>
                    <a:pt x="396" y="15"/>
                  </a:cubicBezTo>
                  <a:cubicBezTo>
                    <a:pt x="395" y="15"/>
                    <a:pt x="395" y="15"/>
                    <a:pt x="395" y="15"/>
                  </a:cubicBezTo>
                  <a:cubicBezTo>
                    <a:pt x="391" y="14"/>
                    <a:pt x="387" y="14"/>
                    <a:pt x="385" y="16"/>
                  </a:cubicBezTo>
                  <a:cubicBezTo>
                    <a:pt x="385" y="16"/>
                    <a:pt x="384" y="18"/>
                    <a:pt x="381" y="20"/>
                  </a:cubicBezTo>
                  <a:cubicBezTo>
                    <a:pt x="379" y="22"/>
                    <a:pt x="376" y="25"/>
                    <a:pt x="373" y="28"/>
                  </a:cubicBezTo>
                  <a:cubicBezTo>
                    <a:pt x="368" y="34"/>
                    <a:pt x="362" y="40"/>
                    <a:pt x="362" y="40"/>
                  </a:cubicBezTo>
                  <a:cubicBezTo>
                    <a:pt x="360" y="43"/>
                    <a:pt x="357" y="44"/>
                    <a:pt x="354" y="43"/>
                  </a:cubicBezTo>
                  <a:cubicBezTo>
                    <a:pt x="354" y="43"/>
                    <a:pt x="352" y="43"/>
                    <a:pt x="350" y="42"/>
                  </a:cubicBezTo>
                  <a:cubicBezTo>
                    <a:pt x="349" y="42"/>
                    <a:pt x="346" y="42"/>
                    <a:pt x="343" y="41"/>
                  </a:cubicBezTo>
                  <a:cubicBezTo>
                    <a:pt x="341" y="41"/>
                    <a:pt x="338" y="40"/>
                    <a:pt x="336" y="40"/>
                  </a:cubicBezTo>
                  <a:cubicBezTo>
                    <a:pt x="334" y="40"/>
                    <a:pt x="333" y="40"/>
                    <a:pt x="333" y="40"/>
                  </a:cubicBezTo>
                  <a:cubicBezTo>
                    <a:pt x="333" y="40"/>
                    <a:pt x="331" y="39"/>
                    <a:pt x="329" y="39"/>
                  </a:cubicBezTo>
                  <a:cubicBezTo>
                    <a:pt x="327" y="39"/>
                    <a:pt x="325" y="39"/>
                    <a:pt x="322" y="38"/>
                  </a:cubicBezTo>
                  <a:cubicBezTo>
                    <a:pt x="316" y="38"/>
                    <a:pt x="311" y="38"/>
                    <a:pt x="311" y="38"/>
                  </a:cubicBezTo>
                  <a:cubicBezTo>
                    <a:pt x="308" y="38"/>
                    <a:pt x="305" y="36"/>
                    <a:pt x="304" y="33"/>
                  </a:cubicBezTo>
                  <a:cubicBezTo>
                    <a:pt x="304" y="33"/>
                    <a:pt x="303" y="31"/>
                    <a:pt x="301" y="28"/>
                  </a:cubicBezTo>
                  <a:cubicBezTo>
                    <a:pt x="300" y="26"/>
                    <a:pt x="298" y="22"/>
                    <a:pt x="296" y="18"/>
                  </a:cubicBezTo>
                  <a:cubicBezTo>
                    <a:pt x="292" y="11"/>
                    <a:pt x="287" y="4"/>
                    <a:pt x="287" y="4"/>
                  </a:cubicBezTo>
                  <a:cubicBezTo>
                    <a:pt x="286" y="1"/>
                    <a:pt x="282" y="0"/>
                    <a:pt x="278" y="0"/>
                  </a:cubicBezTo>
                  <a:cubicBezTo>
                    <a:pt x="278" y="0"/>
                    <a:pt x="277" y="0"/>
                    <a:pt x="274" y="1"/>
                  </a:cubicBezTo>
                  <a:cubicBezTo>
                    <a:pt x="272" y="1"/>
                    <a:pt x="268" y="1"/>
                    <a:pt x="265" y="1"/>
                  </a:cubicBezTo>
                  <a:cubicBezTo>
                    <a:pt x="262" y="2"/>
                    <a:pt x="258" y="2"/>
                    <a:pt x="256" y="3"/>
                  </a:cubicBezTo>
                  <a:cubicBezTo>
                    <a:pt x="253" y="3"/>
                    <a:pt x="251" y="3"/>
                    <a:pt x="251" y="3"/>
                  </a:cubicBezTo>
                  <a:cubicBezTo>
                    <a:pt x="248" y="4"/>
                    <a:pt x="245" y="6"/>
                    <a:pt x="244" y="9"/>
                  </a:cubicBezTo>
                  <a:cubicBezTo>
                    <a:pt x="244" y="9"/>
                    <a:pt x="243" y="11"/>
                    <a:pt x="242" y="14"/>
                  </a:cubicBezTo>
                  <a:cubicBezTo>
                    <a:pt x="241" y="17"/>
                    <a:pt x="240" y="21"/>
                    <a:pt x="239" y="25"/>
                  </a:cubicBezTo>
                  <a:cubicBezTo>
                    <a:pt x="236" y="33"/>
                    <a:pt x="235" y="41"/>
                    <a:pt x="235" y="41"/>
                  </a:cubicBezTo>
                  <a:cubicBezTo>
                    <a:pt x="234" y="44"/>
                    <a:pt x="231" y="47"/>
                    <a:pt x="228" y="47"/>
                  </a:cubicBezTo>
                  <a:cubicBezTo>
                    <a:pt x="228" y="47"/>
                    <a:pt x="227" y="48"/>
                    <a:pt x="225" y="48"/>
                  </a:cubicBezTo>
                  <a:cubicBezTo>
                    <a:pt x="223" y="49"/>
                    <a:pt x="221" y="50"/>
                    <a:pt x="218" y="51"/>
                  </a:cubicBezTo>
                  <a:cubicBezTo>
                    <a:pt x="216" y="51"/>
                    <a:pt x="213" y="52"/>
                    <a:pt x="211" y="53"/>
                  </a:cubicBezTo>
                  <a:cubicBezTo>
                    <a:pt x="209" y="54"/>
                    <a:pt x="208" y="54"/>
                    <a:pt x="208" y="54"/>
                  </a:cubicBezTo>
                  <a:cubicBezTo>
                    <a:pt x="208" y="54"/>
                    <a:pt x="203" y="56"/>
                    <a:pt x="198" y="58"/>
                  </a:cubicBezTo>
                  <a:cubicBezTo>
                    <a:pt x="193" y="60"/>
                    <a:pt x="188" y="63"/>
                    <a:pt x="188" y="63"/>
                  </a:cubicBezTo>
                  <a:cubicBezTo>
                    <a:pt x="185" y="64"/>
                    <a:pt x="182" y="64"/>
                    <a:pt x="179" y="62"/>
                  </a:cubicBezTo>
                  <a:cubicBezTo>
                    <a:pt x="179" y="62"/>
                    <a:pt x="173" y="57"/>
                    <a:pt x="166" y="53"/>
                  </a:cubicBezTo>
                  <a:cubicBezTo>
                    <a:pt x="159" y="48"/>
                    <a:pt x="151" y="44"/>
                    <a:pt x="151" y="44"/>
                  </a:cubicBezTo>
                  <a:cubicBezTo>
                    <a:pt x="149" y="43"/>
                    <a:pt x="145" y="43"/>
                    <a:pt x="142" y="45"/>
                  </a:cubicBezTo>
                  <a:cubicBezTo>
                    <a:pt x="142" y="45"/>
                    <a:pt x="136" y="48"/>
                    <a:pt x="130" y="52"/>
                  </a:cubicBezTo>
                  <a:cubicBezTo>
                    <a:pt x="125" y="56"/>
                    <a:pt x="119" y="60"/>
                    <a:pt x="119" y="60"/>
                  </a:cubicBezTo>
                  <a:cubicBezTo>
                    <a:pt x="116" y="62"/>
                    <a:pt x="115" y="66"/>
                    <a:pt x="115" y="69"/>
                  </a:cubicBezTo>
                  <a:cubicBezTo>
                    <a:pt x="115" y="69"/>
                    <a:pt x="117" y="77"/>
                    <a:pt x="118" y="85"/>
                  </a:cubicBezTo>
                  <a:cubicBezTo>
                    <a:pt x="120" y="93"/>
                    <a:pt x="122" y="101"/>
                    <a:pt x="122" y="101"/>
                  </a:cubicBezTo>
                  <a:cubicBezTo>
                    <a:pt x="123" y="104"/>
                    <a:pt x="122" y="107"/>
                    <a:pt x="119" y="110"/>
                  </a:cubicBezTo>
                  <a:cubicBezTo>
                    <a:pt x="119" y="110"/>
                    <a:pt x="116" y="114"/>
                    <a:pt x="112" y="117"/>
                  </a:cubicBezTo>
                  <a:cubicBezTo>
                    <a:pt x="108" y="121"/>
                    <a:pt x="104" y="125"/>
                    <a:pt x="104" y="125"/>
                  </a:cubicBezTo>
                  <a:cubicBezTo>
                    <a:pt x="104" y="125"/>
                    <a:pt x="103" y="126"/>
                    <a:pt x="102" y="128"/>
                  </a:cubicBezTo>
                  <a:cubicBezTo>
                    <a:pt x="101" y="129"/>
                    <a:pt x="99" y="131"/>
                    <a:pt x="97" y="133"/>
                  </a:cubicBezTo>
                  <a:cubicBezTo>
                    <a:pt x="96" y="135"/>
                    <a:pt x="94" y="138"/>
                    <a:pt x="93" y="139"/>
                  </a:cubicBezTo>
                  <a:cubicBezTo>
                    <a:pt x="92" y="141"/>
                    <a:pt x="91" y="142"/>
                    <a:pt x="91" y="142"/>
                  </a:cubicBezTo>
                  <a:cubicBezTo>
                    <a:pt x="89" y="144"/>
                    <a:pt x="86" y="146"/>
                    <a:pt x="82" y="145"/>
                  </a:cubicBezTo>
                  <a:cubicBezTo>
                    <a:pt x="82" y="145"/>
                    <a:pt x="74" y="144"/>
                    <a:pt x="66" y="144"/>
                  </a:cubicBezTo>
                  <a:cubicBezTo>
                    <a:pt x="62" y="143"/>
                    <a:pt x="58" y="143"/>
                    <a:pt x="55" y="143"/>
                  </a:cubicBezTo>
                  <a:cubicBezTo>
                    <a:pt x="52" y="143"/>
                    <a:pt x="50" y="142"/>
                    <a:pt x="50" y="142"/>
                  </a:cubicBezTo>
                  <a:cubicBezTo>
                    <a:pt x="46" y="142"/>
                    <a:pt x="43" y="144"/>
                    <a:pt x="41" y="147"/>
                  </a:cubicBezTo>
                  <a:cubicBezTo>
                    <a:pt x="41" y="147"/>
                    <a:pt x="40" y="149"/>
                    <a:pt x="39" y="151"/>
                  </a:cubicBezTo>
                  <a:cubicBezTo>
                    <a:pt x="38" y="153"/>
                    <a:pt x="36" y="156"/>
                    <a:pt x="35" y="159"/>
                  </a:cubicBezTo>
                  <a:cubicBezTo>
                    <a:pt x="33" y="162"/>
                    <a:pt x="32" y="165"/>
                    <a:pt x="30" y="168"/>
                  </a:cubicBezTo>
                  <a:cubicBezTo>
                    <a:pt x="29" y="170"/>
                    <a:pt x="29" y="172"/>
                    <a:pt x="29" y="172"/>
                  </a:cubicBezTo>
                  <a:cubicBezTo>
                    <a:pt x="27" y="175"/>
                    <a:pt x="27" y="179"/>
                    <a:pt x="29" y="181"/>
                  </a:cubicBezTo>
                  <a:cubicBezTo>
                    <a:pt x="29" y="181"/>
                    <a:pt x="34" y="188"/>
                    <a:pt x="39" y="194"/>
                  </a:cubicBezTo>
                  <a:cubicBezTo>
                    <a:pt x="42" y="198"/>
                    <a:pt x="45" y="201"/>
                    <a:pt x="47" y="203"/>
                  </a:cubicBezTo>
                  <a:cubicBezTo>
                    <a:pt x="49" y="205"/>
                    <a:pt x="50" y="207"/>
                    <a:pt x="50" y="207"/>
                  </a:cubicBezTo>
                  <a:cubicBezTo>
                    <a:pt x="52" y="209"/>
                    <a:pt x="53" y="212"/>
                    <a:pt x="52" y="215"/>
                  </a:cubicBezTo>
                  <a:cubicBezTo>
                    <a:pt x="52" y="215"/>
                    <a:pt x="50" y="221"/>
                    <a:pt x="49" y="226"/>
                  </a:cubicBezTo>
                  <a:cubicBezTo>
                    <a:pt x="48" y="228"/>
                    <a:pt x="47" y="231"/>
                    <a:pt x="47" y="233"/>
                  </a:cubicBezTo>
                  <a:cubicBezTo>
                    <a:pt x="46" y="235"/>
                    <a:pt x="46" y="236"/>
                    <a:pt x="46" y="236"/>
                  </a:cubicBezTo>
                  <a:cubicBezTo>
                    <a:pt x="46" y="236"/>
                    <a:pt x="45" y="237"/>
                    <a:pt x="45" y="239"/>
                  </a:cubicBezTo>
                  <a:cubicBezTo>
                    <a:pt x="45" y="241"/>
                    <a:pt x="44" y="244"/>
                    <a:pt x="43" y="247"/>
                  </a:cubicBezTo>
                  <a:cubicBezTo>
                    <a:pt x="43" y="249"/>
                    <a:pt x="42" y="252"/>
                    <a:pt x="42" y="254"/>
                  </a:cubicBezTo>
                  <a:cubicBezTo>
                    <a:pt x="42" y="256"/>
                    <a:pt x="41" y="257"/>
                    <a:pt x="41" y="257"/>
                  </a:cubicBezTo>
                  <a:cubicBezTo>
                    <a:pt x="41" y="260"/>
                    <a:pt x="39" y="263"/>
                    <a:pt x="36" y="264"/>
                  </a:cubicBezTo>
                  <a:cubicBezTo>
                    <a:pt x="36" y="264"/>
                    <a:pt x="28" y="267"/>
                    <a:pt x="21" y="270"/>
                  </a:cubicBezTo>
                  <a:cubicBezTo>
                    <a:pt x="17" y="272"/>
                    <a:pt x="13" y="273"/>
                    <a:pt x="10" y="275"/>
                  </a:cubicBezTo>
                  <a:cubicBezTo>
                    <a:pt x="7" y="276"/>
                    <a:pt x="5" y="277"/>
                    <a:pt x="5" y="277"/>
                  </a:cubicBezTo>
                  <a:cubicBezTo>
                    <a:pt x="2" y="278"/>
                    <a:pt x="0" y="281"/>
                    <a:pt x="0" y="285"/>
                  </a:cubicBezTo>
                  <a:cubicBezTo>
                    <a:pt x="0" y="285"/>
                    <a:pt x="0" y="286"/>
                    <a:pt x="0" y="286"/>
                  </a:cubicBezTo>
                  <a:cubicBezTo>
                    <a:pt x="0" y="287"/>
                    <a:pt x="0" y="288"/>
                    <a:pt x="0" y="289"/>
                  </a:cubicBezTo>
                  <a:cubicBezTo>
                    <a:pt x="0" y="292"/>
                    <a:pt x="0" y="295"/>
                    <a:pt x="0" y="299"/>
                  </a:cubicBezTo>
                  <a:cubicBezTo>
                    <a:pt x="0" y="302"/>
                    <a:pt x="0" y="306"/>
                    <a:pt x="0" y="308"/>
                  </a:cubicBezTo>
                  <a:cubicBezTo>
                    <a:pt x="0" y="311"/>
                    <a:pt x="0" y="312"/>
                    <a:pt x="0" y="312"/>
                  </a:cubicBezTo>
                  <a:cubicBezTo>
                    <a:pt x="0" y="316"/>
                    <a:pt x="2" y="319"/>
                    <a:pt x="5" y="321"/>
                  </a:cubicBezTo>
                  <a:cubicBezTo>
                    <a:pt x="5" y="321"/>
                    <a:pt x="13" y="324"/>
                    <a:pt x="20" y="328"/>
                  </a:cubicBezTo>
                  <a:cubicBezTo>
                    <a:pt x="24" y="329"/>
                    <a:pt x="28" y="331"/>
                    <a:pt x="31" y="332"/>
                  </a:cubicBezTo>
                  <a:cubicBezTo>
                    <a:pt x="34" y="333"/>
                    <a:pt x="36" y="334"/>
                    <a:pt x="36" y="334"/>
                  </a:cubicBezTo>
                  <a:cubicBezTo>
                    <a:pt x="39" y="335"/>
                    <a:pt x="41" y="337"/>
                    <a:pt x="41" y="341"/>
                  </a:cubicBezTo>
                  <a:cubicBezTo>
                    <a:pt x="41" y="341"/>
                    <a:pt x="42" y="346"/>
                    <a:pt x="43" y="351"/>
                  </a:cubicBezTo>
                  <a:cubicBezTo>
                    <a:pt x="44" y="356"/>
                    <a:pt x="45" y="362"/>
                    <a:pt x="45" y="362"/>
                  </a:cubicBezTo>
                  <a:cubicBezTo>
                    <a:pt x="45" y="362"/>
                    <a:pt x="46" y="363"/>
                    <a:pt x="46" y="365"/>
                  </a:cubicBezTo>
                  <a:cubicBezTo>
                    <a:pt x="47" y="367"/>
                    <a:pt x="47" y="369"/>
                    <a:pt x="48" y="372"/>
                  </a:cubicBezTo>
                  <a:cubicBezTo>
                    <a:pt x="49" y="377"/>
                    <a:pt x="51" y="382"/>
                    <a:pt x="51" y="382"/>
                  </a:cubicBezTo>
                  <a:cubicBezTo>
                    <a:pt x="52" y="385"/>
                    <a:pt x="52" y="389"/>
                    <a:pt x="49" y="391"/>
                  </a:cubicBezTo>
                  <a:cubicBezTo>
                    <a:pt x="49" y="391"/>
                    <a:pt x="44" y="397"/>
                    <a:pt x="39" y="403"/>
                  </a:cubicBezTo>
                  <a:cubicBezTo>
                    <a:pt x="36" y="407"/>
                    <a:pt x="34" y="410"/>
                    <a:pt x="32" y="412"/>
                  </a:cubicBezTo>
                  <a:cubicBezTo>
                    <a:pt x="30" y="415"/>
                    <a:pt x="28" y="417"/>
                    <a:pt x="28" y="417"/>
                  </a:cubicBezTo>
                  <a:cubicBezTo>
                    <a:pt x="27" y="419"/>
                    <a:pt x="26" y="423"/>
                    <a:pt x="28" y="426"/>
                  </a:cubicBezTo>
                  <a:cubicBezTo>
                    <a:pt x="28" y="426"/>
                    <a:pt x="29" y="428"/>
                    <a:pt x="30" y="430"/>
                  </a:cubicBezTo>
                  <a:cubicBezTo>
                    <a:pt x="31" y="432"/>
                    <a:pt x="32" y="435"/>
                    <a:pt x="34" y="438"/>
                  </a:cubicBezTo>
                  <a:cubicBezTo>
                    <a:pt x="35" y="441"/>
                    <a:pt x="37" y="444"/>
                    <a:pt x="38" y="447"/>
                  </a:cubicBezTo>
                  <a:cubicBezTo>
                    <a:pt x="40" y="449"/>
                    <a:pt x="40" y="450"/>
                    <a:pt x="40" y="450"/>
                  </a:cubicBezTo>
                  <a:cubicBezTo>
                    <a:pt x="42" y="454"/>
                    <a:pt x="45" y="456"/>
                    <a:pt x="49" y="455"/>
                  </a:cubicBezTo>
                  <a:cubicBezTo>
                    <a:pt x="49" y="455"/>
                    <a:pt x="57" y="455"/>
                    <a:pt x="65" y="454"/>
                  </a:cubicBezTo>
                  <a:cubicBezTo>
                    <a:pt x="69" y="454"/>
                    <a:pt x="74" y="454"/>
                    <a:pt x="77" y="453"/>
                  </a:cubicBezTo>
                  <a:cubicBezTo>
                    <a:pt x="80" y="453"/>
                    <a:pt x="82" y="453"/>
                    <a:pt x="82" y="453"/>
                  </a:cubicBezTo>
                  <a:cubicBezTo>
                    <a:pt x="85" y="452"/>
                    <a:pt x="88" y="454"/>
                    <a:pt x="90" y="456"/>
                  </a:cubicBezTo>
                  <a:cubicBezTo>
                    <a:pt x="90" y="456"/>
                    <a:pt x="91" y="457"/>
                    <a:pt x="92" y="459"/>
                  </a:cubicBezTo>
                  <a:cubicBezTo>
                    <a:pt x="93" y="461"/>
                    <a:pt x="95" y="463"/>
                    <a:pt x="96" y="465"/>
                  </a:cubicBezTo>
                  <a:cubicBezTo>
                    <a:pt x="100" y="469"/>
                    <a:pt x="103" y="473"/>
                    <a:pt x="103" y="473"/>
                  </a:cubicBezTo>
                  <a:cubicBezTo>
                    <a:pt x="103" y="473"/>
                    <a:pt x="104" y="474"/>
                    <a:pt x="106" y="475"/>
                  </a:cubicBezTo>
                  <a:cubicBezTo>
                    <a:pt x="107" y="477"/>
                    <a:pt x="109" y="479"/>
                    <a:pt x="111" y="481"/>
                  </a:cubicBezTo>
                  <a:cubicBezTo>
                    <a:pt x="114" y="485"/>
                    <a:pt x="118" y="489"/>
                    <a:pt x="118" y="489"/>
                  </a:cubicBezTo>
                  <a:cubicBezTo>
                    <a:pt x="121" y="491"/>
                    <a:pt x="122" y="494"/>
                    <a:pt x="121" y="497"/>
                  </a:cubicBezTo>
                  <a:cubicBezTo>
                    <a:pt x="121" y="497"/>
                    <a:pt x="120" y="499"/>
                    <a:pt x="119" y="502"/>
                  </a:cubicBezTo>
                  <a:cubicBezTo>
                    <a:pt x="119" y="505"/>
                    <a:pt x="118" y="509"/>
                    <a:pt x="117" y="513"/>
                  </a:cubicBezTo>
                  <a:cubicBezTo>
                    <a:pt x="115" y="521"/>
                    <a:pt x="114" y="529"/>
                    <a:pt x="114" y="529"/>
                  </a:cubicBezTo>
                  <a:cubicBezTo>
                    <a:pt x="113" y="533"/>
                    <a:pt x="115" y="536"/>
                    <a:pt x="118" y="538"/>
                  </a:cubicBezTo>
                  <a:cubicBezTo>
                    <a:pt x="118" y="538"/>
                    <a:pt x="119" y="539"/>
                    <a:pt x="121" y="541"/>
                  </a:cubicBezTo>
                  <a:cubicBezTo>
                    <a:pt x="123" y="542"/>
                    <a:pt x="126" y="544"/>
                    <a:pt x="129" y="546"/>
                  </a:cubicBezTo>
                  <a:cubicBezTo>
                    <a:pt x="132" y="548"/>
                    <a:pt x="134" y="550"/>
                    <a:pt x="137" y="552"/>
                  </a:cubicBezTo>
                  <a:cubicBezTo>
                    <a:pt x="138" y="552"/>
                    <a:pt x="139" y="553"/>
                    <a:pt x="139" y="553"/>
                  </a:cubicBezTo>
                  <a:cubicBezTo>
                    <a:pt x="140" y="554"/>
                    <a:pt x="140" y="554"/>
                    <a:pt x="140" y="554"/>
                  </a:cubicBezTo>
                  <a:cubicBezTo>
                    <a:pt x="143" y="556"/>
                    <a:pt x="147" y="556"/>
                    <a:pt x="150" y="554"/>
                  </a:cubicBezTo>
                  <a:cubicBezTo>
                    <a:pt x="150" y="554"/>
                    <a:pt x="157" y="550"/>
                    <a:pt x="164" y="546"/>
                  </a:cubicBezTo>
                  <a:cubicBezTo>
                    <a:pt x="171" y="541"/>
                    <a:pt x="178" y="537"/>
                    <a:pt x="178" y="537"/>
                  </a:cubicBezTo>
                  <a:cubicBezTo>
                    <a:pt x="180" y="535"/>
                    <a:pt x="184" y="535"/>
                    <a:pt x="187" y="536"/>
                  </a:cubicBezTo>
                  <a:cubicBezTo>
                    <a:pt x="187" y="536"/>
                    <a:pt x="188" y="537"/>
                    <a:pt x="190" y="537"/>
                  </a:cubicBezTo>
                  <a:cubicBezTo>
                    <a:pt x="192" y="538"/>
                    <a:pt x="194" y="539"/>
                    <a:pt x="196" y="540"/>
                  </a:cubicBezTo>
                  <a:cubicBezTo>
                    <a:pt x="199" y="542"/>
                    <a:pt x="201" y="543"/>
                    <a:pt x="203" y="543"/>
                  </a:cubicBezTo>
                  <a:cubicBezTo>
                    <a:pt x="205" y="544"/>
                    <a:pt x="206" y="545"/>
                    <a:pt x="206" y="545"/>
                  </a:cubicBezTo>
                  <a:cubicBezTo>
                    <a:pt x="206" y="545"/>
                    <a:pt x="211" y="546"/>
                    <a:pt x="217" y="548"/>
                  </a:cubicBezTo>
                  <a:cubicBezTo>
                    <a:pt x="222" y="550"/>
                    <a:pt x="227" y="551"/>
                    <a:pt x="227" y="551"/>
                  </a:cubicBezTo>
                  <a:cubicBezTo>
                    <a:pt x="230" y="552"/>
                    <a:pt x="232" y="555"/>
                    <a:pt x="233" y="558"/>
                  </a:cubicBezTo>
                  <a:cubicBezTo>
                    <a:pt x="233" y="558"/>
                    <a:pt x="234" y="560"/>
                    <a:pt x="234" y="563"/>
                  </a:cubicBezTo>
                  <a:cubicBezTo>
                    <a:pt x="235" y="566"/>
                    <a:pt x="236" y="570"/>
                    <a:pt x="237" y="574"/>
                  </a:cubicBezTo>
                  <a:cubicBezTo>
                    <a:pt x="239" y="582"/>
                    <a:pt x="242" y="590"/>
                    <a:pt x="242" y="590"/>
                  </a:cubicBezTo>
                  <a:cubicBezTo>
                    <a:pt x="243" y="593"/>
                    <a:pt x="246" y="595"/>
                    <a:pt x="250" y="596"/>
                  </a:cubicBezTo>
                  <a:cubicBezTo>
                    <a:pt x="250" y="596"/>
                    <a:pt x="251" y="596"/>
                    <a:pt x="254" y="596"/>
                  </a:cubicBezTo>
                  <a:cubicBezTo>
                    <a:pt x="256" y="597"/>
                    <a:pt x="260" y="597"/>
                    <a:pt x="263" y="598"/>
                  </a:cubicBezTo>
                  <a:cubicBezTo>
                    <a:pt x="266" y="598"/>
                    <a:pt x="270" y="598"/>
                    <a:pt x="272" y="599"/>
                  </a:cubicBezTo>
                  <a:cubicBezTo>
                    <a:pt x="275" y="599"/>
                    <a:pt x="277" y="599"/>
                    <a:pt x="277" y="599"/>
                  </a:cubicBezTo>
                  <a:cubicBezTo>
                    <a:pt x="280" y="599"/>
                    <a:pt x="284" y="598"/>
                    <a:pt x="285" y="595"/>
                  </a:cubicBezTo>
                  <a:close/>
                  <a:moveTo>
                    <a:pt x="274" y="511"/>
                  </a:moveTo>
                  <a:cubicBezTo>
                    <a:pt x="261" y="509"/>
                    <a:pt x="249" y="506"/>
                    <a:pt x="239" y="504"/>
                  </a:cubicBezTo>
                  <a:cubicBezTo>
                    <a:pt x="235" y="502"/>
                    <a:pt x="231" y="501"/>
                    <a:pt x="228" y="500"/>
                  </a:cubicBezTo>
                  <a:cubicBezTo>
                    <a:pt x="226" y="499"/>
                    <a:pt x="224" y="498"/>
                    <a:pt x="224" y="498"/>
                  </a:cubicBezTo>
                  <a:cubicBezTo>
                    <a:pt x="224" y="498"/>
                    <a:pt x="224" y="498"/>
                    <a:pt x="223" y="498"/>
                  </a:cubicBezTo>
                  <a:cubicBezTo>
                    <a:pt x="222" y="498"/>
                    <a:pt x="221" y="497"/>
                    <a:pt x="220" y="497"/>
                  </a:cubicBezTo>
                  <a:cubicBezTo>
                    <a:pt x="219" y="496"/>
                    <a:pt x="217" y="496"/>
                    <a:pt x="215" y="495"/>
                  </a:cubicBezTo>
                  <a:cubicBezTo>
                    <a:pt x="214" y="494"/>
                    <a:pt x="213" y="494"/>
                    <a:pt x="212" y="494"/>
                  </a:cubicBezTo>
                  <a:cubicBezTo>
                    <a:pt x="211" y="493"/>
                    <a:pt x="210" y="493"/>
                    <a:pt x="209" y="492"/>
                  </a:cubicBezTo>
                  <a:cubicBezTo>
                    <a:pt x="201" y="488"/>
                    <a:pt x="189" y="482"/>
                    <a:pt x="179" y="474"/>
                  </a:cubicBezTo>
                  <a:cubicBezTo>
                    <a:pt x="168" y="467"/>
                    <a:pt x="158" y="459"/>
                    <a:pt x="152" y="452"/>
                  </a:cubicBezTo>
                  <a:cubicBezTo>
                    <a:pt x="148" y="448"/>
                    <a:pt x="145" y="446"/>
                    <a:pt x="143" y="444"/>
                  </a:cubicBezTo>
                  <a:cubicBezTo>
                    <a:pt x="142" y="442"/>
                    <a:pt x="141" y="440"/>
                    <a:pt x="141" y="440"/>
                  </a:cubicBezTo>
                  <a:cubicBezTo>
                    <a:pt x="141" y="440"/>
                    <a:pt x="139" y="439"/>
                    <a:pt x="138" y="437"/>
                  </a:cubicBezTo>
                  <a:cubicBezTo>
                    <a:pt x="136" y="435"/>
                    <a:pt x="133" y="432"/>
                    <a:pt x="130" y="428"/>
                  </a:cubicBezTo>
                  <a:cubicBezTo>
                    <a:pt x="125" y="420"/>
                    <a:pt x="117" y="409"/>
                    <a:pt x="111" y="398"/>
                  </a:cubicBezTo>
                  <a:cubicBezTo>
                    <a:pt x="106" y="387"/>
                    <a:pt x="101" y="375"/>
                    <a:pt x="98" y="365"/>
                  </a:cubicBezTo>
                  <a:cubicBezTo>
                    <a:pt x="97" y="363"/>
                    <a:pt x="96" y="361"/>
                    <a:pt x="96" y="359"/>
                  </a:cubicBezTo>
                  <a:cubicBezTo>
                    <a:pt x="95" y="357"/>
                    <a:pt x="95" y="356"/>
                    <a:pt x="94" y="354"/>
                  </a:cubicBezTo>
                  <a:cubicBezTo>
                    <a:pt x="94" y="353"/>
                    <a:pt x="94" y="352"/>
                    <a:pt x="94" y="351"/>
                  </a:cubicBezTo>
                  <a:cubicBezTo>
                    <a:pt x="93" y="350"/>
                    <a:pt x="93" y="350"/>
                    <a:pt x="93" y="350"/>
                  </a:cubicBezTo>
                  <a:cubicBezTo>
                    <a:pt x="93" y="350"/>
                    <a:pt x="93" y="348"/>
                    <a:pt x="92" y="346"/>
                  </a:cubicBezTo>
                  <a:cubicBezTo>
                    <a:pt x="92" y="343"/>
                    <a:pt x="91" y="339"/>
                    <a:pt x="90" y="334"/>
                  </a:cubicBezTo>
                  <a:cubicBezTo>
                    <a:pt x="89" y="325"/>
                    <a:pt x="87" y="312"/>
                    <a:pt x="87" y="299"/>
                  </a:cubicBezTo>
                  <a:cubicBezTo>
                    <a:pt x="87" y="286"/>
                    <a:pt x="89" y="273"/>
                    <a:pt x="90" y="264"/>
                  </a:cubicBezTo>
                  <a:cubicBezTo>
                    <a:pt x="91" y="261"/>
                    <a:pt x="91" y="259"/>
                    <a:pt x="92" y="257"/>
                  </a:cubicBezTo>
                  <a:cubicBezTo>
                    <a:pt x="92" y="255"/>
                    <a:pt x="92" y="254"/>
                    <a:pt x="93" y="252"/>
                  </a:cubicBezTo>
                  <a:cubicBezTo>
                    <a:pt x="93" y="251"/>
                    <a:pt x="93" y="250"/>
                    <a:pt x="93" y="249"/>
                  </a:cubicBezTo>
                  <a:cubicBezTo>
                    <a:pt x="94" y="249"/>
                    <a:pt x="94" y="248"/>
                    <a:pt x="94" y="248"/>
                  </a:cubicBezTo>
                  <a:cubicBezTo>
                    <a:pt x="94" y="248"/>
                    <a:pt x="94" y="247"/>
                    <a:pt x="95" y="244"/>
                  </a:cubicBezTo>
                  <a:cubicBezTo>
                    <a:pt x="96" y="241"/>
                    <a:pt x="97" y="237"/>
                    <a:pt x="98" y="233"/>
                  </a:cubicBezTo>
                  <a:cubicBezTo>
                    <a:pt x="101" y="224"/>
                    <a:pt x="106" y="212"/>
                    <a:pt x="112" y="200"/>
                  </a:cubicBezTo>
                  <a:cubicBezTo>
                    <a:pt x="118" y="189"/>
                    <a:pt x="125" y="178"/>
                    <a:pt x="131" y="170"/>
                  </a:cubicBezTo>
                  <a:cubicBezTo>
                    <a:pt x="132" y="169"/>
                    <a:pt x="134" y="167"/>
                    <a:pt x="135" y="165"/>
                  </a:cubicBezTo>
                  <a:cubicBezTo>
                    <a:pt x="136" y="164"/>
                    <a:pt x="137" y="163"/>
                    <a:pt x="138" y="161"/>
                  </a:cubicBezTo>
                  <a:cubicBezTo>
                    <a:pt x="139" y="160"/>
                    <a:pt x="140" y="160"/>
                    <a:pt x="141" y="159"/>
                  </a:cubicBezTo>
                  <a:cubicBezTo>
                    <a:pt x="141" y="158"/>
                    <a:pt x="141" y="158"/>
                    <a:pt x="141" y="158"/>
                  </a:cubicBezTo>
                  <a:cubicBezTo>
                    <a:pt x="141" y="158"/>
                    <a:pt x="142" y="157"/>
                    <a:pt x="144" y="155"/>
                  </a:cubicBezTo>
                  <a:cubicBezTo>
                    <a:pt x="146" y="153"/>
                    <a:pt x="149" y="150"/>
                    <a:pt x="152" y="147"/>
                  </a:cubicBezTo>
                  <a:cubicBezTo>
                    <a:pt x="159" y="140"/>
                    <a:pt x="169" y="132"/>
                    <a:pt x="180" y="124"/>
                  </a:cubicBezTo>
                  <a:cubicBezTo>
                    <a:pt x="190" y="117"/>
                    <a:pt x="202" y="111"/>
                    <a:pt x="211" y="107"/>
                  </a:cubicBezTo>
                  <a:cubicBezTo>
                    <a:pt x="215" y="105"/>
                    <a:pt x="219" y="103"/>
                    <a:pt x="221" y="102"/>
                  </a:cubicBezTo>
                  <a:cubicBezTo>
                    <a:pt x="224" y="101"/>
                    <a:pt x="225" y="100"/>
                    <a:pt x="225" y="100"/>
                  </a:cubicBezTo>
                  <a:cubicBezTo>
                    <a:pt x="225" y="100"/>
                    <a:pt x="226" y="100"/>
                    <a:pt x="226" y="100"/>
                  </a:cubicBezTo>
                  <a:cubicBezTo>
                    <a:pt x="227" y="100"/>
                    <a:pt x="228" y="99"/>
                    <a:pt x="229" y="99"/>
                  </a:cubicBezTo>
                  <a:cubicBezTo>
                    <a:pt x="231" y="99"/>
                    <a:pt x="232" y="98"/>
                    <a:pt x="234" y="97"/>
                  </a:cubicBezTo>
                  <a:cubicBezTo>
                    <a:pt x="236" y="97"/>
                    <a:pt x="238" y="96"/>
                    <a:pt x="241" y="95"/>
                  </a:cubicBezTo>
                  <a:cubicBezTo>
                    <a:pt x="250" y="93"/>
                    <a:pt x="262" y="90"/>
                    <a:pt x="275" y="88"/>
                  </a:cubicBezTo>
                  <a:cubicBezTo>
                    <a:pt x="288" y="87"/>
                    <a:pt x="301" y="87"/>
                    <a:pt x="310" y="87"/>
                  </a:cubicBezTo>
                  <a:cubicBezTo>
                    <a:pt x="315" y="88"/>
                    <a:pt x="319" y="88"/>
                    <a:pt x="322" y="88"/>
                  </a:cubicBezTo>
                  <a:cubicBezTo>
                    <a:pt x="325" y="88"/>
                    <a:pt x="326" y="89"/>
                    <a:pt x="326" y="89"/>
                  </a:cubicBezTo>
                  <a:cubicBezTo>
                    <a:pt x="326" y="89"/>
                    <a:pt x="327" y="89"/>
                    <a:pt x="328" y="89"/>
                  </a:cubicBezTo>
                  <a:cubicBezTo>
                    <a:pt x="328" y="89"/>
                    <a:pt x="329" y="89"/>
                    <a:pt x="331" y="89"/>
                  </a:cubicBezTo>
                  <a:cubicBezTo>
                    <a:pt x="332" y="89"/>
                    <a:pt x="334" y="90"/>
                    <a:pt x="336" y="90"/>
                  </a:cubicBezTo>
                  <a:cubicBezTo>
                    <a:pt x="338" y="90"/>
                    <a:pt x="340" y="91"/>
                    <a:pt x="342" y="91"/>
                  </a:cubicBezTo>
                  <a:cubicBezTo>
                    <a:pt x="352" y="93"/>
                    <a:pt x="364" y="96"/>
                    <a:pt x="376" y="101"/>
                  </a:cubicBezTo>
                  <a:cubicBezTo>
                    <a:pt x="388" y="106"/>
                    <a:pt x="400" y="111"/>
                    <a:pt x="408" y="116"/>
                  </a:cubicBezTo>
                  <a:cubicBezTo>
                    <a:pt x="412" y="119"/>
                    <a:pt x="416" y="121"/>
                    <a:pt x="418" y="122"/>
                  </a:cubicBezTo>
                  <a:cubicBezTo>
                    <a:pt x="420" y="124"/>
                    <a:pt x="422" y="125"/>
                    <a:pt x="422" y="125"/>
                  </a:cubicBezTo>
                  <a:cubicBezTo>
                    <a:pt x="422" y="125"/>
                    <a:pt x="422" y="125"/>
                    <a:pt x="423" y="126"/>
                  </a:cubicBezTo>
                  <a:cubicBezTo>
                    <a:pt x="423" y="126"/>
                    <a:pt x="424" y="127"/>
                    <a:pt x="425" y="127"/>
                  </a:cubicBezTo>
                  <a:cubicBezTo>
                    <a:pt x="426" y="128"/>
                    <a:pt x="428" y="129"/>
                    <a:pt x="429" y="131"/>
                  </a:cubicBezTo>
                  <a:cubicBezTo>
                    <a:pt x="431" y="132"/>
                    <a:pt x="433" y="133"/>
                    <a:pt x="434" y="135"/>
                  </a:cubicBezTo>
                  <a:cubicBezTo>
                    <a:pt x="442" y="141"/>
                    <a:pt x="451" y="149"/>
                    <a:pt x="460" y="159"/>
                  </a:cubicBezTo>
                  <a:cubicBezTo>
                    <a:pt x="468" y="169"/>
                    <a:pt x="476" y="179"/>
                    <a:pt x="481" y="187"/>
                  </a:cubicBezTo>
                  <a:cubicBezTo>
                    <a:pt x="483" y="192"/>
                    <a:pt x="485" y="195"/>
                    <a:pt x="487" y="198"/>
                  </a:cubicBezTo>
                  <a:cubicBezTo>
                    <a:pt x="488" y="200"/>
                    <a:pt x="489" y="201"/>
                    <a:pt x="489" y="201"/>
                  </a:cubicBezTo>
                  <a:cubicBezTo>
                    <a:pt x="489" y="201"/>
                    <a:pt x="490" y="203"/>
                    <a:pt x="491" y="205"/>
                  </a:cubicBezTo>
                  <a:cubicBezTo>
                    <a:pt x="492" y="208"/>
                    <a:pt x="494" y="212"/>
                    <a:pt x="496" y="216"/>
                  </a:cubicBezTo>
                  <a:cubicBezTo>
                    <a:pt x="500" y="225"/>
                    <a:pt x="504" y="237"/>
                    <a:pt x="507" y="249"/>
                  </a:cubicBezTo>
                  <a:cubicBezTo>
                    <a:pt x="510" y="262"/>
                    <a:pt x="512" y="275"/>
                    <a:pt x="512" y="284"/>
                  </a:cubicBezTo>
                  <a:cubicBezTo>
                    <a:pt x="512" y="285"/>
                    <a:pt x="513" y="287"/>
                    <a:pt x="513" y="288"/>
                  </a:cubicBezTo>
                  <a:cubicBezTo>
                    <a:pt x="513" y="289"/>
                    <a:pt x="513" y="290"/>
                    <a:pt x="513" y="291"/>
                  </a:cubicBezTo>
                  <a:cubicBezTo>
                    <a:pt x="513" y="293"/>
                    <a:pt x="513" y="294"/>
                    <a:pt x="513" y="296"/>
                  </a:cubicBezTo>
                  <a:cubicBezTo>
                    <a:pt x="513" y="297"/>
                    <a:pt x="513" y="298"/>
                    <a:pt x="513" y="299"/>
                  </a:cubicBezTo>
                  <a:cubicBezTo>
                    <a:pt x="513" y="300"/>
                    <a:pt x="513" y="300"/>
                    <a:pt x="513" y="300"/>
                  </a:cubicBezTo>
                  <a:cubicBezTo>
                    <a:pt x="513" y="300"/>
                    <a:pt x="513" y="302"/>
                    <a:pt x="513" y="305"/>
                  </a:cubicBezTo>
                  <a:cubicBezTo>
                    <a:pt x="513" y="308"/>
                    <a:pt x="513" y="312"/>
                    <a:pt x="512" y="316"/>
                  </a:cubicBezTo>
                  <a:cubicBezTo>
                    <a:pt x="511" y="326"/>
                    <a:pt x="510" y="339"/>
                    <a:pt x="507" y="351"/>
                  </a:cubicBezTo>
                  <a:cubicBezTo>
                    <a:pt x="503" y="364"/>
                    <a:pt x="499" y="376"/>
                    <a:pt x="495" y="385"/>
                  </a:cubicBezTo>
                  <a:cubicBezTo>
                    <a:pt x="493" y="389"/>
                    <a:pt x="491" y="393"/>
                    <a:pt x="490" y="395"/>
                  </a:cubicBezTo>
                  <a:cubicBezTo>
                    <a:pt x="490" y="397"/>
                    <a:pt x="489" y="397"/>
                    <a:pt x="489" y="398"/>
                  </a:cubicBezTo>
                  <a:cubicBezTo>
                    <a:pt x="488" y="399"/>
                    <a:pt x="488" y="399"/>
                    <a:pt x="488" y="399"/>
                  </a:cubicBezTo>
                  <a:cubicBezTo>
                    <a:pt x="488" y="399"/>
                    <a:pt x="487" y="401"/>
                    <a:pt x="486" y="403"/>
                  </a:cubicBezTo>
                  <a:cubicBezTo>
                    <a:pt x="485" y="406"/>
                    <a:pt x="483" y="409"/>
                    <a:pt x="480" y="413"/>
                  </a:cubicBezTo>
                  <a:cubicBezTo>
                    <a:pt x="475" y="421"/>
                    <a:pt x="468" y="432"/>
                    <a:pt x="459" y="441"/>
                  </a:cubicBezTo>
                  <a:cubicBezTo>
                    <a:pt x="457" y="444"/>
                    <a:pt x="455" y="446"/>
                    <a:pt x="452" y="448"/>
                  </a:cubicBezTo>
                  <a:cubicBezTo>
                    <a:pt x="450" y="450"/>
                    <a:pt x="448" y="453"/>
                    <a:pt x="446" y="455"/>
                  </a:cubicBezTo>
                  <a:cubicBezTo>
                    <a:pt x="441" y="459"/>
                    <a:pt x="437" y="463"/>
                    <a:pt x="433" y="465"/>
                  </a:cubicBezTo>
                  <a:cubicBezTo>
                    <a:pt x="430" y="469"/>
                    <a:pt x="426" y="471"/>
                    <a:pt x="424" y="473"/>
                  </a:cubicBezTo>
                  <a:cubicBezTo>
                    <a:pt x="422" y="474"/>
                    <a:pt x="420" y="475"/>
                    <a:pt x="420" y="475"/>
                  </a:cubicBezTo>
                  <a:cubicBezTo>
                    <a:pt x="420" y="475"/>
                    <a:pt x="419" y="476"/>
                    <a:pt x="417" y="478"/>
                  </a:cubicBezTo>
                  <a:cubicBezTo>
                    <a:pt x="414" y="479"/>
                    <a:pt x="411" y="481"/>
                    <a:pt x="407" y="484"/>
                  </a:cubicBezTo>
                  <a:cubicBezTo>
                    <a:pt x="403" y="486"/>
                    <a:pt x="398" y="489"/>
                    <a:pt x="392" y="491"/>
                  </a:cubicBezTo>
                  <a:cubicBezTo>
                    <a:pt x="390" y="493"/>
                    <a:pt x="387" y="494"/>
                    <a:pt x="384" y="495"/>
                  </a:cubicBezTo>
                  <a:cubicBezTo>
                    <a:pt x="381" y="497"/>
                    <a:pt x="378" y="498"/>
                    <a:pt x="375" y="499"/>
                  </a:cubicBezTo>
                  <a:cubicBezTo>
                    <a:pt x="363" y="503"/>
                    <a:pt x="351" y="507"/>
                    <a:pt x="341" y="509"/>
                  </a:cubicBezTo>
                  <a:cubicBezTo>
                    <a:pt x="336" y="509"/>
                    <a:pt x="332" y="510"/>
                    <a:pt x="330" y="510"/>
                  </a:cubicBezTo>
                  <a:cubicBezTo>
                    <a:pt x="327" y="511"/>
                    <a:pt x="325" y="511"/>
                    <a:pt x="325" y="511"/>
                  </a:cubicBezTo>
                  <a:cubicBezTo>
                    <a:pt x="325" y="511"/>
                    <a:pt x="325" y="511"/>
                    <a:pt x="324" y="511"/>
                  </a:cubicBezTo>
                  <a:cubicBezTo>
                    <a:pt x="323" y="511"/>
                    <a:pt x="322" y="511"/>
                    <a:pt x="321" y="511"/>
                  </a:cubicBezTo>
                  <a:cubicBezTo>
                    <a:pt x="318" y="512"/>
                    <a:pt x="314" y="512"/>
                    <a:pt x="309" y="512"/>
                  </a:cubicBezTo>
                  <a:cubicBezTo>
                    <a:pt x="300" y="513"/>
                    <a:pt x="287" y="512"/>
                    <a:pt x="274" y="51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25" name="Google Shape;4925;p74"/>
            <p:cNvGrpSpPr/>
            <p:nvPr/>
          </p:nvGrpSpPr>
          <p:grpSpPr>
            <a:xfrm>
              <a:off x="6289676" y="3168650"/>
              <a:ext cx="788987" cy="788988"/>
              <a:chOff x="6289676" y="3168650"/>
              <a:chExt cx="788987" cy="788988"/>
            </a:xfrm>
          </p:grpSpPr>
          <p:sp>
            <p:nvSpPr>
              <p:cNvPr id="4926" name="Google Shape;4926;p74"/>
              <p:cNvSpPr/>
              <p:nvPr/>
            </p:nvSpPr>
            <p:spPr>
              <a:xfrm>
                <a:off x="6289676" y="3243263"/>
                <a:ext cx="714375" cy="714375"/>
              </a:xfrm>
              <a:custGeom>
                <a:avLst/>
                <a:gdLst/>
                <a:ahLst/>
                <a:cxnLst/>
                <a:rect l="l" t="t" r="r" b="b"/>
                <a:pathLst>
                  <a:path w="211" h="211" extrusionOk="0">
                    <a:moveTo>
                      <a:pt x="105" y="211"/>
                    </a:moveTo>
                    <a:cubicBezTo>
                      <a:pt x="164" y="211"/>
                      <a:pt x="211" y="164"/>
                      <a:pt x="211" y="106"/>
                    </a:cubicBezTo>
                    <a:cubicBezTo>
                      <a:pt x="211" y="88"/>
                      <a:pt x="206" y="71"/>
                      <a:pt x="198" y="56"/>
                    </a:cubicBezTo>
                    <a:cubicBezTo>
                      <a:pt x="198" y="56"/>
                      <a:pt x="197" y="56"/>
                      <a:pt x="196" y="56"/>
                    </a:cubicBezTo>
                    <a:cubicBezTo>
                      <a:pt x="195" y="56"/>
                      <a:pt x="195" y="56"/>
                      <a:pt x="194" y="56"/>
                    </a:cubicBezTo>
                    <a:cubicBezTo>
                      <a:pt x="181" y="55"/>
                      <a:pt x="181" y="55"/>
                      <a:pt x="181" y="55"/>
                    </a:cubicBezTo>
                    <a:cubicBezTo>
                      <a:pt x="171" y="65"/>
                      <a:pt x="171" y="65"/>
                      <a:pt x="171" y="65"/>
                    </a:cubicBezTo>
                    <a:cubicBezTo>
                      <a:pt x="179" y="77"/>
                      <a:pt x="183" y="91"/>
                      <a:pt x="183" y="106"/>
                    </a:cubicBezTo>
                    <a:cubicBezTo>
                      <a:pt x="183" y="149"/>
                      <a:pt x="148" y="183"/>
                      <a:pt x="105" y="183"/>
                    </a:cubicBezTo>
                    <a:cubicBezTo>
                      <a:pt x="62" y="183"/>
                      <a:pt x="28" y="149"/>
                      <a:pt x="28" y="106"/>
                    </a:cubicBezTo>
                    <a:cubicBezTo>
                      <a:pt x="28" y="63"/>
                      <a:pt x="62" y="28"/>
                      <a:pt x="105" y="28"/>
                    </a:cubicBezTo>
                    <a:cubicBezTo>
                      <a:pt x="120" y="28"/>
                      <a:pt x="134" y="32"/>
                      <a:pt x="146" y="40"/>
                    </a:cubicBezTo>
                    <a:cubicBezTo>
                      <a:pt x="155" y="31"/>
                      <a:pt x="155" y="31"/>
                      <a:pt x="155" y="31"/>
                    </a:cubicBezTo>
                    <a:cubicBezTo>
                      <a:pt x="154" y="16"/>
                      <a:pt x="154" y="16"/>
                      <a:pt x="154" y="16"/>
                    </a:cubicBezTo>
                    <a:cubicBezTo>
                      <a:pt x="154" y="14"/>
                      <a:pt x="154" y="13"/>
                      <a:pt x="154" y="12"/>
                    </a:cubicBezTo>
                    <a:cubicBezTo>
                      <a:pt x="139" y="5"/>
                      <a:pt x="123" y="0"/>
                      <a:pt x="105" y="0"/>
                    </a:cubicBezTo>
                    <a:cubicBezTo>
                      <a:pt x="47" y="0"/>
                      <a:pt x="0" y="48"/>
                      <a:pt x="0" y="106"/>
                    </a:cubicBezTo>
                    <a:cubicBezTo>
                      <a:pt x="0" y="164"/>
                      <a:pt x="47" y="211"/>
                      <a:pt x="105" y="211"/>
                    </a:cubicBezTo>
                    <a:close/>
                    <a:moveTo>
                      <a:pt x="105" y="211"/>
                    </a:moveTo>
                    <a:cubicBezTo>
                      <a:pt x="105" y="211"/>
                      <a:pt x="105" y="211"/>
                      <a:pt x="105" y="211"/>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27" name="Google Shape;4927;p74"/>
              <p:cNvSpPr/>
              <p:nvPr/>
            </p:nvSpPr>
            <p:spPr>
              <a:xfrm>
                <a:off x="6469063" y="3425825"/>
                <a:ext cx="352425" cy="352425"/>
              </a:xfrm>
              <a:custGeom>
                <a:avLst/>
                <a:gdLst/>
                <a:ahLst/>
                <a:cxnLst/>
                <a:rect l="l" t="t" r="r" b="b"/>
                <a:pathLst>
                  <a:path w="104" h="104" extrusionOk="0">
                    <a:moveTo>
                      <a:pt x="52" y="25"/>
                    </a:moveTo>
                    <a:cubicBezTo>
                      <a:pt x="53" y="25"/>
                      <a:pt x="54" y="25"/>
                      <a:pt x="54" y="25"/>
                    </a:cubicBezTo>
                    <a:cubicBezTo>
                      <a:pt x="74" y="5"/>
                      <a:pt x="74" y="5"/>
                      <a:pt x="74" y="5"/>
                    </a:cubicBezTo>
                    <a:cubicBezTo>
                      <a:pt x="74" y="5"/>
                      <a:pt x="74" y="5"/>
                      <a:pt x="74" y="5"/>
                    </a:cubicBezTo>
                    <a:cubicBezTo>
                      <a:pt x="68" y="2"/>
                      <a:pt x="60" y="0"/>
                      <a:pt x="52" y="0"/>
                    </a:cubicBezTo>
                    <a:cubicBezTo>
                      <a:pt x="24" y="0"/>
                      <a:pt x="0" y="23"/>
                      <a:pt x="0" y="52"/>
                    </a:cubicBezTo>
                    <a:cubicBezTo>
                      <a:pt x="0" y="81"/>
                      <a:pt x="24" y="104"/>
                      <a:pt x="52" y="104"/>
                    </a:cubicBezTo>
                    <a:cubicBezTo>
                      <a:pt x="81" y="104"/>
                      <a:pt x="104" y="81"/>
                      <a:pt x="104" y="52"/>
                    </a:cubicBezTo>
                    <a:cubicBezTo>
                      <a:pt x="104" y="44"/>
                      <a:pt x="102" y="37"/>
                      <a:pt x="99" y="30"/>
                    </a:cubicBezTo>
                    <a:cubicBezTo>
                      <a:pt x="99" y="30"/>
                      <a:pt x="99" y="30"/>
                      <a:pt x="99" y="30"/>
                    </a:cubicBezTo>
                    <a:cubicBezTo>
                      <a:pt x="79" y="50"/>
                      <a:pt x="79" y="50"/>
                      <a:pt x="79" y="50"/>
                    </a:cubicBezTo>
                    <a:cubicBezTo>
                      <a:pt x="79" y="50"/>
                      <a:pt x="79" y="51"/>
                      <a:pt x="79" y="52"/>
                    </a:cubicBezTo>
                    <a:cubicBezTo>
                      <a:pt x="79" y="67"/>
                      <a:pt x="67" y="79"/>
                      <a:pt x="52" y="79"/>
                    </a:cubicBezTo>
                    <a:cubicBezTo>
                      <a:pt x="37" y="79"/>
                      <a:pt x="25" y="67"/>
                      <a:pt x="25" y="52"/>
                    </a:cubicBezTo>
                    <a:cubicBezTo>
                      <a:pt x="25" y="37"/>
                      <a:pt x="37" y="25"/>
                      <a:pt x="52" y="25"/>
                    </a:cubicBezTo>
                    <a:close/>
                    <a:moveTo>
                      <a:pt x="52" y="25"/>
                    </a:moveTo>
                    <a:cubicBezTo>
                      <a:pt x="52" y="25"/>
                      <a:pt x="52" y="25"/>
                      <a:pt x="52" y="25"/>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28" name="Google Shape;4928;p74"/>
              <p:cNvSpPr/>
              <p:nvPr/>
            </p:nvSpPr>
            <p:spPr>
              <a:xfrm>
                <a:off x="6678613" y="3168650"/>
                <a:ext cx="400050" cy="396875"/>
              </a:xfrm>
              <a:custGeom>
                <a:avLst/>
                <a:gdLst/>
                <a:ahLst/>
                <a:cxnLst/>
                <a:rect l="l" t="t" r="r" b="b"/>
                <a:pathLst>
                  <a:path w="118" h="117" extrusionOk="0">
                    <a:moveTo>
                      <a:pt x="99" y="32"/>
                    </a:moveTo>
                    <a:cubicBezTo>
                      <a:pt x="105" y="26"/>
                      <a:pt x="105" y="26"/>
                      <a:pt x="105" y="26"/>
                    </a:cubicBezTo>
                    <a:cubicBezTo>
                      <a:pt x="108" y="24"/>
                      <a:pt x="108" y="20"/>
                      <a:pt x="105" y="17"/>
                    </a:cubicBezTo>
                    <a:cubicBezTo>
                      <a:pt x="101" y="13"/>
                      <a:pt x="101" y="13"/>
                      <a:pt x="101" y="13"/>
                    </a:cubicBezTo>
                    <a:cubicBezTo>
                      <a:pt x="100" y="12"/>
                      <a:pt x="98" y="11"/>
                      <a:pt x="96" y="11"/>
                    </a:cubicBezTo>
                    <a:cubicBezTo>
                      <a:pt x="95" y="11"/>
                      <a:pt x="93" y="12"/>
                      <a:pt x="92" y="13"/>
                    </a:cubicBezTo>
                    <a:cubicBezTo>
                      <a:pt x="85" y="19"/>
                      <a:pt x="85" y="19"/>
                      <a:pt x="85" y="19"/>
                    </a:cubicBezTo>
                    <a:cubicBezTo>
                      <a:pt x="84" y="2"/>
                      <a:pt x="84" y="2"/>
                      <a:pt x="84" y="2"/>
                    </a:cubicBezTo>
                    <a:cubicBezTo>
                      <a:pt x="84" y="1"/>
                      <a:pt x="83" y="0"/>
                      <a:pt x="82" y="0"/>
                    </a:cubicBezTo>
                    <a:cubicBezTo>
                      <a:pt x="81" y="0"/>
                      <a:pt x="80" y="0"/>
                      <a:pt x="80" y="1"/>
                    </a:cubicBezTo>
                    <a:cubicBezTo>
                      <a:pt x="54" y="26"/>
                      <a:pt x="54" y="26"/>
                      <a:pt x="54" y="26"/>
                    </a:cubicBezTo>
                    <a:cubicBezTo>
                      <a:pt x="52" y="29"/>
                      <a:pt x="51" y="32"/>
                      <a:pt x="51" y="35"/>
                    </a:cubicBezTo>
                    <a:cubicBezTo>
                      <a:pt x="51" y="36"/>
                      <a:pt x="51" y="36"/>
                      <a:pt x="51" y="36"/>
                    </a:cubicBezTo>
                    <a:cubicBezTo>
                      <a:pt x="52" y="52"/>
                      <a:pt x="52" y="52"/>
                      <a:pt x="52" y="52"/>
                    </a:cubicBezTo>
                    <a:cubicBezTo>
                      <a:pt x="43" y="62"/>
                      <a:pt x="43" y="62"/>
                      <a:pt x="43" y="62"/>
                    </a:cubicBezTo>
                    <a:cubicBezTo>
                      <a:pt x="26" y="78"/>
                      <a:pt x="26" y="78"/>
                      <a:pt x="26" y="78"/>
                    </a:cubicBezTo>
                    <a:cubicBezTo>
                      <a:pt x="26" y="79"/>
                      <a:pt x="26" y="79"/>
                      <a:pt x="26" y="79"/>
                    </a:cubicBezTo>
                    <a:cubicBezTo>
                      <a:pt x="10" y="95"/>
                      <a:pt x="10" y="95"/>
                      <a:pt x="10" y="95"/>
                    </a:cubicBezTo>
                    <a:cubicBezTo>
                      <a:pt x="2" y="102"/>
                      <a:pt x="2" y="102"/>
                      <a:pt x="2" y="102"/>
                    </a:cubicBezTo>
                    <a:cubicBezTo>
                      <a:pt x="1" y="103"/>
                      <a:pt x="1" y="104"/>
                      <a:pt x="1" y="106"/>
                    </a:cubicBezTo>
                    <a:cubicBezTo>
                      <a:pt x="0" y="111"/>
                      <a:pt x="0" y="111"/>
                      <a:pt x="0" y="111"/>
                    </a:cubicBezTo>
                    <a:cubicBezTo>
                      <a:pt x="0" y="115"/>
                      <a:pt x="3" y="117"/>
                      <a:pt x="6" y="117"/>
                    </a:cubicBezTo>
                    <a:cubicBezTo>
                      <a:pt x="6" y="117"/>
                      <a:pt x="6" y="117"/>
                      <a:pt x="6" y="117"/>
                    </a:cubicBezTo>
                    <a:cubicBezTo>
                      <a:pt x="12" y="117"/>
                      <a:pt x="12" y="117"/>
                      <a:pt x="12" y="117"/>
                    </a:cubicBezTo>
                    <a:cubicBezTo>
                      <a:pt x="14" y="117"/>
                      <a:pt x="15" y="116"/>
                      <a:pt x="16" y="115"/>
                    </a:cubicBezTo>
                    <a:cubicBezTo>
                      <a:pt x="66" y="65"/>
                      <a:pt x="66" y="65"/>
                      <a:pt x="66" y="65"/>
                    </a:cubicBezTo>
                    <a:cubicBezTo>
                      <a:pt x="81" y="66"/>
                      <a:pt x="81" y="66"/>
                      <a:pt x="81" y="66"/>
                    </a:cubicBezTo>
                    <a:cubicBezTo>
                      <a:pt x="82" y="66"/>
                      <a:pt x="82" y="66"/>
                      <a:pt x="82" y="66"/>
                    </a:cubicBezTo>
                    <a:cubicBezTo>
                      <a:pt x="82" y="66"/>
                      <a:pt x="82" y="66"/>
                      <a:pt x="83" y="66"/>
                    </a:cubicBezTo>
                    <a:cubicBezTo>
                      <a:pt x="86" y="66"/>
                      <a:pt x="89" y="65"/>
                      <a:pt x="91" y="63"/>
                    </a:cubicBezTo>
                    <a:cubicBezTo>
                      <a:pt x="116" y="37"/>
                      <a:pt x="116" y="37"/>
                      <a:pt x="116" y="37"/>
                    </a:cubicBezTo>
                    <a:cubicBezTo>
                      <a:pt x="118" y="36"/>
                      <a:pt x="117" y="33"/>
                      <a:pt x="115" y="33"/>
                    </a:cubicBezTo>
                    <a:lnTo>
                      <a:pt x="99" y="32"/>
                    </a:lnTo>
                    <a:close/>
                    <a:moveTo>
                      <a:pt x="99" y="32"/>
                    </a:moveTo>
                    <a:cubicBezTo>
                      <a:pt x="99" y="32"/>
                      <a:pt x="99" y="32"/>
                      <a:pt x="99" y="32"/>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29" name="Google Shape;4929;p74"/>
            <p:cNvSpPr/>
            <p:nvPr/>
          </p:nvSpPr>
          <p:spPr>
            <a:xfrm>
              <a:off x="5853113" y="1327150"/>
              <a:ext cx="1252538" cy="1258887"/>
            </a:xfrm>
            <a:custGeom>
              <a:avLst/>
              <a:gdLst/>
              <a:ahLst/>
              <a:cxnLst/>
              <a:rect l="l" t="t" r="r" b="b"/>
              <a:pathLst>
                <a:path w="370" h="372" extrusionOk="0">
                  <a:moveTo>
                    <a:pt x="168" y="369"/>
                  </a:moveTo>
                  <a:cubicBezTo>
                    <a:pt x="168" y="369"/>
                    <a:pt x="171" y="363"/>
                    <a:pt x="174" y="358"/>
                  </a:cubicBezTo>
                  <a:cubicBezTo>
                    <a:pt x="178" y="353"/>
                    <a:pt x="180" y="347"/>
                    <a:pt x="180" y="347"/>
                  </a:cubicBezTo>
                  <a:cubicBezTo>
                    <a:pt x="181" y="345"/>
                    <a:pt x="183" y="344"/>
                    <a:pt x="186" y="344"/>
                  </a:cubicBezTo>
                  <a:cubicBezTo>
                    <a:pt x="186" y="344"/>
                    <a:pt x="187" y="344"/>
                    <a:pt x="188" y="344"/>
                  </a:cubicBezTo>
                  <a:cubicBezTo>
                    <a:pt x="190" y="344"/>
                    <a:pt x="191" y="344"/>
                    <a:pt x="193" y="344"/>
                  </a:cubicBezTo>
                  <a:cubicBezTo>
                    <a:pt x="197" y="343"/>
                    <a:pt x="201" y="343"/>
                    <a:pt x="201" y="343"/>
                  </a:cubicBezTo>
                  <a:cubicBezTo>
                    <a:pt x="201" y="343"/>
                    <a:pt x="202" y="343"/>
                    <a:pt x="203" y="343"/>
                  </a:cubicBezTo>
                  <a:cubicBezTo>
                    <a:pt x="205" y="343"/>
                    <a:pt x="207" y="342"/>
                    <a:pt x="209" y="342"/>
                  </a:cubicBezTo>
                  <a:cubicBezTo>
                    <a:pt x="212" y="341"/>
                    <a:pt x="216" y="341"/>
                    <a:pt x="216" y="341"/>
                  </a:cubicBezTo>
                  <a:cubicBezTo>
                    <a:pt x="218" y="340"/>
                    <a:pt x="221" y="341"/>
                    <a:pt x="222" y="343"/>
                  </a:cubicBezTo>
                  <a:cubicBezTo>
                    <a:pt x="222" y="343"/>
                    <a:pt x="226" y="347"/>
                    <a:pt x="230" y="352"/>
                  </a:cubicBezTo>
                  <a:cubicBezTo>
                    <a:pt x="233" y="354"/>
                    <a:pt x="235" y="356"/>
                    <a:pt x="236" y="358"/>
                  </a:cubicBezTo>
                  <a:cubicBezTo>
                    <a:pt x="238" y="359"/>
                    <a:pt x="239" y="361"/>
                    <a:pt x="239" y="361"/>
                  </a:cubicBezTo>
                  <a:cubicBezTo>
                    <a:pt x="241" y="362"/>
                    <a:pt x="244" y="363"/>
                    <a:pt x="246" y="362"/>
                  </a:cubicBezTo>
                  <a:cubicBezTo>
                    <a:pt x="246" y="362"/>
                    <a:pt x="248" y="361"/>
                    <a:pt x="249" y="361"/>
                  </a:cubicBezTo>
                  <a:cubicBezTo>
                    <a:pt x="251" y="360"/>
                    <a:pt x="253" y="359"/>
                    <a:pt x="256" y="358"/>
                  </a:cubicBezTo>
                  <a:cubicBezTo>
                    <a:pt x="258" y="357"/>
                    <a:pt x="260" y="356"/>
                    <a:pt x="262" y="355"/>
                  </a:cubicBezTo>
                  <a:cubicBezTo>
                    <a:pt x="264" y="355"/>
                    <a:pt x="265" y="354"/>
                    <a:pt x="265" y="354"/>
                  </a:cubicBezTo>
                  <a:cubicBezTo>
                    <a:pt x="267" y="353"/>
                    <a:pt x="269" y="351"/>
                    <a:pt x="269" y="348"/>
                  </a:cubicBezTo>
                  <a:cubicBezTo>
                    <a:pt x="269" y="348"/>
                    <a:pt x="269" y="342"/>
                    <a:pt x="269" y="336"/>
                  </a:cubicBezTo>
                  <a:cubicBezTo>
                    <a:pt x="269" y="333"/>
                    <a:pt x="268" y="329"/>
                    <a:pt x="268" y="327"/>
                  </a:cubicBezTo>
                  <a:cubicBezTo>
                    <a:pt x="268" y="325"/>
                    <a:pt x="268" y="323"/>
                    <a:pt x="268" y="323"/>
                  </a:cubicBezTo>
                  <a:cubicBezTo>
                    <a:pt x="268" y="321"/>
                    <a:pt x="269" y="319"/>
                    <a:pt x="271" y="318"/>
                  </a:cubicBezTo>
                  <a:cubicBezTo>
                    <a:pt x="271" y="318"/>
                    <a:pt x="274" y="315"/>
                    <a:pt x="277" y="313"/>
                  </a:cubicBezTo>
                  <a:cubicBezTo>
                    <a:pt x="280" y="311"/>
                    <a:pt x="283" y="308"/>
                    <a:pt x="283" y="308"/>
                  </a:cubicBezTo>
                  <a:cubicBezTo>
                    <a:pt x="283" y="308"/>
                    <a:pt x="286" y="306"/>
                    <a:pt x="289" y="303"/>
                  </a:cubicBezTo>
                  <a:cubicBezTo>
                    <a:pt x="292" y="301"/>
                    <a:pt x="294" y="298"/>
                    <a:pt x="294" y="298"/>
                  </a:cubicBezTo>
                  <a:cubicBezTo>
                    <a:pt x="296" y="297"/>
                    <a:pt x="298" y="296"/>
                    <a:pt x="301" y="297"/>
                  </a:cubicBezTo>
                  <a:cubicBezTo>
                    <a:pt x="301" y="297"/>
                    <a:pt x="302" y="297"/>
                    <a:pt x="304" y="298"/>
                  </a:cubicBezTo>
                  <a:cubicBezTo>
                    <a:pt x="306" y="298"/>
                    <a:pt x="309" y="299"/>
                    <a:pt x="312" y="300"/>
                  </a:cubicBezTo>
                  <a:cubicBezTo>
                    <a:pt x="318" y="301"/>
                    <a:pt x="325" y="303"/>
                    <a:pt x="325" y="303"/>
                  </a:cubicBezTo>
                  <a:cubicBezTo>
                    <a:pt x="327" y="303"/>
                    <a:pt x="330" y="302"/>
                    <a:pt x="331" y="300"/>
                  </a:cubicBezTo>
                  <a:cubicBezTo>
                    <a:pt x="331" y="300"/>
                    <a:pt x="332" y="299"/>
                    <a:pt x="333" y="297"/>
                  </a:cubicBezTo>
                  <a:cubicBezTo>
                    <a:pt x="334" y="296"/>
                    <a:pt x="336" y="294"/>
                    <a:pt x="337" y="292"/>
                  </a:cubicBezTo>
                  <a:cubicBezTo>
                    <a:pt x="339" y="290"/>
                    <a:pt x="340" y="287"/>
                    <a:pt x="341" y="286"/>
                  </a:cubicBezTo>
                  <a:cubicBezTo>
                    <a:pt x="342" y="284"/>
                    <a:pt x="343" y="283"/>
                    <a:pt x="343" y="283"/>
                  </a:cubicBezTo>
                  <a:cubicBezTo>
                    <a:pt x="344" y="281"/>
                    <a:pt x="344" y="278"/>
                    <a:pt x="343" y="276"/>
                  </a:cubicBezTo>
                  <a:cubicBezTo>
                    <a:pt x="343" y="276"/>
                    <a:pt x="342" y="275"/>
                    <a:pt x="341" y="273"/>
                  </a:cubicBezTo>
                  <a:cubicBezTo>
                    <a:pt x="339" y="271"/>
                    <a:pt x="338" y="268"/>
                    <a:pt x="336" y="266"/>
                  </a:cubicBezTo>
                  <a:cubicBezTo>
                    <a:pt x="332" y="261"/>
                    <a:pt x="329" y="256"/>
                    <a:pt x="329" y="256"/>
                  </a:cubicBezTo>
                  <a:cubicBezTo>
                    <a:pt x="327" y="254"/>
                    <a:pt x="327" y="251"/>
                    <a:pt x="328" y="249"/>
                  </a:cubicBezTo>
                  <a:cubicBezTo>
                    <a:pt x="328" y="249"/>
                    <a:pt x="329" y="246"/>
                    <a:pt x="331" y="242"/>
                  </a:cubicBezTo>
                  <a:cubicBezTo>
                    <a:pt x="331" y="240"/>
                    <a:pt x="332" y="239"/>
                    <a:pt x="332" y="237"/>
                  </a:cubicBezTo>
                  <a:cubicBezTo>
                    <a:pt x="333" y="236"/>
                    <a:pt x="333" y="235"/>
                    <a:pt x="333" y="235"/>
                  </a:cubicBezTo>
                  <a:cubicBezTo>
                    <a:pt x="333" y="235"/>
                    <a:pt x="334" y="231"/>
                    <a:pt x="335" y="228"/>
                  </a:cubicBezTo>
                  <a:cubicBezTo>
                    <a:pt x="336" y="226"/>
                    <a:pt x="336" y="224"/>
                    <a:pt x="337" y="223"/>
                  </a:cubicBezTo>
                  <a:cubicBezTo>
                    <a:pt x="337" y="221"/>
                    <a:pt x="337" y="220"/>
                    <a:pt x="337" y="220"/>
                  </a:cubicBezTo>
                  <a:cubicBezTo>
                    <a:pt x="338" y="218"/>
                    <a:pt x="339" y="216"/>
                    <a:pt x="342" y="216"/>
                  </a:cubicBezTo>
                  <a:cubicBezTo>
                    <a:pt x="342" y="216"/>
                    <a:pt x="348" y="214"/>
                    <a:pt x="353" y="212"/>
                  </a:cubicBezTo>
                  <a:cubicBezTo>
                    <a:pt x="359" y="210"/>
                    <a:pt x="365" y="208"/>
                    <a:pt x="365" y="208"/>
                  </a:cubicBezTo>
                  <a:cubicBezTo>
                    <a:pt x="367" y="207"/>
                    <a:pt x="369" y="204"/>
                    <a:pt x="369" y="202"/>
                  </a:cubicBezTo>
                  <a:cubicBezTo>
                    <a:pt x="369" y="202"/>
                    <a:pt x="369" y="200"/>
                    <a:pt x="369" y="199"/>
                  </a:cubicBezTo>
                  <a:cubicBezTo>
                    <a:pt x="369" y="197"/>
                    <a:pt x="370" y="194"/>
                    <a:pt x="370" y="192"/>
                  </a:cubicBezTo>
                  <a:cubicBezTo>
                    <a:pt x="370" y="189"/>
                    <a:pt x="370" y="187"/>
                    <a:pt x="370" y="185"/>
                  </a:cubicBezTo>
                  <a:cubicBezTo>
                    <a:pt x="370" y="183"/>
                    <a:pt x="370" y="182"/>
                    <a:pt x="370" y="182"/>
                  </a:cubicBezTo>
                  <a:cubicBezTo>
                    <a:pt x="370" y="179"/>
                    <a:pt x="368" y="177"/>
                    <a:pt x="366" y="175"/>
                  </a:cubicBezTo>
                  <a:cubicBezTo>
                    <a:pt x="366" y="175"/>
                    <a:pt x="360" y="173"/>
                    <a:pt x="355" y="170"/>
                  </a:cubicBezTo>
                  <a:cubicBezTo>
                    <a:pt x="349" y="168"/>
                    <a:pt x="343" y="166"/>
                    <a:pt x="343" y="166"/>
                  </a:cubicBezTo>
                  <a:cubicBezTo>
                    <a:pt x="341" y="165"/>
                    <a:pt x="339" y="163"/>
                    <a:pt x="339" y="161"/>
                  </a:cubicBezTo>
                  <a:cubicBezTo>
                    <a:pt x="339" y="161"/>
                    <a:pt x="339" y="160"/>
                    <a:pt x="339" y="159"/>
                  </a:cubicBezTo>
                  <a:cubicBezTo>
                    <a:pt x="338" y="157"/>
                    <a:pt x="338" y="156"/>
                    <a:pt x="338" y="154"/>
                  </a:cubicBezTo>
                  <a:cubicBezTo>
                    <a:pt x="337" y="152"/>
                    <a:pt x="337" y="150"/>
                    <a:pt x="336" y="149"/>
                  </a:cubicBezTo>
                  <a:cubicBezTo>
                    <a:pt x="336" y="147"/>
                    <a:pt x="336" y="146"/>
                    <a:pt x="336" y="146"/>
                  </a:cubicBezTo>
                  <a:cubicBezTo>
                    <a:pt x="336" y="146"/>
                    <a:pt x="336" y="145"/>
                    <a:pt x="335" y="144"/>
                  </a:cubicBezTo>
                  <a:cubicBezTo>
                    <a:pt x="335" y="142"/>
                    <a:pt x="334" y="141"/>
                    <a:pt x="334" y="139"/>
                  </a:cubicBezTo>
                  <a:cubicBezTo>
                    <a:pt x="333" y="137"/>
                    <a:pt x="333" y="135"/>
                    <a:pt x="332" y="134"/>
                  </a:cubicBezTo>
                  <a:cubicBezTo>
                    <a:pt x="332" y="132"/>
                    <a:pt x="331" y="132"/>
                    <a:pt x="331" y="132"/>
                  </a:cubicBezTo>
                  <a:cubicBezTo>
                    <a:pt x="330" y="129"/>
                    <a:pt x="331" y="127"/>
                    <a:pt x="332" y="125"/>
                  </a:cubicBezTo>
                  <a:cubicBezTo>
                    <a:pt x="332" y="125"/>
                    <a:pt x="336" y="121"/>
                    <a:pt x="340" y="116"/>
                  </a:cubicBezTo>
                  <a:cubicBezTo>
                    <a:pt x="342" y="113"/>
                    <a:pt x="344" y="111"/>
                    <a:pt x="345" y="109"/>
                  </a:cubicBezTo>
                  <a:cubicBezTo>
                    <a:pt x="347" y="107"/>
                    <a:pt x="348" y="106"/>
                    <a:pt x="348" y="106"/>
                  </a:cubicBezTo>
                  <a:cubicBezTo>
                    <a:pt x="349" y="104"/>
                    <a:pt x="349" y="101"/>
                    <a:pt x="348" y="99"/>
                  </a:cubicBezTo>
                  <a:cubicBezTo>
                    <a:pt x="348" y="99"/>
                    <a:pt x="347" y="98"/>
                    <a:pt x="346" y="96"/>
                  </a:cubicBezTo>
                  <a:cubicBezTo>
                    <a:pt x="345" y="94"/>
                    <a:pt x="344" y="92"/>
                    <a:pt x="343" y="90"/>
                  </a:cubicBezTo>
                  <a:cubicBezTo>
                    <a:pt x="342" y="88"/>
                    <a:pt x="340" y="86"/>
                    <a:pt x="339" y="84"/>
                  </a:cubicBezTo>
                  <a:cubicBezTo>
                    <a:pt x="338" y="83"/>
                    <a:pt x="338" y="82"/>
                    <a:pt x="338" y="82"/>
                  </a:cubicBezTo>
                  <a:cubicBezTo>
                    <a:pt x="336" y="79"/>
                    <a:pt x="333" y="78"/>
                    <a:pt x="331" y="78"/>
                  </a:cubicBezTo>
                  <a:cubicBezTo>
                    <a:pt x="331" y="78"/>
                    <a:pt x="330" y="78"/>
                    <a:pt x="327" y="79"/>
                  </a:cubicBezTo>
                  <a:cubicBezTo>
                    <a:pt x="325" y="79"/>
                    <a:pt x="322" y="80"/>
                    <a:pt x="319" y="80"/>
                  </a:cubicBezTo>
                  <a:cubicBezTo>
                    <a:pt x="316" y="81"/>
                    <a:pt x="313" y="81"/>
                    <a:pt x="311" y="82"/>
                  </a:cubicBezTo>
                  <a:cubicBezTo>
                    <a:pt x="308" y="82"/>
                    <a:pt x="307" y="83"/>
                    <a:pt x="307" y="83"/>
                  </a:cubicBezTo>
                  <a:cubicBezTo>
                    <a:pt x="305" y="83"/>
                    <a:pt x="302" y="83"/>
                    <a:pt x="301" y="81"/>
                  </a:cubicBezTo>
                  <a:cubicBezTo>
                    <a:pt x="301" y="81"/>
                    <a:pt x="300" y="80"/>
                    <a:pt x="299" y="79"/>
                  </a:cubicBezTo>
                  <a:cubicBezTo>
                    <a:pt x="298" y="78"/>
                    <a:pt x="297" y="77"/>
                    <a:pt x="295" y="75"/>
                  </a:cubicBezTo>
                  <a:cubicBezTo>
                    <a:pt x="294" y="74"/>
                    <a:pt x="293" y="73"/>
                    <a:pt x="292" y="72"/>
                  </a:cubicBezTo>
                  <a:cubicBezTo>
                    <a:pt x="291" y="71"/>
                    <a:pt x="290" y="70"/>
                    <a:pt x="290" y="70"/>
                  </a:cubicBezTo>
                  <a:cubicBezTo>
                    <a:pt x="290" y="70"/>
                    <a:pt x="289" y="69"/>
                    <a:pt x="288" y="68"/>
                  </a:cubicBezTo>
                  <a:cubicBezTo>
                    <a:pt x="287" y="67"/>
                    <a:pt x="286" y="66"/>
                    <a:pt x="284" y="65"/>
                  </a:cubicBezTo>
                  <a:cubicBezTo>
                    <a:pt x="283" y="64"/>
                    <a:pt x="281" y="63"/>
                    <a:pt x="280" y="62"/>
                  </a:cubicBezTo>
                  <a:cubicBezTo>
                    <a:pt x="279" y="61"/>
                    <a:pt x="278" y="60"/>
                    <a:pt x="278" y="60"/>
                  </a:cubicBezTo>
                  <a:cubicBezTo>
                    <a:pt x="276" y="59"/>
                    <a:pt x="275" y="57"/>
                    <a:pt x="276" y="54"/>
                  </a:cubicBezTo>
                  <a:cubicBezTo>
                    <a:pt x="276" y="54"/>
                    <a:pt x="276" y="53"/>
                    <a:pt x="276" y="50"/>
                  </a:cubicBezTo>
                  <a:cubicBezTo>
                    <a:pt x="277" y="48"/>
                    <a:pt x="277" y="45"/>
                    <a:pt x="277" y="42"/>
                  </a:cubicBezTo>
                  <a:cubicBezTo>
                    <a:pt x="278" y="36"/>
                    <a:pt x="278" y="30"/>
                    <a:pt x="278" y="30"/>
                  </a:cubicBezTo>
                  <a:cubicBezTo>
                    <a:pt x="278" y="27"/>
                    <a:pt x="277" y="25"/>
                    <a:pt x="274" y="23"/>
                  </a:cubicBezTo>
                  <a:cubicBezTo>
                    <a:pt x="274" y="23"/>
                    <a:pt x="270" y="21"/>
                    <a:pt x="266" y="19"/>
                  </a:cubicBezTo>
                  <a:cubicBezTo>
                    <a:pt x="263" y="18"/>
                    <a:pt x="261" y="17"/>
                    <a:pt x="259" y="16"/>
                  </a:cubicBezTo>
                  <a:cubicBezTo>
                    <a:pt x="258" y="15"/>
                    <a:pt x="256" y="15"/>
                    <a:pt x="256" y="15"/>
                  </a:cubicBezTo>
                  <a:cubicBezTo>
                    <a:pt x="254" y="14"/>
                    <a:pt x="251" y="14"/>
                    <a:pt x="249" y="15"/>
                  </a:cubicBezTo>
                  <a:cubicBezTo>
                    <a:pt x="249" y="15"/>
                    <a:pt x="244" y="19"/>
                    <a:pt x="240" y="24"/>
                  </a:cubicBezTo>
                  <a:cubicBezTo>
                    <a:pt x="235" y="28"/>
                    <a:pt x="231" y="32"/>
                    <a:pt x="231" y="32"/>
                  </a:cubicBezTo>
                  <a:cubicBezTo>
                    <a:pt x="230" y="34"/>
                    <a:pt x="227" y="35"/>
                    <a:pt x="225" y="34"/>
                  </a:cubicBezTo>
                  <a:cubicBezTo>
                    <a:pt x="225" y="34"/>
                    <a:pt x="221" y="33"/>
                    <a:pt x="218" y="32"/>
                  </a:cubicBezTo>
                  <a:cubicBezTo>
                    <a:pt x="214" y="31"/>
                    <a:pt x="210" y="31"/>
                    <a:pt x="210" y="31"/>
                  </a:cubicBezTo>
                  <a:cubicBezTo>
                    <a:pt x="210" y="31"/>
                    <a:pt x="206" y="30"/>
                    <a:pt x="203" y="30"/>
                  </a:cubicBezTo>
                  <a:cubicBezTo>
                    <a:pt x="199" y="29"/>
                    <a:pt x="195" y="29"/>
                    <a:pt x="195" y="29"/>
                  </a:cubicBezTo>
                  <a:cubicBezTo>
                    <a:pt x="193" y="29"/>
                    <a:pt x="191" y="27"/>
                    <a:pt x="190" y="25"/>
                  </a:cubicBezTo>
                  <a:cubicBezTo>
                    <a:pt x="190" y="25"/>
                    <a:pt x="187" y="20"/>
                    <a:pt x="184" y="14"/>
                  </a:cubicBezTo>
                  <a:cubicBezTo>
                    <a:pt x="182" y="9"/>
                    <a:pt x="178" y="3"/>
                    <a:pt x="178" y="3"/>
                  </a:cubicBezTo>
                  <a:cubicBezTo>
                    <a:pt x="177" y="1"/>
                    <a:pt x="175" y="0"/>
                    <a:pt x="172" y="0"/>
                  </a:cubicBezTo>
                  <a:cubicBezTo>
                    <a:pt x="172" y="0"/>
                    <a:pt x="171" y="0"/>
                    <a:pt x="169" y="0"/>
                  </a:cubicBezTo>
                  <a:cubicBezTo>
                    <a:pt x="167" y="0"/>
                    <a:pt x="164" y="1"/>
                    <a:pt x="162" y="1"/>
                  </a:cubicBezTo>
                  <a:cubicBezTo>
                    <a:pt x="157" y="1"/>
                    <a:pt x="152" y="2"/>
                    <a:pt x="152" y="2"/>
                  </a:cubicBezTo>
                  <a:cubicBezTo>
                    <a:pt x="149" y="3"/>
                    <a:pt x="147" y="4"/>
                    <a:pt x="147" y="7"/>
                  </a:cubicBezTo>
                  <a:cubicBezTo>
                    <a:pt x="147" y="7"/>
                    <a:pt x="145" y="13"/>
                    <a:pt x="143" y="19"/>
                  </a:cubicBezTo>
                  <a:cubicBezTo>
                    <a:pt x="142" y="25"/>
                    <a:pt x="140" y="31"/>
                    <a:pt x="140" y="31"/>
                  </a:cubicBezTo>
                  <a:cubicBezTo>
                    <a:pt x="140" y="33"/>
                    <a:pt x="138" y="35"/>
                    <a:pt x="136" y="36"/>
                  </a:cubicBezTo>
                  <a:cubicBezTo>
                    <a:pt x="136" y="36"/>
                    <a:pt x="135" y="36"/>
                    <a:pt x="134" y="36"/>
                  </a:cubicBezTo>
                  <a:cubicBezTo>
                    <a:pt x="133" y="37"/>
                    <a:pt x="131" y="37"/>
                    <a:pt x="129" y="38"/>
                  </a:cubicBezTo>
                  <a:cubicBezTo>
                    <a:pt x="127" y="39"/>
                    <a:pt x="125" y="39"/>
                    <a:pt x="124" y="40"/>
                  </a:cubicBezTo>
                  <a:cubicBezTo>
                    <a:pt x="123" y="40"/>
                    <a:pt x="122" y="41"/>
                    <a:pt x="122" y="41"/>
                  </a:cubicBezTo>
                  <a:cubicBezTo>
                    <a:pt x="122" y="41"/>
                    <a:pt x="121" y="41"/>
                    <a:pt x="120" y="42"/>
                  </a:cubicBezTo>
                  <a:cubicBezTo>
                    <a:pt x="118" y="42"/>
                    <a:pt x="117" y="43"/>
                    <a:pt x="115" y="44"/>
                  </a:cubicBezTo>
                  <a:cubicBezTo>
                    <a:pt x="113" y="45"/>
                    <a:pt x="111" y="46"/>
                    <a:pt x="110" y="46"/>
                  </a:cubicBezTo>
                  <a:cubicBezTo>
                    <a:pt x="109" y="47"/>
                    <a:pt x="108" y="47"/>
                    <a:pt x="108" y="47"/>
                  </a:cubicBezTo>
                  <a:cubicBezTo>
                    <a:pt x="106" y="49"/>
                    <a:pt x="103" y="48"/>
                    <a:pt x="102" y="47"/>
                  </a:cubicBezTo>
                  <a:cubicBezTo>
                    <a:pt x="102" y="47"/>
                    <a:pt x="96" y="44"/>
                    <a:pt x="91" y="41"/>
                  </a:cubicBezTo>
                  <a:cubicBezTo>
                    <a:pt x="86" y="38"/>
                    <a:pt x="80" y="35"/>
                    <a:pt x="80" y="35"/>
                  </a:cubicBezTo>
                  <a:cubicBezTo>
                    <a:pt x="78" y="34"/>
                    <a:pt x="75" y="34"/>
                    <a:pt x="73" y="36"/>
                  </a:cubicBezTo>
                  <a:cubicBezTo>
                    <a:pt x="73" y="36"/>
                    <a:pt x="72" y="36"/>
                    <a:pt x="70" y="37"/>
                  </a:cubicBezTo>
                  <a:cubicBezTo>
                    <a:pt x="69" y="39"/>
                    <a:pt x="67" y="40"/>
                    <a:pt x="65" y="42"/>
                  </a:cubicBezTo>
                  <a:cubicBezTo>
                    <a:pt x="63" y="43"/>
                    <a:pt x="61" y="45"/>
                    <a:pt x="60" y="46"/>
                  </a:cubicBezTo>
                  <a:cubicBezTo>
                    <a:pt x="58" y="47"/>
                    <a:pt x="58" y="48"/>
                    <a:pt x="58" y="48"/>
                  </a:cubicBezTo>
                  <a:cubicBezTo>
                    <a:pt x="56" y="50"/>
                    <a:pt x="55" y="53"/>
                    <a:pt x="55" y="55"/>
                  </a:cubicBezTo>
                  <a:cubicBezTo>
                    <a:pt x="55" y="55"/>
                    <a:pt x="57" y="61"/>
                    <a:pt x="59" y="67"/>
                  </a:cubicBezTo>
                  <a:cubicBezTo>
                    <a:pt x="61" y="73"/>
                    <a:pt x="63" y="78"/>
                    <a:pt x="63" y="78"/>
                  </a:cubicBezTo>
                  <a:cubicBezTo>
                    <a:pt x="64" y="81"/>
                    <a:pt x="64" y="83"/>
                    <a:pt x="62" y="85"/>
                  </a:cubicBezTo>
                  <a:cubicBezTo>
                    <a:pt x="62" y="85"/>
                    <a:pt x="62" y="86"/>
                    <a:pt x="61" y="87"/>
                  </a:cubicBezTo>
                  <a:cubicBezTo>
                    <a:pt x="60" y="88"/>
                    <a:pt x="59" y="89"/>
                    <a:pt x="57" y="91"/>
                  </a:cubicBezTo>
                  <a:cubicBezTo>
                    <a:pt x="56" y="92"/>
                    <a:pt x="55" y="94"/>
                    <a:pt x="54" y="95"/>
                  </a:cubicBezTo>
                  <a:cubicBezTo>
                    <a:pt x="53" y="96"/>
                    <a:pt x="53" y="97"/>
                    <a:pt x="53" y="97"/>
                  </a:cubicBezTo>
                  <a:cubicBezTo>
                    <a:pt x="53" y="97"/>
                    <a:pt x="52" y="98"/>
                    <a:pt x="52" y="99"/>
                  </a:cubicBezTo>
                  <a:cubicBezTo>
                    <a:pt x="51" y="100"/>
                    <a:pt x="50" y="102"/>
                    <a:pt x="49" y="103"/>
                  </a:cubicBezTo>
                  <a:cubicBezTo>
                    <a:pt x="48" y="105"/>
                    <a:pt x="47" y="107"/>
                    <a:pt x="46" y="108"/>
                  </a:cubicBezTo>
                  <a:cubicBezTo>
                    <a:pt x="45" y="109"/>
                    <a:pt x="45" y="110"/>
                    <a:pt x="45" y="110"/>
                  </a:cubicBezTo>
                  <a:cubicBezTo>
                    <a:pt x="44" y="112"/>
                    <a:pt x="42" y="113"/>
                    <a:pt x="39" y="113"/>
                  </a:cubicBezTo>
                  <a:cubicBezTo>
                    <a:pt x="39" y="113"/>
                    <a:pt x="33" y="113"/>
                    <a:pt x="27" y="114"/>
                  </a:cubicBezTo>
                  <a:cubicBezTo>
                    <a:pt x="21" y="114"/>
                    <a:pt x="15" y="114"/>
                    <a:pt x="15" y="114"/>
                  </a:cubicBezTo>
                  <a:cubicBezTo>
                    <a:pt x="12" y="115"/>
                    <a:pt x="10" y="117"/>
                    <a:pt x="9" y="119"/>
                  </a:cubicBezTo>
                  <a:cubicBezTo>
                    <a:pt x="9" y="119"/>
                    <a:pt x="7" y="124"/>
                    <a:pt x="6" y="128"/>
                  </a:cubicBezTo>
                  <a:cubicBezTo>
                    <a:pt x="5" y="131"/>
                    <a:pt x="4" y="133"/>
                    <a:pt x="4" y="135"/>
                  </a:cubicBezTo>
                  <a:cubicBezTo>
                    <a:pt x="3" y="137"/>
                    <a:pt x="3" y="138"/>
                    <a:pt x="3" y="138"/>
                  </a:cubicBezTo>
                  <a:cubicBezTo>
                    <a:pt x="2" y="141"/>
                    <a:pt x="3" y="143"/>
                    <a:pt x="5" y="145"/>
                  </a:cubicBezTo>
                  <a:cubicBezTo>
                    <a:pt x="5" y="145"/>
                    <a:pt x="9" y="149"/>
                    <a:pt x="14" y="153"/>
                  </a:cubicBezTo>
                  <a:cubicBezTo>
                    <a:pt x="19" y="157"/>
                    <a:pt x="24" y="160"/>
                    <a:pt x="24" y="160"/>
                  </a:cubicBezTo>
                  <a:cubicBezTo>
                    <a:pt x="26" y="162"/>
                    <a:pt x="27" y="164"/>
                    <a:pt x="27" y="166"/>
                  </a:cubicBezTo>
                  <a:cubicBezTo>
                    <a:pt x="27" y="166"/>
                    <a:pt x="26" y="170"/>
                    <a:pt x="26" y="174"/>
                  </a:cubicBezTo>
                  <a:cubicBezTo>
                    <a:pt x="25" y="178"/>
                    <a:pt x="25" y="182"/>
                    <a:pt x="25" y="182"/>
                  </a:cubicBezTo>
                  <a:cubicBezTo>
                    <a:pt x="25" y="182"/>
                    <a:pt x="25" y="185"/>
                    <a:pt x="25" y="189"/>
                  </a:cubicBezTo>
                  <a:cubicBezTo>
                    <a:pt x="25" y="193"/>
                    <a:pt x="26" y="197"/>
                    <a:pt x="26" y="197"/>
                  </a:cubicBezTo>
                  <a:cubicBezTo>
                    <a:pt x="26" y="199"/>
                    <a:pt x="25" y="201"/>
                    <a:pt x="23" y="203"/>
                  </a:cubicBezTo>
                  <a:cubicBezTo>
                    <a:pt x="23" y="203"/>
                    <a:pt x="18" y="206"/>
                    <a:pt x="12" y="209"/>
                  </a:cubicBezTo>
                  <a:cubicBezTo>
                    <a:pt x="7" y="213"/>
                    <a:pt x="3" y="217"/>
                    <a:pt x="3" y="217"/>
                  </a:cubicBezTo>
                  <a:cubicBezTo>
                    <a:pt x="1" y="218"/>
                    <a:pt x="0" y="221"/>
                    <a:pt x="0" y="224"/>
                  </a:cubicBezTo>
                  <a:cubicBezTo>
                    <a:pt x="0" y="224"/>
                    <a:pt x="1" y="225"/>
                    <a:pt x="1" y="227"/>
                  </a:cubicBezTo>
                  <a:cubicBezTo>
                    <a:pt x="1" y="229"/>
                    <a:pt x="2" y="231"/>
                    <a:pt x="3" y="234"/>
                  </a:cubicBezTo>
                  <a:cubicBezTo>
                    <a:pt x="4" y="238"/>
                    <a:pt x="5" y="243"/>
                    <a:pt x="5" y="243"/>
                  </a:cubicBezTo>
                  <a:cubicBezTo>
                    <a:pt x="6" y="246"/>
                    <a:pt x="8" y="248"/>
                    <a:pt x="11" y="248"/>
                  </a:cubicBezTo>
                  <a:cubicBezTo>
                    <a:pt x="11" y="248"/>
                    <a:pt x="17" y="249"/>
                    <a:pt x="23" y="250"/>
                  </a:cubicBezTo>
                  <a:cubicBezTo>
                    <a:pt x="26" y="250"/>
                    <a:pt x="29" y="250"/>
                    <a:pt x="31" y="250"/>
                  </a:cubicBezTo>
                  <a:cubicBezTo>
                    <a:pt x="34" y="251"/>
                    <a:pt x="35" y="251"/>
                    <a:pt x="35" y="251"/>
                  </a:cubicBezTo>
                  <a:cubicBezTo>
                    <a:pt x="38" y="251"/>
                    <a:pt x="40" y="252"/>
                    <a:pt x="41" y="254"/>
                  </a:cubicBezTo>
                  <a:cubicBezTo>
                    <a:pt x="41" y="254"/>
                    <a:pt x="41" y="255"/>
                    <a:pt x="42" y="256"/>
                  </a:cubicBezTo>
                  <a:cubicBezTo>
                    <a:pt x="42" y="258"/>
                    <a:pt x="43" y="259"/>
                    <a:pt x="44" y="261"/>
                  </a:cubicBezTo>
                  <a:cubicBezTo>
                    <a:pt x="45" y="263"/>
                    <a:pt x="46" y="264"/>
                    <a:pt x="47" y="266"/>
                  </a:cubicBezTo>
                  <a:cubicBezTo>
                    <a:pt x="47" y="267"/>
                    <a:pt x="48" y="268"/>
                    <a:pt x="48" y="268"/>
                  </a:cubicBezTo>
                  <a:cubicBezTo>
                    <a:pt x="48" y="268"/>
                    <a:pt x="48" y="268"/>
                    <a:pt x="49" y="270"/>
                  </a:cubicBezTo>
                  <a:cubicBezTo>
                    <a:pt x="50" y="271"/>
                    <a:pt x="51" y="273"/>
                    <a:pt x="52" y="274"/>
                  </a:cubicBezTo>
                  <a:cubicBezTo>
                    <a:pt x="53" y="276"/>
                    <a:pt x="54" y="277"/>
                    <a:pt x="55" y="278"/>
                  </a:cubicBezTo>
                  <a:cubicBezTo>
                    <a:pt x="56" y="280"/>
                    <a:pt x="56" y="280"/>
                    <a:pt x="56" y="280"/>
                  </a:cubicBezTo>
                  <a:cubicBezTo>
                    <a:pt x="58" y="282"/>
                    <a:pt x="58" y="285"/>
                    <a:pt x="57" y="287"/>
                  </a:cubicBezTo>
                  <a:cubicBezTo>
                    <a:pt x="57" y="287"/>
                    <a:pt x="56" y="288"/>
                    <a:pt x="55" y="290"/>
                  </a:cubicBezTo>
                  <a:cubicBezTo>
                    <a:pt x="55" y="292"/>
                    <a:pt x="53" y="295"/>
                    <a:pt x="52" y="298"/>
                  </a:cubicBezTo>
                  <a:cubicBezTo>
                    <a:pt x="51" y="301"/>
                    <a:pt x="50" y="304"/>
                    <a:pt x="49" y="306"/>
                  </a:cubicBezTo>
                  <a:cubicBezTo>
                    <a:pt x="48" y="308"/>
                    <a:pt x="48" y="310"/>
                    <a:pt x="48" y="310"/>
                  </a:cubicBezTo>
                  <a:cubicBezTo>
                    <a:pt x="47" y="312"/>
                    <a:pt x="48" y="315"/>
                    <a:pt x="50" y="317"/>
                  </a:cubicBezTo>
                  <a:cubicBezTo>
                    <a:pt x="50" y="317"/>
                    <a:pt x="51" y="318"/>
                    <a:pt x="52" y="319"/>
                  </a:cubicBezTo>
                  <a:cubicBezTo>
                    <a:pt x="53" y="320"/>
                    <a:pt x="55" y="322"/>
                    <a:pt x="57" y="324"/>
                  </a:cubicBezTo>
                  <a:cubicBezTo>
                    <a:pt x="59" y="325"/>
                    <a:pt x="61" y="327"/>
                    <a:pt x="62" y="328"/>
                  </a:cubicBezTo>
                  <a:cubicBezTo>
                    <a:pt x="63" y="329"/>
                    <a:pt x="64" y="330"/>
                    <a:pt x="64" y="330"/>
                  </a:cubicBezTo>
                  <a:cubicBezTo>
                    <a:pt x="66" y="332"/>
                    <a:pt x="69" y="332"/>
                    <a:pt x="72" y="331"/>
                  </a:cubicBezTo>
                  <a:cubicBezTo>
                    <a:pt x="72" y="331"/>
                    <a:pt x="73" y="331"/>
                    <a:pt x="75" y="330"/>
                  </a:cubicBezTo>
                  <a:cubicBezTo>
                    <a:pt x="77" y="329"/>
                    <a:pt x="80" y="328"/>
                    <a:pt x="83" y="326"/>
                  </a:cubicBezTo>
                  <a:cubicBezTo>
                    <a:pt x="88" y="323"/>
                    <a:pt x="94" y="320"/>
                    <a:pt x="94" y="320"/>
                  </a:cubicBezTo>
                  <a:cubicBezTo>
                    <a:pt x="96" y="319"/>
                    <a:pt x="98" y="319"/>
                    <a:pt x="100" y="320"/>
                  </a:cubicBezTo>
                  <a:cubicBezTo>
                    <a:pt x="100" y="320"/>
                    <a:pt x="101" y="321"/>
                    <a:pt x="102" y="322"/>
                  </a:cubicBezTo>
                  <a:cubicBezTo>
                    <a:pt x="103" y="322"/>
                    <a:pt x="105" y="323"/>
                    <a:pt x="107" y="324"/>
                  </a:cubicBezTo>
                  <a:cubicBezTo>
                    <a:pt x="108" y="325"/>
                    <a:pt x="110" y="326"/>
                    <a:pt x="111" y="327"/>
                  </a:cubicBezTo>
                  <a:cubicBezTo>
                    <a:pt x="113" y="327"/>
                    <a:pt x="113" y="328"/>
                    <a:pt x="113" y="328"/>
                  </a:cubicBezTo>
                  <a:cubicBezTo>
                    <a:pt x="113" y="328"/>
                    <a:pt x="114" y="328"/>
                    <a:pt x="116" y="329"/>
                  </a:cubicBezTo>
                  <a:cubicBezTo>
                    <a:pt x="117" y="329"/>
                    <a:pt x="119" y="330"/>
                    <a:pt x="120" y="331"/>
                  </a:cubicBezTo>
                  <a:cubicBezTo>
                    <a:pt x="122" y="332"/>
                    <a:pt x="124" y="333"/>
                    <a:pt x="125" y="333"/>
                  </a:cubicBezTo>
                  <a:cubicBezTo>
                    <a:pt x="127" y="334"/>
                    <a:pt x="127" y="334"/>
                    <a:pt x="127" y="334"/>
                  </a:cubicBezTo>
                  <a:cubicBezTo>
                    <a:pt x="130" y="335"/>
                    <a:pt x="131" y="337"/>
                    <a:pt x="131" y="339"/>
                  </a:cubicBezTo>
                  <a:cubicBezTo>
                    <a:pt x="131" y="339"/>
                    <a:pt x="132" y="345"/>
                    <a:pt x="133" y="351"/>
                  </a:cubicBezTo>
                  <a:cubicBezTo>
                    <a:pt x="135" y="357"/>
                    <a:pt x="136" y="363"/>
                    <a:pt x="136" y="363"/>
                  </a:cubicBezTo>
                  <a:cubicBezTo>
                    <a:pt x="137" y="366"/>
                    <a:pt x="139" y="368"/>
                    <a:pt x="141" y="368"/>
                  </a:cubicBezTo>
                  <a:cubicBezTo>
                    <a:pt x="141" y="368"/>
                    <a:pt x="143" y="368"/>
                    <a:pt x="145" y="369"/>
                  </a:cubicBezTo>
                  <a:cubicBezTo>
                    <a:pt x="146" y="369"/>
                    <a:pt x="149" y="370"/>
                    <a:pt x="151" y="370"/>
                  </a:cubicBezTo>
                  <a:cubicBezTo>
                    <a:pt x="154" y="370"/>
                    <a:pt x="156" y="371"/>
                    <a:pt x="158" y="371"/>
                  </a:cubicBezTo>
                  <a:cubicBezTo>
                    <a:pt x="160" y="371"/>
                    <a:pt x="161" y="371"/>
                    <a:pt x="161" y="371"/>
                  </a:cubicBezTo>
                  <a:cubicBezTo>
                    <a:pt x="164" y="372"/>
                    <a:pt x="166" y="371"/>
                    <a:pt x="168" y="369"/>
                  </a:cubicBezTo>
                  <a:close/>
                  <a:moveTo>
                    <a:pt x="163" y="305"/>
                  </a:moveTo>
                  <a:cubicBezTo>
                    <a:pt x="154" y="303"/>
                    <a:pt x="146" y="301"/>
                    <a:pt x="140" y="299"/>
                  </a:cubicBezTo>
                  <a:cubicBezTo>
                    <a:pt x="137" y="297"/>
                    <a:pt x="134" y="296"/>
                    <a:pt x="133" y="296"/>
                  </a:cubicBezTo>
                  <a:cubicBezTo>
                    <a:pt x="131" y="295"/>
                    <a:pt x="130" y="294"/>
                    <a:pt x="130" y="294"/>
                  </a:cubicBezTo>
                  <a:cubicBezTo>
                    <a:pt x="130" y="294"/>
                    <a:pt x="129" y="294"/>
                    <a:pt x="127" y="293"/>
                  </a:cubicBezTo>
                  <a:cubicBezTo>
                    <a:pt x="126" y="292"/>
                    <a:pt x="123" y="291"/>
                    <a:pt x="121" y="289"/>
                  </a:cubicBezTo>
                  <a:cubicBezTo>
                    <a:pt x="115" y="286"/>
                    <a:pt x="108" y="281"/>
                    <a:pt x="102" y="275"/>
                  </a:cubicBezTo>
                  <a:cubicBezTo>
                    <a:pt x="95" y="269"/>
                    <a:pt x="90" y="262"/>
                    <a:pt x="86" y="257"/>
                  </a:cubicBezTo>
                  <a:cubicBezTo>
                    <a:pt x="84" y="255"/>
                    <a:pt x="82" y="252"/>
                    <a:pt x="82" y="251"/>
                  </a:cubicBezTo>
                  <a:cubicBezTo>
                    <a:pt x="81" y="249"/>
                    <a:pt x="80" y="248"/>
                    <a:pt x="80" y="248"/>
                  </a:cubicBezTo>
                  <a:cubicBezTo>
                    <a:pt x="80" y="248"/>
                    <a:pt x="79" y="247"/>
                    <a:pt x="78" y="246"/>
                  </a:cubicBezTo>
                  <a:cubicBezTo>
                    <a:pt x="78" y="244"/>
                    <a:pt x="76" y="242"/>
                    <a:pt x="75" y="239"/>
                  </a:cubicBezTo>
                  <a:cubicBezTo>
                    <a:pt x="72" y="233"/>
                    <a:pt x="69" y="225"/>
                    <a:pt x="67" y="217"/>
                  </a:cubicBezTo>
                  <a:cubicBezTo>
                    <a:pt x="64" y="208"/>
                    <a:pt x="63" y="200"/>
                    <a:pt x="63" y="193"/>
                  </a:cubicBezTo>
                  <a:cubicBezTo>
                    <a:pt x="63" y="190"/>
                    <a:pt x="63" y="188"/>
                    <a:pt x="63" y="186"/>
                  </a:cubicBezTo>
                  <a:cubicBezTo>
                    <a:pt x="63" y="184"/>
                    <a:pt x="63" y="183"/>
                    <a:pt x="63" y="183"/>
                  </a:cubicBezTo>
                  <a:cubicBezTo>
                    <a:pt x="63" y="183"/>
                    <a:pt x="63" y="182"/>
                    <a:pt x="63" y="180"/>
                  </a:cubicBezTo>
                  <a:cubicBezTo>
                    <a:pt x="63" y="178"/>
                    <a:pt x="63" y="175"/>
                    <a:pt x="64" y="172"/>
                  </a:cubicBezTo>
                  <a:cubicBezTo>
                    <a:pt x="64" y="166"/>
                    <a:pt x="66" y="157"/>
                    <a:pt x="69" y="149"/>
                  </a:cubicBezTo>
                  <a:cubicBezTo>
                    <a:pt x="71" y="141"/>
                    <a:pt x="75" y="133"/>
                    <a:pt x="78" y="127"/>
                  </a:cubicBezTo>
                  <a:cubicBezTo>
                    <a:pt x="81" y="122"/>
                    <a:pt x="84" y="118"/>
                    <a:pt x="84" y="118"/>
                  </a:cubicBezTo>
                  <a:cubicBezTo>
                    <a:pt x="84" y="118"/>
                    <a:pt x="86" y="115"/>
                    <a:pt x="90" y="110"/>
                  </a:cubicBezTo>
                  <a:cubicBezTo>
                    <a:pt x="94" y="105"/>
                    <a:pt x="100" y="98"/>
                    <a:pt x="107" y="93"/>
                  </a:cubicBezTo>
                  <a:cubicBezTo>
                    <a:pt x="114" y="87"/>
                    <a:pt x="121" y="83"/>
                    <a:pt x="127" y="80"/>
                  </a:cubicBezTo>
                  <a:cubicBezTo>
                    <a:pt x="132" y="77"/>
                    <a:pt x="136" y="75"/>
                    <a:pt x="136" y="75"/>
                  </a:cubicBezTo>
                  <a:cubicBezTo>
                    <a:pt x="136" y="75"/>
                    <a:pt x="140" y="74"/>
                    <a:pt x="146" y="72"/>
                  </a:cubicBezTo>
                  <a:cubicBezTo>
                    <a:pt x="153" y="70"/>
                    <a:pt x="161" y="68"/>
                    <a:pt x="169" y="67"/>
                  </a:cubicBezTo>
                  <a:cubicBezTo>
                    <a:pt x="178" y="66"/>
                    <a:pt x="187" y="66"/>
                    <a:pt x="193" y="66"/>
                  </a:cubicBezTo>
                  <a:cubicBezTo>
                    <a:pt x="196" y="66"/>
                    <a:pt x="199" y="67"/>
                    <a:pt x="201" y="67"/>
                  </a:cubicBezTo>
                  <a:cubicBezTo>
                    <a:pt x="203" y="67"/>
                    <a:pt x="204" y="68"/>
                    <a:pt x="204" y="68"/>
                  </a:cubicBezTo>
                  <a:cubicBezTo>
                    <a:pt x="204" y="68"/>
                    <a:pt x="205" y="68"/>
                    <a:pt x="207" y="68"/>
                  </a:cubicBezTo>
                  <a:cubicBezTo>
                    <a:pt x="208" y="69"/>
                    <a:pt x="211" y="69"/>
                    <a:pt x="214" y="70"/>
                  </a:cubicBezTo>
                  <a:cubicBezTo>
                    <a:pt x="220" y="72"/>
                    <a:pt x="229" y="74"/>
                    <a:pt x="236" y="78"/>
                  </a:cubicBezTo>
                  <a:cubicBezTo>
                    <a:pt x="244" y="82"/>
                    <a:pt x="251" y="87"/>
                    <a:pt x="256" y="91"/>
                  </a:cubicBezTo>
                  <a:cubicBezTo>
                    <a:pt x="259" y="93"/>
                    <a:pt x="261" y="94"/>
                    <a:pt x="262" y="96"/>
                  </a:cubicBezTo>
                  <a:cubicBezTo>
                    <a:pt x="264" y="97"/>
                    <a:pt x="265" y="98"/>
                    <a:pt x="265" y="98"/>
                  </a:cubicBezTo>
                  <a:cubicBezTo>
                    <a:pt x="265" y="98"/>
                    <a:pt x="265" y="98"/>
                    <a:pt x="267" y="100"/>
                  </a:cubicBezTo>
                  <a:cubicBezTo>
                    <a:pt x="268" y="101"/>
                    <a:pt x="270" y="103"/>
                    <a:pt x="272" y="105"/>
                  </a:cubicBezTo>
                  <a:cubicBezTo>
                    <a:pt x="276" y="110"/>
                    <a:pt x="282" y="117"/>
                    <a:pt x="286" y="124"/>
                  </a:cubicBezTo>
                  <a:cubicBezTo>
                    <a:pt x="291" y="131"/>
                    <a:pt x="294" y="139"/>
                    <a:pt x="296" y="145"/>
                  </a:cubicBezTo>
                  <a:cubicBezTo>
                    <a:pt x="298" y="148"/>
                    <a:pt x="298" y="151"/>
                    <a:pt x="299" y="153"/>
                  </a:cubicBezTo>
                  <a:cubicBezTo>
                    <a:pt x="299" y="155"/>
                    <a:pt x="300" y="156"/>
                    <a:pt x="300" y="156"/>
                  </a:cubicBezTo>
                  <a:cubicBezTo>
                    <a:pt x="300" y="156"/>
                    <a:pt x="300" y="157"/>
                    <a:pt x="300" y="159"/>
                  </a:cubicBezTo>
                  <a:cubicBezTo>
                    <a:pt x="301" y="160"/>
                    <a:pt x="301" y="163"/>
                    <a:pt x="302" y="166"/>
                  </a:cubicBezTo>
                  <a:cubicBezTo>
                    <a:pt x="303" y="172"/>
                    <a:pt x="304" y="181"/>
                    <a:pt x="303" y="190"/>
                  </a:cubicBezTo>
                  <a:cubicBezTo>
                    <a:pt x="303" y="198"/>
                    <a:pt x="302" y="207"/>
                    <a:pt x="300" y="213"/>
                  </a:cubicBezTo>
                  <a:cubicBezTo>
                    <a:pt x="300" y="215"/>
                    <a:pt x="300" y="216"/>
                    <a:pt x="299" y="217"/>
                  </a:cubicBezTo>
                  <a:cubicBezTo>
                    <a:pt x="299" y="219"/>
                    <a:pt x="299" y="220"/>
                    <a:pt x="299" y="221"/>
                  </a:cubicBezTo>
                  <a:cubicBezTo>
                    <a:pt x="298" y="222"/>
                    <a:pt x="298" y="224"/>
                    <a:pt x="298" y="224"/>
                  </a:cubicBezTo>
                  <a:cubicBezTo>
                    <a:pt x="298" y="224"/>
                    <a:pt x="297" y="225"/>
                    <a:pt x="297" y="226"/>
                  </a:cubicBezTo>
                  <a:cubicBezTo>
                    <a:pt x="296" y="228"/>
                    <a:pt x="295" y="231"/>
                    <a:pt x="294" y="234"/>
                  </a:cubicBezTo>
                  <a:cubicBezTo>
                    <a:pt x="291" y="240"/>
                    <a:pt x="287" y="247"/>
                    <a:pt x="282" y="254"/>
                  </a:cubicBezTo>
                  <a:cubicBezTo>
                    <a:pt x="278" y="261"/>
                    <a:pt x="272" y="268"/>
                    <a:pt x="267" y="272"/>
                  </a:cubicBezTo>
                  <a:cubicBezTo>
                    <a:pt x="266" y="273"/>
                    <a:pt x="265" y="274"/>
                    <a:pt x="264" y="275"/>
                  </a:cubicBezTo>
                  <a:cubicBezTo>
                    <a:pt x="263" y="276"/>
                    <a:pt x="262" y="277"/>
                    <a:pt x="262" y="278"/>
                  </a:cubicBezTo>
                  <a:cubicBezTo>
                    <a:pt x="260" y="279"/>
                    <a:pt x="259" y="279"/>
                    <a:pt x="259" y="279"/>
                  </a:cubicBezTo>
                  <a:cubicBezTo>
                    <a:pt x="259" y="279"/>
                    <a:pt x="258" y="280"/>
                    <a:pt x="257" y="281"/>
                  </a:cubicBezTo>
                  <a:cubicBezTo>
                    <a:pt x="256" y="282"/>
                    <a:pt x="255" y="283"/>
                    <a:pt x="254" y="283"/>
                  </a:cubicBezTo>
                  <a:cubicBezTo>
                    <a:pt x="253" y="284"/>
                    <a:pt x="252" y="285"/>
                    <a:pt x="251" y="286"/>
                  </a:cubicBezTo>
                  <a:cubicBezTo>
                    <a:pt x="245" y="290"/>
                    <a:pt x="238" y="294"/>
                    <a:pt x="230" y="297"/>
                  </a:cubicBezTo>
                  <a:cubicBezTo>
                    <a:pt x="222" y="301"/>
                    <a:pt x="214" y="303"/>
                    <a:pt x="207" y="304"/>
                  </a:cubicBezTo>
                  <a:cubicBezTo>
                    <a:pt x="204" y="305"/>
                    <a:pt x="202" y="305"/>
                    <a:pt x="200" y="305"/>
                  </a:cubicBezTo>
                  <a:cubicBezTo>
                    <a:pt x="198" y="306"/>
                    <a:pt x="197" y="306"/>
                    <a:pt x="197" y="306"/>
                  </a:cubicBezTo>
                  <a:cubicBezTo>
                    <a:pt x="197" y="306"/>
                    <a:pt x="196" y="306"/>
                    <a:pt x="194" y="306"/>
                  </a:cubicBezTo>
                  <a:cubicBezTo>
                    <a:pt x="193" y="306"/>
                    <a:pt x="192" y="306"/>
                    <a:pt x="190" y="306"/>
                  </a:cubicBezTo>
                  <a:cubicBezTo>
                    <a:pt x="189" y="306"/>
                    <a:pt x="188" y="307"/>
                    <a:pt x="186" y="307"/>
                  </a:cubicBezTo>
                  <a:cubicBezTo>
                    <a:pt x="180" y="307"/>
                    <a:pt x="171" y="306"/>
                    <a:pt x="163" y="30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30" name="Google Shape;4930;p74"/>
            <p:cNvGrpSpPr/>
            <p:nvPr/>
          </p:nvGrpSpPr>
          <p:grpSpPr>
            <a:xfrm>
              <a:off x="6226176" y="1697038"/>
              <a:ext cx="506412" cy="514349"/>
              <a:chOff x="6226176" y="1697038"/>
              <a:chExt cx="506412" cy="514349"/>
            </a:xfrm>
          </p:grpSpPr>
          <p:sp>
            <p:nvSpPr>
              <p:cNvPr id="4931" name="Google Shape;4931;p74"/>
              <p:cNvSpPr/>
              <p:nvPr/>
            </p:nvSpPr>
            <p:spPr>
              <a:xfrm>
                <a:off x="6405563" y="1879600"/>
                <a:ext cx="327025" cy="331787"/>
              </a:xfrm>
              <a:custGeom>
                <a:avLst/>
                <a:gdLst/>
                <a:ahLst/>
                <a:cxnLst/>
                <a:rect l="l" t="t" r="r" b="b"/>
                <a:pathLst>
                  <a:path w="97" h="98" extrusionOk="0">
                    <a:moveTo>
                      <a:pt x="27" y="26"/>
                    </a:moveTo>
                    <a:cubicBezTo>
                      <a:pt x="26" y="26"/>
                      <a:pt x="26" y="27"/>
                      <a:pt x="26" y="27"/>
                    </a:cubicBezTo>
                    <a:cubicBezTo>
                      <a:pt x="0" y="90"/>
                      <a:pt x="0" y="90"/>
                      <a:pt x="0" y="90"/>
                    </a:cubicBezTo>
                    <a:cubicBezTo>
                      <a:pt x="0" y="90"/>
                      <a:pt x="0" y="91"/>
                      <a:pt x="0" y="91"/>
                    </a:cubicBezTo>
                    <a:cubicBezTo>
                      <a:pt x="0" y="92"/>
                      <a:pt x="1" y="92"/>
                      <a:pt x="1" y="93"/>
                    </a:cubicBezTo>
                    <a:cubicBezTo>
                      <a:pt x="19" y="98"/>
                      <a:pt x="37" y="96"/>
                      <a:pt x="53" y="89"/>
                    </a:cubicBezTo>
                    <a:cubicBezTo>
                      <a:pt x="70" y="81"/>
                      <a:pt x="82" y="67"/>
                      <a:pt x="89" y="51"/>
                    </a:cubicBezTo>
                    <a:cubicBezTo>
                      <a:pt x="96" y="35"/>
                      <a:pt x="97" y="18"/>
                      <a:pt x="92" y="2"/>
                    </a:cubicBezTo>
                    <a:cubicBezTo>
                      <a:pt x="92" y="2"/>
                      <a:pt x="92" y="1"/>
                      <a:pt x="91" y="1"/>
                    </a:cubicBezTo>
                    <a:cubicBezTo>
                      <a:pt x="90" y="0"/>
                      <a:pt x="90" y="0"/>
                      <a:pt x="89" y="1"/>
                    </a:cubicBezTo>
                    <a:lnTo>
                      <a:pt x="27" y="26"/>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32" name="Google Shape;4932;p74"/>
              <p:cNvSpPr/>
              <p:nvPr/>
            </p:nvSpPr>
            <p:spPr>
              <a:xfrm>
                <a:off x="6354763" y="1697038"/>
                <a:ext cx="344488" cy="236537"/>
              </a:xfrm>
              <a:custGeom>
                <a:avLst/>
                <a:gdLst/>
                <a:ahLst/>
                <a:cxnLst/>
                <a:rect l="l" t="t" r="r" b="b"/>
                <a:pathLst>
                  <a:path w="102" h="70" extrusionOk="0">
                    <a:moveTo>
                      <a:pt x="41" y="69"/>
                    </a:moveTo>
                    <a:cubicBezTo>
                      <a:pt x="100" y="45"/>
                      <a:pt x="100" y="45"/>
                      <a:pt x="100" y="45"/>
                    </a:cubicBezTo>
                    <a:cubicBezTo>
                      <a:pt x="101" y="44"/>
                      <a:pt x="101" y="44"/>
                      <a:pt x="101" y="43"/>
                    </a:cubicBezTo>
                    <a:cubicBezTo>
                      <a:pt x="102" y="43"/>
                      <a:pt x="102" y="42"/>
                      <a:pt x="101" y="42"/>
                    </a:cubicBezTo>
                    <a:cubicBezTo>
                      <a:pt x="93" y="27"/>
                      <a:pt x="81" y="15"/>
                      <a:pt x="65" y="9"/>
                    </a:cubicBezTo>
                    <a:cubicBezTo>
                      <a:pt x="44" y="0"/>
                      <a:pt x="21" y="2"/>
                      <a:pt x="1" y="13"/>
                    </a:cubicBezTo>
                    <a:cubicBezTo>
                      <a:pt x="1" y="13"/>
                      <a:pt x="0" y="13"/>
                      <a:pt x="0" y="14"/>
                    </a:cubicBezTo>
                    <a:cubicBezTo>
                      <a:pt x="0" y="14"/>
                      <a:pt x="0" y="14"/>
                      <a:pt x="0" y="14"/>
                    </a:cubicBezTo>
                    <a:cubicBezTo>
                      <a:pt x="0" y="15"/>
                      <a:pt x="0" y="16"/>
                      <a:pt x="0" y="16"/>
                    </a:cubicBezTo>
                    <a:cubicBezTo>
                      <a:pt x="38" y="68"/>
                      <a:pt x="38" y="68"/>
                      <a:pt x="38" y="68"/>
                    </a:cubicBezTo>
                    <a:cubicBezTo>
                      <a:pt x="38" y="69"/>
                      <a:pt x="40" y="70"/>
                      <a:pt x="41" y="69"/>
                    </a:cubicBezTo>
                    <a:close/>
                    <a:moveTo>
                      <a:pt x="43" y="56"/>
                    </a:moveTo>
                    <a:cubicBezTo>
                      <a:pt x="16" y="19"/>
                      <a:pt x="16" y="19"/>
                      <a:pt x="16" y="19"/>
                    </a:cubicBezTo>
                    <a:cubicBezTo>
                      <a:pt x="22" y="17"/>
                      <a:pt x="27" y="16"/>
                      <a:pt x="32" y="15"/>
                    </a:cubicBezTo>
                    <a:cubicBezTo>
                      <a:pt x="42" y="14"/>
                      <a:pt x="52" y="16"/>
                      <a:pt x="61" y="20"/>
                    </a:cubicBezTo>
                    <a:cubicBezTo>
                      <a:pt x="67" y="23"/>
                      <a:pt x="74" y="26"/>
                      <a:pt x="79" y="31"/>
                    </a:cubicBezTo>
                    <a:cubicBezTo>
                      <a:pt x="81" y="34"/>
                      <a:pt x="83" y="36"/>
                      <a:pt x="85" y="38"/>
                    </a:cubicBezTo>
                    <a:lnTo>
                      <a:pt x="43" y="56"/>
                    </a:lnTo>
                    <a:close/>
                    <a:moveTo>
                      <a:pt x="43" y="56"/>
                    </a:moveTo>
                    <a:cubicBezTo>
                      <a:pt x="43" y="56"/>
                      <a:pt x="43" y="56"/>
                      <a:pt x="43" y="56"/>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33" name="Google Shape;4933;p74"/>
              <p:cNvSpPr/>
              <p:nvPr/>
            </p:nvSpPr>
            <p:spPr>
              <a:xfrm>
                <a:off x="6226176" y="1766888"/>
                <a:ext cx="233363" cy="406400"/>
              </a:xfrm>
              <a:custGeom>
                <a:avLst/>
                <a:gdLst/>
                <a:ahLst/>
                <a:cxnLst/>
                <a:rect l="l" t="t" r="r" b="b"/>
                <a:pathLst>
                  <a:path w="69" h="120" extrusionOk="0">
                    <a:moveTo>
                      <a:pt x="43" y="118"/>
                    </a:moveTo>
                    <a:cubicBezTo>
                      <a:pt x="68" y="57"/>
                      <a:pt x="68" y="57"/>
                      <a:pt x="68" y="57"/>
                    </a:cubicBezTo>
                    <a:cubicBezTo>
                      <a:pt x="69" y="57"/>
                      <a:pt x="69" y="56"/>
                      <a:pt x="68" y="55"/>
                    </a:cubicBezTo>
                    <a:cubicBezTo>
                      <a:pt x="29" y="1"/>
                      <a:pt x="29" y="1"/>
                      <a:pt x="29" y="1"/>
                    </a:cubicBezTo>
                    <a:cubicBezTo>
                      <a:pt x="29" y="1"/>
                      <a:pt x="29" y="1"/>
                      <a:pt x="28" y="0"/>
                    </a:cubicBezTo>
                    <a:cubicBezTo>
                      <a:pt x="27" y="0"/>
                      <a:pt x="27" y="1"/>
                      <a:pt x="26" y="1"/>
                    </a:cubicBezTo>
                    <a:cubicBezTo>
                      <a:pt x="18" y="8"/>
                      <a:pt x="12" y="17"/>
                      <a:pt x="8" y="27"/>
                    </a:cubicBezTo>
                    <a:cubicBezTo>
                      <a:pt x="1" y="44"/>
                      <a:pt x="0" y="63"/>
                      <a:pt x="6" y="80"/>
                    </a:cubicBezTo>
                    <a:cubicBezTo>
                      <a:pt x="12" y="97"/>
                      <a:pt x="24" y="111"/>
                      <a:pt x="40" y="119"/>
                    </a:cubicBezTo>
                    <a:cubicBezTo>
                      <a:pt x="40" y="120"/>
                      <a:pt x="41" y="120"/>
                      <a:pt x="42" y="120"/>
                    </a:cubicBezTo>
                    <a:cubicBezTo>
                      <a:pt x="42" y="119"/>
                      <a:pt x="43" y="119"/>
                      <a:pt x="43" y="118"/>
                    </a:cubicBezTo>
                    <a:close/>
                    <a:moveTo>
                      <a:pt x="43" y="118"/>
                    </a:moveTo>
                    <a:cubicBezTo>
                      <a:pt x="43" y="118"/>
                      <a:pt x="43" y="118"/>
                      <a:pt x="43" y="118"/>
                    </a:cubicBezTo>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34" name="Google Shape;4934;p74"/>
            <p:cNvSpPr/>
            <p:nvPr/>
          </p:nvSpPr>
          <p:spPr>
            <a:xfrm>
              <a:off x="7078663" y="1655763"/>
              <a:ext cx="1292225" cy="1303337"/>
            </a:xfrm>
            <a:custGeom>
              <a:avLst/>
              <a:gdLst/>
              <a:ahLst/>
              <a:cxnLst/>
              <a:rect l="l" t="t" r="r" b="b"/>
              <a:pathLst>
                <a:path w="382" h="385" extrusionOk="0">
                  <a:moveTo>
                    <a:pt x="178" y="382"/>
                  </a:moveTo>
                  <a:cubicBezTo>
                    <a:pt x="178" y="382"/>
                    <a:pt x="179" y="381"/>
                    <a:pt x="181" y="379"/>
                  </a:cubicBezTo>
                  <a:cubicBezTo>
                    <a:pt x="182" y="377"/>
                    <a:pt x="183" y="375"/>
                    <a:pt x="185" y="372"/>
                  </a:cubicBezTo>
                  <a:cubicBezTo>
                    <a:pt x="188" y="367"/>
                    <a:pt x="191" y="361"/>
                    <a:pt x="191" y="361"/>
                  </a:cubicBezTo>
                  <a:cubicBezTo>
                    <a:pt x="192" y="359"/>
                    <a:pt x="194" y="358"/>
                    <a:pt x="196" y="358"/>
                  </a:cubicBezTo>
                  <a:cubicBezTo>
                    <a:pt x="196" y="358"/>
                    <a:pt x="212" y="356"/>
                    <a:pt x="212" y="356"/>
                  </a:cubicBezTo>
                  <a:cubicBezTo>
                    <a:pt x="212" y="357"/>
                    <a:pt x="228" y="353"/>
                    <a:pt x="228" y="353"/>
                  </a:cubicBezTo>
                  <a:cubicBezTo>
                    <a:pt x="229" y="353"/>
                    <a:pt x="230" y="353"/>
                    <a:pt x="232" y="353"/>
                  </a:cubicBezTo>
                  <a:cubicBezTo>
                    <a:pt x="233" y="354"/>
                    <a:pt x="234" y="354"/>
                    <a:pt x="234" y="355"/>
                  </a:cubicBezTo>
                  <a:cubicBezTo>
                    <a:pt x="234" y="355"/>
                    <a:pt x="239" y="359"/>
                    <a:pt x="243" y="363"/>
                  </a:cubicBezTo>
                  <a:cubicBezTo>
                    <a:pt x="247" y="368"/>
                    <a:pt x="252" y="372"/>
                    <a:pt x="252" y="372"/>
                  </a:cubicBezTo>
                  <a:cubicBezTo>
                    <a:pt x="254" y="373"/>
                    <a:pt x="257" y="374"/>
                    <a:pt x="260" y="373"/>
                  </a:cubicBezTo>
                  <a:cubicBezTo>
                    <a:pt x="260" y="373"/>
                    <a:pt x="264" y="371"/>
                    <a:pt x="269" y="369"/>
                  </a:cubicBezTo>
                  <a:cubicBezTo>
                    <a:pt x="271" y="368"/>
                    <a:pt x="274" y="367"/>
                    <a:pt x="275" y="366"/>
                  </a:cubicBezTo>
                  <a:cubicBezTo>
                    <a:pt x="277" y="365"/>
                    <a:pt x="278" y="364"/>
                    <a:pt x="278" y="364"/>
                  </a:cubicBezTo>
                  <a:cubicBezTo>
                    <a:pt x="281" y="363"/>
                    <a:pt x="282" y="360"/>
                    <a:pt x="282" y="358"/>
                  </a:cubicBezTo>
                  <a:cubicBezTo>
                    <a:pt x="282" y="358"/>
                    <a:pt x="283" y="352"/>
                    <a:pt x="282" y="346"/>
                  </a:cubicBezTo>
                  <a:cubicBezTo>
                    <a:pt x="282" y="340"/>
                    <a:pt x="281" y="334"/>
                    <a:pt x="281" y="334"/>
                  </a:cubicBezTo>
                  <a:cubicBezTo>
                    <a:pt x="281" y="331"/>
                    <a:pt x="282" y="329"/>
                    <a:pt x="284" y="328"/>
                  </a:cubicBezTo>
                  <a:cubicBezTo>
                    <a:pt x="284" y="328"/>
                    <a:pt x="285" y="327"/>
                    <a:pt x="286" y="326"/>
                  </a:cubicBezTo>
                  <a:cubicBezTo>
                    <a:pt x="288" y="325"/>
                    <a:pt x="289" y="324"/>
                    <a:pt x="291" y="323"/>
                  </a:cubicBezTo>
                  <a:cubicBezTo>
                    <a:pt x="294" y="320"/>
                    <a:pt x="297" y="318"/>
                    <a:pt x="297" y="318"/>
                  </a:cubicBezTo>
                  <a:cubicBezTo>
                    <a:pt x="297" y="318"/>
                    <a:pt x="298" y="317"/>
                    <a:pt x="299" y="316"/>
                  </a:cubicBezTo>
                  <a:cubicBezTo>
                    <a:pt x="300" y="315"/>
                    <a:pt x="301" y="314"/>
                    <a:pt x="303" y="312"/>
                  </a:cubicBezTo>
                  <a:cubicBezTo>
                    <a:pt x="306" y="309"/>
                    <a:pt x="309" y="307"/>
                    <a:pt x="309" y="307"/>
                  </a:cubicBezTo>
                  <a:cubicBezTo>
                    <a:pt x="310" y="305"/>
                    <a:pt x="313" y="304"/>
                    <a:pt x="315" y="305"/>
                  </a:cubicBezTo>
                  <a:cubicBezTo>
                    <a:pt x="315" y="305"/>
                    <a:pt x="321" y="306"/>
                    <a:pt x="327" y="307"/>
                  </a:cubicBezTo>
                  <a:cubicBezTo>
                    <a:pt x="333" y="308"/>
                    <a:pt x="339" y="309"/>
                    <a:pt x="339" y="309"/>
                  </a:cubicBezTo>
                  <a:cubicBezTo>
                    <a:pt x="341" y="309"/>
                    <a:pt x="344" y="308"/>
                    <a:pt x="346" y="306"/>
                  </a:cubicBezTo>
                  <a:cubicBezTo>
                    <a:pt x="346" y="306"/>
                    <a:pt x="348" y="302"/>
                    <a:pt x="351" y="297"/>
                  </a:cubicBezTo>
                  <a:cubicBezTo>
                    <a:pt x="353" y="295"/>
                    <a:pt x="354" y="293"/>
                    <a:pt x="355" y="291"/>
                  </a:cubicBezTo>
                  <a:cubicBezTo>
                    <a:pt x="356" y="290"/>
                    <a:pt x="357" y="289"/>
                    <a:pt x="357" y="289"/>
                  </a:cubicBezTo>
                  <a:cubicBezTo>
                    <a:pt x="358" y="286"/>
                    <a:pt x="358" y="283"/>
                    <a:pt x="357" y="281"/>
                  </a:cubicBezTo>
                  <a:cubicBezTo>
                    <a:pt x="357" y="281"/>
                    <a:pt x="354" y="276"/>
                    <a:pt x="350" y="271"/>
                  </a:cubicBezTo>
                  <a:cubicBezTo>
                    <a:pt x="348" y="268"/>
                    <a:pt x="347" y="266"/>
                    <a:pt x="345" y="264"/>
                  </a:cubicBezTo>
                  <a:cubicBezTo>
                    <a:pt x="344" y="262"/>
                    <a:pt x="343" y="261"/>
                    <a:pt x="343" y="261"/>
                  </a:cubicBezTo>
                  <a:cubicBezTo>
                    <a:pt x="341" y="259"/>
                    <a:pt x="341" y="257"/>
                    <a:pt x="342" y="255"/>
                  </a:cubicBezTo>
                  <a:cubicBezTo>
                    <a:pt x="342" y="255"/>
                    <a:pt x="343" y="251"/>
                    <a:pt x="345" y="247"/>
                  </a:cubicBezTo>
                  <a:cubicBezTo>
                    <a:pt x="346" y="245"/>
                    <a:pt x="346" y="243"/>
                    <a:pt x="347" y="242"/>
                  </a:cubicBezTo>
                  <a:cubicBezTo>
                    <a:pt x="347" y="240"/>
                    <a:pt x="347" y="239"/>
                    <a:pt x="347" y="239"/>
                  </a:cubicBezTo>
                  <a:cubicBezTo>
                    <a:pt x="347" y="239"/>
                    <a:pt x="348" y="236"/>
                    <a:pt x="349" y="232"/>
                  </a:cubicBezTo>
                  <a:cubicBezTo>
                    <a:pt x="350" y="230"/>
                    <a:pt x="350" y="228"/>
                    <a:pt x="351" y="226"/>
                  </a:cubicBezTo>
                  <a:cubicBezTo>
                    <a:pt x="351" y="225"/>
                    <a:pt x="351" y="224"/>
                    <a:pt x="351" y="224"/>
                  </a:cubicBezTo>
                  <a:cubicBezTo>
                    <a:pt x="351" y="222"/>
                    <a:pt x="353" y="220"/>
                    <a:pt x="355" y="219"/>
                  </a:cubicBezTo>
                  <a:cubicBezTo>
                    <a:pt x="355" y="219"/>
                    <a:pt x="357" y="218"/>
                    <a:pt x="359" y="218"/>
                  </a:cubicBezTo>
                  <a:cubicBezTo>
                    <a:pt x="361" y="217"/>
                    <a:pt x="364" y="216"/>
                    <a:pt x="367" y="215"/>
                  </a:cubicBezTo>
                  <a:cubicBezTo>
                    <a:pt x="372" y="212"/>
                    <a:pt x="378" y="210"/>
                    <a:pt x="378" y="210"/>
                  </a:cubicBezTo>
                  <a:cubicBezTo>
                    <a:pt x="380" y="209"/>
                    <a:pt x="382" y="206"/>
                    <a:pt x="382" y="203"/>
                  </a:cubicBezTo>
                  <a:cubicBezTo>
                    <a:pt x="382" y="203"/>
                    <a:pt x="382" y="198"/>
                    <a:pt x="382" y="193"/>
                  </a:cubicBezTo>
                  <a:cubicBezTo>
                    <a:pt x="382" y="188"/>
                    <a:pt x="382" y="183"/>
                    <a:pt x="382" y="183"/>
                  </a:cubicBezTo>
                  <a:cubicBezTo>
                    <a:pt x="382" y="180"/>
                    <a:pt x="380" y="177"/>
                    <a:pt x="378" y="176"/>
                  </a:cubicBezTo>
                  <a:cubicBezTo>
                    <a:pt x="378" y="176"/>
                    <a:pt x="372" y="174"/>
                    <a:pt x="367" y="171"/>
                  </a:cubicBezTo>
                  <a:cubicBezTo>
                    <a:pt x="361" y="169"/>
                    <a:pt x="355" y="167"/>
                    <a:pt x="355" y="167"/>
                  </a:cubicBezTo>
                  <a:cubicBezTo>
                    <a:pt x="353" y="166"/>
                    <a:pt x="352" y="164"/>
                    <a:pt x="351" y="162"/>
                  </a:cubicBezTo>
                  <a:cubicBezTo>
                    <a:pt x="351" y="162"/>
                    <a:pt x="350" y="158"/>
                    <a:pt x="349" y="154"/>
                  </a:cubicBezTo>
                  <a:cubicBezTo>
                    <a:pt x="349" y="152"/>
                    <a:pt x="349" y="150"/>
                    <a:pt x="348" y="149"/>
                  </a:cubicBezTo>
                  <a:cubicBezTo>
                    <a:pt x="348" y="147"/>
                    <a:pt x="347" y="146"/>
                    <a:pt x="347" y="146"/>
                  </a:cubicBezTo>
                  <a:cubicBezTo>
                    <a:pt x="347" y="146"/>
                    <a:pt x="346" y="143"/>
                    <a:pt x="345" y="139"/>
                  </a:cubicBezTo>
                  <a:cubicBezTo>
                    <a:pt x="344" y="137"/>
                    <a:pt x="344" y="135"/>
                    <a:pt x="343" y="134"/>
                  </a:cubicBezTo>
                  <a:cubicBezTo>
                    <a:pt x="342" y="132"/>
                    <a:pt x="342" y="131"/>
                    <a:pt x="342" y="131"/>
                  </a:cubicBezTo>
                  <a:cubicBezTo>
                    <a:pt x="341" y="129"/>
                    <a:pt x="341" y="127"/>
                    <a:pt x="343" y="125"/>
                  </a:cubicBezTo>
                  <a:cubicBezTo>
                    <a:pt x="343" y="125"/>
                    <a:pt x="347" y="120"/>
                    <a:pt x="350" y="115"/>
                  </a:cubicBezTo>
                  <a:cubicBezTo>
                    <a:pt x="354" y="110"/>
                    <a:pt x="357" y="105"/>
                    <a:pt x="357" y="105"/>
                  </a:cubicBezTo>
                  <a:cubicBezTo>
                    <a:pt x="358" y="103"/>
                    <a:pt x="358" y="100"/>
                    <a:pt x="357" y="97"/>
                  </a:cubicBezTo>
                  <a:cubicBezTo>
                    <a:pt x="357" y="97"/>
                    <a:pt x="356" y="96"/>
                    <a:pt x="355" y="95"/>
                  </a:cubicBezTo>
                  <a:cubicBezTo>
                    <a:pt x="354" y="93"/>
                    <a:pt x="353" y="91"/>
                    <a:pt x="351" y="89"/>
                  </a:cubicBezTo>
                  <a:cubicBezTo>
                    <a:pt x="349" y="84"/>
                    <a:pt x="346" y="80"/>
                    <a:pt x="346" y="80"/>
                  </a:cubicBezTo>
                  <a:cubicBezTo>
                    <a:pt x="345" y="79"/>
                    <a:pt x="344" y="78"/>
                    <a:pt x="343" y="77"/>
                  </a:cubicBezTo>
                  <a:cubicBezTo>
                    <a:pt x="342" y="77"/>
                    <a:pt x="340" y="77"/>
                    <a:pt x="339" y="77"/>
                  </a:cubicBezTo>
                  <a:cubicBezTo>
                    <a:pt x="339" y="77"/>
                    <a:pt x="333" y="78"/>
                    <a:pt x="327" y="79"/>
                  </a:cubicBezTo>
                  <a:cubicBezTo>
                    <a:pt x="321" y="80"/>
                    <a:pt x="315" y="81"/>
                    <a:pt x="315" y="81"/>
                  </a:cubicBezTo>
                  <a:cubicBezTo>
                    <a:pt x="313" y="82"/>
                    <a:pt x="310" y="81"/>
                    <a:pt x="309" y="79"/>
                  </a:cubicBezTo>
                  <a:cubicBezTo>
                    <a:pt x="309" y="79"/>
                    <a:pt x="306" y="76"/>
                    <a:pt x="303" y="74"/>
                  </a:cubicBezTo>
                  <a:cubicBezTo>
                    <a:pt x="302" y="72"/>
                    <a:pt x="300" y="71"/>
                    <a:pt x="299" y="70"/>
                  </a:cubicBezTo>
                  <a:cubicBezTo>
                    <a:pt x="298" y="69"/>
                    <a:pt x="297" y="68"/>
                    <a:pt x="297" y="68"/>
                  </a:cubicBezTo>
                  <a:cubicBezTo>
                    <a:pt x="297" y="68"/>
                    <a:pt x="294" y="66"/>
                    <a:pt x="291" y="63"/>
                  </a:cubicBezTo>
                  <a:cubicBezTo>
                    <a:pt x="289" y="62"/>
                    <a:pt x="288" y="61"/>
                    <a:pt x="287" y="60"/>
                  </a:cubicBezTo>
                  <a:cubicBezTo>
                    <a:pt x="285" y="59"/>
                    <a:pt x="285" y="58"/>
                    <a:pt x="285" y="58"/>
                  </a:cubicBezTo>
                  <a:cubicBezTo>
                    <a:pt x="283" y="57"/>
                    <a:pt x="281" y="55"/>
                    <a:pt x="282" y="52"/>
                  </a:cubicBezTo>
                  <a:cubicBezTo>
                    <a:pt x="282" y="52"/>
                    <a:pt x="282" y="46"/>
                    <a:pt x="283" y="40"/>
                  </a:cubicBezTo>
                  <a:cubicBezTo>
                    <a:pt x="283" y="34"/>
                    <a:pt x="283" y="28"/>
                    <a:pt x="283" y="28"/>
                  </a:cubicBezTo>
                  <a:cubicBezTo>
                    <a:pt x="283" y="26"/>
                    <a:pt x="281" y="23"/>
                    <a:pt x="278" y="22"/>
                  </a:cubicBezTo>
                  <a:cubicBezTo>
                    <a:pt x="278" y="22"/>
                    <a:pt x="274" y="20"/>
                    <a:pt x="269" y="17"/>
                  </a:cubicBezTo>
                  <a:cubicBezTo>
                    <a:pt x="265" y="15"/>
                    <a:pt x="260" y="13"/>
                    <a:pt x="260" y="13"/>
                  </a:cubicBezTo>
                  <a:cubicBezTo>
                    <a:pt x="257" y="12"/>
                    <a:pt x="254" y="13"/>
                    <a:pt x="252" y="14"/>
                  </a:cubicBezTo>
                  <a:cubicBezTo>
                    <a:pt x="252" y="14"/>
                    <a:pt x="248" y="18"/>
                    <a:pt x="243" y="22"/>
                  </a:cubicBezTo>
                  <a:cubicBezTo>
                    <a:pt x="239" y="26"/>
                    <a:pt x="235" y="31"/>
                    <a:pt x="235" y="31"/>
                  </a:cubicBezTo>
                  <a:cubicBezTo>
                    <a:pt x="233" y="33"/>
                    <a:pt x="231" y="33"/>
                    <a:pt x="228" y="33"/>
                  </a:cubicBezTo>
                  <a:cubicBezTo>
                    <a:pt x="228" y="33"/>
                    <a:pt x="227" y="32"/>
                    <a:pt x="226" y="32"/>
                  </a:cubicBezTo>
                  <a:cubicBezTo>
                    <a:pt x="224" y="32"/>
                    <a:pt x="222" y="31"/>
                    <a:pt x="220" y="31"/>
                  </a:cubicBezTo>
                  <a:cubicBezTo>
                    <a:pt x="217" y="30"/>
                    <a:pt x="213" y="29"/>
                    <a:pt x="213" y="29"/>
                  </a:cubicBezTo>
                  <a:cubicBezTo>
                    <a:pt x="213" y="29"/>
                    <a:pt x="212" y="29"/>
                    <a:pt x="210" y="29"/>
                  </a:cubicBezTo>
                  <a:cubicBezTo>
                    <a:pt x="209" y="29"/>
                    <a:pt x="207" y="29"/>
                    <a:pt x="205" y="29"/>
                  </a:cubicBezTo>
                  <a:cubicBezTo>
                    <a:pt x="201" y="28"/>
                    <a:pt x="197" y="28"/>
                    <a:pt x="197" y="28"/>
                  </a:cubicBezTo>
                  <a:cubicBezTo>
                    <a:pt x="194" y="28"/>
                    <a:pt x="192" y="26"/>
                    <a:pt x="191" y="24"/>
                  </a:cubicBezTo>
                  <a:cubicBezTo>
                    <a:pt x="191" y="24"/>
                    <a:pt x="188" y="19"/>
                    <a:pt x="185" y="14"/>
                  </a:cubicBezTo>
                  <a:cubicBezTo>
                    <a:pt x="182" y="9"/>
                    <a:pt x="179" y="3"/>
                    <a:pt x="179" y="3"/>
                  </a:cubicBezTo>
                  <a:cubicBezTo>
                    <a:pt x="178" y="2"/>
                    <a:pt x="177" y="2"/>
                    <a:pt x="176" y="1"/>
                  </a:cubicBezTo>
                  <a:cubicBezTo>
                    <a:pt x="175" y="1"/>
                    <a:pt x="173" y="0"/>
                    <a:pt x="172" y="1"/>
                  </a:cubicBezTo>
                  <a:cubicBezTo>
                    <a:pt x="172" y="1"/>
                    <a:pt x="167" y="1"/>
                    <a:pt x="162" y="2"/>
                  </a:cubicBezTo>
                  <a:cubicBezTo>
                    <a:pt x="159" y="2"/>
                    <a:pt x="156" y="2"/>
                    <a:pt x="155" y="3"/>
                  </a:cubicBezTo>
                  <a:cubicBezTo>
                    <a:pt x="153" y="3"/>
                    <a:pt x="151" y="4"/>
                    <a:pt x="151" y="4"/>
                  </a:cubicBezTo>
                  <a:cubicBezTo>
                    <a:pt x="149" y="4"/>
                    <a:pt x="146" y="6"/>
                    <a:pt x="146" y="8"/>
                  </a:cubicBezTo>
                  <a:cubicBezTo>
                    <a:pt x="146" y="8"/>
                    <a:pt x="144" y="14"/>
                    <a:pt x="142" y="20"/>
                  </a:cubicBezTo>
                  <a:cubicBezTo>
                    <a:pt x="141" y="26"/>
                    <a:pt x="140" y="32"/>
                    <a:pt x="140" y="32"/>
                  </a:cubicBezTo>
                  <a:cubicBezTo>
                    <a:pt x="139" y="34"/>
                    <a:pt x="138" y="36"/>
                    <a:pt x="135" y="37"/>
                  </a:cubicBezTo>
                  <a:cubicBezTo>
                    <a:pt x="135" y="37"/>
                    <a:pt x="134" y="37"/>
                    <a:pt x="133" y="38"/>
                  </a:cubicBezTo>
                  <a:cubicBezTo>
                    <a:pt x="132" y="38"/>
                    <a:pt x="130" y="39"/>
                    <a:pt x="128" y="40"/>
                  </a:cubicBezTo>
                  <a:cubicBezTo>
                    <a:pt x="124" y="41"/>
                    <a:pt x="121" y="43"/>
                    <a:pt x="121" y="43"/>
                  </a:cubicBezTo>
                  <a:cubicBezTo>
                    <a:pt x="121" y="43"/>
                    <a:pt x="120" y="43"/>
                    <a:pt x="118" y="44"/>
                  </a:cubicBezTo>
                  <a:cubicBezTo>
                    <a:pt x="117" y="44"/>
                    <a:pt x="115" y="45"/>
                    <a:pt x="113" y="46"/>
                  </a:cubicBezTo>
                  <a:cubicBezTo>
                    <a:pt x="110" y="48"/>
                    <a:pt x="106" y="50"/>
                    <a:pt x="106" y="50"/>
                  </a:cubicBezTo>
                  <a:cubicBezTo>
                    <a:pt x="104" y="51"/>
                    <a:pt x="102" y="51"/>
                    <a:pt x="100" y="50"/>
                  </a:cubicBezTo>
                  <a:cubicBezTo>
                    <a:pt x="100" y="50"/>
                    <a:pt x="94" y="47"/>
                    <a:pt x="89" y="44"/>
                  </a:cubicBezTo>
                  <a:cubicBezTo>
                    <a:pt x="84" y="42"/>
                    <a:pt x="78" y="39"/>
                    <a:pt x="78" y="39"/>
                  </a:cubicBezTo>
                  <a:cubicBezTo>
                    <a:pt x="76" y="38"/>
                    <a:pt x="73" y="38"/>
                    <a:pt x="71" y="40"/>
                  </a:cubicBezTo>
                  <a:cubicBezTo>
                    <a:pt x="71" y="40"/>
                    <a:pt x="67" y="44"/>
                    <a:pt x="63" y="47"/>
                  </a:cubicBezTo>
                  <a:cubicBezTo>
                    <a:pt x="59" y="50"/>
                    <a:pt x="55" y="54"/>
                    <a:pt x="55" y="54"/>
                  </a:cubicBezTo>
                  <a:cubicBezTo>
                    <a:pt x="53" y="56"/>
                    <a:pt x="52" y="59"/>
                    <a:pt x="53" y="61"/>
                  </a:cubicBezTo>
                  <a:cubicBezTo>
                    <a:pt x="53" y="61"/>
                    <a:pt x="54" y="67"/>
                    <a:pt x="56" y="73"/>
                  </a:cubicBezTo>
                  <a:cubicBezTo>
                    <a:pt x="57" y="75"/>
                    <a:pt x="58" y="78"/>
                    <a:pt x="59" y="80"/>
                  </a:cubicBezTo>
                  <a:cubicBezTo>
                    <a:pt x="60" y="83"/>
                    <a:pt x="61" y="84"/>
                    <a:pt x="61" y="84"/>
                  </a:cubicBezTo>
                  <a:cubicBezTo>
                    <a:pt x="61" y="86"/>
                    <a:pt x="61" y="89"/>
                    <a:pt x="60" y="91"/>
                  </a:cubicBezTo>
                  <a:cubicBezTo>
                    <a:pt x="60" y="91"/>
                    <a:pt x="59" y="91"/>
                    <a:pt x="58" y="92"/>
                  </a:cubicBezTo>
                  <a:cubicBezTo>
                    <a:pt x="57" y="94"/>
                    <a:pt x="56" y="95"/>
                    <a:pt x="55" y="97"/>
                  </a:cubicBezTo>
                  <a:cubicBezTo>
                    <a:pt x="52" y="100"/>
                    <a:pt x="50" y="104"/>
                    <a:pt x="50" y="104"/>
                  </a:cubicBezTo>
                  <a:cubicBezTo>
                    <a:pt x="50" y="104"/>
                    <a:pt x="50" y="104"/>
                    <a:pt x="49" y="106"/>
                  </a:cubicBezTo>
                  <a:cubicBezTo>
                    <a:pt x="48" y="107"/>
                    <a:pt x="47" y="109"/>
                    <a:pt x="46" y="110"/>
                  </a:cubicBezTo>
                  <a:cubicBezTo>
                    <a:pt x="44" y="114"/>
                    <a:pt x="42" y="117"/>
                    <a:pt x="42" y="117"/>
                  </a:cubicBezTo>
                  <a:cubicBezTo>
                    <a:pt x="41" y="120"/>
                    <a:pt x="39" y="121"/>
                    <a:pt x="37" y="121"/>
                  </a:cubicBezTo>
                  <a:cubicBezTo>
                    <a:pt x="37" y="121"/>
                    <a:pt x="35" y="121"/>
                    <a:pt x="33" y="121"/>
                  </a:cubicBezTo>
                  <a:cubicBezTo>
                    <a:pt x="31" y="121"/>
                    <a:pt x="28" y="122"/>
                    <a:pt x="25" y="122"/>
                  </a:cubicBezTo>
                  <a:cubicBezTo>
                    <a:pt x="19" y="123"/>
                    <a:pt x="12" y="124"/>
                    <a:pt x="12" y="124"/>
                  </a:cubicBezTo>
                  <a:cubicBezTo>
                    <a:pt x="10" y="124"/>
                    <a:pt x="8" y="126"/>
                    <a:pt x="7" y="128"/>
                  </a:cubicBezTo>
                  <a:cubicBezTo>
                    <a:pt x="7" y="128"/>
                    <a:pt x="6" y="130"/>
                    <a:pt x="6" y="132"/>
                  </a:cubicBezTo>
                  <a:cubicBezTo>
                    <a:pt x="5" y="133"/>
                    <a:pt x="5" y="136"/>
                    <a:pt x="4" y="138"/>
                  </a:cubicBezTo>
                  <a:cubicBezTo>
                    <a:pt x="2" y="143"/>
                    <a:pt x="1" y="148"/>
                    <a:pt x="1" y="148"/>
                  </a:cubicBezTo>
                  <a:cubicBezTo>
                    <a:pt x="0" y="151"/>
                    <a:pt x="1" y="154"/>
                    <a:pt x="3" y="155"/>
                  </a:cubicBezTo>
                  <a:cubicBezTo>
                    <a:pt x="3" y="155"/>
                    <a:pt x="8" y="160"/>
                    <a:pt x="12" y="163"/>
                  </a:cubicBezTo>
                  <a:cubicBezTo>
                    <a:pt x="17" y="167"/>
                    <a:pt x="22" y="171"/>
                    <a:pt x="22" y="171"/>
                  </a:cubicBezTo>
                  <a:cubicBezTo>
                    <a:pt x="24" y="172"/>
                    <a:pt x="25" y="174"/>
                    <a:pt x="25" y="177"/>
                  </a:cubicBezTo>
                  <a:cubicBezTo>
                    <a:pt x="25" y="177"/>
                    <a:pt x="24" y="181"/>
                    <a:pt x="24" y="185"/>
                  </a:cubicBezTo>
                  <a:cubicBezTo>
                    <a:pt x="24" y="187"/>
                    <a:pt x="24" y="189"/>
                    <a:pt x="24" y="190"/>
                  </a:cubicBezTo>
                  <a:cubicBezTo>
                    <a:pt x="24" y="192"/>
                    <a:pt x="24" y="193"/>
                    <a:pt x="24" y="193"/>
                  </a:cubicBezTo>
                  <a:cubicBezTo>
                    <a:pt x="24" y="193"/>
                    <a:pt x="24" y="197"/>
                    <a:pt x="24" y="201"/>
                  </a:cubicBezTo>
                  <a:cubicBezTo>
                    <a:pt x="24" y="203"/>
                    <a:pt x="24" y="205"/>
                    <a:pt x="24" y="206"/>
                  </a:cubicBezTo>
                  <a:cubicBezTo>
                    <a:pt x="25" y="208"/>
                    <a:pt x="25" y="209"/>
                    <a:pt x="25" y="209"/>
                  </a:cubicBezTo>
                  <a:cubicBezTo>
                    <a:pt x="25" y="211"/>
                    <a:pt x="24" y="213"/>
                    <a:pt x="22" y="215"/>
                  </a:cubicBezTo>
                  <a:cubicBezTo>
                    <a:pt x="22" y="215"/>
                    <a:pt x="17" y="218"/>
                    <a:pt x="12" y="222"/>
                  </a:cubicBezTo>
                  <a:cubicBezTo>
                    <a:pt x="8" y="226"/>
                    <a:pt x="3" y="230"/>
                    <a:pt x="3" y="230"/>
                  </a:cubicBezTo>
                  <a:cubicBezTo>
                    <a:pt x="1" y="232"/>
                    <a:pt x="0" y="234"/>
                    <a:pt x="1" y="237"/>
                  </a:cubicBezTo>
                  <a:cubicBezTo>
                    <a:pt x="1" y="237"/>
                    <a:pt x="1" y="238"/>
                    <a:pt x="2" y="240"/>
                  </a:cubicBezTo>
                  <a:cubicBezTo>
                    <a:pt x="2" y="242"/>
                    <a:pt x="3" y="245"/>
                    <a:pt x="4" y="247"/>
                  </a:cubicBezTo>
                  <a:cubicBezTo>
                    <a:pt x="5" y="252"/>
                    <a:pt x="7" y="257"/>
                    <a:pt x="7" y="257"/>
                  </a:cubicBezTo>
                  <a:cubicBezTo>
                    <a:pt x="8" y="260"/>
                    <a:pt x="10" y="262"/>
                    <a:pt x="12" y="262"/>
                  </a:cubicBezTo>
                  <a:cubicBezTo>
                    <a:pt x="12" y="262"/>
                    <a:pt x="18" y="263"/>
                    <a:pt x="25" y="264"/>
                  </a:cubicBezTo>
                  <a:cubicBezTo>
                    <a:pt x="31" y="264"/>
                    <a:pt x="37" y="264"/>
                    <a:pt x="37" y="264"/>
                  </a:cubicBezTo>
                  <a:cubicBezTo>
                    <a:pt x="38" y="265"/>
                    <a:pt x="39" y="265"/>
                    <a:pt x="40" y="266"/>
                  </a:cubicBezTo>
                  <a:cubicBezTo>
                    <a:pt x="41" y="266"/>
                    <a:pt x="42" y="267"/>
                    <a:pt x="42" y="268"/>
                  </a:cubicBezTo>
                  <a:cubicBezTo>
                    <a:pt x="42" y="268"/>
                    <a:pt x="50" y="282"/>
                    <a:pt x="50" y="282"/>
                  </a:cubicBezTo>
                  <a:cubicBezTo>
                    <a:pt x="50" y="282"/>
                    <a:pt x="59" y="295"/>
                    <a:pt x="59" y="295"/>
                  </a:cubicBezTo>
                  <a:cubicBezTo>
                    <a:pt x="61" y="297"/>
                    <a:pt x="61" y="299"/>
                    <a:pt x="60" y="302"/>
                  </a:cubicBezTo>
                  <a:cubicBezTo>
                    <a:pt x="60" y="302"/>
                    <a:pt x="58" y="307"/>
                    <a:pt x="56" y="313"/>
                  </a:cubicBezTo>
                  <a:cubicBezTo>
                    <a:pt x="55" y="316"/>
                    <a:pt x="54" y="319"/>
                    <a:pt x="54" y="321"/>
                  </a:cubicBezTo>
                  <a:cubicBezTo>
                    <a:pt x="53" y="323"/>
                    <a:pt x="53" y="325"/>
                    <a:pt x="53" y="325"/>
                  </a:cubicBezTo>
                  <a:cubicBezTo>
                    <a:pt x="52" y="327"/>
                    <a:pt x="53" y="330"/>
                    <a:pt x="55" y="332"/>
                  </a:cubicBezTo>
                  <a:cubicBezTo>
                    <a:pt x="55" y="332"/>
                    <a:pt x="56" y="333"/>
                    <a:pt x="57" y="334"/>
                  </a:cubicBezTo>
                  <a:cubicBezTo>
                    <a:pt x="59" y="335"/>
                    <a:pt x="60" y="337"/>
                    <a:pt x="62" y="339"/>
                  </a:cubicBezTo>
                  <a:cubicBezTo>
                    <a:pt x="66" y="342"/>
                    <a:pt x="70" y="345"/>
                    <a:pt x="70" y="345"/>
                  </a:cubicBezTo>
                  <a:cubicBezTo>
                    <a:pt x="73" y="347"/>
                    <a:pt x="75" y="348"/>
                    <a:pt x="78" y="347"/>
                  </a:cubicBezTo>
                  <a:cubicBezTo>
                    <a:pt x="78" y="347"/>
                    <a:pt x="83" y="344"/>
                    <a:pt x="89" y="341"/>
                  </a:cubicBezTo>
                  <a:cubicBezTo>
                    <a:pt x="94" y="338"/>
                    <a:pt x="99" y="335"/>
                    <a:pt x="99" y="335"/>
                  </a:cubicBezTo>
                  <a:cubicBezTo>
                    <a:pt x="101" y="334"/>
                    <a:pt x="104" y="334"/>
                    <a:pt x="106" y="336"/>
                  </a:cubicBezTo>
                  <a:cubicBezTo>
                    <a:pt x="120" y="343"/>
                    <a:pt x="120" y="343"/>
                    <a:pt x="120" y="343"/>
                  </a:cubicBezTo>
                  <a:cubicBezTo>
                    <a:pt x="135" y="349"/>
                    <a:pt x="135" y="349"/>
                    <a:pt x="135" y="349"/>
                  </a:cubicBezTo>
                  <a:cubicBezTo>
                    <a:pt x="137" y="350"/>
                    <a:pt x="139" y="352"/>
                    <a:pt x="140" y="354"/>
                  </a:cubicBezTo>
                  <a:cubicBezTo>
                    <a:pt x="140" y="354"/>
                    <a:pt x="141" y="360"/>
                    <a:pt x="142" y="366"/>
                  </a:cubicBezTo>
                  <a:cubicBezTo>
                    <a:pt x="144" y="372"/>
                    <a:pt x="145" y="378"/>
                    <a:pt x="145" y="378"/>
                  </a:cubicBezTo>
                  <a:cubicBezTo>
                    <a:pt x="146" y="380"/>
                    <a:pt x="148" y="382"/>
                    <a:pt x="151" y="382"/>
                  </a:cubicBezTo>
                  <a:cubicBezTo>
                    <a:pt x="151" y="382"/>
                    <a:pt x="156" y="383"/>
                    <a:pt x="161" y="384"/>
                  </a:cubicBezTo>
                  <a:cubicBezTo>
                    <a:pt x="164" y="385"/>
                    <a:pt x="166" y="385"/>
                    <a:pt x="168" y="385"/>
                  </a:cubicBezTo>
                  <a:cubicBezTo>
                    <a:pt x="170" y="385"/>
                    <a:pt x="172" y="385"/>
                    <a:pt x="172" y="385"/>
                  </a:cubicBezTo>
                  <a:cubicBezTo>
                    <a:pt x="174" y="385"/>
                    <a:pt x="177" y="384"/>
                    <a:pt x="178" y="382"/>
                  </a:cubicBezTo>
                  <a:close/>
                  <a:moveTo>
                    <a:pt x="125" y="305"/>
                  </a:moveTo>
                  <a:cubicBezTo>
                    <a:pt x="124" y="304"/>
                    <a:pt x="122" y="303"/>
                    <a:pt x="120" y="302"/>
                  </a:cubicBezTo>
                  <a:cubicBezTo>
                    <a:pt x="119" y="301"/>
                    <a:pt x="117" y="299"/>
                    <a:pt x="115" y="298"/>
                  </a:cubicBezTo>
                  <a:cubicBezTo>
                    <a:pt x="114" y="298"/>
                    <a:pt x="113" y="297"/>
                    <a:pt x="113" y="296"/>
                  </a:cubicBezTo>
                  <a:cubicBezTo>
                    <a:pt x="112" y="296"/>
                    <a:pt x="111" y="295"/>
                    <a:pt x="110" y="294"/>
                  </a:cubicBezTo>
                  <a:cubicBezTo>
                    <a:pt x="108" y="293"/>
                    <a:pt x="106" y="291"/>
                    <a:pt x="105" y="290"/>
                  </a:cubicBezTo>
                  <a:cubicBezTo>
                    <a:pt x="103" y="289"/>
                    <a:pt x="101" y="287"/>
                    <a:pt x="100" y="285"/>
                  </a:cubicBezTo>
                  <a:cubicBezTo>
                    <a:pt x="98" y="284"/>
                    <a:pt x="96" y="282"/>
                    <a:pt x="95" y="281"/>
                  </a:cubicBezTo>
                  <a:cubicBezTo>
                    <a:pt x="92" y="278"/>
                    <a:pt x="90" y="274"/>
                    <a:pt x="87" y="272"/>
                  </a:cubicBezTo>
                  <a:cubicBezTo>
                    <a:pt x="86" y="270"/>
                    <a:pt x="85" y="269"/>
                    <a:pt x="85" y="268"/>
                  </a:cubicBezTo>
                  <a:cubicBezTo>
                    <a:pt x="84" y="267"/>
                    <a:pt x="83" y="266"/>
                    <a:pt x="83" y="265"/>
                  </a:cubicBezTo>
                  <a:cubicBezTo>
                    <a:pt x="81" y="263"/>
                    <a:pt x="81" y="262"/>
                    <a:pt x="81" y="262"/>
                  </a:cubicBezTo>
                  <a:cubicBezTo>
                    <a:pt x="81" y="262"/>
                    <a:pt x="80" y="261"/>
                    <a:pt x="79" y="260"/>
                  </a:cubicBezTo>
                  <a:cubicBezTo>
                    <a:pt x="78" y="258"/>
                    <a:pt x="77" y="255"/>
                    <a:pt x="75" y="252"/>
                  </a:cubicBezTo>
                  <a:cubicBezTo>
                    <a:pt x="73" y="249"/>
                    <a:pt x="72" y="246"/>
                    <a:pt x="70" y="242"/>
                  </a:cubicBezTo>
                  <a:cubicBezTo>
                    <a:pt x="68" y="238"/>
                    <a:pt x="67" y="233"/>
                    <a:pt x="66" y="229"/>
                  </a:cubicBezTo>
                  <a:cubicBezTo>
                    <a:pt x="65" y="228"/>
                    <a:pt x="65" y="227"/>
                    <a:pt x="65" y="226"/>
                  </a:cubicBezTo>
                  <a:cubicBezTo>
                    <a:pt x="64" y="225"/>
                    <a:pt x="64" y="223"/>
                    <a:pt x="64" y="222"/>
                  </a:cubicBezTo>
                  <a:cubicBezTo>
                    <a:pt x="63" y="220"/>
                    <a:pt x="63" y="218"/>
                    <a:pt x="62" y="216"/>
                  </a:cubicBezTo>
                  <a:cubicBezTo>
                    <a:pt x="62" y="214"/>
                    <a:pt x="62" y="212"/>
                    <a:pt x="62" y="210"/>
                  </a:cubicBezTo>
                  <a:cubicBezTo>
                    <a:pt x="61" y="208"/>
                    <a:pt x="61" y="206"/>
                    <a:pt x="61" y="204"/>
                  </a:cubicBezTo>
                  <a:cubicBezTo>
                    <a:pt x="61" y="203"/>
                    <a:pt x="61" y="203"/>
                    <a:pt x="61" y="202"/>
                  </a:cubicBezTo>
                  <a:cubicBezTo>
                    <a:pt x="61" y="201"/>
                    <a:pt x="61" y="200"/>
                    <a:pt x="61" y="200"/>
                  </a:cubicBezTo>
                  <a:cubicBezTo>
                    <a:pt x="61" y="198"/>
                    <a:pt x="60" y="197"/>
                    <a:pt x="60" y="196"/>
                  </a:cubicBezTo>
                  <a:cubicBezTo>
                    <a:pt x="60" y="194"/>
                    <a:pt x="60" y="193"/>
                    <a:pt x="60" y="193"/>
                  </a:cubicBezTo>
                  <a:cubicBezTo>
                    <a:pt x="60" y="193"/>
                    <a:pt x="60" y="192"/>
                    <a:pt x="60" y="190"/>
                  </a:cubicBezTo>
                  <a:cubicBezTo>
                    <a:pt x="60" y="188"/>
                    <a:pt x="61" y="185"/>
                    <a:pt x="61" y="181"/>
                  </a:cubicBezTo>
                  <a:cubicBezTo>
                    <a:pt x="61" y="180"/>
                    <a:pt x="61" y="178"/>
                    <a:pt x="61" y="176"/>
                  </a:cubicBezTo>
                  <a:cubicBezTo>
                    <a:pt x="62" y="174"/>
                    <a:pt x="62" y="172"/>
                    <a:pt x="63" y="170"/>
                  </a:cubicBezTo>
                  <a:cubicBezTo>
                    <a:pt x="63" y="168"/>
                    <a:pt x="63" y="165"/>
                    <a:pt x="64" y="163"/>
                  </a:cubicBezTo>
                  <a:cubicBezTo>
                    <a:pt x="64" y="161"/>
                    <a:pt x="65" y="159"/>
                    <a:pt x="66" y="157"/>
                  </a:cubicBezTo>
                  <a:cubicBezTo>
                    <a:pt x="67" y="153"/>
                    <a:pt x="67" y="153"/>
                    <a:pt x="67" y="153"/>
                  </a:cubicBezTo>
                  <a:cubicBezTo>
                    <a:pt x="67" y="152"/>
                    <a:pt x="67" y="152"/>
                    <a:pt x="67" y="152"/>
                  </a:cubicBezTo>
                  <a:cubicBezTo>
                    <a:pt x="68" y="150"/>
                    <a:pt x="68" y="150"/>
                    <a:pt x="68" y="150"/>
                  </a:cubicBezTo>
                  <a:cubicBezTo>
                    <a:pt x="69" y="148"/>
                    <a:pt x="69" y="146"/>
                    <a:pt x="70" y="144"/>
                  </a:cubicBezTo>
                  <a:cubicBezTo>
                    <a:pt x="71" y="142"/>
                    <a:pt x="72" y="140"/>
                    <a:pt x="73" y="138"/>
                  </a:cubicBezTo>
                  <a:cubicBezTo>
                    <a:pt x="73" y="136"/>
                    <a:pt x="74" y="135"/>
                    <a:pt x="75" y="133"/>
                  </a:cubicBezTo>
                  <a:cubicBezTo>
                    <a:pt x="77" y="130"/>
                    <a:pt x="78" y="128"/>
                    <a:pt x="79" y="126"/>
                  </a:cubicBezTo>
                  <a:cubicBezTo>
                    <a:pt x="80" y="124"/>
                    <a:pt x="81" y="123"/>
                    <a:pt x="81" y="123"/>
                  </a:cubicBezTo>
                  <a:cubicBezTo>
                    <a:pt x="81" y="123"/>
                    <a:pt x="82" y="122"/>
                    <a:pt x="83" y="121"/>
                  </a:cubicBezTo>
                  <a:cubicBezTo>
                    <a:pt x="84" y="119"/>
                    <a:pt x="85" y="116"/>
                    <a:pt x="88" y="114"/>
                  </a:cubicBezTo>
                  <a:cubicBezTo>
                    <a:pt x="92" y="108"/>
                    <a:pt x="98" y="102"/>
                    <a:pt x="105" y="96"/>
                  </a:cubicBezTo>
                  <a:cubicBezTo>
                    <a:pt x="108" y="93"/>
                    <a:pt x="112" y="90"/>
                    <a:pt x="115" y="87"/>
                  </a:cubicBezTo>
                  <a:cubicBezTo>
                    <a:pt x="119" y="85"/>
                    <a:pt x="122" y="83"/>
                    <a:pt x="125" y="81"/>
                  </a:cubicBezTo>
                  <a:cubicBezTo>
                    <a:pt x="128" y="79"/>
                    <a:pt x="131" y="78"/>
                    <a:pt x="133" y="77"/>
                  </a:cubicBezTo>
                  <a:cubicBezTo>
                    <a:pt x="135" y="76"/>
                    <a:pt x="136" y="76"/>
                    <a:pt x="136" y="76"/>
                  </a:cubicBezTo>
                  <a:cubicBezTo>
                    <a:pt x="136" y="76"/>
                    <a:pt x="137" y="75"/>
                    <a:pt x="139" y="75"/>
                  </a:cubicBezTo>
                  <a:cubicBezTo>
                    <a:pt x="139" y="74"/>
                    <a:pt x="141" y="74"/>
                    <a:pt x="142" y="73"/>
                  </a:cubicBezTo>
                  <a:cubicBezTo>
                    <a:pt x="143" y="73"/>
                    <a:pt x="143" y="73"/>
                    <a:pt x="144" y="72"/>
                  </a:cubicBezTo>
                  <a:cubicBezTo>
                    <a:pt x="145" y="72"/>
                    <a:pt x="145" y="72"/>
                    <a:pt x="146" y="72"/>
                  </a:cubicBezTo>
                  <a:cubicBezTo>
                    <a:pt x="148" y="71"/>
                    <a:pt x="150" y="71"/>
                    <a:pt x="152" y="70"/>
                  </a:cubicBezTo>
                  <a:cubicBezTo>
                    <a:pt x="153" y="69"/>
                    <a:pt x="155" y="68"/>
                    <a:pt x="158" y="68"/>
                  </a:cubicBezTo>
                  <a:cubicBezTo>
                    <a:pt x="160" y="68"/>
                    <a:pt x="162" y="67"/>
                    <a:pt x="164" y="67"/>
                  </a:cubicBezTo>
                  <a:cubicBezTo>
                    <a:pt x="166" y="66"/>
                    <a:pt x="168" y="66"/>
                    <a:pt x="171" y="66"/>
                  </a:cubicBezTo>
                  <a:cubicBezTo>
                    <a:pt x="175" y="65"/>
                    <a:pt x="180" y="64"/>
                    <a:pt x="184" y="64"/>
                  </a:cubicBezTo>
                  <a:cubicBezTo>
                    <a:pt x="188" y="64"/>
                    <a:pt x="193" y="64"/>
                    <a:pt x="196" y="64"/>
                  </a:cubicBezTo>
                  <a:cubicBezTo>
                    <a:pt x="199" y="65"/>
                    <a:pt x="202" y="65"/>
                    <a:pt x="204" y="65"/>
                  </a:cubicBezTo>
                  <a:cubicBezTo>
                    <a:pt x="205" y="65"/>
                    <a:pt x="206" y="65"/>
                    <a:pt x="207" y="65"/>
                  </a:cubicBezTo>
                  <a:cubicBezTo>
                    <a:pt x="207" y="66"/>
                    <a:pt x="207" y="66"/>
                    <a:pt x="207" y="66"/>
                  </a:cubicBezTo>
                  <a:cubicBezTo>
                    <a:pt x="207" y="66"/>
                    <a:pt x="208" y="66"/>
                    <a:pt x="210" y="66"/>
                  </a:cubicBezTo>
                  <a:cubicBezTo>
                    <a:pt x="212" y="67"/>
                    <a:pt x="215" y="67"/>
                    <a:pt x="219" y="68"/>
                  </a:cubicBezTo>
                  <a:cubicBezTo>
                    <a:pt x="222" y="69"/>
                    <a:pt x="226" y="70"/>
                    <a:pt x="230" y="71"/>
                  </a:cubicBezTo>
                  <a:cubicBezTo>
                    <a:pt x="234" y="72"/>
                    <a:pt x="238" y="74"/>
                    <a:pt x="242" y="76"/>
                  </a:cubicBezTo>
                  <a:cubicBezTo>
                    <a:pt x="247" y="78"/>
                    <a:pt x="251" y="80"/>
                    <a:pt x="254" y="82"/>
                  </a:cubicBezTo>
                  <a:cubicBezTo>
                    <a:pt x="258" y="85"/>
                    <a:pt x="261" y="87"/>
                    <a:pt x="264" y="89"/>
                  </a:cubicBezTo>
                  <a:cubicBezTo>
                    <a:pt x="267" y="91"/>
                    <a:pt x="269" y="93"/>
                    <a:pt x="271" y="94"/>
                  </a:cubicBezTo>
                  <a:cubicBezTo>
                    <a:pt x="272" y="95"/>
                    <a:pt x="273" y="96"/>
                    <a:pt x="273" y="96"/>
                  </a:cubicBezTo>
                  <a:cubicBezTo>
                    <a:pt x="273" y="96"/>
                    <a:pt x="273" y="96"/>
                    <a:pt x="274" y="96"/>
                  </a:cubicBezTo>
                  <a:cubicBezTo>
                    <a:pt x="274" y="97"/>
                    <a:pt x="275" y="97"/>
                    <a:pt x="276" y="98"/>
                  </a:cubicBezTo>
                  <a:cubicBezTo>
                    <a:pt x="277" y="99"/>
                    <a:pt x="279" y="101"/>
                    <a:pt x="282" y="104"/>
                  </a:cubicBezTo>
                  <a:cubicBezTo>
                    <a:pt x="284" y="106"/>
                    <a:pt x="286" y="109"/>
                    <a:pt x="289" y="112"/>
                  </a:cubicBezTo>
                  <a:cubicBezTo>
                    <a:pt x="292" y="116"/>
                    <a:pt x="294" y="120"/>
                    <a:pt x="297" y="123"/>
                  </a:cubicBezTo>
                  <a:cubicBezTo>
                    <a:pt x="299" y="125"/>
                    <a:pt x="300" y="127"/>
                    <a:pt x="301" y="129"/>
                  </a:cubicBezTo>
                  <a:cubicBezTo>
                    <a:pt x="302" y="131"/>
                    <a:pt x="303" y="133"/>
                    <a:pt x="304" y="135"/>
                  </a:cubicBezTo>
                  <a:cubicBezTo>
                    <a:pt x="305" y="137"/>
                    <a:pt x="306" y="139"/>
                    <a:pt x="306" y="141"/>
                  </a:cubicBezTo>
                  <a:cubicBezTo>
                    <a:pt x="307" y="143"/>
                    <a:pt x="308" y="144"/>
                    <a:pt x="309" y="146"/>
                  </a:cubicBezTo>
                  <a:cubicBezTo>
                    <a:pt x="309" y="147"/>
                    <a:pt x="309" y="147"/>
                    <a:pt x="310" y="148"/>
                  </a:cubicBezTo>
                  <a:cubicBezTo>
                    <a:pt x="310" y="149"/>
                    <a:pt x="310" y="150"/>
                    <a:pt x="310" y="150"/>
                  </a:cubicBezTo>
                  <a:cubicBezTo>
                    <a:pt x="311" y="152"/>
                    <a:pt x="311" y="153"/>
                    <a:pt x="311" y="154"/>
                  </a:cubicBezTo>
                  <a:cubicBezTo>
                    <a:pt x="312" y="156"/>
                    <a:pt x="312" y="157"/>
                    <a:pt x="312" y="157"/>
                  </a:cubicBezTo>
                  <a:cubicBezTo>
                    <a:pt x="312" y="157"/>
                    <a:pt x="313" y="158"/>
                    <a:pt x="313" y="160"/>
                  </a:cubicBezTo>
                  <a:cubicBezTo>
                    <a:pt x="314" y="162"/>
                    <a:pt x="314" y="165"/>
                    <a:pt x="315" y="168"/>
                  </a:cubicBezTo>
                  <a:cubicBezTo>
                    <a:pt x="316" y="171"/>
                    <a:pt x="316" y="175"/>
                    <a:pt x="317" y="180"/>
                  </a:cubicBezTo>
                  <a:cubicBezTo>
                    <a:pt x="318" y="184"/>
                    <a:pt x="317" y="188"/>
                    <a:pt x="318" y="193"/>
                  </a:cubicBezTo>
                  <a:cubicBezTo>
                    <a:pt x="318" y="202"/>
                    <a:pt x="316" y="211"/>
                    <a:pt x="315" y="218"/>
                  </a:cubicBezTo>
                  <a:cubicBezTo>
                    <a:pt x="315" y="221"/>
                    <a:pt x="314" y="224"/>
                    <a:pt x="313" y="226"/>
                  </a:cubicBezTo>
                  <a:cubicBezTo>
                    <a:pt x="313" y="228"/>
                    <a:pt x="312" y="229"/>
                    <a:pt x="312" y="229"/>
                  </a:cubicBezTo>
                  <a:cubicBezTo>
                    <a:pt x="312" y="229"/>
                    <a:pt x="312" y="230"/>
                    <a:pt x="311" y="232"/>
                  </a:cubicBezTo>
                  <a:cubicBezTo>
                    <a:pt x="311" y="234"/>
                    <a:pt x="310" y="237"/>
                    <a:pt x="308" y="240"/>
                  </a:cubicBezTo>
                  <a:cubicBezTo>
                    <a:pt x="308" y="242"/>
                    <a:pt x="307" y="243"/>
                    <a:pt x="306" y="245"/>
                  </a:cubicBezTo>
                  <a:cubicBezTo>
                    <a:pt x="306" y="247"/>
                    <a:pt x="305" y="249"/>
                    <a:pt x="304" y="251"/>
                  </a:cubicBezTo>
                  <a:cubicBezTo>
                    <a:pt x="303" y="253"/>
                    <a:pt x="302" y="255"/>
                    <a:pt x="301" y="257"/>
                  </a:cubicBezTo>
                  <a:cubicBezTo>
                    <a:pt x="300" y="258"/>
                    <a:pt x="300" y="258"/>
                    <a:pt x="300" y="258"/>
                  </a:cubicBezTo>
                  <a:cubicBezTo>
                    <a:pt x="299" y="260"/>
                    <a:pt x="299" y="260"/>
                    <a:pt x="299" y="260"/>
                  </a:cubicBezTo>
                  <a:cubicBezTo>
                    <a:pt x="297" y="262"/>
                    <a:pt x="297" y="262"/>
                    <a:pt x="297" y="262"/>
                  </a:cubicBezTo>
                  <a:cubicBezTo>
                    <a:pt x="296" y="264"/>
                    <a:pt x="294" y="266"/>
                    <a:pt x="293" y="268"/>
                  </a:cubicBezTo>
                  <a:cubicBezTo>
                    <a:pt x="292" y="270"/>
                    <a:pt x="290" y="272"/>
                    <a:pt x="289" y="273"/>
                  </a:cubicBezTo>
                  <a:cubicBezTo>
                    <a:pt x="288" y="275"/>
                    <a:pt x="286" y="277"/>
                    <a:pt x="285" y="278"/>
                  </a:cubicBezTo>
                  <a:cubicBezTo>
                    <a:pt x="284" y="280"/>
                    <a:pt x="283" y="281"/>
                    <a:pt x="281" y="282"/>
                  </a:cubicBezTo>
                  <a:cubicBezTo>
                    <a:pt x="279" y="285"/>
                    <a:pt x="277" y="287"/>
                    <a:pt x="276" y="288"/>
                  </a:cubicBezTo>
                  <a:cubicBezTo>
                    <a:pt x="274" y="289"/>
                    <a:pt x="273" y="290"/>
                    <a:pt x="273" y="290"/>
                  </a:cubicBezTo>
                  <a:cubicBezTo>
                    <a:pt x="273" y="290"/>
                    <a:pt x="272" y="291"/>
                    <a:pt x="271" y="292"/>
                  </a:cubicBezTo>
                  <a:cubicBezTo>
                    <a:pt x="270" y="293"/>
                    <a:pt x="269" y="293"/>
                    <a:pt x="268" y="294"/>
                  </a:cubicBezTo>
                  <a:cubicBezTo>
                    <a:pt x="267" y="295"/>
                    <a:pt x="267" y="295"/>
                    <a:pt x="266" y="296"/>
                  </a:cubicBezTo>
                  <a:cubicBezTo>
                    <a:pt x="266" y="296"/>
                    <a:pt x="265" y="297"/>
                    <a:pt x="264" y="297"/>
                  </a:cubicBezTo>
                  <a:cubicBezTo>
                    <a:pt x="263" y="298"/>
                    <a:pt x="261" y="299"/>
                    <a:pt x="260" y="300"/>
                  </a:cubicBezTo>
                  <a:cubicBezTo>
                    <a:pt x="258" y="301"/>
                    <a:pt x="256" y="303"/>
                    <a:pt x="254" y="304"/>
                  </a:cubicBezTo>
                  <a:cubicBezTo>
                    <a:pt x="252" y="305"/>
                    <a:pt x="250" y="306"/>
                    <a:pt x="248" y="307"/>
                  </a:cubicBezTo>
                  <a:cubicBezTo>
                    <a:pt x="247" y="307"/>
                    <a:pt x="246" y="308"/>
                    <a:pt x="245" y="308"/>
                  </a:cubicBezTo>
                  <a:cubicBezTo>
                    <a:pt x="244" y="309"/>
                    <a:pt x="243" y="309"/>
                    <a:pt x="242" y="310"/>
                  </a:cubicBezTo>
                  <a:cubicBezTo>
                    <a:pt x="238" y="312"/>
                    <a:pt x="234" y="314"/>
                    <a:pt x="230" y="315"/>
                  </a:cubicBezTo>
                  <a:cubicBezTo>
                    <a:pt x="226" y="316"/>
                    <a:pt x="222" y="317"/>
                    <a:pt x="218" y="318"/>
                  </a:cubicBezTo>
                  <a:cubicBezTo>
                    <a:pt x="215" y="319"/>
                    <a:pt x="212" y="319"/>
                    <a:pt x="210" y="320"/>
                  </a:cubicBezTo>
                  <a:cubicBezTo>
                    <a:pt x="208" y="320"/>
                    <a:pt x="207" y="320"/>
                    <a:pt x="207" y="320"/>
                  </a:cubicBezTo>
                  <a:cubicBezTo>
                    <a:pt x="207" y="320"/>
                    <a:pt x="206" y="320"/>
                    <a:pt x="204" y="320"/>
                  </a:cubicBezTo>
                  <a:cubicBezTo>
                    <a:pt x="203" y="321"/>
                    <a:pt x="202" y="321"/>
                    <a:pt x="200" y="321"/>
                  </a:cubicBezTo>
                  <a:cubicBezTo>
                    <a:pt x="199" y="321"/>
                    <a:pt x="197" y="321"/>
                    <a:pt x="196" y="321"/>
                  </a:cubicBezTo>
                  <a:cubicBezTo>
                    <a:pt x="192" y="321"/>
                    <a:pt x="188" y="322"/>
                    <a:pt x="184" y="321"/>
                  </a:cubicBezTo>
                  <a:cubicBezTo>
                    <a:pt x="182" y="321"/>
                    <a:pt x="180" y="321"/>
                    <a:pt x="177" y="321"/>
                  </a:cubicBezTo>
                  <a:cubicBezTo>
                    <a:pt x="175" y="321"/>
                    <a:pt x="173" y="321"/>
                    <a:pt x="171" y="320"/>
                  </a:cubicBezTo>
                  <a:cubicBezTo>
                    <a:pt x="168" y="320"/>
                    <a:pt x="166" y="319"/>
                    <a:pt x="164" y="319"/>
                  </a:cubicBezTo>
                  <a:cubicBezTo>
                    <a:pt x="163" y="319"/>
                    <a:pt x="162" y="319"/>
                    <a:pt x="161" y="318"/>
                  </a:cubicBezTo>
                  <a:cubicBezTo>
                    <a:pt x="159" y="318"/>
                    <a:pt x="158" y="318"/>
                    <a:pt x="157" y="317"/>
                  </a:cubicBezTo>
                  <a:cubicBezTo>
                    <a:pt x="155" y="317"/>
                    <a:pt x="153" y="316"/>
                    <a:pt x="151" y="316"/>
                  </a:cubicBezTo>
                  <a:cubicBezTo>
                    <a:pt x="150" y="315"/>
                    <a:pt x="148" y="315"/>
                    <a:pt x="146" y="314"/>
                  </a:cubicBezTo>
                  <a:cubicBezTo>
                    <a:pt x="140" y="312"/>
                    <a:pt x="135" y="310"/>
                    <a:pt x="135" y="310"/>
                  </a:cubicBezTo>
                  <a:cubicBezTo>
                    <a:pt x="135" y="310"/>
                    <a:pt x="131" y="308"/>
                    <a:pt x="125" y="30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35" name="Google Shape;4935;p74"/>
            <p:cNvGrpSpPr/>
            <p:nvPr/>
          </p:nvGrpSpPr>
          <p:grpSpPr>
            <a:xfrm>
              <a:off x="7497763" y="2089150"/>
              <a:ext cx="457200" cy="406400"/>
              <a:chOff x="7497763" y="2089150"/>
              <a:chExt cx="457200" cy="406400"/>
            </a:xfrm>
          </p:grpSpPr>
          <p:sp>
            <p:nvSpPr>
              <p:cNvPr id="4936" name="Google Shape;4936;p74"/>
              <p:cNvSpPr/>
              <p:nvPr/>
            </p:nvSpPr>
            <p:spPr>
              <a:xfrm>
                <a:off x="7497763" y="2089150"/>
                <a:ext cx="457200" cy="344487"/>
              </a:xfrm>
              <a:custGeom>
                <a:avLst/>
                <a:gdLst/>
                <a:ahLst/>
                <a:cxnLst/>
                <a:rect l="l" t="t" r="r" b="b"/>
                <a:pathLst>
                  <a:path w="135" h="102" extrusionOk="0">
                    <a:moveTo>
                      <a:pt x="12" y="102"/>
                    </a:moveTo>
                    <a:cubicBezTo>
                      <a:pt x="123" y="102"/>
                      <a:pt x="123" y="102"/>
                      <a:pt x="123" y="102"/>
                    </a:cubicBezTo>
                    <a:cubicBezTo>
                      <a:pt x="123" y="101"/>
                      <a:pt x="124" y="99"/>
                      <a:pt x="125" y="99"/>
                    </a:cubicBezTo>
                    <a:cubicBezTo>
                      <a:pt x="132" y="99"/>
                      <a:pt x="132" y="99"/>
                      <a:pt x="132" y="99"/>
                    </a:cubicBezTo>
                    <a:cubicBezTo>
                      <a:pt x="133" y="99"/>
                      <a:pt x="135" y="98"/>
                      <a:pt x="135" y="96"/>
                    </a:cubicBezTo>
                    <a:cubicBezTo>
                      <a:pt x="135" y="36"/>
                      <a:pt x="135" y="36"/>
                      <a:pt x="135" y="36"/>
                    </a:cubicBezTo>
                    <a:cubicBezTo>
                      <a:pt x="135" y="32"/>
                      <a:pt x="131" y="29"/>
                      <a:pt x="127" y="29"/>
                    </a:cubicBezTo>
                    <a:cubicBezTo>
                      <a:pt x="101" y="29"/>
                      <a:pt x="101" y="29"/>
                      <a:pt x="101" y="29"/>
                    </a:cubicBezTo>
                    <a:cubicBezTo>
                      <a:pt x="101" y="3"/>
                      <a:pt x="101" y="3"/>
                      <a:pt x="101" y="3"/>
                    </a:cubicBezTo>
                    <a:cubicBezTo>
                      <a:pt x="101" y="1"/>
                      <a:pt x="100" y="0"/>
                      <a:pt x="98" y="0"/>
                    </a:cubicBezTo>
                    <a:cubicBezTo>
                      <a:pt x="37" y="0"/>
                      <a:pt x="37" y="0"/>
                      <a:pt x="37" y="0"/>
                    </a:cubicBezTo>
                    <a:cubicBezTo>
                      <a:pt x="35" y="0"/>
                      <a:pt x="34" y="1"/>
                      <a:pt x="34" y="3"/>
                    </a:cubicBezTo>
                    <a:cubicBezTo>
                      <a:pt x="34" y="29"/>
                      <a:pt x="34" y="29"/>
                      <a:pt x="34" y="29"/>
                    </a:cubicBezTo>
                    <a:cubicBezTo>
                      <a:pt x="7" y="29"/>
                      <a:pt x="7" y="29"/>
                      <a:pt x="7" y="29"/>
                    </a:cubicBezTo>
                    <a:cubicBezTo>
                      <a:pt x="3" y="29"/>
                      <a:pt x="0" y="32"/>
                      <a:pt x="0" y="36"/>
                    </a:cubicBezTo>
                    <a:cubicBezTo>
                      <a:pt x="0" y="96"/>
                      <a:pt x="0" y="96"/>
                      <a:pt x="0" y="96"/>
                    </a:cubicBezTo>
                    <a:cubicBezTo>
                      <a:pt x="0" y="98"/>
                      <a:pt x="2" y="99"/>
                      <a:pt x="3" y="99"/>
                    </a:cubicBezTo>
                    <a:cubicBezTo>
                      <a:pt x="9" y="99"/>
                      <a:pt x="9" y="99"/>
                      <a:pt x="9" y="99"/>
                    </a:cubicBezTo>
                    <a:cubicBezTo>
                      <a:pt x="11" y="99"/>
                      <a:pt x="12" y="101"/>
                      <a:pt x="12" y="102"/>
                    </a:cubicBezTo>
                    <a:close/>
                    <a:moveTo>
                      <a:pt x="80" y="79"/>
                    </a:moveTo>
                    <a:cubicBezTo>
                      <a:pt x="80" y="80"/>
                      <a:pt x="79" y="81"/>
                      <a:pt x="78" y="81"/>
                    </a:cubicBezTo>
                    <a:cubicBezTo>
                      <a:pt x="57" y="81"/>
                      <a:pt x="57" y="81"/>
                      <a:pt x="57" y="81"/>
                    </a:cubicBezTo>
                    <a:cubicBezTo>
                      <a:pt x="56" y="81"/>
                      <a:pt x="55" y="80"/>
                      <a:pt x="55" y="79"/>
                    </a:cubicBezTo>
                    <a:cubicBezTo>
                      <a:pt x="55" y="70"/>
                      <a:pt x="55" y="70"/>
                      <a:pt x="55" y="70"/>
                    </a:cubicBezTo>
                    <a:cubicBezTo>
                      <a:pt x="55" y="68"/>
                      <a:pt x="56" y="67"/>
                      <a:pt x="57" y="67"/>
                    </a:cubicBezTo>
                    <a:cubicBezTo>
                      <a:pt x="78" y="67"/>
                      <a:pt x="78" y="67"/>
                      <a:pt x="78" y="67"/>
                    </a:cubicBezTo>
                    <a:cubicBezTo>
                      <a:pt x="79" y="67"/>
                      <a:pt x="80" y="68"/>
                      <a:pt x="80" y="70"/>
                    </a:cubicBezTo>
                    <a:lnTo>
                      <a:pt x="80" y="79"/>
                    </a:lnTo>
                    <a:close/>
                    <a:moveTo>
                      <a:pt x="37" y="12"/>
                    </a:moveTo>
                    <a:cubicBezTo>
                      <a:pt x="37" y="10"/>
                      <a:pt x="39" y="9"/>
                      <a:pt x="40" y="9"/>
                    </a:cubicBezTo>
                    <a:cubicBezTo>
                      <a:pt x="95" y="9"/>
                      <a:pt x="95" y="9"/>
                      <a:pt x="95" y="9"/>
                    </a:cubicBezTo>
                    <a:cubicBezTo>
                      <a:pt x="96" y="9"/>
                      <a:pt x="98" y="10"/>
                      <a:pt x="98" y="12"/>
                    </a:cubicBezTo>
                    <a:cubicBezTo>
                      <a:pt x="98" y="27"/>
                      <a:pt x="98" y="27"/>
                      <a:pt x="98" y="27"/>
                    </a:cubicBezTo>
                    <a:cubicBezTo>
                      <a:pt x="37" y="27"/>
                      <a:pt x="37" y="27"/>
                      <a:pt x="37" y="27"/>
                    </a:cubicBezTo>
                    <a:lnTo>
                      <a:pt x="37" y="12"/>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37" name="Google Shape;4937;p74"/>
              <p:cNvSpPr/>
              <p:nvPr/>
            </p:nvSpPr>
            <p:spPr>
              <a:xfrm>
                <a:off x="7539038" y="2457450"/>
                <a:ext cx="374650" cy="38100"/>
              </a:xfrm>
              <a:custGeom>
                <a:avLst/>
                <a:gdLst/>
                <a:ahLst/>
                <a:cxnLst/>
                <a:rect l="l" t="t" r="r" b="b"/>
                <a:pathLst>
                  <a:path w="111" h="11" extrusionOk="0">
                    <a:moveTo>
                      <a:pt x="0" y="0"/>
                    </a:moveTo>
                    <a:cubicBezTo>
                      <a:pt x="0" y="8"/>
                      <a:pt x="0" y="8"/>
                      <a:pt x="0" y="8"/>
                    </a:cubicBezTo>
                    <a:cubicBezTo>
                      <a:pt x="0" y="9"/>
                      <a:pt x="2" y="11"/>
                      <a:pt x="3" y="11"/>
                    </a:cubicBezTo>
                    <a:cubicBezTo>
                      <a:pt x="108" y="11"/>
                      <a:pt x="108" y="11"/>
                      <a:pt x="108" y="11"/>
                    </a:cubicBezTo>
                    <a:cubicBezTo>
                      <a:pt x="109" y="11"/>
                      <a:pt x="111" y="9"/>
                      <a:pt x="111" y="8"/>
                    </a:cubicBezTo>
                    <a:cubicBezTo>
                      <a:pt x="111" y="0"/>
                      <a:pt x="111" y="0"/>
                      <a:pt x="111" y="0"/>
                    </a:cubicBezTo>
                    <a:lnTo>
                      <a:pt x="0" y="0"/>
                    </a:ln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38" name="Google Shape;4938;p74"/>
            <p:cNvSpPr/>
            <p:nvPr/>
          </p:nvSpPr>
          <p:spPr>
            <a:xfrm>
              <a:off x="2430463" y="2325688"/>
              <a:ext cx="1566863" cy="1574800"/>
            </a:xfrm>
            <a:custGeom>
              <a:avLst/>
              <a:gdLst/>
              <a:ahLst/>
              <a:cxnLst/>
              <a:rect l="l" t="t" r="r" b="b"/>
              <a:pathLst>
                <a:path w="463" h="465" extrusionOk="0">
                  <a:moveTo>
                    <a:pt x="247" y="464"/>
                  </a:moveTo>
                  <a:cubicBezTo>
                    <a:pt x="249" y="464"/>
                    <a:pt x="252" y="464"/>
                    <a:pt x="255" y="463"/>
                  </a:cubicBezTo>
                  <a:cubicBezTo>
                    <a:pt x="259" y="463"/>
                    <a:pt x="262" y="463"/>
                    <a:pt x="264" y="463"/>
                  </a:cubicBezTo>
                  <a:cubicBezTo>
                    <a:pt x="266" y="462"/>
                    <a:pt x="268" y="462"/>
                    <a:pt x="268" y="462"/>
                  </a:cubicBezTo>
                  <a:cubicBezTo>
                    <a:pt x="271" y="461"/>
                    <a:pt x="274" y="459"/>
                    <a:pt x="275" y="456"/>
                  </a:cubicBezTo>
                  <a:cubicBezTo>
                    <a:pt x="275" y="456"/>
                    <a:pt x="277" y="449"/>
                    <a:pt x="279" y="442"/>
                  </a:cubicBezTo>
                  <a:cubicBezTo>
                    <a:pt x="281" y="438"/>
                    <a:pt x="281" y="434"/>
                    <a:pt x="282" y="431"/>
                  </a:cubicBezTo>
                  <a:cubicBezTo>
                    <a:pt x="283" y="429"/>
                    <a:pt x="283" y="427"/>
                    <a:pt x="283" y="427"/>
                  </a:cubicBezTo>
                  <a:cubicBezTo>
                    <a:pt x="284" y="424"/>
                    <a:pt x="286" y="422"/>
                    <a:pt x="289" y="421"/>
                  </a:cubicBezTo>
                  <a:cubicBezTo>
                    <a:pt x="289" y="421"/>
                    <a:pt x="293" y="419"/>
                    <a:pt x="298" y="418"/>
                  </a:cubicBezTo>
                  <a:cubicBezTo>
                    <a:pt x="302" y="416"/>
                    <a:pt x="307" y="414"/>
                    <a:pt x="307" y="414"/>
                  </a:cubicBezTo>
                  <a:cubicBezTo>
                    <a:pt x="307" y="414"/>
                    <a:pt x="311" y="413"/>
                    <a:pt x="315" y="411"/>
                  </a:cubicBezTo>
                  <a:cubicBezTo>
                    <a:pt x="320" y="409"/>
                    <a:pt x="324" y="407"/>
                    <a:pt x="324" y="407"/>
                  </a:cubicBezTo>
                  <a:cubicBezTo>
                    <a:pt x="327" y="405"/>
                    <a:pt x="330" y="405"/>
                    <a:pt x="332" y="407"/>
                  </a:cubicBezTo>
                  <a:cubicBezTo>
                    <a:pt x="332" y="407"/>
                    <a:pt x="334" y="408"/>
                    <a:pt x="336" y="410"/>
                  </a:cubicBezTo>
                  <a:cubicBezTo>
                    <a:pt x="338" y="411"/>
                    <a:pt x="342" y="413"/>
                    <a:pt x="345" y="415"/>
                  </a:cubicBezTo>
                  <a:cubicBezTo>
                    <a:pt x="351" y="419"/>
                    <a:pt x="358" y="423"/>
                    <a:pt x="358" y="423"/>
                  </a:cubicBezTo>
                  <a:cubicBezTo>
                    <a:pt x="361" y="425"/>
                    <a:pt x="365" y="424"/>
                    <a:pt x="367" y="422"/>
                  </a:cubicBezTo>
                  <a:cubicBezTo>
                    <a:pt x="367" y="422"/>
                    <a:pt x="369" y="421"/>
                    <a:pt x="371" y="420"/>
                  </a:cubicBezTo>
                  <a:cubicBezTo>
                    <a:pt x="372" y="419"/>
                    <a:pt x="375" y="417"/>
                    <a:pt x="377" y="415"/>
                  </a:cubicBezTo>
                  <a:cubicBezTo>
                    <a:pt x="380" y="413"/>
                    <a:pt x="382" y="411"/>
                    <a:pt x="384" y="409"/>
                  </a:cubicBezTo>
                  <a:cubicBezTo>
                    <a:pt x="386" y="408"/>
                    <a:pt x="387" y="407"/>
                    <a:pt x="387" y="407"/>
                  </a:cubicBezTo>
                  <a:cubicBezTo>
                    <a:pt x="390" y="405"/>
                    <a:pt x="391" y="401"/>
                    <a:pt x="390" y="398"/>
                  </a:cubicBezTo>
                  <a:cubicBezTo>
                    <a:pt x="390" y="398"/>
                    <a:pt x="389" y="396"/>
                    <a:pt x="389" y="394"/>
                  </a:cubicBezTo>
                  <a:cubicBezTo>
                    <a:pt x="388" y="391"/>
                    <a:pt x="387" y="387"/>
                    <a:pt x="386" y="383"/>
                  </a:cubicBezTo>
                  <a:cubicBezTo>
                    <a:pt x="383" y="376"/>
                    <a:pt x="381" y="369"/>
                    <a:pt x="381" y="369"/>
                  </a:cubicBezTo>
                  <a:cubicBezTo>
                    <a:pt x="380" y="366"/>
                    <a:pt x="380" y="363"/>
                    <a:pt x="382" y="361"/>
                  </a:cubicBezTo>
                  <a:cubicBezTo>
                    <a:pt x="382" y="361"/>
                    <a:pt x="385" y="357"/>
                    <a:pt x="388" y="354"/>
                  </a:cubicBezTo>
                  <a:cubicBezTo>
                    <a:pt x="390" y="352"/>
                    <a:pt x="391" y="350"/>
                    <a:pt x="392" y="348"/>
                  </a:cubicBezTo>
                  <a:cubicBezTo>
                    <a:pt x="393" y="347"/>
                    <a:pt x="394" y="346"/>
                    <a:pt x="394" y="346"/>
                  </a:cubicBezTo>
                  <a:cubicBezTo>
                    <a:pt x="394" y="346"/>
                    <a:pt x="397" y="342"/>
                    <a:pt x="399" y="338"/>
                  </a:cubicBezTo>
                  <a:cubicBezTo>
                    <a:pt x="401" y="336"/>
                    <a:pt x="402" y="334"/>
                    <a:pt x="403" y="332"/>
                  </a:cubicBezTo>
                  <a:cubicBezTo>
                    <a:pt x="404" y="331"/>
                    <a:pt x="404" y="330"/>
                    <a:pt x="404" y="330"/>
                  </a:cubicBezTo>
                  <a:cubicBezTo>
                    <a:pt x="406" y="327"/>
                    <a:pt x="408" y="326"/>
                    <a:pt x="411" y="326"/>
                  </a:cubicBezTo>
                  <a:cubicBezTo>
                    <a:pt x="411" y="326"/>
                    <a:pt x="419" y="326"/>
                    <a:pt x="427" y="326"/>
                  </a:cubicBezTo>
                  <a:cubicBezTo>
                    <a:pt x="434" y="326"/>
                    <a:pt x="442" y="325"/>
                    <a:pt x="442" y="325"/>
                  </a:cubicBezTo>
                  <a:cubicBezTo>
                    <a:pt x="445" y="325"/>
                    <a:pt x="448" y="323"/>
                    <a:pt x="449" y="319"/>
                  </a:cubicBezTo>
                  <a:cubicBezTo>
                    <a:pt x="449" y="319"/>
                    <a:pt x="450" y="318"/>
                    <a:pt x="451" y="316"/>
                  </a:cubicBezTo>
                  <a:cubicBezTo>
                    <a:pt x="452" y="314"/>
                    <a:pt x="453" y="311"/>
                    <a:pt x="454" y="308"/>
                  </a:cubicBezTo>
                  <a:cubicBezTo>
                    <a:pt x="455" y="305"/>
                    <a:pt x="456" y="302"/>
                    <a:pt x="456" y="300"/>
                  </a:cubicBezTo>
                  <a:cubicBezTo>
                    <a:pt x="457" y="297"/>
                    <a:pt x="457" y="296"/>
                    <a:pt x="457" y="296"/>
                  </a:cubicBezTo>
                  <a:cubicBezTo>
                    <a:pt x="458" y="293"/>
                    <a:pt x="458" y="289"/>
                    <a:pt x="455" y="287"/>
                  </a:cubicBezTo>
                  <a:cubicBezTo>
                    <a:pt x="455" y="287"/>
                    <a:pt x="450" y="282"/>
                    <a:pt x="444" y="277"/>
                  </a:cubicBezTo>
                  <a:cubicBezTo>
                    <a:pt x="438" y="272"/>
                    <a:pt x="432" y="267"/>
                    <a:pt x="432" y="267"/>
                  </a:cubicBezTo>
                  <a:cubicBezTo>
                    <a:pt x="429" y="266"/>
                    <a:pt x="428" y="263"/>
                    <a:pt x="428" y="260"/>
                  </a:cubicBezTo>
                  <a:cubicBezTo>
                    <a:pt x="428" y="260"/>
                    <a:pt x="429" y="259"/>
                    <a:pt x="429" y="257"/>
                  </a:cubicBezTo>
                  <a:cubicBezTo>
                    <a:pt x="429" y="255"/>
                    <a:pt x="429" y="253"/>
                    <a:pt x="430" y="250"/>
                  </a:cubicBezTo>
                  <a:cubicBezTo>
                    <a:pt x="430" y="248"/>
                    <a:pt x="430" y="246"/>
                    <a:pt x="430" y="244"/>
                  </a:cubicBezTo>
                  <a:cubicBezTo>
                    <a:pt x="430" y="242"/>
                    <a:pt x="430" y="241"/>
                    <a:pt x="430" y="241"/>
                  </a:cubicBezTo>
                  <a:cubicBezTo>
                    <a:pt x="430" y="241"/>
                    <a:pt x="430" y="240"/>
                    <a:pt x="430" y="238"/>
                  </a:cubicBezTo>
                  <a:cubicBezTo>
                    <a:pt x="431" y="236"/>
                    <a:pt x="431" y="234"/>
                    <a:pt x="431" y="231"/>
                  </a:cubicBezTo>
                  <a:cubicBezTo>
                    <a:pt x="431" y="229"/>
                    <a:pt x="431" y="227"/>
                    <a:pt x="430" y="225"/>
                  </a:cubicBezTo>
                  <a:cubicBezTo>
                    <a:pt x="430" y="223"/>
                    <a:pt x="430" y="222"/>
                    <a:pt x="430" y="222"/>
                  </a:cubicBezTo>
                  <a:cubicBezTo>
                    <a:pt x="430" y="219"/>
                    <a:pt x="432" y="216"/>
                    <a:pt x="434" y="215"/>
                  </a:cubicBezTo>
                  <a:cubicBezTo>
                    <a:pt x="434" y="215"/>
                    <a:pt x="441" y="211"/>
                    <a:pt x="447" y="206"/>
                  </a:cubicBezTo>
                  <a:cubicBezTo>
                    <a:pt x="450" y="204"/>
                    <a:pt x="453" y="202"/>
                    <a:pt x="456" y="200"/>
                  </a:cubicBezTo>
                  <a:cubicBezTo>
                    <a:pt x="458" y="199"/>
                    <a:pt x="460" y="197"/>
                    <a:pt x="460" y="197"/>
                  </a:cubicBezTo>
                  <a:cubicBezTo>
                    <a:pt x="462" y="196"/>
                    <a:pt x="463" y="192"/>
                    <a:pt x="463" y="189"/>
                  </a:cubicBezTo>
                  <a:cubicBezTo>
                    <a:pt x="463" y="189"/>
                    <a:pt x="462" y="187"/>
                    <a:pt x="462" y="185"/>
                  </a:cubicBezTo>
                  <a:cubicBezTo>
                    <a:pt x="461" y="183"/>
                    <a:pt x="461" y="180"/>
                    <a:pt x="460" y="177"/>
                  </a:cubicBezTo>
                  <a:cubicBezTo>
                    <a:pt x="459" y="174"/>
                    <a:pt x="458" y="171"/>
                    <a:pt x="458" y="168"/>
                  </a:cubicBezTo>
                  <a:cubicBezTo>
                    <a:pt x="457" y="166"/>
                    <a:pt x="457" y="165"/>
                    <a:pt x="457" y="165"/>
                  </a:cubicBezTo>
                  <a:cubicBezTo>
                    <a:pt x="456" y="161"/>
                    <a:pt x="453" y="159"/>
                    <a:pt x="450" y="158"/>
                  </a:cubicBezTo>
                  <a:cubicBezTo>
                    <a:pt x="450" y="158"/>
                    <a:pt x="448" y="158"/>
                    <a:pt x="445" y="158"/>
                  </a:cubicBezTo>
                  <a:cubicBezTo>
                    <a:pt x="442" y="157"/>
                    <a:pt x="439" y="156"/>
                    <a:pt x="435" y="156"/>
                  </a:cubicBezTo>
                  <a:cubicBezTo>
                    <a:pt x="431" y="156"/>
                    <a:pt x="427" y="155"/>
                    <a:pt x="424" y="155"/>
                  </a:cubicBezTo>
                  <a:cubicBezTo>
                    <a:pt x="421" y="155"/>
                    <a:pt x="420" y="155"/>
                    <a:pt x="420" y="155"/>
                  </a:cubicBezTo>
                  <a:cubicBezTo>
                    <a:pt x="417" y="154"/>
                    <a:pt x="414" y="153"/>
                    <a:pt x="413" y="150"/>
                  </a:cubicBezTo>
                  <a:cubicBezTo>
                    <a:pt x="413" y="150"/>
                    <a:pt x="412" y="149"/>
                    <a:pt x="412" y="147"/>
                  </a:cubicBezTo>
                  <a:cubicBezTo>
                    <a:pt x="411" y="146"/>
                    <a:pt x="410" y="144"/>
                    <a:pt x="409" y="141"/>
                  </a:cubicBezTo>
                  <a:cubicBezTo>
                    <a:pt x="408" y="139"/>
                    <a:pt x="406" y="137"/>
                    <a:pt x="406" y="136"/>
                  </a:cubicBezTo>
                  <a:cubicBezTo>
                    <a:pt x="405" y="134"/>
                    <a:pt x="404" y="133"/>
                    <a:pt x="404" y="133"/>
                  </a:cubicBezTo>
                  <a:cubicBezTo>
                    <a:pt x="404" y="133"/>
                    <a:pt x="404" y="132"/>
                    <a:pt x="403" y="130"/>
                  </a:cubicBezTo>
                  <a:cubicBezTo>
                    <a:pt x="402" y="129"/>
                    <a:pt x="400" y="127"/>
                    <a:pt x="399" y="125"/>
                  </a:cubicBezTo>
                  <a:cubicBezTo>
                    <a:pt x="398" y="123"/>
                    <a:pt x="397" y="121"/>
                    <a:pt x="396" y="119"/>
                  </a:cubicBezTo>
                  <a:cubicBezTo>
                    <a:pt x="395" y="118"/>
                    <a:pt x="394" y="117"/>
                    <a:pt x="394" y="117"/>
                  </a:cubicBezTo>
                  <a:cubicBezTo>
                    <a:pt x="392" y="115"/>
                    <a:pt x="392" y="112"/>
                    <a:pt x="393" y="109"/>
                  </a:cubicBezTo>
                  <a:cubicBezTo>
                    <a:pt x="393" y="109"/>
                    <a:pt x="394" y="107"/>
                    <a:pt x="395" y="105"/>
                  </a:cubicBezTo>
                  <a:cubicBezTo>
                    <a:pt x="397" y="102"/>
                    <a:pt x="398" y="98"/>
                    <a:pt x="400" y="95"/>
                  </a:cubicBezTo>
                  <a:cubicBezTo>
                    <a:pt x="403" y="88"/>
                    <a:pt x="405" y="80"/>
                    <a:pt x="405" y="80"/>
                  </a:cubicBezTo>
                  <a:cubicBezTo>
                    <a:pt x="406" y="78"/>
                    <a:pt x="405" y="74"/>
                    <a:pt x="403" y="72"/>
                  </a:cubicBezTo>
                  <a:cubicBezTo>
                    <a:pt x="403" y="72"/>
                    <a:pt x="399" y="67"/>
                    <a:pt x="394" y="63"/>
                  </a:cubicBezTo>
                  <a:cubicBezTo>
                    <a:pt x="392" y="61"/>
                    <a:pt x="390" y="59"/>
                    <a:pt x="388" y="57"/>
                  </a:cubicBezTo>
                  <a:cubicBezTo>
                    <a:pt x="386" y="56"/>
                    <a:pt x="385" y="54"/>
                    <a:pt x="385" y="54"/>
                  </a:cubicBezTo>
                  <a:cubicBezTo>
                    <a:pt x="383" y="52"/>
                    <a:pt x="379" y="52"/>
                    <a:pt x="376" y="53"/>
                  </a:cubicBezTo>
                  <a:cubicBezTo>
                    <a:pt x="376" y="53"/>
                    <a:pt x="369" y="56"/>
                    <a:pt x="362" y="59"/>
                  </a:cubicBezTo>
                  <a:cubicBezTo>
                    <a:pt x="355" y="62"/>
                    <a:pt x="348" y="66"/>
                    <a:pt x="348" y="66"/>
                  </a:cubicBezTo>
                  <a:cubicBezTo>
                    <a:pt x="346" y="68"/>
                    <a:pt x="343" y="67"/>
                    <a:pt x="340" y="66"/>
                  </a:cubicBezTo>
                  <a:cubicBezTo>
                    <a:pt x="340" y="66"/>
                    <a:pt x="336" y="63"/>
                    <a:pt x="332" y="61"/>
                  </a:cubicBezTo>
                  <a:cubicBezTo>
                    <a:pt x="328" y="58"/>
                    <a:pt x="324" y="56"/>
                    <a:pt x="324" y="56"/>
                  </a:cubicBezTo>
                  <a:cubicBezTo>
                    <a:pt x="324" y="56"/>
                    <a:pt x="320" y="54"/>
                    <a:pt x="315" y="52"/>
                  </a:cubicBezTo>
                  <a:cubicBezTo>
                    <a:pt x="311" y="50"/>
                    <a:pt x="306" y="48"/>
                    <a:pt x="306" y="48"/>
                  </a:cubicBezTo>
                  <a:cubicBezTo>
                    <a:pt x="304" y="47"/>
                    <a:pt x="302" y="45"/>
                    <a:pt x="302" y="42"/>
                  </a:cubicBezTo>
                  <a:cubicBezTo>
                    <a:pt x="302" y="42"/>
                    <a:pt x="301" y="34"/>
                    <a:pt x="299" y="27"/>
                  </a:cubicBezTo>
                  <a:cubicBezTo>
                    <a:pt x="298" y="19"/>
                    <a:pt x="296" y="12"/>
                    <a:pt x="296" y="12"/>
                  </a:cubicBezTo>
                  <a:cubicBezTo>
                    <a:pt x="296" y="9"/>
                    <a:pt x="293" y="6"/>
                    <a:pt x="290" y="5"/>
                  </a:cubicBezTo>
                  <a:cubicBezTo>
                    <a:pt x="290" y="5"/>
                    <a:pt x="288" y="5"/>
                    <a:pt x="286" y="4"/>
                  </a:cubicBezTo>
                  <a:cubicBezTo>
                    <a:pt x="284" y="4"/>
                    <a:pt x="281" y="3"/>
                    <a:pt x="278" y="3"/>
                  </a:cubicBezTo>
                  <a:cubicBezTo>
                    <a:pt x="272" y="1"/>
                    <a:pt x="265" y="1"/>
                    <a:pt x="265" y="1"/>
                  </a:cubicBezTo>
                  <a:cubicBezTo>
                    <a:pt x="262" y="0"/>
                    <a:pt x="259" y="1"/>
                    <a:pt x="257" y="4"/>
                  </a:cubicBezTo>
                  <a:cubicBezTo>
                    <a:pt x="257" y="4"/>
                    <a:pt x="253" y="10"/>
                    <a:pt x="249" y="17"/>
                  </a:cubicBezTo>
                  <a:cubicBezTo>
                    <a:pt x="244" y="23"/>
                    <a:pt x="241" y="30"/>
                    <a:pt x="241" y="30"/>
                  </a:cubicBezTo>
                  <a:cubicBezTo>
                    <a:pt x="239" y="33"/>
                    <a:pt x="237" y="34"/>
                    <a:pt x="234" y="34"/>
                  </a:cubicBezTo>
                  <a:cubicBezTo>
                    <a:pt x="234" y="34"/>
                    <a:pt x="233" y="34"/>
                    <a:pt x="231" y="34"/>
                  </a:cubicBezTo>
                  <a:cubicBezTo>
                    <a:pt x="229" y="34"/>
                    <a:pt x="227" y="34"/>
                    <a:pt x="224" y="35"/>
                  </a:cubicBezTo>
                  <a:cubicBezTo>
                    <a:pt x="222" y="35"/>
                    <a:pt x="220" y="35"/>
                    <a:pt x="218" y="35"/>
                  </a:cubicBezTo>
                  <a:cubicBezTo>
                    <a:pt x="216" y="35"/>
                    <a:pt x="215" y="35"/>
                    <a:pt x="215" y="35"/>
                  </a:cubicBezTo>
                  <a:cubicBezTo>
                    <a:pt x="215" y="35"/>
                    <a:pt x="214" y="35"/>
                    <a:pt x="212" y="36"/>
                  </a:cubicBezTo>
                  <a:cubicBezTo>
                    <a:pt x="210" y="36"/>
                    <a:pt x="208" y="36"/>
                    <a:pt x="205" y="36"/>
                  </a:cubicBezTo>
                  <a:cubicBezTo>
                    <a:pt x="203" y="37"/>
                    <a:pt x="201" y="37"/>
                    <a:pt x="199" y="37"/>
                  </a:cubicBezTo>
                  <a:cubicBezTo>
                    <a:pt x="197" y="38"/>
                    <a:pt x="196" y="38"/>
                    <a:pt x="196" y="38"/>
                  </a:cubicBezTo>
                  <a:cubicBezTo>
                    <a:pt x="193" y="39"/>
                    <a:pt x="190" y="37"/>
                    <a:pt x="188" y="35"/>
                  </a:cubicBezTo>
                  <a:cubicBezTo>
                    <a:pt x="188" y="35"/>
                    <a:pt x="184" y="29"/>
                    <a:pt x="178" y="24"/>
                  </a:cubicBezTo>
                  <a:cubicBezTo>
                    <a:pt x="173" y="18"/>
                    <a:pt x="167" y="12"/>
                    <a:pt x="167" y="12"/>
                  </a:cubicBezTo>
                  <a:cubicBezTo>
                    <a:pt x="165" y="10"/>
                    <a:pt x="162" y="10"/>
                    <a:pt x="159" y="11"/>
                  </a:cubicBezTo>
                  <a:cubicBezTo>
                    <a:pt x="159" y="11"/>
                    <a:pt x="157" y="11"/>
                    <a:pt x="155" y="12"/>
                  </a:cubicBezTo>
                  <a:cubicBezTo>
                    <a:pt x="153" y="13"/>
                    <a:pt x="150" y="14"/>
                    <a:pt x="147" y="15"/>
                  </a:cubicBezTo>
                  <a:cubicBezTo>
                    <a:pt x="144" y="16"/>
                    <a:pt x="141" y="17"/>
                    <a:pt x="139" y="18"/>
                  </a:cubicBezTo>
                  <a:cubicBezTo>
                    <a:pt x="137" y="19"/>
                    <a:pt x="136" y="20"/>
                    <a:pt x="136" y="20"/>
                  </a:cubicBezTo>
                  <a:cubicBezTo>
                    <a:pt x="132" y="21"/>
                    <a:pt x="130" y="24"/>
                    <a:pt x="130" y="27"/>
                  </a:cubicBezTo>
                  <a:cubicBezTo>
                    <a:pt x="130" y="27"/>
                    <a:pt x="130" y="35"/>
                    <a:pt x="130" y="43"/>
                  </a:cubicBezTo>
                  <a:cubicBezTo>
                    <a:pt x="130" y="51"/>
                    <a:pt x="131" y="58"/>
                    <a:pt x="131" y="58"/>
                  </a:cubicBezTo>
                  <a:cubicBezTo>
                    <a:pt x="131" y="61"/>
                    <a:pt x="130" y="64"/>
                    <a:pt x="127" y="65"/>
                  </a:cubicBezTo>
                  <a:cubicBezTo>
                    <a:pt x="127" y="65"/>
                    <a:pt x="126" y="66"/>
                    <a:pt x="125" y="67"/>
                  </a:cubicBezTo>
                  <a:cubicBezTo>
                    <a:pt x="123" y="68"/>
                    <a:pt x="121" y="69"/>
                    <a:pt x="119" y="71"/>
                  </a:cubicBezTo>
                  <a:cubicBezTo>
                    <a:pt x="117" y="72"/>
                    <a:pt x="115" y="74"/>
                    <a:pt x="114" y="75"/>
                  </a:cubicBezTo>
                  <a:cubicBezTo>
                    <a:pt x="113" y="76"/>
                    <a:pt x="112" y="76"/>
                    <a:pt x="112" y="76"/>
                  </a:cubicBezTo>
                  <a:cubicBezTo>
                    <a:pt x="112" y="76"/>
                    <a:pt x="111" y="77"/>
                    <a:pt x="109" y="78"/>
                  </a:cubicBezTo>
                  <a:cubicBezTo>
                    <a:pt x="108" y="79"/>
                    <a:pt x="106" y="81"/>
                    <a:pt x="104" y="83"/>
                  </a:cubicBezTo>
                  <a:cubicBezTo>
                    <a:pt x="102" y="84"/>
                    <a:pt x="101" y="86"/>
                    <a:pt x="99" y="87"/>
                  </a:cubicBezTo>
                  <a:cubicBezTo>
                    <a:pt x="98" y="88"/>
                    <a:pt x="97" y="89"/>
                    <a:pt x="97" y="89"/>
                  </a:cubicBezTo>
                  <a:cubicBezTo>
                    <a:pt x="95" y="91"/>
                    <a:pt x="92" y="92"/>
                    <a:pt x="89" y="91"/>
                  </a:cubicBezTo>
                  <a:cubicBezTo>
                    <a:pt x="89" y="91"/>
                    <a:pt x="82" y="88"/>
                    <a:pt x="75" y="86"/>
                  </a:cubicBezTo>
                  <a:cubicBezTo>
                    <a:pt x="67" y="84"/>
                    <a:pt x="60" y="83"/>
                    <a:pt x="60" y="83"/>
                  </a:cubicBezTo>
                  <a:cubicBezTo>
                    <a:pt x="57" y="82"/>
                    <a:pt x="53" y="84"/>
                    <a:pt x="51" y="86"/>
                  </a:cubicBezTo>
                  <a:cubicBezTo>
                    <a:pt x="51" y="86"/>
                    <a:pt x="47" y="91"/>
                    <a:pt x="44" y="96"/>
                  </a:cubicBezTo>
                  <a:cubicBezTo>
                    <a:pt x="42" y="99"/>
                    <a:pt x="40" y="101"/>
                    <a:pt x="39" y="103"/>
                  </a:cubicBezTo>
                  <a:cubicBezTo>
                    <a:pt x="38" y="105"/>
                    <a:pt x="37" y="107"/>
                    <a:pt x="37" y="107"/>
                  </a:cubicBezTo>
                  <a:cubicBezTo>
                    <a:pt x="35" y="109"/>
                    <a:pt x="35" y="113"/>
                    <a:pt x="36" y="116"/>
                  </a:cubicBezTo>
                  <a:cubicBezTo>
                    <a:pt x="36" y="116"/>
                    <a:pt x="40" y="122"/>
                    <a:pt x="45" y="129"/>
                  </a:cubicBezTo>
                  <a:cubicBezTo>
                    <a:pt x="49" y="135"/>
                    <a:pt x="53" y="141"/>
                    <a:pt x="53" y="141"/>
                  </a:cubicBezTo>
                  <a:cubicBezTo>
                    <a:pt x="55" y="143"/>
                    <a:pt x="56" y="147"/>
                    <a:pt x="54" y="149"/>
                  </a:cubicBezTo>
                  <a:cubicBezTo>
                    <a:pt x="54" y="149"/>
                    <a:pt x="52" y="153"/>
                    <a:pt x="51" y="158"/>
                  </a:cubicBezTo>
                  <a:cubicBezTo>
                    <a:pt x="49" y="162"/>
                    <a:pt x="47" y="167"/>
                    <a:pt x="47" y="167"/>
                  </a:cubicBezTo>
                  <a:cubicBezTo>
                    <a:pt x="47" y="167"/>
                    <a:pt x="46" y="171"/>
                    <a:pt x="44" y="176"/>
                  </a:cubicBezTo>
                  <a:cubicBezTo>
                    <a:pt x="43" y="181"/>
                    <a:pt x="42" y="185"/>
                    <a:pt x="42" y="185"/>
                  </a:cubicBezTo>
                  <a:cubicBezTo>
                    <a:pt x="41" y="188"/>
                    <a:pt x="39" y="190"/>
                    <a:pt x="36" y="191"/>
                  </a:cubicBezTo>
                  <a:cubicBezTo>
                    <a:pt x="36" y="191"/>
                    <a:pt x="29" y="193"/>
                    <a:pt x="21" y="195"/>
                  </a:cubicBezTo>
                  <a:cubicBezTo>
                    <a:pt x="14" y="198"/>
                    <a:pt x="7" y="200"/>
                    <a:pt x="7" y="200"/>
                  </a:cubicBezTo>
                  <a:cubicBezTo>
                    <a:pt x="4" y="201"/>
                    <a:pt x="2" y="204"/>
                    <a:pt x="2" y="208"/>
                  </a:cubicBezTo>
                  <a:cubicBezTo>
                    <a:pt x="2" y="208"/>
                    <a:pt x="1" y="209"/>
                    <a:pt x="1" y="212"/>
                  </a:cubicBezTo>
                  <a:cubicBezTo>
                    <a:pt x="1" y="214"/>
                    <a:pt x="1" y="217"/>
                    <a:pt x="1" y="220"/>
                  </a:cubicBezTo>
                  <a:cubicBezTo>
                    <a:pt x="0" y="226"/>
                    <a:pt x="0" y="233"/>
                    <a:pt x="0" y="233"/>
                  </a:cubicBezTo>
                  <a:cubicBezTo>
                    <a:pt x="0" y="236"/>
                    <a:pt x="2" y="239"/>
                    <a:pt x="5" y="241"/>
                  </a:cubicBezTo>
                  <a:cubicBezTo>
                    <a:pt x="5" y="241"/>
                    <a:pt x="12" y="244"/>
                    <a:pt x="19" y="247"/>
                  </a:cubicBezTo>
                  <a:cubicBezTo>
                    <a:pt x="22" y="249"/>
                    <a:pt x="26" y="250"/>
                    <a:pt x="29" y="251"/>
                  </a:cubicBezTo>
                  <a:cubicBezTo>
                    <a:pt x="31" y="252"/>
                    <a:pt x="33" y="253"/>
                    <a:pt x="33" y="253"/>
                  </a:cubicBezTo>
                  <a:cubicBezTo>
                    <a:pt x="36" y="254"/>
                    <a:pt x="38" y="256"/>
                    <a:pt x="38" y="259"/>
                  </a:cubicBezTo>
                  <a:cubicBezTo>
                    <a:pt x="38" y="259"/>
                    <a:pt x="38" y="260"/>
                    <a:pt x="39" y="262"/>
                  </a:cubicBezTo>
                  <a:cubicBezTo>
                    <a:pt x="39" y="264"/>
                    <a:pt x="39" y="266"/>
                    <a:pt x="40" y="268"/>
                  </a:cubicBezTo>
                  <a:cubicBezTo>
                    <a:pt x="40" y="271"/>
                    <a:pt x="41" y="273"/>
                    <a:pt x="41" y="275"/>
                  </a:cubicBezTo>
                  <a:cubicBezTo>
                    <a:pt x="42" y="277"/>
                    <a:pt x="42" y="278"/>
                    <a:pt x="42" y="278"/>
                  </a:cubicBezTo>
                  <a:cubicBezTo>
                    <a:pt x="42" y="278"/>
                    <a:pt x="42" y="279"/>
                    <a:pt x="43" y="281"/>
                  </a:cubicBezTo>
                  <a:cubicBezTo>
                    <a:pt x="43" y="282"/>
                    <a:pt x="44" y="285"/>
                    <a:pt x="44" y="287"/>
                  </a:cubicBezTo>
                  <a:cubicBezTo>
                    <a:pt x="45" y="289"/>
                    <a:pt x="46" y="292"/>
                    <a:pt x="46" y="293"/>
                  </a:cubicBezTo>
                  <a:cubicBezTo>
                    <a:pt x="47" y="295"/>
                    <a:pt x="47" y="296"/>
                    <a:pt x="47" y="296"/>
                  </a:cubicBezTo>
                  <a:cubicBezTo>
                    <a:pt x="48" y="299"/>
                    <a:pt x="48" y="302"/>
                    <a:pt x="46" y="304"/>
                  </a:cubicBezTo>
                  <a:cubicBezTo>
                    <a:pt x="46" y="304"/>
                    <a:pt x="44" y="305"/>
                    <a:pt x="42" y="308"/>
                  </a:cubicBezTo>
                  <a:cubicBezTo>
                    <a:pt x="40" y="310"/>
                    <a:pt x="38" y="313"/>
                    <a:pt x="36" y="316"/>
                  </a:cubicBezTo>
                  <a:cubicBezTo>
                    <a:pt x="33" y="319"/>
                    <a:pt x="31" y="322"/>
                    <a:pt x="29" y="324"/>
                  </a:cubicBezTo>
                  <a:cubicBezTo>
                    <a:pt x="27" y="326"/>
                    <a:pt x="26" y="328"/>
                    <a:pt x="26" y="328"/>
                  </a:cubicBezTo>
                  <a:cubicBezTo>
                    <a:pt x="24" y="330"/>
                    <a:pt x="24" y="334"/>
                    <a:pt x="26" y="337"/>
                  </a:cubicBezTo>
                  <a:cubicBezTo>
                    <a:pt x="26" y="337"/>
                    <a:pt x="26" y="338"/>
                    <a:pt x="27" y="340"/>
                  </a:cubicBezTo>
                  <a:cubicBezTo>
                    <a:pt x="29" y="342"/>
                    <a:pt x="30" y="345"/>
                    <a:pt x="32" y="348"/>
                  </a:cubicBezTo>
                  <a:cubicBezTo>
                    <a:pt x="33" y="351"/>
                    <a:pt x="35" y="353"/>
                    <a:pt x="36" y="355"/>
                  </a:cubicBezTo>
                  <a:cubicBezTo>
                    <a:pt x="37" y="357"/>
                    <a:pt x="38" y="358"/>
                    <a:pt x="38" y="358"/>
                  </a:cubicBezTo>
                  <a:cubicBezTo>
                    <a:pt x="40" y="361"/>
                    <a:pt x="43" y="363"/>
                    <a:pt x="46" y="363"/>
                  </a:cubicBezTo>
                  <a:cubicBezTo>
                    <a:pt x="46" y="363"/>
                    <a:pt x="48" y="362"/>
                    <a:pt x="51" y="362"/>
                  </a:cubicBezTo>
                  <a:cubicBezTo>
                    <a:pt x="54" y="362"/>
                    <a:pt x="58" y="361"/>
                    <a:pt x="61" y="361"/>
                  </a:cubicBezTo>
                  <a:cubicBezTo>
                    <a:pt x="69" y="359"/>
                    <a:pt x="76" y="358"/>
                    <a:pt x="76" y="358"/>
                  </a:cubicBezTo>
                  <a:cubicBezTo>
                    <a:pt x="79" y="357"/>
                    <a:pt x="82" y="358"/>
                    <a:pt x="84" y="360"/>
                  </a:cubicBezTo>
                  <a:cubicBezTo>
                    <a:pt x="84" y="360"/>
                    <a:pt x="85" y="361"/>
                    <a:pt x="86" y="362"/>
                  </a:cubicBezTo>
                  <a:cubicBezTo>
                    <a:pt x="87" y="364"/>
                    <a:pt x="89" y="366"/>
                    <a:pt x="91" y="367"/>
                  </a:cubicBezTo>
                  <a:cubicBezTo>
                    <a:pt x="92" y="369"/>
                    <a:pt x="94" y="371"/>
                    <a:pt x="95" y="372"/>
                  </a:cubicBezTo>
                  <a:cubicBezTo>
                    <a:pt x="96" y="373"/>
                    <a:pt x="97" y="374"/>
                    <a:pt x="97" y="374"/>
                  </a:cubicBezTo>
                  <a:cubicBezTo>
                    <a:pt x="97" y="374"/>
                    <a:pt x="98" y="375"/>
                    <a:pt x="100" y="376"/>
                  </a:cubicBezTo>
                  <a:cubicBezTo>
                    <a:pt x="101" y="377"/>
                    <a:pt x="103" y="379"/>
                    <a:pt x="104" y="380"/>
                  </a:cubicBezTo>
                  <a:cubicBezTo>
                    <a:pt x="106" y="382"/>
                    <a:pt x="108" y="384"/>
                    <a:pt x="109" y="385"/>
                  </a:cubicBezTo>
                  <a:cubicBezTo>
                    <a:pt x="111" y="386"/>
                    <a:pt x="112" y="387"/>
                    <a:pt x="112" y="387"/>
                  </a:cubicBezTo>
                  <a:cubicBezTo>
                    <a:pt x="114" y="388"/>
                    <a:pt x="115" y="391"/>
                    <a:pt x="115" y="394"/>
                  </a:cubicBezTo>
                  <a:cubicBezTo>
                    <a:pt x="115" y="394"/>
                    <a:pt x="113" y="402"/>
                    <a:pt x="112" y="409"/>
                  </a:cubicBezTo>
                  <a:cubicBezTo>
                    <a:pt x="112" y="417"/>
                    <a:pt x="111" y="425"/>
                    <a:pt x="111" y="425"/>
                  </a:cubicBezTo>
                  <a:cubicBezTo>
                    <a:pt x="111" y="428"/>
                    <a:pt x="113" y="431"/>
                    <a:pt x="116" y="433"/>
                  </a:cubicBezTo>
                  <a:cubicBezTo>
                    <a:pt x="116" y="433"/>
                    <a:pt x="117" y="433"/>
                    <a:pt x="119" y="434"/>
                  </a:cubicBezTo>
                  <a:cubicBezTo>
                    <a:pt x="121" y="436"/>
                    <a:pt x="124" y="437"/>
                    <a:pt x="127" y="439"/>
                  </a:cubicBezTo>
                  <a:cubicBezTo>
                    <a:pt x="129" y="440"/>
                    <a:pt x="132" y="441"/>
                    <a:pt x="134" y="442"/>
                  </a:cubicBezTo>
                  <a:cubicBezTo>
                    <a:pt x="136" y="443"/>
                    <a:pt x="138" y="444"/>
                    <a:pt x="138" y="444"/>
                  </a:cubicBezTo>
                  <a:cubicBezTo>
                    <a:pt x="141" y="445"/>
                    <a:pt x="144" y="445"/>
                    <a:pt x="147" y="443"/>
                  </a:cubicBezTo>
                  <a:cubicBezTo>
                    <a:pt x="147" y="443"/>
                    <a:pt x="153" y="438"/>
                    <a:pt x="159" y="433"/>
                  </a:cubicBezTo>
                  <a:cubicBezTo>
                    <a:pt x="164" y="428"/>
                    <a:pt x="170" y="422"/>
                    <a:pt x="170" y="422"/>
                  </a:cubicBezTo>
                  <a:cubicBezTo>
                    <a:pt x="172" y="420"/>
                    <a:pt x="175" y="420"/>
                    <a:pt x="177" y="420"/>
                  </a:cubicBezTo>
                  <a:cubicBezTo>
                    <a:pt x="177" y="420"/>
                    <a:pt x="179" y="421"/>
                    <a:pt x="180" y="421"/>
                  </a:cubicBezTo>
                  <a:cubicBezTo>
                    <a:pt x="182" y="422"/>
                    <a:pt x="184" y="422"/>
                    <a:pt x="187" y="423"/>
                  </a:cubicBezTo>
                  <a:cubicBezTo>
                    <a:pt x="191" y="424"/>
                    <a:pt x="196" y="425"/>
                    <a:pt x="196" y="425"/>
                  </a:cubicBezTo>
                  <a:cubicBezTo>
                    <a:pt x="196" y="425"/>
                    <a:pt x="197" y="425"/>
                    <a:pt x="199" y="426"/>
                  </a:cubicBezTo>
                  <a:cubicBezTo>
                    <a:pt x="201" y="426"/>
                    <a:pt x="203" y="426"/>
                    <a:pt x="205" y="427"/>
                  </a:cubicBezTo>
                  <a:cubicBezTo>
                    <a:pt x="210" y="427"/>
                    <a:pt x="215" y="428"/>
                    <a:pt x="215" y="428"/>
                  </a:cubicBezTo>
                  <a:cubicBezTo>
                    <a:pt x="218" y="428"/>
                    <a:pt x="220" y="430"/>
                    <a:pt x="221" y="433"/>
                  </a:cubicBezTo>
                  <a:cubicBezTo>
                    <a:pt x="221" y="433"/>
                    <a:pt x="224" y="440"/>
                    <a:pt x="228" y="446"/>
                  </a:cubicBezTo>
                  <a:cubicBezTo>
                    <a:pt x="229" y="450"/>
                    <a:pt x="231" y="453"/>
                    <a:pt x="233" y="456"/>
                  </a:cubicBezTo>
                  <a:cubicBezTo>
                    <a:pt x="234" y="458"/>
                    <a:pt x="235" y="460"/>
                    <a:pt x="235" y="460"/>
                  </a:cubicBezTo>
                  <a:cubicBezTo>
                    <a:pt x="236" y="463"/>
                    <a:pt x="240" y="465"/>
                    <a:pt x="243" y="464"/>
                  </a:cubicBezTo>
                  <a:cubicBezTo>
                    <a:pt x="243" y="464"/>
                    <a:pt x="245" y="464"/>
                    <a:pt x="247" y="464"/>
                  </a:cubicBezTo>
                  <a:close/>
                  <a:moveTo>
                    <a:pt x="218" y="381"/>
                  </a:moveTo>
                  <a:cubicBezTo>
                    <a:pt x="214" y="381"/>
                    <a:pt x="211" y="380"/>
                    <a:pt x="209" y="380"/>
                  </a:cubicBezTo>
                  <a:cubicBezTo>
                    <a:pt x="206" y="379"/>
                    <a:pt x="205" y="379"/>
                    <a:pt x="205" y="379"/>
                  </a:cubicBezTo>
                  <a:cubicBezTo>
                    <a:pt x="205" y="379"/>
                    <a:pt x="204" y="379"/>
                    <a:pt x="201" y="378"/>
                  </a:cubicBezTo>
                  <a:cubicBezTo>
                    <a:pt x="200" y="378"/>
                    <a:pt x="199" y="378"/>
                    <a:pt x="197" y="377"/>
                  </a:cubicBezTo>
                  <a:cubicBezTo>
                    <a:pt x="196" y="377"/>
                    <a:pt x="194" y="377"/>
                    <a:pt x="192" y="376"/>
                  </a:cubicBezTo>
                  <a:cubicBezTo>
                    <a:pt x="184" y="374"/>
                    <a:pt x="174" y="370"/>
                    <a:pt x="164" y="365"/>
                  </a:cubicBezTo>
                  <a:cubicBezTo>
                    <a:pt x="155" y="360"/>
                    <a:pt x="146" y="354"/>
                    <a:pt x="140" y="349"/>
                  </a:cubicBezTo>
                  <a:cubicBezTo>
                    <a:pt x="136" y="347"/>
                    <a:pt x="134" y="344"/>
                    <a:pt x="132" y="343"/>
                  </a:cubicBezTo>
                  <a:cubicBezTo>
                    <a:pt x="131" y="341"/>
                    <a:pt x="130" y="340"/>
                    <a:pt x="130" y="340"/>
                  </a:cubicBezTo>
                  <a:cubicBezTo>
                    <a:pt x="130" y="340"/>
                    <a:pt x="129" y="339"/>
                    <a:pt x="127" y="338"/>
                  </a:cubicBezTo>
                  <a:cubicBezTo>
                    <a:pt x="125" y="336"/>
                    <a:pt x="123" y="334"/>
                    <a:pt x="120" y="331"/>
                  </a:cubicBezTo>
                  <a:cubicBezTo>
                    <a:pt x="115" y="325"/>
                    <a:pt x="109" y="316"/>
                    <a:pt x="103" y="307"/>
                  </a:cubicBezTo>
                  <a:cubicBezTo>
                    <a:pt x="98" y="297"/>
                    <a:pt x="94" y="287"/>
                    <a:pt x="91" y="280"/>
                  </a:cubicBezTo>
                  <a:cubicBezTo>
                    <a:pt x="90" y="276"/>
                    <a:pt x="89" y="273"/>
                    <a:pt x="88" y="270"/>
                  </a:cubicBezTo>
                  <a:cubicBezTo>
                    <a:pt x="88" y="268"/>
                    <a:pt x="87" y="267"/>
                    <a:pt x="87" y="267"/>
                  </a:cubicBezTo>
                  <a:cubicBezTo>
                    <a:pt x="87" y="267"/>
                    <a:pt x="87" y="265"/>
                    <a:pt x="86" y="263"/>
                  </a:cubicBezTo>
                  <a:cubicBezTo>
                    <a:pt x="86" y="261"/>
                    <a:pt x="85" y="258"/>
                    <a:pt x="85" y="254"/>
                  </a:cubicBezTo>
                  <a:cubicBezTo>
                    <a:pt x="83" y="246"/>
                    <a:pt x="83" y="235"/>
                    <a:pt x="83" y="224"/>
                  </a:cubicBezTo>
                  <a:cubicBezTo>
                    <a:pt x="84" y="214"/>
                    <a:pt x="86" y="203"/>
                    <a:pt x="88" y="195"/>
                  </a:cubicBezTo>
                  <a:cubicBezTo>
                    <a:pt x="88" y="191"/>
                    <a:pt x="90" y="188"/>
                    <a:pt x="90" y="186"/>
                  </a:cubicBezTo>
                  <a:cubicBezTo>
                    <a:pt x="91" y="183"/>
                    <a:pt x="91" y="182"/>
                    <a:pt x="91" y="182"/>
                  </a:cubicBezTo>
                  <a:cubicBezTo>
                    <a:pt x="91" y="182"/>
                    <a:pt x="92" y="181"/>
                    <a:pt x="93" y="179"/>
                  </a:cubicBezTo>
                  <a:cubicBezTo>
                    <a:pt x="94" y="177"/>
                    <a:pt x="95" y="173"/>
                    <a:pt x="96" y="170"/>
                  </a:cubicBezTo>
                  <a:cubicBezTo>
                    <a:pt x="100" y="162"/>
                    <a:pt x="105" y="153"/>
                    <a:pt x="111" y="144"/>
                  </a:cubicBezTo>
                  <a:cubicBezTo>
                    <a:pt x="117" y="135"/>
                    <a:pt x="125" y="127"/>
                    <a:pt x="130" y="122"/>
                  </a:cubicBezTo>
                  <a:cubicBezTo>
                    <a:pt x="136" y="116"/>
                    <a:pt x="141" y="113"/>
                    <a:pt x="141" y="113"/>
                  </a:cubicBezTo>
                  <a:cubicBezTo>
                    <a:pt x="141" y="113"/>
                    <a:pt x="145" y="110"/>
                    <a:pt x="151" y="105"/>
                  </a:cubicBezTo>
                  <a:cubicBezTo>
                    <a:pt x="158" y="101"/>
                    <a:pt x="168" y="96"/>
                    <a:pt x="178" y="92"/>
                  </a:cubicBezTo>
                  <a:cubicBezTo>
                    <a:pt x="188" y="88"/>
                    <a:pt x="198" y="85"/>
                    <a:pt x="206" y="84"/>
                  </a:cubicBezTo>
                  <a:cubicBezTo>
                    <a:pt x="214" y="82"/>
                    <a:pt x="219" y="82"/>
                    <a:pt x="219" y="82"/>
                  </a:cubicBezTo>
                  <a:cubicBezTo>
                    <a:pt x="219" y="82"/>
                    <a:pt x="225" y="81"/>
                    <a:pt x="233" y="81"/>
                  </a:cubicBezTo>
                  <a:cubicBezTo>
                    <a:pt x="241" y="81"/>
                    <a:pt x="251" y="82"/>
                    <a:pt x="262" y="84"/>
                  </a:cubicBezTo>
                  <a:cubicBezTo>
                    <a:pt x="273" y="86"/>
                    <a:pt x="283" y="89"/>
                    <a:pt x="290" y="92"/>
                  </a:cubicBezTo>
                  <a:cubicBezTo>
                    <a:pt x="294" y="94"/>
                    <a:pt x="297" y="95"/>
                    <a:pt x="299" y="96"/>
                  </a:cubicBezTo>
                  <a:cubicBezTo>
                    <a:pt x="301" y="97"/>
                    <a:pt x="302" y="98"/>
                    <a:pt x="302" y="98"/>
                  </a:cubicBezTo>
                  <a:cubicBezTo>
                    <a:pt x="302" y="98"/>
                    <a:pt x="304" y="98"/>
                    <a:pt x="306" y="100"/>
                  </a:cubicBezTo>
                  <a:cubicBezTo>
                    <a:pt x="308" y="101"/>
                    <a:pt x="311" y="102"/>
                    <a:pt x="314" y="105"/>
                  </a:cubicBezTo>
                  <a:cubicBezTo>
                    <a:pt x="321" y="109"/>
                    <a:pt x="330" y="115"/>
                    <a:pt x="337" y="123"/>
                  </a:cubicBezTo>
                  <a:cubicBezTo>
                    <a:pt x="345" y="130"/>
                    <a:pt x="352" y="138"/>
                    <a:pt x="356" y="145"/>
                  </a:cubicBezTo>
                  <a:cubicBezTo>
                    <a:pt x="359" y="148"/>
                    <a:pt x="361" y="151"/>
                    <a:pt x="362" y="153"/>
                  </a:cubicBezTo>
                  <a:cubicBezTo>
                    <a:pt x="363" y="155"/>
                    <a:pt x="364" y="156"/>
                    <a:pt x="364" y="156"/>
                  </a:cubicBezTo>
                  <a:cubicBezTo>
                    <a:pt x="364" y="156"/>
                    <a:pt x="364" y="157"/>
                    <a:pt x="365" y="160"/>
                  </a:cubicBezTo>
                  <a:cubicBezTo>
                    <a:pt x="367" y="162"/>
                    <a:pt x="368" y="165"/>
                    <a:pt x="370" y="168"/>
                  </a:cubicBezTo>
                  <a:cubicBezTo>
                    <a:pt x="373" y="176"/>
                    <a:pt x="377" y="186"/>
                    <a:pt x="380" y="196"/>
                  </a:cubicBezTo>
                  <a:cubicBezTo>
                    <a:pt x="382" y="207"/>
                    <a:pt x="383" y="217"/>
                    <a:pt x="384" y="225"/>
                  </a:cubicBezTo>
                  <a:cubicBezTo>
                    <a:pt x="384" y="229"/>
                    <a:pt x="384" y="233"/>
                    <a:pt x="384" y="235"/>
                  </a:cubicBezTo>
                  <a:cubicBezTo>
                    <a:pt x="384" y="237"/>
                    <a:pt x="384" y="239"/>
                    <a:pt x="384" y="239"/>
                  </a:cubicBezTo>
                  <a:cubicBezTo>
                    <a:pt x="384" y="239"/>
                    <a:pt x="384" y="240"/>
                    <a:pt x="383" y="242"/>
                  </a:cubicBezTo>
                  <a:cubicBezTo>
                    <a:pt x="383" y="245"/>
                    <a:pt x="383" y="248"/>
                    <a:pt x="382" y="252"/>
                  </a:cubicBezTo>
                  <a:cubicBezTo>
                    <a:pt x="381" y="260"/>
                    <a:pt x="379" y="271"/>
                    <a:pt x="375" y="281"/>
                  </a:cubicBezTo>
                  <a:cubicBezTo>
                    <a:pt x="372" y="291"/>
                    <a:pt x="367" y="301"/>
                    <a:pt x="363" y="308"/>
                  </a:cubicBezTo>
                  <a:cubicBezTo>
                    <a:pt x="362" y="309"/>
                    <a:pt x="361" y="311"/>
                    <a:pt x="360" y="312"/>
                  </a:cubicBezTo>
                  <a:cubicBezTo>
                    <a:pt x="359" y="314"/>
                    <a:pt x="359" y="315"/>
                    <a:pt x="358" y="316"/>
                  </a:cubicBezTo>
                  <a:cubicBezTo>
                    <a:pt x="357" y="318"/>
                    <a:pt x="356" y="319"/>
                    <a:pt x="356" y="319"/>
                  </a:cubicBezTo>
                  <a:cubicBezTo>
                    <a:pt x="356" y="319"/>
                    <a:pt x="355" y="320"/>
                    <a:pt x="354" y="322"/>
                  </a:cubicBezTo>
                  <a:cubicBezTo>
                    <a:pt x="352" y="324"/>
                    <a:pt x="350" y="326"/>
                    <a:pt x="348" y="329"/>
                  </a:cubicBezTo>
                  <a:cubicBezTo>
                    <a:pt x="342" y="335"/>
                    <a:pt x="335" y="343"/>
                    <a:pt x="326" y="350"/>
                  </a:cubicBezTo>
                  <a:cubicBezTo>
                    <a:pt x="318" y="356"/>
                    <a:pt x="309" y="362"/>
                    <a:pt x="302" y="366"/>
                  </a:cubicBezTo>
                  <a:cubicBezTo>
                    <a:pt x="300" y="366"/>
                    <a:pt x="298" y="367"/>
                    <a:pt x="297" y="368"/>
                  </a:cubicBezTo>
                  <a:cubicBezTo>
                    <a:pt x="295" y="369"/>
                    <a:pt x="294" y="369"/>
                    <a:pt x="293" y="370"/>
                  </a:cubicBezTo>
                  <a:cubicBezTo>
                    <a:pt x="290" y="371"/>
                    <a:pt x="289" y="371"/>
                    <a:pt x="289" y="371"/>
                  </a:cubicBezTo>
                  <a:cubicBezTo>
                    <a:pt x="289" y="371"/>
                    <a:pt x="288" y="372"/>
                    <a:pt x="286" y="372"/>
                  </a:cubicBezTo>
                  <a:cubicBezTo>
                    <a:pt x="285" y="373"/>
                    <a:pt x="283" y="373"/>
                    <a:pt x="282" y="374"/>
                  </a:cubicBezTo>
                  <a:cubicBezTo>
                    <a:pt x="280" y="374"/>
                    <a:pt x="278" y="375"/>
                    <a:pt x="277" y="376"/>
                  </a:cubicBezTo>
                  <a:cubicBezTo>
                    <a:pt x="269" y="378"/>
                    <a:pt x="258" y="380"/>
                    <a:pt x="248" y="381"/>
                  </a:cubicBezTo>
                  <a:cubicBezTo>
                    <a:pt x="237" y="382"/>
                    <a:pt x="226" y="382"/>
                    <a:pt x="218" y="38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39" name="Google Shape;4939;p74"/>
            <p:cNvSpPr/>
            <p:nvPr/>
          </p:nvSpPr>
          <p:spPr>
            <a:xfrm>
              <a:off x="2855913" y="2755900"/>
              <a:ext cx="714375" cy="714375"/>
            </a:xfrm>
            <a:custGeom>
              <a:avLst/>
              <a:gdLst/>
              <a:ahLst/>
              <a:cxnLst/>
              <a:rect l="l" t="t" r="r" b="b"/>
              <a:pathLst>
                <a:path w="211" h="211" extrusionOk="0">
                  <a:moveTo>
                    <a:pt x="114" y="5"/>
                  </a:moveTo>
                  <a:cubicBezTo>
                    <a:pt x="51" y="0"/>
                    <a:pt x="0" y="51"/>
                    <a:pt x="5" y="114"/>
                  </a:cubicBezTo>
                  <a:cubicBezTo>
                    <a:pt x="9" y="163"/>
                    <a:pt x="48" y="202"/>
                    <a:pt x="97" y="206"/>
                  </a:cubicBezTo>
                  <a:cubicBezTo>
                    <a:pt x="160" y="211"/>
                    <a:pt x="211" y="160"/>
                    <a:pt x="206" y="97"/>
                  </a:cubicBezTo>
                  <a:cubicBezTo>
                    <a:pt x="203" y="48"/>
                    <a:pt x="163" y="8"/>
                    <a:pt x="114" y="5"/>
                  </a:cubicBezTo>
                  <a:close/>
                  <a:moveTo>
                    <a:pt x="133" y="145"/>
                  </a:moveTo>
                  <a:cubicBezTo>
                    <a:pt x="128" y="150"/>
                    <a:pt x="121" y="153"/>
                    <a:pt x="112" y="154"/>
                  </a:cubicBezTo>
                  <a:cubicBezTo>
                    <a:pt x="112" y="165"/>
                    <a:pt x="112" y="165"/>
                    <a:pt x="112" y="165"/>
                  </a:cubicBezTo>
                  <a:cubicBezTo>
                    <a:pt x="112" y="167"/>
                    <a:pt x="110" y="169"/>
                    <a:pt x="108" y="169"/>
                  </a:cubicBezTo>
                  <a:cubicBezTo>
                    <a:pt x="106" y="169"/>
                    <a:pt x="106" y="169"/>
                    <a:pt x="106" y="169"/>
                  </a:cubicBezTo>
                  <a:cubicBezTo>
                    <a:pt x="103" y="169"/>
                    <a:pt x="103" y="169"/>
                    <a:pt x="103" y="169"/>
                  </a:cubicBezTo>
                  <a:cubicBezTo>
                    <a:pt x="101" y="169"/>
                    <a:pt x="100" y="167"/>
                    <a:pt x="100" y="165"/>
                  </a:cubicBezTo>
                  <a:cubicBezTo>
                    <a:pt x="100" y="154"/>
                    <a:pt x="100" y="154"/>
                    <a:pt x="100" y="154"/>
                  </a:cubicBezTo>
                  <a:cubicBezTo>
                    <a:pt x="85" y="153"/>
                    <a:pt x="76" y="145"/>
                    <a:pt x="71" y="131"/>
                  </a:cubicBezTo>
                  <a:cubicBezTo>
                    <a:pt x="71" y="129"/>
                    <a:pt x="72" y="127"/>
                    <a:pt x="74" y="126"/>
                  </a:cubicBezTo>
                  <a:cubicBezTo>
                    <a:pt x="86" y="123"/>
                    <a:pt x="86" y="123"/>
                    <a:pt x="86" y="123"/>
                  </a:cubicBezTo>
                  <a:cubicBezTo>
                    <a:pt x="87" y="123"/>
                    <a:pt x="89" y="124"/>
                    <a:pt x="90" y="126"/>
                  </a:cubicBezTo>
                  <a:cubicBezTo>
                    <a:pt x="92" y="134"/>
                    <a:pt x="97" y="138"/>
                    <a:pt x="106" y="138"/>
                  </a:cubicBezTo>
                  <a:cubicBezTo>
                    <a:pt x="106" y="138"/>
                    <a:pt x="106" y="138"/>
                    <a:pt x="106" y="138"/>
                  </a:cubicBezTo>
                  <a:cubicBezTo>
                    <a:pt x="111" y="138"/>
                    <a:pt x="114" y="137"/>
                    <a:pt x="116" y="135"/>
                  </a:cubicBezTo>
                  <a:cubicBezTo>
                    <a:pt x="118" y="132"/>
                    <a:pt x="119" y="130"/>
                    <a:pt x="119" y="126"/>
                  </a:cubicBezTo>
                  <a:cubicBezTo>
                    <a:pt x="119" y="123"/>
                    <a:pt x="118" y="121"/>
                    <a:pt x="116" y="119"/>
                  </a:cubicBezTo>
                  <a:cubicBezTo>
                    <a:pt x="114" y="118"/>
                    <a:pt x="111" y="116"/>
                    <a:pt x="106" y="114"/>
                  </a:cubicBezTo>
                  <a:cubicBezTo>
                    <a:pt x="104" y="114"/>
                    <a:pt x="103" y="113"/>
                    <a:pt x="102" y="113"/>
                  </a:cubicBezTo>
                  <a:cubicBezTo>
                    <a:pt x="95" y="110"/>
                    <a:pt x="90" y="108"/>
                    <a:pt x="86" y="106"/>
                  </a:cubicBezTo>
                  <a:cubicBezTo>
                    <a:pt x="83" y="104"/>
                    <a:pt x="80" y="100"/>
                    <a:pt x="77" y="96"/>
                  </a:cubicBezTo>
                  <a:cubicBezTo>
                    <a:pt x="75" y="92"/>
                    <a:pt x="74" y="88"/>
                    <a:pt x="74" y="82"/>
                  </a:cubicBezTo>
                  <a:cubicBezTo>
                    <a:pt x="74" y="75"/>
                    <a:pt x="76" y="69"/>
                    <a:pt x="80" y="63"/>
                  </a:cubicBezTo>
                  <a:cubicBezTo>
                    <a:pt x="84" y="58"/>
                    <a:pt x="91" y="54"/>
                    <a:pt x="100" y="53"/>
                  </a:cubicBezTo>
                  <a:cubicBezTo>
                    <a:pt x="100" y="46"/>
                    <a:pt x="100" y="46"/>
                    <a:pt x="100" y="46"/>
                  </a:cubicBezTo>
                  <a:cubicBezTo>
                    <a:pt x="100" y="44"/>
                    <a:pt x="101" y="42"/>
                    <a:pt x="103" y="42"/>
                  </a:cubicBezTo>
                  <a:cubicBezTo>
                    <a:pt x="106" y="42"/>
                    <a:pt x="106" y="42"/>
                    <a:pt x="106" y="42"/>
                  </a:cubicBezTo>
                  <a:cubicBezTo>
                    <a:pt x="108" y="42"/>
                    <a:pt x="108" y="42"/>
                    <a:pt x="108" y="42"/>
                  </a:cubicBezTo>
                  <a:cubicBezTo>
                    <a:pt x="110" y="42"/>
                    <a:pt x="112" y="44"/>
                    <a:pt x="112" y="46"/>
                  </a:cubicBezTo>
                  <a:cubicBezTo>
                    <a:pt x="112" y="53"/>
                    <a:pt x="112" y="53"/>
                    <a:pt x="112" y="53"/>
                  </a:cubicBezTo>
                  <a:cubicBezTo>
                    <a:pt x="124" y="55"/>
                    <a:pt x="132" y="61"/>
                    <a:pt x="137" y="73"/>
                  </a:cubicBezTo>
                  <a:cubicBezTo>
                    <a:pt x="137" y="74"/>
                    <a:pt x="136" y="76"/>
                    <a:pt x="135" y="77"/>
                  </a:cubicBezTo>
                  <a:cubicBezTo>
                    <a:pt x="124" y="81"/>
                    <a:pt x="124" y="81"/>
                    <a:pt x="124" y="81"/>
                  </a:cubicBezTo>
                  <a:cubicBezTo>
                    <a:pt x="123" y="82"/>
                    <a:pt x="121" y="81"/>
                    <a:pt x="120" y="80"/>
                  </a:cubicBezTo>
                  <a:cubicBezTo>
                    <a:pt x="117" y="72"/>
                    <a:pt x="112" y="69"/>
                    <a:pt x="106" y="69"/>
                  </a:cubicBezTo>
                  <a:cubicBezTo>
                    <a:pt x="106" y="69"/>
                    <a:pt x="106" y="69"/>
                    <a:pt x="106" y="69"/>
                  </a:cubicBezTo>
                  <a:cubicBezTo>
                    <a:pt x="102" y="69"/>
                    <a:pt x="100" y="70"/>
                    <a:pt x="98" y="72"/>
                  </a:cubicBezTo>
                  <a:cubicBezTo>
                    <a:pt x="96" y="74"/>
                    <a:pt x="95" y="76"/>
                    <a:pt x="95" y="79"/>
                  </a:cubicBezTo>
                  <a:cubicBezTo>
                    <a:pt x="95" y="82"/>
                    <a:pt x="96" y="85"/>
                    <a:pt x="98" y="86"/>
                  </a:cubicBezTo>
                  <a:cubicBezTo>
                    <a:pt x="99" y="88"/>
                    <a:pt x="102" y="89"/>
                    <a:pt x="106" y="90"/>
                  </a:cubicBezTo>
                  <a:cubicBezTo>
                    <a:pt x="107" y="91"/>
                    <a:pt x="109" y="92"/>
                    <a:pt x="111" y="92"/>
                  </a:cubicBezTo>
                  <a:cubicBezTo>
                    <a:pt x="118" y="95"/>
                    <a:pt x="123" y="97"/>
                    <a:pt x="127" y="100"/>
                  </a:cubicBezTo>
                  <a:cubicBezTo>
                    <a:pt x="131" y="102"/>
                    <a:pt x="135" y="105"/>
                    <a:pt x="137" y="109"/>
                  </a:cubicBezTo>
                  <a:cubicBezTo>
                    <a:pt x="139" y="113"/>
                    <a:pt x="141" y="118"/>
                    <a:pt x="141" y="124"/>
                  </a:cubicBezTo>
                  <a:cubicBezTo>
                    <a:pt x="141" y="132"/>
                    <a:pt x="138" y="139"/>
                    <a:pt x="133" y="14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0" name="Google Shape;4940;p74"/>
            <p:cNvSpPr/>
            <p:nvPr/>
          </p:nvSpPr>
          <p:spPr>
            <a:xfrm>
              <a:off x="6710363" y="4349750"/>
              <a:ext cx="1595438" cy="1560512"/>
            </a:xfrm>
            <a:custGeom>
              <a:avLst/>
              <a:gdLst/>
              <a:ahLst/>
              <a:cxnLst/>
              <a:rect l="l" t="t" r="r" b="b"/>
              <a:pathLst>
                <a:path w="472" h="461" extrusionOk="0">
                  <a:moveTo>
                    <a:pt x="191" y="457"/>
                  </a:moveTo>
                  <a:cubicBezTo>
                    <a:pt x="191" y="457"/>
                    <a:pt x="193" y="456"/>
                    <a:pt x="195" y="453"/>
                  </a:cubicBezTo>
                  <a:cubicBezTo>
                    <a:pt x="197" y="451"/>
                    <a:pt x="199" y="448"/>
                    <a:pt x="202" y="445"/>
                  </a:cubicBezTo>
                  <a:cubicBezTo>
                    <a:pt x="204" y="441"/>
                    <a:pt x="207" y="438"/>
                    <a:pt x="209" y="436"/>
                  </a:cubicBezTo>
                  <a:cubicBezTo>
                    <a:pt x="210" y="433"/>
                    <a:pt x="211" y="431"/>
                    <a:pt x="211" y="431"/>
                  </a:cubicBezTo>
                  <a:cubicBezTo>
                    <a:pt x="213" y="429"/>
                    <a:pt x="216" y="427"/>
                    <a:pt x="219" y="428"/>
                  </a:cubicBezTo>
                  <a:cubicBezTo>
                    <a:pt x="219" y="428"/>
                    <a:pt x="221" y="428"/>
                    <a:pt x="223" y="428"/>
                  </a:cubicBezTo>
                  <a:cubicBezTo>
                    <a:pt x="225" y="428"/>
                    <a:pt x="227" y="428"/>
                    <a:pt x="230" y="428"/>
                  </a:cubicBezTo>
                  <a:cubicBezTo>
                    <a:pt x="233" y="428"/>
                    <a:pt x="235" y="428"/>
                    <a:pt x="237" y="428"/>
                  </a:cubicBezTo>
                  <a:cubicBezTo>
                    <a:pt x="239" y="428"/>
                    <a:pt x="241" y="428"/>
                    <a:pt x="241" y="428"/>
                  </a:cubicBezTo>
                  <a:cubicBezTo>
                    <a:pt x="241" y="428"/>
                    <a:pt x="242" y="428"/>
                    <a:pt x="244" y="428"/>
                  </a:cubicBezTo>
                  <a:cubicBezTo>
                    <a:pt x="246" y="428"/>
                    <a:pt x="248" y="428"/>
                    <a:pt x="251" y="428"/>
                  </a:cubicBezTo>
                  <a:cubicBezTo>
                    <a:pt x="256" y="427"/>
                    <a:pt x="262" y="427"/>
                    <a:pt x="262" y="427"/>
                  </a:cubicBezTo>
                  <a:cubicBezTo>
                    <a:pt x="265" y="426"/>
                    <a:pt x="268" y="428"/>
                    <a:pt x="270" y="430"/>
                  </a:cubicBezTo>
                  <a:cubicBezTo>
                    <a:pt x="270" y="430"/>
                    <a:pt x="275" y="437"/>
                    <a:pt x="280" y="443"/>
                  </a:cubicBezTo>
                  <a:cubicBezTo>
                    <a:pt x="285" y="449"/>
                    <a:pt x="291" y="455"/>
                    <a:pt x="291" y="455"/>
                  </a:cubicBezTo>
                  <a:cubicBezTo>
                    <a:pt x="293" y="458"/>
                    <a:pt x="297" y="458"/>
                    <a:pt x="301" y="457"/>
                  </a:cubicBezTo>
                  <a:cubicBezTo>
                    <a:pt x="301" y="457"/>
                    <a:pt x="302" y="457"/>
                    <a:pt x="305" y="456"/>
                  </a:cubicBezTo>
                  <a:cubicBezTo>
                    <a:pt x="307" y="455"/>
                    <a:pt x="311" y="454"/>
                    <a:pt x="314" y="453"/>
                  </a:cubicBezTo>
                  <a:cubicBezTo>
                    <a:pt x="317" y="452"/>
                    <a:pt x="320" y="451"/>
                    <a:pt x="323" y="450"/>
                  </a:cubicBezTo>
                  <a:cubicBezTo>
                    <a:pt x="325" y="449"/>
                    <a:pt x="327" y="448"/>
                    <a:pt x="327" y="448"/>
                  </a:cubicBezTo>
                  <a:cubicBezTo>
                    <a:pt x="330" y="447"/>
                    <a:pt x="333" y="444"/>
                    <a:pt x="333" y="440"/>
                  </a:cubicBezTo>
                  <a:cubicBezTo>
                    <a:pt x="333" y="440"/>
                    <a:pt x="333" y="438"/>
                    <a:pt x="334" y="435"/>
                  </a:cubicBezTo>
                  <a:cubicBezTo>
                    <a:pt x="334" y="432"/>
                    <a:pt x="334" y="428"/>
                    <a:pt x="334" y="424"/>
                  </a:cubicBezTo>
                  <a:cubicBezTo>
                    <a:pt x="334" y="420"/>
                    <a:pt x="334" y="416"/>
                    <a:pt x="334" y="413"/>
                  </a:cubicBezTo>
                  <a:cubicBezTo>
                    <a:pt x="334" y="410"/>
                    <a:pt x="334" y="408"/>
                    <a:pt x="334" y="408"/>
                  </a:cubicBezTo>
                  <a:cubicBezTo>
                    <a:pt x="334" y="404"/>
                    <a:pt x="336" y="401"/>
                    <a:pt x="338" y="400"/>
                  </a:cubicBezTo>
                  <a:cubicBezTo>
                    <a:pt x="338" y="400"/>
                    <a:pt x="340" y="399"/>
                    <a:pt x="341" y="398"/>
                  </a:cubicBezTo>
                  <a:cubicBezTo>
                    <a:pt x="343" y="397"/>
                    <a:pt x="345" y="396"/>
                    <a:pt x="347" y="394"/>
                  </a:cubicBezTo>
                  <a:cubicBezTo>
                    <a:pt x="352" y="391"/>
                    <a:pt x="356" y="388"/>
                    <a:pt x="356" y="388"/>
                  </a:cubicBezTo>
                  <a:cubicBezTo>
                    <a:pt x="356" y="388"/>
                    <a:pt x="360" y="385"/>
                    <a:pt x="364" y="381"/>
                  </a:cubicBezTo>
                  <a:cubicBezTo>
                    <a:pt x="366" y="380"/>
                    <a:pt x="368" y="378"/>
                    <a:pt x="370" y="377"/>
                  </a:cubicBezTo>
                  <a:cubicBezTo>
                    <a:pt x="371" y="375"/>
                    <a:pt x="372" y="374"/>
                    <a:pt x="372" y="374"/>
                  </a:cubicBezTo>
                  <a:cubicBezTo>
                    <a:pt x="374" y="372"/>
                    <a:pt x="378" y="371"/>
                    <a:pt x="381" y="372"/>
                  </a:cubicBezTo>
                  <a:cubicBezTo>
                    <a:pt x="381" y="372"/>
                    <a:pt x="383" y="373"/>
                    <a:pt x="385" y="374"/>
                  </a:cubicBezTo>
                  <a:cubicBezTo>
                    <a:pt x="388" y="375"/>
                    <a:pt x="392" y="376"/>
                    <a:pt x="396" y="377"/>
                  </a:cubicBezTo>
                  <a:cubicBezTo>
                    <a:pt x="400" y="378"/>
                    <a:pt x="404" y="379"/>
                    <a:pt x="407" y="379"/>
                  </a:cubicBezTo>
                  <a:cubicBezTo>
                    <a:pt x="411" y="380"/>
                    <a:pt x="413" y="380"/>
                    <a:pt x="413" y="380"/>
                  </a:cubicBezTo>
                  <a:cubicBezTo>
                    <a:pt x="416" y="381"/>
                    <a:pt x="419" y="379"/>
                    <a:pt x="422" y="376"/>
                  </a:cubicBezTo>
                  <a:cubicBezTo>
                    <a:pt x="422" y="376"/>
                    <a:pt x="423" y="375"/>
                    <a:pt x="424" y="373"/>
                  </a:cubicBezTo>
                  <a:cubicBezTo>
                    <a:pt x="426" y="371"/>
                    <a:pt x="428" y="368"/>
                    <a:pt x="430" y="365"/>
                  </a:cubicBezTo>
                  <a:cubicBezTo>
                    <a:pt x="432" y="362"/>
                    <a:pt x="434" y="359"/>
                    <a:pt x="435" y="357"/>
                  </a:cubicBezTo>
                  <a:cubicBezTo>
                    <a:pt x="437" y="355"/>
                    <a:pt x="437" y="353"/>
                    <a:pt x="437" y="353"/>
                  </a:cubicBezTo>
                  <a:cubicBezTo>
                    <a:pt x="439" y="350"/>
                    <a:pt x="440" y="346"/>
                    <a:pt x="438" y="343"/>
                  </a:cubicBezTo>
                  <a:cubicBezTo>
                    <a:pt x="438" y="343"/>
                    <a:pt x="434" y="336"/>
                    <a:pt x="429" y="329"/>
                  </a:cubicBezTo>
                  <a:cubicBezTo>
                    <a:pt x="424" y="323"/>
                    <a:pt x="419" y="316"/>
                    <a:pt x="419" y="316"/>
                  </a:cubicBezTo>
                  <a:cubicBezTo>
                    <a:pt x="418" y="314"/>
                    <a:pt x="417" y="310"/>
                    <a:pt x="418" y="307"/>
                  </a:cubicBezTo>
                  <a:cubicBezTo>
                    <a:pt x="418" y="307"/>
                    <a:pt x="420" y="303"/>
                    <a:pt x="422" y="298"/>
                  </a:cubicBezTo>
                  <a:cubicBezTo>
                    <a:pt x="423" y="295"/>
                    <a:pt x="424" y="293"/>
                    <a:pt x="424" y="291"/>
                  </a:cubicBezTo>
                  <a:cubicBezTo>
                    <a:pt x="425" y="289"/>
                    <a:pt x="425" y="288"/>
                    <a:pt x="425" y="288"/>
                  </a:cubicBezTo>
                  <a:cubicBezTo>
                    <a:pt x="425" y="288"/>
                    <a:pt x="426" y="286"/>
                    <a:pt x="426" y="284"/>
                  </a:cubicBezTo>
                  <a:cubicBezTo>
                    <a:pt x="427" y="282"/>
                    <a:pt x="428" y="280"/>
                    <a:pt x="428" y="277"/>
                  </a:cubicBezTo>
                  <a:cubicBezTo>
                    <a:pt x="429" y="275"/>
                    <a:pt x="429" y="272"/>
                    <a:pt x="430" y="270"/>
                  </a:cubicBezTo>
                  <a:cubicBezTo>
                    <a:pt x="430" y="268"/>
                    <a:pt x="430" y="267"/>
                    <a:pt x="430" y="267"/>
                  </a:cubicBezTo>
                  <a:cubicBezTo>
                    <a:pt x="431" y="264"/>
                    <a:pt x="433" y="261"/>
                    <a:pt x="436" y="260"/>
                  </a:cubicBezTo>
                  <a:cubicBezTo>
                    <a:pt x="436" y="260"/>
                    <a:pt x="438" y="260"/>
                    <a:pt x="441" y="259"/>
                  </a:cubicBezTo>
                  <a:cubicBezTo>
                    <a:pt x="444" y="258"/>
                    <a:pt x="448" y="256"/>
                    <a:pt x="452" y="255"/>
                  </a:cubicBezTo>
                  <a:cubicBezTo>
                    <a:pt x="455" y="253"/>
                    <a:pt x="459" y="251"/>
                    <a:pt x="462" y="250"/>
                  </a:cubicBezTo>
                  <a:cubicBezTo>
                    <a:pt x="465" y="249"/>
                    <a:pt x="467" y="248"/>
                    <a:pt x="467" y="248"/>
                  </a:cubicBezTo>
                  <a:cubicBezTo>
                    <a:pt x="470" y="246"/>
                    <a:pt x="472" y="243"/>
                    <a:pt x="472" y="239"/>
                  </a:cubicBezTo>
                  <a:cubicBezTo>
                    <a:pt x="472" y="239"/>
                    <a:pt x="472" y="238"/>
                    <a:pt x="472" y="235"/>
                  </a:cubicBezTo>
                  <a:cubicBezTo>
                    <a:pt x="472" y="232"/>
                    <a:pt x="472" y="229"/>
                    <a:pt x="472" y="225"/>
                  </a:cubicBezTo>
                  <a:cubicBezTo>
                    <a:pt x="472" y="222"/>
                    <a:pt x="472" y="219"/>
                    <a:pt x="471" y="216"/>
                  </a:cubicBezTo>
                  <a:cubicBezTo>
                    <a:pt x="471" y="213"/>
                    <a:pt x="471" y="212"/>
                    <a:pt x="471" y="212"/>
                  </a:cubicBezTo>
                  <a:cubicBezTo>
                    <a:pt x="471" y="208"/>
                    <a:pt x="469" y="205"/>
                    <a:pt x="466" y="203"/>
                  </a:cubicBezTo>
                  <a:cubicBezTo>
                    <a:pt x="466" y="203"/>
                    <a:pt x="458" y="200"/>
                    <a:pt x="450" y="197"/>
                  </a:cubicBezTo>
                  <a:cubicBezTo>
                    <a:pt x="442" y="194"/>
                    <a:pt x="435" y="192"/>
                    <a:pt x="435" y="192"/>
                  </a:cubicBezTo>
                  <a:cubicBezTo>
                    <a:pt x="432" y="191"/>
                    <a:pt x="429" y="189"/>
                    <a:pt x="429" y="186"/>
                  </a:cubicBezTo>
                  <a:cubicBezTo>
                    <a:pt x="429" y="186"/>
                    <a:pt x="428" y="184"/>
                    <a:pt x="428" y="182"/>
                  </a:cubicBezTo>
                  <a:cubicBezTo>
                    <a:pt x="427" y="181"/>
                    <a:pt x="427" y="178"/>
                    <a:pt x="426" y="175"/>
                  </a:cubicBezTo>
                  <a:cubicBezTo>
                    <a:pt x="425" y="173"/>
                    <a:pt x="425" y="170"/>
                    <a:pt x="424" y="169"/>
                  </a:cubicBezTo>
                  <a:cubicBezTo>
                    <a:pt x="423" y="167"/>
                    <a:pt x="423" y="165"/>
                    <a:pt x="423" y="165"/>
                  </a:cubicBezTo>
                  <a:cubicBezTo>
                    <a:pt x="423" y="165"/>
                    <a:pt x="422" y="164"/>
                    <a:pt x="422" y="162"/>
                  </a:cubicBezTo>
                  <a:cubicBezTo>
                    <a:pt x="421" y="160"/>
                    <a:pt x="420" y="158"/>
                    <a:pt x="419" y="156"/>
                  </a:cubicBezTo>
                  <a:cubicBezTo>
                    <a:pt x="418" y="153"/>
                    <a:pt x="417" y="151"/>
                    <a:pt x="416" y="149"/>
                  </a:cubicBezTo>
                  <a:cubicBezTo>
                    <a:pt x="415" y="147"/>
                    <a:pt x="415" y="146"/>
                    <a:pt x="415" y="146"/>
                  </a:cubicBezTo>
                  <a:cubicBezTo>
                    <a:pt x="413" y="143"/>
                    <a:pt x="414" y="140"/>
                    <a:pt x="415" y="137"/>
                  </a:cubicBezTo>
                  <a:cubicBezTo>
                    <a:pt x="415" y="137"/>
                    <a:pt x="420" y="130"/>
                    <a:pt x="425" y="123"/>
                  </a:cubicBezTo>
                  <a:cubicBezTo>
                    <a:pt x="427" y="120"/>
                    <a:pt x="429" y="116"/>
                    <a:pt x="430" y="114"/>
                  </a:cubicBezTo>
                  <a:cubicBezTo>
                    <a:pt x="432" y="111"/>
                    <a:pt x="433" y="109"/>
                    <a:pt x="433" y="109"/>
                  </a:cubicBezTo>
                  <a:cubicBezTo>
                    <a:pt x="434" y="106"/>
                    <a:pt x="434" y="102"/>
                    <a:pt x="432" y="99"/>
                  </a:cubicBezTo>
                  <a:cubicBezTo>
                    <a:pt x="432" y="99"/>
                    <a:pt x="431" y="98"/>
                    <a:pt x="429" y="96"/>
                  </a:cubicBezTo>
                  <a:cubicBezTo>
                    <a:pt x="428" y="93"/>
                    <a:pt x="426" y="91"/>
                    <a:pt x="424" y="88"/>
                  </a:cubicBezTo>
                  <a:cubicBezTo>
                    <a:pt x="422" y="85"/>
                    <a:pt x="420" y="82"/>
                    <a:pt x="418" y="80"/>
                  </a:cubicBezTo>
                  <a:cubicBezTo>
                    <a:pt x="416" y="78"/>
                    <a:pt x="415" y="77"/>
                    <a:pt x="415" y="77"/>
                  </a:cubicBezTo>
                  <a:cubicBezTo>
                    <a:pt x="413" y="74"/>
                    <a:pt x="409" y="73"/>
                    <a:pt x="406" y="74"/>
                  </a:cubicBezTo>
                  <a:cubicBezTo>
                    <a:pt x="406" y="74"/>
                    <a:pt x="404" y="74"/>
                    <a:pt x="401" y="75"/>
                  </a:cubicBezTo>
                  <a:cubicBezTo>
                    <a:pt x="398" y="76"/>
                    <a:pt x="394" y="77"/>
                    <a:pt x="390" y="78"/>
                  </a:cubicBezTo>
                  <a:cubicBezTo>
                    <a:pt x="382" y="80"/>
                    <a:pt x="374" y="83"/>
                    <a:pt x="374" y="83"/>
                  </a:cubicBezTo>
                  <a:cubicBezTo>
                    <a:pt x="371" y="84"/>
                    <a:pt x="368" y="83"/>
                    <a:pt x="366" y="81"/>
                  </a:cubicBezTo>
                  <a:cubicBezTo>
                    <a:pt x="366" y="81"/>
                    <a:pt x="365" y="80"/>
                    <a:pt x="363" y="79"/>
                  </a:cubicBezTo>
                  <a:cubicBezTo>
                    <a:pt x="361" y="78"/>
                    <a:pt x="359" y="76"/>
                    <a:pt x="357" y="74"/>
                  </a:cubicBezTo>
                  <a:cubicBezTo>
                    <a:pt x="355" y="73"/>
                    <a:pt x="353" y="71"/>
                    <a:pt x="352" y="70"/>
                  </a:cubicBezTo>
                  <a:cubicBezTo>
                    <a:pt x="350" y="69"/>
                    <a:pt x="349" y="68"/>
                    <a:pt x="349" y="68"/>
                  </a:cubicBezTo>
                  <a:cubicBezTo>
                    <a:pt x="349" y="68"/>
                    <a:pt x="348" y="67"/>
                    <a:pt x="346" y="66"/>
                  </a:cubicBezTo>
                  <a:cubicBezTo>
                    <a:pt x="344" y="65"/>
                    <a:pt x="342" y="64"/>
                    <a:pt x="340" y="62"/>
                  </a:cubicBezTo>
                  <a:cubicBezTo>
                    <a:pt x="338" y="61"/>
                    <a:pt x="336" y="60"/>
                    <a:pt x="334" y="59"/>
                  </a:cubicBezTo>
                  <a:cubicBezTo>
                    <a:pt x="332" y="58"/>
                    <a:pt x="331" y="57"/>
                    <a:pt x="331" y="57"/>
                  </a:cubicBezTo>
                  <a:cubicBezTo>
                    <a:pt x="328" y="56"/>
                    <a:pt x="326" y="53"/>
                    <a:pt x="326" y="50"/>
                  </a:cubicBezTo>
                  <a:cubicBezTo>
                    <a:pt x="326" y="50"/>
                    <a:pt x="326" y="41"/>
                    <a:pt x="326" y="33"/>
                  </a:cubicBezTo>
                  <a:cubicBezTo>
                    <a:pt x="325" y="25"/>
                    <a:pt x="324" y="17"/>
                    <a:pt x="324" y="17"/>
                  </a:cubicBezTo>
                  <a:cubicBezTo>
                    <a:pt x="323" y="13"/>
                    <a:pt x="321" y="11"/>
                    <a:pt x="317" y="9"/>
                  </a:cubicBezTo>
                  <a:cubicBezTo>
                    <a:pt x="317" y="9"/>
                    <a:pt x="316" y="9"/>
                    <a:pt x="313" y="8"/>
                  </a:cubicBezTo>
                  <a:cubicBezTo>
                    <a:pt x="311" y="7"/>
                    <a:pt x="307" y="6"/>
                    <a:pt x="304" y="5"/>
                  </a:cubicBezTo>
                  <a:cubicBezTo>
                    <a:pt x="301" y="4"/>
                    <a:pt x="297" y="3"/>
                    <a:pt x="295" y="2"/>
                  </a:cubicBezTo>
                  <a:cubicBezTo>
                    <a:pt x="292" y="2"/>
                    <a:pt x="291" y="1"/>
                    <a:pt x="291" y="1"/>
                  </a:cubicBezTo>
                  <a:cubicBezTo>
                    <a:pt x="287" y="0"/>
                    <a:pt x="283" y="1"/>
                    <a:pt x="281" y="4"/>
                  </a:cubicBezTo>
                  <a:cubicBezTo>
                    <a:pt x="281" y="4"/>
                    <a:pt x="280" y="5"/>
                    <a:pt x="278" y="8"/>
                  </a:cubicBezTo>
                  <a:cubicBezTo>
                    <a:pt x="276" y="10"/>
                    <a:pt x="273" y="13"/>
                    <a:pt x="271" y="17"/>
                  </a:cubicBezTo>
                  <a:cubicBezTo>
                    <a:pt x="268" y="20"/>
                    <a:pt x="266" y="23"/>
                    <a:pt x="264" y="26"/>
                  </a:cubicBezTo>
                  <a:cubicBezTo>
                    <a:pt x="262" y="28"/>
                    <a:pt x="261" y="30"/>
                    <a:pt x="261" y="30"/>
                  </a:cubicBezTo>
                  <a:cubicBezTo>
                    <a:pt x="259" y="33"/>
                    <a:pt x="256" y="34"/>
                    <a:pt x="253" y="34"/>
                  </a:cubicBezTo>
                  <a:cubicBezTo>
                    <a:pt x="253" y="34"/>
                    <a:pt x="252" y="34"/>
                    <a:pt x="250" y="33"/>
                  </a:cubicBezTo>
                  <a:cubicBezTo>
                    <a:pt x="248" y="33"/>
                    <a:pt x="245" y="33"/>
                    <a:pt x="242" y="33"/>
                  </a:cubicBezTo>
                  <a:cubicBezTo>
                    <a:pt x="240" y="33"/>
                    <a:pt x="237" y="33"/>
                    <a:pt x="235" y="33"/>
                  </a:cubicBezTo>
                  <a:cubicBezTo>
                    <a:pt x="233" y="33"/>
                    <a:pt x="232" y="33"/>
                    <a:pt x="232" y="33"/>
                  </a:cubicBezTo>
                  <a:cubicBezTo>
                    <a:pt x="232" y="33"/>
                    <a:pt x="231" y="33"/>
                    <a:pt x="229" y="33"/>
                  </a:cubicBezTo>
                  <a:cubicBezTo>
                    <a:pt x="227" y="33"/>
                    <a:pt x="224" y="33"/>
                    <a:pt x="221" y="34"/>
                  </a:cubicBezTo>
                  <a:cubicBezTo>
                    <a:pt x="216" y="34"/>
                    <a:pt x="211" y="35"/>
                    <a:pt x="211" y="35"/>
                  </a:cubicBezTo>
                  <a:cubicBezTo>
                    <a:pt x="208" y="35"/>
                    <a:pt x="205" y="34"/>
                    <a:pt x="203" y="31"/>
                  </a:cubicBezTo>
                  <a:cubicBezTo>
                    <a:pt x="203" y="31"/>
                    <a:pt x="198" y="25"/>
                    <a:pt x="192" y="18"/>
                  </a:cubicBezTo>
                  <a:cubicBezTo>
                    <a:pt x="187" y="12"/>
                    <a:pt x="181" y="6"/>
                    <a:pt x="181" y="6"/>
                  </a:cubicBezTo>
                  <a:cubicBezTo>
                    <a:pt x="179" y="4"/>
                    <a:pt x="175" y="3"/>
                    <a:pt x="172" y="4"/>
                  </a:cubicBezTo>
                  <a:cubicBezTo>
                    <a:pt x="172" y="4"/>
                    <a:pt x="170" y="4"/>
                    <a:pt x="167" y="5"/>
                  </a:cubicBezTo>
                  <a:cubicBezTo>
                    <a:pt x="165" y="6"/>
                    <a:pt x="162" y="7"/>
                    <a:pt x="158" y="8"/>
                  </a:cubicBezTo>
                  <a:cubicBezTo>
                    <a:pt x="155" y="9"/>
                    <a:pt x="152" y="10"/>
                    <a:pt x="149" y="11"/>
                  </a:cubicBezTo>
                  <a:cubicBezTo>
                    <a:pt x="147" y="12"/>
                    <a:pt x="145" y="13"/>
                    <a:pt x="145" y="13"/>
                  </a:cubicBezTo>
                  <a:cubicBezTo>
                    <a:pt x="142" y="14"/>
                    <a:pt x="140" y="18"/>
                    <a:pt x="139" y="21"/>
                  </a:cubicBezTo>
                  <a:cubicBezTo>
                    <a:pt x="139" y="21"/>
                    <a:pt x="139" y="23"/>
                    <a:pt x="139" y="26"/>
                  </a:cubicBezTo>
                  <a:cubicBezTo>
                    <a:pt x="139" y="29"/>
                    <a:pt x="138" y="33"/>
                    <a:pt x="138" y="37"/>
                  </a:cubicBezTo>
                  <a:cubicBezTo>
                    <a:pt x="138" y="41"/>
                    <a:pt x="138" y="46"/>
                    <a:pt x="138" y="49"/>
                  </a:cubicBezTo>
                  <a:cubicBezTo>
                    <a:pt x="138" y="52"/>
                    <a:pt x="138" y="54"/>
                    <a:pt x="138" y="54"/>
                  </a:cubicBezTo>
                  <a:cubicBezTo>
                    <a:pt x="138" y="57"/>
                    <a:pt x="137" y="60"/>
                    <a:pt x="134" y="61"/>
                  </a:cubicBezTo>
                  <a:cubicBezTo>
                    <a:pt x="134" y="61"/>
                    <a:pt x="133" y="62"/>
                    <a:pt x="131" y="63"/>
                  </a:cubicBezTo>
                  <a:cubicBezTo>
                    <a:pt x="130" y="64"/>
                    <a:pt x="127" y="66"/>
                    <a:pt x="125" y="67"/>
                  </a:cubicBezTo>
                  <a:cubicBezTo>
                    <a:pt x="121" y="70"/>
                    <a:pt x="117" y="73"/>
                    <a:pt x="117" y="73"/>
                  </a:cubicBezTo>
                  <a:cubicBezTo>
                    <a:pt x="117" y="73"/>
                    <a:pt x="112" y="77"/>
                    <a:pt x="108" y="80"/>
                  </a:cubicBezTo>
                  <a:cubicBezTo>
                    <a:pt x="106" y="82"/>
                    <a:pt x="104" y="83"/>
                    <a:pt x="103" y="85"/>
                  </a:cubicBezTo>
                  <a:cubicBezTo>
                    <a:pt x="101" y="86"/>
                    <a:pt x="100" y="87"/>
                    <a:pt x="100" y="87"/>
                  </a:cubicBezTo>
                  <a:cubicBezTo>
                    <a:pt x="98" y="89"/>
                    <a:pt x="95" y="90"/>
                    <a:pt x="92" y="89"/>
                  </a:cubicBezTo>
                  <a:cubicBezTo>
                    <a:pt x="92" y="89"/>
                    <a:pt x="90" y="88"/>
                    <a:pt x="87" y="87"/>
                  </a:cubicBezTo>
                  <a:cubicBezTo>
                    <a:pt x="84" y="87"/>
                    <a:pt x="80" y="86"/>
                    <a:pt x="76" y="85"/>
                  </a:cubicBezTo>
                  <a:cubicBezTo>
                    <a:pt x="72" y="84"/>
                    <a:pt x="68" y="83"/>
                    <a:pt x="65" y="82"/>
                  </a:cubicBezTo>
                  <a:cubicBezTo>
                    <a:pt x="62" y="82"/>
                    <a:pt x="60" y="81"/>
                    <a:pt x="60" y="81"/>
                  </a:cubicBezTo>
                  <a:cubicBezTo>
                    <a:pt x="57" y="81"/>
                    <a:pt x="53" y="82"/>
                    <a:pt x="51" y="85"/>
                  </a:cubicBezTo>
                  <a:cubicBezTo>
                    <a:pt x="51" y="85"/>
                    <a:pt x="50" y="86"/>
                    <a:pt x="48" y="89"/>
                  </a:cubicBezTo>
                  <a:cubicBezTo>
                    <a:pt x="47" y="91"/>
                    <a:pt x="44" y="93"/>
                    <a:pt x="42" y="96"/>
                  </a:cubicBezTo>
                  <a:cubicBezTo>
                    <a:pt x="41" y="99"/>
                    <a:pt x="39" y="102"/>
                    <a:pt x="37" y="104"/>
                  </a:cubicBezTo>
                  <a:cubicBezTo>
                    <a:pt x="36" y="106"/>
                    <a:pt x="35" y="108"/>
                    <a:pt x="35" y="108"/>
                  </a:cubicBezTo>
                  <a:cubicBezTo>
                    <a:pt x="33" y="111"/>
                    <a:pt x="33" y="115"/>
                    <a:pt x="34" y="118"/>
                  </a:cubicBezTo>
                  <a:cubicBezTo>
                    <a:pt x="34" y="118"/>
                    <a:pt x="39" y="125"/>
                    <a:pt x="43" y="132"/>
                  </a:cubicBezTo>
                  <a:cubicBezTo>
                    <a:pt x="48" y="139"/>
                    <a:pt x="53" y="145"/>
                    <a:pt x="53" y="145"/>
                  </a:cubicBezTo>
                  <a:cubicBezTo>
                    <a:pt x="55" y="148"/>
                    <a:pt x="55" y="151"/>
                    <a:pt x="54" y="154"/>
                  </a:cubicBezTo>
                  <a:cubicBezTo>
                    <a:pt x="54" y="154"/>
                    <a:pt x="52" y="159"/>
                    <a:pt x="50" y="164"/>
                  </a:cubicBezTo>
                  <a:cubicBezTo>
                    <a:pt x="49" y="166"/>
                    <a:pt x="48" y="169"/>
                    <a:pt x="48" y="171"/>
                  </a:cubicBezTo>
                  <a:cubicBezTo>
                    <a:pt x="47" y="172"/>
                    <a:pt x="47" y="174"/>
                    <a:pt x="47" y="174"/>
                  </a:cubicBezTo>
                  <a:cubicBezTo>
                    <a:pt x="47" y="174"/>
                    <a:pt x="47" y="175"/>
                    <a:pt x="46" y="177"/>
                  </a:cubicBezTo>
                  <a:cubicBezTo>
                    <a:pt x="45" y="179"/>
                    <a:pt x="45" y="181"/>
                    <a:pt x="44" y="184"/>
                  </a:cubicBezTo>
                  <a:cubicBezTo>
                    <a:pt x="43" y="186"/>
                    <a:pt x="43" y="189"/>
                    <a:pt x="43" y="191"/>
                  </a:cubicBezTo>
                  <a:cubicBezTo>
                    <a:pt x="42" y="193"/>
                    <a:pt x="42" y="194"/>
                    <a:pt x="42" y="194"/>
                  </a:cubicBezTo>
                  <a:cubicBezTo>
                    <a:pt x="41" y="197"/>
                    <a:pt x="39" y="200"/>
                    <a:pt x="36" y="201"/>
                  </a:cubicBezTo>
                  <a:cubicBezTo>
                    <a:pt x="36" y="201"/>
                    <a:pt x="34" y="202"/>
                    <a:pt x="31" y="203"/>
                  </a:cubicBezTo>
                  <a:cubicBezTo>
                    <a:pt x="28" y="204"/>
                    <a:pt x="25" y="205"/>
                    <a:pt x="21" y="207"/>
                  </a:cubicBezTo>
                  <a:cubicBezTo>
                    <a:pt x="17" y="208"/>
                    <a:pt x="13" y="210"/>
                    <a:pt x="10" y="211"/>
                  </a:cubicBezTo>
                  <a:cubicBezTo>
                    <a:pt x="8" y="212"/>
                    <a:pt x="6" y="213"/>
                    <a:pt x="6" y="213"/>
                  </a:cubicBezTo>
                  <a:cubicBezTo>
                    <a:pt x="3" y="215"/>
                    <a:pt x="1" y="218"/>
                    <a:pt x="1" y="222"/>
                  </a:cubicBezTo>
                  <a:cubicBezTo>
                    <a:pt x="1" y="222"/>
                    <a:pt x="1" y="224"/>
                    <a:pt x="1" y="226"/>
                  </a:cubicBezTo>
                  <a:cubicBezTo>
                    <a:pt x="1" y="229"/>
                    <a:pt x="0" y="232"/>
                    <a:pt x="1" y="236"/>
                  </a:cubicBezTo>
                  <a:cubicBezTo>
                    <a:pt x="1" y="239"/>
                    <a:pt x="1" y="243"/>
                    <a:pt x="1" y="245"/>
                  </a:cubicBezTo>
                  <a:cubicBezTo>
                    <a:pt x="1" y="248"/>
                    <a:pt x="1" y="250"/>
                    <a:pt x="1" y="250"/>
                  </a:cubicBezTo>
                  <a:cubicBezTo>
                    <a:pt x="2" y="253"/>
                    <a:pt x="4" y="257"/>
                    <a:pt x="7" y="258"/>
                  </a:cubicBezTo>
                  <a:cubicBezTo>
                    <a:pt x="7" y="258"/>
                    <a:pt x="14" y="261"/>
                    <a:pt x="22" y="264"/>
                  </a:cubicBezTo>
                  <a:cubicBezTo>
                    <a:pt x="30" y="267"/>
                    <a:pt x="38" y="269"/>
                    <a:pt x="38" y="269"/>
                  </a:cubicBezTo>
                  <a:cubicBezTo>
                    <a:pt x="41" y="270"/>
                    <a:pt x="43" y="272"/>
                    <a:pt x="44" y="276"/>
                  </a:cubicBezTo>
                  <a:cubicBezTo>
                    <a:pt x="44" y="276"/>
                    <a:pt x="44" y="277"/>
                    <a:pt x="44" y="279"/>
                  </a:cubicBezTo>
                  <a:cubicBezTo>
                    <a:pt x="45" y="281"/>
                    <a:pt x="46" y="283"/>
                    <a:pt x="46" y="286"/>
                  </a:cubicBezTo>
                  <a:cubicBezTo>
                    <a:pt x="47" y="288"/>
                    <a:pt x="48" y="291"/>
                    <a:pt x="49" y="293"/>
                  </a:cubicBezTo>
                  <a:cubicBezTo>
                    <a:pt x="49" y="295"/>
                    <a:pt x="50" y="296"/>
                    <a:pt x="50" y="296"/>
                  </a:cubicBezTo>
                  <a:cubicBezTo>
                    <a:pt x="50" y="296"/>
                    <a:pt x="50" y="297"/>
                    <a:pt x="51" y="299"/>
                  </a:cubicBezTo>
                  <a:cubicBezTo>
                    <a:pt x="51" y="301"/>
                    <a:pt x="52" y="303"/>
                    <a:pt x="53" y="306"/>
                  </a:cubicBezTo>
                  <a:cubicBezTo>
                    <a:pt x="54" y="308"/>
                    <a:pt x="55" y="311"/>
                    <a:pt x="56" y="312"/>
                  </a:cubicBezTo>
                  <a:cubicBezTo>
                    <a:pt x="57" y="314"/>
                    <a:pt x="58" y="315"/>
                    <a:pt x="58" y="315"/>
                  </a:cubicBezTo>
                  <a:cubicBezTo>
                    <a:pt x="59" y="318"/>
                    <a:pt x="59" y="322"/>
                    <a:pt x="57" y="324"/>
                  </a:cubicBezTo>
                  <a:cubicBezTo>
                    <a:pt x="57" y="324"/>
                    <a:pt x="52" y="331"/>
                    <a:pt x="48" y="338"/>
                  </a:cubicBezTo>
                  <a:cubicBezTo>
                    <a:pt x="46" y="341"/>
                    <a:pt x="44" y="345"/>
                    <a:pt x="42" y="348"/>
                  </a:cubicBezTo>
                  <a:cubicBezTo>
                    <a:pt x="41" y="350"/>
                    <a:pt x="40" y="352"/>
                    <a:pt x="40" y="352"/>
                  </a:cubicBezTo>
                  <a:cubicBezTo>
                    <a:pt x="38" y="355"/>
                    <a:pt x="38" y="359"/>
                    <a:pt x="41" y="362"/>
                  </a:cubicBezTo>
                  <a:cubicBezTo>
                    <a:pt x="41" y="362"/>
                    <a:pt x="41" y="364"/>
                    <a:pt x="43" y="366"/>
                  </a:cubicBezTo>
                  <a:cubicBezTo>
                    <a:pt x="45" y="368"/>
                    <a:pt x="47" y="371"/>
                    <a:pt x="49" y="373"/>
                  </a:cubicBezTo>
                  <a:cubicBezTo>
                    <a:pt x="51" y="376"/>
                    <a:pt x="53" y="379"/>
                    <a:pt x="55" y="381"/>
                  </a:cubicBezTo>
                  <a:cubicBezTo>
                    <a:pt x="56" y="383"/>
                    <a:pt x="57" y="384"/>
                    <a:pt x="57" y="384"/>
                  </a:cubicBezTo>
                  <a:cubicBezTo>
                    <a:pt x="60" y="387"/>
                    <a:pt x="63" y="388"/>
                    <a:pt x="67" y="388"/>
                  </a:cubicBezTo>
                  <a:cubicBezTo>
                    <a:pt x="67" y="388"/>
                    <a:pt x="69" y="387"/>
                    <a:pt x="72" y="386"/>
                  </a:cubicBezTo>
                  <a:cubicBezTo>
                    <a:pt x="75" y="386"/>
                    <a:pt x="79" y="385"/>
                    <a:pt x="83" y="384"/>
                  </a:cubicBezTo>
                  <a:cubicBezTo>
                    <a:pt x="91" y="381"/>
                    <a:pt x="98" y="378"/>
                    <a:pt x="98" y="378"/>
                  </a:cubicBezTo>
                  <a:cubicBezTo>
                    <a:pt x="101" y="377"/>
                    <a:pt x="104" y="378"/>
                    <a:pt x="107" y="380"/>
                  </a:cubicBezTo>
                  <a:cubicBezTo>
                    <a:pt x="107" y="380"/>
                    <a:pt x="108" y="381"/>
                    <a:pt x="109" y="382"/>
                  </a:cubicBezTo>
                  <a:cubicBezTo>
                    <a:pt x="111" y="383"/>
                    <a:pt x="113" y="385"/>
                    <a:pt x="115" y="387"/>
                  </a:cubicBezTo>
                  <a:cubicBezTo>
                    <a:pt x="117" y="388"/>
                    <a:pt x="119" y="390"/>
                    <a:pt x="121" y="391"/>
                  </a:cubicBezTo>
                  <a:cubicBezTo>
                    <a:pt x="122" y="392"/>
                    <a:pt x="124" y="393"/>
                    <a:pt x="124" y="393"/>
                  </a:cubicBezTo>
                  <a:cubicBezTo>
                    <a:pt x="124" y="393"/>
                    <a:pt x="125" y="394"/>
                    <a:pt x="126" y="395"/>
                  </a:cubicBezTo>
                  <a:cubicBezTo>
                    <a:pt x="128" y="396"/>
                    <a:pt x="130" y="398"/>
                    <a:pt x="132" y="399"/>
                  </a:cubicBezTo>
                  <a:cubicBezTo>
                    <a:pt x="135" y="400"/>
                    <a:pt x="137" y="402"/>
                    <a:pt x="139" y="403"/>
                  </a:cubicBezTo>
                  <a:cubicBezTo>
                    <a:pt x="140" y="404"/>
                    <a:pt x="142" y="404"/>
                    <a:pt x="142" y="404"/>
                  </a:cubicBezTo>
                  <a:cubicBezTo>
                    <a:pt x="144" y="406"/>
                    <a:pt x="146" y="409"/>
                    <a:pt x="146" y="412"/>
                  </a:cubicBezTo>
                  <a:cubicBezTo>
                    <a:pt x="146" y="412"/>
                    <a:pt x="146" y="420"/>
                    <a:pt x="147" y="428"/>
                  </a:cubicBezTo>
                  <a:cubicBezTo>
                    <a:pt x="147" y="436"/>
                    <a:pt x="149" y="445"/>
                    <a:pt x="149" y="445"/>
                  </a:cubicBezTo>
                  <a:cubicBezTo>
                    <a:pt x="149" y="448"/>
                    <a:pt x="152" y="451"/>
                    <a:pt x="155" y="452"/>
                  </a:cubicBezTo>
                  <a:cubicBezTo>
                    <a:pt x="155" y="452"/>
                    <a:pt x="157" y="453"/>
                    <a:pt x="159" y="453"/>
                  </a:cubicBezTo>
                  <a:cubicBezTo>
                    <a:pt x="162" y="454"/>
                    <a:pt x="165" y="455"/>
                    <a:pt x="168" y="456"/>
                  </a:cubicBezTo>
                  <a:cubicBezTo>
                    <a:pt x="172" y="457"/>
                    <a:pt x="175" y="458"/>
                    <a:pt x="178" y="459"/>
                  </a:cubicBezTo>
                  <a:cubicBezTo>
                    <a:pt x="180" y="460"/>
                    <a:pt x="182" y="460"/>
                    <a:pt x="182" y="460"/>
                  </a:cubicBezTo>
                  <a:cubicBezTo>
                    <a:pt x="185" y="461"/>
                    <a:pt x="189" y="460"/>
                    <a:pt x="191" y="457"/>
                  </a:cubicBezTo>
                  <a:close/>
                  <a:moveTo>
                    <a:pt x="236" y="379"/>
                  </a:moveTo>
                  <a:cubicBezTo>
                    <a:pt x="234" y="379"/>
                    <a:pt x="233" y="379"/>
                    <a:pt x="231" y="379"/>
                  </a:cubicBezTo>
                  <a:cubicBezTo>
                    <a:pt x="229" y="379"/>
                    <a:pt x="227" y="379"/>
                    <a:pt x="225" y="378"/>
                  </a:cubicBezTo>
                  <a:cubicBezTo>
                    <a:pt x="216" y="378"/>
                    <a:pt x="205" y="376"/>
                    <a:pt x="193" y="373"/>
                  </a:cubicBezTo>
                  <a:cubicBezTo>
                    <a:pt x="182" y="369"/>
                    <a:pt x="172" y="364"/>
                    <a:pt x="164" y="360"/>
                  </a:cubicBezTo>
                  <a:cubicBezTo>
                    <a:pt x="162" y="359"/>
                    <a:pt x="160" y="358"/>
                    <a:pt x="159" y="357"/>
                  </a:cubicBezTo>
                  <a:cubicBezTo>
                    <a:pt x="157" y="356"/>
                    <a:pt x="156" y="355"/>
                    <a:pt x="155" y="355"/>
                  </a:cubicBezTo>
                  <a:cubicBezTo>
                    <a:pt x="153" y="353"/>
                    <a:pt x="152" y="352"/>
                    <a:pt x="152" y="352"/>
                  </a:cubicBezTo>
                  <a:cubicBezTo>
                    <a:pt x="152" y="352"/>
                    <a:pt x="151" y="352"/>
                    <a:pt x="149" y="350"/>
                  </a:cubicBezTo>
                  <a:cubicBezTo>
                    <a:pt x="147" y="349"/>
                    <a:pt x="146" y="348"/>
                    <a:pt x="145" y="347"/>
                  </a:cubicBezTo>
                  <a:cubicBezTo>
                    <a:pt x="143" y="346"/>
                    <a:pt x="142" y="345"/>
                    <a:pt x="140" y="344"/>
                  </a:cubicBezTo>
                  <a:cubicBezTo>
                    <a:pt x="134" y="338"/>
                    <a:pt x="125" y="330"/>
                    <a:pt x="118" y="320"/>
                  </a:cubicBezTo>
                  <a:cubicBezTo>
                    <a:pt x="111" y="311"/>
                    <a:pt x="105" y="301"/>
                    <a:pt x="102" y="293"/>
                  </a:cubicBezTo>
                  <a:cubicBezTo>
                    <a:pt x="101" y="291"/>
                    <a:pt x="100" y="289"/>
                    <a:pt x="99" y="288"/>
                  </a:cubicBezTo>
                  <a:cubicBezTo>
                    <a:pt x="99" y="286"/>
                    <a:pt x="98" y="284"/>
                    <a:pt x="98" y="283"/>
                  </a:cubicBezTo>
                  <a:cubicBezTo>
                    <a:pt x="97" y="281"/>
                    <a:pt x="96" y="280"/>
                    <a:pt x="96" y="280"/>
                  </a:cubicBezTo>
                  <a:cubicBezTo>
                    <a:pt x="96" y="280"/>
                    <a:pt x="96" y="278"/>
                    <a:pt x="95" y="276"/>
                  </a:cubicBezTo>
                  <a:cubicBezTo>
                    <a:pt x="95" y="275"/>
                    <a:pt x="94" y="273"/>
                    <a:pt x="94" y="271"/>
                  </a:cubicBezTo>
                  <a:cubicBezTo>
                    <a:pt x="93" y="270"/>
                    <a:pt x="93" y="268"/>
                    <a:pt x="92" y="266"/>
                  </a:cubicBezTo>
                  <a:cubicBezTo>
                    <a:pt x="90" y="257"/>
                    <a:pt x="88" y="246"/>
                    <a:pt x="88" y="234"/>
                  </a:cubicBezTo>
                  <a:cubicBezTo>
                    <a:pt x="88" y="222"/>
                    <a:pt x="89" y="211"/>
                    <a:pt x="91" y="202"/>
                  </a:cubicBezTo>
                  <a:cubicBezTo>
                    <a:pt x="91" y="200"/>
                    <a:pt x="92" y="198"/>
                    <a:pt x="92" y="196"/>
                  </a:cubicBezTo>
                  <a:cubicBezTo>
                    <a:pt x="92" y="194"/>
                    <a:pt x="93" y="193"/>
                    <a:pt x="93" y="192"/>
                  </a:cubicBezTo>
                  <a:cubicBezTo>
                    <a:pt x="94" y="189"/>
                    <a:pt x="94" y="188"/>
                    <a:pt x="94" y="188"/>
                  </a:cubicBezTo>
                  <a:cubicBezTo>
                    <a:pt x="94" y="188"/>
                    <a:pt x="95" y="187"/>
                    <a:pt x="95" y="184"/>
                  </a:cubicBezTo>
                  <a:cubicBezTo>
                    <a:pt x="96" y="183"/>
                    <a:pt x="96" y="181"/>
                    <a:pt x="97" y="180"/>
                  </a:cubicBezTo>
                  <a:cubicBezTo>
                    <a:pt x="98" y="178"/>
                    <a:pt x="98" y="176"/>
                    <a:pt x="99" y="174"/>
                  </a:cubicBezTo>
                  <a:cubicBezTo>
                    <a:pt x="102" y="166"/>
                    <a:pt x="108" y="156"/>
                    <a:pt x="114" y="146"/>
                  </a:cubicBezTo>
                  <a:cubicBezTo>
                    <a:pt x="121" y="137"/>
                    <a:pt x="129" y="128"/>
                    <a:pt x="135" y="122"/>
                  </a:cubicBezTo>
                  <a:cubicBezTo>
                    <a:pt x="139" y="119"/>
                    <a:pt x="141" y="117"/>
                    <a:pt x="143" y="115"/>
                  </a:cubicBezTo>
                  <a:cubicBezTo>
                    <a:pt x="145" y="114"/>
                    <a:pt x="146" y="113"/>
                    <a:pt x="146" y="113"/>
                  </a:cubicBezTo>
                  <a:cubicBezTo>
                    <a:pt x="146" y="113"/>
                    <a:pt x="148" y="112"/>
                    <a:pt x="150" y="110"/>
                  </a:cubicBezTo>
                  <a:cubicBezTo>
                    <a:pt x="152" y="109"/>
                    <a:pt x="155" y="107"/>
                    <a:pt x="159" y="104"/>
                  </a:cubicBezTo>
                  <a:cubicBezTo>
                    <a:pt x="166" y="100"/>
                    <a:pt x="176" y="94"/>
                    <a:pt x="187" y="91"/>
                  </a:cubicBezTo>
                  <a:cubicBezTo>
                    <a:pt x="198" y="87"/>
                    <a:pt x="210" y="84"/>
                    <a:pt x="218" y="83"/>
                  </a:cubicBezTo>
                  <a:cubicBezTo>
                    <a:pt x="221" y="83"/>
                    <a:pt x="223" y="83"/>
                    <a:pt x="224" y="83"/>
                  </a:cubicBezTo>
                  <a:cubicBezTo>
                    <a:pt x="226" y="83"/>
                    <a:pt x="228" y="83"/>
                    <a:pt x="229" y="83"/>
                  </a:cubicBezTo>
                  <a:cubicBezTo>
                    <a:pt x="231" y="83"/>
                    <a:pt x="233" y="82"/>
                    <a:pt x="233" y="82"/>
                  </a:cubicBezTo>
                  <a:cubicBezTo>
                    <a:pt x="233" y="82"/>
                    <a:pt x="234" y="82"/>
                    <a:pt x="237" y="82"/>
                  </a:cubicBezTo>
                  <a:cubicBezTo>
                    <a:pt x="238" y="82"/>
                    <a:pt x="240" y="82"/>
                    <a:pt x="242" y="83"/>
                  </a:cubicBezTo>
                  <a:cubicBezTo>
                    <a:pt x="243" y="83"/>
                    <a:pt x="245" y="83"/>
                    <a:pt x="247" y="83"/>
                  </a:cubicBezTo>
                  <a:cubicBezTo>
                    <a:pt x="256" y="84"/>
                    <a:pt x="268" y="85"/>
                    <a:pt x="279" y="89"/>
                  </a:cubicBezTo>
                  <a:cubicBezTo>
                    <a:pt x="290" y="92"/>
                    <a:pt x="301" y="97"/>
                    <a:pt x="308" y="101"/>
                  </a:cubicBezTo>
                  <a:cubicBezTo>
                    <a:pt x="310" y="102"/>
                    <a:pt x="312" y="103"/>
                    <a:pt x="313" y="104"/>
                  </a:cubicBezTo>
                  <a:cubicBezTo>
                    <a:pt x="315" y="105"/>
                    <a:pt x="316" y="106"/>
                    <a:pt x="317" y="107"/>
                  </a:cubicBezTo>
                  <a:cubicBezTo>
                    <a:pt x="319" y="108"/>
                    <a:pt x="321" y="109"/>
                    <a:pt x="321" y="109"/>
                  </a:cubicBezTo>
                  <a:cubicBezTo>
                    <a:pt x="321" y="109"/>
                    <a:pt x="322" y="110"/>
                    <a:pt x="324" y="111"/>
                  </a:cubicBezTo>
                  <a:cubicBezTo>
                    <a:pt x="325" y="112"/>
                    <a:pt x="326" y="113"/>
                    <a:pt x="328" y="114"/>
                  </a:cubicBezTo>
                  <a:cubicBezTo>
                    <a:pt x="329" y="115"/>
                    <a:pt x="330" y="116"/>
                    <a:pt x="332" y="118"/>
                  </a:cubicBezTo>
                  <a:cubicBezTo>
                    <a:pt x="339" y="123"/>
                    <a:pt x="347" y="132"/>
                    <a:pt x="354" y="141"/>
                  </a:cubicBezTo>
                  <a:cubicBezTo>
                    <a:pt x="361" y="150"/>
                    <a:pt x="367" y="160"/>
                    <a:pt x="371" y="168"/>
                  </a:cubicBezTo>
                  <a:cubicBezTo>
                    <a:pt x="372" y="170"/>
                    <a:pt x="372" y="172"/>
                    <a:pt x="373" y="174"/>
                  </a:cubicBezTo>
                  <a:cubicBezTo>
                    <a:pt x="374" y="175"/>
                    <a:pt x="374" y="177"/>
                    <a:pt x="375" y="178"/>
                  </a:cubicBezTo>
                  <a:cubicBezTo>
                    <a:pt x="376" y="180"/>
                    <a:pt x="376" y="182"/>
                    <a:pt x="376" y="182"/>
                  </a:cubicBezTo>
                  <a:cubicBezTo>
                    <a:pt x="376" y="182"/>
                    <a:pt x="377" y="183"/>
                    <a:pt x="377" y="186"/>
                  </a:cubicBezTo>
                  <a:cubicBezTo>
                    <a:pt x="378" y="187"/>
                    <a:pt x="378" y="188"/>
                    <a:pt x="379" y="190"/>
                  </a:cubicBezTo>
                  <a:cubicBezTo>
                    <a:pt x="379" y="192"/>
                    <a:pt x="380" y="194"/>
                    <a:pt x="380" y="196"/>
                  </a:cubicBezTo>
                  <a:cubicBezTo>
                    <a:pt x="382" y="204"/>
                    <a:pt x="384" y="216"/>
                    <a:pt x="384" y="227"/>
                  </a:cubicBezTo>
                  <a:cubicBezTo>
                    <a:pt x="385" y="239"/>
                    <a:pt x="383" y="251"/>
                    <a:pt x="382" y="259"/>
                  </a:cubicBezTo>
                  <a:cubicBezTo>
                    <a:pt x="381" y="261"/>
                    <a:pt x="381" y="263"/>
                    <a:pt x="380" y="265"/>
                  </a:cubicBezTo>
                  <a:cubicBezTo>
                    <a:pt x="380" y="267"/>
                    <a:pt x="380" y="268"/>
                    <a:pt x="379" y="269"/>
                  </a:cubicBezTo>
                  <a:cubicBezTo>
                    <a:pt x="379" y="272"/>
                    <a:pt x="378" y="273"/>
                    <a:pt x="378" y="273"/>
                  </a:cubicBezTo>
                  <a:cubicBezTo>
                    <a:pt x="378" y="273"/>
                    <a:pt x="378" y="275"/>
                    <a:pt x="377" y="277"/>
                  </a:cubicBezTo>
                  <a:cubicBezTo>
                    <a:pt x="377" y="278"/>
                    <a:pt x="376" y="280"/>
                    <a:pt x="375" y="281"/>
                  </a:cubicBezTo>
                  <a:cubicBezTo>
                    <a:pt x="375" y="283"/>
                    <a:pt x="374" y="285"/>
                    <a:pt x="373" y="287"/>
                  </a:cubicBezTo>
                  <a:cubicBezTo>
                    <a:pt x="370" y="295"/>
                    <a:pt x="365" y="306"/>
                    <a:pt x="358" y="315"/>
                  </a:cubicBezTo>
                  <a:cubicBezTo>
                    <a:pt x="351" y="325"/>
                    <a:pt x="344" y="333"/>
                    <a:pt x="337" y="339"/>
                  </a:cubicBezTo>
                  <a:cubicBezTo>
                    <a:pt x="334" y="342"/>
                    <a:pt x="331" y="345"/>
                    <a:pt x="329" y="346"/>
                  </a:cubicBezTo>
                  <a:cubicBezTo>
                    <a:pt x="327" y="348"/>
                    <a:pt x="326" y="349"/>
                    <a:pt x="326" y="349"/>
                  </a:cubicBezTo>
                  <a:cubicBezTo>
                    <a:pt x="326" y="349"/>
                    <a:pt x="325" y="349"/>
                    <a:pt x="323" y="351"/>
                  </a:cubicBezTo>
                  <a:cubicBezTo>
                    <a:pt x="321" y="352"/>
                    <a:pt x="318" y="354"/>
                    <a:pt x="314" y="357"/>
                  </a:cubicBezTo>
                  <a:cubicBezTo>
                    <a:pt x="306" y="361"/>
                    <a:pt x="296" y="367"/>
                    <a:pt x="285" y="371"/>
                  </a:cubicBezTo>
                  <a:cubicBezTo>
                    <a:pt x="274" y="374"/>
                    <a:pt x="263" y="377"/>
                    <a:pt x="254" y="378"/>
                  </a:cubicBezTo>
                  <a:cubicBezTo>
                    <a:pt x="252" y="378"/>
                    <a:pt x="250" y="378"/>
                    <a:pt x="248" y="378"/>
                  </a:cubicBezTo>
                  <a:cubicBezTo>
                    <a:pt x="246" y="378"/>
                    <a:pt x="245" y="379"/>
                    <a:pt x="244" y="379"/>
                  </a:cubicBezTo>
                  <a:cubicBezTo>
                    <a:pt x="241" y="379"/>
                    <a:pt x="240" y="379"/>
                    <a:pt x="240" y="379"/>
                  </a:cubicBezTo>
                  <a:cubicBezTo>
                    <a:pt x="240" y="379"/>
                    <a:pt x="238" y="379"/>
                    <a:pt x="236" y="379"/>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41" name="Google Shape;4941;p74"/>
            <p:cNvGrpSpPr/>
            <p:nvPr/>
          </p:nvGrpSpPr>
          <p:grpSpPr>
            <a:xfrm>
              <a:off x="7216776" y="4857750"/>
              <a:ext cx="585788" cy="558800"/>
              <a:chOff x="7216776" y="4857750"/>
              <a:chExt cx="585788" cy="558800"/>
            </a:xfrm>
          </p:grpSpPr>
          <p:sp>
            <p:nvSpPr>
              <p:cNvPr id="4942" name="Google Shape;4942;p74"/>
              <p:cNvSpPr/>
              <p:nvPr/>
            </p:nvSpPr>
            <p:spPr>
              <a:xfrm>
                <a:off x="7635876" y="4857750"/>
                <a:ext cx="166688" cy="165100"/>
              </a:xfrm>
              <a:custGeom>
                <a:avLst/>
                <a:gdLst/>
                <a:ahLst/>
                <a:cxnLst/>
                <a:rect l="l" t="t" r="r" b="b"/>
                <a:pathLst>
                  <a:path w="49" h="49" extrusionOk="0">
                    <a:moveTo>
                      <a:pt x="38" y="11"/>
                    </a:moveTo>
                    <a:cubicBezTo>
                      <a:pt x="28" y="2"/>
                      <a:pt x="14" y="0"/>
                      <a:pt x="3" y="7"/>
                    </a:cubicBezTo>
                    <a:cubicBezTo>
                      <a:pt x="0" y="9"/>
                      <a:pt x="0" y="13"/>
                      <a:pt x="2" y="15"/>
                    </a:cubicBezTo>
                    <a:cubicBezTo>
                      <a:pt x="34" y="47"/>
                      <a:pt x="34" y="47"/>
                      <a:pt x="34" y="47"/>
                    </a:cubicBezTo>
                    <a:cubicBezTo>
                      <a:pt x="36" y="49"/>
                      <a:pt x="40" y="49"/>
                      <a:pt x="42" y="46"/>
                    </a:cubicBezTo>
                    <a:cubicBezTo>
                      <a:pt x="49" y="35"/>
                      <a:pt x="47" y="21"/>
                      <a:pt x="38" y="1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3" name="Google Shape;4943;p74"/>
              <p:cNvSpPr/>
              <p:nvPr/>
            </p:nvSpPr>
            <p:spPr>
              <a:xfrm>
                <a:off x="7254876" y="4905375"/>
                <a:ext cx="496888" cy="511175"/>
              </a:xfrm>
              <a:custGeom>
                <a:avLst/>
                <a:gdLst/>
                <a:ahLst/>
                <a:cxnLst/>
                <a:rect l="l" t="t" r="r" b="b"/>
                <a:pathLst>
                  <a:path w="147" h="151" extrusionOk="0">
                    <a:moveTo>
                      <a:pt x="134" y="115"/>
                    </a:moveTo>
                    <a:cubicBezTo>
                      <a:pt x="142" y="103"/>
                      <a:pt x="147" y="88"/>
                      <a:pt x="147" y="72"/>
                    </a:cubicBezTo>
                    <a:cubicBezTo>
                      <a:pt x="147" y="32"/>
                      <a:pt x="115" y="0"/>
                      <a:pt x="75" y="0"/>
                    </a:cubicBezTo>
                    <a:cubicBezTo>
                      <a:pt x="75" y="0"/>
                      <a:pt x="74" y="0"/>
                      <a:pt x="74" y="0"/>
                    </a:cubicBezTo>
                    <a:cubicBezTo>
                      <a:pt x="35" y="0"/>
                      <a:pt x="3" y="33"/>
                      <a:pt x="3" y="72"/>
                    </a:cubicBezTo>
                    <a:cubicBezTo>
                      <a:pt x="3" y="87"/>
                      <a:pt x="7" y="101"/>
                      <a:pt x="15" y="112"/>
                    </a:cubicBezTo>
                    <a:cubicBezTo>
                      <a:pt x="2" y="137"/>
                      <a:pt x="2" y="137"/>
                      <a:pt x="2" y="137"/>
                    </a:cubicBezTo>
                    <a:cubicBezTo>
                      <a:pt x="0" y="142"/>
                      <a:pt x="2" y="148"/>
                      <a:pt x="6" y="150"/>
                    </a:cubicBezTo>
                    <a:cubicBezTo>
                      <a:pt x="8" y="151"/>
                      <a:pt x="9" y="151"/>
                      <a:pt x="11" y="151"/>
                    </a:cubicBezTo>
                    <a:cubicBezTo>
                      <a:pt x="14" y="151"/>
                      <a:pt x="18" y="149"/>
                      <a:pt x="20" y="146"/>
                    </a:cubicBezTo>
                    <a:cubicBezTo>
                      <a:pt x="29" y="128"/>
                      <a:pt x="29" y="128"/>
                      <a:pt x="29" y="128"/>
                    </a:cubicBezTo>
                    <a:cubicBezTo>
                      <a:pt x="41" y="138"/>
                      <a:pt x="57" y="145"/>
                      <a:pt x="74" y="145"/>
                    </a:cubicBezTo>
                    <a:cubicBezTo>
                      <a:pt x="74" y="145"/>
                      <a:pt x="75" y="145"/>
                      <a:pt x="75" y="145"/>
                    </a:cubicBezTo>
                    <a:cubicBezTo>
                      <a:pt x="92" y="145"/>
                      <a:pt x="107" y="139"/>
                      <a:pt x="119" y="129"/>
                    </a:cubicBezTo>
                    <a:cubicBezTo>
                      <a:pt x="127" y="146"/>
                      <a:pt x="127" y="146"/>
                      <a:pt x="127" y="146"/>
                    </a:cubicBezTo>
                    <a:cubicBezTo>
                      <a:pt x="129" y="149"/>
                      <a:pt x="133" y="151"/>
                      <a:pt x="136" y="151"/>
                    </a:cubicBezTo>
                    <a:cubicBezTo>
                      <a:pt x="138" y="151"/>
                      <a:pt x="139" y="151"/>
                      <a:pt x="141" y="150"/>
                    </a:cubicBezTo>
                    <a:cubicBezTo>
                      <a:pt x="145" y="148"/>
                      <a:pt x="147" y="142"/>
                      <a:pt x="145" y="137"/>
                    </a:cubicBezTo>
                    <a:lnTo>
                      <a:pt x="134" y="115"/>
                    </a:lnTo>
                    <a:close/>
                    <a:moveTo>
                      <a:pt x="75" y="125"/>
                    </a:moveTo>
                    <a:cubicBezTo>
                      <a:pt x="75" y="125"/>
                      <a:pt x="74" y="125"/>
                      <a:pt x="74" y="125"/>
                    </a:cubicBezTo>
                    <a:cubicBezTo>
                      <a:pt x="45" y="125"/>
                      <a:pt x="22" y="101"/>
                      <a:pt x="22" y="72"/>
                    </a:cubicBezTo>
                    <a:cubicBezTo>
                      <a:pt x="22" y="43"/>
                      <a:pt x="45" y="20"/>
                      <a:pt x="74" y="20"/>
                    </a:cubicBezTo>
                    <a:cubicBezTo>
                      <a:pt x="74" y="20"/>
                      <a:pt x="75" y="19"/>
                      <a:pt x="75" y="19"/>
                    </a:cubicBezTo>
                    <a:cubicBezTo>
                      <a:pt x="104" y="19"/>
                      <a:pt x="128" y="43"/>
                      <a:pt x="128" y="72"/>
                    </a:cubicBezTo>
                    <a:cubicBezTo>
                      <a:pt x="128" y="102"/>
                      <a:pt x="104" y="125"/>
                      <a:pt x="75" y="125"/>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4" name="Google Shape;4944;p74"/>
              <p:cNvSpPr/>
              <p:nvPr/>
            </p:nvSpPr>
            <p:spPr>
              <a:xfrm>
                <a:off x="7405688" y="5057775"/>
                <a:ext cx="119063" cy="212725"/>
              </a:xfrm>
              <a:custGeom>
                <a:avLst/>
                <a:gdLst/>
                <a:ahLst/>
                <a:cxnLst/>
                <a:rect l="l" t="t" r="r" b="b"/>
                <a:pathLst>
                  <a:path w="35" h="63" extrusionOk="0">
                    <a:moveTo>
                      <a:pt x="30" y="0"/>
                    </a:moveTo>
                    <a:cubicBezTo>
                      <a:pt x="30" y="0"/>
                      <a:pt x="29" y="0"/>
                      <a:pt x="29" y="0"/>
                    </a:cubicBezTo>
                    <a:cubicBezTo>
                      <a:pt x="26" y="1"/>
                      <a:pt x="24" y="3"/>
                      <a:pt x="24" y="6"/>
                    </a:cubicBezTo>
                    <a:cubicBezTo>
                      <a:pt x="24" y="27"/>
                      <a:pt x="24" y="27"/>
                      <a:pt x="24" y="27"/>
                    </a:cubicBezTo>
                    <a:cubicBezTo>
                      <a:pt x="2" y="54"/>
                      <a:pt x="2" y="54"/>
                      <a:pt x="2" y="54"/>
                    </a:cubicBezTo>
                    <a:cubicBezTo>
                      <a:pt x="0" y="56"/>
                      <a:pt x="0" y="59"/>
                      <a:pt x="3" y="61"/>
                    </a:cubicBezTo>
                    <a:cubicBezTo>
                      <a:pt x="4" y="62"/>
                      <a:pt x="5" y="63"/>
                      <a:pt x="6" y="63"/>
                    </a:cubicBezTo>
                    <a:cubicBezTo>
                      <a:pt x="8" y="63"/>
                      <a:pt x="9" y="62"/>
                      <a:pt x="10" y="61"/>
                    </a:cubicBezTo>
                    <a:cubicBezTo>
                      <a:pt x="29" y="39"/>
                      <a:pt x="29" y="39"/>
                      <a:pt x="29" y="39"/>
                    </a:cubicBezTo>
                    <a:cubicBezTo>
                      <a:pt x="33" y="34"/>
                      <a:pt x="33" y="34"/>
                      <a:pt x="33" y="34"/>
                    </a:cubicBezTo>
                    <a:cubicBezTo>
                      <a:pt x="35" y="33"/>
                      <a:pt x="35" y="31"/>
                      <a:pt x="35" y="29"/>
                    </a:cubicBezTo>
                    <a:cubicBezTo>
                      <a:pt x="35" y="6"/>
                      <a:pt x="35" y="6"/>
                      <a:pt x="35" y="6"/>
                    </a:cubicBezTo>
                    <a:cubicBezTo>
                      <a:pt x="35" y="3"/>
                      <a:pt x="33" y="0"/>
                      <a:pt x="30"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5" name="Google Shape;4945;p74"/>
              <p:cNvSpPr/>
              <p:nvPr/>
            </p:nvSpPr>
            <p:spPr>
              <a:xfrm>
                <a:off x="7216776" y="4857750"/>
                <a:ext cx="166688" cy="165100"/>
              </a:xfrm>
              <a:custGeom>
                <a:avLst/>
                <a:gdLst/>
                <a:ahLst/>
                <a:cxnLst/>
                <a:rect l="l" t="t" r="r" b="b"/>
                <a:pathLst>
                  <a:path w="49" h="49" extrusionOk="0">
                    <a:moveTo>
                      <a:pt x="11" y="11"/>
                    </a:moveTo>
                    <a:cubicBezTo>
                      <a:pt x="1" y="21"/>
                      <a:pt x="0" y="35"/>
                      <a:pt x="7" y="46"/>
                    </a:cubicBezTo>
                    <a:cubicBezTo>
                      <a:pt x="9" y="49"/>
                      <a:pt x="12" y="49"/>
                      <a:pt x="14" y="47"/>
                    </a:cubicBezTo>
                    <a:cubicBezTo>
                      <a:pt x="46" y="15"/>
                      <a:pt x="46" y="15"/>
                      <a:pt x="46" y="15"/>
                    </a:cubicBezTo>
                    <a:cubicBezTo>
                      <a:pt x="49" y="13"/>
                      <a:pt x="48" y="9"/>
                      <a:pt x="45" y="7"/>
                    </a:cubicBezTo>
                    <a:cubicBezTo>
                      <a:pt x="35" y="0"/>
                      <a:pt x="20" y="2"/>
                      <a:pt x="11" y="11"/>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46" name="Google Shape;4946;p74"/>
            <p:cNvSpPr/>
            <p:nvPr/>
          </p:nvSpPr>
          <p:spPr>
            <a:xfrm>
              <a:off x="8286751" y="4949825"/>
              <a:ext cx="889000" cy="889000"/>
            </a:xfrm>
            <a:custGeom>
              <a:avLst/>
              <a:gdLst/>
              <a:ahLst/>
              <a:cxnLst/>
              <a:rect l="l" t="t" r="r" b="b"/>
              <a:pathLst>
                <a:path w="263" h="263" extrusionOk="0">
                  <a:moveTo>
                    <a:pt x="111" y="262"/>
                  </a:moveTo>
                  <a:cubicBezTo>
                    <a:pt x="112" y="262"/>
                    <a:pt x="113" y="261"/>
                    <a:pt x="114" y="261"/>
                  </a:cubicBezTo>
                  <a:cubicBezTo>
                    <a:pt x="114" y="261"/>
                    <a:pt x="118" y="256"/>
                    <a:pt x="121" y="252"/>
                  </a:cubicBezTo>
                  <a:cubicBezTo>
                    <a:pt x="122" y="250"/>
                    <a:pt x="124" y="247"/>
                    <a:pt x="125" y="246"/>
                  </a:cubicBezTo>
                  <a:cubicBezTo>
                    <a:pt x="126" y="244"/>
                    <a:pt x="127" y="243"/>
                    <a:pt x="127" y="243"/>
                  </a:cubicBezTo>
                  <a:cubicBezTo>
                    <a:pt x="128" y="241"/>
                    <a:pt x="130" y="240"/>
                    <a:pt x="132" y="240"/>
                  </a:cubicBezTo>
                  <a:cubicBezTo>
                    <a:pt x="132" y="240"/>
                    <a:pt x="133" y="240"/>
                    <a:pt x="134" y="240"/>
                  </a:cubicBezTo>
                  <a:cubicBezTo>
                    <a:pt x="135" y="240"/>
                    <a:pt x="137" y="240"/>
                    <a:pt x="139" y="240"/>
                  </a:cubicBezTo>
                  <a:cubicBezTo>
                    <a:pt x="143" y="239"/>
                    <a:pt x="146" y="239"/>
                    <a:pt x="146" y="239"/>
                  </a:cubicBezTo>
                  <a:cubicBezTo>
                    <a:pt x="146" y="239"/>
                    <a:pt x="150" y="238"/>
                    <a:pt x="153" y="238"/>
                  </a:cubicBezTo>
                  <a:cubicBezTo>
                    <a:pt x="155" y="237"/>
                    <a:pt x="157" y="237"/>
                    <a:pt x="158" y="236"/>
                  </a:cubicBezTo>
                  <a:cubicBezTo>
                    <a:pt x="159" y="236"/>
                    <a:pt x="160" y="236"/>
                    <a:pt x="160" y="236"/>
                  </a:cubicBezTo>
                  <a:cubicBezTo>
                    <a:pt x="162" y="235"/>
                    <a:pt x="165" y="236"/>
                    <a:pt x="166" y="237"/>
                  </a:cubicBezTo>
                  <a:cubicBezTo>
                    <a:pt x="166" y="237"/>
                    <a:pt x="167" y="238"/>
                    <a:pt x="169" y="240"/>
                  </a:cubicBezTo>
                  <a:cubicBezTo>
                    <a:pt x="170" y="241"/>
                    <a:pt x="172" y="243"/>
                    <a:pt x="174" y="244"/>
                  </a:cubicBezTo>
                  <a:cubicBezTo>
                    <a:pt x="179" y="248"/>
                    <a:pt x="183" y="251"/>
                    <a:pt x="183" y="251"/>
                  </a:cubicBezTo>
                  <a:cubicBezTo>
                    <a:pt x="184" y="252"/>
                    <a:pt x="185" y="252"/>
                    <a:pt x="186" y="252"/>
                  </a:cubicBezTo>
                  <a:cubicBezTo>
                    <a:pt x="188" y="252"/>
                    <a:pt x="189" y="252"/>
                    <a:pt x="190" y="251"/>
                  </a:cubicBezTo>
                  <a:cubicBezTo>
                    <a:pt x="190" y="251"/>
                    <a:pt x="191" y="251"/>
                    <a:pt x="193" y="250"/>
                  </a:cubicBezTo>
                  <a:cubicBezTo>
                    <a:pt x="194" y="249"/>
                    <a:pt x="197" y="248"/>
                    <a:pt x="199" y="247"/>
                  </a:cubicBezTo>
                  <a:cubicBezTo>
                    <a:pt x="203" y="244"/>
                    <a:pt x="207" y="241"/>
                    <a:pt x="207" y="241"/>
                  </a:cubicBezTo>
                  <a:cubicBezTo>
                    <a:pt x="209" y="240"/>
                    <a:pt x="210" y="237"/>
                    <a:pt x="210" y="235"/>
                  </a:cubicBezTo>
                  <a:cubicBezTo>
                    <a:pt x="210" y="235"/>
                    <a:pt x="210" y="230"/>
                    <a:pt x="209" y="224"/>
                  </a:cubicBezTo>
                  <a:cubicBezTo>
                    <a:pt x="208" y="219"/>
                    <a:pt x="207" y="214"/>
                    <a:pt x="207" y="214"/>
                  </a:cubicBezTo>
                  <a:cubicBezTo>
                    <a:pt x="206" y="212"/>
                    <a:pt x="207" y="209"/>
                    <a:pt x="208" y="208"/>
                  </a:cubicBezTo>
                  <a:cubicBezTo>
                    <a:pt x="208" y="208"/>
                    <a:pt x="211" y="205"/>
                    <a:pt x="213" y="203"/>
                  </a:cubicBezTo>
                  <a:cubicBezTo>
                    <a:pt x="216" y="200"/>
                    <a:pt x="218" y="197"/>
                    <a:pt x="218" y="197"/>
                  </a:cubicBezTo>
                  <a:cubicBezTo>
                    <a:pt x="218" y="197"/>
                    <a:pt x="220" y="194"/>
                    <a:pt x="222" y="191"/>
                  </a:cubicBezTo>
                  <a:cubicBezTo>
                    <a:pt x="224" y="188"/>
                    <a:pt x="226" y="185"/>
                    <a:pt x="226" y="185"/>
                  </a:cubicBezTo>
                  <a:cubicBezTo>
                    <a:pt x="227" y="183"/>
                    <a:pt x="229" y="182"/>
                    <a:pt x="231" y="182"/>
                  </a:cubicBezTo>
                  <a:cubicBezTo>
                    <a:pt x="231" y="182"/>
                    <a:pt x="236" y="182"/>
                    <a:pt x="242" y="181"/>
                  </a:cubicBezTo>
                  <a:cubicBezTo>
                    <a:pt x="247" y="181"/>
                    <a:pt x="253" y="180"/>
                    <a:pt x="253" y="180"/>
                  </a:cubicBezTo>
                  <a:cubicBezTo>
                    <a:pt x="255" y="179"/>
                    <a:pt x="257" y="177"/>
                    <a:pt x="258" y="175"/>
                  </a:cubicBezTo>
                  <a:cubicBezTo>
                    <a:pt x="258" y="175"/>
                    <a:pt x="259" y="170"/>
                    <a:pt x="261" y="165"/>
                  </a:cubicBezTo>
                  <a:cubicBezTo>
                    <a:pt x="261" y="163"/>
                    <a:pt x="262" y="161"/>
                    <a:pt x="262" y="159"/>
                  </a:cubicBezTo>
                  <a:cubicBezTo>
                    <a:pt x="262" y="157"/>
                    <a:pt x="263" y="156"/>
                    <a:pt x="263" y="156"/>
                  </a:cubicBezTo>
                  <a:cubicBezTo>
                    <a:pt x="263" y="155"/>
                    <a:pt x="263" y="153"/>
                    <a:pt x="262" y="152"/>
                  </a:cubicBezTo>
                  <a:cubicBezTo>
                    <a:pt x="262" y="151"/>
                    <a:pt x="261" y="150"/>
                    <a:pt x="261" y="149"/>
                  </a:cubicBezTo>
                  <a:cubicBezTo>
                    <a:pt x="261" y="149"/>
                    <a:pt x="256" y="146"/>
                    <a:pt x="252" y="142"/>
                  </a:cubicBezTo>
                  <a:cubicBezTo>
                    <a:pt x="250" y="141"/>
                    <a:pt x="247" y="139"/>
                    <a:pt x="246" y="138"/>
                  </a:cubicBezTo>
                  <a:cubicBezTo>
                    <a:pt x="244" y="137"/>
                    <a:pt x="243" y="137"/>
                    <a:pt x="243" y="137"/>
                  </a:cubicBezTo>
                  <a:cubicBezTo>
                    <a:pt x="241" y="136"/>
                    <a:pt x="240" y="134"/>
                    <a:pt x="240" y="131"/>
                  </a:cubicBezTo>
                  <a:cubicBezTo>
                    <a:pt x="240" y="131"/>
                    <a:pt x="240" y="130"/>
                    <a:pt x="240" y="129"/>
                  </a:cubicBezTo>
                  <a:cubicBezTo>
                    <a:pt x="240" y="128"/>
                    <a:pt x="240" y="126"/>
                    <a:pt x="240" y="124"/>
                  </a:cubicBezTo>
                  <a:cubicBezTo>
                    <a:pt x="239" y="121"/>
                    <a:pt x="239" y="117"/>
                    <a:pt x="239" y="117"/>
                  </a:cubicBezTo>
                  <a:cubicBezTo>
                    <a:pt x="239" y="117"/>
                    <a:pt x="238" y="113"/>
                    <a:pt x="238" y="110"/>
                  </a:cubicBezTo>
                  <a:cubicBezTo>
                    <a:pt x="237" y="108"/>
                    <a:pt x="237" y="106"/>
                    <a:pt x="237" y="105"/>
                  </a:cubicBezTo>
                  <a:cubicBezTo>
                    <a:pt x="236" y="104"/>
                    <a:pt x="236" y="103"/>
                    <a:pt x="236" y="103"/>
                  </a:cubicBezTo>
                  <a:cubicBezTo>
                    <a:pt x="235" y="101"/>
                    <a:pt x="236" y="98"/>
                    <a:pt x="237" y="97"/>
                  </a:cubicBezTo>
                  <a:cubicBezTo>
                    <a:pt x="237" y="97"/>
                    <a:pt x="238" y="96"/>
                    <a:pt x="240" y="94"/>
                  </a:cubicBezTo>
                  <a:cubicBezTo>
                    <a:pt x="241" y="93"/>
                    <a:pt x="243" y="91"/>
                    <a:pt x="244" y="89"/>
                  </a:cubicBezTo>
                  <a:cubicBezTo>
                    <a:pt x="248" y="85"/>
                    <a:pt x="251" y="80"/>
                    <a:pt x="251" y="80"/>
                  </a:cubicBezTo>
                  <a:cubicBezTo>
                    <a:pt x="252" y="79"/>
                    <a:pt x="252" y="78"/>
                    <a:pt x="252" y="77"/>
                  </a:cubicBezTo>
                  <a:cubicBezTo>
                    <a:pt x="252" y="76"/>
                    <a:pt x="252" y="74"/>
                    <a:pt x="251" y="73"/>
                  </a:cubicBezTo>
                  <a:cubicBezTo>
                    <a:pt x="251" y="73"/>
                    <a:pt x="251" y="72"/>
                    <a:pt x="250" y="70"/>
                  </a:cubicBezTo>
                  <a:cubicBezTo>
                    <a:pt x="249" y="69"/>
                    <a:pt x="248" y="66"/>
                    <a:pt x="247" y="64"/>
                  </a:cubicBezTo>
                  <a:cubicBezTo>
                    <a:pt x="244" y="60"/>
                    <a:pt x="241" y="56"/>
                    <a:pt x="241" y="56"/>
                  </a:cubicBezTo>
                  <a:cubicBezTo>
                    <a:pt x="240" y="54"/>
                    <a:pt x="237" y="53"/>
                    <a:pt x="235" y="53"/>
                  </a:cubicBezTo>
                  <a:cubicBezTo>
                    <a:pt x="235" y="53"/>
                    <a:pt x="230" y="53"/>
                    <a:pt x="224" y="54"/>
                  </a:cubicBezTo>
                  <a:cubicBezTo>
                    <a:pt x="219" y="55"/>
                    <a:pt x="214" y="57"/>
                    <a:pt x="214" y="57"/>
                  </a:cubicBezTo>
                  <a:cubicBezTo>
                    <a:pt x="212" y="57"/>
                    <a:pt x="209" y="56"/>
                    <a:pt x="208" y="55"/>
                  </a:cubicBezTo>
                  <a:cubicBezTo>
                    <a:pt x="208" y="55"/>
                    <a:pt x="206" y="52"/>
                    <a:pt x="203" y="50"/>
                  </a:cubicBezTo>
                  <a:cubicBezTo>
                    <a:pt x="200" y="48"/>
                    <a:pt x="197" y="45"/>
                    <a:pt x="197" y="45"/>
                  </a:cubicBezTo>
                  <a:cubicBezTo>
                    <a:pt x="197" y="45"/>
                    <a:pt x="194" y="43"/>
                    <a:pt x="191" y="41"/>
                  </a:cubicBezTo>
                  <a:cubicBezTo>
                    <a:pt x="188" y="39"/>
                    <a:pt x="185" y="37"/>
                    <a:pt x="185" y="37"/>
                  </a:cubicBezTo>
                  <a:cubicBezTo>
                    <a:pt x="183" y="36"/>
                    <a:pt x="182" y="34"/>
                    <a:pt x="182" y="32"/>
                  </a:cubicBezTo>
                  <a:cubicBezTo>
                    <a:pt x="182" y="32"/>
                    <a:pt x="182" y="27"/>
                    <a:pt x="181" y="21"/>
                  </a:cubicBezTo>
                  <a:cubicBezTo>
                    <a:pt x="181" y="16"/>
                    <a:pt x="180" y="11"/>
                    <a:pt x="180" y="11"/>
                  </a:cubicBezTo>
                  <a:cubicBezTo>
                    <a:pt x="179" y="8"/>
                    <a:pt x="177" y="6"/>
                    <a:pt x="175" y="6"/>
                  </a:cubicBezTo>
                  <a:cubicBezTo>
                    <a:pt x="175" y="6"/>
                    <a:pt x="170" y="4"/>
                    <a:pt x="166" y="3"/>
                  </a:cubicBezTo>
                  <a:cubicBezTo>
                    <a:pt x="163" y="2"/>
                    <a:pt x="161" y="2"/>
                    <a:pt x="159" y="1"/>
                  </a:cubicBezTo>
                  <a:cubicBezTo>
                    <a:pt x="157" y="1"/>
                    <a:pt x="156" y="1"/>
                    <a:pt x="156" y="1"/>
                  </a:cubicBezTo>
                  <a:cubicBezTo>
                    <a:pt x="155" y="0"/>
                    <a:pt x="153" y="0"/>
                    <a:pt x="152" y="1"/>
                  </a:cubicBezTo>
                  <a:cubicBezTo>
                    <a:pt x="151" y="1"/>
                    <a:pt x="150" y="2"/>
                    <a:pt x="149" y="3"/>
                  </a:cubicBezTo>
                  <a:cubicBezTo>
                    <a:pt x="149" y="3"/>
                    <a:pt x="146" y="7"/>
                    <a:pt x="143" y="11"/>
                  </a:cubicBezTo>
                  <a:cubicBezTo>
                    <a:pt x="141" y="14"/>
                    <a:pt x="139" y="16"/>
                    <a:pt x="138" y="17"/>
                  </a:cubicBezTo>
                  <a:cubicBezTo>
                    <a:pt x="137" y="19"/>
                    <a:pt x="137" y="20"/>
                    <a:pt x="137" y="20"/>
                  </a:cubicBezTo>
                  <a:cubicBezTo>
                    <a:pt x="136" y="22"/>
                    <a:pt x="134" y="23"/>
                    <a:pt x="131" y="23"/>
                  </a:cubicBezTo>
                  <a:cubicBezTo>
                    <a:pt x="131" y="23"/>
                    <a:pt x="130" y="23"/>
                    <a:pt x="129" y="23"/>
                  </a:cubicBezTo>
                  <a:cubicBezTo>
                    <a:pt x="128" y="23"/>
                    <a:pt x="126" y="23"/>
                    <a:pt x="124" y="24"/>
                  </a:cubicBezTo>
                  <a:cubicBezTo>
                    <a:pt x="121" y="24"/>
                    <a:pt x="117" y="24"/>
                    <a:pt x="117" y="24"/>
                  </a:cubicBezTo>
                  <a:cubicBezTo>
                    <a:pt x="117" y="24"/>
                    <a:pt x="113" y="25"/>
                    <a:pt x="110" y="26"/>
                  </a:cubicBezTo>
                  <a:cubicBezTo>
                    <a:pt x="108" y="26"/>
                    <a:pt x="106" y="26"/>
                    <a:pt x="105" y="27"/>
                  </a:cubicBezTo>
                  <a:cubicBezTo>
                    <a:pt x="104" y="27"/>
                    <a:pt x="103" y="27"/>
                    <a:pt x="103" y="27"/>
                  </a:cubicBezTo>
                  <a:cubicBezTo>
                    <a:pt x="101" y="28"/>
                    <a:pt x="99" y="27"/>
                    <a:pt x="97" y="26"/>
                  </a:cubicBezTo>
                  <a:cubicBezTo>
                    <a:pt x="97" y="26"/>
                    <a:pt x="96" y="25"/>
                    <a:pt x="95" y="23"/>
                  </a:cubicBezTo>
                  <a:cubicBezTo>
                    <a:pt x="93" y="22"/>
                    <a:pt x="91" y="20"/>
                    <a:pt x="89" y="19"/>
                  </a:cubicBezTo>
                  <a:cubicBezTo>
                    <a:pt x="85" y="15"/>
                    <a:pt x="80" y="12"/>
                    <a:pt x="80" y="12"/>
                  </a:cubicBezTo>
                  <a:cubicBezTo>
                    <a:pt x="79" y="11"/>
                    <a:pt x="78" y="11"/>
                    <a:pt x="77" y="11"/>
                  </a:cubicBezTo>
                  <a:cubicBezTo>
                    <a:pt x="76" y="11"/>
                    <a:pt x="74" y="11"/>
                    <a:pt x="73" y="12"/>
                  </a:cubicBezTo>
                  <a:cubicBezTo>
                    <a:pt x="73" y="12"/>
                    <a:pt x="72" y="12"/>
                    <a:pt x="70" y="13"/>
                  </a:cubicBezTo>
                  <a:cubicBezTo>
                    <a:pt x="69" y="14"/>
                    <a:pt x="67" y="15"/>
                    <a:pt x="64" y="16"/>
                  </a:cubicBezTo>
                  <a:cubicBezTo>
                    <a:pt x="60" y="19"/>
                    <a:pt x="56" y="22"/>
                    <a:pt x="56" y="22"/>
                  </a:cubicBezTo>
                  <a:cubicBezTo>
                    <a:pt x="54" y="23"/>
                    <a:pt x="53" y="26"/>
                    <a:pt x="53" y="28"/>
                  </a:cubicBezTo>
                  <a:cubicBezTo>
                    <a:pt x="53" y="28"/>
                    <a:pt x="53" y="33"/>
                    <a:pt x="54" y="39"/>
                  </a:cubicBezTo>
                  <a:cubicBezTo>
                    <a:pt x="55" y="44"/>
                    <a:pt x="57" y="49"/>
                    <a:pt x="57" y="49"/>
                  </a:cubicBezTo>
                  <a:cubicBezTo>
                    <a:pt x="57" y="51"/>
                    <a:pt x="56" y="54"/>
                    <a:pt x="55" y="55"/>
                  </a:cubicBezTo>
                  <a:cubicBezTo>
                    <a:pt x="55" y="55"/>
                    <a:pt x="52" y="58"/>
                    <a:pt x="50" y="60"/>
                  </a:cubicBezTo>
                  <a:cubicBezTo>
                    <a:pt x="48" y="63"/>
                    <a:pt x="45" y="66"/>
                    <a:pt x="45" y="66"/>
                  </a:cubicBezTo>
                  <a:cubicBezTo>
                    <a:pt x="45" y="66"/>
                    <a:pt x="43" y="69"/>
                    <a:pt x="41" y="72"/>
                  </a:cubicBezTo>
                  <a:cubicBezTo>
                    <a:pt x="39" y="75"/>
                    <a:pt x="38" y="78"/>
                    <a:pt x="38" y="78"/>
                  </a:cubicBezTo>
                  <a:cubicBezTo>
                    <a:pt x="36" y="80"/>
                    <a:pt x="34" y="81"/>
                    <a:pt x="32" y="81"/>
                  </a:cubicBezTo>
                  <a:cubicBezTo>
                    <a:pt x="32" y="81"/>
                    <a:pt x="27" y="81"/>
                    <a:pt x="22" y="82"/>
                  </a:cubicBezTo>
                  <a:cubicBezTo>
                    <a:pt x="16" y="82"/>
                    <a:pt x="11" y="83"/>
                    <a:pt x="11" y="83"/>
                  </a:cubicBezTo>
                  <a:cubicBezTo>
                    <a:pt x="8" y="84"/>
                    <a:pt x="6" y="86"/>
                    <a:pt x="6" y="88"/>
                  </a:cubicBezTo>
                  <a:cubicBezTo>
                    <a:pt x="6" y="88"/>
                    <a:pt x="4" y="93"/>
                    <a:pt x="3" y="98"/>
                  </a:cubicBezTo>
                  <a:cubicBezTo>
                    <a:pt x="2" y="100"/>
                    <a:pt x="2" y="102"/>
                    <a:pt x="1" y="104"/>
                  </a:cubicBezTo>
                  <a:cubicBezTo>
                    <a:pt x="1" y="106"/>
                    <a:pt x="1" y="107"/>
                    <a:pt x="1" y="107"/>
                  </a:cubicBezTo>
                  <a:cubicBezTo>
                    <a:pt x="0" y="109"/>
                    <a:pt x="0" y="110"/>
                    <a:pt x="1" y="111"/>
                  </a:cubicBezTo>
                  <a:cubicBezTo>
                    <a:pt x="1" y="112"/>
                    <a:pt x="2" y="113"/>
                    <a:pt x="3" y="114"/>
                  </a:cubicBezTo>
                  <a:cubicBezTo>
                    <a:pt x="3" y="114"/>
                    <a:pt x="7" y="117"/>
                    <a:pt x="11" y="121"/>
                  </a:cubicBezTo>
                  <a:cubicBezTo>
                    <a:pt x="14" y="122"/>
                    <a:pt x="16" y="124"/>
                    <a:pt x="18" y="125"/>
                  </a:cubicBezTo>
                  <a:cubicBezTo>
                    <a:pt x="19" y="126"/>
                    <a:pt x="20" y="127"/>
                    <a:pt x="20" y="127"/>
                  </a:cubicBezTo>
                  <a:cubicBezTo>
                    <a:pt x="22" y="128"/>
                    <a:pt x="23" y="130"/>
                    <a:pt x="23" y="132"/>
                  </a:cubicBezTo>
                  <a:cubicBezTo>
                    <a:pt x="23" y="132"/>
                    <a:pt x="23" y="133"/>
                    <a:pt x="23" y="134"/>
                  </a:cubicBezTo>
                  <a:cubicBezTo>
                    <a:pt x="23" y="135"/>
                    <a:pt x="23" y="137"/>
                    <a:pt x="24" y="139"/>
                  </a:cubicBezTo>
                  <a:cubicBezTo>
                    <a:pt x="24" y="143"/>
                    <a:pt x="24" y="146"/>
                    <a:pt x="24" y="146"/>
                  </a:cubicBezTo>
                  <a:cubicBezTo>
                    <a:pt x="24" y="146"/>
                    <a:pt x="25" y="150"/>
                    <a:pt x="26" y="153"/>
                  </a:cubicBezTo>
                  <a:cubicBezTo>
                    <a:pt x="26" y="155"/>
                    <a:pt x="26" y="157"/>
                    <a:pt x="27" y="158"/>
                  </a:cubicBezTo>
                  <a:cubicBezTo>
                    <a:pt x="27" y="159"/>
                    <a:pt x="27" y="160"/>
                    <a:pt x="27" y="160"/>
                  </a:cubicBezTo>
                  <a:cubicBezTo>
                    <a:pt x="28" y="162"/>
                    <a:pt x="27" y="165"/>
                    <a:pt x="26" y="166"/>
                  </a:cubicBezTo>
                  <a:cubicBezTo>
                    <a:pt x="26" y="166"/>
                    <a:pt x="25" y="167"/>
                    <a:pt x="24" y="169"/>
                  </a:cubicBezTo>
                  <a:cubicBezTo>
                    <a:pt x="22" y="170"/>
                    <a:pt x="20" y="172"/>
                    <a:pt x="19" y="174"/>
                  </a:cubicBezTo>
                  <a:cubicBezTo>
                    <a:pt x="15" y="178"/>
                    <a:pt x="12" y="183"/>
                    <a:pt x="12" y="183"/>
                  </a:cubicBezTo>
                  <a:cubicBezTo>
                    <a:pt x="11" y="184"/>
                    <a:pt x="11" y="185"/>
                    <a:pt x="11" y="186"/>
                  </a:cubicBezTo>
                  <a:cubicBezTo>
                    <a:pt x="11" y="188"/>
                    <a:pt x="11" y="189"/>
                    <a:pt x="12" y="190"/>
                  </a:cubicBezTo>
                  <a:cubicBezTo>
                    <a:pt x="12" y="190"/>
                    <a:pt x="12" y="191"/>
                    <a:pt x="13" y="193"/>
                  </a:cubicBezTo>
                  <a:cubicBezTo>
                    <a:pt x="14" y="194"/>
                    <a:pt x="15" y="197"/>
                    <a:pt x="16" y="199"/>
                  </a:cubicBezTo>
                  <a:cubicBezTo>
                    <a:pt x="19" y="203"/>
                    <a:pt x="22" y="207"/>
                    <a:pt x="22" y="207"/>
                  </a:cubicBezTo>
                  <a:cubicBezTo>
                    <a:pt x="23" y="209"/>
                    <a:pt x="26" y="210"/>
                    <a:pt x="28" y="210"/>
                  </a:cubicBezTo>
                  <a:cubicBezTo>
                    <a:pt x="28" y="210"/>
                    <a:pt x="33" y="210"/>
                    <a:pt x="39" y="209"/>
                  </a:cubicBezTo>
                  <a:cubicBezTo>
                    <a:pt x="44" y="208"/>
                    <a:pt x="49" y="207"/>
                    <a:pt x="49" y="207"/>
                  </a:cubicBezTo>
                  <a:cubicBezTo>
                    <a:pt x="52" y="206"/>
                    <a:pt x="54" y="207"/>
                    <a:pt x="55" y="208"/>
                  </a:cubicBezTo>
                  <a:cubicBezTo>
                    <a:pt x="55" y="208"/>
                    <a:pt x="58" y="211"/>
                    <a:pt x="61" y="213"/>
                  </a:cubicBezTo>
                  <a:cubicBezTo>
                    <a:pt x="63" y="215"/>
                    <a:pt x="66" y="218"/>
                    <a:pt x="66" y="218"/>
                  </a:cubicBezTo>
                  <a:cubicBezTo>
                    <a:pt x="66" y="218"/>
                    <a:pt x="69" y="220"/>
                    <a:pt x="72" y="222"/>
                  </a:cubicBezTo>
                  <a:cubicBezTo>
                    <a:pt x="75" y="224"/>
                    <a:pt x="78" y="226"/>
                    <a:pt x="78" y="226"/>
                  </a:cubicBezTo>
                  <a:cubicBezTo>
                    <a:pt x="80" y="227"/>
                    <a:pt x="81" y="229"/>
                    <a:pt x="81" y="231"/>
                  </a:cubicBezTo>
                  <a:cubicBezTo>
                    <a:pt x="81" y="231"/>
                    <a:pt x="81" y="236"/>
                    <a:pt x="82" y="242"/>
                  </a:cubicBezTo>
                  <a:cubicBezTo>
                    <a:pt x="83" y="247"/>
                    <a:pt x="84" y="253"/>
                    <a:pt x="84" y="253"/>
                  </a:cubicBezTo>
                  <a:cubicBezTo>
                    <a:pt x="84" y="255"/>
                    <a:pt x="86" y="257"/>
                    <a:pt x="88" y="258"/>
                  </a:cubicBezTo>
                  <a:cubicBezTo>
                    <a:pt x="88" y="258"/>
                    <a:pt x="93" y="259"/>
                    <a:pt x="98" y="260"/>
                  </a:cubicBezTo>
                  <a:cubicBezTo>
                    <a:pt x="100" y="261"/>
                    <a:pt x="102" y="262"/>
                    <a:pt x="104" y="262"/>
                  </a:cubicBezTo>
                  <a:cubicBezTo>
                    <a:pt x="106" y="262"/>
                    <a:pt x="107" y="263"/>
                    <a:pt x="107" y="263"/>
                  </a:cubicBezTo>
                  <a:cubicBezTo>
                    <a:pt x="109" y="263"/>
                    <a:pt x="110" y="263"/>
                    <a:pt x="111" y="262"/>
                  </a:cubicBezTo>
                  <a:close/>
                  <a:moveTo>
                    <a:pt x="133" y="207"/>
                  </a:moveTo>
                  <a:cubicBezTo>
                    <a:pt x="131" y="207"/>
                    <a:pt x="130" y="207"/>
                    <a:pt x="128" y="207"/>
                  </a:cubicBezTo>
                  <a:cubicBezTo>
                    <a:pt x="126" y="207"/>
                    <a:pt x="125" y="207"/>
                    <a:pt x="123" y="207"/>
                  </a:cubicBezTo>
                  <a:cubicBezTo>
                    <a:pt x="122" y="207"/>
                    <a:pt x="121" y="207"/>
                    <a:pt x="120" y="207"/>
                  </a:cubicBezTo>
                  <a:cubicBezTo>
                    <a:pt x="119" y="206"/>
                    <a:pt x="119" y="206"/>
                    <a:pt x="118" y="206"/>
                  </a:cubicBezTo>
                  <a:cubicBezTo>
                    <a:pt x="116" y="206"/>
                    <a:pt x="114" y="205"/>
                    <a:pt x="112" y="205"/>
                  </a:cubicBezTo>
                  <a:cubicBezTo>
                    <a:pt x="111" y="204"/>
                    <a:pt x="109" y="204"/>
                    <a:pt x="107" y="203"/>
                  </a:cubicBezTo>
                  <a:cubicBezTo>
                    <a:pt x="106" y="203"/>
                    <a:pt x="106" y="203"/>
                    <a:pt x="106" y="203"/>
                  </a:cubicBezTo>
                  <a:cubicBezTo>
                    <a:pt x="104" y="202"/>
                    <a:pt x="104" y="202"/>
                    <a:pt x="104" y="202"/>
                  </a:cubicBezTo>
                  <a:cubicBezTo>
                    <a:pt x="104" y="202"/>
                    <a:pt x="103" y="202"/>
                    <a:pt x="102" y="201"/>
                  </a:cubicBezTo>
                  <a:cubicBezTo>
                    <a:pt x="99" y="200"/>
                    <a:pt x="96" y="198"/>
                    <a:pt x="93" y="197"/>
                  </a:cubicBezTo>
                  <a:cubicBezTo>
                    <a:pt x="92" y="196"/>
                    <a:pt x="91" y="196"/>
                    <a:pt x="90" y="195"/>
                  </a:cubicBezTo>
                  <a:cubicBezTo>
                    <a:pt x="89" y="194"/>
                    <a:pt x="89" y="194"/>
                    <a:pt x="88" y="193"/>
                  </a:cubicBezTo>
                  <a:cubicBezTo>
                    <a:pt x="86" y="192"/>
                    <a:pt x="86" y="192"/>
                    <a:pt x="86" y="192"/>
                  </a:cubicBezTo>
                  <a:cubicBezTo>
                    <a:pt x="86" y="192"/>
                    <a:pt x="85" y="191"/>
                    <a:pt x="84" y="190"/>
                  </a:cubicBezTo>
                  <a:cubicBezTo>
                    <a:pt x="83" y="190"/>
                    <a:pt x="82" y="189"/>
                    <a:pt x="81" y="188"/>
                  </a:cubicBezTo>
                  <a:cubicBezTo>
                    <a:pt x="81" y="188"/>
                    <a:pt x="80" y="187"/>
                    <a:pt x="79" y="186"/>
                  </a:cubicBezTo>
                  <a:cubicBezTo>
                    <a:pt x="77" y="184"/>
                    <a:pt x="74" y="182"/>
                    <a:pt x="72" y="179"/>
                  </a:cubicBezTo>
                  <a:cubicBezTo>
                    <a:pt x="72" y="178"/>
                    <a:pt x="71" y="177"/>
                    <a:pt x="71" y="177"/>
                  </a:cubicBezTo>
                  <a:cubicBezTo>
                    <a:pt x="70" y="176"/>
                    <a:pt x="70" y="176"/>
                    <a:pt x="70" y="176"/>
                  </a:cubicBezTo>
                  <a:cubicBezTo>
                    <a:pt x="69" y="174"/>
                    <a:pt x="69" y="174"/>
                    <a:pt x="69" y="174"/>
                  </a:cubicBezTo>
                  <a:cubicBezTo>
                    <a:pt x="68" y="173"/>
                    <a:pt x="67" y="171"/>
                    <a:pt x="66" y="170"/>
                  </a:cubicBezTo>
                  <a:cubicBezTo>
                    <a:pt x="65" y="168"/>
                    <a:pt x="64" y="166"/>
                    <a:pt x="64" y="165"/>
                  </a:cubicBezTo>
                  <a:cubicBezTo>
                    <a:pt x="63" y="164"/>
                    <a:pt x="63" y="163"/>
                    <a:pt x="62" y="162"/>
                  </a:cubicBezTo>
                  <a:cubicBezTo>
                    <a:pt x="62" y="162"/>
                    <a:pt x="62" y="161"/>
                    <a:pt x="61" y="160"/>
                  </a:cubicBezTo>
                  <a:cubicBezTo>
                    <a:pt x="61" y="158"/>
                    <a:pt x="60" y="157"/>
                    <a:pt x="60" y="155"/>
                  </a:cubicBezTo>
                  <a:cubicBezTo>
                    <a:pt x="59" y="154"/>
                    <a:pt x="59" y="152"/>
                    <a:pt x="58" y="151"/>
                  </a:cubicBezTo>
                  <a:cubicBezTo>
                    <a:pt x="58" y="150"/>
                    <a:pt x="58" y="150"/>
                    <a:pt x="58" y="149"/>
                  </a:cubicBezTo>
                  <a:cubicBezTo>
                    <a:pt x="58" y="148"/>
                    <a:pt x="58" y="148"/>
                    <a:pt x="57" y="147"/>
                  </a:cubicBezTo>
                  <a:cubicBezTo>
                    <a:pt x="57" y="146"/>
                    <a:pt x="57" y="145"/>
                    <a:pt x="57" y="144"/>
                  </a:cubicBezTo>
                  <a:cubicBezTo>
                    <a:pt x="57" y="143"/>
                    <a:pt x="56" y="142"/>
                    <a:pt x="56" y="142"/>
                  </a:cubicBezTo>
                  <a:cubicBezTo>
                    <a:pt x="56" y="142"/>
                    <a:pt x="56" y="141"/>
                    <a:pt x="56" y="139"/>
                  </a:cubicBezTo>
                  <a:cubicBezTo>
                    <a:pt x="56" y="138"/>
                    <a:pt x="56" y="137"/>
                    <a:pt x="56" y="136"/>
                  </a:cubicBezTo>
                  <a:cubicBezTo>
                    <a:pt x="56" y="136"/>
                    <a:pt x="56" y="135"/>
                    <a:pt x="56" y="134"/>
                  </a:cubicBezTo>
                  <a:cubicBezTo>
                    <a:pt x="56" y="134"/>
                    <a:pt x="56" y="133"/>
                    <a:pt x="56" y="132"/>
                  </a:cubicBezTo>
                  <a:cubicBezTo>
                    <a:pt x="56" y="131"/>
                    <a:pt x="56" y="130"/>
                    <a:pt x="56" y="128"/>
                  </a:cubicBezTo>
                  <a:cubicBezTo>
                    <a:pt x="56" y="126"/>
                    <a:pt x="56" y="125"/>
                    <a:pt x="56" y="123"/>
                  </a:cubicBezTo>
                  <a:cubicBezTo>
                    <a:pt x="56" y="122"/>
                    <a:pt x="56" y="121"/>
                    <a:pt x="57" y="120"/>
                  </a:cubicBezTo>
                  <a:cubicBezTo>
                    <a:pt x="57" y="119"/>
                    <a:pt x="57" y="119"/>
                    <a:pt x="57" y="118"/>
                  </a:cubicBezTo>
                  <a:cubicBezTo>
                    <a:pt x="58" y="116"/>
                    <a:pt x="58" y="114"/>
                    <a:pt x="58" y="112"/>
                  </a:cubicBezTo>
                  <a:cubicBezTo>
                    <a:pt x="59" y="110"/>
                    <a:pt x="59" y="109"/>
                    <a:pt x="60" y="107"/>
                  </a:cubicBezTo>
                  <a:cubicBezTo>
                    <a:pt x="60" y="106"/>
                    <a:pt x="60" y="106"/>
                    <a:pt x="60" y="106"/>
                  </a:cubicBezTo>
                  <a:cubicBezTo>
                    <a:pt x="61" y="104"/>
                    <a:pt x="61" y="104"/>
                    <a:pt x="61" y="104"/>
                  </a:cubicBezTo>
                  <a:cubicBezTo>
                    <a:pt x="61" y="104"/>
                    <a:pt x="62" y="103"/>
                    <a:pt x="62" y="102"/>
                  </a:cubicBezTo>
                  <a:cubicBezTo>
                    <a:pt x="63" y="99"/>
                    <a:pt x="65" y="96"/>
                    <a:pt x="66" y="93"/>
                  </a:cubicBezTo>
                  <a:cubicBezTo>
                    <a:pt x="67" y="92"/>
                    <a:pt x="67" y="91"/>
                    <a:pt x="68" y="90"/>
                  </a:cubicBezTo>
                  <a:cubicBezTo>
                    <a:pt x="69" y="89"/>
                    <a:pt x="69" y="88"/>
                    <a:pt x="70" y="88"/>
                  </a:cubicBezTo>
                  <a:cubicBezTo>
                    <a:pt x="71" y="86"/>
                    <a:pt x="71" y="86"/>
                    <a:pt x="71" y="86"/>
                  </a:cubicBezTo>
                  <a:cubicBezTo>
                    <a:pt x="71" y="86"/>
                    <a:pt x="72" y="85"/>
                    <a:pt x="73" y="84"/>
                  </a:cubicBezTo>
                  <a:cubicBezTo>
                    <a:pt x="73" y="83"/>
                    <a:pt x="74" y="82"/>
                    <a:pt x="75" y="81"/>
                  </a:cubicBezTo>
                  <a:cubicBezTo>
                    <a:pt x="76" y="81"/>
                    <a:pt x="76" y="80"/>
                    <a:pt x="77" y="79"/>
                  </a:cubicBezTo>
                  <a:cubicBezTo>
                    <a:pt x="79" y="77"/>
                    <a:pt x="82" y="74"/>
                    <a:pt x="84" y="72"/>
                  </a:cubicBezTo>
                  <a:cubicBezTo>
                    <a:pt x="85" y="72"/>
                    <a:pt x="86" y="71"/>
                    <a:pt x="86" y="71"/>
                  </a:cubicBezTo>
                  <a:cubicBezTo>
                    <a:pt x="88" y="70"/>
                    <a:pt x="88" y="70"/>
                    <a:pt x="88" y="70"/>
                  </a:cubicBezTo>
                  <a:cubicBezTo>
                    <a:pt x="89" y="69"/>
                    <a:pt x="89" y="69"/>
                    <a:pt x="89" y="69"/>
                  </a:cubicBezTo>
                  <a:cubicBezTo>
                    <a:pt x="90" y="68"/>
                    <a:pt x="92" y="67"/>
                    <a:pt x="93" y="66"/>
                  </a:cubicBezTo>
                  <a:cubicBezTo>
                    <a:pt x="95" y="65"/>
                    <a:pt x="97" y="64"/>
                    <a:pt x="98" y="63"/>
                  </a:cubicBezTo>
                  <a:cubicBezTo>
                    <a:pt x="99" y="63"/>
                    <a:pt x="100" y="63"/>
                    <a:pt x="101" y="62"/>
                  </a:cubicBezTo>
                  <a:cubicBezTo>
                    <a:pt x="102" y="62"/>
                    <a:pt x="102" y="62"/>
                    <a:pt x="103" y="61"/>
                  </a:cubicBezTo>
                  <a:cubicBezTo>
                    <a:pt x="105" y="61"/>
                    <a:pt x="106" y="60"/>
                    <a:pt x="108" y="60"/>
                  </a:cubicBezTo>
                  <a:cubicBezTo>
                    <a:pt x="109" y="59"/>
                    <a:pt x="111" y="59"/>
                    <a:pt x="112" y="58"/>
                  </a:cubicBezTo>
                  <a:cubicBezTo>
                    <a:pt x="113" y="58"/>
                    <a:pt x="114" y="58"/>
                    <a:pt x="114" y="58"/>
                  </a:cubicBezTo>
                  <a:cubicBezTo>
                    <a:pt x="115" y="58"/>
                    <a:pt x="115" y="57"/>
                    <a:pt x="116" y="57"/>
                  </a:cubicBezTo>
                  <a:cubicBezTo>
                    <a:pt x="117" y="57"/>
                    <a:pt x="118" y="57"/>
                    <a:pt x="119" y="57"/>
                  </a:cubicBezTo>
                  <a:cubicBezTo>
                    <a:pt x="120" y="57"/>
                    <a:pt x="121" y="56"/>
                    <a:pt x="121" y="56"/>
                  </a:cubicBezTo>
                  <a:cubicBezTo>
                    <a:pt x="121" y="56"/>
                    <a:pt x="122" y="56"/>
                    <a:pt x="124" y="56"/>
                  </a:cubicBezTo>
                  <a:cubicBezTo>
                    <a:pt x="125" y="56"/>
                    <a:pt x="126" y="56"/>
                    <a:pt x="127" y="56"/>
                  </a:cubicBezTo>
                  <a:cubicBezTo>
                    <a:pt x="127" y="56"/>
                    <a:pt x="128" y="56"/>
                    <a:pt x="129" y="56"/>
                  </a:cubicBezTo>
                  <a:cubicBezTo>
                    <a:pt x="129" y="56"/>
                    <a:pt x="130" y="56"/>
                    <a:pt x="131" y="56"/>
                  </a:cubicBezTo>
                  <a:cubicBezTo>
                    <a:pt x="132" y="56"/>
                    <a:pt x="134" y="56"/>
                    <a:pt x="135" y="56"/>
                  </a:cubicBezTo>
                  <a:cubicBezTo>
                    <a:pt x="137" y="56"/>
                    <a:pt x="138" y="56"/>
                    <a:pt x="140" y="56"/>
                  </a:cubicBezTo>
                  <a:cubicBezTo>
                    <a:pt x="141" y="56"/>
                    <a:pt x="142" y="56"/>
                    <a:pt x="143" y="57"/>
                  </a:cubicBezTo>
                  <a:cubicBezTo>
                    <a:pt x="144" y="57"/>
                    <a:pt x="145" y="57"/>
                    <a:pt x="145" y="57"/>
                  </a:cubicBezTo>
                  <a:cubicBezTo>
                    <a:pt x="147" y="57"/>
                    <a:pt x="149" y="58"/>
                    <a:pt x="151" y="58"/>
                  </a:cubicBezTo>
                  <a:cubicBezTo>
                    <a:pt x="153" y="59"/>
                    <a:pt x="154" y="59"/>
                    <a:pt x="156" y="60"/>
                  </a:cubicBezTo>
                  <a:cubicBezTo>
                    <a:pt x="158" y="60"/>
                    <a:pt x="158" y="60"/>
                    <a:pt x="158" y="60"/>
                  </a:cubicBezTo>
                  <a:cubicBezTo>
                    <a:pt x="159" y="61"/>
                    <a:pt x="159" y="61"/>
                    <a:pt x="159" y="61"/>
                  </a:cubicBezTo>
                  <a:cubicBezTo>
                    <a:pt x="160" y="61"/>
                    <a:pt x="160" y="61"/>
                    <a:pt x="161" y="62"/>
                  </a:cubicBezTo>
                  <a:cubicBezTo>
                    <a:pt x="164" y="63"/>
                    <a:pt x="167" y="65"/>
                    <a:pt x="170" y="66"/>
                  </a:cubicBezTo>
                  <a:cubicBezTo>
                    <a:pt x="171" y="67"/>
                    <a:pt x="172" y="67"/>
                    <a:pt x="173" y="68"/>
                  </a:cubicBezTo>
                  <a:cubicBezTo>
                    <a:pt x="174" y="69"/>
                    <a:pt x="175" y="69"/>
                    <a:pt x="175" y="70"/>
                  </a:cubicBezTo>
                  <a:cubicBezTo>
                    <a:pt x="177" y="71"/>
                    <a:pt x="178" y="71"/>
                    <a:pt x="178" y="71"/>
                  </a:cubicBezTo>
                  <a:cubicBezTo>
                    <a:pt x="178" y="71"/>
                    <a:pt x="178" y="72"/>
                    <a:pt x="179" y="73"/>
                  </a:cubicBezTo>
                  <a:cubicBezTo>
                    <a:pt x="180" y="73"/>
                    <a:pt x="181" y="74"/>
                    <a:pt x="182" y="75"/>
                  </a:cubicBezTo>
                  <a:cubicBezTo>
                    <a:pt x="183" y="75"/>
                    <a:pt x="184" y="76"/>
                    <a:pt x="185" y="77"/>
                  </a:cubicBezTo>
                  <a:cubicBezTo>
                    <a:pt x="186" y="79"/>
                    <a:pt x="189" y="82"/>
                    <a:pt x="191" y="84"/>
                  </a:cubicBezTo>
                  <a:cubicBezTo>
                    <a:pt x="191" y="85"/>
                    <a:pt x="192" y="86"/>
                    <a:pt x="193" y="86"/>
                  </a:cubicBezTo>
                  <a:cubicBezTo>
                    <a:pt x="193" y="87"/>
                    <a:pt x="193" y="87"/>
                    <a:pt x="193" y="87"/>
                  </a:cubicBezTo>
                  <a:cubicBezTo>
                    <a:pt x="194" y="89"/>
                    <a:pt x="194" y="89"/>
                    <a:pt x="194" y="89"/>
                  </a:cubicBezTo>
                  <a:cubicBezTo>
                    <a:pt x="195" y="90"/>
                    <a:pt x="196" y="92"/>
                    <a:pt x="197" y="93"/>
                  </a:cubicBezTo>
                  <a:cubicBezTo>
                    <a:pt x="198" y="95"/>
                    <a:pt x="199" y="97"/>
                    <a:pt x="200" y="98"/>
                  </a:cubicBezTo>
                  <a:cubicBezTo>
                    <a:pt x="200" y="99"/>
                    <a:pt x="201" y="100"/>
                    <a:pt x="201" y="101"/>
                  </a:cubicBezTo>
                  <a:cubicBezTo>
                    <a:pt x="201" y="101"/>
                    <a:pt x="202" y="102"/>
                    <a:pt x="202" y="103"/>
                  </a:cubicBezTo>
                  <a:cubicBezTo>
                    <a:pt x="202" y="105"/>
                    <a:pt x="203" y="106"/>
                    <a:pt x="204" y="108"/>
                  </a:cubicBezTo>
                  <a:cubicBezTo>
                    <a:pt x="204" y="109"/>
                    <a:pt x="204" y="111"/>
                    <a:pt x="205" y="112"/>
                  </a:cubicBezTo>
                  <a:cubicBezTo>
                    <a:pt x="205" y="113"/>
                    <a:pt x="205" y="113"/>
                    <a:pt x="205" y="114"/>
                  </a:cubicBezTo>
                  <a:cubicBezTo>
                    <a:pt x="206" y="115"/>
                    <a:pt x="206" y="115"/>
                    <a:pt x="206" y="116"/>
                  </a:cubicBezTo>
                  <a:cubicBezTo>
                    <a:pt x="206" y="117"/>
                    <a:pt x="206" y="118"/>
                    <a:pt x="206" y="119"/>
                  </a:cubicBezTo>
                  <a:cubicBezTo>
                    <a:pt x="207" y="120"/>
                    <a:pt x="207" y="121"/>
                    <a:pt x="207" y="121"/>
                  </a:cubicBezTo>
                  <a:cubicBezTo>
                    <a:pt x="207" y="121"/>
                    <a:pt x="207" y="122"/>
                    <a:pt x="207" y="124"/>
                  </a:cubicBezTo>
                  <a:cubicBezTo>
                    <a:pt x="207" y="125"/>
                    <a:pt x="207" y="126"/>
                    <a:pt x="207" y="127"/>
                  </a:cubicBezTo>
                  <a:cubicBezTo>
                    <a:pt x="207" y="127"/>
                    <a:pt x="207" y="128"/>
                    <a:pt x="207" y="129"/>
                  </a:cubicBezTo>
                  <a:cubicBezTo>
                    <a:pt x="207" y="129"/>
                    <a:pt x="207" y="130"/>
                    <a:pt x="207" y="131"/>
                  </a:cubicBezTo>
                  <a:cubicBezTo>
                    <a:pt x="207" y="132"/>
                    <a:pt x="207" y="134"/>
                    <a:pt x="207" y="135"/>
                  </a:cubicBezTo>
                  <a:cubicBezTo>
                    <a:pt x="207" y="137"/>
                    <a:pt x="207" y="138"/>
                    <a:pt x="207" y="140"/>
                  </a:cubicBezTo>
                  <a:cubicBezTo>
                    <a:pt x="207" y="141"/>
                    <a:pt x="207" y="142"/>
                    <a:pt x="207" y="143"/>
                  </a:cubicBezTo>
                  <a:cubicBezTo>
                    <a:pt x="207" y="144"/>
                    <a:pt x="206" y="145"/>
                    <a:pt x="206" y="145"/>
                  </a:cubicBezTo>
                  <a:cubicBezTo>
                    <a:pt x="206" y="147"/>
                    <a:pt x="205" y="149"/>
                    <a:pt x="205" y="151"/>
                  </a:cubicBezTo>
                  <a:cubicBezTo>
                    <a:pt x="204" y="153"/>
                    <a:pt x="204" y="154"/>
                    <a:pt x="203" y="156"/>
                  </a:cubicBezTo>
                  <a:cubicBezTo>
                    <a:pt x="203" y="157"/>
                    <a:pt x="203" y="157"/>
                    <a:pt x="203" y="157"/>
                  </a:cubicBezTo>
                  <a:cubicBezTo>
                    <a:pt x="202" y="159"/>
                    <a:pt x="202" y="159"/>
                    <a:pt x="202" y="159"/>
                  </a:cubicBezTo>
                  <a:cubicBezTo>
                    <a:pt x="202" y="160"/>
                    <a:pt x="202" y="160"/>
                    <a:pt x="201" y="161"/>
                  </a:cubicBezTo>
                  <a:cubicBezTo>
                    <a:pt x="200" y="164"/>
                    <a:pt x="198" y="167"/>
                    <a:pt x="197" y="170"/>
                  </a:cubicBezTo>
                  <a:cubicBezTo>
                    <a:pt x="197" y="171"/>
                    <a:pt x="196" y="172"/>
                    <a:pt x="195" y="173"/>
                  </a:cubicBezTo>
                  <a:cubicBezTo>
                    <a:pt x="194" y="174"/>
                    <a:pt x="194" y="175"/>
                    <a:pt x="193" y="175"/>
                  </a:cubicBezTo>
                  <a:cubicBezTo>
                    <a:pt x="193" y="177"/>
                    <a:pt x="192" y="177"/>
                    <a:pt x="192" y="177"/>
                  </a:cubicBezTo>
                  <a:cubicBezTo>
                    <a:pt x="192" y="177"/>
                    <a:pt x="191" y="178"/>
                    <a:pt x="190" y="179"/>
                  </a:cubicBezTo>
                  <a:cubicBezTo>
                    <a:pt x="190" y="180"/>
                    <a:pt x="189" y="181"/>
                    <a:pt x="188" y="182"/>
                  </a:cubicBezTo>
                  <a:cubicBezTo>
                    <a:pt x="188" y="183"/>
                    <a:pt x="187" y="184"/>
                    <a:pt x="186" y="184"/>
                  </a:cubicBezTo>
                  <a:cubicBezTo>
                    <a:pt x="184" y="186"/>
                    <a:pt x="182" y="189"/>
                    <a:pt x="179" y="191"/>
                  </a:cubicBezTo>
                  <a:cubicBezTo>
                    <a:pt x="178" y="191"/>
                    <a:pt x="177" y="192"/>
                    <a:pt x="177" y="192"/>
                  </a:cubicBezTo>
                  <a:cubicBezTo>
                    <a:pt x="176" y="193"/>
                    <a:pt x="176" y="193"/>
                    <a:pt x="176" y="193"/>
                  </a:cubicBezTo>
                  <a:cubicBezTo>
                    <a:pt x="174" y="194"/>
                    <a:pt x="174" y="194"/>
                    <a:pt x="174" y="194"/>
                  </a:cubicBezTo>
                  <a:cubicBezTo>
                    <a:pt x="173" y="195"/>
                    <a:pt x="171" y="196"/>
                    <a:pt x="170" y="197"/>
                  </a:cubicBezTo>
                  <a:cubicBezTo>
                    <a:pt x="168" y="198"/>
                    <a:pt x="167" y="199"/>
                    <a:pt x="165" y="200"/>
                  </a:cubicBezTo>
                  <a:cubicBezTo>
                    <a:pt x="164" y="200"/>
                    <a:pt x="163" y="201"/>
                    <a:pt x="162" y="201"/>
                  </a:cubicBezTo>
                  <a:cubicBezTo>
                    <a:pt x="162" y="201"/>
                    <a:pt x="161" y="201"/>
                    <a:pt x="160" y="202"/>
                  </a:cubicBezTo>
                  <a:cubicBezTo>
                    <a:pt x="158" y="202"/>
                    <a:pt x="157" y="203"/>
                    <a:pt x="155" y="204"/>
                  </a:cubicBezTo>
                  <a:cubicBezTo>
                    <a:pt x="154" y="204"/>
                    <a:pt x="152" y="204"/>
                    <a:pt x="151" y="205"/>
                  </a:cubicBezTo>
                  <a:cubicBezTo>
                    <a:pt x="150" y="205"/>
                    <a:pt x="150" y="205"/>
                    <a:pt x="149" y="205"/>
                  </a:cubicBezTo>
                  <a:cubicBezTo>
                    <a:pt x="148" y="205"/>
                    <a:pt x="148" y="206"/>
                    <a:pt x="147" y="206"/>
                  </a:cubicBezTo>
                  <a:cubicBezTo>
                    <a:pt x="146" y="206"/>
                    <a:pt x="145" y="206"/>
                    <a:pt x="144" y="206"/>
                  </a:cubicBezTo>
                  <a:cubicBezTo>
                    <a:pt x="143" y="207"/>
                    <a:pt x="142" y="207"/>
                    <a:pt x="142" y="207"/>
                  </a:cubicBezTo>
                  <a:cubicBezTo>
                    <a:pt x="142" y="207"/>
                    <a:pt x="141" y="207"/>
                    <a:pt x="139" y="207"/>
                  </a:cubicBezTo>
                  <a:cubicBezTo>
                    <a:pt x="138" y="207"/>
                    <a:pt x="137" y="207"/>
                    <a:pt x="136" y="207"/>
                  </a:cubicBezTo>
                  <a:cubicBezTo>
                    <a:pt x="136" y="207"/>
                    <a:pt x="135" y="207"/>
                    <a:pt x="135" y="207"/>
                  </a:cubicBezTo>
                  <a:cubicBezTo>
                    <a:pt x="134" y="207"/>
                    <a:pt x="133" y="207"/>
                    <a:pt x="133" y="20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7" name="Google Shape;4947;p74"/>
            <p:cNvSpPr/>
            <p:nvPr/>
          </p:nvSpPr>
          <p:spPr>
            <a:xfrm>
              <a:off x="8577263" y="5240338"/>
              <a:ext cx="311150" cy="307975"/>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8" name="Google Shape;4948;p74"/>
            <p:cNvSpPr/>
            <p:nvPr/>
          </p:nvSpPr>
          <p:spPr>
            <a:xfrm>
              <a:off x="6851651" y="731838"/>
              <a:ext cx="889000" cy="887412"/>
            </a:xfrm>
            <a:custGeom>
              <a:avLst/>
              <a:gdLst/>
              <a:ahLst/>
              <a:cxnLst/>
              <a:rect l="l" t="t" r="r" b="b"/>
              <a:pathLst>
                <a:path w="263" h="262" extrusionOk="0">
                  <a:moveTo>
                    <a:pt x="111" y="262"/>
                  </a:moveTo>
                  <a:cubicBezTo>
                    <a:pt x="112" y="261"/>
                    <a:pt x="113" y="261"/>
                    <a:pt x="114" y="260"/>
                  </a:cubicBezTo>
                  <a:cubicBezTo>
                    <a:pt x="114" y="260"/>
                    <a:pt x="117" y="256"/>
                    <a:pt x="120" y="251"/>
                  </a:cubicBezTo>
                  <a:cubicBezTo>
                    <a:pt x="122" y="249"/>
                    <a:pt x="123" y="247"/>
                    <a:pt x="125" y="245"/>
                  </a:cubicBezTo>
                  <a:cubicBezTo>
                    <a:pt x="126" y="243"/>
                    <a:pt x="126" y="242"/>
                    <a:pt x="126" y="242"/>
                  </a:cubicBezTo>
                  <a:cubicBezTo>
                    <a:pt x="127" y="240"/>
                    <a:pt x="129" y="239"/>
                    <a:pt x="132" y="239"/>
                  </a:cubicBezTo>
                  <a:cubicBezTo>
                    <a:pt x="132" y="239"/>
                    <a:pt x="132" y="239"/>
                    <a:pt x="134" y="239"/>
                  </a:cubicBezTo>
                  <a:cubicBezTo>
                    <a:pt x="135" y="239"/>
                    <a:pt x="137" y="239"/>
                    <a:pt x="139" y="239"/>
                  </a:cubicBezTo>
                  <a:cubicBezTo>
                    <a:pt x="142" y="239"/>
                    <a:pt x="146" y="238"/>
                    <a:pt x="146" y="238"/>
                  </a:cubicBezTo>
                  <a:cubicBezTo>
                    <a:pt x="146" y="238"/>
                    <a:pt x="149" y="238"/>
                    <a:pt x="153" y="237"/>
                  </a:cubicBezTo>
                  <a:cubicBezTo>
                    <a:pt x="155" y="237"/>
                    <a:pt x="157" y="236"/>
                    <a:pt x="158" y="236"/>
                  </a:cubicBezTo>
                  <a:cubicBezTo>
                    <a:pt x="159" y="235"/>
                    <a:pt x="160" y="235"/>
                    <a:pt x="160" y="235"/>
                  </a:cubicBezTo>
                  <a:cubicBezTo>
                    <a:pt x="162" y="235"/>
                    <a:pt x="164" y="235"/>
                    <a:pt x="166" y="237"/>
                  </a:cubicBezTo>
                  <a:cubicBezTo>
                    <a:pt x="166" y="237"/>
                    <a:pt x="167" y="238"/>
                    <a:pt x="168" y="239"/>
                  </a:cubicBezTo>
                  <a:cubicBezTo>
                    <a:pt x="170" y="240"/>
                    <a:pt x="172" y="242"/>
                    <a:pt x="174" y="244"/>
                  </a:cubicBezTo>
                  <a:cubicBezTo>
                    <a:pt x="178" y="247"/>
                    <a:pt x="183" y="250"/>
                    <a:pt x="183" y="250"/>
                  </a:cubicBezTo>
                  <a:cubicBezTo>
                    <a:pt x="184" y="251"/>
                    <a:pt x="185" y="251"/>
                    <a:pt x="186" y="251"/>
                  </a:cubicBezTo>
                  <a:cubicBezTo>
                    <a:pt x="187" y="251"/>
                    <a:pt x="189" y="251"/>
                    <a:pt x="190" y="251"/>
                  </a:cubicBezTo>
                  <a:cubicBezTo>
                    <a:pt x="190" y="251"/>
                    <a:pt x="191" y="250"/>
                    <a:pt x="193" y="249"/>
                  </a:cubicBezTo>
                  <a:cubicBezTo>
                    <a:pt x="194" y="248"/>
                    <a:pt x="196" y="247"/>
                    <a:pt x="198" y="246"/>
                  </a:cubicBezTo>
                  <a:cubicBezTo>
                    <a:pt x="203" y="243"/>
                    <a:pt x="207" y="241"/>
                    <a:pt x="207" y="241"/>
                  </a:cubicBezTo>
                  <a:cubicBezTo>
                    <a:pt x="209" y="239"/>
                    <a:pt x="210" y="237"/>
                    <a:pt x="210" y="235"/>
                  </a:cubicBezTo>
                  <a:cubicBezTo>
                    <a:pt x="210" y="235"/>
                    <a:pt x="209" y="229"/>
                    <a:pt x="209" y="224"/>
                  </a:cubicBezTo>
                  <a:cubicBezTo>
                    <a:pt x="208" y="218"/>
                    <a:pt x="206" y="213"/>
                    <a:pt x="206" y="213"/>
                  </a:cubicBezTo>
                  <a:cubicBezTo>
                    <a:pt x="206" y="211"/>
                    <a:pt x="206" y="209"/>
                    <a:pt x="208" y="207"/>
                  </a:cubicBezTo>
                  <a:cubicBezTo>
                    <a:pt x="208" y="207"/>
                    <a:pt x="211" y="205"/>
                    <a:pt x="213" y="202"/>
                  </a:cubicBezTo>
                  <a:cubicBezTo>
                    <a:pt x="215" y="199"/>
                    <a:pt x="218" y="196"/>
                    <a:pt x="218" y="196"/>
                  </a:cubicBezTo>
                  <a:cubicBezTo>
                    <a:pt x="218" y="196"/>
                    <a:pt x="220" y="193"/>
                    <a:pt x="222" y="190"/>
                  </a:cubicBezTo>
                  <a:cubicBezTo>
                    <a:pt x="224" y="188"/>
                    <a:pt x="225" y="184"/>
                    <a:pt x="225" y="184"/>
                  </a:cubicBezTo>
                  <a:cubicBezTo>
                    <a:pt x="226" y="182"/>
                    <a:pt x="228" y="181"/>
                    <a:pt x="231" y="181"/>
                  </a:cubicBezTo>
                  <a:cubicBezTo>
                    <a:pt x="231" y="181"/>
                    <a:pt x="236" y="181"/>
                    <a:pt x="241" y="181"/>
                  </a:cubicBezTo>
                  <a:cubicBezTo>
                    <a:pt x="247" y="180"/>
                    <a:pt x="252" y="179"/>
                    <a:pt x="252" y="179"/>
                  </a:cubicBezTo>
                  <a:cubicBezTo>
                    <a:pt x="254" y="179"/>
                    <a:pt x="257" y="177"/>
                    <a:pt x="257" y="174"/>
                  </a:cubicBezTo>
                  <a:cubicBezTo>
                    <a:pt x="257" y="174"/>
                    <a:pt x="259" y="169"/>
                    <a:pt x="260" y="165"/>
                  </a:cubicBezTo>
                  <a:cubicBezTo>
                    <a:pt x="261" y="162"/>
                    <a:pt x="261" y="160"/>
                    <a:pt x="262" y="158"/>
                  </a:cubicBezTo>
                  <a:cubicBezTo>
                    <a:pt x="262" y="156"/>
                    <a:pt x="262" y="155"/>
                    <a:pt x="262" y="155"/>
                  </a:cubicBezTo>
                  <a:cubicBezTo>
                    <a:pt x="263" y="154"/>
                    <a:pt x="262" y="153"/>
                    <a:pt x="262" y="151"/>
                  </a:cubicBezTo>
                  <a:cubicBezTo>
                    <a:pt x="262" y="150"/>
                    <a:pt x="261" y="149"/>
                    <a:pt x="260" y="149"/>
                  </a:cubicBezTo>
                  <a:cubicBezTo>
                    <a:pt x="260" y="149"/>
                    <a:pt x="256" y="145"/>
                    <a:pt x="252" y="142"/>
                  </a:cubicBezTo>
                  <a:cubicBezTo>
                    <a:pt x="249" y="140"/>
                    <a:pt x="247" y="139"/>
                    <a:pt x="245" y="138"/>
                  </a:cubicBezTo>
                  <a:cubicBezTo>
                    <a:pt x="244" y="137"/>
                    <a:pt x="242" y="136"/>
                    <a:pt x="242" y="136"/>
                  </a:cubicBezTo>
                  <a:cubicBezTo>
                    <a:pt x="241" y="135"/>
                    <a:pt x="239" y="133"/>
                    <a:pt x="240" y="131"/>
                  </a:cubicBezTo>
                  <a:cubicBezTo>
                    <a:pt x="240" y="131"/>
                    <a:pt x="240" y="130"/>
                    <a:pt x="240" y="128"/>
                  </a:cubicBezTo>
                  <a:cubicBezTo>
                    <a:pt x="240" y="127"/>
                    <a:pt x="239" y="125"/>
                    <a:pt x="239" y="123"/>
                  </a:cubicBezTo>
                  <a:cubicBezTo>
                    <a:pt x="239" y="120"/>
                    <a:pt x="239" y="116"/>
                    <a:pt x="239" y="116"/>
                  </a:cubicBezTo>
                  <a:cubicBezTo>
                    <a:pt x="239" y="116"/>
                    <a:pt x="238" y="113"/>
                    <a:pt x="237" y="109"/>
                  </a:cubicBezTo>
                  <a:cubicBezTo>
                    <a:pt x="237" y="107"/>
                    <a:pt x="237" y="106"/>
                    <a:pt x="236" y="104"/>
                  </a:cubicBezTo>
                  <a:cubicBezTo>
                    <a:pt x="236" y="103"/>
                    <a:pt x="236" y="102"/>
                    <a:pt x="236" y="102"/>
                  </a:cubicBezTo>
                  <a:cubicBezTo>
                    <a:pt x="235" y="100"/>
                    <a:pt x="236" y="98"/>
                    <a:pt x="237" y="96"/>
                  </a:cubicBezTo>
                  <a:cubicBezTo>
                    <a:pt x="237" y="96"/>
                    <a:pt x="238" y="95"/>
                    <a:pt x="239" y="94"/>
                  </a:cubicBezTo>
                  <a:cubicBezTo>
                    <a:pt x="241" y="92"/>
                    <a:pt x="242" y="90"/>
                    <a:pt x="244" y="88"/>
                  </a:cubicBezTo>
                  <a:cubicBezTo>
                    <a:pt x="248" y="84"/>
                    <a:pt x="251" y="79"/>
                    <a:pt x="251" y="79"/>
                  </a:cubicBezTo>
                  <a:cubicBezTo>
                    <a:pt x="252" y="78"/>
                    <a:pt x="252" y="77"/>
                    <a:pt x="252" y="76"/>
                  </a:cubicBezTo>
                  <a:cubicBezTo>
                    <a:pt x="252" y="75"/>
                    <a:pt x="252" y="74"/>
                    <a:pt x="251" y="72"/>
                  </a:cubicBezTo>
                  <a:cubicBezTo>
                    <a:pt x="251" y="72"/>
                    <a:pt x="250" y="71"/>
                    <a:pt x="250" y="70"/>
                  </a:cubicBezTo>
                  <a:cubicBezTo>
                    <a:pt x="249" y="68"/>
                    <a:pt x="248" y="66"/>
                    <a:pt x="246" y="64"/>
                  </a:cubicBezTo>
                  <a:cubicBezTo>
                    <a:pt x="244" y="60"/>
                    <a:pt x="241" y="55"/>
                    <a:pt x="241" y="55"/>
                  </a:cubicBezTo>
                  <a:cubicBezTo>
                    <a:pt x="240" y="53"/>
                    <a:pt x="237" y="52"/>
                    <a:pt x="235" y="52"/>
                  </a:cubicBezTo>
                  <a:cubicBezTo>
                    <a:pt x="235" y="52"/>
                    <a:pt x="229" y="53"/>
                    <a:pt x="224" y="54"/>
                  </a:cubicBezTo>
                  <a:cubicBezTo>
                    <a:pt x="219" y="54"/>
                    <a:pt x="213" y="56"/>
                    <a:pt x="213" y="56"/>
                  </a:cubicBezTo>
                  <a:cubicBezTo>
                    <a:pt x="211" y="56"/>
                    <a:pt x="209" y="56"/>
                    <a:pt x="208" y="54"/>
                  </a:cubicBezTo>
                  <a:cubicBezTo>
                    <a:pt x="208" y="54"/>
                    <a:pt x="205" y="52"/>
                    <a:pt x="202" y="49"/>
                  </a:cubicBezTo>
                  <a:cubicBezTo>
                    <a:pt x="200" y="47"/>
                    <a:pt x="197" y="45"/>
                    <a:pt x="197" y="45"/>
                  </a:cubicBezTo>
                  <a:cubicBezTo>
                    <a:pt x="197" y="45"/>
                    <a:pt x="194" y="43"/>
                    <a:pt x="191" y="41"/>
                  </a:cubicBezTo>
                  <a:cubicBezTo>
                    <a:pt x="188" y="38"/>
                    <a:pt x="185" y="37"/>
                    <a:pt x="185" y="37"/>
                  </a:cubicBezTo>
                  <a:cubicBezTo>
                    <a:pt x="183" y="36"/>
                    <a:pt x="182" y="34"/>
                    <a:pt x="182" y="32"/>
                  </a:cubicBezTo>
                  <a:cubicBezTo>
                    <a:pt x="182" y="32"/>
                    <a:pt x="182" y="26"/>
                    <a:pt x="181" y="21"/>
                  </a:cubicBezTo>
                  <a:cubicBezTo>
                    <a:pt x="180" y="15"/>
                    <a:pt x="179" y="10"/>
                    <a:pt x="179" y="10"/>
                  </a:cubicBezTo>
                  <a:cubicBezTo>
                    <a:pt x="179" y="8"/>
                    <a:pt x="177" y="6"/>
                    <a:pt x="175" y="5"/>
                  </a:cubicBezTo>
                  <a:cubicBezTo>
                    <a:pt x="175" y="5"/>
                    <a:pt x="170" y="3"/>
                    <a:pt x="165" y="2"/>
                  </a:cubicBezTo>
                  <a:cubicBezTo>
                    <a:pt x="163" y="1"/>
                    <a:pt x="160" y="1"/>
                    <a:pt x="159" y="1"/>
                  </a:cubicBezTo>
                  <a:cubicBezTo>
                    <a:pt x="157" y="0"/>
                    <a:pt x="156" y="0"/>
                    <a:pt x="156" y="0"/>
                  </a:cubicBezTo>
                  <a:cubicBezTo>
                    <a:pt x="154" y="0"/>
                    <a:pt x="153" y="0"/>
                    <a:pt x="152" y="0"/>
                  </a:cubicBezTo>
                  <a:cubicBezTo>
                    <a:pt x="151" y="0"/>
                    <a:pt x="150" y="1"/>
                    <a:pt x="149" y="2"/>
                  </a:cubicBezTo>
                  <a:cubicBezTo>
                    <a:pt x="149" y="2"/>
                    <a:pt x="145" y="6"/>
                    <a:pt x="142" y="11"/>
                  </a:cubicBezTo>
                  <a:cubicBezTo>
                    <a:pt x="141" y="13"/>
                    <a:pt x="139" y="15"/>
                    <a:pt x="138" y="17"/>
                  </a:cubicBezTo>
                  <a:cubicBezTo>
                    <a:pt x="137" y="19"/>
                    <a:pt x="136" y="20"/>
                    <a:pt x="136" y="20"/>
                  </a:cubicBezTo>
                  <a:cubicBezTo>
                    <a:pt x="135" y="22"/>
                    <a:pt x="133" y="23"/>
                    <a:pt x="131" y="23"/>
                  </a:cubicBezTo>
                  <a:cubicBezTo>
                    <a:pt x="131" y="23"/>
                    <a:pt x="130" y="23"/>
                    <a:pt x="129" y="23"/>
                  </a:cubicBezTo>
                  <a:cubicBezTo>
                    <a:pt x="127" y="23"/>
                    <a:pt x="126" y="23"/>
                    <a:pt x="124" y="23"/>
                  </a:cubicBezTo>
                  <a:cubicBezTo>
                    <a:pt x="120" y="23"/>
                    <a:pt x="117" y="24"/>
                    <a:pt x="117" y="24"/>
                  </a:cubicBezTo>
                  <a:cubicBezTo>
                    <a:pt x="117" y="24"/>
                    <a:pt x="113" y="24"/>
                    <a:pt x="110" y="25"/>
                  </a:cubicBezTo>
                  <a:cubicBezTo>
                    <a:pt x="108" y="25"/>
                    <a:pt x="106" y="26"/>
                    <a:pt x="105" y="26"/>
                  </a:cubicBezTo>
                  <a:cubicBezTo>
                    <a:pt x="103" y="26"/>
                    <a:pt x="103" y="27"/>
                    <a:pt x="103" y="27"/>
                  </a:cubicBezTo>
                  <a:cubicBezTo>
                    <a:pt x="100" y="27"/>
                    <a:pt x="98" y="27"/>
                    <a:pt x="97" y="25"/>
                  </a:cubicBezTo>
                  <a:cubicBezTo>
                    <a:pt x="97" y="25"/>
                    <a:pt x="96" y="24"/>
                    <a:pt x="94" y="23"/>
                  </a:cubicBezTo>
                  <a:cubicBezTo>
                    <a:pt x="93" y="21"/>
                    <a:pt x="91" y="20"/>
                    <a:pt x="89" y="18"/>
                  </a:cubicBezTo>
                  <a:cubicBezTo>
                    <a:pt x="84" y="15"/>
                    <a:pt x="80" y="11"/>
                    <a:pt x="80" y="11"/>
                  </a:cubicBezTo>
                  <a:cubicBezTo>
                    <a:pt x="79" y="11"/>
                    <a:pt x="78" y="10"/>
                    <a:pt x="76" y="10"/>
                  </a:cubicBezTo>
                  <a:cubicBezTo>
                    <a:pt x="75" y="10"/>
                    <a:pt x="74" y="11"/>
                    <a:pt x="73" y="11"/>
                  </a:cubicBezTo>
                  <a:cubicBezTo>
                    <a:pt x="73" y="11"/>
                    <a:pt x="72" y="12"/>
                    <a:pt x="70" y="13"/>
                  </a:cubicBezTo>
                  <a:cubicBezTo>
                    <a:pt x="68" y="13"/>
                    <a:pt x="66" y="14"/>
                    <a:pt x="64" y="16"/>
                  </a:cubicBezTo>
                  <a:cubicBezTo>
                    <a:pt x="60" y="18"/>
                    <a:pt x="56" y="21"/>
                    <a:pt x="56" y="21"/>
                  </a:cubicBezTo>
                  <a:cubicBezTo>
                    <a:pt x="54" y="22"/>
                    <a:pt x="52" y="25"/>
                    <a:pt x="53" y="27"/>
                  </a:cubicBezTo>
                  <a:cubicBezTo>
                    <a:pt x="53" y="27"/>
                    <a:pt x="53" y="33"/>
                    <a:pt x="54" y="38"/>
                  </a:cubicBezTo>
                  <a:cubicBezTo>
                    <a:pt x="55" y="43"/>
                    <a:pt x="56" y="49"/>
                    <a:pt x="56" y="49"/>
                  </a:cubicBezTo>
                  <a:cubicBezTo>
                    <a:pt x="57" y="51"/>
                    <a:pt x="56" y="53"/>
                    <a:pt x="55" y="55"/>
                  </a:cubicBezTo>
                  <a:cubicBezTo>
                    <a:pt x="55" y="55"/>
                    <a:pt x="52" y="57"/>
                    <a:pt x="50" y="60"/>
                  </a:cubicBezTo>
                  <a:cubicBezTo>
                    <a:pt x="47" y="63"/>
                    <a:pt x="45" y="65"/>
                    <a:pt x="45" y="65"/>
                  </a:cubicBezTo>
                  <a:cubicBezTo>
                    <a:pt x="45" y="65"/>
                    <a:pt x="43" y="68"/>
                    <a:pt x="41" y="71"/>
                  </a:cubicBezTo>
                  <a:cubicBezTo>
                    <a:pt x="39" y="74"/>
                    <a:pt x="37" y="77"/>
                    <a:pt x="37" y="77"/>
                  </a:cubicBezTo>
                  <a:cubicBezTo>
                    <a:pt x="36" y="79"/>
                    <a:pt x="34" y="81"/>
                    <a:pt x="32" y="81"/>
                  </a:cubicBezTo>
                  <a:cubicBezTo>
                    <a:pt x="32" y="81"/>
                    <a:pt x="27" y="81"/>
                    <a:pt x="21" y="81"/>
                  </a:cubicBezTo>
                  <a:cubicBezTo>
                    <a:pt x="16" y="82"/>
                    <a:pt x="10" y="83"/>
                    <a:pt x="10" y="83"/>
                  </a:cubicBezTo>
                  <a:cubicBezTo>
                    <a:pt x="8" y="83"/>
                    <a:pt x="6" y="85"/>
                    <a:pt x="5" y="88"/>
                  </a:cubicBezTo>
                  <a:cubicBezTo>
                    <a:pt x="5" y="88"/>
                    <a:pt x="4" y="92"/>
                    <a:pt x="2" y="97"/>
                  </a:cubicBezTo>
                  <a:cubicBezTo>
                    <a:pt x="2" y="99"/>
                    <a:pt x="1" y="102"/>
                    <a:pt x="1" y="104"/>
                  </a:cubicBezTo>
                  <a:cubicBezTo>
                    <a:pt x="1" y="105"/>
                    <a:pt x="0" y="107"/>
                    <a:pt x="0" y="107"/>
                  </a:cubicBezTo>
                  <a:cubicBezTo>
                    <a:pt x="0" y="108"/>
                    <a:pt x="0" y="109"/>
                    <a:pt x="0" y="110"/>
                  </a:cubicBezTo>
                  <a:cubicBezTo>
                    <a:pt x="1" y="111"/>
                    <a:pt x="1" y="112"/>
                    <a:pt x="2" y="113"/>
                  </a:cubicBezTo>
                  <a:cubicBezTo>
                    <a:pt x="2" y="113"/>
                    <a:pt x="7" y="117"/>
                    <a:pt x="11" y="120"/>
                  </a:cubicBezTo>
                  <a:cubicBezTo>
                    <a:pt x="13" y="122"/>
                    <a:pt x="16" y="123"/>
                    <a:pt x="17" y="124"/>
                  </a:cubicBezTo>
                  <a:cubicBezTo>
                    <a:pt x="19" y="125"/>
                    <a:pt x="20" y="126"/>
                    <a:pt x="20" y="126"/>
                  </a:cubicBezTo>
                  <a:cubicBezTo>
                    <a:pt x="22" y="127"/>
                    <a:pt x="23" y="129"/>
                    <a:pt x="23" y="131"/>
                  </a:cubicBezTo>
                  <a:cubicBezTo>
                    <a:pt x="23" y="131"/>
                    <a:pt x="23" y="132"/>
                    <a:pt x="23" y="133"/>
                  </a:cubicBezTo>
                  <a:cubicBezTo>
                    <a:pt x="23" y="135"/>
                    <a:pt x="23" y="137"/>
                    <a:pt x="23" y="138"/>
                  </a:cubicBezTo>
                  <a:cubicBezTo>
                    <a:pt x="24" y="142"/>
                    <a:pt x="24" y="145"/>
                    <a:pt x="24" y="145"/>
                  </a:cubicBezTo>
                  <a:cubicBezTo>
                    <a:pt x="24" y="145"/>
                    <a:pt x="25" y="149"/>
                    <a:pt x="25" y="153"/>
                  </a:cubicBezTo>
                  <a:cubicBezTo>
                    <a:pt x="26" y="154"/>
                    <a:pt x="26" y="156"/>
                    <a:pt x="26" y="157"/>
                  </a:cubicBezTo>
                  <a:cubicBezTo>
                    <a:pt x="27" y="159"/>
                    <a:pt x="27" y="160"/>
                    <a:pt x="27" y="160"/>
                  </a:cubicBezTo>
                  <a:cubicBezTo>
                    <a:pt x="28" y="162"/>
                    <a:pt x="27" y="164"/>
                    <a:pt x="26" y="165"/>
                  </a:cubicBezTo>
                  <a:cubicBezTo>
                    <a:pt x="26" y="165"/>
                    <a:pt x="25" y="166"/>
                    <a:pt x="23" y="168"/>
                  </a:cubicBezTo>
                  <a:cubicBezTo>
                    <a:pt x="22" y="169"/>
                    <a:pt x="20" y="171"/>
                    <a:pt x="18" y="174"/>
                  </a:cubicBezTo>
                  <a:cubicBezTo>
                    <a:pt x="15" y="178"/>
                    <a:pt x="12" y="182"/>
                    <a:pt x="12" y="182"/>
                  </a:cubicBezTo>
                  <a:cubicBezTo>
                    <a:pt x="11" y="183"/>
                    <a:pt x="11" y="184"/>
                    <a:pt x="11" y="186"/>
                  </a:cubicBezTo>
                  <a:cubicBezTo>
                    <a:pt x="11" y="187"/>
                    <a:pt x="11" y="188"/>
                    <a:pt x="12" y="189"/>
                  </a:cubicBezTo>
                  <a:cubicBezTo>
                    <a:pt x="12" y="189"/>
                    <a:pt x="12" y="190"/>
                    <a:pt x="13" y="192"/>
                  </a:cubicBezTo>
                  <a:cubicBezTo>
                    <a:pt x="14" y="194"/>
                    <a:pt x="15" y="196"/>
                    <a:pt x="16" y="198"/>
                  </a:cubicBezTo>
                  <a:cubicBezTo>
                    <a:pt x="19" y="202"/>
                    <a:pt x="21" y="206"/>
                    <a:pt x="21" y="206"/>
                  </a:cubicBezTo>
                  <a:cubicBezTo>
                    <a:pt x="23" y="209"/>
                    <a:pt x="25" y="210"/>
                    <a:pt x="28" y="210"/>
                  </a:cubicBezTo>
                  <a:cubicBezTo>
                    <a:pt x="28" y="210"/>
                    <a:pt x="33" y="209"/>
                    <a:pt x="39" y="208"/>
                  </a:cubicBezTo>
                  <a:cubicBezTo>
                    <a:pt x="44" y="207"/>
                    <a:pt x="49" y="206"/>
                    <a:pt x="49" y="206"/>
                  </a:cubicBezTo>
                  <a:cubicBezTo>
                    <a:pt x="51" y="205"/>
                    <a:pt x="53" y="206"/>
                    <a:pt x="55" y="208"/>
                  </a:cubicBezTo>
                  <a:cubicBezTo>
                    <a:pt x="55" y="208"/>
                    <a:pt x="57" y="210"/>
                    <a:pt x="60" y="212"/>
                  </a:cubicBezTo>
                  <a:cubicBezTo>
                    <a:pt x="63" y="215"/>
                    <a:pt x="66" y="217"/>
                    <a:pt x="66" y="217"/>
                  </a:cubicBezTo>
                  <a:cubicBezTo>
                    <a:pt x="66" y="217"/>
                    <a:pt x="69" y="219"/>
                    <a:pt x="72" y="221"/>
                  </a:cubicBezTo>
                  <a:cubicBezTo>
                    <a:pt x="75" y="223"/>
                    <a:pt x="78" y="225"/>
                    <a:pt x="78" y="225"/>
                  </a:cubicBezTo>
                  <a:cubicBezTo>
                    <a:pt x="80" y="226"/>
                    <a:pt x="81" y="228"/>
                    <a:pt x="81" y="230"/>
                  </a:cubicBezTo>
                  <a:cubicBezTo>
                    <a:pt x="81" y="230"/>
                    <a:pt x="81" y="236"/>
                    <a:pt x="82" y="241"/>
                  </a:cubicBezTo>
                  <a:cubicBezTo>
                    <a:pt x="82" y="246"/>
                    <a:pt x="83" y="252"/>
                    <a:pt x="83" y="252"/>
                  </a:cubicBezTo>
                  <a:cubicBezTo>
                    <a:pt x="84" y="254"/>
                    <a:pt x="85" y="256"/>
                    <a:pt x="88" y="257"/>
                  </a:cubicBezTo>
                  <a:cubicBezTo>
                    <a:pt x="88" y="257"/>
                    <a:pt x="93" y="258"/>
                    <a:pt x="97" y="260"/>
                  </a:cubicBezTo>
                  <a:cubicBezTo>
                    <a:pt x="100" y="260"/>
                    <a:pt x="102" y="261"/>
                    <a:pt x="104" y="261"/>
                  </a:cubicBezTo>
                  <a:cubicBezTo>
                    <a:pt x="106" y="262"/>
                    <a:pt x="107" y="262"/>
                    <a:pt x="107" y="262"/>
                  </a:cubicBezTo>
                  <a:cubicBezTo>
                    <a:pt x="108" y="262"/>
                    <a:pt x="110" y="262"/>
                    <a:pt x="111" y="262"/>
                  </a:cubicBezTo>
                  <a:close/>
                  <a:moveTo>
                    <a:pt x="132" y="207"/>
                  </a:moveTo>
                  <a:cubicBezTo>
                    <a:pt x="131" y="207"/>
                    <a:pt x="129" y="207"/>
                    <a:pt x="128" y="207"/>
                  </a:cubicBezTo>
                  <a:cubicBezTo>
                    <a:pt x="126" y="207"/>
                    <a:pt x="124" y="206"/>
                    <a:pt x="123" y="206"/>
                  </a:cubicBezTo>
                  <a:cubicBezTo>
                    <a:pt x="122" y="206"/>
                    <a:pt x="121" y="206"/>
                    <a:pt x="120" y="206"/>
                  </a:cubicBezTo>
                  <a:cubicBezTo>
                    <a:pt x="119" y="206"/>
                    <a:pt x="118" y="206"/>
                    <a:pt x="117" y="205"/>
                  </a:cubicBezTo>
                  <a:cubicBezTo>
                    <a:pt x="116" y="205"/>
                    <a:pt x="114" y="205"/>
                    <a:pt x="112" y="204"/>
                  </a:cubicBezTo>
                  <a:cubicBezTo>
                    <a:pt x="110" y="204"/>
                    <a:pt x="108" y="203"/>
                    <a:pt x="107" y="203"/>
                  </a:cubicBezTo>
                  <a:cubicBezTo>
                    <a:pt x="105" y="202"/>
                    <a:pt x="105" y="202"/>
                    <a:pt x="105" y="202"/>
                  </a:cubicBezTo>
                  <a:cubicBezTo>
                    <a:pt x="104" y="202"/>
                    <a:pt x="104" y="202"/>
                    <a:pt x="104" y="202"/>
                  </a:cubicBezTo>
                  <a:cubicBezTo>
                    <a:pt x="103" y="201"/>
                    <a:pt x="103" y="201"/>
                    <a:pt x="102" y="201"/>
                  </a:cubicBezTo>
                  <a:cubicBezTo>
                    <a:pt x="98" y="199"/>
                    <a:pt x="96" y="198"/>
                    <a:pt x="93" y="196"/>
                  </a:cubicBezTo>
                  <a:cubicBezTo>
                    <a:pt x="92" y="196"/>
                    <a:pt x="91" y="195"/>
                    <a:pt x="90" y="194"/>
                  </a:cubicBezTo>
                  <a:cubicBezTo>
                    <a:pt x="89" y="194"/>
                    <a:pt x="88" y="193"/>
                    <a:pt x="88" y="193"/>
                  </a:cubicBezTo>
                  <a:cubicBezTo>
                    <a:pt x="86" y="192"/>
                    <a:pt x="85" y="191"/>
                    <a:pt x="85" y="191"/>
                  </a:cubicBezTo>
                  <a:cubicBezTo>
                    <a:pt x="85" y="191"/>
                    <a:pt x="85" y="191"/>
                    <a:pt x="83" y="190"/>
                  </a:cubicBezTo>
                  <a:cubicBezTo>
                    <a:pt x="83" y="189"/>
                    <a:pt x="82" y="188"/>
                    <a:pt x="81" y="188"/>
                  </a:cubicBezTo>
                  <a:cubicBezTo>
                    <a:pt x="80" y="187"/>
                    <a:pt x="79" y="186"/>
                    <a:pt x="78" y="185"/>
                  </a:cubicBezTo>
                  <a:cubicBezTo>
                    <a:pt x="76" y="183"/>
                    <a:pt x="74" y="181"/>
                    <a:pt x="72" y="178"/>
                  </a:cubicBezTo>
                  <a:cubicBezTo>
                    <a:pt x="71" y="177"/>
                    <a:pt x="71" y="177"/>
                    <a:pt x="70" y="176"/>
                  </a:cubicBezTo>
                  <a:cubicBezTo>
                    <a:pt x="69" y="175"/>
                    <a:pt x="69" y="175"/>
                    <a:pt x="69" y="175"/>
                  </a:cubicBezTo>
                  <a:cubicBezTo>
                    <a:pt x="69" y="174"/>
                    <a:pt x="69" y="174"/>
                    <a:pt x="69" y="174"/>
                  </a:cubicBezTo>
                  <a:cubicBezTo>
                    <a:pt x="68" y="172"/>
                    <a:pt x="67" y="171"/>
                    <a:pt x="66" y="169"/>
                  </a:cubicBezTo>
                  <a:cubicBezTo>
                    <a:pt x="65" y="168"/>
                    <a:pt x="64" y="166"/>
                    <a:pt x="63" y="164"/>
                  </a:cubicBezTo>
                  <a:cubicBezTo>
                    <a:pt x="63" y="163"/>
                    <a:pt x="62" y="163"/>
                    <a:pt x="62" y="162"/>
                  </a:cubicBezTo>
                  <a:cubicBezTo>
                    <a:pt x="62" y="161"/>
                    <a:pt x="61" y="160"/>
                    <a:pt x="61" y="159"/>
                  </a:cubicBezTo>
                  <a:cubicBezTo>
                    <a:pt x="60" y="158"/>
                    <a:pt x="60" y="156"/>
                    <a:pt x="59" y="155"/>
                  </a:cubicBezTo>
                  <a:cubicBezTo>
                    <a:pt x="59" y="153"/>
                    <a:pt x="58" y="152"/>
                    <a:pt x="58" y="150"/>
                  </a:cubicBezTo>
                  <a:cubicBezTo>
                    <a:pt x="58" y="150"/>
                    <a:pt x="58" y="149"/>
                    <a:pt x="57" y="148"/>
                  </a:cubicBezTo>
                  <a:cubicBezTo>
                    <a:pt x="57" y="148"/>
                    <a:pt x="57" y="147"/>
                    <a:pt x="57" y="147"/>
                  </a:cubicBezTo>
                  <a:cubicBezTo>
                    <a:pt x="57" y="145"/>
                    <a:pt x="57" y="144"/>
                    <a:pt x="57" y="144"/>
                  </a:cubicBezTo>
                  <a:cubicBezTo>
                    <a:pt x="56" y="142"/>
                    <a:pt x="56" y="141"/>
                    <a:pt x="56" y="141"/>
                  </a:cubicBezTo>
                  <a:cubicBezTo>
                    <a:pt x="56" y="141"/>
                    <a:pt x="56" y="140"/>
                    <a:pt x="56" y="139"/>
                  </a:cubicBezTo>
                  <a:cubicBezTo>
                    <a:pt x="56" y="138"/>
                    <a:pt x="56" y="137"/>
                    <a:pt x="56" y="136"/>
                  </a:cubicBezTo>
                  <a:cubicBezTo>
                    <a:pt x="56" y="135"/>
                    <a:pt x="56" y="134"/>
                    <a:pt x="55" y="134"/>
                  </a:cubicBezTo>
                  <a:cubicBezTo>
                    <a:pt x="55" y="133"/>
                    <a:pt x="56" y="133"/>
                    <a:pt x="56" y="132"/>
                  </a:cubicBezTo>
                  <a:cubicBezTo>
                    <a:pt x="56" y="130"/>
                    <a:pt x="56" y="129"/>
                    <a:pt x="56" y="127"/>
                  </a:cubicBezTo>
                  <a:cubicBezTo>
                    <a:pt x="56" y="126"/>
                    <a:pt x="56" y="124"/>
                    <a:pt x="56" y="122"/>
                  </a:cubicBezTo>
                  <a:cubicBezTo>
                    <a:pt x="56" y="121"/>
                    <a:pt x="56" y="121"/>
                    <a:pt x="56" y="120"/>
                  </a:cubicBezTo>
                  <a:cubicBezTo>
                    <a:pt x="56" y="119"/>
                    <a:pt x="57" y="118"/>
                    <a:pt x="57" y="117"/>
                  </a:cubicBezTo>
                  <a:cubicBezTo>
                    <a:pt x="57" y="115"/>
                    <a:pt x="57" y="113"/>
                    <a:pt x="58" y="112"/>
                  </a:cubicBezTo>
                  <a:cubicBezTo>
                    <a:pt x="59" y="110"/>
                    <a:pt x="59" y="108"/>
                    <a:pt x="60" y="106"/>
                  </a:cubicBezTo>
                  <a:cubicBezTo>
                    <a:pt x="60" y="105"/>
                    <a:pt x="60" y="105"/>
                    <a:pt x="60" y="105"/>
                  </a:cubicBezTo>
                  <a:cubicBezTo>
                    <a:pt x="61" y="104"/>
                    <a:pt x="61" y="104"/>
                    <a:pt x="61" y="104"/>
                  </a:cubicBezTo>
                  <a:cubicBezTo>
                    <a:pt x="61" y="103"/>
                    <a:pt x="61" y="102"/>
                    <a:pt x="62" y="101"/>
                  </a:cubicBezTo>
                  <a:cubicBezTo>
                    <a:pt x="63" y="98"/>
                    <a:pt x="65" y="95"/>
                    <a:pt x="66" y="93"/>
                  </a:cubicBezTo>
                  <a:cubicBezTo>
                    <a:pt x="66" y="91"/>
                    <a:pt x="67" y="90"/>
                    <a:pt x="68" y="90"/>
                  </a:cubicBezTo>
                  <a:cubicBezTo>
                    <a:pt x="68" y="89"/>
                    <a:pt x="69" y="88"/>
                    <a:pt x="69" y="87"/>
                  </a:cubicBezTo>
                  <a:cubicBezTo>
                    <a:pt x="70" y="86"/>
                    <a:pt x="71" y="85"/>
                    <a:pt x="71" y="85"/>
                  </a:cubicBezTo>
                  <a:cubicBezTo>
                    <a:pt x="71" y="85"/>
                    <a:pt x="72" y="84"/>
                    <a:pt x="73" y="83"/>
                  </a:cubicBezTo>
                  <a:cubicBezTo>
                    <a:pt x="73" y="82"/>
                    <a:pt x="74" y="82"/>
                    <a:pt x="74" y="81"/>
                  </a:cubicBezTo>
                  <a:cubicBezTo>
                    <a:pt x="75" y="80"/>
                    <a:pt x="76" y="79"/>
                    <a:pt x="77" y="78"/>
                  </a:cubicBezTo>
                  <a:cubicBezTo>
                    <a:pt x="79" y="76"/>
                    <a:pt x="81" y="74"/>
                    <a:pt x="84" y="72"/>
                  </a:cubicBezTo>
                  <a:cubicBezTo>
                    <a:pt x="85" y="71"/>
                    <a:pt x="85" y="70"/>
                    <a:pt x="86" y="70"/>
                  </a:cubicBezTo>
                  <a:cubicBezTo>
                    <a:pt x="87" y="69"/>
                    <a:pt x="87" y="69"/>
                    <a:pt x="87" y="69"/>
                  </a:cubicBezTo>
                  <a:cubicBezTo>
                    <a:pt x="88" y="68"/>
                    <a:pt x="88" y="68"/>
                    <a:pt x="88" y="68"/>
                  </a:cubicBezTo>
                  <a:cubicBezTo>
                    <a:pt x="90" y="67"/>
                    <a:pt x="92" y="66"/>
                    <a:pt x="93" y="65"/>
                  </a:cubicBezTo>
                  <a:cubicBezTo>
                    <a:pt x="95" y="64"/>
                    <a:pt x="96" y="64"/>
                    <a:pt x="98" y="63"/>
                  </a:cubicBezTo>
                  <a:cubicBezTo>
                    <a:pt x="99" y="62"/>
                    <a:pt x="100" y="62"/>
                    <a:pt x="100" y="62"/>
                  </a:cubicBezTo>
                  <a:cubicBezTo>
                    <a:pt x="101" y="61"/>
                    <a:pt x="102" y="61"/>
                    <a:pt x="103" y="61"/>
                  </a:cubicBezTo>
                  <a:cubicBezTo>
                    <a:pt x="105" y="60"/>
                    <a:pt x="106" y="59"/>
                    <a:pt x="108" y="59"/>
                  </a:cubicBezTo>
                  <a:cubicBezTo>
                    <a:pt x="109" y="58"/>
                    <a:pt x="111" y="58"/>
                    <a:pt x="112" y="58"/>
                  </a:cubicBezTo>
                  <a:cubicBezTo>
                    <a:pt x="113" y="57"/>
                    <a:pt x="113" y="57"/>
                    <a:pt x="114" y="57"/>
                  </a:cubicBezTo>
                  <a:cubicBezTo>
                    <a:pt x="114" y="57"/>
                    <a:pt x="115" y="57"/>
                    <a:pt x="116" y="57"/>
                  </a:cubicBezTo>
                  <a:cubicBezTo>
                    <a:pt x="117" y="57"/>
                    <a:pt x="118" y="56"/>
                    <a:pt x="119" y="56"/>
                  </a:cubicBezTo>
                  <a:cubicBezTo>
                    <a:pt x="120" y="56"/>
                    <a:pt x="121" y="56"/>
                    <a:pt x="121" y="56"/>
                  </a:cubicBezTo>
                  <a:cubicBezTo>
                    <a:pt x="121" y="56"/>
                    <a:pt x="122" y="56"/>
                    <a:pt x="124" y="55"/>
                  </a:cubicBezTo>
                  <a:cubicBezTo>
                    <a:pt x="124" y="55"/>
                    <a:pt x="125" y="55"/>
                    <a:pt x="127" y="55"/>
                  </a:cubicBezTo>
                  <a:cubicBezTo>
                    <a:pt x="127" y="55"/>
                    <a:pt x="128" y="55"/>
                    <a:pt x="128" y="55"/>
                  </a:cubicBezTo>
                  <a:cubicBezTo>
                    <a:pt x="129" y="55"/>
                    <a:pt x="130" y="55"/>
                    <a:pt x="130" y="55"/>
                  </a:cubicBezTo>
                  <a:cubicBezTo>
                    <a:pt x="132" y="55"/>
                    <a:pt x="133" y="55"/>
                    <a:pt x="135" y="55"/>
                  </a:cubicBezTo>
                  <a:cubicBezTo>
                    <a:pt x="136" y="55"/>
                    <a:pt x="138" y="55"/>
                    <a:pt x="140" y="56"/>
                  </a:cubicBezTo>
                  <a:cubicBezTo>
                    <a:pt x="141" y="56"/>
                    <a:pt x="142" y="56"/>
                    <a:pt x="143" y="56"/>
                  </a:cubicBezTo>
                  <a:cubicBezTo>
                    <a:pt x="143" y="56"/>
                    <a:pt x="144" y="56"/>
                    <a:pt x="145" y="56"/>
                  </a:cubicBezTo>
                  <a:cubicBezTo>
                    <a:pt x="147" y="57"/>
                    <a:pt x="149" y="57"/>
                    <a:pt x="151" y="58"/>
                  </a:cubicBezTo>
                  <a:cubicBezTo>
                    <a:pt x="152" y="58"/>
                    <a:pt x="154" y="59"/>
                    <a:pt x="156" y="59"/>
                  </a:cubicBezTo>
                  <a:cubicBezTo>
                    <a:pt x="157" y="60"/>
                    <a:pt x="157" y="60"/>
                    <a:pt x="157" y="60"/>
                  </a:cubicBezTo>
                  <a:cubicBezTo>
                    <a:pt x="158" y="60"/>
                    <a:pt x="158" y="60"/>
                    <a:pt x="158" y="60"/>
                  </a:cubicBezTo>
                  <a:cubicBezTo>
                    <a:pt x="159" y="60"/>
                    <a:pt x="160" y="61"/>
                    <a:pt x="161" y="61"/>
                  </a:cubicBezTo>
                  <a:cubicBezTo>
                    <a:pt x="164" y="62"/>
                    <a:pt x="167" y="64"/>
                    <a:pt x="169" y="65"/>
                  </a:cubicBezTo>
                  <a:cubicBezTo>
                    <a:pt x="171" y="66"/>
                    <a:pt x="172" y="67"/>
                    <a:pt x="173" y="67"/>
                  </a:cubicBezTo>
                  <a:cubicBezTo>
                    <a:pt x="174" y="68"/>
                    <a:pt x="174" y="69"/>
                    <a:pt x="175" y="69"/>
                  </a:cubicBezTo>
                  <a:cubicBezTo>
                    <a:pt x="176" y="70"/>
                    <a:pt x="177" y="70"/>
                    <a:pt x="177" y="70"/>
                  </a:cubicBezTo>
                  <a:cubicBezTo>
                    <a:pt x="177" y="70"/>
                    <a:pt x="178" y="71"/>
                    <a:pt x="179" y="72"/>
                  </a:cubicBezTo>
                  <a:cubicBezTo>
                    <a:pt x="180" y="73"/>
                    <a:pt x="181" y="73"/>
                    <a:pt x="181" y="74"/>
                  </a:cubicBezTo>
                  <a:cubicBezTo>
                    <a:pt x="182" y="75"/>
                    <a:pt x="183" y="76"/>
                    <a:pt x="184" y="77"/>
                  </a:cubicBezTo>
                  <a:cubicBezTo>
                    <a:pt x="186" y="79"/>
                    <a:pt x="189" y="81"/>
                    <a:pt x="191" y="84"/>
                  </a:cubicBezTo>
                  <a:cubicBezTo>
                    <a:pt x="191" y="84"/>
                    <a:pt x="192" y="85"/>
                    <a:pt x="192" y="86"/>
                  </a:cubicBezTo>
                  <a:cubicBezTo>
                    <a:pt x="193" y="87"/>
                    <a:pt x="193" y="87"/>
                    <a:pt x="193" y="87"/>
                  </a:cubicBezTo>
                  <a:cubicBezTo>
                    <a:pt x="194" y="88"/>
                    <a:pt x="194" y="88"/>
                    <a:pt x="194" y="88"/>
                  </a:cubicBezTo>
                  <a:cubicBezTo>
                    <a:pt x="195" y="90"/>
                    <a:pt x="196" y="91"/>
                    <a:pt x="197" y="93"/>
                  </a:cubicBezTo>
                  <a:cubicBezTo>
                    <a:pt x="198" y="94"/>
                    <a:pt x="198" y="96"/>
                    <a:pt x="199" y="98"/>
                  </a:cubicBezTo>
                  <a:cubicBezTo>
                    <a:pt x="200" y="98"/>
                    <a:pt x="200" y="99"/>
                    <a:pt x="201" y="100"/>
                  </a:cubicBezTo>
                  <a:cubicBezTo>
                    <a:pt x="201" y="101"/>
                    <a:pt x="201" y="102"/>
                    <a:pt x="202" y="102"/>
                  </a:cubicBezTo>
                  <a:cubicBezTo>
                    <a:pt x="202" y="104"/>
                    <a:pt x="203" y="106"/>
                    <a:pt x="203" y="107"/>
                  </a:cubicBezTo>
                  <a:cubicBezTo>
                    <a:pt x="204" y="109"/>
                    <a:pt x="204" y="110"/>
                    <a:pt x="205" y="112"/>
                  </a:cubicBezTo>
                  <a:cubicBezTo>
                    <a:pt x="205" y="112"/>
                    <a:pt x="205" y="113"/>
                    <a:pt x="205" y="113"/>
                  </a:cubicBezTo>
                  <a:cubicBezTo>
                    <a:pt x="205" y="114"/>
                    <a:pt x="205" y="115"/>
                    <a:pt x="205" y="115"/>
                  </a:cubicBezTo>
                  <a:cubicBezTo>
                    <a:pt x="206" y="116"/>
                    <a:pt x="206" y="117"/>
                    <a:pt x="206" y="118"/>
                  </a:cubicBezTo>
                  <a:cubicBezTo>
                    <a:pt x="206" y="120"/>
                    <a:pt x="206" y="121"/>
                    <a:pt x="206" y="121"/>
                  </a:cubicBezTo>
                  <a:cubicBezTo>
                    <a:pt x="206" y="121"/>
                    <a:pt x="207" y="122"/>
                    <a:pt x="207" y="123"/>
                  </a:cubicBezTo>
                  <a:cubicBezTo>
                    <a:pt x="207" y="124"/>
                    <a:pt x="207" y="125"/>
                    <a:pt x="207" y="126"/>
                  </a:cubicBezTo>
                  <a:cubicBezTo>
                    <a:pt x="207" y="127"/>
                    <a:pt x="207" y="127"/>
                    <a:pt x="207" y="128"/>
                  </a:cubicBezTo>
                  <a:cubicBezTo>
                    <a:pt x="207" y="129"/>
                    <a:pt x="207" y="129"/>
                    <a:pt x="207" y="130"/>
                  </a:cubicBezTo>
                  <a:cubicBezTo>
                    <a:pt x="207" y="131"/>
                    <a:pt x="207" y="133"/>
                    <a:pt x="207" y="134"/>
                  </a:cubicBezTo>
                  <a:cubicBezTo>
                    <a:pt x="207" y="136"/>
                    <a:pt x="207" y="138"/>
                    <a:pt x="207" y="139"/>
                  </a:cubicBezTo>
                  <a:cubicBezTo>
                    <a:pt x="206" y="140"/>
                    <a:pt x="206" y="141"/>
                    <a:pt x="206" y="142"/>
                  </a:cubicBezTo>
                  <a:cubicBezTo>
                    <a:pt x="206" y="143"/>
                    <a:pt x="206" y="144"/>
                    <a:pt x="206" y="145"/>
                  </a:cubicBezTo>
                  <a:cubicBezTo>
                    <a:pt x="205" y="147"/>
                    <a:pt x="205" y="148"/>
                    <a:pt x="205" y="150"/>
                  </a:cubicBezTo>
                  <a:cubicBezTo>
                    <a:pt x="204" y="152"/>
                    <a:pt x="204" y="154"/>
                    <a:pt x="203" y="155"/>
                  </a:cubicBezTo>
                  <a:cubicBezTo>
                    <a:pt x="203" y="157"/>
                    <a:pt x="203" y="157"/>
                    <a:pt x="203" y="157"/>
                  </a:cubicBezTo>
                  <a:cubicBezTo>
                    <a:pt x="202" y="158"/>
                    <a:pt x="202" y="158"/>
                    <a:pt x="202" y="158"/>
                  </a:cubicBezTo>
                  <a:cubicBezTo>
                    <a:pt x="202" y="159"/>
                    <a:pt x="201" y="160"/>
                    <a:pt x="201" y="160"/>
                  </a:cubicBezTo>
                  <a:cubicBezTo>
                    <a:pt x="200" y="164"/>
                    <a:pt x="198" y="166"/>
                    <a:pt x="197" y="169"/>
                  </a:cubicBezTo>
                  <a:cubicBezTo>
                    <a:pt x="196" y="170"/>
                    <a:pt x="195" y="171"/>
                    <a:pt x="195" y="172"/>
                  </a:cubicBezTo>
                  <a:cubicBezTo>
                    <a:pt x="194" y="173"/>
                    <a:pt x="194" y="174"/>
                    <a:pt x="193" y="175"/>
                  </a:cubicBezTo>
                  <a:cubicBezTo>
                    <a:pt x="192" y="176"/>
                    <a:pt x="192" y="177"/>
                    <a:pt x="192" y="177"/>
                  </a:cubicBezTo>
                  <a:cubicBezTo>
                    <a:pt x="192" y="177"/>
                    <a:pt x="191" y="177"/>
                    <a:pt x="190" y="179"/>
                  </a:cubicBezTo>
                  <a:cubicBezTo>
                    <a:pt x="189" y="179"/>
                    <a:pt x="189" y="180"/>
                    <a:pt x="188" y="181"/>
                  </a:cubicBezTo>
                  <a:cubicBezTo>
                    <a:pt x="187" y="182"/>
                    <a:pt x="187" y="183"/>
                    <a:pt x="186" y="184"/>
                  </a:cubicBezTo>
                  <a:cubicBezTo>
                    <a:pt x="183" y="186"/>
                    <a:pt x="181" y="188"/>
                    <a:pt x="178" y="190"/>
                  </a:cubicBezTo>
                  <a:cubicBezTo>
                    <a:pt x="178" y="191"/>
                    <a:pt x="177" y="191"/>
                    <a:pt x="176" y="192"/>
                  </a:cubicBezTo>
                  <a:cubicBezTo>
                    <a:pt x="175" y="193"/>
                    <a:pt x="175" y="193"/>
                    <a:pt x="175" y="193"/>
                  </a:cubicBezTo>
                  <a:cubicBezTo>
                    <a:pt x="174" y="193"/>
                    <a:pt x="174" y="193"/>
                    <a:pt x="174" y="193"/>
                  </a:cubicBezTo>
                  <a:cubicBezTo>
                    <a:pt x="173" y="194"/>
                    <a:pt x="171" y="195"/>
                    <a:pt x="170" y="196"/>
                  </a:cubicBezTo>
                  <a:cubicBezTo>
                    <a:pt x="168" y="197"/>
                    <a:pt x="166" y="198"/>
                    <a:pt x="165" y="199"/>
                  </a:cubicBezTo>
                  <a:cubicBezTo>
                    <a:pt x="164" y="199"/>
                    <a:pt x="163" y="200"/>
                    <a:pt x="162" y="200"/>
                  </a:cubicBezTo>
                  <a:cubicBezTo>
                    <a:pt x="161" y="200"/>
                    <a:pt x="161" y="201"/>
                    <a:pt x="160" y="201"/>
                  </a:cubicBezTo>
                  <a:cubicBezTo>
                    <a:pt x="158" y="202"/>
                    <a:pt x="157" y="202"/>
                    <a:pt x="155" y="203"/>
                  </a:cubicBezTo>
                  <a:cubicBezTo>
                    <a:pt x="153" y="203"/>
                    <a:pt x="152" y="204"/>
                    <a:pt x="151" y="204"/>
                  </a:cubicBezTo>
                  <a:cubicBezTo>
                    <a:pt x="150" y="204"/>
                    <a:pt x="149" y="205"/>
                    <a:pt x="149" y="205"/>
                  </a:cubicBezTo>
                  <a:cubicBezTo>
                    <a:pt x="148" y="205"/>
                    <a:pt x="148" y="205"/>
                    <a:pt x="147" y="205"/>
                  </a:cubicBezTo>
                  <a:cubicBezTo>
                    <a:pt x="146" y="205"/>
                    <a:pt x="145" y="205"/>
                    <a:pt x="144" y="206"/>
                  </a:cubicBezTo>
                  <a:cubicBezTo>
                    <a:pt x="142" y="206"/>
                    <a:pt x="142" y="206"/>
                    <a:pt x="142" y="206"/>
                  </a:cubicBezTo>
                  <a:cubicBezTo>
                    <a:pt x="142" y="206"/>
                    <a:pt x="141" y="206"/>
                    <a:pt x="139" y="206"/>
                  </a:cubicBezTo>
                  <a:cubicBezTo>
                    <a:pt x="138" y="206"/>
                    <a:pt x="137" y="206"/>
                    <a:pt x="136" y="207"/>
                  </a:cubicBezTo>
                  <a:cubicBezTo>
                    <a:pt x="135" y="207"/>
                    <a:pt x="135" y="207"/>
                    <a:pt x="134" y="207"/>
                  </a:cubicBezTo>
                  <a:cubicBezTo>
                    <a:pt x="134" y="207"/>
                    <a:pt x="133" y="207"/>
                    <a:pt x="132" y="207"/>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49" name="Google Shape;4949;p74"/>
            <p:cNvSpPr/>
            <p:nvPr/>
          </p:nvSpPr>
          <p:spPr>
            <a:xfrm>
              <a:off x="7138988" y="1019175"/>
              <a:ext cx="311150" cy="311150"/>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0" name="Google Shape;4950;p74"/>
            <p:cNvSpPr/>
            <p:nvPr/>
          </p:nvSpPr>
          <p:spPr>
            <a:xfrm>
              <a:off x="3979863" y="4352925"/>
              <a:ext cx="307975" cy="311150"/>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1" name="Google Shape;4951;p74"/>
            <p:cNvSpPr/>
            <p:nvPr/>
          </p:nvSpPr>
          <p:spPr>
            <a:xfrm>
              <a:off x="2071688" y="3584575"/>
              <a:ext cx="747713" cy="749300"/>
            </a:xfrm>
            <a:custGeom>
              <a:avLst/>
              <a:gdLst/>
              <a:ahLst/>
              <a:cxnLst/>
              <a:rect l="l" t="t" r="r" b="b"/>
              <a:pathLst>
                <a:path w="221" h="221" extrusionOk="0">
                  <a:moveTo>
                    <a:pt x="132" y="221"/>
                  </a:moveTo>
                  <a:cubicBezTo>
                    <a:pt x="132" y="221"/>
                    <a:pt x="133" y="220"/>
                    <a:pt x="134" y="220"/>
                  </a:cubicBezTo>
                  <a:cubicBezTo>
                    <a:pt x="136" y="220"/>
                    <a:pt x="138" y="219"/>
                    <a:pt x="140" y="219"/>
                  </a:cubicBezTo>
                  <a:cubicBezTo>
                    <a:pt x="144" y="218"/>
                    <a:pt x="147" y="216"/>
                    <a:pt x="147" y="216"/>
                  </a:cubicBezTo>
                  <a:cubicBezTo>
                    <a:pt x="150" y="216"/>
                    <a:pt x="151" y="214"/>
                    <a:pt x="151" y="212"/>
                  </a:cubicBezTo>
                  <a:cubicBezTo>
                    <a:pt x="151" y="212"/>
                    <a:pt x="152" y="207"/>
                    <a:pt x="153" y="203"/>
                  </a:cubicBezTo>
                  <a:cubicBezTo>
                    <a:pt x="153" y="198"/>
                    <a:pt x="153" y="194"/>
                    <a:pt x="153" y="194"/>
                  </a:cubicBezTo>
                  <a:cubicBezTo>
                    <a:pt x="153" y="192"/>
                    <a:pt x="154" y="190"/>
                    <a:pt x="156" y="190"/>
                  </a:cubicBezTo>
                  <a:cubicBezTo>
                    <a:pt x="156" y="190"/>
                    <a:pt x="159" y="188"/>
                    <a:pt x="161" y="186"/>
                  </a:cubicBezTo>
                  <a:cubicBezTo>
                    <a:pt x="164" y="185"/>
                    <a:pt x="166" y="183"/>
                    <a:pt x="166" y="183"/>
                  </a:cubicBezTo>
                  <a:cubicBezTo>
                    <a:pt x="166" y="183"/>
                    <a:pt x="168" y="181"/>
                    <a:pt x="171" y="179"/>
                  </a:cubicBezTo>
                  <a:cubicBezTo>
                    <a:pt x="173" y="177"/>
                    <a:pt x="175" y="175"/>
                    <a:pt x="175" y="175"/>
                  </a:cubicBezTo>
                  <a:cubicBezTo>
                    <a:pt x="176" y="173"/>
                    <a:pt x="178" y="173"/>
                    <a:pt x="180" y="173"/>
                  </a:cubicBezTo>
                  <a:cubicBezTo>
                    <a:pt x="180" y="173"/>
                    <a:pt x="184" y="175"/>
                    <a:pt x="189" y="175"/>
                  </a:cubicBezTo>
                  <a:cubicBezTo>
                    <a:pt x="193" y="176"/>
                    <a:pt x="198" y="176"/>
                    <a:pt x="198" y="176"/>
                  </a:cubicBezTo>
                  <a:cubicBezTo>
                    <a:pt x="200" y="177"/>
                    <a:pt x="202" y="176"/>
                    <a:pt x="203" y="174"/>
                  </a:cubicBezTo>
                  <a:cubicBezTo>
                    <a:pt x="203" y="174"/>
                    <a:pt x="205" y="170"/>
                    <a:pt x="208" y="167"/>
                  </a:cubicBezTo>
                  <a:cubicBezTo>
                    <a:pt x="209" y="165"/>
                    <a:pt x="210" y="163"/>
                    <a:pt x="210" y="162"/>
                  </a:cubicBezTo>
                  <a:cubicBezTo>
                    <a:pt x="211" y="160"/>
                    <a:pt x="211" y="159"/>
                    <a:pt x="211" y="159"/>
                  </a:cubicBezTo>
                  <a:cubicBezTo>
                    <a:pt x="212" y="158"/>
                    <a:pt x="212" y="157"/>
                    <a:pt x="212" y="156"/>
                  </a:cubicBezTo>
                  <a:cubicBezTo>
                    <a:pt x="212" y="155"/>
                    <a:pt x="212" y="154"/>
                    <a:pt x="211" y="154"/>
                  </a:cubicBezTo>
                  <a:cubicBezTo>
                    <a:pt x="211" y="154"/>
                    <a:pt x="209" y="150"/>
                    <a:pt x="206" y="146"/>
                  </a:cubicBezTo>
                  <a:cubicBezTo>
                    <a:pt x="204" y="144"/>
                    <a:pt x="203" y="143"/>
                    <a:pt x="202" y="141"/>
                  </a:cubicBezTo>
                  <a:cubicBezTo>
                    <a:pt x="200" y="140"/>
                    <a:pt x="200" y="139"/>
                    <a:pt x="200" y="139"/>
                  </a:cubicBezTo>
                  <a:cubicBezTo>
                    <a:pt x="198" y="138"/>
                    <a:pt x="198" y="136"/>
                    <a:pt x="198" y="134"/>
                  </a:cubicBezTo>
                  <a:cubicBezTo>
                    <a:pt x="198" y="134"/>
                    <a:pt x="199" y="134"/>
                    <a:pt x="199" y="133"/>
                  </a:cubicBezTo>
                  <a:cubicBezTo>
                    <a:pt x="199" y="131"/>
                    <a:pt x="199" y="130"/>
                    <a:pt x="200" y="128"/>
                  </a:cubicBezTo>
                  <a:cubicBezTo>
                    <a:pt x="200" y="125"/>
                    <a:pt x="201" y="122"/>
                    <a:pt x="201" y="122"/>
                  </a:cubicBezTo>
                  <a:cubicBezTo>
                    <a:pt x="201" y="122"/>
                    <a:pt x="201" y="119"/>
                    <a:pt x="201" y="116"/>
                  </a:cubicBezTo>
                  <a:cubicBezTo>
                    <a:pt x="201" y="115"/>
                    <a:pt x="202" y="113"/>
                    <a:pt x="202" y="112"/>
                  </a:cubicBezTo>
                  <a:cubicBezTo>
                    <a:pt x="201" y="111"/>
                    <a:pt x="201" y="110"/>
                    <a:pt x="201" y="110"/>
                  </a:cubicBezTo>
                  <a:cubicBezTo>
                    <a:pt x="201" y="109"/>
                    <a:pt x="202" y="107"/>
                    <a:pt x="204" y="106"/>
                  </a:cubicBezTo>
                  <a:cubicBezTo>
                    <a:pt x="204" y="106"/>
                    <a:pt x="205" y="105"/>
                    <a:pt x="206" y="104"/>
                  </a:cubicBezTo>
                  <a:cubicBezTo>
                    <a:pt x="208" y="104"/>
                    <a:pt x="210" y="102"/>
                    <a:pt x="212" y="101"/>
                  </a:cubicBezTo>
                  <a:cubicBezTo>
                    <a:pt x="215" y="98"/>
                    <a:pt x="219" y="95"/>
                    <a:pt x="219" y="95"/>
                  </a:cubicBezTo>
                  <a:cubicBezTo>
                    <a:pt x="220" y="95"/>
                    <a:pt x="220" y="94"/>
                    <a:pt x="220" y="93"/>
                  </a:cubicBezTo>
                  <a:cubicBezTo>
                    <a:pt x="221" y="92"/>
                    <a:pt x="221" y="91"/>
                    <a:pt x="221" y="90"/>
                  </a:cubicBezTo>
                  <a:cubicBezTo>
                    <a:pt x="221" y="90"/>
                    <a:pt x="220" y="89"/>
                    <a:pt x="220" y="87"/>
                  </a:cubicBezTo>
                  <a:cubicBezTo>
                    <a:pt x="220" y="86"/>
                    <a:pt x="219" y="84"/>
                    <a:pt x="219" y="82"/>
                  </a:cubicBezTo>
                  <a:cubicBezTo>
                    <a:pt x="218" y="78"/>
                    <a:pt x="216" y="74"/>
                    <a:pt x="216" y="74"/>
                  </a:cubicBezTo>
                  <a:cubicBezTo>
                    <a:pt x="216" y="72"/>
                    <a:pt x="214" y="70"/>
                    <a:pt x="212" y="70"/>
                  </a:cubicBezTo>
                  <a:cubicBezTo>
                    <a:pt x="212" y="70"/>
                    <a:pt x="207" y="69"/>
                    <a:pt x="203" y="68"/>
                  </a:cubicBezTo>
                  <a:cubicBezTo>
                    <a:pt x="198" y="68"/>
                    <a:pt x="194" y="68"/>
                    <a:pt x="194" y="68"/>
                  </a:cubicBezTo>
                  <a:cubicBezTo>
                    <a:pt x="192" y="68"/>
                    <a:pt x="190" y="67"/>
                    <a:pt x="189" y="65"/>
                  </a:cubicBezTo>
                  <a:cubicBezTo>
                    <a:pt x="189" y="65"/>
                    <a:pt x="188" y="63"/>
                    <a:pt x="186" y="60"/>
                  </a:cubicBezTo>
                  <a:cubicBezTo>
                    <a:pt x="184" y="58"/>
                    <a:pt x="183" y="55"/>
                    <a:pt x="183" y="55"/>
                  </a:cubicBezTo>
                  <a:cubicBezTo>
                    <a:pt x="183" y="55"/>
                    <a:pt x="181" y="53"/>
                    <a:pt x="179" y="51"/>
                  </a:cubicBezTo>
                  <a:cubicBezTo>
                    <a:pt x="177" y="48"/>
                    <a:pt x="175" y="46"/>
                    <a:pt x="175" y="46"/>
                  </a:cubicBezTo>
                  <a:cubicBezTo>
                    <a:pt x="173" y="45"/>
                    <a:pt x="173" y="43"/>
                    <a:pt x="173" y="41"/>
                  </a:cubicBezTo>
                  <a:cubicBezTo>
                    <a:pt x="173" y="41"/>
                    <a:pt x="174" y="37"/>
                    <a:pt x="175" y="32"/>
                  </a:cubicBezTo>
                  <a:cubicBezTo>
                    <a:pt x="176" y="28"/>
                    <a:pt x="176" y="23"/>
                    <a:pt x="176" y="23"/>
                  </a:cubicBezTo>
                  <a:cubicBezTo>
                    <a:pt x="176" y="21"/>
                    <a:pt x="175" y="19"/>
                    <a:pt x="173" y="18"/>
                  </a:cubicBezTo>
                  <a:cubicBezTo>
                    <a:pt x="173" y="18"/>
                    <a:pt x="170" y="16"/>
                    <a:pt x="167" y="14"/>
                  </a:cubicBezTo>
                  <a:cubicBezTo>
                    <a:pt x="165" y="13"/>
                    <a:pt x="163" y="12"/>
                    <a:pt x="161" y="11"/>
                  </a:cubicBezTo>
                  <a:cubicBezTo>
                    <a:pt x="160" y="10"/>
                    <a:pt x="159" y="10"/>
                    <a:pt x="159" y="10"/>
                  </a:cubicBezTo>
                  <a:cubicBezTo>
                    <a:pt x="158" y="9"/>
                    <a:pt x="157" y="9"/>
                    <a:pt x="156" y="9"/>
                  </a:cubicBezTo>
                  <a:cubicBezTo>
                    <a:pt x="155" y="9"/>
                    <a:pt x="154" y="9"/>
                    <a:pt x="153" y="10"/>
                  </a:cubicBezTo>
                  <a:cubicBezTo>
                    <a:pt x="153" y="10"/>
                    <a:pt x="149" y="13"/>
                    <a:pt x="146" y="16"/>
                  </a:cubicBezTo>
                  <a:cubicBezTo>
                    <a:pt x="144" y="17"/>
                    <a:pt x="142" y="19"/>
                    <a:pt x="141" y="20"/>
                  </a:cubicBezTo>
                  <a:cubicBezTo>
                    <a:pt x="140" y="21"/>
                    <a:pt x="139" y="22"/>
                    <a:pt x="139" y="22"/>
                  </a:cubicBezTo>
                  <a:cubicBezTo>
                    <a:pt x="138" y="23"/>
                    <a:pt x="136" y="23"/>
                    <a:pt x="134" y="23"/>
                  </a:cubicBezTo>
                  <a:cubicBezTo>
                    <a:pt x="134" y="23"/>
                    <a:pt x="134" y="23"/>
                    <a:pt x="132" y="22"/>
                  </a:cubicBezTo>
                  <a:cubicBezTo>
                    <a:pt x="131" y="22"/>
                    <a:pt x="130" y="22"/>
                    <a:pt x="128" y="21"/>
                  </a:cubicBezTo>
                  <a:cubicBezTo>
                    <a:pt x="125" y="21"/>
                    <a:pt x="122" y="20"/>
                    <a:pt x="122" y="20"/>
                  </a:cubicBezTo>
                  <a:cubicBezTo>
                    <a:pt x="122" y="20"/>
                    <a:pt x="119" y="20"/>
                    <a:pt x="116" y="20"/>
                  </a:cubicBezTo>
                  <a:cubicBezTo>
                    <a:pt x="115" y="20"/>
                    <a:pt x="113" y="20"/>
                    <a:pt x="112" y="20"/>
                  </a:cubicBezTo>
                  <a:cubicBezTo>
                    <a:pt x="111" y="20"/>
                    <a:pt x="110" y="20"/>
                    <a:pt x="110" y="20"/>
                  </a:cubicBezTo>
                  <a:cubicBezTo>
                    <a:pt x="108" y="20"/>
                    <a:pt x="107" y="19"/>
                    <a:pt x="106" y="17"/>
                  </a:cubicBezTo>
                  <a:cubicBezTo>
                    <a:pt x="106" y="17"/>
                    <a:pt x="105" y="16"/>
                    <a:pt x="104" y="15"/>
                  </a:cubicBezTo>
                  <a:cubicBezTo>
                    <a:pt x="103" y="13"/>
                    <a:pt x="102" y="12"/>
                    <a:pt x="101" y="10"/>
                  </a:cubicBezTo>
                  <a:cubicBezTo>
                    <a:pt x="98" y="6"/>
                    <a:pt x="95" y="2"/>
                    <a:pt x="95" y="2"/>
                  </a:cubicBezTo>
                  <a:cubicBezTo>
                    <a:pt x="95" y="2"/>
                    <a:pt x="94" y="1"/>
                    <a:pt x="93" y="1"/>
                  </a:cubicBezTo>
                  <a:cubicBezTo>
                    <a:pt x="92" y="0"/>
                    <a:pt x="91" y="0"/>
                    <a:pt x="90" y="1"/>
                  </a:cubicBezTo>
                  <a:cubicBezTo>
                    <a:pt x="90" y="1"/>
                    <a:pt x="89" y="1"/>
                    <a:pt x="87" y="1"/>
                  </a:cubicBezTo>
                  <a:cubicBezTo>
                    <a:pt x="86" y="2"/>
                    <a:pt x="83" y="2"/>
                    <a:pt x="82" y="2"/>
                  </a:cubicBezTo>
                  <a:cubicBezTo>
                    <a:pt x="78" y="4"/>
                    <a:pt x="74" y="5"/>
                    <a:pt x="74" y="5"/>
                  </a:cubicBezTo>
                  <a:cubicBezTo>
                    <a:pt x="71" y="6"/>
                    <a:pt x="70" y="7"/>
                    <a:pt x="70" y="9"/>
                  </a:cubicBezTo>
                  <a:cubicBezTo>
                    <a:pt x="70" y="9"/>
                    <a:pt x="69" y="14"/>
                    <a:pt x="68" y="18"/>
                  </a:cubicBezTo>
                  <a:cubicBezTo>
                    <a:pt x="68" y="23"/>
                    <a:pt x="68" y="27"/>
                    <a:pt x="68" y="27"/>
                  </a:cubicBezTo>
                  <a:cubicBezTo>
                    <a:pt x="68" y="29"/>
                    <a:pt x="67" y="31"/>
                    <a:pt x="65" y="32"/>
                  </a:cubicBezTo>
                  <a:cubicBezTo>
                    <a:pt x="65" y="32"/>
                    <a:pt x="63" y="33"/>
                    <a:pt x="60" y="35"/>
                  </a:cubicBezTo>
                  <a:cubicBezTo>
                    <a:pt x="58" y="37"/>
                    <a:pt x="55" y="38"/>
                    <a:pt x="55" y="38"/>
                  </a:cubicBezTo>
                  <a:cubicBezTo>
                    <a:pt x="55" y="38"/>
                    <a:pt x="53" y="40"/>
                    <a:pt x="50" y="42"/>
                  </a:cubicBezTo>
                  <a:cubicBezTo>
                    <a:pt x="48" y="44"/>
                    <a:pt x="46" y="47"/>
                    <a:pt x="46" y="47"/>
                  </a:cubicBezTo>
                  <a:cubicBezTo>
                    <a:pt x="45" y="48"/>
                    <a:pt x="43" y="48"/>
                    <a:pt x="41" y="48"/>
                  </a:cubicBezTo>
                  <a:cubicBezTo>
                    <a:pt x="41" y="48"/>
                    <a:pt x="37" y="47"/>
                    <a:pt x="32" y="46"/>
                  </a:cubicBezTo>
                  <a:cubicBezTo>
                    <a:pt x="28" y="45"/>
                    <a:pt x="23" y="45"/>
                    <a:pt x="23" y="45"/>
                  </a:cubicBezTo>
                  <a:cubicBezTo>
                    <a:pt x="21" y="45"/>
                    <a:pt x="19" y="46"/>
                    <a:pt x="18" y="48"/>
                  </a:cubicBezTo>
                  <a:cubicBezTo>
                    <a:pt x="18" y="48"/>
                    <a:pt x="16" y="51"/>
                    <a:pt x="13" y="55"/>
                  </a:cubicBezTo>
                  <a:cubicBezTo>
                    <a:pt x="12" y="56"/>
                    <a:pt x="12" y="58"/>
                    <a:pt x="11" y="60"/>
                  </a:cubicBezTo>
                  <a:cubicBezTo>
                    <a:pt x="10" y="61"/>
                    <a:pt x="10" y="62"/>
                    <a:pt x="10" y="62"/>
                  </a:cubicBezTo>
                  <a:cubicBezTo>
                    <a:pt x="9" y="63"/>
                    <a:pt x="9" y="64"/>
                    <a:pt x="9" y="65"/>
                  </a:cubicBezTo>
                  <a:cubicBezTo>
                    <a:pt x="9" y="66"/>
                    <a:pt x="9" y="67"/>
                    <a:pt x="10" y="68"/>
                  </a:cubicBezTo>
                  <a:cubicBezTo>
                    <a:pt x="10" y="68"/>
                    <a:pt x="13" y="72"/>
                    <a:pt x="15" y="75"/>
                  </a:cubicBezTo>
                  <a:cubicBezTo>
                    <a:pt x="17" y="77"/>
                    <a:pt x="18" y="79"/>
                    <a:pt x="20" y="80"/>
                  </a:cubicBezTo>
                  <a:cubicBezTo>
                    <a:pt x="21" y="81"/>
                    <a:pt x="22" y="82"/>
                    <a:pt x="22" y="82"/>
                  </a:cubicBezTo>
                  <a:cubicBezTo>
                    <a:pt x="23" y="83"/>
                    <a:pt x="23" y="85"/>
                    <a:pt x="23" y="87"/>
                  </a:cubicBezTo>
                  <a:cubicBezTo>
                    <a:pt x="23" y="87"/>
                    <a:pt x="23" y="88"/>
                    <a:pt x="22" y="89"/>
                  </a:cubicBezTo>
                  <a:cubicBezTo>
                    <a:pt x="22" y="90"/>
                    <a:pt x="22" y="91"/>
                    <a:pt x="21" y="93"/>
                  </a:cubicBezTo>
                  <a:cubicBezTo>
                    <a:pt x="21" y="96"/>
                    <a:pt x="20" y="99"/>
                    <a:pt x="20" y="99"/>
                  </a:cubicBezTo>
                  <a:cubicBezTo>
                    <a:pt x="20" y="99"/>
                    <a:pt x="20" y="102"/>
                    <a:pt x="20" y="105"/>
                  </a:cubicBezTo>
                  <a:cubicBezTo>
                    <a:pt x="20" y="106"/>
                    <a:pt x="20" y="108"/>
                    <a:pt x="20" y="109"/>
                  </a:cubicBezTo>
                  <a:cubicBezTo>
                    <a:pt x="20" y="110"/>
                    <a:pt x="20" y="111"/>
                    <a:pt x="20" y="111"/>
                  </a:cubicBezTo>
                  <a:cubicBezTo>
                    <a:pt x="20" y="113"/>
                    <a:pt x="19" y="114"/>
                    <a:pt x="17" y="115"/>
                  </a:cubicBezTo>
                  <a:cubicBezTo>
                    <a:pt x="17" y="115"/>
                    <a:pt x="16" y="116"/>
                    <a:pt x="15" y="117"/>
                  </a:cubicBezTo>
                  <a:cubicBezTo>
                    <a:pt x="13" y="118"/>
                    <a:pt x="11" y="119"/>
                    <a:pt x="10" y="120"/>
                  </a:cubicBezTo>
                  <a:cubicBezTo>
                    <a:pt x="6" y="123"/>
                    <a:pt x="2" y="126"/>
                    <a:pt x="2" y="126"/>
                  </a:cubicBezTo>
                  <a:cubicBezTo>
                    <a:pt x="1" y="127"/>
                    <a:pt x="1" y="128"/>
                    <a:pt x="1" y="128"/>
                  </a:cubicBezTo>
                  <a:cubicBezTo>
                    <a:pt x="0" y="129"/>
                    <a:pt x="0" y="131"/>
                    <a:pt x="1" y="132"/>
                  </a:cubicBezTo>
                  <a:cubicBezTo>
                    <a:pt x="1" y="132"/>
                    <a:pt x="1" y="133"/>
                    <a:pt x="1" y="134"/>
                  </a:cubicBezTo>
                  <a:cubicBezTo>
                    <a:pt x="1" y="136"/>
                    <a:pt x="2" y="138"/>
                    <a:pt x="2" y="140"/>
                  </a:cubicBezTo>
                  <a:cubicBezTo>
                    <a:pt x="4" y="144"/>
                    <a:pt x="5" y="148"/>
                    <a:pt x="5" y="148"/>
                  </a:cubicBezTo>
                  <a:cubicBezTo>
                    <a:pt x="5" y="150"/>
                    <a:pt x="7" y="151"/>
                    <a:pt x="9" y="152"/>
                  </a:cubicBezTo>
                  <a:cubicBezTo>
                    <a:pt x="9" y="152"/>
                    <a:pt x="14" y="152"/>
                    <a:pt x="18" y="153"/>
                  </a:cubicBezTo>
                  <a:cubicBezTo>
                    <a:pt x="23" y="153"/>
                    <a:pt x="27" y="153"/>
                    <a:pt x="27" y="153"/>
                  </a:cubicBezTo>
                  <a:cubicBezTo>
                    <a:pt x="29" y="153"/>
                    <a:pt x="31" y="154"/>
                    <a:pt x="32" y="156"/>
                  </a:cubicBezTo>
                  <a:cubicBezTo>
                    <a:pt x="32" y="156"/>
                    <a:pt x="33" y="159"/>
                    <a:pt x="35" y="161"/>
                  </a:cubicBezTo>
                  <a:cubicBezTo>
                    <a:pt x="37" y="164"/>
                    <a:pt x="38" y="166"/>
                    <a:pt x="38" y="166"/>
                  </a:cubicBezTo>
                  <a:cubicBezTo>
                    <a:pt x="38" y="166"/>
                    <a:pt x="40" y="168"/>
                    <a:pt x="42" y="171"/>
                  </a:cubicBezTo>
                  <a:cubicBezTo>
                    <a:pt x="44" y="173"/>
                    <a:pt x="46" y="175"/>
                    <a:pt x="46" y="175"/>
                  </a:cubicBezTo>
                  <a:cubicBezTo>
                    <a:pt x="48" y="176"/>
                    <a:pt x="48" y="178"/>
                    <a:pt x="48" y="180"/>
                  </a:cubicBezTo>
                  <a:cubicBezTo>
                    <a:pt x="48" y="180"/>
                    <a:pt x="47" y="184"/>
                    <a:pt x="46" y="189"/>
                  </a:cubicBezTo>
                  <a:cubicBezTo>
                    <a:pt x="45" y="193"/>
                    <a:pt x="45" y="198"/>
                    <a:pt x="45" y="198"/>
                  </a:cubicBezTo>
                  <a:cubicBezTo>
                    <a:pt x="45" y="200"/>
                    <a:pt x="46" y="202"/>
                    <a:pt x="48" y="203"/>
                  </a:cubicBezTo>
                  <a:cubicBezTo>
                    <a:pt x="48" y="203"/>
                    <a:pt x="51" y="206"/>
                    <a:pt x="55" y="208"/>
                  </a:cubicBezTo>
                  <a:cubicBezTo>
                    <a:pt x="56" y="209"/>
                    <a:pt x="58" y="210"/>
                    <a:pt x="60" y="210"/>
                  </a:cubicBezTo>
                  <a:cubicBezTo>
                    <a:pt x="61" y="211"/>
                    <a:pt x="62" y="211"/>
                    <a:pt x="62" y="211"/>
                  </a:cubicBezTo>
                  <a:cubicBezTo>
                    <a:pt x="63" y="212"/>
                    <a:pt x="64" y="212"/>
                    <a:pt x="65" y="212"/>
                  </a:cubicBezTo>
                  <a:cubicBezTo>
                    <a:pt x="66" y="212"/>
                    <a:pt x="67" y="212"/>
                    <a:pt x="68" y="211"/>
                  </a:cubicBezTo>
                  <a:cubicBezTo>
                    <a:pt x="68" y="211"/>
                    <a:pt x="72" y="209"/>
                    <a:pt x="75" y="206"/>
                  </a:cubicBezTo>
                  <a:cubicBezTo>
                    <a:pt x="77" y="204"/>
                    <a:pt x="79" y="203"/>
                    <a:pt x="80" y="202"/>
                  </a:cubicBezTo>
                  <a:cubicBezTo>
                    <a:pt x="81" y="201"/>
                    <a:pt x="82" y="200"/>
                    <a:pt x="82" y="200"/>
                  </a:cubicBezTo>
                  <a:cubicBezTo>
                    <a:pt x="83" y="198"/>
                    <a:pt x="85" y="198"/>
                    <a:pt x="87" y="198"/>
                  </a:cubicBezTo>
                  <a:cubicBezTo>
                    <a:pt x="87" y="198"/>
                    <a:pt x="88" y="199"/>
                    <a:pt x="89" y="199"/>
                  </a:cubicBezTo>
                  <a:cubicBezTo>
                    <a:pt x="90" y="199"/>
                    <a:pt x="91" y="200"/>
                    <a:pt x="93" y="200"/>
                  </a:cubicBezTo>
                  <a:cubicBezTo>
                    <a:pt x="96" y="200"/>
                    <a:pt x="99" y="201"/>
                    <a:pt x="99" y="201"/>
                  </a:cubicBezTo>
                  <a:cubicBezTo>
                    <a:pt x="99" y="201"/>
                    <a:pt x="102" y="201"/>
                    <a:pt x="105" y="201"/>
                  </a:cubicBezTo>
                  <a:cubicBezTo>
                    <a:pt x="106" y="202"/>
                    <a:pt x="108" y="202"/>
                    <a:pt x="109" y="202"/>
                  </a:cubicBezTo>
                  <a:cubicBezTo>
                    <a:pt x="110" y="202"/>
                    <a:pt x="111" y="202"/>
                    <a:pt x="111" y="202"/>
                  </a:cubicBezTo>
                  <a:cubicBezTo>
                    <a:pt x="113" y="202"/>
                    <a:pt x="114" y="203"/>
                    <a:pt x="115" y="204"/>
                  </a:cubicBezTo>
                  <a:cubicBezTo>
                    <a:pt x="115" y="204"/>
                    <a:pt x="116" y="205"/>
                    <a:pt x="117" y="207"/>
                  </a:cubicBezTo>
                  <a:cubicBezTo>
                    <a:pt x="118" y="208"/>
                    <a:pt x="119" y="210"/>
                    <a:pt x="120" y="212"/>
                  </a:cubicBezTo>
                  <a:cubicBezTo>
                    <a:pt x="123" y="215"/>
                    <a:pt x="126" y="219"/>
                    <a:pt x="126" y="219"/>
                  </a:cubicBezTo>
                  <a:cubicBezTo>
                    <a:pt x="127" y="220"/>
                    <a:pt x="127" y="220"/>
                    <a:pt x="128" y="221"/>
                  </a:cubicBezTo>
                  <a:cubicBezTo>
                    <a:pt x="129" y="221"/>
                    <a:pt x="130" y="221"/>
                    <a:pt x="132" y="221"/>
                  </a:cubicBezTo>
                  <a:close/>
                  <a:moveTo>
                    <a:pt x="107" y="174"/>
                  </a:moveTo>
                  <a:cubicBezTo>
                    <a:pt x="106" y="174"/>
                    <a:pt x="105" y="174"/>
                    <a:pt x="104" y="174"/>
                  </a:cubicBezTo>
                  <a:cubicBezTo>
                    <a:pt x="103" y="174"/>
                    <a:pt x="102" y="174"/>
                    <a:pt x="102" y="174"/>
                  </a:cubicBezTo>
                  <a:cubicBezTo>
                    <a:pt x="102" y="174"/>
                    <a:pt x="101" y="174"/>
                    <a:pt x="100" y="173"/>
                  </a:cubicBezTo>
                  <a:cubicBezTo>
                    <a:pt x="99" y="173"/>
                    <a:pt x="99" y="173"/>
                    <a:pt x="98" y="173"/>
                  </a:cubicBezTo>
                  <a:cubicBezTo>
                    <a:pt x="97" y="173"/>
                    <a:pt x="97" y="173"/>
                    <a:pt x="96" y="173"/>
                  </a:cubicBezTo>
                  <a:cubicBezTo>
                    <a:pt x="96" y="173"/>
                    <a:pt x="95" y="172"/>
                    <a:pt x="95" y="172"/>
                  </a:cubicBezTo>
                  <a:cubicBezTo>
                    <a:pt x="93" y="172"/>
                    <a:pt x="92" y="172"/>
                    <a:pt x="91" y="171"/>
                  </a:cubicBezTo>
                  <a:cubicBezTo>
                    <a:pt x="90" y="171"/>
                    <a:pt x="88" y="170"/>
                    <a:pt x="87" y="170"/>
                  </a:cubicBezTo>
                  <a:cubicBezTo>
                    <a:pt x="86" y="170"/>
                    <a:pt x="86" y="169"/>
                    <a:pt x="85" y="169"/>
                  </a:cubicBezTo>
                  <a:cubicBezTo>
                    <a:pt x="84" y="169"/>
                    <a:pt x="84" y="168"/>
                    <a:pt x="83" y="168"/>
                  </a:cubicBezTo>
                  <a:cubicBezTo>
                    <a:pt x="81" y="167"/>
                    <a:pt x="80" y="167"/>
                    <a:pt x="79" y="166"/>
                  </a:cubicBezTo>
                  <a:cubicBezTo>
                    <a:pt x="77" y="165"/>
                    <a:pt x="76" y="164"/>
                    <a:pt x="75" y="163"/>
                  </a:cubicBezTo>
                  <a:cubicBezTo>
                    <a:pt x="74" y="163"/>
                    <a:pt x="74" y="163"/>
                    <a:pt x="74" y="163"/>
                  </a:cubicBezTo>
                  <a:cubicBezTo>
                    <a:pt x="73" y="162"/>
                    <a:pt x="73" y="162"/>
                    <a:pt x="73" y="162"/>
                  </a:cubicBezTo>
                  <a:cubicBezTo>
                    <a:pt x="72" y="162"/>
                    <a:pt x="72" y="161"/>
                    <a:pt x="71" y="161"/>
                  </a:cubicBezTo>
                  <a:cubicBezTo>
                    <a:pt x="69" y="159"/>
                    <a:pt x="67" y="157"/>
                    <a:pt x="65" y="155"/>
                  </a:cubicBezTo>
                  <a:cubicBezTo>
                    <a:pt x="64" y="155"/>
                    <a:pt x="64" y="154"/>
                    <a:pt x="63" y="153"/>
                  </a:cubicBezTo>
                  <a:cubicBezTo>
                    <a:pt x="62" y="152"/>
                    <a:pt x="62" y="152"/>
                    <a:pt x="61" y="151"/>
                  </a:cubicBezTo>
                  <a:cubicBezTo>
                    <a:pt x="60" y="150"/>
                    <a:pt x="60" y="150"/>
                    <a:pt x="60" y="150"/>
                  </a:cubicBezTo>
                  <a:cubicBezTo>
                    <a:pt x="60" y="150"/>
                    <a:pt x="60" y="149"/>
                    <a:pt x="59" y="148"/>
                  </a:cubicBezTo>
                  <a:cubicBezTo>
                    <a:pt x="58" y="147"/>
                    <a:pt x="58" y="146"/>
                    <a:pt x="57" y="146"/>
                  </a:cubicBezTo>
                  <a:cubicBezTo>
                    <a:pt x="57" y="145"/>
                    <a:pt x="56" y="144"/>
                    <a:pt x="56" y="143"/>
                  </a:cubicBezTo>
                  <a:cubicBezTo>
                    <a:pt x="55" y="141"/>
                    <a:pt x="53" y="139"/>
                    <a:pt x="52" y="136"/>
                  </a:cubicBezTo>
                  <a:cubicBezTo>
                    <a:pt x="52" y="135"/>
                    <a:pt x="51" y="134"/>
                    <a:pt x="51" y="134"/>
                  </a:cubicBezTo>
                  <a:cubicBezTo>
                    <a:pt x="51" y="133"/>
                    <a:pt x="51" y="133"/>
                    <a:pt x="51" y="133"/>
                  </a:cubicBezTo>
                  <a:cubicBezTo>
                    <a:pt x="50" y="132"/>
                    <a:pt x="50" y="132"/>
                    <a:pt x="50" y="132"/>
                  </a:cubicBezTo>
                  <a:cubicBezTo>
                    <a:pt x="50" y="130"/>
                    <a:pt x="49" y="129"/>
                    <a:pt x="49" y="127"/>
                  </a:cubicBezTo>
                  <a:cubicBezTo>
                    <a:pt x="49" y="126"/>
                    <a:pt x="48" y="124"/>
                    <a:pt x="48" y="123"/>
                  </a:cubicBezTo>
                  <a:cubicBezTo>
                    <a:pt x="48" y="122"/>
                    <a:pt x="48" y="121"/>
                    <a:pt x="48" y="120"/>
                  </a:cubicBezTo>
                  <a:cubicBezTo>
                    <a:pt x="47" y="120"/>
                    <a:pt x="47" y="119"/>
                    <a:pt x="47" y="118"/>
                  </a:cubicBezTo>
                  <a:cubicBezTo>
                    <a:pt x="47" y="117"/>
                    <a:pt x="47" y="115"/>
                    <a:pt x="47" y="114"/>
                  </a:cubicBezTo>
                  <a:cubicBezTo>
                    <a:pt x="47" y="113"/>
                    <a:pt x="47" y="111"/>
                    <a:pt x="47" y="110"/>
                  </a:cubicBezTo>
                  <a:cubicBezTo>
                    <a:pt x="47" y="110"/>
                    <a:pt x="47" y="109"/>
                    <a:pt x="47" y="108"/>
                  </a:cubicBezTo>
                  <a:cubicBezTo>
                    <a:pt x="47" y="108"/>
                    <a:pt x="47" y="107"/>
                    <a:pt x="47" y="107"/>
                  </a:cubicBezTo>
                  <a:cubicBezTo>
                    <a:pt x="47" y="106"/>
                    <a:pt x="47" y="105"/>
                    <a:pt x="47" y="105"/>
                  </a:cubicBezTo>
                  <a:cubicBezTo>
                    <a:pt x="47" y="103"/>
                    <a:pt x="47" y="102"/>
                    <a:pt x="47" y="102"/>
                  </a:cubicBezTo>
                  <a:cubicBezTo>
                    <a:pt x="47" y="102"/>
                    <a:pt x="47" y="102"/>
                    <a:pt x="48" y="100"/>
                  </a:cubicBezTo>
                  <a:cubicBezTo>
                    <a:pt x="48" y="100"/>
                    <a:pt x="48" y="99"/>
                    <a:pt x="48" y="98"/>
                  </a:cubicBezTo>
                  <a:cubicBezTo>
                    <a:pt x="48" y="97"/>
                    <a:pt x="48" y="97"/>
                    <a:pt x="48" y="96"/>
                  </a:cubicBezTo>
                  <a:cubicBezTo>
                    <a:pt x="49" y="96"/>
                    <a:pt x="49" y="95"/>
                    <a:pt x="49" y="95"/>
                  </a:cubicBezTo>
                  <a:cubicBezTo>
                    <a:pt x="49" y="94"/>
                    <a:pt x="50" y="92"/>
                    <a:pt x="50" y="91"/>
                  </a:cubicBezTo>
                  <a:cubicBezTo>
                    <a:pt x="50" y="90"/>
                    <a:pt x="51" y="88"/>
                    <a:pt x="51" y="87"/>
                  </a:cubicBezTo>
                  <a:cubicBezTo>
                    <a:pt x="52" y="86"/>
                    <a:pt x="52" y="86"/>
                    <a:pt x="52" y="85"/>
                  </a:cubicBezTo>
                  <a:cubicBezTo>
                    <a:pt x="52" y="84"/>
                    <a:pt x="53" y="84"/>
                    <a:pt x="53" y="83"/>
                  </a:cubicBezTo>
                  <a:cubicBezTo>
                    <a:pt x="54" y="82"/>
                    <a:pt x="55" y="80"/>
                    <a:pt x="55" y="79"/>
                  </a:cubicBezTo>
                  <a:cubicBezTo>
                    <a:pt x="56" y="77"/>
                    <a:pt x="57" y="76"/>
                    <a:pt x="58" y="75"/>
                  </a:cubicBezTo>
                  <a:cubicBezTo>
                    <a:pt x="58" y="74"/>
                    <a:pt x="58" y="74"/>
                    <a:pt x="58" y="74"/>
                  </a:cubicBezTo>
                  <a:cubicBezTo>
                    <a:pt x="59" y="73"/>
                    <a:pt x="59" y="73"/>
                    <a:pt x="59" y="73"/>
                  </a:cubicBezTo>
                  <a:cubicBezTo>
                    <a:pt x="60" y="72"/>
                    <a:pt x="60" y="72"/>
                    <a:pt x="61" y="71"/>
                  </a:cubicBezTo>
                  <a:cubicBezTo>
                    <a:pt x="62" y="69"/>
                    <a:pt x="64" y="67"/>
                    <a:pt x="66" y="65"/>
                  </a:cubicBezTo>
                  <a:cubicBezTo>
                    <a:pt x="67" y="64"/>
                    <a:pt x="67" y="64"/>
                    <a:pt x="68" y="63"/>
                  </a:cubicBezTo>
                  <a:cubicBezTo>
                    <a:pt x="69" y="62"/>
                    <a:pt x="70" y="62"/>
                    <a:pt x="70" y="62"/>
                  </a:cubicBezTo>
                  <a:cubicBezTo>
                    <a:pt x="71" y="61"/>
                    <a:pt x="72" y="60"/>
                    <a:pt x="72" y="60"/>
                  </a:cubicBezTo>
                  <a:cubicBezTo>
                    <a:pt x="72" y="60"/>
                    <a:pt x="72" y="60"/>
                    <a:pt x="73" y="59"/>
                  </a:cubicBezTo>
                  <a:cubicBezTo>
                    <a:pt x="74" y="58"/>
                    <a:pt x="75" y="58"/>
                    <a:pt x="76" y="57"/>
                  </a:cubicBezTo>
                  <a:cubicBezTo>
                    <a:pt x="76" y="57"/>
                    <a:pt x="77" y="56"/>
                    <a:pt x="78" y="56"/>
                  </a:cubicBezTo>
                  <a:cubicBezTo>
                    <a:pt x="80" y="55"/>
                    <a:pt x="83" y="53"/>
                    <a:pt x="85" y="52"/>
                  </a:cubicBezTo>
                  <a:cubicBezTo>
                    <a:pt x="86" y="52"/>
                    <a:pt x="87" y="52"/>
                    <a:pt x="87" y="51"/>
                  </a:cubicBezTo>
                  <a:cubicBezTo>
                    <a:pt x="88" y="51"/>
                    <a:pt x="88" y="51"/>
                    <a:pt x="88" y="51"/>
                  </a:cubicBezTo>
                  <a:cubicBezTo>
                    <a:pt x="90" y="50"/>
                    <a:pt x="90" y="50"/>
                    <a:pt x="90" y="50"/>
                  </a:cubicBezTo>
                  <a:cubicBezTo>
                    <a:pt x="91" y="50"/>
                    <a:pt x="93" y="50"/>
                    <a:pt x="94" y="49"/>
                  </a:cubicBezTo>
                  <a:cubicBezTo>
                    <a:pt x="96" y="49"/>
                    <a:pt x="97" y="48"/>
                    <a:pt x="99" y="48"/>
                  </a:cubicBezTo>
                  <a:cubicBezTo>
                    <a:pt x="99" y="48"/>
                    <a:pt x="100" y="48"/>
                    <a:pt x="101" y="48"/>
                  </a:cubicBezTo>
                  <a:cubicBezTo>
                    <a:pt x="102" y="48"/>
                    <a:pt x="102" y="47"/>
                    <a:pt x="103" y="47"/>
                  </a:cubicBezTo>
                  <a:cubicBezTo>
                    <a:pt x="104" y="47"/>
                    <a:pt x="106" y="47"/>
                    <a:pt x="107" y="47"/>
                  </a:cubicBezTo>
                  <a:cubicBezTo>
                    <a:pt x="109" y="47"/>
                    <a:pt x="110" y="47"/>
                    <a:pt x="111" y="47"/>
                  </a:cubicBezTo>
                  <a:cubicBezTo>
                    <a:pt x="112" y="47"/>
                    <a:pt x="112" y="47"/>
                    <a:pt x="113" y="47"/>
                  </a:cubicBezTo>
                  <a:cubicBezTo>
                    <a:pt x="113" y="47"/>
                    <a:pt x="114" y="47"/>
                    <a:pt x="114" y="47"/>
                  </a:cubicBezTo>
                  <a:cubicBezTo>
                    <a:pt x="115" y="47"/>
                    <a:pt x="116" y="47"/>
                    <a:pt x="117" y="47"/>
                  </a:cubicBezTo>
                  <a:cubicBezTo>
                    <a:pt x="118" y="47"/>
                    <a:pt x="119" y="47"/>
                    <a:pt x="119" y="47"/>
                  </a:cubicBezTo>
                  <a:cubicBezTo>
                    <a:pt x="119" y="47"/>
                    <a:pt x="120" y="48"/>
                    <a:pt x="121" y="48"/>
                  </a:cubicBezTo>
                  <a:cubicBezTo>
                    <a:pt x="122" y="48"/>
                    <a:pt x="122" y="48"/>
                    <a:pt x="123" y="48"/>
                  </a:cubicBezTo>
                  <a:cubicBezTo>
                    <a:pt x="124" y="48"/>
                    <a:pt x="124" y="48"/>
                    <a:pt x="125" y="49"/>
                  </a:cubicBezTo>
                  <a:cubicBezTo>
                    <a:pt x="125" y="49"/>
                    <a:pt x="126" y="49"/>
                    <a:pt x="127" y="49"/>
                  </a:cubicBezTo>
                  <a:cubicBezTo>
                    <a:pt x="128" y="49"/>
                    <a:pt x="129" y="50"/>
                    <a:pt x="130" y="50"/>
                  </a:cubicBezTo>
                  <a:cubicBezTo>
                    <a:pt x="131" y="50"/>
                    <a:pt x="133" y="51"/>
                    <a:pt x="134" y="51"/>
                  </a:cubicBezTo>
                  <a:cubicBezTo>
                    <a:pt x="135" y="52"/>
                    <a:pt x="136" y="52"/>
                    <a:pt x="136" y="52"/>
                  </a:cubicBezTo>
                  <a:cubicBezTo>
                    <a:pt x="137" y="53"/>
                    <a:pt x="138" y="53"/>
                    <a:pt x="138" y="53"/>
                  </a:cubicBezTo>
                  <a:cubicBezTo>
                    <a:pt x="140" y="54"/>
                    <a:pt x="141" y="55"/>
                    <a:pt x="142" y="55"/>
                  </a:cubicBezTo>
                  <a:cubicBezTo>
                    <a:pt x="144" y="56"/>
                    <a:pt x="145" y="57"/>
                    <a:pt x="146" y="58"/>
                  </a:cubicBezTo>
                  <a:cubicBezTo>
                    <a:pt x="147" y="59"/>
                    <a:pt x="147" y="59"/>
                    <a:pt x="147" y="59"/>
                  </a:cubicBezTo>
                  <a:cubicBezTo>
                    <a:pt x="148" y="59"/>
                    <a:pt x="148" y="59"/>
                    <a:pt x="148" y="59"/>
                  </a:cubicBezTo>
                  <a:cubicBezTo>
                    <a:pt x="149" y="60"/>
                    <a:pt x="149" y="60"/>
                    <a:pt x="150" y="61"/>
                  </a:cubicBezTo>
                  <a:cubicBezTo>
                    <a:pt x="152" y="62"/>
                    <a:pt x="154" y="64"/>
                    <a:pt x="156" y="66"/>
                  </a:cubicBezTo>
                  <a:cubicBezTo>
                    <a:pt x="157" y="67"/>
                    <a:pt x="157" y="68"/>
                    <a:pt x="158" y="68"/>
                  </a:cubicBezTo>
                  <a:cubicBezTo>
                    <a:pt x="159" y="69"/>
                    <a:pt x="159" y="70"/>
                    <a:pt x="160" y="70"/>
                  </a:cubicBezTo>
                  <a:cubicBezTo>
                    <a:pt x="161" y="71"/>
                    <a:pt x="161" y="72"/>
                    <a:pt x="161" y="72"/>
                  </a:cubicBezTo>
                  <a:cubicBezTo>
                    <a:pt x="161" y="72"/>
                    <a:pt x="162" y="72"/>
                    <a:pt x="162" y="74"/>
                  </a:cubicBezTo>
                  <a:cubicBezTo>
                    <a:pt x="163" y="74"/>
                    <a:pt x="163" y="75"/>
                    <a:pt x="164" y="76"/>
                  </a:cubicBezTo>
                  <a:cubicBezTo>
                    <a:pt x="164" y="76"/>
                    <a:pt x="165" y="77"/>
                    <a:pt x="165" y="78"/>
                  </a:cubicBezTo>
                  <a:cubicBezTo>
                    <a:pt x="167" y="80"/>
                    <a:pt x="168" y="83"/>
                    <a:pt x="169" y="85"/>
                  </a:cubicBezTo>
                  <a:cubicBezTo>
                    <a:pt x="169" y="86"/>
                    <a:pt x="170" y="87"/>
                    <a:pt x="170" y="88"/>
                  </a:cubicBezTo>
                  <a:cubicBezTo>
                    <a:pt x="170" y="89"/>
                    <a:pt x="170" y="89"/>
                    <a:pt x="170" y="89"/>
                  </a:cubicBezTo>
                  <a:cubicBezTo>
                    <a:pt x="171" y="90"/>
                    <a:pt x="171" y="90"/>
                    <a:pt x="171" y="90"/>
                  </a:cubicBezTo>
                  <a:cubicBezTo>
                    <a:pt x="171" y="91"/>
                    <a:pt x="172" y="93"/>
                    <a:pt x="172" y="94"/>
                  </a:cubicBezTo>
                  <a:cubicBezTo>
                    <a:pt x="173" y="96"/>
                    <a:pt x="173" y="97"/>
                    <a:pt x="173" y="99"/>
                  </a:cubicBezTo>
                  <a:cubicBezTo>
                    <a:pt x="173" y="99"/>
                    <a:pt x="173" y="100"/>
                    <a:pt x="174" y="101"/>
                  </a:cubicBezTo>
                  <a:cubicBezTo>
                    <a:pt x="174" y="102"/>
                    <a:pt x="174" y="102"/>
                    <a:pt x="174" y="103"/>
                  </a:cubicBezTo>
                  <a:cubicBezTo>
                    <a:pt x="174" y="105"/>
                    <a:pt x="174" y="106"/>
                    <a:pt x="174" y="107"/>
                  </a:cubicBezTo>
                  <a:cubicBezTo>
                    <a:pt x="174" y="109"/>
                    <a:pt x="174" y="110"/>
                    <a:pt x="174" y="111"/>
                  </a:cubicBezTo>
                  <a:cubicBezTo>
                    <a:pt x="174" y="112"/>
                    <a:pt x="174" y="112"/>
                    <a:pt x="174" y="113"/>
                  </a:cubicBezTo>
                  <a:cubicBezTo>
                    <a:pt x="174" y="113"/>
                    <a:pt x="174" y="114"/>
                    <a:pt x="174" y="114"/>
                  </a:cubicBezTo>
                  <a:cubicBezTo>
                    <a:pt x="174" y="115"/>
                    <a:pt x="174" y="116"/>
                    <a:pt x="174" y="117"/>
                  </a:cubicBezTo>
                  <a:cubicBezTo>
                    <a:pt x="174" y="118"/>
                    <a:pt x="174" y="119"/>
                    <a:pt x="174" y="119"/>
                  </a:cubicBezTo>
                  <a:cubicBezTo>
                    <a:pt x="174" y="119"/>
                    <a:pt x="174" y="120"/>
                    <a:pt x="173" y="121"/>
                  </a:cubicBezTo>
                  <a:cubicBezTo>
                    <a:pt x="173" y="122"/>
                    <a:pt x="173" y="123"/>
                    <a:pt x="173" y="124"/>
                  </a:cubicBezTo>
                  <a:cubicBezTo>
                    <a:pt x="173" y="124"/>
                    <a:pt x="173" y="124"/>
                    <a:pt x="173" y="125"/>
                  </a:cubicBezTo>
                  <a:cubicBezTo>
                    <a:pt x="173" y="126"/>
                    <a:pt x="172" y="126"/>
                    <a:pt x="172" y="127"/>
                  </a:cubicBezTo>
                  <a:cubicBezTo>
                    <a:pt x="172" y="128"/>
                    <a:pt x="172" y="129"/>
                    <a:pt x="171" y="130"/>
                  </a:cubicBezTo>
                  <a:cubicBezTo>
                    <a:pt x="171" y="132"/>
                    <a:pt x="170" y="133"/>
                    <a:pt x="170" y="134"/>
                  </a:cubicBezTo>
                  <a:cubicBezTo>
                    <a:pt x="169" y="135"/>
                    <a:pt x="169" y="136"/>
                    <a:pt x="169" y="136"/>
                  </a:cubicBezTo>
                  <a:cubicBezTo>
                    <a:pt x="169" y="137"/>
                    <a:pt x="168" y="138"/>
                    <a:pt x="168" y="138"/>
                  </a:cubicBezTo>
                  <a:cubicBezTo>
                    <a:pt x="167" y="140"/>
                    <a:pt x="167" y="141"/>
                    <a:pt x="166" y="143"/>
                  </a:cubicBezTo>
                  <a:cubicBezTo>
                    <a:pt x="165" y="144"/>
                    <a:pt x="164" y="145"/>
                    <a:pt x="163" y="146"/>
                  </a:cubicBezTo>
                  <a:cubicBezTo>
                    <a:pt x="163" y="147"/>
                    <a:pt x="163" y="147"/>
                    <a:pt x="163" y="147"/>
                  </a:cubicBezTo>
                  <a:cubicBezTo>
                    <a:pt x="162" y="148"/>
                    <a:pt x="162" y="148"/>
                    <a:pt x="162" y="148"/>
                  </a:cubicBezTo>
                  <a:cubicBezTo>
                    <a:pt x="161" y="149"/>
                    <a:pt x="161" y="149"/>
                    <a:pt x="161" y="150"/>
                  </a:cubicBezTo>
                  <a:cubicBezTo>
                    <a:pt x="159" y="152"/>
                    <a:pt x="157" y="154"/>
                    <a:pt x="155" y="156"/>
                  </a:cubicBezTo>
                  <a:cubicBezTo>
                    <a:pt x="155" y="157"/>
                    <a:pt x="154" y="158"/>
                    <a:pt x="153" y="158"/>
                  </a:cubicBezTo>
                  <a:cubicBezTo>
                    <a:pt x="152" y="159"/>
                    <a:pt x="152" y="159"/>
                    <a:pt x="151" y="160"/>
                  </a:cubicBezTo>
                  <a:cubicBezTo>
                    <a:pt x="150" y="161"/>
                    <a:pt x="149" y="161"/>
                    <a:pt x="149" y="161"/>
                  </a:cubicBezTo>
                  <a:cubicBezTo>
                    <a:pt x="149" y="161"/>
                    <a:pt x="149" y="162"/>
                    <a:pt x="148" y="162"/>
                  </a:cubicBezTo>
                  <a:cubicBezTo>
                    <a:pt x="147" y="163"/>
                    <a:pt x="146" y="163"/>
                    <a:pt x="146" y="164"/>
                  </a:cubicBezTo>
                  <a:cubicBezTo>
                    <a:pt x="145" y="164"/>
                    <a:pt x="144" y="165"/>
                    <a:pt x="143" y="166"/>
                  </a:cubicBezTo>
                  <a:cubicBezTo>
                    <a:pt x="141" y="167"/>
                    <a:pt x="138" y="168"/>
                    <a:pt x="136" y="169"/>
                  </a:cubicBezTo>
                  <a:cubicBezTo>
                    <a:pt x="135" y="169"/>
                    <a:pt x="134" y="170"/>
                    <a:pt x="134" y="170"/>
                  </a:cubicBezTo>
                  <a:cubicBezTo>
                    <a:pt x="133" y="171"/>
                    <a:pt x="133" y="171"/>
                    <a:pt x="133" y="171"/>
                  </a:cubicBezTo>
                  <a:cubicBezTo>
                    <a:pt x="132" y="171"/>
                    <a:pt x="132" y="171"/>
                    <a:pt x="132" y="171"/>
                  </a:cubicBezTo>
                  <a:cubicBezTo>
                    <a:pt x="130" y="171"/>
                    <a:pt x="129" y="172"/>
                    <a:pt x="127" y="172"/>
                  </a:cubicBezTo>
                  <a:cubicBezTo>
                    <a:pt x="126" y="173"/>
                    <a:pt x="124" y="173"/>
                    <a:pt x="123" y="173"/>
                  </a:cubicBezTo>
                  <a:cubicBezTo>
                    <a:pt x="122" y="173"/>
                    <a:pt x="121" y="174"/>
                    <a:pt x="120" y="174"/>
                  </a:cubicBezTo>
                  <a:cubicBezTo>
                    <a:pt x="120" y="174"/>
                    <a:pt x="119" y="174"/>
                    <a:pt x="118" y="174"/>
                  </a:cubicBezTo>
                  <a:cubicBezTo>
                    <a:pt x="117" y="174"/>
                    <a:pt x="115" y="174"/>
                    <a:pt x="114" y="174"/>
                  </a:cubicBezTo>
                  <a:cubicBezTo>
                    <a:pt x="113" y="174"/>
                    <a:pt x="111" y="174"/>
                    <a:pt x="110" y="174"/>
                  </a:cubicBezTo>
                  <a:cubicBezTo>
                    <a:pt x="109" y="174"/>
                    <a:pt x="109" y="174"/>
                    <a:pt x="108" y="174"/>
                  </a:cubicBezTo>
                  <a:cubicBezTo>
                    <a:pt x="108" y="174"/>
                    <a:pt x="107" y="174"/>
                    <a:pt x="107" y="174"/>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4952" name="Google Shape;4952;p74"/>
            <p:cNvGrpSpPr/>
            <p:nvPr/>
          </p:nvGrpSpPr>
          <p:grpSpPr>
            <a:xfrm>
              <a:off x="2292351" y="2343150"/>
              <a:ext cx="3500437" cy="1773238"/>
              <a:chOff x="2292351" y="2343150"/>
              <a:chExt cx="3500437" cy="1773238"/>
            </a:xfrm>
          </p:grpSpPr>
          <p:sp>
            <p:nvSpPr>
              <p:cNvPr id="4953" name="Google Shape;4953;p74"/>
              <p:cNvSpPr/>
              <p:nvPr/>
            </p:nvSpPr>
            <p:spPr>
              <a:xfrm>
                <a:off x="4595813" y="3090863"/>
                <a:ext cx="439738" cy="531812"/>
              </a:xfrm>
              <a:custGeom>
                <a:avLst/>
                <a:gdLst/>
                <a:ahLst/>
                <a:cxnLst/>
                <a:rect l="l" t="t" r="r" b="b"/>
                <a:pathLst>
                  <a:path w="130" h="157" extrusionOk="0">
                    <a:moveTo>
                      <a:pt x="0" y="66"/>
                    </a:moveTo>
                    <a:cubicBezTo>
                      <a:pt x="0" y="30"/>
                      <a:pt x="31" y="0"/>
                      <a:pt x="69" y="3"/>
                    </a:cubicBezTo>
                    <a:cubicBezTo>
                      <a:pt x="100" y="5"/>
                      <a:pt x="126" y="30"/>
                      <a:pt x="128" y="62"/>
                    </a:cubicBezTo>
                    <a:cubicBezTo>
                      <a:pt x="130" y="84"/>
                      <a:pt x="120" y="104"/>
                      <a:pt x="104" y="117"/>
                    </a:cubicBezTo>
                    <a:cubicBezTo>
                      <a:pt x="100" y="119"/>
                      <a:pt x="98" y="123"/>
                      <a:pt x="98" y="127"/>
                    </a:cubicBezTo>
                    <a:cubicBezTo>
                      <a:pt x="98" y="143"/>
                      <a:pt x="98" y="143"/>
                      <a:pt x="98" y="143"/>
                    </a:cubicBezTo>
                    <a:cubicBezTo>
                      <a:pt x="98" y="151"/>
                      <a:pt x="92" y="157"/>
                      <a:pt x="85" y="157"/>
                    </a:cubicBezTo>
                    <a:cubicBezTo>
                      <a:pt x="43" y="157"/>
                      <a:pt x="43" y="157"/>
                      <a:pt x="43" y="157"/>
                    </a:cubicBezTo>
                    <a:cubicBezTo>
                      <a:pt x="36" y="157"/>
                      <a:pt x="30" y="151"/>
                      <a:pt x="30" y="143"/>
                    </a:cubicBezTo>
                    <a:cubicBezTo>
                      <a:pt x="30" y="127"/>
                      <a:pt x="30" y="127"/>
                      <a:pt x="30" y="127"/>
                    </a:cubicBezTo>
                    <a:cubicBezTo>
                      <a:pt x="30" y="123"/>
                      <a:pt x="28" y="119"/>
                      <a:pt x="25" y="117"/>
                    </a:cubicBezTo>
                    <a:cubicBezTo>
                      <a:pt x="10" y="105"/>
                      <a:pt x="0" y="87"/>
                      <a:pt x="0" y="6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4" name="Google Shape;4954;p74"/>
              <p:cNvSpPr/>
              <p:nvPr/>
            </p:nvSpPr>
            <p:spPr>
              <a:xfrm>
                <a:off x="4703763" y="3646488"/>
                <a:ext cx="215900" cy="39687"/>
              </a:xfrm>
              <a:custGeom>
                <a:avLst/>
                <a:gdLst/>
                <a:ahLst/>
                <a:cxnLst/>
                <a:rect l="l" t="t" r="r" b="b"/>
                <a:pathLst>
                  <a:path w="64" h="12" extrusionOk="0">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5" name="Google Shape;4955;p74"/>
              <p:cNvSpPr/>
              <p:nvPr/>
            </p:nvSpPr>
            <p:spPr>
              <a:xfrm>
                <a:off x="4703763" y="3709988"/>
                <a:ext cx="215900" cy="41275"/>
              </a:xfrm>
              <a:custGeom>
                <a:avLst/>
                <a:gdLst/>
                <a:ahLst/>
                <a:cxnLst/>
                <a:rect l="l" t="t" r="r" b="b"/>
                <a:pathLst>
                  <a:path w="64" h="12" extrusionOk="0">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6" name="Google Shape;4956;p74"/>
              <p:cNvSpPr/>
              <p:nvPr/>
            </p:nvSpPr>
            <p:spPr>
              <a:xfrm>
                <a:off x="4703763" y="3775075"/>
                <a:ext cx="215900" cy="39687"/>
              </a:xfrm>
              <a:custGeom>
                <a:avLst/>
                <a:gdLst/>
                <a:ahLst/>
                <a:cxnLst/>
                <a:rect l="l" t="t" r="r" b="b"/>
                <a:pathLst>
                  <a:path w="64" h="12" extrusionOk="0">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7" name="Google Shape;4957;p74"/>
              <p:cNvSpPr/>
              <p:nvPr/>
            </p:nvSpPr>
            <p:spPr>
              <a:xfrm>
                <a:off x="5481638" y="2343150"/>
                <a:ext cx="311150" cy="311150"/>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58" name="Google Shape;4958;p74"/>
              <p:cNvSpPr/>
              <p:nvPr/>
            </p:nvSpPr>
            <p:spPr>
              <a:xfrm>
                <a:off x="2292351" y="3805238"/>
                <a:ext cx="306388" cy="311150"/>
              </a:xfrm>
              <a:prstGeom prst="ellipse">
                <a:avLst/>
              </a:pr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grpSp>
        <p:nvGrpSpPr>
          <p:cNvPr id="4959" name="Google Shape;4959;p74"/>
          <p:cNvGrpSpPr/>
          <p:nvPr/>
        </p:nvGrpSpPr>
        <p:grpSpPr>
          <a:xfrm rot="3846835">
            <a:off x="919439" y="692055"/>
            <a:ext cx="1223883" cy="1785525"/>
            <a:chOff x="1243197" y="3296141"/>
            <a:chExt cx="1631844" cy="2380700"/>
          </a:xfrm>
        </p:grpSpPr>
        <p:grpSp>
          <p:nvGrpSpPr>
            <p:cNvPr id="4960" name="Google Shape;4960;p74"/>
            <p:cNvGrpSpPr/>
            <p:nvPr/>
          </p:nvGrpSpPr>
          <p:grpSpPr>
            <a:xfrm rot="-900000">
              <a:off x="1498443" y="3464825"/>
              <a:ext cx="1055686" cy="2111372"/>
              <a:chOff x="1480457" y="3328209"/>
              <a:chExt cx="1055686" cy="2111372"/>
            </a:xfrm>
          </p:grpSpPr>
          <p:sp>
            <p:nvSpPr>
              <p:cNvPr id="4961" name="Google Shape;4961;p74"/>
              <p:cNvSpPr/>
              <p:nvPr/>
            </p:nvSpPr>
            <p:spPr>
              <a:xfrm>
                <a:off x="1480457" y="3328209"/>
                <a:ext cx="1055686" cy="1055686"/>
              </a:xfrm>
              <a:custGeom>
                <a:avLst/>
                <a:gdLst/>
                <a:ahLst/>
                <a:cxnLst/>
                <a:rect l="l" t="t" r="r" b="b"/>
                <a:pathLst>
                  <a:path w="482" h="482" extrusionOk="0">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62" name="Google Shape;4962;p74"/>
              <p:cNvSpPr/>
              <p:nvPr/>
            </p:nvSpPr>
            <p:spPr>
              <a:xfrm>
                <a:off x="1480457" y="4383895"/>
                <a:ext cx="1055686" cy="1055686"/>
              </a:xfrm>
              <a:custGeom>
                <a:avLst/>
                <a:gdLst/>
                <a:ahLst/>
                <a:cxnLst/>
                <a:rect l="l" t="t" r="r" b="b"/>
                <a:pathLst>
                  <a:path w="482" h="482" extrusionOk="0">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63" name="Google Shape;4963;p74"/>
            <p:cNvSpPr/>
            <p:nvPr/>
          </p:nvSpPr>
          <p:spPr>
            <a:xfrm>
              <a:off x="2221301" y="3296141"/>
              <a:ext cx="174172" cy="174172"/>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4964" name="Google Shape;4964;p74"/>
            <p:cNvSpPr/>
            <p:nvPr/>
          </p:nvSpPr>
          <p:spPr>
            <a:xfrm>
              <a:off x="2700869" y="5282871"/>
              <a:ext cx="174172" cy="174172"/>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grpSp>
        <p:nvGrpSpPr>
          <p:cNvPr id="4965" name="Google Shape;4965;p74"/>
          <p:cNvGrpSpPr/>
          <p:nvPr/>
        </p:nvGrpSpPr>
        <p:grpSpPr>
          <a:xfrm rot="10448699">
            <a:off x="4243591" y="2001704"/>
            <a:ext cx="1350241" cy="2182909"/>
            <a:chOff x="1243197" y="3296141"/>
            <a:chExt cx="1631844" cy="2380700"/>
          </a:xfrm>
        </p:grpSpPr>
        <p:grpSp>
          <p:nvGrpSpPr>
            <p:cNvPr id="4966" name="Google Shape;4966;p74"/>
            <p:cNvGrpSpPr/>
            <p:nvPr/>
          </p:nvGrpSpPr>
          <p:grpSpPr>
            <a:xfrm rot="-900000">
              <a:off x="1498443" y="3464825"/>
              <a:ext cx="1055686" cy="2111372"/>
              <a:chOff x="1480457" y="3328209"/>
              <a:chExt cx="1055686" cy="2111372"/>
            </a:xfrm>
          </p:grpSpPr>
          <p:sp>
            <p:nvSpPr>
              <p:cNvPr id="4967" name="Google Shape;4967;p74"/>
              <p:cNvSpPr/>
              <p:nvPr/>
            </p:nvSpPr>
            <p:spPr>
              <a:xfrm>
                <a:off x="1480457" y="3328209"/>
                <a:ext cx="1055686" cy="1055686"/>
              </a:xfrm>
              <a:custGeom>
                <a:avLst/>
                <a:gdLst/>
                <a:ahLst/>
                <a:cxnLst/>
                <a:rect l="l" t="t" r="r" b="b"/>
                <a:pathLst>
                  <a:path w="482" h="482" extrusionOk="0">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4968" name="Google Shape;4968;p74"/>
              <p:cNvSpPr/>
              <p:nvPr/>
            </p:nvSpPr>
            <p:spPr>
              <a:xfrm>
                <a:off x="1480457" y="4383895"/>
                <a:ext cx="1055686" cy="1055686"/>
              </a:xfrm>
              <a:custGeom>
                <a:avLst/>
                <a:gdLst/>
                <a:ahLst/>
                <a:cxnLst/>
                <a:rect l="l" t="t" r="r" b="b"/>
                <a:pathLst>
                  <a:path w="482" h="482" extrusionOk="0">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solidFill>
                <a:srgbClr val="35637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4969" name="Google Shape;4969;p74"/>
            <p:cNvSpPr/>
            <p:nvPr/>
          </p:nvSpPr>
          <p:spPr>
            <a:xfrm>
              <a:off x="2221301" y="3296141"/>
              <a:ext cx="174172" cy="174172"/>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sp>
          <p:nvSpPr>
            <p:cNvPr id="4970" name="Google Shape;4970;p74"/>
            <p:cNvSpPr/>
            <p:nvPr/>
          </p:nvSpPr>
          <p:spPr>
            <a:xfrm>
              <a:off x="2700869" y="5282871"/>
              <a:ext cx="174172" cy="174172"/>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lt1"/>
                </a:solidFill>
                <a:latin typeface="Calibri"/>
                <a:ea typeface="Calibri"/>
                <a:cs typeface="Calibri"/>
                <a:sym typeface="Calibri"/>
              </a:endParaRPr>
            </a:p>
          </p:txBody>
        </p:sp>
      </p:grpSp>
      <p:cxnSp>
        <p:nvCxnSpPr>
          <p:cNvPr id="4971" name="Google Shape;4971;p74"/>
          <p:cNvCxnSpPr/>
          <p:nvPr/>
        </p:nvCxnSpPr>
        <p:spPr>
          <a:xfrm>
            <a:off x="3924301" y="1857375"/>
            <a:ext cx="1784747" cy="0"/>
          </a:xfrm>
          <a:prstGeom prst="straightConnector1">
            <a:avLst/>
          </a:prstGeom>
          <a:noFill/>
          <a:ln w="19050" cap="flat" cmpd="sng">
            <a:solidFill>
              <a:srgbClr val="A5A5A5"/>
            </a:solidFill>
            <a:prstDash val="dash"/>
            <a:miter lim="800000"/>
            <a:headEnd type="none" w="sm" len="sm"/>
            <a:tailEnd type="oval" w="med" len="med"/>
          </a:ln>
        </p:spPr>
      </p:cxnSp>
      <p:sp>
        <p:nvSpPr>
          <p:cNvPr id="4972" name="Google Shape;4972;p74"/>
          <p:cNvSpPr txBox="1"/>
          <p:nvPr/>
        </p:nvSpPr>
        <p:spPr>
          <a:xfrm>
            <a:off x="5889816" y="1478756"/>
            <a:ext cx="1513491"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800" b="1">
                <a:solidFill>
                  <a:schemeClr val="dk1"/>
                </a:solidFill>
                <a:latin typeface="Calibri"/>
                <a:ea typeface="Calibri"/>
                <a:cs typeface="Calibri"/>
                <a:sym typeface="Calibri"/>
              </a:rPr>
              <a:t>Search Engine</a:t>
            </a:r>
            <a:endParaRPr sz="1800" b="1">
              <a:solidFill>
                <a:schemeClr val="dk1"/>
              </a:solidFill>
              <a:latin typeface="Calibri"/>
              <a:ea typeface="Calibri"/>
              <a:cs typeface="Calibri"/>
              <a:sym typeface="Calibri"/>
            </a:endParaRPr>
          </a:p>
        </p:txBody>
      </p:sp>
      <p:sp>
        <p:nvSpPr>
          <p:cNvPr id="4973" name="Google Shape;4973;p74"/>
          <p:cNvSpPr/>
          <p:nvPr/>
        </p:nvSpPr>
        <p:spPr>
          <a:xfrm>
            <a:off x="5907882" y="1800226"/>
            <a:ext cx="2074069" cy="575542"/>
          </a:xfrm>
          <a:prstGeom prst="rect">
            <a:avLst/>
          </a:prstGeom>
          <a:noFill/>
          <a:ln>
            <a:noFill/>
          </a:ln>
        </p:spPr>
        <p:txBody>
          <a:bodyPr spcFirstLastPara="1" wrap="square" lIns="91425" tIns="45700" rIns="91425" bIns="45700" anchor="t" anchorCtr="0">
            <a:spAutoFit/>
          </a:bodyPr>
          <a:lstStyle/>
          <a:p>
            <a:pPr marL="0" marR="0" lvl="0" indent="0" algn="just" rtl="0">
              <a:lnSpc>
                <a:spcPct val="120000"/>
              </a:lnSpc>
              <a:spcBef>
                <a:spcPts val="0"/>
              </a:spcBef>
              <a:spcAft>
                <a:spcPts val="0"/>
              </a:spcAft>
              <a:buNone/>
            </a:pPr>
            <a:r>
              <a:rPr lang="en-US" sz="900">
                <a:solidFill>
                  <a:schemeClr val="dk1"/>
                </a:solidFill>
                <a:latin typeface="Calibri"/>
                <a:ea typeface="Calibri"/>
                <a:cs typeface="Calibri"/>
                <a:sym typeface="Calibri"/>
              </a:rPr>
              <a:t>Body text here or Lorem Ipsum is simply dummy text of the printing and typesetting industry. </a:t>
            </a:r>
            <a:endParaRPr sz="900">
              <a:solidFill>
                <a:schemeClr val="dk1"/>
              </a:solidFill>
              <a:latin typeface="Calibri"/>
              <a:ea typeface="Calibri"/>
              <a:cs typeface="Calibri"/>
              <a:sym typeface="Calibri"/>
            </a:endParaRPr>
          </a:p>
        </p:txBody>
      </p:sp>
      <p:grpSp>
        <p:nvGrpSpPr>
          <p:cNvPr id="4974" name="Google Shape;4974;p74"/>
          <p:cNvGrpSpPr/>
          <p:nvPr/>
        </p:nvGrpSpPr>
        <p:grpSpPr>
          <a:xfrm>
            <a:off x="4269581" y="4033838"/>
            <a:ext cx="3133725" cy="667941"/>
            <a:chOff x="7367712" y="4467079"/>
            <a:chExt cx="4178168" cy="890039"/>
          </a:xfrm>
        </p:grpSpPr>
        <p:cxnSp>
          <p:nvCxnSpPr>
            <p:cNvPr id="4975" name="Google Shape;4975;p74"/>
            <p:cNvCxnSpPr/>
            <p:nvPr/>
          </p:nvCxnSpPr>
          <p:spPr>
            <a:xfrm>
              <a:off x="7367712" y="4911305"/>
              <a:ext cx="1385844" cy="0"/>
            </a:xfrm>
            <a:prstGeom prst="straightConnector1">
              <a:avLst/>
            </a:prstGeom>
            <a:noFill/>
            <a:ln w="9525" cap="flat" cmpd="sng">
              <a:solidFill>
                <a:srgbClr val="A5A5A5"/>
              </a:solidFill>
              <a:prstDash val="dash"/>
              <a:miter lim="800000"/>
              <a:headEnd type="none" w="sm" len="sm"/>
              <a:tailEnd type="oval" w="med" len="med"/>
            </a:ln>
          </p:spPr>
        </p:cxnSp>
        <p:sp>
          <p:nvSpPr>
            <p:cNvPr id="4976" name="Google Shape;4976;p74"/>
            <p:cNvSpPr txBox="1"/>
            <p:nvPr/>
          </p:nvSpPr>
          <p:spPr>
            <a:xfrm>
              <a:off x="8846204" y="4467079"/>
              <a:ext cx="2699676" cy="89003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50"/>
                <a:buFont typeface="Arial"/>
                <a:buNone/>
              </a:pPr>
              <a:r>
                <a:rPr lang="en-US" sz="1050" b="1">
                  <a:solidFill>
                    <a:schemeClr val="dk1"/>
                  </a:solidFill>
                  <a:latin typeface="Calibri"/>
                  <a:ea typeface="Calibri"/>
                  <a:cs typeface="Calibri"/>
                  <a:sym typeface="Calibri"/>
                </a:rPr>
                <a:t>Networking Area</a:t>
              </a:r>
              <a:br>
                <a:rPr lang="en-US" sz="1050" b="1">
                  <a:solidFill>
                    <a:schemeClr val="dk1"/>
                  </a:solidFill>
                  <a:latin typeface="Calibri"/>
                  <a:ea typeface="Calibri"/>
                  <a:cs typeface="Calibri"/>
                  <a:sym typeface="Calibri"/>
                </a:rPr>
              </a:br>
              <a:r>
                <a:rPr lang="en-US" sz="825">
                  <a:solidFill>
                    <a:schemeClr val="dk1"/>
                  </a:solidFill>
                  <a:latin typeface="Calibri"/>
                  <a:ea typeface="Calibri"/>
                  <a:cs typeface="Calibri"/>
                  <a:sym typeface="Calibri"/>
                </a:rPr>
                <a:t>Lorem ipsum dolor sit amet, consectetur adipiscing elit. Curabitur elementum posuere pretium. </a:t>
              </a:r>
              <a:endParaRPr/>
            </a:p>
          </p:txBody>
        </p:sp>
      </p:grpSp>
      <p:sp>
        <p:nvSpPr>
          <p:cNvPr id="4977" name="Google Shape;4977;p74"/>
          <p:cNvSpPr txBox="1"/>
          <p:nvPr/>
        </p:nvSpPr>
        <p:spPr>
          <a:xfrm>
            <a:off x="5350669" y="3736181"/>
            <a:ext cx="732893"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5,4 M</a:t>
            </a:r>
            <a:endParaRPr sz="1800" b="1">
              <a:solidFill>
                <a:schemeClr val="dk1"/>
              </a:solidFill>
              <a:latin typeface="Calibri"/>
              <a:ea typeface="Calibri"/>
              <a:cs typeface="Calibri"/>
              <a:sym typeface="Calibri"/>
            </a:endParaRPr>
          </a:p>
        </p:txBody>
      </p:sp>
      <p:sp>
        <p:nvSpPr>
          <p:cNvPr id="4978" name="Google Shape;4978;p74"/>
          <p:cNvSpPr txBox="1"/>
          <p:nvPr/>
        </p:nvSpPr>
        <p:spPr>
          <a:xfrm>
            <a:off x="4386263" y="1484710"/>
            <a:ext cx="1125629"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7.084.321</a:t>
            </a:r>
            <a:endParaRPr sz="1800" b="1">
              <a:solidFill>
                <a:schemeClr val="dk1"/>
              </a:solidFill>
              <a:latin typeface="Calibri"/>
              <a:ea typeface="Calibri"/>
              <a:cs typeface="Calibri"/>
              <a:sym typeface="Calibri"/>
            </a:endParaRPr>
          </a:p>
        </p:txBody>
      </p:sp>
      <p:grpSp>
        <p:nvGrpSpPr>
          <p:cNvPr id="4979" name="Google Shape;4979;p74"/>
          <p:cNvGrpSpPr/>
          <p:nvPr/>
        </p:nvGrpSpPr>
        <p:grpSpPr>
          <a:xfrm>
            <a:off x="4848225" y="2867025"/>
            <a:ext cx="3133725" cy="667941"/>
            <a:chOff x="7367712" y="4467079"/>
            <a:chExt cx="4178168" cy="890039"/>
          </a:xfrm>
        </p:grpSpPr>
        <p:cxnSp>
          <p:nvCxnSpPr>
            <p:cNvPr id="4980" name="Google Shape;4980;p74"/>
            <p:cNvCxnSpPr/>
            <p:nvPr/>
          </p:nvCxnSpPr>
          <p:spPr>
            <a:xfrm>
              <a:off x="7367712" y="4911305"/>
              <a:ext cx="1385844" cy="0"/>
            </a:xfrm>
            <a:prstGeom prst="straightConnector1">
              <a:avLst/>
            </a:prstGeom>
            <a:noFill/>
            <a:ln w="9525" cap="flat" cmpd="sng">
              <a:solidFill>
                <a:srgbClr val="A5A5A5"/>
              </a:solidFill>
              <a:prstDash val="dash"/>
              <a:miter lim="800000"/>
              <a:headEnd type="none" w="sm" len="sm"/>
              <a:tailEnd type="oval" w="med" len="med"/>
            </a:ln>
          </p:spPr>
        </p:cxnSp>
        <p:sp>
          <p:nvSpPr>
            <p:cNvPr id="4981" name="Google Shape;4981;p74"/>
            <p:cNvSpPr txBox="1"/>
            <p:nvPr/>
          </p:nvSpPr>
          <p:spPr>
            <a:xfrm>
              <a:off x="8846204" y="4467079"/>
              <a:ext cx="2699676" cy="890039"/>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050"/>
                <a:buFont typeface="Arial"/>
                <a:buNone/>
              </a:pPr>
              <a:r>
                <a:rPr lang="en-US" sz="1050" b="1">
                  <a:solidFill>
                    <a:schemeClr val="dk1"/>
                  </a:solidFill>
                  <a:latin typeface="Calibri"/>
                  <a:ea typeface="Calibri"/>
                  <a:cs typeface="Calibri"/>
                  <a:sym typeface="Calibri"/>
                </a:rPr>
                <a:t>Networking Area</a:t>
              </a:r>
              <a:br>
                <a:rPr lang="en-US" sz="1050" b="1">
                  <a:solidFill>
                    <a:schemeClr val="dk1"/>
                  </a:solidFill>
                  <a:latin typeface="Calibri"/>
                  <a:ea typeface="Calibri"/>
                  <a:cs typeface="Calibri"/>
                  <a:sym typeface="Calibri"/>
                </a:rPr>
              </a:br>
              <a:r>
                <a:rPr lang="en-US" sz="825">
                  <a:solidFill>
                    <a:schemeClr val="dk1"/>
                  </a:solidFill>
                  <a:latin typeface="Calibri"/>
                  <a:ea typeface="Calibri"/>
                  <a:cs typeface="Calibri"/>
                  <a:sym typeface="Calibri"/>
                </a:rPr>
                <a:t>Lorem ipsum dolor sit amet, consectetur adipiscing elit. Curabitur elementum posuere pretium. </a:t>
              </a:r>
              <a:endParaRPr/>
            </a:p>
          </p:txBody>
        </p:sp>
      </p:grpSp>
      <p:sp>
        <p:nvSpPr>
          <p:cNvPr id="4982" name="Google Shape;4982;p74"/>
          <p:cNvSpPr txBox="1"/>
          <p:nvPr/>
        </p:nvSpPr>
        <p:spPr>
          <a:xfrm>
            <a:off x="5907882" y="2572941"/>
            <a:ext cx="598241"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12 K</a:t>
            </a:r>
            <a:endParaRPr sz="1800" b="1">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80"/>
                                        </p:tgtEl>
                                        <p:attrNameLst>
                                          <p:attrName>style.visibility</p:attrName>
                                        </p:attrNameLst>
                                      </p:cBhvr>
                                      <p:to>
                                        <p:strVal val="visible"/>
                                      </p:to>
                                    </p:set>
                                    <p:animEffect transition="in" filter="fade">
                                      <p:cBhvr>
                                        <p:cTn id="7" dur="500"/>
                                        <p:tgtEl>
                                          <p:spTgt spid="48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987"/>
        <p:cNvGrpSpPr/>
        <p:nvPr/>
      </p:nvGrpSpPr>
      <p:grpSpPr>
        <a:xfrm>
          <a:off x="0" y="0"/>
          <a:ext cx="0" cy="0"/>
          <a:chOff x="0" y="0"/>
          <a:chExt cx="0" cy="0"/>
        </a:xfrm>
      </p:grpSpPr>
      <p:grpSp>
        <p:nvGrpSpPr>
          <p:cNvPr id="4988" name="Google Shape;4988;p75"/>
          <p:cNvGrpSpPr/>
          <p:nvPr/>
        </p:nvGrpSpPr>
        <p:grpSpPr>
          <a:xfrm>
            <a:off x="8431392" y="1"/>
            <a:ext cx="300083" cy="285750"/>
            <a:chOff x="8431388" y="0"/>
            <a:chExt cx="300083" cy="285750"/>
          </a:xfrm>
        </p:grpSpPr>
        <p:sp>
          <p:nvSpPr>
            <p:cNvPr id="4989" name="Google Shape;4989;p75"/>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0" name="Google Shape;4990;p75"/>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4991" name="Google Shape;4991;p75"/>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4992" name="Google Shape;4992;p75"/>
          <p:cNvGrpSpPr/>
          <p:nvPr/>
        </p:nvGrpSpPr>
        <p:grpSpPr>
          <a:xfrm>
            <a:off x="2482151" y="1730142"/>
            <a:ext cx="2566643" cy="3412318"/>
            <a:chOff x="6588906" y="4613710"/>
            <a:chExt cx="6844379" cy="9099513"/>
          </a:xfrm>
        </p:grpSpPr>
        <p:sp>
          <p:nvSpPr>
            <p:cNvPr id="4993" name="Google Shape;4993;p75"/>
            <p:cNvSpPr/>
            <p:nvPr/>
          </p:nvSpPr>
          <p:spPr>
            <a:xfrm>
              <a:off x="10142718" y="8237721"/>
              <a:ext cx="184272" cy="157947"/>
            </a:xfrm>
            <a:prstGeom prst="ellipse">
              <a:avLst/>
            </a:pr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4" name="Google Shape;4994;p75"/>
            <p:cNvSpPr/>
            <p:nvPr/>
          </p:nvSpPr>
          <p:spPr>
            <a:xfrm>
              <a:off x="8984438" y="6912720"/>
              <a:ext cx="684437" cy="557204"/>
            </a:xfrm>
            <a:custGeom>
              <a:avLst/>
              <a:gdLst/>
              <a:ahLst/>
              <a:cxnLst/>
              <a:rect l="l" t="t" r="r" b="b"/>
              <a:pathLst>
                <a:path w="26" h="21" extrusionOk="0">
                  <a:moveTo>
                    <a:pt x="24" y="0"/>
                  </a:moveTo>
                  <a:cubicBezTo>
                    <a:pt x="24" y="3"/>
                    <a:pt x="25" y="6"/>
                    <a:pt x="26" y="9"/>
                  </a:cubicBezTo>
                  <a:cubicBezTo>
                    <a:pt x="6" y="21"/>
                    <a:pt x="6" y="21"/>
                    <a:pt x="6" y="21"/>
                  </a:cubicBezTo>
                  <a:cubicBezTo>
                    <a:pt x="2" y="14"/>
                    <a:pt x="0" y="7"/>
                    <a:pt x="0" y="0"/>
                  </a:cubicBezTo>
                  <a:lnTo>
                    <a:pt x="24" y="0"/>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5" name="Google Shape;4995;p75"/>
            <p:cNvSpPr/>
            <p:nvPr/>
          </p:nvSpPr>
          <p:spPr>
            <a:xfrm>
              <a:off x="8721194" y="7018017"/>
              <a:ext cx="184272" cy="188661"/>
            </a:xfrm>
            <a:custGeom>
              <a:avLst/>
              <a:gdLst/>
              <a:ahLst/>
              <a:cxnLst/>
              <a:rect l="l" t="t" r="r" b="b"/>
              <a:pathLst>
                <a:path w="7" h="7" extrusionOk="0">
                  <a:moveTo>
                    <a:pt x="3" y="0"/>
                  </a:moveTo>
                  <a:cubicBezTo>
                    <a:pt x="5" y="0"/>
                    <a:pt x="7" y="1"/>
                    <a:pt x="7" y="3"/>
                  </a:cubicBezTo>
                  <a:cubicBezTo>
                    <a:pt x="7" y="5"/>
                    <a:pt x="6" y="7"/>
                    <a:pt x="4" y="7"/>
                  </a:cubicBezTo>
                  <a:cubicBezTo>
                    <a:pt x="2" y="7"/>
                    <a:pt x="1" y="6"/>
                    <a:pt x="0" y="4"/>
                  </a:cubicBezTo>
                  <a:cubicBezTo>
                    <a:pt x="0" y="2"/>
                    <a:pt x="1" y="1"/>
                    <a:pt x="3"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6" name="Google Shape;4996;p75"/>
            <p:cNvSpPr/>
            <p:nvPr/>
          </p:nvSpPr>
          <p:spPr>
            <a:xfrm>
              <a:off x="9168711" y="7206678"/>
              <a:ext cx="737087" cy="737087"/>
            </a:xfrm>
            <a:custGeom>
              <a:avLst/>
              <a:gdLst/>
              <a:ahLst/>
              <a:cxnLst/>
              <a:rect l="l" t="t" r="r" b="b"/>
              <a:pathLst>
                <a:path w="28" h="28" extrusionOk="0">
                  <a:moveTo>
                    <a:pt x="28" y="7"/>
                  </a:moveTo>
                  <a:cubicBezTo>
                    <a:pt x="16" y="28"/>
                    <a:pt x="16" y="28"/>
                    <a:pt x="16" y="28"/>
                  </a:cubicBezTo>
                  <a:cubicBezTo>
                    <a:pt x="9" y="24"/>
                    <a:pt x="4" y="18"/>
                    <a:pt x="0" y="12"/>
                  </a:cubicBezTo>
                  <a:cubicBezTo>
                    <a:pt x="21" y="0"/>
                    <a:pt x="21" y="0"/>
                    <a:pt x="21" y="0"/>
                  </a:cubicBezTo>
                  <a:cubicBezTo>
                    <a:pt x="23" y="3"/>
                    <a:pt x="25" y="5"/>
                    <a:pt x="28"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7" name="Google Shape;4997;p75"/>
            <p:cNvSpPr/>
            <p:nvPr/>
          </p:nvSpPr>
          <p:spPr>
            <a:xfrm>
              <a:off x="9642552" y="7417275"/>
              <a:ext cx="552816" cy="715151"/>
            </a:xfrm>
            <a:custGeom>
              <a:avLst/>
              <a:gdLst/>
              <a:ahLst/>
              <a:cxnLst/>
              <a:rect l="l" t="t" r="r" b="b"/>
              <a:pathLst>
                <a:path w="21" h="27" extrusionOk="0">
                  <a:moveTo>
                    <a:pt x="21" y="3"/>
                  </a:moveTo>
                  <a:cubicBezTo>
                    <a:pt x="21" y="27"/>
                    <a:pt x="21" y="27"/>
                    <a:pt x="21" y="27"/>
                  </a:cubicBezTo>
                  <a:cubicBezTo>
                    <a:pt x="14" y="26"/>
                    <a:pt x="6" y="24"/>
                    <a:pt x="0" y="21"/>
                  </a:cubicBezTo>
                  <a:cubicBezTo>
                    <a:pt x="12" y="0"/>
                    <a:pt x="12" y="0"/>
                    <a:pt x="12" y="0"/>
                  </a:cubicBezTo>
                  <a:cubicBezTo>
                    <a:pt x="15" y="2"/>
                    <a:pt x="18" y="3"/>
                    <a:pt x="21" y="3"/>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8" name="Google Shape;4998;p75"/>
            <p:cNvSpPr/>
            <p:nvPr/>
          </p:nvSpPr>
          <p:spPr>
            <a:xfrm>
              <a:off x="10274341" y="5618431"/>
              <a:ext cx="552816" cy="688827"/>
            </a:xfrm>
            <a:custGeom>
              <a:avLst/>
              <a:gdLst/>
              <a:ahLst/>
              <a:cxnLst/>
              <a:rect l="l" t="t" r="r" b="b"/>
              <a:pathLst>
                <a:path w="21" h="26" extrusionOk="0">
                  <a:moveTo>
                    <a:pt x="0" y="24"/>
                  </a:moveTo>
                  <a:cubicBezTo>
                    <a:pt x="0" y="0"/>
                    <a:pt x="0" y="0"/>
                    <a:pt x="0" y="0"/>
                  </a:cubicBezTo>
                  <a:cubicBezTo>
                    <a:pt x="8" y="0"/>
                    <a:pt x="15" y="2"/>
                    <a:pt x="21" y="5"/>
                  </a:cubicBezTo>
                  <a:cubicBezTo>
                    <a:pt x="9" y="26"/>
                    <a:pt x="9" y="26"/>
                    <a:pt x="9" y="26"/>
                  </a:cubicBezTo>
                  <a:cubicBezTo>
                    <a:pt x="6" y="25"/>
                    <a:pt x="3" y="24"/>
                    <a:pt x="0" y="24"/>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4999" name="Google Shape;4999;p75"/>
            <p:cNvSpPr/>
            <p:nvPr/>
          </p:nvSpPr>
          <p:spPr>
            <a:xfrm>
              <a:off x="8721194" y="6517852"/>
              <a:ext cx="184272" cy="184272"/>
            </a:xfrm>
            <a:custGeom>
              <a:avLst/>
              <a:gdLst/>
              <a:ahLst/>
              <a:cxnLst/>
              <a:rect l="l" t="t" r="r" b="b"/>
              <a:pathLst>
                <a:path w="7" h="7" extrusionOk="0">
                  <a:moveTo>
                    <a:pt x="7" y="4"/>
                  </a:moveTo>
                  <a:cubicBezTo>
                    <a:pt x="7" y="6"/>
                    <a:pt x="5" y="7"/>
                    <a:pt x="3" y="7"/>
                  </a:cubicBezTo>
                  <a:cubicBezTo>
                    <a:pt x="1" y="7"/>
                    <a:pt x="0" y="5"/>
                    <a:pt x="0" y="3"/>
                  </a:cubicBezTo>
                  <a:cubicBezTo>
                    <a:pt x="1" y="1"/>
                    <a:pt x="2" y="0"/>
                    <a:pt x="4" y="0"/>
                  </a:cubicBezTo>
                  <a:cubicBezTo>
                    <a:pt x="6" y="1"/>
                    <a:pt x="7" y="2"/>
                    <a:pt x="7" y="4"/>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0" name="Google Shape;5000;p75"/>
            <p:cNvSpPr/>
            <p:nvPr/>
          </p:nvSpPr>
          <p:spPr>
            <a:xfrm>
              <a:off x="9221359" y="7891117"/>
              <a:ext cx="184272" cy="188661"/>
            </a:xfrm>
            <a:custGeom>
              <a:avLst/>
              <a:gdLst/>
              <a:ahLst/>
              <a:cxnLst/>
              <a:rect l="l" t="t" r="r" b="b"/>
              <a:pathLst>
                <a:path w="7" h="7" extrusionOk="0">
                  <a:moveTo>
                    <a:pt x="5" y="1"/>
                  </a:moveTo>
                  <a:cubicBezTo>
                    <a:pt x="7" y="2"/>
                    <a:pt x="7" y="4"/>
                    <a:pt x="6" y="5"/>
                  </a:cubicBezTo>
                  <a:cubicBezTo>
                    <a:pt x="5" y="7"/>
                    <a:pt x="3" y="7"/>
                    <a:pt x="1" y="6"/>
                  </a:cubicBezTo>
                  <a:cubicBezTo>
                    <a:pt x="0" y="5"/>
                    <a:pt x="0" y="3"/>
                    <a:pt x="1" y="1"/>
                  </a:cubicBezTo>
                  <a:cubicBezTo>
                    <a:pt x="2" y="0"/>
                    <a:pt x="4" y="0"/>
                    <a:pt x="5"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1" name="Google Shape;5001;p75"/>
            <p:cNvSpPr/>
            <p:nvPr/>
          </p:nvSpPr>
          <p:spPr>
            <a:xfrm>
              <a:off x="8879141" y="7496248"/>
              <a:ext cx="210596" cy="184272"/>
            </a:xfrm>
            <a:custGeom>
              <a:avLst/>
              <a:gdLst/>
              <a:ahLst/>
              <a:cxnLst/>
              <a:rect l="l" t="t" r="r" b="b"/>
              <a:pathLst>
                <a:path w="8" h="7" extrusionOk="0">
                  <a:moveTo>
                    <a:pt x="2" y="1"/>
                  </a:moveTo>
                  <a:cubicBezTo>
                    <a:pt x="4" y="0"/>
                    <a:pt x="6" y="0"/>
                    <a:pt x="7" y="2"/>
                  </a:cubicBezTo>
                  <a:cubicBezTo>
                    <a:pt x="8" y="4"/>
                    <a:pt x="7" y="6"/>
                    <a:pt x="6" y="7"/>
                  </a:cubicBezTo>
                  <a:cubicBezTo>
                    <a:pt x="4" y="7"/>
                    <a:pt x="2" y="7"/>
                    <a:pt x="1" y="5"/>
                  </a:cubicBezTo>
                  <a:cubicBezTo>
                    <a:pt x="0" y="4"/>
                    <a:pt x="1" y="2"/>
                    <a:pt x="2"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2" name="Google Shape;5002;p75"/>
            <p:cNvSpPr/>
            <p:nvPr/>
          </p:nvSpPr>
          <p:spPr>
            <a:xfrm>
              <a:off x="10142718" y="5324473"/>
              <a:ext cx="184272" cy="162336"/>
            </a:xfrm>
            <a:prstGeom prst="ellipse">
              <a:avLst/>
            </a:pr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3" name="Google Shape;5003;p75"/>
            <p:cNvSpPr/>
            <p:nvPr/>
          </p:nvSpPr>
          <p:spPr>
            <a:xfrm>
              <a:off x="9642552" y="5618431"/>
              <a:ext cx="552816" cy="688827"/>
            </a:xfrm>
            <a:custGeom>
              <a:avLst/>
              <a:gdLst/>
              <a:ahLst/>
              <a:cxnLst/>
              <a:rect l="l" t="t" r="r" b="b"/>
              <a:pathLst>
                <a:path w="21" h="26" extrusionOk="0">
                  <a:moveTo>
                    <a:pt x="21" y="24"/>
                  </a:moveTo>
                  <a:cubicBezTo>
                    <a:pt x="18" y="24"/>
                    <a:pt x="15" y="25"/>
                    <a:pt x="12" y="26"/>
                  </a:cubicBezTo>
                  <a:cubicBezTo>
                    <a:pt x="0" y="5"/>
                    <a:pt x="0" y="5"/>
                    <a:pt x="0" y="5"/>
                  </a:cubicBezTo>
                  <a:cubicBezTo>
                    <a:pt x="6" y="2"/>
                    <a:pt x="14" y="0"/>
                    <a:pt x="21" y="0"/>
                  </a:cubicBezTo>
                  <a:lnTo>
                    <a:pt x="21" y="24"/>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4" name="Google Shape;5004;p75"/>
            <p:cNvSpPr/>
            <p:nvPr/>
          </p:nvSpPr>
          <p:spPr>
            <a:xfrm>
              <a:off x="8879141" y="6039624"/>
              <a:ext cx="210596" cy="184272"/>
            </a:xfrm>
            <a:custGeom>
              <a:avLst/>
              <a:gdLst/>
              <a:ahLst/>
              <a:cxnLst/>
              <a:rect l="l" t="t" r="r" b="b"/>
              <a:pathLst>
                <a:path w="8" h="7" extrusionOk="0">
                  <a:moveTo>
                    <a:pt x="2" y="7"/>
                  </a:moveTo>
                  <a:cubicBezTo>
                    <a:pt x="1" y="6"/>
                    <a:pt x="0" y="4"/>
                    <a:pt x="1" y="2"/>
                  </a:cubicBezTo>
                  <a:cubicBezTo>
                    <a:pt x="2" y="0"/>
                    <a:pt x="4" y="0"/>
                    <a:pt x="6" y="1"/>
                  </a:cubicBezTo>
                  <a:cubicBezTo>
                    <a:pt x="7" y="2"/>
                    <a:pt x="8" y="4"/>
                    <a:pt x="7" y="5"/>
                  </a:cubicBezTo>
                  <a:cubicBezTo>
                    <a:pt x="6" y="7"/>
                    <a:pt x="4" y="7"/>
                    <a:pt x="2"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5" name="Google Shape;5005;p75"/>
            <p:cNvSpPr/>
            <p:nvPr/>
          </p:nvSpPr>
          <p:spPr>
            <a:xfrm>
              <a:off x="9642552" y="5407835"/>
              <a:ext cx="210596" cy="184272"/>
            </a:xfrm>
            <a:custGeom>
              <a:avLst/>
              <a:gdLst/>
              <a:ahLst/>
              <a:cxnLst/>
              <a:rect l="l" t="t" r="r" b="b"/>
              <a:pathLst>
                <a:path w="8" h="7" extrusionOk="0">
                  <a:moveTo>
                    <a:pt x="5" y="7"/>
                  </a:moveTo>
                  <a:cubicBezTo>
                    <a:pt x="3" y="7"/>
                    <a:pt x="1" y="6"/>
                    <a:pt x="1" y="5"/>
                  </a:cubicBezTo>
                  <a:cubicBezTo>
                    <a:pt x="0" y="3"/>
                    <a:pt x="1" y="1"/>
                    <a:pt x="3" y="0"/>
                  </a:cubicBezTo>
                  <a:cubicBezTo>
                    <a:pt x="4" y="0"/>
                    <a:pt x="6" y="1"/>
                    <a:pt x="7" y="2"/>
                  </a:cubicBezTo>
                  <a:cubicBezTo>
                    <a:pt x="8" y="4"/>
                    <a:pt x="7" y="6"/>
                    <a:pt x="5"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6" name="Google Shape;5006;p75"/>
            <p:cNvSpPr/>
            <p:nvPr/>
          </p:nvSpPr>
          <p:spPr>
            <a:xfrm>
              <a:off x="10642884" y="5407835"/>
              <a:ext cx="184272" cy="184272"/>
            </a:xfrm>
            <a:custGeom>
              <a:avLst/>
              <a:gdLst/>
              <a:ahLst/>
              <a:cxnLst/>
              <a:rect l="l" t="t" r="r" b="b"/>
              <a:pathLst>
                <a:path w="7" h="7" extrusionOk="0">
                  <a:moveTo>
                    <a:pt x="2" y="7"/>
                  </a:moveTo>
                  <a:cubicBezTo>
                    <a:pt x="1" y="6"/>
                    <a:pt x="0" y="4"/>
                    <a:pt x="0" y="2"/>
                  </a:cubicBezTo>
                  <a:cubicBezTo>
                    <a:pt x="1" y="1"/>
                    <a:pt x="3" y="0"/>
                    <a:pt x="5" y="0"/>
                  </a:cubicBezTo>
                  <a:cubicBezTo>
                    <a:pt x="6" y="1"/>
                    <a:pt x="7" y="3"/>
                    <a:pt x="7" y="5"/>
                  </a:cubicBezTo>
                  <a:cubicBezTo>
                    <a:pt x="6" y="6"/>
                    <a:pt x="4" y="7"/>
                    <a:pt x="2"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7" name="Google Shape;5007;p75"/>
            <p:cNvSpPr/>
            <p:nvPr/>
          </p:nvSpPr>
          <p:spPr>
            <a:xfrm>
              <a:off x="9168711" y="5802703"/>
              <a:ext cx="737087" cy="715151"/>
            </a:xfrm>
            <a:custGeom>
              <a:avLst/>
              <a:gdLst/>
              <a:ahLst/>
              <a:cxnLst/>
              <a:rect l="l" t="t" r="r" b="b"/>
              <a:pathLst>
                <a:path w="28" h="27" extrusionOk="0">
                  <a:moveTo>
                    <a:pt x="21" y="27"/>
                  </a:moveTo>
                  <a:cubicBezTo>
                    <a:pt x="0" y="15"/>
                    <a:pt x="0" y="15"/>
                    <a:pt x="0" y="15"/>
                  </a:cubicBezTo>
                  <a:cubicBezTo>
                    <a:pt x="4" y="9"/>
                    <a:pt x="9" y="4"/>
                    <a:pt x="16" y="0"/>
                  </a:cubicBezTo>
                  <a:cubicBezTo>
                    <a:pt x="28" y="20"/>
                    <a:pt x="28" y="20"/>
                    <a:pt x="28" y="20"/>
                  </a:cubicBezTo>
                  <a:cubicBezTo>
                    <a:pt x="25" y="22"/>
                    <a:pt x="23" y="24"/>
                    <a:pt x="21" y="2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8" name="Google Shape;5008;p75"/>
            <p:cNvSpPr/>
            <p:nvPr/>
          </p:nvSpPr>
          <p:spPr>
            <a:xfrm>
              <a:off x="8984438" y="6280931"/>
              <a:ext cx="684437" cy="552816"/>
            </a:xfrm>
            <a:custGeom>
              <a:avLst/>
              <a:gdLst/>
              <a:ahLst/>
              <a:cxnLst/>
              <a:rect l="l" t="t" r="r" b="b"/>
              <a:pathLst>
                <a:path w="26" h="21" extrusionOk="0">
                  <a:moveTo>
                    <a:pt x="24" y="21"/>
                  </a:moveTo>
                  <a:cubicBezTo>
                    <a:pt x="0" y="21"/>
                    <a:pt x="0" y="21"/>
                    <a:pt x="0" y="21"/>
                  </a:cubicBezTo>
                  <a:cubicBezTo>
                    <a:pt x="0" y="13"/>
                    <a:pt x="2" y="6"/>
                    <a:pt x="6" y="0"/>
                  </a:cubicBezTo>
                  <a:cubicBezTo>
                    <a:pt x="26" y="12"/>
                    <a:pt x="26" y="12"/>
                    <a:pt x="26" y="12"/>
                  </a:cubicBezTo>
                  <a:cubicBezTo>
                    <a:pt x="25" y="14"/>
                    <a:pt x="24" y="17"/>
                    <a:pt x="24" y="2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09" name="Google Shape;5009;p75"/>
            <p:cNvSpPr/>
            <p:nvPr/>
          </p:nvSpPr>
          <p:spPr>
            <a:xfrm>
              <a:off x="9221359" y="5644756"/>
              <a:ext cx="184272" cy="210596"/>
            </a:xfrm>
            <a:custGeom>
              <a:avLst/>
              <a:gdLst/>
              <a:ahLst/>
              <a:cxnLst/>
              <a:rect l="l" t="t" r="r" b="b"/>
              <a:pathLst>
                <a:path w="7" h="8" extrusionOk="0">
                  <a:moveTo>
                    <a:pt x="1" y="6"/>
                  </a:moveTo>
                  <a:cubicBezTo>
                    <a:pt x="0" y="5"/>
                    <a:pt x="0" y="3"/>
                    <a:pt x="1" y="1"/>
                  </a:cubicBezTo>
                  <a:cubicBezTo>
                    <a:pt x="3" y="0"/>
                    <a:pt x="5" y="0"/>
                    <a:pt x="6" y="2"/>
                  </a:cubicBezTo>
                  <a:cubicBezTo>
                    <a:pt x="7" y="3"/>
                    <a:pt x="7" y="5"/>
                    <a:pt x="5" y="7"/>
                  </a:cubicBezTo>
                  <a:cubicBezTo>
                    <a:pt x="4" y="8"/>
                    <a:pt x="2" y="8"/>
                    <a:pt x="1" y="6"/>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0" name="Google Shape;5010;p75"/>
            <p:cNvSpPr/>
            <p:nvPr/>
          </p:nvSpPr>
          <p:spPr>
            <a:xfrm>
              <a:off x="9642552" y="8132424"/>
              <a:ext cx="210596" cy="210596"/>
            </a:xfrm>
            <a:custGeom>
              <a:avLst/>
              <a:gdLst/>
              <a:ahLst/>
              <a:cxnLst/>
              <a:rect l="l" t="t" r="r" b="b"/>
              <a:pathLst>
                <a:path w="8" h="8" extrusionOk="0">
                  <a:moveTo>
                    <a:pt x="5" y="1"/>
                  </a:moveTo>
                  <a:cubicBezTo>
                    <a:pt x="7" y="1"/>
                    <a:pt x="8" y="3"/>
                    <a:pt x="7" y="5"/>
                  </a:cubicBezTo>
                  <a:cubicBezTo>
                    <a:pt x="6" y="7"/>
                    <a:pt x="4" y="8"/>
                    <a:pt x="3" y="7"/>
                  </a:cubicBezTo>
                  <a:cubicBezTo>
                    <a:pt x="1" y="6"/>
                    <a:pt x="0" y="4"/>
                    <a:pt x="1" y="3"/>
                  </a:cubicBezTo>
                  <a:cubicBezTo>
                    <a:pt x="1" y="1"/>
                    <a:pt x="3" y="0"/>
                    <a:pt x="5"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1" name="Google Shape;5011;p75"/>
            <p:cNvSpPr/>
            <p:nvPr/>
          </p:nvSpPr>
          <p:spPr>
            <a:xfrm>
              <a:off x="8457948" y="5486810"/>
              <a:ext cx="131623" cy="131623"/>
            </a:xfrm>
            <a:custGeom>
              <a:avLst/>
              <a:gdLst/>
              <a:ahLst/>
              <a:cxnLst/>
              <a:rect l="l" t="t" r="r" b="b"/>
              <a:pathLst>
                <a:path w="5" h="5" extrusionOk="0">
                  <a:moveTo>
                    <a:pt x="3" y="5"/>
                  </a:moveTo>
                  <a:cubicBezTo>
                    <a:pt x="2" y="5"/>
                    <a:pt x="1" y="4"/>
                    <a:pt x="0" y="3"/>
                  </a:cubicBezTo>
                  <a:cubicBezTo>
                    <a:pt x="0" y="2"/>
                    <a:pt x="1" y="0"/>
                    <a:pt x="2" y="0"/>
                  </a:cubicBezTo>
                  <a:cubicBezTo>
                    <a:pt x="3" y="0"/>
                    <a:pt x="4" y="1"/>
                    <a:pt x="5" y="2"/>
                  </a:cubicBezTo>
                  <a:cubicBezTo>
                    <a:pt x="5" y="3"/>
                    <a:pt x="4" y="4"/>
                    <a:pt x="3" y="5"/>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2" name="Google Shape;5012;p75"/>
            <p:cNvSpPr/>
            <p:nvPr/>
          </p:nvSpPr>
          <p:spPr>
            <a:xfrm>
              <a:off x="8247352" y="5881677"/>
              <a:ext cx="131623" cy="131623"/>
            </a:xfrm>
            <a:custGeom>
              <a:avLst/>
              <a:gdLst/>
              <a:ahLst/>
              <a:cxnLst/>
              <a:rect l="l" t="t" r="r" b="b"/>
              <a:pathLst>
                <a:path w="5" h="5" extrusionOk="0">
                  <a:moveTo>
                    <a:pt x="3" y="4"/>
                  </a:moveTo>
                  <a:cubicBezTo>
                    <a:pt x="1" y="5"/>
                    <a:pt x="0" y="4"/>
                    <a:pt x="0" y="3"/>
                  </a:cubicBezTo>
                  <a:cubicBezTo>
                    <a:pt x="0" y="2"/>
                    <a:pt x="0" y="0"/>
                    <a:pt x="2" y="0"/>
                  </a:cubicBezTo>
                  <a:cubicBezTo>
                    <a:pt x="3" y="0"/>
                    <a:pt x="4" y="1"/>
                    <a:pt x="4" y="2"/>
                  </a:cubicBezTo>
                  <a:cubicBezTo>
                    <a:pt x="5" y="3"/>
                    <a:pt x="4" y="4"/>
                    <a:pt x="3" y="4"/>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3" name="Google Shape;5013;p75"/>
            <p:cNvSpPr/>
            <p:nvPr/>
          </p:nvSpPr>
          <p:spPr>
            <a:xfrm>
              <a:off x="11643216" y="5219175"/>
              <a:ext cx="157947" cy="162336"/>
            </a:xfrm>
            <a:custGeom>
              <a:avLst/>
              <a:gdLst/>
              <a:ahLst/>
              <a:cxnLst/>
              <a:rect l="l" t="t" r="r" b="b"/>
              <a:pathLst>
                <a:path w="6" h="6" extrusionOk="0">
                  <a:moveTo>
                    <a:pt x="4" y="6"/>
                  </a:moveTo>
                  <a:cubicBezTo>
                    <a:pt x="2" y="6"/>
                    <a:pt x="1" y="5"/>
                    <a:pt x="0" y="4"/>
                  </a:cubicBezTo>
                  <a:cubicBezTo>
                    <a:pt x="0" y="2"/>
                    <a:pt x="1" y="1"/>
                    <a:pt x="2" y="0"/>
                  </a:cubicBezTo>
                  <a:cubicBezTo>
                    <a:pt x="4" y="0"/>
                    <a:pt x="5" y="1"/>
                    <a:pt x="6" y="2"/>
                  </a:cubicBezTo>
                  <a:cubicBezTo>
                    <a:pt x="6" y="4"/>
                    <a:pt x="5" y="5"/>
                    <a:pt x="4" y="6"/>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4" name="Google Shape;5014;p75"/>
            <p:cNvSpPr/>
            <p:nvPr/>
          </p:nvSpPr>
          <p:spPr>
            <a:xfrm>
              <a:off x="12090733" y="5671081"/>
              <a:ext cx="210596" cy="210596"/>
            </a:xfrm>
            <a:custGeom>
              <a:avLst/>
              <a:gdLst/>
              <a:ahLst/>
              <a:cxnLst/>
              <a:rect l="l" t="t" r="r" b="b"/>
              <a:pathLst>
                <a:path w="8" h="8" extrusionOk="0">
                  <a:moveTo>
                    <a:pt x="5" y="8"/>
                  </a:moveTo>
                  <a:cubicBezTo>
                    <a:pt x="3" y="8"/>
                    <a:pt x="1" y="7"/>
                    <a:pt x="1" y="5"/>
                  </a:cubicBezTo>
                  <a:cubicBezTo>
                    <a:pt x="0" y="3"/>
                    <a:pt x="1" y="1"/>
                    <a:pt x="3" y="1"/>
                  </a:cubicBezTo>
                  <a:cubicBezTo>
                    <a:pt x="5" y="0"/>
                    <a:pt x="7" y="2"/>
                    <a:pt x="7" y="3"/>
                  </a:cubicBezTo>
                  <a:cubicBezTo>
                    <a:pt x="8" y="5"/>
                    <a:pt x="7" y="7"/>
                    <a:pt x="5" y="8"/>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5" name="Google Shape;5015;p75"/>
            <p:cNvSpPr/>
            <p:nvPr/>
          </p:nvSpPr>
          <p:spPr>
            <a:xfrm>
              <a:off x="7905132" y="6307256"/>
              <a:ext cx="184272" cy="210596"/>
            </a:xfrm>
            <a:custGeom>
              <a:avLst/>
              <a:gdLst/>
              <a:ahLst/>
              <a:cxnLst/>
              <a:rect l="l" t="t" r="r" b="b"/>
              <a:pathLst>
                <a:path w="7" h="8" extrusionOk="0">
                  <a:moveTo>
                    <a:pt x="5" y="7"/>
                  </a:moveTo>
                  <a:cubicBezTo>
                    <a:pt x="3" y="8"/>
                    <a:pt x="1" y="7"/>
                    <a:pt x="1" y="5"/>
                  </a:cubicBezTo>
                  <a:cubicBezTo>
                    <a:pt x="0" y="3"/>
                    <a:pt x="1" y="1"/>
                    <a:pt x="3" y="1"/>
                  </a:cubicBezTo>
                  <a:cubicBezTo>
                    <a:pt x="5" y="0"/>
                    <a:pt x="6" y="2"/>
                    <a:pt x="7" y="3"/>
                  </a:cubicBezTo>
                  <a:cubicBezTo>
                    <a:pt x="7" y="5"/>
                    <a:pt x="6" y="7"/>
                    <a:pt x="5"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6" name="Google Shape;5016;p75"/>
            <p:cNvSpPr/>
            <p:nvPr/>
          </p:nvSpPr>
          <p:spPr>
            <a:xfrm>
              <a:off x="7773510" y="6965369"/>
              <a:ext cx="236920" cy="241309"/>
            </a:xfrm>
            <a:custGeom>
              <a:avLst/>
              <a:gdLst/>
              <a:ahLst/>
              <a:cxnLst/>
              <a:rect l="l" t="t" r="r" b="b"/>
              <a:pathLst>
                <a:path w="9" h="9" extrusionOk="0">
                  <a:moveTo>
                    <a:pt x="3" y="0"/>
                  </a:moveTo>
                  <a:cubicBezTo>
                    <a:pt x="5" y="0"/>
                    <a:pt x="7" y="1"/>
                    <a:pt x="8" y="3"/>
                  </a:cubicBezTo>
                  <a:cubicBezTo>
                    <a:pt x="9" y="6"/>
                    <a:pt x="7" y="8"/>
                    <a:pt x="5" y="8"/>
                  </a:cubicBezTo>
                  <a:cubicBezTo>
                    <a:pt x="3" y="9"/>
                    <a:pt x="1" y="8"/>
                    <a:pt x="0" y="5"/>
                  </a:cubicBezTo>
                  <a:cubicBezTo>
                    <a:pt x="0" y="3"/>
                    <a:pt x="1" y="1"/>
                    <a:pt x="3"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7" name="Google Shape;5017;p75"/>
            <p:cNvSpPr/>
            <p:nvPr/>
          </p:nvSpPr>
          <p:spPr>
            <a:xfrm>
              <a:off x="8589571" y="11462478"/>
              <a:ext cx="473842" cy="451906"/>
            </a:xfrm>
            <a:custGeom>
              <a:avLst/>
              <a:gdLst/>
              <a:ahLst/>
              <a:cxnLst/>
              <a:rect l="l" t="t" r="r" b="b"/>
              <a:pathLst>
                <a:path w="18" h="17" extrusionOk="0">
                  <a:moveTo>
                    <a:pt x="7" y="1"/>
                  </a:moveTo>
                  <a:cubicBezTo>
                    <a:pt x="11" y="0"/>
                    <a:pt x="16" y="2"/>
                    <a:pt x="17" y="6"/>
                  </a:cubicBezTo>
                  <a:cubicBezTo>
                    <a:pt x="18" y="11"/>
                    <a:pt x="15" y="15"/>
                    <a:pt x="11" y="16"/>
                  </a:cubicBezTo>
                  <a:cubicBezTo>
                    <a:pt x="7" y="17"/>
                    <a:pt x="2" y="15"/>
                    <a:pt x="1" y="10"/>
                  </a:cubicBezTo>
                  <a:cubicBezTo>
                    <a:pt x="0" y="6"/>
                    <a:pt x="3" y="2"/>
                    <a:pt x="7"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8" name="Google Shape;5018;p75"/>
            <p:cNvSpPr/>
            <p:nvPr/>
          </p:nvSpPr>
          <p:spPr>
            <a:xfrm>
              <a:off x="7878808" y="7733169"/>
              <a:ext cx="263246" cy="289570"/>
            </a:xfrm>
            <a:custGeom>
              <a:avLst/>
              <a:gdLst/>
              <a:ahLst/>
              <a:cxnLst/>
              <a:rect l="l" t="t" r="r" b="b"/>
              <a:pathLst>
                <a:path w="10" h="11" extrusionOk="0">
                  <a:moveTo>
                    <a:pt x="4" y="1"/>
                  </a:moveTo>
                  <a:cubicBezTo>
                    <a:pt x="6" y="0"/>
                    <a:pt x="9" y="2"/>
                    <a:pt x="10" y="5"/>
                  </a:cubicBezTo>
                  <a:cubicBezTo>
                    <a:pt x="10" y="7"/>
                    <a:pt x="9" y="10"/>
                    <a:pt x="6" y="11"/>
                  </a:cubicBezTo>
                  <a:cubicBezTo>
                    <a:pt x="4" y="11"/>
                    <a:pt x="1" y="10"/>
                    <a:pt x="0" y="7"/>
                  </a:cubicBezTo>
                  <a:cubicBezTo>
                    <a:pt x="0" y="4"/>
                    <a:pt x="1" y="2"/>
                    <a:pt x="4"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19" name="Google Shape;5019;p75"/>
            <p:cNvSpPr/>
            <p:nvPr/>
          </p:nvSpPr>
          <p:spPr>
            <a:xfrm>
              <a:off x="12327655" y="6359904"/>
              <a:ext cx="236920" cy="236920"/>
            </a:xfrm>
            <a:custGeom>
              <a:avLst/>
              <a:gdLst/>
              <a:ahLst/>
              <a:cxnLst/>
              <a:rect l="l" t="t" r="r" b="b"/>
              <a:pathLst>
                <a:path w="9" h="9" extrusionOk="0">
                  <a:moveTo>
                    <a:pt x="4" y="0"/>
                  </a:moveTo>
                  <a:cubicBezTo>
                    <a:pt x="6" y="0"/>
                    <a:pt x="8" y="1"/>
                    <a:pt x="9" y="3"/>
                  </a:cubicBezTo>
                  <a:cubicBezTo>
                    <a:pt x="9" y="6"/>
                    <a:pt x="8" y="8"/>
                    <a:pt x="6" y="8"/>
                  </a:cubicBezTo>
                  <a:cubicBezTo>
                    <a:pt x="4" y="9"/>
                    <a:pt x="1" y="8"/>
                    <a:pt x="1" y="5"/>
                  </a:cubicBezTo>
                  <a:cubicBezTo>
                    <a:pt x="0" y="3"/>
                    <a:pt x="2" y="1"/>
                    <a:pt x="4"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0" name="Google Shape;5020;p75"/>
            <p:cNvSpPr/>
            <p:nvPr/>
          </p:nvSpPr>
          <p:spPr>
            <a:xfrm>
              <a:off x="12406628" y="7180354"/>
              <a:ext cx="263246" cy="263246"/>
            </a:xfrm>
            <a:custGeom>
              <a:avLst/>
              <a:gdLst/>
              <a:ahLst/>
              <a:cxnLst/>
              <a:rect l="l" t="t" r="r" b="b"/>
              <a:pathLst>
                <a:path w="10" h="10" extrusionOk="0">
                  <a:moveTo>
                    <a:pt x="0" y="6"/>
                  </a:moveTo>
                  <a:cubicBezTo>
                    <a:pt x="0" y="3"/>
                    <a:pt x="1" y="1"/>
                    <a:pt x="4" y="0"/>
                  </a:cubicBezTo>
                  <a:cubicBezTo>
                    <a:pt x="6" y="0"/>
                    <a:pt x="9" y="1"/>
                    <a:pt x="10" y="4"/>
                  </a:cubicBezTo>
                  <a:cubicBezTo>
                    <a:pt x="10" y="6"/>
                    <a:pt x="9" y="9"/>
                    <a:pt x="6" y="10"/>
                  </a:cubicBezTo>
                  <a:cubicBezTo>
                    <a:pt x="4" y="10"/>
                    <a:pt x="1" y="9"/>
                    <a:pt x="0" y="6"/>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1" name="Google Shape;5021;p75"/>
            <p:cNvSpPr/>
            <p:nvPr/>
          </p:nvSpPr>
          <p:spPr>
            <a:xfrm>
              <a:off x="11064077" y="7891117"/>
              <a:ext cx="210596" cy="188661"/>
            </a:xfrm>
            <a:custGeom>
              <a:avLst/>
              <a:gdLst/>
              <a:ahLst/>
              <a:cxnLst/>
              <a:rect l="l" t="t" r="r" b="b"/>
              <a:pathLst>
                <a:path w="8" h="7" extrusionOk="0">
                  <a:moveTo>
                    <a:pt x="6" y="1"/>
                  </a:moveTo>
                  <a:cubicBezTo>
                    <a:pt x="8" y="3"/>
                    <a:pt x="7" y="5"/>
                    <a:pt x="6" y="6"/>
                  </a:cubicBezTo>
                  <a:cubicBezTo>
                    <a:pt x="5" y="7"/>
                    <a:pt x="3" y="7"/>
                    <a:pt x="1" y="5"/>
                  </a:cubicBezTo>
                  <a:cubicBezTo>
                    <a:pt x="0" y="4"/>
                    <a:pt x="0" y="2"/>
                    <a:pt x="2" y="1"/>
                  </a:cubicBezTo>
                  <a:cubicBezTo>
                    <a:pt x="3" y="0"/>
                    <a:pt x="5" y="0"/>
                    <a:pt x="6"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2" name="Google Shape;5022;p75"/>
            <p:cNvSpPr/>
            <p:nvPr/>
          </p:nvSpPr>
          <p:spPr>
            <a:xfrm>
              <a:off x="9853148" y="6465203"/>
              <a:ext cx="789736" cy="794125"/>
            </a:xfrm>
            <a:prstGeom prst="ellipse">
              <a:avLst/>
            </a:pr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3" name="Google Shape;5023;p75"/>
            <p:cNvSpPr/>
            <p:nvPr/>
          </p:nvSpPr>
          <p:spPr>
            <a:xfrm>
              <a:off x="10642884" y="8132424"/>
              <a:ext cx="184272" cy="210596"/>
            </a:xfrm>
            <a:custGeom>
              <a:avLst/>
              <a:gdLst/>
              <a:ahLst/>
              <a:cxnLst/>
              <a:rect l="l" t="t" r="r" b="b"/>
              <a:pathLst>
                <a:path w="7" h="8" extrusionOk="0">
                  <a:moveTo>
                    <a:pt x="2" y="1"/>
                  </a:moveTo>
                  <a:cubicBezTo>
                    <a:pt x="4" y="0"/>
                    <a:pt x="6" y="1"/>
                    <a:pt x="7" y="3"/>
                  </a:cubicBezTo>
                  <a:cubicBezTo>
                    <a:pt x="7" y="4"/>
                    <a:pt x="6" y="6"/>
                    <a:pt x="5" y="7"/>
                  </a:cubicBezTo>
                  <a:cubicBezTo>
                    <a:pt x="3" y="8"/>
                    <a:pt x="1" y="7"/>
                    <a:pt x="0" y="5"/>
                  </a:cubicBezTo>
                  <a:cubicBezTo>
                    <a:pt x="0" y="3"/>
                    <a:pt x="1" y="1"/>
                    <a:pt x="2"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4" name="Google Shape;5024;p75"/>
            <p:cNvSpPr/>
            <p:nvPr/>
          </p:nvSpPr>
          <p:spPr>
            <a:xfrm>
              <a:off x="10590235" y="7206678"/>
              <a:ext cx="710763" cy="737087"/>
            </a:xfrm>
            <a:custGeom>
              <a:avLst/>
              <a:gdLst/>
              <a:ahLst/>
              <a:cxnLst/>
              <a:rect l="l" t="t" r="r" b="b"/>
              <a:pathLst>
                <a:path w="27" h="28" extrusionOk="0">
                  <a:moveTo>
                    <a:pt x="6" y="0"/>
                  </a:moveTo>
                  <a:cubicBezTo>
                    <a:pt x="27" y="12"/>
                    <a:pt x="27" y="12"/>
                    <a:pt x="27" y="12"/>
                  </a:cubicBezTo>
                  <a:cubicBezTo>
                    <a:pt x="23" y="18"/>
                    <a:pt x="18" y="24"/>
                    <a:pt x="12" y="28"/>
                  </a:cubicBezTo>
                  <a:cubicBezTo>
                    <a:pt x="0" y="7"/>
                    <a:pt x="0" y="7"/>
                    <a:pt x="0" y="7"/>
                  </a:cubicBezTo>
                  <a:cubicBezTo>
                    <a:pt x="2" y="5"/>
                    <a:pt x="5" y="3"/>
                    <a:pt x="6"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5" name="Google Shape;5025;p75"/>
            <p:cNvSpPr/>
            <p:nvPr/>
          </p:nvSpPr>
          <p:spPr>
            <a:xfrm>
              <a:off x="10800831" y="6912720"/>
              <a:ext cx="684437" cy="557204"/>
            </a:xfrm>
            <a:custGeom>
              <a:avLst/>
              <a:gdLst/>
              <a:ahLst/>
              <a:cxnLst/>
              <a:rect l="l" t="t" r="r" b="b"/>
              <a:pathLst>
                <a:path w="26" h="21" extrusionOk="0">
                  <a:moveTo>
                    <a:pt x="2" y="0"/>
                  </a:moveTo>
                  <a:cubicBezTo>
                    <a:pt x="26" y="0"/>
                    <a:pt x="26" y="0"/>
                    <a:pt x="26" y="0"/>
                  </a:cubicBezTo>
                  <a:cubicBezTo>
                    <a:pt x="26" y="7"/>
                    <a:pt x="24" y="14"/>
                    <a:pt x="21" y="21"/>
                  </a:cubicBezTo>
                  <a:cubicBezTo>
                    <a:pt x="0" y="9"/>
                    <a:pt x="0" y="9"/>
                    <a:pt x="0" y="9"/>
                  </a:cubicBezTo>
                  <a:cubicBezTo>
                    <a:pt x="1" y="6"/>
                    <a:pt x="2" y="3"/>
                    <a:pt x="2"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6" name="Google Shape;5026;p75"/>
            <p:cNvSpPr/>
            <p:nvPr/>
          </p:nvSpPr>
          <p:spPr>
            <a:xfrm>
              <a:off x="10274341" y="7417275"/>
              <a:ext cx="552816" cy="715151"/>
            </a:xfrm>
            <a:custGeom>
              <a:avLst/>
              <a:gdLst/>
              <a:ahLst/>
              <a:cxnLst/>
              <a:rect l="l" t="t" r="r" b="b"/>
              <a:pathLst>
                <a:path w="21" h="27" extrusionOk="0">
                  <a:moveTo>
                    <a:pt x="0" y="3"/>
                  </a:moveTo>
                  <a:cubicBezTo>
                    <a:pt x="3" y="3"/>
                    <a:pt x="6" y="2"/>
                    <a:pt x="9" y="0"/>
                  </a:cubicBezTo>
                  <a:cubicBezTo>
                    <a:pt x="21" y="21"/>
                    <a:pt x="21" y="21"/>
                    <a:pt x="21" y="21"/>
                  </a:cubicBezTo>
                  <a:cubicBezTo>
                    <a:pt x="15" y="24"/>
                    <a:pt x="8" y="26"/>
                    <a:pt x="0" y="27"/>
                  </a:cubicBezTo>
                  <a:lnTo>
                    <a:pt x="0" y="3"/>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7" name="Google Shape;5027;p75"/>
            <p:cNvSpPr/>
            <p:nvPr/>
          </p:nvSpPr>
          <p:spPr>
            <a:xfrm>
              <a:off x="11379971" y="7496248"/>
              <a:ext cx="210596" cy="184272"/>
            </a:xfrm>
            <a:custGeom>
              <a:avLst/>
              <a:gdLst/>
              <a:ahLst/>
              <a:cxnLst/>
              <a:rect l="l" t="t" r="r" b="b"/>
              <a:pathLst>
                <a:path w="8" h="7" extrusionOk="0">
                  <a:moveTo>
                    <a:pt x="6" y="1"/>
                  </a:moveTo>
                  <a:cubicBezTo>
                    <a:pt x="7" y="2"/>
                    <a:pt x="8" y="4"/>
                    <a:pt x="7" y="5"/>
                  </a:cubicBezTo>
                  <a:cubicBezTo>
                    <a:pt x="6" y="7"/>
                    <a:pt x="4" y="7"/>
                    <a:pt x="2" y="7"/>
                  </a:cubicBezTo>
                  <a:cubicBezTo>
                    <a:pt x="1" y="6"/>
                    <a:pt x="0" y="4"/>
                    <a:pt x="1" y="2"/>
                  </a:cubicBezTo>
                  <a:cubicBezTo>
                    <a:pt x="2" y="0"/>
                    <a:pt x="4" y="0"/>
                    <a:pt x="6"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8" name="Google Shape;5028;p75"/>
            <p:cNvSpPr/>
            <p:nvPr/>
          </p:nvSpPr>
          <p:spPr>
            <a:xfrm>
              <a:off x="12038085" y="7970090"/>
              <a:ext cx="289570" cy="293959"/>
            </a:xfrm>
            <a:custGeom>
              <a:avLst/>
              <a:gdLst/>
              <a:ahLst/>
              <a:cxnLst/>
              <a:rect l="l" t="t" r="r" b="b"/>
              <a:pathLst>
                <a:path w="11" h="11" extrusionOk="0">
                  <a:moveTo>
                    <a:pt x="6" y="10"/>
                  </a:moveTo>
                  <a:cubicBezTo>
                    <a:pt x="4" y="11"/>
                    <a:pt x="1" y="9"/>
                    <a:pt x="0" y="7"/>
                  </a:cubicBezTo>
                  <a:cubicBezTo>
                    <a:pt x="0" y="4"/>
                    <a:pt x="1" y="1"/>
                    <a:pt x="4" y="1"/>
                  </a:cubicBezTo>
                  <a:cubicBezTo>
                    <a:pt x="7" y="0"/>
                    <a:pt x="9" y="2"/>
                    <a:pt x="10" y="4"/>
                  </a:cubicBezTo>
                  <a:cubicBezTo>
                    <a:pt x="11" y="7"/>
                    <a:pt x="9" y="9"/>
                    <a:pt x="6" y="1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29" name="Google Shape;5029;p75"/>
            <p:cNvSpPr/>
            <p:nvPr/>
          </p:nvSpPr>
          <p:spPr>
            <a:xfrm>
              <a:off x="10379639" y="11225557"/>
              <a:ext cx="210596" cy="210596"/>
            </a:xfrm>
            <a:custGeom>
              <a:avLst/>
              <a:gdLst/>
              <a:ahLst/>
              <a:cxnLst/>
              <a:rect l="l" t="t" r="r" b="b"/>
              <a:pathLst>
                <a:path w="8" h="8" extrusionOk="0">
                  <a:moveTo>
                    <a:pt x="3" y="1"/>
                  </a:moveTo>
                  <a:cubicBezTo>
                    <a:pt x="5" y="0"/>
                    <a:pt x="7" y="1"/>
                    <a:pt x="7" y="3"/>
                  </a:cubicBezTo>
                  <a:cubicBezTo>
                    <a:pt x="8" y="5"/>
                    <a:pt x="7" y="7"/>
                    <a:pt x="5" y="7"/>
                  </a:cubicBezTo>
                  <a:cubicBezTo>
                    <a:pt x="3" y="8"/>
                    <a:pt x="1" y="7"/>
                    <a:pt x="1" y="5"/>
                  </a:cubicBezTo>
                  <a:cubicBezTo>
                    <a:pt x="0" y="3"/>
                    <a:pt x="1" y="1"/>
                    <a:pt x="3"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0" name="Google Shape;5030;p75"/>
            <p:cNvSpPr/>
            <p:nvPr/>
          </p:nvSpPr>
          <p:spPr>
            <a:xfrm>
              <a:off x="10011095" y="12177627"/>
              <a:ext cx="263246" cy="289570"/>
            </a:xfrm>
            <a:custGeom>
              <a:avLst/>
              <a:gdLst/>
              <a:ahLst/>
              <a:cxnLst/>
              <a:rect l="l" t="t" r="r" b="b"/>
              <a:pathLst>
                <a:path w="10" h="11" extrusionOk="0">
                  <a:moveTo>
                    <a:pt x="6" y="0"/>
                  </a:moveTo>
                  <a:cubicBezTo>
                    <a:pt x="9" y="1"/>
                    <a:pt x="10" y="3"/>
                    <a:pt x="10" y="6"/>
                  </a:cubicBezTo>
                  <a:cubicBezTo>
                    <a:pt x="9" y="9"/>
                    <a:pt x="7" y="11"/>
                    <a:pt x="4" y="10"/>
                  </a:cubicBezTo>
                  <a:cubicBezTo>
                    <a:pt x="1" y="9"/>
                    <a:pt x="0" y="7"/>
                    <a:pt x="0" y="4"/>
                  </a:cubicBezTo>
                  <a:cubicBezTo>
                    <a:pt x="1" y="1"/>
                    <a:pt x="3" y="0"/>
                    <a:pt x="6"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1" name="Google Shape;5031;p75"/>
            <p:cNvSpPr/>
            <p:nvPr/>
          </p:nvSpPr>
          <p:spPr>
            <a:xfrm>
              <a:off x="9721525" y="11888057"/>
              <a:ext cx="842385" cy="846774"/>
            </a:xfrm>
            <a:custGeom>
              <a:avLst/>
              <a:gdLst/>
              <a:ahLst/>
              <a:cxnLst/>
              <a:rect l="l" t="t" r="r" b="b"/>
              <a:pathLst>
                <a:path w="32" h="32" extrusionOk="0">
                  <a:moveTo>
                    <a:pt x="13" y="31"/>
                  </a:moveTo>
                  <a:cubicBezTo>
                    <a:pt x="21" y="32"/>
                    <a:pt x="28" y="27"/>
                    <a:pt x="30" y="19"/>
                  </a:cubicBezTo>
                  <a:cubicBezTo>
                    <a:pt x="32" y="11"/>
                    <a:pt x="27" y="3"/>
                    <a:pt x="19" y="2"/>
                  </a:cubicBezTo>
                  <a:cubicBezTo>
                    <a:pt x="11" y="0"/>
                    <a:pt x="3" y="5"/>
                    <a:pt x="2" y="13"/>
                  </a:cubicBezTo>
                  <a:cubicBezTo>
                    <a:pt x="0" y="21"/>
                    <a:pt x="5" y="29"/>
                    <a:pt x="13" y="31"/>
                  </a:cubicBezTo>
                  <a:close/>
                  <a:moveTo>
                    <a:pt x="6" y="14"/>
                  </a:moveTo>
                  <a:cubicBezTo>
                    <a:pt x="7" y="9"/>
                    <a:pt x="13" y="5"/>
                    <a:pt x="18" y="7"/>
                  </a:cubicBezTo>
                  <a:cubicBezTo>
                    <a:pt x="23" y="8"/>
                    <a:pt x="27" y="13"/>
                    <a:pt x="26" y="18"/>
                  </a:cubicBezTo>
                  <a:cubicBezTo>
                    <a:pt x="24" y="23"/>
                    <a:pt x="19" y="27"/>
                    <a:pt x="14" y="26"/>
                  </a:cubicBezTo>
                  <a:cubicBezTo>
                    <a:pt x="9" y="25"/>
                    <a:pt x="5" y="20"/>
                    <a:pt x="6" y="14"/>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2" name="Google Shape;5032;p75"/>
            <p:cNvSpPr/>
            <p:nvPr/>
          </p:nvSpPr>
          <p:spPr>
            <a:xfrm>
              <a:off x="9379307" y="13103374"/>
              <a:ext cx="184272" cy="184272"/>
            </a:xfrm>
            <a:custGeom>
              <a:avLst/>
              <a:gdLst/>
              <a:ahLst/>
              <a:cxnLst/>
              <a:rect l="l" t="t" r="r" b="b"/>
              <a:pathLst>
                <a:path w="7" h="7" extrusionOk="0">
                  <a:moveTo>
                    <a:pt x="2" y="0"/>
                  </a:moveTo>
                  <a:cubicBezTo>
                    <a:pt x="4" y="0"/>
                    <a:pt x="6" y="1"/>
                    <a:pt x="6" y="3"/>
                  </a:cubicBezTo>
                  <a:cubicBezTo>
                    <a:pt x="7" y="4"/>
                    <a:pt x="6" y="6"/>
                    <a:pt x="4" y="7"/>
                  </a:cubicBezTo>
                  <a:cubicBezTo>
                    <a:pt x="2" y="7"/>
                    <a:pt x="0" y="6"/>
                    <a:pt x="0" y="4"/>
                  </a:cubicBezTo>
                  <a:cubicBezTo>
                    <a:pt x="0" y="2"/>
                    <a:pt x="1" y="1"/>
                    <a:pt x="2"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3" name="Google Shape;5033;p75"/>
            <p:cNvSpPr/>
            <p:nvPr/>
          </p:nvSpPr>
          <p:spPr>
            <a:xfrm>
              <a:off x="11064077" y="5644756"/>
              <a:ext cx="210596" cy="210596"/>
            </a:xfrm>
            <a:custGeom>
              <a:avLst/>
              <a:gdLst/>
              <a:ahLst/>
              <a:cxnLst/>
              <a:rect l="l" t="t" r="r" b="b"/>
              <a:pathLst>
                <a:path w="8" h="8" extrusionOk="0">
                  <a:moveTo>
                    <a:pt x="2" y="7"/>
                  </a:moveTo>
                  <a:cubicBezTo>
                    <a:pt x="0" y="5"/>
                    <a:pt x="0" y="3"/>
                    <a:pt x="1" y="2"/>
                  </a:cubicBezTo>
                  <a:cubicBezTo>
                    <a:pt x="3" y="0"/>
                    <a:pt x="5" y="0"/>
                    <a:pt x="6" y="1"/>
                  </a:cubicBezTo>
                  <a:cubicBezTo>
                    <a:pt x="7" y="3"/>
                    <a:pt x="8" y="5"/>
                    <a:pt x="6" y="6"/>
                  </a:cubicBezTo>
                  <a:cubicBezTo>
                    <a:pt x="5" y="8"/>
                    <a:pt x="3" y="8"/>
                    <a:pt x="2"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4" name="Google Shape;5034;p75"/>
            <p:cNvSpPr/>
            <p:nvPr/>
          </p:nvSpPr>
          <p:spPr>
            <a:xfrm>
              <a:off x="9458280" y="9821582"/>
              <a:ext cx="473842" cy="478231"/>
            </a:xfrm>
            <a:custGeom>
              <a:avLst/>
              <a:gdLst/>
              <a:ahLst/>
              <a:cxnLst/>
              <a:rect l="l" t="t" r="r" b="b"/>
              <a:pathLst>
                <a:path w="18" h="18" extrusionOk="0">
                  <a:moveTo>
                    <a:pt x="7" y="17"/>
                  </a:moveTo>
                  <a:cubicBezTo>
                    <a:pt x="3" y="16"/>
                    <a:pt x="0" y="12"/>
                    <a:pt x="1" y="7"/>
                  </a:cubicBezTo>
                  <a:cubicBezTo>
                    <a:pt x="2" y="3"/>
                    <a:pt x="6" y="0"/>
                    <a:pt x="10" y="1"/>
                  </a:cubicBezTo>
                  <a:cubicBezTo>
                    <a:pt x="15" y="2"/>
                    <a:pt x="18" y="6"/>
                    <a:pt x="17" y="10"/>
                  </a:cubicBezTo>
                  <a:cubicBezTo>
                    <a:pt x="16" y="15"/>
                    <a:pt x="12" y="18"/>
                    <a:pt x="7" y="1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5" name="Google Shape;5035;p75"/>
            <p:cNvSpPr/>
            <p:nvPr/>
          </p:nvSpPr>
          <p:spPr>
            <a:xfrm>
              <a:off x="8589571" y="13156023"/>
              <a:ext cx="184272" cy="184272"/>
            </a:xfrm>
            <a:custGeom>
              <a:avLst/>
              <a:gdLst/>
              <a:ahLst/>
              <a:cxnLst/>
              <a:rect l="l" t="t" r="r" b="b"/>
              <a:pathLst>
                <a:path w="7" h="7" extrusionOk="0">
                  <a:moveTo>
                    <a:pt x="3" y="0"/>
                  </a:moveTo>
                  <a:cubicBezTo>
                    <a:pt x="4" y="0"/>
                    <a:pt x="6" y="1"/>
                    <a:pt x="7" y="3"/>
                  </a:cubicBezTo>
                  <a:cubicBezTo>
                    <a:pt x="7" y="4"/>
                    <a:pt x="6" y="6"/>
                    <a:pt x="4" y="7"/>
                  </a:cubicBezTo>
                  <a:cubicBezTo>
                    <a:pt x="3" y="7"/>
                    <a:pt x="1" y="6"/>
                    <a:pt x="0" y="4"/>
                  </a:cubicBezTo>
                  <a:cubicBezTo>
                    <a:pt x="0" y="3"/>
                    <a:pt x="1" y="1"/>
                    <a:pt x="3"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6" name="Google Shape;5036;p75"/>
            <p:cNvSpPr/>
            <p:nvPr/>
          </p:nvSpPr>
          <p:spPr>
            <a:xfrm>
              <a:off x="7747185" y="12998076"/>
              <a:ext cx="263246" cy="289570"/>
            </a:xfrm>
            <a:custGeom>
              <a:avLst/>
              <a:gdLst/>
              <a:ahLst/>
              <a:cxnLst/>
              <a:rect l="l" t="t" r="r" b="b"/>
              <a:pathLst>
                <a:path w="10" h="11" extrusionOk="0">
                  <a:moveTo>
                    <a:pt x="4" y="1"/>
                  </a:moveTo>
                  <a:cubicBezTo>
                    <a:pt x="6" y="0"/>
                    <a:pt x="9" y="2"/>
                    <a:pt x="9" y="4"/>
                  </a:cubicBezTo>
                  <a:cubicBezTo>
                    <a:pt x="10" y="7"/>
                    <a:pt x="9" y="9"/>
                    <a:pt x="6" y="10"/>
                  </a:cubicBezTo>
                  <a:cubicBezTo>
                    <a:pt x="4" y="11"/>
                    <a:pt x="1" y="9"/>
                    <a:pt x="1" y="7"/>
                  </a:cubicBezTo>
                  <a:cubicBezTo>
                    <a:pt x="0" y="4"/>
                    <a:pt x="1" y="2"/>
                    <a:pt x="4" y="1"/>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7" name="Google Shape;5037;p75"/>
            <p:cNvSpPr/>
            <p:nvPr/>
          </p:nvSpPr>
          <p:spPr>
            <a:xfrm>
              <a:off x="6588906" y="4613710"/>
              <a:ext cx="6844379" cy="9099513"/>
            </a:xfrm>
            <a:custGeom>
              <a:avLst/>
              <a:gdLst/>
              <a:ahLst/>
              <a:cxnLst/>
              <a:rect l="l" t="t" r="r" b="b"/>
              <a:pathLst>
                <a:path w="260" h="344" extrusionOk="0">
                  <a:moveTo>
                    <a:pt x="2" y="344"/>
                  </a:moveTo>
                  <a:cubicBezTo>
                    <a:pt x="186" y="344"/>
                    <a:pt x="186" y="344"/>
                    <a:pt x="186" y="344"/>
                  </a:cubicBezTo>
                  <a:cubicBezTo>
                    <a:pt x="164" y="297"/>
                    <a:pt x="164" y="297"/>
                    <a:pt x="164" y="297"/>
                  </a:cubicBezTo>
                  <a:cubicBezTo>
                    <a:pt x="160" y="280"/>
                    <a:pt x="169" y="250"/>
                    <a:pt x="169" y="250"/>
                  </a:cubicBezTo>
                  <a:cubicBezTo>
                    <a:pt x="178" y="239"/>
                    <a:pt x="193" y="243"/>
                    <a:pt x="201" y="244"/>
                  </a:cubicBezTo>
                  <a:cubicBezTo>
                    <a:pt x="225" y="247"/>
                    <a:pt x="231" y="240"/>
                    <a:pt x="231" y="240"/>
                  </a:cubicBezTo>
                  <a:cubicBezTo>
                    <a:pt x="236" y="237"/>
                    <a:pt x="234" y="224"/>
                    <a:pt x="234" y="224"/>
                  </a:cubicBezTo>
                  <a:cubicBezTo>
                    <a:pt x="232" y="217"/>
                    <a:pt x="235" y="213"/>
                    <a:pt x="237" y="211"/>
                  </a:cubicBezTo>
                  <a:cubicBezTo>
                    <a:pt x="242" y="203"/>
                    <a:pt x="239" y="200"/>
                    <a:pt x="239" y="200"/>
                  </a:cubicBezTo>
                  <a:cubicBezTo>
                    <a:pt x="237" y="198"/>
                    <a:pt x="239" y="197"/>
                    <a:pt x="239" y="197"/>
                  </a:cubicBezTo>
                  <a:cubicBezTo>
                    <a:pt x="244" y="195"/>
                    <a:pt x="245" y="192"/>
                    <a:pt x="245" y="192"/>
                  </a:cubicBezTo>
                  <a:cubicBezTo>
                    <a:pt x="245" y="181"/>
                    <a:pt x="245" y="181"/>
                    <a:pt x="245" y="181"/>
                  </a:cubicBezTo>
                  <a:cubicBezTo>
                    <a:pt x="244" y="174"/>
                    <a:pt x="247" y="174"/>
                    <a:pt x="247" y="174"/>
                  </a:cubicBezTo>
                  <a:cubicBezTo>
                    <a:pt x="260" y="173"/>
                    <a:pt x="260" y="165"/>
                    <a:pt x="260" y="165"/>
                  </a:cubicBezTo>
                  <a:cubicBezTo>
                    <a:pt x="260" y="160"/>
                    <a:pt x="244" y="133"/>
                    <a:pt x="244" y="133"/>
                  </a:cubicBezTo>
                  <a:cubicBezTo>
                    <a:pt x="237" y="118"/>
                    <a:pt x="248" y="110"/>
                    <a:pt x="248" y="103"/>
                  </a:cubicBezTo>
                  <a:cubicBezTo>
                    <a:pt x="251" y="69"/>
                    <a:pt x="240" y="48"/>
                    <a:pt x="225" y="32"/>
                  </a:cubicBezTo>
                  <a:cubicBezTo>
                    <a:pt x="199" y="5"/>
                    <a:pt x="166" y="0"/>
                    <a:pt x="144" y="0"/>
                  </a:cubicBezTo>
                  <a:cubicBezTo>
                    <a:pt x="89" y="0"/>
                    <a:pt x="68" y="16"/>
                    <a:pt x="51" y="35"/>
                  </a:cubicBezTo>
                  <a:cubicBezTo>
                    <a:pt x="48" y="39"/>
                    <a:pt x="45" y="43"/>
                    <a:pt x="42" y="46"/>
                  </a:cubicBezTo>
                  <a:cubicBezTo>
                    <a:pt x="32" y="58"/>
                    <a:pt x="25" y="74"/>
                    <a:pt x="23" y="92"/>
                  </a:cubicBezTo>
                  <a:cubicBezTo>
                    <a:pt x="23" y="97"/>
                    <a:pt x="23" y="101"/>
                    <a:pt x="23" y="104"/>
                  </a:cubicBezTo>
                  <a:cubicBezTo>
                    <a:pt x="23" y="111"/>
                    <a:pt x="24" y="118"/>
                    <a:pt x="26" y="125"/>
                  </a:cubicBezTo>
                  <a:cubicBezTo>
                    <a:pt x="31" y="146"/>
                    <a:pt x="42" y="166"/>
                    <a:pt x="57" y="178"/>
                  </a:cubicBezTo>
                  <a:cubicBezTo>
                    <a:pt x="72" y="205"/>
                    <a:pt x="63" y="225"/>
                    <a:pt x="63" y="225"/>
                  </a:cubicBezTo>
                  <a:cubicBezTo>
                    <a:pt x="63" y="225"/>
                    <a:pt x="53" y="270"/>
                    <a:pt x="38" y="291"/>
                  </a:cubicBezTo>
                  <a:cubicBezTo>
                    <a:pt x="22" y="312"/>
                    <a:pt x="0" y="334"/>
                    <a:pt x="2" y="344"/>
                  </a:cubicBezTo>
                  <a:close/>
                  <a:moveTo>
                    <a:pt x="71" y="255"/>
                  </a:moveTo>
                  <a:cubicBezTo>
                    <a:pt x="72" y="253"/>
                    <a:pt x="74" y="251"/>
                    <a:pt x="77" y="250"/>
                  </a:cubicBezTo>
                  <a:cubicBezTo>
                    <a:pt x="75" y="243"/>
                    <a:pt x="75" y="243"/>
                    <a:pt x="75" y="243"/>
                  </a:cubicBezTo>
                  <a:cubicBezTo>
                    <a:pt x="75" y="243"/>
                    <a:pt x="75" y="243"/>
                    <a:pt x="75" y="243"/>
                  </a:cubicBezTo>
                  <a:cubicBezTo>
                    <a:pt x="82" y="241"/>
                    <a:pt x="82" y="241"/>
                    <a:pt x="82" y="241"/>
                  </a:cubicBezTo>
                  <a:cubicBezTo>
                    <a:pt x="84" y="248"/>
                    <a:pt x="84" y="248"/>
                    <a:pt x="84" y="248"/>
                  </a:cubicBezTo>
                  <a:cubicBezTo>
                    <a:pt x="86" y="248"/>
                    <a:pt x="89" y="248"/>
                    <a:pt x="91" y="249"/>
                  </a:cubicBezTo>
                  <a:cubicBezTo>
                    <a:pt x="95" y="243"/>
                    <a:pt x="95" y="243"/>
                    <a:pt x="95" y="243"/>
                  </a:cubicBezTo>
                  <a:cubicBezTo>
                    <a:pt x="101" y="247"/>
                    <a:pt x="101" y="247"/>
                    <a:pt x="101" y="247"/>
                  </a:cubicBezTo>
                  <a:cubicBezTo>
                    <a:pt x="98" y="253"/>
                    <a:pt x="98" y="253"/>
                    <a:pt x="98" y="253"/>
                  </a:cubicBezTo>
                  <a:cubicBezTo>
                    <a:pt x="100" y="255"/>
                    <a:pt x="101" y="257"/>
                    <a:pt x="102" y="259"/>
                  </a:cubicBezTo>
                  <a:cubicBezTo>
                    <a:pt x="109" y="257"/>
                    <a:pt x="109" y="257"/>
                    <a:pt x="109" y="257"/>
                  </a:cubicBezTo>
                  <a:cubicBezTo>
                    <a:pt x="111" y="265"/>
                    <a:pt x="111" y="265"/>
                    <a:pt x="111" y="265"/>
                  </a:cubicBezTo>
                  <a:cubicBezTo>
                    <a:pt x="104" y="266"/>
                    <a:pt x="104" y="266"/>
                    <a:pt x="104" y="266"/>
                  </a:cubicBezTo>
                  <a:cubicBezTo>
                    <a:pt x="104" y="269"/>
                    <a:pt x="104" y="272"/>
                    <a:pt x="103" y="274"/>
                  </a:cubicBezTo>
                  <a:cubicBezTo>
                    <a:pt x="109" y="278"/>
                    <a:pt x="109" y="278"/>
                    <a:pt x="109" y="278"/>
                  </a:cubicBezTo>
                  <a:cubicBezTo>
                    <a:pt x="105" y="284"/>
                    <a:pt x="105" y="284"/>
                    <a:pt x="105" y="284"/>
                  </a:cubicBezTo>
                  <a:cubicBezTo>
                    <a:pt x="99" y="280"/>
                    <a:pt x="99" y="280"/>
                    <a:pt x="99" y="280"/>
                  </a:cubicBezTo>
                  <a:cubicBezTo>
                    <a:pt x="98" y="282"/>
                    <a:pt x="95" y="284"/>
                    <a:pt x="93" y="285"/>
                  </a:cubicBezTo>
                  <a:cubicBezTo>
                    <a:pt x="95" y="292"/>
                    <a:pt x="95" y="292"/>
                    <a:pt x="95" y="292"/>
                  </a:cubicBezTo>
                  <a:cubicBezTo>
                    <a:pt x="88" y="294"/>
                    <a:pt x="88" y="294"/>
                    <a:pt x="88" y="294"/>
                  </a:cubicBezTo>
                  <a:cubicBezTo>
                    <a:pt x="86" y="287"/>
                    <a:pt x="86" y="287"/>
                    <a:pt x="86" y="287"/>
                  </a:cubicBezTo>
                  <a:cubicBezTo>
                    <a:pt x="83" y="287"/>
                    <a:pt x="81" y="286"/>
                    <a:pt x="78" y="286"/>
                  </a:cubicBezTo>
                  <a:cubicBezTo>
                    <a:pt x="75" y="292"/>
                    <a:pt x="75" y="292"/>
                    <a:pt x="75" y="292"/>
                  </a:cubicBezTo>
                  <a:cubicBezTo>
                    <a:pt x="68" y="288"/>
                    <a:pt x="68" y="288"/>
                    <a:pt x="68" y="288"/>
                  </a:cubicBezTo>
                  <a:cubicBezTo>
                    <a:pt x="72" y="282"/>
                    <a:pt x="72" y="282"/>
                    <a:pt x="72" y="282"/>
                  </a:cubicBezTo>
                  <a:cubicBezTo>
                    <a:pt x="70" y="280"/>
                    <a:pt x="69" y="278"/>
                    <a:pt x="67" y="276"/>
                  </a:cubicBezTo>
                  <a:cubicBezTo>
                    <a:pt x="61" y="277"/>
                    <a:pt x="61" y="277"/>
                    <a:pt x="61" y="277"/>
                  </a:cubicBezTo>
                  <a:cubicBezTo>
                    <a:pt x="59" y="270"/>
                    <a:pt x="59" y="270"/>
                    <a:pt x="59" y="270"/>
                  </a:cubicBezTo>
                  <a:cubicBezTo>
                    <a:pt x="66" y="268"/>
                    <a:pt x="66" y="268"/>
                    <a:pt x="66" y="268"/>
                  </a:cubicBezTo>
                  <a:cubicBezTo>
                    <a:pt x="66" y="266"/>
                    <a:pt x="66" y="263"/>
                    <a:pt x="67" y="261"/>
                  </a:cubicBezTo>
                  <a:cubicBezTo>
                    <a:pt x="61" y="257"/>
                    <a:pt x="61" y="257"/>
                    <a:pt x="61" y="257"/>
                  </a:cubicBezTo>
                  <a:cubicBezTo>
                    <a:pt x="64" y="251"/>
                    <a:pt x="64" y="251"/>
                    <a:pt x="64" y="251"/>
                  </a:cubicBezTo>
                  <a:lnTo>
                    <a:pt x="71" y="255"/>
                  </a:lnTo>
                  <a:close/>
                  <a:moveTo>
                    <a:pt x="38" y="126"/>
                  </a:moveTo>
                  <a:cubicBezTo>
                    <a:pt x="42" y="124"/>
                    <a:pt x="42" y="124"/>
                    <a:pt x="42" y="124"/>
                  </a:cubicBezTo>
                  <a:cubicBezTo>
                    <a:pt x="42" y="123"/>
                    <a:pt x="42" y="121"/>
                    <a:pt x="43" y="120"/>
                  </a:cubicBezTo>
                  <a:cubicBezTo>
                    <a:pt x="39" y="118"/>
                    <a:pt x="39" y="118"/>
                    <a:pt x="39" y="118"/>
                  </a:cubicBezTo>
                  <a:cubicBezTo>
                    <a:pt x="41" y="114"/>
                    <a:pt x="41" y="114"/>
                    <a:pt x="41" y="114"/>
                  </a:cubicBezTo>
                  <a:cubicBezTo>
                    <a:pt x="45" y="116"/>
                    <a:pt x="45" y="116"/>
                    <a:pt x="45" y="116"/>
                  </a:cubicBezTo>
                  <a:cubicBezTo>
                    <a:pt x="46" y="115"/>
                    <a:pt x="47" y="114"/>
                    <a:pt x="49" y="113"/>
                  </a:cubicBezTo>
                  <a:cubicBezTo>
                    <a:pt x="48" y="109"/>
                    <a:pt x="48" y="109"/>
                    <a:pt x="48" y="109"/>
                  </a:cubicBezTo>
                  <a:cubicBezTo>
                    <a:pt x="48" y="109"/>
                    <a:pt x="48" y="109"/>
                    <a:pt x="48" y="109"/>
                  </a:cubicBezTo>
                  <a:cubicBezTo>
                    <a:pt x="52" y="108"/>
                    <a:pt x="52" y="108"/>
                    <a:pt x="52" y="108"/>
                  </a:cubicBezTo>
                  <a:cubicBezTo>
                    <a:pt x="53" y="112"/>
                    <a:pt x="53" y="112"/>
                    <a:pt x="53" y="112"/>
                  </a:cubicBezTo>
                  <a:cubicBezTo>
                    <a:pt x="55" y="112"/>
                    <a:pt x="56" y="112"/>
                    <a:pt x="58" y="113"/>
                  </a:cubicBezTo>
                  <a:cubicBezTo>
                    <a:pt x="60" y="109"/>
                    <a:pt x="60" y="109"/>
                    <a:pt x="60" y="109"/>
                  </a:cubicBezTo>
                  <a:cubicBezTo>
                    <a:pt x="64" y="111"/>
                    <a:pt x="64" y="111"/>
                    <a:pt x="64" y="111"/>
                  </a:cubicBezTo>
                  <a:cubicBezTo>
                    <a:pt x="62" y="115"/>
                    <a:pt x="62" y="115"/>
                    <a:pt x="62" y="115"/>
                  </a:cubicBezTo>
                  <a:cubicBezTo>
                    <a:pt x="63" y="116"/>
                    <a:pt x="64" y="117"/>
                    <a:pt x="65" y="119"/>
                  </a:cubicBezTo>
                  <a:cubicBezTo>
                    <a:pt x="69" y="118"/>
                    <a:pt x="69" y="118"/>
                    <a:pt x="69" y="118"/>
                  </a:cubicBezTo>
                  <a:cubicBezTo>
                    <a:pt x="70" y="122"/>
                    <a:pt x="70" y="122"/>
                    <a:pt x="70" y="122"/>
                  </a:cubicBezTo>
                  <a:cubicBezTo>
                    <a:pt x="66" y="123"/>
                    <a:pt x="66" y="123"/>
                    <a:pt x="66" y="123"/>
                  </a:cubicBezTo>
                  <a:cubicBezTo>
                    <a:pt x="66" y="125"/>
                    <a:pt x="66" y="126"/>
                    <a:pt x="65" y="128"/>
                  </a:cubicBezTo>
                  <a:cubicBezTo>
                    <a:pt x="69" y="130"/>
                    <a:pt x="69" y="130"/>
                    <a:pt x="69" y="130"/>
                  </a:cubicBezTo>
                  <a:cubicBezTo>
                    <a:pt x="66" y="134"/>
                    <a:pt x="66" y="134"/>
                    <a:pt x="66" y="134"/>
                  </a:cubicBezTo>
                  <a:cubicBezTo>
                    <a:pt x="63" y="132"/>
                    <a:pt x="63" y="132"/>
                    <a:pt x="63" y="132"/>
                  </a:cubicBezTo>
                  <a:cubicBezTo>
                    <a:pt x="62" y="133"/>
                    <a:pt x="60" y="134"/>
                    <a:pt x="59" y="134"/>
                  </a:cubicBezTo>
                  <a:cubicBezTo>
                    <a:pt x="60" y="139"/>
                    <a:pt x="60" y="139"/>
                    <a:pt x="60" y="139"/>
                  </a:cubicBezTo>
                  <a:cubicBezTo>
                    <a:pt x="56" y="140"/>
                    <a:pt x="56" y="140"/>
                    <a:pt x="56" y="140"/>
                  </a:cubicBezTo>
                  <a:cubicBezTo>
                    <a:pt x="55" y="136"/>
                    <a:pt x="55" y="136"/>
                    <a:pt x="55" y="136"/>
                  </a:cubicBezTo>
                  <a:cubicBezTo>
                    <a:pt x="53" y="136"/>
                    <a:pt x="51" y="135"/>
                    <a:pt x="50" y="135"/>
                  </a:cubicBezTo>
                  <a:cubicBezTo>
                    <a:pt x="48" y="139"/>
                    <a:pt x="48" y="139"/>
                    <a:pt x="48" y="139"/>
                  </a:cubicBezTo>
                  <a:cubicBezTo>
                    <a:pt x="44" y="136"/>
                    <a:pt x="44" y="136"/>
                    <a:pt x="44" y="136"/>
                  </a:cubicBezTo>
                  <a:cubicBezTo>
                    <a:pt x="46" y="133"/>
                    <a:pt x="46" y="133"/>
                    <a:pt x="46" y="133"/>
                  </a:cubicBezTo>
                  <a:cubicBezTo>
                    <a:pt x="45" y="132"/>
                    <a:pt x="44" y="130"/>
                    <a:pt x="43" y="129"/>
                  </a:cubicBezTo>
                  <a:cubicBezTo>
                    <a:pt x="39" y="130"/>
                    <a:pt x="39" y="130"/>
                    <a:pt x="39" y="130"/>
                  </a:cubicBezTo>
                  <a:lnTo>
                    <a:pt x="38" y="126"/>
                  </a:lnTo>
                  <a:close/>
                  <a:moveTo>
                    <a:pt x="45" y="85"/>
                  </a:moveTo>
                  <a:cubicBezTo>
                    <a:pt x="44" y="81"/>
                    <a:pt x="44" y="81"/>
                    <a:pt x="44" y="81"/>
                  </a:cubicBezTo>
                  <a:cubicBezTo>
                    <a:pt x="44" y="81"/>
                    <a:pt x="44" y="81"/>
                    <a:pt x="44" y="81"/>
                  </a:cubicBezTo>
                  <a:cubicBezTo>
                    <a:pt x="48" y="80"/>
                    <a:pt x="48" y="80"/>
                    <a:pt x="48" y="80"/>
                  </a:cubicBezTo>
                  <a:cubicBezTo>
                    <a:pt x="49" y="84"/>
                    <a:pt x="49" y="84"/>
                    <a:pt x="49" y="84"/>
                  </a:cubicBezTo>
                  <a:cubicBezTo>
                    <a:pt x="50" y="84"/>
                    <a:pt x="51" y="84"/>
                    <a:pt x="52" y="84"/>
                  </a:cubicBezTo>
                  <a:cubicBezTo>
                    <a:pt x="54" y="81"/>
                    <a:pt x="54" y="81"/>
                    <a:pt x="54" y="81"/>
                  </a:cubicBezTo>
                  <a:cubicBezTo>
                    <a:pt x="57" y="83"/>
                    <a:pt x="57" y="83"/>
                    <a:pt x="57" y="83"/>
                  </a:cubicBezTo>
                  <a:cubicBezTo>
                    <a:pt x="56" y="86"/>
                    <a:pt x="56" y="86"/>
                    <a:pt x="56" y="86"/>
                  </a:cubicBezTo>
                  <a:cubicBezTo>
                    <a:pt x="57" y="87"/>
                    <a:pt x="57" y="88"/>
                    <a:pt x="58" y="89"/>
                  </a:cubicBezTo>
                  <a:cubicBezTo>
                    <a:pt x="62" y="88"/>
                    <a:pt x="62" y="88"/>
                    <a:pt x="62" y="88"/>
                  </a:cubicBezTo>
                  <a:cubicBezTo>
                    <a:pt x="62" y="92"/>
                    <a:pt x="62" y="92"/>
                    <a:pt x="62" y="92"/>
                  </a:cubicBezTo>
                  <a:cubicBezTo>
                    <a:pt x="59" y="93"/>
                    <a:pt x="59" y="93"/>
                    <a:pt x="59" y="93"/>
                  </a:cubicBezTo>
                  <a:cubicBezTo>
                    <a:pt x="59" y="94"/>
                    <a:pt x="59" y="95"/>
                    <a:pt x="58" y="97"/>
                  </a:cubicBezTo>
                  <a:cubicBezTo>
                    <a:pt x="61" y="99"/>
                    <a:pt x="61" y="99"/>
                    <a:pt x="61" y="99"/>
                  </a:cubicBezTo>
                  <a:cubicBezTo>
                    <a:pt x="60" y="102"/>
                    <a:pt x="60" y="102"/>
                    <a:pt x="60" y="102"/>
                  </a:cubicBezTo>
                  <a:cubicBezTo>
                    <a:pt x="56" y="100"/>
                    <a:pt x="56" y="100"/>
                    <a:pt x="56" y="100"/>
                  </a:cubicBezTo>
                  <a:cubicBezTo>
                    <a:pt x="56" y="101"/>
                    <a:pt x="54" y="102"/>
                    <a:pt x="53" y="102"/>
                  </a:cubicBezTo>
                  <a:cubicBezTo>
                    <a:pt x="54" y="106"/>
                    <a:pt x="54" y="106"/>
                    <a:pt x="54" y="106"/>
                  </a:cubicBezTo>
                  <a:cubicBezTo>
                    <a:pt x="51" y="107"/>
                    <a:pt x="51" y="107"/>
                    <a:pt x="51" y="107"/>
                  </a:cubicBezTo>
                  <a:cubicBezTo>
                    <a:pt x="50" y="103"/>
                    <a:pt x="50" y="103"/>
                    <a:pt x="50" y="103"/>
                  </a:cubicBezTo>
                  <a:cubicBezTo>
                    <a:pt x="48" y="103"/>
                    <a:pt x="47" y="103"/>
                    <a:pt x="46" y="103"/>
                  </a:cubicBezTo>
                  <a:cubicBezTo>
                    <a:pt x="44" y="106"/>
                    <a:pt x="44" y="106"/>
                    <a:pt x="44" y="106"/>
                  </a:cubicBezTo>
                  <a:cubicBezTo>
                    <a:pt x="41" y="104"/>
                    <a:pt x="41" y="104"/>
                    <a:pt x="41" y="104"/>
                  </a:cubicBezTo>
                  <a:cubicBezTo>
                    <a:pt x="43" y="101"/>
                    <a:pt x="43" y="101"/>
                    <a:pt x="43" y="101"/>
                  </a:cubicBezTo>
                  <a:cubicBezTo>
                    <a:pt x="42" y="100"/>
                    <a:pt x="41" y="99"/>
                    <a:pt x="40" y="98"/>
                  </a:cubicBezTo>
                  <a:cubicBezTo>
                    <a:pt x="37" y="98"/>
                    <a:pt x="37" y="98"/>
                    <a:pt x="37" y="98"/>
                  </a:cubicBezTo>
                  <a:cubicBezTo>
                    <a:pt x="36" y="95"/>
                    <a:pt x="36" y="95"/>
                    <a:pt x="36" y="95"/>
                  </a:cubicBezTo>
                  <a:cubicBezTo>
                    <a:pt x="39" y="94"/>
                    <a:pt x="39" y="94"/>
                    <a:pt x="39" y="94"/>
                  </a:cubicBezTo>
                  <a:cubicBezTo>
                    <a:pt x="39" y="93"/>
                    <a:pt x="39" y="91"/>
                    <a:pt x="40" y="90"/>
                  </a:cubicBezTo>
                  <a:cubicBezTo>
                    <a:pt x="37" y="88"/>
                    <a:pt x="37" y="88"/>
                    <a:pt x="37" y="88"/>
                  </a:cubicBezTo>
                  <a:cubicBezTo>
                    <a:pt x="39" y="85"/>
                    <a:pt x="39" y="85"/>
                    <a:pt x="39" y="85"/>
                  </a:cubicBezTo>
                  <a:cubicBezTo>
                    <a:pt x="42" y="87"/>
                    <a:pt x="42" y="87"/>
                    <a:pt x="42" y="87"/>
                  </a:cubicBezTo>
                  <a:cubicBezTo>
                    <a:pt x="43" y="86"/>
                    <a:pt x="44" y="85"/>
                    <a:pt x="45" y="85"/>
                  </a:cubicBezTo>
                  <a:close/>
                  <a:moveTo>
                    <a:pt x="56" y="61"/>
                  </a:moveTo>
                  <a:cubicBezTo>
                    <a:pt x="58" y="58"/>
                    <a:pt x="58" y="58"/>
                    <a:pt x="58" y="58"/>
                  </a:cubicBezTo>
                  <a:cubicBezTo>
                    <a:pt x="61" y="60"/>
                    <a:pt x="61" y="60"/>
                    <a:pt x="61" y="60"/>
                  </a:cubicBezTo>
                  <a:cubicBezTo>
                    <a:pt x="59" y="62"/>
                    <a:pt x="59" y="62"/>
                    <a:pt x="59" y="62"/>
                  </a:cubicBezTo>
                  <a:cubicBezTo>
                    <a:pt x="60" y="63"/>
                    <a:pt x="60" y="64"/>
                    <a:pt x="61" y="65"/>
                  </a:cubicBezTo>
                  <a:cubicBezTo>
                    <a:pt x="64" y="64"/>
                    <a:pt x="64" y="64"/>
                    <a:pt x="64" y="64"/>
                  </a:cubicBezTo>
                  <a:cubicBezTo>
                    <a:pt x="65" y="67"/>
                    <a:pt x="65" y="67"/>
                    <a:pt x="65" y="67"/>
                  </a:cubicBezTo>
                  <a:cubicBezTo>
                    <a:pt x="62" y="68"/>
                    <a:pt x="62" y="68"/>
                    <a:pt x="62" y="68"/>
                  </a:cubicBezTo>
                  <a:cubicBezTo>
                    <a:pt x="62" y="69"/>
                    <a:pt x="62" y="70"/>
                    <a:pt x="61" y="71"/>
                  </a:cubicBezTo>
                  <a:cubicBezTo>
                    <a:pt x="64" y="72"/>
                    <a:pt x="64" y="72"/>
                    <a:pt x="64" y="72"/>
                  </a:cubicBezTo>
                  <a:cubicBezTo>
                    <a:pt x="62" y="75"/>
                    <a:pt x="62" y="75"/>
                    <a:pt x="62" y="75"/>
                  </a:cubicBezTo>
                  <a:cubicBezTo>
                    <a:pt x="60" y="73"/>
                    <a:pt x="60" y="73"/>
                    <a:pt x="60" y="73"/>
                  </a:cubicBezTo>
                  <a:cubicBezTo>
                    <a:pt x="59" y="74"/>
                    <a:pt x="58" y="75"/>
                    <a:pt x="57" y="75"/>
                  </a:cubicBezTo>
                  <a:cubicBezTo>
                    <a:pt x="58" y="78"/>
                    <a:pt x="58" y="78"/>
                    <a:pt x="58" y="78"/>
                  </a:cubicBezTo>
                  <a:cubicBezTo>
                    <a:pt x="55" y="79"/>
                    <a:pt x="55" y="79"/>
                    <a:pt x="55" y="79"/>
                  </a:cubicBezTo>
                  <a:cubicBezTo>
                    <a:pt x="54" y="76"/>
                    <a:pt x="54" y="76"/>
                    <a:pt x="54" y="76"/>
                  </a:cubicBezTo>
                  <a:cubicBezTo>
                    <a:pt x="53" y="76"/>
                    <a:pt x="52" y="76"/>
                    <a:pt x="51" y="76"/>
                  </a:cubicBezTo>
                  <a:cubicBezTo>
                    <a:pt x="50" y="78"/>
                    <a:pt x="50" y="78"/>
                    <a:pt x="50" y="78"/>
                  </a:cubicBezTo>
                  <a:cubicBezTo>
                    <a:pt x="47" y="77"/>
                    <a:pt x="47" y="77"/>
                    <a:pt x="47" y="77"/>
                  </a:cubicBezTo>
                  <a:cubicBezTo>
                    <a:pt x="48" y="74"/>
                    <a:pt x="48" y="74"/>
                    <a:pt x="48" y="74"/>
                  </a:cubicBezTo>
                  <a:cubicBezTo>
                    <a:pt x="48" y="73"/>
                    <a:pt x="47" y="72"/>
                    <a:pt x="47" y="71"/>
                  </a:cubicBezTo>
                  <a:cubicBezTo>
                    <a:pt x="44" y="72"/>
                    <a:pt x="44" y="72"/>
                    <a:pt x="44" y="72"/>
                  </a:cubicBezTo>
                  <a:cubicBezTo>
                    <a:pt x="43" y="69"/>
                    <a:pt x="43" y="69"/>
                    <a:pt x="43" y="69"/>
                  </a:cubicBezTo>
                  <a:cubicBezTo>
                    <a:pt x="46" y="69"/>
                    <a:pt x="46" y="69"/>
                    <a:pt x="46" y="69"/>
                  </a:cubicBezTo>
                  <a:cubicBezTo>
                    <a:pt x="46" y="67"/>
                    <a:pt x="46" y="66"/>
                    <a:pt x="46" y="65"/>
                  </a:cubicBezTo>
                  <a:cubicBezTo>
                    <a:pt x="44" y="64"/>
                    <a:pt x="44" y="64"/>
                    <a:pt x="44" y="64"/>
                  </a:cubicBezTo>
                  <a:cubicBezTo>
                    <a:pt x="45" y="61"/>
                    <a:pt x="45" y="61"/>
                    <a:pt x="45" y="61"/>
                  </a:cubicBezTo>
                  <a:cubicBezTo>
                    <a:pt x="48" y="63"/>
                    <a:pt x="48" y="63"/>
                    <a:pt x="48" y="63"/>
                  </a:cubicBezTo>
                  <a:cubicBezTo>
                    <a:pt x="48" y="62"/>
                    <a:pt x="49" y="61"/>
                    <a:pt x="50" y="61"/>
                  </a:cubicBezTo>
                  <a:cubicBezTo>
                    <a:pt x="50" y="58"/>
                    <a:pt x="50" y="58"/>
                    <a:pt x="50" y="58"/>
                  </a:cubicBezTo>
                  <a:cubicBezTo>
                    <a:pt x="53" y="57"/>
                    <a:pt x="53" y="57"/>
                    <a:pt x="53" y="57"/>
                  </a:cubicBezTo>
                  <a:cubicBezTo>
                    <a:pt x="53" y="60"/>
                    <a:pt x="53" y="60"/>
                    <a:pt x="53" y="60"/>
                  </a:cubicBezTo>
                  <a:cubicBezTo>
                    <a:pt x="54" y="60"/>
                    <a:pt x="55" y="60"/>
                    <a:pt x="56" y="61"/>
                  </a:cubicBezTo>
                  <a:close/>
                  <a:moveTo>
                    <a:pt x="65" y="45"/>
                  </a:moveTo>
                  <a:cubicBezTo>
                    <a:pt x="66" y="45"/>
                    <a:pt x="66" y="45"/>
                    <a:pt x="67" y="45"/>
                  </a:cubicBezTo>
                  <a:cubicBezTo>
                    <a:pt x="68" y="43"/>
                    <a:pt x="68" y="43"/>
                    <a:pt x="68" y="43"/>
                  </a:cubicBezTo>
                  <a:cubicBezTo>
                    <a:pt x="70" y="45"/>
                    <a:pt x="70" y="45"/>
                    <a:pt x="70" y="45"/>
                  </a:cubicBezTo>
                  <a:cubicBezTo>
                    <a:pt x="69" y="46"/>
                    <a:pt x="69" y="46"/>
                    <a:pt x="69" y="46"/>
                  </a:cubicBezTo>
                  <a:cubicBezTo>
                    <a:pt x="69" y="47"/>
                    <a:pt x="70" y="47"/>
                    <a:pt x="70" y="48"/>
                  </a:cubicBezTo>
                  <a:cubicBezTo>
                    <a:pt x="72" y="47"/>
                    <a:pt x="72" y="47"/>
                    <a:pt x="72" y="47"/>
                  </a:cubicBezTo>
                  <a:cubicBezTo>
                    <a:pt x="73" y="50"/>
                    <a:pt x="73" y="50"/>
                    <a:pt x="73" y="50"/>
                  </a:cubicBezTo>
                  <a:cubicBezTo>
                    <a:pt x="71" y="50"/>
                    <a:pt x="71" y="50"/>
                    <a:pt x="71" y="50"/>
                  </a:cubicBezTo>
                  <a:cubicBezTo>
                    <a:pt x="71" y="51"/>
                    <a:pt x="70" y="51"/>
                    <a:pt x="70" y="52"/>
                  </a:cubicBezTo>
                  <a:cubicBezTo>
                    <a:pt x="72" y="53"/>
                    <a:pt x="72" y="53"/>
                    <a:pt x="72" y="53"/>
                  </a:cubicBezTo>
                  <a:cubicBezTo>
                    <a:pt x="71" y="55"/>
                    <a:pt x="71" y="55"/>
                    <a:pt x="71" y="55"/>
                  </a:cubicBezTo>
                  <a:cubicBezTo>
                    <a:pt x="69" y="54"/>
                    <a:pt x="69" y="54"/>
                    <a:pt x="69" y="54"/>
                  </a:cubicBezTo>
                  <a:cubicBezTo>
                    <a:pt x="69" y="54"/>
                    <a:pt x="68" y="55"/>
                    <a:pt x="67" y="55"/>
                  </a:cubicBezTo>
                  <a:cubicBezTo>
                    <a:pt x="68" y="57"/>
                    <a:pt x="68" y="57"/>
                    <a:pt x="68" y="57"/>
                  </a:cubicBezTo>
                  <a:cubicBezTo>
                    <a:pt x="66" y="58"/>
                    <a:pt x="66" y="58"/>
                    <a:pt x="66" y="58"/>
                  </a:cubicBezTo>
                  <a:cubicBezTo>
                    <a:pt x="65" y="56"/>
                    <a:pt x="65" y="56"/>
                    <a:pt x="65" y="56"/>
                  </a:cubicBezTo>
                  <a:cubicBezTo>
                    <a:pt x="65" y="56"/>
                    <a:pt x="64" y="56"/>
                    <a:pt x="63" y="55"/>
                  </a:cubicBezTo>
                  <a:cubicBezTo>
                    <a:pt x="62" y="57"/>
                    <a:pt x="62" y="57"/>
                    <a:pt x="62" y="57"/>
                  </a:cubicBezTo>
                  <a:cubicBezTo>
                    <a:pt x="60" y="56"/>
                    <a:pt x="60" y="56"/>
                    <a:pt x="60" y="56"/>
                  </a:cubicBezTo>
                  <a:cubicBezTo>
                    <a:pt x="61" y="54"/>
                    <a:pt x="61" y="54"/>
                    <a:pt x="61" y="54"/>
                  </a:cubicBezTo>
                  <a:cubicBezTo>
                    <a:pt x="61" y="54"/>
                    <a:pt x="61" y="53"/>
                    <a:pt x="60" y="53"/>
                  </a:cubicBezTo>
                  <a:cubicBezTo>
                    <a:pt x="58" y="53"/>
                    <a:pt x="58" y="53"/>
                    <a:pt x="58" y="53"/>
                  </a:cubicBezTo>
                  <a:cubicBezTo>
                    <a:pt x="58" y="51"/>
                    <a:pt x="58" y="51"/>
                    <a:pt x="58" y="51"/>
                  </a:cubicBezTo>
                  <a:cubicBezTo>
                    <a:pt x="60" y="51"/>
                    <a:pt x="60" y="51"/>
                    <a:pt x="60" y="51"/>
                  </a:cubicBezTo>
                  <a:cubicBezTo>
                    <a:pt x="60" y="50"/>
                    <a:pt x="60" y="49"/>
                    <a:pt x="60" y="48"/>
                  </a:cubicBezTo>
                  <a:cubicBezTo>
                    <a:pt x="58" y="47"/>
                    <a:pt x="58" y="47"/>
                    <a:pt x="58" y="47"/>
                  </a:cubicBezTo>
                  <a:cubicBezTo>
                    <a:pt x="59" y="46"/>
                    <a:pt x="59" y="46"/>
                    <a:pt x="59" y="46"/>
                  </a:cubicBezTo>
                  <a:cubicBezTo>
                    <a:pt x="61" y="47"/>
                    <a:pt x="61" y="47"/>
                    <a:pt x="61" y="47"/>
                  </a:cubicBezTo>
                  <a:cubicBezTo>
                    <a:pt x="62" y="46"/>
                    <a:pt x="62" y="46"/>
                    <a:pt x="63" y="45"/>
                  </a:cubicBezTo>
                  <a:cubicBezTo>
                    <a:pt x="62" y="43"/>
                    <a:pt x="62" y="43"/>
                    <a:pt x="62" y="43"/>
                  </a:cubicBezTo>
                  <a:cubicBezTo>
                    <a:pt x="64" y="43"/>
                    <a:pt x="64" y="43"/>
                    <a:pt x="64" y="43"/>
                  </a:cubicBezTo>
                  <a:lnTo>
                    <a:pt x="65" y="45"/>
                  </a:lnTo>
                  <a:close/>
                  <a:moveTo>
                    <a:pt x="81" y="35"/>
                  </a:moveTo>
                  <a:cubicBezTo>
                    <a:pt x="79" y="35"/>
                    <a:pt x="79" y="35"/>
                    <a:pt x="79" y="35"/>
                  </a:cubicBezTo>
                  <a:cubicBezTo>
                    <a:pt x="79" y="36"/>
                    <a:pt x="79" y="37"/>
                    <a:pt x="79" y="37"/>
                  </a:cubicBezTo>
                  <a:cubicBezTo>
                    <a:pt x="80" y="38"/>
                    <a:pt x="80" y="38"/>
                    <a:pt x="80" y="38"/>
                  </a:cubicBezTo>
                  <a:cubicBezTo>
                    <a:pt x="79" y="40"/>
                    <a:pt x="79" y="40"/>
                    <a:pt x="79" y="40"/>
                  </a:cubicBezTo>
                  <a:cubicBezTo>
                    <a:pt x="78" y="39"/>
                    <a:pt x="78" y="39"/>
                    <a:pt x="78" y="39"/>
                  </a:cubicBezTo>
                  <a:cubicBezTo>
                    <a:pt x="77" y="40"/>
                    <a:pt x="77" y="40"/>
                    <a:pt x="76" y="40"/>
                  </a:cubicBezTo>
                  <a:cubicBezTo>
                    <a:pt x="76" y="42"/>
                    <a:pt x="76" y="42"/>
                    <a:pt x="76" y="42"/>
                  </a:cubicBezTo>
                  <a:cubicBezTo>
                    <a:pt x="74" y="43"/>
                    <a:pt x="74" y="43"/>
                    <a:pt x="74" y="43"/>
                  </a:cubicBezTo>
                  <a:cubicBezTo>
                    <a:pt x="74" y="41"/>
                    <a:pt x="74" y="41"/>
                    <a:pt x="74" y="41"/>
                  </a:cubicBezTo>
                  <a:cubicBezTo>
                    <a:pt x="73" y="41"/>
                    <a:pt x="72" y="41"/>
                    <a:pt x="72" y="40"/>
                  </a:cubicBezTo>
                  <a:cubicBezTo>
                    <a:pt x="71" y="42"/>
                    <a:pt x="71" y="42"/>
                    <a:pt x="71" y="42"/>
                  </a:cubicBezTo>
                  <a:cubicBezTo>
                    <a:pt x="69" y="41"/>
                    <a:pt x="69" y="41"/>
                    <a:pt x="69" y="41"/>
                  </a:cubicBezTo>
                  <a:cubicBezTo>
                    <a:pt x="70" y="39"/>
                    <a:pt x="70" y="39"/>
                    <a:pt x="70" y="39"/>
                  </a:cubicBezTo>
                  <a:cubicBezTo>
                    <a:pt x="69" y="39"/>
                    <a:pt x="69" y="38"/>
                    <a:pt x="69" y="38"/>
                  </a:cubicBezTo>
                  <a:cubicBezTo>
                    <a:pt x="67" y="38"/>
                    <a:pt x="67" y="38"/>
                    <a:pt x="67" y="38"/>
                  </a:cubicBezTo>
                  <a:cubicBezTo>
                    <a:pt x="66" y="36"/>
                    <a:pt x="66" y="36"/>
                    <a:pt x="66" y="36"/>
                  </a:cubicBezTo>
                  <a:cubicBezTo>
                    <a:pt x="68" y="36"/>
                    <a:pt x="68" y="36"/>
                    <a:pt x="68" y="36"/>
                  </a:cubicBezTo>
                  <a:cubicBezTo>
                    <a:pt x="68" y="35"/>
                    <a:pt x="68" y="34"/>
                    <a:pt x="68" y="34"/>
                  </a:cubicBezTo>
                  <a:cubicBezTo>
                    <a:pt x="67" y="32"/>
                    <a:pt x="67" y="32"/>
                    <a:pt x="67" y="32"/>
                  </a:cubicBezTo>
                  <a:cubicBezTo>
                    <a:pt x="68" y="31"/>
                    <a:pt x="68" y="31"/>
                    <a:pt x="68" y="31"/>
                  </a:cubicBezTo>
                  <a:cubicBezTo>
                    <a:pt x="70" y="32"/>
                    <a:pt x="70" y="32"/>
                    <a:pt x="70" y="32"/>
                  </a:cubicBezTo>
                  <a:cubicBezTo>
                    <a:pt x="70" y="31"/>
                    <a:pt x="71" y="31"/>
                    <a:pt x="71" y="30"/>
                  </a:cubicBezTo>
                  <a:cubicBezTo>
                    <a:pt x="71" y="28"/>
                    <a:pt x="71" y="28"/>
                    <a:pt x="71" y="28"/>
                  </a:cubicBezTo>
                  <a:cubicBezTo>
                    <a:pt x="73" y="28"/>
                    <a:pt x="73" y="28"/>
                    <a:pt x="73" y="28"/>
                  </a:cubicBezTo>
                  <a:cubicBezTo>
                    <a:pt x="73" y="30"/>
                    <a:pt x="73" y="30"/>
                    <a:pt x="73" y="30"/>
                  </a:cubicBezTo>
                  <a:cubicBezTo>
                    <a:pt x="74" y="30"/>
                    <a:pt x="75" y="30"/>
                    <a:pt x="75" y="30"/>
                  </a:cubicBezTo>
                  <a:cubicBezTo>
                    <a:pt x="76" y="29"/>
                    <a:pt x="76" y="29"/>
                    <a:pt x="76" y="29"/>
                  </a:cubicBezTo>
                  <a:cubicBezTo>
                    <a:pt x="78" y="30"/>
                    <a:pt x="78" y="30"/>
                    <a:pt x="78" y="30"/>
                  </a:cubicBezTo>
                  <a:cubicBezTo>
                    <a:pt x="77" y="31"/>
                    <a:pt x="77" y="31"/>
                    <a:pt x="77" y="31"/>
                  </a:cubicBezTo>
                  <a:cubicBezTo>
                    <a:pt x="78" y="32"/>
                    <a:pt x="78" y="32"/>
                    <a:pt x="78" y="33"/>
                  </a:cubicBezTo>
                  <a:cubicBezTo>
                    <a:pt x="80" y="33"/>
                    <a:pt x="80" y="33"/>
                    <a:pt x="80" y="33"/>
                  </a:cubicBezTo>
                  <a:lnTo>
                    <a:pt x="81" y="35"/>
                  </a:lnTo>
                  <a:close/>
                  <a:moveTo>
                    <a:pt x="204" y="25"/>
                  </a:moveTo>
                  <a:cubicBezTo>
                    <a:pt x="202" y="26"/>
                    <a:pt x="202" y="26"/>
                    <a:pt x="202" y="26"/>
                  </a:cubicBezTo>
                  <a:cubicBezTo>
                    <a:pt x="202" y="27"/>
                    <a:pt x="202" y="27"/>
                    <a:pt x="201" y="28"/>
                  </a:cubicBezTo>
                  <a:cubicBezTo>
                    <a:pt x="204" y="30"/>
                    <a:pt x="204" y="30"/>
                    <a:pt x="204" y="30"/>
                  </a:cubicBezTo>
                  <a:cubicBezTo>
                    <a:pt x="202" y="32"/>
                    <a:pt x="202" y="32"/>
                    <a:pt x="202" y="32"/>
                  </a:cubicBezTo>
                  <a:cubicBezTo>
                    <a:pt x="200" y="31"/>
                    <a:pt x="200" y="31"/>
                    <a:pt x="200" y="31"/>
                  </a:cubicBezTo>
                  <a:cubicBezTo>
                    <a:pt x="200" y="31"/>
                    <a:pt x="199" y="32"/>
                    <a:pt x="198" y="32"/>
                  </a:cubicBezTo>
                  <a:cubicBezTo>
                    <a:pt x="199" y="35"/>
                    <a:pt x="199" y="35"/>
                    <a:pt x="199" y="35"/>
                  </a:cubicBezTo>
                  <a:cubicBezTo>
                    <a:pt x="196" y="35"/>
                    <a:pt x="196" y="35"/>
                    <a:pt x="196" y="35"/>
                  </a:cubicBezTo>
                  <a:cubicBezTo>
                    <a:pt x="195" y="33"/>
                    <a:pt x="195" y="33"/>
                    <a:pt x="195" y="33"/>
                  </a:cubicBezTo>
                  <a:cubicBezTo>
                    <a:pt x="195" y="33"/>
                    <a:pt x="194" y="33"/>
                    <a:pt x="193" y="32"/>
                  </a:cubicBezTo>
                  <a:cubicBezTo>
                    <a:pt x="192" y="35"/>
                    <a:pt x="192" y="35"/>
                    <a:pt x="192" y="35"/>
                  </a:cubicBezTo>
                  <a:cubicBezTo>
                    <a:pt x="189" y="33"/>
                    <a:pt x="189" y="33"/>
                    <a:pt x="189" y="33"/>
                  </a:cubicBezTo>
                  <a:cubicBezTo>
                    <a:pt x="191" y="31"/>
                    <a:pt x="191" y="31"/>
                    <a:pt x="191" y="31"/>
                  </a:cubicBezTo>
                  <a:cubicBezTo>
                    <a:pt x="190" y="30"/>
                    <a:pt x="189" y="30"/>
                    <a:pt x="189" y="29"/>
                  </a:cubicBezTo>
                  <a:cubicBezTo>
                    <a:pt x="187" y="30"/>
                    <a:pt x="187" y="30"/>
                    <a:pt x="187" y="30"/>
                  </a:cubicBezTo>
                  <a:cubicBezTo>
                    <a:pt x="186" y="27"/>
                    <a:pt x="186" y="27"/>
                    <a:pt x="186" y="27"/>
                  </a:cubicBezTo>
                  <a:cubicBezTo>
                    <a:pt x="188" y="26"/>
                    <a:pt x="188" y="26"/>
                    <a:pt x="188" y="26"/>
                  </a:cubicBezTo>
                  <a:cubicBezTo>
                    <a:pt x="188" y="25"/>
                    <a:pt x="188" y="25"/>
                    <a:pt x="189" y="24"/>
                  </a:cubicBezTo>
                  <a:cubicBezTo>
                    <a:pt x="187" y="22"/>
                    <a:pt x="187" y="22"/>
                    <a:pt x="187" y="22"/>
                  </a:cubicBezTo>
                  <a:cubicBezTo>
                    <a:pt x="188" y="20"/>
                    <a:pt x="188" y="20"/>
                    <a:pt x="188" y="20"/>
                  </a:cubicBezTo>
                  <a:cubicBezTo>
                    <a:pt x="190" y="22"/>
                    <a:pt x="190" y="22"/>
                    <a:pt x="190" y="22"/>
                  </a:cubicBezTo>
                  <a:cubicBezTo>
                    <a:pt x="191" y="21"/>
                    <a:pt x="191" y="20"/>
                    <a:pt x="192" y="20"/>
                  </a:cubicBezTo>
                  <a:cubicBezTo>
                    <a:pt x="192" y="17"/>
                    <a:pt x="192" y="17"/>
                    <a:pt x="192" y="17"/>
                  </a:cubicBezTo>
                  <a:cubicBezTo>
                    <a:pt x="194" y="17"/>
                    <a:pt x="194" y="17"/>
                    <a:pt x="194" y="17"/>
                  </a:cubicBezTo>
                  <a:cubicBezTo>
                    <a:pt x="195" y="19"/>
                    <a:pt x="195" y="19"/>
                    <a:pt x="195" y="19"/>
                  </a:cubicBezTo>
                  <a:cubicBezTo>
                    <a:pt x="196" y="19"/>
                    <a:pt x="197" y="19"/>
                    <a:pt x="197" y="20"/>
                  </a:cubicBezTo>
                  <a:cubicBezTo>
                    <a:pt x="199" y="18"/>
                    <a:pt x="199" y="18"/>
                    <a:pt x="199" y="18"/>
                  </a:cubicBezTo>
                  <a:cubicBezTo>
                    <a:pt x="201" y="19"/>
                    <a:pt x="201" y="19"/>
                    <a:pt x="201" y="19"/>
                  </a:cubicBezTo>
                  <a:cubicBezTo>
                    <a:pt x="200" y="21"/>
                    <a:pt x="200" y="21"/>
                    <a:pt x="200" y="21"/>
                  </a:cubicBezTo>
                  <a:cubicBezTo>
                    <a:pt x="200" y="22"/>
                    <a:pt x="201" y="22"/>
                    <a:pt x="201" y="23"/>
                  </a:cubicBezTo>
                  <a:cubicBezTo>
                    <a:pt x="204" y="23"/>
                    <a:pt x="204" y="23"/>
                    <a:pt x="204" y="23"/>
                  </a:cubicBezTo>
                  <a:lnTo>
                    <a:pt x="204" y="25"/>
                  </a:lnTo>
                  <a:close/>
                  <a:moveTo>
                    <a:pt x="224" y="43"/>
                  </a:moveTo>
                  <a:cubicBezTo>
                    <a:pt x="221" y="44"/>
                    <a:pt x="221" y="44"/>
                    <a:pt x="221" y="44"/>
                  </a:cubicBezTo>
                  <a:cubicBezTo>
                    <a:pt x="221" y="45"/>
                    <a:pt x="221" y="46"/>
                    <a:pt x="221" y="47"/>
                  </a:cubicBezTo>
                  <a:cubicBezTo>
                    <a:pt x="223" y="49"/>
                    <a:pt x="223" y="49"/>
                    <a:pt x="223" y="49"/>
                  </a:cubicBezTo>
                  <a:cubicBezTo>
                    <a:pt x="222" y="51"/>
                    <a:pt x="222" y="51"/>
                    <a:pt x="222" y="51"/>
                  </a:cubicBezTo>
                  <a:cubicBezTo>
                    <a:pt x="219" y="50"/>
                    <a:pt x="219" y="50"/>
                    <a:pt x="219" y="50"/>
                  </a:cubicBezTo>
                  <a:cubicBezTo>
                    <a:pt x="218" y="51"/>
                    <a:pt x="217" y="51"/>
                    <a:pt x="216" y="52"/>
                  </a:cubicBezTo>
                  <a:cubicBezTo>
                    <a:pt x="217" y="55"/>
                    <a:pt x="217" y="55"/>
                    <a:pt x="217" y="55"/>
                  </a:cubicBezTo>
                  <a:cubicBezTo>
                    <a:pt x="214" y="55"/>
                    <a:pt x="214" y="55"/>
                    <a:pt x="214" y="55"/>
                  </a:cubicBezTo>
                  <a:cubicBezTo>
                    <a:pt x="213" y="52"/>
                    <a:pt x="213" y="52"/>
                    <a:pt x="213" y="52"/>
                  </a:cubicBezTo>
                  <a:cubicBezTo>
                    <a:pt x="212" y="53"/>
                    <a:pt x="211" y="52"/>
                    <a:pt x="210" y="52"/>
                  </a:cubicBezTo>
                  <a:cubicBezTo>
                    <a:pt x="209" y="55"/>
                    <a:pt x="209" y="55"/>
                    <a:pt x="209" y="55"/>
                  </a:cubicBezTo>
                  <a:cubicBezTo>
                    <a:pt x="206" y="53"/>
                    <a:pt x="206" y="53"/>
                    <a:pt x="206" y="53"/>
                  </a:cubicBezTo>
                  <a:cubicBezTo>
                    <a:pt x="207" y="50"/>
                    <a:pt x="207" y="50"/>
                    <a:pt x="207" y="50"/>
                  </a:cubicBezTo>
                  <a:cubicBezTo>
                    <a:pt x="207" y="50"/>
                    <a:pt x="206" y="49"/>
                    <a:pt x="205" y="48"/>
                  </a:cubicBezTo>
                  <a:cubicBezTo>
                    <a:pt x="202" y="49"/>
                    <a:pt x="202" y="49"/>
                    <a:pt x="202" y="49"/>
                  </a:cubicBezTo>
                  <a:cubicBezTo>
                    <a:pt x="202" y="45"/>
                    <a:pt x="202" y="45"/>
                    <a:pt x="202" y="45"/>
                  </a:cubicBezTo>
                  <a:cubicBezTo>
                    <a:pt x="205" y="45"/>
                    <a:pt x="205" y="45"/>
                    <a:pt x="205" y="45"/>
                  </a:cubicBezTo>
                  <a:cubicBezTo>
                    <a:pt x="205" y="44"/>
                    <a:pt x="205" y="42"/>
                    <a:pt x="205" y="41"/>
                  </a:cubicBezTo>
                  <a:cubicBezTo>
                    <a:pt x="203" y="40"/>
                    <a:pt x="203" y="40"/>
                    <a:pt x="203" y="40"/>
                  </a:cubicBezTo>
                  <a:cubicBezTo>
                    <a:pt x="204" y="37"/>
                    <a:pt x="204" y="37"/>
                    <a:pt x="204" y="37"/>
                  </a:cubicBezTo>
                  <a:cubicBezTo>
                    <a:pt x="207" y="39"/>
                    <a:pt x="207" y="39"/>
                    <a:pt x="207" y="39"/>
                  </a:cubicBezTo>
                  <a:cubicBezTo>
                    <a:pt x="208" y="38"/>
                    <a:pt x="208" y="37"/>
                    <a:pt x="209" y="37"/>
                  </a:cubicBezTo>
                  <a:cubicBezTo>
                    <a:pt x="209" y="34"/>
                    <a:pt x="209" y="34"/>
                    <a:pt x="209" y="34"/>
                  </a:cubicBezTo>
                  <a:cubicBezTo>
                    <a:pt x="212" y="33"/>
                    <a:pt x="212" y="33"/>
                    <a:pt x="212" y="33"/>
                  </a:cubicBezTo>
                  <a:cubicBezTo>
                    <a:pt x="213" y="36"/>
                    <a:pt x="213" y="36"/>
                    <a:pt x="213" y="36"/>
                  </a:cubicBezTo>
                  <a:cubicBezTo>
                    <a:pt x="214" y="36"/>
                    <a:pt x="215" y="36"/>
                    <a:pt x="216" y="36"/>
                  </a:cubicBezTo>
                  <a:cubicBezTo>
                    <a:pt x="217" y="34"/>
                    <a:pt x="217" y="34"/>
                    <a:pt x="217" y="34"/>
                  </a:cubicBezTo>
                  <a:cubicBezTo>
                    <a:pt x="220" y="35"/>
                    <a:pt x="220" y="35"/>
                    <a:pt x="220" y="35"/>
                  </a:cubicBezTo>
                  <a:cubicBezTo>
                    <a:pt x="218" y="38"/>
                    <a:pt x="218" y="38"/>
                    <a:pt x="218" y="38"/>
                  </a:cubicBezTo>
                  <a:cubicBezTo>
                    <a:pt x="219" y="39"/>
                    <a:pt x="220" y="40"/>
                    <a:pt x="220" y="41"/>
                  </a:cubicBezTo>
                  <a:cubicBezTo>
                    <a:pt x="223" y="40"/>
                    <a:pt x="223" y="40"/>
                    <a:pt x="223" y="40"/>
                  </a:cubicBezTo>
                  <a:lnTo>
                    <a:pt x="224" y="43"/>
                  </a:lnTo>
                  <a:close/>
                  <a:moveTo>
                    <a:pt x="228" y="118"/>
                  </a:moveTo>
                  <a:cubicBezTo>
                    <a:pt x="227" y="114"/>
                    <a:pt x="227" y="114"/>
                    <a:pt x="227" y="114"/>
                  </a:cubicBezTo>
                  <a:cubicBezTo>
                    <a:pt x="225" y="114"/>
                    <a:pt x="223" y="113"/>
                    <a:pt x="222" y="113"/>
                  </a:cubicBezTo>
                  <a:cubicBezTo>
                    <a:pt x="220" y="117"/>
                    <a:pt x="220" y="117"/>
                    <a:pt x="220" y="117"/>
                  </a:cubicBezTo>
                  <a:cubicBezTo>
                    <a:pt x="216" y="114"/>
                    <a:pt x="216" y="114"/>
                    <a:pt x="216" y="114"/>
                  </a:cubicBezTo>
                  <a:cubicBezTo>
                    <a:pt x="218" y="111"/>
                    <a:pt x="218" y="111"/>
                    <a:pt x="218" y="111"/>
                  </a:cubicBezTo>
                  <a:cubicBezTo>
                    <a:pt x="217" y="110"/>
                    <a:pt x="216" y="108"/>
                    <a:pt x="215" y="107"/>
                  </a:cubicBezTo>
                  <a:cubicBezTo>
                    <a:pt x="211" y="108"/>
                    <a:pt x="211" y="108"/>
                    <a:pt x="211" y="108"/>
                  </a:cubicBezTo>
                  <a:cubicBezTo>
                    <a:pt x="210" y="104"/>
                    <a:pt x="210" y="104"/>
                    <a:pt x="210" y="104"/>
                  </a:cubicBezTo>
                  <a:cubicBezTo>
                    <a:pt x="214" y="103"/>
                    <a:pt x="214" y="103"/>
                    <a:pt x="214" y="103"/>
                  </a:cubicBezTo>
                  <a:cubicBezTo>
                    <a:pt x="214" y="101"/>
                    <a:pt x="214" y="99"/>
                    <a:pt x="215" y="98"/>
                  </a:cubicBezTo>
                  <a:cubicBezTo>
                    <a:pt x="211" y="96"/>
                    <a:pt x="211" y="96"/>
                    <a:pt x="211" y="96"/>
                  </a:cubicBezTo>
                  <a:cubicBezTo>
                    <a:pt x="213" y="92"/>
                    <a:pt x="213" y="92"/>
                    <a:pt x="213" y="92"/>
                  </a:cubicBezTo>
                  <a:cubicBezTo>
                    <a:pt x="217" y="94"/>
                    <a:pt x="217" y="94"/>
                    <a:pt x="217" y="94"/>
                  </a:cubicBezTo>
                  <a:cubicBezTo>
                    <a:pt x="218" y="93"/>
                    <a:pt x="220" y="92"/>
                    <a:pt x="221" y="91"/>
                  </a:cubicBezTo>
                  <a:cubicBezTo>
                    <a:pt x="220" y="87"/>
                    <a:pt x="220" y="87"/>
                    <a:pt x="220" y="87"/>
                  </a:cubicBezTo>
                  <a:cubicBezTo>
                    <a:pt x="220" y="87"/>
                    <a:pt x="220" y="87"/>
                    <a:pt x="220" y="87"/>
                  </a:cubicBezTo>
                  <a:cubicBezTo>
                    <a:pt x="224" y="86"/>
                    <a:pt x="224" y="86"/>
                    <a:pt x="224" y="86"/>
                  </a:cubicBezTo>
                  <a:cubicBezTo>
                    <a:pt x="225" y="90"/>
                    <a:pt x="225" y="90"/>
                    <a:pt x="225" y="90"/>
                  </a:cubicBezTo>
                  <a:cubicBezTo>
                    <a:pt x="227" y="90"/>
                    <a:pt x="229" y="90"/>
                    <a:pt x="230" y="91"/>
                  </a:cubicBezTo>
                  <a:cubicBezTo>
                    <a:pt x="232" y="87"/>
                    <a:pt x="232" y="87"/>
                    <a:pt x="232" y="87"/>
                  </a:cubicBezTo>
                  <a:cubicBezTo>
                    <a:pt x="236" y="89"/>
                    <a:pt x="236" y="89"/>
                    <a:pt x="236" y="89"/>
                  </a:cubicBezTo>
                  <a:cubicBezTo>
                    <a:pt x="234" y="93"/>
                    <a:pt x="234" y="93"/>
                    <a:pt x="234" y="93"/>
                  </a:cubicBezTo>
                  <a:cubicBezTo>
                    <a:pt x="235" y="94"/>
                    <a:pt x="236" y="95"/>
                    <a:pt x="237" y="97"/>
                  </a:cubicBezTo>
                  <a:cubicBezTo>
                    <a:pt x="241" y="96"/>
                    <a:pt x="241" y="96"/>
                    <a:pt x="241" y="96"/>
                  </a:cubicBezTo>
                  <a:cubicBezTo>
                    <a:pt x="242" y="100"/>
                    <a:pt x="242" y="100"/>
                    <a:pt x="242" y="100"/>
                  </a:cubicBezTo>
                  <a:cubicBezTo>
                    <a:pt x="238" y="101"/>
                    <a:pt x="238" y="101"/>
                    <a:pt x="238" y="101"/>
                  </a:cubicBezTo>
                  <a:cubicBezTo>
                    <a:pt x="238" y="103"/>
                    <a:pt x="238" y="104"/>
                    <a:pt x="237" y="106"/>
                  </a:cubicBezTo>
                  <a:cubicBezTo>
                    <a:pt x="241" y="108"/>
                    <a:pt x="241" y="108"/>
                    <a:pt x="241" y="108"/>
                  </a:cubicBezTo>
                  <a:cubicBezTo>
                    <a:pt x="239" y="112"/>
                    <a:pt x="239" y="112"/>
                    <a:pt x="239" y="112"/>
                  </a:cubicBezTo>
                  <a:cubicBezTo>
                    <a:pt x="235" y="110"/>
                    <a:pt x="235" y="110"/>
                    <a:pt x="235" y="110"/>
                  </a:cubicBezTo>
                  <a:cubicBezTo>
                    <a:pt x="234" y="111"/>
                    <a:pt x="232" y="112"/>
                    <a:pt x="231" y="113"/>
                  </a:cubicBezTo>
                  <a:cubicBezTo>
                    <a:pt x="232" y="117"/>
                    <a:pt x="232" y="117"/>
                    <a:pt x="232" y="117"/>
                  </a:cubicBezTo>
                  <a:lnTo>
                    <a:pt x="228" y="118"/>
                  </a:lnTo>
                  <a:close/>
                  <a:moveTo>
                    <a:pt x="217" y="143"/>
                  </a:moveTo>
                  <a:cubicBezTo>
                    <a:pt x="218" y="147"/>
                    <a:pt x="218" y="147"/>
                    <a:pt x="218" y="147"/>
                  </a:cubicBezTo>
                  <a:cubicBezTo>
                    <a:pt x="214" y="148"/>
                    <a:pt x="214" y="148"/>
                    <a:pt x="214" y="148"/>
                  </a:cubicBezTo>
                  <a:cubicBezTo>
                    <a:pt x="213" y="144"/>
                    <a:pt x="213" y="144"/>
                    <a:pt x="213" y="144"/>
                  </a:cubicBezTo>
                  <a:cubicBezTo>
                    <a:pt x="211" y="144"/>
                    <a:pt x="210" y="144"/>
                    <a:pt x="208" y="143"/>
                  </a:cubicBezTo>
                  <a:cubicBezTo>
                    <a:pt x="206" y="147"/>
                    <a:pt x="206" y="147"/>
                    <a:pt x="206" y="147"/>
                  </a:cubicBezTo>
                  <a:cubicBezTo>
                    <a:pt x="202" y="145"/>
                    <a:pt x="202" y="145"/>
                    <a:pt x="202" y="145"/>
                  </a:cubicBezTo>
                  <a:cubicBezTo>
                    <a:pt x="204" y="141"/>
                    <a:pt x="204" y="141"/>
                    <a:pt x="204" y="141"/>
                  </a:cubicBezTo>
                  <a:cubicBezTo>
                    <a:pt x="203" y="140"/>
                    <a:pt x="202" y="139"/>
                    <a:pt x="202" y="137"/>
                  </a:cubicBezTo>
                  <a:cubicBezTo>
                    <a:pt x="197" y="138"/>
                    <a:pt x="197" y="138"/>
                    <a:pt x="197" y="138"/>
                  </a:cubicBezTo>
                  <a:cubicBezTo>
                    <a:pt x="196" y="134"/>
                    <a:pt x="196" y="134"/>
                    <a:pt x="196" y="134"/>
                  </a:cubicBezTo>
                  <a:cubicBezTo>
                    <a:pt x="200" y="133"/>
                    <a:pt x="200" y="133"/>
                    <a:pt x="200" y="133"/>
                  </a:cubicBezTo>
                  <a:cubicBezTo>
                    <a:pt x="200" y="131"/>
                    <a:pt x="201" y="130"/>
                    <a:pt x="201" y="128"/>
                  </a:cubicBezTo>
                  <a:cubicBezTo>
                    <a:pt x="197" y="126"/>
                    <a:pt x="197" y="126"/>
                    <a:pt x="197" y="126"/>
                  </a:cubicBezTo>
                  <a:cubicBezTo>
                    <a:pt x="199" y="123"/>
                    <a:pt x="199" y="123"/>
                    <a:pt x="199" y="123"/>
                  </a:cubicBezTo>
                  <a:cubicBezTo>
                    <a:pt x="199" y="123"/>
                    <a:pt x="199" y="123"/>
                    <a:pt x="199" y="123"/>
                  </a:cubicBezTo>
                  <a:cubicBezTo>
                    <a:pt x="198" y="123"/>
                    <a:pt x="195" y="121"/>
                    <a:pt x="192" y="120"/>
                  </a:cubicBezTo>
                  <a:cubicBezTo>
                    <a:pt x="191" y="121"/>
                    <a:pt x="191" y="123"/>
                    <a:pt x="190" y="124"/>
                  </a:cubicBezTo>
                  <a:cubicBezTo>
                    <a:pt x="192" y="126"/>
                    <a:pt x="194" y="129"/>
                    <a:pt x="195" y="129"/>
                  </a:cubicBezTo>
                  <a:cubicBezTo>
                    <a:pt x="195" y="130"/>
                    <a:pt x="196" y="130"/>
                    <a:pt x="196" y="131"/>
                  </a:cubicBezTo>
                  <a:cubicBezTo>
                    <a:pt x="196" y="131"/>
                    <a:pt x="195" y="132"/>
                    <a:pt x="195" y="133"/>
                  </a:cubicBezTo>
                  <a:cubicBezTo>
                    <a:pt x="195" y="133"/>
                    <a:pt x="194" y="133"/>
                    <a:pt x="193" y="133"/>
                  </a:cubicBezTo>
                  <a:cubicBezTo>
                    <a:pt x="193" y="134"/>
                    <a:pt x="192" y="133"/>
                    <a:pt x="192" y="133"/>
                  </a:cubicBezTo>
                  <a:cubicBezTo>
                    <a:pt x="191" y="133"/>
                    <a:pt x="188" y="131"/>
                    <a:pt x="185" y="129"/>
                  </a:cubicBezTo>
                  <a:cubicBezTo>
                    <a:pt x="184" y="130"/>
                    <a:pt x="183" y="131"/>
                    <a:pt x="182" y="132"/>
                  </a:cubicBezTo>
                  <a:cubicBezTo>
                    <a:pt x="184" y="135"/>
                    <a:pt x="186" y="138"/>
                    <a:pt x="186" y="138"/>
                  </a:cubicBezTo>
                  <a:cubicBezTo>
                    <a:pt x="187" y="139"/>
                    <a:pt x="187" y="139"/>
                    <a:pt x="187" y="140"/>
                  </a:cubicBezTo>
                  <a:cubicBezTo>
                    <a:pt x="187" y="141"/>
                    <a:pt x="186" y="141"/>
                    <a:pt x="186" y="142"/>
                  </a:cubicBezTo>
                  <a:cubicBezTo>
                    <a:pt x="185" y="142"/>
                    <a:pt x="185" y="142"/>
                    <a:pt x="184" y="142"/>
                  </a:cubicBezTo>
                  <a:cubicBezTo>
                    <a:pt x="184" y="142"/>
                    <a:pt x="183" y="142"/>
                    <a:pt x="183" y="142"/>
                  </a:cubicBezTo>
                  <a:cubicBezTo>
                    <a:pt x="182" y="141"/>
                    <a:pt x="179" y="139"/>
                    <a:pt x="177" y="136"/>
                  </a:cubicBezTo>
                  <a:cubicBezTo>
                    <a:pt x="176" y="137"/>
                    <a:pt x="175" y="138"/>
                    <a:pt x="173" y="139"/>
                  </a:cubicBezTo>
                  <a:cubicBezTo>
                    <a:pt x="175" y="142"/>
                    <a:pt x="176" y="145"/>
                    <a:pt x="176" y="146"/>
                  </a:cubicBezTo>
                  <a:cubicBezTo>
                    <a:pt x="177" y="146"/>
                    <a:pt x="177" y="147"/>
                    <a:pt x="177" y="148"/>
                  </a:cubicBezTo>
                  <a:cubicBezTo>
                    <a:pt x="176" y="148"/>
                    <a:pt x="176" y="149"/>
                    <a:pt x="175" y="149"/>
                  </a:cubicBezTo>
                  <a:cubicBezTo>
                    <a:pt x="175" y="149"/>
                    <a:pt x="174" y="149"/>
                    <a:pt x="174" y="149"/>
                  </a:cubicBezTo>
                  <a:cubicBezTo>
                    <a:pt x="173" y="149"/>
                    <a:pt x="172" y="149"/>
                    <a:pt x="172" y="148"/>
                  </a:cubicBezTo>
                  <a:cubicBezTo>
                    <a:pt x="172" y="148"/>
                    <a:pt x="170" y="145"/>
                    <a:pt x="168" y="142"/>
                  </a:cubicBezTo>
                  <a:cubicBezTo>
                    <a:pt x="166" y="143"/>
                    <a:pt x="165" y="144"/>
                    <a:pt x="164" y="144"/>
                  </a:cubicBezTo>
                  <a:cubicBezTo>
                    <a:pt x="164" y="147"/>
                    <a:pt x="165" y="151"/>
                    <a:pt x="165" y="151"/>
                  </a:cubicBezTo>
                  <a:cubicBezTo>
                    <a:pt x="166" y="152"/>
                    <a:pt x="165" y="153"/>
                    <a:pt x="165" y="153"/>
                  </a:cubicBezTo>
                  <a:cubicBezTo>
                    <a:pt x="165" y="154"/>
                    <a:pt x="164" y="154"/>
                    <a:pt x="164" y="154"/>
                  </a:cubicBezTo>
                  <a:cubicBezTo>
                    <a:pt x="163" y="155"/>
                    <a:pt x="163" y="155"/>
                    <a:pt x="162" y="154"/>
                  </a:cubicBezTo>
                  <a:cubicBezTo>
                    <a:pt x="161" y="154"/>
                    <a:pt x="161" y="154"/>
                    <a:pt x="161" y="153"/>
                  </a:cubicBezTo>
                  <a:cubicBezTo>
                    <a:pt x="160" y="153"/>
                    <a:pt x="159" y="149"/>
                    <a:pt x="157" y="146"/>
                  </a:cubicBezTo>
                  <a:cubicBezTo>
                    <a:pt x="156" y="147"/>
                    <a:pt x="154" y="147"/>
                    <a:pt x="153" y="148"/>
                  </a:cubicBezTo>
                  <a:cubicBezTo>
                    <a:pt x="153" y="151"/>
                    <a:pt x="153" y="154"/>
                    <a:pt x="154" y="155"/>
                  </a:cubicBezTo>
                  <a:cubicBezTo>
                    <a:pt x="154" y="156"/>
                    <a:pt x="153" y="156"/>
                    <a:pt x="153" y="157"/>
                  </a:cubicBezTo>
                  <a:cubicBezTo>
                    <a:pt x="153" y="157"/>
                    <a:pt x="152" y="158"/>
                    <a:pt x="151" y="158"/>
                  </a:cubicBezTo>
                  <a:cubicBezTo>
                    <a:pt x="151" y="158"/>
                    <a:pt x="150" y="158"/>
                    <a:pt x="150" y="157"/>
                  </a:cubicBezTo>
                  <a:cubicBezTo>
                    <a:pt x="149" y="157"/>
                    <a:pt x="149" y="157"/>
                    <a:pt x="149" y="156"/>
                  </a:cubicBezTo>
                  <a:cubicBezTo>
                    <a:pt x="148" y="155"/>
                    <a:pt x="147" y="152"/>
                    <a:pt x="147" y="149"/>
                  </a:cubicBezTo>
                  <a:cubicBezTo>
                    <a:pt x="145" y="149"/>
                    <a:pt x="143" y="149"/>
                    <a:pt x="142" y="149"/>
                  </a:cubicBezTo>
                  <a:cubicBezTo>
                    <a:pt x="142" y="152"/>
                    <a:pt x="141" y="156"/>
                    <a:pt x="141" y="157"/>
                  </a:cubicBezTo>
                  <a:cubicBezTo>
                    <a:pt x="141" y="157"/>
                    <a:pt x="141" y="158"/>
                    <a:pt x="140" y="158"/>
                  </a:cubicBezTo>
                  <a:cubicBezTo>
                    <a:pt x="140" y="159"/>
                    <a:pt x="139" y="159"/>
                    <a:pt x="139" y="159"/>
                  </a:cubicBezTo>
                  <a:cubicBezTo>
                    <a:pt x="138" y="159"/>
                    <a:pt x="137" y="159"/>
                    <a:pt x="137" y="158"/>
                  </a:cubicBezTo>
                  <a:cubicBezTo>
                    <a:pt x="136" y="158"/>
                    <a:pt x="136" y="157"/>
                    <a:pt x="136" y="157"/>
                  </a:cubicBezTo>
                  <a:cubicBezTo>
                    <a:pt x="136" y="156"/>
                    <a:pt x="136" y="152"/>
                    <a:pt x="135" y="149"/>
                  </a:cubicBezTo>
                  <a:cubicBezTo>
                    <a:pt x="134" y="149"/>
                    <a:pt x="132" y="149"/>
                    <a:pt x="131" y="149"/>
                  </a:cubicBezTo>
                  <a:cubicBezTo>
                    <a:pt x="130" y="152"/>
                    <a:pt x="129" y="155"/>
                    <a:pt x="129" y="156"/>
                  </a:cubicBezTo>
                  <a:cubicBezTo>
                    <a:pt x="129" y="157"/>
                    <a:pt x="128" y="157"/>
                    <a:pt x="128" y="157"/>
                  </a:cubicBezTo>
                  <a:cubicBezTo>
                    <a:pt x="127" y="158"/>
                    <a:pt x="126" y="158"/>
                    <a:pt x="126" y="158"/>
                  </a:cubicBezTo>
                  <a:cubicBezTo>
                    <a:pt x="125" y="158"/>
                    <a:pt x="125" y="157"/>
                    <a:pt x="124" y="157"/>
                  </a:cubicBezTo>
                  <a:cubicBezTo>
                    <a:pt x="124" y="156"/>
                    <a:pt x="124" y="156"/>
                    <a:pt x="124" y="155"/>
                  </a:cubicBezTo>
                  <a:cubicBezTo>
                    <a:pt x="124" y="154"/>
                    <a:pt x="124" y="151"/>
                    <a:pt x="124" y="148"/>
                  </a:cubicBezTo>
                  <a:cubicBezTo>
                    <a:pt x="123" y="147"/>
                    <a:pt x="121" y="147"/>
                    <a:pt x="120" y="146"/>
                  </a:cubicBezTo>
                  <a:cubicBezTo>
                    <a:pt x="118" y="149"/>
                    <a:pt x="117" y="153"/>
                    <a:pt x="117" y="153"/>
                  </a:cubicBezTo>
                  <a:cubicBezTo>
                    <a:pt x="116" y="154"/>
                    <a:pt x="116" y="154"/>
                    <a:pt x="115" y="154"/>
                  </a:cubicBezTo>
                  <a:cubicBezTo>
                    <a:pt x="115" y="155"/>
                    <a:pt x="114" y="155"/>
                    <a:pt x="113" y="154"/>
                  </a:cubicBezTo>
                  <a:cubicBezTo>
                    <a:pt x="113" y="154"/>
                    <a:pt x="112" y="154"/>
                    <a:pt x="112" y="153"/>
                  </a:cubicBezTo>
                  <a:cubicBezTo>
                    <a:pt x="112" y="153"/>
                    <a:pt x="112" y="152"/>
                    <a:pt x="112" y="151"/>
                  </a:cubicBezTo>
                  <a:cubicBezTo>
                    <a:pt x="112" y="151"/>
                    <a:pt x="113" y="147"/>
                    <a:pt x="114" y="144"/>
                  </a:cubicBezTo>
                  <a:cubicBezTo>
                    <a:pt x="112" y="144"/>
                    <a:pt x="111" y="143"/>
                    <a:pt x="109" y="142"/>
                  </a:cubicBezTo>
                  <a:cubicBezTo>
                    <a:pt x="108" y="145"/>
                    <a:pt x="106" y="148"/>
                    <a:pt x="105" y="148"/>
                  </a:cubicBezTo>
                  <a:cubicBezTo>
                    <a:pt x="105" y="149"/>
                    <a:pt x="104" y="149"/>
                    <a:pt x="104" y="149"/>
                  </a:cubicBezTo>
                  <a:cubicBezTo>
                    <a:pt x="103" y="149"/>
                    <a:pt x="102" y="149"/>
                    <a:pt x="102" y="149"/>
                  </a:cubicBezTo>
                  <a:cubicBezTo>
                    <a:pt x="101" y="149"/>
                    <a:pt x="101" y="148"/>
                    <a:pt x="101" y="148"/>
                  </a:cubicBezTo>
                  <a:cubicBezTo>
                    <a:pt x="100" y="147"/>
                    <a:pt x="100" y="146"/>
                    <a:pt x="101" y="146"/>
                  </a:cubicBezTo>
                  <a:cubicBezTo>
                    <a:pt x="101" y="145"/>
                    <a:pt x="103" y="142"/>
                    <a:pt x="104" y="139"/>
                  </a:cubicBezTo>
                  <a:cubicBezTo>
                    <a:pt x="103" y="138"/>
                    <a:pt x="101" y="137"/>
                    <a:pt x="100" y="136"/>
                  </a:cubicBezTo>
                  <a:cubicBezTo>
                    <a:pt x="98" y="139"/>
                    <a:pt x="95" y="141"/>
                    <a:pt x="95" y="142"/>
                  </a:cubicBezTo>
                  <a:cubicBezTo>
                    <a:pt x="94" y="142"/>
                    <a:pt x="94" y="142"/>
                    <a:pt x="93" y="142"/>
                  </a:cubicBezTo>
                  <a:cubicBezTo>
                    <a:pt x="92" y="142"/>
                    <a:pt x="92" y="142"/>
                    <a:pt x="91" y="142"/>
                  </a:cubicBezTo>
                  <a:cubicBezTo>
                    <a:pt x="91" y="141"/>
                    <a:pt x="91" y="141"/>
                    <a:pt x="90" y="140"/>
                  </a:cubicBezTo>
                  <a:cubicBezTo>
                    <a:pt x="90" y="139"/>
                    <a:pt x="90" y="139"/>
                    <a:pt x="91" y="138"/>
                  </a:cubicBezTo>
                  <a:cubicBezTo>
                    <a:pt x="91" y="138"/>
                    <a:pt x="93" y="135"/>
                    <a:pt x="95" y="132"/>
                  </a:cubicBezTo>
                  <a:cubicBezTo>
                    <a:pt x="94" y="131"/>
                    <a:pt x="93" y="130"/>
                    <a:pt x="92" y="129"/>
                  </a:cubicBezTo>
                  <a:cubicBezTo>
                    <a:pt x="89" y="131"/>
                    <a:pt x="86" y="133"/>
                    <a:pt x="86" y="133"/>
                  </a:cubicBezTo>
                  <a:cubicBezTo>
                    <a:pt x="85" y="133"/>
                    <a:pt x="84" y="134"/>
                    <a:pt x="84" y="133"/>
                  </a:cubicBezTo>
                  <a:cubicBezTo>
                    <a:pt x="83" y="133"/>
                    <a:pt x="83" y="133"/>
                    <a:pt x="82" y="133"/>
                  </a:cubicBezTo>
                  <a:cubicBezTo>
                    <a:pt x="82" y="132"/>
                    <a:pt x="82" y="131"/>
                    <a:pt x="82" y="131"/>
                  </a:cubicBezTo>
                  <a:cubicBezTo>
                    <a:pt x="82" y="130"/>
                    <a:pt x="82" y="130"/>
                    <a:pt x="82" y="129"/>
                  </a:cubicBezTo>
                  <a:cubicBezTo>
                    <a:pt x="83" y="129"/>
                    <a:pt x="85" y="126"/>
                    <a:pt x="88" y="124"/>
                  </a:cubicBezTo>
                  <a:cubicBezTo>
                    <a:pt x="87" y="123"/>
                    <a:pt x="86" y="121"/>
                    <a:pt x="85" y="120"/>
                  </a:cubicBezTo>
                  <a:cubicBezTo>
                    <a:pt x="82" y="121"/>
                    <a:pt x="79" y="123"/>
                    <a:pt x="78" y="123"/>
                  </a:cubicBezTo>
                  <a:cubicBezTo>
                    <a:pt x="78" y="123"/>
                    <a:pt x="77" y="123"/>
                    <a:pt x="76" y="123"/>
                  </a:cubicBezTo>
                  <a:cubicBezTo>
                    <a:pt x="76" y="123"/>
                    <a:pt x="75" y="123"/>
                    <a:pt x="75" y="122"/>
                  </a:cubicBezTo>
                  <a:cubicBezTo>
                    <a:pt x="75" y="121"/>
                    <a:pt x="74" y="121"/>
                    <a:pt x="75" y="120"/>
                  </a:cubicBezTo>
                  <a:cubicBezTo>
                    <a:pt x="75" y="120"/>
                    <a:pt x="75" y="119"/>
                    <a:pt x="76" y="119"/>
                  </a:cubicBezTo>
                  <a:cubicBezTo>
                    <a:pt x="76" y="118"/>
                    <a:pt x="79" y="116"/>
                    <a:pt x="82" y="114"/>
                  </a:cubicBezTo>
                  <a:cubicBezTo>
                    <a:pt x="81" y="113"/>
                    <a:pt x="80" y="112"/>
                    <a:pt x="80" y="110"/>
                  </a:cubicBezTo>
                  <a:cubicBezTo>
                    <a:pt x="77" y="111"/>
                    <a:pt x="73" y="112"/>
                    <a:pt x="72" y="112"/>
                  </a:cubicBezTo>
                  <a:cubicBezTo>
                    <a:pt x="72" y="112"/>
                    <a:pt x="71" y="112"/>
                    <a:pt x="71" y="112"/>
                  </a:cubicBezTo>
                  <a:cubicBezTo>
                    <a:pt x="70" y="111"/>
                    <a:pt x="70" y="111"/>
                    <a:pt x="69" y="110"/>
                  </a:cubicBezTo>
                  <a:cubicBezTo>
                    <a:pt x="69" y="110"/>
                    <a:pt x="69" y="109"/>
                    <a:pt x="69" y="109"/>
                  </a:cubicBezTo>
                  <a:cubicBezTo>
                    <a:pt x="70" y="108"/>
                    <a:pt x="70" y="107"/>
                    <a:pt x="71" y="107"/>
                  </a:cubicBezTo>
                  <a:cubicBezTo>
                    <a:pt x="71" y="107"/>
                    <a:pt x="75" y="105"/>
                    <a:pt x="77" y="104"/>
                  </a:cubicBezTo>
                  <a:cubicBezTo>
                    <a:pt x="77" y="103"/>
                    <a:pt x="77" y="101"/>
                    <a:pt x="76" y="99"/>
                  </a:cubicBezTo>
                  <a:cubicBezTo>
                    <a:pt x="73" y="100"/>
                    <a:pt x="70" y="100"/>
                    <a:pt x="69" y="100"/>
                  </a:cubicBezTo>
                  <a:cubicBezTo>
                    <a:pt x="68" y="100"/>
                    <a:pt x="68" y="100"/>
                    <a:pt x="67" y="100"/>
                  </a:cubicBezTo>
                  <a:cubicBezTo>
                    <a:pt x="67" y="99"/>
                    <a:pt x="66" y="99"/>
                    <a:pt x="66" y="98"/>
                  </a:cubicBezTo>
                  <a:cubicBezTo>
                    <a:pt x="66" y="97"/>
                    <a:pt x="66" y="97"/>
                    <a:pt x="66" y="96"/>
                  </a:cubicBezTo>
                  <a:cubicBezTo>
                    <a:pt x="67" y="96"/>
                    <a:pt x="67" y="95"/>
                    <a:pt x="68" y="95"/>
                  </a:cubicBezTo>
                  <a:cubicBezTo>
                    <a:pt x="69" y="95"/>
                    <a:pt x="72" y="94"/>
                    <a:pt x="75" y="93"/>
                  </a:cubicBezTo>
                  <a:cubicBezTo>
                    <a:pt x="75" y="92"/>
                    <a:pt x="75" y="90"/>
                    <a:pt x="75" y="88"/>
                  </a:cubicBezTo>
                  <a:cubicBezTo>
                    <a:pt x="72" y="88"/>
                    <a:pt x="68" y="88"/>
                    <a:pt x="67" y="88"/>
                  </a:cubicBezTo>
                  <a:cubicBezTo>
                    <a:pt x="67" y="88"/>
                    <a:pt x="66" y="87"/>
                    <a:pt x="66" y="87"/>
                  </a:cubicBezTo>
                  <a:cubicBezTo>
                    <a:pt x="65" y="86"/>
                    <a:pt x="65" y="86"/>
                    <a:pt x="65" y="85"/>
                  </a:cubicBezTo>
                  <a:cubicBezTo>
                    <a:pt x="65" y="85"/>
                    <a:pt x="65" y="84"/>
                    <a:pt x="66" y="83"/>
                  </a:cubicBezTo>
                  <a:cubicBezTo>
                    <a:pt x="66" y="83"/>
                    <a:pt x="67" y="83"/>
                    <a:pt x="67" y="83"/>
                  </a:cubicBezTo>
                  <a:cubicBezTo>
                    <a:pt x="68" y="83"/>
                    <a:pt x="72" y="82"/>
                    <a:pt x="75" y="82"/>
                  </a:cubicBezTo>
                  <a:cubicBezTo>
                    <a:pt x="75" y="80"/>
                    <a:pt x="75" y="79"/>
                    <a:pt x="75" y="77"/>
                  </a:cubicBezTo>
                  <a:cubicBezTo>
                    <a:pt x="72" y="76"/>
                    <a:pt x="69" y="75"/>
                    <a:pt x="68" y="75"/>
                  </a:cubicBezTo>
                  <a:cubicBezTo>
                    <a:pt x="67" y="75"/>
                    <a:pt x="67" y="75"/>
                    <a:pt x="66" y="74"/>
                  </a:cubicBezTo>
                  <a:cubicBezTo>
                    <a:pt x="66" y="74"/>
                    <a:pt x="66" y="73"/>
                    <a:pt x="66" y="72"/>
                  </a:cubicBezTo>
                  <a:cubicBezTo>
                    <a:pt x="66" y="72"/>
                    <a:pt x="67" y="71"/>
                    <a:pt x="67" y="71"/>
                  </a:cubicBezTo>
                  <a:cubicBezTo>
                    <a:pt x="68" y="70"/>
                    <a:pt x="68" y="70"/>
                    <a:pt x="69" y="70"/>
                  </a:cubicBezTo>
                  <a:cubicBezTo>
                    <a:pt x="70" y="70"/>
                    <a:pt x="73" y="71"/>
                    <a:pt x="76" y="71"/>
                  </a:cubicBezTo>
                  <a:cubicBezTo>
                    <a:pt x="77" y="69"/>
                    <a:pt x="77" y="68"/>
                    <a:pt x="77" y="66"/>
                  </a:cubicBezTo>
                  <a:cubicBezTo>
                    <a:pt x="75" y="65"/>
                    <a:pt x="71" y="63"/>
                    <a:pt x="71" y="63"/>
                  </a:cubicBezTo>
                  <a:cubicBezTo>
                    <a:pt x="70" y="63"/>
                    <a:pt x="70" y="62"/>
                    <a:pt x="69" y="62"/>
                  </a:cubicBezTo>
                  <a:cubicBezTo>
                    <a:pt x="69" y="61"/>
                    <a:pt x="69" y="61"/>
                    <a:pt x="69" y="60"/>
                  </a:cubicBezTo>
                  <a:cubicBezTo>
                    <a:pt x="70" y="59"/>
                    <a:pt x="70" y="59"/>
                    <a:pt x="71" y="59"/>
                  </a:cubicBezTo>
                  <a:cubicBezTo>
                    <a:pt x="71" y="58"/>
                    <a:pt x="72" y="58"/>
                    <a:pt x="72" y="58"/>
                  </a:cubicBezTo>
                  <a:cubicBezTo>
                    <a:pt x="73" y="58"/>
                    <a:pt x="77" y="59"/>
                    <a:pt x="80" y="60"/>
                  </a:cubicBezTo>
                  <a:cubicBezTo>
                    <a:pt x="80" y="59"/>
                    <a:pt x="81" y="57"/>
                    <a:pt x="82" y="56"/>
                  </a:cubicBezTo>
                  <a:cubicBezTo>
                    <a:pt x="79" y="54"/>
                    <a:pt x="76" y="52"/>
                    <a:pt x="76" y="52"/>
                  </a:cubicBezTo>
                  <a:cubicBezTo>
                    <a:pt x="75" y="51"/>
                    <a:pt x="75" y="51"/>
                    <a:pt x="75" y="50"/>
                  </a:cubicBezTo>
                  <a:cubicBezTo>
                    <a:pt x="74" y="49"/>
                    <a:pt x="75" y="49"/>
                    <a:pt x="75" y="48"/>
                  </a:cubicBezTo>
                  <a:cubicBezTo>
                    <a:pt x="75" y="48"/>
                    <a:pt x="76" y="47"/>
                    <a:pt x="76" y="47"/>
                  </a:cubicBezTo>
                  <a:cubicBezTo>
                    <a:pt x="77" y="47"/>
                    <a:pt x="78" y="47"/>
                    <a:pt x="78" y="47"/>
                  </a:cubicBezTo>
                  <a:cubicBezTo>
                    <a:pt x="79" y="47"/>
                    <a:pt x="82" y="49"/>
                    <a:pt x="85" y="50"/>
                  </a:cubicBezTo>
                  <a:cubicBezTo>
                    <a:pt x="86" y="49"/>
                    <a:pt x="87" y="48"/>
                    <a:pt x="88" y="47"/>
                  </a:cubicBezTo>
                  <a:cubicBezTo>
                    <a:pt x="85" y="44"/>
                    <a:pt x="83" y="42"/>
                    <a:pt x="82" y="41"/>
                  </a:cubicBezTo>
                  <a:cubicBezTo>
                    <a:pt x="82" y="41"/>
                    <a:pt x="82" y="40"/>
                    <a:pt x="82" y="39"/>
                  </a:cubicBezTo>
                  <a:cubicBezTo>
                    <a:pt x="82" y="39"/>
                    <a:pt x="82" y="38"/>
                    <a:pt x="82" y="38"/>
                  </a:cubicBezTo>
                  <a:cubicBezTo>
                    <a:pt x="83" y="37"/>
                    <a:pt x="83" y="37"/>
                    <a:pt x="84" y="37"/>
                  </a:cubicBezTo>
                  <a:cubicBezTo>
                    <a:pt x="84" y="37"/>
                    <a:pt x="85" y="37"/>
                    <a:pt x="86" y="37"/>
                  </a:cubicBezTo>
                  <a:cubicBezTo>
                    <a:pt x="86" y="38"/>
                    <a:pt x="89" y="40"/>
                    <a:pt x="92" y="42"/>
                  </a:cubicBezTo>
                  <a:cubicBezTo>
                    <a:pt x="93" y="40"/>
                    <a:pt x="94" y="39"/>
                    <a:pt x="95" y="38"/>
                  </a:cubicBezTo>
                  <a:cubicBezTo>
                    <a:pt x="93" y="36"/>
                    <a:pt x="91" y="33"/>
                    <a:pt x="91" y="32"/>
                  </a:cubicBezTo>
                  <a:cubicBezTo>
                    <a:pt x="90" y="31"/>
                    <a:pt x="90" y="31"/>
                    <a:pt x="90" y="30"/>
                  </a:cubicBezTo>
                  <a:cubicBezTo>
                    <a:pt x="91" y="30"/>
                    <a:pt x="91" y="29"/>
                    <a:pt x="91" y="29"/>
                  </a:cubicBezTo>
                  <a:cubicBezTo>
                    <a:pt x="92" y="28"/>
                    <a:pt x="92" y="28"/>
                    <a:pt x="93" y="28"/>
                  </a:cubicBezTo>
                  <a:cubicBezTo>
                    <a:pt x="94" y="28"/>
                    <a:pt x="94" y="28"/>
                    <a:pt x="95" y="29"/>
                  </a:cubicBezTo>
                  <a:cubicBezTo>
                    <a:pt x="95" y="29"/>
                    <a:pt x="98" y="32"/>
                    <a:pt x="100" y="34"/>
                  </a:cubicBezTo>
                  <a:cubicBezTo>
                    <a:pt x="101" y="33"/>
                    <a:pt x="103" y="32"/>
                    <a:pt x="104" y="31"/>
                  </a:cubicBezTo>
                  <a:cubicBezTo>
                    <a:pt x="103" y="28"/>
                    <a:pt x="101" y="25"/>
                    <a:pt x="101" y="25"/>
                  </a:cubicBezTo>
                  <a:cubicBezTo>
                    <a:pt x="100" y="24"/>
                    <a:pt x="100" y="23"/>
                    <a:pt x="101" y="23"/>
                  </a:cubicBezTo>
                  <a:cubicBezTo>
                    <a:pt x="101" y="22"/>
                    <a:pt x="101" y="22"/>
                    <a:pt x="102" y="21"/>
                  </a:cubicBezTo>
                  <a:cubicBezTo>
                    <a:pt x="102" y="21"/>
                    <a:pt x="103" y="21"/>
                    <a:pt x="104" y="21"/>
                  </a:cubicBezTo>
                  <a:cubicBezTo>
                    <a:pt x="104" y="21"/>
                    <a:pt x="105" y="21"/>
                    <a:pt x="105" y="22"/>
                  </a:cubicBezTo>
                  <a:cubicBezTo>
                    <a:pt x="106" y="23"/>
                    <a:pt x="108" y="25"/>
                    <a:pt x="109" y="28"/>
                  </a:cubicBezTo>
                  <a:cubicBezTo>
                    <a:pt x="111" y="27"/>
                    <a:pt x="112" y="27"/>
                    <a:pt x="114" y="26"/>
                  </a:cubicBezTo>
                  <a:cubicBezTo>
                    <a:pt x="113" y="23"/>
                    <a:pt x="112" y="20"/>
                    <a:pt x="112" y="19"/>
                  </a:cubicBezTo>
                  <a:cubicBezTo>
                    <a:pt x="112" y="18"/>
                    <a:pt x="112" y="18"/>
                    <a:pt x="112" y="17"/>
                  </a:cubicBezTo>
                  <a:cubicBezTo>
                    <a:pt x="112" y="17"/>
                    <a:pt x="113" y="16"/>
                    <a:pt x="113" y="16"/>
                  </a:cubicBezTo>
                  <a:cubicBezTo>
                    <a:pt x="114" y="16"/>
                    <a:pt x="115" y="16"/>
                    <a:pt x="115" y="16"/>
                  </a:cubicBezTo>
                  <a:cubicBezTo>
                    <a:pt x="116" y="16"/>
                    <a:pt x="116" y="17"/>
                    <a:pt x="117" y="17"/>
                  </a:cubicBezTo>
                  <a:cubicBezTo>
                    <a:pt x="117" y="18"/>
                    <a:pt x="118" y="21"/>
                    <a:pt x="120" y="24"/>
                  </a:cubicBezTo>
                  <a:cubicBezTo>
                    <a:pt x="121" y="23"/>
                    <a:pt x="123" y="23"/>
                    <a:pt x="124" y="23"/>
                  </a:cubicBezTo>
                  <a:cubicBezTo>
                    <a:pt x="124" y="19"/>
                    <a:pt x="124" y="16"/>
                    <a:pt x="124" y="15"/>
                  </a:cubicBezTo>
                  <a:cubicBezTo>
                    <a:pt x="124" y="15"/>
                    <a:pt x="124" y="14"/>
                    <a:pt x="124" y="13"/>
                  </a:cubicBezTo>
                  <a:cubicBezTo>
                    <a:pt x="125" y="13"/>
                    <a:pt x="125" y="13"/>
                    <a:pt x="126" y="13"/>
                  </a:cubicBezTo>
                  <a:cubicBezTo>
                    <a:pt x="126" y="12"/>
                    <a:pt x="127" y="13"/>
                    <a:pt x="128" y="13"/>
                  </a:cubicBezTo>
                  <a:cubicBezTo>
                    <a:pt x="128" y="13"/>
                    <a:pt x="129" y="14"/>
                    <a:pt x="129" y="14"/>
                  </a:cubicBezTo>
                  <a:cubicBezTo>
                    <a:pt x="129" y="15"/>
                    <a:pt x="130" y="18"/>
                    <a:pt x="131" y="22"/>
                  </a:cubicBezTo>
                  <a:cubicBezTo>
                    <a:pt x="132" y="21"/>
                    <a:pt x="134" y="21"/>
                    <a:pt x="135" y="21"/>
                  </a:cubicBezTo>
                  <a:cubicBezTo>
                    <a:pt x="136" y="18"/>
                    <a:pt x="136" y="14"/>
                    <a:pt x="136" y="14"/>
                  </a:cubicBezTo>
                  <a:cubicBezTo>
                    <a:pt x="136" y="13"/>
                    <a:pt x="136" y="12"/>
                    <a:pt x="137" y="12"/>
                  </a:cubicBezTo>
                  <a:cubicBezTo>
                    <a:pt x="137" y="12"/>
                    <a:pt x="138" y="11"/>
                    <a:pt x="139" y="11"/>
                  </a:cubicBezTo>
                  <a:cubicBezTo>
                    <a:pt x="139" y="11"/>
                    <a:pt x="140" y="12"/>
                    <a:pt x="140" y="12"/>
                  </a:cubicBezTo>
                  <a:cubicBezTo>
                    <a:pt x="141" y="12"/>
                    <a:pt x="141" y="13"/>
                    <a:pt x="141" y="14"/>
                  </a:cubicBezTo>
                  <a:cubicBezTo>
                    <a:pt x="141" y="14"/>
                    <a:pt x="142" y="18"/>
                    <a:pt x="142" y="21"/>
                  </a:cubicBezTo>
                  <a:cubicBezTo>
                    <a:pt x="143" y="21"/>
                    <a:pt x="145" y="21"/>
                    <a:pt x="147" y="22"/>
                  </a:cubicBezTo>
                  <a:cubicBezTo>
                    <a:pt x="147" y="18"/>
                    <a:pt x="148" y="15"/>
                    <a:pt x="149" y="14"/>
                  </a:cubicBezTo>
                  <a:cubicBezTo>
                    <a:pt x="149" y="14"/>
                    <a:pt x="149" y="13"/>
                    <a:pt x="150" y="13"/>
                  </a:cubicBezTo>
                  <a:cubicBezTo>
                    <a:pt x="150" y="13"/>
                    <a:pt x="151" y="12"/>
                    <a:pt x="151" y="13"/>
                  </a:cubicBezTo>
                  <a:cubicBezTo>
                    <a:pt x="152" y="13"/>
                    <a:pt x="153" y="13"/>
                    <a:pt x="153" y="13"/>
                  </a:cubicBezTo>
                  <a:cubicBezTo>
                    <a:pt x="153" y="14"/>
                    <a:pt x="154" y="15"/>
                    <a:pt x="154" y="15"/>
                  </a:cubicBezTo>
                  <a:cubicBezTo>
                    <a:pt x="153" y="16"/>
                    <a:pt x="153" y="19"/>
                    <a:pt x="153" y="23"/>
                  </a:cubicBezTo>
                  <a:cubicBezTo>
                    <a:pt x="154" y="23"/>
                    <a:pt x="156" y="23"/>
                    <a:pt x="157" y="24"/>
                  </a:cubicBezTo>
                  <a:cubicBezTo>
                    <a:pt x="159" y="21"/>
                    <a:pt x="160" y="18"/>
                    <a:pt x="161" y="17"/>
                  </a:cubicBezTo>
                  <a:cubicBezTo>
                    <a:pt x="161" y="17"/>
                    <a:pt x="161" y="16"/>
                    <a:pt x="162" y="16"/>
                  </a:cubicBezTo>
                  <a:cubicBezTo>
                    <a:pt x="163" y="16"/>
                    <a:pt x="163" y="16"/>
                    <a:pt x="164" y="16"/>
                  </a:cubicBezTo>
                  <a:cubicBezTo>
                    <a:pt x="164" y="16"/>
                    <a:pt x="165" y="17"/>
                    <a:pt x="165" y="17"/>
                  </a:cubicBezTo>
                  <a:cubicBezTo>
                    <a:pt x="165" y="18"/>
                    <a:pt x="166" y="18"/>
                    <a:pt x="165" y="19"/>
                  </a:cubicBezTo>
                  <a:cubicBezTo>
                    <a:pt x="165" y="20"/>
                    <a:pt x="164" y="23"/>
                    <a:pt x="164" y="26"/>
                  </a:cubicBezTo>
                  <a:cubicBezTo>
                    <a:pt x="165" y="27"/>
                    <a:pt x="166" y="27"/>
                    <a:pt x="168" y="28"/>
                  </a:cubicBezTo>
                  <a:cubicBezTo>
                    <a:pt x="170" y="25"/>
                    <a:pt x="172" y="23"/>
                    <a:pt x="172" y="22"/>
                  </a:cubicBezTo>
                  <a:cubicBezTo>
                    <a:pt x="172" y="21"/>
                    <a:pt x="173" y="21"/>
                    <a:pt x="174" y="21"/>
                  </a:cubicBezTo>
                  <a:cubicBezTo>
                    <a:pt x="174" y="21"/>
                    <a:pt x="175" y="21"/>
                    <a:pt x="175" y="21"/>
                  </a:cubicBezTo>
                  <a:cubicBezTo>
                    <a:pt x="176" y="22"/>
                    <a:pt x="176" y="22"/>
                    <a:pt x="177" y="23"/>
                  </a:cubicBezTo>
                  <a:cubicBezTo>
                    <a:pt x="177" y="23"/>
                    <a:pt x="177" y="24"/>
                    <a:pt x="176" y="25"/>
                  </a:cubicBezTo>
                  <a:cubicBezTo>
                    <a:pt x="176" y="25"/>
                    <a:pt x="175" y="28"/>
                    <a:pt x="173" y="31"/>
                  </a:cubicBezTo>
                  <a:cubicBezTo>
                    <a:pt x="175" y="32"/>
                    <a:pt x="176" y="33"/>
                    <a:pt x="177" y="34"/>
                  </a:cubicBezTo>
                  <a:cubicBezTo>
                    <a:pt x="179" y="32"/>
                    <a:pt x="182" y="29"/>
                    <a:pt x="183" y="29"/>
                  </a:cubicBezTo>
                  <a:cubicBezTo>
                    <a:pt x="183" y="28"/>
                    <a:pt x="184" y="28"/>
                    <a:pt x="184" y="28"/>
                  </a:cubicBezTo>
                  <a:cubicBezTo>
                    <a:pt x="185" y="28"/>
                    <a:pt x="185" y="28"/>
                    <a:pt x="186" y="29"/>
                  </a:cubicBezTo>
                  <a:cubicBezTo>
                    <a:pt x="186" y="29"/>
                    <a:pt x="187" y="30"/>
                    <a:pt x="187" y="30"/>
                  </a:cubicBezTo>
                  <a:cubicBezTo>
                    <a:pt x="187" y="31"/>
                    <a:pt x="187" y="31"/>
                    <a:pt x="186" y="32"/>
                  </a:cubicBezTo>
                  <a:cubicBezTo>
                    <a:pt x="186" y="33"/>
                    <a:pt x="184" y="36"/>
                    <a:pt x="182" y="38"/>
                  </a:cubicBezTo>
                  <a:cubicBezTo>
                    <a:pt x="183" y="39"/>
                    <a:pt x="184" y="40"/>
                    <a:pt x="185" y="42"/>
                  </a:cubicBezTo>
                  <a:cubicBezTo>
                    <a:pt x="188" y="40"/>
                    <a:pt x="191" y="38"/>
                    <a:pt x="192" y="37"/>
                  </a:cubicBezTo>
                  <a:cubicBezTo>
                    <a:pt x="192" y="37"/>
                    <a:pt x="193" y="37"/>
                    <a:pt x="193" y="37"/>
                  </a:cubicBezTo>
                  <a:cubicBezTo>
                    <a:pt x="194" y="37"/>
                    <a:pt x="195" y="37"/>
                    <a:pt x="195" y="38"/>
                  </a:cubicBezTo>
                  <a:cubicBezTo>
                    <a:pt x="195" y="38"/>
                    <a:pt x="196" y="39"/>
                    <a:pt x="196" y="39"/>
                  </a:cubicBezTo>
                  <a:cubicBezTo>
                    <a:pt x="196" y="40"/>
                    <a:pt x="195" y="41"/>
                    <a:pt x="195" y="41"/>
                  </a:cubicBezTo>
                  <a:cubicBezTo>
                    <a:pt x="194" y="42"/>
                    <a:pt x="192" y="44"/>
                    <a:pt x="190" y="47"/>
                  </a:cubicBezTo>
                  <a:cubicBezTo>
                    <a:pt x="191" y="48"/>
                    <a:pt x="191" y="49"/>
                    <a:pt x="192" y="50"/>
                  </a:cubicBezTo>
                  <a:cubicBezTo>
                    <a:pt x="195" y="49"/>
                    <a:pt x="198" y="47"/>
                    <a:pt x="199" y="47"/>
                  </a:cubicBezTo>
                  <a:cubicBezTo>
                    <a:pt x="200" y="47"/>
                    <a:pt x="200" y="47"/>
                    <a:pt x="201" y="47"/>
                  </a:cubicBezTo>
                  <a:cubicBezTo>
                    <a:pt x="202" y="47"/>
                    <a:pt x="202" y="48"/>
                    <a:pt x="202" y="48"/>
                  </a:cubicBezTo>
                  <a:cubicBezTo>
                    <a:pt x="203" y="49"/>
                    <a:pt x="203" y="49"/>
                    <a:pt x="203" y="50"/>
                  </a:cubicBezTo>
                  <a:cubicBezTo>
                    <a:pt x="203" y="51"/>
                    <a:pt x="202" y="51"/>
                    <a:pt x="202" y="52"/>
                  </a:cubicBezTo>
                  <a:cubicBezTo>
                    <a:pt x="201" y="52"/>
                    <a:pt x="198" y="54"/>
                    <a:pt x="196" y="56"/>
                  </a:cubicBezTo>
                  <a:cubicBezTo>
                    <a:pt x="196" y="57"/>
                    <a:pt x="197" y="59"/>
                    <a:pt x="198" y="60"/>
                  </a:cubicBezTo>
                  <a:cubicBezTo>
                    <a:pt x="201" y="59"/>
                    <a:pt x="204" y="58"/>
                    <a:pt x="205" y="58"/>
                  </a:cubicBezTo>
                  <a:cubicBezTo>
                    <a:pt x="205" y="58"/>
                    <a:pt x="206" y="58"/>
                    <a:pt x="207" y="59"/>
                  </a:cubicBezTo>
                  <a:cubicBezTo>
                    <a:pt x="207" y="59"/>
                    <a:pt x="208" y="59"/>
                    <a:pt x="208" y="60"/>
                  </a:cubicBezTo>
                  <a:cubicBezTo>
                    <a:pt x="208" y="61"/>
                    <a:pt x="208" y="61"/>
                    <a:pt x="208" y="62"/>
                  </a:cubicBezTo>
                  <a:cubicBezTo>
                    <a:pt x="208" y="62"/>
                    <a:pt x="207" y="63"/>
                    <a:pt x="207" y="63"/>
                  </a:cubicBezTo>
                  <a:cubicBezTo>
                    <a:pt x="206" y="63"/>
                    <a:pt x="203" y="65"/>
                    <a:pt x="200" y="66"/>
                  </a:cubicBezTo>
                  <a:cubicBezTo>
                    <a:pt x="200" y="68"/>
                    <a:pt x="201" y="69"/>
                    <a:pt x="201" y="71"/>
                  </a:cubicBezTo>
                  <a:cubicBezTo>
                    <a:pt x="204" y="71"/>
                    <a:pt x="208" y="70"/>
                    <a:pt x="208" y="70"/>
                  </a:cubicBezTo>
                  <a:cubicBezTo>
                    <a:pt x="209" y="70"/>
                    <a:pt x="210" y="70"/>
                    <a:pt x="210" y="71"/>
                  </a:cubicBezTo>
                  <a:cubicBezTo>
                    <a:pt x="210" y="71"/>
                    <a:pt x="211" y="71"/>
                    <a:pt x="211" y="72"/>
                  </a:cubicBezTo>
                  <a:cubicBezTo>
                    <a:pt x="213" y="71"/>
                    <a:pt x="213" y="71"/>
                    <a:pt x="213" y="71"/>
                  </a:cubicBezTo>
                  <a:cubicBezTo>
                    <a:pt x="213" y="70"/>
                    <a:pt x="213" y="68"/>
                    <a:pt x="214" y="67"/>
                  </a:cubicBezTo>
                  <a:cubicBezTo>
                    <a:pt x="211" y="65"/>
                    <a:pt x="211" y="65"/>
                    <a:pt x="211" y="65"/>
                  </a:cubicBezTo>
                  <a:cubicBezTo>
                    <a:pt x="212" y="62"/>
                    <a:pt x="212" y="62"/>
                    <a:pt x="212" y="62"/>
                  </a:cubicBezTo>
                  <a:cubicBezTo>
                    <a:pt x="216" y="64"/>
                    <a:pt x="216" y="64"/>
                    <a:pt x="216" y="64"/>
                  </a:cubicBezTo>
                  <a:cubicBezTo>
                    <a:pt x="216" y="63"/>
                    <a:pt x="217" y="62"/>
                    <a:pt x="219" y="62"/>
                  </a:cubicBezTo>
                  <a:cubicBezTo>
                    <a:pt x="218" y="58"/>
                    <a:pt x="218" y="58"/>
                    <a:pt x="218" y="58"/>
                  </a:cubicBezTo>
                  <a:cubicBezTo>
                    <a:pt x="218" y="58"/>
                    <a:pt x="218" y="58"/>
                    <a:pt x="218" y="58"/>
                  </a:cubicBezTo>
                  <a:cubicBezTo>
                    <a:pt x="221" y="57"/>
                    <a:pt x="221" y="57"/>
                    <a:pt x="221" y="57"/>
                  </a:cubicBezTo>
                  <a:cubicBezTo>
                    <a:pt x="222" y="61"/>
                    <a:pt x="222" y="61"/>
                    <a:pt x="222" y="61"/>
                  </a:cubicBezTo>
                  <a:cubicBezTo>
                    <a:pt x="224" y="61"/>
                    <a:pt x="225" y="61"/>
                    <a:pt x="226" y="61"/>
                  </a:cubicBezTo>
                  <a:cubicBezTo>
                    <a:pt x="228" y="58"/>
                    <a:pt x="228" y="58"/>
                    <a:pt x="228" y="58"/>
                  </a:cubicBezTo>
                  <a:cubicBezTo>
                    <a:pt x="231" y="60"/>
                    <a:pt x="231" y="60"/>
                    <a:pt x="231" y="60"/>
                  </a:cubicBezTo>
                  <a:cubicBezTo>
                    <a:pt x="229" y="63"/>
                    <a:pt x="229" y="63"/>
                    <a:pt x="229" y="63"/>
                  </a:cubicBezTo>
                  <a:cubicBezTo>
                    <a:pt x="230" y="64"/>
                    <a:pt x="231" y="65"/>
                    <a:pt x="232" y="66"/>
                  </a:cubicBezTo>
                  <a:cubicBezTo>
                    <a:pt x="235" y="65"/>
                    <a:pt x="235" y="65"/>
                    <a:pt x="235" y="65"/>
                  </a:cubicBezTo>
                  <a:cubicBezTo>
                    <a:pt x="236" y="69"/>
                    <a:pt x="236" y="69"/>
                    <a:pt x="236" y="69"/>
                  </a:cubicBezTo>
                  <a:cubicBezTo>
                    <a:pt x="233" y="70"/>
                    <a:pt x="233" y="70"/>
                    <a:pt x="233" y="70"/>
                  </a:cubicBezTo>
                  <a:cubicBezTo>
                    <a:pt x="233" y="71"/>
                    <a:pt x="233" y="72"/>
                    <a:pt x="232" y="74"/>
                  </a:cubicBezTo>
                  <a:cubicBezTo>
                    <a:pt x="235" y="76"/>
                    <a:pt x="235" y="76"/>
                    <a:pt x="235" y="76"/>
                  </a:cubicBezTo>
                  <a:cubicBezTo>
                    <a:pt x="233" y="79"/>
                    <a:pt x="233" y="79"/>
                    <a:pt x="233" y="79"/>
                  </a:cubicBezTo>
                  <a:cubicBezTo>
                    <a:pt x="230" y="77"/>
                    <a:pt x="230" y="77"/>
                    <a:pt x="230" y="77"/>
                  </a:cubicBezTo>
                  <a:cubicBezTo>
                    <a:pt x="229" y="78"/>
                    <a:pt x="228" y="79"/>
                    <a:pt x="227" y="79"/>
                  </a:cubicBezTo>
                  <a:cubicBezTo>
                    <a:pt x="228" y="83"/>
                    <a:pt x="228" y="83"/>
                    <a:pt x="228" y="83"/>
                  </a:cubicBezTo>
                  <a:cubicBezTo>
                    <a:pt x="224" y="84"/>
                    <a:pt x="224" y="84"/>
                    <a:pt x="224" y="84"/>
                  </a:cubicBezTo>
                  <a:cubicBezTo>
                    <a:pt x="223" y="80"/>
                    <a:pt x="223" y="80"/>
                    <a:pt x="223" y="80"/>
                  </a:cubicBezTo>
                  <a:cubicBezTo>
                    <a:pt x="222" y="80"/>
                    <a:pt x="221" y="80"/>
                    <a:pt x="220" y="80"/>
                  </a:cubicBezTo>
                  <a:cubicBezTo>
                    <a:pt x="218" y="83"/>
                    <a:pt x="218" y="83"/>
                    <a:pt x="218" y="83"/>
                  </a:cubicBezTo>
                  <a:cubicBezTo>
                    <a:pt x="214" y="81"/>
                    <a:pt x="214" y="81"/>
                    <a:pt x="214" y="81"/>
                  </a:cubicBezTo>
                  <a:cubicBezTo>
                    <a:pt x="216" y="78"/>
                    <a:pt x="216" y="78"/>
                    <a:pt x="216" y="78"/>
                  </a:cubicBezTo>
                  <a:cubicBezTo>
                    <a:pt x="215" y="77"/>
                    <a:pt x="215" y="76"/>
                    <a:pt x="214" y="75"/>
                  </a:cubicBezTo>
                  <a:cubicBezTo>
                    <a:pt x="210" y="75"/>
                    <a:pt x="210" y="75"/>
                    <a:pt x="210" y="75"/>
                  </a:cubicBezTo>
                  <a:cubicBezTo>
                    <a:pt x="210" y="75"/>
                    <a:pt x="210" y="75"/>
                    <a:pt x="210" y="75"/>
                  </a:cubicBezTo>
                  <a:cubicBezTo>
                    <a:pt x="210" y="75"/>
                    <a:pt x="210" y="75"/>
                    <a:pt x="209" y="75"/>
                  </a:cubicBezTo>
                  <a:cubicBezTo>
                    <a:pt x="209" y="75"/>
                    <a:pt x="205" y="76"/>
                    <a:pt x="202" y="77"/>
                  </a:cubicBezTo>
                  <a:cubicBezTo>
                    <a:pt x="202" y="79"/>
                    <a:pt x="202" y="80"/>
                    <a:pt x="203" y="82"/>
                  </a:cubicBezTo>
                  <a:cubicBezTo>
                    <a:pt x="206" y="82"/>
                    <a:pt x="209" y="83"/>
                    <a:pt x="210" y="83"/>
                  </a:cubicBezTo>
                  <a:cubicBezTo>
                    <a:pt x="211" y="83"/>
                    <a:pt x="211" y="83"/>
                    <a:pt x="212" y="83"/>
                  </a:cubicBezTo>
                  <a:cubicBezTo>
                    <a:pt x="212" y="84"/>
                    <a:pt x="212" y="85"/>
                    <a:pt x="212" y="85"/>
                  </a:cubicBezTo>
                  <a:cubicBezTo>
                    <a:pt x="212" y="86"/>
                    <a:pt x="212" y="86"/>
                    <a:pt x="212" y="87"/>
                  </a:cubicBezTo>
                  <a:cubicBezTo>
                    <a:pt x="211" y="87"/>
                    <a:pt x="211" y="88"/>
                    <a:pt x="210" y="88"/>
                  </a:cubicBezTo>
                  <a:cubicBezTo>
                    <a:pt x="209" y="88"/>
                    <a:pt x="206" y="88"/>
                    <a:pt x="203" y="88"/>
                  </a:cubicBezTo>
                  <a:cubicBezTo>
                    <a:pt x="202" y="90"/>
                    <a:pt x="202" y="92"/>
                    <a:pt x="202" y="93"/>
                  </a:cubicBezTo>
                  <a:cubicBezTo>
                    <a:pt x="205" y="94"/>
                    <a:pt x="209" y="95"/>
                    <a:pt x="209" y="95"/>
                  </a:cubicBezTo>
                  <a:cubicBezTo>
                    <a:pt x="210" y="95"/>
                    <a:pt x="210" y="96"/>
                    <a:pt x="211" y="96"/>
                  </a:cubicBezTo>
                  <a:cubicBezTo>
                    <a:pt x="211" y="97"/>
                    <a:pt x="211" y="97"/>
                    <a:pt x="211" y="98"/>
                  </a:cubicBezTo>
                  <a:cubicBezTo>
                    <a:pt x="211" y="99"/>
                    <a:pt x="211" y="99"/>
                    <a:pt x="210" y="100"/>
                  </a:cubicBezTo>
                  <a:cubicBezTo>
                    <a:pt x="210" y="100"/>
                    <a:pt x="209" y="100"/>
                    <a:pt x="208" y="100"/>
                  </a:cubicBezTo>
                  <a:cubicBezTo>
                    <a:pt x="208" y="100"/>
                    <a:pt x="204" y="100"/>
                    <a:pt x="201" y="99"/>
                  </a:cubicBezTo>
                  <a:cubicBezTo>
                    <a:pt x="201" y="101"/>
                    <a:pt x="200" y="103"/>
                    <a:pt x="200" y="104"/>
                  </a:cubicBezTo>
                  <a:cubicBezTo>
                    <a:pt x="203" y="105"/>
                    <a:pt x="206" y="107"/>
                    <a:pt x="207" y="107"/>
                  </a:cubicBezTo>
                  <a:cubicBezTo>
                    <a:pt x="207" y="107"/>
                    <a:pt x="208" y="108"/>
                    <a:pt x="208" y="109"/>
                  </a:cubicBezTo>
                  <a:cubicBezTo>
                    <a:pt x="208" y="109"/>
                    <a:pt x="208" y="110"/>
                    <a:pt x="208" y="110"/>
                  </a:cubicBezTo>
                  <a:cubicBezTo>
                    <a:pt x="208" y="111"/>
                    <a:pt x="207" y="111"/>
                    <a:pt x="207" y="112"/>
                  </a:cubicBezTo>
                  <a:cubicBezTo>
                    <a:pt x="206" y="112"/>
                    <a:pt x="205" y="112"/>
                    <a:pt x="205" y="112"/>
                  </a:cubicBezTo>
                  <a:cubicBezTo>
                    <a:pt x="204" y="112"/>
                    <a:pt x="201" y="111"/>
                    <a:pt x="198" y="110"/>
                  </a:cubicBezTo>
                  <a:cubicBezTo>
                    <a:pt x="197" y="112"/>
                    <a:pt x="196" y="113"/>
                    <a:pt x="196" y="114"/>
                  </a:cubicBezTo>
                  <a:cubicBezTo>
                    <a:pt x="198" y="116"/>
                    <a:pt x="201" y="118"/>
                    <a:pt x="202" y="119"/>
                  </a:cubicBezTo>
                  <a:cubicBezTo>
                    <a:pt x="202" y="119"/>
                    <a:pt x="203" y="120"/>
                    <a:pt x="203" y="120"/>
                  </a:cubicBezTo>
                  <a:cubicBezTo>
                    <a:pt x="203" y="121"/>
                    <a:pt x="203" y="121"/>
                    <a:pt x="202" y="122"/>
                  </a:cubicBezTo>
                  <a:cubicBezTo>
                    <a:pt x="202" y="123"/>
                    <a:pt x="202" y="123"/>
                    <a:pt x="201" y="123"/>
                  </a:cubicBezTo>
                  <a:cubicBezTo>
                    <a:pt x="203" y="125"/>
                    <a:pt x="203" y="125"/>
                    <a:pt x="203" y="125"/>
                  </a:cubicBezTo>
                  <a:cubicBezTo>
                    <a:pt x="204" y="123"/>
                    <a:pt x="206" y="122"/>
                    <a:pt x="207" y="122"/>
                  </a:cubicBezTo>
                  <a:cubicBezTo>
                    <a:pt x="206" y="117"/>
                    <a:pt x="206" y="117"/>
                    <a:pt x="206" y="117"/>
                  </a:cubicBezTo>
                  <a:cubicBezTo>
                    <a:pt x="206" y="117"/>
                    <a:pt x="206" y="117"/>
                    <a:pt x="206" y="117"/>
                  </a:cubicBezTo>
                  <a:cubicBezTo>
                    <a:pt x="210" y="116"/>
                    <a:pt x="210" y="116"/>
                    <a:pt x="210" y="116"/>
                  </a:cubicBezTo>
                  <a:cubicBezTo>
                    <a:pt x="212" y="121"/>
                    <a:pt x="212" y="121"/>
                    <a:pt x="212" y="121"/>
                  </a:cubicBezTo>
                  <a:cubicBezTo>
                    <a:pt x="213" y="120"/>
                    <a:pt x="215" y="121"/>
                    <a:pt x="216" y="121"/>
                  </a:cubicBezTo>
                  <a:cubicBezTo>
                    <a:pt x="218" y="118"/>
                    <a:pt x="218" y="118"/>
                    <a:pt x="218" y="118"/>
                  </a:cubicBezTo>
                  <a:cubicBezTo>
                    <a:pt x="222" y="120"/>
                    <a:pt x="222" y="120"/>
                    <a:pt x="222" y="120"/>
                  </a:cubicBezTo>
                  <a:cubicBezTo>
                    <a:pt x="220" y="124"/>
                    <a:pt x="220" y="124"/>
                    <a:pt x="220" y="124"/>
                  </a:cubicBezTo>
                  <a:cubicBezTo>
                    <a:pt x="221" y="125"/>
                    <a:pt x="222" y="126"/>
                    <a:pt x="223" y="127"/>
                  </a:cubicBezTo>
                  <a:cubicBezTo>
                    <a:pt x="227" y="126"/>
                    <a:pt x="227" y="126"/>
                    <a:pt x="227" y="126"/>
                  </a:cubicBezTo>
                  <a:cubicBezTo>
                    <a:pt x="228" y="131"/>
                    <a:pt x="228" y="131"/>
                    <a:pt x="228" y="131"/>
                  </a:cubicBezTo>
                  <a:cubicBezTo>
                    <a:pt x="224" y="132"/>
                    <a:pt x="224" y="132"/>
                    <a:pt x="224" y="132"/>
                  </a:cubicBezTo>
                  <a:cubicBezTo>
                    <a:pt x="224" y="133"/>
                    <a:pt x="224" y="135"/>
                    <a:pt x="223" y="136"/>
                  </a:cubicBezTo>
                  <a:cubicBezTo>
                    <a:pt x="227" y="139"/>
                    <a:pt x="227" y="139"/>
                    <a:pt x="227" y="139"/>
                  </a:cubicBezTo>
                  <a:cubicBezTo>
                    <a:pt x="225" y="142"/>
                    <a:pt x="225" y="142"/>
                    <a:pt x="225" y="142"/>
                  </a:cubicBezTo>
                  <a:cubicBezTo>
                    <a:pt x="221" y="140"/>
                    <a:pt x="221" y="140"/>
                    <a:pt x="221" y="140"/>
                  </a:cubicBezTo>
                  <a:cubicBezTo>
                    <a:pt x="220" y="141"/>
                    <a:pt x="219" y="142"/>
                    <a:pt x="217" y="143"/>
                  </a:cubicBezTo>
                  <a:close/>
                  <a:moveTo>
                    <a:pt x="166" y="218"/>
                  </a:moveTo>
                  <a:cubicBezTo>
                    <a:pt x="169" y="217"/>
                    <a:pt x="169" y="217"/>
                    <a:pt x="169" y="217"/>
                  </a:cubicBezTo>
                  <a:cubicBezTo>
                    <a:pt x="169" y="216"/>
                    <a:pt x="169" y="215"/>
                    <a:pt x="170" y="214"/>
                  </a:cubicBezTo>
                  <a:cubicBezTo>
                    <a:pt x="167" y="212"/>
                    <a:pt x="167" y="212"/>
                    <a:pt x="167" y="212"/>
                  </a:cubicBezTo>
                  <a:cubicBezTo>
                    <a:pt x="169" y="210"/>
                    <a:pt x="169" y="210"/>
                    <a:pt x="169" y="210"/>
                  </a:cubicBezTo>
                  <a:cubicBezTo>
                    <a:pt x="171" y="211"/>
                    <a:pt x="171" y="211"/>
                    <a:pt x="171" y="211"/>
                  </a:cubicBezTo>
                  <a:cubicBezTo>
                    <a:pt x="172" y="210"/>
                    <a:pt x="173" y="210"/>
                    <a:pt x="174" y="209"/>
                  </a:cubicBezTo>
                  <a:cubicBezTo>
                    <a:pt x="173" y="206"/>
                    <a:pt x="173" y="206"/>
                    <a:pt x="173" y="206"/>
                  </a:cubicBezTo>
                  <a:cubicBezTo>
                    <a:pt x="173" y="206"/>
                    <a:pt x="173" y="206"/>
                    <a:pt x="173" y="206"/>
                  </a:cubicBezTo>
                  <a:cubicBezTo>
                    <a:pt x="176" y="206"/>
                    <a:pt x="176" y="206"/>
                    <a:pt x="176" y="206"/>
                  </a:cubicBezTo>
                  <a:cubicBezTo>
                    <a:pt x="177" y="208"/>
                    <a:pt x="177" y="208"/>
                    <a:pt x="177" y="208"/>
                  </a:cubicBezTo>
                  <a:cubicBezTo>
                    <a:pt x="178" y="208"/>
                    <a:pt x="179" y="208"/>
                    <a:pt x="180" y="209"/>
                  </a:cubicBezTo>
                  <a:cubicBezTo>
                    <a:pt x="181" y="206"/>
                    <a:pt x="181" y="206"/>
                    <a:pt x="181" y="206"/>
                  </a:cubicBezTo>
                  <a:cubicBezTo>
                    <a:pt x="184" y="208"/>
                    <a:pt x="184" y="208"/>
                    <a:pt x="184" y="208"/>
                  </a:cubicBezTo>
                  <a:cubicBezTo>
                    <a:pt x="183" y="210"/>
                    <a:pt x="183" y="210"/>
                    <a:pt x="183" y="210"/>
                  </a:cubicBezTo>
                  <a:cubicBezTo>
                    <a:pt x="183" y="211"/>
                    <a:pt x="184" y="212"/>
                    <a:pt x="184" y="213"/>
                  </a:cubicBezTo>
                  <a:cubicBezTo>
                    <a:pt x="187" y="212"/>
                    <a:pt x="187" y="212"/>
                    <a:pt x="187" y="212"/>
                  </a:cubicBezTo>
                  <a:cubicBezTo>
                    <a:pt x="188" y="215"/>
                    <a:pt x="188" y="215"/>
                    <a:pt x="188" y="215"/>
                  </a:cubicBezTo>
                  <a:cubicBezTo>
                    <a:pt x="185" y="216"/>
                    <a:pt x="185" y="216"/>
                    <a:pt x="185" y="216"/>
                  </a:cubicBezTo>
                  <a:cubicBezTo>
                    <a:pt x="185" y="217"/>
                    <a:pt x="185" y="218"/>
                    <a:pt x="185" y="219"/>
                  </a:cubicBezTo>
                  <a:cubicBezTo>
                    <a:pt x="187" y="221"/>
                    <a:pt x="187" y="221"/>
                    <a:pt x="187" y="221"/>
                  </a:cubicBezTo>
                  <a:cubicBezTo>
                    <a:pt x="186" y="223"/>
                    <a:pt x="186" y="223"/>
                    <a:pt x="186" y="223"/>
                  </a:cubicBezTo>
                  <a:cubicBezTo>
                    <a:pt x="183" y="222"/>
                    <a:pt x="183" y="222"/>
                    <a:pt x="183" y="222"/>
                  </a:cubicBezTo>
                  <a:cubicBezTo>
                    <a:pt x="182" y="222"/>
                    <a:pt x="182" y="223"/>
                    <a:pt x="181" y="224"/>
                  </a:cubicBezTo>
                  <a:cubicBezTo>
                    <a:pt x="181" y="226"/>
                    <a:pt x="181" y="226"/>
                    <a:pt x="181" y="226"/>
                  </a:cubicBezTo>
                  <a:cubicBezTo>
                    <a:pt x="178" y="227"/>
                    <a:pt x="178" y="227"/>
                    <a:pt x="178" y="227"/>
                  </a:cubicBezTo>
                  <a:cubicBezTo>
                    <a:pt x="178" y="224"/>
                    <a:pt x="178" y="224"/>
                    <a:pt x="178" y="224"/>
                  </a:cubicBezTo>
                  <a:cubicBezTo>
                    <a:pt x="177" y="224"/>
                    <a:pt x="175" y="224"/>
                    <a:pt x="174" y="224"/>
                  </a:cubicBezTo>
                  <a:cubicBezTo>
                    <a:pt x="173" y="226"/>
                    <a:pt x="173" y="226"/>
                    <a:pt x="173" y="226"/>
                  </a:cubicBezTo>
                  <a:cubicBezTo>
                    <a:pt x="170" y="225"/>
                    <a:pt x="170" y="225"/>
                    <a:pt x="170" y="225"/>
                  </a:cubicBezTo>
                  <a:cubicBezTo>
                    <a:pt x="172" y="222"/>
                    <a:pt x="172" y="222"/>
                    <a:pt x="172" y="222"/>
                  </a:cubicBezTo>
                  <a:cubicBezTo>
                    <a:pt x="171" y="222"/>
                    <a:pt x="170" y="221"/>
                    <a:pt x="170" y="220"/>
                  </a:cubicBezTo>
                  <a:cubicBezTo>
                    <a:pt x="167" y="220"/>
                    <a:pt x="167" y="220"/>
                    <a:pt x="167" y="220"/>
                  </a:cubicBezTo>
                  <a:lnTo>
                    <a:pt x="166" y="218"/>
                  </a:lnTo>
                  <a:close/>
                  <a:moveTo>
                    <a:pt x="166" y="193"/>
                  </a:moveTo>
                  <a:cubicBezTo>
                    <a:pt x="163" y="186"/>
                    <a:pt x="163" y="186"/>
                    <a:pt x="163" y="186"/>
                  </a:cubicBezTo>
                  <a:cubicBezTo>
                    <a:pt x="167" y="183"/>
                    <a:pt x="167" y="183"/>
                    <a:pt x="167" y="183"/>
                  </a:cubicBezTo>
                  <a:cubicBezTo>
                    <a:pt x="167" y="182"/>
                    <a:pt x="166" y="180"/>
                    <a:pt x="166" y="179"/>
                  </a:cubicBezTo>
                  <a:cubicBezTo>
                    <a:pt x="160" y="179"/>
                    <a:pt x="160" y="179"/>
                    <a:pt x="160" y="179"/>
                  </a:cubicBezTo>
                  <a:cubicBezTo>
                    <a:pt x="160" y="171"/>
                    <a:pt x="160" y="171"/>
                    <a:pt x="160" y="171"/>
                  </a:cubicBezTo>
                  <a:cubicBezTo>
                    <a:pt x="166" y="171"/>
                    <a:pt x="166" y="171"/>
                    <a:pt x="166" y="171"/>
                  </a:cubicBezTo>
                  <a:cubicBezTo>
                    <a:pt x="166" y="170"/>
                    <a:pt x="167" y="168"/>
                    <a:pt x="167" y="166"/>
                  </a:cubicBezTo>
                  <a:cubicBezTo>
                    <a:pt x="163" y="164"/>
                    <a:pt x="163" y="164"/>
                    <a:pt x="163" y="164"/>
                  </a:cubicBezTo>
                  <a:cubicBezTo>
                    <a:pt x="166" y="157"/>
                    <a:pt x="166" y="157"/>
                    <a:pt x="166" y="157"/>
                  </a:cubicBezTo>
                  <a:cubicBezTo>
                    <a:pt x="171" y="160"/>
                    <a:pt x="171" y="160"/>
                    <a:pt x="171" y="160"/>
                  </a:cubicBezTo>
                  <a:cubicBezTo>
                    <a:pt x="172" y="159"/>
                    <a:pt x="173" y="158"/>
                    <a:pt x="175" y="157"/>
                  </a:cubicBezTo>
                  <a:cubicBezTo>
                    <a:pt x="172" y="152"/>
                    <a:pt x="172" y="152"/>
                    <a:pt x="172" y="152"/>
                  </a:cubicBezTo>
                  <a:cubicBezTo>
                    <a:pt x="178" y="148"/>
                    <a:pt x="178" y="148"/>
                    <a:pt x="178" y="148"/>
                  </a:cubicBezTo>
                  <a:cubicBezTo>
                    <a:pt x="181" y="153"/>
                    <a:pt x="181" y="153"/>
                    <a:pt x="181" y="153"/>
                  </a:cubicBezTo>
                  <a:cubicBezTo>
                    <a:pt x="183" y="152"/>
                    <a:pt x="184" y="152"/>
                    <a:pt x="186" y="152"/>
                  </a:cubicBezTo>
                  <a:cubicBezTo>
                    <a:pt x="186" y="146"/>
                    <a:pt x="186" y="146"/>
                    <a:pt x="186" y="146"/>
                  </a:cubicBezTo>
                  <a:cubicBezTo>
                    <a:pt x="193" y="146"/>
                    <a:pt x="193" y="146"/>
                    <a:pt x="193" y="146"/>
                  </a:cubicBezTo>
                  <a:cubicBezTo>
                    <a:pt x="193" y="152"/>
                    <a:pt x="193" y="152"/>
                    <a:pt x="193" y="152"/>
                  </a:cubicBezTo>
                  <a:cubicBezTo>
                    <a:pt x="195" y="152"/>
                    <a:pt x="196" y="152"/>
                    <a:pt x="198" y="153"/>
                  </a:cubicBezTo>
                  <a:cubicBezTo>
                    <a:pt x="201" y="148"/>
                    <a:pt x="201" y="148"/>
                    <a:pt x="201" y="148"/>
                  </a:cubicBezTo>
                  <a:cubicBezTo>
                    <a:pt x="207" y="152"/>
                    <a:pt x="207" y="152"/>
                    <a:pt x="207" y="152"/>
                  </a:cubicBezTo>
                  <a:cubicBezTo>
                    <a:pt x="204" y="157"/>
                    <a:pt x="204" y="157"/>
                    <a:pt x="204" y="157"/>
                  </a:cubicBezTo>
                  <a:cubicBezTo>
                    <a:pt x="206" y="158"/>
                    <a:pt x="207" y="159"/>
                    <a:pt x="208" y="160"/>
                  </a:cubicBezTo>
                  <a:cubicBezTo>
                    <a:pt x="213" y="157"/>
                    <a:pt x="213" y="157"/>
                    <a:pt x="213" y="157"/>
                  </a:cubicBezTo>
                  <a:cubicBezTo>
                    <a:pt x="216" y="164"/>
                    <a:pt x="216" y="164"/>
                    <a:pt x="216" y="164"/>
                  </a:cubicBezTo>
                  <a:cubicBezTo>
                    <a:pt x="211" y="166"/>
                    <a:pt x="211" y="166"/>
                    <a:pt x="211" y="166"/>
                  </a:cubicBezTo>
                  <a:cubicBezTo>
                    <a:pt x="212" y="168"/>
                    <a:pt x="212" y="170"/>
                    <a:pt x="213" y="171"/>
                  </a:cubicBezTo>
                  <a:cubicBezTo>
                    <a:pt x="218" y="171"/>
                    <a:pt x="218" y="171"/>
                    <a:pt x="218" y="171"/>
                  </a:cubicBezTo>
                  <a:cubicBezTo>
                    <a:pt x="218" y="179"/>
                    <a:pt x="218" y="179"/>
                    <a:pt x="218" y="179"/>
                  </a:cubicBezTo>
                  <a:cubicBezTo>
                    <a:pt x="213" y="179"/>
                    <a:pt x="213" y="179"/>
                    <a:pt x="213" y="179"/>
                  </a:cubicBezTo>
                  <a:cubicBezTo>
                    <a:pt x="212" y="180"/>
                    <a:pt x="212" y="182"/>
                    <a:pt x="211" y="183"/>
                  </a:cubicBezTo>
                  <a:cubicBezTo>
                    <a:pt x="216" y="186"/>
                    <a:pt x="216" y="186"/>
                    <a:pt x="216" y="186"/>
                  </a:cubicBezTo>
                  <a:cubicBezTo>
                    <a:pt x="213" y="193"/>
                    <a:pt x="213" y="193"/>
                    <a:pt x="213" y="193"/>
                  </a:cubicBezTo>
                  <a:cubicBezTo>
                    <a:pt x="208" y="190"/>
                    <a:pt x="208" y="190"/>
                    <a:pt x="208" y="190"/>
                  </a:cubicBezTo>
                  <a:cubicBezTo>
                    <a:pt x="207" y="191"/>
                    <a:pt x="206" y="192"/>
                    <a:pt x="204" y="193"/>
                  </a:cubicBezTo>
                  <a:cubicBezTo>
                    <a:pt x="207" y="198"/>
                    <a:pt x="207" y="198"/>
                    <a:pt x="207" y="198"/>
                  </a:cubicBezTo>
                  <a:cubicBezTo>
                    <a:pt x="201" y="202"/>
                    <a:pt x="201" y="202"/>
                    <a:pt x="201" y="202"/>
                  </a:cubicBezTo>
                  <a:cubicBezTo>
                    <a:pt x="198" y="197"/>
                    <a:pt x="198" y="197"/>
                    <a:pt x="198" y="197"/>
                  </a:cubicBezTo>
                  <a:cubicBezTo>
                    <a:pt x="196" y="198"/>
                    <a:pt x="195" y="198"/>
                    <a:pt x="193" y="198"/>
                  </a:cubicBezTo>
                  <a:cubicBezTo>
                    <a:pt x="193" y="204"/>
                    <a:pt x="193" y="204"/>
                    <a:pt x="193" y="204"/>
                  </a:cubicBezTo>
                  <a:cubicBezTo>
                    <a:pt x="186" y="204"/>
                    <a:pt x="186" y="204"/>
                    <a:pt x="186" y="204"/>
                  </a:cubicBezTo>
                  <a:cubicBezTo>
                    <a:pt x="186" y="198"/>
                    <a:pt x="186" y="198"/>
                    <a:pt x="186" y="198"/>
                  </a:cubicBezTo>
                  <a:cubicBezTo>
                    <a:pt x="184" y="198"/>
                    <a:pt x="183" y="198"/>
                    <a:pt x="181" y="197"/>
                  </a:cubicBezTo>
                  <a:cubicBezTo>
                    <a:pt x="178" y="202"/>
                    <a:pt x="178" y="202"/>
                    <a:pt x="178" y="202"/>
                  </a:cubicBezTo>
                  <a:cubicBezTo>
                    <a:pt x="172" y="198"/>
                    <a:pt x="172" y="198"/>
                    <a:pt x="172" y="198"/>
                  </a:cubicBezTo>
                  <a:cubicBezTo>
                    <a:pt x="175" y="193"/>
                    <a:pt x="175" y="193"/>
                    <a:pt x="175" y="193"/>
                  </a:cubicBezTo>
                  <a:cubicBezTo>
                    <a:pt x="173" y="192"/>
                    <a:pt x="172" y="191"/>
                    <a:pt x="171" y="190"/>
                  </a:cubicBezTo>
                  <a:lnTo>
                    <a:pt x="166" y="193"/>
                  </a:lnTo>
                  <a:close/>
                  <a:moveTo>
                    <a:pt x="162" y="217"/>
                  </a:moveTo>
                  <a:cubicBezTo>
                    <a:pt x="161" y="218"/>
                    <a:pt x="160" y="218"/>
                    <a:pt x="159" y="218"/>
                  </a:cubicBezTo>
                  <a:cubicBezTo>
                    <a:pt x="158" y="218"/>
                    <a:pt x="153" y="217"/>
                    <a:pt x="149" y="217"/>
                  </a:cubicBezTo>
                  <a:cubicBezTo>
                    <a:pt x="148" y="219"/>
                    <a:pt x="147" y="222"/>
                    <a:pt x="145" y="224"/>
                  </a:cubicBezTo>
                  <a:cubicBezTo>
                    <a:pt x="149" y="228"/>
                    <a:pt x="152" y="231"/>
                    <a:pt x="153" y="232"/>
                  </a:cubicBezTo>
                  <a:cubicBezTo>
                    <a:pt x="153" y="233"/>
                    <a:pt x="153" y="233"/>
                    <a:pt x="153" y="234"/>
                  </a:cubicBezTo>
                  <a:cubicBezTo>
                    <a:pt x="153" y="235"/>
                    <a:pt x="153" y="236"/>
                    <a:pt x="153" y="237"/>
                  </a:cubicBezTo>
                  <a:cubicBezTo>
                    <a:pt x="152" y="237"/>
                    <a:pt x="151" y="238"/>
                    <a:pt x="150" y="238"/>
                  </a:cubicBezTo>
                  <a:cubicBezTo>
                    <a:pt x="149" y="238"/>
                    <a:pt x="149" y="238"/>
                    <a:pt x="148" y="237"/>
                  </a:cubicBezTo>
                  <a:cubicBezTo>
                    <a:pt x="147" y="237"/>
                    <a:pt x="143" y="234"/>
                    <a:pt x="140" y="231"/>
                  </a:cubicBezTo>
                  <a:cubicBezTo>
                    <a:pt x="138" y="233"/>
                    <a:pt x="135" y="235"/>
                    <a:pt x="133" y="236"/>
                  </a:cubicBezTo>
                  <a:cubicBezTo>
                    <a:pt x="134" y="240"/>
                    <a:pt x="135" y="245"/>
                    <a:pt x="135" y="246"/>
                  </a:cubicBezTo>
                  <a:cubicBezTo>
                    <a:pt x="135" y="247"/>
                    <a:pt x="135" y="248"/>
                    <a:pt x="134" y="248"/>
                  </a:cubicBezTo>
                  <a:cubicBezTo>
                    <a:pt x="134" y="249"/>
                    <a:pt x="133" y="250"/>
                    <a:pt x="133" y="250"/>
                  </a:cubicBezTo>
                  <a:cubicBezTo>
                    <a:pt x="132" y="250"/>
                    <a:pt x="131" y="250"/>
                    <a:pt x="130" y="250"/>
                  </a:cubicBezTo>
                  <a:cubicBezTo>
                    <a:pt x="129" y="249"/>
                    <a:pt x="129" y="249"/>
                    <a:pt x="128" y="248"/>
                  </a:cubicBezTo>
                  <a:cubicBezTo>
                    <a:pt x="128" y="247"/>
                    <a:pt x="126" y="243"/>
                    <a:pt x="124" y="239"/>
                  </a:cubicBezTo>
                  <a:cubicBezTo>
                    <a:pt x="121" y="240"/>
                    <a:pt x="118" y="240"/>
                    <a:pt x="115" y="240"/>
                  </a:cubicBezTo>
                  <a:cubicBezTo>
                    <a:pt x="114" y="244"/>
                    <a:pt x="113" y="248"/>
                    <a:pt x="113" y="249"/>
                  </a:cubicBezTo>
                  <a:cubicBezTo>
                    <a:pt x="112" y="250"/>
                    <a:pt x="112" y="251"/>
                    <a:pt x="111" y="251"/>
                  </a:cubicBezTo>
                  <a:cubicBezTo>
                    <a:pt x="110" y="251"/>
                    <a:pt x="109" y="251"/>
                    <a:pt x="109" y="251"/>
                  </a:cubicBezTo>
                  <a:cubicBezTo>
                    <a:pt x="108" y="251"/>
                    <a:pt x="107" y="251"/>
                    <a:pt x="106" y="250"/>
                  </a:cubicBezTo>
                  <a:cubicBezTo>
                    <a:pt x="106" y="249"/>
                    <a:pt x="106" y="248"/>
                    <a:pt x="106" y="248"/>
                  </a:cubicBezTo>
                  <a:cubicBezTo>
                    <a:pt x="106" y="247"/>
                    <a:pt x="106" y="242"/>
                    <a:pt x="107" y="238"/>
                  </a:cubicBezTo>
                  <a:cubicBezTo>
                    <a:pt x="104" y="237"/>
                    <a:pt x="101" y="236"/>
                    <a:pt x="99" y="234"/>
                  </a:cubicBezTo>
                  <a:cubicBezTo>
                    <a:pt x="96" y="237"/>
                    <a:pt x="93" y="240"/>
                    <a:pt x="92" y="241"/>
                  </a:cubicBezTo>
                  <a:cubicBezTo>
                    <a:pt x="91" y="241"/>
                    <a:pt x="90" y="242"/>
                    <a:pt x="89" y="242"/>
                  </a:cubicBezTo>
                  <a:cubicBezTo>
                    <a:pt x="89" y="241"/>
                    <a:pt x="88" y="241"/>
                    <a:pt x="87" y="241"/>
                  </a:cubicBezTo>
                  <a:cubicBezTo>
                    <a:pt x="86" y="240"/>
                    <a:pt x="86" y="239"/>
                    <a:pt x="86" y="238"/>
                  </a:cubicBezTo>
                  <a:cubicBezTo>
                    <a:pt x="86" y="238"/>
                    <a:pt x="86" y="237"/>
                    <a:pt x="87" y="236"/>
                  </a:cubicBezTo>
                  <a:cubicBezTo>
                    <a:pt x="87" y="235"/>
                    <a:pt x="90" y="231"/>
                    <a:pt x="92" y="228"/>
                  </a:cubicBezTo>
                  <a:cubicBezTo>
                    <a:pt x="91" y="226"/>
                    <a:pt x="89" y="223"/>
                    <a:pt x="88" y="221"/>
                  </a:cubicBezTo>
                  <a:cubicBezTo>
                    <a:pt x="84" y="222"/>
                    <a:pt x="79" y="223"/>
                    <a:pt x="78" y="223"/>
                  </a:cubicBezTo>
                  <a:cubicBezTo>
                    <a:pt x="77" y="223"/>
                    <a:pt x="76" y="223"/>
                    <a:pt x="75" y="223"/>
                  </a:cubicBezTo>
                  <a:cubicBezTo>
                    <a:pt x="75" y="222"/>
                    <a:pt x="74" y="221"/>
                    <a:pt x="74" y="221"/>
                  </a:cubicBezTo>
                  <a:cubicBezTo>
                    <a:pt x="74" y="220"/>
                    <a:pt x="74" y="219"/>
                    <a:pt x="74" y="218"/>
                  </a:cubicBezTo>
                  <a:cubicBezTo>
                    <a:pt x="74" y="217"/>
                    <a:pt x="75" y="217"/>
                    <a:pt x="76" y="216"/>
                  </a:cubicBezTo>
                  <a:cubicBezTo>
                    <a:pt x="77" y="216"/>
                    <a:pt x="81" y="214"/>
                    <a:pt x="85" y="212"/>
                  </a:cubicBezTo>
                  <a:cubicBezTo>
                    <a:pt x="85" y="209"/>
                    <a:pt x="85" y="207"/>
                    <a:pt x="85" y="204"/>
                  </a:cubicBezTo>
                  <a:cubicBezTo>
                    <a:pt x="81" y="202"/>
                    <a:pt x="76" y="201"/>
                    <a:pt x="75" y="201"/>
                  </a:cubicBezTo>
                  <a:cubicBezTo>
                    <a:pt x="74" y="200"/>
                    <a:pt x="73" y="200"/>
                    <a:pt x="73" y="199"/>
                  </a:cubicBezTo>
                  <a:cubicBezTo>
                    <a:pt x="72" y="198"/>
                    <a:pt x="72" y="197"/>
                    <a:pt x="72" y="197"/>
                  </a:cubicBezTo>
                  <a:cubicBezTo>
                    <a:pt x="73" y="196"/>
                    <a:pt x="73" y="195"/>
                    <a:pt x="74" y="194"/>
                  </a:cubicBezTo>
                  <a:cubicBezTo>
                    <a:pt x="74" y="194"/>
                    <a:pt x="75" y="194"/>
                    <a:pt x="76" y="194"/>
                  </a:cubicBezTo>
                  <a:cubicBezTo>
                    <a:pt x="77" y="194"/>
                    <a:pt x="82" y="194"/>
                    <a:pt x="87" y="195"/>
                  </a:cubicBezTo>
                  <a:cubicBezTo>
                    <a:pt x="88" y="192"/>
                    <a:pt x="89" y="190"/>
                    <a:pt x="90" y="187"/>
                  </a:cubicBezTo>
                  <a:cubicBezTo>
                    <a:pt x="87" y="184"/>
                    <a:pt x="84" y="181"/>
                    <a:pt x="83" y="180"/>
                  </a:cubicBezTo>
                  <a:cubicBezTo>
                    <a:pt x="82" y="179"/>
                    <a:pt x="82" y="178"/>
                    <a:pt x="82" y="177"/>
                  </a:cubicBezTo>
                  <a:cubicBezTo>
                    <a:pt x="82" y="177"/>
                    <a:pt x="83" y="176"/>
                    <a:pt x="83" y="175"/>
                  </a:cubicBezTo>
                  <a:cubicBezTo>
                    <a:pt x="77" y="177"/>
                    <a:pt x="77" y="177"/>
                    <a:pt x="77" y="177"/>
                  </a:cubicBezTo>
                  <a:cubicBezTo>
                    <a:pt x="76" y="171"/>
                    <a:pt x="76" y="171"/>
                    <a:pt x="76" y="171"/>
                  </a:cubicBezTo>
                  <a:cubicBezTo>
                    <a:pt x="74" y="171"/>
                    <a:pt x="72" y="171"/>
                    <a:pt x="70" y="170"/>
                  </a:cubicBezTo>
                  <a:cubicBezTo>
                    <a:pt x="67" y="175"/>
                    <a:pt x="67" y="175"/>
                    <a:pt x="67" y="175"/>
                  </a:cubicBezTo>
                  <a:cubicBezTo>
                    <a:pt x="62" y="172"/>
                    <a:pt x="62" y="172"/>
                    <a:pt x="62" y="172"/>
                  </a:cubicBezTo>
                  <a:cubicBezTo>
                    <a:pt x="65" y="167"/>
                    <a:pt x="65" y="167"/>
                    <a:pt x="65" y="167"/>
                  </a:cubicBezTo>
                  <a:cubicBezTo>
                    <a:pt x="63" y="166"/>
                    <a:pt x="62" y="164"/>
                    <a:pt x="61" y="162"/>
                  </a:cubicBezTo>
                  <a:cubicBezTo>
                    <a:pt x="56" y="164"/>
                    <a:pt x="56" y="164"/>
                    <a:pt x="56" y="164"/>
                  </a:cubicBezTo>
                  <a:cubicBezTo>
                    <a:pt x="54" y="158"/>
                    <a:pt x="54" y="158"/>
                    <a:pt x="54" y="158"/>
                  </a:cubicBezTo>
                  <a:cubicBezTo>
                    <a:pt x="60" y="156"/>
                    <a:pt x="60" y="156"/>
                    <a:pt x="60" y="156"/>
                  </a:cubicBezTo>
                  <a:cubicBezTo>
                    <a:pt x="60" y="154"/>
                    <a:pt x="60" y="152"/>
                    <a:pt x="61" y="150"/>
                  </a:cubicBezTo>
                  <a:cubicBezTo>
                    <a:pt x="56" y="147"/>
                    <a:pt x="56" y="147"/>
                    <a:pt x="56" y="147"/>
                  </a:cubicBezTo>
                  <a:cubicBezTo>
                    <a:pt x="59" y="142"/>
                    <a:pt x="59" y="142"/>
                    <a:pt x="59" y="142"/>
                  </a:cubicBezTo>
                  <a:cubicBezTo>
                    <a:pt x="64" y="145"/>
                    <a:pt x="64" y="145"/>
                    <a:pt x="64" y="145"/>
                  </a:cubicBezTo>
                  <a:cubicBezTo>
                    <a:pt x="65" y="144"/>
                    <a:pt x="67" y="142"/>
                    <a:pt x="69" y="142"/>
                  </a:cubicBezTo>
                  <a:cubicBezTo>
                    <a:pt x="67" y="136"/>
                    <a:pt x="67" y="136"/>
                    <a:pt x="67" y="136"/>
                  </a:cubicBezTo>
                  <a:cubicBezTo>
                    <a:pt x="67" y="136"/>
                    <a:pt x="67" y="136"/>
                    <a:pt x="67" y="136"/>
                  </a:cubicBezTo>
                  <a:cubicBezTo>
                    <a:pt x="73" y="135"/>
                    <a:pt x="73" y="135"/>
                    <a:pt x="73" y="135"/>
                  </a:cubicBezTo>
                  <a:cubicBezTo>
                    <a:pt x="74" y="140"/>
                    <a:pt x="74" y="140"/>
                    <a:pt x="74" y="140"/>
                  </a:cubicBezTo>
                  <a:cubicBezTo>
                    <a:pt x="76" y="140"/>
                    <a:pt x="78" y="140"/>
                    <a:pt x="80" y="141"/>
                  </a:cubicBezTo>
                  <a:cubicBezTo>
                    <a:pt x="83" y="136"/>
                    <a:pt x="83" y="136"/>
                    <a:pt x="83" y="136"/>
                  </a:cubicBezTo>
                  <a:cubicBezTo>
                    <a:pt x="88" y="139"/>
                    <a:pt x="88" y="139"/>
                    <a:pt x="88" y="139"/>
                  </a:cubicBezTo>
                  <a:cubicBezTo>
                    <a:pt x="85" y="144"/>
                    <a:pt x="85" y="144"/>
                    <a:pt x="85" y="144"/>
                  </a:cubicBezTo>
                  <a:cubicBezTo>
                    <a:pt x="87" y="145"/>
                    <a:pt x="88" y="147"/>
                    <a:pt x="89" y="149"/>
                  </a:cubicBezTo>
                  <a:cubicBezTo>
                    <a:pt x="95" y="148"/>
                    <a:pt x="95" y="148"/>
                    <a:pt x="95" y="148"/>
                  </a:cubicBezTo>
                  <a:cubicBezTo>
                    <a:pt x="96" y="153"/>
                    <a:pt x="96" y="153"/>
                    <a:pt x="96" y="153"/>
                  </a:cubicBezTo>
                  <a:cubicBezTo>
                    <a:pt x="91" y="155"/>
                    <a:pt x="91" y="155"/>
                    <a:pt x="91" y="155"/>
                  </a:cubicBezTo>
                  <a:cubicBezTo>
                    <a:pt x="91" y="157"/>
                    <a:pt x="90" y="159"/>
                    <a:pt x="90" y="161"/>
                  </a:cubicBezTo>
                  <a:cubicBezTo>
                    <a:pt x="95" y="164"/>
                    <a:pt x="95" y="164"/>
                    <a:pt x="95" y="164"/>
                  </a:cubicBezTo>
                  <a:cubicBezTo>
                    <a:pt x="92" y="169"/>
                    <a:pt x="92" y="169"/>
                    <a:pt x="92" y="169"/>
                  </a:cubicBezTo>
                  <a:cubicBezTo>
                    <a:pt x="87" y="166"/>
                    <a:pt x="87" y="166"/>
                    <a:pt x="87" y="166"/>
                  </a:cubicBezTo>
                  <a:cubicBezTo>
                    <a:pt x="85" y="167"/>
                    <a:pt x="84" y="169"/>
                    <a:pt x="82" y="170"/>
                  </a:cubicBezTo>
                  <a:cubicBezTo>
                    <a:pt x="83" y="175"/>
                    <a:pt x="83" y="175"/>
                    <a:pt x="83" y="175"/>
                  </a:cubicBezTo>
                  <a:cubicBezTo>
                    <a:pt x="83" y="175"/>
                    <a:pt x="83" y="175"/>
                    <a:pt x="83" y="175"/>
                  </a:cubicBezTo>
                  <a:cubicBezTo>
                    <a:pt x="84" y="174"/>
                    <a:pt x="85" y="174"/>
                    <a:pt x="85" y="174"/>
                  </a:cubicBezTo>
                  <a:cubicBezTo>
                    <a:pt x="86" y="174"/>
                    <a:pt x="87" y="174"/>
                    <a:pt x="88" y="174"/>
                  </a:cubicBezTo>
                  <a:cubicBezTo>
                    <a:pt x="89" y="175"/>
                    <a:pt x="92" y="178"/>
                    <a:pt x="96" y="180"/>
                  </a:cubicBezTo>
                  <a:cubicBezTo>
                    <a:pt x="98" y="179"/>
                    <a:pt x="100" y="177"/>
                    <a:pt x="103" y="175"/>
                  </a:cubicBezTo>
                  <a:cubicBezTo>
                    <a:pt x="102" y="171"/>
                    <a:pt x="101" y="167"/>
                    <a:pt x="101" y="166"/>
                  </a:cubicBezTo>
                  <a:cubicBezTo>
                    <a:pt x="101" y="165"/>
                    <a:pt x="101" y="164"/>
                    <a:pt x="101" y="163"/>
                  </a:cubicBezTo>
                  <a:cubicBezTo>
                    <a:pt x="102" y="163"/>
                    <a:pt x="102" y="162"/>
                    <a:pt x="103" y="162"/>
                  </a:cubicBezTo>
                  <a:cubicBezTo>
                    <a:pt x="104" y="162"/>
                    <a:pt x="105" y="162"/>
                    <a:pt x="106" y="162"/>
                  </a:cubicBezTo>
                  <a:cubicBezTo>
                    <a:pt x="106" y="162"/>
                    <a:pt x="107" y="163"/>
                    <a:pt x="107" y="164"/>
                  </a:cubicBezTo>
                  <a:cubicBezTo>
                    <a:pt x="108" y="164"/>
                    <a:pt x="110" y="169"/>
                    <a:pt x="111" y="172"/>
                  </a:cubicBezTo>
                  <a:cubicBezTo>
                    <a:pt x="114" y="172"/>
                    <a:pt x="117" y="172"/>
                    <a:pt x="120" y="172"/>
                  </a:cubicBezTo>
                  <a:cubicBezTo>
                    <a:pt x="121" y="168"/>
                    <a:pt x="123" y="164"/>
                    <a:pt x="123" y="163"/>
                  </a:cubicBezTo>
                  <a:cubicBezTo>
                    <a:pt x="123" y="162"/>
                    <a:pt x="124" y="161"/>
                    <a:pt x="125" y="161"/>
                  </a:cubicBezTo>
                  <a:cubicBezTo>
                    <a:pt x="125" y="160"/>
                    <a:pt x="126" y="160"/>
                    <a:pt x="127" y="160"/>
                  </a:cubicBezTo>
                  <a:cubicBezTo>
                    <a:pt x="128" y="161"/>
                    <a:pt x="129" y="161"/>
                    <a:pt x="129" y="162"/>
                  </a:cubicBezTo>
                  <a:cubicBezTo>
                    <a:pt x="130" y="162"/>
                    <a:pt x="130" y="163"/>
                    <a:pt x="130" y="164"/>
                  </a:cubicBezTo>
                  <a:cubicBezTo>
                    <a:pt x="130" y="165"/>
                    <a:pt x="129" y="169"/>
                    <a:pt x="129" y="173"/>
                  </a:cubicBezTo>
                  <a:cubicBezTo>
                    <a:pt x="132" y="174"/>
                    <a:pt x="134" y="176"/>
                    <a:pt x="137" y="178"/>
                  </a:cubicBezTo>
                  <a:cubicBezTo>
                    <a:pt x="140" y="175"/>
                    <a:pt x="143" y="172"/>
                    <a:pt x="144" y="171"/>
                  </a:cubicBezTo>
                  <a:cubicBezTo>
                    <a:pt x="144" y="170"/>
                    <a:pt x="145" y="170"/>
                    <a:pt x="146" y="170"/>
                  </a:cubicBezTo>
                  <a:cubicBezTo>
                    <a:pt x="147" y="170"/>
                    <a:pt x="148" y="170"/>
                    <a:pt x="149" y="171"/>
                  </a:cubicBezTo>
                  <a:cubicBezTo>
                    <a:pt x="149" y="172"/>
                    <a:pt x="150" y="172"/>
                    <a:pt x="150" y="173"/>
                  </a:cubicBezTo>
                  <a:cubicBezTo>
                    <a:pt x="150" y="174"/>
                    <a:pt x="150" y="175"/>
                    <a:pt x="149" y="176"/>
                  </a:cubicBezTo>
                  <a:cubicBezTo>
                    <a:pt x="149" y="177"/>
                    <a:pt x="146" y="180"/>
                    <a:pt x="143" y="184"/>
                  </a:cubicBezTo>
                  <a:cubicBezTo>
                    <a:pt x="145" y="186"/>
                    <a:pt x="147" y="188"/>
                    <a:pt x="148" y="191"/>
                  </a:cubicBezTo>
                  <a:cubicBezTo>
                    <a:pt x="152" y="190"/>
                    <a:pt x="157" y="189"/>
                    <a:pt x="158" y="189"/>
                  </a:cubicBezTo>
                  <a:cubicBezTo>
                    <a:pt x="159" y="189"/>
                    <a:pt x="159" y="189"/>
                    <a:pt x="160" y="189"/>
                  </a:cubicBezTo>
                  <a:cubicBezTo>
                    <a:pt x="161" y="190"/>
                    <a:pt x="161" y="190"/>
                    <a:pt x="162" y="191"/>
                  </a:cubicBezTo>
                  <a:cubicBezTo>
                    <a:pt x="162" y="192"/>
                    <a:pt x="162" y="193"/>
                    <a:pt x="162" y="194"/>
                  </a:cubicBezTo>
                  <a:cubicBezTo>
                    <a:pt x="161" y="194"/>
                    <a:pt x="161" y="195"/>
                    <a:pt x="160" y="195"/>
                  </a:cubicBezTo>
                  <a:cubicBezTo>
                    <a:pt x="159" y="196"/>
                    <a:pt x="155" y="198"/>
                    <a:pt x="150" y="200"/>
                  </a:cubicBezTo>
                  <a:cubicBezTo>
                    <a:pt x="151" y="202"/>
                    <a:pt x="151" y="205"/>
                    <a:pt x="151" y="208"/>
                  </a:cubicBezTo>
                  <a:cubicBezTo>
                    <a:pt x="155" y="209"/>
                    <a:pt x="160" y="211"/>
                    <a:pt x="161" y="211"/>
                  </a:cubicBezTo>
                  <a:cubicBezTo>
                    <a:pt x="162" y="211"/>
                    <a:pt x="162" y="212"/>
                    <a:pt x="163" y="213"/>
                  </a:cubicBezTo>
                  <a:cubicBezTo>
                    <a:pt x="163" y="213"/>
                    <a:pt x="163" y="214"/>
                    <a:pt x="163" y="215"/>
                  </a:cubicBezTo>
                  <a:cubicBezTo>
                    <a:pt x="163" y="216"/>
                    <a:pt x="163" y="217"/>
                    <a:pt x="162" y="217"/>
                  </a:cubicBezTo>
                  <a:close/>
                  <a:moveTo>
                    <a:pt x="143" y="260"/>
                  </a:moveTo>
                  <a:cubicBezTo>
                    <a:pt x="142" y="259"/>
                    <a:pt x="141" y="258"/>
                    <a:pt x="141" y="257"/>
                  </a:cubicBezTo>
                  <a:cubicBezTo>
                    <a:pt x="138" y="258"/>
                    <a:pt x="138" y="258"/>
                    <a:pt x="138" y="258"/>
                  </a:cubicBezTo>
                  <a:cubicBezTo>
                    <a:pt x="137" y="255"/>
                    <a:pt x="137" y="255"/>
                    <a:pt x="137" y="255"/>
                  </a:cubicBezTo>
                  <a:cubicBezTo>
                    <a:pt x="140" y="255"/>
                    <a:pt x="140" y="255"/>
                    <a:pt x="140" y="255"/>
                  </a:cubicBezTo>
                  <a:cubicBezTo>
                    <a:pt x="140" y="253"/>
                    <a:pt x="140" y="252"/>
                    <a:pt x="140" y="251"/>
                  </a:cubicBezTo>
                  <a:cubicBezTo>
                    <a:pt x="138" y="250"/>
                    <a:pt x="138" y="250"/>
                    <a:pt x="138" y="250"/>
                  </a:cubicBezTo>
                  <a:cubicBezTo>
                    <a:pt x="139" y="247"/>
                    <a:pt x="139" y="247"/>
                    <a:pt x="139" y="247"/>
                  </a:cubicBezTo>
                  <a:cubicBezTo>
                    <a:pt x="142" y="249"/>
                    <a:pt x="142" y="249"/>
                    <a:pt x="142" y="249"/>
                  </a:cubicBezTo>
                  <a:cubicBezTo>
                    <a:pt x="143" y="248"/>
                    <a:pt x="144" y="247"/>
                    <a:pt x="145" y="247"/>
                  </a:cubicBezTo>
                  <a:cubicBezTo>
                    <a:pt x="144" y="244"/>
                    <a:pt x="144" y="244"/>
                    <a:pt x="144" y="244"/>
                  </a:cubicBezTo>
                  <a:cubicBezTo>
                    <a:pt x="144" y="244"/>
                    <a:pt x="144" y="244"/>
                    <a:pt x="144" y="244"/>
                  </a:cubicBezTo>
                  <a:cubicBezTo>
                    <a:pt x="147" y="243"/>
                    <a:pt x="147" y="243"/>
                    <a:pt x="147" y="243"/>
                  </a:cubicBezTo>
                  <a:cubicBezTo>
                    <a:pt x="148" y="246"/>
                    <a:pt x="148" y="246"/>
                    <a:pt x="148" y="246"/>
                  </a:cubicBezTo>
                  <a:cubicBezTo>
                    <a:pt x="149" y="246"/>
                    <a:pt x="150" y="246"/>
                    <a:pt x="151" y="247"/>
                  </a:cubicBezTo>
                  <a:cubicBezTo>
                    <a:pt x="152" y="244"/>
                    <a:pt x="152" y="244"/>
                    <a:pt x="152" y="244"/>
                  </a:cubicBezTo>
                  <a:cubicBezTo>
                    <a:pt x="155" y="246"/>
                    <a:pt x="155" y="246"/>
                    <a:pt x="155" y="246"/>
                  </a:cubicBezTo>
                  <a:cubicBezTo>
                    <a:pt x="153" y="248"/>
                    <a:pt x="153" y="248"/>
                    <a:pt x="153" y="248"/>
                  </a:cubicBezTo>
                  <a:cubicBezTo>
                    <a:pt x="154" y="249"/>
                    <a:pt x="155" y="250"/>
                    <a:pt x="155" y="251"/>
                  </a:cubicBezTo>
                  <a:cubicBezTo>
                    <a:pt x="158" y="250"/>
                    <a:pt x="158" y="250"/>
                    <a:pt x="158" y="250"/>
                  </a:cubicBezTo>
                  <a:cubicBezTo>
                    <a:pt x="159" y="253"/>
                    <a:pt x="159" y="253"/>
                    <a:pt x="159" y="253"/>
                  </a:cubicBezTo>
                  <a:cubicBezTo>
                    <a:pt x="156" y="254"/>
                    <a:pt x="156" y="254"/>
                    <a:pt x="156" y="254"/>
                  </a:cubicBezTo>
                  <a:cubicBezTo>
                    <a:pt x="156" y="255"/>
                    <a:pt x="156" y="256"/>
                    <a:pt x="155" y="257"/>
                  </a:cubicBezTo>
                  <a:cubicBezTo>
                    <a:pt x="158" y="258"/>
                    <a:pt x="158" y="258"/>
                    <a:pt x="158" y="258"/>
                  </a:cubicBezTo>
                  <a:cubicBezTo>
                    <a:pt x="156" y="261"/>
                    <a:pt x="156" y="261"/>
                    <a:pt x="156" y="261"/>
                  </a:cubicBezTo>
                  <a:cubicBezTo>
                    <a:pt x="154" y="259"/>
                    <a:pt x="154" y="259"/>
                    <a:pt x="154" y="259"/>
                  </a:cubicBezTo>
                  <a:cubicBezTo>
                    <a:pt x="153" y="260"/>
                    <a:pt x="152" y="261"/>
                    <a:pt x="151" y="261"/>
                  </a:cubicBezTo>
                  <a:cubicBezTo>
                    <a:pt x="152" y="264"/>
                    <a:pt x="152" y="264"/>
                    <a:pt x="152" y="264"/>
                  </a:cubicBezTo>
                  <a:cubicBezTo>
                    <a:pt x="149" y="265"/>
                    <a:pt x="149" y="265"/>
                    <a:pt x="149" y="265"/>
                  </a:cubicBezTo>
                  <a:cubicBezTo>
                    <a:pt x="148" y="262"/>
                    <a:pt x="148" y="262"/>
                    <a:pt x="148" y="262"/>
                  </a:cubicBezTo>
                  <a:cubicBezTo>
                    <a:pt x="147" y="262"/>
                    <a:pt x="146" y="262"/>
                    <a:pt x="145" y="262"/>
                  </a:cubicBezTo>
                  <a:cubicBezTo>
                    <a:pt x="144" y="264"/>
                    <a:pt x="144" y="264"/>
                    <a:pt x="144" y="264"/>
                  </a:cubicBezTo>
                  <a:cubicBezTo>
                    <a:pt x="141" y="263"/>
                    <a:pt x="141" y="263"/>
                    <a:pt x="141" y="263"/>
                  </a:cubicBezTo>
                  <a:lnTo>
                    <a:pt x="143" y="260"/>
                  </a:lnTo>
                  <a:close/>
                  <a:moveTo>
                    <a:pt x="128" y="310"/>
                  </a:moveTo>
                  <a:cubicBezTo>
                    <a:pt x="127" y="310"/>
                    <a:pt x="125" y="309"/>
                    <a:pt x="124" y="308"/>
                  </a:cubicBezTo>
                  <a:cubicBezTo>
                    <a:pt x="122" y="310"/>
                    <a:pt x="120" y="311"/>
                    <a:pt x="119" y="312"/>
                  </a:cubicBezTo>
                  <a:cubicBezTo>
                    <a:pt x="119" y="312"/>
                    <a:pt x="119" y="312"/>
                    <a:pt x="118" y="312"/>
                  </a:cubicBezTo>
                  <a:cubicBezTo>
                    <a:pt x="118" y="312"/>
                    <a:pt x="117" y="312"/>
                    <a:pt x="117" y="312"/>
                  </a:cubicBezTo>
                  <a:cubicBezTo>
                    <a:pt x="116" y="311"/>
                    <a:pt x="116" y="311"/>
                    <a:pt x="116" y="310"/>
                  </a:cubicBezTo>
                  <a:cubicBezTo>
                    <a:pt x="116" y="310"/>
                    <a:pt x="116" y="309"/>
                    <a:pt x="116" y="309"/>
                  </a:cubicBezTo>
                  <a:cubicBezTo>
                    <a:pt x="117" y="309"/>
                    <a:pt x="118" y="306"/>
                    <a:pt x="120" y="304"/>
                  </a:cubicBezTo>
                  <a:cubicBezTo>
                    <a:pt x="119" y="303"/>
                    <a:pt x="118" y="302"/>
                    <a:pt x="117" y="300"/>
                  </a:cubicBezTo>
                  <a:cubicBezTo>
                    <a:pt x="115" y="301"/>
                    <a:pt x="112" y="301"/>
                    <a:pt x="111" y="301"/>
                  </a:cubicBezTo>
                  <a:cubicBezTo>
                    <a:pt x="111" y="301"/>
                    <a:pt x="110" y="301"/>
                    <a:pt x="110" y="301"/>
                  </a:cubicBezTo>
                  <a:cubicBezTo>
                    <a:pt x="109" y="301"/>
                    <a:pt x="109" y="300"/>
                    <a:pt x="109" y="300"/>
                  </a:cubicBezTo>
                  <a:cubicBezTo>
                    <a:pt x="109" y="299"/>
                    <a:pt x="109" y="299"/>
                    <a:pt x="109" y="298"/>
                  </a:cubicBezTo>
                  <a:cubicBezTo>
                    <a:pt x="109" y="298"/>
                    <a:pt x="109" y="298"/>
                    <a:pt x="110" y="297"/>
                  </a:cubicBezTo>
                  <a:cubicBezTo>
                    <a:pt x="110" y="297"/>
                    <a:pt x="113" y="296"/>
                    <a:pt x="115" y="295"/>
                  </a:cubicBezTo>
                  <a:cubicBezTo>
                    <a:pt x="115" y="293"/>
                    <a:pt x="115" y="292"/>
                    <a:pt x="115" y="290"/>
                  </a:cubicBezTo>
                  <a:cubicBezTo>
                    <a:pt x="113" y="289"/>
                    <a:pt x="110" y="288"/>
                    <a:pt x="109" y="288"/>
                  </a:cubicBezTo>
                  <a:cubicBezTo>
                    <a:pt x="109" y="288"/>
                    <a:pt x="108" y="288"/>
                    <a:pt x="108" y="287"/>
                  </a:cubicBezTo>
                  <a:cubicBezTo>
                    <a:pt x="108" y="287"/>
                    <a:pt x="108" y="286"/>
                    <a:pt x="108" y="286"/>
                  </a:cubicBezTo>
                  <a:cubicBezTo>
                    <a:pt x="108" y="285"/>
                    <a:pt x="108" y="285"/>
                    <a:pt x="109" y="284"/>
                  </a:cubicBezTo>
                  <a:cubicBezTo>
                    <a:pt x="109" y="284"/>
                    <a:pt x="110" y="284"/>
                    <a:pt x="110" y="284"/>
                  </a:cubicBezTo>
                  <a:cubicBezTo>
                    <a:pt x="111" y="284"/>
                    <a:pt x="114" y="284"/>
                    <a:pt x="116" y="285"/>
                  </a:cubicBezTo>
                  <a:cubicBezTo>
                    <a:pt x="117" y="283"/>
                    <a:pt x="118" y="282"/>
                    <a:pt x="118" y="280"/>
                  </a:cubicBezTo>
                  <a:cubicBezTo>
                    <a:pt x="117" y="278"/>
                    <a:pt x="115" y="276"/>
                    <a:pt x="114" y="276"/>
                  </a:cubicBezTo>
                  <a:cubicBezTo>
                    <a:pt x="114" y="275"/>
                    <a:pt x="114" y="275"/>
                    <a:pt x="114" y="274"/>
                  </a:cubicBezTo>
                  <a:cubicBezTo>
                    <a:pt x="114" y="274"/>
                    <a:pt x="114" y="273"/>
                    <a:pt x="114" y="273"/>
                  </a:cubicBezTo>
                  <a:cubicBezTo>
                    <a:pt x="115" y="272"/>
                    <a:pt x="115" y="272"/>
                    <a:pt x="116" y="272"/>
                  </a:cubicBezTo>
                  <a:cubicBezTo>
                    <a:pt x="116" y="272"/>
                    <a:pt x="117" y="272"/>
                    <a:pt x="117" y="272"/>
                  </a:cubicBezTo>
                  <a:cubicBezTo>
                    <a:pt x="118" y="273"/>
                    <a:pt x="120" y="275"/>
                    <a:pt x="122" y="276"/>
                  </a:cubicBezTo>
                  <a:cubicBezTo>
                    <a:pt x="123" y="275"/>
                    <a:pt x="125" y="274"/>
                    <a:pt x="126" y="273"/>
                  </a:cubicBezTo>
                  <a:cubicBezTo>
                    <a:pt x="125" y="271"/>
                    <a:pt x="125" y="268"/>
                    <a:pt x="125" y="267"/>
                  </a:cubicBezTo>
                  <a:cubicBezTo>
                    <a:pt x="125" y="267"/>
                    <a:pt x="125" y="266"/>
                    <a:pt x="125" y="266"/>
                  </a:cubicBezTo>
                  <a:cubicBezTo>
                    <a:pt x="125" y="265"/>
                    <a:pt x="126" y="265"/>
                    <a:pt x="126" y="265"/>
                  </a:cubicBezTo>
                  <a:cubicBezTo>
                    <a:pt x="127" y="265"/>
                    <a:pt x="127" y="265"/>
                    <a:pt x="128" y="265"/>
                  </a:cubicBezTo>
                  <a:cubicBezTo>
                    <a:pt x="128" y="265"/>
                    <a:pt x="129" y="266"/>
                    <a:pt x="129" y="266"/>
                  </a:cubicBezTo>
                  <a:cubicBezTo>
                    <a:pt x="129" y="267"/>
                    <a:pt x="130" y="269"/>
                    <a:pt x="131" y="271"/>
                  </a:cubicBezTo>
                  <a:cubicBezTo>
                    <a:pt x="133" y="271"/>
                    <a:pt x="135" y="271"/>
                    <a:pt x="136" y="271"/>
                  </a:cubicBezTo>
                  <a:cubicBezTo>
                    <a:pt x="137" y="268"/>
                    <a:pt x="138" y="266"/>
                    <a:pt x="138" y="265"/>
                  </a:cubicBezTo>
                  <a:cubicBezTo>
                    <a:pt x="138" y="265"/>
                    <a:pt x="138" y="265"/>
                    <a:pt x="139" y="264"/>
                  </a:cubicBezTo>
                  <a:cubicBezTo>
                    <a:pt x="139" y="264"/>
                    <a:pt x="140" y="264"/>
                    <a:pt x="140" y="264"/>
                  </a:cubicBezTo>
                  <a:cubicBezTo>
                    <a:pt x="141" y="264"/>
                    <a:pt x="141" y="265"/>
                    <a:pt x="142" y="265"/>
                  </a:cubicBezTo>
                  <a:cubicBezTo>
                    <a:pt x="142" y="265"/>
                    <a:pt x="142" y="266"/>
                    <a:pt x="142" y="266"/>
                  </a:cubicBezTo>
                  <a:cubicBezTo>
                    <a:pt x="142" y="267"/>
                    <a:pt x="142" y="269"/>
                    <a:pt x="142" y="272"/>
                  </a:cubicBezTo>
                  <a:cubicBezTo>
                    <a:pt x="143" y="273"/>
                    <a:pt x="145" y="273"/>
                    <a:pt x="146" y="274"/>
                  </a:cubicBezTo>
                  <a:cubicBezTo>
                    <a:pt x="148" y="273"/>
                    <a:pt x="150" y="271"/>
                    <a:pt x="150" y="270"/>
                  </a:cubicBezTo>
                  <a:cubicBezTo>
                    <a:pt x="151" y="270"/>
                    <a:pt x="151" y="270"/>
                    <a:pt x="152" y="270"/>
                  </a:cubicBezTo>
                  <a:cubicBezTo>
                    <a:pt x="152" y="270"/>
                    <a:pt x="153" y="270"/>
                    <a:pt x="153" y="270"/>
                  </a:cubicBezTo>
                  <a:cubicBezTo>
                    <a:pt x="154" y="271"/>
                    <a:pt x="154" y="271"/>
                    <a:pt x="154" y="272"/>
                  </a:cubicBezTo>
                  <a:cubicBezTo>
                    <a:pt x="154" y="272"/>
                    <a:pt x="154" y="273"/>
                    <a:pt x="154" y="273"/>
                  </a:cubicBezTo>
                  <a:cubicBezTo>
                    <a:pt x="153" y="274"/>
                    <a:pt x="152" y="276"/>
                    <a:pt x="150" y="278"/>
                  </a:cubicBezTo>
                  <a:cubicBezTo>
                    <a:pt x="151" y="279"/>
                    <a:pt x="152" y="281"/>
                    <a:pt x="153" y="282"/>
                  </a:cubicBezTo>
                  <a:cubicBezTo>
                    <a:pt x="155" y="282"/>
                    <a:pt x="158" y="281"/>
                    <a:pt x="159" y="281"/>
                  </a:cubicBezTo>
                  <a:cubicBezTo>
                    <a:pt x="159" y="281"/>
                    <a:pt x="160" y="281"/>
                    <a:pt x="160" y="281"/>
                  </a:cubicBezTo>
                  <a:cubicBezTo>
                    <a:pt x="161" y="281"/>
                    <a:pt x="161" y="282"/>
                    <a:pt x="161" y="282"/>
                  </a:cubicBezTo>
                  <a:cubicBezTo>
                    <a:pt x="161" y="283"/>
                    <a:pt x="161" y="283"/>
                    <a:pt x="161" y="284"/>
                  </a:cubicBezTo>
                  <a:cubicBezTo>
                    <a:pt x="161" y="284"/>
                    <a:pt x="160" y="285"/>
                    <a:pt x="160" y="285"/>
                  </a:cubicBezTo>
                  <a:cubicBezTo>
                    <a:pt x="159" y="285"/>
                    <a:pt x="157" y="286"/>
                    <a:pt x="154" y="287"/>
                  </a:cubicBezTo>
                  <a:cubicBezTo>
                    <a:pt x="155" y="289"/>
                    <a:pt x="155" y="291"/>
                    <a:pt x="155" y="292"/>
                  </a:cubicBezTo>
                  <a:cubicBezTo>
                    <a:pt x="157" y="293"/>
                    <a:pt x="160" y="294"/>
                    <a:pt x="161" y="294"/>
                  </a:cubicBezTo>
                  <a:cubicBezTo>
                    <a:pt x="161" y="294"/>
                    <a:pt x="161" y="295"/>
                    <a:pt x="162" y="295"/>
                  </a:cubicBezTo>
                  <a:cubicBezTo>
                    <a:pt x="162" y="296"/>
                    <a:pt x="162" y="296"/>
                    <a:pt x="162" y="297"/>
                  </a:cubicBezTo>
                  <a:cubicBezTo>
                    <a:pt x="162" y="297"/>
                    <a:pt x="161" y="298"/>
                    <a:pt x="161" y="298"/>
                  </a:cubicBezTo>
                  <a:cubicBezTo>
                    <a:pt x="161" y="298"/>
                    <a:pt x="160" y="298"/>
                    <a:pt x="160" y="298"/>
                  </a:cubicBezTo>
                  <a:cubicBezTo>
                    <a:pt x="159" y="298"/>
                    <a:pt x="156" y="298"/>
                    <a:pt x="153" y="298"/>
                  </a:cubicBezTo>
                  <a:cubicBezTo>
                    <a:pt x="153" y="299"/>
                    <a:pt x="152" y="301"/>
                    <a:pt x="151" y="302"/>
                  </a:cubicBezTo>
                  <a:cubicBezTo>
                    <a:pt x="153" y="304"/>
                    <a:pt x="155" y="306"/>
                    <a:pt x="156" y="307"/>
                  </a:cubicBezTo>
                  <a:cubicBezTo>
                    <a:pt x="156" y="307"/>
                    <a:pt x="156" y="308"/>
                    <a:pt x="156" y="308"/>
                  </a:cubicBezTo>
                  <a:cubicBezTo>
                    <a:pt x="156" y="309"/>
                    <a:pt x="156" y="309"/>
                    <a:pt x="156" y="309"/>
                  </a:cubicBezTo>
                  <a:cubicBezTo>
                    <a:pt x="155" y="310"/>
                    <a:pt x="155" y="310"/>
                    <a:pt x="154" y="310"/>
                  </a:cubicBezTo>
                  <a:cubicBezTo>
                    <a:pt x="154" y="310"/>
                    <a:pt x="153" y="310"/>
                    <a:pt x="153" y="310"/>
                  </a:cubicBezTo>
                  <a:cubicBezTo>
                    <a:pt x="152" y="309"/>
                    <a:pt x="150" y="308"/>
                    <a:pt x="148" y="306"/>
                  </a:cubicBezTo>
                  <a:cubicBezTo>
                    <a:pt x="147" y="307"/>
                    <a:pt x="145" y="308"/>
                    <a:pt x="144" y="309"/>
                  </a:cubicBezTo>
                  <a:cubicBezTo>
                    <a:pt x="144" y="312"/>
                    <a:pt x="145" y="314"/>
                    <a:pt x="145" y="315"/>
                  </a:cubicBezTo>
                  <a:cubicBezTo>
                    <a:pt x="145" y="315"/>
                    <a:pt x="145" y="316"/>
                    <a:pt x="145" y="316"/>
                  </a:cubicBezTo>
                  <a:cubicBezTo>
                    <a:pt x="145" y="317"/>
                    <a:pt x="144" y="317"/>
                    <a:pt x="144" y="317"/>
                  </a:cubicBezTo>
                  <a:cubicBezTo>
                    <a:pt x="143" y="317"/>
                    <a:pt x="143" y="317"/>
                    <a:pt x="142" y="317"/>
                  </a:cubicBezTo>
                  <a:cubicBezTo>
                    <a:pt x="142" y="317"/>
                    <a:pt x="141" y="317"/>
                    <a:pt x="141" y="316"/>
                  </a:cubicBezTo>
                  <a:cubicBezTo>
                    <a:pt x="141" y="316"/>
                    <a:pt x="140" y="313"/>
                    <a:pt x="139" y="311"/>
                  </a:cubicBezTo>
                  <a:cubicBezTo>
                    <a:pt x="137" y="311"/>
                    <a:pt x="135" y="312"/>
                    <a:pt x="133" y="311"/>
                  </a:cubicBezTo>
                  <a:cubicBezTo>
                    <a:pt x="133" y="314"/>
                    <a:pt x="132" y="316"/>
                    <a:pt x="132" y="317"/>
                  </a:cubicBezTo>
                  <a:cubicBezTo>
                    <a:pt x="132" y="317"/>
                    <a:pt x="131" y="318"/>
                    <a:pt x="131" y="318"/>
                  </a:cubicBezTo>
                  <a:cubicBezTo>
                    <a:pt x="130" y="318"/>
                    <a:pt x="130" y="318"/>
                    <a:pt x="129" y="318"/>
                  </a:cubicBezTo>
                  <a:cubicBezTo>
                    <a:pt x="129" y="318"/>
                    <a:pt x="128" y="318"/>
                    <a:pt x="128" y="317"/>
                  </a:cubicBezTo>
                  <a:cubicBezTo>
                    <a:pt x="128" y="317"/>
                    <a:pt x="128" y="316"/>
                    <a:pt x="128" y="316"/>
                  </a:cubicBezTo>
                  <a:cubicBezTo>
                    <a:pt x="128" y="315"/>
                    <a:pt x="128" y="313"/>
                    <a:pt x="128" y="310"/>
                  </a:cubicBezTo>
                  <a:close/>
                  <a:moveTo>
                    <a:pt x="98" y="326"/>
                  </a:moveTo>
                  <a:cubicBezTo>
                    <a:pt x="101" y="325"/>
                    <a:pt x="101" y="325"/>
                    <a:pt x="101" y="325"/>
                  </a:cubicBezTo>
                  <a:cubicBezTo>
                    <a:pt x="101" y="324"/>
                    <a:pt x="101" y="323"/>
                    <a:pt x="102" y="322"/>
                  </a:cubicBezTo>
                  <a:cubicBezTo>
                    <a:pt x="99" y="320"/>
                    <a:pt x="99" y="320"/>
                    <a:pt x="99" y="320"/>
                  </a:cubicBezTo>
                  <a:cubicBezTo>
                    <a:pt x="101" y="317"/>
                    <a:pt x="101" y="317"/>
                    <a:pt x="101" y="317"/>
                  </a:cubicBezTo>
                  <a:cubicBezTo>
                    <a:pt x="103" y="319"/>
                    <a:pt x="103" y="319"/>
                    <a:pt x="103" y="319"/>
                  </a:cubicBezTo>
                  <a:cubicBezTo>
                    <a:pt x="104" y="318"/>
                    <a:pt x="105" y="318"/>
                    <a:pt x="106" y="317"/>
                  </a:cubicBezTo>
                  <a:cubicBezTo>
                    <a:pt x="105" y="314"/>
                    <a:pt x="105" y="314"/>
                    <a:pt x="105" y="314"/>
                  </a:cubicBezTo>
                  <a:cubicBezTo>
                    <a:pt x="105" y="314"/>
                    <a:pt x="105" y="314"/>
                    <a:pt x="105" y="314"/>
                  </a:cubicBezTo>
                  <a:cubicBezTo>
                    <a:pt x="108" y="313"/>
                    <a:pt x="108" y="313"/>
                    <a:pt x="108" y="313"/>
                  </a:cubicBezTo>
                  <a:cubicBezTo>
                    <a:pt x="109" y="316"/>
                    <a:pt x="109" y="316"/>
                    <a:pt x="109" y="316"/>
                  </a:cubicBezTo>
                  <a:cubicBezTo>
                    <a:pt x="110" y="316"/>
                    <a:pt x="111" y="316"/>
                    <a:pt x="112" y="317"/>
                  </a:cubicBezTo>
                  <a:cubicBezTo>
                    <a:pt x="114" y="314"/>
                    <a:pt x="114" y="314"/>
                    <a:pt x="114" y="314"/>
                  </a:cubicBezTo>
                  <a:cubicBezTo>
                    <a:pt x="116" y="316"/>
                    <a:pt x="116" y="316"/>
                    <a:pt x="116" y="316"/>
                  </a:cubicBezTo>
                  <a:cubicBezTo>
                    <a:pt x="115" y="318"/>
                    <a:pt x="115" y="318"/>
                    <a:pt x="115" y="318"/>
                  </a:cubicBezTo>
                  <a:cubicBezTo>
                    <a:pt x="115" y="319"/>
                    <a:pt x="116" y="320"/>
                    <a:pt x="117" y="321"/>
                  </a:cubicBezTo>
                  <a:cubicBezTo>
                    <a:pt x="119" y="320"/>
                    <a:pt x="119" y="320"/>
                    <a:pt x="119" y="320"/>
                  </a:cubicBezTo>
                  <a:cubicBezTo>
                    <a:pt x="120" y="323"/>
                    <a:pt x="120" y="323"/>
                    <a:pt x="120" y="323"/>
                  </a:cubicBezTo>
                  <a:cubicBezTo>
                    <a:pt x="117" y="324"/>
                    <a:pt x="117" y="324"/>
                    <a:pt x="117" y="324"/>
                  </a:cubicBezTo>
                  <a:cubicBezTo>
                    <a:pt x="117" y="325"/>
                    <a:pt x="117" y="326"/>
                    <a:pt x="117" y="327"/>
                  </a:cubicBezTo>
                  <a:cubicBezTo>
                    <a:pt x="119" y="329"/>
                    <a:pt x="119" y="329"/>
                    <a:pt x="119" y="329"/>
                  </a:cubicBezTo>
                  <a:cubicBezTo>
                    <a:pt x="118" y="331"/>
                    <a:pt x="118" y="331"/>
                    <a:pt x="118" y="331"/>
                  </a:cubicBezTo>
                  <a:cubicBezTo>
                    <a:pt x="115" y="330"/>
                    <a:pt x="115" y="330"/>
                    <a:pt x="115" y="330"/>
                  </a:cubicBezTo>
                  <a:cubicBezTo>
                    <a:pt x="115" y="331"/>
                    <a:pt x="114" y="331"/>
                    <a:pt x="113" y="332"/>
                  </a:cubicBezTo>
                  <a:cubicBezTo>
                    <a:pt x="113" y="335"/>
                    <a:pt x="113" y="335"/>
                    <a:pt x="113" y="335"/>
                  </a:cubicBezTo>
                  <a:cubicBezTo>
                    <a:pt x="110" y="335"/>
                    <a:pt x="110" y="335"/>
                    <a:pt x="110" y="335"/>
                  </a:cubicBezTo>
                  <a:cubicBezTo>
                    <a:pt x="110" y="332"/>
                    <a:pt x="110" y="332"/>
                    <a:pt x="110" y="332"/>
                  </a:cubicBezTo>
                  <a:cubicBezTo>
                    <a:pt x="109" y="333"/>
                    <a:pt x="107" y="332"/>
                    <a:pt x="106" y="332"/>
                  </a:cubicBezTo>
                  <a:cubicBezTo>
                    <a:pt x="105" y="335"/>
                    <a:pt x="105" y="335"/>
                    <a:pt x="105" y="335"/>
                  </a:cubicBezTo>
                  <a:cubicBezTo>
                    <a:pt x="102" y="333"/>
                    <a:pt x="102" y="333"/>
                    <a:pt x="102" y="333"/>
                  </a:cubicBezTo>
                  <a:cubicBezTo>
                    <a:pt x="104" y="330"/>
                    <a:pt x="104" y="330"/>
                    <a:pt x="104" y="330"/>
                  </a:cubicBezTo>
                  <a:cubicBezTo>
                    <a:pt x="103" y="330"/>
                    <a:pt x="102" y="329"/>
                    <a:pt x="102" y="328"/>
                  </a:cubicBezTo>
                  <a:cubicBezTo>
                    <a:pt x="99" y="329"/>
                    <a:pt x="99" y="329"/>
                    <a:pt x="99" y="329"/>
                  </a:cubicBezTo>
                  <a:lnTo>
                    <a:pt x="98" y="326"/>
                  </a:lnTo>
                  <a:close/>
                  <a:moveTo>
                    <a:pt x="91" y="317"/>
                  </a:moveTo>
                  <a:cubicBezTo>
                    <a:pt x="88" y="315"/>
                    <a:pt x="88" y="315"/>
                    <a:pt x="88" y="315"/>
                  </a:cubicBezTo>
                  <a:cubicBezTo>
                    <a:pt x="90" y="312"/>
                    <a:pt x="90" y="312"/>
                    <a:pt x="90" y="312"/>
                  </a:cubicBezTo>
                  <a:cubicBezTo>
                    <a:pt x="89" y="311"/>
                    <a:pt x="88" y="310"/>
                    <a:pt x="87" y="309"/>
                  </a:cubicBezTo>
                  <a:cubicBezTo>
                    <a:pt x="84" y="310"/>
                    <a:pt x="84" y="310"/>
                    <a:pt x="84" y="310"/>
                  </a:cubicBezTo>
                  <a:cubicBezTo>
                    <a:pt x="83" y="306"/>
                    <a:pt x="83" y="306"/>
                    <a:pt x="83" y="306"/>
                  </a:cubicBezTo>
                  <a:cubicBezTo>
                    <a:pt x="87" y="306"/>
                    <a:pt x="87" y="306"/>
                    <a:pt x="87" y="306"/>
                  </a:cubicBezTo>
                  <a:cubicBezTo>
                    <a:pt x="87" y="304"/>
                    <a:pt x="87" y="303"/>
                    <a:pt x="87" y="302"/>
                  </a:cubicBezTo>
                  <a:cubicBezTo>
                    <a:pt x="84" y="300"/>
                    <a:pt x="84" y="300"/>
                    <a:pt x="84" y="300"/>
                  </a:cubicBezTo>
                  <a:cubicBezTo>
                    <a:pt x="86" y="297"/>
                    <a:pt x="86" y="297"/>
                    <a:pt x="86" y="297"/>
                  </a:cubicBezTo>
                  <a:cubicBezTo>
                    <a:pt x="89" y="299"/>
                    <a:pt x="89" y="299"/>
                    <a:pt x="89" y="299"/>
                  </a:cubicBezTo>
                  <a:cubicBezTo>
                    <a:pt x="90" y="298"/>
                    <a:pt x="91" y="297"/>
                    <a:pt x="92" y="297"/>
                  </a:cubicBezTo>
                  <a:cubicBezTo>
                    <a:pt x="91" y="293"/>
                    <a:pt x="91" y="293"/>
                    <a:pt x="91" y="293"/>
                  </a:cubicBezTo>
                  <a:cubicBezTo>
                    <a:pt x="91" y="293"/>
                    <a:pt x="91" y="293"/>
                    <a:pt x="91" y="293"/>
                  </a:cubicBezTo>
                  <a:cubicBezTo>
                    <a:pt x="95" y="292"/>
                    <a:pt x="95" y="292"/>
                    <a:pt x="95" y="292"/>
                  </a:cubicBezTo>
                  <a:cubicBezTo>
                    <a:pt x="95" y="296"/>
                    <a:pt x="95" y="296"/>
                    <a:pt x="95" y="296"/>
                  </a:cubicBezTo>
                  <a:cubicBezTo>
                    <a:pt x="97" y="296"/>
                    <a:pt x="98" y="296"/>
                    <a:pt x="99" y="296"/>
                  </a:cubicBezTo>
                  <a:cubicBezTo>
                    <a:pt x="101" y="293"/>
                    <a:pt x="101" y="293"/>
                    <a:pt x="101" y="293"/>
                  </a:cubicBezTo>
                  <a:cubicBezTo>
                    <a:pt x="104" y="295"/>
                    <a:pt x="104" y="295"/>
                    <a:pt x="104" y="295"/>
                  </a:cubicBezTo>
                  <a:cubicBezTo>
                    <a:pt x="102" y="298"/>
                    <a:pt x="102" y="298"/>
                    <a:pt x="102" y="298"/>
                  </a:cubicBezTo>
                  <a:cubicBezTo>
                    <a:pt x="103" y="299"/>
                    <a:pt x="104" y="300"/>
                    <a:pt x="104" y="301"/>
                  </a:cubicBezTo>
                  <a:cubicBezTo>
                    <a:pt x="108" y="300"/>
                    <a:pt x="108" y="300"/>
                    <a:pt x="108" y="300"/>
                  </a:cubicBezTo>
                  <a:cubicBezTo>
                    <a:pt x="109" y="304"/>
                    <a:pt x="109" y="304"/>
                    <a:pt x="109" y="304"/>
                  </a:cubicBezTo>
                  <a:cubicBezTo>
                    <a:pt x="105" y="305"/>
                    <a:pt x="105" y="305"/>
                    <a:pt x="105" y="305"/>
                  </a:cubicBezTo>
                  <a:cubicBezTo>
                    <a:pt x="105" y="306"/>
                    <a:pt x="105" y="307"/>
                    <a:pt x="105" y="308"/>
                  </a:cubicBezTo>
                  <a:cubicBezTo>
                    <a:pt x="108" y="310"/>
                    <a:pt x="108" y="310"/>
                    <a:pt x="108" y="310"/>
                  </a:cubicBezTo>
                  <a:cubicBezTo>
                    <a:pt x="106" y="313"/>
                    <a:pt x="106" y="313"/>
                    <a:pt x="106" y="313"/>
                  </a:cubicBezTo>
                  <a:cubicBezTo>
                    <a:pt x="103" y="311"/>
                    <a:pt x="103" y="311"/>
                    <a:pt x="103" y="311"/>
                  </a:cubicBezTo>
                  <a:cubicBezTo>
                    <a:pt x="102" y="312"/>
                    <a:pt x="101" y="313"/>
                    <a:pt x="100" y="314"/>
                  </a:cubicBezTo>
                  <a:cubicBezTo>
                    <a:pt x="101" y="317"/>
                    <a:pt x="101" y="317"/>
                    <a:pt x="101" y="317"/>
                  </a:cubicBezTo>
                  <a:cubicBezTo>
                    <a:pt x="97" y="318"/>
                    <a:pt x="97" y="318"/>
                    <a:pt x="97" y="318"/>
                  </a:cubicBezTo>
                  <a:cubicBezTo>
                    <a:pt x="96" y="314"/>
                    <a:pt x="96" y="314"/>
                    <a:pt x="96" y="314"/>
                  </a:cubicBezTo>
                  <a:cubicBezTo>
                    <a:pt x="95" y="314"/>
                    <a:pt x="94" y="314"/>
                    <a:pt x="93" y="314"/>
                  </a:cubicBezTo>
                  <a:lnTo>
                    <a:pt x="91" y="317"/>
                  </a:lnTo>
                  <a:close/>
                  <a:moveTo>
                    <a:pt x="68" y="328"/>
                  </a:moveTo>
                  <a:cubicBezTo>
                    <a:pt x="71" y="327"/>
                    <a:pt x="71" y="327"/>
                    <a:pt x="71" y="327"/>
                  </a:cubicBezTo>
                  <a:cubicBezTo>
                    <a:pt x="71" y="326"/>
                    <a:pt x="72" y="325"/>
                    <a:pt x="72" y="324"/>
                  </a:cubicBezTo>
                  <a:cubicBezTo>
                    <a:pt x="69" y="322"/>
                    <a:pt x="69" y="322"/>
                    <a:pt x="69" y="322"/>
                  </a:cubicBezTo>
                  <a:cubicBezTo>
                    <a:pt x="71" y="320"/>
                    <a:pt x="71" y="320"/>
                    <a:pt x="71" y="320"/>
                  </a:cubicBezTo>
                  <a:cubicBezTo>
                    <a:pt x="73" y="321"/>
                    <a:pt x="73" y="321"/>
                    <a:pt x="73" y="321"/>
                  </a:cubicBezTo>
                  <a:cubicBezTo>
                    <a:pt x="74" y="320"/>
                    <a:pt x="75" y="320"/>
                    <a:pt x="76" y="319"/>
                  </a:cubicBezTo>
                  <a:cubicBezTo>
                    <a:pt x="75" y="316"/>
                    <a:pt x="75" y="316"/>
                    <a:pt x="75" y="316"/>
                  </a:cubicBezTo>
                  <a:cubicBezTo>
                    <a:pt x="75" y="316"/>
                    <a:pt x="75" y="316"/>
                    <a:pt x="75" y="316"/>
                  </a:cubicBezTo>
                  <a:cubicBezTo>
                    <a:pt x="78" y="316"/>
                    <a:pt x="78" y="316"/>
                    <a:pt x="78" y="316"/>
                  </a:cubicBezTo>
                  <a:cubicBezTo>
                    <a:pt x="79" y="318"/>
                    <a:pt x="79" y="318"/>
                    <a:pt x="79" y="318"/>
                  </a:cubicBezTo>
                  <a:cubicBezTo>
                    <a:pt x="80" y="318"/>
                    <a:pt x="81" y="319"/>
                    <a:pt x="82" y="319"/>
                  </a:cubicBezTo>
                  <a:cubicBezTo>
                    <a:pt x="84" y="316"/>
                    <a:pt x="84" y="316"/>
                    <a:pt x="84" y="316"/>
                  </a:cubicBezTo>
                  <a:cubicBezTo>
                    <a:pt x="86" y="318"/>
                    <a:pt x="86" y="318"/>
                    <a:pt x="86" y="318"/>
                  </a:cubicBezTo>
                  <a:cubicBezTo>
                    <a:pt x="85" y="320"/>
                    <a:pt x="85" y="320"/>
                    <a:pt x="85" y="320"/>
                  </a:cubicBezTo>
                  <a:cubicBezTo>
                    <a:pt x="86" y="321"/>
                    <a:pt x="86" y="322"/>
                    <a:pt x="87" y="323"/>
                  </a:cubicBezTo>
                  <a:cubicBezTo>
                    <a:pt x="90" y="322"/>
                    <a:pt x="90" y="322"/>
                    <a:pt x="90" y="322"/>
                  </a:cubicBezTo>
                  <a:cubicBezTo>
                    <a:pt x="90" y="325"/>
                    <a:pt x="90" y="325"/>
                    <a:pt x="90" y="325"/>
                  </a:cubicBezTo>
                  <a:cubicBezTo>
                    <a:pt x="88" y="326"/>
                    <a:pt x="88" y="326"/>
                    <a:pt x="88" y="326"/>
                  </a:cubicBezTo>
                  <a:cubicBezTo>
                    <a:pt x="88" y="327"/>
                    <a:pt x="87" y="328"/>
                    <a:pt x="87" y="329"/>
                  </a:cubicBezTo>
                  <a:cubicBezTo>
                    <a:pt x="90" y="331"/>
                    <a:pt x="90" y="331"/>
                    <a:pt x="90" y="331"/>
                  </a:cubicBezTo>
                  <a:cubicBezTo>
                    <a:pt x="88" y="333"/>
                    <a:pt x="88" y="333"/>
                    <a:pt x="88" y="333"/>
                  </a:cubicBezTo>
                  <a:cubicBezTo>
                    <a:pt x="86" y="332"/>
                    <a:pt x="86" y="332"/>
                    <a:pt x="86" y="332"/>
                  </a:cubicBezTo>
                  <a:cubicBezTo>
                    <a:pt x="85" y="333"/>
                    <a:pt x="84" y="333"/>
                    <a:pt x="83" y="334"/>
                  </a:cubicBezTo>
                  <a:cubicBezTo>
                    <a:pt x="84" y="337"/>
                    <a:pt x="84" y="337"/>
                    <a:pt x="84" y="337"/>
                  </a:cubicBezTo>
                  <a:cubicBezTo>
                    <a:pt x="81" y="338"/>
                    <a:pt x="81" y="338"/>
                    <a:pt x="81" y="338"/>
                  </a:cubicBezTo>
                  <a:cubicBezTo>
                    <a:pt x="80" y="335"/>
                    <a:pt x="80" y="335"/>
                    <a:pt x="80" y="335"/>
                  </a:cubicBezTo>
                  <a:cubicBezTo>
                    <a:pt x="79" y="335"/>
                    <a:pt x="78" y="334"/>
                    <a:pt x="77" y="334"/>
                  </a:cubicBezTo>
                  <a:cubicBezTo>
                    <a:pt x="75" y="337"/>
                    <a:pt x="75" y="337"/>
                    <a:pt x="75" y="337"/>
                  </a:cubicBezTo>
                  <a:cubicBezTo>
                    <a:pt x="73" y="335"/>
                    <a:pt x="73" y="335"/>
                    <a:pt x="73" y="335"/>
                  </a:cubicBezTo>
                  <a:cubicBezTo>
                    <a:pt x="74" y="333"/>
                    <a:pt x="74" y="333"/>
                    <a:pt x="74" y="333"/>
                  </a:cubicBezTo>
                  <a:cubicBezTo>
                    <a:pt x="73" y="332"/>
                    <a:pt x="73" y="331"/>
                    <a:pt x="72" y="330"/>
                  </a:cubicBezTo>
                  <a:cubicBezTo>
                    <a:pt x="69" y="331"/>
                    <a:pt x="69" y="331"/>
                    <a:pt x="69" y="331"/>
                  </a:cubicBezTo>
                  <a:lnTo>
                    <a:pt x="68" y="328"/>
                  </a:lnTo>
                  <a:close/>
                  <a:moveTo>
                    <a:pt x="65" y="312"/>
                  </a:moveTo>
                  <a:cubicBezTo>
                    <a:pt x="64" y="315"/>
                    <a:pt x="64" y="315"/>
                    <a:pt x="64" y="315"/>
                  </a:cubicBezTo>
                  <a:cubicBezTo>
                    <a:pt x="61" y="313"/>
                    <a:pt x="61" y="313"/>
                    <a:pt x="61" y="313"/>
                  </a:cubicBezTo>
                  <a:cubicBezTo>
                    <a:pt x="62" y="310"/>
                    <a:pt x="62" y="310"/>
                    <a:pt x="62" y="310"/>
                  </a:cubicBezTo>
                  <a:cubicBezTo>
                    <a:pt x="61" y="309"/>
                    <a:pt x="61" y="308"/>
                    <a:pt x="60" y="307"/>
                  </a:cubicBezTo>
                  <a:cubicBezTo>
                    <a:pt x="57" y="308"/>
                    <a:pt x="57" y="308"/>
                    <a:pt x="57" y="308"/>
                  </a:cubicBezTo>
                  <a:cubicBezTo>
                    <a:pt x="56" y="305"/>
                    <a:pt x="56" y="305"/>
                    <a:pt x="56" y="305"/>
                  </a:cubicBezTo>
                  <a:cubicBezTo>
                    <a:pt x="59" y="304"/>
                    <a:pt x="59" y="304"/>
                    <a:pt x="59" y="304"/>
                  </a:cubicBezTo>
                  <a:cubicBezTo>
                    <a:pt x="59" y="302"/>
                    <a:pt x="59" y="301"/>
                    <a:pt x="60" y="300"/>
                  </a:cubicBezTo>
                  <a:cubicBezTo>
                    <a:pt x="57" y="298"/>
                    <a:pt x="57" y="298"/>
                    <a:pt x="57" y="298"/>
                  </a:cubicBezTo>
                  <a:cubicBezTo>
                    <a:pt x="59" y="295"/>
                    <a:pt x="59" y="295"/>
                    <a:pt x="59" y="295"/>
                  </a:cubicBezTo>
                  <a:cubicBezTo>
                    <a:pt x="62" y="297"/>
                    <a:pt x="62" y="297"/>
                    <a:pt x="62" y="297"/>
                  </a:cubicBezTo>
                  <a:cubicBezTo>
                    <a:pt x="62" y="296"/>
                    <a:pt x="63" y="295"/>
                    <a:pt x="65" y="295"/>
                  </a:cubicBezTo>
                  <a:cubicBezTo>
                    <a:pt x="64" y="291"/>
                    <a:pt x="64" y="291"/>
                    <a:pt x="64" y="291"/>
                  </a:cubicBezTo>
                  <a:cubicBezTo>
                    <a:pt x="64" y="291"/>
                    <a:pt x="64" y="291"/>
                    <a:pt x="64" y="291"/>
                  </a:cubicBezTo>
                  <a:cubicBezTo>
                    <a:pt x="67" y="290"/>
                    <a:pt x="67" y="290"/>
                    <a:pt x="67" y="290"/>
                  </a:cubicBezTo>
                  <a:cubicBezTo>
                    <a:pt x="68" y="294"/>
                    <a:pt x="68" y="294"/>
                    <a:pt x="68" y="294"/>
                  </a:cubicBezTo>
                  <a:cubicBezTo>
                    <a:pt x="69" y="294"/>
                    <a:pt x="71" y="294"/>
                    <a:pt x="72" y="294"/>
                  </a:cubicBezTo>
                  <a:cubicBezTo>
                    <a:pt x="74" y="291"/>
                    <a:pt x="74" y="291"/>
                    <a:pt x="74" y="291"/>
                  </a:cubicBezTo>
                  <a:cubicBezTo>
                    <a:pt x="77" y="293"/>
                    <a:pt x="77" y="293"/>
                    <a:pt x="77" y="293"/>
                  </a:cubicBezTo>
                  <a:cubicBezTo>
                    <a:pt x="75" y="296"/>
                    <a:pt x="75" y="296"/>
                    <a:pt x="75" y="296"/>
                  </a:cubicBezTo>
                  <a:cubicBezTo>
                    <a:pt x="76" y="297"/>
                    <a:pt x="77" y="298"/>
                    <a:pt x="77" y="299"/>
                  </a:cubicBezTo>
                  <a:cubicBezTo>
                    <a:pt x="81" y="298"/>
                    <a:pt x="81" y="298"/>
                    <a:pt x="81" y="298"/>
                  </a:cubicBezTo>
                  <a:cubicBezTo>
                    <a:pt x="81" y="302"/>
                    <a:pt x="81" y="302"/>
                    <a:pt x="81" y="302"/>
                  </a:cubicBezTo>
                  <a:cubicBezTo>
                    <a:pt x="78" y="303"/>
                    <a:pt x="78" y="303"/>
                    <a:pt x="78" y="303"/>
                  </a:cubicBezTo>
                  <a:cubicBezTo>
                    <a:pt x="78" y="304"/>
                    <a:pt x="78" y="305"/>
                    <a:pt x="77" y="306"/>
                  </a:cubicBezTo>
                  <a:cubicBezTo>
                    <a:pt x="80" y="308"/>
                    <a:pt x="80" y="308"/>
                    <a:pt x="80" y="308"/>
                  </a:cubicBezTo>
                  <a:cubicBezTo>
                    <a:pt x="79" y="311"/>
                    <a:pt x="79" y="311"/>
                    <a:pt x="79" y="311"/>
                  </a:cubicBezTo>
                  <a:cubicBezTo>
                    <a:pt x="76" y="309"/>
                    <a:pt x="76" y="309"/>
                    <a:pt x="76" y="309"/>
                  </a:cubicBezTo>
                  <a:cubicBezTo>
                    <a:pt x="75" y="310"/>
                    <a:pt x="74" y="311"/>
                    <a:pt x="73" y="312"/>
                  </a:cubicBezTo>
                  <a:cubicBezTo>
                    <a:pt x="73" y="315"/>
                    <a:pt x="73" y="315"/>
                    <a:pt x="73" y="315"/>
                  </a:cubicBezTo>
                  <a:cubicBezTo>
                    <a:pt x="70" y="316"/>
                    <a:pt x="70" y="316"/>
                    <a:pt x="70" y="316"/>
                  </a:cubicBezTo>
                  <a:cubicBezTo>
                    <a:pt x="69" y="313"/>
                    <a:pt x="69" y="313"/>
                    <a:pt x="69" y="313"/>
                  </a:cubicBezTo>
                  <a:cubicBezTo>
                    <a:pt x="68" y="313"/>
                    <a:pt x="67" y="312"/>
                    <a:pt x="65" y="312"/>
                  </a:cubicBezTo>
                  <a:close/>
                  <a:moveTo>
                    <a:pt x="34" y="324"/>
                  </a:moveTo>
                  <a:cubicBezTo>
                    <a:pt x="38" y="323"/>
                    <a:pt x="38" y="323"/>
                    <a:pt x="38" y="323"/>
                  </a:cubicBezTo>
                  <a:cubicBezTo>
                    <a:pt x="38" y="322"/>
                    <a:pt x="38" y="320"/>
                    <a:pt x="39" y="319"/>
                  </a:cubicBezTo>
                  <a:cubicBezTo>
                    <a:pt x="35" y="317"/>
                    <a:pt x="35" y="317"/>
                    <a:pt x="35" y="317"/>
                  </a:cubicBezTo>
                  <a:cubicBezTo>
                    <a:pt x="37" y="313"/>
                    <a:pt x="37" y="313"/>
                    <a:pt x="37" y="313"/>
                  </a:cubicBezTo>
                  <a:cubicBezTo>
                    <a:pt x="41" y="315"/>
                    <a:pt x="41" y="315"/>
                    <a:pt x="41" y="315"/>
                  </a:cubicBezTo>
                  <a:cubicBezTo>
                    <a:pt x="42" y="314"/>
                    <a:pt x="43" y="313"/>
                    <a:pt x="44" y="312"/>
                  </a:cubicBezTo>
                  <a:cubicBezTo>
                    <a:pt x="43" y="308"/>
                    <a:pt x="43" y="308"/>
                    <a:pt x="43" y="308"/>
                  </a:cubicBezTo>
                  <a:cubicBezTo>
                    <a:pt x="43" y="308"/>
                    <a:pt x="43" y="308"/>
                    <a:pt x="43" y="308"/>
                  </a:cubicBezTo>
                  <a:cubicBezTo>
                    <a:pt x="47" y="307"/>
                    <a:pt x="47" y="307"/>
                    <a:pt x="47" y="307"/>
                  </a:cubicBezTo>
                  <a:cubicBezTo>
                    <a:pt x="48" y="311"/>
                    <a:pt x="48" y="311"/>
                    <a:pt x="48" y="311"/>
                  </a:cubicBezTo>
                  <a:cubicBezTo>
                    <a:pt x="50" y="311"/>
                    <a:pt x="51" y="312"/>
                    <a:pt x="53" y="312"/>
                  </a:cubicBezTo>
                  <a:cubicBezTo>
                    <a:pt x="55" y="309"/>
                    <a:pt x="55" y="309"/>
                    <a:pt x="55" y="309"/>
                  </a:cubicBezTo>
                  <a:cubicBezTo>
                    <a:pt x="58" y="311"/>
                    <a:pt x="58" y="311"/>
                    <a:pt x="58" y="311"/>
                  </a:cubicBezTo>
                  <a:cubicBezTo>
                    <a:pt x="56" y="314"/>
                    <a:pt x="56" y="314"/>
                    <a:pt x="56" y="314"/>
                  </a:cubicBezTo>
                  <a:cubicBezTo>
                    <a:pt x="57" y="315"/>
                    <a:pt x="58" y="316"/>
                    <a:pt x="59" y="318"/>
                  </a:cubicBezTo>
                  <a:cubicBezTo>
                    <a:pt x="63" y="317"/>
                    <a:pt x="63" y="317"/>
                    <a:pt x="63" y="317"/>
                  </a:cubicBezTo>
                  <a:cubicBezTo>
                    <a:pt x="64" y="321"/>
                    <a:pt x="64" y="321"/>
                    <a:pt x="64" y="321"/>
                  </a:cubicBezTo>
                  <a:cubicBezTo>
                    <a:pt x="60" y="322"/>
                    <a:pt x="60" y="322"/>
                    <a:pt x="60" y="322"/>
                  </a:cubicBezTo>
                  <a:cubicBezTo>
                    <a:pt x="60" y="323"/>
                    <a:pt x="60" y="325"/>
                    <a:pt x="59" y="326"/>
                  </a:cubicBezTo>
                  <a:cubicBezTo>
                    <a:pt x="63" y="328"/>
                    <a:pt x="63" y="328"/>
                    <a:pt x="63" y="328"/>
                  </a:cubicBezTo>
                  <a:cubicBezTo>
                    <a:pt x="61" y="332"/>
                    <a:pt x="61" y="332"/>
                    <a:pt x="61" y="332"/>
                  </a:cubicBezTo>
                  <a:cubicBezTo>
                    <a:pt x="57" y="330"/>
                    <a:pt x="57" y="330"/>
                    <a:pt x="57" y="330"/>
                  </a:cubicBezTo>
                  <a:cubicBezTo>
                    <a:pt x="56" y="331"/>
                    <a:pt x="55" y="332"/>
                    <a:pt x="54" y="333"/>
                  </a:cubicBezTo>
                  <a:cubicBezTo>
                    <a:pt x="55" y="337"/>
                    <a:pt x="55" y="337"/>
                    <a:pt x="55" y="337"/>
                  </a:cubicBezTo>
                  <a:cubicBezTo>
                    <a:pt x="51" y="338"/>
                    <a:pt x="51" y="338"/>
                    <a:pt x="51" y="338"/>
                  </a:cubicBezTo>
                  <a:cubicBezTo>
                    <a:pt x="50" y="334"/>
                    <a:pt x="50" y="334"/>
                    <a:pt x="50" y="334"/>
                  </a:cubicBezTo>
                  <a:cubicBezTo>
                    <a:pt x="48" y="334"/>
                    <a:pt x="47" y="333"/>
                    <a:pt x="45" y="333"/>
                  </a:cubicBezTo>
                  <a:cubicBezTo>
                    <a:pt x="43" y="336"/>
                    <a:pt x="43" y="336"/>
                    <a:pt x="43" y="336"/>
                  </a:cubicBezTo>
                  <a:cubicBezTo>
                    <a:pt x="39" y="334"/>
                    <a:pt x="39" y="334"/>
                    <a:pt x="39" y="334"/>
                  </a:cubicBezTo>
                  <a:cubicBezTo>
                    <a:pt x="42" y="331"/>
                    <a:pt x="42" y="331"/>
                    <a:pt x="42" y="331"/>
                  </a:cubicBezTo>
                  <a:cubicBezTo>
                    <a:pt x="40" y="330"/>
                    <a:pt x="40" y="329"/>
                    <a:pt x="39" y="327"/>
                  </a:cubicBezTo>
                  <a:cubicBezTo>
                    <a:pt x="35" y="328"/>
                    <a:pt x="35" y="328"/>
                    <a:pt x="35" y="328"/>
                  </a:cubicBezTo>
                  <a:lnTo>
                    <a:pt x="34" y="324"/>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8" name="Google Shape;5038;p75"/>
            <p:cNvSpPr/>
            <p:nvPr/>
          </p:nvSpPr>
          <p:spPr>
            <a:xfrm>
              <a:off x="8273676" y="12519846"/>
              <a:ext cx="236920" cy="241309"/>
            </a:xfrm>
            <a:custGeom>
              <a:avLst/>
              <a:gdLst/>
              <a:ahLst/>
              <a:cxnLst/>
              <a:rect l="l" t="t" r="r" b="b"/>
              <a:pathLst>
                <a:path w="9" h="9" extrusionOk="0">
                  <a:moveTo>
                    <a:pt x="4" y="0"/>
                  </a:moveTo>
                  <a:cubicBezTo>
                    <a:pt x="6" y="0"/>
                    <a:pt x="8" y="1"/>
                    <a:pt x="8" y="3"/>
                  </a:cubicBezTo>
                  <a:cubicBezTo>
                    <a:pt x="9" y="5"/>
                    <a:pt x="8" y="7"/>
                    <a:pt x="6" y="8"/>
                  </a:cubicBezTo>
                  <a:cubicBezTo>
                    <a:pt x="3" y="9"/>
                    <a:pt x="1" y="7"/>
                    <a:pt x="1" y="5"/>
                  </a:cubicBezTo>
                  <a:cubicBezTo>
                    <a:pt x="0" y="3"/>
                    <a:pt x="2" y="1"/>
                    <a:pt x="4"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39" name="Google Shape;5039;p75"/>
            <p:cNvSpPr/>
            <p:nvPr/>
          </p:nvSpPr>
          <p:spPr>
            <a:xfrm>
              <a:off x="8378975" y="8553615"/>
              <a:ext cx="368543" cy="368543"/>
            </a:xfrm>
            <a:custGeom>
              <a:avLst/>
              <a:gdLst/>
              <a:ahLst/>
              <a:cxnLst/>
              <a:rect l="l" t="t" r="r" b="b"/>
              <a:pathLst>
                <a:path w="14" h="14" extrusionOk="0">
                  <a:moveTo>
                    <a:pt x="9" y="13"/>
                  </a:moveTo>
                  <a:cubicBezTo>
                    <a:pt x="5" y="14"/>
                    <a:pt x="2" y="12"/>
                    <a:pt x="1" y="8"/>
                  </a:cubicBezTo>
                  <a:cubicBezTo>
                    <a:pt x="0" y="5"/>
                    <a:pt x="2" y="1"/>
                    <a:pt x="6" y="0"/>
                  </a:cubicBezTo>
                  <a:cubicBezTo>
                    <a:pt x="9" y="0"/>
                    <a:pt x="12" y="2"/>
                    <a:pt x="13" y="5"/>
                  </a:cubicBezTo>
                  <a:cubicBezTo>
                    <a:pt x="14" y="8"/>
                    <a:pt x="12" y="12"/>
                    <a:pt x="9" y="13"/>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0" name="Google Shape;5040;p75"/>
            <p:cNvSpPr/>
            <p:nvPr/>
          </p:nvSpPr>
          <p:spPr>
            <a:xfrm>
              <a:off x="9010764" y="12576883"/>
              <a:ext cx="210596" cy="210596"/>
            </a:xfrm>
            <a:custGeom>
              <a:avLst/>
              <a:gdLst/>
              <a:ahLst/>
              <a:cxnLst/>
              <a:rect l="l" t="t" r="r" b="b"/>
              <a:pathLst>
                <a:path w="8" h="8" extrusionOk="0">
                  <a:moveTo>
                    <a:pt x="3" y="0"/>
                  </a:moveTo>
                  <a:cubicBezTo>
                    <a:pt x="5" y="0"/>
                    <a:pt x="7" y="1"/>
                    <a:pt x="8" y="3"/>
                  </a:cubicBezTo>
                  <a:cubicBezTo>
                    <a:pt x="8" y="5"/>
                    <a:pt x="7" y="7"/>
                    <a:pt x="5" y="8"/>
                  </a:cubicBezTo>
                  <a:cubicBezTo>
                    <a:pt x="3" y="8"/>
                    <a:pt x="1" y="7"/>
                    <a:pt x="0" y="5"/>
                  </a:cubicBezTo>
                  <a:cubicBezTo>
                    <a:pt x="0" y="3"/>
                    <a:pt x="1" y="1"/>
                    <a:pt x="3"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1" name="Google Shape;5041;p75"/>
            <p:cNvSpPr/>
            <p:nvPr/>
          </p:nvSpPr>
          <p:spPr>
            <a:xfrm>
              <a:off x="8984438" y="9347740"/>
              <a:ext cx="1395200" cy="1430299"/>
            </a:xfrm>
            <a:custGeom>
              <a:avLst/>
              <a:gdLst/>
              <a:ahLst/>
              <a:cxnLst/>
              <a:rect l="l" t="t" r="r" b="b"/>
              <a:pathLst>
                <a:path w="53" h="54" extrusionOk="0">
                  <a:moveTo>
                    <a:pt x="50" y="32"/>
                  </a:moveTo>
                  <a:cubicBezTo>
                    <a:pt x="53" y="18"/>
                    <a:pt x="45" y="5"/>
                    <a:pt x="32" y="2"/>
                  </a:cubicBezTo>
                  <a:cubicBezTo>
                    <a:pt x="19" y="0"/>
                    <a:pt x="6" y="8"/>
                    <a:pt x="3" y="22"/>
                  </a:cubicBezTo>
                  <a:cubicBezTo>
                    <a:pt x="0" y="36"/>
                    <a:pt x="9" y="49"/>
                    <a:pt x="22" y="51"/>
                  </a:cubicBezTo>
                  <a:cubicBezTo>
                    <a:pt x="35" y="54"/>
                    <a:pt x="48" y="45"/>
                    <a:pt x="50" y="32"/>
                  </a:cubicBezTo>
                  <a:close/>
                  <a:moveTo>
                    <a:pt x="43" y="30"/>
                  </a:moveTo>
                  <a:cubicBezTo>
                    <a:pt x="41" y="39"/>
                    <a:pt x="32" y="45"/>
                    <a:pt x="24" y="43"/>
                  </a:cubicBezTo>
                  <a:cubicBezTo>
                    <a:pt x="15" y="41"/>
                    <a:pt x="9" y="32"/>
                    <a:pt x="11" y="24"/>
                  </a:cubicBezTo>
                  <a:cubicBezTo>
                    <a:pt x="12" y="15"/>
                    <a:pt x="21" y="9"/>
                    <a:pt x="30" y="11"/>
                  </a:cubicBezTo>
                  <a:cubicBezTo>
                    <a:pt x="39" y="12"/>
                    <a:pt x="45" y="21"/>
                    <a:pt x="43" y="3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2" name="Google Shape;5042;p75"/>
            <p:cNvSpPr/>
            <p:nvPr/>
          </p:nvSpPr>
          <p:spPr>
            <a:xfrm>
              <a:off x="11169374" y="10247161"/>
              <a:ext cx="184272" cy="184272"/>
            </a:xfrm>
            <a:custGeom>
              <a:avLst/>
              <a:gdLst/>
              <a:ahLst/>
              <a:cxnLst/>
              <a:rect l="l" t="t" r="r" b="b"/>
              <a:pathLst>
                <a:path w="7" h="7" extrusionOk="0">
                  <a:moveTo>
                    <a:pt x="2" y="0"/>
                  </a:moveTo>
                  <a:cubicBezTo>
                    <a:pt x="4" y="0"/>
                    <a:pt x="6" y="1"/>
                    <a:pt x="6" y="3"/>
                  </a:cubicBezTo>
                  <a:cubicBezTo>
                    <a:pt x="7" y="4"/>
                    <a:pt x="6" y="6"/>
                    <a:pt x="4" y="7"/>
                  </a:cubicBezTo>
                  <a:cubicBezTo>
                    <a:pt x="2" y="7"/>
                    <a:pt x="0" y="6"/>
                    <a:pt x="0" y="4"/>
                  </a:cubicBezTo>
                  <a:cubicBezTo>
                    <a:pt x="0" y="2"/>
                    <a:pt x="1" y="1"/>
                    <a:pt x="2" y="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3" name="Google Shape;5043;p75"/>
            <p:cNvSpPr/>
            <p:nvPr/>
          </p:nvSpPr>
          <p:spPr>
            <a:xfrm>
              <a:off x="11564243" y="7018017"/>
              <a:ext cx="184272" cy="188661"/>
            </a:xfrm>
            <a:custGeom>
              <a:avLst/>
              <a:gdLst/>
              <a:ahLst/>
              <a:cxnLst/>
              <a:rect l="l" t="t" r="r" b="b"/>
              <a:pathLst>
                <a:path w="7" h="7" extrusionOk="0">
                  <a:moveTo>
                    <a:pt x="3" y="7"/>
                  </a:moveTo>
                  <a:cubicBezTo>
                    <a:pt x="1" y="7"/>
                    <a:pt x="0" y="5"/>
                    <a:pt x="0" y="3"/>
                  </a:cubicBezTo>
                  <a:cubicBezTo>
                    <a:pt x="1" y="1"/>
                    <a:pt x="2" y="0"/>
                    <a:pt x="4" y="0"/>
                  </a:cubicBezTo>
                  <a:cubicBezTo>
                    <a:pt x="6" y="1"/>
                    <a:pt x="7" y="2"/>
                    <a:pt x="7" y="4"/>
                  </a:cubicBezTo>
                  <a:cubicBezTo>
                    <a:pt x="7" y="6"/>
                    <a:pt x="5" y="7"/>
                    <a:pt x="3"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4" name="Google Shape;5044;p75"/>
            <p:cNvSpPr/>
            <p:nvPr/>
          </p:nvSpPr>
          <p:spPr>
            <a:xfrm>
              <a:off x="10590235" y="5802703"/>
              <a:ext cx="710763" cy="715151"/>
            </a:xfrm>
            <a:custGeom>
              <a:avLst/>
              <a:gdLst/>
              <a:ahLst/>
              <a:cxnLst/>
              <a:rect l="l" t="t" r="r" b="b"/>
              <a:pathLst>
                <a:path w="27" h="27" extrusionOk="0">
                  <a:moveTo>
                    <a:pt x="0" y="20"/>
                  </a:moveTo>
                  <a:cubicBezTo>
                    <a:pt x="12" y="0"/>
                    <a:pt x="12" y="0"/>
                    <a:pt x="12" y="0"/>
                  </a:cubicBezTo>
                  <a:cubicBezTo>
                    <a:pt x="18" y="4"/>
                    <a:pt x="23" y="9"/>
                    <a:pt x="27" y="15"/>
                  </a:cubicBezTo>
                  <a:cubicBezTo>
                    <a:pt x="6" y="27"/>
                    <a:pt x="6" y="27"/>
                    <a:pt x="6" y="27"/>
                  </a:cubicBezTo>
                  <a:cubicBezTo>
                    <a:pt x="5" y="24"/>
                    <a:pt x="2" y="22"/>
                    <a:pt x="0" y="2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5" name="Google Shape;5045;p75"/>
            <p:cNvSpPr/>
            <p:nvPr/>
          </p:nvSpPr>
          <p:spPr>
            <a:xfrm>
              <a:off x="10800831" y="6280931"/>
              <a:ext cx="684437" cy="552816"/>
            </a:xfrm>
            <a:custGeom>
              <a:avLst/>
              <a:gdLst/>
              <a:ahLst/>
              <a:cxnLst/>
              <a:rect l="l" t="t" r="r" b="b"/>
              <a:pathLst>
                <a:path w="26" h="21" extrusionOk="0">
                  <a:moveTo>
                    <a:pt x="2" y="21"/>
                  </a:moveTo>
                  <a:cubicBezTo>
                    <a:pt x="2" y="17"/>
                    <a:pt x="1" y="14"/>
                    <a:pt x="0" y="12"/>
                  </a:cubicBezTo>
                  <a:cubicBezTo>
                    <a:pt x="21" y="0"/>
                    <a:pt x="21" y="0"/>
                    <a:pt x="21" y="0"/>
                  </a:cubicBezTo>
                  <a:cubicBezTo>
                    <a:pt x="24" y="6"/>
                    <a:pt x="26" y="13"/>
                    <a:pt x="26" y="21"/>
                  </a:cubicBezTo>
                  <a:lnTo>
                    <a:pt x="2" y="21"/>
                  </a:ln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6" name="Google Shape;5046;p75"/>
            <p:cNvSpPr/>
            <p:nvPr/>
          </p:nvSpPr>
          <p:spPr>
            <a:xfrm>
              <a:off x="11379971" y="6039624"/>
              <a:ext cx="210596" cy="184272"/>
            </a:xfrm>
            <a:custGeom>
              <a:avLst/>
              <a:gdLst/>
              <a:ahLst/>
              <a:cxnLst/>
              <a:rect l="l" t="t" r="r" b="b"/>
              <a:pathLst>
                <a:path w="8" h="7" extrusionOk="0">
                  <a:moveTo>
                    <a:pt x="6" y="7"/>
                  </a:moveTo>
                  <a:cubicBezTo>
                    <a:pt x="4" y="7"/>
                    <a:pt x="2" y="7"/>
                    <a:pt x="1" y="5"/>
                  </a:cubicBezTo>
                  <a:cubicBezTo>
                    <a:pt x="0" y="4"/>
                    <a:pt x="1" y="2"/>
                    <a:pt x="2" y="1"/>
                  </a:cubicBezTo>
                  <a:cubicBezTo>
                    <a:pt x="4" y="0"/>
                    <a:pt x="6" y="0"/>
                    <a:pt x="7" y="2"/>
                  </a:cubicBezTo>
                  <a:cubicBezTo>
                    <a:pt x="8" y="4"/>
                    <a:pt x="7" y="6"/>
                    <a:pt x="6"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7" name="Google Shape;5047;p75"/>
            <p:cNvSpPr/>
            <p:nvPr/>
          </p:nvSpPr>
          <p:spPr>
            <a:xfrm>
              <a:off x="11564243" y="6517852"/>
              <a:ext cx="184272" cy="184272"/>
            </a:xfrm>
            <a:custGeom>
              <a:avLst/>
              <a:gdLst/>
              <a:ahLst/>
              <a:cxnLst/>
              <a:rect l="l" t="t" r="r" b="b"/>
              <a:pathLst>
                <a:path w="7" h="7" extrusionOk="0">
                  <a:moveTo>
                    <a:pt x="4" y="7"/>
                  </a:moveTo>
                  <a:cubicBezTo>
                    <a:pt x="2" y="7"/>
                    <a:pt x="1" y="6"/>
                    <a:pt x="0" y="4"/>
                  </a:cubicBezTo>
                  <a:cubicBezTo>
                    <a:pt x="0" y="2"/>
                    <a:pt x="1" y="1"/>
                    <a:pt x="3" y="0"/>
                  </a:cubicBezTo>
                  <a:cubicBezTo>
                    <a:pt x="5" y="0"/>
                    <a:pt x="7" y="1"/>
                    <a:pt x="7" y="3"/>
                  </a:cubicBezTo>
                  <a:cubicBezTo>
                    <a:pt x="7" y="5"/>
                    <a:pt x="6" y="7"/>
                    <a:pt x="4" y="7"/>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48" name="Google Shape;5048;p75"/>
            <p:cNvSpPr/>
            <p:nvPr/>
          </p:nvSpPr>
          <p:spPr>
            <a:xfrm>
              <a:off x="11143050" y="8816861"/>
              <a:ext cx="868710" cy="846774"/>
            </a:xfrm>
            <a:custGeom>
              <a:avLst/>
              <a:gdLst/>
              <a:ahLst/>
              <a:cxnLst/>
              <a:rect l="l" t="t" r="r" b="b"/>
              <a:pathLst>
                <a:path w="33" h="32" extrusionOk="0">
                  <a:moveTo>
                    <a:pt x="0" y="16"/>
                  </a:moveTo>
                  <a:cubicBezTo>
                    <a:pt x="0" y="25"/>
                    <a:pt x="7" y="32"/>
                    <a:pt x="16" y="32"/>
                  </a:cubicBezTo>
                  <a:cubicBezTo>
                    <a:pt x="25" y="32"/>
                    <a:pt x="33" y="25"/>
                    <a:pt x="33" y="16"/>
                  </a:cubicBezTo>
                  <a:cubicBezTo>
                    <a:pt x="33" y="7"/>
                    <a:pt x="25" y="0"/>
                    <a:pt x="16" y="0"/>
                  </a:cubicBezTo>
                  <a:cubicBezTo>
                    <a:pt x="7" y="0"/>
                    <a:pt x="0" y="7"/>
                    <a:pt x="0" y="16"/>
                  </a:cubicBezTo>
                  <a:close/>
                  <a:moveTo>
                    <a:pt x="10" y="16"/>
                  </a:moveTo>
                  <a:cubicBezTo>
                    <a:pt x="10" y="12"/>
                    <a:pt x="13" y="10"/>
                    <a:pt x="16" y="10"/>
                  </a:cubicBezTo>
                  <a:cubicBezTo>
                    <a:pt x="20" y="10"/>
                    <a:pt x="23" y="12"/>
                    <a:pt x="23" y="16"/>
                  </a:cubicBezTo>
                  <a:cubicBezTo>
                    <a:pt x="23" y="19"/>
                    <a:pt x="20" y="22"/>
                    <a:pt x="16" y="22"/>
                  </a:cubicBezTo>
                  <a:cubicBezTo>
                    <a:pt x="13" y="22"/>
                    <a:pt x="10" y="19"/>
                    <a:pt x="10" y="16"/>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049" name="Google Shape;5049;p75"/>
          <p:cNvGrpSpPr/>
          <p:nvPr/>
        </p:nvGrpSpPr>
        <p:grpSpPr>
          <a:xfrm>
            <a:off x="5127766" y="2811093"/>
            <a:ext cx="1758809" cy="2331368"/>
            <a:chOff x="13643881" y="7496248"/>
            <a:chExt cx="4690156" cy="6216979"/>
          </a:xfrm>
        </p:grpSpPr>
        <p:sp>
          <p:nvSpPr>
            <p:cNvPr id="5050" name="Google Shape;5050;p75"/>
            <p:cNvSpPr/>
            <p:nvPr/>
          </p:nvSpPr>
          <p:spPr>
            <a:xfrm>
              <a:off x="15776169" y="9983916"/>
              <a:ext cx="131623" cy="105298"/>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1" name="Google Shape;5051;p75"/>
            <p:cNvSpPr/>
            <p:nvPr/>
          </p:nvSpPr>
          <p:spPr>
            <a:xfrm>
              <a:off x="16228070" y="9084496"/>
              <a:ext cx="473842" cy="368543"/>
            </a:xfrm>
            <a:custGeom>
              <a:avLst/>
              <a:gdLst/>
              <a:ahLst/>
              <a:cxnLst/>
              <a:rect l="l" t="t" r="r" b="b"/>
              <a:pathLst>
                <a:path w="18" h="14" extrusionOk="0">
                  <a:moveTo>
                    <a:pt x="1" y="0"/>
                  </a:moveTo>
                  <a:cubicBezTo>
                    <a:pt x="1" y="2"/>
                    <a:pt x="1" y="4"/>
                    <a:pt x="0" y="6"/>
                  </a:cubicBezTo>
                  <a:cubicBezTo>
                    <a:pt x="14" y="14"/>
                    <a:pt x="14" y="14"/>
                    <a:pt x="14" y="14"/>
                  </a:cubicBezTo>
                  <a:cubicBezTo>
                    <a:pt x="16" y="10"/>
                    <a:pt x="17" y="5"/>
                    <a:pt x="18" y="0"/>
                  </a:cubicBezTo>
                  <a:lnTo>
                    <a:pt x="1" y="0"/>
                  </a:ln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2" name="Google Shape;5052;p75"/>
            <p:cNvSpPr/>
            <p:nvPr/>
          </p:nvSpPr>
          <p:spPr>
            <a:xfrm>
              <a:off x="16754563" y="9163469"/>
              <a:ext cx="131623" cy="105298"/>
            </a:xfrm>
            <a:custGeom>
              <a:avLst/>
              <a:gdLst/>
              <a:ahLst/>
              <a:cxnLst/>
              <a:rect l="l" t="t" r="r" b="b"/>
              <a:pathLst>
                <a:path w="5" h="4" extrusionOk="0">
                  <a:moveTo>
                    <a:pt x="2" y="0"/>
                  </a:moveTo>
                  <a:cubicBezTo>
                    <a:pt x="1" y="0"/>
                    <a:pt x="0" y="0"/>
                    <a:pt x="0" y="2"/>
                  </a:cubicBezTo>
                  <a:cubicBezTo>
                    <a:pt x="0" y="3"/>
                    <a:pt x="0" y="4"/>
                    <a:pt x="2" y="4"/>
                  </a:cubicBezTo>
                  <a:cubicBezTo>
                    <a:pt x="3" y="4"/>
                    <a:pt x="4" y="4"/>
                    <a:pt x="4" y="2"/>
                  </a:cubicBezTo>
                  <a:cubicBezTo>
                    <a:pt x="5" y="1"/>
                    <a:pt x="4" y="0"/>
                    <a:pt x="2"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3" name="Google Shape;5053;p75"/>
            <p:cNvSpPr/>
            <p:nvPr/>
          </p:nvSpPr>
          <p:spPr>
            <a:xfrm>
              <a:off x="16065738" y="9268767"/>
              <a:ext cx="504555" cy="500166"/>
            </a:xfrm>
            <a:custGeom>
              <a:avLst/>
              <a:gdLst/>
              <a:ahLst/>
              <a:cxnLst/>
              <a:rect l="l" t="t" r="r" b="b"/>
              <a:pathLst>
                <a:path w="19" h="19" extrusionOk="0">
                  <a:moveTo>
                    <a:pt x="0" y="5"/>
                  </a:moveTo>
                  <a:cubicBezTo>
                    <a:pt x="8" y="19"/>
                    <a:pt x="8" y="19"/>
                    <a:pt x="8" y="19"/>
                  </a:cubicBezTo>
                  <a:cubicBezTo>
                    <a:pt x="13" y="16"/>
                    <a:pt x="16" y="13"/>
                    <a:pt x="19" y="9"/>
                  </a:cubicBezTo>
                  <a:cubicBezTo>
                    <a:pt x="5" y="0"/>
                    <a:pt x="5" y="0"/>
                    <a:pt x="5" y="0"/>
                  </a:cubicBezTo>
                  <a:cubicBezTo>
                    <a:pt x="3" y="2"/>
                    <a:pt x="2" y="4"/>
                    <a:pt x="0"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4" name="Google Shape;5054;p75"/>
            <p:cNvSpPr/>
            <p:nvPr/>
          </p:nvSpPr>
          <p:spPr>
            <a:xfrm>
              <a:off x="15855141" y="9426715"/>
              <a:ext cx="399257" cy="478231"/>
            </a:xfrm>
            <a:custGeom>
              <a:avLst/>
              <a:gdLst/>
              <a:ahLst/>
              <a:cxnLst/>
              <a:rect l="l" t="t" r="r" b="b"/>
              <a:pathLst>
                <a:path w="15" h="18" extrusionOk="0">
                  <a:moveTo>
                    <a:pt x="0" y="2"/>
                  </a:moveTo>
                  <a:cubicBezTo>
                    <a:pt x="0" y="18"/>
                    <a:pt x="0" y="18"/>
                    <a:pt x="0" y="18"/>
                  </a:cubicBezTo>
                  <a:cubicBezTo>
                    <a:pt x="5" y="18"/>
                    <a:pt x="10" y="16"/>
                    <a:pt x="15" y="14"/>
                  </a:cubicBezTo>
                  <a:cubicBezTo>
                    <a:pt x="6" y="0"/>
                    <a:pt x="6" y="0"/>
                    <a:pt x="6" y="0"/>
                  </a:cubicBezTo>
                  <a:cubicBezTo>
                    <a:pt x="5" y="1"/>
                    <a:pt x="2" y="1"/>
                    <a:pt x="0" y="2"/>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5" name="Google Shape;5055;p75"/>
            <p:cNvSpPr/>
            <p:nvPr/>
          </p:nvSpPr>
          <p:spPr>
            <a:xfrm>
              <a:off x="15433950" y="8185072"/>
              <a:ext cx="368543" cy="473842"/>
            </a:xfrm>
            <a:custGeom>
              <a:avLst/>
              <a:gdLst/>
              <a:ahLst/>
              <a:cxnLst/>
              <a:rect l="l" t="t" r="r" b="b"/>
              <a:pathLst>
                <a:path w="14" h="18" extrusionOk="0">
                  <a:moveTo>
                    <a:pt x="14" y="16"/>
                  </a:moveTo>
                  <a:cubicBezTo>
                    <a:pt x="14" y="0"/>
                    <a:pt x="14" y="0"/>
                    <a:pt x="14" y="0"/>
                  </a:cubicBezTo>
                  <a:cubicBezTo>
                    <a:pt x="9" y="0"/>
                    <a:pt x="4" y="2"/>
                    <a:pt x="0" y="4"/>
                  </a:cubicBezTo>
                  <a:cubicBezTo>
                    <a:pt x="8" y="18"/>
                    <a:pt x="8" y="18"/>
                    <a:pt x="8" y="18"/>
                  </a:cubicBezTo>
                  <a:cubicBezTo>
                    <a:pt x="10" y="17"/>
                    <a:pt x="12" y="17"/>
                    <a:pt x="14" y="16"/>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6" name="Google Shape;5056;p75"/>
            <p:cNvSpPr/>
            <p:nvPr/>
          </p:nvSpPr>
          <p:spPr>
            <a:xfrm>
              <a:off x="16754563" y="8816861"/>
              <a:ext cx="131623" cy="105298"/>
            </a:xfrm>
            <a:custGeom>
              <a:avLst/>
              <a:gdLst/>
              <a:ahLst/>
              <a:cxnLst/>
              <a:rect l="l" t="t" r="r" b="b"/>
              <a:pathLst>
                <a:path w="5" h="4" extrusionOk="0">
                  <a:moveTo>
                    <a:pt x="0" y="2"/>
                  </a:moveTo>
                  <a:cubicBezTo>
                    <a:pt x="0" y="4"/>
                    <a:pt x="1" y="4"/>
                    <a:pt x="2" y="4"/>
                  </a:cubicBezTo>
                  <a:cubicBezTo>
                    <a:pt x="4" y="4"/>
                    <a:pt x="5" y="3"/>
                    <a:pt x="4" y="2"/>
                  </a:cubicBezTo>
                  <a:cubicBezTo>
                    <a:pt x="4" y="0"/>
                    <a:pt x="3" y="0"/>
                    <a:pt x="2" y="0"/>
                  </a:cubicBezTo>
                  <a:cubicBezTo>
                    <a:pt x="0" y="0"/>
                    <a:pt x="0" y="1"/>
                    <a:pt x="0" y="2"/>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7" name="Google Shape;5057;p75"/>
            <p:cNvSpPr/>
            <p:nvPr/>
          </p:nvSpPr>
          <p:spPr>
            <a:xfrm>
              <a:off x="16412344" y="9742609"/>
              <a:ext cx="131623" cy="136012"/>
            </a:xfrm>
            <a:custGeom>
              <a:avLst/>
              <a:gdLst/>
              <a:ahLst/>
              <a:cxnLst/>
              <a:rect l="l" t="t" r="r" b="b"/>
              <a:pathLst>
                <a:path w="5" h="5" extrusionOk="0">
                  <a:moveTo>
                    <a:pt x="1" y="0"/>
                  </a:moveTo>
                  <a:cubicBezTo>
                    <a:pt x="0" y="1"/>
                    <a:pt x="0" y="3"/>
                    <a:pt x="1" y="4"/>
                  </a:cubicBezTo>
                  <a:cubicBezTo>
                    <a:pt x="1" y="5"/>
                    <a:pt x="3" y="5"/>
                    <a:pt x="4" y="4"/>
                  </a:cubicBezTo>
                  <a:cubicBezTo>
                    <a:pt x="5" y="3"/>
                    <a:pt x="5" y="2"/>
                    <a:pt x="4" y="1"/>
                  </a:cubicBezTo>
                  <a:cubicBezTo>
                    <a:pt x="3" y="0"/>
                    <a:pt x="2" y="0"/>
                    <a:pt x="1"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8" name="Google Shape;5058;p75"/>
            <p:cNvSpPr/>
            <p:nvPr/>
          </p:nvSpPr>
          <p:spPr>
            <a:xfrm>
              <a:off x="16622941" y="9479363"/>
              <a:ext cx="131623" cy="131623"/>
            </a:xfrm>
            <a:custGeom>
              <a:avLst/>
              <a:gdLst/>
              <a:ahLst/>
              <a:cxnLst/>
              <a:rect l="l" t="t" r="r" b="b"/>
              <a:pathLst>
                <a:path w="5" h="5" extrusionOk="0">
                  <a:moveTo>
                    <a:pt x="4" y="0"/>
                  </a:moveTo>
                  <a:cubicBezTo>
                    <a:pt x="3" y="0"/>
                    <a:pt x="1" y="0"/>
                    <a:pt x="1" y="1"/>
                  </a:cubicBezTo>
                  <a:cubicBezTo>
                    <a:pt x="0" y="2"/>
                    <a:pt x="0" y="4"/>
                    <a:pt x="2" y="4"/>
                  </a:cubicBezTo>
                  <a:cubicBezTo>
                    <a:pt x="3" y="5"/>
                    <a:pt x="4" y="4"/>
                    <a:pt x="5" y="3"/>
                  </a:cubicBezTo>
                  <a:cubicBezTo>
                    <a:pt x="5" y="2"/>
                    <a:pt x="5" y="1"/>
                    <a:pt x="4"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59" name="Google Shape;5059;p75"/>
            <p:cNvSpPr/>
            <p:nvPr/>
          </p:nvSpPr>
          <p:spPr>
            <a:xfrm>
              <a:off x="15776169" y="7996415"/>
              <a:ext cx="131623" cy="109688"/>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0" name="Google Shape;5060;p75"/>
            <p:cNvSpPr/>
            <p:nvPr/>
          </p:nvSpPr>
          <p:spPr>
            <a:xfrm>
              <a:off x="15855141" y="8185072"/>
              <a:ext cx="399257" cy="473842"/>
            </a:xfrm>
            <a:custGeom>
              <a:avLst/>
              <a:gdLst/>
              <a:ahLst/>
              <a:cxnLst/>
              <a:rect l="l" t="t" r="r" b="b"/>
              <a:pathLst>
                <a:path w="15" h="18" extrusionOk="0">
                  <a:moveTo>
                    <a:pt x="0" y="16"/>
                  </a:moveTo>
                  <a:cubicBezTo>
                    <a:pt x="2" y="17"/>
                    <a:pt x="5" y="17"/>
                    <a:pt x="6" y="18"/>
                  </a:cubicBezTo>
                  <a:cubicBezTo>
                    <a:pt x="15" y="4"/>
                    <a:pt x="15" y="4"/>
                    <a:pt x="15" y="4"/>
                  </a:cubicBezTo>
                  <a:cubicBezTo>
                    <a:pt x="10" y="2"/>
                    <a:pt x="5" y="0"/>
                    <a:pt x="0" y="0"/>
                  </a:cubicBezTo>
                  <a:lnTo>
                    <a:pt x="0" y="16"/>
                  </a:ln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1" name="Google Shape;5061;p75"/>
            <p:cNvSpPr/>
            <p:nvPr/>
          </p:nvSpPr>
          <p:spPr>
            <a:xfrm>
              <a:off x="16622941" y="8474642"/>
              <a:ext cx="131623" cy="131623"/>
            </a:xfrm>
            <a:custGeom>
              <a:avLst/>
              <a:gdLst/>
              <a:ahLst/>
              <a:cxnLst/>
              <a:rect l="l" t="t" r="r" b="b"/>
              <a:pathLst>
                <a:path w="5" h="5" extrusionOk="0">
                  <a:moveTo>
                    <a:pt x="4" y="5"/>
                  </a:moveTo>
                  <a:cubicBezTo>
                    <a:pt x="5" y="4"/>
                    <a:pt x="5" y="3"/>
                    <a:pt x="5" y="2"/>
                  </a:cubicBezTo>
                  <a:cubicBezTo>
                    <a:pt x="4" y="1"/>
                    <a:pt x="3" y="0"/>
                    <a:pt x="2" y="1"/>
                  </a:cubicBezTo>
                  <a:cubicBezTo>
                    <a:pt x="0" y="1"/>
                    <a:pt x="0" y="3"/>
                    <a:pt x="1" y="4"/>
                  </a:cubicBezTo>
                  <a:cubicBezTo>
                    <a:pt x="1" y="5"/>
                    <a:pt x="3" y="5"/>
                    <a:pt x="4"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2" name="Google Shape;5062;p75"/>
            <p:cNvSpPr/>
            <p:nvPr/>
          </p:nvSpPr>
          <p:spPr>
            <a:xfrm>
              <a:off x="16092063" y="8049064"/>
              <a:ext cx="162336" cy="136012"/>
            </a:xfrm>
            <a:custGeom>
              <a:avLst/>
              <a:gdLst/>
              <a:ahLst/>
              <a:cxnLst/>
              <a:rect l="l" t="t" r="r" b="b"/>
              <a:pathLst>
                <a:path w="6" h="5" extrusionOk="0">
                  <a:moveTo>
                    <a:pt x="2" y="4"/>
                  </a:moveTo>
                  <a:cubicBezTo>
                    <a:pt x="3" y="5"/>
                    <a:pt x="5" y="4"/>
                    <a:pt x="5" y="3"/>
                  </a:cubicBezTo>
                  <a:cubicBezTo>
                    <a:pt x="6" y="2"/>
                    <a:pt x="5" y="1"/>
                    <a:pt x="4" y="0"/>
                  </a:cubicBezTo>
                  <a:cubicBezTo>
                    <a:pt x="3" y="0"/>
                    <a:pt x="1" y="0"/>
                    <a:pt x="1" y="2"/>
                  </a:cubicBezTo>
                  <a:cubicBezTo>
                    <a:pt x="0" y="3"/>
                    <a:pt x="1" y="4"/>
                    <a:pt x="2"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3" name="Google Shape;5063;p75"/>
            <p:cNvSpPr/>
            <p:nvPr/>
          </p:nvSpPr>
          <p:spPr>
            <a:xfrm>
              <a:off x="15433950" y="8049064"/>
              <a:ext cx="131623" cy="136012"/>
            </a:xfrm>
            <a:custGeom>
              <a:avLst/>
              <a:gdLst/>
              <a:ahLst/>
              <a:cxnLst/>
              <a:rect l="l" t="t" r="r" b="b"/>
              <a:pathLst>
                <a:path w="5" h="5" extrusionOk="0">
                  <a:moveTo>
                    <a:pt x="3" y="4"/>
                  </a:moveTo>
                  <a:cubicBezTo>
                    <a:pt x="4" y="4"/>
                    <a:pt x="5" y="3"/>
                    <a:pt x="5" y="2"/>
                  </a:cubicBezTo>
                  <a:cubicBezTo>
                    <a:pt x="4" y="0"/>
                    <a:pt x="3" y="0"/>
                    <a:pt x="2" y="0"/>
                  </a:cubicBezTo>
                  <a:cubicBezTo>
                    <a:pt x="1" y="1"/>
                    <a:pt x="0" y="2"/>
                    <a:pt x="0" y="3"/>
                  </a:cubicBezTo>
                  <a:cubicBezTo>
                    <a:pt x="1" y="4"/>
                    <a:pt x="2" y="5"/>
                    <a:pt x="3"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4" name="Google Shape;5064;p75"/>
            <p:cNvSpPr/>
            <p:nvPr/>
          </p:nvSpPr>
          <p:spPr>
            <a:xfrm>
              <a:off x="16065738" y="8316695"/>
              <a:ext cx="504555" cy="500166"/>
            </a:xfrm>
            <a:custGeom>
              <a:avLst/>
              <a:gdLst/>
              <a:ahLst/>
              <a:cxnLst/>
              <a:rect l="l" t="t" r="r" b="b"/>
              <a:pathLst>
                <a:path w="19" h="19" extrusionOk="0">
                  <a:moveTo>
                    <a:pt x="5" y="19"/>
                  </a:moveTo>
                  <a:cubicBezTo>
                    <a:pt x="19" y="10"/>
                    <a:pt x="19" y="10"/>
                    <a:pt x="19" y="10"/>
                  </a:cubicBezTo>
                  <a:cubicBezTo>
                    <a:pt x="16" y="6"/>
                    <a:pt x="13" y="3"/>
                    <a:pt x="8" y="0"/>
                  </a:cubicBezTo>
                  <a:cubicBezTo>
                    <a:pt x="0" y="14"/>
                    <a:pt x="0" y="14"/>
                    <a:pt x="0" y="14"/>
                  </a:cubicBezTo>
                  <a:cubicBezTo>
                    <a:pt x="2" y="15"/>
                    <a:pt x="3" y="17"/>
                    <a:pt x="5" y="19"/>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5" name="Google Shape;5065;p75"/>
            <p:cNvSpPr/>
            <p:nvPr/>
          </p:nvSpPr>
          <p:spPr>
            <a:xfrm>
              <a:off x="16228070" y="8632590"/>
              <a:ext cx="473842" cy="399257"/>
            </a:xfrm>
            <a:custGeom>
              <a:avLst/>
              <a:gdLst/>
              <a:ahLst/>
              <a:cxnLst/>
              <a:rect l="l" t="t" r="r" b="b"/>
              <a:pathLst>
                <a:path w="18" h="15" extrusionOk="0">
                  <a:moveTo>
                    <a:pt x="1" y="15"/>
                  </a:moveTo>
                  <a:cubicBezTo>
                    <a:pt x="18" y="15"/>
                    <a:pt x="18" y="15"/>
                    <a:pt x="18" y="15"/>
                  </a:cubicBezTo>
                  <a:cubicBezTo>
                    <a:pt x="17" y="9"/>
                    <a:pt x="16" y="4"/>
                    <a:pt x="14" y="0"/>
                  </a:cubicBezTo>
                  <a:cubicBezTo>
                    <a:pt x="0" y="8"/>
                    <a:pt x="0" y="8"/>
                    <a:pt x="0" y="8"/>
                  </a:cubicBezTo>
                  <a:cubicBezTo>
                    <a:pt x="1" y="10"/>
                    <a:pt x="1" y="12"/>
                    <a:pt x="1" y="1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6" name="Google Shape;5066;p75"/>
            <p:cNvSpPr/>
            <p:nvPr/>
          </p:nvSpPr>
          <p:spPr>
            <a:xfrm>
              <a:off x="16412344" y="8211397"/>
              <a:ext cx="131623" cy="131623"/>
            </a:xfrm>
            <a:custGeom>
              <a:avLst/>
              <a:gdLst/>
              <a:ahLst/>
              <a:cxnLst/>
              <a:rect l="l" t="t" r="r" b="b"/>
              <a:pathLst>
                <a:path w="5" h="5" extrusionOk="0">
                  <a:moveTo>
                    <a:pt x="4" y="4"/>
                  </a:moveTo>
                  <a:cubicBezTo>
                    <a:pt x="5" y="3"/>
                    <a:pt x="5" y="2"/>
                    <a:pt x="4" y="1"/>
                  </a:cubicBezTo>
                  <a:cubicBezTo>
                    <a:pt x="3" y="0"/>
                    <a:pt x="1" y="0"/>
                    <a:pt x="1" y="1"/>
                  </a:cubicBezTo>
                  <a:cubicBezTo>
                    <a:pt x="0" y="2"/>
                    <a:pt x="0" y="4"/>
                    <a:pt x="1" y="5"/>
                  </a:cubicBezTo>
                  <a:cubicBezTo>
                    <a:pt x="2" y="5"/>
                    <a:pt x="3" y="5"/>
                    <a:pt x="4"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7" name="Google Shape;5067;p75"/>
            <p:cNvSpPr/>
            <p:nvPr/>
          </p:nvSpPr>
          <p:spPr>
            <a:xfrm>
              <a:off x="16092063" y="9904942"/>
              <a:ext cx="162336" cy="131623"/>
            </a:xfrm>
            <a:custGeom>
              <a:avLst/>
              <a:gdLst/>
              <a:ahLst/>
              <a:cxnLst/>
              <a:rect l="l" t="t" r="r" b="b"/>
              <a:pathLst>
                <a:path w="6" h="5" extrusionOk="0">
                  <a:moveTo>
                    <a:pt x="2" y="1"/>
                  </a:moveTo>
                  <a:cubicBezTo>
                    <a:pt x="1" y="1"/>
                    <a:pt x="0" y="2"/>
                    <a:pt x="1" y="4"/>
                  </a:cubicBezTo>
                  <a:cubicBezTo>
                    <a:pt x="1" y="5"/>
                    <a:pt x="3" y="5"/>
                    <a:pt x="4" y="5"/>
                  </a:cubicBezTo>
                  <a:cubicBezTo>
                    <a:pt x="5" y="4"/>
                    <a:pt x="6" y="3"/>
                    <a:pt x="5" y="2"/>
                  </a:cubicBezTo>
                  <a:cubicBezTo>
                    <a:pt x="5" y="1"/>
                    <a:pt x="3" y="0"/>
                    <a:pt x="2"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8" name="Google Shape;5068;p75"/>
            <p:cNvSpPr/>
            <p:nvPr/>
          </p:nvSpPr>
          <p:spPr>
            <a:xfrm>
              <a:off x="16965159" y="8106099"/>
              <a:ext cx="78973" cy="78973"/>
            </a:xfrm>
            <a:custGeom>
              <a:avLst/>
              <a:gdLst/>
              <a:ahLst/>
              <a:cxnLst/>
              <a:rect l="l" t="t" r="r" b="b"/>
              <a:pathLst>
                <a:path w="3" h="3" extrusionOk="0">
                  <a:moveTo>
                    <a:pt x="1" y="3"/>
                  </a:moveTo>
                  <a:cubicBezTo>
                    <a:pt x="2" y="3"/>
                    <a:pt x="3" y="3"/>
                    <a:pt x="3" y="2"/>
                  </a:cubicBezTo>
                  <a:cubicBezTo>
                    <a:pt x="3" y="1"/>
                    <a:pt x="3" y="0"/>
                    <a:pt x="2" y="0"/>
                  </a:cubicBezTo>
                  <a:cubicBezTo>
                    <a:pt x="1" y="0"/>
                    <a:pt x="0" y="0"/>
                    <a:pt x="0" y="1"/>
                  </a:cubicBezTo>
                  <a:cubicBezTo>
                    <a:pt x="0" y="2"/>
                    <a:pt x="0" y="3"/>
                    <a:pt x="1" y="3"/>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69" name="Google Shape;5069;p75"/>
            <p:cNvSpPr/>
            <p:nvPr/>
          </p:nvSpPr>
          <p:spPr>
            <a:xfrm>
              <a:off x="17123106" y="8369344"/>
              <a:ext cx="78973" cy="78973"/>
            </a:xfrm>
            <a:custGeom>
              <a:avLst/>
              <a:gdLst/>
              <a:ahLst/>
              <a:cxnLst/>
              <a:rect l="l" t="t" r="r" b="b"/>
              <a:pathLst>
                <a:path w="3" h="3" extrusionOk="0">
                  <a:moveTo>
                    <a:pt x="1" y="3"/>
                  </a:moveTo>
                  <a:cubicBezTo>
                    <a:pt x="2" y="3"/>
                    <a:pt x="3" y="3"/>
                    <a:pt x="3" y="2"/>
                  </a:cubicBezTo>
                  <a:cubicBezTo>
                    <a:pt x="3" y="1"/>
                    <a:pt x="3" y="1"/>
                    <a:pt x="2" y="0"/>
                  </a:cubicBezTo>
                  <a:cubicBezTo>
                    <a:pt x="1" y="0"/>
                    <a:pt x="0" y="1"/>
                    <a:pt x="0" y="1"/>
                  </a:cubicBezTo>
                  <a:cubicBezTo>
                    <a:pt x="0" y="2"/>
                    <a:pt x="0" y="3"/>
                    <a:pt x="1" y="3"/>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0" name="Google Shape;5070;p75"/>
            <p:cNvSpPr/>
            <p:nvPr/>
          </p:nvSpPr>
          <p:spPr>
            <a:xfrm>
              <a:off x="14775834" y="7917441"/>
              <a:ext cx="105298" cy="105298"/>
            </a:xfrm>
            <a:custGeom>
              <a:avLst/>
              <a:gdLst/>
              <a:ahLst/>
              <a:cxnLst/>
              <a:rect l="l" t="t" r="r" b="b"/>
              <a:pathLst>
                <a:path w="4" h="4" extrusionOk="0">
                  <a:moveTo>
                    <a:pt x="1" y="4"/>
                  </a:moveTo>
                  <a:cubicBezTo>
                    <a:pt x="2" y="4"/>
                    <a:pt x="3" y="4"/>
                    <a:pt x="4" y="3"/>
                  </a:cubicBezTo>
                  <a:cubicBezTo>
                    <a:pt x="4" y="2"/>
                    <a:pt x="3" y="1"/>
                    <a:pt x="2" y="0"/>
                  </a:cubicBezTo>
                  <a:cubicBezTo>
                    <a:pt x="1" y="0"/>
                    <a:pt x="0" y="1"/>
                    <a:pt x="0" y="2"/>
                  </a:cubicBezTo>
                  <a:cubicBezTo>
                    <a:pt x="0" y="3"/>
                    <a:pt x="0" y="4"/>
                    <a:pt x="1"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1" name="Google Shape;5071;p75"/>
            <p:cNvSpPr/>
            <p:nvPr/>
          </p:nvSpPr>
          <p:spPr>
            <a:xfrm>
              <a:off x="14433617" y="8237721"/>
              <a:ext cx="131623" cy="131623"/>
            </a:xfrm>
            <a:custGeom>
              <a:avLst/>
              <a:gdLst/>
              <a:ahLst/>
              <a:cxnLst/>
              <a:rect l="l" t="t" r="r" b="b"/>
              <a:pathLst>
                <a:path w="5" h="5" extrusionOk="0">
                  <a:moveTo>
                    <a:pt x="2" y="5"/>
                  </a:moveTo>
                  <a:cubicBezTo>
                    <a:pt x="3" y="5"/>
                    <a:pt x="5" y="4"/>
                    <a:pt x="5" y="3"/>
                  </a:cubicBezTo>
                  <a:cubicBezTo>
                    <a:pt x="5" y="2"/>
                    <a:pt x="4" y="1"/>
                    <a:pt x="3" y="0"/>
                  </a:cubicBezTo>
                  <a:cubicBezTo>
                    <a:pt x="2" y="0"/>
                    <a:pt x="1" y="1"/>
                    <a:pt x="0" y="2"/>
                  </a:cubicBezTo>
                  <a:cubicBezTo>
                    <a:pt x="0" y="3"/>
                    <a:pt x="1" y="5"/>
                    <a:pt x="2"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2" name="Google Shape;5072;p75"/>
            <p:cNvSpPr/>
            <p:nvPr/>
          </p:nvSpPr>
          <p:spPr>
            <a:xfrm>
              <a:off x="17307377" y="8658914"/>
              <a:ext cx="131623" cy="131623"/>
            </a:xfrm>
            <a:custGeom>
              <a:avLst/>
              <a:gdLst/>
              <a:ahLst/>
              <a:cxnLst/>
              <a:rect l="l" t="t" r="r" b="b"/>
              <a:pathLst>
                <a:path w="5" h="5" extrusionOk="0">
                  <a:moveTo>
                    <a:pt x="2" y="5"/>
                  </a:moveTo>
                  <a:cubicBezTo>
                    <a:pt x="3" y="5"/>
                    <a:pt x="4" y="5"/>
                    <a:pt x="4" y="3"/>
                  </a:cubicBezTo>
                  <a:cubicBezTo>
                    <a:pt x="5" y="2"/>
                    <a:pt x="4" y="1"/>
                    <a:pt x="3" y="1"/>
                  </a:cubicBezTo>
                  <a:cubicBezTo>
                    <a:pt x="1" y="0"/>
                    <a:pt x="0" y="1"/>
                    <a:pt x="0" y="2"/>
                  </a:cubicBezTo>
                  <a:cubicBezTo>
                    <a:pt x="0" y="4"/>
                    <a:pt x="0" y="5"/>
                    <a:pt x="2"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3" name="Google Shape;5073;p75"/>
            <p:cNvSpPr/>
            <p:nvPr/>
          </p:nvSpPr>
          <p:spPr>
            <a:xfrm>
              <a:off x="17360027" y="9110820"/>
              <a:ext cx="157947" cy="157947"/>
            </a:xfrm>
            <a:custGeom>
              <a:avLst/>
              <a:gdLst/>
              <a:ahLst/>
              <a:cxnLst/>
              <a:rect l="l" t="t" r="r" b="b"/>
              <a:pathLst>
                <a:path w="6" h="6" extrusionOk="0">
                  <a:moveTo>
                    <a:pt x="4" y="0"/>
                  </a:moveTo>
                  <a:cubicBezTo>
                    <a:pt x="2" y="0"/>
                    <a:pt x="1" y="1"/>
                    <a:pt x="1" y="2"/>
                  </a:cubicBezTo>
                  <a:cubicBezTo>
                    <a:pt x="0" y="4"/>
                    <a:pt x="1" y="5"/>
                    <a:pt x="3" y="6"/>
                  </a:cubicBezTo>
                  <a:cubicBezTo>
                    <a:pt x="4" y="6"/>
                    <a:pt x="6" y="5"/>
                    <a:pt x="6" y="4"/>
                  </a:cubicBezTo>
                  <a:cubicBezTo>
                    <a:pt x="6" y="2"/>
                    <a:pt x="5" y="1"/>
                    <a:pt x="4"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4" name="Google Shape;5074;p75"/>
            <p:cNvSpPr/>
            <p:nvPr/>
          </p:nvSpPr>
          <p:spPr>
            <a:xfrm>
              <a:off x="16649264" y="12177627"/>
              <a:ext cx="315894" cy="315894"/>
            </a:xfrm>
            <a:custGeom>
              <a:avLst/>
              <a:gdLst/>
              <a:ahLst/>
              <a:cxnLst/>
              <a:rect l="l" t="t" r="r" b="b"/>
              <a:pathLst>
                <a:path w="12" h="12" extrusionOk="0">
                  <a:moveTo>
                    <a:pt x="7" y="0"/>
                  </a:moveTo>
                  <a:cubicBezTo>
                    <a:pt x="4" y="0"/>
                    <a:pt x="1" y="1"/>
                    <a:pt x="1" y="4"/>
                  </a:cubicBezTo>
                  <a:cubicBezTo>
                    <a:pt x="0" y="7"/>
                    <a:pt x="2" y="10"/>
                    <a:pt x="5" y="11"/>
                  </a:cubicBezTo>
                  <a:cubicBezTo>
                    <a:pt x="7" y="12"/>
                    <a:pt x="10" y="10"/>
                    <a:pt x="11" y="7"/>
                  </a:cubicBezTo>
                  <a:cubicBezTo>
                    <a:pt x="12" y="4"/>
                    <a:pt x="10" y="1"/>
                    <a:pt x="7"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5" name="Google Shape;5075;p75"/>
            <p:cNvSpPr/>
            <p:nvPr/>
          </p:nvSpPr>
          <p:spPr>
            <a:xfrm>
              <a:off x="17254730" y="9637310"/>
              <a:ext cx="210596" cy="214985"/>
            </a:xfrm>
            <a:custGeom>
              <a:avLst/>
              <a:gdLst/>
              <a:ahLst/>
              <a:cxnLst/>
              <a:rect l="l" t="t" r="r" b="b"/>
              <a:pathLst>
                <a:path w="8" h="8" extrusionOk="0">
                  <a:moveTo>
                    <a:pt x="5" y="1"/>
                  </a:moveTo>
                  <a:cubicBezTo>
                    <a:pt x="3" y="0"/>
                    <a:pt x="1" y="1"/>
                    <a:pt x="1" y="3"/>
                  </a:cubicBezTo>
                  <a:cubicBezTo>
                    <a:pt x="0" y="5"/>
                    <a:pt x="1" y="7"/>
                    <a:pt x="3" y="7"/>
                  </a:cubicBezTo>
                  <a:cubicBezTo>
                    <a:pt x="5" y="8"/>
                    <a:pt x="7" y="6"/>
                    <a:pt x="7" y="5"/>
                  </a:cubicBezTo>
                  <a:cubicBezTo>
                    <a:pt x="8" y="3"/>
                    <a:pt x="7" y="1"/>
                    <a:pt x="5"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6" name="Google Shape;5076;p75"/>
            <p:cNvSpPr/>
            <p:nvPr/>
          </p:nvSpPr>
          <p:spPr>
            <a:xfrm>
              <a:off x="14249345" y="8685238"/>
              <a:ext cx="157947" cy="184272"/>
            </a:xfrm>
            <a:custGeom>
              <a:avLst/>
              <a:gdLst/>
              <a:ahLst/>
              <a:cxnLst/>
              <a:rect l="l" t="t" r="r" b="b"/>
              <a:pathLst>
                <a:path w="6" h="7" extrusionOk="0">
                  <a:moveTo>
                    <a:pt x="4" y="1"/>
                  </a:moveTo>
                  <a:cubicBezTo>
                    <a:pt x="2" y="0"/>
                    <a:pt x="1" y="1"/>
                    <a:pt x="0" y="3"/>
                  </a:cubicBezTo>
                  <a:cubicBezTo>
                    <a:pt x="0" y="4"/>
                    <a:pt x="1" y="6"/>
                    <a:pt x="2" y="6"/>
                  </a:cubicBezTo>
                  <a:cubicBezTo>
                    <a:pt x="4" y="7"/>
                    <a:pt x="5" y="6"/>
                    <a:pt x="6" y="4"/>
                  </a:cubicBezTo>
                  <a:cubicBezTo>
                    <a:pt x="6" y="3"/>
                    <a:pt x="5" y="1"/>
                    <a:pt x="4"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7" name="Google Shape;5077;p75"/>
            <p:cNvSpPr/>
            <p:nvPr/>
          </p:nvSpPr>
          <p:spPr>
            <a:xfrm>
              <a:off x="14170372" y="9242443"/>
              <a:ext cx="184272" cy="210596"/>
            </a:xfrm>
            <a:custGeom>
              <a:avLst/>
              <a:gdLst/>
              <a:ahLst/>
              <a:cxnLst/>
              <a:rect l="l" t="t" r="r" b="b"/>
              <a:pathLst>
                <a:path w="7" h="8" extrusionOk="0">
                  <a:moveTo>
                    <a:pt x="7" y="5"/>
                  </a:moveTo>
                  <a:cubicBezTo>
                    <a:pt x="7" y="3"/>
                    <a:pt x="6" y="1"/>
                    <a:pt x="5" y="1"/>
                  </a:cubicBezTo>
                  <a:cubicBezTo>
                    <a:pt x="3" y="0"/>
                    <a:pt x="1" y="1"/>
                    <a:pt x="1" y="3"/>
                  </a:cubicBezTo>
                  <a:cubicBezTo>
                    <a:pt x="0" y="5"/>
                    <a:pt x="1" y="7"/>
                    <a:pt x="3" y="7"/>
                  </a:cubicBezTo>
                  <a:cubicBezTo>
                    <a:pt x="5" y="8"/>
                    <a:pt x="7" y="7"/>
                    <a:pt x="7"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8" name="Google Shape;5078;p75"/>
            <p:cNvSpPr/>
            <p:nvPr/>
          </p:nvSpPr>
          <p:spPr>
            <a:xfrm>
              <a:off x="15144380" y="9742609"/>
              <a:ext cx="131623" cy="136012"/>
            </a:xfrm>
            <a:custGeom>
              <a:avLst/>
              <a:gdLst/>
              <a:ahLst/>
              <a:cxnLst/>
              <a:rect l="l" t="t" r="r" b="b"/>
              <a:pathLst>
                <a:path w="5" h="5" extrusionOk="0">
                  <a:moveTo>
                    <a:pt x="0" y="1"/>
                  </a:moveTo>
                  <a:cubicBezTo>
                    <a:pt x="0" y="2"/>
                    <a:pt x="0" y="3"/>
                    <a:pt x="1" y="4"/>
                  </a:cubicBezTo>
                  <a:cubicBezTo>
                    <a:pt x="2" y="5"/>
                    <a:pt x="3" y="5"/>
                    <a:pt x="4" y="4"/>
                  </a:cubicBezTo>
                  <a:cubicBezTo>
                    <a:pt x="5" y="3"/>
                    <a:pt x="5" y="1"/>
                    <a:pt x="4" y="0"/>
                  </a:cubicBezTo>
                  <a:cubicBezTo>
                    <a:pt x="3" y="0"/>
                    <a:pt x="1" y="0"/>
                    <a:pt x="0"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79" name="Google Shape;5079;p75"/>
            <p:cNvSpPr/>
            <p:nvPr/>
          </p:nvSpPr>
          <p:spPr>
            <a:xfrm>
              <a:off x="15565570" y="8764212"/>
              <a:ext cx="526490" cy="557204"/>
            </a:xfrm>
            <a:prstGeom prst="ellipse">
              <a:avLst/>
            </a:pr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0" name="Google Shape;5080;p75"/>
            <p:cNvSpPr/>
            <p:nvPr/>
          </p:nvSpPr>
          <p:spPr>
            <a:xfrm>
              <a:off x="15433950" y="9904942"/>
              <a:ext cx="131623" cy="131623"/>
            </a:xfrm>
            <a:custGeom>
              <a:avLst/>
              <a:gdLst/>
              <a:ahLst/>
              <a:cxnLst/>
              <a:rect l="l" t="t" r="r" b="b"/>
              <a:pathLst>
                <a:path w="5" h="5" extrusionOk="0">
                  <a:moveTo>
                    <a:pt x="3" y="1"/>
                  </a:moveTo>
                  <a:cubicBezTo>
                    <a:pt x="2" y="0"/>
                    <a:pt x="1" y="1"/>
                    <a:pt x="0" y="2"/>
                  </a:cubicBezTo>
                  <a:cubicBezTo>
                    <a:pt x="0" y="3"/>
                    <a:pt x="1" y="4"/>
                    <a:pt x="2" y="5"/>
                  </a:cubicBezTo>
                  <a:cubicBezTo>
                    <a:pt x="3" y="5"/>
                    <a:pt x="4" y="5"/>
                    <a:pt x="5" y="4"/>
                  </a:cubicBezTo>
                  <a:cubicBezTo>
                    <a:pt x="5" y="2"/>
                    <a:pt x="4" y="1"/>
                    <a:pt x="3"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1" name="Google Shape;5081;p75"/>
            <p:cNvSpPr/>
            <p:nvPr/>
          </p:nvSpPr>
          <p:spPr>
            <a:xfrm>
              <a:off x="15118055" y="9268767"/>
              <a:ext cx="473842" cy="500166"/>
            </a:xfrm>
            <a:custGeom>
              <a:avLst/>
              <a:gdLst/>
              <a:ahLst/>
              <a:cxnLst/>
              <a:rect l="l" t="t" r="r" b="b"/>
              <a:pathLst>
                <a:path w="18" h="19" extrusionOk="0">
                  <a:moveTo>
                    <a:pt x="14" y="0"/>
                  </a:moveTo>
                  <a:cubicBezTo>
                    <a:pt x="0" y="9"/>
                    <a:pt x="0" y="9"/>
                    <a:pt x="0" y="9"/>
                  </a:cubicBezTo>
                  <a:cubicBezTo>
                    <a:pt x="2" y="13"/>
                    <a:pt x="6" y="16"/>
                    <a:pt x="10" y="19"/>
                  </a:cubicBezTo>
                  <a:cubicBezTo>
                    <a:pt x="18" y="5"/>
                    <a:pt x="18" y="5"/>
                    <a:pt x="18" y="5"/>
                  </a:cubicBezTo>
                  <a:cubicBezTo>
                    <a:pt x="17" y="4"/>
                    <a:pt x="15" y="2"/>
                    <a:pt x="14"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2" name="Google Shape;5082;p75"/>
            <p:cNvSpPr/>
            <p:nvPr/>
          </p:nvSpPr>
          <p:spPr>
            <a:xfrm>
              <a:off x="14986431" y="9084496"/>
              <a:ext cx="473842" cy="368543"/>
            </a:xfrm>
            <a:custGeom>
              <a:avLst/>
              <a:gdLst/>
              <a:ahLst/>
              <a:cxnLst/>
              <a:rect l="l" t="t" r="r" b="b"/>
              <a:pathLst>
                <a:path w="18" h="14" extrusionOk="0">
                  <a:moveTo>
                    <a:pt x="16" y="0"/>
                  </a:moveTo>
                  <a:cubicBezTo>
                    <a:pt x="0" y="0"/>
                    <a:pt x="0" y="0"/>
                    <a:pt x="0" y="0"/>
                  </a:cubicBezTo>
                  <a:cubicBezTo>
                    <a:pt x="0" y="5"/>
                    <a:pt x="1" y="10"/>
                    <a:pt x="4" y="14"/>
                  </a:cubicBezTo>
                  <a:cubicBezTo>
                    <a:pt x="18" y="6"/>
                    <a:pt x="18" y="6"/>
                    <a:pt x="18" y="6"/>
                  </a:cubicBezTo>
                  <a:cubicBezTo>
                    <a:pt x="17" y="4"/>
                    <a:pt x="16" y="2"/>
                    <a:pt x="16"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3" name="Google Shape;5083;p75"/>
            <p:cNvSpPr/>
            <p:nvPr/>
          </p:nvSpPr>
          <p:spPr>
            <a:xfrm>
              <a:off x="15433950" y="9426715"/>
              <a:ext cx="368543" cy="478231"/>
            </a:xfrm>
            <a:custGeom>
              <a:avLst/>
              <a:gdLst/>
              <a:ahLst/>
              <a:cxnLst/>
              <a:rect l="l" t="t" r="r" b="b"/>
              <a:pathLst>
                <a:path w="14" h="18" extrusionOk="0">
                  <a:moveTo>
                    <a:pt x="14" y="2"/>
                  </a:moveTo>
                  <a:cubicBezTo>
                    <a:pt x="12" y="1"/>
                    <a:pt x="10" y="1"/>
                    <a:pt x="8" y="0"/>
                  </a:cubicBezTo>
                  <a:cubicBezTo>
                    <a:pt x="0" y="14"/>
                    <a:pt x="0" y="14"/>
                    <a:pt x="0" y="14"/>
                  </a:cubicBezTo>
                  <a:cubicBezTo>
                    <a:pt x="4" y="16"/>
                    <a:pt x="9" y="18"/>
                    <a:pt x="14" y="18"/>
                  </a:cubicBezTo>
                  <a:lnTo>
                    <a:pt x="14" y="2"/>
                  </a:ln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4" name="Google Shape;5084;p75"/>
            <p:cNvSpPr/>
            <p:nvPr/>
          </p:nvSpPr>
          <p:spPr>
            <a:xfrm>
              <a:off x="14907458" y="9479363"/>
              <a:ext cx="131623" cy="131623"/>
            </a:xfrm>
            <a:custGeom>
              <a:avLst/>
              <a:gdLst/>
              <a:ahLst/>
              <a:cxnLst/>
              <a:rect l="l" t="t" r="r" b="b"/>
              <a:pathLst>
                <a:path w="5" h="5" extrusionOk="0">
                  <a:moveTo>
                    <a:pt x="2" y="0"/>
                  </a:moveTo>
                  <a:cubicBezTo>
                    <a:pt x="1" y="1"/>
                    <a:pt x="0" y="2"/>
                    <a:pt x="1" y="3"/>
                  </a:cubicBezTo>
                  <a:cubicBezTo>
                    <a:pt x="2" y="4"/>
                    <a:pt x="3" y="5"/>
                    <a:pt x="4" y="4"/>
                  </a:cubicBezTo>
                  <a:cubicBezTo>
                    <a:pt x="5" y="4"/>
                    <a:pt x="5" y="2"/>
                    <a:pt x="5" y="1"/>
                  </a:cubicBezTo>
                  <a:cubicBezTo>
                    <a:pt x="4" y="0"/>
                    <a:pt x="3" y="0"/>
                    <a:pt x="2"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5" name="Google Shape;5085;p75"/>
            <p:cNvSpPr/>
            <p:nvPr/>
          </p:nvSpPr>
          <p:spPr>
            <a:xfrm>
              <a:off x="14407292" y="9795258"/>
              <a:ext cx="210596" cy="188661"/>
            </a:xfrm>
            <a:custGeom>
              <a:avLst/>
              <a:gdLst/>
              <a:ahLst/>
              <a:cxnLst/>
              <a:rect l="l" t="t" r="r" b="b"/>
              <a:pathLst>
                <a:path w="8" h="7" extrusionOk="0">
                  <a:moveTo>
                    <a:pt x="3" y="7"/>
                  </a:moveTo>
                  <a:cubicBezTo>
                    <a:pt x="5" y="7"/>
                    <a:pt x="7" y="6"/>
                    <a:pt x="7" y="4"/>
                  </a:cubicBezTo>
                  <a:cubicBezTo>
                    <a:pt x="8" y="3"/>
                    <a:pt x="7" y="1"/>
                    <a:pt x="5" y="0"/>
                  </a:cubicBezTo>
                  <a:cubicBezTo>
                    <a:pt x="3" y="0"/>
                    <a:pt x="1" y="1"/>
                    <a:pt x="1" y="3"/>
                  </a:cubicBezTo>
                  <a:cubicBezTo>
                    <a:pt x="0" y="5"/>
                    <a:pt x="2" y="6"/>
                    <a:pt x="3" y="7"/>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6" name="Google Shape;5086;p75"/>
            <p:cNvSpPr/>
            <p:nvPr/>
          </p:nvSpPr>
          <p:spPr>
            <a:xfrm>
              <a:off x="15591897" y="12019680"/>
              <a:ext cx="131623" cy="131623"/>
            </a:xfrm>
            <a:custGeom>
              <a:avLst/>
              <a:gdLst/>
              <a:ahLst/>
              <a:cxnLst/>
              <a:rect l="l" t="t" r="r" b="b"/>
              <a:pathLst>
                <a:path w="5" h="5" extrusionOk="0">
                  <a:moveTo>
                    <a:pt x="3" y="0"/>
                  </a:moveTo>
                  <a:cubicBezTo>
                    <a:pt x="2" y="0"/>
                    <a:pt x="1" y="1"/>
                    <a:pt x="1" y="2"/>
                  </a:cubicBezTo>
                  <a:cubicBezTo>
                    <a:pt x="0" y="3"/>
                    <a:pt x="1" y="4"/>
                    <a:pt x="2" y="5"/>
                  </a:cubicBezTo>
                  <a:cubicBezTo>
                    <a:pt x="4" y="5"/>
                    <a:pt x="5" y="4"/>
                    <a:pt x="5" y="3"/>
                  </a:cubicBezTo>
                  <a:cubicBezTo>
                    <a:pt x="5" y="2"/>
                    <a:pt x="5" y="1"/>
                    <a:pt x="3"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7" name="Google Shape;5087;p75"/>
            <p:cNvSpPr/>
            <p:nvPr/>
          </p:nvSpPr>
          <p:spPr>
            <a:xfrm>
              <a:off x="15802494" y="12655858"/>
              <a:ext cx="184272" cy="210596"/>
            </a:xfrm>
            <a:custGeom>
              <a:avLst/>
              <a:gdLst/>
              <a:ahLst/>
              <a:cxnLst/>
              <a:rect l="l" t="t" r="r" b="b"/>
              <a:pathLst>
                <a:path w="7" h="8" extrusionOk="0">
                  <a:moveTo>
                    <a:pt x="3" y="1"/>
                  </a:moveTo>
                  <a:cubicBezTo>
                    <a:pt x="1" y="1"/>
                    <a:pt x="0" y="3"/>
                    <a:pt x="0" y="5"/>
                  </a:cubicBezTo>
                  <a:cubicBezTo>
                    <a:pt x="1" y="6"/>
                    <a:pt x="3" y="8"/>
                    <a:pt x="4" y="7"/>
                  </a:cubicBezTo>
                  <a:cubicBezTo>
                    <a:pt x="6" y="7"/>
                    <a:pt x="7" y="5"/>
                    <a:pt x="7" y="3"/>
                  </a:cubicBezTo>
                  <a:cubicBezTo>
                    <a:pt x="7" y="1"/>
                    <a:pt x="5" y="0"/>
                    <a:pt x="3"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8" name="Google Shape;5088;p75"/>
            <p:cNvSpPr/>
            <p:nvPr/>
          </p:nvSpPr>
          <p:spPr>
            <a:xfrm>
              <a:off x="15618220" y="12467197"/>
              <a:ext cx="557204" cy="583528"/>
            </a:xfrm>
            <a:custGeom>
              <a:avLst/>
              <a:gdLst/>
              <a:ahLst/>
              <a:cxnLst/>
              <a:rect l="l" t="t" r="r" b="b"/>
              <a:pathLst>
                <a:path w="21" h="22" extrusionOk="0">
                  <a:moveTo>
                    <a:pt x="20" y="9"/>
                  </a:moveTo>
                  <a:cubicBezTo>
                    <a:pt x="19" y="3"/>
                    <a:pt x="14" y="0"/>
                    <a:pt x="9" y="1"/>
                  </a:cubicBezTo>
                  <a:cubicBezTo>
                    <a:pt x="3" y="2"/>
                    <a:pt x="0" y="7"/>
                    <a:pt x="1" y="13"/>
                  </a:cubicBezTo>
                  <a:cubicBezTo>
                    <a:pt x="2" y="18"/>
                    <a:pt x="8" y="22"/>
                    <a:pt x="13" y="21"/>
                  </a:cubicBezTo>
                  <a:cubicBezTo>
                    <a:pt x="18" y="20"/>
                    <a:pt x="21" y="14"/>
                    <a:pt x="20" y="9"/>
                  </a:cubicBezTo>
                  <a:close/>
                  <a:moveTo>
                    <a:pt x="12" y="17"/>
                  </a:moveTo>
                  <a:cubicBezTo>
                    <a:pt x="9" y="18"/>
                    <a:pt x="5" y="16"/>
                    <a:pt x="4" y="12"/>
                  </a:cubicBezTo>
                  <a:cubicBezTo>
                    <a:pt x="4" y="9"/>
                    <a:pt x="6" y="5"/>
                    <a:pt x="9" y="4"/>
                  </a:cubicBezTo>
                  <a:cubicBezTo>
                    <a:pt x="13" y="4"/>
                    <a:pt x="17" y="6"/>
                    <a:pt x="17" y="10"/>
                  </a:cubicBezTo>
                  <a:cubicBezTo>
                    <a:pt x="18" y="13"/>
                    <a:pt x="16" y="17"/>
                    <a:pt x="12" y="17"/>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89" name="Google Shape;5089;p75"/>
            <p:cNvSpPr/>
            <p:nvPr/>
          </p:nvSpPr>
          <p:spPr>
            <a:xfrm>
              <a:off x="16307044" y="13287645"/>
              <a:ext cx="131623" cy="131623"/>
            </a:xfrm>
            <a:custGeom>
              <a:avLst/>
              <a:gdLst/>
              <a:ahLst/>
              <a:cxnLst/>
              <a:rect l="l" t="t" r="r" b="b"/>
              <a:pathLst>
                <a:path w="5" h="5" extrusionOk="0">
                  <a:moveTo>
                    <a:pt x="3" y="0"/>
                  </a:moveTo>
                  <a:cubicBezTo>
                    <a:pt x="2" y="0"/>
                    <a:pt x="0" y="1"/>
                    <a:pt x="0" y="2"/>
                  </a:cubicBezTo>
                  <a:cubicBezTo>
                    <a:pt x="0" y="3"/>
                    <a:pt x="1" y="4"/>
                    <a:pt x="2" y="5"/>
                  </a:cubicBezTo>
                  <a:cubicBezTo>
                    <a:pt x="3" y="5"/>
                    <a:pt x="4" y="4"/>
                    <a:pt x="5" y="3"/>
                  </a:cubicBezTo>
                  <a:cubicBezTo>
                    <a:pt x="5" y="2"/>
                    <a:pt x="4" y="1"/>
                    <a:pt x="3"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0" name="Google Shape;5090;p75"/>
            <p:cNvSpPr/>
            <p:nvPr/>
          </p:nvSpPr>
          <p:spPr>
            <a:xfrm>
              <a:off x="15144380" y="8211397"/>
              <a:ext cx="131623" cy="131623"/>
            </a:xfrm>
            <a:custGeom>
              <a:avLst/>
              <a:gdLst/>
              <a:ahLst/>
              <a:cxnLst/>
              <a:rect l="l" t="t" r="r" b="b"/>
              <a:pathLst>
                <a:path w="5" h="5" extrusionOk="0">
                  <a:moveTo>
                    <a:pt x="4" y="5"/>
                  </a:moveTo>
                  <a:cubicBezTo>
                    <a:pt x="5" y="4"/>
                    <a:pt x="5" y="2"/>
                    <a:pt x="4" y="1"/>
                  </a:cubicBezTo>
                  <a:cubicBezTo>
                    <a:pt x="3" y="0"/>
                    <a:pt x="2" y="0"/>
                    <a:pt x="1" y="1"/>
                  </a:cubicBezTo>
                  <a:cubicBezTo>
                    <a:pt x="0" y="2"/>
                    <a:pt x="0" y="3"/>
                    <a:pt x="0" y="4"/>
                  </a:cubicBezTo>
                  <a:cubicBezTo>
                    <a:pt x="1" y="5"/>
                    <a:pt x="3" y="5"/>
                    <a:pt x="4"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1" name="Google Shape;5091;p75"/>
            <p:cNvSpPr/>
            <p:nvPr/>
          </p:nvSpPr>
          <p:spPr>
            <a:xfrm>
              <a:off x="16039414" y="11067610"/>
              <a:ext cx="346608" cy="315894"/>
            </a:xfrm>
            <a:custGeom>
              <a:avLst/>
              <a:gdLst/>
              <a:ahLst/>
              <a:cxnLst/>
              <a:rect l="l" t="t" r="r" b="b"/>
              <a:pathLst>
                <a:path w="13" h="12" extrusionOk="0">
                  <a:moveTo>
                    <a:pt x="8" y="11"/>
                  </a:moveTo>
                  <a:cubicBezTo>
                    <a:pt x="11" y="11"/>
                    <a:pt x="13" y="8"/>
                    <a:pt x="12" y="5"/>
                  </a:cubicBezTo>
                  <a:cubicBezTo>
                    <a:pt x="11" y="2"/>
                    <a:pt x="8" y="0"/>
                    <a:pt x="5" y="0"/>
                  </a:cubicBezTo>
                  <a:cubicBezTo>
                    <a:pt x="2" y="1"/>
                    <a:pt x="0" y="4"/>
                    <a:pt x="1" y="7"/>
                  </a:cubicBezTo>
                  <a:cubicBezTo>
                    <a:pt x="1" y="10"/>
                    <a:pt x="4" y="12"/>
                    <a:pt x="8" y="1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2" name="Google Shape;5092;p75"/>
            <p:cNvSpPr/>
            <p:nvPr/>
          </p:nvSpPr>
          <p:spPr>
            <a:xfrm>
              <a:off x="16833536" y="13313970"/>
              <a:ext cx="131623" cy="162336"/>
            </a:xfrm>
            <a:custGeom>
              <a:avLst/>
              <a:gdLst/>
              <a:ahLst/>
              <a:cxnLst/>
              <a:rect l="l" t="t" r="r" b="b"/>
              <a:pathLst>
                <a:path w="5" h="6" extrusionOk="0">
                  <a:moveTo>
                    <a:pt x="3" y="1"/>
                  </a:moveTo>
                  <a:cubicBezTo>
                    <a:pt x="2" y="0"/>
                    <a:pt x="1" y="1"/>
                    <a:pt x="0" y="2"/>
                  </a:cubicBezTo>
                  <a:cubicBezTo>
                    <a:pt x="0" y="4"/>
                    <a:pt x="1" y="5"/>
                    <a:pt x="2" y="5"/>
                  </a:cubicBezTo>
                  <a:cubicBezTo>
                    <a:pt x="3" y="6"/>
                    <a:pt x="4" y="5"/>
                    <a:pt x="5" y="4"/>
                  </a:cubicBezTo>
                  <a:cubicBezTo>
                    <a:pt x="5" y="2"/>
                    <a:pt x="4" y="1"/>
                    <a:pt x="3"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3" name="Google Shape;5093;p75"/>
            <p:cNvSpPr/>
            <p:nvPr/>
          </p:nvSpPr>
          <p:spPr>
            <a:xfrm>
              <a:off x="17360027" y="13234997"/>
              <a:ext cx="184272" cy="184272"/>
            </a:xfrm>
            <a:custGeom>
              <a:avLst/>
              <a:gdLst/>
              <a:ahLst/>
              <a:cxnLst/>
              <a:rect l="l" t="t" r="r" b="b"/>
              <a:pathLst>
                <a:path w="7" h="7" extrusionOk="0">
                  <a:moveTo>
                    <a:pt x="4" y="0"/>
                  </a:moveTo>
                  <a:cubicBezTo>
                    <a:pt x="2" y="0"/>
                    <a:pt x="1" y="1"/>
                    <a:pt x="0" y="2"/>
                  </a:cubicBezTo>
                  <a:cubicBezTo>
                    <a:pt x="0" y="4"/>
                    <a:pt x="1" y="6"/>
                    <a:pt x="3" y="6"/>
                  </a:cubicBezTo>
                  <a:cubicBezTo>
                    <a:pt x="4" y="7"/>
                    <a:pt x="6" y="6"/>
                    <a:pt x="6" y="4"/>
                  </a:cubicBezTo>
                  <a:cubicBezTo>
                    <a:pt x="7" y="2"/>
                    <a:pt x="6" y="1"/>
                    <a:pt x="4" y="0"/>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4" name="Google Shape;5094;p75"/>
            <p:cNvSpPr/>
            <p:nvPr/>
          </p:nvSpPr>
          <p:spPr>
            <a:xfrm>
              <a:off x="13643881" y="7496248"/>
              <a:ext cx="4690156" cy="6216979"/>
            </a:xfrm>
            <a:custGeom>
              <a:avLst/>
              <a:gdLst/>
              <a:ahLst/>
              <a:cxnLst/>
              <a:rect l="l" t="t" r="r" b="b"/>
              <a:pathLst>
                <a:path w="178" h="235" extrusionOk="0">
                  <a:moveTo>
                    <a:pt x="152" y="199"/>
                  </a:moveTo>
                  <a:cubicBezTo>
                    <a:pt x="141" y="185"/>
                    <a:pt x="135" y="154"/>
                    <a:pt x="135" y="154"/>
                  </a:cubicBezTo>
                  <a:cubicBezTo>
                    <a:pt x="135" y="154"/>
                    <a:pt x="129" y="140"/>
                    <a:pt x="139" y="122"/>
                  </a:cubicBezTo>
                  <a:cubicBezTo>
                    <a:pt x="149" y="113"/>
                    <a:pt x="156" y="100"/>
                    <a:pt x="160" y="86"/>
                  </a:cubicBezTo>
                  <a:cubicBezTo>
                    <a:pt x="161" y="81"/>
                    <a:pt x="162" y="76"/>
                    <a:pt x="162" y="71"/>
                  </a:cubicBezTo>
                  <a:cubicBezTo>
                    <a:pt x="162" y="69"/>
                    <a:pt x="162" y="66"/>
                    <a:pt x="162" y="63"/>
                  </a:cubicBezTo>
                  <a:cubicBezTo>
                    <a:pt x="160" y="51"/>
                    <a:pt x="156" y="40"/>
                    <a:pt x="149" y="32"/>
                  </a:cubicBezTo>
                  <a:cubicBezTo>
                    <a:pt x="147" y="30"/>
                    <a:pt x="145" y="27"/>
                    <a:pt x="143" y="24"/>
                  </a:cubicBezTo>
                  <a:cubicBezTo>
                    <a:pt x="131" y="12"/>
                    <a:pt x="117" y="1"/>
                    <a:pt x="79" y="0"/>
                  </a:cubicBezTo>
                  <a:cubicBezTo>
                    <a:pt x="65" y="0"/>
                    <a:pt x="42" y="4"/>
                    <a:pt x="25" y="22"/>
                  </a:cubicBezTo>
                  <a:cubicBezTo>
                    <a:pt x="14" y="33"/>
                    <a:pt x="6" y="47"/>
                    <a:pt x="9" y="70"/>
                  </a:cubicBezTo>
                  <a:cubicBezTo>
                    <a:pt x="9" y="75"/>
                    <a:pt x="16" y="81"/>
                    <a:pt x="11" y="91"/>
                  </a:cubicBezTo>
                  <a:cubicBezTo>
                    <a:pt x="11" y="91"/>
                    <a:pt x="0" y="110"/>
                    <a:pt x="1" y="113"/>
                  </a:cubicBezTo>
                  <a:cubicBezTo>
                    <a:pt x="1" y="113"/>
                    <a:pt x="1" y="119"/>
                    <a:pt x="9" y="119"/>
                  </a:cubicBezTo>
                  <a:cubicBezTo>
                    <a:pt x="9" y="119"/>
                    <a:pt x="12" y="119"/>
                    <a:pt x="11" y="124"/>
                  </a:cubicBezTo>
                  <a:cubicBezTo>
                    <a:pt x="11" y="131"/>
                    <a:pt x="11" y="131"/>
                    <a:pt x="11" y="131"/>
                  </a:cubicBezTo>
                  <a:cubicBezTo>
                    <a:pt x="11" y="131"/>
                    <a:pt x="11" y="133"/>
                    <a:pt x="15" y="135"/>
                  </a:cubicBezTo>
                  <a:cubicBezTo>
                    <a:pt x="15" y="135"/>
                    <a:pt x="16" y="135"/>
                    <a:pt x="15" y="137"/>
                  </a:cubicBezTo>
                  <a:cubicBezTo>
                    <a:pt x="15" y="137"/>
                    <a:pt x="13" y="139"/>
                    <a:pt x="16" y="144"/>
                  </a:cubicBezTo>
                  <a:cubicBezTo>
                    <a:pt x="18" y="146"/>
                    <a:pt x="20" y="148"/>
                    <a:pt x="18" y="153"/>
                  </a:cubicBezTo>
                  <a:cubicBezTo>
                    <a:pt x="18" y="153"/>
                    <a:pt x="17" y="162"/>
                    <a:pt x="20" y="164"/>
                  </a:cubicBezTo>
                  <a:cubicBezTo>
                    <a:pt x="20" y="164"/>
                    <a:pt x="24" y="169"/>
                    <a:pt x="40" y="167"/>
                  </a:cubicBezTo>
                  <a:cubicBezTo>
                    <a:pt x="46" y="166"/>
                    <a:pt x="56" y="163"/>
                    <a:pt x="63" y="171"/>
                  </a:cubicBezTo>
                  <a:cubicBezTo>
                    <a:pt x="63" y="171"/>
                    <a:pt x="69" y="191"/>
                    <a:pt x="66" y="203"/>
                  </a:cubicBezTo>
                  <a:cubicBezTo>
                    <a:pt x="51" y="235"/>
                    <a:pt x="51" y="235"/>
                    <a:pt x="51" y="235"/>
                  </a:cubicBezTo>
                  <a:cubicBezTo>
                    <a:pt x="176" y="235"/>
                    <a:pt x="176" y="235"/>
                    <a:pt x="176" y="235"/>
                  </a:cubicBezTo>
                  <a:cubicBezTo>
                    <a:pt x="178" y="228"/>
                    <a:pt x="163" y="213"/>
                    <a:pt x="152" y="199"/>
                  </a:cubicBezTo>
                  <a:close/>
                  <a:moveTo>
                    <a:pt x="134" y="171"/>
                  </a:moveTo>
                  <a:cubicBezTo>
                    <a:pt x="136" y="176"/>
                    <a:pt x="136" y="176"/>
                    <a:pt x="136" y="176"/>
                  </a:cubicBezTo>
                  <a:cubicBezTo>
                    <a:pt x="132" y="178"/>
                    <a:pt x="132" y="178"/>
                    <a:pt x="132" y="178"/>
                  </a:cubicBezTo>
                  <a:cubicBezTo>
                    <a:pt x="133" y="180"/>
                    <a:pt x="133" y="182"/>
                    <a:pt x="133" y="183"/>
                  </a:cubicBezTo>
                  <a:cubicBezTo>
                    <a:pt x="138" y="185"/>
                    <a:pt x="138" y="185"/>
                    <a:pt x="138" y="185"/>
                  </a:cubicBezTo>
                  <a:cubicBezTo>
                    <a:pt x="136" y="189"/>
                    <a:pt x="136" y="189"/>
                    <a:pt x="136" y="189"/>
                  </a:cubicBezTo>
                  <a:cubicBezTo>
                    <a:pt x="132" y="188"/>
                    <a:pt x="132" y="188"/>
                    <a:pt x="132" y="188"/>
                  </a:cubicBezTo>
                  <a:cubicBezTo>
                    <a:pt x="131" y="190"/>
                    <a:pt x="130" y="191"/>
                    <a:pt x="129" y="192"/>
                  </a:cubicBezTo>
                  <a:cubicBezTo>
                    <a:pt x="131" y="197"/>
                    <a:pt x="131" y="197"/>
                    <a:pt x="131" y="197"/>
                  </a:cubicBezTo>
                  <a:cubicBezTo>
                    <a:pt x="127" y="199"/>
                    <a:pt x="127" y="199"/>
                    <a:pt x="127" y="199"/>
                  </a:cubicBezTo>
                  <a:cubicBezTo>
                    <a:pt x="124" y="195"/>
                    <a:pt x="124" y="195"/>
                    <a:pt x="124" y="195"/>
                  </a:cubicBezTo>
                  <a:cubicBezTo>
                    <a:pt x="123" y="196"/>
                    <a:pt x="121" y="196"/>
                    <a:pt x="119" y="196"/>
                  </a:cubicBezTo>
                  <a:cubicBezTo>
                    <a:pt x="118" y="201"/>
                    <a:pt x="118" y="201"/>
                    <a:pt x="118" y="201"/>
                  </a:cubicBezTo>
                  <a:cubicBezTo>
                    <a:pt x="113" y="199"/>
                    <a:pt x="113" y="199"/>
                    <a:pt x="113" y="199"/>
                  </a:cubicBezTo>
                  <a:cubicBezTo>
                    <a:pt x="114" y="195"/>
                    <a:pt x="114" y="195"/>
                    <a:pt x="114" y="195"/>
                  </a:cubicBezTo>
                  <a:cubicBezTo>
                    <a:pt x="113" y="194"/>
                    <a:pt x="111" y="193"/>
                    <a:pt x="110" y="191"/>
                  </a:cubicBezTo>
                  <a:cubicBezTo>
                    <a:pt x="106" y="194"/>
                    <a:pt x="106" y="194"/>
                    <a:pt x="106" y="194"/>
                  </a:cubicBezTo>
                  <a:cubicBezTo>
                    <a:pt x="103" y="190"/>
                    <a:pt x="103" y="190"/>
                    <a:pt x="103" y="190"/>
                  </a:cubicBezTo>
                  <a:cubicBezTo>
                    <a:pt x="108" y="187"/>
                    <a:pt x="108" y="187"/>
                    <a:pt x="108" y="187"/>
                  </a:cubicBezTo>
                  <a:cubicBezTo>
                    <a:pt x="107" y="186"/>
                    <a:pt x="107" y="184"/>
                    <a:pt x="107" y="182"/>
                  </a:cubicBezTo>
                  <a:cubicBezTo>
                    <a:pt x="102" y="181"/>
                    <a:pt x="102" y="181"/>
                    <a:pt x="102" y="181"/>
                  </a:cubicBezTo>
                  <a:cubicBezTo>
                    <a:pt x="103" y="176"/>
                    <a:pt x="103" y="176"/>
                    <a:pt x="103" y="176"/>
                  </a:cubicBezTo>
                  <a:cubicBezTo>
                    <a:pt x="108" y="177"/>
                    <a:pt x="108" y="177"/>
                    <a:pt x="108" y="177"/>
                  </a:cubicBezTo>
                  <a:cubicBezTo>
                    <a:pt x="109" y="176"/>
                    <a:pt x="110" y="174"/>
                    <a:pt x="111" y="173"/>
                  </a:cubicBezTo>
                  <a:cubicBezTo>
                    <a:pt x="109" y="169"/>
                    <a:pt x="109" y="169"/>
                    <a:pt x="109" y="169"/>
                  </a:cubicBezTo>
                  <a:cubicBezTo>
                    <a:pt x="113" y="166"/>
                    <a:pt x="113" y="166"/>
                    <a:pt x="113" y="166"/>
                  </a:cubicBezTo>
                  <a:cubicBezTo>
                    <a:pt x="115" y="170"/>
                    <a:pt x="115" y="170"/>
                    <a:pt x="115" y="170"/>
                  </a:cubicBezTo>
                  <a:cubicBezTo>
                    <a:pt x="117" y="170"/>
                    <a:pt x="119" y="170"/>
                    <a:pt x="121" y="170"/>
                  </a:cubicBezTo>
                  <a:cubicBezTo>
                    <a:pt x="122" y="165"/>
                    <a:pt x="122" y="165"/>
                    <a:pt x="122" y="165"/>
                  </a:cubicBezTo>
                  <a:cubicBezTo>
                    <a:pt x="127" y="166"/>
                    <a:pt x="127" y="166"/>
                    <a:pt x="127" y="166"/>
                  </a:cubicBezTo>
                  <a:cubicBezTo>
                    <a:pt x="127" y="166"/>
                    <a:pt x="127" y="166"/>
                    <a:pt x="127" y="166"/>
                  </a:cubicBezTo>
                  <a:cubicBezTo>
                    <a:pt x="125" y="171"/>
                    <a:pt x="125" y="171"/>
                    <a:pt x="125" y="171"/>
                  </a:cubicBezTo>
                  <a:cubicBezTo>
                    <a:pt x="127" y="172"/>
                    <a:pt x="128" y="173"/>
                    <a:pt x="130" y="174"/>
                  </a:cubicBezTo>
                  <a:lnTo>
                    <a:pt x="134" y="171"/>
                  </a:lnTo>
                  <a:close/>
                  <a:moveTo>
                    <a:pt x="151" y="89"/>
                  </a:moveTo>
                  <a:cubicBezTo>
                    <a:pt x="148" y="88"/>
                    <a:pt x="148" y="88"/>
                    <a:pt x="148" y="88"/>
                  </a:cubicBezTo>
                  <a:cubicBezTo>
                    <a:pt x="148" y="89"/>
                    <a:pt x="147" y="90"/>
                    <a:pt x="146" y="91"/>
                  </a:cubicBezTo>
                  <a:cubicBezTo>
                    <a:pt x="148" y="93"/>
                    <a:pt x="148" y="93"/>
                    <a:pt x="148" y="93"/>
                  </a:cubicBezTo>
                  <a:cubicBezTo>
                    <a:pt x="145" y="95"/>
                    <a:pt x="145" y="95"/>
                    <a:pt x="145" y="95"/>
                  </a:cubicBezTo>
                  <a:cubicBezTo>
                    <a:pt x="144" y="92"/>
                    <a:pt x="144" y="92"/>
                    <a:pt x="144" y="92"/>
                  </a:cubicBezTo>
                  <a:cubicBezTo>
                    <a:pt x="143" y="93"/>
                    <a:pt x="142" y="93"/>
                    <a:pt x="140" y="93"/>
                  </a:cubicBezTo>
                  <a:cubicBezTo>
                    <a:pt x="140" y="96"/>
                    <a:pt x="140" y="96"/>
                    <a:pt x="140" y="96"/>
                  </a:cubicBezTo>
                  <a:cubicBezTo>
                    <a:pt x="137" y="95"/>
                    <a:pt x="137" y="95"/>
                    <a:pt x="137" y="95"/>
                  </a:cubicBezTo>
                  <a:cubicBezTo>
                    <a:pt x="138" y="92"/>
                    <a:pt x="138" y="92"/>
                    <a:pt x="138" y="92"/>
                  </a:cubicBezTo>
                  <a:cubicBezTo>
                    <a:pt x="137" y="92"/>
                    <a:pt x="136" y="91"/>
                    <a:pt x="135" y="90"/>
                  </a:cubicBezTo>
                  <a:cubicBezTo>
                    <a:pt x="132" y="92"/>
                    <a:pt x="132" y="92"/>
                    <a:pt x="132" y="92"/>
                  </a:cubicBezTo>
                  <a:cubicBezTo>
                    <a:pt x="131" y="89"/>
                    <a:pt x="131" y="89"/>
                    <a:pt x="131" y="89"/>
                  </a:cubicBezTo>
                  <a:cubicBezTo>
                    <a:pt x="133" y="88"/>
                    <a:pt x="133" y="88"/>
                    <a:pt x="133" y="88"/>
                  </a:cubicBezTo>
                  <a:cubicBezTo>
                    <a:pt x="133" y="87"/>
                    <a:pt x="133" y="85"/>
                    <a:pt x="133" y="84"/>
                  </a:cubicBezTo>
                  <a:cubicBezTo>
                    <a:pt x="130" y="84"/>
                    <a:pt x="130" y="84"/>
                    <a:pt x="130" y="84"/>
                  </a:cubicBezTo>
                  <a:cubicBezTo>
                    <a:pt x="131" y="81"/>
                    <a:pt x="131" y="81"/>
                    <a:pt x="131" y="81"/>
                  </a:cubicBezTo>
                  <a:cubicBezTo>
                    <a:pt x="134" y="81"/>
                    <a:pt x="134" y="81"/>
                    <a:pt x="134" y="81"/>
                  </a:cubicBezTo>
                  <a:cubicBezTo>
                    <a:pt x="134" y="80"/>
                    <a:pt x="135" y="80"/>
                    <a:pt x="136" y="79"/>
                  </a:cubicBezTo>
                  <a:cubicBezTo>
                    <a:pt x="134" y="76"/>
                    <a:pt x="134" y="76"/>
                    <a:pt x="134" y="76"/>
                  </a:cubicBezTo>
                  <a:cubicBezTo>
                    <a:pt x="137" y="75"/>
                    <a:pt x="137" y="75"/>
                    <a:pt x="137" y="75"/>
                  </a:cubicBezTo>
                  <a:cubicBezTo>
                    <a:pt x="138" y="77"/>
                    <a:pt x="138" y="77"/>
                    <a:pt x="138" y="77"/>
                  </a:cubicBezTo>
                  <a:cubicBezTo>
                    <a:pt x="139" y="77"/>
                    <a:pt x="140" y="77"/>
                    <a:pt x="141" y="77"/>
                  </a:cubicBezTo>
                  <a:cubicBezTo>
                    <a:pt x="142" y="74"/>
                    <a:pt x="142" y="74"/>
                    <a:pt x="142" y="74"/>
                  </a:cubicBezTo>
                  <a:cubicBezTo>
                    <a:pt x="145" y="75"/>
                    <a:pt x="145" y="75"/>
                    <a:pt x="145" y="75"/>
                  </a:cubicBezTo>
                  <a:cubicBezTo>
                    <a:pt x="145" y="75"/>
                    <a:pt x="145" y="75"/>
                    <a:pt x="145" y="75"/>
                  </a:cubicBezTo>
                  <a:cubicBezTo>
                    <a:pt x="144" y="78"/>
                    <a:pt x="144" y="78"/>
                    <a:pt x="144" y="78"/>
                  </a:cubicBezTo>
                  <a:cubicBezTo>
                    <a:pt x="145" y="78"/>
                    <a:pt x="146" y="79"/>
                    <a:pt x="147" y="80"/>
                  </a:cubicBezTo>
                  <a:cubicBezTo>
                    <a:pt x="149" y="78"/>
                    <a:pt x="149" y="78"/>
                    <a:pt x="149" y="78"/>
                  </a:cubicBezTo>
                  <a:cubicBezTo>
                    <a:pt x="151" y="81"/>
                    <a:pt x="151" y="81"/>
                    <a:pt x="151" y="81"/>
                  </a:cubicBezTo>
                  <a:cubicBezTo>
                    <a:pt x="148" y="82"/>
                    <a:pt x="148" y="82"/>
                    <a:pt x="148" y="82"/>
                  </a:cubicBezTo>
                  <a:cubicBezTo>
                    <a:pt x="149" y="83"/>
                    <a:pt x="149" y="84"/>
                    <a:pt x="149" y="85"/>
                  </a:cubicBezTo>
                  <a:cubicBezTo>
                    <a:pt x="152" y="86"/>
                    <a:pt x="152" y="86"/>
                    <a:pt x="152" y="86"/>
                  </a:cubicBezTo>
                  <a:lnTo>
                    <a:pt x="151" y="89"/>
                  </a:lnTo>
                  <a:close/>
                  <a:moveTo>
                    <a:pt x="149" y="60"/>
                  </a:moveTo>
                  <a:cubicBezTo>
                    <a:pt x="151" y="58"/>
                    <a:pt x="151" y="58"/>
                    <a:pt x="151" y="58"/>
                  </a:cubicBezTo>
                  <a:cubicBezTo>
                    <a:pt x="153" y="61"/>
                    <a:pt x="153" y="61"/>
                    <a:pt x="153" y="61"/>
                  </a:cubicBezTo>
                  <a:cubicBezTo>
                    <a:pt x="151" y="62"/>
                    <a:pt x="151" y="62"/>
                    <a:pt x="151" y="62"/>
                  </a:cubicBezTo>
                  <a:cubicBezTo>
                    <a:pt x="151" y="63"/>
                    <a:pt x="151" y="64"/>
                    <a:pt x="151" y="65"/>
                  </a:cubicBezTo>
                  <a:cubicBezTo>
                    <a:pt x="153" y="65"/>
                    <a:pt x="153" y="65"/>
                    <a:pt x="153" y="65"/>
                  </a:cubicBezTo>
                  <a:cubicBezTo>
                    <a:pt x="153" y="68"/>
                    <a:pt x="153" y="68"/>
                    <a:pt x="153" y="68"/>
                  </a:cubicBezTo>
                  <a:cubicBezTo>
                    <a:pt x="150" y="67"/>
                    <a:pt x="150" y="67"/>
                    <a:pt x="150" y="67"/>
                  </a:cubicBezTo>
                  <a:cubicBezTo>
                    <a:pt x="150" y="68"/>
                    <a:pt x="149" y="69"/>
                    <a:pt x="149" y="69"/>
                  </a:cubicBezTo>
                  <a:cubicBezTo>
                    <a:pt x="150" y="71"/>
                    <a:pt x="150" y="71"/>
                    <a:pt x="150" y="71"/>
                  </a:cubicBezTo>
                  <a:cubicBezTo>
                    <a:pt x="148" y="73"/>
                    <a:pt x="148" y="73"/>
                    <a:pt x="148" y="73"/>
                  </a:cubicBezTo>
                  <a:cubicBezTo>
                    <a:pt x="147" y="70"/>
                    <a:pt x="147" y="70"/>
                    <a:pt x="147" y="70"/>
                  </a:cubicBezTo>
                  <a:cubicBezTo>
                    <a:pt x="146" y="71"/>
                    <a:pt x="145" y="71"/>
                    <a:pt x="144" y="71"/>
                  </a:cubicBezTo>
                  <a:cubicBezTo>
                    <a:pt x="143" y="73"/>
                    <a:pt x="143" y="73"/>
                    <a:pt x="143" y="73"/>
                  </a:cubicBezTo>
                  <a:cubicBezTo>
                    <a:pt x="141" y="73"/>
                    <a:pt x="141" y="73"/>
                    <a:pt x="141" y="73"/>
                  </a:cubicBezTo>
                  <a:cubicBezTo>
                    <a:pt x="141" y="70"/>
                    <a:pt x="141" y="70"/>
                    <a:pt x="141" y="70"/>
                  </a:cubicBezTo>
                  <a:cubicBezTo>
                    <a:pt x="141" y="70"/>
                    <a:pt x="140" y="69"/>
                    <a:pt x="139" y="69"/>
                  </a:cubicBezTo>
                  <a:cubicBezTo>
                    <a:pt x="137" y="70"/>
                    <a:pt x="137" y="70"/>
                    <a:pt x="137" y="70"/>
                  </a:cubicBezTo>
                  <a:cubicBezTo>
                    <a:pt x="136" y="68"/>
                    <a:pt x="136" y="68"/>
                    <a:pt x="136" y="68"/>
                  </a:cubicBezTo>
                  <a:cubicBezTo>
                    <a:pt x="138" y="66"/>
                    <a:pt x="138" y="66"/>
                    <a:pt x="138" y="66"/>
                  </a:cubicBezTo>
                  <a:cubicBezTo>
                    <a:pt x="138" y="66"/>
                    <a:pt x="138" y="65"/>
                    <a:pt x="138" y="64"/>
                  </a:cubicBezTo>
                  <a:cubicBezTo>
                    <a:pt x="135" y="63"/>
                    <a:pt x="135" y="63"/>
                    <a:pt x="135" y="63"/>
                  </a:cubicBezTo>
                  <a:cubicBezTo>
                    <a:pt x="136" y="61"/>
                    <a:pt x="136" y="61"/>
                    <a:pt x="136" y="61"/>
                  </a:cubicBezTo>
                  <a:cubicBezTo>
                    <a:pt x="138" y="61"/>
                    <a:pt x="138" y="61"/>
                    <a:pt x="138" y="61"/>
                  </a:cubicBezTo>
                  <a:cubicBezTo>
                    <a:pt x="139" y="60"/>
                    <a:pt x="139" y="60"/>
                    <a:pt x="140" y="59"/>
                  </a:cubicBezTo>
                  <a:cubicBezTo>
                    <a:pt x="139" y="57"/>
                    <a:pt x="139" y="57"/>
                    <a:pt x="139" y="57"/>
                  </a:cubicBezTo>
                  <a:cubicBezTo>
                    <a:pt x="141" y="56"/>
                    <a:pt x="141" y="56"/>
                    <a:pt x="141" y="56"/>
                  </a:cubicBezTo>
                  <a:cubicBezTo>
                    <a:pt x="142" y="58"/>
                    <a:pt x="142" y="58"/>
                    <a:pt x="142" y="58"/>
                  </a:cubicBezTo>
                  <a:cubicBezTo>
                    <a:pt x="143" y="58"/>
                    <a:pt x="144" y="57"/>
                    <a:pt x="145" y="57"/>
                  </a:cubicBezTo>
                  <a:cubicBezTo>
                    <a:pt x="145" y="55"/>
                    <a:pt x="145" y="55"/>
                    <a:pt x="145" y="55"/>
                  </a:cubicBezTo>
                  <a:cubicBezTo>
                    <a:pt x="148" y="56"/>
                    <a:pt x="148" y="56"/>
                    <a:pt x="148" y="56"/>
                  </a:cubicBezTo>
                  <a:cubicBezTo>
                    <a:pt x="148" y="56"/>
                    <a:pt x="148" y="56"/>
                    <a:pt x="148" y="56"/>
                  </a:cubicBezTo>
                  <a:cubicBezTo>
                    <a:pt x="147" y="58"/>
                    <a:pt x="147" y="58"/>
                    <a:pt x="147" y="58"/>
                  </a:cubicBezTo>
                  <a:cubicBezTo>
                    <a:pt x="148" y="58"/>
                    <a:pt x="149" y="59"/>
                    <a:pt x="149" y="60"/>
                  </a:cubicBezTo>
                  <a:close/>
                  <a:moveTo>
                    <a:pt x="141" y="41"/>
                  </a:moveTo>
                  <a:cubicBezTo>
                    <a:pt x="142" y="40"/>
                    <a:pt x="142" y="40"/>
                    <a:pt x="142" y="40"/>
                  </a:cubicBezTo>
                  <a:cubicBezTo>
                    <a:pt x="144" y="40"/>
                    <a:pt x="144" y="40"/>
                    <a:pt x="144" y="40"/>
                  </a:cubicBezTo>
                  <a:cubicBezTo>
                    <a:pt x="143" y="42"/>
                    <a:pt x="143" y="42"/>
                    <a:pt x="143" y="42"/>
                  </a:cubicBezTo>
                  <a:cubicBezTo>
                    <a:pt x="144" y="42"/>
                    <a:pt x="145" y="43"/>
                    <a:pt x="145" y="43"/>
                  </a:cubicBezTo>
                  <a:cubicBezTo>
                    <a:pt x="147" y="42"/>
                    <a:pt x="147" y="42"/>
                    <a:pt x="147" y="42"/>
                  </a:cubicBezTo>
                  <a:cubicBezTo>
                    <a:pt x="148" y="44"/>
                    <a:pt x="148" y="44"/>
                    <a:pt x="148" y="44"/>
                  </a:cubicBezTo>
                  <a:cubicBezTo>
                    <a:pt x="146" y="45"/>
                    <a:pt x="146" y="45"/>
                    <a:pt x="146" y="45"/>
                  </a:cubicBezTo>
                  <a:cubicBezTo>
                    <a:pt x="146" y="46"/>
                    <a:pt x="147" y="46"/>
                    <a:pt x="147" y="47"/>
                  </a:cubicBezTo>
                  <a:cubicBezTo>
                    <a:pt x="148" y="48"/>
                    <a:pt x="148" y="48"/>
                    <a:pt x="148" y="48"/>
                  </a:cubicBezTo>
                  <a:cubicBezTo>
                    <a:pt x="148" y="50"/>
                    <a:pt x="148" y="50"/>
                    <a:pt x="148" y="50"/>
                  </a:cubicBezTo>
                  <a:cubicBezTo>
                    <a:pt x="146" y="49"/>
                    <a:pt x="146" y="49"/>
                    <a:pt x="146" y="49"/>
                  </a:cubicBezTo>
                  <a:cubicBezTo>
                    <a:pt x="146" y="50"/>
                    <a:pt x="145" y="50"/>
                    <a:pt x="145" y="51"/>
                  </a:cubicBezTo>
                  <a:cubicBezTo>
                    <a:pt x="146" y="53"/>
                    <a:pt x="146" y="53"/>
                    <a:pt x="146" y="53"/>
                  </a:cubicBezTo>
                  <a:cubicBezTo>
                    <a:pt x="144" y="54"/>
                    <a:pt x="144" y="54"/>
                    <a:pt x="144" y="54"/>
                  </a:cubicBezTo>
                  <a:cubicBezTo>
                    <a:pt x="143" y="52"/>
                    <a:pt x="143" y="52"/>
                    <a:pt x="143" y="52"/>
                  </a:cubicBezTo>
                  <a:cubicBezTo>
                    <a:pt x="142" y="52"/>
                    <a:pt x="142" y="52"/>
                    <a:pt x="141" y="52"/>
                  </a:cubicBezTo>
                  <a:cubicBezTo>
                    <a:pt x="140" y="54"/>
                    <a:pt x="140" y="54"/>
                    <a:pt x="140" y="54"/>
                  </a:cubicBezTo>
                  <a:cubicBezTo>
                    <a:pt x="138" y="54"/>
                    <a:pt x="138" y="54"/>
                    <a:pt x="138" y="54"/>
                  </a:cubicBezTo>
                  <a:cubicBezTo>
                    <a:pt x="139" y="52"/>
                    <a:pt x="139" y="52"/>
                    <a:pt x="139" y="52"/>
                  </a:cubicBezTo>
                  <a:cubicBezTo>
                    <a:pt x="138" y="52"/>
                    <a:pt x="138" y="51"/>
                    <a:pt x="137" y="51"/>
                  </a:cubicBezTo>
                  <a:cubicBezTo>
                    <a:pt x="135" y="52"/>
                    <a:pt x="135" y="52"/>
                    <a:pt x="135" y="52"/>
                  </a:cubicBezTo>
                  <a:cubicBezTo>
                    <a:pt x="134" y="50"/>
                    <a:pt x="134" y="50"/>
                    <a:pt x="134" y="50"/>
                  </a:cubicBezTo>
                  <a:cubicBezTo>
                    <a:pt x="136" y="49"/>
                    <a:pt x="136" y="49"/>
                    <a:pt x="136" y="49"/>
                  </a:cubicBezTo>
                  <a:cubicBezTo>
                    <a:pt x="136" y="48"/>
                    <a:pt x="136" y="47"/>
                    <a:pt x="136" y="47"/>
                  </a:cubicBezTo>
                  <a:cubicBezTo>
                    <a:pt x="134" y="46"/>
                    <a:pt x="134" y="46"/>
                    <a:pt x="134" y="46"/>
                  </a:cubicBezTo>
                  <a:cubicBezTo>
                    <a:pt x="134" y="44"/>
                    <a:pt x="134" y="44"/>
                    <a:pt x="134" y="44"/>
                  </a:cubicBezTo>
                  <a:cubicBezTo>
                    <a:pt x="136" y="45"/>
                    <a:pt x="136" y="45"/>
                    <a:pt x="136" y="45"/>
                  </a:cubicBezTo>
                  <a:cubicBezTo>
                    <a:pt x="136" y="44"/>
                    <a:pt x="137" y="43"/>
                    <a:pt x="137" y="43"/>
                  </a:cubicBezTo>
                  <a:cubicBezTo>
                    <a:pt x="136" y="41"/>
                    <a:pt x="136" y="41"/>
                    <a:pt x="136" y="41"/>
                  </a:cubicBezTo>
                  <a:cubicBezTo>
                    <a:pt x="138" y="40"/>
                    <a:pt x="138" y="40"/>
                    <a:pt x="138" y="40"/>
                  </a:cubicBezTo>
                  <a:cubicBezTo>
                    <a:pt x="139" y="42"/>
                    <a:pt x="139" y="42"/>
                    <a:pt x="139" y="42"/>
                  </a:cubicBezTo>
                  <a:cubicBezTo>
                    <a:pt x="140" y="42"/>
                    <a:pt x="141" y="41"/>
                    <a:pt x="141" y="41"/>
                  </a:cubicBezTo>
                  <a:close/>
                  <a:moveTo>
                    <a:pt x="134" y="30"/>
                  </a:moveTo>
                  <a:cubicBezTo>
                    <a:pt x="135" y="30"/>
                    <a:pt x="135" y="30"/>
                    <a:pt x="135" y="30"/>
                  </a:cubicBezTo>
                  <a:cubicBezTo>
                    <a:pt x="135" y="31"/>
                    <a:pt x="135" y="31"/>
                    <a:pt x="135" y="31"/>
                  </a:cubicBezTo>
                  <a:cubicBezTo>
                    <a:pt x="135" y="32"/>
                    <a:pt x="136" y="32"/>
                    <a:pt x="136" y="32"/>
                  </a:cubicBezTo>
                  <a:cubicBezTo>
                    <a:pt x="137" y="32"/>
                    <a:pt x="137" y="32"/>
                    <a:pt x="137" y="32"/>
                  </a:cubicBezTo>
                  <a:cubicBezTo>
                    <a:pt x="138" y="33"/>
                    <a:pt x="138" y="33"/>
                    <a:pt x="138" y="33"/>
                  </a:cubicBezTo>
                  <a:cubicBezTo>
                    <a:pt x="137" y="34"/>
                    <a:pt x="137" y="34"/>
                    <a:pt x="137" y="34"/>
                  </a:cubicBezTo>
                  <a:cubicBezTo>
                    <a:pt x="137" y="34"/>
                    <a:pt x="137" y="34"/>
                    <a:pt x="137" y="35"/>
                  </a:cubicBezTo>
                  <a:cubicBezTo>
                    <a:pt x="138" y="35"/>
                    <a:pt x="138" y="35"/>
                    <a:pt x="138" y="35"/>
                  </a:cubicBezTo>
                  <a:cubicBezTo>
                    <a:pt x="138" y="37"/>
                    <a:pt x="138" y="37"/>
                    <a:pt x="138" y="37"/>
                  </a:cubicBezTo>
                  <a:cubicBezTo>
                    <a:pt x="137" y="36"/>
                    <a:pt x="137" y="36"/>
                    <a:pt x="137" y="36"/>
                  </a:cubicBezTo>
                  <a:cubicBezTo>
                    <a:pt x="136" y="37"/>
                    <a:pt x="136" y="37"/>
                    <a:pt x="136" y="38"/>
                  </a:cubicBezTo>
                  <a:cubicBezTo>
                    <a:pt x="137" y="39"/>
                    <a:pt x="137" y="39"/>
                    <a:pt x="137" y="39"/>
                  </a:cubicBezTo>
                  <a:cubicBezTo>
                    <a:pt x="135" y="39"/>
                    <a:pt x="135" y="39"/>
                    <a:pt x="135" y="39"/>
                  </a:cubicBezTo>
                  <a:cubicBezTo>
                    <a:pt x="135" y="38"/>
                    <a:pt x="135" y="38"/>
                    <a:pt x="135" y="38"/>
                  </a:cubicBezTo>
                  <a:cubicBezTo>
                    <a:pt x="134" y="38"/>
                    <a:pt x="134" y="39"/>
                    <a:pt x="133" y="38"/>
                  </a:cubicBezTo>
                  <a:cubicBezTo>
                    <a:pt x="133" y="40"/>
                    <a:pt x="133" y="40"/>
                    <a:pt x="133" y="40"/>
                  </a:cubicBezTo>
                  <a:cubicBezTo>
                    <a:pt x="131" y="39"/>
                    <a:pt x="131" y="39"/>
                    <a:pt x="131" y="39"/>
                  </a:cubicBezTo>
                  <a:cubicBezTo>
                    <a:pt x="132" y="38"/>
                    <a:pt x="132" y="38"/>
                    <a:pt x="132" y="38"/>
                  </a:cubicBezTo>
                  <a:cubicBezTo>
                    <a:pt x="131" y="38"/>
                    <a:pt x="131" y="38"/>
                    <a:pt x="131" y="37"/>
                  </a:cubicBezTo>
                  <a:cubicBezTo>
                    <a:pt x="129" y="38"/>
                    <a:pt x="129" y="38"/>
                    <a:pt x="129" y="38"/>
                  </a:cubicBezTo>
                  <a:cubicBezTo>
                    <a:pt x="129" y="37"/>
                    <a:pt x="129" y="37"/>
                    <a:pt x="129" y="37"/>
                  </a:cubicBezTo>
                  <a:cubicBezTo>
                    <a:pt x="130" y="36"/>
                    <a:pt x="130" y="36"/>
                    <a:pt x="130" y="36"/>
                  </a:cubicBezTo>
                  <a:cubicBezTo>
                    <a:pt x="130" y="36"/>
                    <a:pt x="130" y="35"/>
                    <a:pt x="130" y="35"/>
                  </a:cubicBezTo>
                  <a:cubicBezTo>
                    <a:pt x="128" y="34"/>
                    <a:pt x="128" y="34"/>
                    <a:pt x="128" y="34"/>
                  </a:cubicBezTo>
                  <a:cubicBezTo>
                    <a:pt x="129" y="33"/>
                    <a:pt x="129" y="33"/>
                    <a:pt x="129" y="33"/>
                  </a:cubicBezTo>
                  <a:cubicBezTo>
                    <a:pt x="130" y="33"/>
                    <a:pt x="130" y="33"/>
                    <a:pt x="130" y="33"/>
                  </a:cubicBezTo>
                  <a:cubicBezTo>
                    <a:pt x="130" y="33"/>
                    <a:pt x="130" y="32"/>
                    <a:pt x="131" y="32"/>
                  </a:cubicBezTo>
                  <a:cubicBezTo>
                    <a:pt x="130" y="31"/>
                    <a:pt x="130" y="31"/>
                    <a:pt x="130" y="31"/>
                  </a:cubicBezTo>
                  <a:cubicBezTo>
                    <a:pt x="131" y="30"/>
                    <a:pt x="131" y="30"/>
                    <a:pt x="131" y="30"/>
                  </a:cubicBezTo>
                  <a:cubicBezTo>
                    <a:pt x="132" y="31"/>
                    <a:pt x="132" y="31"/>
                    <a:pt x="132" y="31"/>
                  </a:cubicBezTo>
                  <a:cubicBezTo>
                    <a:pt x="133" y="31"/>
                    <a:pt x="133" y="31"/>
                    <a:pt x="134" y="31"/>
                  </a:cubicBezTo>
                  <a:lnTo>
                    <a:pt x="134" y="30"/>
                  </a:lnTo>
                  <a:close/>
                  <a:moveTo>
                    <a:pt x="123" y="23"/>
                  </a:moveTo>
                  <a:cubicBezTo>
                    <a:pt x="124" y="23"/>
                    <a:pt x="124" y="23"/>
                    <a:pt x="124" y="23"/>
                  </a:cubicBezTo>
                  <a:cubicBezTo>
                    <a:pt x="124" y="23"/>
                    <a:pt x="125" y="22"/>
                    <a:pt x="125" y="22"/>
                  </a:cubicBezTo>
                  <a:cubicBezTo>
                    <a:pt x="124" y="21"/>
                    <a:pt x="124" y="21"/>
                    <a:pt x="124" y="21"/>
                  </a:cubicBezTo>
                  <a:cubicBezTo>
                    <a:pt x="126" y="20"/>
                    <a:pt x="126" y="20"/>
                    <a:pt x="126" y="20"/>
                  </a:cubicBezTo>
                  <a:cubicBezTo>
                    <a:pt x="126" y="21"/>
                    <a:pt x="126" y="21"/>
                    <a:pt x="126" y="21"/>
                  </a:cubicBezTo>
                  <a:cubicBezTo>
                    <a:pt x="127" y="21"/>
                    <a:pt x="127" y="21"/>
                    <a:pt x="128" y="21"/>
                  </a:cubicBezTo>
                  <a:cubicBezTo>
                    <a:pt x="128" y="20"/>
                    <a:pt x="128" y="20"/>
                    <a:pt x="128" y="20"/>
                  </a:cubicBezTo>
                  <a:cubicBezTo>
                    <a:pt x="129" y="20"/>
                    <a:pt x="129" y="20"/>
                    <a:pt x="129" y="20"/>
                  </a:cubicBezTo>
                  <a:cubicBezTo>
                    <a:pt x="129" y="21"/>
                    <a:pt x="129" y="21"/>
                    <a:pt x="129" y="21"/>
                  </a:cubicBezTo>
                  <a:cubicBezTo>
                    <a:pt x="130" y="21"/>
                    <a:pt x="130" y="22"/>
                    <a:pt x="130" y="22"/>
                  </a:cubicBezTo>
                  <a:cubicBezTo>
                    <a:pt x="132" y="21"/>
                    <a:pt x="132" y="21"/>
                    <a:pt x="132" y="21"/>
                  </a:cubicBezTo>
                  <a:cubicBezTo>
                    <a:pt x="132" y="23"/>
                    <a:pt x="132" y="23"/>
                    <a:pt x="132" y="23"/>
                  </a:cubicBezTo>
                  <a:cubicBezTo>
                    <a:pt x="131" y="23"/>
                    <a:pt x="131" y="23"/>
                    <a:pt x="131" y="23"/>
                  </a:cubicBezTo>
                  <a:cubicBezTo>
                    <a:pt x="131" y="24"/>
                    <a:pt x="131" y="24"/>
                    <a:pt x="131" y="25"/>
                  </a:cubicBezTo>
                  <a:cubicBezTo>
                    <a:pt x="133" y="25"/>
                    <a:pt x="133" y="25"/>
                    <a:pt x="133" y="25"/>
                  </a:cubicBezTo>
                  <a:cubicBezTo>
                    <a:pt x="132" y="27"/>
                    <a:pt x="132" y="27"/>
                    <a:pt x="132" y="27"/>
                  </a:cubicBezTo>
                  <a:cubicBezTo>
                    <a:pt x="131" y="26"/>
                    <a:pt x="131" y="26"/>
                    <a:pt x="131" y="26"/>
                  </a:cubicBezTo>
                  <a:cubicBezTo>
                    <a:pt x="131" y="27"/>
                    <a:pt x="130" y="27"/>
                    <a:pt x="130" y="27"/>
                  </a:cubicBezTo>
                  <a:cubicBezTo>
                    <a:pt x="131" y="29"/>
                    <a:pt x="131" y="29"/>
                    <a:pt x="131" y="29"/>
                  </a:cubicBezTo>
                  <a:cubicBezTo>
                    <a:pt x="130" y="29"/>
                    <a:pt x="130" y="29"/>
                    <a:pt x="130" y="29"/>
                  </a:cubicBezTo>
                  <a:cubicBezTo>
                    <a:pt x="129" y="28"/>
                    <a:pt x="129" y="28"/>
                    <a:pt x="129" y="28"/>
                  </a:cubicBezTo>
                  <a:cubicBezTo>
                    <a:pt x="128" y="28"/>
                    <a:pt x="128" y="28"/>
                    <a:pt x="127" y="28"/>
                  </a:cubicBezTo>
                  <a:cubicBezTo>
                    <a:pt x="127" y="30"/>
                    <a:pt x="127" y="30"/>
                    <a:pt x="127" y="30"/>
                  </a:cubicBezTo>
                  <a:cubicBezTo>
                    <a:pt x="126" y="29"/>
                    <a:pt x="126" y="29"/>
                    <a:pt x="126" y="29"/>
                  </a:cubicBezTo>
                  <a:cubicBezTo>
                    <a:pt x="126" y="28"/>
                    <a:pt x="126" y="28"/>
                    <a:pt x="126" y="28"/>
                  </a:cubicBezTo>
                  <a:cubicBezTo>
                    <a:pt x="126" y="28"/>
                    <a:pt x="125" y="27"/>
                    <a:pt x="125" y="27"/>
                  </a:cubicBezTo>
                  <a:cubicBezTo>
                    <a:pt x="124" y="28"/>
                    <a:pt x="124" y="28"/>
                    <a:pt x="124" y="28"/>
                  </a:cubicBezTo>
                  <a:cubicBezTo>
                    <a:pt x="123" y="27"/>
                    <a:pt x="123" y="27"/>
                    <a:pt x="123" y="27"/>
                  </a:cubicBezTo>
                  <a:cubicBezTo>
                    <a:pt x="124" y="26"/>
                    <a:pt x="124" y="26"/>
                    <a:pt x="124" y="26"/>
                  </a:cubicBezTo>
                  <a:cubicBezTo>
                    <a:pt x="124" y="25"/>
                    <a:pt x="124" y="25"/>
                    <a:pt x="124" y="24"/>
                  </a:cubicBezTo>
                  <a:cubicBezTo>
                    <a:pt x="123" y="24"/>
                    <a:pt x="123" y="24"/>
                    <a:pt x="123" y="24"/>
                  </a:cubicBezTo>
                  <a:lnTo>
                    <a:pt x="123" y="23"/>
                  </a:lnTo>
                  <a:close/>
                  <a:moveTo>
                    <a:pt x="39" y="16"/>
                  </a:moveTo>
                  <a:cubicBezTo>
                    <a:pt x="41" y="16"/>
                    <a:pt x="41" y="16"/>
                    <a:pt x="41" y="16"/>
                  </a:cubicBezTo>
                  <a:cubicBezTo>
                    <a:pt x="41" y="16"/>
                    <a:pt x="41" y="15"/>
                    <a:pt x="42" y="15"/>
                  </a:cubicBezTo>
                  <a:cubicBezTo>
                    <a:pt x="41" y="13"/>
                    <a:pt x="41" y="13"/>
                    <a:pt x="41" y="13"/>
                  </a:cubicBezTo>
                  <a:cubicBezTo>
                    <a:pt x="42" y="12"/>
                    <a:pt x="42" y="12"/>
                    <a:pt x="42" y="12"/>
                  </a:cubicBezTo>
                  <a:cubicBezTo>
                    <a:pt x="43" y="14"/>
                    <a:pt x="43" y="14"/>
                    <a:pt x="43" y="14"/>
                  </a:cubicBezTo>
                  <a:cubicBezTo>
                    <a:pt x="44" y="14"/>
                    <a:pt x="44" y="14"/>
                    <a:pt x="45" y="14"/>
                  </a:cubicBezTo>
                  <a:cubicBezTo>
                    <a:pt x="45" y="12"/>
                    <a:pt x="45" y="12"/>
                    <a:pt x="45" y="12"/>
                  </a:cubicBezTo>
                  <a:cubicBezTo>
                    <a:pt x="47" y="12"/>
                    <a:pt x="47" y="12"/>
                    <a:pt x="47" y="12"/>
                  </a:cubicBezTo>
                  <a:cubicBezTo>
                    <a:pt x="47" y="14"/>
                    <a:pt x="47" y="14"/>
                    <a:pt x="47" y="14"/>
                  </a:cubicBezTo>
                  <a:cubicBezTo>
                    <a:pt x="47" y="14"/>
                    <a:pt x="48" y="15"/>
                    <a:pt x="48" y="15"/>
                  </a:cubicBezTo>
                  <a:cubicBezTo>
                    <a:pt x="50" y="14"/>
                    <a:pt x="50" y="14"/>
                    <a:pt x="50" y="14"/>
                  </a:cubicBezTo>
                  <a:cubicBezTo>
                    <a:pt x="51" y="16"/>
                    <a:pt x="51" y="16"/>
                    <a:pt x="51" y="16"/>
                  </a:cubicBezTo>
                  <a:cubicBezTo>
                    <a:pt x="49" y="17"/>
                    <a:pt x="49" y="17"/>
                    <a:pt x="49" y="17"/>
                  </a:cubicBezTo>
                  <a:cubicBezTo>
                    <a:pt x="49" y="17"/>
                    <a:pt x="49" y="18"/>
                    <a:pt x="49" y="19"/>
                  </a:cubicBezTo>
                  <a:cubicBezTo>
                    <a:pt x="51" y="19"/>
                    <a:pt x="51" y="19"/>
                    <a:pt x="51" y="19"/>
                  </a:cubicBezTo>
                  <a:cubicBezTo>
                    <a:pt x="51" y="21"/>
                    <a:pt x="51" y="21"/>
                    <a:pt x="51" y="21"/>
                  </a:cubicBezTo>
                  <a:cubicBezTo>
                    <a:pt x="49" y="20"/>
                    <a:pt x="49" y="20"/>
                    <a:pt x="49" y="20"/>
                  </a:cubicBezTo>
                  <a:cubicBezTo>
                    <a:pt x="49" y="21"/>
                    <a:pt x="48" y="21"/>
                    <a:pt x="48" y="22"/>
                  </a:cubicBezTo>
                  <a:cubicBezTo>
                    <a:pt x="49" y="23"/>
                    <a:pt x="49" y="23"/>
                    <a:pt x="49" y="23"/>
                  </a:cubicBezTo>
                  <a:cubicBezTo>
                    <a:pt x="47" y="24"/>
                    <a:pt x="47" y="24"/>
                    <a:pt x="47" y="24"/>
                  </a:cubicBezTo>
                  <a:cubicBezTo>
                    <a:pt x="46" y="23"/>
                    <a:pt x="46" y="23"/>
                    <a:pt x="46" y="23"/>
                  </a:cubicBezTo>
                  <a:cubicBezTo>
                    <a:pt x="46" y="23"/>
                    <a:pt x="45" y="23"/>
                    <a:pt x="45" y="23"/>
                  </a:cubicBezTo>
                  <a:cubicBezTo>
                    <a:pt x="44" y="25"/>
                    <a:pt x="44" y="25"/>
                    <a:pt x="44" y="25"/>
                  </a:cubicBezTo>
                  <a:cubicBezTo>
                    <a:pt x="42" y="24"/>
                    <a:pt x="42" y="24"/>
                    <a:pt x="42" y="24"/>
                  </a:cubicBezTo>
                  <a:cubicBezTo>
                    <a:pt x="43" y="22"/>
                    <a:pt x="43" y="22"/>
                    <a:pt x="43" y="22"/>
                  </a:cubicBezTo>
                  <a:cubicBezTo>
                    <a:pt x="42" y="22"/>
                    <a:pt x="42" y="22"/>
                    <a:pt x="41" y="21"/>
                  </a:cubicBezTo>
                  <a:cubicBezTo>
                    <a:pt x="40" y="22"/>
                    <a:pt x="40" y="22"/>
                    <a:pt x="40" y="22"/>
                  </a:cubicBezTo>
                  <a:cubicBezTo>
                    <a:pt x="39" y="21"/>
                    <a:pt x="39" y="21"/>
                    <a:pt x="39" y="21"/>
                  </a:cubicBezTo>
                  <a:cubicBezTo>
                    <a:pt x="40" y="20"/>
                    <a:pt x="40" y="20"/>
                    <a:pt x="40" y="20"/>
                  </a:cubicBezTo>
                  <a:cubicBezTo>
                    <a:pt x="40" y="19"/>
                    <a:pt x="40" y="19"/>
                    <a:pt x="40" y="18"/>
                  </a:cubicBezTo>
                  <a:cubicBezTo>
                    <a:pt x="39" y="18"/>
                    <a:pt x="39" y="18"/>
                    <a:pt x="39" y="18"/>
                  </a:cubicBezTo>
                  <a:lnTo>
                    <a:pt x="39" y="16"/>
                  </a:lnTo>
                  <a:close/>
                  <a:moveTo>
                    <a:pt x="25" y="28"/>
                  </a:moveTo>
                  <a:cubicBezTo>
                    <a:pt x="27" y="28"/>
                    <a:pt x="27" y="28"/>
                    <a:pt x="27" y="28"/>
                  </a:cubicBezTo>
                  <a:cubicBezTo>
                    <a:pt x="28" y="28"/>
                    <a:pt x="28" y="27"/>
                    <a:pt x="29" y="26"/>
                  </a:cubicBezTo>
                  <a:cubicBezTo>
                    <a:pt x="28" y="25"/>
                    <a:pt x="28" y="25"/>
                    <a:pt x="28" y="25"/>
                  </a:cubicBezTo>
                  <a:cubicBezTo>
                    <a:pt x="30" y="24"/>
                    <a:pt x="30" y="24"/>
                    <a:pt x="30" y="24"/>
                  </a:cubicBezTo>
                  <a:cubicBezTo>
                    <a:pt x="31" y="25"/>
                    <a:pt x="31" y="25"/>
                    <a:pt x="31" y="25"/>
                  </a:cubicBezTo>
                  <a:cubicBezTo>
                    <a:pt x="31" y="25"/>
                    <a:pt x="32" y="25"/>
                    <a:pt x="33" y="25"/>
                  </a:cubicBezTo>
                  <a:cubicBezTo>
                    <a:pt x="33" y="23"/>
                    <a:pt x="33" y="23"/>
                    <a:pt x="33" y="23"/>
                  </a:cubicBezTo>
                  <a:cubicBezTo>
                    <a:pt x="36" y="24"/>
                    <a:pt x="36" y="24"/>
                    <a:pt x="36" y="24"/>
                  </a:cubicBezTo>
                  <a:cubicBezTo>
                    <a:pt x="35" y="26"/>
                    <a:pt x="35" y="26"/>
                    <a:pt x="35" y="26"/>
                  </a:cubicBezTo>
                  <a:cubicBezTo>
                    <a:pt x="36" y="26"/>
                    <a:pt x="36" y="26"/>
                    <a:pt x="37" y="27"/>
                  </a:cubicBezTo>
                  <a:cubicBezTo>
                    <a:pt x="39" y="26"/>
                    <a:pt x="39" y="26"/>
                    <a:pt x="39" y="26"/>
                  </a:cubicBezTo>
                  <a:cubicBezTo>
                    <a:pt x="40" y="28"/>
                    <a:pt x="40" y="28"/>
                    <a:pt x="40" y="28"/>
                  </a:cubicBezTo>
                  <a:cubicBezTo>
                    <a:pt x="38" y="29"/>
                    <a:pt x="38" y="29"/>
                    <a:pt x="38" y="29"/>
                  </a:cubicBezTo>
                  <a:cubicBezTo>
                    <a:pt x="38" y="29"/>
                    <a:pt x="38" y="30"/>
                    <a:pt x="38" y="31"/>
                  </a:cubicBezTo>
                  <a:cubicBezTo>
                    <a:pt x="40" y="31"/>
                    <a:pt x="40" y="31"/>
                    <a:pt x="40" y="31"/>
                  </a:cubicBezTo>
                  <a:cubicBezTo>
                    <a:pt x="40" y="34"/>
                    <a:pt x="40" y="34"/>
                    <a:pt x="40" y="34"/>
                  </a:cubicBezTo>
                  <a:cubicBezTo>
                    <a:pt x="38" y="33"/>
                    <a:pt x="38" y="33"/>
                    <a:pt x="38" y="33"/>
                  </a:cubicBezTo>
                  <a:cubicBezTo>
                    <a:pt x="37" y="34"/>
                    <a:pt x="37" y="34"/>
                    <a:pt x="36" y="35"/>
                  </a:cubicBezTo>
                  <a:cubicBezTo>
                    <a:pt x="37" y="37"/>
                    <a:pt x="37" y="37"/>
                    <a:pt x="37" y="37"/>
                  </a:cubicBezTo>
                  <a:cubicBezTo>
                    <a:pt x="36" y="38"/>
                    <a:pt x="36" y="38"/>
                    <a:pt x="36" y="38"/>
                  </a:cubicBezTo>
                  <a:cubicBezTo>
                    <a:pt x="35" y="36"/>
                    <a:pt x="35" y="36"/>
                    <a:pt x="35" y="36"/>
                  </a:cubicBezTo>
                  <a:cubicBezTo>
                    <a:pt x="34" y="36"/>
                    <a:pt x="33" y="36"/>
                    <a:pt x="32" y="36"/>
                  </a:cubicBezTo>
                  <a:cubicBezTo>
                    <a:pt x="32" y="38"/>
                    <a:pt x="32" y="38"/>
                    <a:pt x="32" y="38"/>
                  </a:cubicBezTo>
                  <a:cubicBezTo>
                    <a:pt x="30" y="38"/>
                    <a:pt x="30" y="38"/>
                    <a:pt x="30" y="38"/>
                  </a:cubicBezTo>
                  <a:cubicBezTo>
                    <a:pt x="30" y="36"/>
                    <a:pt x="30" y="36"/>
                    <a:pt x="30" y="36"/>
                  </a:cubicBezTo>
                  <a:cubicBezTo>
                    <a:pt x="30" y="35"/>
                    <a:pt x="29" y="35"/>
                    <a:pt x="28" y="34"/>
                  </a:cubicBezTo>
                  <a:cubicBezTo>
                    <a:pt x="27" y="35"/>
                    <a:pt x="27" y="35"/>
                    <a:pt x="27" y="35"/>
                  </a:cubicBezTo>
                  <a:cubicBezTo>
                    <a:pt x="25" y="34"/>
                    <a:pt x="25" y="34"/>
                    <a:pt x="25" y="34"/>
                  </a:cubicBezTo>
                  <a:cubicBezTo>
                    <a:pt x="27" y="33"/>
                    <a:pt x="27" y="33"/>
                    <a:pt x="27" y="33"/>
                  </a:cubicBezTo>
                  <a:cubicBezTo>
                    <a:pt x="27" y="32"/>
                    <a:pt x="27" y="31"/>
                    <a:pt x="27" y="30"/>
                  </a:cubicBezTo>
                  <a:cubicBezTo>
                    <a:pt x="25" y="30"/>
                    <a:pt x="25" y="30"/>
                    <a:pt x="25" y="30"/>
                  </a:cubicBezTo>
                  <a:lnTo>
                    <a:pt x="25" y="28"/>
                  </a:lnTo>
                  <a:close/>
                  <a:moveTo>
                    <a:pt x="20" y="80"/>
                  </a:moveTo>
                  <a:cubicBezTo>
                    <a:pt x="20" y="77"/>
                    <a:pt x="20" y="77"/>
                    <a:pt x="20" y="77"/>
                  </a:cubicBezTo>
                  <a:cubicBezTo>
                    <a:pt x="19" y="77"/>
                    <a:pt x="18" y="76"/>
                    <a:pt x="18" y="75"/>
                  </a:cubicBezTo>
                  <a:cubicBezTo>
                    <a:pt x="15" y="77"/>
                    <a:pt x="15" y="77"/>
                    <a:pt x="15" y="77"/>
                  </a:cubicBezTo>
                  <a:cubicBezTo>
                    <a:pt x="14" y="74"/>
                    <a:pt x="14" y="74"/>
                    <a:pt x="14" y="74"/>
                  </a:cubicBezTo>
                  <a:cubicBezTo>
                    <a:pt x="16" y="73"/>
                    <a:pt x="16" y="73"/>
                    <a:pt x="16" y="73"/>
                  </a:cubicBezTo>
                  <a:cubicBezTo>
                    <a:pt x="16" y="72"/>
                    <a:pt x="16" y="71"/>
                    <a:pt x="16" y="69"/>
                  </a:cubicBezTo>
                  <a:cubicBezTo>
                    <a:pt x="13" y="69"/>
                    <a:pt x="13" y="69"/>
                    <a:pt x="13" y="69"/>
                  </a:cubicBezTo>
                  <a:cubicBezTo>
                    <a:pt x="14" y="66"/>
                    <a:pt x="14" y="66"/>
                    <a:pt x="14" y="66"/>
                  </a:cubicBezTo>
                  <a:cubicBezTo>
                    <a:pt x="16" y="67"/>
                    <a:pt x="16" y="67"/>
                    <a:pt x="16" y="67"/>
                  </a:cubicBezTo>
                  <a:cubicBezTo>
                    <a:pt x="17" y="66"/>
                    <a:pt x="18" y="65"/>
                    <a:pt x="18" y="64"/>
                  </a:cubicBezTo>
                  <a:cubicBezTo>
                    <a:pt x="17" y="61"/>
                    <a:pt x="17" y="61"/>
                    <a:pt x="17" y="61"/>
                  </a:cubicBezTo>
                  <a:cubicBezTo>
                    <a:pt x="19" y="60"/>
                    <a:pt x="19" y="60"/>
                    <a:pt x="19" y="60"/>
                  </a:cubicBezTo>
                  <a:cubicBezTo>
                    <a:pt x="21" y="62"/>
                    <a:pt x="21" y="62"/>
                    <a:pt x="21" y="62"/>
                  </a:cubicBezTo>
                  <a:cubicBezTo>
                    <a:pt x="22" y="62"/>
                    <a:pt x="23" y="62"/>
                    <a:pt x="24" y="62"/>
                  </a:cubicBezTo>
                  <a:cubicBezTo>
                    <a:pt x="25" y="59"/>
                    <a:pt x="25" y="59"/>
                    <a:pt x="25" y="59"/>
                  </a:cubicBezTo>
                  <a:cubicBezTo>
                    <a:pt x="28" y="60"/>
                    <a:pt x="28" y="60"/>
                    <a:pt x="28" y="60"/>
                  </a:cubicBezTo>
                  <a:cubicBezTo>
                    <a:pt x="28" y="60"/>
                    <a:pt x="28" y="60"/>
                    <a:pt x="28" y="60"/>
                  </a:cubicBezTo>
                  <a:cubicBezTo>
                    <a:pt x="27" y="63"/>
                    <a:pt x="27" y="63"/>
                    <a:pt x="27" y="63"/>
                  </a:cubicBezTo>
                  <a:cubicBezTo>
                    <a:pt x="28" y="63"/>
                    <a:pt x="29" y="64"/>
                    <a:pt x="30" y="65"/>
                  </a:cubicBezTo>
                  <a:cubicBezTo>
                    <a:pt x="32" y="63"/>
                    <a:pt x="32" y="63"/>
                    <a:pt x="32" y="63"/>
                  </a:cubicBezTo>
                  <a:cubicBezTo>
                    <a:pt x="34" y="66"/>
                    <a:pt x="34" y="66"/>
                    <a:pt x="34" y="66"/>
                  </a:cubicBezTo>
                  <a:cubicBezTo>
                    <a:pt x="31" y="67"/>
                    <a:pt x="31" y="67"/>
                    <a:pt x="31" y="67"/>
                  </a:cubicBezTo>
                  <a:cubicBezTo>
                    <a:pt x="32" y="68"/>
                    <a:pt x="32" y="69"/>
                    <a:pt x="32" y="70"/>
                  </a:cubicBezTo>
                  <a:cubicBezTo>
                    <a:pt x="35" y="71"/>
                    <a:pt x="35" y="71"/>
                    <a:pt x="35" y="71"/>
                  </a:cubicBezTo>
                  <a:cubicBezTo>
                    <a:pt x="34" y="74"/>
                    <a:pt x="34" y="74"/>
                    <a:pt x="34" y="74"/>
                  </a:cubicBezTo>
                  <a:cubicBezTo>
                    <a:pt x="31" y="73"/>
                    <a:pt x="31" y="73"/>
                    <a:pt x="31" y="73"/>
                  </a:cubicBezTo>
                  <a:cubicBezTo>
                    <a:pt x="31" y="74"/>
                    <a:pt x="30" y="75"/>
                    <a:pt x="29" y="76"/>
                  </a:cubicBezTo>
                  <a:cubicBezTo>
                    <a:pt x="31" y="78"/>
                    <a:pt x="31" y="78"/>
                    <a:pt x="31" y="78"/>
                  </a:cubicBezTo>
                  <a:cubicBezTo>
                    <a:pt x="28" y="80"/>
                    <a:pt x="28" y="80"/>
                    <a:pt x="28" y="80"/>
                  </a:cubicBezTo>
                  <a:cubicBezTo>
                    <a:pt x="26" y="77"/>
                    <a:pt x="26" y="77"/>
                    <a:pt x="26" y="77"/>
                  </a:cubicBezTo>
                  <a:cubicBezTo>
                    <a:pt x="25" y="78"/>
                    <a:pt x="24" y="78"/>
                    <a:pt x="23" y="78"/>
                  </a:cubicBezTo>
                  <a:cubicBezTo>
                    <a:pt x="23" y="81"/>
                    <a:pt x="23" y="81"/>
                    <a:pt x="23" y="81"/>
                  </a:cubicBezTo>
                  <a:lnTo>
                    <a:pt x="20" y="80"/>
                  </a:lnTo>
                  <a:close/>
                  <a:moveTo>
                    <a:pt x="27" y="96"/>
                  </a:moveTo>
                  <a:cubicBezTo>
                    <a:pt x="25" y="98"/>
                    <a:pt x="25" y="98"/>
                    <a:pt x="25" y="98"/>
                  </a:cubicBezTo>
                  <a:cubicBezTo>
                    <a:pt x="23" y="95"/>
                    <a:pt x="23" y="95"/>
                    <a:pt x="23" y="95"/>
                  </a:cubicBezTo>
                  <a:cubicBezTo>
                    <a:pt x="26" y="93"/>
                    <a:pt x="26" y="93"/>
                    <a:pt x="26" y="93"/>
                  </a:cubicBezTo>
                  <a:cubicBezTo>
                    <a:pt x="25" y="92"/>
                    <a:pt x="25" y="91"/>
                    <a:pt x="25" y="90"/>
                  </a:cubicBezTo>
                  <a:cubicBezTo>
                    <a:pt x="22" y="89"/>
                    <a:pt x="22" y="89"/>
                    <a:pt x="22" y="89"/>
                  </a:cubicBezTo>
                  <a:cubicBezTo>
                    <a:pt x="23" y="87"/>
                    <a:pt x="23" y="87"/>
                    <a:pt x="23" y="87"/>
                  </a:cubicBezTo>
                  <a:cubicBezTo>
                    <a:pt x="26" y="87"/>
                    <a:pt x="26" y="87"/>
                    <a:pt x="26" y="87"/>
                  </a:cubicBezTo>
                  <a:cubicBezTo>
                    <a:pt x="26" y="86"/>
                    <a:pt x="27" y="85"/>
                    <a:pt x="28" y="85"/>
                  </a:cubicBezTo>
                  <a:cubicBezTo>
                    <a:pt x="26" y="82"/>
                    <a:pt x="26" y="82"/>
                    <a:pt x="26" y="82"/>
                  </a:cubicBezTo>
                  <a:cubicBezTo>
                    <a:pt x="29" y="81"/>
                    <a:pt x="29" y="81"/>
                    <a:pt x="29" y="81"/>
                  </a:cubicBezTo>
                  <a:cubicBezTo>
                    <a:pt x="30" y="83"/>
                    <a:pt x="30" y="83"/>
                    <a:pt x="30" y="83"/>
                  </a:cubicBezTo>
                  <a:cubicBezTo>
                    <a:pt x="31" y="83"/>
                    <a:pt x="32" y="83"/>
                    <a:pt x="34" y="83"/>
                  </a:cubicBezTo>
                  <a:cubicBezTo>
                    <a:pt x="34" y="80"/>
                    <a:pt x="34" y="80"/>
                    <a:pt x="34" y="80"/>
                  </a:cubicBezTo>
                  <a:cubicBezTo>
                    <a:pt x="37" y="81"/>
                    <a:pt x="37" y="81"/>
                    <a:pt x="37" y="81"/>
                  </a:cubicBezTo>
                  <a:cubicBezTo>
                    <a:pt x="37" y="81"/>
                    <a:pt x="37" y="81"/>
                    <a:pt x="37" y="81"/>
                  </a:cubicBezTo>
                  <a:cubicBezTo>
                    <a:pt x="37" y="83"/>
                    <a:pt x="37" y="83"/>
                    <a:pt x="37" y="83"/>
                  </a:cubicBezTo>
                  <a:cubicBezTo>
                    <a:pt x="38" y="84"/>
                    <a:pt x="38" y="85"/>
                    <a:pt x="39" y="85"/>
                  </a:cubicBezTo>
                  <a:cubicBezTo>
                    <a:pt x="41" y="84"/>
                    <a:pt x="41" y="84"/>
                    <a:pt x="41" y="84"/>
                  </a:cubicBezTo>
                  <a:cubicBezTo>
                    <a:pt x="40" y="84"/>
                    <a:pt x="40" y="84"/>
                    <a:pt x="40" y="84"/>
                  </a:cubicBezTo>
                  <a:cubicBezTo>
                    <a:pt x="40" y="83"/>
                    <a:pt x="40" y="83"/>
                    <a:pt x="40" y="82"/>
                  </a:cubicBezTo>
                  <a:cubicBezTo>
                    <a:pt x="40" y="82"/>
                    <a:pt x="40" y="82"/>
                    <a:pt x="40" y="81"/>
                  </a:cubicBezTo>
                  <a:cubicBezTo>
                    <a:pt x="41" y="81"/>
                    <a:pt x="43" y="80"/>
                    <a:pt x="44" y="78"/>
                  </a:cubicBezTo>
                  <a:cubicBezTo>
                    <a:pt x="44" y="77"/>
                    <a:pt x="44" y="77"/>
                    <a:pt x="43" y="76"/>
                  </a:cubicBezTo>
                  <a:cubicBezTo>
                    <a:pt x="41" y="76"/>
                    <a:pt x="39" y="77"/>
                    <a:pt x="38" y="77"/>
                  </a:cubicBezTo>
                  <a:cubicBezTo>
                    <a:pt x="38" y="77"/>
                    <a:pt x="37" y="77"/>
                    <a:pt x="37" y="77"/>
                  </a:cubicBezTo>
                  <a:cubicBezTo>
                    <a:pt x="37" y="76"/>
                    <a:pt x="36" y="76"/>
                    <a:pt x="36" y="76"/>
                  </a:cubicBezTo>
                  <a:cubicBezTo>
                    <a:pt x="36" y="75"/>
                    <a:pt x="36" y="75"/>
                    <a:pt x="36" y="74"/>
                  </a:cubicBezTo>
                  <a:cubicBezTo>
                    <a:pt x="36" y="74"/>
                    <a:pt x="37" y="74"/>
                    <a:pt x="37" y="74"/>
                  </a:cubicBezTo>
                  <a:cubicBezTo>
                    <a:pt x="37" y="73"/>
                    <a:pt x="40" y="72"/>
                    <a:pt x="42" y="71"/>
                  </a:cubicBezTo>
                  <a:cubicBezTo>
                    <a:pt x="41" y="70"/>
                    <a:pt x="41" y="69"/>
                    <a:pt x="41" y="68"/>
                  </a:cubicBezTo>
                  <a:cubicBezTo>
                    <a:pt x="39" y="68"/>
                    <a:pt x="36" y="69"/>
                    <a:pt x="36" y="69"/>
                  </a:cubicBezTo>
                  <a:cubicBezTo>
                    <a:pt x="35" y="69"/>
                    <a:pt x="35" y="69"/>
                    <a:pt x="35" y="68"/>
                  </a:cubicBezTo>
                  <a:cubicBezTo>
                    <a:pt x="34" y="68"/>
                    <a:pt x="34" y="68"/>
                    <a:pt x="34" y="67"/>
                  </a:cubicBezTo>
                  <a:cubicBezTo>
                    <a:pt x="34" y="67"/>
                    <a:pt x="34" y="66"/>
                    <a:pt x="34" y="66"/>
                  </a:cubicBezTo>
                  <a:cubicBezTo>
                    <a:pt x="34" y="66"/>
                    <a:pt x="35" y="65"/>
                    <a:pt x="35" y="65"/>
                  </a:cubicBezTo>
                  <a:cubicBezTo>
                    <a:pt x="36" y="65"/>
                    <a:pt x="38" y="65"/>
                    <a:pt x="40" y="64"/>
                  </a:cubicBezTo>
                  <a:cubicBezTo>
                    <a:pt x="40" y="63"/>
                    <a:pt x="40" y="62"/>
                    <a:pt x="40" y="61"/>
                  </a:cubicBezTo>
                  <a:cubicBezTo>
                    <a:pt x="38" y="61"/>
                    <a:pt x="35" y="60"/>
                    <a:pt x="35" y="60"/>
                  </a:cubicBezTo>
                  <a:cubicBezTo>
                    <a:pt x="34" y="60"/>
                    <a:pt x="34" y="60"/>
                    <a:pt x="34" y="60"/>
                  </a:cubicBezTo>
                  <a:cubicBezTo>
                    <a:pt x="33" y="59"/>
                    <a:pt x="33" y="59"/>
                    <a:pt x="33" y="59"/>
                  </a:cubicBezTo>
                  <a:cubicBezTo>
                    <a:pt x="33" y="58"/>
                    <a:pt x="33" y="58"/>
                    <a:pt x="34" y="57"/>
                  </a:cubicBezTo>
                  <a:cubicBezTo>
                    <a:pt x="34" y="57"/>
                    <a:pt x="34" y="57"/>
                    <a:pt x="35" y="57"/>
                  </a:cubicBezTo>
                  <a:cubicBezTo>
                    <a:pt x="35" y="57"/>
                    <a:pt x="38" y="57"/>
                    <a:pt x="40" y="56"/>
                  </a:cubicBezTo>
                  <a:cubicBezTo>
                    <a:pt x="40" y="55"/>
                    <a:pt x="40" y="54"/>
                    <a:pt x="40" y="53"/>
                  </a:cubicBezTo>
                  <a:cubicBezTo>
                    <a:pt x="38" y="53"/>
                    <a:pt x="36" y="52"/>
                    <a:pt x="35" y="52"/>
                  </a:cubicBezTo>
                  <a:cubicBezTo>
                    <a:pt x="35" y="52"/>
                    <a:pt x="35" y="52"/>
                    <a:pt x="34" y="51"/>
                  </a:cubicBezTo>
                  <a:cubicBezTo>
                    <a:pt x="34" y="52"/>
                    <a:pt x="34" y="52"/>
                    <a:pt x="34" y="52"/>
                  </a:cubicBezTo>
                  <a:cubicBezTo>
                    <a:pt x="32" y="51"/>
                    <a:pt x="32" y="51"/>
                    <a:pt x="32" y="51"/>
                  </a:cubicBezTo>
                  <a:cubicBezTo>
                    <a:pt x="32" y="52"/>
                    <a:pt x="31" y="53"/>
                    <a:pt x="30" y="53"/>
                  </a:cubicBezTo>
                  <a:cubicBezTo>
                    <a:pt x="32" y="56"/>
                    <a:pt x="32" y="56"/>
                    <a:pt x="32" y="56"/>
                  </a:cubicBezTo>
                  <a:cubicBezTo>
                    <a:pt x="29" y="57"/>
                    <a:pt x="29" y="57"/>
                    <a:pt x="29" y="57"/>
                  </a:cubicBezTo>
                  <a:cubicBezTo>
                    <a:pt x="28" y="55"/>
                    <a:pt x="28" y="55"/>
                    <a:pt x="28" y="55"/>
                  </a:cubicBezTo>
                  <a:cubicBezTo>
                    <a:pt x="27" y="55"/>
                    <a:pt x="26" y="55"/>
                    <a:pt x="25" y="55"/>
                  </a:cubicBezTo>
                  <a:cubicBezTo>
                    <a:pt x="25" y="58"/>
                    <a:pt x="25" y="58"/>
                    <a:pt x="25" y="58"/>
                  </a:cubicBezTo>
                  <a:cubicBezTo>
                    <a:pt x="22" y="57"/>
                    <a:pt x="22" y="57"/>
                    <a:pt x="22" y="57"/>
                  </a:cubicBezTo>
                  <a:cubicBezTo>
                    <a:pt x="23" y="55"/>
                    <a:pt x="23" y="55"/>
                    <a:pt x="23" y="55"/>
                  </a:cubicBezTo>
                  <a:cubicBezTo>
                    <a:pt x="22" y="54"/>
                    <a:pt x="21" y="54"/>
                    <a:pt x="21" y="53"/>
                  </a:cubicBezTo>
                  <a:cubicBezTo>
                    <a:pt x="19" y="54"/>
                    <a:pt x="19" y="54"/>
                    <a:pt x="19" y="54"/>
                  </a:cubicBezTo>
                  <a:cubicBezTo>
                    <a:pt x="17" y="52"/>
                    <a:pt x="17" y="52"/>
                    <a:pt x="17" y="52"/>
                  </a:cubicBezTo>
                  <a:cubicBezTo>
                    <a:pt x="20" y="51"/>
                    <a:pt x="20" y="51"/>
                    <a:pt x="20" y="51"/>
                  </a:cubicBezTo>
                  <a:cubicBezTo>
                    <a:pt x="19" y="50"/>
                    <a:pt x="19" y="49"/>
                    <a:pt x="19" y="48"/>
                  </a:cubicBezTo>
                  <a:cubicBezTo>
                    <a:pt x="17" y="47"/>
                    <a:pt x="17" y="47"/>
                    <a:pt x="17" y="47"/>
                  </a:cubicBezTo>
                  <a:cubicBezTo>
                    <a:pt x="17" y="45"/>
                    <a:pt x="17" y="45"/>
                    <a:pt x="17" y="45"/>
                  </a:cubicBezTo>
                  <a:cubicBezTo>
                    <a:pt x="20" y="46"/>
                    <a:pt x="20" y="46"/>
                    <a:pt x="20" y="46"/>
                  </a:cubicBezTo>
                  <a:cubicBezTo>
                    <a:pt x="20" y="45"/>
                    <a:pt x="21" y="44"/>
                    <a:pt x="21" y="43"/>
                  </a:cubicBezTo>
                  <a:cubicBezTo>
                    <a:pt x="20" y="41"/>
                    <a:pt x="20" y="41"/>
                    <a:pt x="20" y="41"/>
                  </a:cubicBezTo>
                  <a:cubicBezTo>
                    <a:pt x="22" y="40"/>
                    <a:pt x="22" y="40"/>
                    <a:pt x="22" y="40"/>
                  </a:cubicBezTo>
                  <a:cubicBezTo>
                    <a:pt x="24" y="42"/>
                    <a:pt x="24" y="42"/>
                    <a:pt x="24" y="42"/>
                  </a:cubicBezTo>
                  <a:cubicBezTo>
                    <a:pt x="24" y="42"/>
                    <a:pt x="25" y="42"/>
                    <a:pt x="26" y="42"/>
                  </a:cubicBezTo>
                  <a:cubicBezTo>
                    <a:pt x="27" y="39"/>
                    <a:pt x="27" y="39"/>
                    <a:pt x="27" y="39"/>
                  </a:cubicBezTo>
                  <a:cubicBezTo>
                    <a:pt x="29" y="40"/>
                    <a:pt x="29" y="40"/>
                    <a:pt x="29" y="40"/>
                  </a:cubicBezTo>
                  <a:cubicBezTo>
                    <a:pt x="29" y="40"/>
                    <a:pt x="29" y="40"/>
                    <a:pt x="29" y="40"/>
                  </a:cubicBezTo>
                  <a:cubicBezTo>
                    <a:pt x="29" y="42"/>
                    <a:pt x="29" y="42"/>
                    <a:pt x="29" y="42"/>
                  </a:cubicBezTo>
                  <a:cubicBezTo>
                    <a:pt x="30" y="43"/>
                    <a:pt x="30" y="43"/>
                    <a:pt x="31" y="44"/>
                  </a:cubicBezTo>
                  <a:cubicBezTo>
                    <a:pt x="33" y="43"/>
                    <a:pt x="33" y="43"/>
                    <a:pt x="33" y="43"/>
                  </a:cubicBezTo>
                  <a:cubicBezTo>
                    <a:pt x="34" y="45"/>
                    <a:pt x="34" y="45"/>
                    <a:pt x="34" y="45"/>
                  </a:cubicBezTo>
                  <a:cubicBezTo>
                    <a:pt x="32" y="46"/>
                    <a:pt x="32" y="46"/>
                    <a:pt x="32" y="46"/>
                  </a:cubicBezTo>
                  <a:cubicBezTo>
                    <a:pt x="32" y="47"/>
                    <a:pt x="33" y="48"/>
                    <a:pt x="33" y="49"/>
                  </a:cubicBezTo>
                  <a:cubicBezTo>
                    <a:pt x="34" y="49"/>
                    <a:pt x="34" y="49"/>
                    <a:pt x="34" y="49"/>
                  </a:cubicBezTo>
                  <a:cubicBezTo>
                    <a:pt x="34" y="49"/>
                    <a:pt x="34" y="49"/>
                    <a:pt x="35" y="49"/>
                  </a:cubicBezTo>
                  <a:cubicBezTo>
                    <a:pt x="35" y="48"/>
                    <a:pt x="35" y="48"/>
                    <a:pt x="36" y="48"/>
                  </a:cubicBezTo>
                  <a:cubicBezTo>
                    <a:pt x="36" y="48"/>
                    <a:pt x="39" y="49"/>
                    <a:pt x="41" y="49"/>
                  </a:cubicBezTo>
                  <a:cubicBezTo>
                    <a:pt x="41" y="48"/>
                    <a:pt x="41" y="47"/>
                    <a:pt x="42" y="46"/>
                  </a:cubicBezTo>
                  <a:cubicBezTo>
                    <a:pt x="40" y="45"/>
                    <a:pt x="37" y="44"/>
                    <a:pt x="37" y="44"/>
                  </a:cubicBezTo>
                  <a:cubicBezTo>
                    <a:pt x="37" y="43"/>
                    <a:pt x="36" y="43"/>
                    <a:pt x="36" y="43"/>
                  </a:cubicBezTo>
                  <a:cubicBezTo>
                    <a:pt x="36" y="42"/>
                    <a:pt x="36" y="42"/>
                    <a:pt x="36" y="41"/>
                  </a:cubicBezTo>
                  <a:cubicBezTo>
                    <a:pt x="36" y="41"/>
                    <a:pt x="37" y="41"/>
                    <a:pt x="37" y="40"/>
                  </a:cubicBezTo>
                  <a:cubicBezTo>
                    <a:pt x="37" y="40"/>
                    <a:pt x="38" y="40"/>
                    <a:pt x="38" y="40"/>
                  </a:cubicBezTo>
                  <a:cubicBezTo>
                    <a:pt x="39" y="40"/>
                    <a:pt x="41" y="41"/>
                    <a:pt x="43" y="42"/>
                  </a:cubicBezTo>
                  <a:cubicBezTo>
                    <a:pt x="44" y="41"/>
                    <a:pt x="44" y="40"/>
                    <a:pt x="44" y="39"/>
                  </a:cubicBezTo>
                  <a:cubicBezTo>
                    <a:pt x="43" y="37"/>
                    <a:pt x="41" y="36"/>
                    <a:pt x="40" y="36"/>
                  </a:cubicBezTo>
                  <a:cubicBezTo>
                    <a:pt x="40" y="35"/>
                    <a:pt x="40" y="35"/>
                    <a:pt x="40" y="35"/>
                  </a:cubicBezTo>
                  <a:cubicBezTo>
                    <a:pt x="40" y="34"/>
                    <a:pt x="40" y="34"/>
                    <a:pt x="40" y="33"/>
                  </a:cubicBezTo>
                  <a:cubicBezTo>
                    <a:pt x="40" y="33"/>
                    <a:pt x="40" y="33"/>
                    <a:pt x="41" y="33"/>
                  </a:cubicBezTo>
                  <a:cubicBezTo>
                    <a:pt x="41" y="33"/>
                    <a:pt x="42" y="32"/>
                    <a:pt x="42" y="33"/>
                  </a:cubicBezTo>
                  <a:cubicBezTo>
                    <a:pt x="42" y="33"/>
                    <a:pt x="45" y="34"/>
                    <a:pt x="47" y="35"/>
                  </a:cubicBezTo>
                  <a:cubicBezTo>
                    <a:pt x="47" y="34"/>
                    <a:pt x="48" y="33"/>
                    <a:pt x="48" y="32"/>
                  </a:cubicBezTo>
                  <a:cubicBezTo>
                    <a:pt x="47" y="31"/>
                    <a:pt x="45" y="29"/>
                    <a:pt x="45" y="29"/>
                  </a:cubicBezTo>
                  <a:cubicBezTo>
                    <a:pt x="45" y="28"/>
                    <a:pt x="44" y="28"/>
                    <a:pt x="44" y="27"/>
                  </a:cubicBezTo>
                  <a:cubicBezTo>
                    <a:pt x="44" y="27"/>
                    <a:pt x="45" y="27"/>
                    <a:pt x="45" y="26"/>
                  </a:cubicBezTo>
                  <a:cubicBezTo>
                    <a:pt x="45" y="26"/>
                    <a:pt x="46" y="26"/>
                    <a:pt x="46" y="26"/>
                  </a:cubicBezTo>
                  <a:cubicBezTo>
                    <a:pt x="46" y="26"/>
                    <a:pt x="47" y="26"/>
                    <a:pt x="47" y="26"/>
                  </a:cubicBezTo>
                  <a:cubicBezTo>
                    <a:pt x="48" y="26"/>
                    <a:pt x="50" y="28"/>
                    <a:pt x="51" y="29"/>
                  </a:cubicBezTo>
                  <a:cubicBezTo>
                    <a:pt x="52" y="28"/>
                    <a:pt x="53" y="27"/>
                    <a:pt x="54" y="27"/>
                  </a:cubicBezTo>
                  <a:cubicBezTo>
                    <a:pt x="52" y="25"/>
                    <a:pt x="51" y="23"/>
                    <a:pt x="51" y="22"/>
                  </a:cubicBezTo>
                  <a:cubicBezTo>
                    <a:pt x="50" y="22"/>
                    <a:pt x="50" y="22"/>
                    <a:pt x="50" y="21"/>
                  </a:cubicBezTo>
                  <a:cubicBezTo>
                    <a:pt x="50" y="21"/>
                    <a:pt x="51" y="20"/>
                    <a:pt x="51" y="20"/>
                  </a:cubicBezTo>
                  <a:cubicBezTo>
                    <a:pt x="51" y="20"/>
                    <a:pt x="52" y="20"/>
                    <a:pt x="52" y="20"/>
                  </a:cubicBezTo>
                  <a:cubicBezTo>
                    <a:pt x="53" y="20"/>
                    <a:pt x="53" y="20"/>
                    <a:pt x="53" y="20"/>
                  </a:cubicBezTo>
                  <a:cubicBezTo>
                    <a:pt x="54" y="20"/>
                    <a:pt x="55" y="22"/>
                    <a:pt x="57" y="24"/>
                  </a:cubicBezTo>
                  <a:cubicBezTo>
                    <a:pt x="58" y="23"/>
                    <a:pt x="59" y="22"/>
                    <a:pt x="60" y="22"/>
                  </a:cubicBezTo>
                  <a:cubicBezTo>
                    <a:pt x="59" y="20"/>
                    <a:pt x="58" y="18"/>
                    <a:pt x="57" y="17"/>
                  </a:cubicBezTo>
                  <a:cubicBezTo>
                    <a:pt x="57" y="17"/>
                    <a:pt x="57" y="16"/>
                    <a:pt x="57" y="16"/>
                  </a:cubicBezTo>
                  <a:cubicBezTo>
                    <a:pt x="58" y="16"/>
                    <a:pt x="58" y="15"/>
                    <a:pt x="58" y="15"/>
                  </a:cubicBezTo>
                  <a:cubicBezTo>
                    <a:pt x="59" y="15"/>
                    <a:pt x="59" y="15"/>
                    <a:pt x="59" y="15"/>
                  </a:cubicBezTo>
                  <a:cubicBezTo>
                    <a:pt x="60" y="15"/>
                    <a:pt x="60" y="15"/>
                    <a:pt x="60" y="15"/>
                  </a:cubicBezTo>
                  <a:cubicBezTo>
                    <a:pt x="61" y="16"/>
                    <a:pt x="62" y="18"/>
                    <a:pt x="63" y="20"/>
                  </a:cubicBezTo>
                  <a:cubicBezTo>
                    <a:pt x="64" y="19"/>
                    <a:pt x="65" y="19"/>
                    <a:pt x="66" y="18"/>
                  </a:cubicBezTo>
                  <a:cubicBezTo>
                    <a:pt x="66" y="16"/>
                    <a:pt x="65" y="14"/>
                    <a:pt x="65" y="13"/>
                  </a:cubicBezTo>
                  <a:cubicBezTo>
                    <a:pt x="65" y="13"/>
                    <a:pt x="65" y="13"/>
                    <a:pt x="65" y="12"/>
                  </a:cubicBezTo>
                  <a:cubicBezTo>
                    <a:pt x="65" y="12"/>
                    <a:pt x="66" y="11"/>
                    <a:pt x="66" y="11"/>
                  </a:cubicBezTo>
                  <a:cubicBezTo>
                    <a:pt x="67" y="11"/>
                    <a:pt x="67" y="11"/>
                    <a:pt x="67" y="11"/>
                  </a:cubicBezTo>
                  <a:cubicBezTo>
                    <a:pt x="68" y="11"/>
                    <a:pt x="68" y="12"/>
                    <a:pt x="68" y="12"/>
                  </a:cubicBezTo>
                  <a:cubicBezTo>
                    <a:pt x="68" y="13"/>
                    <a:pt x="70" y="15"/>
                    <a:pt x="70" y="17"/>
                  </a:cubicBezTo>
                  <a:cubicBezTo>
                    <a:pt x="71" y="16"/>
                    <a:pt x="72" y="16"/>
                    <a:pt x="74" y="16"/>
                  </a:cubicBezTo>
                  <a:cubicBezTo>
                    <a:pt x="73" y="14"/>
                    <a:pt x="73" y="11"/>
                    <a:pt x="73" y="11"/>
                  </a:cubicBezTo>
                  <a:cubicBezTo>
                    <a:pt x="73" y="10"/>
                    <a:pt x="73" y="10"/>
                    <a:pt x="73" y="10"/>
                  </a:cubicBezTo>
                  <a:cubicBezTo>
                    <a:pt x="74" y="9"/>
                    <a:pt x="74" y="9"/>
                    <a:pt x="75" y="9"/>
                  </a:cubicBezTo>
                  <a:cubicBezTo>
                    <a:pt x="75" y="9"/>
                    <a:pt x="75" y="9"/>
                    <a:pt x="76" y="9"/>
                  </a:cubicBezTo>
                  <a:cubicBezTo>
                    <a:pt x="76" y="10"/>
                    <a:pt x="76" y="10"/>
                    <a:pt x="77" y="10"/>
                  </a:cubicBezTo>
                  <a:cubicBezTo>
                    <a:pt x="77" y="11"/>
                    <a:pt x="77" y="13"/>
                    <a:pt x="78" y="15"/>
                  </a:cubicBezTo>
                  <a:cubicBezTo>
                    <a:pt x="79" y="15"/>
                    <a:pt x="80" y="15"/>
                    <a:pt x="81" y="15"/>
                  </a:cubicBezTo>
                  <a:cubicBezTo>
                    <a:pt x="81" y="13"/>
                    <a:pt x="81" y="10"/>
                    <a:pt x="82" y="10"/>
                  </a:cubicBezTo>
                  <a:cubicBezTo>
                    <a:pt x="82" y="9"/>
                    <a:pt x="82" y="9"/>
                    <a:pt x="82" y="9"/>
                  </a:cubicBezTo>
                  <a:cubicBezTo>
                    <a:pt x="82" y="8"/>
                    <a:pt x="83" y="8"/>
                    <a:pt x="83" y="8"/>
                  </a:cubicBezTo>
                  <a:cubicBezTo>
                    <a:pt x="84" y="8"/>
                    <a:pt x="84" y="8"/>
                    <a:pt x="84" y="9"/>
                  </a:cubicBezTo>
                  <a:cubicBezTo>
                    <a:pt x="85" y="9"/>
                    <a:pt x="85" y="9"/>
                    <a:pt x="85" y="10"/>
                  </a:cubicBezTo>
                  <a:cubicBezTo>
                    <a:pt x="85" y="10"/>
                    <a:pt x="85" y="13"/>
                    <a:pt x="85" y="15"/>
                  </a:cubicBezTo>
                  <a:cubicBezTo>
                    <a:pt x="87" y="15"/>
                    <a:pt x="88" y="15"/>
                    <a:pt x="89" y="15"/>
                  </a:cubicBezTo>
                  <a:cubicBezTo>
                    <a:pt x="89" y="13"/>
                    <a:pt x="90" y="11"/>
                    <a:pt x="90" y="10"/>
                  </a:cubicBezTo>
                  <a:cubicBezTo>
                    <a:pt x="90" y="10"/>
                    <a:pt x="90" y="10"/>
                    <a:pt x="91" y="9"/>
                  </a:cubicBezTo>
                  <a:cubicBezTo>
                    <a:pt x="91" y="9"/>
                    <a:pt x="92" y="9"/>
                    <a:pt x="92" y="9"/>
                  </a:cubicBezTo>
                  <a:cubicBezTo>
                    <a:pt x="92" y="9"/>
                    <a:pt x="93" y="9"/>
                    <a:pt x="93" y="10"/>
                  </a:cubicBezTo>
                  <a:cubicBezTo>
                    <a:pt x="93" y="10"/>
                    <a:pt x="93" y="10"/>
                    <a:pt x="93" y="11"/>
                  </a:cubicBezTo>
                  <a:cubicBezTo>
                    <a:pt x="93" y="11"/>
                    <a:pt x="93" y="14"/>
                    <a:pt x="93" y="16"/>
                  </a:cubicBezTo>
                  <a:cubicBezTo>
                    <a:pt x="94" y="16"/>
                    <a:pt x="95" y="16"/>
                    <a:pt x="96" y="17"/>
                  </a:cubicBezTo>
                  <a:cubicBezTo>
                    <a:pt x="97" y="15"/>
                    <a:pt x="98" y="13"/>
                    <a:pt x="98" y="12"/>
                  </a:cubicBezTo>
                  <a:cubicBezTo>
                    <a:pt x="98" y="12"/>
                    <a:pt x="99" y="11"/>
                    <a:pt x="99" y="11"/>
                  </a:cubicBezTo>
                  <a:cubicBezTo>
                    <a:pt x="100" y="11"/>
                    <a:pt x="100" y="11"/>
                    <a:pt x="100" y="11"/>
                  </a:cubicBezTo>
                  <a:cubicBezTo>
                    <a:pt x="101" y="11"/>
                    <a:pt x="101" y="12"/>
                    <a:pt x="101" y="12"/>
                  </a:cubicBezTo>
                  <a:cubicBezTo>
                    <a:pt x="102" y="13"/>
                    <a:pt x="102" y="13"/>
                    <a:pt x="102" y="13"/>
                  </a:cubicBezTo>
                  <a:cubicBezTo>
                    <a:pt x="101" y="14"/>
                    <a:pt x="101" y="16"/>
                    <a:pt x="100" y="18"/>
                  </a:cubicBezTo>
                  <a:cubicBezTo>
                    <a:pt x="101" y="19"/>
                    <a:pt x="102" y="19"/>
                    <a:pt x="103" y="20"/>
                  </a:cubicBezTo>
                  <a:cubicBezTo>
                    <a:pt x="104" y="18"/>
                    <a:pt x="106" y="16"/>
                    <a:pt x="106" y="15"/>
                  </a:cubicBezTo>
                  <a:cubicBezTo>
                    <a:pt x="106" y="15"/>
                    <a:pt x="107" y="15"/>
                    <a:pt x="107" y="15"/>
                  </a:cubicBezTo>
                  <a:cubicBezTo>
                    <a:pt x="108" y="15"/>
                    <a:pt x="108" y="15"/>
                    <a:pt x="108" y="15"/>
                  </a:cubicBezTo>
                  <a:cubicBezTo>
                    <a:pt x="109" y="15"/>
                    <a:pt x="109" y="16"/>
                    <a:pt x="109" y="16"/>
                  </a:cubicBezTo>
                  <a:cubicBezTo>
                    <a:pt x="109" y="16"/>
                    <a:pt x="109" y="17"/>
                    <a:pt x="109" y="17"/>
                  </a:cubicBezTo>
                  <a:cubicBezTo>
                    <a:pt x="109" y="18"/>
                    <a:pt x="108" y="20"/>
                    <a:pt x="107" y="22"/>
                  </a:cubicBezTo>
                  <a:cubicBezTo>
                    <a:pt x="108" y="22"/>
                    <a:pt x="109" y="23"/>
                    <a:pt x="110" y="24"/>
                  </a:cubicBezTo>
                  <a:cubicBezTo>
                    <a:pt x="111" y="22"/>
                    <a:pt x="113" y="20"/>
                    <a:pt x="113" y="20"/>
                  </a:cubicBezTo>
                  <a:cubicBezTo>
                    <a:pt x="113" y="20"/>
                    <a:pt x="114" y="20"/>
                    <a:pt x="114" y="20"/>
                  </a:cubicBezTo>
                  <a:cubicBezTo>
                    <a:pt x="115" y="20"/>
                    <a:pt x="115" y="20"/>
                    <a:pt x="115" y="20"/>
                  </a:cubicBezTo>
                  <a:cubicBezTo>
                    <a:pt x="116" y="20"/>
                    <a:pt x="116" y="21"/>
                    <a:pt x="116" y="21"/>
                  </a:cubicBezTo>
                  <a:cubicBezTo>
                    <a:pt x="116" y="22"/>
                    <a:pt x="116" y="22"/>
                    <a:pt x="116" y="22"/>
                  </a:cubicBezTo>
                  <a:cubicBezTo>
                    <a:pt x="116" y="23"/>
                    <a:pt x="114" y="25"/>
                    <a:pt x="113" y="27"/>
                  </a:cubicBezTo>
                  <a:cubicBezTo>
                    <a:pt x="114" y="27"/>
                    <a:pt x="114" y="28"/>
                    <a:pt x="115" y="29"/>
                  </a:cubicBezTo>
                  <a:cubicBezTo>
                    <a:pt x="117" y="28"/>
                    <a:pt x="119" y="26"/>
                    <a:pt x="119" y="26"/>
                  </a:cubicBezTo>
                  <a:cubicBezTo>
                    <a:pt x="120" y="26"/>
                    <a:pt x="120" y="26"/>
                    <a:pt x="121" y="26"/>
                  </a:cubicBezTo>
                  <a:cubicBezTo>
                    <a:pt x="121" y="26"/>
                    <a:pt x="121" y="26"/>
                    <a:pt x="122" y="26"/>
                  </a:cubicBezTo>
                  <a:cubicBezTo>
                    <a:pt x="122" y="27"/>
                    <a:pt x="122" y="27"/>
                    <a:pt x="122" y="27"/>
                  </a:cubicBezTo>
                  <a:cubicBezTo>
                    <a:pt x="122" y="28"/>
                    <a:pt x="122" y="28"/>
                    <a:pt x="122" y="29"/>
                  </a:cubicBezTo>
                  <a:cubicBezTo>
                    <a:pt x="121" y="29"/>
                    <a:pt x="120" y="31"/>
                    <a:pt x="118" y="32"/>
                  </a:cubicBezTo>
                  <a:cubicBezTo>
                    <a:pt x="119" y="33"/>
                    <a:pt x="119" y="34"/>
                    <a:pt x="120" y="35"/>
                  </a:cubicBezTo>
                  <a:cubicBezTo>
                    <a:pt x="122" y="34"/>
                    <a:pt x="124" y="33"/>
                    <a:pt x="124" y="33"/>
                  </a:cubicBezTo>
                  <a:cubicBezTo>
                    <a:pt x="125" y="32"/>
                    <a:pt x="125" y="33"/>
                    <a:pt x="126" y="33"/>
                  </a:cubicBezTo>
                  <a:cubicBezTo>
                    <a:pt x="126" y="33"/>
                    <a:pt x="126" y="33"/>
                    <a:pt x="127" y="33"/>
                  </a:cubicBezTo>
                  <a:cubicBezTo>
                    <a:pt x="127" y="34"/>
                    <a:pt x="127" y="34"/>
                    <a:pt x="127" y="35"/>
                  </a:cubicBezTo>
                  <a:cubicBezTo>
                    <a:pt x="127" y="35"/>
                    <a:pt x="127" y="35"/>
                    <a:pt x="126" y="36"/>
                  </a:cubicBezTo>
                  <a:cubicBezTo>
                    <a:pt x="126" y="36"/>
                    <a:pt x="124" y="37"/>
                    <a:pt x="122" y="39"/>
                  </a:cubicBezTo>
                  <a:cubicBezTo>
                    <a:pt x="123" y="40"/>
                    <a:pt x="123" y="41"/>
                    <a:pt x="123" y="42"/>
                  </a:cubicBezTo>
                  <a:cubicBezTo>
                    <a:pt x="126" y="41"/>
                    <a:pt x="128" y="40"/>
                    <a:pt x="128" y="40"/>
                  </a:cubicBezTo>
                  <a:cubicBezTo>
                    <a:pt x="129" y="40"/>
                    <a:pt x="129" y="40"/>
                    <a:pt x="130" y="40"/>
                  </a:cubicBezTo>
                  <a:cubicBezTo>
                    <a:pt x="130" y="41"/>
                    <a:pt x="130" y="41"/>
                    <a:pt x="130" y="41"/>
                  </a:cubicBezTo>
                  <a:cubicBezTo>
                    <a:pt x="131" y="42"/>
                    <a:pt x="130" y="42"/>
                    <a:pt x="130" y="43"/>
                  </a:cubicBezTo>
                  <a:cubicBezTo>
                    <a:pt x="130" y="43"/>
                    <a:pt x="130" y="43"/>
                    <a:pt x="130" y="44"/>
                  </a:cubicBezTo>
                  <a:cubicBezTo>
                    <a:pt x="129" y="44"/>
                    <a:pt x="127" y="45"/>
                    <a:pt x="125" y="46"/>
                  </a:cubicBezTo>
                  <a:cubicBezTo>
                    <a:pt x="125" y="47"/>
                    <a:pt x="126" y="48"/>
                    <a:pt x="126" y="49"/>
                  </a:cubicBezTo>
                  <a:cubicBezTo>
                    <a:pt x="128" y="49"/>
                    <a:pt x="130" y="48"/>
                    <a:pt x="131" y="48"/>
                  </a:cubicBezTo>
                  <a:cubicBezTo>
                    <a:pt x="131" y="48"/>
                    <a:pt x="132" y="48"/>
                    <a:pt x="132" y="49"/>
                  </a:cubicBezTo>
                  <a:cubicBezTo>
                    <a:pt x="132" y="49"/>
                    <a:pt x="133" y="49"/>
                    <a:pt x="133" y="50"/>
                  </a:cubicBezTo>
                  <a:cubicBezTo>
                    <a:pt x="133" y="50"/>
                    <a:pt x="133" y="51"/>
                    <a:pt x="132" y="51"/>
                  </a:cubicBezTo>
                  <a:cubicBezTo>
                    <a:pt x="132" y="51"/>
                    <a:pt x="132" y="52"/>
                    <a:pt x="131" y="52"/>
                  </a:cubicBezTo>
                  <a:cubicBezTo>
                    <a:pt x="131" y="52"/>
                    <a:pt x="129" y="53"/>
                    <a:pt x="127" y="53"/>
                  </a:cubicBezTo>
                  <a:cubicBezTo>
                    <a:pt x="127" y="54"/>
                    <a:pt x="127" y="55"/>
                    <a:pt x="127" y="56"/>
                  </a:cubicBezTo>
                  <a:cubicBezTo>
                    <a:pt x="129" y="57"/>
                    <a:pt x="131" y="57"/>
                    <a:pt x="132" y="57"/>
                  </a:cubicBezTo>
                  <a:cubicBezTo>
                    <a:pt x="132" y="57"/>
                    <a:pt x="133" y="57"/>
                    <a:pt x="133" y="57"/>
                  </a:cubicBezTo>
                  <a:cubicBezTo>
                    <a:pt x="133" y="58"/>
                    <a:pt x="133" y="58"/>
                    <a:pt x="133" y="59"/>
                  </a:cubicBezTo>
                  <a:cubicBezTo>
                    <a:pt x="133" y="59"/>
                    <a:pt x="133" y="59"/>
                    <a:pt x="133" y="60"/>
                  </a:cubicBezTo>
                  <a:cubicBezTo>
                    <a:pt x="133" y="60"/>
                    <a:pt x="132" y="60"/>
                    <a:pt x="132" y="60"/>
                  </a:cubicBezTo>
                  <a:cubicBezTo>
                    <a:pt x="131" y="60"/>
                    <a:pt x="129" y="61"/>
                    <a:pt x="127" y="61"/>
                  </a:cubicBezTo>
                  <a:cubicBezTo>
                    <a:pt x="127" y="62"/>
                    <a:pt x="127" y="63"/>
                    <a:pt x="127" y="64"/>
                  </a:cubicBezTo>
                  <a:cubicBezTo>
                    <a:pt x="129" y="65"/>
                    <a:pt x="131" y="65"/>
                    <a:pt x="131" y="65"/>
                  </a:cubicBezTo>
                  <a:cubicBezTo>
                    <a:pt x="132" y="65"/>
                    <a:pt x="132" y="66"/>
                    <a:pt x="132" y="66"/>
                  </a:cubicBezTo>
                  <a:cubicBezTo>
                    <a:pt x="133" y="66"/>
                    <a:pt x="133" y="67"/>
                    <a:pt x="133" y="67"/>
                  </a:cubicBezTo>
                  <a:cubicBezTo>
                    <a:pt x="133" y="68"/>
                    <a:pt x="132" y="68"/>
                    <a:pt x="132" y="68"/>
                  </a:cubicBezTo>
                  <a:cubicBezTo>
                    <a:pt x="132" y="69"/>
                    <a:pt x="131" y="69"/>
                    <a:pt x="131" y="69"/>
                  </a:cubicBezTo>
                  <a:cubicBezTo>
                    <a:pt x="130" y="69"/>
                    <a:pt x="128" y="68"/>
                    <a:pt x="126" y="68"/>
                  </a:cubicBezTo>
                  <a:cubicBezTo>
                    <a:pt x="126" y="69"/>
                    <a:pt x="125" y="70"/>
                    <a:pt x="125" y="71"/>
                  </a:cubicBezTo>
                  <a:cubicBezTo>
                    <a:pt x="127" y="72"/>
                    <a:pt x="129" y="73"/>
                    <a:pt x="130" y="74"/>
                  </a:cubicBezTo>
                  <a:cubicBezTo>
                    <a:pt x="130" y="74"/>
                    <a:pt x="130" y="74"/>
                    <a:pt x="130" y="74"/>
                  </a:cubicBezTo>
                  <a:cubicBezTo>
                    <a:pt x="130" y="75"/>
                    <a:pt x="131" y="75"/>
                    <a:pt x="130" y="76"/>
                  </a:cubicBezTo>
                  <a:cubicBezTo>
                    <a:pt x="130" y="76"/>
                    <a:pt x="130" y="76"/>
                    <a:pt x="130" y="77"/>
                  </a:cubicBezTo>
                  <a:cubicBezTo>
                    <a:pt x="129" y="77"/>
                    <a:pt x="129" y="77"/>
                    <a:pt x="128" y="77"/>
                  </a:cubicBezTo>
                  <a:cubicBezTo>
                    <a:pt x="128" y="77"/>
                    <a:pt x="126" y="76"/>
                    <a:pt x="123" y="76"/>
                  </a:cubicBezTo>
                  <a:cubicBezTo>
                    <a:pt x="123" y="77"/>
                    <a:pt x="123" y="77"/>
                    <a:pt x="122" y="78"/>
                  </a:cubicBezTo>
                  <a:cubicBezTo>
                    <a:pt x="124" y="80"/>
                    <a:pt x="126" y="81"/>
                    <a:pt x="126" y="81"/>
                  </a:cubicBezTo>
                  <a:cubicBezTo>
                    <a:pt x="127" y="82"/>
                    <a:pt x="127" y="82"/>
                    <a:pt x="127" y="82"/>
                  </a:cubicBezTo>
                  <a:cubicBezTo>
                    <a:pt x="127" y="83"/>
                    <a:pt x="127" y="83"/>
                    <a:pt x="127" y="84"/>
                  </a:cubicBezTo>
                  <a:cubicBezTo>
                    <a:pt x="126" y="84"/>
                    <a:pt x="126" y="84"/>
                    <a:pt x="126" y="84"/>
                  </a:cubicBezTo>
                  <a:cubicBezTo>
                    <a:pt x="125" y="85"/>
                    <a:pt x="125" y="85"/>
                    <a:pt x="124" y="84"/>
                  </a:cubicBezTo>
                  <a:cubicBezTo>
                    <a:pt x="124" y="84"/>
                    <a:pt x="122" y="83"/>
                    <a:pt x="120" y="82"/>
                  </a:cubicBezTo>
                  <a:cubicBezTo>
                    <a:pt x="119" y="83"/>
                    <a:pt x="119" y="84"/>
                    <a:pt x="118" y="85"/>
                  </a:cubicBezTo>
                  <a:cubicBezTo>
                    <a:pt x="120" y="86"/>
                    <a:pt x="121" y="88"/>
                    <a:pt x="122" y="89"/>
                  </a:cubicBezTo>
                  <a:cubicBezTo>
                    <a:pt x="122" y="89"/>
                    <a:pt x="122" y="89"/>
                    <a:pt x="122" y="90"/>
                  </a:cubicBezTo>
                  <a:cubicBezTo>
                    <a:pt x="122" y="90"/>
                    <a:pt x="122" y="90"/>
                    <a:pt x="122" y="91"/>
                  </a:cubicBezTo>
                  <a:cubicBezTo>
                    <a:pt x="121" y="91"/>
                    <a:pt x="121" y="91"/>
                    <a:pt x="121" y="91"/>
                  </a:cubicBezTo>
                  <a:cubicBezTo>
                    <a:pt x="120" y="91"/>
                    <a:pt x="120" y="91"/>
                    <a:pt x="119" y="91"/>
                  </a:cubicBezTo>
                  <a:cubicBezTo>
                    <a:pt x="119" y="91"/>
                    <a:pt x="117" y="90"/>
                    <a:pt x="115" y="88"/>
                  </a:cubicBezTo>
                  <a:cubicBezTo>
                    <a:pt x="114" y="89"/>
                    <a:pt x="114" y="90"/>
                    <a:pt x="113" y="91"/>
                  </a:cubicBezTo>
                  <a:cubicBezTo>
                    <a:pt x="114" y="92"/>
                    <a:pt x="116" y="94"/>
                    <a:pt x="116" y="95"/>
                  </a:cubicBezTo>
                  <a:cubicBezTo>
                    <a:pt x="116" y="95"/>
                    <a:pt x="116" y="96"/>
                    <a:pt x="116" y="96"/>
                  </a:cubicBezTo>
                  <a:cubicBezTo>
                    <a:pt x="116" y="96"/>
                    <a:pt x="116" y="97"/>
                    <a:pt x="115" y="97"/>
                  </a:cubicBezTo>
                  <a:cubicBezTo>
                    <a:pt x="115" y="97"/>
                    <a:pt x="115" y="97"/>
                    <a:pt x="114" y="97"/>
                  </a:cubicBezTo>
                  <a:cubicBezTo>
                    <a:pt x="114" y="97"/>
                    <a:pt x="113" y="97"/>
                    <a:pt x="113" y="97"/>
                  </a:cubicBezTo>
                  <a:cubicBezTo>
                    <a:pt x="113" y="97"/>
                    <a:pt x="111" y="95"/>
                    <a:pt x="110" y="93"/>
                  </a:cubicBezTo>
                  <a:cubicBezTo>
                    <a:pt x="109" y="94"/>
                    <a:pt x="108" y="95"/>
                    <a:pt x="107" y="95"/>
                  </a:cubicBezTo>
                  <a:cubicBezTo>
                    <a:pt x="108" y="97"/>
                    <a:pt x="109" y="99"/>
                    <a:pt x="109" y="100"/>
                  </a:cubicBezTo>
                  <a:cubicBezTo>
                    <a:pt x="109" y="100"/>
                    <a:pt x="109" y="101"/>
                    <a:pt x="109" y="101"/>
                  </a:cubicBezTo>
                  <a:cubicBezTo>
                    <a:pt x="109" y="101"/>
                    <a:pt x="109" y="102"/>
                    <a:pt x="108" y="102"/>
                  </a:cubicBezTo>
                  <a:cubicBezTo>
                    <a:pt x="108" y="102"/>
                    <a:pt x="108" y="102"/>
                    <a:pt x="107" y="102"/>
                  </a:cubicBezTo>
                  <a:cubicBezTo>
                    <a:pt x="107" y="102"/>
                    <a:pt x="106" y="102"/>
                    <a:pt x="106" y="102"/>
                  </a:cubicBezTo>
                  <a:cubicBezTo>
                    <a:pt x="106" y="101"/>
                    <a:pt x="104" y="99"/>
                    <a:pt x="103" y="97"/>
                  </a:cubicBezTo>
                  <a:cubicBezTo>
                    <a:pt x="102" y="98"/>
                    <a:pt x="101" y="98"/>
                    <a:pt x="100" y="99"/>
                  </a:cubicBezTo>
                  <a:cubicBezTo>
                    <a:pt x="101" y="101"/>
                    <a:pt x="101" y="103"/>
                    <a:pt x="102" y="104"/>
                  </a:cubicBezTo>
                  <a:cubicBezTo>
                    <a:pt x="102" y="104"/>
                    <a:pt x="102" y="105"/>
                    <a:pt x="101" y="105"/>
                  </a:cubicBezTo>
                  <a:cubicBezTo>
                    <a:pt x="101" y="105"/>
                    <a:pt x="101" y="106"/>
                    <a:pt x="100" y="106"/>
                  </a:cubicBezTo>
                  <a:cubicBezTo>
                    <a:pt x="100" y="106"/>
                    <a:pt x="100" y="106"/>
                    <a:pt x="99" y="106"/>
                  </a:cubicBezTo>
                  <a:cubicBezTo>
                    <a:pt x="99" y="106"/>
                    <a:pt x="98" y="105"/>
                    <a:pt x="98" y="105"/>
                  </a:cubicBezTo>
                  <a:cubicBezTo>
                    <a:pt x="98" y="104"/>
                    <a:pt x="97" y="102"/>
                    <a:pt x="96" y="100"/>
                  </a:cubicBezTo>
                  <a:cubicBezTo>
                    <a:pt x="95" y="101"/>
                    <a:pt x="94" y="101"/>
                    <a:pt x="93" y="101"/>
                  </a:cubicBezTo>
                  <a:cubicBezTo>
                    <a:pt x="93" y="103"/>
                    <a:pt x="93" y="106"/>
                    <a:pt x="93" y="106"/>
                  </a:cubicBezTo>
                  <a:cubicBezTo>
                    <a:pt x="93" y="107"/>
                    <a:pt x="93" y="107"/>
                    <a:pt x="93" y="107"/>
                  </a:cubicBezTo>
                  <a:cubicBezTo>
                    <a:pt x="93" y="108"/>
                    <a:pt x="92" y="108"/>
                    <a:pt x="92" y="108"/>
                  </a:cubicBezTo>
                  <a:cubicBezTo>
                    <a:pt x="92" y="108"/>
                    <a:pt x="91" y="108"/>
                    <a:pt x="91" y="108"/>
                  </a:cubicBezTo>
                  <a:cubicBezTo>
                    <a:pt x="90" y="108"/>
                    <a:pt x="90" y="107"/>
                    <a:pt x="90" y="107"/>
                  </a:cubicBezTo>
                  <a:cubicBezTo>
                    <a:pt x="90" y="106"/>
                    <a:pt x="89" y="104"/>
                    <a:pt x="89" y="102"/>
                  </a:cubicBezTo>
                  <a:cubicBezTo>
                    <a:pt x="88" y="102"/>
                    <a:pt x="87" y="102"/>
                    <a:pt x="85" y="102"/>
                  </a:cubicBezTo>
                  <a:cubicBezTo>
                    <a:pt x="85" y="104"/>
                    <a:pt x="85" y="107"/>
                    <a:pt x="85" y="107"/>
                  </a:cubicBezTo>
                  <a:cubicBezTo>
                    <a:pt x="85" y="108"/>
                    <a:pt x="85" y="108"/>
                    <a:pt x="84" y="108"/>
                  </a:cubicBezTo>
                  <a:cubicBezTo>
                    <a:pt x="84" y="109"/>
                    <a:pt x="84" y="109"/>
                    <a:pt x="83" y="109"/>
                  </a:cubicBezTo>
                  <a:cubicBezTo>
                    <a:pt x="83" y="109"/>
                    <a:pt x="82" y="109"/>
                    <a:pt x="82" y="108"/>
                  </a:cubicBezTo>
                  <a:cubicBezTo>
                    <a:pt x="82" y="108"/>
                    <a:pt x="82" y="108"/>
                    <a:pt x="82" y="107"/>
                  </a:cubicBezTo>
                  <a:cubicBezTo>
                    <a:pt x="81" y="107"/>
                    <a:pt x="81" y="104"/>
                    <a:pt x="81" y="102"/>
                  </a:cubicBezTo>
                  <a:cubicBezTo>
                    <a:pt x="80" y="102"/>
                    <a:pt x="79" y="102"/>
                    <a:pt x="78" y="102"/>
                  </a:cubicBezTo>
                  <a:cubicBezTo>
                    <a:pt x="77" y="104"/>
                    <a:pt x="77" y="106"/>
                    <a:pt x="77" y="107"/>
                  </a:cubicBezTo>
                  <a:cubicBezTo>
                    <a:pt x="76" y="107"/>
                    <a:pt x="76" y="108"/>
                    <a:pt x="76" y="108"/>
                  </a:cubicBezTo>
                  <a:cubicBezTo>
                    <a:pt x="75" y="108"/>
                    <a:pt x="75" y="108"/>
                    <a:pt x="75" y="108"/>
                  </a:cubicBezTo>
                  <a:cubicBezTo>
                    <a:pt x="74" y="108"/>
                    <a:pt x="74" y="108"/>
                    <a:pt x="73" y="107"/>
                  </a:cubicBezTo>
                  <a:cubicBezTo>
                    <a:pt x="73" y="107"/>
                    <a:pt x="73" y="107"/>
                    <a:pt x="73" y="106"/>
                  </a:cubicBezTo>
                  <a:cubicBezTo>
                    <a:pt x="73" y="106"/>
                    <a:pt x="73" y="103"/>
                    <a:pt x="74" y="101"/>
                  </a:cubicBezTo>
                  <a:cubicBezTo>
                    <a:pt x="72" y="101"/>
                    <a:pt x="71" y="101"/>
                    <a:pt x="70" y="100"/>
                  </a:cubicBezTo>
                  <a:cubicBezTo>
                    <a:pt x="70" y="102"/>
                    <a:pt x="68" y="104"/>
                    <a:pt x="68" y="105"/>
                  </a:cubicBezTo>
                  <a:cubicBezTo>
                    <a:pt x="68" y="105"/>
                    <a:pt x="68" y="106"/>
                    <a:pt x="67" y="106"/>
                  </a:cubicBezTo>
                  <a:cubicBezTo>
                    <a:pt x="67" y="106"/>
                    <a:pt x="67" y="106"/>
                    <a:pt x="66" y="106"/>
                  </a:cubicBezTo>
                  <a:cubicBezTo>
                    <a:pt x="66" y="106"/>
                    <a:pt x="65" y="105"/>
                    <a:pt x="65" y="105"/>
                  </a:cubicBezTo>
                  <a:cubicBezTo>
                    <a:pt x="65" y="105"/>
                    <a:pt x="65" y="104"/>
                    <a:pt x="65" y="104"/>
                  </a:cubicBezTo>
                  <a:cubicBezTo>
                    <a:pt x="65" y="103"/>
                    <a:pt x="66" y="101"/>
                    <a:pt x="66" y="99"/>
                  </a:cubicBezTo>
                  <a:cubicBezTo>
                    <a:pt x="65" y="98"/>
                    <a:pt x="64" y="98"/>
                    <a:pt x="63" y="97"/>
                  </a:cubicBezTo>
                  <a:cubicBezTo>
                    <a:pt x="62" y="99"/>
                    <a:pt x="61" y="101"/>
                    <a:pt x="60" y="102"/>
                  </a:cubicBezTo>
                  <a:cubicBezTo>
                    <a:pt x="60" y="102"/>
                    <a:pt x="60" y="102"/>
                    <a:pt x="59" y="102"/>
                  </a:cubicBezTo>
                  <a:cubicBezTo>
                    <a:pt x="59" y="102"/>
                    <a:pt x="59" y="102"/>
                    <a:pt x="58" y="102"/>
                  </a:cubicBezTo>
                  <a:cubicBezTo>
                    <a:pt x="58" y="102"/>
                    <a:pt x="58" y="101"/>
                    <a:pt x="57" y="101"/>
                  </a:cubicBezTo>
                  <a:cubicBezTo>
                    <a:pt x="57" y="101"/>
                    <a:pt x="57" y="100"/>
                    <a:pt x="57" y="100"/>
                  </a:cubicBezTo>
                  <a:cubicBezTo>
                    <a:pt x="58" y="99"/>
                    <a:pt x="59" y="97"/>
                    <a:pt x="60" y="95"/>
                  </a:cubicBezTo>
                  <a:cubicBezTo>
                    <a:pt x="59" y="95"/>
                    <a:pt x="58" y="94"/>
                    <a:pt x="57" y="93"/>
                  </a:cubicBezTo>
                  <a:cubicBezTo>
                    <a:pt x="55" y="95"/>
                    <a:pt x="54" y="97"/>
                    <a:pt x="53" y="97"/>
                  </a:cubicBezTo>
                  <a:cubicBezTo>
                    <a:pt x="53" y="97"/>
                    <a:pt x="53" y="97"/>
                    <a:pt x="52" y="97"/>
                  </a:cubicBezTo>
                  <a:cubicBezTo>
                    <a:pt x="52" y="97"/>
                    <a:pt x="51" y="97"/>
                    <a:pt x="51" y="97"/>
                  </a:cubicBezTo>
                  <a:cubicBezTo>
                    <a:pt x="51" y="97"/>
                    <a:pt x="50" y="96"/>
                    <a:pt x="50" y="96"/>
                  </a:cubicBezTo>
                  <a:cubicBezTo>
                    <a:pt x="50" y="96"/>
                    <a:pt x="50" y="95"/>
                    <a:pt x="51" y="95"/>
                  </a:cubicBezTo>
                  <a:cubicBezTo>
                    <a:pt x="51" y="94"/>
                    <a:pt x="52" y="92"/>
                    <a:pt x="54" y="91"/>
                  </a:cubicBezTo>
                  <a:cubicBezTo>
                    <a:pt x="53" y="90"/>
                    <a:pt x="52" y="89"/>
                    <a:pt x="51" y="88"/>
                  </a:cubicBezTo>
                  <a:cubicBezTo>
                    <a:pt x="50" y="90"/>
                    <a:pt x="48" y="91"/>
                    <a:pt x="47" y="91"/>
                  </a:cubicBezTo>
                  <a:cubicBezTo>
                    <a:pt x="47" y="91"/>
                    <a:pt x="46" y="91"/>
                    <a:pt x="46" y="91"/>
                  </a:cubicBezTo>
                  <a:cubicBezTo>
                    <a:pt x="46" y="91"/>
                    <a:pt x="45" y="91"/>
                    <a:pt x="45" y="91"/>
                  </a:cubicBezTo>
                  <a:cubicBezTo>
                    <a:pt x="45" y="90"/>
                    <a:pt x="44" y="90"/>
                    <a:pt x="44" y="90"/>
                  </a:cubicBezTo>
                  <a:cubicBezTo>
                    <a:pt x="44" y="89"/>
                    <a:pt x="45" y="89"/>
                    <a:pt x="45" y="89"/>
                  </a:cubicBezTo>
                  <a:cubicBezTo>
                    <a:pt x="45" y="88"/>
                    <a:pt x="47" y="86"/>
                    <a:pt x="48" y="85"/>
                  </a:cubicBezTo>
                  <a:cubicBezTo>
                    <a:pt x="48" y="84"/>
                    <a:pt x="47" y="83"/>
                    <a:pt x="47" y="82"/>
                  </a:cubicBezTo>
                  <a:cubicBezTo>
                    <a:pt x="45" y="83"/>
                    <a:pt x="42" y="84"/>
                    <a:pt x="42" y="84"/>
                  </a:cubicBezTo>
                  <a:cubicBezTo>
                    <a:pt x="42" y="84"/>
                    <a:pt x="42" y="84"/>
                    <a:pt x="42" y="84"/>
                  </a:cubicBezTo>
                  <a:cubicBezTo>
                    <a:pt x="43" y="86"/>
                    <a:pt x="43" y="86"/>
                    <a:pt x="43" y="86"/>
                  </a:cubicBezTo>
                  <a:cubicBezTo>
                    <a:pt x="41" y="88"/>
                    <a:pt x="41" y="88"/>
                    <a:pt x="41" y="88"/>
                  </a:cubicBezTo>
                  <a:cubicBezTo>
                    <a:pt x="41" y="89"/>
                    <a:pt x="41" y="90"/>
                    <a:pt x="41" y="91"/>
                  </a:cubicBezTo>
                  <a:cubicBezTo>
                    <a:pt x="44" y="92"/>
                    <a:pt x="44" y="92"/>
                    <a:pt x="44" y="92"/>
                  </a:cubicBezTo>
                  <a:cubicBezTo>
                    <a:pt x="43" y="95"/>
                    <a:pt x="43" y="95"/>
                    <a:pt x="43" y="95"/>
                  </a:cubicBezTo>
                  <a:cubicBezTo>
                    <a:pt x="40" y="94"/>
                    <a:pt x="40" y="94"/>
                    <a:pt x="40" y="94"/>
                  </a:cubicBezTo>
                  <a:cubicBezTo>
                    <a:pt x="40" y="95"/>
                    <a:pt x="39" y="96"/>
                    <a:pt x="38" y="97"/>
                  </a:cubicBezTo>
                  <a:cubicBezTo>
                    <a:pt x="40" y="99"/>
                    <a:pt x="40" y="99"/>
                    <a:pt x="40" y="99"/>
                  </a:cubicBezTo>
                  <a:cubicBezTo>
                    <a:pt x="37" y="101"/>
                    <a:pt x="37" y="101"/>
                    <a:pt x="37" y="101"/>
                  </a:cubicBezTo>
                  <a:cubicBezTo>
                    <a:pt x="36" y="98"/>
                    <a:pt x="36" y="98"/>
                    <a:pt x="36" y="98"/>
                  </a:cubicBezTo>
                  <a:cubicBezTo>
                    <a:pt x="35" y="99"/>
                    <a:pt x="34" y="99"/>
                    <a:pt x="33" y="99"/>
                  </a:cubicBezTo>
                  <a:cubicBezTo>
                    <a:pt x="32" y="102"/>
                    <a:pt x="32" y="102"/>
                    <a:pt x="32" y="102"/>
                  </a:cubicBezTo>
                  <a:cubicBezTo>
                    <a:pt x="29" y="101"/>
                    <a:pt x="29" y="101"/>
                    <a:pt x="29" y="101"/>
                  </a:cubicBezTo>
                  <a:cubicBezTo>
                    <a:pt x="30" y="98"/>
                    <a:pt x="30" y="98"/>
                    <a:pt x="30" y="98"/>
                  </a:cubicBezTo>
                  <a:cubicBezTo>
                    <a:pt x="29" y="97"/>
                    <a:pt x="28" y="97"/>
                    <a:pt x="27" y="96"/>
                  </a:cubicBezTo>
                  <a:close/>
                  <a:moveTo>
                    <a:pt x="64" y="151"/>
                  </a:moveTo>
                  <a:cubicBezTo>
                    <a:pt x="62" y="150"/>
                    <a:pt x="62" y="150"/>
                    <a:pt x="62" y="150"/>
                  </a:cubicBezTo>
                  <a:cubicBezTo>
                    <a:pt x="62" y="151"/>
                    <a:pt x="61" y="151"/>
                    <a:pt x="61" y="152"/>
                  </a:cubicBezTo>
                  <a:cubicBezTo>
                    <a:pt x="62" y="154"/>
                    <a:pt x="62" y="154"/>
                    <a:pt x="62" y="154"/>
                  </a:cubicBezTo>
                  <a:cubicBezTo>
                    <a:pt x="60" y="155"/>
                    <a:pt x="60" y="155"/>
                    <a:pt x="60" y="155"/>
                  </a:cubicBezTo>
                  <a:cubicBezTo>
                    <a:pt x="59" y="153"/>
                    <a:pt x="59" y="153"/>
                    <a:pt x="59" y="153"/>
                  </a:cubicBezTo>
                  <a:cubicBezTo>
                    <a:pt x="58" y="153"/>
                    <a:pt x="57" y="153"/>
                    <a:pt x="57" y="153"/>
                  </a:cubicBezTo>
                  <a:cubicBezTo>
                    <a:pt x="56" y="155"/>
                    <a:pt x="56" y="155"/>
                    <a:pt x="56" y="155"/>
                  </a:cubicBezTo>
                  <a:cubicBezTo>
                    <a:pt x="54" y="155"/>
                    <a:pt x="54" y="155"/>
                    <a:pt x="54" y="155"/>
                  </a:cubicBezTo>
                  <a:cubicBezTo>
                    <a:pt x="55" y="153"/>
                    <a:pt x="55" y="153"/>
                    <a:pt x="55" y="153"/>
                  </a:cubicBezTo>
                  <a:cubicBezTo>
                    <a:pt x="54" y="153"/>
                    <a:pt x="53" y="152"/>
                    <a:pt x="53" y="152"/>
                  </a:cubicBezTo>
                  <a:cubicBezTo>
                    <a:pt x="51" y="153"/>
                    <a:pt x="51" y="153"/>
                    <a:pt x="51" y="153"/>
                  </a:cubicBezTo>
                  <a:cubicBezTo>
                    <a:pt x="50" y="151"/>
                    <a:pt x="50" y="151"/>
                    <a:pt x="50" y="151"/>
                  </a:cubicBezTo>
                  <a:cubicBezTo>
                    <a:pt x="52" y="150"/>
                    <a:pt x="52" y="150"/>
                    <a:pt x="52" y="150"/>
                  </a:cubicBezTo>
                  <a:cubicBezTo>
                    <a:pt x="52" y="149"/>
                    <a:pt x="51" y="148"/>
                    <a:pt x="52" y="148"/>
                  </a:cubicBezTo>
                  <a:cubicBezTo>
                    <a:pt x="50" y="147"/>
                    <a:pt x="50" y="147"/>
                    <a:pt x="50" y="147"/>
                  </a:cubicBezTo>
                  <a:cubicBezTo>
                    <a:pt x="50" y="145"/>
                    <a:pt x="50" y="145"/>
                    <a:pt x="50" y="145"/>
                  </a:cubicBezTo>
                  <a:cubicBezTo>
                    <a:pt x="52" y="146"/>
                    <a:pt x="52" y="146"/>
                    <a:pt x="52" y="146"/>
                  </a:cubicBezTo>
                  <a:cubicBezTo>
                    <a:pt x="52" y="145"/>
                    <a:pt x="53" y="144"/>
                    <a:pt x="53" y="144"/>
                  </a:cubicBezTo>
                  <a:cubicBezTo>
                    <a:pt x="52" y="142"/>
                    <a:pt x="52" y="142"/>
                    <a:pt x="52" y="142"/>
                  </a:cubicBezTo>
                  <a:cubicBezTo>
                    <a:pt x="54" y="141"/>
                    <a:pt x="54" y="141"/>
                    <a:pt x="54" y="141"/>
                  </a:cubicBezTo>
                  <a:cubicBezTo>
                    <a:pt x="55" y="143"/>
                    <a:pt x="55" y="143"/>
                    <a:pt x="55" y="143"/>
                  </a:cubicBezTo>
                  <a:cubicBezTo>
                    <a:pt x="56" y="143"/>
                    <a:pt x="57" y="142"/>
                    <a:pt x="57" y="143"/>
                  </a:cubicBezTo>
                  <a:cubicBezTo>
                    <a:pt x="58" y="141"/>
                    <a:pt x="58" y="141"/>
                    <a:pt x="58" y="141"/>
                  </a:cubicBezTo>
                  <a:cubicBezTo>
                    <a:pt x="60" y="141"/>
                    <a:pt x="60" y="141"/>
                    <a:pt x="60" y="141"/>
                  </a:cubicBezTo>
                  <a:cubicBezTo>
                    <a:pt x="60" y="141"/>
                    <a:pt x="60" y="141"/>
                    <a:pt x="60" y="141"/>
                  </a:cubicBezTo>
                  <a:cubicBezTo>
                    <a:pt x="59" y="143"/>
                    <a:pt x="59" y="143"/>
                    <a:pt x="59" y="143"/>
                  </a:cubicBezTo>
                  <a:cubicBezTo>
                    <a:pt x="60" y="143"/>
                    <a:pt x="61" y="144"/>
                    <a:pt x="61" y="144"/>
                  </a:cubicBezTo>
                  <a:cubicBezTo>
                    <a:pt x="63" y="143"/>
                    <a:pt x="63" y="143"/>
                    <a:pt x="63" y="143"/>
                  </a:cubicBezTo>
                  <a:cubicBezTo>
                    <a:pt x="64" y="145"/>
                    <a:pt x="64" y="145"/>
                    <a:pt x="64" y="145"/>
                  </a:cubicBezTo>
                  <a:cubicBezTo>
                    <a:pt x="62" y="146"/>
                    <a:pt x="62" y="146"/>
                    <a:pt x="62" y="146"/>
                  </a:cubicBezTo>
                  <a:cubicBezTo>
                    <a:pt x="62" y="147"/>
                    <a:pt x="62" y="147"/>
                    <a:pt x="62" y="148"/>
                  </a:cubicBezTo>
                  <a:cubicBezTo>
                    <a:pt x="64" y="149"/>
                    <a:pt x="64" y="149"/>
                    <a:pt x="64" y="149"/>
                  </a:cubicBezTo>
                  <a:lnTo>
                    <a:pt x="64" y="151"/>
                  </a:lnTo>
                  <a:close/>
                  <a:moveTo>
                    <a:pt x="61" y="130"/>
                  </a:moveTo>
                  <a:cubicBezTo>
                    <a:pt x="60" y="131"/>
                    <a:pt x="60" y="132"/>
                    <a:pt x="59" y="132"/>
                  </a:cubicBezTo>
                  <a:cubicBezTo>
                    <a:pt x="61" y="136"/>
                    <a:pt x="61" y="136"/>
                    <a:pt x="61" y="136"/>
                  </a:cubicBezTo>
                  <a:cubicBezTo>
                    <a:pt x="56" y="138"/>
                    <a:pt x="56" y="138"/>
                    <a:pt x="56" y="138"/>
                  </a:cubicBezTo>
                  <a:cubicBezTo>
                    <a:pt x="54" y="135"/>
                    <a:pt x="54" y="135"/>
                    <a:pt x="54" y="135"/>
                  </a:cubicBezTo>
                  <a:cubicBezTo>
                    <a:pt x="53" y="135"/>
                    <a:pt x="52" y="135"/>
                    <a:pt x="51" y="136"/>
                  </a:cubicBezTo>
                  <a:cubicBezTo>
                    <a:pt x="51" y="139"/>
                    <a:pt x="51" y="139"/>
                    <a:pt x="51" y="139"/>
                  </a:cubicBezTo>
                  <a:cubicBezTo>
                    <a:pt x="46" y="139"/>
                    <a:pt x="46" y="139"/>
                    <a:pt x="46" y="139"/>
                  </a:cubicBezTo>
                  <a:cubicBezTo>
                    <a:pt x="46" y="136"/>
                    <a:pt x="46" y="136"/>
                    <a:pt x="46" y="136"/>
                  </a:cubicBezTo>
                  <a:cubicBezTo>
                    <a:pt x="45" y="135"/>
                    <a:pt x="44" y="135"/>
                    <a:pt x="43" y="135"/>
                  </a:cubicBezTo>
                  <a:cubicBezTo>
                    <a:pt x="41" y="138"/>
                    <a:pt x="41" y="138"/>
                    <a:pt x="41" y="138"/>
                  </a:cubicBezTo>
                  <a:cubicBezTo>
                    <a:pt x="37" y="136"/>
                    <a:pt x="37" y="136"/>
                    <a:pt x="37" y="136"/>
                  </a:cubicBezTo>
                  <a:cubicBezTo>
                    <a:pt x="39" y="132"/>
                    <a:pt x="39" y="132"/>
                    <a:pt x="39" y="132"/>
                  </a:cubicBezTo>
                  <a:cubicBezTo>
                    <a:pt x="38" y="132"/>
                    <a:pt x="37" y="131"/>
                    <a:pt x="36" y="130"/>
                  </a:cubicBezTo>
                  <a:cubicBezTo>
                    <a:pt x="33" y="132"/>
                    <a:pt x="33" y="132"/>
                    <a:pt x="33" y="132"/>
                  </a:cubicBezTo>
                  <a:cubicBezTo>
                    <a:pt x="30" y="127"/>
                    <a:pt x="30" y="127"/>
                    <a:pt x="30" y="127"/>
                  </a:cubicBezTo>
                  <a:cubicBezTo>
                    <a:pt x="34" y="126"/>
                    <a:pt x="34" y="126"/>
                    <a:pt x="34" y="126"/>
                  </a:cubicBezTo>
                  <a:cubicBezTo>
                    <a:pt x="33" y="124"/>
                    <a:pt x="33" y="123"/>
                    <a:pt x="33" y="122"/>
                  </a:cubicBezTo>
                  <a:cubicBezTo>
                    <a:pt x="29" y="122"/>
                    <a:pt x="29" y="122"/>
                    <a:pt x="29" y="122"/>
                  </a:cubicBezTo>
                  <a:cubicBezTo>
                    <a:pt x="29" y="117"/>
                    <a:pt x="29" y="117"/>
                    <a:pt x="29" y="117"/>
                  </a:cubicBezTo>
                  <a:cubicBezTo>
                    <a:pt x="33" y="117"/>
                    <a:pt x="33" y="117"/>
                    <a:pt x="33" y="117"/>
                  </a:cubicBezTo>
                  <a:cubicBezTo>
                    <a:pt x="33" y="116"/>
                    <a:pt x="33" y="115"/>
                    <a:pt x="34" y="114"/>
                  </a:cubicBezTo>
                  <a:cubicBezTo>
                    <a:pt x="30" y="112"/>
                    <a:pt x="30" y="112"/>
                    <a:pt x="30" y="112"/>
                  </a:cubicBezTo>
                  <a:cubicBezTo>
                    <a:pt x="33" y="108"/>
                    <a:pt x="33" y="108"/>
                    <a:pt x="33" y="108"/>
                  </a:cubicBezTo>
                  <a:cubicBezTo>
                    <a:pt x="36" y="110"/>
                    <a:pt x="36" y="110"/>
                    <a:pt x="36" y="110"/>
                  </a:cubicBezTo>
                  <a:cubicBezTo>
                    <a:pt x="37" y="109"/>
                    <a:pt x="38" y="108"/>
                    <a:pt x="39" y="107"/>
                  </a:cubicBezTo>
                  <a:cubicBezTo>
                    <a:pt x="37" y="104"/>
                    <a:pt x="37" y="104"/>
                    <a:pt x="37" y="104"/>
                  </a:cubicBezTo>
                  <a:cubicBezTo>
                    <a:pt x="41" y="101"/>
                    <a:pt x="41" y="101"/>
                    <a:pt x="41" y="101"/>
                  </a:cubicBezTo>
                  <a:cubicBezTo>
                    <a:pt x="43" y="105"/>
                    <a:pt x="43" y="105"/>
                    <a:pt x="43" y="105"/>
                  </a:cubicBezTo>
                  <a:cubicBezTo>
                    <a:pt x="44" y="104"/>
                    <a:pt x="45" y="104"/>
                    <a:pt x="46" y="104"/>
                  </a:cubicBezTo>
                  <a:cubicBezTo>
                    <a:pt x="46" y="100"/>
                    <a:pt x="46" y="100"/>
                    <a:pt x="46" y="100"/>
                  </a:cubicBezTo>
                  <a:cubicBezTo>
                    <a:pt x="51" y="100"/>
                    <a:pt x="51" y="100"/>
                    <a:pt x="51" y="100"/>
                  </a:cubicBezTo>
                  <a:cubicBezTo>
                    <a:pt x="51" y="104"/>
                    <a:pt x="51" y="104"/>
                    <a:pt x="51" y="104"/>
                  </a:cubicBezTo>
                  <a:cubicBezTo>
                    <a:pt x="52" y="104"/>
                    <a:pt x="53" y="104"/>
                    <a:pt x="54" y="105"/>
                  </a:cubicBezTo>
                  <a:cubicBezTo>
                    <a:pt x="56" y="101"/>
                    <a:pt x="56" y="101"/>
                    <a:pt x="56" y="101"/>
                  </a:cubicBezTo>
                  <a:cubicBezTo>
                    <a:pt x="61" y="104"/>
                    <a:pt x="61" y="104"/>
                    <a:pt x="61" y="104"/>
                  </a:cubicBezTo>
                  <a:cubicBezTo>
                    <a:pt x="59" y="107"/>
                    <a:pt x="59" y="107"/>
                    <a:pt x="59" y="107"/>
                  </a:cubicBezTo>
                  <a:cubicBezTo>
                    <a:pt x="60" y="108"/>
                    <a:pt x="60" y="109"/>
                    <a:pt x="61" y="110"/>
                  </a:cubicBezTo>
                  <a:cubicBezTo>
                    <a:pt x="64" y="108"/>
                    <a:pt x="64" y="108"/>
                    <a:pt x="64" y="108"/>
                  </a:cubicBezTo>
                  <a:cubicBezTo>
                    <a:pt x="67" y="112"/>
                    <a:pt x="67" y="112"/>
                    <a:pt x="67" y="112"/>
                  </a:cubicBezTo>
                  <a:cubicBezTo>
                    <a:pt x="64" y="114"/>
                    <a:pt x="64" y="114"/>
                    <a:pt x="64" y="114"/>
                  </a:cubicBezTo>
                  <a:cubicBezTo>
                    <a:pt x="64" y="115"/>
                    <a:pt x="64" y="116"/>
                    <a:pt x="64" y="117"/>
                  </a:cubicBezTo>
                  <a:cubicBezTo>
                    <a:pt x="68" y="117"/>
                    <a:pt x="68" y="117"/>
                    <a:pt x="68" y="117"/>
                  </a:cubicBezTo>
                  <a:cubicBezTo>
                    <a:pt x="68" y="122"/>
                    <a:pt x="68" y="122"/>
                    <a:pt x="68" y="122"/>
                  </a:cubicBezTo>
                  <a:cubicBezTo>
                    <a:pt x="64" y="122"/>
                    <a:pt x="64" y="122"/>
                    <a:pt x="64" y="122"/>
                  </a:cubicBezTo>
                  <a:cubicBezTo>
                    <a:pt x="64" y="123"/>
                    <a:pt x="64" y="124"/>
                    <a:pt x="64" y="126"/>
                  </a:cubicBezTo>
                  <a:cubicBezTo>
                    <a:pt x="67" y="127"/>
                    <a:pt x="67" y="127"/>
                    <a:pt x="67" y="127"/>
                  </a:cubicBezTo>
                  <a:cubicBezTo>
                    <a:pt x="65" y="132"/>
                    <a:pt x="65" y="132"/>
                    <a:pt x="65" y="132"/>
                  </a:cubicBezTo>
                  <a:lnTo>
                    <a:pt x="61" y="130"/>
                  </a:lnTo>
                  <a:close/>
                  <a:moveTo>
                    <a:pt x="66" y="147"/>
                  </a:moveTo>
                  <a:cubicBezTo>
                    <a:pt x="66" y="146"/>
                    <a:pt x="66" y="146"/>
                    <a:pt x="67" y="145"/>
                  </a:cubicBezTo>
                  <a:cubicBezTo>
                    <a:pt x="67" y="145"/>
                    <a:pt x="67" y="144"/>
                    <a:pt x="68" y="144"/>
                  </a:cubicBezTo>
                  <a:cubicBezTo>
                    <a:pt x="69" y="144"/>
                    <a:pt x="72" y="143"/>
                    <a:pt x="75" y="142"/>
                  </a:cubicBezTo>
                  <a:cubicBezTo>
                    <a:pt x="75" y="140"/>
                    <a:pt x="75" y="138"/>
                    <a:pt x="75" y="137"/>
                  </a:cubicBezTo>
                  <a:cubicBezTo>
                    <a:pt x="72" y="135"/>
                    <a:pt x="69" y="134"/>
                    <a:pt x="69" y="134"/>
                  </a:cubicBezTo>
                  <a:cubicBezTo>
                    <a:pt x="68" y="133"/>
                    <a:pt x="68" y="133"/>
                    <a:pt x="68" y="132"/>
                  </a:cubicBezTo>
                  <a:cubicBezTo>
                    <a:pt x="67" y="132"/>
                    <a:pt x="67" y="131"/>
                    <a:pt x="67" y="131"/>
                  </a:cubicBezTo>
                  <a:cubicBezTo>
                    <a:pt x="68" y="130"/>
                    <a:pt x="68" y="130"/>
                    <a:pt x="69" y="129"/>
                  </a:cubicBezTo>
                  <a:cubicBezTo>
                    <a:pt x="69" y="129"/>
                    <a:pt x="70" y="129"/>
                    <a:pt x="70" y="129"/>
                  </a:cubicBezTo>
                  <a:cubicBezTo>
                    <a:pt x="71" y="129"/>
                    <a:pt x="74" y="130"/>
                    <a:pt x="77" y="131"/>
                  </a:cubicBezTo>
                  <a:cubicBezTo>
                    <a:pt x="78" y="129"/>
                    <a:pt x="79" y="127"/>
                    <a:pt x="80" y="126"/>
                  </a:cubicBezTo>
                  <a:cubicBezTo>
                    <a:pt x="78" y="123"/>
                    <a:pt x="76" y="121"/>
                    <a:pt x="76" y="120"/>
                  </a:cubicBezTo>
                  <a:cubicBezTo>
                    <a:pt x="76" y="120"/>
                    <a:pt x="76" y="119"/>
                    <a:pt x="76" y="119"/>
                  </a:cubicBezTo>
                  <a:cubicBezTo>
                    <a:pt x="76" y="118"/>
                    <a:pt x="76" y="117"/>
                    <a:pt x="76" y="117"/>
                  </a:cubicBezTo>
                  <a:cubicBezTo>
                    <a:pt x="77" y="117"/>
                    <a:pt x="78" y="116"/>
                    <a:pt x="78" y="116"/>
                  </a:cubicBezTo>
                  <a:cubicBezTo>
                    <a:pt x="79" y="116"/>
                    <a:pt x="79" y="117"/>
                    <a:pt x="80" y="117"/>
                  </a:cubicBezTo>
                  <a:cubicBezTo>
                    <a:pt x="80" y="117"/>
                    <a:pt x="82" y="120"/>
                    <a:pt x="84" y="122"/>
                  </a:cubicBezTo>
                  <a:cubicBezTo>
                    <a:pt x="86" y="120"/>
                    <a:pt x="88" y="119"/>
                    <a:pt x="90" y="119"/>
                  </a:cubicBezTo>
                  <a:cubicBezTo>
                    <a:pt x="90" y="116"/>
                    <a:pt x="89" y="113"/>
                    <a:pt x="89" y="112"/>
                  </a:cubicBezTo>
                  <a:cubicBezTo>
                    <a:pt x="89" y="112"/>
                    <a:pt x="89" y="111"/>
                    <a:pt x="90" y="111"/>
                  </a:cubicBezTo>
                  <a:cubicBezTo>
                    <a:pt x="90" y="110"/>
                    <a:pt x="91" y="110"/>
                    <a:pt x="91" y="110"/>
                  </a:cubicBezTo>
                  <a:cubicBezTo>
                    <a:pt x="92" y="110"/>
                    <a:pt x="92" y="110"/>
                    <a:pt x="93" y="110"/>
                  </a:cubicBezTo>
                  <a:cubicBezTo>
                    <a:pt x="93" y="110"/>
                    <a:pt x="94" y="111"/>
                    <a:pt x="94" y="111"/>
                  </a:cubicBezTo>
                  <a:cubicBezTo>
                    <a:pt x="94" y="112"/>
                    <a:pt x="95" y="115"/>
                    <a:pt x="96" y="117"/>
                  </a:cubicBezTo>
                  <a:cubicBezTo>
                    <a:pt x="98" y="117"/>
                    <a:pt x="100" y="118"/>
                    <a:pt x="102" y="118"/>
                  </a:cubicBezTo>
                  <a:cubicBezTo>
                    <a:pt x="103" y="115"/>
                    <a:pt x="104" y="113"/>
                    <a:pt x="104" y="112"/>
                  </a:cubicBezTo>
                  <a:cubicBezTo>
                    <a:pt x="105" y="111"/>
                    <a:pt x="105" y="111"/>
                    <a:pt x="106" y="111"/>
                  </a:cubicBezTo>
                  <a:cubicBezTo>
                    <a:pt x="106" y="111"/>
                    <a:pt x="107" y="111"/>
                    <a:pt x="107" y="111"/>
                  </a:cubicBezTo>
                  <a:cubicBezTo>
                    <a:pt x="108" y="111"/>
                    <a:pt x="108" y="111"/>
                    <a:pt x="109" y="112"/>
                  </a:cubicBezTo>
                  <a:cubicBezTo>
                    <a:pt x="109" y="112"/>
                    <a:pt x="109" y="113"/>
                    <a:pt x="109" y="114"/>
                  </a:cubicBezTo>
                  <a:cubicBezTo>
                    <a:pt x="109" y="114"/>
                    <a:pt x="108" y="117"/>
                    <a:pt x="108" y="120"/>
                  </a:cubicBezTo>
                  <a:cubicBezTo>
                    <a:pt x="109" y="121"/>
                    <a:pt x="111" y="122"/>
                    <a:pt x="112" y="123"/>
                  </a:cubicBezTo>
                  <a:cubicBezTo>
                    <a:pt x="115" y="122"/>
                    <a:pt x="117" y="120"/>
                    <a:pt x="118" y="119"/>
                  </a:cubicBezTo>
                  <a:cubicBezTo>
                    <a:pt x="118" y="119"/>
                    <a:pt x="119" y="119"/>
                    <a:pt x="120" y="119"/>
                  </a:cubicBezTo>
                  <a:cubicBezTo>
                    <a:pt x="120" y="119"/>
                    <a:pt x="121" y="119"/>
                    <a:pt x="121" y="120"/>
                  </a:cubicBezTo>
                  <a:cubicBezTo>
                    <a:pt x="121" y="120"/>
                    <a:pt x="121" y="120"/>
                    <a:pt x="121" y="120"/>
                  </a:cubicBezTo>
                  <a:cubicBezTo>
                    <a:pt x="122" y="116"/>
                    <a:pt x="122" y="116"/>
                    <a:pt x="122" y="116"/>
                  </a:cubicBezTo>
                  <a:cubicBezTo>
                    <a:pt x="121" y="115"/>
                    <a:pt x="120" y="115"/>
                    <a:pt x="119" y="114"/>
                  </a:cubicBezTo>
                  <a:cubicBezTo>
                    <a:pt x="115" y="116"/>
                    <a:pt x="115" y="116"/>
                    <a:pt x="115" y="116"/>
                  </a:cubicBezTo>
                  <a:cubicBezTo>
                    <a:pt x="113" y="112"/>
                    <a:pt x="113" y="112"/>
                    <a:pt x="113" y="112"/>
                  </a:cubicBezTo>
                  <a:cubicBezTo>
                    <a:pt x="117" y="110"/>
                    <a:pt x="117" y="110"/>
                    <a:pt x="117" y="110"/>
                  </a:cubicBezTo>
                  <a:cubicBezTo>
                    <a:pt x="116" y="109"/>
                    <a:pt x="116" y="107"/>
                    <a:pt x="116" y="106"/>
                  </a:cubicBezTo>
                  <a:cubicBezTo>
                    <a:pt x="112" y="105"/>
                    <a:pt x="112" y="105"/>
                    <a:pt x="112" y="105"/>
                  </a:cubicBezTo>
                  <a:cubicBezTo>
                    <a:pt x="113" y="101"/>
                    <a:pt x="113" y="101"/>
                    <a:pt x="113" y="101"/>
                  </a:cubicBezTo>
                  <a:cubicBezTo>
                    <a:pt x="117" y="102"/>
                    <a:pt x="117" y="102"/>
                    <a:pt x="117" y="102"/>
                  </a:cubicBezTo>
                  <a:cubicBezTo>
                    <a:pt x="118" y="101"/>
                    <a:pt x="118" y="100"/>
                    <a:pt x="119" y="99"/>
                  </a:cubicBezTo>
                  <a:cubicBezTo>
                    <a:pt x="117" y="95"/>
                    <a:pt x="117" y="95"/>
                    <a:pt x="117" y="95"/>
                  </a:cubicBezTo>
                  <a:cubicBezTo>
                    <a:pt x="121" y="93"/>
                    <a:pt x="121" y="93"/>
                    <a:pt x="121" y="93"/>
                  </a:cubicBezTo>
                  <a:cubicBezTo>
                    <a:pt x="123" y="97"/>
                    <a:pt x="123" y="97"/>
                    <a:pt x="123" y="97"/>
                  </a:cubicBezTo>
                  <a:cubicBezTo>
                    <a:pt x="124" y="96"/>
                    <a:pt x="126" y="96"/>
                    <a:pt x="127" y="96"/>
                  </a:cubicBezTo>
                  <a:cubicBezTo>
                    <a:pt x="128" y="92"/>
                    <a:pt x="128" y="92"/>
                    <a:pt x="128" y="92"/>
                  </a:cubicBezTo>
                  <a:cubicBezTo>
                    <a:pt x="132" y="93"/>
                    <a:pt x="132" y="93"/>
                    <a:pt x="132" y="93"/>
                  </a:cubicBezTo>
                  <a:cubicBezTo>
                    <a:pt x="132" y="93"/>
                    <a:pt x="132" y="93"/>
                    <a:pt x="132" y="93"/>
                  </a:cubicBezTo>
                  <a:cubicBezTo>
                    <a:pt x="131" y="97"/>
                    <a:pt x="131" y="97"/>
                    <a:pt x="131" y="97"/>
                  </a:cubicBezTo>
                  <a:cubicBezTo>
                    <a:pt x="132" y="98"/>
                    <a:pt x="133" y="98"/>
                    <a:pt x="134" y="100"/>
                  </a:cubicBezTo>
                  <a:cubicBezTo>
                    <a:pt x="138" y="97"/>
                    <a:pt x="138" y="97"/>
                    <a:pt x="138" y="97"/>
                  </a:cubicBezTo>
                  <a:cubicBezTo>
                    <a:pt x="140" y="101"/>
                    <a:pt x="140" y="101"/>
                    <a:pt x="140" y="101"/>
                  </a:cubicBezTo>
                  <a:cubicBezTo>
                    <a:pt x="136" y="103"/>
                    <a:pt x="136" y="103"/>
                    <a:pt x="136" y="103"/>
                  </a:cubicBezTo>
                  <a:cubicBezTo>
                    <a:pt x="137" y="104"/>
                    <a:pt x="137" y="106"/>
                    <a:pt x="137" y="107"/>
                  </a:cubicBezTo>
                  <a:cubicBezTo>
                    <a:pt x="141" y="108"/>
                    <a:pt x="141" y="108"/>
                    <a:pt x="141" y="108"/>
                  </a:cubicBezTo>
                  <a:cubicBezTo>
                    <a:pt x="140" y="112"/>
                    <a:pt x="140" y="112"/>
                    <a:pt x="140" y="112"/>
                  </a:cubicBezTo>
                  <a:cubicBezTo>
                    <a:pt x="136" y="111"/>
                    <a:pt x="136" y="111"/>
                    <a:pt x="136" y="111"/>
                  </a:cubicBezTo>
                  <a:cubicBezTo>
                    <a:pt x="135" y="112"/>
                    <a:pt x="135" y="113"/>
                    <a:pt x="134" y="114"/>
                  </a:cubicBezTo>
                  <a:cubicBezTo>
                    <a:pt x="136" y="118"/>
                    <a:pt x="136" y="118"/>
                    <a:pt x="136" y="118"/>
                  </a:cubicBezTo>
                  <a:cubicBezTo>
                    <a:pt x="132" y="120"/>
                    <a:pt x="132" y="120"/>
                    <a:pt x="132" y="120"/>
                  </a:cubicBezTo>
                  <a:cubicBezTo>
                    <a:pt x="130" y="116"/>
                    <a:pt x="130" y="116"/>
                    <a:pt x="130" y="116"/>
                  </a:cubicBezTo>
                  <a:cubicBezTo>
                    <a:pt x="129" y="117"/>
                    <a:pt x="127" y="117"/>
                    <a:pt x="126" y="117"/>
                  </a:cubicBezTo>
                  <a:cubicBezTo>
                    <a:pt x="125" y="121"/>
                    <a:pt x="125" y="121"/>
                    <a:pt x="125" y="121"/>
                  </a:cubicBezTo>
                  <a:cubicBezTo>
                    <a:pt x="121" y="120"/>
                    <a:pt x="121" y="120"/>
                    <a:pt x="121" y="120"/>
                  </a:cubicBezTo>
                  <a:cubicBezTo>
                    <a:pt x="121" y="120"/>
                    <a:pt x="122" y="121"/>
                    <a:pt x="122" y="121"/>
                  </a:cubicBezTo>
                  <a:cubicBezTo>
                    <a:pt x="122" y="122"/>
                    <a:pt x="122" y="123"/>
                    <a:pt x="121" y="123"/>
                  </a:cubicBezTo>
                  <a:cubicBezTo>
                    <a:pt x="121" y="124"/>
                    <a:pt x="118" y="126"/>
                    <a:pt x="116" y="128"/>
                  </a:cubicBezTo>
                  <a:cubicBezTo>
                    <a:pt x="117" y="130"/>
                    <a:pt x="118" y="131"/>
                    <a:pt x="119" y="133"/>
                  </a:cubicBezTo>
                  <a:cubicBezTo>
                    <a:pt x="122" y="133"/>
                    <a:pt x="125" y="133"/>
                    <a:pt x="126" y="132"/>
                  </a:cubicBezTo>
                  <a:cubicBezTo>
                    <a:pt x="126" y="132"/>
                    <a:pt x="127" y="133"/>
                    <a:pt x="127" y="133"/>
                  </a:cubicBezTo>
                  <a:cubicBezTo>
                    <a:pt x="128" y="133"/>
                    <a:pt x="128" y="134"/>
                    <a:pt x="128" y="134"/>
                  </a:cubicBezTo>
                  <a:cubicBezTo>
                    <a:pt x="128" y="135"/>
                    <a:pt x="128" y="136"/>
                    <a:pt x="128" y="136"/>
                  </a:cubicBezTo>
                  <a:cubicBezTo>
                    <a:pt x="128" y="137"/>
                    <a:pt x="127" y="137"/>
                    <a:pt x="127" y="137"/>
                  </a:cubicBezTo>
                  <a:cubicBezTo>
                    <a:pt x="126" y="137"/>
                    <a:pt x="123" y="138"/>
                    <a:pt x="120" y="139"/>
                  </a:cubicBezTo>
                  <a:cubicBezTo>
                    <a:pt x="120" y="141"/>
                    <a:pt x="120" y="143"/>
                    <a:pt x="120" y="145"/>
                  </a:cubicBezTo>
                  <a:cubicBezTo>
                    <a:pt x="122" y="146"/>
                    <a:pt x="126" y="148"/>
                    <a:pt x="126" y="148"/>
                  </a:cubicBezTo>
                  <a:cubicBezTo>
                    <a:pt x="127" y="148"/>
                    <a:pt x="127" y="149"/>
                    <a:pt x="127" y="149"/>
                  </a:cubicBezTo>
                  <a:cubicBezTo>
                    <a:pt x="128" y="150"/>
                    <a:pt x="128" y="150"/>
                    <a:pt x="127" y="151"/>
                  </a:cubicBezTo>
                  <a:cubicBezTo>
                    <a:pt x="127" y="151"/>
                    <a:pt x="127" y="152"/>
                    <a:pt x="126" y="152"/>
                  </a:cubicBezTo>
                  <a:cubicBezTo>
                    <a:pt x="126" y="152"/>
                    <a:pt x="125" y="153"/>
                    <a:pt x="125" y="152"/>
                  </a:cubicBezTo>
                  <a:cubicBezTo>
                    <a:pt x="124" y="152"/>
                    <a:pt x="121" y="152"/>
                    <a:pt x="118" y="151"/>
                  </a:cubicBezTo>
                  <a:cubicBezTo>
                    <a:pt x="117" y="153"/>
                    <a:pt x="116" y="154"/>
                    <a:pt x="115" y="156"/>
                  </a:cubicBezTo>
                  <a:cubicBezTo>
                    <a:pt x="117" y="158"/>
                    <a:pt x="118" y="161"/>
                    <a:pt x="119" y="161"/>
                  </a:cubicBezTo>
                  <a:cubicBezTo>
                    <a:pt x="119" y="162"/>
                    <a:pt x="119" y="162"/>
                    <a:pt x="119" y="163"/>
                  </a:cubicBezTo>
                  <a:cubicBezTo>
                    <a:pt x="119" y="163"/>
                    <a:pt x="119" y="164"/>
                    <a:pt x="118" y="164"/>
                  </a:cubicBezTo>
                  <a:cubicBezTo>
                    <a:pt x="118" y="165"/>
                    <a:pt x="117" y="165"/>
                    <a:pt x="117" y="165"/>
                  </a:cubicBezTo>
                  <a:cubicBezTo>
                    <a:pt x="116" y="165"/>
                    <a:pt x="116" y="165"/>
                    <a:pt x="115" y="164"/>
                  </a:cubicBezTo>
                  <a:cubicBezTo>
                    <a:pt x="115" y="164"/>
                    <a:pt x="112" y="162"/>
                    <a:pt x="110" y="160"/>
                  </a:cubicBezTo>
                  <a:cubicBezTo>
                    <a:pt x="109" y="161"/>
                    <a:pt x="107" y="162"/>
                    <a:pt x="105" y="163"/>
                  </a:cubicBezTo>
                  <a:cubicBezTo>
                    <a:pt x="105" y="166"/>
                    <a:pt x="106" y="169"/>
                    <a:pt x="106" y="169"/>
                  </a:cubicBezTo>
                  <a:cubicBezTo>
                    <a:pt x="106" y="170"/>
                    <a:pt x="106" y="170"/>
                    <a:pt x="105" y="171"/>
                  </a:cubicBezTo>
                  <a:cubicBezTo>
                    <a:pt x="105" y="171"/>
                    <a:pt x="104" y="172"/>
                    <a:pt x="104" y="172"/>
                  </a:cubicBezTo>
                  <a:cubicBezTo>
                    <a:pt x="103" y="172"/>
                    <a:pt x="103" y="172"/>
                    <a:pt x="102" y="171"/>
                  </a:cubicBezTo>
                  <a:cubicBezTo>
                    <a:pt x="102" y="171"/>
                    <a:pt x="101" y="171"/>
                    <a:pt x="101" y="170"/>
                  </a:cubicBezTo>
                  <a:cubicBezTo>
                    <a:pt x="101" y="170"/>
                    <a:pt x="100" y="167"/>
                    <a:pt x="99" y="164"/>
                  </a:cubicBezTo>
                  <a:cubicBezTo>
                    <a:pt x="97" y="164"/>
                    <a:pt x="95" y="164"/>
                    <a:pt x="93" y="164"/>
                  </a:cubicBezTo>
                  <a:cubicBezTo>
                    <a:pt x="92" y="166"/>
                    <a:pt x="91" y="169"/>
                    <a:pt x="90" y="170"/>
                  </a:cubicBezTo>
                  <a:cubicBezTo>
                    <a:pt x="90" y="170"/>
                    <a:pt x="90" y="170"/>
                    <a:pt x="89" y="171"/>
                  </a:cubicBezTo>
                  <a:cubicBezTo>
                    <a:pt x="89" y="171"/>
                    <a:pt x="88" y="171"/>
                    <a:pt x="87" y="171"/>
                  </a:cubicBezTo>
                  <a:cubicBezTo>
                    <a:pt x="87" y="171"/>
                    <a:pt x="86" y="170"/>
                    <a:pt x="86" y="170"/>
                  </a:cubicBezTo>
                  <a:cubicBezTo>
                    <a:pt x="86" y="169"/>
                    <a:pt x="86" y="169"/>
                    <a:pt x="86" y="168"/>
                  </a:cubicBezTo>
                  <a:cubicBezTo>
                    <a:pt x="86" y="167"/>
                    <a:pt x="87" y="164"/>
                    <a:pt x="87" y="161"/>
                  </a:cubicBezTo>
                  <a:cubicBezTo>
                    <a:pt x="86" y="161"/>
                    <a:pt x="84" y="159"/>
                    <a:pt x="83" y="158"/>
                  </a:cubicBezTo>
                  <a:cubicBezTo>
                    <a:pt x="80" y="160"/>
                    <a:pt x="78" y="162"/>
                    <a:pt x="77" y="162"/>
                  </a:cubicBezTo>
                  <a:cubicBezTo>
                    <a:pt x="76" y="162"/>
                    <a:pt x="76" y="163"/>
                    <a:pt x="75" y="163"/>
                  </a:cubicBezTo>
                  <a:cubicBezTo>
                    <a:pt x="75" y="162"/>
                    <a:pt x="74" y="162"/>
                    <a:pt x="74" y="162"/>
                  </a:cubicBezTo>
                  <a:cubicBezTo>
                    <a:pt x="73" y="161"/>
                    <a:pt x="73" y="161"/>
                    <a:pt x="73" y="160"/>
                  </a:cubicBezTo>
                  <a:cubicBezTo>
                    <a:pt x="73" y="160"/>
                    <a:pt x="73" y="159"/>
                    <a:pt x="74" y="158"/>
                  </a:cubicBezTo>
                  <a:cubicBezTo>
                    <a:pt x="74" y="158"/>
                    <a:pt x="77" y="156"/>
                    <a:pt x="79" y="153"/>
                  </a:cubicBezTo>
                  <a:cubicBezTo>
                    <a:pt x="78" y="152"/>
                    <a:pt x="77" y="150"/>
                    <a:pt x="76" y="148"/>
                  </a:cubicBezTo>
                  <a:cubicBezTo>
                    <a:pt x="73" y="149"/>
                    <a:pt x="70" y="149"/>
                    <a:pt x="69" y="149"/>
                  </a:cubicBezTo>
                  <a:cubicBezTo>
                    <a:pt x="68" y="149"/>
                    <a:pt x="68" y="149"/>
                    <a:pt x="67" y="149"/>
                  </a:cubicBezTo>
                  <a:cubicBezTo>
                    <a:pt x="67" y="148"/>
                    <a:pt x="67" y="148"/>
                    <a:pt x="66" y="147"/>
                  </a:cubicBezTo>
                  <a:close/>
                  <a:moveTo>
                    <a:pt x="82" y="179"/>
                  </a:moveTo>
                  <a:cubicBezTo>
                    <a:pt x="80" y="180"/>
                    <a:pt x="80" y="180"/>
                    <a:pt x="80" y="180"/>
                  </a:cubicBezTo>
                  <a:cubicBezTo>
                    <a:pt x="79" y="179"/>
                    <a:pt x="79" y="179"/>
                    <a:pt x="79" y="179"/>
                  </a:cubicBezTo>
                  <a:cubicBezTo>
                    <a:pt x="78" y="179"/>
                    <a:pt x="77" y="179"/>
                    <a:pt x="77" y="179"/>
                  </a:cubicBezTo>
                  <a:cubicBezTo>
                    <a:pt x="76" y="181"/>
                    <a:pt x="76" y="181"/>
                    <a:pt x="76" y="181"/>
                  </a:cubicBezTo>
                  <a:cubicBezTo>
                    <a:pt x="74" y="180"/>
                    <a:pt x="74" y="180"/>
                    <a:pt x="74" y="180"/>
                  </a:cubicBezTo>
                  <a:cubicBezTo>
                    <a:pt x="75" y="179"/>
                    <a:pt x="75" y="179"/>
                    <a:pt x="75" y="179"/>
                  </a:cubicBezTo>
                  <a:cubicBezTo>
                    <a:pt x="74" y="178"/>
                    <a:pt x="73" y="178"/>
                    <a:pt x="73" y="177"/>
                  </a:cubicBezTo>
                  <a:cubicBezTo>
                    <a:pt x="71" y="178"/>
                    <a:pt x="71" y="178"/>
                    <a:pt x="71" y="178"/>
                  </a:cubicBezTo>
                  <a:cubicBezTo>
                    <a:pt x="70" y="176"/>
                    <a:pt x="70" y="176"/>
                    <a:pt x="70" y="176"/>
                  </a:cubicBezTo>
                  <a:cubicBezTo>
                    <a:pt x="72" y="175"/>
                    <a:pt x="72" y="175"/>
                    <a:pt x="72" y="175"/>
                  </a:cubicBezTo>
                  <a:cubicBezTo>
                    <a:pt x="72" y="175"/>
                    <a:pt x="71" y="174"/>
                    <a:pt x="71" y="173"/>
                  </a:cubicBezTo>
                  <a:cubicBezTo>
                    <a:pt x="69" y="173"/>
                    <a:pt x="69" y="173"/>
                    <a:pt x="69" y="173"/>
                  </a:cubicBezTo>
                  <a:cubicBezTo>
                    <a:pt x="70" y="171"/>
                    <a:pt x="70" y="171"/>
                    <a:pt x="70" y="171"/>
                  </a:cubicBezTo>
                  <a:cubicBezTo>
                    <a:pt x="72" y="171"/>
                    <a:pt x="72" y="171"/>
                    <a:pt x="72" y="171"/>
                  </a:cubicBezTo>
                  <a:cubicBezTo>
                    <a:pt x="72" y="171"/>
                    <a:pt x="73" y="170"/>
                    <a:pt x="73" y="170"/>
                  </a:cubicBezTo>
                  <a:cubicBezTo>
                    <a:pt x="72" y="168"/>
                    <a:pt x="72" y="168"/>
                    <a:pt x="72" y="168"/>
                  </a:cubicBezTo>
                  <a:cubicBezTo>
                    <a:pt x="74" y="167"/>
                    <a:pt x="74" y="167"/>
                    <a:pt x="74" y="167"/>
                  </a:cubicBezTo>
                  <a:cubicBezTo>
                    <a:pt x="75" y="169"/>
                    <a:pt x="75" y="169"/>
                    <a:pt x="75" y="169"/>
                  </a:cubicBezTo>
                  <a:cubicBezTo>
                    <a:pt x="76" y="168"/>
                    <a:pt x="76" y="168"/>
                    <a:pt x="77" y="168"/>
                  </a:cubicBezTo>
                  <a:cubicBezTo>
                    <a:pt x="78" y="166"/>
                    <a:pt x="78" y="166"/>
                    <a:pt x="78" y="166"/>
                  </a:cubicBezTo>
                  <a:cubicBezTo>
                    <a:pt x="80" y="167"/>
                    <a:pt x="80" y="167"/>
                    <a:pt x="80" y="167"/>
                  </a:cubicBezTo>
                  <a:cubicBezTo>
                    <a:pt x="80" y="167"/>
                    <a:pt x="80" y="167"/>
                    <a:pt x="80" y="167"/>
                  </a:cubicBezTo>
                  <a:cubicBezTo>
                    <a:pt x="79" y="169"/>
                    <a:pt x="79" y="169"/>
                    <a:pt x="79" y="169"/>
                  </a:cubicBezTo>
                  <a:cubicBezTo>
                    <a:pt x="80" y="169"/>
                    <a:pt x="80" y="169"/>
                    <a:pt x="81" y="170"/>
                  </a:cubicBezTo>
                  <a:cubicBezTo>
                    <a:pt x="83" y="169"/>
                    <a:pt x="83" y="169"/>
                    <a:pt x="83" y="169"/>
                  </a:cubicBezTo>
                  <a:cubicBezTo>
                    <a:pt x="84" y="171"/>
                    <a:pt x="84" y="171"/>
                    <a:pt x="84" y="171"/>
                  </a:cubicBezTo>
                  <a:cubicBezTo>
                    <a:pt x="82" y="172"/>
                    <a:pt x="82" y="172"/>
                    <a:pt x="82" y="172"/>
                  </a:cubicBezTo>
                  <a:cubicBezTo>
                    <a:pt x="82" y="172"/>
                    <a:pt x="82" y="173"/>
                    <a:pt x="82" y="174"/>
                  </a:cubicBezTo>
                  <a:cubicBezTo>
                    <a:pt x="84" y="174"/>
                    <a:pt x="84" y="174"/>
                    <a:pt x="84" y="174"/>
                  </a:cubicBezTo>
                  <a:cubicBezTo>
                    <a:pt x="84" y="176"/>
                    <a:pt x="84" y="176"/>
                    <a:pt x="84" y="176"/>
                  </a:cubicBezTo>
                  <a:cubicBezTo>
                    <a:pt x="82" y="176"/>
                    <a:pt x="82" y="176"/>
                    <a:pt x="82" y="176"/>
                  </a:cubicBezTo>
                  <a:cubicBezTo>
                    <a:pt x="81" y="177"/>
                    <a:pt x="81" y="177"/>
                    <a:pt x="80" y="178"/>
                  </a:cubicBezTo>
                  <a:lnTo>
                    <a:pt x="82" y="179"/>
                  </a:lnTo>
                  <a:close/>
                  <a:moveTo>
                    <a:pt x="91" y="216"/>
                  </a:moveTo>
                  <a:cubicBezTo>
                    <a:pt x="91" y="216"/>
                    <a:pt x="91" y="216"/>
                    <a:pt x="90" y="217"/>
                  </a:cubicBezTo>
                  <a:cubicBezTo>
                    <a:pt x="90" y="217"/>
                    <a:pt x="90" y="217"/>
                    <a:pt x="90" y="217"/>
                  </a:cubicBezTo>
                  <a:cubicBezTo>
                    <a:pt x="89" y="217"/>
                    <a:pt x="89" y="217"/>
                    <a:pt x="89" y="217"/>
                  </a:cubicBezTo>
                  <a:cubicBezTo>
                    <a:pt x="88" y="217"/>
                    <a:pt x="88" y="217"/>
                    <a:pt x="88" y="216"/>
                  </a:cubicBezTo>
                  <a:cubicBezTo>
                    <a:pt x="88" y="216"/>
                    <a:pt x="87" y="214"/>
                    <a:pt x="87" y="213"/>
                  </a:cubicBezTo>
                  <a:cubicBezTo>
                    <a:pt x="86" y="213"/>
                    <a:pt x="84" y="213"/>
                    <a:pt x="83" y="212"/>
                  </a:cubicBezTo>
                  <a:cubicBezTo>
                    <a:pt x="82" y="214"/>
                    <a:pt x="82" y="216"/>
                    <a:pt x="82" y="216"/>
                  </a:cubicBezTo>
                  <a:cubicBezTo>
                    <a:pt x="81" y="216"/>
                    <a:pt x="81" y="217"/>
                    <a:pt x="81" y="217"/>
                  </a:cubicBezTo>
                  <a:cubicBezTo>
                    <a:pt x="81" y="217"/>
                    <a:pt x="80" y="217"/>
                    <a:pt x="80" y="217"/>
                  </a:cubicBezTo>
                  <a:cubicBezTo>
                    <a:pt x="79" y="217"/>
                    <a:pt x="79" y="216"/>
                    <a:pt x="79" y="216"/>
                  </a:cubicBezTo>
                  <a:cubicBezTo>
                    <a:pt x="79" y="216"/>
                    <a:pt x="79" y="215"/>
                    <a:pt x="79" y="215"/>
                  </a:cubicBezTo>
                  <a:cubicBezTo>
                    <a:pt x="79" y="215"/>
                    <a:pt x="79" y="213"/>
                    <a:pt x="80" y="211"/>
                  </a:cubicBezTo>
                  <a:cubicBezTo>
                    <a:pt x="79" y="211"/>
                    <a:pt x="78" y="210"/>
                    <a:pt x="77" y="209"/>
                  </a:cubicBezTo>
                  <a:cubicBezTo>
                    <a:pt x="76" y="210"/>
                    <a:pt x="74" y="211"/>
                    <a:pt x="74" y="212"/>
                  </a:cubicBezTo>
                  <a:cubicBezTo>
                    <a:pt x="73" y="212"/>
                    <a:pt x="73" y="212"/>
                    <a:pt x="73" y="212"/>
                  </a:cubicBezTo>
                  <a:cubicBezTo>
                    <a:pt x="72" y="212"/>
                    <a:pt x="72" y="212"/>
                    <a:pt x="72" y="211"/>
                  </a:cubicBezTo>
                  <a:cubicBezTo>
                    <a:pt x="71" y="211"/>
                    <a:pt x="71" y="211"/>
                    <a:pt x="71" y="210"/>
                  </a:cubicBezTo>
                  <a:cubicBezTo>
                    <a:pt x="71" y="210"/>
                    <a:pt x="71" y="210"/>
                    <a:pt x="72" y="209"/>
                  </a:cubicBezTo>
                  <a:cubicBezTo>
                    <a:pt x="72" y="209"/>
                    <a:pt x="73" y="208"/>
                    <a:pt x="75" y="206"/>
                  </a:cubicBezTo>
                  <a:cubicBezTo>
                    <a:pt x="74" y="205"/>
                    <a:pt x="74" y="204"/>
                    <a:pt x="73" y="203"/>
                  </a:cubicBezTo>
                  <a:cubicBezTo>
                    <a:pt x="71" y="204"/>
                    <a:pt x="69" y="204"/>
                    <a:pt x="69" y="204"/>
                  </a:cubicBezTo>
                  <a:cubicBezTo>
                    <a:pt x="69" y="204"/>
                    <a:pt x="68" y="204"/>
                    <a:pt x="68" y="203"/>
                  </a:cubicBezTo>
                  <a:cubicBezTo>
                    <a:pt x="68" y="203"/>
                    <a:pt x="67" y="203"/>
                    <a:pt x="67" y="203"/>
                  </a:cubicBezTo>
                  <a:cubicBezTo>
                    <a:pt x="67" y="202"/>
                    <a:pt x="67" y="202"/>
                    <a:pt x="68" y="202"/>
                  </a:cubicBezTo>
                  <a:cubicBezTo>
                    <a:pt x="68" y="201"/>
                    <a:pt x="68" y="201"/>
                    <a:pt x="68" y="201"/>
                  </a:cubicBezTo>
                  <a:cubicBezTo>
                    <a:pt x="69" y="201"/>
                    <a:pt x="71" y="200"/>
                    <a:pt x="72" y="200"/>
                  </a:cubicBezTo>
                  <a:cubicBezTo>
                    <a:pt x="72" y="199"/>
                    <a:pt x="72" y="197"/>
                    <a:pt x="73" y="196"/>
                  </a:cubicBezTo>
                  <a:cubicBezTo>
                    <a:pt x="71" y="196"/>
                    <a:pt x="69" y="195"/>
                    <a:pt x="69" y="195"/>
                  </a:cubicBezTo>
                  <a:cubicBezTo>
                    <a:pt x="68" y="195"/>
                    <a:pt x="68" y="194"/>
                    <a:pt x="68" y="194"/>
                  </a:cubicBezTo>
                  <a:cubicBezTo>
                    <a:pt x="68" y="194"/>
                    <a:pt x="68" y="193"/>
                    <a:pt x="68" y="193"/>
                  </a:cubicBezTo>
                  <a:cubicBezTo>
                    <a:pt x="68" y="193"/>
                    <a:pt x="68" y="192"/>
                    <a:pt x="69" y="192"/>
                  </a:cubicBezTo>
                  <a:cubicBezTo>
                    <a:pt x="69" y="192"/>
                    <a:pt x="69" y="192"/>
                    <a:pt x="70" y="192"/>
                  </a:cubicBezTo>
                  <a:cubicBezTo>
                    <a:pt x="70" y="192"/>
                    <a:pt x="72" y="192"/>
                    <a:pt x="74" y="193"/>
                  </a:cubicBezTo>
                  <a:cubicBezTo>
                    <a:pt x="74" y="192"/>
                    <a:pt x="75" y="191"/>
                    <a:pt x="75" y="190"/>
                  </a:cubicBezTo>
                  <a:cubicBezTo>
                    <a:pt x="74" y="189"/>
                    <a:pt x="73" y="187"/>
                    <a:pt x="73" y="187"/>
                  </a:cubicBezTo>
                  <a:cubicBezTo>
                    <a:pt x="73" y="186"/>
                    <a:pt x="73" y="186"/>
                    <a:pt x="73" y="186"/>
                  </a:cubicBezTo>
                  <a:cubicBezTo>
                    <a:pt x="73" y="185"/>
                    <a:pt x="73" y="185"/>
                    <a:pt x="73" y="185"/>
                  </a:cubicBezTo>
                  <a:cubicBezTo>
                    <a:pt x="74" y="185"/>
                    <a:pt x="74" y="184"/>
                    <a:pt x="74" y="184"/>
                  </a:cubicBezTo>
                  <a:cubicBezTo>
                    <a:pt x="75" y="184"/>
                    <a:pt x="75" y="185"/>
                    <a:pt x="75" y="185"/>
                  </a:cubicBezTo>
                  <a:cubicBezTo>
                    <a:pt x="76" y="185"/>
                    <a:pt x="77" y="186"/>
                    <a:pt x="78" y="187"/>
                  </a:cubicBezTo>
                  <a:cubicBezTo>
                    <a:pt x="79" y="187"/>
                    <a:pt x="80" y="186"/>
                    <a:pt x="81" y="186"/>
                  </a:cubicBezTo>
                  <a:cubicBezTo>
                    <a:pt x="81" y="184"/>
                    <a:pt x="81" y="182"/>
                    <a:pt x="81" y="182"/>
                  </a:cubicBezTo>
                  <a:cubicBezTo>
                    <a:pt x="81" y="182"/>
                    <a:pt x="81" y="181"/>
                    <a:pt x="81" y="181"/>
                  </a:cubicBezTo>
                  <a:cubicBezTo>
                    <a:pt x="81" y="181"/>
                    <a:pt x="82" y="181"/>
                    <a:pt x="82" y="180"/>
                  </a:cubicBezTo>
                  <a:cubicBezTo>
                    <a:pt x="82" y="180"/>
                    <a:pt x="83" y="180"/>
                    <a:pt x="83" y="181"/>
                  </a:cubicBezTo>
                  <a:cubicBezTo>
                    <a:pt x="83" y="181"/>
                    <a:pt x="84" y="181"/>
                    <a:pt x="84" y="181"/>
                  </a:cubicBezTo>
                  <a:cubicBezTo>
                    <a:pt x="84" y="182"/>
                    <a:pt x="84" y="183"/>
                    <a:pt x="85" y="185"/>
                  </a:cubicBezTo>
                  <a:cubicBezTo>
                    <a:pt x="86" y="185"/>
                    <a:pt x="87" y="185"/>
                    <a:pt x="88" y="185"/>
                  </a:cubicBezTo>
                  <a:cubicBezTo>
                    <a:pt x="89" y="184"/>
                    <a:pt x="90" y="182"/>
                    <a:pt x="90" y="182"/>
                  </a:cubicBezTo>
                  <a:cubicBezTo>
                    <a:pt x="90" y="181"/>
                    <a:pt x="90" y="181"/>
                    <a:pt x="91" y="181"/>
                  </a:cubicBezTo>
                  <a:cubicBezTo>
                    <a:pt x="91" y="181"/>
                    <a:pt x="91" y="181"/>
                    <a:pt x="92" y="181"/>
                  </a:cubicBezTo>
                  <a:cubicBezTo>
                    <a:pt x="92" y="181"/>
                    <a:pt x="92" y="181"/>
                    <a:pt x="93" y="182"/>
                  </a:cubicBezTo>
                  <a:cubicBezTo>
                    <a:pt x="93" y="182"/>
                    <a:pt x="93" y="182"/>
                    <a:pt x="93" y="183"/>
                  </a:cubicBezTo>
                  <a:cubicBezTo>
                    <a:pt x="93" y="183"/>
                    <a:pt x="92" y="185"/>
                    <a:pt x="92" y="187"/>
                  </a:cubicBezTo>
                  <a:cubicBezTo>
                    <a:pt x="93" y="187"/>
                    <a:pt x="94" y="188"/>
                    <a:pt x="95" y="189"/>
                  </a:cubicBezTo>
                  <a:cubicBezTo>
                    <a:pt x="96" y="188"/>
                    <a:pt x="98" y="186"/>
                    <a:pt x="98" y="186"/>
                  </a:cubicBezTo>
                  <a:cubicBezTo>
                    <a:pt x="98" y="186"/>
                    <a:pt x="99" y="186"/>
                    <a:pt x="99" y="186"/>
                  </a:cubicBezTo>
                  <a:cubicBezTo>
                    <a:pt x="99" y="186"/>
                    <a:pt x="100" y="186"/>
                    <a:pt x="100" y="186"/>
                  </a:cubicBezTo>
                  <a:cubicBezTo>
                    <a:pt x="100" y="187"/>
                    <a:pt x="100" y="187"/>
                    <a:pt x="100" y="187"/>
                  </a:cubicBezTo>
                  <a:cubicBezTo>
                    <a:pt x="100" y="188"/>
                    <a:pt x="100" y="188"/>
                    <a:pt x="100" y="188"/>
                  </a:cubicBezTo>
                  <a:cubicBezTo>
                    <a:pt x="100" y="189"/>
                    <a:pt x="98" y="190"/>
                    <a:pt x="97" y="191"/>
                  </a:cubicBezTo>
                  <a:cubicBezTo>
                    <a:pt x="98" y="192"/>
                    <a:pt x="98" y="193"/>
                    <a:pt x="98" y="194"/>
                  </a:cubicBezTo>
                  <a:cubicBezTo>
                    <a:pt x="100" y="194"/>
                    <a:pt x="102" y="194"/>
                    <a:pt x="103" y="194"/>
                  </a:cubicBezTo>
                  <a:cubicBezTo>
                    <a:pt x="103" y="194"/>
                    <a:pt x="103" y="194"/>
                    <a:pt x="104" y="194"/>
                  </a:cubicBezTo>
                  <a:cubicBezTo>
                    <a:pt x="104" y="194"/>
                    <a:pt x="104" y="195"/>
                    <a:pt x="104" y="195"/>
                  </a:cubicBezTo>
                  <a:cubicBezTo>
                    <a:pt x="104" y="195"/>
                    <a:pt x="104" y="196"/>
                    <a:pt x="104" y="196"/>
                  </a:cubicBezTo>
                  <a:cubicBezTo>
                    <a:pt x="104" y="196"/>
                    <a:pt x="104" y="197"/>
                    <a:pt x="103" y="197"/>
                  </a:cubicBezTo>
                  <a:cubicBezTo>
                    <a:pt x="103" y="197"/>
                    <a:pt x="101" y="198"/>
                    <a:pt x="99" y="198"/>
                  </a:cubicBezTo>
                  <a:cubicBezTo>
                    <a:pt x="99" y="199"/>
                    <a:pt x="99" y="200"/>
                    <a:pt x="99" y="201"/>
                  </a:cubicBezTo>
                  <a:cubicBezTo>
                    <a:pt x="101" y="202"/>
                    <a:pt x="102" y="203"/>
                    <a:pt x="103" y="203"/>
                  </a:cubicBezTo>
                  <a:cubicBezTo>
                    <a:pt x="103" y="203"/>
                    <a:pt x="103" y="204"/>
                    <a:pt x="104" y="204"/>
                  </a:cubicBezTo>
                  <a:cubicBezTo>
                    <a:pt x="104" y="204"/>
                    <a:pt x="104" y="205"/>
                    <a:pt x="104" y="205"/>
                  </a:cubicBezTo>
                  <a:cubicBezTo>
                    <a:pt x="103" y="205"/>
                    <a:pt x="103" y="205"/>
                    <a:pt x="103" y="206"/>
                  </a:cubicBezTo>
                  <a:cubicBezTo>
                    <a:pt x="103" y="206"/>
                    <a:pt x="102" y="206"/>
                    <a:pt x="102" y="206"/>
                  </a:cubicBezTo>
                  <a:cubicBezTo>
                    <a:pt x="102" y="206"/>
                    <a:pt x="100" y="205"/>
                    <a:pt x="98" y="205"/>
                  </a:cubicBezTo>
                  <a:cubicBezTo>
                    <a:pt x="97" y="206"/>
                    <a:pt x="97" y="207"/>
                    <a:pt x="96" y="208"/>
                  </a:cubicBezTo>
                  <a:cubicBezTo>
                    <a:pt x="97" y="209"/>
                    <a:pt x="98" y="211"/>
                    <a:pt x="98" y="211"/>
                  </a:cubicBezTo>
                  <a:cubicBezTo>
                    <a:pt x="99" y="211"/>
                    <a:pt x="99" y="212"/>
                    <a:pt x="99" y="212"/>
                  </a:cubicBezTo>
                  <a:cubicBezTo>
                    <a:pt x="99" y="212"/>
                    <a:pt x="98" y="213"/>
                    <a:pt x="98" y="213"/>
                  </a:cubicBezTo>
                  <a:cubicBezTo>
                    <a:pt x="98" y="213"/>
                    <a:pt x="98" y="213"/>
                    <a:pt x="97" y="213"/>
                  </a:cubicBezTo>
                  <a:cubicBezTo>
                    <a:pt x="97" y="213"/>
                    <a:pt x="97" y="213"/>
                    <a:pt x="96" y="213"/>
                  </a:cubicBezTo>
                  <a:cubicBezTo>
                    <a:pt x="96" y="213"/>
                    <a:pt x="95" y="212"/>
                    <a:pt x="93" y="210"/>
                  </a:cubicBezTo>
                  <a:cubicBezTo>
                    <a:pt x="93" y="211"/>
                    <a:pt x="91" y="212"/>
                    <a:pt x="90" y="212"/>
                  </a:cubicBezTo>
                  <a:cubicBezTo>
                    <a:pt x="90" y="214"/>
                    <a:pt x="91" y="215"/>
                    <a:pt x="91" y="216"/>
                  </a:cubicBezTo>
                  <a:close/>
                  <a:moveTo>
                    <a:pt x="110" y="224"/>
                  </a:moveTo>
                  <a:cubicBezTo>
                    <a:pt x="108" y="224"/>
                    <a:pt x="108" y="224"/>
                    <a:pt x="108" y="224"/>
                  </a:cubicBezTo>
                  <a:cubicBezTo>
                    <a:pt x="108" y="225"/>
                    <a:pt x="108" y="225"/>
                    <a:pt x="107" y="226"/>
                  </a:cubicBezTo>
                  <a:cubicBezTo>
                    <a:pt x="108" y="227"/>
                    <a:pt x="108" y="227"/>
                    <a:pt x="108" y="227"/>
                  </a:cubicBezTo>
                  <a:cubicBezTo>
                    <a:pt x="106" y="228"/>
                    <a:pt x="106" y="228"/>
                    <a:pt x="106" y="228"/>
                  </a:cubicBezTo>
                  <a:cubicBezTo>
                    <a:pt x="105" y="227"/>
                    <a:pt x="105" y="227"/>
                    <a:pt x="105" y="227"/>
                  </a:cubicBezTo>
                  <a:cubicBezTo>
                    <a:pt x="104" y="227"/>
                    <a:pt x="104" y="227"/>
                    <a:pt x="103" y="227"/>
                  </a:cubicBezTo>
                  <a:cubicBezTo>
                    <a:pt x="102" y="229"/>
                    <a:pt x="102" y="229"/>
                    <a:pt x="102" y="229"/>
                  </a:cubicBezTo>
                  <a:cubicBezTo>
                    <a:pt x="100" y="228"/>
                    <a:pt x="100" y="228"/>
                    <a:pt x="100" y="228"/>
                  </a:cubicBezTo>
                  <a:cubicBezTo>
                    <a:pt x="101" y="227"/>
                    <a:pt x="101" y="227"/>
                    <a:pt x="101" y="227"/>
                  </a:cubicBezTo>
                  <a:cubicBezTo>
                    <a:pt x="100" y="226"/>
                    <a:pt x="100" y="226"/>
                    <a:pt x="99" y="225"/>
                  </a:cubicBezTo>
                  <a:cubicBezTo>
                    <a:pt x="97" y="226"/>
                    <a:pt x="97" y="226"/>
                    <a:pt x="97" y="226"/>
                  </a:cubicBezTo>
                  <a:cubicBezTo>
                    <a:pt x="96" y="224"/>
                    <a:pt x="96" y="224"/>
                    <a:pt x="96" y="224"/>
                  </a:cubicBezTo>
                  <a:cubicBezTo>
                    <a:pt x="98" y="223"/>
                    <a:pt x="98" y="223"/>
                    <a:pt x="98" y="223"/>
                  </a:cubicBezTo>
                  <a:cubicBezTo>
                    <a:pt x="98" y="223"/>
                    <a:pt x="98" y="222"/>
                    <a:pt x="98" y="221"/>
                  </a:cubicBezTo>
                  <a:cubicBezTo>
                    <a:pt x="96" y="221"/>
                    <a:pt x="96" y="221"/>
                    <a:pt x="96" y="221"/>
                  </a:cubicBezTo>
                  <a:cubicBezTo>
                    <a:pt x="96" y="219"/>
                    <a:pt x="96" y="219"/>
                    <a:pt x="96" y="219"/>
                  </a:cubicBezTo>
                  <a:cubicBezTo>
                    <a:pt x="98" y="219"/>
                    <a:pt x="98" y="219"/>
                    <a:pt x="98" y="219"/>
                  </a:cubicBezTo>
                  <a:cubicBezTo>
                    <a:pt x="99" y="218"/>
                    <a:pt x="99" y="218"/>
                    <a:pt x="100" y="217"/>
                  </a:cubicBezTo>
                  <a:cubicBezTo>
                    <a:pt x="99" y="216"/>
                    <a:pt x="99" y="216"/>
                    <a:pt x="99" y="216"/>
                  </a:cubicBezTo>
                  <a:cubicBezTo>
                    <a:pt x="100" y="215"/>
                    <a:pt x="100" y="215"/>
                    <a:pt x="100" y="215"/>
                  </a:cubicBezTo>
                  <a:cubicBezTo>
                    <a:pt x="101" y="216"/>
                    <a:pt x="101" y="216"/>
                    <a:pt x="101" y="216"/>
                  </a:cubicBezTo>
                  <a:cubicBezTo>
                    <a:pt x="102" y="216"/>
                    <a:pt x="103" y="216"/>
                    <a:pt x="104" y="216"/>
                  </a:cubicBezTo>
                  <a:cubicBezTo>
                    <a:pt x="104" y="214"/>
                    <a:pt x="104" y="214"/>
                    <a:pt x="104" y="214"/>
                  </a:cubicBezTo>
                  <a:cubicBezTo>
                    <a:pt x="106" y="215"/>
                    <a:pt x="106" y="215"/>
                    <a:pt x="106" y="215"/>
                  </a:cubicBezTo>
                  <a:cubicBezTo>
                    <a:pt x="106" y="217"/>
                    <a:pt x="106" y="217"/>
                    <a:pt x="106" y="217"/>
                  </a:cubicBezTo>
                  <a:cubicBezTo>
                    <a:pt x="106" y="217"/>
                    <a:pt x="107" y="217"/>
                    <a:pt x="107" y="218"/>
                  </a:cubicBezTo>
                  <a:cubicBezTo>
                    <a:pt x="109" y="217"/>
                    <a:pt x="109" y="217"/>
                    <a:pt x="109" y="217"/>
                  </a:cubicBezTo>
                  <a:cubicBezTo>
                    <a:pt x="110" y="219"/>
                    <a:pt x="110" y="219"/>
                    <a:pt x="110" y="219"/>
                  </a:cubicBezTo>
                  <a:cubicBezTo>
                    <a:pt x="108" y="220"/>
                    <a:pt x="108" y="220"/>
                    <a:pt x="108" y="220"/>
                  </a:cubicBezTo>
                  <a:cubicBezTo>
                    <a:pt x="109" y="220"/>
                    <a:pt x="109" y="221"/>
                    <a:pt x="109" y="222"/>
                  </a:cubicBezTo>
                  <a:cubicBezTo>
                    <a:pt x="111" y="222"/>
                    <a:pt x="111" y="222"/>
                    <a:pt x="111" y="222"/>
                  </a:cubicBezTo>
                  <a:lnTo>
                    <a:pt x="110" y="224"/>
                  </a:lnTo>
                  <a:close/>
                  <a:moveTo>
                    <a:pt x="114" y="214"/>
                  </a:moveTo>
                  <a:cubicBezTo>
                    <a:pt x="114" y="215"/>
                    <a:pt x="113" y="215"/>
                    <a:pt x="112" y="215"/>
                  </a:cubicBezTo>
                  <a:cubicBezTo>
                    <a:pt x="111" y="217"/>
                    <a:pt x="111" y="217"/>
                    <a:pt x="111" y="217"/>
                  </a:cubicBezTo>
                  <a:cubicBezTo>
                    <a:pt x="109" y="216"/>
                    <a:pt x="109" y="216"/>
                    <a:pt x="109" y="216"/>
                  </a:cubicBezTo>
                  <a:cubicBezTo>
                    <a:pt x="110" y="214"/>
                    <a:pt x="110" y="214"/>
                    <a:pt x="110" y="214"/>
                  </a:cubicBezTo>
                  <a:cubicBezTo>
                    <a:pt x="109" y="214"/>
                    <a:pt x="108" y="213"/>
                    <a:pt x="108" y="213"/>
                  </a:cubicBezTo>
                  <a:cubicBezTo>
                    <a:pt x="106" y="214"/>
                    <a:pt x="106" y="214"/>
                    <a:pt x="106" y="214"/>
                  </a:cubicBezTo>
                  <a:cubicBezTo>
                    <a:pt x="104" y="212"/>
                    <a:pt x="104" y="212"/>
                    <a:pt x="104" y="212"/>
                  </a:cubicBezTo>
                  <a:cubicBezTo>
                    <a:pt x="106" y="211"/>
                    <a:pt x="106" y="211"/>
                    <a:pt x="106" y="211"/>
                  </a:cubicBezTo>
                  <a:cubicBezTo>
                    <a:pt x="106" y="210"/>
                    <a:pt x="106" y="209"/>
                    <a:pt x="106" y="208"/>
                  </a:cubicBezTo>
                  <a:cubicBezTo>
                    <a:pt x="104" y="207"/>
                    <a:pt x="104" y="207"/>
                    <a:pt x="104" y="207"/>
                  </a:cubicBezTo>
                  <a:cubicBezTo>
                    <a:pt x="104" y="205"/>
                    <a:pt x="104" y="205"/>
                    <a:pt x="104" y="205"/>
                  </a:cubicBezTo>
                  <a:cubicBezTo>
                    <a:pt x="107" y="206"/>
                    <a:pt x="107" y="206"/>
                    <a:pt x="107" y="206"/>
                  </a:cubicBezTo>
                  <a:cubicBezTo>
                    <a:pt x="107" y="205"/>
                    <a:pt x="107" y="204"/>
                    <a:pt x="108" y="204"/>
                  </a:cubicBezTo>
                  <a:cubicBezTo>
                    <a:pt x="107" y="202"/>
                    <a:pt x="107" y="202"/>
                    <a:pt x="107" y="202"/>
                  </a:cubicBezTo>
                  <a:cubicBezTo>
                    <a:pt x="109" y="200"/>
                    <a:pt x="109" y="200"/>
                    <a:pt x="109" y="200"/>
                  </a:cubicBezTo>
                  <a:cubicBezTo>
                    <a:pt x="110" y="202"/>
                    <a:pt x="110" y="202"/>
                    <a:pt x="110" y="202"/>
                  </a:cubicBezTo>
                  <a:cubicBezTo>
                    <a:pt x="111" y="202"/>
                    <a:pt x="112" y="202"/>
                    <a:pt x="113" y="202"/>
                  </a:cubicBezTo>
                  <a:cubicBezTo>
                    <a:pt x="113" y="200"/>
                    <a:pt x="113" y="200"/>
                    <a:pt x="113" y="200"/>
                  </a:cubicBezTo>
                  <a:cubicBezTo>
                    <a:pt x="116" y="200"/>
                    <a:pt x="116" y="200"/>
                    <a:pt x="116" y="200"/>
                  </a:cubicBezTo>
                  <a:cubicBezTo>
                    <a:pt x="116" y="200"/>
                    <a:pt x="116" y="200"/>
                    <a:pt x="116" y="200"/>
                  </a:cubicBezTo>
                  <a:cubicBezTo>
                    <a:pt x="115" y="203"/>
                    <a:pt x="115" y="203"/>
                    <a:pt x="115" y="203"/>
                  </a:cubicBezTo>
                  <a:cubicBezTo>
                    <a:pt x="116" y="203"/>
                    <a:pt x="117" y="203"/>
                    <a:pt x="117" y="204"/>
                  </a:cubicBezTo>
                  <a:cubicBezTo>
                    <a:pt x="119" y="203"/>
                    <a:pt x="119" y="203"/>
                    <a:pt x="119" y="203"/>
                  </a:cubicBezTo>
                  <a:cubicBezTo>
                    <a:pt x="120" y="205"/>
                    <a:pt x="120" y="205"/>
                    <a:pt x="120" y="205"/>
                  </a:cubicBezTo>
                  <a:cubicBezTo>
                    <a:pt x="118" y="206"/>
                    <a:pt x="118" y="206"/>
                    <a:pt x="118" y="206"/>
                  </a:cubicBezTo>
                  <a:cubicBezTo>
                    <a:pt x="119" y="207"/>
                    <a:pt x="119" y="208"/>
                    <a:pt x="119" y="209"/>
                  </a:cubicBezTo>
                  <a:cubicBezTo>
                    <a:pt x="121" y="209"/>
                    <a:pt x="121" y="209"/>
                    <a:pt x="121" y="209"/>
                  </a:cubicBezTo>
                  <a:cubicBezTo>
                    <a:pt x="120" y="212"/>
                    <a:pt x="120" y="212"/>
                    <a:pt x="120" y="212"/>
                  </a:cubicBezTo>
                  <a:cubicBezTo>
                    <a:pt x="118" y="211"/>
                    <a:pt x="118" y="211"/>
                    <a:pt x="118" y="211"/>
                  </a:cubicBezTo>
                  <a:cubicBezTo>
                    <a:pt x="118" y="212"/>
                    <a:pt x="117" y="213"/>
                    <a:pt x="117" y="213"/>
                  </a:cubicBezTo>
                  <a:cubicBezTo>
                    <a:pt x="118" y="215"/>
                    <a:pt x="118" y="215"/>
                    <a:pt x="118" y="215"/>
                  </a:cubicBezTo>
                  <a:cubicBezTo>
                    <a:pt x="116" y="216"/>
                    <a:pt x="116" y="216"/>
                    <a:pt x="116" y="216"/>
                  </a:cubicBezTo>
                  <a:lnTo>
                    <a:pt x="114" y="214"/>
                  </a:lnTo>
                  <a:close/>
                  <a:moveTo>
                    <a:pt x="131" y="226"/>
                  </a:moveTo>
                  <a:cubicBezTo>
                    <a:pt x="129" y="225"/>
                    <a:pt x="129" y="225"/>
                    <a:pt x="129" y="225"/>
                  </a:cubicBezTo>
                  <a:cubicBezTo>
                    <a:pt x="128" y="226"/>
                    <a:pt x="128" y="227"/>
                    <a:pt x="127" y="227"/>
                  </a:cubicBezTo>
                  <a:cubicBezTo>
                    <a:pt x="128" y="229"/>
                    <a:pt x="128" y="229"/>
                    <a:pt x="128" y="229"/>
                  </a:cubicBezTo>
                  <a:cubicBezTo>
                    <a:pt x="126" y="230"/>
                    <a:pt x="126" y="230"/>
                    <a:pt x="126" y="230"/>
                  </a:cubicBezTo>
                  <a:cubicBezTo>
                    <a:pt x="125" y="228"/>
                    <a:pt x="125" y="228"/>
                    <a:pt x="125" y="228"/>
                  </a:cubicBezTo>
                  <a:cubicBezTo>
                    <a:pt x="125" y="228"/>
                    <a:pt x="124" y="229"/>
                    <a:pt x="123" y="228"/>
                  </a:cubicBezTo>
                  <a:cubicBezTo>
                    <a:pt x="123" y="230"/>
                    <a:pt x="123" y="230"/>
                    <a:pt x="123" y="230"/>
                  </a:cubicBezTo>
                  <a:cubicBezTo>
                    <a:pt x="121" y="230"/>
                    <a:pt x="121" y="230"/>
                    <a:pt x="121" y="230"/>
                  </a:cubicBezTo>
                  <a:cubicBezTo>
                    <a:pt x="121" y="228"/>
                    <a:pt x="121" y="228"/>
                    <a:pt x="121" y="228"/>
                  </a:cubicBezTo>
                  <a:cubicBezTo>
                    <a:pt x="121" y="228"/>
                    <a:pt x="120" y="227"/>
                    <a:pt x="119" y="227"/>
                  </a:cubicBezTo>
                  <a:cubicBezTo>
                    <a:pt x="118" y="228"/>
                    <a:pt x="118" y="228"/>
                    <a:pt x="118" y="228"/>
                  </a:cubicBezTo>
                  <a:cubicBezTo>
                    <a:pt x="117" y="226"/>
                    <a:pt x="117" y="226"/>
                    <a:pt x="117" y="226"/>
                  </a:cubicBezTo>
                  <a:cubicBezTo>
                    <a:pt x="118" y="225"/>
                    <a:pt x="118" y="225"/>
                    <a:pt x="118" y="225"/>
                  </a:cubicBezTo>
                  <a:cubicBezTo>
                    <a:pt x="118" y="224"/>
                    <a:pt x="118" y="223"/>
                    <a:pt x="118" y="223"/>
                  </a:cubicBezTo>
                  <a:cubicBezTo>
                    <a:pt x="116" y="222"/>
                    <a:pt x="116" y="222"/>
                    <a:pt x="116" y="222"/>
                  </a:cubicBezTo>
                  <a:cubicBezTo>
                    <a:pt x="117" y="220"/>
                    <a:pt x="117" y="220"/>
                    <a:pt x="117" y="220"/>
                  </a:cubicBezTo>
                  <a:cubicBezTo>
                    <a:pt x="119" y="221"/>
                    <a:pt x="119" y="221"/>
                    <a:pt x="119" y="221"/>
                  </a:cubicBezTo>
                  <a:cubicBezTo>
                    <a:pt x="119" y="220"/>
                    <a:pt x="119" y="219"/>
                    <a:pt x="120" y="219"/>
                  </a:cubicBezTo>
                  <a:cubicBezTo>
                    <a:pt x="119" y="217"/>
                    <a:pt x="119" y="217"/>
                    <a:pt x="119" y="217"/>
                  </a:cubicBezTo>
                  <a:cubicBezTo>
                    <a:pt x="121" y="216"/>
                    <a:pt x="121" y="216"/>
                    <a:pt x="121" y="216"/>
                  </a:cubicBezTo>
                  <a:cubicBezTo>
                    <a:pt x="122" y="218"/>
                    <a:pt x="122" y="218"/>
                    <a:pt x="122" y="218"/>
                  </a:cubicBezTo>
                  <a:cubicBezTo>
                    <a:pt x="122" y="218"/>
                    <a:pt x="123" y="217"/>
                    <a:pt x="124" y="217"/>
                  </a:cubicBezTo>
                  <a:cubicBezTo>
                    <a:pt x="124" y="215"/>
                    <a:pt x="124" y="215"/>
                    <a:pt x="124" y="215"/>
                  </a:cubicBezTo>
                  <a:cubicBezTo>
                    <a:pt x="126" y="216"/>
                    <a:pt x="126" y="216"/>
                    <a:pt x="126" y="216"/>
                  </a:cubicBezTo>
                  <a:cubicBezTo>
                    <a:pt x="126" y="216"/>
                    <a:pt x="126" y="216"/>
                    <a:pt x="126" y="216"/>
                  </a:cubicBezTo>
                  <a:cubicBezTo>
                    <a:pt x="126" y="218"/>
                    <a:pt x="126" y="218"/>
                    <a:pt x="126" y="218"/>
                  </a:cubicBezTo>
                  <a:cubicBezTo>
                    <a:pt x="127" y="218"/>
                    <a:pt x="127" y="219"/>
                    <a:pt x="128" y="219"/>
                  </a:cubicBezTo>
                  <a:cubicBezTo>
                    <a:pt x="129" y="218"/>
                    <a:pt x="129" y="218"/>
                    <a:pt x="129" y="218"/>
                  </a:cubicBezTo>
                  <a:cubicBezTo>
                    <a:pt x="130" y="220"/>
                    <a:pt x="130" y="220"/>
                    <a:pt x="130" y="220"/>
                  </a:cubicBezTo>
                  <a:cubicBezTo>
                    <a:pt x="129" y="221"/>
                    <a:pt x="129" y="221"/>
                    <a:pt x="129" y="221"/>
                  </a:cubicBezTo>
                  <a:cubicBezTo>
                    <a:pt x="129" y="222"/>
                    <a:pt x="129" y="223"/>
                    <a:pt x="129" y="223"/>
                  </a:cubicBezTo>
                  <a:cubicBezTo>
                    <a:pt x="131" y="224"/>
                    <a:pt x="131" y="224"/>
                    <a:pt x="131" y="224"/>
                  </a:cubicBezTo>
                  <a:lnTo>
                    <a:pt x="131" y="226"/>
                  </a:lnTo>
                  <a:close/>
                  <a:moveTo>
                    <a:pt x="131" y="213"/>
                  </a:moveTo>
                  <a:cubicBezTo>
                    <a:pt x="130" y="216"/>
                    <a:pt x="130" y="216"/>
                    <a:pt x="130" y="216"/>
                  </a:cubicBezTo>
                  <a:cubicBezTo>
                    <a:pt x="128" y="215"/>
                    <a:pt x="128" y="215"/>
                    <a:pt x="128" y="215"/>
                  </a:cubicBezTo>
                  <a:cubicBezTo>
                    <a:pt x="128" y="213"/>
                    <a:pt x="128" y="213"/>
                    <a:pt x="128" y="213"/>
                  </a:cubicBezTo>
                  <a:cubicBezTo>
                    <a:pt x="127" y="213"/>
                    <a:pt x="127" y="212"/>
                    <a:pt x="126" y="211"/>
                  </a:cubicBezTo>
                  <a:cubicBezTo>
                    <a:pt x="124" y="213"/>
                    <a:pt x="124" y="213"/>
                    <a:pt x="124" y="213"/>
                  </a:cubicBezTo>
                  <a:cubicBezTo>
                    <a:pt x="123" y="210"/>
                    <a:pt x="123" y="210"/>
                    <a:pt x="123" y="210"/>
                  </a:cubicBezTo>
                  <a:cubicBezTo>
                    <a:pt x="125" y="209"/>
                    <a:pt x="125" y="209"/>
                    <a:pt x="125" y="209"/>
                  </a:cubicBezTo>
                  <a:cubicBezTo>
                    <a:pt x="125" y="208"/>
                    <a:pt x="125" y="208"/>
                    <a:pt x="125" y="207"/>
                  </a:cubicBezTo>
                  <a:cubicBezTo>
                    <a:pt x="122" y="206"/>
                    <a:pt x="122" y="206"/>
                    <a:pt x="122" y="206"/>
                  </a:cubicBezTo>
                  <a:cubicBezTo>
                    <a:pt x="123" y="204"/>
                    <a:pt x="123" y="204"/>
                    <a:pt x="123" y="204"/>
                  </a:cubicBezTo>
                  <a:cubicBezTo>
                    <a:pt x="125" y="204"/>
                    <a:pt x="125" y="204"/>
                    <a:pt x="125" y="204"/>
                  </a:cubicBezTo>
                  <a:cubicBezTo>
                    <a:pt x="126" y="204"/>
                    <a:pt x="126" y="203"/>
                    <a:pt x="127" y="202"/>
                  </a:cubicBezTo>
                  <a:cubicBezTo>
                    <a:pt x="125" y="200"/>
                    <a:pt x="125" y="200"/>
                    <a:pt x="125" y="200"/>
                  </a:cubicBezTo>
                  <a:cubicBezTo>
                    <a:pt x="128" y="199"/>
                    <a:pt x="128" y="199"/>
                    <a:pt x="128" y="199"/>
                  </a:cubicBezTo>
                  <a:cubicBezTo>
                    <a:pt x="129" y="201"/>
                    <a:pt x="129" y="201"/>
                    <a:pt x="129" y="201"/>
                  </a:cubicBezTo>
                  <a:cubicBezTo>
                    <a:pt x="130" y="201"/>
                    <a:pt x="130" y="201"/>
                    <a:pt x="131" y="201"/>
                  </a:cubicBezTo>
                  <a:cubicBezTo>
                    <a:pt x="132" y="198"/>
                    <a:pt x="132" y="198"/>
                    <a:pt x="132" y="198"/>
                  </a:cubicBezTo>
                  <a:cubicBezTo>
                    <a:pt x="134" y="199"/>
                    <a:pt x="134" y="199"/>
                    <a:pt x="134" y="199"/>
                  </a:cubicBezTo>
                  <a:cubicBezTo>
                    <a:pt x="134" y="199"/>
                    <a:pt x="134" y="199"/>
                    <a:pt x="134" y="199"/>
                  </a:cubicBezTo>
                  <a:cubicBezTo>
                    <a:pt x="134" y="201"/>
                    <a:pt x="134" y="201"/>
                    <a:pt x="134" y="201"/>
                  </a:cubicBezTo>
                  <a:cubicBezTo>
                    <a:pt x="134" y="202"/>
                    <a:pt x="135" y="202"/>
                    <a:pt x="136" y="203"/>
                  </a:cubicBezTo>
                  <a:cubicBezTo>
                    <a:pt x="138" y="202"/>
                    <a:pt x="138" y="202"/>
                    <a:pt x="138" y="202"/>
                  </a:cubicBezTo>
                  <a:cubicBezTo>
                    <a:pt x="139" y="204"/>
                    <a:pt x="139" y="204"/>
                    <a:pt x="139" y="204"/>
                  </a:cubicBezTo>
                  <a:cubicBezTo>
                    <a:pt x="137" y="205"/>
                    <a:pt x="137" y="205"/>
                    <a:pt x="137" y="205"/>
                  </a:cubicBezTo>
                  <a:cubicBezTo>
                    <a:pt x="137" y="206"/>
                    <a:pt x="137" y="207"/>
                    <a:pt x="137" y="207"/>
                  </a:cubicBezTo>
                  <a:cubicBezTo>
                    <a:pt x="140" y="208"/>
                    <a:pt x="140" y="208"/>
                    <a:pt x="140" y="208"/>
                  </a:cubicBezTo>
                  <a:cubicBezTo>
                    <a:pt x="139" y="210"/>
                    <a:pt x="139" y="210"/>
                    <a:pt x="139" y="210"/>
                  </a:cubicBezTo>
                  <a:cubicBezTo>
                    <a:pt x="137" y="210"/>
                    <a:pt x="137" y="210"/>
                    <a:pt x="137" y="210"/>
                  </a:cubicBezTo>
                  <a:cubicBezTo>
                    <a:pt x="136" y="211"/>
                    <a:pt x="136" y="211"/>
                    <a:pt x="135" y="212"/>
                  </a:cubicBezTo>
                  <a:cubicBezTo>
                    <a:pt x="136" y="214"/>
                    <a:pt x="136" y="214"/>
                    <a:pt x="136" y="214"/>
                  </a:cubicBezTo>
                  <a:cubicBezTo>
                    <a:pt x="134" y="215"/>
                    <a:pt x="134" y="215"/>
                    <a:pt x="134" y="215"/>
                  </a:cubicBezTo>
                  <a:cubicBezTo>
                    <a:pt x="133" y="213"/>
                    <a:pt x="133" y="213"/>
                    <a:pt x="133" y="213"/>
                  </a:cubicBezTo>
                  <a:cubicBezTo>
                    <a:pt x="132" y="213"/>
                    <a:pt x="131" y="214"/>
                    <a:pt x="131" y="213"/>
                  </a:cubicBezTo>
                  <a:close/>
                  <a:moveTo>
                    <a:pt x="154" y="224"/>
                  </a:moveTo>
                  <a:cubicBezTo>
                    <a:pt x="151" y="223"/>
                    <a:pt x="151" y="223"/>
                    <a:pt x="151" y="223"/>
                  </a:cubicBezTo>
                  <a:cubicBezTo>
                    <a:pt x="151" y="224"/>
                    <a:pt x="150" y="225"/>
                    <a:pt x="149" y="226"/>
                  </a:cubicBezTo>
                  <a:cubicBezTo>
                    <a:pt x="151" y="228"/>
                    <a:pt x="151" y="228"/>
                    <a:pt x="151" y="228"/>
                  </a:cubicBezTo>
                  <a:cubicBezTo>
                    <a:pt x="148" y="230"/>
                    <a:pt x="148" y="230"/>
                    <a:pt x="148" y="230"/>
                  </a:cubicBezTo>
                  <a:cubicBezTo>
                    <a:pt x="147" y="227"/>
                    <a:pt x="147" y="227"/>
                    <a:pt x="147" y="227"/>
                  </a:cubicBezTo>
                  <a:cubicBezTo>
                    <a:pt x="146" y="228"/>
                    <a:pt x="145" y="228"/>
                    <a:pt x="144" y="228"/>
                  </a:cubicBezTo>
                  <a:cubicBezTo>
                    <a:pt x="143" y="230"/>
                    <a:pt x="143" y="230"/>
                    <a:pt x="143" y="230"/>
                  </a:cubicBezTo>
                  <a:cubicBezTo>
                    <a:pt x="140" y="230"/>
                    <a:pt x="140" y="230"/>
                    <a:pt x="140" y="230"/>
                  </a:cubicBezTo>
                  <a:cubicBezTo>
                    <a:pt x="141" y="227"/>
                    <a:pt x="141" y="227"/>
                    <a:pt x="141" y="227"/>
                  </a:cubicBezTo>
                  <a:cubicBezTo>
                    <a:pt x="140" y="227"/>
                    <a:pt x="139" y="226"/>
                    <a:pt x="139" y="225"/>
                  </a:cubicBezTo>
                  <a:cubicBezTo>
                    <a:pt x="136" y="227"/>
                    <a:pt x="136" y="227"/>
                    <a:pt x="136" y="227"/>
                  </a:cubicBezTo>
                  <a:cubicBezTo>
                    <a:pt x="135" y="224"/>
                    <a:pt x="135" y="224"/>
                    <a:pt x="135" y="224"/>
                  </a:cubicBezTo>
                  <a:cubicBezTo>
                    <a:pt x="137" y="223"/>
                    <a:pt x="137" y="223"/>
                    <a:pt x="137" y="223"/>
                  </a:cubicBezTo>
                  <a:cubicBezTo>
                    <a:pt x="137" y="222"/>
                    <a:pt x="137" y="221"/>
                    <a:pt x="137" y="220"/>
                  </a:cubicBezTo>
                  <a:cubicBezTo>
                    <a:pt x="134" y="219"/>
                    <a:pt x="134" y="219"/>
                    <a:pt x="134" y="219"/>
                  </a:cubicBezTo>
                  <a:cubicBezTo>
                    <a:pt x="135" y="216"/>
                    <a:pt x="135" y="216"/>
                    <a:pt x="135" y="216"/>
                  </a:cubicBezTo>
                  <a:cubicBezTo>
                    <a:pt x="138" y="217"/>
                    <a:pt x="138" y="217"/>
                    <a:pt x="138" y="217"/>
                  </a:cubicBezTo>
                  <a:cubicBezTo>
                    <a:pt x="138" y="216"/>
                    <a:pt x="139" y="215"/>
                    <a:pt x="139" y="215"/>
                  </a:cubicBezTo>
                  <a:cubicBezTo>
                    <a:pt x="138" y="212"/>
                    <a:pt x="138" y="212"/>
                    <a:pt x="138" y="212"/>
                  </a:cubicBezTo>
                  <a:cubicBezTo>
                    <a:pt x="140" y="211"/>
                    <a:pt x="140" y="211"/>
                    <a:pt x="140" y="211"/>
                  </a:cubicBezTo>
                  <a:cubicBezTo>
                    <a:pt x="142" y="213"/>
                    <a:pt x="142" y="213"/>
                    <a:pt x="142" y="213"/>
                  </a:cubicBezTo>
                  <a:cubicBezTo>
                    <a:pt x="143" y="213"/>
                    <a:pt x="144" y="213"/>
                    <a:pt x="145" y="213"/>
                  </a:cubicBezTo>
                  <a:cubicBezTo>
                    <a:pt x="145" y="210"/>
                    <a:pt x="145" y="210"/>
                    <a:pt x="145" y="210"/>
                  </a:cubicBezTo>
                  <a:cubicBezTo>
                    <a:pt x="148" y="211"/>
                    <a:pt x="148" y="211"/>
                    <a:pt x="148" y="211"/>
                  </a:cubicBezTo>
                  <a:cubicBezTo>
                    <a:pt x="148" y="211"/>
                    <a:pt x="148" y="211"/>
                    <a:pt x="148" y="211"/>
                  </a:cubicBezTo>
                  <a:cubicBezTo>
                    <a:pt x="148" y="213"/>
                    <a:pt x="148" y="213"/>
                    <a:pt x="148" y="213"/>
                  </a:cubicBezTo>
                  <a:cubicBezTo>
                    <a:pt x="148" y="214"/>
                    <a:pt x="149" y="214"/>
                    <a:pt x="150" y="215"/>
                  </a:cubicBezTo>
                  <a:cubicBezTo>
                    <a:pt x="152" y="214"/>
                    <a:pt x="152" y="214"/>
                    <a:pt x="152" y="214"/>
                  </a:cubicBezTo>
                  <a:cubicBezTo>
                    <a:pt x="154" y="216"/>
                    <a:pt x="154" y="216"/>
                    <a:pt x="154" y="216"/>
                  </a:cubicBezTo>
                  <a:cubicBezTo>
                    <a:pt x="151" y="218"/>
                    <a:pt x="151" y="218"/>
                    <a:pt x="151" y="218"/>
                  </a:cubicBezTo>
                  <a:cubicBezTo>
                    <a:pt x="152" y="219"/>
                    <a:pt x="152" y="220"/>
                    <a:pt x="152" y="221"/>
                  </a:cubicBezTo>
                  <a:cubicBezTo>
                    <a:pt x="155" y="221"/>
                    <a:pt x="155" y="221"/>
                    <a:pt x="155" y="221"/>
                  </a:cubicBezTo>
                  <a:lnTo>
                    <a:pt x="154" y="224"/>
                  </a:ln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5" name="Google Shape;5095;p75"/>
            <p:cNvSpPr/>
            <p:nvPr/>
          </p:nvSpPr>
          <p:spPr>
            <a:xfrm>
              <a:off x="17017806" y="12892778"/>
              <a:ext cx="157947" cy="157947"/>
            </a:xfrm>
            <a:custGeom>
              <a:avLst/>
              <a:gdLst/>
              <a:ahLst/>
              <a:cxnLst/>
              <a:rect l="l" t="t" r="r" b="b"/>
              <a:pathLst>
                <a:path w="6" h="6" extrusionOk="0">
                  <a:moveTo>
                    <a:pt x="4" y="1"/>
                  </a:moveTo>
                  <a:cubicBezTo>
                    <a:pt x="2" y="0"/>
                    <a:pt x="1" y="1"/>
                    <a:pt x="0" y="2"/>
                  </a:cubicBezTo>
                  <a:cubicBezTo>
                    <a:pt x="0" y="4"/>
                    <a:pt x="1" y="5"/>
                    <a:pt x="2" y="6"/>
                  </a:cubicBezTo>
                  <a:cubicBezTo>
                    <a:pt x="4" y="6"/>
                    <a:pt x="5" y="5"/>
                    <a:pt x="6" y="4"/>
                  </a:cubicBezTo>
                  <a:cubicBezTo>
                    <a:pt x="6" y="2"/>
                    <a:pt x="5" y="1"/>
                    <a:pt x="4"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6" name="Google Shape;5096;p75"/>
            <p:cNvSpPr/>
            <p:nvPr/>
          </p:nvSpPr>
          <p:spPr>
            <a:xfrm>
              <a:off x="16859859" y="10194512"/>
              <a:ext cx="236920" cy="236920"/>
            </a:xfrm>
            <a:custGeom>
              <a:avLst/>
              <a:gdLst/>
              <a:ahLst/>
              <a:cxnLst/>
              <a:rect l="l" t="t" r="r" b="b"/>
              <a:pathLst>
                <a:path w="9" h="9" extrusionOk="0">
                  <a:moveTo>
                    <a:pt x="3" y="9"/>
                  </a:moveTo>
                  <a:cubicBezTo>
                    <a:pt x="6" y="9"/>
                    <a:pt x="8" y="8"/>
                    <a:pt x="9" y="6"/>
                  </a:cubicBezTo>
                  <a:cubicBezTo>
                    <a:pt x="9" y="3"/>
                    <a:pt x="8" y="1"/>
                    <a:pt x="6" y="0"/>
                  </a:cubicBezTo>
                  <a:cubicBezTo>
                    <a:pt x="3" y="0"/>
                    <a:pt x="1" y="1"/>
                    <a:pt x="0" y="3"/>
                  </a:cubicBezTo>
                  <a:cubicBezTo>
                    <a:pt x="0" y="6"/>
                    <a:pt x="1" y="8"/>
                    <a:pt x="3" y="9"/>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7" name="Google Shape;5097;p75"/>
            <p:cNvSpPr/>
            <p:nvPr/>
          </p:nvSpPr>
          <p:spPr>
            <a:xfrm>
              <a:off x="16517641" y="12919102"/>
              <a:ext cx="157947" cy="157947"/>
            </a:xfrm>
            <a:custGeom>
              <a:avLst/>
              <a:gdLst/>
              <a:ahLst/>
              <a:cxnLst/>
              <a:rect l="l" t="t" r="r" b="b"/>
              <a:pathLst>
                <a:path w="6" h="6" extrusionOk="0">
                  <a:moveTo>
                    <a:pt x="4" y="1"/>
                  </a:moveTo>
                  <a:cubicBezTo>
                    <a:pt x="3" y="0"/>
                    <a:pt x="1" y="1"/>
                    <a:pt x="1" y="3"/>
                  </a:cubicBezTo>
                  <a:cubicBezTo>
                    <a:pt x="0" y="4"/>
                    <a:pt x="1" y="6"/>
                    <a:pt x="3" y="6"/>
                  </a:cubicBezTo>
                  <a:cubicBezTo>
                    <a:pt x="4" y="6"/>
                    <a:pt x="6" y="5"/>
                    <a:pt x="6" y="4"/>
                  </a:cubicBezTo>
                  <a:cubicBezTo>
                    <a:pt x="6" y="3"/>
                    <a:pt x="5" y="1"/>
                    <a:pt x="4"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8" name="Google Shape;5098;p75"/>
            <p:cNvSpPr/>
            <p:nvPr/>
          </p:nvSpPr>
          <p:spPr>
            <a:xfrm>
              <a:off x="15723520" y="10721002"/>
              <a:ext cx="952072" cy="982782"/>
            </a:xfrm>
            <a:custGeom>
              <a:avLst/>
              <a:gdLst/>
              <a:ahLst/>
              <a:cxnLst/>
              <a:rect l="l" t="t" r="r" b="b"/>
              <a:pathLst>
                <a:path w="36" h="37" extrusionOk="0">
                  <a:moveTo>
                    <a:pt x="22" y="35"/>
                  </a:moveTo>
                  <a:cubicBezTo>
                    <a:pt x="31" y="34"/>
                    <a:pt x="36" y="25"/>
                    <a:pt x="35" y="15"/>
                  </a:cubicBezTo>
                  <a:cubicBezTo>
                    <a:pt x="33" y="6"/>
                    <a:pt x="24" y="0"/>
                    <a:pt x="15" y="2"/>
                  </a:cubicBezTo>
                  <a:cubicBezTo>
                    <a:pt x="6" y="4"/>
                    <a:pt x="0" y="13"/>
                    <a:pt x="2" y="22"/>
                  </a:cubicBezTo>
                  <a:cubicBezTo>
                    <a:pt x="4" y="31"/>
                    <a:pt x="13" y="37"/>
                    <a:pt x="22" y="35"/>
                  </a:cubicBezTo>
                  <a:close/>
                  <a:moveTo>
                    <a:pt x="16" y="8"/>
                  </a:moveTo>
                  <a:cubicBezTo>
                    <a:pt x="22" y="6"/>
                    <a:pt x="28" y="10"/>
                    <a:pt x="29" y="17"/>
                  </a:cubicBezTo>
                  <a:cubicBezTo>
                    <a:pt x="31" y="23"/>
                    <a:pt x="27" y="29"/>
                    <a:pt x="21" y="30"/>
                  </a:cubicBezTo>
                  <a:cubicBezTo>
                    <a:pt x="15" y="31"/>
                    <a:pt x="9" y="27"/>
                    <a:pt x="7" y="21"/>
                  </a:cubicBezTo>
                  <a:cubicBezTo>
                    <a:pt x="6" y="15"/>
                    <a:pt x="10" y="9"/>
                    <a:pt x="16" y="8"/>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099" name="Google Shape;5099;p75"/>
            <p:cNvSpPr/>
            <p:nvPr/>
          </p:nvSpPr>
          <p:spPr>
            <a:xfrm>
              <a:off x="15065406" y="11330856"/>
              <a:ext cx="131623" cy="131623"/>
            </a:xfrm>
            <a:custGeom>
              <a:avLst/>
              <a:gdLst/>
              <a:ahLst/>
              <a:cxnLst/>
              <a:rect l="l" t="t" r="r" b="b"/>
              <a:pathLst>
                <a:path w="5" h="5" extrusionOk="0">
                  <a:moveTo>
                    <a:pt x="4" y="1"/>
                  </a:moveTo>
                  <a:cubicBezTo>
                    <a:pt x="2" y="0"/>
                    <a:pt x="1" y="1"/>
                    <a:pt x="1" y="2"/>
                  </a:cubicBezTo>
                  <a:cubicBezTo>
                    <a:pt x="0" y="4"/>
                    <a:pt x="1" y="5"/>
                    <a:pt x="2" y="5"/>
                  </a:cubicBezTo>
                  <a:cubicBezTo>
                    <a:pt x="4" y="5"/>
                    <a:pt x="5" y="5"/>
                    <a:pt x="5" y="3"/>
                  </a:cubicBezTo>
                  <a:cubicBezTo>
                    <a:pt x="5" y="2"/>
                    <a:pt x="5" y="1"/>
                    <a:pt x="4" y="1"/>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0" name="Google Shape;5100;p75"/>
            <p:cNvSpPr/>
            <p:nvPr/>
          </p:nvSpPr>
          <p:spPr>
            <a:xfrm>
              <a:off x="14802161" y="9163469"/>
              <a:ext cx="131623" cy="105298"/>
            </a:xfrm>
            <a:custGeom>
              <a:avLst/>
              <a:gdLst/>
              <a:ahLst/>
              <a:cxnLst/>
              <a:rect l="l" t="t" r="r" b="b"/>
              <a:pathLst>
                <a:path w="5" h="4" extrusionOk="0">
                  <a:moveTo>
                    <a:pt x="3" y="4"/>
                  </a:moveTo>
                  <a:cubicBezTo>
                    <a:pt x="4" y="4"/>
                    <a:pt x="5" y="3"/>
                    <a:pt x="5" y="2"/>
                  </a:cubicBezTo>
                  <a:cubicBezTo>
                    <a:pt x="4" y="0"/>
                    <a:pt x="3" y="0"/>
                    <a:pt x="2" y="0"/>
                  </a:cubicBezTo>
                  <a:cubicBezTo>
                    <a:pt x="1" y="0"/>
                    <a:pt x="0" y="1"/>
                    <a:pt x="0" y="2"/>
                  </a:cubicBezTo>
                  <a:cubicBezTo>
                    <a:pt x="0" y="4"/>
                    <a:pt x="2" y="4"/>
                    <a:pt x="3"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1" name="Google Shape;5101;p75"/>
            <p:cNvSpPr/>
            <p:nvPr/>
          </p:nvSpPr>
          <p:spPr>
            <a:xfrm>
              <a:off x="15118055" y="8316695"/>
              <a:ext cx="473842" cy="500166"/>
            </a:xfrm>
            <a:custGeom>
              <a:avLst/>
              <a:gdLst/>
              <a:ahLst/>
              <a:cxnLst/>
              <a:rect l="l" t="t" r="r" b="b"/>
              <a:pathLst>
                <a:path w="18" h="19" extrusionOk="0">
                  <a:moveTo>
                    <a:pt x="18" y="14"/>
                  </a:moveTo>
                  <a:cubicBezTo>
                    <a:pt x="10" y="0"/>
                    <a:pt x="10" y="0"/>
                    <a:pt x="10" y="0"/>
                  </a:cubicBezTo>
                  <a:cubicBezTo>
                    <a:pt x="6" y="3"/>
                    <a:pt x="2" y="6"/>
                    <a:pt x="0" y="10"/>
                  </a:cubicBezTo>
                  <a:cubicBezTo>
                    <a:pt x="14" y="19"/>
                    <a:pt x="14" y="19"/>
                    <a:pt x="14" y="19"/>
                  </a:cubicBezTo>
                  <a:cubicBezTo>
                    <a:pt x="15" y="17"/>
                    <a:pt x="17" y="15"/>
                    <a:pt x="18" y="1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2" name="Google Shape;5102;p75"/>
            <p:cNvSpPr/>
            <p:nvPr/>
          </p:nvSpPr>
          <p:spPr>
            <a:xfrm>
              <a:off x="14986431" y="8632590"/>
              <a:ext cx="473842" cy="399257"/>
            </a:xfrm>
            <a:custGeom>
              <a:avLst/>
              <a:gdLst/>
              <a:ahLst/>
              <a:cxnLst/>
              <a:rect l="l" t="t" r="r" b="b"/>
              <a:pathLst>
                <a:path w="18" h="15" extrusionOk="0">
                  <a:moveTo>
                    <a:pt x="16" y="15"/>
                  </a:moveTo>
                  <a:cubicBezTo>
                    <a:pt x="16" y="12"/>
                    <a:pt x="17" y="10"/>
                    <a:pt x="18" y="8"/>
                  </a:cubicBezTo>
                  <a:cubicBezTo>
                    <a:pt x="4" y="0"/>
                    <a:pt x="4" y="0"/>
                    <a:pt x="4" y="0"/>
                  </a:cubicBezTo>
                  <a:cubicBezTo>
                    <a:pt x="1" y="4"/>
                    <a:pt x="0" y="9"/>
                    <a:pt x="0" y="15"/>
                  </a:cubicBezTo>
                  <a:lnTo>
                    <a:pt x="16" y="15"/>
                  </a:ln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3" name="Google Shape;5103;p75"/>
            <p:cNvSpPr/>
            <p:nvPr/>
          </p:nvSpPr>
          <p:spPr>
            <a:xfrm>
              <a:off x="14907458" y="8474642"/>
              <a:ext cx="131623" cy="131623"/>
            </a:xfrm>
            <a:custGeom>
              <a:avLst/>
              <a:gdLst/>
              <a:ahLst/>
              <a:cxnLst/>
              <a:rect l="l" t="t" r="r" b="b"/>
              <a:pathLst>
                <a:path w="5" h="5" extrusionOk="0">
                  <a:moveTo>
                    <a:pt x="2" y="5"/>
                  </a:moveTo>
                  <a:cubicBezTo>
                    <a:pt x="3" y="5"/>
                    <a:pt x="4" y="5"/>
                    <a:pt x="5" y="4"/>
                  </a:cubicBezTo>
                  <a:cubicBezTo>
                    <a:pt x="5" y="3"/>
                    <a:pt x="5" y="1"/>
                    <a:pt x="4" y="1"/>
                  </a:cubicBezTo>
                  <a:cubicBezTo>
                    <a:pt x="3" y="0"/>
                    <a:pt x="2" y="1"/>
                    <a:pt x="1" y="2"/>
                  </a:cubicBezTo>
                  <a:cubicBezTo>
                    <a:pt x="0" y="3"/>
                    <a:pt x="1" y="4"/>
                    <a:pt x="2" y="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4" name="Google Shape;5104;p75"/>
            <p:cNvSpPr/>
            <p:nvPr/>
          </p:nvSpPr>
          <p:spPr>
            <a:xfrm>
              <a:off x="14802161" y="8816863"/>
              <a:ext cx="131623" cy="105298"/>
            </a:xfrm>
            <a:custGeom>
              <a:avLst/>
              <a:gdLst/>
              <a:ahLst/>
              <a:cxnLst/>
              <a:rect l="l" t="t" r="r" b="b"/>
              <a:pathLst>
                <a:path w="5" h="4" extrusionOk="0">
                  <a:moveTo>
                    <a:pt x="2" y="4"/>
                  </a:moveTo>
                  <a:cubicBezTo>
                    <a:pt x="3" y="4"/>
                    <a:pt x="4" y="4"/>
                    <a:pt x="5" y="2"/>
                  </a:cubicBezTo>
                  <a:cubicBezTo>
                    <a:pt x="5" y="1"/>
                    <a:pt x="4" y="0"/>
                    <a:pt x="3" y="0"/>
                  </a:cubicBezTo>
                  <a:cubicBezTo>
                    <a:pt x="2" y="0"/>
                    <a:pt x="0" y="0"/>
                    <a:pt x="0" y="2"/>
                  </a:cubicBezTo>
                  <a:cubicBezTo>
                    <a:pt x="0" y="3"/>
                    <a:pt x="1" y="4"/>
                    <a:pt x="2" y="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05" name="Google Shape;5105;p75"/>
            <p:cNvSpPr/>
            <p:nvPr/>
          </p:nvSpPr>
          <p:spPr>
            <a:xfrm>
              <a:off x="14617888" y="10378787"/>
              <a:ext cx="605464" cy="583528"/>
            </a:xfrm>
            <a:custGeom>
              <a:avLst/>
              <a:gdLst/>
              <a:ahLst/>
              <a:cxnLst/>
              <a:rect l="l" t="t" r="r" b="b"/>
              <a:pathLst>
                <a:path w="23" h="22" extrusionOk="0">
                  <a:moveTo>
                    <a:pt x="12" y="0"/>
                  </a:moveTo>
                  <a:cubicBezTo>
                    <a:pt x="5" y="0"/>
                    <a:pt x="0" y="5"/>
                    <a:pt x="0" y="11"/>
                  </a:cubicBezTo>
                  <a:cubicBezTo>
                    <a:pt x="0" y="17"/>
                    <a:pt x="5" y="22"/>
                    <a:pt x="12" y="22"/>
                  </a:cubicBezTo>
                  <a:cubicBezTo>
                    <a:pt x="18" y="22"/>
                    <a:pt x="23" y="17"/>
                    <a:pt x="23" y="11"/>
                  </a:cubicBezTo>
                  <a:cubicBezTo>
                    <a:pt x="23" y="5"/>
                    <a:pt x="18" y="0"/>
                    <a:pt x="12" y="0"/>
                  </a:cubicBezTo>
                  <a:close/>
                  <a:moveTo>
                    <a:pt x="12" y="15"/>
                  </a:moveTo>
                  <a:cubicBezTo>
                    <a:pt x="9" y="15"/>
                    <a:pt x="7" y="13"/>
                    <a:pt x="7" y="11"/>
                  </a:cubicBezTo>
                  <a:cubicBezTo>
                    <a:pt x="7" y="8"/>
                    <a:pt x="9" y="6"/>
                    <a:pt x="12" y="6"/>
                  </a:cubicBezTo>
                  <a:cubicBezTo>
                    <a:pt x="14" y="6"/>
                    <a:pt x="16" y="8"/>
                    <a:pt x="16" y="11"/>
                  </a:cubicBezTo>
                  <a:cubicBezTo>
                    <a:pt x="16" y="13"/>
                    <a:pt x="14" y="15"/>
                    <a:pt x="12" y="1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106" name="Google Shape;5106;p75"/>
          <p:cNvGrpSpPr/>
          <p:nvPr/>
        </p:nvGrpSpPr>
        <p:grpSpPr>
          <a:xfrm>
            <a:off x="1045669" y="1271546"/>
            <a:ext cx="1275401" cy="1360209"/>
            <a:chOff x="198437" y="9440773"/>
            <a:chExt cx="3401067" cy="3627223"/>
          </a:xfrm>
        </p:grpSpPr>
        <p:grpSp>
          <p:nvGrpSpPr>
            <p:cNvPr id="5107" name="Google Shape;5107;p75"/>
            <p:cNvGrpSpPr/>
            <p:nvPr/>
          </p:nvGrpSpPr>
          <p:grpSpPr>
            <a:xfrm>
              <a:off x="198437" y="11232206"/>
              <a:ext cx="3293181" cy="765508"/>
              <a:chOff x="1309004" y="5980441"/>
              <a:chExt cx="3293181" cy="765508"/>
            </a:xfrm>
          </p:grpSpPr>
          <p:sp>
            <p:nvSpPr>
              <p:cNvPr id="5108" name="Google Shape;5108;p75"/>
              <p:cNvSpPr/>
              <p:nvPr/>
            </p:nvSpPr>
            <p:spPr>
              <a:xfrm rot="5400000">
                <a:off x="2583433" y="4777337"/>
                <a:ext cx="753065" cy="3184158"/>
              </a:xfrm>
              <a:prstGeom prst="round2SameRect">
                <a:avLst>
                  <a:gd name="adj1" fmla="val 50000"/>
                  <a:gd name="adj2" fmla="val 50000"/>
                </a:avLst>
              </a:prstGeom>
              <a:solidFill>
                <a:schemeClr val="accent5"/>
              </a:solidFill>
              <a:ln>
                <a:noFill/>
              </a:ln>
            </p:spPr>
            <p:txBody>
              <a:bodyPr spcFirstLastPara="1" wrap="square" lIns="82275" tIns="41125" rIns="82275" bIns="41125" anchor="ctr" anchorCtr="0">
                <a:noAutofit/>
              </a:bodyPr>
              <a:lstStyle/>
              <a:p>
                <a:pPr marL="0" marR="0" lvl="0" indent="0" algn="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5109" name="Google Shape;5109;p75"/>
              <p:cNvSpPr txBox="1"/>
              <p:nvPr/>
            </p:nvSpPr>
            <p:spPr>
              <a:xfrm>
                <a:off x="1309004" y="5980441"/>
                <a:ext cx="3293181" cy="61555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a:solidFill>
                      <a:schemeClr val="lt1"/>
                    </a:solidFill>
                    <a:latin typeface="Lato"/>
                    <a:ea typeface="Lato"/>
                    <a:cs typeface="Lato"/>
                    <a:sym typeface="Lato"/>
                  </a:rPr>
                  <a:t>Startup</a:t>
                </a:r>
                <a:endParaRPr/>
              </a:p>
            </p:txBody>
          </p:sp>
        </p:grpSp>
        <p:sp>
          <p:nvSpPr>
            <p:cNvPr id="5110" name="Google Shape;5110;p75"/>
            <p:cNvSpPr/>
            <p:nvPr/>
          </p:nvSpPr>
          <p:spPr>
            <a:xfrm>
              <a:off x="1097745" y="9440773"/>
              <a:ext cx="1479473" cy="1479858"/>
            </a:xfrm>
            <a:prstGeom prst="ellipse">
              <a:avLst/>
            </a:prstGeom>
            <a:solidFill>
              <a:schemeClr val="accent5"/>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111" name="Google Shape;5111;p75"/>
            <p:cNvSpPr txBox="1"/>
            <p:nvPr/>
          </p:nvSpPr>
          <p:spPr>
            <a:xfrm>
              <a:off x="215018" y="12107772"/>
              <a:ext cx="3384486" cy="960224"/>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A5A5A5"/>
                  </a:solidFill>
                  <a:latin typeface="Lato"/>
                  <a:ea typeface="Lato"/>
                  <a:cs typeface="Lato"/>
                  <a:sym typeface="Lato"/>
                </a:rPr>
                <a:t>Lorem Ipsum has two main data statistical.</a:t>
              </a:r>
              <a:endParaRPr/>
            </a:p>
          </p:txBody>
        </p:sp>
        <p:sp>
          <p:nvSpPr>
            <p:cNvPr id="5112" name="Google Shape;5112;p75"/>
            <p:cNvSpPr/>
            <p:nvPr/>
          </p:nvSpPr>
          <p:spPr>
            <a:xfrm>
              <a:off x="1372386" y="9776637"/>
              <a:ext cx="900445" cy="921546"/>
            </a:xfrm>
            <a:custGeom>
              <a:avLst/>
              <a:gdLst/>
              <a:ahLst/>
              <a:cxnLst/>
              <a:rect l="l" t="t" r="r" b="b"/>
              <a:pathLst>
                <a:path w="452" h="462" extrusionOk="0">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113" name="Google Shape;5113;p75"/>
          <p:cNvGrpSpPr/>
          <p:nvPr/>
        </p:nvGrpSpPr>
        <p:grpSpPr>
          <a:xfrm>
            <a:off x="1067750" y="2888861"/>
            <a:ext cx="1275401" cy="1360209"/>
            <a:chOff x="198437" y="4876800"/>
            <a:chExt cx="3401067" cy="3627223"/>
          </a:xfrm>
        </p:grpSpPr>
        <p:grpSp>
          <p:nvGrpSpPr>
            <p:cNvPr id="5114" name="Google Shape;5114;p75"/>
            <p:cNvGrpSpPr/>
            <p:nvPr/>
          </p:nvGrpSpPr>
          <p:grpSpPr>
            <a:xfrm>
              <a:off x="198437" y="6668233"/>
              <a:ext cx="3293181" cy="765508"/>
              <a:chOff x="1309004" y="5980441"/>
              <a:chExt cx="3293181" cy="765508"/>
            </a:xfrm>
          </p:grpSpPr>
          <p:sp>
            <p:nvSpPr>
              <p:cNvPr id="5115" name="Google Shape;5115;p75"/>
              <p:cNvSpPr/>
              <p:nvPr/>
            </p:nvSpPr>
            <p:spPr>
              <a:xfrm rot="5400000">
                <a:off x="2583433" y="4777337"/>
                <a:ext cx="753065" cy="3184158"/>
              </a:xfrm>
              <a:prstGeom prst="round2SameRect">
                <a:avLst>
                  <a:gd name="adj1" fmla="val 50000"/>
                  <a:gd name="adj2" fmla="val 50000"/>
                </a:avLst>
              </a:prstGeom>
              <a:solidFill>
                <a:schemeClr val="accent6"/>
              </a:solidFill>
              <a:ln>
                <a:noFill/>
              </a:ln>
            </p:spPr>
            <p:txBody>
              <a:bodyPr spcFirstLastPara="1" wrap="square" lIns="82275" tIns="41125" rIns="82275" bIns="41125" anchor="ctr" anchorCtr="0">
                <a:noAutofit/>
              </a:bodyPr>
              <a:lstStyle/>
              <a:p>
                <a:pPr marL="0" marR="0" lvl="0" indent="0" algn="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5116" name="Google Shape;5116;p75"/>
              <p:cNvSpPr txBox="1"/>
              <p:nvPr/>
            </p:nvSpPr>
            <p:spPr>
              <a:xfrm>
                <a:off x="1309004" y="5980441"/>
                <a:ext cx="3293181" cy="61555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a:solidFill>
                      <a:schemeClr val="lt1"/>
                    </a:solidFill>
                    <a:latin typeface="Lato"/>
                    <a:ea typeface="Lato"/>
                    <a:cs typeface="Lato"/>
                    <a:sym typeface="Lato"/>
                  </a:rPr>
                  <a:t>Step two</a:t>
                </a:r>
                <a:endParaRPr/>
              </a:p>
            </p:txBody>
          </p:sp>
        </p:grpSp>
        <p:sp>
          <p:nvSpPr>
            <p:cNvPr id="5117" name="Google Shape;5117;p75"/>
            <p:cNvSpPr/>
            <p:nvPr/>
          </p:nvSpPr>
          <p:spPr>
            <a:xfrm>
              <a:off x="1097745" y="4876800"/>
              <a:ext cx="1479473" cy="1479858"/>
            </a:xfrm>
            <a:prstGeom prst="ellipse">
              <a:avLst/>
            </a:prstGeom>
            <a:solidFill>
              <a:schemeClr val="accent6"/>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118" name="Google Shape;5118;p75"/>
            <p:cNvSpPr txBox="1"/>
            <p:nvPr/>
          </p:nvSpPr>
          <p:spPr>
            <a:xfrm>
              <a:off x="215018" y="7543799"/>
              <a:ext cx="3384486" cy="960224"/>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A5A5A5"/>
                  </a:solidFill>
                  <a:latin typeface="Lato"/>
                  <a:ea typeface="Lato"/>
                  <a:cs typeface="Lato"/>
                  <a:sym typeface="Lato"/>
                </a:rPr>
                <a:t>Lorem Ipsum has two main data statistical.</a:t>
              </a:r>
              <a:endParaRPr/>
            </a:p>
          </p:txBody>
        </p:sp>
        <p:sp>
          <p:nvSpPr>
            <p:cNvPr id="5119" name="Google Shape;5119;p75"/>
            <p:cNvSpPr/>
            <p:nvPr/>
          </p:nvSpPr>
          <p:spPr>
            <a:xfrm>
              <a:off x="1340140" y="5134675"/>
              <a:ext cx="991897" cy="886374"/>
            </a:xfrm>
            <a:custGeom>
              <a:avLst/>
              <a:gdLst/>
              <a:ahLst/>
              <a:cxnLst/>
              <a:rect l="l" t="t" r="r" b="b"/>
              <a:pathLst>
                <a:path w="497" h="444" extrusionOk="0">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120" name="Google Shape;5120;p75"/>
          <p:cNvGrpSpPr/>
          <p:nvPr/>
        </p:nvGrpSpPr>
        <p:grpSpPr>
          <a:xfrm>
            <a:off x="7058025" y="1271546"/>
            <a:ext cx="1275401" cy="1360209"/>
            <a:chOff x="6322370" y="4800600"/>
            <a:chExt cx="3401067" cy="3627223"/>
          </a:xfrm>
        </p:grpSpPr>
        <p:grpSp>
          <p:nvGrpSpPr>
            <p:cNvPr id="5121" name="Google Shape;5121;p75"/>
            <p:cNvGrpSpPr/>
            <p:nvPr/>
          </p:nvGrpSpPr>
          <p:grpSpPr>
            <a:xfrm>
              <a:off x="6322370" y="6592033"/>
              <a:ext cx="3293181" cy="765508"/>
              <a:chOff x="1309004" y="5980441"/>
              <a:chExt cx="3293181" cy="765508"/>
            </a:xfrm>
          </p:grpSpPr>
          <p:sp>
            <p:nvSpPr>
              <p:cNvPr id="5122" name="Google Shape;5122;p75"/>
              <p:cNvSpPr/>
              <p:nvPr/>
            </p:nvSpPr>
            <p:spPr>
              <a:xfrm rot="5400000">
                <a:off x="2583433" y="4777337"/>
                <a:ext cx="753065" cy="3184158"/>
              </a:xfrm>
              <a:prstGeom prst="round2SameRect">
                <a:avLst>
                  <a:gd name="adj1" fmla="val 50000"/>
                  <a:gd name="adj2" fmla="val 50000"/>
                </a:avLst>
              </a:prstGeom>
              <a:solidFill>
                <a:schemeClr val="accent3"/>
              </a:solidFill>
              <a:ln>
                <a:noFill/>
              </a:ln>
            </p:spPr>
            <p:txBody>
              <a:bodyPr spcFirstLastPara="1" wrap="square" lIns="82275" tIns="41125" rIns="82275" bIns="41125" anchor="ctr" anchorCtr="0">
                <a:noAutofit/>
              </a:bodyPr>
              <a:lstStyle/>
              <a:p>
                <a:pPr marL="0" marR="0" lvl="0" indent="0" algn="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5123" name="Google Shape;5123;p75"/>
              <p:cNvSpPr txBox="1"/>
              <p:nvPr/>
            </p:nvSpPr>
            <p:spPr>
              <a:xfrm>
                <a:off x="1309004" y="5980441"/>
                <a:ext cx="3293181" cy="61555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a:solidFill>
                      <a:schemeClr val="lt1"/>
                    </a:solidFill>
                    <a:latin typeface="Lato"/>
                    <a:ea typeface="Lato"/>
                    <a:cs typeface="Lato"/>
                    <a:sym typeface="Lato"/>
                  </a:rPr>
                  <a:t>Step three</a:t>
                </a:r>
                <a:endParaRPr/>
              </a:p>
            </p:txBody>
          </p:sp>
        </p:grpSp>
        <p:sp>
          <p:nvSpPr>
            <p:cNvPr id="5124" name="Google Shape;5124;p75"/>
            <p:cNvSpPr/>
            <p:nvPr/>
          </p:nvSpPr>
          <p:spPr>
            <a:xfrm>
              <a:off x="7221678" y="4800600"/>
              <a:ext cx="1479473" cy="1479858"/>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125" name="Google Shape;5125;p75"/>
            <p:cNvSpPr txBox="1"/>
            <p:nvPr/>
          </p:nvSpPr>
          <p:spPr>
            <a:xfrm>
              <a:off x="6338951" y="7467599"/>
              <a:ext cx="3384486" cy="960224"/>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A5A5A5"/>
                  </a:solidFill>
                  <a:latin typeface="Lato"/>
                  <a:ea typeface="Lato"/>
                  <a:cs typeface="Lato"/>
                  <a:sym typeface="Lato"/>
                </a:rPr>
                <a:t>Lorem Ipsum has two main data statistical.</a:t>
              </a:r>
              <a:endParaRPr/>
            </a:p>
          </p:txBody>
        </p:sp>
        <p:sp>
          <p:nvSpPr>
            <p:cNvPr id="5126" name="Google Shape;5126;p75"/>
            <p:cNvSpPr/>
            <p:nvPr/>
          </p:nvSpPr>
          <p:spPr>
            <a:xfrm>
              <a:off x="7589837" y="5085432"/>
              <a:ext cx="724573" cy="984860"/>
            </a:xfrm>
            <a:custGeom>
              <a:avLst/>
              <a:gdLst/>
              <a:ahLst/>
              <a:cxnLst/>
              <a:rect l="l" t="t" r="r" b="b"/>
              <a:pathLst>
                <a:path w="364" h="498" extrusionOk="0">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127" name="Google Shape;5127;p75"/>
          <p:cNvGrpSpPr/>
          <p:nvPr/>
        </p:nvGrpSpPr>
        <p:grpSpPr>
          <a:xfrm>
            <a:off x="7083109" y="2880543"/>
            <a:ext cx="1275401" cy="1360209"/>
            <a:chOff x="6370637" y="9479173"/>
            <a:chExt cx="3401067" cy="3627223"/>
          </a:xfrm>
        </p:grpSpPr>
        <p:grpSp>
          <p:nvGrpSpPr>
            <p:cNvPr id="5128" name="Google Shape;5128;p75"/>
            <p:cNvGrpSpPr/>
            <p:nvPr/>
          </p:nvGrpSpPr>
          <p:grpSpPr>
            <a:xfrm>
              <a:off x="6370637" y="11270606"/>
              <a:ext cx="3293181" cy="765508"/>
              <a:chOff x="1309004" y="5980441"/>
              <a:chExt cx="3293181" cy="765508"/>
            </a:xfrm>
          </p:grpSpPr>
          <p:sp>
            <p:nvSpPr>
              <p:cNvPr id="5129" name="Google Shape;5129;p75"/>
              <p:cNvSpPr/>
              <p:nvPr/>
            </p:nvSpPr>
            <p:spPr>
              <a:xfrm rot="5400000">
                <a:off x="2583433" y="4777337"/>
                <a:ext cx="753065" cy="3184158"/>
              </a:xfrm>
              <a:prstGeom prst="round2SameRect">
                <a:avLst>
                  <a:gd name="adj1" fmla="val 50000"/>
                  <a:gd name="adj2" fmla="val 50000"/>
                </a:avLst>
              </a:prstGeom>
              <a:solidFill>
                <a:schemeClr val="accent2"/>
              </a:solidFill>
              <a:ln>
                <a:noFill/>
              </a:ln>
            </p:spPr>
            <p:txBody>
              <a:bodyPr spcFirstLastPara="1" wrap="square" lIns="82275" tIns="41125" rIns="82275" bIns="41125" anchor="ctr" anchorCtr="0">
                <a:noAutofit/>
              </a:bodyPr>
              <a:lstStyle/>
              <a:p>
                <a:pPr marL="0" marR="0" lvl="0" indent="0" algn="r" rtl="0">
                  <a:spcBef>
                    <a:spcPts val="0"/>
                  </a:spcBef>
                  <a:spcAft>
                    <a:spcPts val="0"/>
                  </a:spcAft>
                  <a:buNone/>
                </a:pPr>
                <a:endParaRPr sz="675">
                  <a:solidFill>
                    <a:schemeClr val="lt1"/>
                  </a:solidFill>
                  <a:latin typeface="Lato Light"/>
                  <a:ea typeface="Lato Light"/>
                  <a:cs typeface="Lato Light"/>
                  <a:sym typeface="Lato Light"/>
                </a:endParaRPr>
              </a:p>
            </p:txBody>
          </p:sp>
          <p:sp>
            <p:nvSpPr>
              <p:cNvPr id="5130" name="Google Shape;5130;p75"/>
              <p:cNvSpPr txBox="1"/>
              <p:nvPr/>
            </p:nvSpPr>
            <p:spPr>
              <a:xfrm>
                <a:off x="1309004" y="5980441"/>
                <a:ext cx="3293181" cy="61555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1500" b="1">
                    <a:solidFill>
                      <a:schemeClr val="lt1"/>
                    </a:solidFill>
                    <a:latin typeface="Lato"/>
                    <a:ea typeface="Lato"/>
                    <a:cs typeface="Lato"/>
                    <a:sym typeface="Lato"/>
                  </a:rPr>
                  <a:t>Step four</a:t>
                </a:r>
                <a:endParaRPr/>
              </a:p>
            </p:txBody>
          </p:sp>
        </p:grpSp>
        <p:sp>
          <p:nvSpPr>
            <p:cNvPr id="5131" name="Google Shape;5131;p75"/>
            <p:cNvSpPr/>
            <p:nvPr/>
          </p:nvSpPr>
          <p:spPr>
            <a:xfrm>
              <a:off x="7269945" y="9479173"/>
              <a:ext cx="1479473" cy="1479858"/>
            </a:xfrm>
            <a:prstGeom prst="ellipse">
              <a:avLst/>
            </a:prstGeom>
            <a:solidFill>
              <a:schemeClr val="accent2"/>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132" name="Google Shape;5132;p75"/>
            <p:cNvSpPr txBox="1"/>
            <p:nvPr/>
          </p:nvSpPr>
          <p:spPr>
            <a:xfrm>
              <a:off x="6387218" y="12146172"/>
              <a:ext cx="3384486" cy="960224"/>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rgbClr val="A5A5A5"/>
                  </a:solidFill>
                  <a:latin typeface="Lato"/>
                  <a:ea typeface="Lato"/>
                  <a:cs typeface="Lato"/>
                  <a:sym typeface="Lato"/>
                </a:rPr>
                <a:t>Lorem Ipsum has two main data statistical.</a:t>
              </a:r>
              <a:endParaRPr/>
            </a:p>
          </p:txBody>
        </p:sp>
        <p:sp>
          <p:nvSpPr>
            <p:cNvPr id="5133" name="Google Shape;5133;p75"/>
            <p:cNvSpPr/>
            <p:nvPr/>
          </p:nvSpPr>
          <p:spPr>
            <a:xfrm>
              <a:off x="7513731" y="9836512"/>
              <a:ext cx="991900" cy="865269"/>
            </a:xfrm>
            <a:custGeom>
              <a:avLst/>
              <a:gdLst/>
              <a:ahLst/>
              <a:cxnLst/>
              <a:rect l="l" t="t" r="r" b="b"/>
              <a:pathLst>
                <a:path w="497" h="435" extrusionOk="0">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991"/>
                                        </p:tgtEl>
                                        <p:attrNameLst>
                                          <p:attrName>style.visibility</p:attrName>
                                        </p:attrNameLst>
                                      </p:cBhvr>
                                      <p:to>
                                        <p:strVal val="visible"/>
                                      </p:to>
                                    </p:set>
                                    <p:anim calcmode="lin" valueType="num">
                                      <p:cBhvr additive="base">
                                        <p:cTn id="7" dur="500"/>
                                        <p:tgtEl>
                                          <p:spTgt spid="4991"/>
                                        </p:tgtEl>
                                        <p:attrNameLst>
                                          <p:attrName>ppt_x</p:attrName>
                                        </p:attrNameLst>
                                      </p:cBhvr>
                                      <p:tavLst>
                                        <p:tav tm="0">
                                          <p:val>
                                            <p:strVal val="#ppt_x-1"/>
                                          </p:val>
                                        </p:tav>
                                        <p:tav tm="100000">
                                          <p:val>
                                            <p:strVal val="#ppt_x"/>
                                          </p:val>
                                        </p:tav>
                                      </p:tavLst>
                                    </p:anim>
                                  </p:childTnLst>
                                </p:cTn>
                              </p:par>
                              <p:par>
                                <p:cTn id="8" presetID="2" presetClass="entr" presetSubtype="4" fill="hold" nodeType="withEffect">
                                  <p:stCondLst>
                                    <p:cond delay="500"/>
                                  </p:stCondLst>
                                  <p:childTnLst>
                                    <p:set>
                                      <p:cBhvr>
                                        <p:cTn id="9" dur="1" fill="hold">
                                          <p:stCondLst>
                                            <p:cond delay="0"/>
                                          </p:stCondLst>
                                        </p:cTn>
                                        <p:tgtEl>
                                          <p:spTgt spid="4992"/>
                                        </p:tgtEl>
                                        <p:attrNameLst>
                                          <p:attrName>style.visibility</p:attrName>
                                        </p:attrNameLst>
                                      </p:cBhvr>
                                      <p:to>
                                        <p:strVal val="visible"/>
                                      </p:to>
                                    </p:set>
                                    <p:anim calcmode="lin" valueType="num">
                                      <p:cBhvr additive="base">
                                        <p:cTn id="10" dur="500"/>
                                        <p:tgtEl>
                                          <p:spTgt spid="4992"/>
                                        </p:tgtEl>
                                        <p:attrNameLst>
                                          <p:attrName>ppt_y</p:attrName>
                                        </p:attrNameLst>
                                      </p:cBhvr>
                                      <p:tavLst>
                                        <p:tav tm="0">
                                          <p:val>
                                            <p:strVal val="#ppt_y+1"/>
                                          </p:val>
                                        </p:tav>
                                        <p:tav tm="100000">
                                          <p:val>
                                            <p:strVal val="#ppt_y"/>
                                          </p:val>
                                        </p:tav>
                                      </p:tavLst>
                                    </p:anim>
                                  </p:childTnLst>
                                </p:cTn>
                              </p:par>
                              <p:par>
                                <p:cTn id="11" presetID="2" presetClass="entr" presetSubtype="4" fill="hold" nodeType="withEffect">
                                  <p:stCondLst>
                                    <p:cond delay="750"/>
                                  </p:stCondLst>
                                  <p:childTnLst>
                                    <p:set>
                                      <p:cBhvr>
                                        <p:cTn id="12" dur="1" fill="hold">
                                          <p:stCondLst>
                                            <p:cond delay="0"/>
                                          </p:stCondLst>
                                        </p:cTn>
                                        <p:tgtEl>
                                          <p:spTgt spid="5049"/>
                                        </p:tgtEl>
                                        <p:attrNameLst>
                                          <p:attrName>style.visibility</p:attrName>
                                        </p:attrNameLst>
                                      </p:cBhvr>
                                      <p:to>
                                        <p:strVal val="visible"/>
                                      </p:to>
                                    </p:set>
                                    <p:anim calcmode="lin" valueType="num">
                                      <p:cBhvr additive="base">
                                        <p:cTn id="13" dur="500"/>
                                        <p:tgtEl>
                                          <p:spTgt spid="5049"/>
                                        </p:tgtEl>
                                        <p:attrNameLst>
                                          <p:attrName>ppt_y</p:attrName>
                                        </p:attrNameLst>
                                      </p:cBhvr>
                                      <p:tavLst>
                                        <p:tav tm="0">
                                          <p:val>
                                            <p:strVal val="#ppt_y+1"/>
                                          </p:val>
                                        </p:tav>
                                        <p:tav tm="100000">
                                          <p:val>
                                            <p:strVal val="#ppt_y"/>
                                          </p:val>
                                        </p:tav>
                                      </p:tavLst>
                                    </p:anim>
                                  </p:childTnLst>
                                </p:cTn>
                              </p:par>
                            </p:childTnLst>
                          </p:cTn>
                        </p:par>
                        <p:par>
                          <p:cTn id="14" fill="hold">
                            <p:stCondLst>
                              <p:cond delay="500"/>
                            </p:stCondLst>
                            <p:childTnLst>
                              <p:par>
                                <p:cTn id="15" presetID="23" presetClass="entr" presetSubtype="16" fill="hold" nodeType="afterEffect">
                                  <p:stCondLst>
                                    <p:cond delay="0"/>
                                  </p:stCondLst>
                                  <p:childTnLst>
                                    <p:set>
                                      <p:cBhvr>
                                        <p:cTn id="16" dur="1" fill="hold">
                                          <p:stCondLst>
                                            <p:cond delay="0"/>
                                          </p:stCondLst>
                                        </p:cTn>
                                        <p:tgtEl>
                                          <p:spTgt spid="5106"/>
                                        </p:tgtEl>
                                        <p:attrNameLst>
                                          <p:attrName>style.visibility</p:attrName>
                                        </p:attrNameLst>
                                      </p:cBhvr>
                                      <p:to>
                                        <p:strVal val="visible"/>
                                      </p:to>
                                    </p:set>
                                    <p:anim calcmode="lin" valueType="num">
                                      <p:cBhvr additive="base">
                                        <p:cTn id="17" dur="500"/>
                                        <p:tgtEl>
                                          <p:spTgt spid="5106"/>
                                        </p:tgtEl>
                                        <p:attrNameLst>
                                          <p:attrName>ppt_w</p:attrName>
                                        </p:attrNameLst>
                                      </p:cBhvr>
                                      <p:tavLst>
                                        <p:tav tm="0">
                                          <p:val>
                                            <p:strVal val="0"/>
                                          </p:val>
                                        </p:tav>
                                        <p:tav tm="100000">
                                          <p:val>
                                            <p:strVal val="#ppt_w"/>
                                          </p:val>
                                        </p:tav>
                                      </p:tavLst>
                                    </p:anim>
                                    <p:anim calcmode="lin" valueType="num">
                                      <p:cBhvr additive="base">
                                        <p:cTn id="18" dur="500"/>
                                        <p:tgtEl>
                                          <p:spTgt spid="5106"/>
                                        </p:tgtEl>
                                        <p:attrNameLst>
                                          <p:attrName>ppt_h</p:attrName>
                                        </p:attrNameLst>
                                      </p:cBhvr>
                                      <p:tavLst>
                                        <p:tav tm="0">
                                          <p:val>
                                            <p:strVal val="0"/>
                                          </p:val>
                                        </p:tav>
                                        <p:tav tm="100000">
                                          <p:val>
                                            <p:strVal val="#ppt_h"/>
                                          </p:val>
                                        </p:tav>
                                      </p:tavLst>
                                    </p:anim>
                                  </p:childTnLst>
                                </p:cTn>
                              </p:par>
                            </p:childTnLst>
                          </p:cTn>
                        </p:par>
                        <p:par>
                          <p:cTn id="19" fill="hold">
                            <p:stCondLst>
                              <p:cond delay="1000"/>
                            </p:stCondLst>
                            <p:childTnLst>
                              <p:par>
                                <p:cTn id="20" presetID="23" presetClass="entr" presetSubtype="16" fill="hold" nodeType="afterEffect">
                                  <p:stCondLst>
                                    <p:cond delay="0"/>
                                  </p:stCondLst>
                                  <p:childTnLst>
                                    <p:set>
                                      <p:cBhvr>
                                        <p:cTn id="21" dur="1" fill="hold">
                                          <p:stCondLst>
                                            <p:cond delay="0"/>
                                          </p:stCondLst>
                                        </p:cTn>
                                        <p:tgtEl>
                                          <p:spTgt spid="5113"/>
                                        </p:tgtEl>
                                        <p:attrNameLst>
                                          <p:attrName>style.visibility</p:attrName>
                                        </p:attrNameLst>
                                      </p:cBhvr>
                                      <p:to>
                                        <p:strVal val="visible"/>
                                      </p:to>
                                    </p:set>
                                    <p:anim calcmode="lin" valueType="num">
                                      <p:cBhvr additive="base">
                                        <p:cTn id="22" dur="500"/>
                                        <p:tgtEl>
                                          <p:spTgt spid="5113"/>
                                        </p:tgtEl>
                                        <p:attrNameLst>
                                          <p:attrName>ppt_w</p:attrName>
                                        </p:attrNameLst>
                                      </p:cBhvr>
                                      <p:tavLst>
                                        <p:tav tm="0">
                                          <p:val>
                                            <p:strVal val="0"/>
                                          </p:val>
                                        </p:tav>
                                        <p:tav tm="100000">
                                          <p:val>
                                            <p:strVal val="#ppt_w"/>
                                          </p:val>
                                        </p:tav>
                                      </p:tavLst>
                                    </p:anim>
                                    <p:anim calcmode="lin" valueType="num">
                                      <p:cBhvr additive="base">
                                        <p:cTn id="23" dur="500"/>
                                        <p:tgtEl>
                                          <p:spTgt spid="5113"/>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23" presetClass="entr" presetSubtype="16" fill="hold" nodeType="afterEffect">
                                  <p:stCondLst>
                                    <p:cond delay="0"/>
                                  </p:stCondLst>
                                  <p:childTnLst>
                                    <p:set>
                                      <p:cBhvr>
                                        <p:cTn id="26" dur="1" fill="hold">
                                          <p:stCondLst>
                                            <p:cond delay="0"/>
                                          </p:stCondLst>
                                        </p:cTn>
                                        <p:tgtEl>
                                          <p:spTgt spid="5120"/>
                                        </p:tgtEl>
                                        <p:attrNameLst>
                                          <p:attrName>style.visibility</p:attrName>
                                        </p:attrNameLst>
                                      </p:cBhvr>
                                      <p:to>
                                        <p:strVal val="visible"/>
                                      </p:to>
                                    </p:set>
                                    <p:anim calcmode="lin" valueType="num">
                                      <p:cBhvr additive="base">
                                        <p:cTn id="27" dur="500"/>
                                        <p:tgtEl>
                                          <p:spTgt spid="5120"/>
                                        </p:tgtEl>
                                        <p:attrNameLst>
                                          <p:attrName>ppt_w</p:attrName>
                                        </p:attrNameLst>
                                      </p:cBhvr>
                                      <p:tavLst>
                                        <p:tav tm="0">
                                          <p:val>
                                            <p:strVal val="0"/>
                                          </p:val>
                                        </p:tav>
                                        <p:tav tm="100000">
                                          <p:val>
                                            <p:strVal val="#ppt_w"/>
                                          </p:val>
                                        </p:tav>
                                      </p:tavLst>
                                    </p:anim>
                                    <p:anim calcmode="lin" valueType="num">
                                      <p:cBhvr additive="base">
                                        <p:cTn id="28" dur="500"/>
                                        <p:tgtEl>
                                          <p:spTgt spid="5120"/>
                                        </p:tgtEl>
                                        <p:attrNameLst>
                                          <p:attrName>ppt_h</p:attrName>
                                        </p:attrNameLst>
                                      </p:cBhvr>
                                      <p:tavLst>
                                        <p:tav tm="0">
                                          <p:val>
                                            <p:strVal val="0"/>
                                          </p:val>
                                        </p:tav>
                                        <p:tav tm="100000">
                                          <p:val>
                                            <p:strVal val="#ppt_h"/>
                                          </p:val>
                                        </p:tav>
                                      </p:tavLst>
                                    </p:anim>
                                  </p:childTnLst>
                                </p:cTn>
                              </p:par>
                            </p:childTnLst>
                          </p:cTn>
                        </p:par>
                        <p:par>
                          <p:cTn id="29" fill="hold">
                            <p:stCondLst>
                              <p:cond delay="2000"/>
                            </p:stCondLst>
                            <p:childTnLst>
                              <p:par>
                                <p:cTn id="30" presetID="23" presetClass="entr" presetSubtype="16" fill="hold" nodeType="afterEffect">
                                  <p:stCondLst>
                                    <p:cond delay="0"/>
                                  </p:stCondLst>
                                  <p:childTnLst>
                                    <p:set>
                                      <p:cBhvr>
                                        <p:cTn id="31" dur="1" fill="hold">
                                          <p:stCondLst>
                                            <p:cond delay="0"/>
                                          </p:stCondLst>
                                        </p:cTn>
                                        <p:tgtEl>
                                          <p:spTgt spid="5127"/>
                                        </p:tgtEl>
                                        <p:attrNameLst>
                                          <p:attrName>style.visibility</p:attrName>
                                        </p:attrNameLst>
                                      </p:cBhvr>
                                      <p:to>
                                        <p:strVal val="visible"/>
                                      </p:to>
                                    </p:set>
                                    <p:anim calcmode="lin" valueType="num">
                                      <p:cBhvr additive="base">
                                        <p:cTn id="32" dur="500"/>
                                        <p:tgtEl>
                                          <p:spTgt spid="5127"/>
                                        </p:tgtEl>
                                        <p:attrNameLst>
                                          <p:attrName>ppt_w</p:attrName>
                                        </p:attrNameLst>
                                      </p:cBhvr>
                                      <p:tavLst>
                                        <p:tav tm="0">
                                          <p:val>
                                            <p:strVal val="0"/>
                                          </p:val>
                                        </p:tav>
                                        <p:tav tm="100000">
                                          <p:val>
                                            <p:strVal val="#ppt_w"/>
                                          </p:val>
                                        </p:tav>
                                      </p:tavLst>
                                    </p:anim>
                                    <p:anim calcmode="lin" valueType="num">
                                      <p:cBhvr additive="base">
                                        <p:cTn id="33" dur="500"/>
                                        <p:tgtEl>
                                          <p:spTgt spid="512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5138"/>
        <p:cNvGrpSpPr/>
        <p:nvPr/>
      </p:nvGrpSpPr>
      <p:grpSpPr>
        <a:xfrm>
          <a:off x="0" y="0"/>
          <a:ext cx="0" cy="0"/>
          <a:chOff x="0" y="0"/>
          <a:chExt cx="0" cy="0"/>
        </a:xfrm>
      </p:grpSpPr>
      <p:grpSp>
        <p:nvGrpSpPr>
          <p:cNvPr id="5139" name="Google Shape;5139;p76"/>
          <p:cNvGrpSpPr/>
          <p:nvPr/>
        </p:nvGrpSpPr>
        <p:grpSpPr>
          <a:xfrm>
            <a:off x="8431392" y="1"/>
            <a:ext cx="300083" cy="285750"/>
            <a:chOff x="8431388" y="0"/>
            <a:chExt cx="300083" cy="285750"/>
          </a:xfrm>
        </p:grpSpPr>
        <p:sp>
          <p:nvSpPr>
            <p:cNvPr id="5140" name="Google Shape;5140;p76"/>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141" name="Google Shape;5141;p76"/>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142" name="Google Shape;5142;p76"/>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143" name="Google Shape;5143;p76"/>
          <p:cNvGrpSpPr/>
          <p:nvPr/>
        </p:nvGrpSpPr>
        <p:grpSpPr>
          <a:xfrm>
            <a:off x="1852596" y="1171576"/>
            <a:ext cx="4862530" cy="3982133"/>
            <a:chOff x="3209211" y="4073931"/>
            <a:chExt cx="10121326" cy="8288788"/>
          </a:xfrm>
        </p:grpSpPr>
        <p:sp>
          <p:nvSpPr>
            <p:cNvPr id="5144" name="Google Shape;5144;p76"/>
            <p:cNvSpPr/>
            <p:nvPr/>
          </p:nvSpPr>
          <p:spPr>
            <a:xfrm>
              <a:off x="9750151" y="7581170"/>
              <a:ext cx="3580386" cy="4781548"/>
            </a:xfrm>
            <a:custGeom>
              <a:avLst/>
              <a:gdLst/>
              <a:ahLst/>
              <a:cxnLst/>
              <a:rect l="l" t="t" r="r" b="b"/>
              <a:pathLst>
                <a:path w="155" h="206" extrusionOk="0">
                  <a:moveTo>
                    <a:pt x="154" y="190"/>
                  </a:moveTo>
                  <a:cubicBezTo>
                    <a:pt x="153" y="191"/>
                    <a:pt x="151" y="198"/>
                    <a:pt x="149" y="206"/>
                  </a:cubicBezTo>
                  <a:cubicBezTo>
                    <a:pt x="98" y="206"/>
                    <a:pt x="98" y="206"/>
                    <a:pt x="98" y="206"/>
                  </a:cubicBezTo>
                  <a:cubicBezTo>
                    <a:pt x="99" y="204"/>
                    <a:pt x="99" y="201"/>
                    <a:pt x="100" y="199"/>
                  </a:cubicBezTo>
                  <a:cubicBezTo>
                    <a:pt x="102" y="188"/>
                    <a:pt x="105" y="181"/>
                    <a:pt x="105" y="178"/>
                  </a:cubicBezTo>
                  <a:cubicBezTo>
                    <a:pt x="106" y="175"/>
                    <a:pt x="104" y="172"/>
                    <a:pt x="106" y="171"/>
                  </a:cubicBezTo>
                  <a:cubicBezTo>
                    <a:pt x="107" y="170"/>
                    <a:pt x="102" y="169"/>
                    <a:pt x="103" y="165"/>
                  </a:cubicBezTo>
                  <a:cubicBezTo>
                    <a:pt x="105" y="162"/>
                    <a:pt x="91" y="127"/>
                    <a:pt x="85" y="115"/>
                  </a:cubicBezTo>
                  <a:cubicBezTo>
                    <a:pt x="85" y="115"/>
                    <a:pt x="81" y="147"/>
                    <a:pt x="81" y="153"/>
                  </a:cubicBezTo>
                  <a:cubicBezTo>
                    <a:pt x="81" y="159"/>
                    <a:pt x="81" y="161"/>
                    <a:pt x="82" y="162"/>
                  </a:cubicBezTo>
                  <a:cubicBezTo>
                    <a:pt x="82" y="163"/>
                    <a:pt x="82" y="166"/>
                    <a:pt x="82" y="166"/>
                  </a:cubicBezTo>
                  <a:cubicBezTo>
                    <a:pt x="82" y="166"/>
                    <a:pt x="86" y="173"/>
                    <a:pt x="87" y="176"/>
                  </a:cubicBezTo>
                  <a:cubicBezTo>
                    <a:pt x="87" y="179"/>
                    <a:pt x="87" y="178"/>
                    <a:pt x="87" y="180"/>
                  </a:cubicBezTo>
                  <a:cubicBezTo>
                    <a:pt x="88" y="182"/>
                    <a:pt x="93" y="185"/>
                    <a:pt x="92" y="190"/>
                  </a:cubicBezTo>
                  <a:cubicBezTo>
                    <a:pt x="91" y="194"/>
                    <a:pt x="90" y="194"/>
                    <a:pt x="89" y="199"/>
                  </a:cubicBezTo>
                  <a:cubicBezTo>
                    <a:pt x="89" y="201"/>
                    <a:pt x="89" y="203"/>
                    <a:pt x="90" y="206"/>
                  </a:cubicBezTo>
                  <a:cubicBezTo>
                    <a:pt x="0" y="206"/>
                    <a:pt x="0" y="206"/>
                    <a:pt x="0" y="206"/>
                  </a:cubicBezTo>
                  <a:cubicBezTo>
                    <a:pt x="23" y="25"/>
                    <a:pt x="23" y="25"/>
                    <a:pt x="23" y="25"/>
                  </a:cubicBezTo>
                  <a:cubicBezTo>
                    <a:pt x="23" y="26"/>
                    <a:pt x="24" y="26"/>
                    <a:pt x="24" y="26"/>
                  </a:cubicBezTo>
                  <a:cubicBezTo>
                    <a:pt x="24" y="26"/>
                    <a:pt x="32" y="22"/>
                    <a:pt x="33" y="21"/>
                  </a:cubicBezTo>
                  <a:cubicBezTo>
                    <a:pt x="35" y="19"/>
                    <a:pt x="46" y="2"/>
                    <a:pt x="45" y="0"/>
                  </a:cubicBezTo>
                  <a:cubicBezTo>
                    <a:pt x="45" y="0"/>
                    <a:pt x="113" y="22"/>
                    <a:pt x="115" y="25"/>
                  </a:cubicBezTo>
                  <a:cubicBezTo>
                    <a:pt x="116" y="28"/>
                    <a:pt x="126" y="65"/>
                    <a:pt x="130" y="86"/>
                  </a:cubicBezTo>
                  <a:cubicBezTo>
                    <a:pt x="135" y="106"/>
                    <a:pt x="137" y="117"/>
                    <a:pt x="140" y="123"/>
                  </a:cubicBezTo>
                  <a:cubicBezTo>
                    <a:pt x="143" y="129"/>
                    <a:pt x="148" y="126"/>
                    <a:pt x="145" y="131"/>
                  </a:cubicBezTo>
                  <a:cubicBezTo>
                    <a:pt x="141" y="136"/>
                    <a:pt x="144" y="138"/>
                    <a:pt x="145" y="140"/>
                  </a:cubicBezTo>
                  <a:cubicBezTo>
                    <a:pt x="145" y="141"/>
                    <a:pt x="142" y="148"/>
                    <a:pt x="143" y="149"/>
                  </a:cubicBezTo>
                  <a:cubicBezTo>
                    <a:pt x="145" y="150"/>
                    <a:pt x="147" y="154"/>
                    <a:pt x="151" y="160"/>
                  </a:cubicBezTo>
                  <a:cubicBezTo>
                    <a:pt x="154" y="166"/>
                    <a:pt x="148" y="168"/>
                    <a:pt x="149" y="170"/>
                  </a:cubicBezTo>
                  <a:cubicBezTo>
                    <a:pt x="149" y="171"/>
                    <a:pt x="155" y="184"/>
                    <a:pt x="154" y="190"/>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45" name="Google Shape;5145;p76"/>
            <p:cNvSpPr/>
            <p:nvPr/>
          </p:nvSpPr>
          <p:spPr>
            <a:xfrm>
              <a:off x="12175574" y="8901677"/>
              <a:ext cx="23099" cy="119347"/>
            </a:xfrm>
            <a:custGeom>
              <a:avLst/>
              <a:gdLst/>
              <a:ahLst/>
              <a:cxnLst/>
              <a:rect l="l" t="t" r="r" b="b"/>
              <a:pathLst>
                <a:path w="1" h="5" extrusionOk="0">
                  <a:moveTo>
                    <a:pt x="0" y="5"/>
                  </a:moveTo>
                  <a:cubicBezTo>
                    <a:pt x="1" y="2"/>
                    <a:pt x="1" y="0"/>
                    <a:pt x="1" y="0"/>
                  </a:cubicBezTo>
                  <a:cubicBezTo>
                    <a:pt x="1" y="1"/>
                    <a:pt x="1" y="3"/>
                    <a:pt x="0" y="5"/>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46" name="Google Shape;5146;p76"/>
            <p:cNvSpPr/>
            <p:nvPr/>
          </p:nvSpPr>
          <p:spPr>
            <a:xfrm>
              <a:off x="11413298" y="8739982"/>
              <a:ext cx="1385956" cy="3622736"/>
            </a:xfrm>
            <a:custGeom>
              <a:avLst/>
              <a:gdLst/>
              <a:ahLst/>
              <a:cxnLst/>
              <a:rect l="l" t="t" r="r" b="b"/>
              <a:pathLst>
                <a:path w="60" h="156" extrusionOk="0">
                  <a:moveTo>
                    <a:pt x="40" y="123"/>
                  </a:moveTo>
                  <a:cubicBezTo>
                    <a:pt x="38" y="127"/>
                    <a:pt x="34" y="146"/>
                    <a:pt x="32" y="156"/>
                  </a:cubicBezTo>
                  <a:cubicBezTo>
                    <a:pt x="26" y="156"/>
                    <a:pt x="26" y="156"/>
                    <a:pt x="26" y="156"/>
                  </a:cubicBezTo>
                  <a:cubicBezTo>
                    <a:pt x="26" y="155"/>
                    <a:pt x="26" y="155"/>
                    <a:pt x="26" y="154"/>
                  </a:cubicBezTo>
                  <a:cubicBezTo>
                    <a:pt x="27" y="146"/>
                    <a:pt x="31" y="132"/>
                    <a:pt x="33" y="129"/>
                  </a:cubicBezTo>
                  <a:cubicBezTo>
                    <a:pt x="34" y="127"/>
                    <a:pt x="34" y="128"/>
                    <a:pt x="33" y="126"/>
                  </a:cubicBezTo>
                  <a:cubicBezTo>
                    <a:pt x="32" y="124"/>
                    <a:pt x="32" y="123"/>
                    <a:pt x="33" y="122"/>
                  </a:cubicBezTo>
                  <a:cubicBezTo>
                    <a:pt x="34" y="121"/>
                    <a:pt x="32" y="119"/>
                    <a:pt x="31" y="118"/>
                  </a:cubicBezTo>
                  <a:cubicBezTo>
                    <a:pt x="31" y="116"/>
                    <a:pt x="31" y="115"/>
                    <a:pt x="31" y="111"/>
                  </a:cubicBezTo>
                  <a:cubicBezTo>
                    <a:pt x="31" y="108"/>
                    <a:pt x="13" y="65"/>
                    <a:pt x="13" y="65"/>
                  </a:cubicBezTo>
                  <a:cubicBezTo>
                    <a:pt x="13" y="65"/>
                    <a:pt x="8" y="99"/>
                    <a:pt x="9" y="107"/>
                  </a:cubicBezTo>
                  <a:cubicBezTo>
                    <a:pt x="10" y="115"/>
                    <a:pt x="8" y="106"/>
                    <a:pt x="8" y="106"/>
                  </a:cubicBezTo>
                  <a:cubicBezTo>
                    <a:pt x="8" y="106"/>
                    <a:pt x="7" y="65"/>
                    <a:pt x="8" y="60"/>
                  </a:cubicBezTo>
                  <a:cubicBezTo>
                    <a:pt x="8" y="55"/>
                    <a:pt x="0" y="62"/>
                    <a:pt x="0" y="62"/>
                  </a:cubicBezTo>
                  <a:cubicBezTo>
                    <a:pt x="0" y="62"/>
                    <a:pt x="10" y="49"/>
                    <a:pt x="10" y="48"/>
                  </a:cubicBezTo>
                  <a:cubicBezTo>
                    <a:pt x="10" y="47"/>
                    <a:pt x="21" y="0"/>
                    <a:pt x="21" y="0"/>
                  </a:cubicBezTo>
                  <a:cubicBezTo>
                    <a:pt x="25" y="21"/>
                    <a:pt x="25" y="21"/>
                    <a:pt x="25" y="21"/>
                  </a:cubicBezTo>
                  <a:cubicBezTo>
                    <a:pt x="12" y="51"/>
                    <a:pt x="12" y="51"/>
                    <a:pt x="12" y="51"/>
                  </a:cubicBezTo>
                  <a:cubicBezTo>
                    <a:pt x="12" y="51"/>
                    <a:pt x="28" y="24"/>
                    <a:pt x="33" y="12"/>
                  </a:cubicBezTo>
                  <a:cubicBezTo>
                    <a:pt x="30" y="21"/>
                    <a:pt x="22" y="45"/>
                    <a:pt x="16" y="54"/>
                  </a:cubicBezTo>
                  <a:cubicBezTo>
                    <a:pt x="16" y="54"/>
                    <a:pt x="21" y="63"/>
                    <a:pt x="23" y="66"/>
                  </a:cubicBezTo>
                  <a:cubicBezTo>
                    <a:pt x="25" y="69"/>
                    <a:pt x="19" y="63"/>
                    <a:pt x="20" y="68"/>
                  </a:cubicBezTo>
                  <a:cubicBezTo>
                    <a:pt x="22" y="72"/>
                    <a:pt x="27" y="96"/>
                    <a:pt x="30" y="97"/>
                  </a:cubicBezTo>
                  <a:cubicBezTo>
                    <a:pt x="33" y="98"/>
                    <a:pt x="38" y="61"/>
                    <a:pt x="38" y="61"/>
                  </a:cubicBezTo>
                  <a:cubicBezTo>
                    <a:pt x="35" y="104"/>
                    <a:pt x="35" y="104"/>
                    <a:pt x="35" y="104"/>
                  </a:cubicBezTo>
                  <a:cubicBezTo>
                    <a:pt x="43" y="93"/>
                    <a:pt x="43" y="93"/>
                    <a:pt x="43" y="93"/>
                  </a:cubicBezTo>
                  <a:cubicBezTo>
                    <a:pt x="43" y="93"/>
                    <a:pt x="40" y="102"/>
                    <a:pt x="40" y="104"/>
                  </a:cubicBezTo>
                  <a:cubicBezTo>
                    <a:pt x="39" y="107"/>
                    <a:pt x="40" y="113"/>
                    <a:pt x="38" y="116"/>
                  </a:cubicBezTo>
                  <a:cubicBezTo>
                    <a:pt x="37" y="119"/>
                    <a:pt x="50" y="117"/>
                    <a:pt x="55" y="116"/>
                  </a:cubicBezTo>
                  <a:cubicBezTo>
                    <a:pt x="60" y="115"/>
                    <a:pt x="44" y="118"/>
                    <a:pt x="40" y="123"/>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47" name="Google Shape;5147;p76"/>
            <p:cNvSpPr/>
            <p:nvPr/>
          </p:nvSpPr>
          <p:spPr>
            <a:xfrm>
              <a:off x="7625019" y="7581170"/>
              <a:ext cx="2656415" cy="4781548"/>
            </a:xfrm>
            <a:custGeom>
              <a:avLst/>
              <a:gdLst/>
              <a:ahLst/>
              <a:cxnLst/>
              <a:rect l="l" t="t" r="r" b="b"/>
              <a:pathLst>
                <a:path w="115" h="206" extrusionOk="0">
                  <a:moveTo>
                    <a:pt x="26" y="199"/>
                  </a:moveTo>
                  <a:cubicBezTo>
                    <a:pt x="26" y="194"/>
                    <a:pt x="24" y="194"/>
                    <a:pt x="23" y="190"/>
                  </a:cubicBezTo>
                  <a:cubicBezTo>
                    <a:pt x="23" y="185"/>
                    <a:pt x="27" y="182"/>
                    <a:pt x="28" y="180"/>
                  </a:cubicBezTo>
                  <a:cubicBezTo>
                    <a:pt x="29" y="178"/>
                    <a:pt x="28" y="179"/>
                    <a:pt x="29" y="176"/>
                  </a:cubicBezTo>
                  <a:cubicBezTo>
                    <a:pt x="29" y="173"/>
                    <a:pt x="33" y="166"/>
                    <a:pt x="33" y="166"/>
                  </a:cubicBezTo>
                  <a:cubicBezTo>
                    <a:pt x="33" y="166"/>
                    <a:pt x="33" y="163"/>
                    <a:pt x="33" y="162"/>
                  </a:cubicBezTo>
                  <a:cubicBezTo>
                    <a:pt x="34" y="161"/>
                    <a:pt x="34" y="159"/>
                    <a:pt x="34" y="153"/>
                  </a:cubicBezTo>
                  <a:cubicBezTo>
                    <a:pt x="34" y="147"/>
                    <a:pt x="30" y="115"/>
                    <a:pt x="30" y="115"/>
                  </a:cubicBezTo>
                  <a:cubicBezTo>
                    <a:pt x="30" y="113"/>
                    <a:pt x="30" y="113"/>
                    <a:pt x="30" y="113"/>
                  </a:cubicBezTo>
                  <a:cubicBezTo>
                    <a:pt x="0" y="25"/>
                    <a:pt x="0" y="25"/>
                    <a:pt x="0" y="25"/>
                  </a:cubicBezTo>
                  <a:cubicBezTo>
                    <a:pt x="2" y="22"/>
                    <a:pt x="70" y="0"/>
                    <a:pt x="70" y="0"/>
                  </a:cubicBezTo>
                  <a:cubicBezTo>
                    <a:pt x="69" y="2"/>
                    <a:pt x="80" y="19"/>
                    <a:pt x="82" y="21"/>
                  </a:cubicBezTo>
                  <a:cubicBezTo>
                    <a:pt x="83" y="22"/>
                    <a:pt x="91" y="26"/>
                    <a:pt x="91" y="26"/>
                  </a:cubicBezTo>
                  <a:cubicBezTo>
                    <a:pt x="91" y="26"/>
                    <a:pt x="92" y="26"/>
                    <a:pt x="93" y="25"/>
                  </a:cubicBezTo>
                  <a:cubicBezTo>
                    <a:pt x="115" y="206"/>
                    <a:pt x="115" y="206"/>
                    <a:pt x="115" y="206"/>
                  </a:cubicBezTo>
                  <a:cubicBezTo>
                    <a:pt x="25" y="206"/>
                    <a:pt x="25" y="206"/>
                    <a:pt x="25" y="206"/>
                  </a:cubicBezTo>
                  <a:cubicBezTo>
                    <a:pt x="26" y="203"/>
                    <a:pt x="26" y="201"/>
                    <a:pt x="26" y="199"/>
                  </a:cubicBezTo>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48" name="Google Shape;5148;p76"/>
            <p:cNvSpPr/>
            <p:nvPr/>
          </p:nvSpPr>
          <p:spPr>
            <a:xfrm>
              <a:off x="8918578" y="6487805"/>
              <a:ext cx="2032735" cy="1578450"/>
            </a:xfrm>
            <a:custGeom>
              <a:avLst/>
              <a:gdLst/>
              <a:ahLst/>
              <a:cxnLst/>
              <a:rect l="l" t="t" r="r" b="b"/>
              <a:pathLst>
                <a:path w="88" h="68" extrusionOk="0">
                  <a:moveTo>
                    <a:pt x="21" y="7"/>
                  </a:moveTo>
                  <a:cubicBezTo>
                    <a:pt x="22" y="17"/>
                    <a:pt x="19" y="31"/>
                    <a:pt x="16" y="40"/>
                  </a:cubicBezTo>
                  <a:cubicBezTo>
                    <a:pt x="15" y="46"/>
                    <a:pt x="0" y="57"/>
                    <a:pt x="4" y="61"/>
                  </a:cubicBezTo>
                  <a:cubicBezTo>
                    <a:pt x="11" y="68"/>
                    <a:pt x="41" y="67"/>
                    <a:pt x="47" y="67"/>
                  </a:cubicBezTo>
                  <a:cubicBezTo>
                    <a:pt x="54" y="67"/>
                    <a:pt x="78" y="67"/>
                    <a:pt x="84" y="60"/>
                  </a:cubicBezTo>
                  <a:cubicBezTo>
                    <a:pt x="88" y="56"/>
                    <a:pt x="75" y="46"/>
                    <a:pt x="75" y="40"/>
                  </a:cubicBezTo>
                  <a:cubicBezTo>
                    <a:pt x="75" y="33"/>
                    <a:pt x="69" y="20"/>
                    <a:pt x="71" y="9"/>
                  </a:cubicBezTo>
                  <a:cubicBezTo>
                    <a:pt x="73" y="3"/>
                    <a:pt x="53" y="14"/>
                    <a:pt x="47" y="14"/>
                  </a:cubicBezTo>
                  <a:cubicBezTo>
                    <a:pt x="43" y="14"/>
                    <a:pt x="20" y="0"/>
                    <a:pt x="21" y="7"/>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49" name="Google Shape;5149;p76"/>
            <p:cNvSpPr/>
            <p:nvPr/>
          </p:nvSpPr>
          <p:spPr>
            <a:xfrm>
              <a:off x="9496059" y="8020056"/>
              <a:ext cx="300290" cy="115496"/>
            </a:xfrm>
            <a:prstGeom prst="rect">
              <a:avLst/>
            </a:prstGeom>
            <a:solidFill>
              <a:srgbClr val="E8703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0" name="Google Shape;5150;p76"/>
            <p:cNvSpPr/>
            <p:nvPr/>
          </p:nvSpPr>
          <p:spPr>
            <a:xfrm>
              <a:off x="9103372" y="7950759"/>
              <a:ext cx="554382" cy="184794"/>
            </a:xfrm>
            <a:custGeom>
              <a:avLst/>
              <a:gdLst/>
              <a:ahLst/>
              <a:cxnLst/>
              <a:rect l="l" t="t" r="r" b="b"/>
              <a:pathLst>
                <a:path w="24" h="8" extrusionOk="0">
                  <a:moveTo>
                    <a:pt x="0" y="0"/>
                  </a:moveTo>
                  <a:cubicBezTo>
                    <a:pt x="6" y="3"/>
                    <a:pt x="18" y="7"/>
                    <a:pt x="24" y="8"/>
                  </a:cubicBezTo>
                  <a:cubicBezTo>
                    <a:pt x="22" y="7"/>
                    <a:pt x="19" y="6"/>
                    <a:pt x="18" y="5"/>
                  </a:cubicBezTo>
                  <a:cubicBezTo>
                    <a:pt x="18" y="5"/>
                    <a:pt x="17" y="4"/>
                    <a:pt x="17" y="3"/>
                  </a:cubicBezTo>
                  <a:cubicBezTo>
                    <a:pt x="10" y="3"/>
                    <a:pt x="4" y="2"/>
                    <a:pt x="0" y="0"/>
                  </a:cubicBezTo>
                </a:path>
              </a:pathLst>
            </a:custGeom>
            <a:solidFill>
              <a:srgbClr val="6A5C5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1" name="Google Shape;5151;p76"/>
            <p:cNvSpPr/>
            <p:nvPr/>
          </p:nvSpPr>
          <p:spPr>
            <a:xfrm>
              <a:off x="8987876" y="7069135"/>
              <a:ext cx="1640048" cy="974020"/>
            </a:xfrm>
            <a:custGeom>
              <a:avLst/>
              <a:gdLst/>
              <a:ahLst/>
              <a:cxnLst/>
              <a:rect l="l" t="t" r="r" b="b"/>
              <a:pathLst>
                <a:path w="71" h="42" extrusionOk="0">
                  <a:moveTo>
                    <a:pt x="17" y="0"/>
                  </a:moveTo>
                  <a:cubicBezTo>
                    <a:pt x="16" y="6"/>
                    <a:pt x="14" y="11"/>
                    <a:pt x="13" y="15"/>
                  </a:cubicBezTo>
                  <a:cubicBezTo>
                    <a:pt x="12" y="20"/>
                    <a:pt x="0" y="29"/>
                    <a:pt x="0" y="34"/>
                  </a:cubicBezTo>
                  <a:cubicBezTo>
                    <a:pt x="0" y="35"/>
                    <a:pt x="0" y="35"/>
                    <a:pt x="1" y="36"/>
                  </a:cubicBezTo>
                  <a:cubicBezTo>
                    <a:pt x="2" y="36"/>
                    <a:pt x="3" y="37"/>
                    <a:pt x="5" y="38"/>
                  </a:cubicBezTo>
                  <a:cubicBezTo>
                    <a:pt x="9" y="40"/>
                    <a:pt x="15" y="41"/>
                    <a:pt x="22" y="41"/>
                  </a:cubicBezTo>
                  <a:cubicBezTo>
                    <a:pt x="26" y="42"/>
                    <a:pt x="31" y="42"/>
                    <a:pt x="35" y="42"/>
                  </a:cubicBezTo>
                  <a:cubicBezTo>
                    <a:pt x="71" y="10"/>
                    <a:pt x="71" y="10"/>
                    <a:pt x="71" y="10"/>
                  </a:cubicBezTo>
                  <a:cubicBezTo>
                    <a:pt x="68" y="2"/>
                    <a:pt x="68" y="2"/>
                    <a:pt x="68" y="2"/>
                  </a:cubicBezTo>
                  <a:cubicBezTo>
                    <a:pt x="57" y="16"/>
                    <a:pt x="57" y="16"/>
                    <a:pt x="57" y="16"/>
                  </a:cubicBezTo>
                  <a:cubicBezTo>
                    <a:pt x="30" y="16"/>
                    <a:pt x="30" y="16"/>
                    <a:pt x="30" y="16"/>
                  </a:cubicBezTo>
                  <a:cubicBezTo>
                    <a:pt x="17" y="0"/>
                    <a:pt x="17" y="0"/>
                    <a:pt x="17" y="0"/>
                  </a:cubicBezTo>
                </a:path>
              </a:pathLst>
            </a:custGeom>
            <a:solidFill>
              <a:srgbClr val="EBBC9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2" name="Google Shape;5152;p76"/>
            <p:cNvSpPr/>
            <p:nvPr/>
          </p:nvSpPr>
          <p:spPr>
            <a:xfrm>
              <a:off x="9265067" y="7465674"/>
              <a:ext cx="762276" cy="4200217"/>
            </a:xfrm>
            <a:custGeom>
              <a:avLst/>
              <a:gdLst/>
              <a:ahLst/>
              <a:cxnLst/>
              <a:rect l="l" t="t" r="r" b="b"/>
              <a:pathLst>
                <a:path w="33" h="181" extrusionOk="0">
                  <a:moveTo>
                    <a:pt x="18" y="127"/>
                  </a:moveTo>
                  <a:cubicBezTo>
                    <a:pt x="14" y="106"/>
                    <a:pt x="12" y="84"/>
                    <a:pt x="9" y="62"/>
                  </a:cubicBezTo>
                  <a:cubicBezTo>
                    <a:pt x="8" y="58"/>
                    <a:pt x="8" y="53"/>
                    <a:pt x="7" y="49"/>
                  </a:cubicBezTo>
                  <a:cubicBezTo>
                    <a:pt x="0" y="19"/>
                    <a:pt x="0" y="19"/>
                    <a:pt x="0" y="19"/>
                  </a:cubicBezTo>
                  <a:cubicBezTo>
                    <a:pt x="1" y="22"/>
                    <a:pt x="0" y="0"/>
                    <a:pt x="0" y="0"/>
                  </a:cubicBezTo>
                  <a:cubicBezTo>
                    <a:pt x="1" y="1"/>
                    <a:pt x="33" y="24"/>
                    <a:pt x="33" y="24"/>
                  </a:cubicBezTo>
                  <a:cubicBezTo>
                    <a:pt x="32" y="25"/>
                    <a:pt x="31" y="169"/>
                    <a:pt x="30" y="181"/>
                  </a:cubicBezTo>
                  <a:cubicBezTo>
                    <a:pt x="31" y="176"/>
                    <a:pt x="27" y="169"/>
                    <a:pt x="26" y="164"/>
                  </a:cubicBezTo>
                  <a:cubicBezTo>
                    <a:pt x="25" y="158"/>
                    <a:pt x="23" y="152"/>
                    <a:pt x="22" y="146"/>
                  </a:cubicBezTo>
                  <a:cubicBezTo>
                    <a:pt x="20" y="140"/>
                    <a:pt x="19" y="134"/>
                    <a:pt x="18" y="12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3" name="Google Shape;5153;p76"/>
            <p:cNvSpPr/>
            <p:nvPr/>
          </p:nvSpPr>
          <p:spPr>
            <a:xfrm>
              <a:off x="9911846" y="7488773"/>
              <a:ext cx="762276" cy="4200217"/>
            </a:xfrm>
            <a:custGeom>
              <a:avLst/>
              <a:gdLst/>
              <a:ahLst/>
              <a:cxnLst/>
              <a:rect l="l" t="t" r="r" b="b"/>
              <a:pathLst>
                <a:path w="33" h="181" extrusionOk="0">
                  <a:moveTo>
                    <a:pt x="16" y="127"/>
                  </a:moveTo>
                  <a:cubicBezTo>
                    <a:pt x="20" y="105"/>
                    <a:pt x="22" y="83"/>
                    <a:pt x="25" y="62"/>
                  </a:cubicBezTo>
                  <a:cubicBezTo>
                    <a:pt x="25" y="58"/>
                    <a:pt x="25" y="53"/>
                    <a:pt x="26" y="49"/>
                  </a:cubicBezTo>
                  <a:cubicBezTo>
                    <a:pt x="33" y="19"/>
                    <a:pt x="33" y="19"/>
                    <a:pt x="33" y="19"/>
                  </a:cubicBezTo>
                  <a:cubicBezTo>
                    <a:pt x="32" y="22"/>
                    <a:pt x="33" y="0"/>
                    <a:pt x="33" y="0"/>
                  </a:cubicBezTo>
                  <a:cubicBezTo>
                    <a:pt x="33" y="0"/>
                    <a:pt x="1" y="23"/>
                    <a:pt x="0" y="24"/>
                  </a:cubicBezTo>
                  <a:cubicBezTo>
                    <a:pt x="1" y="25"/>
                    <a:pt x="2" y="169"/>
                    <a:pt x="3" y="181"/>
                  </a:cubicBezTo>
                  <a:cubicBezTo>
                    <a:pt x="3" y="176"/>
                    <a:pt x="6" y="169"/>
                    <a:pt x="7" y="164"/>
                  </a:cubicBezTo>
                  <a:cubicBezTo>
                    <a:pt x="9" y="158"/>
                    <a:pt x="10" y="152"/>
                    <a:pt x="12" y="146"/>
                  </a:cubicBezTo>
                  <a:cubicBezTo>
                    <a:pt x="13" y="140"/>
                    <a:pt x="14" y="134"/>
                    <a:pt x="16" y="12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4" name="Google Shape;5154;p76"/>
            <p:cNvSpPr/>
            <p:nvPr/>
          </p:nvSpPr>
          <p:spPr>
            <a:xfrm>
              <a:off x="9727052" y="7973858"/>
              <a:ext cx="508184" cy="950921"/>
            </a:xfrm>
            <a:custGeom>
              <a:avLst/>
              <a:gdLst/>
              <a:ahLst/>
              <a:cxnLst/>
              <a:rect l="l" t="t" r="r" b="b"/>
              <a:pathLst>
                <a:path w="132" h="247" extrusionOk="0">
                  <a:moveTo>
                    <a:pt x="66" y="0"/>
                  </a:moveTo>
                  <a:lnTo>
                    <a:pt x="132" y="121"/>
                  </a:lnTo>
                  <a:lnTo>
                    <a:pt x="54" y="247"/>
                  </a:lnTo>
                  <a:lnTo>
                    <a:pt x="0" y="115"/>
                  </a:lnTo>
                  <a:lnTo>
                    <a:pt x="54" y="0"/>
                  </a:lnTo>
                  <a:lnTo>
                    <a:pt x="66" y="0"/>
                  </a:lnTo>
                  <a:close/>
                </a:path>
              </a:pathLst>
            </a:custGeom>
            <a:solidFill>
              <a:srgbClr val="2B2B2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5" name="Google Shape;5155;p76"/>
            <p:cNvSpPr/>
            <p:nvPr/>
          </p:nvSpPr>
          <p:spPr>
            <a:xfrm>
              <a:off x="9981144" y="7488773"/>
              <a:ext cx="692978" cy="1066417"/>
            </a:xfrm>
            <a:custGeom>
              <a:avLst/>
              <a:gdLst/>
              <a:ahLst/>
              <a:cxnLst/>
              <a:rect l="l" t="t" r="r" b="b"/>
              <a:pathLst>
                <a:path w="180" h="277" extrusionOk="0">
                  <a:moveTo>
                    <a:pt x="180" y="0"/>
                  </a:moveTo>
                  <a:lnTo>
                    <a:pt x="84" y="277"/>
                  </a:lnTo>
                  <a:lnTo>
                    <a:pt x="0" y="126"/>
                  </a:lnTo>
                  <a:lnTo>
                    <a:pt x="18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6" name="Google Shape;5156;p76"/>
            <p:cNvSpPr/>
            <p:nvPr/>
          </p:nvSpPr>
          <p:spPr>
            <a:xfrm>
              <a:off x="9265067" y="7465674"/>
              <a:ext cx="692978" cy="1089516"/>
            </a:xfrm>
            <a:custGeom>
              <a:avLst/>
              <a:gdLst/>
              <a:ahLst/>
              <a:cxnLst/>
              <a:rect l="l" t="t" r="r" b="b"/>
              <a:pathLst>
                <a:path w="180" h="283" extrusionOk="0">
                  <a:moveTo>
                    <a:pt x="0" y="0"/>
                  </a:moveTo>
                  <a:lnTo>
                    <a:pt x="96" y="283"/>
                  </a:lnTo>
                  <a:lnTo>
                    <a:pt x="180" y="132"/>
                  </a:lnTo>
                  <a:lnTo>
                    <a:pt x="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7" name="Google Shape;5157;p76"/>
            <p:cNvSpPr/>
            <p:nvPr/>
          </p:nvSpPr>
          <p:spPr>
            <a:xfrm>
              <a:off x="9958045" y="7465674"/>
              <a:ext cx="1201162" cy="4292614"/>
            </a:xfrm>
            <a:custGeom>
              <a:avLst/>
              <a:gdLst/>
              <a:ahLst/>
              <a:cxnLst/>
              <a:rect l="l" t="t" r="r" b="b"/>
              <a:pathLst>
                <a:path w="312" h="1115" extrusionOk="0">
                  <a:moveTo>
                    <a:pt x="288" y="367"/>
                  </a:moveTo>
                  <a:lnTo>
                    <a:pt x="0" y="1115"/>
                  </a:lnTo>
                  <a:lnTo>
                    <a:pt x="42" y="898"/>
                  </a:lnTo>
                  <a:lnTo>
                    <a:pt x="192" y="0"/>
                  </a:lnTo>
                  <a:lnTo>
                    <a:pt x="210" y="18"/>
                  </a:lnTo>
                  <a:lnTo>
                    <a:pt x="246" y="36"/>
                  </a:lnTo>
                  <a:lnTo>
                    <a:pt x="312" y="241"/>
                  </a:lnTo>
                  <a:lnTo>
                    <a:pt x="204" y="325"/>
                  </a:lnTo>
                  <a:lnTo>
                    <a:pt x="288" y="367"/>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8" name="Google Shape;5158;p76"/>
            <p:cNvSpPr/>
            <p:nvPr/>
          </p:nvSpPr>
          <p:spPr>
            <a:xfrm>
              <a:off x="8779982" y="7465674"/>
              <a:ext cx="1201162" cy="4269515"/>
            </a:xfrm>
            <a:custGeom>
              <a:avLst/>
              <a:gdLst/>
              <a:ahLst/>
              <a:cxnLst/>
              <a:rect l="l" t="t" r="r" b="b"/>
              <a:pathLst>
                <a:path w="312" h="1109" extrusionOk="0">
                  <a:moveTo>
                    <a:pt x="24" y="367"/>
                  </a:moveTo>
                  <a:lnTo>
                    <a:pt x="108" y="325"/>
                  </a:lnTo>
                  <a:lnTo>
                    <a:pt x="0" y="241"/>
                  </a:lnTo>
                  <a:lnTo>
                    <a:pt x="66" y="42"/>
                  </a:lnTo>
                  <a:lnTo>
                    <a:pt x="108" y="12"/>
                  </a:lnTo>
                  <a:lnTo>
                    <a:pt x="126" y="0"/>
                  </a:lnTo>
                  <a:lnTo>
                    <a:pt x="312" y="1109"/>
                  </a:lnTo>
                  <a:lnTo>
                    <a:pt x="24" y="367"/>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59" name="Google Shape;5159;p76"/>
            <p:cNvSpPr/>
            <p:nvPr/>
          </p:nvSpPr>
          <p:spPr>
            <a:xfrm>
              <a:off x="10674122" y="5979621"/>
              <a:ext cx="230993" cy="508184"/>
            </a:xfrm>
            <a:custGeom>
              <a:avLst/>
              <a:gdLst/>
              <a:ahLst/>
              <a:cxnLst/>
              <a:rect l="l" t="t" r="r" b="b"/>
              <a:pathLst>
                <a:path w="60" h="132" extrusionOk="0">
                  <a:moveTo>
                    <a:pt x="0" y="24"/>
                  </a:moveTo>
                  <a:lnTo>
                    <a:pt x="42" y="0"/>
                  </a:lnTo>
                  <a:lnTo>
                    <a:pt x="60" y="18"/>
                  </a:lnTo>
                  <a:lnTo>
                    <a:pt x="30" y="132"/>
                  </a:lnTo>
                  <a:lnTo>
                    <a:pt x="0" y="132"/>
                  </a:lnTo>
                  <a:lnTo>
                    <a:pt x="0" y="24"/>
                  </a:lnTo>
                  <a:close/>
                </a:path>
              </a:pathLst>
            </a:custGeom>
            <a:solidFill>
              <a:srgbClr val="E2BB9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0" name="Google Shape;5160;p76"/>
            <p:cNvSpPr/>
            <p:nvPr/>
          </p:nvSpPr>
          <p:spPr>
            <a:xfrm>
              <a:off x="9057173" y="5979621"/>
              <a:ext cx="230993" cy="508184"/>
            </a:xfrm>
            <a:custGeom>
              <a:avLst/>
              <a:gdLst/>
              <a:ahLst/>
              <a:cxnLst/>
              <a:rect l="l" t="t" r="r" b="b"/>
              <a:pathLst>
                <a:path w="60" h="132" extrusionOk="0">
                  <a:moveTo>
                    <a:pt x="60" y="24"/>
                  </a:moveTo>
                  <a:lnTo>
                    <a:pt x="24" y="0"/>
                  </a:lnTo>
                  <a:lnTo>
                    <a:pt x="0" y="18"/>
                  </a:lnTo>
                  <a:lnTo>
                    <a:pt x="36" y="132"/>
                  </a:lnTo>
                  <a:lnTo>
                    <a:pt x="60" y="132"/>
                  </a:lnTo>
                  <a:lnTo>
                    <a:pt x="60" y="24"/>
                  </a:lnTo>
                  <a:close/>
                </a:path>
              </a:pathLst>
            </a:custGeom>
            <a:solidFill>
              <a:srgbClr val="E2BB9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1" name="Google Shape;5161;p76"/>
            <p:cNvSpPr/>
            <p:nvPr/>
          </p:nvSpPr>
          <p:spPr>
            <a:xfrm>
              <a:off x="9057173" y="5979621"/>
              <a:ext cx="230993" cy="508184"/>
            </a:xfrm>
            <a:custGeom>
              <a:avLst/>
              <a:gdLst/>
              <a:ahLst/>
              <a:cxnLst/>
              <a:rect l="l" t="t" r="r" b="b"/>
              <a:pathLst>
                <a:path w="60" h="132" extrusionOk="0">
                  <a:moveTo>
                    <a:pt x="60" y="24"/>
                  </a:moveTo>
                  <a:lnTo>
                    <a:pt x="24" y="0"/>
                  </a:lnTo>
                  <a:lnTo>
                    <a:pt x="0" y="18"/>
                  </a:lnTo>
                  <a:lnTo>
                    <a:pt x="36" y="132"/>
                  </a:lnTo>
                  <a:lnTo>
                    <a:pt x="60" y="132"/>
                  </a:lnTo>
                  <a:lnTo>
                    <a:pt x="60" y="24"/>
                  </a:lnTo>
                </a:path>
              </a:pathLst>
            </a:custGeom>
            <a:no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2" name="Google Shape;5162;p76"/>
            <p:cNvSpPr/>
            <p:nvPr/>
          </p:nvSpPr>
          <p:spPr>
            <a:xfrm>
              <a:off x="9265067" y="5190395"/>
              <a:ext cx="1455254" cy="2252179"/>
            </a:xfrm>
            <a:custGeom>
              <a:avLst/>
              <a:gdLst/>
              <a:ahLst/>
              <a:cxnLst/>
              <a:rect l="l" t="t" r="r" b="b"/>
              <a:pathLst>
                <a:path w="378" h="585" extrusionOk="0">
                  <a:moveTo>
                    <a:pt x="378" y="0"/>
                  </a:moveTo>
                  <a:lnTo>
                    <a:pt x="0" y="0"/>
                  </a:lnTo>
                  <a:lnTo>
                    <a:pt x="0" y="380"/>
                  </a:lnTo>
                  <a:lnTo>
                    <a:pt x="18" y="476"/>
                  </a:lnTo>
                  <a:lnTo>
                    <a:pt x="108" y="585"/>
                  </a:lnTo>
                  <a:lnTo>
                    <a:pt x="270" y="585"/>
                  </a:lnTo>
                  <a:lnTo>
                    <a:pt x="354" y="482"/>
                  </a:lnTo>
                  <a:lnTo>
                    <a:pt x="378" y="374"/>
                  </a:lnTo>
                  <a:lnTo>
                    <a:pt x="378" y="0"/>
                  </a:lnTo>
                  <a:close/>
                </a:path>
              </a:pathLst>
            </a:custGeom>
            <a:solidFill>
              <a:srgbClr val="F6CE9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3" name="Google Shape;5163;p76"/>
            <p:cNvSpPr/>
            <p:nvPr/>
          </p:nvSpPr>
          <p:spPr>
            <a:xfrm>
              <a:off x="9265067" y="5190395"/>
              <a:ext cx="1455254" cy="2252179"/>
            </a:xfrm>
            <a:custGeom>
              <a:avLst/>
              <a:gdLst/>
              <a:ahLst/>
              <a:cxnLst/>
              <a:rect l="l" t="t" r="r" b="b"/>
              <a:pathLst>
                <a:path w="378" h="585" extrusionOk="0">
                  <a:moveTo>
                    <a:pt x="378" y="0"/>
                  </a:moveTo>
                  <a:lnTo>
                    <a:pt x="0" y="0"/>
                  </a:lnTo>
                  <a:lnTo>
                    <a:pt x="0" y="380"/>
                  </a:lnTo>
                  <a:lnTo>
                    <a:pt x="18" y="476"/>
                  </a:lnTo>
                  <a:lnTo>
                    <a:pt x="108" y="585"/>
                  </a:lnTo>
                  <a:lnTo>
                    <a:pt x="270" y="585"/>
                  </a:lnTo>
                  <a:lnTo>
                    <a:pt x="354" y="482"/>
                  </a:lnTo>
                  <a:lnTo>
                    <a:pt x="378" y="374"/>
                  </a:lnTo>
                  <a:lnTo>
                    <a:pt x="378" y="0"/>
                  </a:lnTo>
                </a:path>
              </a:pathLst>
            </a:custGeom>
            <a:no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4" name="Google Shape;5164;p76"/>
            <p:cNvSpPr/>
            <p:nvPr/>
          </p:nvSpPr>
          <p:spPr>
            <a:xfrm>
              <a:off x="9265067" y="5190395"/>
              <a:ext cx="716077" cy="2252179"/>
            </a:xfrm>
            <a:custGeom>
              <a:avLst/>
              <a:gdLst/>
              <a:ahLst/>
              <a:cxnLst/>
              <a:rect l="l" t="t" r="r" b="b"/>
              <a:pathLst>
                <a:path w="186" h="585" extrusionOk="0">
                  <a:moveTo>
                    <a:pt x="186" y="0"/>
                  </a:moveTo>
                  <a:lnTo>
                    <a:pt x="0" y="0"/>
                  </a:lnTo>
                  <a:lnTo>
                    <a:pt x="0" y="380"/>
                  </a:lnTo>
                  <a:lnTo>
                    <a:pt x="18" y="476"/>
                  </a:lnTo>
                  <a:lnTo>
                    <a:pt x="108" y="585"/>
                  </a:lnTo>
                  <a:lnTo>
                    <a:pt x="186" y="585"/>
                  </a:lnTo>
                  <a:lnTo>
                    <a:pt x="186" y="0"/>
                  </a:lnTo>
                  <a:close/>
                </a:path>
              </a:pathLst>
            </a:custGeom>
            <a:solidFill>
              <a:srgbClr val="EFC79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5" name="Google Shape;5165;p76"/>
            <p:cNvSpPr/>
            <p:nvPr/>
          </p:nvSpPr>
          <p:spPr>
            <a:xfrm>
              <a:off x="9265067" y="5190395"/>
              <a:ext cx="716077" cy="2252179"/>
            </a:xfrm>
            <a:custGeom>
              <a:avLst/>
              <a:gdLst/>
              <a:ahLst/>
              <a:cxnLst/>
              <a:rect l="l" t="t" r="r" b="b"/>
              <a:pathLst>
                <a:path w="186" h="585" extrusionOk="0">
                  <a:moveTo>
                    <a:pt x="186" y="0"/>
                  </a:moveTo>
                  <a:lnTo>
                    <a:pt x="0" y="0"/>
                  </a:lnTo>
                  <a:lnTo>
                    <a:pt x="0" y="380"/>
                  </a:lnTo>
                  <a:lnTo>
                    <a:pt x="18" y="476"/>
                  </a:lnTo>
                  <a:lnTo>
                    <a:pt x="108" y="585"/>
                  </a:lnTo>
                  <a:lnTo>
                    <a:pt x="186" y="585"/>
                  </a:lnTo>
                  <a:lnTo>
                    <a:pt x="186" y="0"/>
                  </a:lnTo>
                </a:path>
              </a:pathLst>
            </a:custGeom>
            <a:no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6" name="Google Shape;5166;p76"/>
            <p:cNvSpPr/>
            <p:nvPr/>
          </p:nvSpPr>
          <p:spPr>
            <a:xfrm>
              <a:off x="9057173" y="4562867"/>
              <a:ext cx="1963437" cy="1740145"/>
            </a:xfrm>
            <a:custGeom>
              <a:avLst/>
              <a:gdLst/>
              <a:ahLst/>
              <a:cxnLst/>
              <a:rect l="l" t="t" r="r" b="b"/>
              <a:pathLst>
                <a:path w="85" h="75" extrusionOk="0">
                  <a:moveTo>
                    <a:pt x="2" y="43"/>
                  </a:moveTo>
                  <a:cubicBezTo>
                    <a:pt x="3" y="41"/>
                    <a:pt x="4" y="35"/>
                    <a:pt x="5" y="32"/>
                  </a:cubicBezTo>
                  <a:cubicBezTo>
                    <a:pt x="6" y="15"/>
                    <a:pt x="16" y="11"/>
                    <a:pt x="16" y="11"/>
                  </a:cubicBezTo>
                  <a:cubicBezTo>
                    <a:pt x="16" y="11"/>
                    <a:pt x="14" y="15"/>
                    <a:pt x="15" y="15"/>
                  </a:cubicBezTo>
                  <a:cubicBezTo>
                    <a:pt x="17" y="16"/>
                    <a:pt x="21" y="9"/>
                    <a:pt x="21" y="9"/>
                  </a:cubicBezTo>
                  <a:cubicBezTo>
                    <a:pt x="21" y="9"/>
                    <a:pt x="22" y="14"/>
                    <a:pt x="24" y="11"/>
                  </a:cubicBezTo>
                  <a:cubicBezTo>
                    <a:pt x="25" y="9"/>
                    <a:pt x="27" y="8"/>
                    <a:pt x="28" y="7"/>
                  </a:cubicBezTo>
                  <a:cubicBezTo>
                    <a:pt x="32" y="3"/>
                    <a:pt x="39" y="0"/>
                    <a:pt x="52" y="2"/>
                  </a:cubicBezTo>
                  <a:cubicBezTo>
                    <a:pt x="77" y="7"/>
                    <a:pt x="85" y="41"/>
                    <a:pt x="79" y="53"/>
                  </a:cubicBezTo>
                  <a:cubicBezTo>
                    <a:pt x="78" y="61"/>
                    <a:pt x="74" y="63"/>
                    <a:pt x="74" y="74"/>
                  </a:cubicBezTo>
                  <a:cubicBezTo>
                    <a:pt x="73" y="75"/>
                    <a:pt x="73" y="75"/>
                    <a:pt x="73" y="74"/>
                  </a:cubicBezTo>
                  <a:cubicBezTo>
                    <a:pt x="72" y="66"/>
                    <a:pt x="71" y="55"/>
                    <a:pt x="70" y="48"/>
                  </a:cubicBezTo>
                  <a:cubicBezTo>
                    <a:pt x="64" y="43"/>
                    <a:pt x="64" y="43"/>
                    <a:pt x="64" y="43"/>
                  </a:cubicBezTo>
                  <a:cubicBezTo>
                    <a:pt x="65" y="47"/>
                    <a:pt x="66" y="51"/>
                    <a:pt x="66" y="51"/>
                  </a:cubicBezTo>
                  <a:cubicBezTo>
                    <a:pt x="63" y="47"/>
                    <a:pt x="60" y="43"/>
                    <a:pt x="57" y="40"/>
                  </a:cubicBezTo>
                  <a:cubicBezTo>
                    <a:pt x="57" y="40"/>
                    <a:pt x="57" y="40"/>
                    <a:pt x="57" y="40"/>
                  </a:cubicBezTo>
                  <a:cubicBezTo>
                    <a:pt x="60" y="47"/>
                    <a:pt x="60" y="53"/>
                    <a:pt x="60" y="53"/>
                  </a:cubicBezTo>
                  <a:cubicBezTo>
                    <a:pt x="58" y="49"/>
                    <a:pt x="54" y="45"/>
                    <a:pt x="51" y="41"/>
                  </a:cubicBezTo>
                  <a:cubicBezTo>
                    <a:pt x="51" y="42"/>
                    <a:pt x="50" y="42"/>
                    <a:pt x="50" y="42"/>
                  </a:cubicBezTo>
                  <a:cubicBezTo>
                    <a:pt x="52" y="47"/>
                    <a:pt x="52" y="52"/>
                    <a:pt x="52" y="52"/>
                  </a:cubicBezTo>
                  <a:cubicBezTo>
                    <a:pt x="51" y="49"/>
                    <a:pt x="49" y="46"/>
                    <a:pt x="47" y="44"/>
                  </a:cubicBezTo>
                  <a:cubicBezTo>
                    <a:pt x="44" y="45"/>
                    <a:pt x="43" y="46"/>
                    <a:pt x="41" y="48"/>
                  </a:cubicBezTo>
                  <a:cubicBezTo>
                    <a:pt x="37" y="43"/>
                    <a:pt x="30" y="40"/>
                    <a:pt x="22" y="40"/>
                  </a:cubicBezTo>
                  <a:cubicBezTo>
                    <a:pt x="18" y="40"/>
                    <a:pt x="15" y="40"/>
                    <a:pt x="13" y="41"/>
                  </a:cubicBezTo>
                  <a:cubicBezTo>
                    <a:pt x="11" y="47"/>
                    <a:pt x="9" y="63"/>
                    <a:pt x="9" y="74"/>
                  </a:cubicBezTo>
                  <a:cubicBezTo>
                    <a:pt x="9" y="75"/>
                    <a:pt x="8" y="75"/>
                    <a:pt x="8" y="74"/>
                  </a:cubicBezTo>
                  <a:cubicBezTo>
                    <a:pt x="7" y="59"/>
                    <a:pt x="0" y="61"/>
                    <a:pt x="2" y="43"/>
                  </a:cubicBezTo>
                  <a:close/>
                </a:path>
              </a:pathLst>
            </a:custGeom>
            <a:solidFill>
              <a:srgbClr val="502E1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7" name="Google Shape;5167;p76"/>
            <p:cNvSpPr/>
            <p:nvPr/>
          </p:nvSpPr>
          <p:spPr>
            <a:xfrm>
              <a:off x="9218868" y="5956522"/>
              <a:ext cx="1570750" cy="508184"/>
            </a:xfrm>
            <a:custGeom>
              <a:avLst/>
              <a:gdLst/>
              <a:ahLst/>
              <a:cxnLst/>
              <a:rect l="l" t="t" r="r" b="b"/>
              <a:pathLst>
                <a:path w="68" h="22" extrusionOk="0">
                  <a:moveTo>
                    <a:pt x="0" y="3"/>
                  </a:moveTo>
                  <a:cubicBezTo>
                    <a:pt x="0" y="3"/>
                    <a:pt x="0" y="3"/>
                    <a:pt x="0" y="3"/>
                  </a:cubicBezTo>
                  <a:cubicBezTo>
                    <a:pt x="0" y="3"/>
                    <a:pt x="0" y="3"/>
                    <a:pt x="0" y="3"/>
                  </a:cubicBezTo>
                  <a:cubicBezTo>
                    <a:pt x="2" y="6"/>
                    <a:pt x="2" y="6"/>
                    <a:pt x="2" y="6"/>
                  </a:cubicBezTo>
                  <a:cubicBezTo>
                    <a:pt x="2" y="7"/>
                    <a:pt x="2" y="7"/>
                    <a:pt x="2" y="7"/>
                  </a:cubicBezTo>
                  <a:cubicBezTo>
                    <a:pt x="1" y="8"/>
                    <a:pt x="1" y="10"/>
                    <a:pt x="1" y="11"/>
                  </a:cubicBezTo>
                  <a:cubicBezTo>
                    <a:pt x="1" y="12"/>
                    <a:pt x="2" y="13"/>
                    <a:pt x="2" y="14"/>
                  </a:cubicBezTo>
                  <a:cubicBezTo>
                    <a:pt x="2" y="16"/>
                    <a:pt x="2" y="17"/>
                    <a:pt x="2" y="18"/>
                  </a:cubicBezTo>
                  <a:cubicBezTo>
                    <a:pt x="3" y="19"/>
                    <a:pt x="3" y="20"/>
                    <a:pt x="3" y="20"/>
                  </a:cubicBezTo>
                  <a:cubicBezTo>
                    <a:pt x="4" y="21"/>
                    <a:pt x="5" y="21"/>
                    <a:pt x="5" y="21"/>
                  </a:cubicBezTo>
                  <a:cubicBezTo>
                    <a:pt x="6" y="22"/>
                    <a:pt x="8" y="22"/>
                    <a:pt x="9" y="22"/>
                  </a:cubicBezTo>
                  <a:cubicBezTo>
                    <a:pt x="10" y="22"/>
                    <a:pt x="11" y="22"/>
                    <a:pt x="12" y="22"/>
                  </a:cubicBezTo>
                  <a:cubicBezTo>
                    <a:pt x="14" y="22"/>
                    <a:pt x="15" y="22"/>
                    <a:pt x="16" y="22"/>
                  </a:cubicBezTo>
                  <a:cubicBezTo>
                    <a:pt x="17" y="22"/>
                    <a:pt x="18" y="22"/>
                    <a:pt x="19" y="22"/>
                  </a:cubicBezTo>
                  <a:cubicBezTo>
                    <a:pt x="21" y="21"/>
                    <a:pt x="23" y="20"/>
                    <a:pt x="25" y="19"/>
                  </a:cubicBezTo>
                  <a:cubicBezTo>
                    <a:pt x="26" y="18"/>
                    <a:pt x="27" y="17"/>
                    <a:pt x="28" y="15"/>
                  </a:cubicBezTo>
                  <a:cubicBezTo>
                    <a:pt x="29" y="14"/>
                    <a:pt x="30" y="13"/>
                    <a:pt x="30" y="12"/>
                  </a:cubicBezTo>
                  <a:cubicBezTo>
                    <a:pt x="30" y="11"/>
                    <a:pt x="30" y="10"/>
                    <a:pt x="30" y="9"/>
                  </a:cubicBezTo>
                  <a:cubicBezTo>
                    <a:pt x="31" y="9"/>
                    <a:pt x="31" y="8"/>
                    <a:pt x="31" y="8"/>
                  </a:cubicBezTo>
                  <a:cubicBezTo>
                    <a:pt x="31" y="8"/>
                    <a:pt x="31" y="8"/>
                    <a:pt x="31" y="8"/>
                  </a:cubicBezTo>
                  <a:cubicBezTo>
                    <a:pt x="31" y="8"/>
                    <a:pt x="32" y="8"/>
                    <a:pt x="32" y="8"/>
                  </a:cubicBezTo>
                  <a:cubicBezTo>
                    <a:pt x="36" y="8"/>
                    <a:pt x="36" y="8"/>
                    <a:pt x="36" y="8"/>
                  </a:cubicBezTo>
                  <a:cubicBezTo>
                    <a:pt x="36" y="8"/>
                    <a:pt x="37" y="8"/>
                    <a:pt x="37" y="8"/>
                  </a:cubicBezTo>
                  <a:cubicBezTo>
                    <a:pt x="37" y="8"/>
                    <a:pt x="37" y="8"/>
                    <a:pt x="37" y="8"/>
                  </a:cubicBezTo>
                  <a:cubicBezTo>
                    <a:pt x="37" y="8"/>
                    <a:pt x="37" y="8"/>
                    <a:pt x="37" y="8"/>
                  </a:cubicBezTo>
                  <a:cubicBezTo>
                    <a:pt x="37" y="8"/>
                    <a:pt x="37" y="8"/>
                    <a:pt x="37" y="8"/>
                  </a:cubicBezTo>
                  <a:cubicBezTo>
                    <a:pt x="37" y="8"/>
                    <a:pt x="37" y="9"/>
                    <a:pt x="37" y="9"/>
                  </a:cubicBezTo>
                  <a:cubicBezTo>
                    <a:pt x="37" y="10"/>
                    <a:pt x="37" y="11"/>
                    <a:pt x="38" y="12"/>
                  </a:cubicBezTo>
                  <a:cubicBezTo>
                    <a:pt x="38" y="13"/>
                    <a:pt x="38" y="14"/>
                    <a:pt x="39" y="15"/>
                  </a:cubicBezTo>
                  <a:cubicBezTo>
                    <a:pt x="40" y="17"/>
                    <a:pt x="41" y="18"/>
                    <a:pt x="43" y="19"/>
                  </a:cubicBezTo>
                  <a:cubicBezTo>
                    <a:pt x="44" y="20"/>
                    <a:pt x="46" y="21"/>
                    <a:pt x="48" y="22"/>
                  </a:cubicBezTo>
                  <a:cubicBezTo>
                    <a:pt x="49" y="22"/>
                    <a:pt x="51" y="22"/>
                    <a:pt x="52" y="22"/>
                  </a:cubicBezTo>
                  <a:cubicBezTo>
                    <a:pt x="53" y="22"/>
                    <a:pt x="54" y="22"/>
                    <a:pt x="55" y="22"/>
                  </a:cubicBezTo>
                  <a:cubicBezTo>
                    <a:pt x="56" y="22"/>
                    <a:pt x="57" y="22"/>
                    <a:pt x="58" y="22"/>
                  </a:cubicBezTo>
                  <a:cubicBezTo>
                    <a:pt x="60" y="22"/>
                    <a:pt x="61" y="22"/>
                    <a:pt x="62" y="21"/>
                  </a:cubicBezTo>
                  <a:cubicBezTo>
                    <a:pt x="63" y="21"/>
                    <a:pt x="64" y="21"/>
                    <a:pt x="64" y="20"/>
                  </a:cubicBezTo>
                  <a:cubicBezTo>
                    <a:pt x="64" y="20"/>
                    <a:pt x="65" y="19"/>
                    <a:pt x="65" y="18"/>
                  </a:cubicBezTo>
                  <a:cubicBezTo>
                    <a:pt x="66" y="17"/>
                    <a:pt x="66" y="16"/>
                    <a:pt x="66" y="14"/>
                  </a:cubicBezTo>
                  <a:cubicBezTo>
                    <a:pt x="66" y="13"/>
                    <a:pt x="66" y="12"/>
                    <a:pt x="66" y="11"/>
                  </a:cubicBezTo>
                  <a:cubicBezTo>
                    <a:pt x="66" y="10"/>
                    <a:pt x="66" y="8"/>
                    <a:pt x="66" y="7"/>
                  </a:cubicBezTo>
                  <a:cubicBezTo>
                    <a:pt x="66" y="7"/>
                    <a:pt x="66" y="7"/>
                    <a:pt x="66" y="6"/>
                  </a:cubicBezTo>
                  <a:cubicBezTo>
                    <a:pt x="68" y="3"/>
                    <a:pt x="68" y="3"/>
                    <a:pt x="68" y="3"/>
                  </a:cubicBezTo>
                  <a:cubicBezTo>
                    <a:pt x="68" y="3"/>
                    <a:pt x="68" y="3"/>
                    <a:pt x="68" y="3"/>
                  </a:cubicBezTo>
                  <a:cubicBezTo>
                    <a:pt x="68" y="3"/>
                    <a:pt x="68" y="3"/>
                    <a:pt x="68" y="3"/>
                  </a:cubicBezTo>
                  <a:cubicBezTo>
                    <a:pt x="68" y="1"/>
                    <a:pt x="68" y="1"/>
                    <a:pt x="68" y="1"/>
                  </a:cubicBezTo>
                  <a:cubicBezTo>
                    <a:pt x="60" y="1"/>
                    <a:pt x="60" y="1"/>
                    <a:pt x="60" y="1"/>
                  </a:cubicBezTo>
                  <a:cubicBezTo>
                    <a:pt x="59" y="1"/>
                    <a:pt x="58" y="0"/>
                    <a:pt x="57" y="0"/>
                  </a:cubicBezTo>
                  <a:cubicBezTo>
                    <a:pt x="56" y="0"/>
                    <a:pt x="54" y="0"/>
                    <a:pt x="53" y="0"/>
                  </a:cubicBezTo>
                  <a:cubicBezTo>
                    <a:pt x="51" y="0"/>
                    <a:pt x="49" y="1"/>
                    <a:pt x="47" y="1"/>
                  </a:cubicBezTo>
                  <a:cubicBezTo>
                    <a:pt x="47" y="1"/>
                    <a:pt x="47" y="1"/>
                    <a:pt x="47" y="1"/>
                  </a:cubicBezTo>
                  <a:cubicBezTo>
                    <a:pt x="34" y="1"/>
                    <a:pt x="34" y="1"/>
                    <a:pt x="34" y="1"/>
                  </a:cubicBezTo>
                  <a:cubicBezTo>
                    <a:pt x="33" y="1"/>
                    <a:pt x="33" y="1"/>
                    <a:pt x="33" y="1"/>
                  </a:cubicBezTo>
                  <a:cubicBezTo>
                    <a:pt x="20" y="1"/>
                    <a:pt x="20" y="1"/>
                    <a:pt x="20" y="1"/>
                  </a:cubicBezTo>
                  <a:cubicBezTo>
                    <a:pt x="20" y="1"/>
                    <a:pt x="20" y="1"/>
                    <a:pt x="20" y="1"/>
                  </a:cubicBezTo>
                  <a:cubicBezTo>
                    <a:pt x="18" y="1"/>
                    <a:pt x="16" y="0"/>
                    <a:pt x="14" y="0"/>
                  </a:cubicBezTo>
                  <a:cubicBezTo>
                    <a:pt x="13" y="0"/>
                    <a:pt x="12" y="0"/>
                    <a:pt x="11" y="0"/>
                  </a:cubicBezTo>
                  <a:cubicBezTo>
                    <a:pt x="10" y="0"/>
                    <a:pt x="9" y="1"/>
                    <a:pt x="8" y="1"/>
                  </a:cubicBezTo>
                  <a:cubicBezTo>
                    <a:pt x="0" y="1"/>
                    <a:pt x="0" y="1"/>
                    <a:pt x="0" y="1"/>
                  </a:cubicBezTo>
                  <a:lnTo>
                    <a:pt x="0" y="3"/>
                  </a:lnTo>
                  <a:close/>
                  <a:moveTo>
                    <a:pt x="40" y="8"/>
                  </a:moveTo>
                  <a:cubicBezTo>
                    <a:pt x="40" y="8"/>
                    <a:pt x="40" y="8"/>
                    <a:pt x="40" y="8"/>
                  </a:cubicBezTo>
                  <a:cubicBezTo>
                    <a:pt x="40" y="8"/>
                    <a:pt x="40" y="8"/>
                    <a:pt x="40" y="8"/>
                  </a:cubicBezTo>
                  <a:cubicBezTo>
                    <a:pt x="40" y="8"/>
                    <a:pt x="40" y="8"/>
                    <a:pt x="40" y="8"/>
                  </a:cubicBezTo>
                  <a:cubicBezTo>
                    <a:pt x="40" y="8"/>
                    <a:pt x="40" y="8"/>
                    <a:pt x="40" y="7"/>
                  </a:cubicBezTo>
                  <a:cubicBezTo>
                    <a:pt x="40" y="7"/>
                    <a:pt x="40" y="7"/>
                    <a:pt x="40" y="6"/>
                  </a:cubicBezTo>
                  <a:cubicBezTo>
                    <a:pt x="41" y="6"/>
                    <a:pt x="42" y="5"/>
                    <a:pt x="43" y="5"/>
                  </a:cubicBezTo>
                  <a:cubicBezTo>
                    <a:pt x="45" y="5"/>
                    <a:pt x="46" y="4"/>
                    <a:pt x="48" y="4"/>
                  </a:cubicBezTo>
                  <a:cubicBezTo>
                    <a:pt x="50" y="4"/>
                    <a:pt x="51" y="4"/>
                    <a:pt x="54" y="4"/>
                  </a:cubicBezTo>
                  <a:cubicBezTo>
                    <a:pt x="55" y="4"/>
                    <a:pt x="56" y="4"/>
                    <a:pt x="57" y="4"/>
                  </a:cubicBezTo>
                  <a:cubicBezTo>
                    <a:pt x="58" y="4"/>
                    <a:pt x="59" y="4"/>
                    <a:pt x="60" y="4"/>
                  </a:cubicBezTo>
                  <a:cubicBezTo>
                    <a:pt x="61" y="4"/>
                    <a:pt x="63" y="5"/>
                    <a:pt x="63" y="8"/>
                  </a:cubicBezTo>
                  <a:cubicBezTo>
                    <a:pt x="63" y="9"/>
                    <a:pt x="63" y="10"/>
                    <a:pt x="63" y="11"/>
                  </a:cubicBezTo>
                  <a:cubicBezTo>
                    <a:pt x="64" y="12"/>
                    <a:pt x="64" y="13"/>
                    <a:pt x="64" y="14"/>
                  </a:cubicBezTo>
                  <a:cubicBezTo>
                    <a:pt x="63" y="17"/>
                    <a:pt x="63" y="19"/>
                    <a:pt x="61" y="20"/>
                  </a:cubicBezTo>
                  <a:cubicBezTo>
                    <a:pt x="61" y="20"/>
                    <a:pt x="59" y="20"/>
                    <a:pt x="58" y="20"/>
                  </a:cubicBezTo>
                  <a:cubicBezTo>
                    <a:pt x="57" y="21"/>
                    <a:pt x="56" y="21"/>
                    <a:pt x="55" y="21"/>
                  </a:cubicBezTo>
                  <a:cubicBezTo>
                    <a:pt x="54" y="21"/>
                    <a:pt x="53" y="21"/>
                    <a:pt x="52" y="21"/>
                  </a:cubicBezTo>
                  <a:cubicBezTo>
                    <a:pt x="51" y="21"/>
                    <a:pt x="50" y="20"/>
                    <a:pt x="49" y="20"/>
                  </a:cubicBezTo>
                  <a:cubicBezTo>
                    <a:pt x="47" y="20"/>
                    <a:pt x="45" y="19"/>
                    <a:pt x="44" y="18"/>
                  </a:cubicBezTo>
                  <a:cubicBezTo>
                    <a:pt x="43" y="17"/>
                    <a:pt x="42" y="15"/>
                    <a:pt x="41" y="14"/>
                  </a:cubicBezTo>
                  <a:cubicBezTo>
                    <a:pt x="41" y="13"/>
                    <a:pt x="40" y="12"/>
                    <a:pt x="40" y="11"/>
                  </a:cubicBezTo>
                  <a:cubicBezTo>
                    <a:pt x="40" y="10"/>
                    <a:pt x="40" y="9"/>
                    <a:pt x="40" y="9"/>
                  </a:cubicBezTo>
                  <a:cubicBezTo>
                    <a:pt x="40" y="9"/>
                    <a:pt x="40" y="8"/>
                    <a:pt x="40" y="8"/>
                  </a:cubicBezTo>
                  <a:close/>
                  <a:moveTo>
                    <a:pt x="4" y="11"/>
                  </a:moveTo>
                  <a:cubicBezTo>
                    <a:pt x="4" y="10"/>
                    <a:pt x="4" y="9"/>
                    <a:pt x="4" y="8"/>
                  </a:cubicBezTo>
                  <a:cubicBezTo>
                    <a:pt x="5" y="5"/>
                    <a:pt x="6" y="4"/>
                    <a:pt x="8" y="4"/>
                  </a:cubicBezTo>
                  <a:cubicBezTo>
                    <a:pt x="9" y="4"/>
                    <a:pt x="10" y="4"/>
                    <a:pt x="11" y="4"/>
                  </a:cubicBezTo>
                  <a:cubicBezTo>
                    <a:pt x="12" y="4"/>
                    <a:pt x="13" y="4"/>
                    <a:pt x="14" y="4"/>
                  </a:cubicBezTo>
                  <a:cubicBezTo>
                    <a:pt x="16" y="4"/>
                    <a:pt x="18" y="4"/>
                    <a:pt x="20" y="4"/>
                  </a:cubicBezTo>
                  <a:cubicBezTo>
                    <a:pt x="21" y="4"/>
                    <a:pt x="23" y="5"/>
                    <a:pt x="24" y="5"/>
                  </a:cubicBezTo>
                  <a:cubicBezTo>
                    <a:pt x="25" y="5"/>
                    <a:pt x="26" y="6"/>
                    <a:pt x="27" y="6"/>
                  </a:cubicBezTo>
                  <a:cubicBezTo>
                    <a:pt x="27" y="7"/>
                    <a:pt x="28" y="7"/>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8" y="9"/>
                    <a:pt x="28" y="10"/>
                    <a:pt x="28" y="11"/>
                  </a:cubicBezTo>
                  <a:cubicBezTo>
                    <a:pt x="27" y="12"/>
                    <a:pt x="27" y="13"/>
                    <a:pt x="26" y="14"/>
                  </a:cubicBezTo>
                  <a:cubicBezTo>
                    <a:pt x="26" y="15"/>
                    <a:pt x="25" y="17"/>
                    <a:pt x="23" y="18"/>
                  </a:cubicBezTo>
                  <a:cubicBezTo>
                    <a:pt x="22" y="19"/>
                    <a:pt x="21" y="20"/>
                    <a:pt x="19" y="20"/>
                  </a:cubicBezTo>
                  <a:cubicBezTo>
                    <a:pt x="18" y="20"/>
                    <a:pt x="17" y="21"/>
                    <a:pt x="16" y="21"/>
                  </a:cubicBezTo>
                  <a:cubicBezTo>
                    <a:pt x="15" y="21"/>
                    <a:pt x="14" y="21"/>
                    <a:pt x="12" y="21"/>
                  </a:cubicBezTo>
                  <a:cubicBezTo>
                    <a:pt x="11" y="21"/>
                    <a:pt x="10" y="21"/>
                    <a:pt x="9" y="20"/>
                  </a:cubicBezTo>
                  <a:cubicBezTo>
                    <a:pt x="8" y="20"/>
                    <a:pt x="7" y="20"/>
                    <a:pt x="6" y="20"/>
                  </a:cubicBezTo>
                  <a:cubicBezTo>
                    <a:pt x="4" y="19"/>
                    <a:pt x="4" y="17"/>
                    <a:pt x="4" y="14"/>
                  </a:cubicBezTo>
                  <a:cubicBezTo>
                    <a:pt x="4" y="13"/>
                    <a:pt x="4" y="12"/>
                    <a:pt x="4" y="11"/>
                  </a:cubicBezTo>
                  <a:close/>
                </a:path>
              </a:pathLst>
            </a:custGeom>
            <a:solidFill>
              <a:srgbClr val="3F3E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8" name="Google Shape;5168;p76"/>
            <p:cNvSpPr/>
            <p:nvPr/>
          </p:nvSpPr>
          <p:spPr>
            <a:xfrm>
              <a:off x="6585552" y="8162501"/>
              <a:ext cx="1824842" cy="3896076"/>
            </a:xfrm>
            <a:custGeom>
              <a:avLst/>
              <a:gdLst/>
              <a:ahLst/>
              <a:cxnLst/>
              <a:rect l="l" t="t" r="r" b="b"/>
              <a:pathLst>
                <a:path w="474" h="1012" extrusionOk="0">
                  <a:moveTo>
                    <a:pt x="270" y="0"/>
                  </a:moveTo>
                  <a:lnTo>
                    <a:pt x="186" y="235"/>
                  </a:lnTo>
                  <a:lnTo>
                    <a:pt x="132" y="391"/>
                  </a:lnTo>
                  <a:lnTo>
                    <a:pt x="84" y="536"/>
                  </a:lnTo>
                  <a:lnTo>
                    <a:pt x="6" y="801"/>
                  </a:lnTo>
                  <a:lnTo>
                    <a:pt x="0" y="862"/>
                  </a:lnTo>
                  <a:lnTo>
                    <a:pt x="24" y="952"/>
                  </a:lnTo>
                  <a:lnTo>
                    <a:pt x="48" y="976"/>
                  </a:lnTo>
                  <a:lnTo>
                    <a:pt x="168" y="1012"/>
                  </a:lnTo>
                  <a:lnTo>
                    <a:pt x="252" y="994"/>
                  </a:lnTo>
                  <a:lnTo>
                    <a:pt x="282" y="970"/>
                  </a:lnTo>
                  <a:lnTo>
                    <a:pt x="324" y="922"/>
                  </a:lnTo>
                  <a:lnTo>
                    <a:pt x="336" y="832"/>
                  </a:lnTo>
                  <a:lnTo>
                    <a:pt x="342" y="723"/>
                  </a:lnTo>
                  <a:lnTo>
                    <a:pt x="378" y="645"/>
                  </a:lnTo>
                  <a:lnTo>
                    <a:pt x="414" y="584"/>
                  </a:lnTo>
                  <a:lnTo>
                    <a:pt x="474" y="470"/>
                  </a:lnTo>
                  <a:lnTo>
                    <a:pt x="270" y="0"/>
                  </a:ln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69" name="Google Shape;5169;p76"/>
            <p:cNvSpPr/>
            <p:nvPr/>
          </p:nvSpPr>
          <p:spPr>
            <a:xfrm>
              <a:off x="7555721" y="9021024"/>
              <a:ext cx="1201162" cy="2367676"/>
            </a:xfrm>
            <a:custGeom>
              <a:avLst/>
              <a:gdLst/>
              <a:ahLst/>
              <a:cxnLst/>
              <a:rect l="l" t="t" r="r" b="b"/>
              <a:pathLst>
                <a:path w="52" h="102" extrusionOk="0">
                  <a:moveTo>
                    <a:pt x="14" y="86"/>
                  </a:moveTo>
                  <a:cubicBezTo>
                    <a:pt x="14" y="86"/>
                    <a:pt x="10" y="76"/>
                    <a:pt x="5" y="67"/>
                  </a:cubicBezTo>
                  <a:cubicBezTo>
                    <a:pt x="0" y="59"/>
                    <a:pt x="0" y="59"/>
                    <a:pt x="0" y="59"/>
                  </a:cubicBezTo>
                  <a:cubicBezTo>
                    <a:pt x="12" y="72"/>
                    <a:pt x="12" y="72"/>
                    <a:pt x="12" y="72"/>
                  </a:cubicBezTo>
                  <a:cubicBezTo>
                    <a:pt x="17" y="70"/>
                    <a:pt x="17" y="70"/>
                    <a:pt x="17" y="70"/>
                  </a:cubicBezTo>
                  <a:cubicBezTo>
                    <a:pt x="23" y="54"/>
                    <a:pt x="23" y="54"/>
                    <a:pt x="23" y="54"/>
                  </a:cubicBezTo>
                  <a:cubicBezTo>
                    <a:pt x="31" y="45"/>
                    <a:pt x="31" y="45"/>
                    <a:pt x="31" y="45"/>
                  </a:cubicBezTo>
                  <a:cubicBezTo>
                    <a:pt x="28" y="7"/>
                    <a:pt x="28" y="7"/>
                    <a:pt x="28" y="7"/>
                  </a:cubicBezTo>
                  <a:cubicBezTo>
                    <a:pt x="27" y="0"/>
                    <a:pt x="27" y="0"/>
                    <a:pt x="27" y="0"/>
                  </a:cubicBezTo>
                  <a:cubicBezTo>
                    <a:pt x="32" y="3"/>
                    <a:pt x="32" y="3"/>
                    <a:pt x="32" y="3"/>
                  </a:cubicBezTo>
                  <a:cubicBezTo>
                    <a:pt x="36" y="9"/>
                    <a:pt x="36" y="9"/>
                    <a:pt x="36" y="9"/>
                  </a:cubicBezTo>
                  <a:cubicBezTo>
                    <a:pt x="37" y="17"/>
                    <a:pt x="37" y="17"/>
                    <a:pt x="37" y="17"/>
                  </a:cubicBezTo>
                  <a:cubicBezTo>
                    <a:pt x="37" y="31"/>
                    <a:pt x="37" y="31"/>
                    <a:pt x="37" y="31"/>
                  </a:cubicBezTo>
                  <a:cubicBezTo>
                    <a:pt x="40" y="41"/>
                    <a:pt x="40" y="41"/>
                    <a:pt x="40" y="41"/>
                  </a:cubicBezTo>
                  <a:cubicBezTo>
                    <a:pt x="44" y="49"/>
                    <a:pt x="44" y="49"/>
                    <a:pt x="44" y="49"/>
                  </a:cubicBezTo>
                  <a:cubicBezTo>
                    <a:pt x="52" y="71"/>
                    <a:pt x="52" y="71"/>
                    <a:pt x="52" y="71"/>
                  </a:cubicBezTo>
                  <a:cubicBezTo>
                    <a:pt x="52" y="71"/>
                    <a:pt x="45" y="60"/>
                    <a:pt x="41" y="60"/>
                  </a:cubicBezTo>
                  <a:cubicBezTo>
                    <a:pt x="37" y="59"/>
                    <a:pt x="38" y="66"/>
                    <a:pt x="38" y="66"/>
                  </a:cubicBezTo>
                  <a:cubicBezTo>
                    <a:pt x="43" y="80"/>
                    <a:pt x="43" y="80"/>
                    <a:pt x="43" y="80"/>
                  </a:cubicBezTo>
                  <a:cubicBezTo>
                    <a:pt x="44" y="95"/>
                    <a:pt x="44" y="95"/>
                    <a:pt x="44" y="95"/>
                  </a:cubicBezTo>
                  <a:cubicBezTo>
                    <a:pt x="49" y="102"/>
                    <a:pt x="49" y="102"/>
                    <a:pt x="49" y="102"/>
                  </a:cubicBezTo>
                  <a:cubicBezTo>
                    <a:pt x="42" y="101"/>
                    <a:pt x="42" y="101"/>
                    <a:pt x="42" y="101"/>
                  </a:cubicBezTo>
                  <a:cubicBezTo>
                    <a:pt x="40" y="93"/>
                    <a:pt x="40" y="93"/>
                    <a:pt x="40" y="93"/>
                  </a:cubicBezTo>
                  <a:cubicBezTo>
                    <a:pt x="37" y="77"/>
                    <a:pt x="37" y="77"/>
                    <a:pt x="37" y="77"/>
                  </a:cubicBezTo>
                  <a:cubicBezTo>
                    <a:pt x="35" y="61"/>
                    <a:pt x="35" y="61"/>
                    <a:pt x="35" y="61"/>
                  </a:cubicBezTo>
                  <a:cubicBezTo>
                    <a:pt x="32" y="56"/>
                    <a:pt x="32" y="56"/>
                    <a:pt x="32" y="56"/>
                  </a:cubicBezTo>
                  <a:cubicBezTo>
                    <a:pt x="29" y="54"/>
                    <a:pt x="29" y="54"/>
                    <a:pt x="29" y="54"/>
                  </a:cubicBezTo>
                  <a:cubicBezTo>
                    <a:pt x="26" y="57"/>
                    <a:pt x="26" y="57"/>
                    <a:pt x="26" y="57"/>
                  </a:cubicBezTo>
                  <a:cubicBezTo>
                    <a:pt x="25" y="63"/>
                    <a:pt x="25" y="63"/>
                    <a:pt x="25" y="63"/>
                  </a:cubicBezTo>
                  <a:cubicBezTo>
                    <a:pt x="20" y="74"/>
                    <a:pt x="20" y="74"/>
                    <a:pt x="20" y="74"/>
                  </a:cubicBezTo>
                  <a:lnTo>
                    <a:pt x="14" y="86"/>
                  </a:ln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0" name="Google Shape;5170;p76"/>
            <p:cNvSpPr/>
            <p:nvPr/>
          </p:nvSpPr>
          <p:spPr>
            <a:xfrm>
              <a:off x="7740515" y="9714002"/>
              <a:ext cx="600581" cy="862373"/>
            </a:xfrm>
            <a:custGeom>
              <a:avLst/>
              <a:gdLst/>
              <a:ahLst/>
              <a:cxnLst/>
              <a:rect l="l" t="t" r="r" b="b"/>
              <a:pathLst>
                <a:path w="26" h="37" extrusionOk="0">
                  <a:moveTo>
                    <a:pt x="12" y="22"/>
                  </a:moveTo>
                  <a:cubicBezTo>
                    <a:pt x="16" y="20"/>
                    <a:pt x="16" y="20"/>
                    <a:pt x="16" y="20"/>
                  </a:cubicBezTo>
                  <a:cubicBezTo>
                    <a:pt x="22" y="4"/>
                    <a:pt x="22" y="4"/>
                    <a:pt x="22" y="4"/>
                  </a:cubicBezTo>
                  <a:cubicBezTo>
                    <a:pt x="26" y="0"/>
                    <a:pt x="26" y="0"/>
                    <a:pt x="26" y="0"/>
                  </a:cubicBezTo>
                  <a:cubicBezTo>
                    <a:pt x="26" y="7"/>
                    <a:pt x="26" y="7"/>
                    <a:pt x="26" y="7"/>
                  </a:cubicBezTo>
                  <a:cubicBezTo>
                    <a:pt x="24" y="13"/>
                    <a:pt x="24" y="13"/>
                    <a:pt x="24" y="13"/>
                  </a:cubicBezTo>
                  <a:cubicBezTo>
                    <a:pt x="19" y="24"/>
                    <a:pt x="19" y="24"/>
                    <a:pt x="19" y="24"/>
                  </a:cubicBezTo>
                  <a:cubicBezTo>
                    <a:pt x="13" y="37"/>
                    <a:pt x="13" y="37"/>
                    <a:pt x="13" y="37"/>
                  </a:cubicBezTo>
                  <a:cubicBezTo>
                    <a:pt x="13" y="37"/>
                    <a:pt x="10" y="26"/>
                    <a:pt x="5" y="17"/>
                  </a:cubicBezTo>
                  <a:cubicBezTo>
                    <a:pt x="0" y="9"/>
                    <a:pt x="0" y="9"/>
                    <a:pt x="0" y="9"/>
                  </a:cubicBezTo>
                  <a:lnTo>
                    <a:pt x="12" y="22"/>
                  </a:ln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1" name="Google Shape;5171;p76"/>
            <p:cNvSpPr/>
            <p:nvPr/>
          </p:nvSpPr>
          <p:spPr>
            <a:xfrm>
              <a:off x="9750151" y="8809280"/>
              <a:ext cx="438886" cy="2879708"/>
            </a:xfrm>
            <a:custGeom>
              <a:avLst/>
              <a:gdLst/>
              <a:ahLst/>
              <a:cxnLst/>
              <a:rect l="l" t="t" r="r" b="b"/>
              <a:pathLst>
                <a:path w="114" h="748" extrusionOk="0">
                  <a:moveTo>
                    <a:pt x="60" y="748"/>
                  </a:moveTo>
                  <a:lnTo>
                    <a:pt x="0" y="404"/>
                  </a:lnTo>
                  <a:lnTo>
                    <a:pt x="36" y="103"/>
                  </a:lnTo>
                  <a:lnTo>
                    <a:pt x="54" y="0"/>
                  </a:lnTo>
                  <a:lnTo>
                    <a:pt x="66" y="103"/>
                  </a:lnTo>
                  <a:lnTo>
                    <a:pt x="114" y="428"/>
                  </a:lnTo>
                  <a:lnTo>
                    <a:pt x="90" y="585"/>
                  </a:lnTo>
                  <a:lnTo>
                    <a:pt x="60" y="748"/>
                  </a:lnTo>
                  <a:close/>
                </a:path>
              </a:pathLst>
            </a:custGeom>
            <a:solidFill>
              <a:srgbClr val="2B2B2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2" name="Google Shape;5172;p76"/>
            <p:cNvSpPr/>
            <p:nvPr/>
          </p:nvSpPr>
          <p:spPr>
            <a:xfrm>
              <a:off x="4225579" y="9298216"/>
              <a:ext cx="627531" cy="300290"/>
            </a:xfrm>
            <a:custGeom>
              <a:avLst/>
              <a:gdLst/>
              <a:ahLst/>
              <a:cxnLst/>
              <a:rect l="l" t="t" r="r" b="b"/>
              <a:pathLst>
                <a:path w="27" h="13" extrusionOk="0">
                  <a:moveTo>
                    <a:pt x="23" y="4"/>
                  </a:moveTo>
                  <a:cubicBezTo>
                    <a:pt x="6" y="1"/>
                    <a:pt x="6" y="1"/>
                    <a:pt x="6" y="1"/>
                  </a:cubicBezTo>
                  <a:cubicBezTo>
                    <a:pt x="3" y="0"/>
                    <a:pt x="2" y="1"/>
                    <a:pt x="1" y="3"/>
                  </a:cubicBezTo>
                  <a:cubicBezTo>
                    <a:pt x="0" y="5"/>
                    <a:pt x="2" y="7"/>
                    <a:pt x="4" y="8"/>
                  </a:cubicBezTo>
                  <a:cubicBezTo>
                    <a:pt x="21" y="13"/>
                    <a:pt x="21" y="13"/>
                    <a:pt x="21" y="13"/>
                  </a:cubicBezTo>
                  <a:cubicBezTo>
                    <a:pt x="23" y="13"/>
                    <a:pt x="26" y="12"/>
                    <a:pt x="26" y="10"/>
                  </a:cubicBezTo>
                  <a:cubicBezTo>
                    <a:pt x="27" y="8"/>
                    <a:pt x="26" y="5"/>
                    <a:pt x="23" y="4"/>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3" name="Google Shape;5173;p76"/>
            <p:cNvSpPr/>
            <p:nvPr/>
          </p:nvSpPr>
          <p:spPr>
            <a:xfrm>
              <a:off x="4668313" y="9390613"/>
              <a:ext cx="1385956" cy="1462953"/>
            </a:xfrm>
            <a:custGeom>
              <a:avLst/>
              <a:gdLst/>
              <a:ahLst/>
              <a:cxnLst/>
              <a:rect l="l" t="t" r="r" b="b"/>
              <a:pathLst>
                <a:path w="60" h="63" extrusionOk="0">
                  <a:moveTo>
                    <a:pt x="30" y="0"/>
                  </a:moveTo>
                  <a:cubicBezTo>
                    <a:pt x="30" y="0"/>
                    <a:pt x="44" y="5"/>
                    <a:pt x="47" y="27"/>
                  </a:cubicBezTo>
                  <a:cubicBezTo>
                    <a:pt x="47" y="27"/>
                    <a:pt x="47" y="37"/>
                    <a:pt x="60" y="44"/>
                  </a:cubicBezTo>
                  <a:cubicBezTo>
                    <a:pt x="46" y="63"/>
                    <a:pt x="46" y="63"/>
                    <a:pt x="46" y="63"/>
                  </a:cubicBezTo>
                  <a:cubicBezTo>
                    <a:pt x="22" y="44"/>
                    <a:pt x="22" y="44"/>
                    <a:pt x="22" y="44"/>
                  </a:cubicBezTo>
                  <a:cubicBezTo>
                    <a:pt x="22" y="44"/>
                    <a:pt x="10" y="50"/>
                    <a:pt x="0" y="29"/>
                  </a:cubicBezTo>
                  <a:cubicBezTo>
                    <a:pt x="30" y="0"/>
                    <a:pt x="30" y="0"/>
                    <a:pt x="30" y="0"/>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4" name="Google Shape;5174;p76"/>
            <p:cNvSpPr/>
            <p:nvPr/>
          </p:nvSpPr>
          <p:spPr>
            <a:xfrm>
              <a:off x="5522986" y="10226035"/>
              <a:ext cx="762276" cy="881623"/>
            </a:xfrm>
            <a:custGeom>
              <a:avLst/>
              <a:gdLst/>
              <a:ahLst/>
              <a:cxnLst/>
              <a:rect l="l" t="t" r="r" b="b"/>
              <a:pathLst>
                <a:path w="198" h="229" extrusionOk="0">
                  <a:moveTo>
                    <a:pt x="198" y="60"/>
                  </a:moveTo>
                  <a:lnTo>
                    <a:pt x="126" y="0"/>
                  </a:lnTo>
                  <a:lnTo>
                    <a:pt x="0" y="169"/>
                  </a:lnTo>
                  <a:lnTo>
                    <a:pt x="72" y="229"/>
                  </a:lnTo>
                  <a:lnTo>
                    <a:pt x="198" y="60"/>
                  </a:lnTo>
                  <a:close/>
                </a:path>
              </a:pathLst>
            </a:custGeom>
            <a:solidFill>
              <a:srgbClr val="F9F4F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5" name="Google Shape;5175;p76"/>
            <p:cNvSpPr/>
            <p:nvPr/>
          </p:nvSpPr>
          <p:spPr>
            <a:xfrm>
              <a:off x="4506618" y="9044124"/>
              <a:ext cx="993268" cy="1624648"/>
            </a:xfrm>
            <a:custGeom>
              <a:avLst/>
              <a:gdLst/>
              <a:ahLst/>
              <a:cxnLst/>
              <a:rect l="l" t="t" r="r" b="b"/>
              <a:pathLst>
                <a:path w="43" h="70" extrusionOk="0">
                  <a:moveTo>
                    <a:pt x="8" y="67"/>
                  </a:moveTo>
                  <a:cubicBezTo>
                    <a:pt x="8" y="68"/>
                    <a:pt x="10" y="70"/>
                    <a:pt x="11" y="69"/>
                  </a:cubicBezTo>
                  <a:cubicBezTo>
                    <a:pt x="40" y="66"/>
                    <a:pt x="40" y="66"/>
                    <a:pt x="40" y="66"/>
                  </a:cubicBezTo>
                  <a:cubicBezTo>
                    <a:pt x="42" y="66"/>
                    <a:pt x="43" y="64"/>
                    <a:pt x="43" y="63"/>
                  </a:cubicBezTo>
                  <a:cubicBezTo>
                    <a:pt x="35" y="3"/>
                    <a:pt x="35" y="3"/>
                    <a:pt x="35" y="3"/>
                  </a:cubicBezTo>
                  <a:cubicBezTo>
                    <a:pt x="35" y="2"/>
                    <a:pt x="34" y="0"/>
                    <a:pt x="32" y="1"/>
                  </a:cubicBezTo>
                  <a:cubicBezTo>
                    <a:pt x="3" y="4"/>
                    <a:pt x="3" y="4"/>
                    <a:pt x="3" y="4"/>
                  </a:cubicBezTo>
                  <a:cubicBezTo>
                    <a:pt x="2" y="4"/>
                    <a:pt x="0" y="6"/>
                    <a:pt x="1" y="7"/>
                  </a:cubicBezTo>
                  <a:cubicBezTo>
                    <a:pt x="8" y="67"/>
                    <a:pt x="8" y="67"/>
                    <a:pt x="8" y="67"/>
                  </a:cubicBezTo>
                </a:path>
              </a:pathLst>
            </a:custGeom>
            <a:solidFill>
              <a:srgbClr val="2B3B3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6" name="Google Shape;5176;p76"/>
            <p:cNvSpPr/>
            <p:nvPr/>
          </p:nvSpPr>
          <p:spPr>
            <a:xfrm>
              <a:off x="4922405" y="9044124"/>
              <a:ext cx="577482" cy="1578450"/>
            </a:xfrm>
            <a:custGeom>
              <a:avLst/>
              <a:gdLst/>
              <a:ahLst/>
              <a:cxnLst/>
              <a:rect l="l" t="t" r="r" b="b"/>
              <a:pathLst>
                <a:path w="25" h="68" extrusionOk="0">
                  <a:moveTo>
                    <a:pt x="0" y="2"/>
                  </a:moveTo>
                  <a:cubicBezTo>
                    <a:pt x="14" y="1"/>
                    <a:pt x="14" y="1"/>
                    <a:pt x="14" y="1"/>
                  </a:cubicBezTo>
                  <a:cubicBezTo>
                    <a:pt x="16" y="0"/>
                    <a:pt x="17" y="2"/>
                    <a:pt x="17" y="3"/>
                  </a:cubicBezTo>
                  <a:cubicBezTo>
                    <a:pt x="25" y="63"/>
                    <a:pt x="25" y="63"/>
                    <a:pt x="25" y="63"/>
                  </a:cubicBezTo>
                  <a:cubicBezTo>
                    <a:pt x="25" y="64"/>
                    <a:pt x="24" y="66"/>
                    <a:pt x="22" y="66"/>
                  </a:cubicBezTo>
                  <a:cubicBezTo>
                    <a:pt x="8" y="68"/>
                    <a:pt x="8" y="68"/>
                    <a:pt x="8" y="68"/>
                  </a:cubicBezTo>
                  <a:cubicBezTo>
                    <a:pt x="0" y="2"/>
                    <a:pt x="0" y="2"/>
                    <a:pt x="0" y="2"/>
                  </a:cubicBezTo>
                </a:path>
              </a:pathLst>
            </a:custGeom>
            <a:solidFill>
              <a:srgbClr val="3B505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7" name="Google Shape;5177;p76"/>
            <p:cNvSpPr/>
            <p:nvPr/>
          </p:nvSpPr>
          <p:spPr>
            <a:xfrm>
              <a:off x="4575916" y="9159620"/>
              <a:ext cx="854673" cy="1228112"/>
            </a:xfrm>
            <a:custGeom>
              <a:avLst/>
              <a:gdLst/>
              <a:ahLst/>
              <a:cxnLst/>
              <a:rect l="l" t="t" r="r" b="b"/>
              <a:pathLst>
                <a:path w="222" h="319" extrusionOk="0">
                  <a:moveTo>
                    <a:pt x="36" y="319"/>
                  </a:moveTo>
                  <a:lnTo>
                    <a:pt x="222" y="295"/>
                  </a:lnTo>
                  <a:lnTo>
                    <a:pt x="180" y="0"/>
                  </a:lnTo>
                  <a:lnTo>
                    <a:pt x="0" y="24"/>
                  </a:lnTo>
                  <a:lnTo>
                    <a:pt x="36" y="319"/>
                  </a:lnTo>
                  <a:close/>
                </a:path>
              </a:pathLst>
            </a:custGeom>
            <a:solidFill>
              <a:srgbClr val="65B8CB"/>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8" name="Google Shape;5178;p76"/>
            <p:cNvSpPr/>
            <p:nvPr/>
          </p:nvSpPr>
          <p:spPr>
            <a:xfrm>
              <a:off x="4575916" y="9159620"/>
              <a:ext cx="854673" cy="1228112"/>
            </a:xfrm>
            <a:custGeom>
              <a:avLst/>
              <a:gdLst/>
              <a:ahLst/>
              <a:cxnLst/>
              <a:rect l="l" t="t" r="r" b="b"/>
              <a:pathLst>
                <a:path w="222" h="319" extrusionOk="0">
                  <a:moveTo>
                    <a:pt x="36" y="319"/>
                  </a:moveTo>
                  <a:lnTo>
                    <a:pt x="222" y="295"/>
                  </a:lnTo>
                  <a:lnTo>
                    <a:pt x="180" y="0"/>
                  </a:lnTo>
                  <a:lnTo>
                    <a:pt x="0" y="24"/>
                  </a:lnTo>
                  <a:lnTo>
                    <a:pt x="36" y="319"/>
                  </a:lnTo>
                </a:path>
              </a:pathLst>
            </a:custGeom>
            <a:no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79" name="Google Shape;5179;p76"/>
            <p:cNvSpPr/>
            <p:nvPr/>
          </p:nvSpPr>
          <p:spPr>
            <a:xfrm>
              <a:off x="5014802" y="10410829"/>
              <a:ext cx="138596" cy="165546"/>
            </a:xfrm>
            <a:custGeom>
              <a:avLst/>
              <a:gdLst/>
              <a:ahLst/>
              <a:cxnLst/>
              <a:rect l="l" t="t" r="r" b="b"/>
              <a:pathLst>
                <a:path w="6" h="7" extrusionOk="0">
                  <a:moveTo>
                    <a:pt x="0" y="4"/>
                  </a:moveTo>
                  <a:cubicBezTo>
                    <a:pt x="0" y="2"/>
                    <a:pt x="1" y="0"/>
                    <a:pt x="3" y="0"/>
                  </a:cubicBezTo>
                  <a:cubicBezTo>
                    <a:pt x="3" y="0"/>
                    <a:pt x="3" y="0"/>
                    <a:pt x="3" y="0"/>
                  </a:cubicBezTo>
                  <a:cubicBezTo>
                    <a:pt x="4" y="0"/>
                    <a:pt x="6" y="1"/>
                    <a:pt x="6" y="3"/>
                  </a:cubicBezTo>
                  <a:cubicBezTo>
                    <a:pt x="6" y="5"/>
                    <a:pt x="5" y="6"/>
                    <a:pt x="3" y="6"/>
                  </a:cubicBezTo>
                  <a:cubicBezTo>
                    <a:pt x="3" y="6"/>
                    <a:pt x="3" y="6"/>
                    <a:pt x="3" y="6"/>
                  </a:cubicBezTo>
                  <a:cubicBezTo>
                    <a:pt x="2" y="7"/>
                    <a:pt x="0" y="5"/>
                    <a:pt x="0" y="4"/>
                  </a:cubicBezTo>
                  <a:close/>
                  <a:moveTo>
                    <a:pt x="1" y="4"/>
                  </a:moveTo>
                  <a:cubicBezTo>
                    <a:pt x="1" y="5"/>
                    <a:pt x="2" y="6"/>
                    <a:pt x="3" y="6"/>
                  </a:cubicBezTo>
                  <a:cubicBezTo>
                    <a:pt x="3" y="6"/>
                    <a:pt x="3" y="6"/>
                    <a:pt x="3" y="6"/>
                  </a:cubicBezTo>
                  <a:cubicBezTo>
                    <a:pt x="3" y="6"/>
                    <a:pt x="3" y="6"/>
                    <a:pt x="3" y="6"/>
                  </a:cubicBezTo>
                  <a:cubicBezTo>
                    <a:pt x="5" y="5"/>
                    <a:pt x="6" y="4"/>
                    <a:pt x="5" y="3"/>
                  </a:cubicBezTo>
                  <a:cubicBezTo>
                    <a:pt x="5" y="2"/>
                    <a:pt x="4" y="1"/>
                    <a:pt x="3" y="1"/>
                  </a:cubicBezTo>
                  <a:cubicBezTo>
                    <a:pt x="1" y="1"/>
                    <a:pt x="0" y="2"/>
                    <a:pt x="1" y="4"/>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0" name="Google Shape;5180;p76"/>
            <p:cNvSpPr/>
            <p:nvPr/>
          </p:nvSpPr>
          <p:spPr>
            <a:xfrm>
              <a:off x="4575916" y="9252017"/>
              <a:ext cx="808474" cy="1135715"/>
            </a:xfrm>
            <a:custGeom>
              <a:avLst/>
              <a:gdLst/>
              <a:ahLst/>
              <a:cxnLst/>
              <a:rect l="l" t="t" r="r" b="b"/>
              <a:pathLst>
                <a:path w="35" h="49" extrusionOk="0">
                  <a:moveTo>
                    <a:pt x="4" y="0"/>
                  </a:moveTo>
                  <a:cubicBezTo>
                    <a:pt x="0" y="0"/>
                    <a:pt x="0" y="0"/>
                    <a:pt x="0" y="0"/>
                  </a:cubicBezTo>
                  <a:cubicBezTo>
                    <a:pt x="2" y="15"/>
                    <a:pt x="2" y="15"/>
                    <a:pt x="2" y="15"/>
                  </a:cubicBezTo>
                  <a:cubicBezTo>
                    <a:pt x="5" y="15"/>
                    <a:pt x="5" y="15"/>
                    <a:pt x="5" y="15"/>
                  </a:cubicBezTo>
                  <a:cubicBezTo>
                    <a:pt x="8" y="16"/>
                    <a:pt x="9" y="18"/>
                    <a:pt x="9" y="20"/>
                  </a:cubicBezTo>
                  <a:cubicBezTo>
                    <a:pt x="8" y="22"/>
                    <a:pt x="7" y="23"/>
                    <a:pt x="5" y="23"/>
                  </a:cubicBezTo>
                  <a:cubicBezTo>
                    <a:pt x="4" y="23"/>
                    <a:pt x="4" y="23"/>
                    <a:pt x="4" y="23"/>
                  </a:cubicBezTo>
                  <a:cubicBezTo>
                    <a:pt x="3" y="23"/>
                    <a:pt x="3" y="23"/>
                    <a:pt x="3" y="23"/>
                  </a:cubicBezTo>
                  <a:cubicBezTo>
                    <a:pt x="3" y="24"/>
                    <a:pt x="3" y="24"/>
                    <a:pt x="3" y="24"/>
                  </a:cubicBezTo>
                  <a:cubicBezTo>
                    <a:pt x="4" y="24"/>
                    <a:pt x="4" y="24"/>
                    <a:pt x="4" y="24"/>
                  </a:cubicBezTo>
                  <a:cubicBezTo>
                    <a:pt x="7" y="24"/>
                    <a:pt x="8" y="26"/>
                    <a:pt x="8" y="28"/>
                  </a:cubicBezTo>
                  <a:cubicBezTo>
                    <a:pt x="8" y="30"/>
                    <a:pt x="6" y="31"/>
                    <a:pt x="4" y="31"/>
                  </a:cubicBezTo>
                  <a:cubicBezTo>
                    <a:pt x="4" y="31"/>
                    <a:pt x="4" y="31"/>
                    <a:pt x="4" y="31"/>
                  </a:cubicBezTo>
                  <a:cubicBezTo>
                    <a:pt x="4" y="31"/>
                    <a:pt x="4" y="31"/>
                    <a:pt x="4" y="31"/>
                  </a:cubicBezTo>
                  <a:cubicBezTo>
                    <a:pt x="4" y="32"/>
                    <a:pt x="4" y="32"/>
                    <a:pt x="4" y="32"/>
                  </a:cubicBezTo>
                  <a:cubicBezTo>
                    <a:pt x="6" y="32"/>
                    <a:pt x="6" y="32"/>
                    <a:pt x="6" y="32"/>
                  </a:cubicBezTo>
                  <a:cubicBezTo>
                    <a:pt x="8" y="32"/>
                    <a:pt x="9" y="34"/>
                    <a:pt x="9" y="36"/>
                  </a:cubicBezTo>
                  <a:cubicBezTo>
                    <a:pt x="9" y="37"/>
                    <a:pt x="8" y="39"/>
                    <a:pt x="6" y="39"/>
                  </a:cubicBezTo>
                  <a:cubicBezTo>
                    <a:pt x="6" y="39"/>
                    <a:pt x="6" y="39"/>
                    <a:pt x="6" y="39"/>
                  </a:cubicBezTo>
                  <a:cubicBezTo>
                    <a:pt x="5" y="39"/>
                    <a:pt x="5" y="39"/>
                    <a:pt x="5" y="39"/>
                  </a:cubicBezTo>
                  <a:cubicBezTo>
                    <a:pt x="6" y="49"/>
                    <a:pt x="6" y="49"/>
                    <a:pt x="6" y="49"/>
                  </a:cubicBezTo>
                  <a:cubicBezTo>
                    <a:pt x="35" y="45"/>
                    <a:pt x="35" y="45"/>
                    <a:pt x="35" y="45"/>
                  </a:cubicBezTo>
                  <a:cubicBezTo>
                    <a:pt x="4" y="0"/>
                    <a:pt x="4" y="0"/>
                    <a:pt x="4" y="0"/>
                  </a:cubicBezTo>
                </a:path>
              </a:pathLst>
            </a:custGeom>
            <a:solidFill>
              <a:srgbClr val="95C9D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1" name="Google Shape;5181;p76"/>
            <p:cNvSpPr/>
            <p:nvPr/>
          </p:nvSpPr>
          <p:spPr>
            <a:xfrm>
              <a:off x="5222696" y="9275116"/>
              <a:ext cx="461985" cy="581333"/>
            </a:xfrm>
            <a:custGeom>
              <a:avLst/>
              <a:gdLst/>
              <a:ahLst/>
              <a:cxnLst/>
              <a:rect l="l" t="t" r="r" b="b"/>
              <a:pathLst>
                <a:path w="20" h="25" extrusionOk="0">
                  <a:moveTo>
                    <a:pt x="5" y="2"/>
                  </a:moveTo>
                  <a:cubicBezTo>
                    <a:pt x="5" y="2"/>
                    <a:pt x="5" y="0"/>
                    <a:pt x="4" y="0"/>
                  </a:cubicBezTo>
                  <a:cubicBezTo>
                    <a:pt x="3" y="0"/>
                    <a:pt x="1" y="1"/>
                    <a:pt x="1" y="4"/>
                  </a:cubicBezTo>
                  <a:cubicBezTo>
                    <a:pt x="0" y="8"/>
                    <a:pt x="11" y="17"/>
                    <a:pt x="13" y="19"/>
                  </a:cubicBezTo>
                  <a:cubicBezTo>
                    <a:pt x="20" y="25"/>
                    <a:pt x="16" y="14"/>
                    <a:pt x="16" y="14"/>
                  </a:cubicBezTo>
                  <a:cubicBezTo>
                    <a:pt x="5" y="2"/>
                    <a:pt x="5" y="2"/>
                    <a:pt x="5" y="2"/>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2" name="Google Shape;5182;p76"/>
            <p:cNvSpPr/>
            <p:nvPr/>
          </p:nvSpPr>
          <p:spPr>
            <a:xfrm>
              <a:off x="5245795" y="9298216"/>
              <a:ext cx="138596" cy="115496"/>
            </a:xfrm>
            <a:custGeom>
              <a:avLst/>
              <a:gdLst/>
              <a:ahLst/>
              <a:cxnLst/>
              <a:rect l="l" t="t" r="r" b="b"/>
              <a:pathLst>
                <a:path w="6" h="5" extrusionOk="0">
                  <a:moveTo>
                    <a:pt x="2" y="0"/>
                  </a:moveTo>
                  <a:cubicBezTo>
                    <a:pt x="1" y="0"/>
                    <a:pt x="1" y="1"/>
                    <a:pt x="1" y="1"/>
                  </a:cubicBezTo>
                  <a:cubicBezTo>
                    <a:pt x="1" y="1"/>
                    <a:pt x="0" y="2"/>
                    <a:pt x="2" y="3"/>
                  </a:cubicBezTo>
                  <a:cubicBezTo>
                    <a:pt x="3" y="4"/>
                    <a:pt x="4" y="5"/>
                    <a:pt x="4" y="5"/>
                  </a:cubicBezTo>
                  <a:cubicBezTo>
                    <a:pt x="6" y="3"/>
                    <a:pt x="6" y="3"/>
                    <a:pt x="6" y="3"/>
                  </a:cubicBezTo>
                  <a:cubicBezTo>
                    <a:pt x="6" y="3"/>
                    <a:pt x="3" y="0"/>
                    <a:pt x="2" y="0"/>
                  </a:cubicBezTo>
                  <a:cubicBezTo>
                    <a:pt x="2" y="0"/>
                    <a:pt x="2" y="0"/>
                    <a:pt x="2" y="0"/>
                  </a:cubicBezTo>
                </a:path>
              </a:pathLst>
            </a:custGeom>
            <a:solidFill>
              <a:srgbClr val="F3D8BE"/>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3" name="Google Shape;5183;p76"/>
            <p:cNvSpPr/>
            <p:nvPr/>
          </p:nvSpPr>
          <p:spPr>
            <a:xfrm>
              <a:off x="4437321" y="9575407"/>
              <a:ext cx="346489" cy="234844"/>
            </a:xfrm>
            <a:custGeom>
              <a:avLst/>
              <a:gdLst/>
              <a:ahLst/>
              <a:cxnLst/>
              <a:rect l="l" t="t" r="r" b="b"/>
              <a:pathLst>
                <a:path w="15" h="10" extrusionOk="0">
                  <a:moveTo>
                    <a:pt x="11" y="1"/>
                  </a:moveTo>
                  <a:cubicBezTo>
                    <a:pt x="14" y="2"/>
                    <a:pt x="15" y="4"/>
                    <a:pt x="15" y="6"/>
                  </a:cubicBezTo>
                  <a:cubicBezTo>
                    <a:pt x="14" y="8"/>
                    <a:pt x="12" y="10"/>
                    <a:pt x="10" y="9"/>
                  </a:cubicBezTo>
                  <a:cubicBezTo>
                    <a:pt x="4" y="8"/>
                    <a:pt x="4" y="8"/>
                    <a:pt x="4" y="8"/>
                  </a:cubicBezTo>
                  <a:cubicBezTo>
                    <a:pt x="2" y="8"/>
                    <a:pt x="0" y="6"/>
                    <a:pt x="1" y="3"/>
                  </a:cubicBezTo>
                  <a:cubicBezTo>
                    <a:pt x="1" y="1"/>
                    <a:pt x="3" y="0"/>
                    <a:pt x="6" y="0"/>
                  </a:cubicBezTo>
                  <a:cubicBezTo>
                    <a:pt x="11" y="1"/>
                    <a:pt x="11" y="1"/>
                    <a:pt x="11" y="1"/>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4" name="Google Shape;5184;p76"/>
            <p:cNvSpPr/>
            <p:nvPr/>
          </p:nvSpPr>
          <p:spPr>
            <a:xfrm>
              <a:off x="4460420" y="9787149"/>
              <a:ext cx="300290" cy="184794"/>
            </a:xfrm>
            <a:custGeom>
              <a:avLst/>
              <a:gdLst/>
              <a:ahLst/>
              <a:cxnLst/>
              <a:rect l="l" t="t" r="r" b="b"/>
              <a:pathLst>
                <a:path w="13" h="8" extrusionOk="0">
                  <a:moveTo>
                    <a:pt x="9" y="1"/>
                  </a:moveTo>
                  <a:cubicBezTo>
                    <a:pt x="12" y="1"/>
                    <a:pt x="13" y="3"/>
                    <a:pt x="13" y="5"/>
                  </a:cubicBezTo>
                  <a:cubicBezTo>
                    <a:pt x="13" y="7"/>
                    <a:pt x="11" y="8"/>
                    <a:pt x="9" y="8"/>
                  </a:cubicBezTo>
                  <a:cubicBezTo>
                    <a:pt x="3" y="8"/>
                    <a:pt x="3" y="8"/>
                    <a:pt x="3" y="8"/>
                  </a:cubicBezTo>
                  <a:cubicBezTo>
                    <a:pt x="1" y="8"/>
                    <a:pt x="0" y="6"/>
                    <a:pt x="0" y="4"/>
                  </a:cubicBezTo>
                  <a:cubicBezTo>
                    <a:pt x="0" y="2"/>
                    <a:pt x="2" y="0"/>
                    <a:pt x="4" y="1"/>
                  </a:cubicBezTo>
                  <a:cubicBezTo>
                    <a:pt x="9" y="1"/>
                    <a:pt x="9" y="1"/>
                    <a:pt x="9" y="1"/>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5" name="Google Shape;5185;p76"/>
            <p:cNvSpPr/>
            <p:nvPr/>
          </p:nvSpPr>
          <p:spPr>
            <a:xfrm>
              <a:off x="4529718" y="9995042"/>
              <a:ext cx="254092" cy="161695"/>
            </a:xfrm>
            <a:custGeom>
              <a:avLst/>
              <a:gdLst/>
              <a:ahLst/>
              <a:cxnLst/>
              <a:rect l="l" t="t" r="r" b="b"/>
              <a:pathLst>
                <a:path w="11" h="7" extrusionOk="0">
                  <a:moveTo>
                    <a:pt x="8" y="0"/>
                  </a:moveTo>
                  <a:cubicBezTo>
                    <a:pt x="10" y="0"/>
                    <a:pt x="11" y="2"/>
                    <a:pt x="11" y="4"/>
                  </a:cubicBezTo>
                  <a:cubicBezTo>
                    <a:pt x="11" y="5"/>
                    <a:pt x="9" y="7"/>
                    <a:pt x="8" y="7"/>
                  </a:cubicBezTo>
                  <a:cubicBezTo>
                    <a:pt x="3" y="6"/>
                    <a:pt x="3" y="6"/>
                    <a:pt x="3" y="6"/>
                  </a:cubicBezTo>
                  <a:cubicBezTo>
                    <a:pt x="1" y="6"/>
                    <a:pt x="0" y="5"/>
                    <a:pt x="0" y="3"/>
                  </a:cubicBezTo>
                  <a:cubicBezTo>
                    <a:pt x="0" y="1"/>
                    <a:pt x="1" y="0"/>
                    <a:pt x="3" y="0"/>
                  </a:cubicBezTo>
                  <a:cubicBezTo>
                    <a:pt x="8" y="0"/>
                    <a:pt x="8" y="0"/>
                    <a:pt x="8" y="0"/>
                  </a:cubicBezTo>
                </a:path>
              </a:pathLst>
            </a:custGeom>
            <a:solidFill>
              <a:srgbClr val="EFCAA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6" name="Google Shape;5186;p76"/>
            <p:cNvSpPr/>
            <p:nvPr/>
          </p:nvSpPr>
          <p:spPr>
            <a:xfrm>
              <a:off x="4599015" y="9621605"/>
              <a:ext cx="161695" cy="142447"/>
            </a:xfrm>
            <a:custGeom>
              <a:avLst/>
              <a:gdLst/>
              <a:ahLst/>
              <a:cxnLst/>
              <a:rect l="l" t="t" r="r" b="b"/>
              <a:pathLst>
                <a:path w="7" h="6" extrusionOk="0">
                  <a:moveTo>
                    <a:pt x="3" y="0"/>
                  </a:moveTo>
                  <a:cubicBezTo>
                    <a:pt x="3" y="0"/>
                    <a:pt x="3" y="0"/>
                    <a:pt x="3" y="0"/>
                  </a:cubicBezTo>
                  <a:cubicBezTo>
                    <a:pt x="0" y="1"/>
                    <a:pt x="0" y="2"/>
                    <a:pt x="0" y="3"/>
                  </a:cubicBezTo>
                  <a:cubicBezTo>
                    <a:pt x="0" y="5"/>
                    <a:pt x="1" y="5"/>
                    <a:pt x="3" y="6"/>
                  </a:cubicBezTo>
                  <a:cubicBezTo>
                    <a:pt x="3" y="6"/>
                    <a:pt x="4" y="6"/>
                    <a:pt x="4" y="6"/>
                  </a:cubicBezTo>
                  <a:cubicBezTo>
                    <a:pt x="5" y="6"/>
                    <a:pt x="7" y="5"/>
                    <a:pt x="7" y="3"/>
                  </a:cubicBezTo>
                  <a:cubicBezTo>
                    <a:pt x="7" y="1"/>
                    <a:pt x="5" y="0"/>
                    <a:pt x="3" y="0"/>
                  </a:cubicBezTo>
                </a:path>
              </a:pathLst>
            </a:custGeom>
            <a:solidFill>
              <a:srgbClr val="F3D8BE"/>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7" name="Google Shape;5187;p76"/>
            <p:cNvSpPr/>
            <p:nvPr/>
          </p:nvSpPr>
          <p:spPr>
            <a:xfrm>
              <a:off x="4599015" y="9833347"/>
              <a:ext cx="138596" cy="115496"/>
            </a:xfrm>
            <a:custGeom>
              <a:avLst/>
              <a:gdLst/>
              <a:ahLst/>
              <a:cxnLst/>
              <a:rect l="l" t="t" r="r" b="b"/>
              <a:pathLst>
                <a:path w="6" h="5" extrusionOk="0">
                  <a:moveTo>
                    <a:pt x="3" y="0"/>
                  </a:moveTo>
                  <a:cubicBezTo>
                    <a:pt x="3" y="0"/>
                    <a:pt x="3" y="0"/>
                    <a:pt x="2" y="0"/>
                  </a:cubicBezTo>
                  <a:cubicBezTo>
                    <a:pt x="0" y="0"/>
                    <a:pt x="0" y="2"/>
                    <a:pt x="0" y="3"/>
                  </a:cubicBezTo>
                  <a:cubicBezTo>
                    <a:pt x="0" y="4"/>
                    <a:pt x="1" y="5"/>
                    <a:pt x="3" y="5"/>
                  </a:cubicBezTo>
                  <a:cubicBezTo>
                    <a:pt x="3" y="5"/>
                    <a:pt x="3" y="5"/>
                    <a:pt x="4" y="5"/>
                  </a:cubicBezTo>
                  <a:cubicBezTo>
                    <a:pt x="5" y="5"/>
                    <a:pt x="6" y="5"/>
                    <a:pt x="6" y="3"/>
                  </a:cubicBezTo>
                  <a:cubicBezTo>
                    <a:pt x="6" y="1"/>
                    <a:pt x="5" y="0"/>
                    <a:pt x="3" y="0"/>
                  </a:cubicBezTo>
                </a:path>
              </a:pathLst>
            </a:custGeom>
            <a:solidFill>
              <a:srgbClr val="F3D8BE"/>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8" name="Google Shape;5188;p76"/>
            <p:cNvSpPr/>
            <p:nvPr/>
          </p:nvSpPr>
          <p:spPr>
            <a:xfrm>
              <a:off x="4645214" y="10018141"/>
              <a:ext cx="115496" cy="92397"/>
            </a:xfrm>
            <a:custGeom>
              <a:avLst/>
              <a:gdLst/>
              <a:ahLst/>
              <a:cxnLst/>
              <a:rect l="l" t="t" r="r" b="b"/>
              <a:pathLst>
                <a:path w="5" h="4" extrusionOk="0">
                  <a:moveTo>
                    <a:pt x="2" y="0"/>
                  </a:moveTo>
                  <a:cubicBezTo>
                    <a:pt x="2" y="0"/>
                    <a:pt x="2" y="0"/>
                    <a:pt x="2" y="0"/>
                  </a:cubicBezTo>
                  <a:cubicBezTo>
                    <a:pt x="0" y="0"/>
                    <a:pt x="0" y="2"/>
                    <a:pt x="0" y="2"/>
                  </a:cubicBezTo>
                  <a:cubicBezTo>
                    <a:pt x="0" y="4"/>
                    <a:pt x="1" y="4"/>
                    <a:pt x="2" y="4"/>
                  </a:cubicBezTo>
                  <a:cubicBezTo>
                    <a:pt x="2" y="4"/>
                    <a:pt x="3" y="4"/>
                    <a:pt x="3" y="4"/>
                  </a:cubicBezTo>
                  <a:cubicBezTo>
                    <a:pt x="4" y="4"/>
                    <a:pt x="5" y="4"/>
                    <a:pt x="5" y="3"/>
                  </a:cubicBezTo>
                  <a:cubicBezTo>
                    <a:pt x="5" y="1"/>
                    <a:pt x="4" y="0"/>
                    <a:pt x="2" y="0"/>
                  </a:cubicBezTo>
                </a:path>
              </a:pathLst>
            </a:custGeom>
            <a:solidFill>
              <a:srgbClr val="F3D8BE"/>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89" name="Google Shape;5189;p76"/>
            <p:cNvSpPr/>
            <p:nvPr/>
          </p:nvSpPr>
          <p:spPr>
            <a:xfrm>
              <a:off x="5592284" y="10272233"/>
              <a:ext cx="2171331" cy="1882591"/>
            </a:xfrm>
            <a:custGeom>
              <a:avLst/>
              <a:gdLst/>
              <a:ahLst/>
              <a:cxnLst/>
              <a:rect l="l" t="t" r="r" b="b"/>
              <a:pathLst>
                <a:path w="94" h="81" extrusionOk="0">
                  <a:moveTo>
                    <a:pt x="22" y="0"/>
                  </a:moveTo>
                  <a:cubicBezTo>
                    <a:pt x="63" y="26"/>
                    <a:pt x="63" y="26"/>
                    <a:pt x="63" y="26"/>
                  </a:cubicBezTo>
                  <a:cubicBezTo>
                    <a:pt x="87" y="33"/>
                    <a:pt x="94" y="55"/>
                    <a:pt x="90" y="68"/>
                  </a:cubicBezTo>
                  <a:cubicBezTo>
                    <a:pt x="87" y="75"/>
                    <a:pt x="77" y="77"/>
                    <a:pt x="72" y="78"/>
                  </a:cubicBezTo>
                  <a:cubicBezTo>
                    <a:pt x="61" y="81"/>
                    <a:pt x="53" y="72"/>
                    <a:pt x="53" y="72"/>
                  </a:cubicBezTo>
                  <a:cubicBezTo>
                    <a:pt x="50" y="72"/>
                    <a:pt x="0" y="32"/>
                    <a:pt x="0" y="32"/>
                  </a:cubicBezTo>
                  <a:lnTo>
                    <a:pt x="22" y="0"/>
                  </a:ln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0" name="Google Shape;5190;p76"/>
            <p:cNvSpPr/>
            <p:nvPr/>
          </p:nvSpPr>
          <p:spPr>
            <a:xfrm>
              <a:off x="6747247" y="10553276"/>
              <a:ext cx="692978" cy="812325"/>
            </a:xfrm>
            <a:custGeom>
              <a:avLst/>
              <a:gdLst/>
              <a:ahLst/>
              <a:cxnLst/>
              <a:rect l="l" t="t" r="r" b="b"/>
              <a:pathLst>
                <a:path w="30" h="35" extrusionOk="0">
                  <a:moveTo>
                    <a:pt x="19" y="14"/>
                  </a:moveTo>
                  <a:cubicBezTo>
                    <a:pt x="21" y="15"/>
                    <a:pt x="22" y="19"/>
                    <a:pt x="24" y="23"/>
                  </a:cubicBezTo>
                  <a:cubicBezTo>
                    <a:pt x="24" y="16"/>
                    <a:pt x="24" y="2"/>
                    <a:pt x="20" y="0"/>
                  </a:cubicBezTo>
                  <a:cubicBezTo>
                    <a:pt x="20" y="0"/>
                    <a:pt x="26" y="4"/>
                    <a:pt x="28" y="10"/>
                  </a:cubicBezTo>
                  <a:cubicBezTo>
                    <a:pt x="30" y="16"/>
                    <a:pt x="25" y="27"/>
                    <a:pt x="25" y="27"/>
                  </a:cubicBezTo>
                  <a:cubicBezTo>
                    <a:pt x="27" y="31"/>
                    <a:pt x="28" y="35"/>
                    <a:pt x="28" y="35"/>
                  </a:cubicBezTo>
                  <a:cubicBezTo>
                    <a:pt x="28" y="35"/>
                    <a:pt x="28" y="35"/>
                    <a:pt x="24" y="26"/>
                  </a:cubicBezTo>
                  <a:cubicBezTo>
                    <a:pt x="19" y="17"/>
                    <a:pt x="0" y="6"/>
                    <a:pt x="0" y="6"/>
                  </a:cubicBezTo>
                  <a:cubicBezTo>
                    <a:pt x="5" y="5"/>
                    <a:pt x="16" y="10"/>
                    <a:pt x="19" y="14"/>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1" name="Google Shape;5191;p76"/>
            <p:cNvSpPr/>
            <p:nvPr/>
          </p:nvSpPr>
          <p:spPr>
            <a:xfrm>
              <a:off x="5476787" y="7858361"/>
              <a:ext cx="1224261" cy="904722"/>
            </a:xfrm>
            <a:custGeom>
              <a:avLst/>
              <a:gdLst/>
              <a:ahLst/>
              <a:cxnLst/>
              <a:rect l="l" t="t" r="r" b="b"/>
              <a:pathLst>
                <a:path w="53" h="39" extrusionOk="0">
                  <a:moveTo>
                    <a:pt x="12" y="39"/>
                  </a:moveTo>
                  <a:cubicBezTo>
                    <a:pt x="25" y="31"/>
                    <a:pt x="40" y="27"/>
                    <a:pt x="53" y="19"/>
                  </a:cubicBezTo>
                  <a:cubicBezTo>
                    <a:pt x="49" y="13"/>
                    <a:pt x="46" y="6"/>
                    <a:pt x="42" y="0"/>
                  </a:cubicBezTo>
                  <a:cubicBezTo>
                    <a:pt x="28" y="7"/>
                    <a:pt x="13" y="11"/>
                    <a:pt x="0" y="19"/>
                  </a:cubicBezTo>
                  <a:cubicBezTo>
                    <a:pt x="4" y="26"/>
                    <a:pt x="8" y="32"/>
                    <a:pt x="12" y="39"/>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2" name="Google Shape;5192;p76"/>
            <p:cNvSpPr/>
            <p:nvPr/>
          </p:nvSpPr>
          <p:spPr>
            <a:xfrm>
              <a:off x="5522986" y="7881461"/>
              <a:ext cx="1154963" cy="835425"/>
            </a:xfrm>
            <a:custGeom>
              <a:avLst/>
              <a:gdLst/>
              <a:ahLst/>
              <a:cxnLst/>
              <a:rect l="l" t="t" r="r" b="b"/>
              <a:pathLst>
                <a:path w="50" h="36" extrusionOk="0">
                  <a:moveTo>
                    <a:pt x="11" y="36"/>
                  </a:moveTo>
                  <a:cubicBezTo>
                    <a:pt x="23" y="29"/>
                    <a:pt x="37" y="25"/>
                    <a:pt x="50" y="18"/>
                  </a:cubicBezTo>
                  <a:cubicBezTo>
                    <a:pt x="46" y="12"/>
                    <a:pt x="43" y="6"/>
                    <a:pt x="39" y="0"/>
                  </a:cubicBezTo>
                  <a:cubicBezTo>
                    <a:pt x="27" y="7"/>
                    <a:pt x="12" y="11"/>
                    <a:pt x="0" y="18"/>
                  </a:cubicBezTo>
                  <a:cubicBezTo>
                    <a:pt x="3" y="24"/>
                    <a:pt x="7" y="30"/>
                    <a:pt x="11" y="36"/>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3" name="Google Shape;5193;p76"/>
            <p:cNvSpPr/>
            <p:nvPr/>
          </p:nvSpPr>
          <p:spPr>
            <a:xfrm>
              <a:off x="5592284" y="7950759"/>
              <a:ext cx="1016368" cy="696829"/>
            </a:xfrm>
            <a:custGeom>
              <a:avLst/>
              <a:gdLst/>
              <a:ahLst/>
              <a:cxnLst/>
              <a:rect l="l" t="t" r="r" b="b"/>
              <a:pathLst>
                <a:path w="44" h="30" extrusionOk="0">
                  <a:moveTo>
                    <a:pt x="0" y="18"/>
                  </a:moveTo>
                  <a:cubicBezTo>
                    <a:pt x="2" y="17"/>
                    <a:pt x="3" y="15"/>
                    <a:pt x="2" y="14"/>
                  </a:cubicBezTo>
                  <a:cubicBezTo>
                    <a:pt x="12" y="9"/>
                    <a:pt x="23" y="5"/>
                    <a:pt x="33" y="0"/>
                  </a:cubicBezTo>
                  <a:cubicBezTo>
                    <a:pt x="33" y="1"/>
                    <a:pt x="35" y="2"/>
                    <a:pt x="37" y="1"/>
                  </a:cubicBezTo>
                  <a:cubicBezTo>
                    <a:pt x="39" y="5"/>
                    <a:pt x="41" y="9"/>
                    <a:pt x="44" y="12"/>
                  </a:cubicBezTo>
                  <a:cubicBezTo>
                    <a:pt x="43" y="12"/>
                    <a:pt x="43" y="12"/>
                    <a:pt x="43" y="12"/>
                  </a:cubicBezTo>
                  <a:cubicBezTo>
                    <a:pt x="41" y="13"/>
                    <a:pt x="41" y="15"/>
                    <a:pt x="42" y="17"/>
                  </a:cubicBezTo>
                  <a:cubicBezTo>
                    <a:pt x="32" y="22"/>
                    <a:pt x="21" y="25"/>
                    <a:pt x="11" y="30"/>
                  </a:cubicBezTo>
                  <a:cubicBezTo>
                    <a:pt x="10" y="29"/>
                    <a:pt x="9" y="28"/>
                    <a:pt x="7" y="29"/>
                  </a:cubicBezTo>
                  <a:cubicBezTo>
                    <a:pt x="5" y="25"/>
                    <a:pt x="2" y="22"/>
                    <a:pt x="0" y="18"/>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4" name="Google Shape;5194;p76"/>
            <p:cNvSpPr/>
            <p:nvPr/>
          </p:nvSpPr>
          <p:spPr>
            <a:xfrm>
              <a:off x="6308361" y="8162501"/>
              <a:ext cx="69298" cy="69298"/>
            </a:xfrm>
            <a:custGeom>
              <a:avLst/>
              <a:gdLst/>
              <a:ahLst/>
              <a:cxnLst/>
              <a:rect l="l" t="t" r="r" b="b"/>
              <a:pathLst>
                <a:path w="3" h="3" extrusionOk="0">
                  <a:moveTo>
                    <a:pt x="0" y="2"/>
                  </a:moveTo>
                  <a:cubicBezTo>
                    <a:pt x="0" y="3"/>
                    <a:pt x="1" y="3"/>
                    <a:pt x="2" y="3"/>
                  </a:cubicBezTo>
                  <a:cubicBezTo>
                    <a:pt x="3" y="2"/>
                    <a:pt x="3" y="1"/>
                    <a:pt x="2" y="1"/>
                  </a:cubicBezTo>
                  <a:cubicBezTo>
                    <a:pt x="2" y="0"/>
                    <a:pt x="1" y="0"/>
                    <a:pt x="1" y="0"/>
                  </a:cubicBezTo>
                  <a:cubicBezTo>
                    <a:pt x="0" y="1"/>
                    <a:pt x="0" y="1"/>
                    <a:pt x="0"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5" name="Google Shape;5195;p76"/>
            <p:cNvSpPr/>
            <p:nvPr/>
          </p:nvSpPr>
          <p:spPr>
            <a:xfrm>
              <a:off x="5800177" y="8370394"/>
              <a:ext cx="69298" cy="69298"/>
            </a:xfrm>
            <a:custGeom>
              <a:avLst/>
              <a:gdLst/>
              <a:ahLst/>
              <a:cxnLst/>
              <a:rect l="l" t="t" r="r" b="b"/>
              <a:pathLst>
                <a:path w="3" h="3" extrusionOk="0">
                  <a:moveTo>
                    <a:pt x="1" y="2"/>
                  </a:moveTo>
                  <a:cubicBezTo>
                    <a:pt x="1" y="3"/>
                    <a:pt x="2" y="3"/>
                    <a:pt x="3" y="2"/>
                  </a:cubicBezTo>
                  <a:cubicBezTo>
                    <a:pt x="3" y="2"/>
                    <a:pt x="3" y="1"/>
                    <a:pt x="3" y="1"/>
                  </a:cubicBezTo>
                  <a:cubicBezTo>
                    <a:pt x="3" y="0"/>
                    <a:pt x="2" y="0"/>
                    <a:pt x="1" y="0"/>
                  </a:cubicBezTo>
                  <a:cubicBezTo>
                    <a:pt x="1" y="1"/>
                    <a:pt x="0" y="1"/>
                    <a:pt x="1"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6" name="Google Shape;5196;p76"/>
            <p:cNvSpPr/>
            <p:nvPr/>
          </p:nvSpPr>
          <p:spPr>
            <a:xfrm>
              <a:off x="5915673" y="8135553"/>
              <a:ext cx="369588" cy="327241"/>
            </a:xfrm>
            <a:custGeom>
              <a:avLst/>
              <a:gdLst/>
              <a:ahLst/>
              <a:cxnLst/>
              <a:rect l="l" t="t" r="r" b="b"/>
              <a:pathLst>
                <a:path w="16" h="14" extrusionOk="0">
                  <a:moveTo>
                    <a:pt x="1" y="10"/>
                  </a:moveTo>
                  <a:cubicBezTo>
                    <a:pt x="3" y="13"/>
                    <a:pt x="8" y="14"/>
                    <a:pt x="11" y="13"/>
                  </a:cubicBezTo>
                  <a:cubicBezTo>
                    <a:pt x="15" y="11"/>
                    <a:pt x="16" y="8"/>
                    <a:pt x="14" y="5"/>
                  </a:cubicBezTo>
                  <a:cubicBezTo>
                    <a:pt x="12" y="1"/>
                    <a:pt x="8" y="0"/>
                    <a:pt x="4" y="1"/>
                  </a:cubicBezTo>
                  <a:cubicBezTo>
                    <a:pt x="1" y="3"/>
                    <a:pt x="0" y="7"/>
                    <a:pt x="1" y="10"/>
                  </a:cubicBezTo>
                  <a:close/>
                  <a:moveTo>
                    <a:pt x="6" y="9"/>
                  </a:moveTo>
                  <a:cubicBezTo>
                    <a:pt x="5" y="8"/>
                    <a:pt x="6" y="8"/>
                    <a:pt x="7" y="7"/>
                  </a:cubicBezTo>
                  <a:cubicBezTo>
                    <a:pt x="7" y="6"/>
                    <a:pt x="6" y="6"/>
                    <a:pt x="6" y="5"/>
                  </a:cubicBezTo>
                  <a:cubicBezTo>
                    <a:pt x="5" y="5"/>
                    <a:pt x="5" y="6"/>
                    <a:pt x="5" y="6"/>
                  </a:cubicBezTo>
                  <a:cubicBezTo>
                    <a:pt x="5" y="6"/>
                    <a:pt x="4" y="6"/>
                    <a:pt x="4" y="6"/>
                  </a:cubicBezTo>
                  <a:cubicBezTo>
                    <a:pt x="4" y="6"/>
                    <a:pt x="5" y="5"/>
                    <a:pt x="6" y="5"/>
                  </a:cubicBezTo>
                  <a:cubicBezTo>
                    <a:pt x="6" y="4"/>
                    <a:pt x="5" y="4"/>
                    <a:pt x="5" y="4"/>
                  </a:cubicBezTo>
                  <a:cubicBezTo>
                    <a:pt x="5" y="4"/>
                    <a:pt x="6" y="4"/>
                    <a:pt x="6" y="3"/>
                  </a:cubicBezTo>
                  <a:cubicBezTo>
                    <a:pt x="6" y="4"/>
                    <a:pt x="6" y="4"/>
                    <a:pt x="6" y="4"/>
                  </a:cubicBezTo>
                  <a:cubicBezTo>
                    <a:pt x="8" y="4"/>
                    <a:pt x="9" y="4"/>
                    <a:pt x="9" y="5"/>
                  </a:cubicBezTo>
                  <a:cubicBezTo>
                    <a:pt x="10" y="6"/>
                    <a:pt x="9" y="7"/>
                    <a:pt x="8" y="7"/>
                  </a:cubicBezTo>
                  <a:cubicBezTo>
                    <a:pt x="9" y="8"/>
                    <a:pt x="9" y="9"/>
                    <a:pt x="9" y="9"/>
                  </a:cubicBezTo>
                  <a:cubicBezTo>
                    <a:pt x="10" y="9"/>
                    <a:pt x="11" y="8"/>
                    <a:pt x="11" y="8"/>
                  </a:cubicBezTo>
                  <a:cubicBezTo>
                    <a:pt x="11" y="8"/>
                    <a:pt x="11" y="8"/>
                    <a:pt x="12" y="8"/>
                  </a:cubicBezTo>
                  <a:cubicBezTo>
                    <a:pt x="11" y="9"/>
                    <a:pt x="11" y="9"/>
                    <a:pt x="10" y="10"/>
                  </a:cubicBezTo>
                  <a:cubicBezTo>
                    <a:pt x="10" y="10"/>
                    <a:pt x="10" y="10"/>
                    <a:pt x="10" y="11"/>
                  </a:cubicBezTo>
                  <a:cubicBezTo>
                    <a:pt x="10" y="11"/>
                    <a:pt x="10" y="11"/>
                    <a:pt x="9" y="11"/>
                  </a:cubicBezTo>
                  <a:cubicBezTo>
                    <a:pt x="9" y="11"/>
                    <a:pt x="9" y="10"/>
                    <a:pt x="9" y="10"/>
                  </a:cubicBezTo>
                  <a:cubicBezTo>
                    <a:pt x="7" y="11"/>
                    <a:pt x="6" y="10"/>
                    <a:pt x="6" y="9"/>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7" name="Google Shape;5197;p76"/>
            <p:cNvSpPr/>
            <p:nvPr/>
          </p:nvSpPr>
          <p:spPr>
            <a:xfrm>
              <a:off x="6054269" y="8324195"/>
              <a:ext cx="69298" cy="46199"/>
            </a:xfrm>
            <a:custGeom>
              <a:avLst/>
              <a:gdLst/>
              <a:ahLst/>
              <a:cxnLst/>
              <a:rect l="l" t="t" r="r" b="b"/>
              <a:pathLst>
                <a:path w="3" h="2" extrusionOk="0">
                  <a:moveTo>
                    <a:pt x="2" y="0"/>
                  </a:moveTo>
                  <a:cubicBezTo>
                    <a:pt x="2" y="0"/>
                    <a:pt x="2" y="1"/>
                    <a:pt x="3" y="2"/>
                  </a:cubicBezTo>
                  <a:cubicBezTo>
                    <a:pt x="2" y="2"/>
                    <a:pt x="1" y="2"/>
                    <a:pt x="1" y="1"/>
                  </a:cubicBezTo>
                  <a:cubicBezTo>
                    <a:pt x="0" y="1"/>
                    <a:pt x="1" y="0"/>
                    <a:pt x="2"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8" name="Google Shape;5198;p76"/>
            <p:cNvSpPr/>
            <p:nvPr/>
          </p:nvSpPr>
          <p:spPr>
            <a:xfrm>
              <a:off x="6077368" y="8254898"/>
              <a:ext cx="46199" cy="46199"/>
            </a:xfrm>
            <a:custGeom>
              <a:avLst/>
              <a:gdLst/>
              <a:ahLst/>
              <a:cxnLst/>
              <a:rect l="l" t="t" r="r" b="b"/>
              <a:pathLst>
                <a:path w="2" h="2" extrusionOk="0">
                  <a:moveTo>
                    <a:pt x="1" y="0"/>
                  </a:moveTo>
                  <a:cubicBezTo>
                    <a:pt x="2" y="1"/>
                    <a:pt x="1" y="1"/>
                    <a:pt x="1" y="2"/>
                  </a:cubicBezTo>
                  <a:cubicBezTo>
                    <a:pt x="0" y="1"/>
                    <a:pt x="0" y="0"/>
                    <a:pt x="0" y="0"/>
                  </a:cubicBezTo>
                  <a:cubicBezTo>
                    <a:pt x="0" y="0"/>
                    <a:pt x="1" y="0"/>
                    <a:pt x="1"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199" name="Google Shape;5199;p76"/>
            <p:cNvSpPr/>
            <p:nvPr/>
          </p:nvSpPr>
          <p:spPr>
            <a:xfrm>
              <a:off x="3671196" y="6372309"/>
              <a:ext cx="1135715" cy="743028"/>
            </a:xfrm>
            <a:custGeom>
              <a:avLst/>
              <a:gdLst/>
              <a:ahLst/>
              <a:cxnLst/>
              <a:rect l="l" t="t" r="r" b="b"/>
              <a:pathLst>
                <a:path w="49" h="32" extrusionOk="0">
                  <a:moveTo>
                    <a:pt x="46" y="24"/>
                  </a:moveTo>
                  <a:cubicBezTo>
                    <a:pt x="31" y="23"/>
                    <a:pt x="15" y="32"/>
                    <a:pt x="0" y="31"/>
                  </a:cubicBezTo>
                  <a:cubicBezTo>
                    <a:pt x="1" y="23"/>
                    <a:pt x="2" y="16"/>
                    <a:pt x="2" y="8"/>
                  </a:cubicBezTo>
                  <a:cubicBezTo>
                    <a:pt x="17" y="9"/>
                    <a:pt x="34" y="0"/>
                    <a:pt x="49" y="1"/>
                  </a:cubicBezTo>
                  <a:cubicBezTo>
                    <a:pt x="48" y="9"/>
                    <a:pt x="47" y="17"/>
                    <a:pt x="46" y="24"/>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0" name="Google Shape;5200;p76"/>
            <p:cNvSpPr/>
            <p:nvPr/>
          </p:nvSpPr>
          <p:spPr>
            <a:xfrm>
              <a:off x="3694295" y="6395408"/>
              <a:ext cx="1066417" cy="696829"/>
            </a:xfrm>
            <a:custGeom>
              <a:avLst/>
              <a:gdLst/>
              <a:ahLst/>
              <a:cxnLst/>
              <a:rect l="l" t="t" r="r" b="b"/>
              <a:pathLst>
                <a:path w="46" h="30" extrusionOk="0">
                  <a:moveTo>
                    <a:pt x="44" y="22"/>
                  </a:moveTo>
                  <a:cubicBezTo>
                    <a:pt x="30" y="21"/>
                    <a:pt x="15" y="30"/>
                    <a:pt x="0" y="29"/>
                  </a:cubicBezTo>
                  <a:cubicBezTo>
                    <a:pt x="1" y="22"/>
                    <a:pt x="2" y="15"/>
                    <a:pt x="2" y="8"/>
                  </a:cubicBezTo>
                  <a:cubicBezTo>
                    <a:pt x="17" y="8"/>
                    <a:pt x="32" y="0"/>
                    <a:pt x="46" y="1"/>
                  </a:cubicBezTo>
                  <a:cubicBezTo>
                    <a:pt x="46" y="8"/>
                    <a:pt x="45" y="15"/>
                    <a:pt x="44" y="2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1" name="Google Shape;5201;p76"/>
            <p:cNvSpPr/>
            <p:nvPr/>
          </p:nvSpPr>
          <p:spPr>
            <a:xfrm>
              <a:off x="3740494" y="6441607"/>
              <a:ext cx="974020" cy="604432"/>
            </a:xfrm>
            <a:custGeom>
              <a:avLst/>
              <a:gdLst/>
              <a:ahLst/>
              <a:cxnLst/>
              <a:rect l="l" t="t" r="r" b="b"/>
              <a:pathLst>
                <a:path w="42" h="26" extrusionOk="0">
                  <a:moveTo>
                    <a:pt x="42" y="3"/>
                  </a:moveTo>
                  <a:cubicBezTo>
                    <a:pt x="40" y="3"/>
                    <a:pt x="39" y="2"/>
                    <a:pt x="39" y="0"/>
                  </a:cubicBezTo>
                  <a:cubicBezTo>
                    <a:pt x="28" y="1"/>
                    <a:pt x="16" y="6"/>
                    <a:pt x="5" y="7"/>
                  </a:cubicBezTo>
                  <a:cubicBezTo>
                    <a:pt x="5" y="8"/>
                    <a:pt x="4" y="10"/>
                    <a:pt x="1" y="10"/>
                  </a:cubicBezTo>
                  <a:cubicBezTo>
                    <a:pt x="1" y="14"/>
                    <a:pt x="1" y="19"/>
                    <a:pt x="0" y="23"/>
                  </a:cubicBezTo>
                  <a:cubicBezTo>
                    <a:pt x="0" y="23"/>
                    <a:pt x="0" y="23"/>
                    <a:pt x="0" y="23"/>
                  </a:cubicBezTo>
                  <a:cubicBezTo>
                    <a:pt x="2" y="23"/>
                    <a:pt x="3" y="24"/>
                    <a:pt x="3" y="26"/>
                  </a:cubicBezTo>
                  <a:cubicBezTo>
                    <a:pt x="14" y="25"/>
                    <a:pt x="26" y="20"/>
                    <a:pt x="37" y="19"/>
                  </a:cubicBezTo>
                  <a:cubicBezTo>
                    <a:pt x="38" y="18"/>
                    <a:pt x="39" y="16"/>
                    <a:pt x="41" y="16"/>
                  </a:cubicBezTo>
                  <a:cubicBezTo>
                    <a:pt x="41" y="12"/>
                    <a:pt x="42" y="7"/>
                    <a:pt x="42" y="3"/>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2" name="Google Shape;5202;p76"/>
            <p:cNvSpPr/>
            <p:nvPr/>
          </p:nvSpPr>
          <p:spPr>
            <a:xfrm>
              <a:off x="3925288" y="6768845"/>
              <a:ext cx="69298" cy="69298"/>
            </a:xfrm>
            <a:custGeom>
              <a:avLst/>
              <a:gdLst/>
              <a:ahLst/>
              <a:cxnLst/>
              <a:rect l="l" t="t" r="r" b="b"/>
              <a:pathLst>
                <a:path w="3" h="3" extrusionOk="0">
                  <a:moveTo>
                    <a:pt x="3" y="1"/>
                  </a:moveTo>
                  <a:cubicBezTo>
                    <a:pt x="3" y="2"/>
                    <a:pt x="2" y="2"/>
                    <a:pt x="2" y="3"/>
                  </a:cubicBezTo>
                  <a:cubicBezTo>
                    <a:pt x="1" y="3"/>
                    <a:pt x="0" y="2"/>
                    <a:pt x="0" y="2"/>
                  </a:cubicBezTo>
                  <a:cubicBezTo>
                    <a:pt x="0" y="1"/>
                    <a:pt x="1" y="0"/>
                    <a:pt x="2" y="0"/>
                  </a:cubicBezTo>
                  <a:cubicBezTo>
                    <a:pt x="2" y="0"/>
                    <a:pt x="3" y="0"/>
                    <a:pt x="3"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3" name="Google Shape;5203;p76"/>
            <p:cNvSpPr/>
            <p:nvPr/>
          </p:nvSpPr>
          <p:spPr>
            <a:xfrm>
              <a:off x="4483519" y="6653349"/>
              <a:ext cx="69298" cy="46199"/>
            </a:xfrm>
            <a:custGeom>
              <a:avLst/>
              <a:gdLst/>
              <a:ahLst/>
              <a:cxnLst/>
              <a:rect l="l" t="t" r="r" b="b"/>
              <a:pathLst>
                <a:path w="3" h="2" extrusionOk="0">
                  <a:moveTo>
                    <a:pt x="3" y="1"/>
                  </a:moveTo>
                  <a:cubicBezTo>
                    <a:pt x="2" y="1"/>
                    <a:pt x="2" y="2"/>
                    <a:pt x="1" y="2"/>
                  </a:cubicBezTo>
                  <a:cubicBezTo>
                    <a:pt x="0" y="2"/>
                    <a:pt x="0" y="2"/>
                    <a:pt x="0" y="1"/>
                  </a:cubicBezTo>
                  <a:cubicBezTo>
                    <a:pt x="0" y="0"/>
                    <a:pt x="1" y="0"/>
                    <a:pt x="1" y="0"/>
                  </a:cubicBezTo>
                  <a:cubicBezTo>
                    <a:pt x="2" y="0"/>
                    <a:pt x="3" y="0"/>
                    <a:pt x="3"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4" name="Google Shape;5204;p76"/>
            <p:cNvSpPr/>
            <p:nvPr/>
          </p:nvSpPr>
          <p:spPr>
            <a:xfrm>
              <a:off x="4063884" y="6557103"/>
              <a:ext cx="350340" cy="350340"/>
            </a:xfrm>
            <a:custGeom>
              <a:avLst/>
              <a:gdLst/>
              <a:ahLst/>
              <a:cxnLst/>
              <a:rect l="l" t="t" r="r" b="b"/>
              <a:pathLst>
                <a:path w="15" h="15" extrusionOk="0">
                  <a:moveTo>
                    <a:pt x="8" y="1"/>
                  </a:moveTo>
                  <a:cubicBezTo>
                    <a:pt x="4" y="2"/>
                    <a:pt x="1" y="6"/>
                    <a:pt x="0" y="10"/>
                  </a:cubicBezTo>
                  <a:cubicBezTo>
                    <a:pt x="0" y="13"/>
                    <a:pt x="3" y="15"/>
                    <a:pt x="7" y="14"/>
                  </a:cubicBezTo>
                  <a:cubicBezTo>
                    <a:pt x="11" y="14"/>
                    <a:pt x="14" y="10"/>
                    <a:pt x="14" y="6"/>
                  </a:cubicBezTo>
                  <a:cubicBezTo>
                    <a:pt x="15" y="3"/>
                    <a:pt x="12" y="0"/>
                    <a:pt x="8" y="1"/>
                  </a:cubicBezTo>
                  <a:close/>
                  <a:moveTo>
                    <a:pt x="7" y="11"/>
                  </a:moveTo>
                  <a:cubicBezTo>
                    <a:pt x="7" y="11"/>
                    <a:pt x="7" y="12"/>
                    <a:pt x="7" y="12"/>
                  </a:cubicBezTo>
                  <a:cubicBezTo>
                    <a:pt x="7" y="12"/>
                    <a:pt x="7" y="12"/>
                    <a:pt x="7" y="12"/>
                  </a:cubicBezTo>
                  <a:cubicBezTo>
                    <a:pt x="7" y="12"/>
                    <a:pt x="7" y="12"/>
                    <a:pt x="7" y="11"/>
                  </a:cubicBezTo>
                  <a:cubicBezTo>
                    <a:pt x="6" y="12"/>
                    <a:pt x="5" y="11"/>
                    <a:pt x="4" y="11"/>
                  </a:cubicBezTo>
                  <a:cubicBezTo>
                    <a:pt x="4" y="11"/>
                    <a:pt x="5" y="10"/>
                    <a:pt x="5" y="10"/>
                  </a:cubicBezTo>
                  <a:cubicBezTo>
                    <a:pt x="5" y="11"/>
                    <a:pt x="6" y="11"/>
                    <a:pt x="7" y="11"/>
                  </a:cubicBezTo>
                  <a:cubicBezTo>
                    <a:pt x="7" y="10"/>
                    <a:pt x="7" y="9"/>
                    <a:pt x="7" y="8"/>
                  </a:cubicBezTo>
                  <a:cubicBezTo>
                    <a:pt x="6" y="8"/>
                    <a:pt x="5" y="8"/>
                    <a:pt x="5" y="7"/>
                  </a:cubicBezTo>
                  <a:cubicBezTo>
                    <a:pt x="5" y="6"/>
                    <a:pt x="6" y="5"/>
                    <a:pt x="7" y="5"/>
                  </a:cubicBezTo>
                  <a:cubicBezTo>
                    <a:pt x="7" y="4"/>
                    <a:pt x="7" y="4"/>
                    <a:pt x="8" y="4"/>
                  </a:cubicBezTo>
                  <a:cubicBezTo>
                    <a:pt x="8" y="4"/>
                    <a:pt x="8" y="4"/>
                    <a:pt x="8" y="4"/>
                  </a:cubicBezTo>
                  <a:cubicBezTo>
                    <a:pt x="8" y="4"/>
                    <a:pt x="8" y="4"/>
                    <a:pt x="8" y="5"/>
                  </a:cubicBezTo>
                  <a:cubicBezTo>
                    <a:pt x="9" y="4"/>
                    <a:pt x="10" y="5"/>
                    <a:pt x="10" y="5"/>
                  </a:cubicBezTo>
                  <a:cubicBezTo>
                    <a:pt x="10" y="5"/>
                    <a:pt x="10" y="5"/>
                    <a:pt x="10" y="6"/>
                  </a:cubicBezTo>
                  <a:cubicBezTo>
                    <a:pt x="9" y="5"/>
                    <a:pt x="9" y="5"/>
                    <a:pt x="8" y="5"/>
                  </a:cubicBezTo>
                  <a:cubicBezTo>
                    <a:pt x="8" y="6"/>
                    <a:pt x="8" y="7"/>
                    <a:pt x="8" y="7"/>
                  </a:cubicBezTo>
                  <a:cubicBezTo>
                    <a:pt x="9" y="7"/>
                    <a:pt x="10" y="7"/>
                    <a:pt x="10" y="9"/>
                  </a:cubicBezTo>
                  <a:cubicBezTo>
                    <a:pt x="10" y="9"/>
                    <a:pt x="9" y="11"/>
                    <a:pt x="7" y="1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5" name="Google Shape;5205;p76"/>
            <p:cNvSpPr/>
            <p:nvPr/>
          </p:nvSpPr>
          <p:spPr>
            <a:xfrm>
              <a:off x="4248678" y="6745746"/>
              <a:ext cx="23099" cy="46199"/>
            </a:xfrm>
            <a:custGeom>
              <a:avLst/>
              <a:gdLst/>
              <a:ahLst/>
              <a:cxnLst/>
              <a:rect l="l" t="t" r="r" b="b"/>
              <a:pathLst>
                <a:path w="1" h="2" extrusionOk="0">
                  <a:moveTo>
                    <a:pt x="0" y="0"/>
                  </a:moveTo>
                  <a:cubicBezTo>
                    <a:pt x="0" y="1"/>
                    <a:pt x="0" y="2"/>
                    <a:pt x="0" y="2"/>
                  </a:cubicBezTo>
                  <a:cubicBezTo>
                    <a:pt x="1" y="2"/>
                    <a:pt x="1" y="1"/>
                    <a:pt x="1" y="1"/>
                  </a:cubicBezTo>
                  <a:cubicBezTo>
                    <a:pt x="1" y="0"/>
                    <a:pt x="1" y="0"/>
                    <a:pt x="0"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6" name="Google Shape;5206;p76"/>
            <p:cNvSpPr/>
            <p:nvPr/>
          </p:nvSpPr>
          <p:spPr>
            <a:xfrm>
              <a:off x="4202479" y="6676448"/>
              <a:ext cx="23099" cy="46199"/>
            </a:xfrm>
            <a:custGeom>
              <a:avLst/>
              <a:gdLst/>
              <a:ahLst/>
              <a:cxnLst/>
              <a:rect l="l" t="t" r="r" b="b"/>
              <a:pathLst>
                <a:path w="1" h="2" extrusionOk="0">
                  <a:moveTo>
                    <a:pt x="0" y="2"/>
                  </a:moveTo>
                  <a:cubicBezTo>
                    <a:pt x="0" y="2"/>
                    <a:pt x="0" y="2"/>
                    <a:pt x="1" y="2"/>
                  </a:cubicBezTo>
                  <a:cubicBezTo>
                    <a:pt x="1" y="2"/>
                    <a:pt x="1" y="1"/>
                    <a:pt x="1" y="0"/>
                  </a:cubicBezTo>
                  <a:cubicBezTo>
                    <a:pt x="1" y="1"/>
                    <a:pt x="0" y="1"/>
                    <a:pt x="0"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7" name="Google Shape;5207;p76"/>
            <p:cNvSpPr/>
            <p:nvPr/>
          </p:nvSpPr>
          <p:spPr>
            <a:xfrm>
              <a:off x="4622115" y="7115334"/>
              <a:ext cx="1108765" cy="858524"/>
            </a:xfrm>
            <a:custGeom>
              <a:avLst/>
              <a:gdLst/>
              <a:ahLst/>
              <a:cxnLst/>
              <a:rect l="l" t="t" r="r" b="b"/>
              <a:pathLst>
                <a:path w="48" h="37" extrusionOk="0">
                  <a:moveTo>
                    <a:pt x="48" y="23"/>
                  </a:moveTo>
                  <a:cubicBezTo>
                    <a:pt x="32" y="23"/>
                    <a:pt x="16" y="35"/>
                    <a:pt x="1" y="37"/>
                  </a:cubicBezTo>
                  <a:cubicBezTo>
                    <a:pt x="1" y="29"/>
                    <a:pt x="0" y="22"/>
                    <a:pt x="0" y="14"/>
                  </a:cubicBezTo>
                  <a:cubicBezTo>
                    <a:pt x="15" y="13"/>
                    <a:pt x="32" y="2"/>
                    <a:pt x="47" y="0"/>
                  </a:cubicBezTo>
                  <a:cubicBezTo>
                    <a:pt x="47" y="8"/>
                    <a:pt x="47" y="15"/>
                    <a:pt x="48" y="23"/>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8" name="Google Shape;5208;p76"/>
            <p:cNvSpPr/>
            <p:nvPr/>
          </p:nvSpPr>
          <p:spPr>
            <a:xfrm>
              <a:off x="4645214" y="7138433"/>
              <a:ext cx="1039467" cy="812325"/>
            </a:xfrm>
            <a:custGeom>
              <a:avLst/>
              <a:gdLst/>
              <a:ahLst/>
              <a:cxnLst/>
              <a:rect l="l" t="t" r="r" b="b"/>
              <a:pathLst>
                <a:path w="45" h="35" extrusionOk="0">
                  <a:moveTo>
                    <a:pt x="45" y="21"/>
                  </a:moveTo>
                  <a:cubicBezTo>
                    <a:pt x="31" y="22"/>
                    <a:pt x="15" y="33"/>
                    <a:pt x="1" y="35"/>
                  </a:cubicBezTo>
                  <a:cubicBezTo>
                    <a:pt x="1" y="28"/>
                    <a:pt x="0" y="21"/>
                    <a:pt x="0" y="14"/>
                  </a:cubicBezTo>
                  <a:cubicBezTo>
                    <a:pt x="15" y="13"/>
                    <a:pt x="30" y="2"/>
                    <a:pt x="45" y="0"/>
                  </a:cubicBezTo>
                  <a:cubicBezTo>
                    <a:pt x="45" y="7"/>
                    <a:pt x="45" y="14"/>
                    <a:pt x="45" y="2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09" name="Google Shape;5209;p76"/>
            <p:cNvSpPr/>
            <p:nvPr/>
          </p:nvSpPr>
          <p:spPr>
            <a:xfrm>
              <a:off x="4691412" y="7184632"/>
              <a:ext cx="970169" cy="719928"/>
            </a:xfrm>
            <a:custGeom>
              <a:avLst/>
              <a:gdLst/>
              <a:ahLst/>
              <a:cxnLst/>
              <a:rect l="l" t="t" r="r" b="b"/>
              <a:pathLst>
                <a:path w="42" h="31" extrusionOk="0">
                  <a:moveTo>
                    <a:pt x="41" y="2"/>
                  </a:moveTo>
                  <a:cubicBezTo>
                    <a:pt x="39" y="3"/>
                    <a:pt x="38" y="2"/>
                    <a:pt x="38" y="0"/>
                  </a:cubicBezTo>
                  <a:cubicBezTo>
                    <a:pt x="26" y="3"/>
                    <a:pt x="15" y="10"/>
                    <a:pt x="3" y="12"/>
                  </a:cubicBezTo>
                  <a:cubicBezTo>
                    <a:pt x="3" y="14"/>
                    <a:pt x="2" y="15"/>
                    <a:pt x="0" y="16"/>
                  </a:cubicBezTo>
                  <a:cubicBezTo>
                    <a:pt x="0" y="20"/>
                    <a:pt x="0" y="24"/>
                    <a:pt x="0" y="29"/>
                  </a:cubicBezTo>
                  <a:cubicBezTo>
                    <a:pt x="0" y="29"/>
                    <a:pt x="0" y="29"/>
                    <a:pt x="0" y="29"/>
                  </a:cubicBezTo>
                  <a:cubicBezTo>
                    <a:pt x="3" y="28"/>
                    <a:pt x="4" y="29"/>
                    <a:pt x="4" y="31"/>
                  </a:cubicBezTo>
                  <a:cubicBezTo>
                    <a:pt x="15" y="28"/>
                    <a:pt x="27" y="21"/>
                    <a:pt x="38" y="19"/>
                  </a:cubicBezTo>
                  <a:cubicBezTo>
                    <a:pt x="38" y="17"/>
                    <a:pt x="39" y="15"/>
                    <a:pt x="42" y="15"/>
                  </a:cubicBezTo>
                  <a:cubicBezTo>
                    <a:pt x="41" y="11"/>
                    <a:pt x="41" y="6"/>
                    <a:pt x="41" y="2"/>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0" name="Google Shape;5210;p76"/>
            <p:cNvSpPr/>
            <p:nvPr/>
          </p:nvSpPr>
          <p:spPr>
            <a:xfrm>
              <a:off x="4876207" y="7604270"/>
              <a:ext cx="46199" cy="69298"/>
            </a:xfrm>
            <a:custGeom>
              <a:avLst/>
              <a:gdLst/>
              <a:ahLst/>
              <a:cxnLst/>
              <a:rect l="l" t="t" r="r" b="b"/>
              <a:pathLst>
                <a:path w="2" h="3" extrusionOk="0">
                  <a:moveTo>
                    <a:pt x="2" y="1"/>
                  </a:moveTo>
                  <a:cubicBezTo>
                    <a:pt x="2" y="2"/>
                    <a:pt x="2" y="3"/>
                    <a:pt x="1" y="3"/>
                  </a:cubicBezTo>
                  <a:cubicBezTo>
                    <a:pt x="0" y="3"/>
                    <a:pt x="0" y="3"/>
                    <a:pt x="0" y="2"/>
                  </a:cubicBezTo>
                  <a:cubicBezTo>
                    <a:pt x="0" y="1"/>
                    <a:pt x="0" y="1"/>
                    <a:pt x="1" y="0"/>
                  </a:cubicBezTo>
                  <a:cubicBezTo>
                    <a:pt x="2" y="0"/>
                    <a:pt x="2" y="0"/>
                    <a:pt x="2"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1" name="Google Shape;5211;p76"/>
            <p:cNvSpPr/>
            <p:nvPr/>
          </p:nvSpPr>
          <p:spPr>
            <a:xfrm>
              <a:off x="5407490" y="7396376"/>
              <a:ext cx="69298" cy="69298"/>
            </a:xfrm>
            <a:custGeom>
              <a:avLst/>
              <a:gdLst/>
              <a:ahLst/>
              <a:cxnLst/>
              <a:rect l="l" t="t" r="r" b="b"/>
              <a:pathLst>
                <a:path w="3" h="3" extrusionOk="0">
                  <a:moveTo>
                    <a:pt x="3" y="1"/>
                  </a:moveTo>
                  <a:cubicBezTo>
                    <a:pt x="3" y="2"/>
                    <a:pt x="3" y="2"/>
                    <a:pt x="2" y="3"/>
                  </a:cubicBezTo>
                  <a:cubicBezTo>
                    <a:pt x="1" y="3"/>
                    <a:pt x="0" y="2"/>
                    <a:pt x="0" y="2"/>
                  </a:cubicBezTo>
                  <a:cubicBezTo>
                    <a:pt x="0" y="1"/>
                    <a:pt x="1" y="0"/>
                    <a:pt x="2" y="0"/>
                  </a:cubicBezTo>
                  <a:cubicBezTo>
                    <a:pt x="3" y="0"/>
                    <a:pt x="3" y="0"/>
                    <a:pt x="3"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2" name="Google Shape;5212;p76"/>
            <p:cNvSpPr/>
            <p:nvPr/>
          </p:nvSpPr>
          <p:spPr>
            <a:xfrm>
              <a:off x="5014802" y="7346327"/>
              <a:ext cx="323390" cy="373439"/>
            </a:xfrm>
            <a:custGeom>
              <a:avLst/>
              <a:gdLst/>
              <a:ahLst/>
              <a:cxnLst/>
              <a:rect l="l" t="t" r="r" b="b"/>
              <a:pathLst>
                <a:path w="14" h="16" extrusionOk="0">
                  <a:moveTo>
                    <a:pt x="7" y="2"/>
                  </a:moveTo>
                  <a:cubicBezTo>
                    <a:pt x="3" y="4"/>
                    <a:pt x="0" y="8"/>
                    <a:pt x="0" y="11"/>
                  </a:cubicBezTo>
                  <a:cubicBezTo>
                    <a:pt x="0" y="15"/>
                    <a:pt x="3" y="16"/>
                    <a:pt x="7" y="15"/>
                  </a:cubicBezTo>
                  <a:cubicBezTo>
                    <a:pt x="11" y="13"/>
                    <a:pt x="14" y="9"/>
                    <a:pt x="14" y="5"/>
                  </a:cubicBezTo>
                  <a:cubicBezTo>
                    <a:pt x="14" y="2"/>
                    <a:pt x="11" y="0"/>
                    <a:pt x="7" y="2"/>
                  </a:cubicBezTo>
                  <a:close/>
                  <a:moveTo>
                    <a:pt x="7" y="11"/>
                  </a:moveTo>
                  <a:cubicBezTo>
                    <a:pt x="7" y="12"/>
                    <a:pt x="7" y="12"/>
                    <a:pt x="7" y="12"/>
                  </a:cubicBezTo>
                  <a:cubicBezTo>
                    <a:pt x="7" y="12"/>
                    <a:pt x="7" y="12"/>
                    <a:pt x="7" y="12"/>
                  </a:cubicBezTo>
                  <a:cubicBezTo>
                    <a:pt x="7" y="12"/>
                    <a:pt x="7" y="12"/>
                    <a:pt x="7" y="12"/>
                  </a:cubicBezTo>
                  <a:cubicBezTo>
                    <a:pt x="6" y="12"/>
                    <a:pt x="5" y="12"/>
                    <a:pt x="4" y="12"/>
                  </a:cubicBezTo>
                  <a:cubicBezTo>
                    <a:pt x="4" y="11"/>
                    <a:pt x="4" y="11"/>
                    <a:pt x="5" y="11"/>
                  </a:cubicBezTo>
                  <a:cubicBezTo>
                    <a:pt x="5" y="11"/>
                    <a:pt x="6" y="11"/>
                    <a:pt x="7" y="11"/>
                  </a:cubicBezTo>
                  <a:cubicBezTo>
                    <a:pt x="7" y="10"/>
                    <a:pt x="7" y="9"/>
                    <a:pt x="7" y="9"/>
                  </a:cubicBezTo>
                  <a:cubicBezTo>
                    <a:pt x="5" y="9"/>
                    <a:pt x="4" y="9"/>
                    <a:pt x="4" y="8"/>
                  </a:cubicBezTo>
                  <a:cubicBezTo>
                    <a:pt x="4" y="7"/>
                    <a:pt x="5" y="6"/>
                    <a:pt x="7" y="5"/>
                  </a:cubicBezTo>
                  <a:cubicBezTo>
                    <a:pt x="7" y="5"/>
                    <a:pt x="7" y="5"/>
                    <a:pt x="7" y="4"/>
                  </a:cubicBezTo>
                  <a:cubicBezTo>
                    <a:pt x="7" y="4"/>
                    <a:pt x="7" y="4"/>
                    <a:pt x="7" y="4"/>
                  </a:cubicBezTo>
                  <a:cubicBezTo>
                    <a:pt x="7" y="4"/>
                    <a:pt x="7" y="5"/>
                    <a:pt x="7" y="5"/>
                  </a:cubicBezTo>
                  <a:cubicBezTo>
                    <a:pt x="8" y="5"/>
                    <a:pt x="9" y="5"/>
                    <a:pt x="10" y="5"/>
                  </a:cubicBezTo>
                  <a:cubicBezTo>
                    <a:pt x="10" y="5"/>
                    <a:pt x="9" y="5"/>
                    <a:pt x="9" y="6"/>
                  </a:cubicBezTo>
                  <a:cubicBezTo>
                    <a:pt x="9" y="5"/>
                    <a:pt x="8" y="6"/>
                    <a:pt x="7" y="6"/>
                  </a:cubicBezTo>
                  <a:cubicBezTo>
                    <a:pt x="7" y="6"/>
                    <a:pt x="7" y="7"/>
                    <a:pt x="7" y="8"/>
                  </a:cubicBezTo>
                  <a:cubicBezTo>
                    <a:pt x="9" y="7"/>
                    <a:pt x="10" y="7"/>
                    <a:pt x="10" y="8"/>
                  </a:cubicBezTo>
                  <a:cubicBezTo>
                    <a:pt x="10" y="9"/>
                    <a:pt x="9" y="10"/>
                    <a:pt x="7" y="1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3" name="Google Shape;5213;p76"/>
            <p:cNvSpPr/>
            <p:nvPr/>
          </p:nvSpPr>
          <p:spPr>
            <a:xfrm>
              <a:off x="5176497" y="7534972"/>
              <a:ext cx="46199" cy="69298"/>
            </a:xfrm>
            <a:custGeom>
              <a:avLst/>
              <a:gdLst/>
              <a:ahLst/>
              <a:cxnLst/>
              <a:rect l="l" t="t" r="r" b="b"/>
              <a:pathLst>
                <a:path w="2" h="3" extrusionOk="0">
                  <a:moveTo>
                    <a:pt x="0" y="1"/>
                  </a:moveTo>
                  <a:cubicBezTo>
                    <a:pt x="0" y="1"/>
                    <a:pt x="0" y="2"/>
                    <a:pt x="0" y="3"/>
                  </a:cubicBezTo>
                  <a:cubicBezTo>
                    <a:pt x="2" y="2"/>
                    <a:pt x="2" y="1"/>
                    <a:pt x="2" y="1"/>
                  </a:cubicBezTo>
                  <a:cubicBezTo>
                    <a:pt x="2" y="0"/>
                    <a:pt x="1" y="0"/>
                    <a:pt x="0"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4" name="Google Shape;5214;p76"/>
            <p:cNvSpPr/>
            <p:nvPr/>
          </p:nvSpPr>
          <p:spPr>
            <a:xfrm>
              <a:off x="5130299" y="7488773"/>
              <a:ext cx="46199" cy="46199"/>
            </a:xfrm>
            <a:custGeom>
              <a:avLst/>
              <a:gdLst/>
              <a:ahLst/>
              <a:cxnLst/>
              <a:rect l="l" t="t" r="r" b="b"/>
              <a:pathLst>
                <a:path w="2" h="2" extrusionOk="0">
                  <a:moveTo>
                    <a:pt x="0" y="2"/>
                  </a:moveTo>
                  <a:cubicBezTo>
                    <a:pt x="0" y="2"/>
                    <a:pt x="1" y="2"/>
                    <a:pt x="2" y="2"/>
                  </a:cubicBezTo>
                  <a:cubicBezTo>
                    <a:pt x="2" y="1"/>
                    <a:pt x="2" y="1"/>
                    <a:pt x="2" y="0"/>
                  </a:cubicBezTo>
                  <a:cubicBezTo>
                    <a:pt x="1" y="0"/>
                    <a:pt x="0" y="1"/>
                    <a:pt x="0"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5" name="Google Shape;5215;p76"/>
            <p:cNvSpPr/>
            <p:nvPr/>
          </p:nvSpPr>
          <p:spPr>
            <a:xfrm>
              <a:off x="6470056" y="5236594"/>
              <a:ext cx="1224261" cy="627531"/>
            </a:xfrm>
            <a:custGeom>
              <a:avLst/>
              <a:gdLst/>
              <a:ahLst/>
              <a:cxnLst/>
              <a:rect l="l" t="t" r="r" b="b"/>
              <a:pathLst>
                <a:path w="53" h="27" extrusionOk="0">
                  <a:moveTo>
                    <a:pt x="5" y="27"/>
                  </a:moveTo>
                  <a:cubicBezTo>
                    <a:pt x="20" y="24"/>
                    <a:pt x="37" y="24"/>
                    <a:pt x="53" y="21"/>
                  </a:cubicBezTo>
                  <a:cubicBezTo>
                    <a:pt x="52" y="14"/>
                    <a:pt x="50" y="7"/>
                    <a:pt x="48" y="0"/>
                  </a:cubicBezTo>
                  <a:cubicBezTo>
                    <a:pt x="33" y="3"/>
                    <a:pt x="16" y="3"/>
                    <a:pt x="0" y="6"/>
                  </a:cubicBezTo>
                  <a:cubicBezTo>
                    <a:pt x="1" y="13"/>
                    <a:pt x="3" y="20"/>
                    <a:pt x="5" y="27"/>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6" name="Google Shape;5216;p76"/>
            <p:cNvSpPr/>
            <p:nvPr/>
          </p:nvSpPr>
          <p:spPr>
            <a:xfrm>
              <a:off x="6493155" y="5259693"/>
              <a:ext cx="1178062" cy="581333"/>
            </a:xfrm>
            <a:custGeom>
              <a:avLst/>
              <a:gdLst/>
              <a:ahLst/>
              <a:cxnLst/>
              <a:rect l="l" t="t" r="r" b="b"/>
              <a:pathLst>
                <a:path w="51" h="25" extrusionOk="0">
                  <a:moveTo>
                    <a:pt x="5" y="25"/>
                  </a:moveTo>
                  <a:cubicBezTo>
                    <a:pt x="19" y="22"/>
                    <a:pt x="36" y="22"/>
                    <a:pt x="51" y="20"/>
                  </a:cubicBezTo>
                  <a:cubicBezTo>
                    <a:pt x="50" y="13"/>
                    <a:pt x="48" y="7"/>
                    <a:pt x="46" y="0"/>
                  </a:cubicBezTo>
                  <a:cubicBezTo>
                    <a:pt x="32" y="3"/>
                    <a:pt x="15" y="3"/>
                    <a:pt x="0" y="5"/>
                  </a:cubicBezTo>
                  <a:cubicBezTo>
                    <a:pt x="2" y="12"/>
                    <a:pt x="3" y="18"/>
                    <a:pt x="5" y="25"/>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7" name="Google Shape;5217;p76"/>
            <p:cNvSpPr/>
            <p:nvPr/>
          </p:nvSpPr>
          <p:spPr>
            <a:xfrm>
              <a:off x="6562453" y="5305892"/>
              <a:ext cx="1062566" cy="485085"/>
            </a:xfrm>
            <a:custGeom>
              <a:avLst/>
              <a:gdLst/>
              <a:ahLst/>
              <a:cxnLst/>
              <a:rect l="l" t="t" r="r" b="b"/>
              <a:pathLst>
                <a:path w="46" h="21" extrusionOk="0">
                  <a:moveTo>
                    <a:pt x="0" y="7"/>
                  </a:moveTo>
                  <a:cubicBezTo>
                    <a:pt x="2" y="6"/>
                    <a:pt x="3" y="5"/>
                    <a:pt x="3" y="4"/>
                  </a:cubicBezTo>
                  <a:cubicBezTo>
                    <a:pt x="15" y="2"/>
                    <a:pt x="27" y="2"/>
                    <a:pt x="39" y="0"/>
                  </a:cubicBezTo>
                  <a:cubicBezTo>
                    <a:pt x="39" y="1"/>
                    <a:pt x="40" y="2"/>
                    <a:pt x="43" y="2"/>
                  </a:cubicBezTo>
                  <a:cubicBezTo>
                    <a:pt x="44" y="6"/>
                    <a:pt x="45" y="10"/>
                    <a:pt x="46" y="14"/>
                  </a:cubicBezTo>
                  <a:cubicBezTo>
                    <a:pt x="45" y="14"/>
                    <a:pt x="45" y="14"/>
                    <a:pt x="45" y="14"/>
                  </a:cubicBezTo>
                  <a:cubicBezTo>
                    <a:pt x="43" y="14"/>
                    <a:pt x="42" y="16"/>
                    <a:pt x="43" y="17"/>
                  </a:cubicBezTo>
                  <a:cubicBezTo>
                    <a:pt x="31" y="19"/>
                    <a:pt x="18" y="19"/>
                    <a:pt x="7" y="21"/>
                  </a:cubicBezTo>
                  <a:cubicBezTo>
                    <a:pt x="6" y="20"/>
                    <a:pt x="5" y="19"/>
                    <a:pt x="3" y="19"/>
                  </a:cubicBezTo>
                  <a:cubicBezTo>
                    <a:pt x="2" y="15"/>
                    <a:pt x="1" y="11"/>
                    <a:pt x="0" y="7"/>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8" name="Google Shape;5218;p76"/>
            <p:cNvSpPr/>
            <p:nvPr/>
          </p:nvSpPr>
          <p:spPr>
            <a:xfrm>
              <a:off x="7324729" y="5490686"/>
              <a:ext cx="69298" cy="46199"/>
            </a:xfrm>
            <a:custGeom>
              <a:avLst/>
              <a:gdLst/>
              <a:ahLst/>
              <a:cxnLst/>
              <a:rect l="l" t="t" r="r" b="b"/>
              <a:pathLst>
                <a:path w="3" h="2" extrusionOk="0">
                  <a:moveTo>
                    <a:pt x="0" y="1"/>
                  </a:moveTo>
                  <a:cubicBezTo>
                    <a:pt x="1" y="2"/>
                    <a:pt x="1" y="2"/>
                    <a:pt x="2" y="2"/>
                  </a:cubicBezTo>
                  <a:cubicBezTo>
                    <a:pt x="3" y="2"/>
                    <a:pt x="3" y="2"/>
                    <a:pt x="3" y="1"/>
                  </a:cubicBezTo>
                  <a:cubicBezTo>
                    <a:pt x="3" y="0"/>
                    <a:pt x="2" y="0"/>
                    <a:pt x="2" y="0"/>
                  </a:cubicBezTo>
                  <a:cubicBezTo>
                    <a:pt x="1" y="0"/>
                    <a:pt x="0" y="1"/>
                    <a:pt x="0"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19" name="Google Shape;5219;p76"/>
            <p:cNvSpPr/>
            <p:nvPr/>
          </p:nvSpPr>
          <p:spPr>
            <a:xfrm>
              <a:off x="6747247" y="5536884"/>
              <a:ext cx="69298" cy="69298"/>
            </a:xfrm>
            <a:custGeom>
              <a:avLst/>
              <a:gdLst/>
              <a:ahLst/>
              <a:cxnLst/>
              <a:rect l="l" t="t" r="r" b="b"/>
              <a:pathLst>
                <a:path w="3" h="3" extrusionOk="0">
                  <a:moveTo>
                    <a:pt x="0" y="1"/>
                  </a:moveTo>
                  <a:cubicBezTo>
                    <a:pt x="1" y="2"/>
                    <a:pt x="1" y="3"/>
                    <a:pt x="2" y="3"/>
                  </a:cubicBezTo>
                  <a:cubicBezTo>
                    <a:pt x="3" y="2"/>
                    <a:pt x="3" y="2"/>
                    <a:pt x="3" y="1"/>
                  </a:cubicBezTo>
                  <a:cubicBezTo>
                    <a:pt x="3" y="1"/>
                    <a:pt x="2" y="0"/>
                    <a:pt x="2" y="0"/>
                  </a:cubicBezTo>
                  <a:cubicBezTo>
                    <a:pt x="1" y="0"/>
                    <a:pt x="0" y="1"/>
                    <a:pt x="0"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0" name="Google Shape;5220;p76"/>
            <p:cNvSpPr/>
            <p:nvPr/>
          </p:nvSpPr>
          <p:spPr>
            <a:xfrm>
              <a:off x="6885843" y="5398289"/>
              <a:ext cx="392687" cy="300290"/>
            </a:xfrm>
            <a:custGeom>
              <a:avLst/>
              <a:gdLst/>
              <a:ahLst/>
              <a:cxnLst/>
              <a:rect l="l" t="t" r="r" b="b"/>
              <a:pathLst>
                <a:path w="17" h="13" extrusionOk="0">
                  <a:moveTo>
                    <a:pt x="1" y="7"/>
                  </a:moveTo>
                  <a:cubicBezTo>
                    <a:pt x="2" y="10"/>
                    <a:pt x="6" y="13"/>
                    <a:pt x="10" y="12"/>
                  </a:cubicBezTo>
                  <a:cubicBezTo>
                    <a:pt x="14" y="12"/>
                    <a:pt x="17" y="9"/>
                    <a:pt x="16" y="6"/>
                  </a:cubicBezTo>
                  <a:cubicBezTo>
                    <a:pt x="15" y="3"/>
                    <a:pt x="11" y="0"/>
                    <a:pt x="7" y="1"/>
                  </a:cubicBezTo>
                  <a:cubicBezTo>
                    <a:pt x="3" y="1"/>
                    <a:pt x="0" y="4"/>
                    <a:pt x="1" y="7"/>
                  </a:cubicBezTo>
                  <a:close/>
                  <a:moveTo>
                    <a:pt x="6" y="8"/>
                  </a:moveTo>
                  <a:cubicBezTo>
                    <a:pt x="5" y="7"/>
                    <a:pt x="7" y="7"/>
                    <a:pt x="8" y="6"/>
                  </a:cubicBezTo>
                  <a:cubicBezTo>
                    <a:pt x="8" y="6"/>
                    <a:pt x="8" y="5"/>
                    <a:pt x="8" y="4"/>
                  </a:cubicBezTo>
                  <a:cubicBezTo>
                    <a:pt x="7" y="4"/>
                    <a:pt x="6" y="5"/>
                    <a:pt x="6" y="5"/>
                  </a:cubicBezTo>
                  <a:cubicBezTo>
                    <a:pt x="6" y="5"/>
                    <a:pt x="5" y="5"/>
                    <a:pt x="5" y="5"/>
                  </a:cubicBezTo>
                  <a:cubicBezTo>
                    <a:pt x="6" y="4"/>
                    <a:pt x="6" y="4"/>
                    <a:pt x="7" y="4"/>
                  </a:cubicBezTo>
                  <a:cubicBezTo>
                    <a:pt x="7" y="3"/>
                    <a:pt x="7" y="3"/>
                    <a:pt x="7" y="3"/>
                  </a:cubicBezTo>
                  <a:cubicBezTo>
                    <a:pt x="7" y="3"/>
                    <a:pt x="8" y="3"/>
                    <a:pt x="8" y="3"/>
                  </a:cubicBezTo>
                  <a:cubicBezTo>
                    <a:pt x="8" y="3"/>
                    <a:pt x="8" y="3"/>
                    <a:pt x="8" y="4"/>
                  </a:cubicBezTo>
                  <a:cubicBezTo>
                    <a:pt x="10" y="4"/>
                    <a:pt x="11" y="4"/>
                    <a:pt x="11" y="5"/>
                  </a:cubicBezTo>
                  <a:cubicBezTo>
                    <a:pt x="11" y="6"/>
                    <a:pt x="10" y="6"/>
                    <a:pt x="9" y="7"/>
                  </a:cubicBezTo>
                  <a:cubicBezTo>
                    <a:pt x="9" y="7"/>
                    <a:pt x="9" y="8"/>
                    <a:pt x="9" y="9"/>
                  </a:cubicBezTo>
                  <a:cubicBezTo>
                    <a:pt x="10" y="9"/>
                    <a:pt x="11" y="8"/>
                    <a:pt x="11" y="8"/>
                  </a:cubicBezTo>
                  <a:cubicBezTo>
                    <a:pt x="12" y="8"/>
                    <a:pt x="12" y="8"/>
                    <a:pt x="12" y="8"/>
                  </a:cubicBezTo>
                  <a:cubicBezTo>
                    <a:pt x="12" y="9"/>
                    <a:pt x="11" y="9"/>
                    <a:pt x="9" y="9"/>
                  </a:cubicBezTo>
                  <a:cubicBezTo>
                    <a:pt x="9" y="10"/>
                    <a:pt x="9" y="10"/>
                    <a:pt x="10" y="10"/>
                  </a:cubicBezTo>
                  <a:cubicBezTo>
                    <a:pt x="9" y="10"/>
                    <a:pt x="9" y="10"/>
                    <a:pt x="9" y="10"/>
                  </a:cubicBezTo>
                  <a:cubicBezTo>
                    <a:pt x="9" y="10"/>
                    <a:pt x="9" y="10"/>
                    <a:pt x="9" y="10"/>
                  </a:cubicBezTo>
                  <a:cubicBezTo>
                    <a:pt x="7" y="10"/>
                    <a:pt x="6" y="9"/>
                    <a:pt x="6" y="8"/>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1" name="Google Shape;5221;p76"/>
            <p:cNvSpPr/>
            <p:nvPr/>
          </p:nvSpPr>
          <p:spPr>
            <a:xfrm>
              <a:off x="7047537" y="5559984"/>
              <a:ext cx="23099" cy="46199"/>
            </a:xfrm>
            <a:custGeom>
              <a:avLst/>
              <a:gdLst/>
              <a:ahLst/>
              <a:cxnLst/>
              <a:rect l="l" t="t" r="r" b="b"/>
              <a:pathLst>
                <a:path w="1" h="2" extrusionOk="0">
                  <a:moveTo>
                    <a:pt x="1" y="0"/>
                  </a:moveTo>
                  <a:cubicBezTo>
                    <a:pt x="1" y="1"/>
                    <a:pt x="1" y="1"/>
                    <a:pt x="1" y="2"/>
                  </a:cubicBezTo>
                  <a:cubicBezTo>
                    <a:pt x="0" y="2"/>
                    <a:pt x="0" y="1"/>
                    <a:pt x="0" y="1"/>
                  </a:cubicBezTo>
                  <a:cubicBezTo>
                    <a:pt x="0" y="0"/>
                    <a:pt x="0" y="0"/>
                    <a:pt x="1"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2" name="Google Shape;5222;p76"/>
            <p:cNvSpPr/>
            <p:nvPr/>
          </p:nvSpPr>
          <p:spPr>
            <a:xfrm>
              <a:off x="7070637" y="5490686"/>
              <a:ext cx="46199" cy="46199"/>
            </a:xfrm>
            <a:custGeom>
              <a:avLst/>
              <a:gdLst/>
              <a:ahLst/>
              <a:cxnLst/>
              <a:rect l="l" t="t" r="r" b="b"/>
              <a:pathLst>
                <a:path w="2" h="2" extrusionOk="0">
                  <a:moveTo>
                    <a:pt x="2" y="1"/>
                  </a:moveTo>
                  <a:cubicBezTo>
                    <a:pt x="2" y="1"/>
                    <a:pt x="1" y="2"/>
                    <a:pt x="1" y="2"/>
                  </a:cubicBezTo>
                  <a:cubicBezTo>
                    <a:pt x="1" y="1"/>
                    <a:pt x="0" y="1"/>
                    <a:pt x="0" y="0"/>
                  </a:cubicBezTo>
                  <a:cubicBezTo>
                    <a:pt x="1" y="0"/>
                    <a:pt x="2" y="0"/>
                    <a:pt x="2"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3" name="Google Shape;5223;p76"/>
            <p:cNvSpPr/>
            <p:nvPr/>
          </p:nvSpPr>
          <p:spPr>
            <a:xfrm>
              <a:off x="4575916" y="4073931"/>
              <a:ext cx="923971" cy="1208861"/>
            </a:xfrm>
            <a:custGeom>
              <a:avLst/>
              <a:gdLst/>
              <a:ahLst/>
              <a:cxnLst/>
              <a:rect l="l" t="t" r="r" b="b"/>
              <a:pathLst>
                <a:path w="40" h="52" extrusionOk="0">
                  <a:moveTo>
                    <a:pt x="0" y="14"/>
                  </a:moveTo>
                  <a:cubicBezTo>
                    <a:pt x="8" y="26"/>
                    <a:pt x="12" y="39"/>
                    <a:pt x="21" y="52"/>
                  </a:cubicBezTo>
                  <a:cubicBezTo>
                    <a:pt x="27" y="47"/>
                    <a:pt x="34" y="42"/>
                    <a:pt x="40" y="38"/>
                  </a:cubicBezTo>
                  <a:cubicBezTo>
                    <a:pt x="33" y="25"/>
                    <a:pt x="28" y="12"/>
                    <a:pt x="19" y="0"/>
                  </a:cubicBezTo>
                  <a:cubicBezTo>
                    <a:pt x="13" y="4"/>
                    <a:pt x="7" y="9"/>
                    <a:pt x="0" y="14"/>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4" name="Google Shape;5224;p76"/>
            <p:cNvSpPr/>
            <p:nvPr/>
          </p:nvSpPr>
          <p:spPr>
            <a:xfrm>
              <a:off x="4622115" y="4097030"/>
              <a:ext cx="854673" cy="1139564"/>
            </a:xfrm>
            <a:custGeom>
              <a:avLst/>
              <a:gdLst/>
              <a:ahLst/>
              <a:cxnLst/>
              <a:rect l="l" t="t" r="r" b="b"/>
              <a:pathLst>
                <a:path w="37" h="49" extrusionOk="0">
                  <a:moveTo>
                    <a:pt x="0" y="13"/>
                  </a:moveTo>
                  <a:cubicBezTo>
                    <a:pt x="7" y="25"/>
                    <a:pt x="11" y="38"/>
                    <a:pt x="19" y="49"/>
                  </a:cubicBezTo>
                  <a:cubicBezTo>
                    <a:pt x="25" y="45"/>
                    <a:pt x="31" y="41"/>
                    <a:pt x="37" y="36"/>
                  </a:cubicBezTo>
                  <a:cubicBezTo>
                    <a:pt x="30" y="24"/>
                    <a:pt x="25" y="12"/>
                    <a:pt x="17" y="0"/>
                  </a:cubicBezTo>
                  <a:cubicBezTo>
                    <a:pt x="11" y="5"/>
                    <a:pt x="6" y="9"/>
                    <a:pt x="0" y="13"/>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5" name="Google Shape;5225;p76"/>
            <p:cNvSpPr/>
            <p:nvPr/>
          </p:nvSpPr>
          <p:spPr>
            <a:xfrm>
              <a:off x="4691412" y="4189427"/>
              <a:ext cx="716077" cy="954770"/>
            </a:xfrm>
            <a:custGeom>
              <a:avLst/>
              <a:gdLst/>
              <a:ahLst/>
              <a:cxnLst/>
              <a:rect l="l" t="t" r="r" b="b"/>
              <a:pathLst>
                <a:path w="31" h="41" extrusionOk="0">
                  <a:moveTo>
                    <a:pt x="12" y="0"/>
                  </a:moveTo>
                  <a:cubicBezTo>
                    <a:pt x="13" y="2"/>
                    <a:pt x="15" y="2"/>
                    <a:pt x="16" y="1"/>
                  </a:cubicBezTo>
                  <a:cubicBezTo>
                    <a:pt x="22" y="10"/>
                    <a:pt x="26" y="20"/>
                    <a:pt x="31" y="29"/>
                  </a:cubicBezTo>
                  <a:cubicBezTo>
                    <a:pt x="30" y="30"/>
                    <a:pt x="29" y="32"/>
                    <a:pt x="30" y="33"/>
                  </a:cubicBezTo>
                  <a:cubicBezTo>
                    <a:pt x="26" y="36"/>
                    <a:pt x="23" y="39"/>
                    <a:pt x="19" y="41"/>
                  </a:cubicBezTo>
                  <a:cubicBezTo>
                    <a:pt x="19" y="41"/>
                    <a:pt x="19" y="41"/>
                    <a:pt x="19" y="41"/>
                  </a:cubicBezTo>
                  <a:cubicBezTo>
                    <a:pt x="18" y="40"/>
                    <a:pt x="16" y="40"/>
                    <a:pt x="15" y="41"/>
                  </a:cubicBezTo>
                  <a:cubicBezTo>
                    <a:pt x="9" y="31"/>
                    <a:pt x="5" y="22"/>
                    <a:pt x="0" y="12"/>
                  </a:cubicBezTo>
                  <a:cubicBezTo>
                    <a:pt x="1" y="11"/>
                    <a:pt x="2" y="10"/>
                    <a:pt x="1" y="8"/>
                  </a:cubicBezTo>
                  <a:cubicBezTo>
                    <a:pt x="5" y="5"/>
                    <a:pt x="8" y="3"/>
                    <a:pt x="12" y="0"/>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6" name="Google Shape;5226;p76"/>
            <p:cNvSpPr/>
            <p:nvPr/>
          </p:nvSpPr>
          <p:spPr>
            <a:xfrm>
              <a:off x="5130299" y="4863157"/>
              <a:ext cx="69298" cy="69298"/>
            </a:xfrm>
            <a:custGeom>
              <a:avLst/>
              <a:gdLst/>
              <a:ahLst/>
              <a:cxnLst/>
              <a:rect l="l" t="t" r="r" b="b"/>
              <a:pathLst>
                <a:path w="3" h="3" extrusionOk="0">
                  <a:moveTo>
                    <a:pt x="1" y="0"/>
                  </a:moveTo>
                  <a:cubicBezTo>
                    <a:pt x="0" y="0"/>
                    <a:pt x="0" y="1"/>
                    <a:pt x="0" y="2"/>
                  </a:cubicBezTo>
                  <a:cubicBezTo>
                    <a:pt x="1" y="2"/>
                    <a:pt x="1" y="3"/>
                    <a:pt x="2" y="2"/>
                  </a:cubicBezTo>
                  <a:cubicBezTo>
                    <a:pt x="3" y="2"/>
                    <a:pt x="3" y="1"/>
                    <a:pt x="3" y="0"/>
                  </a:cubicBezTo>
                  <a:cubicBezTo>
                    <a:pt x="2" y="0"/>
                    <a:pt x="2" y="0"/>
                    <a:pt x="1"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7" name="Google Shape;5227;p76"/>
            <p:cNvSpPr/>
            <p:nvPr/>
          </p:nvSpPr>
          <p:spPr>
            <a:xfrm>
              <a:off x="4899306" y="4401172"/>
              <a:ext cx="69298" cy="69298"/>
            </a:xfrm>
            <a:custGeom>
              <a:avLst/>
              <a:gdLst/>
              <a:ahLst/>
              <a:cxnLst/>
              <a:rect l="l" t="t" r="r" b="b"/>
              <a:pathLst>
                <a:path w="3" h="3" extrusionOk="0">
                  <a:moveTo>
                    <a:pt x="1" y="1"/>
                  </a:moveTo>
                  <a:cubicBezTo>
                    <a:pt x="1" y="1"/>
                    <a:pt x="0" y="2"/>
                    <a:pt x="1" y="2"/>
                  </a:cubicBezTo>
                  <a:cubicBezTo>
                    <a:pt x="1" y="3"/>
                    <a:pt x="2" y="3"/>
                    <a:pt x="2" y="3"/>
                  </a:cubicBezTo>
                  <a:cubicBezTo>
                    <a:pt x="3" y="2"/>
                    <a:pt x="3" y="1"/>
                    <a:pt x="3" y="1"/>
                  </a:cubicBezTo>
                  <a:cubicBezTo>
                    <a:pt x="3" y="0"/>
                    <a:pt x="2" y="0"/>
                    <a:pt x="1"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8" name="Google Shape;5228;p76"/>
            <p:cNvSpPr/>
            <p:nvPr/>
          </p:nvSpPr>
          <p:spPr>
            <a:xfrm>
              <a:off x="4876207" y="4493569"/>
              <a:ext cx="346489" cy="369588"/>
            </a:xfrm>
            <a:custGeom>
              <a:avLst/>
              <a:gdLst/>
              <a:ahLst/>
              <a:cxnLst/>
              <a:rect l="l" t="t" r="r" b="b"/>
              <a:pathLst>
                <a:path w="15" h="16" extrusionOk="0">
                  <a:moveTo>
                    <a:pt x="4" y="2"/>
                  </a:moveTo>
                  <a:cubicBezTo>
                    <a:pt x="1" y="4"/>
                    <a:pt x="0" y="8"/>
                    <a:pt x="2" y="12"/>
                  </a:cubicBezTo>
                  <a:cubicBezTo>
                    <a:pt x="3" y="15"/>
                    <a:pt x="7" y="16"/>
                    <a:pt x="10" y="13"/>
                  </a:cubicBezTo>
                  <a:cubicBezTo>
                    <a:pt x="13" y="11"/>
                    <a:pt x="15" y="7"/>
                    <a:pt x="13" y="3"/>
                  </a:cubicBezTo>
                  <a:cubicBezTo>
                    <a:pt x="11" y="0"/>
                    <a:pt x="8" y="0"/>
                    <a:pt x="4" y="2"/>
                  </a:cubicBezTo>
                  <a:close/>
                  <a:moveTo>
                    <a:pt x="5" y="6"/>
                  </a:moveTo>
                  <a:cubicBezTo>
                    <a:pt x="6" y="5"/>
                    <a:pt x="7" y="6"/>
                    <a:pt x="8" y="7"/>
                  </a:cubicBezTo>
                  <a:cubicBezTo>
                    <a:pt x="8" y="6"/>
                    <a:pt x="9" y="6"/>
                    <a:pt x="9" y="6"/>
                  </a:cubicBezTo>
                  <a:cubicBezTo>
                    <a:pt x="9" y="5"/>
                    <a:pt x="9" y="5"/>
                    <a:pt x="8" y="5"/>
                  </a:cubicBezTo>
                  <a:cubicBezTo>
                    <a:pt x="8" y="4"/>
                    <a:pt x="8" y="4"/>
                    <a:pt x="8" y="4"/>
                  </a:cubicBezTo>
                  <a:cubicBezTo>
                    <a:pt x="9" y="4"/>
                    <a:pt x="10" y="4"/>
                    <a:pt x="10" y="5"/>
                  </a:cubicBezTo>
                  <a:cubicBezTo>
                    <a:pt x="10" y="5"/>
                    <a:pt x="10" y="5"/>
                    <a:pt x="11" y="5"/>
                  </a:cubicBezTo>
                  <a:cubicBezTo>
                    <a:pt x="11" y="5"/>
                    <a:pt x="11" y="5"/>
                    <a:pt x="11" y="5"/>
                  </a:cubicBezTo>
                  <a:cubicBezTo>
                    <a:pt x="11" y="5"/>
                    <a:pt x="11" y="6"/>
                    <a:pt x="10" y="6"/>
                  </a:cubicBezTo>
                  <a:cubicBezTo>
                    <a:pt x="11" y="7"/>
                    <a:pt x="11" y="8"/>
                    <a:pt x="10" y="9"/>
                  </a:cubicBezTo>
                  <a:cubicBezTo>
                    <a:pt x="9" y="10"/>
                    <a:pt x="8" y="9"/>
                    <a:pt x="7" y="8"/>
                  </a:cubicBezTo>
                  <a:cubicBezTo>
                    <a:pt x="7" y="8"/>
                    <a:pt x="6" y="9"/>
                    <a:pt x="5" y="9"/>
                  </a:cubicBezTo>
                  <a:cubicBezTo>
                    <a:pt x="6" y="10"/>
                    <a:pt x="6" y="10"/>
                    <a:pt x="7" y="11"/>
                  </a:cubicBezTo>
                  <a:cubicBezTo>
                    <a:pt x="7" y="11"/>
                    <a:pt x="7" y="11"/>
                    <a:pt x="7" y="11"/>
                  </a:cubicBezTo>
                  <a:cubicBezTo>
                    <a:pt x="6" y="11"/>
                    <a:pt x="5" y="11"/>
                    <a:pt x="5" y="10"/>
                  </a:cubicBezTo>
                  <a:cubicBezTo>
                    <a:pt x="4" y="10"/>
                    <a:pt x="4" y="10"/>
                    <a:pt x="4" y="10"/>
                  </a:cubicBezTo>
                  <a:cubicBezTo>
                    <a:pt x="4" y="10"/>
                    <a:pt x="4" y="10"/>
                    <a:pt x="4" y="10"/>
                  </a:cubicBezTo>
                  <a:cubicBezTo>
                    <a:pt x="4" y="10"/>
                    <a:pt x="4" y="9"/>
                    <a:pt x="4" y="9"/>
                  </a:cubicBezTo>
                  <a:cubicBezTo>
                    <a:pt x="4" y="8"/>
                    <a:pt x="4" y="7"/>
                    <a:pt x="5" y="6"/>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29" name="Google Shape;5229;p76"/>
            <p:cNvSpPr/>
            <p:nvPr/>
          </p:nvSpPr>
          <p:spPr>
            <a:xfrm>
              <a:off x="4991703" y="4655264"/>
              <a:ext cx="46199" cy="46199"/>
            </a:xfrm>
            <a:custGeom>
              <a:avLst/>
              <a:gdLst/>
              <a:ahLst/>
              <a:cxnLst/>
              <a:rect l="l" t="t" r="r" b="b"/>
              <a:pathLst>
                <a:path w="2" h="2" extrusionOk="0">
                  <a:moveTo>
                    <a:pt x="2" y="0"/>
                  </a:moveTo>
                  <a:cubicBezTo>
                    <a:pt x="1" y="1"/>
                    <a:pt x="1" y="1"/>
                    <a:pt x="0" y="2"/>
                  </a:cubicBezTo>
                  <a:cubicBezTo>
                    <a:pt x="0" y="1"/>
                    <a:pt x="0" y="0"/>
                    <a:pt x="0" y="0"/>
                  </a:cubicBezTo>
                  <a:cubicBezTo>
                    <a:pt x="1" y="0"/>
                    <a:pt x="1" y="0"/>
                    <a:pt x="2"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0" name="Google Shape;5230;p76"/>
            <p:cNvSpPr/>
            <p:nvPr/>
          </p:nvSpPr>
          <p:spPr>
            <a:xfrm>
              <a:off x="5061001" y="4632164"/>
              <a:ext cx="46199" cy="46199"/>
            </a:xfrm>
            <a:custGeom>
              <a:avLst/>
              <a:gdLst/>
              <a:ahLst/>
              <a:cxnLst/>
              <a:rect l="l" t="t" r="r" b="b"/>
              <a:pathLst>
                <a:path w="2" h="2" extrusionOk="0">
                  <a:moveTo>
                    <a:pt x="1" y="2"/>
                  </a:moveTo>
                  <a:cubicBezTo>
                    <a:pt x="1" y="2"/>
                    <a:pt x="0" y="2"/>
                    <a:pt x="0" y="1"/>
                  </a:cubicBezTo>
                  <a:cubicBezTo>
                    <a:pt x="1" y="1"/>
                    <a:pt x="1" y="1"/>
                    <a:pt x="2" y="0"/>
                  </a:cubicBezTo>
                  <a:cubicBezTo>
                    <a:pt x="2" y="1"/>
                    <a:pt x="2" y="2"/>
                    <a:pt x="1"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1" name="Google Shape;5231;p76"/>
            <p:cNvSpPr/>
            <p:nvPr/>
          </p:nvSpPr>
          <p:spPr>
            <a:xfrm>
              <a:off x="3209211" y="5421388"/>
              <a:ext cx="1085665" cy="1066417"/>
            </a:xfrm>
            <a:custGeom>
              <a:avLst/>
              <a:gdLst/>
              <a:ahLst/>
              <a:cxnLst/>
              <a:rect l="l" t="t" r="r" b="b"/>
              <a:pathLst>
                <a:path w="47" h="46" extrusionOk="0">
                  <a:moveTo>
                    <a:pt x="16" y="46"/>
                  </a:moveTo>
                  <a:cubicBezTo>
                    <a:pt x="26" y="38"/>
                    <a:pt x="36" y="30"/>
                    <a:pt x="47" y="19"/>
                  </a:cubicBezTo>
                  <a:cubicBezTo>
                    <a:pt x="41" y="14"/>
                    <a:pt x="36" y="7"/>
                    <a:pt x="30" y="0"/>
                  </a:cubicBezTo>
                  <a:cubicBezTo>
                    <a:pt x="20" y="9"/>
                    <a:pt x="10" y="17"/>
                    <a:pt x="0" y="28"/>
                  </a:cubicBezTo>
                  <a:cubicBezTo>
                    <a:pt x="5" y="33"/>
                    <a:pt x="11" y="40"/>
                    <a:pt x="16" y="46"/>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2" name="Google Shape;5232;p76"/>
            <p:cNvSpPr/>
            <p:nvPr/>
          </p:nvSpPr>
          <p:spPr>
            <a:xfrm>
              <a:off x="3232310" y="5444487"/>
              <a:ext cx="1016368" cy="1020219"/>
            </a:xfrm>
            <a:custGeom>
              <a:avLst/>
              <a:gdLst/>
              <a:ahLst/>
              <a:cxnLst/>
              <a:rect l="l" t="t" r="r" b="b"/>
              <a:pathLst>
                <a:path w="44" h="44" extrusionOk="0">
                  <a:moveTo>
                    <a:pt x="15" y="44"/>
                  </a:moveTo>
                  <a:cubicBezTo>
                    <a:pt x="25" y="36"/>
                    <a:pt x="35" y="28"/>
                    <a:pt x="44" y="18"/>
                  </a:cubicBezTo>
                  <a:cubicBezTo>
                    <a:pt x="39" y="13"/>
                    <a:pt x="34" y="7"/>
                    <a:pt x="29" y="0"/>
                  </a:cubicBezTo>
                  <a:cubicBezTo>
                    <a:pt x="20" y="9"/>
                    <a:pt x="10" y="16"/>
                    <a:pt x="0" y="26"/>
                  </a:cubicBezTo>
                  <a:cubicBezTo>
                    <a:pt x="5" y="31"/>
                    <a:pt x="10" y="37"/>
                    <a:pt x="15" y="44"/>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3" name="Google Shape;5233;p76"/>
            <p:cNvSpPr/>
            <p:nvPr/>
          </p:nvSpPr>
          <p:spPr>
            <a:xfrm>
              <a:off x="3324707" y="5536884"/>
              <a:ext cx="831573" cy="835425"/>
            </a:xfrm>
            <a:custGeom>
              <a:avLst/>
              <a:gdLst/>
              <a:ahLst/>
              <a:cxnLst/>
              <a:rect l="l" t="t" r="r" b="b"/>
              <a:pathLst>
                <a:path w="36" h="36" extrusionOk="0">
                  <a:moveTo>
                    <a:pt x="0" y="24"/>
                  </a:moveTo>
                  <a:cubicBezTo>
                    <a:pt x="2" y="23"/>
                    <a:pt x="2" y="21"/>
                    <a:pt x="0" y="20"/>
                  </a:cubicBezTo>
                  <a:cubicBezTo>
                    <a:pt x="8" y="12"/>
                    <a:pt x="15" y="6"/>
                    <a:pt x="23" y="0"/>
                  </a:cubicBezTo>
                  <a:cubicBezTo>
                    <a:pt x="24" y="2"/>
                    <a:pt x="25" y="2"/>
                    <a:pt x="27" y="1"/>
                  </a:cubicBezTo>
                  <a:cubicBezTo>
                    <a:pt x="30" y="5"/>
                    <a:pt x="33" y="9"/>
                    <a:pt x="36" y="12"/>
                  </a:cubicBezTo>
                  <a:cubicBezTo>
                    <a:pt x="36" y="12"/>
                    <a:pt x="36" y="12"/>
                    <a:pt x="36" y="12"/>
                  </a:cubicBezTo>
                  <a:cubicBezTo>
                    <a:pt x="35" y="14"/>
                    <a:pt x="35" y="15"/>
                    <a:pt x="36" y="17"/>
                  </a:cubicBezTo>
                  <a:cubicBezTo>
                    <a:pt x="29" y="24"/>
                    <a:pt x="21" y="30"/>
                    <a:pt x="14" y="36"/>
                  </a:cubicBezTo>
                  <a:cubicBezTo>
                    <a:pt x="13" y="35"/>
                    <a:pt x="11" y="34"/>
                    <a:pt x="10" y="35"/>
                  </a:cubicBezTo>
                  <a:cubicBezTo>
                    <a:pt x="7" y="31"/>
                    <a:pt x="3" y="28"/>
                    <a:pt x="0" y="24"/>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4" name="Google Shape;5234;p76"/>
            <p:cNvSpPr/>
            <p:nvPr/>
          </p:nvSpPr>
          <p:spPr>
            <a:xfrm>
              <a:off x="3879090" y="5767877"/>
              <a:ext cx="69298" cy="73149"/>
            </a:xfrm>
            <a:custGeom>
              <a:avLst/>
              <a:gdLst/>
              <a:ahLst/>
              <a:cxnLst/>
              <a:rect l="l" t="t" r="r" b="b"/>
              <a:pathLst>
                <a:path w="3" h="3" extrusionOk="0">
                  <a:moveTo>
                    <a:pt x="1" y="2"/>
                  </a:moveTo>
                  <a:cubicBezTo>
                    <a:pt x="1" y="3"/>
                    <a:pt x="2" y="3"/>
                    <a:pt x="3" y="3"/>
                  </a:cubicBezTo>
                  <a:cubicBezTo>
                    <a:pt x="3" y="2"/>
                    <a:pt x="3" y="1"/>
                    <a:pt x="2" y="1"/>
                  </a:cubicBezTo>
                  <a:cubicBezTo>
                    <a:pt x="2" y="0"/>
                    <a:pt x="1" y="0"/>
                    <a:pt x="1" y="0"/>
                  </a:cubicBezTo>
                  <a:cubicBezTo>
                    <a:pt x="0" y="1"/>
                    <a:pt x="0" y="2"/>
                    <a:pt x="1"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5" name="Google Shape;5235;p76"/>
            <p:cNvSpPr/>
            <p:nvPr/>
          </p:nvSpPr>
          <p:spPr>
            <a:xfrm>
              <a:off x="3532601" y="6072018"/>
              <a:ext cx="69298" cy="69298"/>
            </a:xfrm>
            <a:custGeom>
              <a:avLst/>
              <a:gdLst/>
              <a:ahLst/>
              <a:cxnLst/>
              <a:rect l="l" t="t" r="r" b="b"/>
              <a:pathLst>
                <a:path w="3" h="3" extrusionOk="0">
                  <a:moveTo>
                    <a:pt x="0" y="2"/>
                  </a:moveTo>
                  <a:cubicBezTo>
                    <a:pt x="1" y="3"/>
                    <a:pt x="2" y="3"/>
                    <a:pt x="2" y="2"/>
                  </a:cubicBezTo>
                  <a:cubicBezTo>
                    <a:pt x="3" y="2"/>
                    <a:pt x="3" y="1"/>
                    <a:pt x="2" y="1"/>
                  </a:cubicBezTo>
                  <a:cubicBezTo>
                    <a:pt x="2" y="0"/>
                    <a:pt x="1" y="0"/>
                    <a:pt x="0" y="0"/>
                  </a:cubicBezTo>
                  <a:cubicBezTo>
                    <a:pt x="0" y="1"/>
                    <a:pt x="0" y="1"/>
                    <a:pt x="0"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6" name="Google Shape;5236;p76"/>
            <p:cNvSpPr/>
            <p:nvPr/>
          </p:nvSpPr>
          <p:spPr>
            <a:xfrm>
              <a:off x="3578799" y="5767877"/>
              <a:ext cx="323390" cy="373439"/>
            </a:xfrm>
            <a:custGeom>
              <a:avLst/>
              <a:gdLst/>
              <a:ahLst/>
              <a:cxnLst/>
              <a:rect l="l" t="t" r="r" b="b"/>
              <a:pathLst>
                <a:path w="14" h="16" extrusionOk="0">
                  <a:moveTo>
                    <a:pt x="3" y="12"/>
                  </a:moveTo>
                  <a:cubicBezTo>
                    <a:pt x="5" y="15"/>
                    <a:pt x="9" y="16"/>
                    <a:pt x="12" y="14"/>
                  </a:cubicBezTo>
                  <a:cubicBezTo>
                    <a:pt x="14" y="12"/>
                    <a:pt x="14" y="8"/>
                    <a:pt x="12" y="4"/>
                  </a:cubicBezTo>
                  <a:cubicBezTo>
                    <a:pt x="9" y="1"/>
                    <a:pt x="5" y="0"/>
                    <a:pt x="3" y="2"/>
                  </a:cubicBezTo>
                  <a:cubicBezTo>
                    <a:pt x="0" y="4"/>
                    <a:pt x="0" y="9"/>
                    <a:pt x="3" y="12"/>
                  </a:cubicBezTo>
                  <a:close/>
                  <a:moveTo>
                    <a:pt x="6" y="11"/>
                  </a:moveTo>
                  <a:cubicBezTo>
                    <a:pt x="5" y="10"/>
                    <a:pt x="6" y="9"/>
                    <a:pt x="7" y="8"/>
                  </a:cubicBezTo>
                  <a:cubicBezTo>
                    <a:pt x="6" y="7"/>
                    <a:pt x="6" y="7"/>
                    <a:pt x="5" y="6"/>
                  </a:cubicBezTo>
                  <a:cubicBezTo>
                    <a:pt x="5" y="7"/>
                    <a:pt x="5" y="7"/>
                    <a:pt x="5" y="8"/>
                  </a:cubicBezTo>
                  <a:cubicBezTo>
                    <a:pt x="4" y="8"/>
                    <a:pt x="4" y="8"/>
                    <a:pt x="4" y="8"/>
                  </a:cubicBezTo>
                  <a:cubicBezTo>
                    <a:pt x="4" y="7"/>
                    <a:pt x="4" y="6"/>
                    <a:pt x="5" y="5"/>
                  </a:cubicBezTo>
                  <a:cubicBezTo>
                    <a:pt x="4" y="5"/>
                    <a:pt x="4" y="5"/>
                    <a:pt x="4" y="5"/>
                  </a:cubicBezTo>
                  <a:cubicBezTo>
                    <a:pt x="4" y="5"/>
                    <a:pt x="4" y="4"/>
                    <a:pt x="4" y="4"/>
                  </a:cubicBezTo>
                  <a:cubicBezTo>
                    <a:pt x="5" y="5"/>
                    <a:pt x="5" y="5"/>
                    <a:pt x="5" y="5"/>
                  </a:cubicBezTo>
                  <a:cubicBezTo>
                    <a:pt x="6" y="4"/>
                    <a:pt x="7" y="4"/>
                    <a:pt x="8" y="5"/>
                  </a:cubicBezTo>
                  <a:cubicBezTo>
                    <a:pt x="9" y="6"/>
                    <a:pt x="8" y="7"/>
                    <a:pt x="8" y="8"/>
                  </a:cubicBezTo>
                  <a:cubicBezTo>
                    <a:pt x="8" y="9"/>
                    <a:pt x="9" y="10"/>
                    <a:pt x="9" y="10"/>
                  </a:cubicBezTo>
                  <a:cubicBezTo>
                    <a:pt x="10" y="10"/>
                    <a:pt x="10" y="9"/>
                    <a:pt x="10" y="8"/>
                  </a:cubicBezTo>
                  <a:cubicBezTo>
                    <a:pt x="10" y="9"/>
                    <a:pt x="10" y="9"/>
                    <a:pt x="11" y="9"/>
                  </a:cubicBezTo>
                  <a:cubicBezTo>
                    <a:pt x="11" y="9"/>
                    <a:pt x="10" y="10"/>
                    <a:pt x="10" y="11"/>
                  </a:cubicBezTo>
                  <a:cubicBezTo>
                    <a:pt x="10" y="11"/>
                    <a:pt x="10" y="12"/>
                    <a:pt x="10" y="12"/>
                  </a:cubicBezTo>
                  <a:cubicBezTo>
                    <a:pt x="10" y="12"/>
                    <a:pt x="10" y="12"/>
                    <a:pt x="10" y="12"/>
                  </a:cubicBezTo>
                  <a:cubicBezTo>
                    <a:pt x="10" y="12"/>
                    <a:pt x="9" y="12"/>
                    <a:pt x="9" y="11"/>
                  </a:cubicBezTo>
                  <a:cubicBezTo>
                    <a:pt x="8" y="12"/>
                    <a:pt x="7" y="12"/>
                    <a:pt x="6" y="1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7" name="Google Shape;5237;p76"/>
            <p:cNvSpPr/>
            <p:nvPr/>
          </p:nvSpPr>
          <p:spPr>
            <a:xfrm>
              <a:off x="3740494" y="5979621"/>
              <a:ext cx="46199" cy="46199"/>
            </a:xfrm>
            <a:custGeom>
              <a:avLst/>
              <a:gdLst/>
              <a:ahLst/>
              <a:cxnLst/>
              <a:rect l="l" t="t" r="r" b="b"/>
              <a:pathLst>
                <a:path w="2" h="2" extrusionOk="0">
                  <a:moveTo>
                    <a:pt x="0" y="0"/>
                  </a:moveTo>
                  <a:cubicBezTo>
                    <a:pt x="1" y="0"/>
                    <a:pt x="1" y="1"/>
                    <a:pt x="2" y="2"/>
                  </a:cubicBezTo>
                  <a:cubicBezTo>
                    <a:pt x="1" y="2"/>
                    <a:pt x="0" y="2"/>
                    <a:pt x="0" y="2"/>
                  </a:cubicBezTo>
                  <a:cubicBezTo>
                    <a:pt x="0" y="1"/>
                    <a:pt x="0" y="0"/>
                    <a:pt x="0"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8" name="Google Shape;5238;p76"/>
            <p:cNvSpPr/>
            <p:nvPr/>
          </p:nvSpPr>
          <p:spPr>
            <a:xfrm>
              <a:off x="3717395" y="5887224"/>
              <a:ext cx="46199" cy="69298"/>
            </a:xfrm>
            <a:custGeom>
              <a:avLst/>
              <a:gdLst/>
              <a:ahLst/>
              <a:cxnLst/>
              <a:rect l="l" t="t" r="r" b="b"/>
              <a:pathLst>
                <a:path w="2" h="3" extrusionOk="0">
                  <a:moveTo>
                    <a:pt x="1" y="1"/>
                  </a:moveTo>
                  <a:cubicBezTo>
                    <a:pt x="2" y="1"/>
                    <a:pt x="1" y="2"/>
                    <a:pt x="1" y="3"/>
                  </a:cubicBezTo>
                  <a:cubicBezTo>
                    <a:pt x="0" y="2"/>
                    <a:pt x="0" y="1"/>
                    <a:pt x="0" y="1"/>
                  </a:cubicBezTo>
                  <a:cubicBezTo>
                    <a:pt x="0" y="0"/>
                    <a:pt x="1" y="0"/>
                    <a:pt x="1"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39" name="Google Shape;5239;p76"/>
            <p:cNvSpPr/>
            <p:nvPr/>
          </p:nvSpPr>
          <p:spPr>
            <a:xfrm>
              <a:off x="5546085" y="6048919"/>
              <a:ext cx="1085665" cy="627531"/>
            </a:xfrm>
            <a:custGeom>
              <a:avLst/>
              <a:gdLst/>
              <a:ahLst/>
              <a:cxnLst/>
              <a:rect l="l" t="t" r="r" b="b"/>
              <a:pathLst>
                <a:path w="47" h="27" extrusionOk="0">
                  <a:moveTo>
                    <a:pt x="2" y="25"/>
                  </a:moveTo>
                  <a:cubicBezTo>
                    <a:pt x="17" y="24"/>
                    <a:pt x="32" y="27"/>
                    <a:pt x="47" y="25"/>
                  </a:cubicBezTo>
                  <a:cubicBezTo>
                    <a:pt x="46" y="18"/>
                    <a:pt x="45" y="10"/>
                    <a:pt x="44" y="2"/>
                  </a:cubicBezTo>
                  <a:cubicBezTo>
                    <a:pt x="29" y="3"/>
                    <a:pt x="15" y="0"/>
                    <a:pt x="0" y="2"/>
                  </a:cubicBezTo>
                  <a:cubicBezTo>
                    <a:pt x="1" y="9"/>
                    <a:pt x="1" y="17"/>
                    <a:pt x="2" y="25"/>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0" name="Google Shape;5240;p76"/>
            <p:cNvSpPr/>
            <p:nvPr/>
          </p:nvSpPr>
          <p:spPr>
            <a:xfrm>
              <a:off x="5569185" y="6072018"/>
              <a:ext cx="1039467" cy="581333"/>
            </a:xfrm>
            <a:custGeom>
              <a:avLst/>
              <a:gdLst/>
              <a:ahLst/>
              <a:cxnLst/>
              <a:rect l="l" t="t" r="r" b="b"/>
              <a:pathLst>
                <a:path w="45" h="25" extrusionOk="0">
                  <a:moveTo>
                    <a:pt x="3" y="23"/>
                  </a:moveTo>
                  <a:cubicBezTo>
                    <a:pt x="17" y="22"/>
                    <a:pt x="31" y="25"/>
                    <a:pt x="45" y="23"/>
                  </a:cubicBezTo>
                  <a:cubicBezTo>
                    <a:pt x="44" y="16"/>
                    <a:pt x="43" y="9"/>
                    <a:pt x="42" y="2"/>
                  </a:cubicBezTo>
                  <a:cubicBezTo>
                    <a:pt x="28" y="3"/>
                    <a:pt x="14" y="0"/>
                    <a:pt x="0" y="2"/>
                  </a:cubicBezTo>
                  <a:cubicBezTo>
                    <a:pt x="1" y="9"/>
                    <a:pt x="2" y="16"/>
                    <a:pt x="3" y="23"/>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1" name="Google Shape;5241;p76"/>
            <p:cNvSpPr/>
            <p:nvPr/>
          </p:nvSpPr>
          <p:spPr>
            <a:xfrm>
              <a:off x="5615383" y="6118217"/>
              <a:ext cx="947070" cy="488936"/>
            </a:xfrm>
            <a:custGeom>
              <a:avLst/>
              <a:gdLst/>
              <a:ahLst/>
              <a:cxnLst/>
              <a:rect l="l" t="t" r="r" b="b"/>
              <a:pathLst>
                <a:path w="41" h="21" extrusionOk="0">
                  <a:moveTo>
                    <a:pt x="0" y="3"/>
                  </a:moveTo>
                  <a:cubicBezTo>
                    <a:pt x="2" y="3"/>
                    <a:pt x="3" y="2"/>
                    <a:pt x="3" y="0"/>
                  </a:cubicBezTo>
                  <a:cubicBezTo>
                    <a:pt x="14" y="0"/>
                    <a:pt x="25" y="1"/>
                    <a:pt x="36" y="1"/>
                  </a:cubicBezTo>
                  <a:cubicBezTo>
                    <a:pt x="36" y="3"/>
                    <a:pt x="37" y="4"/>
                    <a:pt x="39" y="4"/>
                  </a:cubicBezTo>
                  <a:cubicBezTo>
                    <a:pt x="40" y="9"/>
                    <a:pt x="40" y="13"/>
                    <a:pt x="41" y="18"/>
                  </a:cubicBezTo>
                  <a:cubicBezTo>
                    <a:pt x="41" y="18"/>
                    <a:pt x="41" y="18"/>
                    <a:pt x="41" y="18"/>
                  </a:cubicBezTo>
                  <a:cubicBezTo>
                    <a:pt x="39" y="18"/>
                    <a:pt x="38" y="19"/>
                    <a:pt x="38" y="21"/>
                  </a:cubicBezTo>
                  <a:cubicBezTo>
                    <a:pt x="27" y="21"/>
                    <a:pt x="16" y="20"/>
                    <a:pt x="5" y="20"/>
                  </a:cubicBezTo>
                  <a:cubicBezTo>
                    <a:pt x="5" y="18"/>
                    <a:pt x="4" y="17"/>
                    <a:pt x="2" y="17"/>
                  </a:cubicBezTo>
                  <a:cubicBezTo>
                    <a:pt x="1" y="12"/>
                    <a:pt x="1" y="8"/>
                    <a:pt x="0" y="3"/>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2" name="Google Shape;5242;p76"/>
            <p:cNvSpPr/>
            <p:nvPr/>
          </p:nvSpPr>
          <p:spPr>
            <a:xfrm>
              <a:off x="6308361" y="6326110"/>
              <a:ext cx="69298" cy="69298"/>
            </a:xfrm>
            <a:custGeom>
              <a:avLst/>
              <a:gdLst/>
              <a:ahLst/>
              <a:cxnLst/>
              <a:rect l="l" t="t" r="r" b="b"/>
              <a:pathLst>
                <a:path w="3" h="3" extrusionOk="0">
                  <a:moveTo>
                    <a:pt x="0" y="2"/>
                  </a:moveTo>
                  <a:cubicBezTo>
                    <a:pt x="0" y="2"/>
                    <a:pt x="1" y="3"/>
                    <a:pt x="2" y="3"/>
                  </a:cubicBezTo>
                  <a:cubicBezTo>
                    <a:pt x="2" y="3"/>
                    <a:pt x="3" y="2"/>
                    <a:pt x="3" y="2"/>
                  </a:cubicBezTo>
                  <a:cubicBezTo>
                    <a:pt x="3" y="1"/>
                    <a:pt x="2" y="0"/>
                    <a:pt x="1" y="0"/>
                  </a:cubicBezTo>
                  <a:cubicBezTo>
                    <a:pt x="1" y="0"/>
                    <a:pt x="0" y="1"/>
                    <a:pt x="0" y="2"/>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3" name="Google Shape;5243;p76"/>
            <p:cNvSpPr/>
            <p:nvPr/>
          </p:nvSpPr>
          <p:spPr>
            <a:xfrm>
              <a:off x="5800177" y="6303011"/>
              <a:ext cx="46199" cy="69298"/>
            </a:xfrm>
            <a:custGeom>
              <a:avLst/>
              <a:gdLst/>
              <a:ahLst/>
              <a:cxnLst/>
              <a:rect l="l" t="t" r="r" b="b"/>
              <a:pathLst>
                <a:path w="2" h="3" extrusionOk="0">
                  <a:moveTo>
                    <a:pt x="0" y="1"/>
                  </a:moveTo>
                  <a:cubicBezTo>
                    <a:pt x="0" y="2"/>
                    <a:pt x="0" y="3"/>
                    <a:pt x="1" y="3"/>
                  </a:cubicBezTo>
                  <a:cubicBezTo>
                    <a:pt x="2" y="3"/>
                    <a:pt x="2" y="2"/>
                    <a:pt x="2" y="2"/>
                  </a:cubicBezTo>
                  <a:cubicBezTo>
                    <a:pt x="2" y="1"/>
                    <a:pt x="2" y="0"/>
                    <a:pt x="1" y="0"/>
                  </a:cubicBezTo>
                  <a:cubicBezTo>
                    <a:pt x="0" y="0"/>
                    <a:pt x="0" y="1"/>
                    <a:pt x="0"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4" name="Google Shape;5244;p76"/>
            <p:cNvSpPr/>
            <p:nvPr/>
          </p:nvSpPr>
          <p:spPr>
            <a:xfrm>
              <a:off x="5915673" y="6187515"/>
              <a:ext cx="323390" cy="323390"/>
            </a:xfrm>
            <a:custGeom>
              <a:avLst/>
              <a:gdLst/>
              <a:ahLst/>
              <a:cxnLst/>
              <a:rect l="l" t="t" r="r" b="b"/>
              <a:pathLst>
                <a:path w="14" h="14" extrusionOk="0">
                  <a:moveTo>
                    <a:pt x="1" y="7"/>
                  </a:moveTo>
                  <a:cubicBezTo>
                    <a:pt x="1" y="11"/>
                    <a:pt x="4" y="14"/>
                    <a:pt x="8" y="14"/>
                  </a:cubicBezTo>
                  <a:cubicBezTo>
                    <a:pt x="12" y="14"/>
                    <a:pt x="14" y="12"/>
                    <a:pt x="14" y="8"/>
                  </a:cubicBezTo>
                  <a:cubicBezTo>
                    <a:pt x="14" y="4"/>
                    <a:pt x="10" y="1"/>
                    <a:pt x="7" y="1"/>
                  </a:cubicBezTo>
                  <a:cubicBezTo>
                    <a:pt x="3" y="0"/>
                    <a:pt x="0" y="3"/>
                    <a:pt x="1" y="7"/>
                  </a:cubicBezTo>
                  <a:close/>
                  <a:moveTo>
                    <a:pt x="5" y="9"/>
                  </a:moveTo>
                  <a:cubicBezTo>
                    <a:pt x="5" y="7"/>
                    <a:pt x="6" y="7"/>
                    <a:pt x="7" y="7"/>
                  </a:cubicBezTo>
                  <a:cubicBezTo>
                    <a:pt x="7" y="6"/>
                    <a:pt x="7" y="5"/>
                    <a:pt x="7" y="5"/>
                  </a:cubicBezTo>
                  <a:cubicBezTo>
                    <a:pt x="6" y="5"/>
                    <a:pt x="5" y="5"/>
                    <a:pt x="5" y="5"/>
                  </a:cubicBezTo>
                  <a:cubicBezTo>
                    <a:pt x="5" y="5"/>
                    <a:pt x="5" y="5"/>
                    <a:pt x="4" y="5"/>
                  </a:cubicBezTo>
                  <a:cubicBezTo>
                    <a:pt x="5" y="4"/>
                    <a:pt x="6" y="4"/>
                    <a:pt x="7" y="4"/>
                  </a:cubicBezTo>
                  <a:cubicBezTo>
                    <a:pt x="6" y="4"/>
                    <a:pt x="6" y="3"/>
                    <a:pt x="6" y="3"/>
                  </a:cubicBezTo>
                  <a:cubicBezTo>
                    <a:pt x="7" y="3"/>
                    <a:pt x="7" y="3"/>
                    <a:pt x="7" y="3"/>
                  </a:cubicBezTo>
                  <a:cubicBezTo>
                    <a:pt x="7" y="3"/>
                    <a:pt x="7" y="4"/>
                    <a:pt x="7" y="4"/>
                  </a:cubicBezTo>
                  <a:cubicBezTo>
                    <a:pt x="9" y="4"/>
                    <a:pt x="10" y="5"/>
                    <a:pt x="10" y="6"/>
                  </a:cubicBezTo>
                  <a:cubicBezTo>
                    <a:pt x="10" y="7"/>
                    <a:pt x="9" y="7"/>
                    <a:pt x="8" y="8"/>
                  </a:cubicBezTo>
                  <a:cubicBezTo>
                    <a:pt x="8" y="9"/>
                    <a:pt x="8" y="9"/>
                    <a:pt x="8" y="10"/>
                  </a:cubicBezTo>
                  <a:cubicBezTo>
                    <a:pt x="9" y="10"/>
                    <a:pt x="9" y="10"/>
                    <a:pt x="10" y="9"/>
                  </a:cubicBezTo>
                  <a:cubicBezTo>
                    <a:pt x="10" y="10"/>
                    <a:pt x="10" y="10"/>
                    <a:pt x="10" y="10"/>
                  </a:cubicBezTo>
                  <a:cubicBezTo>
                    <a:pt x="10" y="10"/>
                    <a:pt x="9" y="11"/>
                    <a:pt x="8" y="11"/>
                  </a:cubicBezTo>
                  <a:cubicBezTo>
                    <a:pt x="8" y="11"/>
                    <a:pt x="8" y="11"/>
                    <a:pt x="8" y="12"/>
                  </a:cubicBezTo>
                  <a:cubicBezTo>
                    <a:pt x="8" y="12"/>
                    <a:pt x="8" y="12"/>
                    <a:pt x="7" y="12"/>
                  </a:cubicBezTo>
                  <a:cubicBezTo>
                    <a:pt x="7" y="11"/>
                    <a:pt x="7" y="11"/>
                    <a:pt x="7" y="11"/>
                  </a:cubicBezTo>
                  <a:cubicBezTo>
                    <a:pt x="5" y="11"/>
                    <a:pt x="5" y="10"/>
                    <a:pt x="5" y="9"/>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5" name="Google Shape;5245;p76"/>
            <p:cNvSpPr/>
            <p:nvPr/>
          </p:nvSpPr>
          <p:spPr>
            <a:xfrm>
              <a:off x="6054269" y="6372309"/>
              <a:ext cx="23099" cy="46199"/>
            </a:xfrm>
            <a:custGeom>
              <a:avLst/>
              <a:gdLst/>
              <a:ahLst/>
              <a:cxnLst/>
              <a:rect l="l" t="t" r="r" b="b"/>
              <a:pathLst>
                <a:path w="1" h="2" extrusionOk="0">
                  <a:moveTo>
                    <a:pt x="1" y="0"/>
                  </a:moveTo>
                  <a:cubicBezTo>
                    <a:pt x="1" y="1"/>
                    <a:pt x="1" y="1"/>
                    <a:pt x="1" y="2"/>
                  </a:cubicBezTo>
                  <a:cubicBezTo>
                    <a:pt x="0" y="2"/>
                    <a:pt x="0" y="1"/>
                    <a:pt x="0" y="1"/>
                  </a:cubicBezTo>
                  <a:cubicBezTo>
                    <a:pt x="0" y="0"/>
                    <a:pt x="0" y="0"/>
                    <a:pt x="1" y="0"/>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6" name="Google Shape;5246;p76"/>
            <p:cNvSpPr/>
            <p:nvPr/>
          </p:nvSpPr>
          <p:spPr>
            <a:xfrm>
              <a:off x="6077368" y="6303011"/>
              <a:ext cx="46199" cy="46199"/>
            </a:xfrm>
            <a:custGeom>
              <a:avLst/>
              <a:gdLst/>
              <a:ahLst/>
              <a:cxnLst/>
              <a:rect l="l" t="t" r="r" b="b"/>
              <a:pathLst>
                <a:path w="2" h="2" extrusionOk="0">
                  <a:moveTo>
                    <a:pt x="2" y="1"/>
                  </a:moveTo>
                  <a:cubicBezTo>
                    <a:pt x="2" y="1"/>
                    <a:pt x="1" y="2"/>
                    <a:pt x="0" y="2"/>
                  </a:cubicBezTo>
                  <a:cubicBezTo>
                    <a:pt x="0" y="1"/>
                    <a:pt x="0" y="0"/>
                    <a:pt x="0" y="0"/>
                  </a:cubicBezTo>
                  <a:cubicBezTo>
                    <a:pt x="1" y="0"/>
                    <a:pt x="2" y="0"/>
                    <a:pt x="2" y="1"/>
                  </a:cubicBezTo>
                  <a:close/>
                </a:path>
              </a:pathLst>
            </a:custGeom>
            <a:solidFill>
              <a:srgbClr val="A4B83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7" name="Google Shape;5247;p76"/>
            <p:cNvSpPr/>
            <p:nvPr/>
          </p:nvSpPr>
          <p:spPr>
            <a:xfrm>
              <a:off x="4040784" y="7511873"/>
              <a:ext cx="535134" cy="554382"/>
            </a:xfrm>
            <a:custGeom>
              <a:avLst/>
              <a:gdLst/>
              <a:ahLst/>
              <a:cxnLst/>
              <a:rect l="l" t="t" r="r" b="b"/>
              <a:pathLst>
                <a:path w="23" h="24" extrusionOk="0">
                  <a:moveTo>
                    <a:pt x="1" y="10"/>
                  </a:moveTo>
                  <a:cubicBezTo>
                    <a:pt x="2" y="4"/>
                    <a:pt x="8" y="0"/>
                    <a:pt x="14" y="1"/>
                  </a:cubicBezTo>
                  <a:cubicBezTo>
                    <a:pt x="20" y="2"/>
                    <a:pt x="23" y="8"/>
                    <a:pt x="22" y="14"/>
                  </a:cubicBezTo>
                  <a:cubicBezTo>
                    <a:pt x="21" y="20"/>
                    <a:pt x="15" y="24"/>
                    <a:pt x="9" y="23"/>
                  </a:cubicBezTo>
                  <a:cubicBezTo>
                    <a:pt x="3" y="22"/>
                    <a:pt x="0" y="16"/>
                    <a:pt x="1" y="10"/>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8" name="Google Shape;5248;p76"/>
            <p:cNvSpPr/>
            <p:nvPr/>
          </p:nvSpPr>
          <p:spPr>
            <a:xfrm>
              <a:off x="4086983" y="7558071"/>
              <a:ext cx="442737" cy="461985"/>
            </a:xfrm>
            <a:custGeom>
              <a:avLst/>
              <a:gdLst/>
              <a:ahLst/>
              <a:cxnLst/>
              <a:rect l="l" t="t" r="r" b="b"/>
              <a:pathLst>
                <a:path w="19" h="20" extrusionOk="0">
                  <a:moveTo>
                    <a:pt x="11" y="1"/>
                  </a:moveTo>
                  <a:cubicBezTo>
                    <a:pt x="16" y="2"/>
                    <a:pt x="19" y="7"/>
                    <a:pt x="18" y="12"/>
                  </a:cubicBezTo>
                  <a:cubicBezTo>
                    <a:pt x="17" y="17"/>
                    <a:pt x="13" y="20"/>
                    <a:pt x="8" y="19"/>
                  </a:cubicBezTo>
                  <a:cubicBezTo>
                    <a:pt x="3" y="18"/>
                    <a:pt x="0" y="13"/>
                    <a:pt x="1" y="8"/>
                  </a:cubicBezTo>
                  <a:cubicBezTo>
                    <a:pt x="2" y="4"/>
                    <a:pt x="6" y="0"/>
                    <a:pt x="11" y="1"/>
                  </a:cubicBezTo>
                  <a:moveTo>
                    <a:pt x="8" y="17"/>
                  </a:moveTo>
                  <a:cubicBezTo>
                    <a:pt x="12" y="18"/>
                    <a:pt x="16" y="16"/>
                    <a:pt x="17" y="11"/>
                  </a:cubicBezTo>
                  <a:cubicBezTo>
                    <a:pt x="18" y="7"/>
                    <a:pt x="15" y="4"/>
                    <a:pt x="11" y="3"/>
                  </a:cubicBezTo>
                  <a:cubicBezTo>
                    <a:pt x="7" y="2"/>
                    <a:pt x="3" y="5"/>
                    <a:pt x="2" y="9"/>
                  </a:cubicBezTo>
                  <a:cubicBezTo>
                    <a:pt x="1" y="13"/>
                    <a:pt x="4" y="17"/>
                    <a:pt x="8" y="17"/>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49" name="Google Shape;5249;p76"/>
            <p:cNvSpPr/>
            <p:nvPr/>
          </p:nvSpPr>
          <p:spPr>
            <a:xfrm>
              <a:off x="4110082" y="7627369"/>
              <a:ext cx="373439" cy="346489"/>
            </a:xfrm>
            <a:custGeom>
              <a:avLst/>
              <a:gdLst/>
              <a:ahLst/>
              <a:cxnLst/>
              <a:rect l="l" t="t" r="r" b="b"/>
              <a:pathLst>
                <a:path w="16" h="15" extrusionOk="0">
                  <a:moveTo>
                    <a:pt x="8" y="0"/>
                  </a:moveTo>
                  <a:cubicBezTo>
                    <a:pt x="5" y="0"/>
                    <a:pt x="2" y="2"/>
                    <a:pt x="1" y="6"/>
                  </a:cubicBezTo>
                  <a:cubicBezTo>
                    <a:pt x="0" y="10"/>
                    <a:pt x="3" y="14"/>
                    <a:pt x="7" y="14"/>
                  </a:cubicBezTo>
                  <a:cubicBezTo>
                    <a:pt x="7" y="14"/>
                    <a:pt x="7" y="14"/>
                    <a:pt x="7" y="14"/>
                  </a:cubicBezTo>
                  <a:cubicBezTo>
                    <a:pt x="7" y="14"/>
                    <a:pt x="7" y="14"/>
                    <a:pt x="7" y="14"/>
                  </a:cubicBezTo>
                  <a:cubicBezTo>
                    <a:pt x="8" y="14"/>
                    <a:pt x="8" y="15"/>
                    <a:pt x="8" y="15"/>
                  </a:cubicBezTo>
                  <a:cubicBezTo>
                    <a:pt x="12" y="15"/>
                    <a:pt x="15" y="12"/>
                    <a:pt x="16" y="8"/>
                  </a:cubicBezTo>
                  <a:cubicBezTo>
                    <a:pt x="16" y="8"/>
                    <a:pt x="16" y="8"/>
                    <a:pt x="16" y="8"/>
                  </a:cubicBezTo>
                  <a:cubicBezTo>
                    <a:pt x="16" y="8"/>
                    <a:pt x="16" y="8"/>
                    <a:pt x="16" y="8"/>
                  </a:cubicBezTo>
                  <a:cubicBezTo>
                    <a:pt x="16" y="4"/>
                    <a:pt x="14" y="0"/>
                    <a:pt x="10" y="0"/>
                  </a:cubicBezTo>
                  <a:cubicBezTo>
                    <a:pt x="9" y="0"/>
                    <a:pt x="9" y="0"/>
                    <a:pt x="8"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0" name="Google Shape;5250;p76"/>
            <p:cNvSpPr/>
            <p:nvPr/>
          </p:nvSpPr>
          <p:spPr>
            <a:xfrm>
              <a:off x="4110082" y="7627369"/>
              <a:ext cx="373439" cy="346489"/>
            </a:xfrm>
            <a:custGeom>
              <a:avLst/>
              <a:gdLst/>
              <a:ahLst/>
              <a:cxnLst/>
              <a:rect l="l" t="t" r="r" b="b"/>
              <a:pathLst>
                <a:path w="16" h="15" extrusionOk="0">
                  <a:moveTo>
                    <a:pt x="16" y="8"/>
                  </a:moveTo>
                  <a:cubicBezTo>
                    <a:pt x="15" y="12"/>
                    <a:pt x="12" y="15"/>
                    <a:pt x="8" y="15"/>
                  </a:cubicBezTo>
                  <a:cubicBezTo>
                    <a:pt x="8" y="15"/>
                    <a:pt x="8" y="14"/>
                    <a:pt x="7" y="14"/>
                  </a:cubicBezTo>
                  <a:cubicBezTo>
                    <a:pt x="8" y="14"/>
                    <a:pt x="8" y="15"/>
                    <a:pt x="8" y="15"/>
                  </a:cubicBezTo>
                  <a:cubicBezTo>
                    <a:pt x="12" y="15"/>
                    <a:pt x="15" y="12"/>
                    <a:pt x="16" y="8"/>
                  </a:cubicBezTo>
                  <a:moveTo>
                    <a:pt x="8" y="0"/>
                  </a:moveTo>
                  <a:cubicBezTo>
                    <a:pt x="5" y="0"/>
                    <a:pt x="2" y="2"/>
                    <a:pt x="1" y="6"/>
                  </a:cubicBezTo>
                  <a:cubicBezTo>
                    <a:pt x="0" y="10"/>
                    <a:pt x="3" y="14"/>
                    <a:pt x="7" y="14"/>
                  </a:cubicBezTo>
                  <a:cubicBezTo>
                    <a:pt x="3" y="14"/>
                    <a:pt x="0" y="10"/>
                    <a:pt x="1" y="6"/>
                  </a:cubicBezTo>
                  <a:cubicBezTo>
                    <a:pt x="2" y="2"/>
                    <a:pt x="5" y="0"/>
                    <a:pt x="8" y="0"/>
                  </a:cubicBezTo>
                  <a:cubicBezTo>
                    <a:pt x="9" y="0"/>
                    <a:pt x="9" y="0"/>
                    <a:pt x="10" y="0"/>
                  </a:cubicBezTo>
                  <a:cubicBezTo>
                    <a:pt x="14" y="0"/>
                    <a:pt x="16" y="4"/>
                    <a:pt x="16" y="8"/>
                  </a:cubicBezTo>
                  <a:cubicBezTo>
                    <a:pt x="16" y="4"/>
                    <a:pt x="14" y="0"/>
                    <a:pt x="10" y="0"/>
                  </a:cubicBezTo>
                  <a:cubicBezTo>
                    <a:pt x="9" y="0"/>
                    <a:pt x="9" y="0"/>
                    <a:pt x="8"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1" name="Google Shape;5251;p76"/>
            <p:cNvSpPr/>
            <p:nvPr/>
          </p:nvSpPr>
          <p:spPr>
            <a:xfrm>
              <a:off x="4225579" y="7673567"/>
              <a:ext cx="161695" cy="230993"/>
            </a:xfrm>
            <a:custGeom>
              <a:avLst/>
              <a:gdLst/>
              <a:ahLst/>
              <a:cxnLst/>
              <a:rect l="l" t="t" r="r" b="b"/>
              <a:pathLst>
                <a:path w="7" h="10" extrusionOk="0">
                  <a:moveTo>
                    <a:pt x="0" y="6"/>
                  </a:move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7"/>
                    <a:pt x="3" y="7"/>
                    <a:pt x="3" y="7"/>
                  </a:cubicBezTo>
                  <a:cubicBezTo>
                    <a:pt x="3" y="7"/>
                    <a:pt x="3" y="6"/>
                    <a:pt x="2" y="6"/>
                  </a:cubicBezTo>
                  <a:cubicBezTo>
                    <a:pt x="2" y="5"/>
                    <a:pt x="1" y="5"/>
                    <a:pt x="1" y="5"/>
                  </a:cubicBezTo>
                  <a:cubicBezTo>
                    <a:pt x="1" y="5"/>
                    <a:pt x="1" y="4"/>
                    <a:pt x="1" y="4"/>
                  </a:cubicBezTo>
                  <a:cubicBezTo>
                    <a:pt x="1" y="4"/>
                    <a:pt x="1" y="3"/>
                    <a:pt x="1" y="3"/>
                  </a:cubicBezTo>
                  <a:cubicBezTo>
                    <a:pt x="1" y="2"/>
                    <a:pt x="1" y="1"/>
                    <a:pt x="2" y="1"/>
                  </a:cubicBezTo>
                  <a:cubicBezTo>
                    <a:pt x="2" y="1"/>
                    <a:pt x="3" y="0"/>
                    <a:pt x="4" y="0"/>
                  </a:cubicBezTo>
                  <a:cubicBezTo>
                    <a:pt x="4" y="0"/>
                    <a:pt x="4" y="0"/>
                    <a:pt x="4" y="0"/>
                  </a:cubicBezTo>
                  <a:cubicBezTo>
                    <a:pt x="5" y="0"/>
                    <a:pt x="5" y="0"/>
                    <a:pt x="5" y="0"/>
                  </a:cubicBezTo>
                  <a:cubicBezTo>
                    <a:pt x="5" y="1"/>
                    <a:pt x="5" y="1"/>
                    <a:pt x="5" y="1"/>
                  </a:cubicBezTo>
                  <a:cubicBezTo>
                    <a:pt x="5" y="1"/>
                    <a:pt x="6" y="1"/>
                    <a:pt x="6" y="2"/>
                  </a:cubicBezTo>
                  <a:cubicBezTo>
                    <a:pt x="7" y="2"/>
                    <a:pt x="7" y="3"/>
                    <a:pt x="7" y="4"/>
                  </a:cubicBezTo>
                  <a:cubicBezTo>
                    <a:pt x="6" y="4"/>
                    <a:pt x="6" y="4"/>
                    <a:pt x="6" y="4"/>
                  </a:cubicBezTo>
                  <a:cubicBezTo>
                    <a:pt x="4" y="4"/>
                    <a:pt x="4" y="4"/>
                    <a:pt x="4" y="4"/>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3"/>
                    <a:pt x="3" y="3"/>
                    <a:pt x="4" y="4"/>
                  </a:cubicBezTo>
                  <a:cubicBezTo>
                    <a:pt x="4" y="4"/>
                    <a:pt x="4" y="4"/>
                    <a:pt x="4" y="4"/>
                  </a:cubicBezTo>
                  <a:cubicBezTo>
                    <a:pt x="5" y="5"/>
                    <a:pt x="5" y="5"/>
                    <a:pt x="5" y="6"/>
                  </a:cubicBezTo>
                  <a:cubicBezTo>
                    <a:pt x="6" y="6"/>
                    <a:pt x="6" y="6"/>
                    <a:pt x="6" y="7"/>
                  </a:cubicBezTo>
                  <a:cubicBezTo>
                    <a:pt x="6" y="7"/>
                    <a:pt x="6" y="7"/>
                    <a:pt x="6" y="8"/>
                  </a:cubicBezTo>
                  <a:cubicBezTo>
                    <a:pt x="6" y="9"/>
                    <a:pt x="5" y="9"/>
                    <a:pt x="5" y="9"/>
                  </a:cubicBezTo>
                  <a:cubicBezTo>
                    <a:pt x="4" y="10"/>
                    <a:pt x="4" y="10"/>
                    <a:pt x="3" y="10"/>
                  </a:cubicBezTo>
                  <a:cubicBezTo>
                    <a:pt x="3" y="10"/>
                    <a:pt x="3" y="10"/>
                    <a:pt x="3" y="10"/>
                  </a:cubicBezTo>
                  <a:cubicBezTo>
                    <a:pt x="2" y="10"/>
                    <a:pt x="2" y="10"/>
                    <a:pt x="2" y="10"/>
                  </a:cubicBezTo>
                  <a:cubicBezTo>
                    <a:pt x="2" y="10"/>
                    <a:pt x="2" y="10"/>
                    <a:pt x="2" y="10"/>
                  </a:cubicBezTo>
                  <a:cubicBezTo>
                    <a:pt x="1" y="9"/>
                    <a:pt x="1" y="9"/>
                    <a:pt x="1" y="9"/>
                  </a:cubicBezTo>
                  <a:cubicBezTo>
                    <a:pt x="0" y="8"/>
                    <a:pt x="0" y="8"/>
                    <a:pt x="0" y="7"/>
                  </a:cubicBezTo>
                  <a:cubicBezTo>
                    <a:pt x="0" y="7"/>
                    <a:pt x="0" y="7"/>
                    <a:pt x="0" y="6"/>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2" name="Google Shape;5252;p76"/>
            <p:cNvSpPr/>
            <p:nvPr/>
          </p:nvSpPr>
          <p:spPr>
            <a:xfrm>
              <a:off x="4760710" y="8162501"/>
              <a:ext cx="623680" cy="623680"/>
            </a:xfrm>
            <a:custGeom>
              <a:avLst/>
              <a:gdLst/>
              <a:ahLst/>
              <a:cxnLst/>
              <a:rect l="l" t="t" r="r" b="b"/>
              <a:pathLst>
                <a:path w="27" h="27" extrusionOk="0">
                  <a:moveTo>
                    <a:pt x="6" y="4"/>
                  </a:moveTo>
                  <a:cubicBezTo>
                    <a:pt x="11" y="0"/>
                    <a:pt x="18" y="0"/>
                    <a:pt x="23" y="5"/>
                  </a:cubicBezTo>
                  <a:cubicBezTo>
                    <a:pt x="27" y="10"/>
                    <a:pt x="27" y="18"/>
                    <a:pt x="22" y="23"/>
                  </a:cubicBezTo>
                  <a:cubicBezTo>
                    <a:pt x="17" y="27"/>
                    <a:pt x="9" y="27"/>
                    <a:pt x="5" y="22"/>
                  </a:cubicBezTo>
                  <a:cubicBezTo>
                    <a:pt x="0" y="17"/>
                    <a:pt x="1" y="9"/>
                    <a:pt x="6" y="4"/>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3" name="Google Shape;5253;p76"/>
            <p:cNvSpPr/>
            <p:nvPr/>
          </p:nvSpPr>
          <p:spPr>
            <a:xfrm>
              <a:off x="4830008" y="8231798"/>
              <a:ext cx="508184" cy="485085"/>
            </a:xfrm>
            <a:custGeom>
              <a:avLst/>
              <a:gdLst/>
              <a:ahLst/>
              <a:cxnLst/>
              <a:rect l="l" t="t" r="r" b="b"/>
              <a:pathLst>
                <a:path w="22" h="21" extrusionOk="0">
                  <a:moveTo>
                    <a:pt x="18" y="4"/>
                  </a:moveTo>
                  <a:cubicBezTo>
                    <a:pt x="22" y="8"/>
                    <a:pt x="22" y="14"/>
                    <a:pt x="17" y="18"/>
                  </a:cubicBezTo>
                  <a:cubicBezTo>
                    <a:pt x="13" y="21"/>
                    <a:pt x="7" y="21"/>
                    <a:pt x="4" y="17"/>
                  </a:cubicBezTo>
                  <a:cubicBezTo>
                    <a:pt x="0" y="13"/>
                    <a:pt x="0" y="7"/>
                    <a:pt x="4" y="3"/>
                  </a:cubicBezTo>
                  <a:cubicBezTo>
                    <a:pt x="8" y="0"/>
                    <a:pt x="15" y="0"/>
                    <a:pt x="18" y="4"/>
                  </a:cubicBezTo>
                  <a:moveTo>
                    <a:pt x="5" y="16"/>
                  </a:moveTo>
                  <a:cubicBezTo>
                    <a:pt x="8" y="19"/>
                    <a:pt x="13" y="20"/>
                    <a:pt x="16" y="17"/>
                  </a:cubicBezTo>
                  <a:cubicBezTo>
                    <a:pt x="20" y="14"/>
                    <a:pt x="20" y="8"/>
                    <a:pt x="17" y="5"/>
                  </a:cubicBezTo>
                  <a:cubicBezTo>
                    <a:pt x="14" y="2"/>
                    <a:pt x="9" y="1"/>
                    <a:pt x="5" y="4"/>
                  </a:cubicBezTo>
                  <a:cubicBezTo>
                    <a:pt x="2" y="7"/>
                    <a:pt x="2" y="13"/>
                    <a:pt x="5" y="16"/>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4" name="Google Shape;5254;p76"/>
            <p:cNvSpPr/>
            <p:nvPr/>
          </p:nvSpPr>
          <p:spPr>
            <a:xfrm>
              <a:off x="4876207" y="8277997"/>
              <a:ext cx="415787" cy="392687"/>
            </a:xfrm>
            <a:custGeom>
              <a:avLst/>
              <a:gdLst/>
              <a:ahLst/>
              <a:cxnLst/>
              <a:rect l="l" t="t" r="r" b="b"/>
              <a:pathLst>
                <a:path w="18" h="17" extrusionOk="0">
                  <a:moveTo>
                    <a:pt x="9" y="0"/>
                  </a:moveTo>
                  <a:cubicBezTo>
                    <a:pt x="7" y="0"/>
                    <a:pt x="5" y="1"/>
                    <a:pt x="3" y="2"/>
                  </a:cubicBezTo>
                  <a:cubicBezTo>
                    <a:pt x="0" y="5"/>
                    <a:pt x="0" y="11"/>
                    <a:pt x="3" y="14"/>
                  </a:cubicBezTo>
                  <a:cubicBezTo>
                    <a:pt x="3" y="14"/>
                    <a:pt x="3" y="14"/>
                    <a:pt x="3" y="14"/>
                  </a:cubicBezTo>
                  <a:cubicBezTo>
                    <a:pt x="3" y="14"/>
                    <a:pt x="3" y="14"/>
                    <a:pt x="3" y="14"/>
                  </a:cubicBezTo>
                  <a:cubicBezTo>
                    <a:pt x="5" y="16"/>
                    <a:pt x="7" y="17"/>
                    <a:pt x="9" y="17"/>
                  </a:cubicBezTo>
                  <a:cubicBezTo>
                    <a:pt x="11" y="17"/>
                    <a:pt x="13" y="16"/>
                    <a:pt x="14" y="15"/>
                  </a:cubicBezTo>
                  <a:cubicBezTo>
                    <a:pt x="14" y="15"/>
                    <a:pt x="14" y="15"/>
                    <a:pt x="14" y="15"/>
                  </a:cubicBezTo>
                  <a:cubicBezTo>
                    <a:pt x="15" y="15"/>
                    <a:pt x="15" y="14"/>
                    <a:pt x="15" y="14"/>
                  </a:cubicBezTo>
                  <a:cubicBezTo>
                    <a:pt x="18" y="11"/>
                    <a:pt x="18" y="6"/>
                    <a:pt x="15" y="3"/>
                  </a:cubicBezTo>
                  <a:cubicBezTo>
                    <a:pt x="15" y="3"/>
                    <a:pt x="15" y="3"/>
                    <a:pt x="15" y="3"/>
                  </a:cubicBezTo>
                  <a:cubicBezTo>
                    <a:pt x="15" y="3"/>
                    <a:pt x="15" y="3"/>
                    <a:pt x="15" y="3"/>
                  </a:cubicBezTo>
                  <a:cubicBezTo>
                    <a:pt x="15" y="3"/>
                    <a:pt x="15" y="3"/>
                    <a:pt x="15" y="3"/>
                  </a:cubicBezTo>
                  <a:cubicBezTo>
                    <a:pt x="15" y="3"/>
                    <a:pt x="15" y="3"/>
                    <a:pt x="15" y="3"/>
                  </a:cubicBezTo>
                  <a:cubicBezTo>
                    <a:pt x="13" y="1"/>
                    <a:pt x="11" y="0"/>
                    <a:pt x="9"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5" name="Google Shape;5255;p76"/>
            <p:cNvSpPr/>
            <p:nvPr/>
          </p:nvSpPr>
          <p:spPr>
            <a:xfrm>
              <a:off x="4876207" y="8277997"/>
              <a:ext cx="415787" cy="392687"/>
            </a:xfrm>
            <a:custGeom>
              <a:avLst/>
              <a:gdLst/>
              <a:ahLst/>
              <a:cxnLst/>
              <a:rect l="l" t="t" r="r" b="b"/>
              <a:pathLst>
                <a:path w="18" h="17" extrusionOk="0">
                  <a:moveTo>
                    <a:pt x="3" y="14"/>
                  </a:moveTo>
                  <a:cubicBezTo>
                    <a:pt x="5" y="16"/>
                    <a:pt x="7" y="17"/>
                    <a:pt x="9" y="17"/>
                  </a:cubicBezTo>
                  <a:cubicBezTo>
                    <a:pt x="11" y="17"/>
                    <a:pt x="13" y="16"/>
                    <a:pt x="14" y="15"/>
                  </a:cubicBezTo>
                  <a:cubicBezTo>
                    <a:pt x="13" y="16"/>
                    <a:pt x="11" y="17"/>
                    <a:pt x="9" y="17"/>
                  </a:cubicBezTo>
                  <a:cubicBezTo>
                    <a:pt x="7" y="17"/>
                    <a:pt x="5" y="16"/>
                    <a:pt x="3" y="14"/>
                  </a:cubicBezTo>
                  <a:moveTo>
                    <a:pt x="15" y="3"/>
                  </a:moveTo>
                  <a:cubicBezTo>
                    <a:pt x="18" y="6"/>
                    <a:pt x="18" y="11"/>
                    <a:pt x="15" y="14"/>
                  </a:cubicBezTo>
                  <a:cubicBezTo>
                    <a:pt x="18" y="11"/>
                    <a:pt x="18" y="6"/>
                    <a:pt x="15" y="3"/>
                  </a:cubicBezTo>
                  <a:moveTo>
                    <a:pt x="15" y="3"/>
                  </a:moveTo>
                  <a:cubicBezTo>
                    <a:pt x="15" y="3"/>
                    <a:pt x="15" y="3"/>
                    <a:pt x="15" y="3"/>
                  </a:cubicBezTo>
                  <a:cubicBezTo>
                    <a:pt x="15" y="3"/>
                    <a:pt x="15" y="3"/>
                    <a:pt x="15" y="3"/>
                  </a:cubicBezTo>
                  <a:moveTo>
                    <a:pt x="9" y="0"/>
                  </a:moveTo>
                  <a:cubicBezTo>
                    <a:pt x="7" y="0"/>
                    <a:pt x="5" y="1"/>
                    <a:pt x="3" y="2"/>
                  </a:cubicBezTo>
                  <a:cubicBezTo>
                    <a:pt x="0" y="5"/>
                    <a:pt x="0" y="11"/>
                    <a:pt x="3" y="14"/>
                  </a:cubicBezTo>
                  <a:cubicBezTo>
                    <a:pt x="0" y="11"/>
                    <a:pt x="0" y="5"/>
                    <a:pt x="3" y="2"/>
                  </a:cubicBezTo>
                  <a:cubicBezTo>
                    <a:pt x="5" y="1"/>
                    <a:pt x="7" y="0"/>
                    <a:pt x="9" y="0"/>
                  </a:cubicBezTo>
                  <a:cubicBezTo>
                    <a:pt x="11" y="0"/>
                    <a:pt x="13" y="1"/>
                    <a:pt x="15" y="3"/>
                  </a:cubicBezTo>
                  <a:cubicBezTo>
                    <a:pt x="15" y="3"/>
                    <a:pt x="15" y="3"/>
                    <a:pt x="15" y="3"/>
                  </a:cubicBezTo>
                  <a:cubicBezTo>
                    <a:pt x="15" y="3"/>
                    <a:pt x="15" y="3"/>
                    <a:pt x="15" y="3"/>
                  </a:cubicBezTo>
                  <a:cubicBezTo>
                    <a:pt x="13" y="1"/>
                    <a:pt x="11" y="0"/>
                    <a:pt x="9"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6" name="Google Shape;5256;p76"/>
            <p:cNvSpPr/>
            <p:nvPr/>
          </p:nvSpPr>
          <p:spPr>
            <a:xfrm>
              <a:off x="4968604" y="8370394"/>
              <a:ext cx="230993" cy="207893"/>
            </a:xfrm>
            <a:custGeom>
              <a:avLst/>
              <a:gdLst/>
              <a:ahLst/>
              <a:cxnLst/>
              <a:rect l="l" t="t" r="r" b="b"/>
              <a:pathLst>
                <a:path w="10" h="9" extrusionOk="0">
                  <a:moveTo>
                    <a:pt x="1" y="4"/>
                  </a:moveTo>
                  <a:cubicBezTo>
                    <a:pt x="3" y="6"/>
                    <a:pt x="3" y="6"/>
                    <a:pt x="3" y="6"/>
                  </a:cubicBezTo>
                  <a:cubicBezTo>
                    <a:pt x="3" y="6"/>
                    <a:pt x="3" y="6"/>
                    <a:pt x="3" y="6"/>
                  </a:cubicBezTo>
                  <a:cubicBezTo>
                    <a:pt x="2" y="6"/>
                    <a:pt x="2" y="7"/>
                    <a:pt x="2" y="7"/>
                  </a:cubicBezTo>
                  <a:cubicBezTo>
                    <a:pt x="2" y="7"/>
                    <a:pt x="2" y="7"/>
                    <a:pt x="2" y="7"/>
                  </a:cubicBezTo>
                  <a:cubicBezTo>
                    <a:pt x="2" y="7"/>
                    <a:pt x="2" y="7"/>
                    <a:pt x="3" y="7"/>
                  </a:cubicBezTo>
                  <a:cubicBezTo>
                    <a:pt x="3" y="7"/>
                    <a:pt x="3" y="7"/>
                    <a:pt x="3" y="7"/>
                  </a:cubicBezTo>
                  <a:cubicBezTo>
                    <a:pt x="3" y="7"/>
                    <a:pt x="4" y="6"/>
                    <a:pt x="4" y="6"/>
                  </a:cubicBezTo>
                  <a:cubicBezTo>
                    <a:pt x="4" y="6"/>
                    <a:pt x="3" y="5"/>
                    <a:pt x="3" y="5"/>
                  </a:cubicBezTo>
                  <a:cubicBezTo>
                    <a:pt x="3" y="4"/>
                    <a:pt x="3" y="3"/>
                    <a:pt x="3" y="3"/>
                  </a:cubicBezTo>
                  <a:cubicBezTo>
                    <a:pt x="3" y="3"/>
                    <a:pt x="3" y="2"/>
                    <a:pt x="3" y="2"/>
                  </a:cubicBezTo>
                  <a:cubicBezTo>
                    <a:pt x="4" y="2"/>
                    <a:pt x="4" y="1"/>
                    <a:pt x="4" y="1"/>
                  </a:cubicBezTo>
                  <a:cubicBezTo>
                    <a:pt x="5" y="0"/>
                    <a:pt x="6" y="0"/>
                    <a:pt x="6" y="0"/>
                  </a:cubicBezTo>
                  <a:cubicBezTo>
                    <a:pt x="7" y="0"/>
                    <a:pt x="8" y="0"/>
                    <a:pt x="8" y="1"/>
                  </a:cubicBezTo>
                  <a:cubicBezTo>
                    <a:pt x="9" y="0"/>
                    <a:pt x="9" y="0"/>
                    <a:pt x="9" y="0"/>
                  </a:cubicBezTo>
                  <a:cubicBezTo>
                    <a:pt x="10" y="1"/>
                    <a:pt x="10" y="1"/>
                    <a:pt x="10" y="1"/>
                  </a:cubicBezTo>
                  <a:cubicBezTo>
                    <a:pt x="9" y="2"/>
                    <a:pt x="9" y="2"/>
                    <a:pt x="9" y="2"/>
                  </a:cubicBezTo>
                  <a:cubicBezTo>
                    <a:pt x="9" y="2"/>
                    <a:pt x="10" y="3"/>
                    <a:pt x="10" y="3"/>
                  </a:cubicBezTo>
                  <a:cubicBezTo>
                    <a:pt x="10" y="4"/>
                    <a:pt x="9" y="5"/>
                    <a:pt x="8" y="6"/>
                  </a:cubicBezTo>
                  <a:cubicBezTo>
                    <a:pt x="8" y="6"/>
                    <a:pt x="8" y="6"/>
                    <a:pt x="8" y="6"/>
                  </a:cubicBezTo>
                  <a:cubicBezTo>
                    <a:pt x="6" y="4"/>
                    <a:pt x="6" y="4"/>
                    <a:pt x="6" y="4"/>
                  </a:cubicBezTo>
                  <a:cubicBezTo>
                    <a:pt x="7" y="4"/>
                    <a:pt x="7" y="4"/>
                    <a:pt x="7" y="4"/>
                  </a:cubicBezTo>
                  <a:cubicBezTo>
                    <a:pt x="7" y="3"/>
                    <a:pt x="8" y="3"/>
                    <a:pt x="8" y="3"/>
                  </a:cubicBezTo>
                  <a:cubicBezTo>
                    <a:pt x="8" y="3"/>
                    <a:pt x="8" y="2"/>
                    <a:pt x="8" y="2"/>
                  </a:cubicBezTo>
                  <a:cubicBezTo>
                    <a:pt x="8" y="2"/>
                    <a:pt x="7" y="2"/>
                    <a:pt x="7" y="2"/>
                  </a:cubicBezTo>
                  <a:cubicBezTo>
                    <a:pt x="7" y="2"/>
                    <a:pt x="7" y="2"/>
                    <a:pt x="7" y="2"/>
                  </a:cubicBezTo>
                  <a:cubicBezTo>
                    <a:pt x="6" y="3"/>
                    <a:pt x="6" y="3"/>
                    <a:pt x="6" y="3"/>
                  </a:cubicBezTo>
                  <a:cubicBezTo>
                    <a:pt x="6" y="4"/>
                    <a:pt x="6" y="4"/>
                    <a:pt x="6" y="4"/>
                  </a:cubicBezTo>
                  <a:cubicBezTo>
                    <a:pt x="6" y="5"/>
                    <a:pt x="6" y="6"/>
                    <a:pt x="6" y="6"/>
                  </a:cubicBezTo>
                  <a:cubicBezTo>
                    <a:pt x="6" y="7"/>
                    <a:pt x="6" y="7"/>
                    <a:pt x="6" y="8"/>
                  </a:cubicBezTo>
                  <a:cubicBezTo>
                    <a:pt x="6" y="8"/>
                    <a:pt x="5" y="8"/>
                    <a:pt x="5" y="9"/>
                  </a:cubicBezTo>
                  <a:cubicBezTo>
                    <a:pt x="4" y="9"/>
                    <a:pt x="4" y="9"/>
                    <a:pt x="3" y="9"/>
                  </a:cubicBezTo>
                  <a:cubicBezTo>
                    <a:pt x="3" y="9"/>
                    <a:pt x="2" y="9"/>
                    <a:pt x="1" y="8"/>
                  </a:cubicBezTo>
                  <a:cubicBezTo>
                    <a:pt x="1" y="9"/>
                    <a:pt x="1" y="9"/>
                    <a:pt x="1" y="9"/>
                  </a:cubicBezTo>
                  <a:cubicBezTo>
                    <a:pt x="0" y="8"/>
                    <a:pt x="0" y="8"/>
                    <a:pt x="0" y="8"/>
                  </a:cubicBezTo>
                  <a:cubicBezTo>
                    <a:pt x="1" y="8"/>
                    <a:pt x="1" y="8"/>
                    <a:pt x="1" y="8"/>
                  </a:cubicBezTo>
                  <a:cubicBezTo>
                    <a:pt x="0" y="7"/>
                    <a:pt x="0" y="6"/>
                    <a:pt x="0" y="6"/>
                  </a:cubicBezTo>
                  <a:cubicBezTo>
                    <a:pt x="0" y="5"/>
                    <a:pt x="0" y="5"/>
                    <a:pt x="1" y="4"/>
                  </a:cubicBezTo>
                  <a:cubicBezTo>
                    <a:pt x="1" y="4"/>
                    <a:pt x="1" y="4"/>
                    <a:pt x="1" y="4"/>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7" name="Google Shape;5257;p76"/>
            <p:cNvSpPr/>
            <p:nvPr/>
          </p:nvSpPr>
          <p:spPr>
            <a:xfrm>
              <a:off x="6747247" y="6464706"/>
              <a:ext cx="415787" cy="419638"/>
            </a:xfrm>
            <a:custGeom>
              <a:avLst/>
              <a:gdLst/>
              <a:ahLst/>
              <a:cxnLst/>
              <a:rect l="l" t="t" r="r" b="b"/>
              <a:pathLst>
                <a:path w="18" h="18" extrusionOk="0">
                  <a:moveTo>
                    <a:pt x="7" y="0"/>
                  </a:moveTo>
                  <a:cubicBezTo>
                    <a:pt x="12" y="0"/>
                    <a:pt x="16" y="3"/>
                    <a:pt x="17" y="7"/>
                  </a:cubicBezTo>
                  <a:cubicBezTo>
                    <a:pt x="18" y="12"/>
                    <a:pt x="15" y="16"/>
                    <a:pt x="10" y="17"/>
                  </a:cubicBezTo>
                  <a:cubicBezTo>
                    <a:pt x="6" y="18"/>
                    <a:pt x="1" y="15"/>
                    <a:pt x="1" y="10"/>
                  </a:cubicBezTo>
                  <a:cubicBezTo>
                    <a:pt x="0" y="6"/>
                    <a:pt x="3" y="1"/>
                    <a:pt x="7" y="0"/>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8" name="Google Shape;5258;p76"/>
            <p:cNvSpPr/>
            <p:nvPr/>
          </p:nvSpPr>
          <p:spPr>
            <a:xfrm>
              <a:off x="6770346" y="6487805"/>
              <a:ext cx="346489" cy="350340"/>
            </a:xfrm>
            <a:custGeom>
              <a:avLst/>
              <a:gdLst/>
              <a:ahLst/>
              <a:cxnLst/>
              <a:rect l="l" t="t" r="r" b="b"/>
              <a:pathLst>
                <a:path w="15" h="15" extrusionOk="0">
                  <a:moveTo>
                    <a:pt x="14" y="6"/>
                  </a:moveTo>
                  <a:cubicBezTo>
                    <a:pt x="15" y="10"/>
                    <a:pt x="13" y="14"/>
                    <a:pt x="9" y="14"/>
                  </a:cubicBezTo>
                  <a:cubicBezTo>
                    <a:pt x="5" y="15"/>
                    <a:pt x="2" y="13"/>
                    <a:pt x="1" y="9"/>
                  </a:cubicBezTo>
                  <a:cubicBezTo>
                    <a:pt x="0" y="5"/>
                    <a:pt x="3" y="2"/>
                    <a:pt x="6" y="1"/>
                  </a:cubicBezTo>
                  <a:cubicBezTo>
                    <a:pt x="10" y="0"/>
                    <a:pt x="14" y="3"/>
                    <a:pt x="14" y="6"/>
                  </a:cubicBezTo>
                  <a:moveTo>
                    <a:pt x="2" y="9"/>
                  </a:moveTo>
                  <a:cubicBezTo>
                    <a:pt x="3" y="12"/>
                    <a:pt x="6" y="14"/>
                    <a:pt x="9" y="13"/>
                  </a:cubicBezTo>
                  <a:cubicBezTo>
                    <a:pt x="12" y="13"/>
                    <a:pt x="14" y="10"/>
                    <a:pt x="13" y="7"/>
                  </a:cubicBezTo>
                  <a:cubicBezTo>
                    <a:pt x="13" y="4"/>
                    <a:pt x="10" y="1"/>
                    <a:pt x="7" y="2"/>
                  </a:cubicBezTo>
                  <a:cubicBezTo>
                    <a:pt x="4" y="3"/>
                    <a:pt x="2" y="6"/>
                    <a:pt x="2" y="9"/>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59" name="Google Shape;5259;p76"/>
            <p:cNvSpPr/>
            <p:nvPr/>
          </p:nvSpPr>
          <p:spPr>
            <a:xfrm>
              <a:off x="6816545" y="6534004"/>
              <a:ext cx="277191" cy="257943"/>
            </a:xfrm>
            <a:custGeom>
              <a:avLst/>
              <a:gdLst/>
              <a:ahLst/>
              <a:cxnLst/>
              <a:rect l="l" t="t" r="r" b="b"/>
              <a:pathLst>
                <a:path w="12" h="11" extrusionOk="0">
                  <a:moveTo>
                    <a:pt x="6"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1" y="1"/>
                    <a:pt x="0" y="4"/>
                    <a:pt x="0" y="7"/>
                  </a:cubicBezTo>
                  <a:cubicBezTo>
                    <a:pt x="0" y="7"/>
                    <a:pt x="0" y="7"/>
                    <a:pt x="0" y="7"/>
                  </a:cubicBezTo>
                  <a:cubicBezTo>
                    <a:pt x="0" y="7"/>
                    <a:pt x="0" y="7"/>
                    <a:pt x="0" y="7"/>
                  </a:cubicBezTo>
                  <a:cubicBezTo>
                    <a:pt x="1" y="9"/>
                    <a:pt x="3" y="11"/>
                    <a:pt x="6" y="11"/>
                  </a:cubicBezTo>
                  <a:cubicBezTo>
                    <a:pt x="6" y="11"/>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10" y="11"/>
                    <a:pt x="12" y="8"/>
                    <a:pt x="11" y="5"/>
                  </a:cubicBezTo>
                  <a:cubicBezTo>
                    <a:pt x="11" y="5"/>
                    <a:pt x="11" y="5"/>
                    <a:pt x="11" y="5"/>
                  </a:cubicBezTo>
                  <a:cubicBezTo>
                    <a:pt x="11" y="5"/>
                    <a:pt x="11" y="5"/>
                    <a:pt x="11" y="5"/>
                  </a:cubicBezTo>
                  <a:cubicBezTo>
                    <a:pt x="11" y="2"/>
                    <a:pt x="8" y="0"/>
                    <a:pt x="6"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0" name="Google Shape;5260;p76"/>
            <p:cNvSpPr/>
            <p:nvPr/>
          </p:nvSpPr>
          <p:spPr>
            <a:xfrm>
              <a:off x="6816545" y="6534004"/>
              <a:ext cx="277191" cy="257943"/>
            </a:xfrm>
            <a:custGeom>
              <a:avLst/>
              <a:gdLst/>
              <a:ahLst/>
              <a:cxnLst/>
              <a:rect l="l" t="t" r="r" b="b"/>
              <a:pathLst>
                <a:path w="12" h="11" extrusionOk="0">
                  <a:moveTo>
                    <a:pt x="7" y="11"/>
                  </a:moveTo>
                  <a:cubicBezTo>
                    <a:pt x="7" y="11"/>
                    <a:pt x="7" y="11"/>
                    <a:pt x="7" y="11"/>
                  </a:cubicBezTo>
                  <a:cubicBezTo>
                    <a:pt x="7" y="11"/>
                    <a:pt x="7" y="11"/>
                    <a:pt x="7" y="11"/>
                  </a:cubicBezTo>
                  <a:moveTo>
                    <a:pt x="0" y="7"/>
                  </a:moveTo>
                  <a:cubicBezTo>
                    <a:pt x="1" y="9"/>
                    <a:pt x="3" y="11"/>
                    <a:pt x="6" y="11"/>
                  </a:cubicBezTo>
                  <a:cubicBezTo>
                    <a:pt x="6" y="11"/>
                    <a:pt x="6" y="11"/>
                    <a:pt x="7" y="11"/>
                  </a:cubicBezTo>
                  <a:cubicBezTo>
                    <a:pt x="6" y="11"/>
                    <a:pt x="6" y="11"/>
                    <a:pt x="6" y="11"/>
                  </a:cubicBezTo>
                  <a:cubicBezTo>
                    <a:pt x="3" y="11"/>
                    <a:pt x="1" y="9"/>
                    <a:pt x="0" y="7"/>
                  </a:cubicBezTo>
                  <a:moveTo>
                    <a:pt x="11" y="5"/>
                  </a:moveTo>
                  <a:cubicBezTo>
                    <a:pt x="11" y="5"/>
                    <a:pt x="11" y="5"/>
                    <a:pt x="11" y="5"/>
                  </a:cubicBezTo>
                  <a:cubicBezTo>
                    <a:pt x="12" y="8"/>
                    <a:pt x="10" y="11"/>
                    <a:pt x="7" y="11"/>
                  </a:cubicBezTo>
                  <a:cubicBezTo>
                    <a:pt x="10" y="11"/>
                    <a:pt x="12" y="8"/>
                    <a:pt x="11" y="5"/>
                  </a:cubicBezTo>
                  <a:cubicBezTo>
                    <a:pt x="11" y="5"/>
                    <a:pt x="11" y="5"/>
                    <a:pt x="11" y="5"/>
                  </a:cubicBezTo>
                  <a:moveTo>
                    <a:pt x="4" y="0"/>
                  </a:moveTo>
                  <a:cubicBezTo>
                    <a:pt x="1" y="1"/>
                    <a:pt x="0" y="4"/>
                    <a:pt x="0" y="7"/>
                  </a:cubicBezTo>
                  <a:cubicBezTo>
                    <a:pt x="0" y="4"/>
                    <a:pt x="1" y="1"/>
                    <a:pt x="4" y="0"/>
                  </a:cubicBezTo>
                  <a:moveTo>
                    <a:pt x="5" y="0"/>
                  </a:move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moveTo>
                    <a:pt x="6" y="0"/>
                  </a:moveTo>
                  <a:cubicBezTo>
                    <a:pt x="5" y="0"/>
                    <a:pt x="5" y="0"/>
                    <a:pt x="5" y="0"/>
                  </a:cubicBezTo>
                  <a:cubicBezTo>
                    <a:pt x="5" y="0"/>
                    <a:pt x="5" y="0"/>
                    <a:pt x="6" y="0"/>
                  </a:cubicBezTo>
                  <a:cubicBezTo>
                    <a:pt x="8" y="0"/>
                    <a:pt x="11" y="2"/>
                    <a:pt x="11" y="5"/>
                  </a:cubicBezTo>
                  <a:cubicBezTo>
                    <a:pt x="11" y="2"/>
                    <a:pt x="8" y="0"/>
                    <a:pt x="6"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1" name="Google Shape;5261;p76"/>
            <p:cNvSpPr/>
            <p:nvPr/>
          </p:nvSpPr>
          <p:spPr>
            <a:xfrm>
              <a:off x="6862743" y="6607150"/>
              <a:ext cx="184794" cy="115496"/>
            </a:xfrm>
            <a:custGeom>
              <a:avLst/>
              <a:gdLst/>
              <a:ahLst/>
              <a:cxnLst/>
              <a:rect l="l" t="t" r="r" b="b"/>
              <a:pathLst>
                <a:path w="8" h="5" extrusionOk="0">
                  <a:moveTo>
                    <a:pt x="2" y="1"/>
                  </a:moveTo>
                  <a:cubicBezTo>
                    <a:pt x="2" y="3"/>
                    <a:pt x="2" y="3"/>
                    <a:pt x="2" y="3"/>
                  </a:cubicBezTo>
                  <a:cubicBezTo>
                    <a:pt x="2" y="3"/>
                    <a:pt x="2" y="3"/>
                    <a:pt x="2" y="3"/>
                  </a:cubicBezTo>
                  <a:cubicBezTo>
                    <a:pt x="2" y="3"/>
                    <a:pt x="1" y="3"/>
                    <a:pt x="1" y="3"/>
                  </a:cubicBezTo>
                  <a:cubicBezTo>
                    <a:pt x="1" y="3"/>
                    <a:pt x="1" y="3"/>
                    <a:pt x="1" y="3"/>
                  </a:cubicBezTo>
                  <a:cubicBezTo>
                    <a:pt x="1" y="3"/>
                    <a:pt x="1" y="3"/>
                    <a:pt x="1" y="3"/>
                  </a:cubicBezTo>
                  <a:cubicBezTo>
                    <a:pt x="1" y="3"/>
                    <a:pt x="2" y="3"/>
                    <a:pt x="2" y="3"/>
                  </a:cubicBezTo>
                  <a:cubicBezTo>
                    <a:pt x="2" y="3"/>
                    <a:pt x="2" y="3"/>
                    <a:pt x="2" y="3"/>
                  </a:cubicBezTo>
                  <a:cubicBezTo>
                    <a:pt x="2" y="3"/>
                    <a:pt x="3" y="3"/>
                    <a:pt x="3" y="2"/>
                  </a:cubicBezTo>
                  <a:cubicBezTo>
                    <a:pt x="3" y="2"/>
                    <a:pt x="3" y="1"/>
                    <a:pt x="3" y="1"/>
                  </a:cubicBezTo>
                  <a:cubicBezTo>
                    <a:pt x="3" y="1"/>
                    <a:pt x="3" y="1"/>
                    <a:pt x="4" y="1"/>
                  </a:cubicBezTo>
                  <a:cubicBezTo>
                    <a:pt x="4" y="0"/>
                    <a:pt x="4" y="0"/>
                    <a:pt x="5" y="0"/>
                  </a:cubicBezTo>
                  <a:cubicBezTo>
                    <a:pt x="5" y="0"/>
                    <a:pt x="6" y="0"/>
                    <a:pt x="6" y="0"/>
                  </a:cubicBezTo>
                  <a:cubicBezTo>
                    <a:pt x="7" y="1"/>
                    <a:pt x="7" y="1"/>
                    <a:pt x="7" y="2"/>
                  </a:cubicBezTo>
                  <a:cubicBezTo>
                    <a:pt x="8" y="1"/>
                    <a:pt x="8" y="1"/>
                    <a:pt x="8" y="1"/>
                  </a:cubicBezTo>
                  <a:cubicBezTo>
                    <a:pt x="8" y="2"/>
                    <a:pt x="8" y="2"/>
                    <a:pt x="8" y="2"/>
                  </a:cubicBezTo>
                  <a:cubicBezTo>
                    <a:pt x="7" y="2"/>
                    <a:pt x="7" y="2"/>
                    <a:pt x="7" y="2"/>
                  </a:cubicBezTo>
                  <a:cubicBezTo>
                    <a:pt x="7" y="3"/>
                    <a:pt x="7" y="3"/>
                    <a:pt x="7" y="4"/>
                  </a:cubicBezTo>
                  <a:cubicBezTo>
                    <a:pt x="7" y="4"/>
                    <a:pt x="6" y="4"/>
                    <a:pt x="5" y="5"/>
                  </a:cubicBezTo>
                  <a:cubicBezTo>
                    <a:pt x="5" y="5"/>
                    <a:pt x="5" y="5"/>
                    <a:pt x="5" y="5"/>
                  </a:cubicBezTo>
                  <a:cubicBezTo>
                    <a:pt x="5" y="3"/>
                    <a:pt x="5" y="3"/>
                    <a:pt x="5" y="3"/>
                  </a:cubicBezTo>
                  <a:cubicBezTo>
                    <a:pt x="5" y="3"/>
                    <a:pt x="5" y="3"/>
                    <a:pt x="5" y="3"/>
                  </a:cubicBezTo>
                  <a:cubicBezTo>
                    <a:pt x="6" y="3"/>
                    <a:pt x="6" y="3"/>
                    <a:pt x="6" y="3"/>
                  </a:cubicBezTo>
                  <a:cubicBezTo>
                    <a:pt x="6" y="3"/>
                    <a:pt x="6" y="2"/>
                    <a:pt x="6" y="2"/>
                  </a:cubicBezTo>
                  <a:cubicBezTo>
                    <a:pt x="6" y="2"/>
                    <a:pt x="6" y="2"/>
                    <a:pt x="6" y="2"/>
                  </a:cubicBezTo>
                  <a:cubicBezTo>
                    <a:pt x="6" y="2"/>
                    <a:pt x="6" y="2"/>
                    <a:pt x="6" y="2"/>
                  </a:cubicBezTo>
                  <a:cubicBezTo>
                    <a:pt x="5" y="2"/>
                    <a:pt x="5" y="2"/>
                    <a:pt x="5" y="2"/>
                  </a:cubicBezTo>
                  <a:cubicBezTo>
                    <a:pt x="5" y="2"/>
                    <a:pt x="4" y="3"/>
                    <a:pt x="4" y="3"/>
                  </a:cubicBezTo>
                  <a:cubicBezTo>
                    <a:pt x="4" y="4"/>
                    <a:pt x="4" y="4"/>
                    <a:pt x="4" y="4"/>
                  </a:cubicBezTo>
                  <a:cubicBezTo>
                    <a:pt x="4" y="4"/>
                    <a:pt x="3" y="5"/>
                    <a:pt x="3" y="5"/>
                  </a:cubicBezTo>
                  <a:cubicBezTo>
                    <a:pt x="3" y="5"/>
                    <a:pt x="3" y="5"/>
                    <a:pt x="2" y="5"/>
                  </a:cubicBezTo>
                  <a:cubicBezTo>
                    <a:pt x="2" y="5"/>
                    <a:pt x="1" y="5"/>
                    <a:pt x="1" y="5"/>
                  </a:cubicBezTo>
                  <a:cubicBezTo>
                    <a:pt x="1" y="5"/>
                    <a:pt x="0" y="4"/>
                    <a:pt x="0" y="4"/>
                  </a:cubicBezTo>
                  <a:cubicBezTo>
                    <a:pt x="0" y="4"/>
                    <a:pt x="0" y="4"/>
                    <a:pt x="0" y="4"/>
                  </a:cubicBezTo>
                  <a:cubicBezTo>
                    <a:pt x="0" y="3"/>
                    <a:pt x="0" y="3"/>
                    <a:pt x="0" y="3"/>
                  </a:cubicBezTo>
                  <a:cubicBezTo>
                    <a:pt x="0" y="3"/>
                    <a:pt x="0" y="3"/>
                    <a:pt x="0" y="3"/>
                  </a:cubicBezTo>
                  <a:cubicBezTo>
                    <a:pt x="0" y="2"/>
                    <a:pt x="0" y="2"/>
                    <a:pt x="0" y="2"/>
                  </a:cubicBezTo>
                  <a:cubicBezTo>
                    <a:pt x="1" y="1"/>
                    <a:pt x="1" y="1"/>
                    <a:pt x="2" y="1"/>
                  </a:cubicBezTo>
                  <a:cubicBezTo>
                    <a:pt x="2" y="1"/>
                    <a:pt x="2" y="1"/>
                    <a:pt x="2" y="1"/>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2" name="Google Shape;5262;p76"/>
            <p:cNvSpPr/>
            <p:nvPr/>
          </p:nvSpPr>
          <p:spPr>
            <a:xfrm>
              <a:off x="5961872" y="7138433"/>
              <a:ext cx="485085" cy="512035"/>
            </a:xfrm>
            <a:custGeom>
              <a:avLst/>
              <a:gdLst/>
              <a:ahLst/>
              <a:cxnLst/>
              <a:rect l="l" t="t" r="r" b="b"/>
              <a:pathLst>
                <a:path w="21" h="22" extrusionOk="0">
                  <a:moveTo>
                    <a:pt x="15" y="3"/>
                  </a:moveTo>
                  <a:cubicBezTo>
                    <a:pt x="19" y="5"/>
                    <a:pt x="21" y="10"/>
                    <a:pt x="19" y="15"/>
                  </a:cubicBezTo>
                  <a:cubicBezTo>
                    <a:pt x="17" y="20"/>
                    <a:pt x="11" y="22"/>
                    <a:pt x="7" y="19"/>
                  </a:cubicBezTo>
                  <a:cubicBezTo>
                    <a:pt x="2" y="17"/>
                    <a:pt x="0" y="12"/>
                    <a:pt x="2" y="7"/>
                  </a:cubicBezTo>
                  <a:cubicBezTo>
                    <a:pt x="5" y="2"/>
                    <a:pt x="10" y="0"/>
                    <a:pt x="15" y="3"/>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3" name="Google Shape;5263;p76"/>
            <p:cNvSpPr/>
            <p:nvPr/>
          </p:nvSpPr>
          <p:spPr>
            <a:xfrm>
              <a:off x="6008071" y="7184632"/>
              <a:ext cx="392687" cy="419638"/>
            </a:xfrm>
            <a:custGeom>
              <a:avLst/>
              <a:gdLst/>
              <a:ahLst/>
              <a:cxnLst/>
              <a:rect l="l" t="t" r="r" b="b"/>
              <a:pathLst>
                <a:path w="17" h="18" extrusionOk="0">
                  <a:moveTo>
                    <a:pt x="15" y="12"/>
                  </a:moveTo>
                  <a:cubicBezTo>
                    <a:pt x="14" y="16"/>
                    <a:pt x="9" y="18"/>
                    <a:pt x="5" y="16"/>
                  </a:cubicBezTo>
                  <a:cubicBezTo>
                    <a:pt x="2" y="14"/>
                    <a:pt x="0" y="9"/>
                    <a:pt x="2" y="6"/>
                  </a:cubicBezTo>
                  <a:cubicBezTo>
                    <a:pt x="4" y="2"/>
                    <a:pt x="8" y="0"/>
                    <a:pt x="12" y="2"/>
                  </a:cubicBezTo>
                  <a:cubicBezTo>
                    <a:pt x="16" y="4"/>
                    <a:pt x="17" y="9"/>
                    <a:pt x="15" y="12"/>
                  </a:cubicBezTo>
                  <a:moveTo>
                    <a:pt x="3" y="6"/>
                  </a:moveTo>
                  <a:cubicBezTo>
                    <a:pt x="2" y="9"/>
                    <a:pt x="3" y="13"/>
                    <a:pt x="6" y="15"/>
                  </a:cubicBezTo>
                  <a:cubicBezTo>
                    <a:pt x="9" y="16"/>
                    <a:pt x="13" y="15"/>
                    <a:pt x="14" y="12"/>
                  </a:cubicBezTo>
                  <a:cubicBezTo>
                    <a:pt x="16" y="9"/>
                    <a:pt x="15" y="5"/>
                    <a:pt x="11" y="3"/>
                  </a:cubicBezTo>
                  <a:cubicBezTo>
                    <a:pt x="8" y="2"/>
                    <a:pt x="5" y="3"/>
                    <a:pt x="3" y="6"/>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4" name="Google Shape;5264;p76"/>
            <p:cNvSpPr/>
            <p:nvPr/>
          </p:nvSpPr>
          <p:spPr>
            <a:xfrm>
              <a:off x="6054269" y="7253930"/>
              <a:ext cx="323390" cy="281042"/>
            </a:xfrm>
            <a:custGeom>
              <a:avLst/>
              <a:gdLst/>
              <a:ahLst/>
              <a:cxnLst/>
              <a:rect l="l" t="t" r="r" b="b"/>
              <a:pathLst>
                <a:path w="14" h="12" extrusionOk="0">
                  <a:moveTo>
                    <a:pt x="7" y="0"/>
                  </a:moveTo>
                  <a:cubicBezTo>
                    <a:pt x="4" y="0"/>
                    <a:pt x="2" y="1"/>
                    <a:pt x="1" y="3"/>
                  </a:cubicBezTo>
                  <a:cubicBezTo>
                    <a:pt x="1" y="3"/>
                    <a:pt x="1" y="3"/>
                    <a:pt x="1" y="3"/>
                  </a:cubicBezTo>
                  <a:cubicBezTo>
                    <a:pt x="1" y="3"/>
                    <a:pt x="1" y="4"/>
                    <a:pt x="1" y="4"/>
                  </a:cubicBezTo>
                  <a:cubicBezTo>
                    <a:pt x="0" y="6"/>
                    <a:pt x="1" y="9"/>
                    <a:pt x="3" y="11"/>
                  </a:cubicBezTo>
                  <a:cubicBezTo>
                    <a:pt x="3" y="11"/>
                    <a:pt x="4" y="12"/>
                    <a:pt x="4" y="12"/>
                  </a:cubicBezTo>
                  <a:cubicBezTo>
                    <a:pt x="4" y="12"/>
                    <a:pt x="4" y="12"/>
                    <a:pt x="4" y="12"/>
                  </a:cubicBezTo>
                  <a:cubicBezTo>
                    <a:pt x="5" y="12"/>
                    <a:pt x="6" y="12"/>
                    <a:pt x="7" y="12"/>
                  </a:cubicBezTo>
                  <a:cubicBezTo>
                    <a:pt x="9" y="12"/>
                    <a:pt x="11" y="11"/>
                    <a:pt x="12" y="9"/>
                  </a:cubicBezTo>
                  <a:cubicBezTo>
                    <a:pt x="12" y="9"/>
                    <a:pt x="12" y="9"/>
                    <a:pt x="12" y="9"/>
                  </a:cubicBezTo>
                  <a:cubicBezTo>
                    <a:pt x="12" y="9"/>
                    <a:pt x="12" y="9"/>
                    <a:pt x="12" y="9"/>
                  </a:cubicBezTo>
                  <a:cubicBezTo>
                    <a:pt x="14" y="6"/>
                    <a:pt x="13" y="2"/>
                    <a:pt x="9" y="0"/>
                  </a:cubicBezTo>
                  <a:cubicBezTo>
                    <a:pt x="9" y="0"/>
                    <a:pt x="9" y="0"/>
                    <a:pt x="9" y="0"/>
                  </a:cubicBezTo>
                  <a:cubicBezTo>
                    <a:pt x="9" y="0"/>
                    <a:pt x="9" y="0"/>
                    <a:pt x="9" y="0"/>
                  </a:cubicBezTo>
                  <a:cubicBezTo>
                    <a:pt x="9" y="0"/>
                    <a:pt x="9" y="0"/>
                    <a:pt x="9" y="0"/>
                  </a:cubicBezTo>
                  <a:cubicBezTo>
                    <a:pt x="9" y="0"/>
                    <a:pt x="9" y="0"/>
                    <a:pt x="9" y="0"/>
                  </a:cubicBezTo>
                  <a:cubicBezTo>
                    <a:pt x="8" y="0"/>
                    <a:pt x="8" y="0"/>
                    <a:pt x="7"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5" name="Google Shape;5265;p76"/>
            <p:cNvSpPr/>
            <p:nvPr/>
          </p:nvSpPr>
          <p:spPr>
            <a:xfrm>
              <a:off x="6054269" y="7253930"/>
              <a:ext cx="323390" cy="281042"/>
            </a:xfrm>
            <a:custGeom>
              <a:avLst/>
              <a:gdLst/>
              <a:ahLst/>
              <a:cxnLst/>
              <a:rect l="l" t="t" r="r" b="b"/>
              <a:pathLst>
                <a:path w="14" h="12" extrusionOk="0">
                  <a:moveTo>
                    <a:pt x="12" y="9"/>
                  </a:moveTo>
                  <a:cubicBezTo>
                    <a:pt x="11" y="11"/>
                    <a:pt x="9" y="12"/>
                    <a:pt x="7" y="12"/>
                  </a:cubicBezTo>
                  <a:cubicBezTo>
                    <a:pt x="6" y="12"/>
                    <a:pt x="5" y="12"/>
                    <a:pt x="4" y="12"/>
                  </a:cubicBezTo>
                  <a:cubicBezTo>
                    <a:pt x="5" y="12"/>
                    <a:pt x="6" y="12"/>
                    <a:pt x="7" y="12"/>
                  </a:cubicBezTo>
                  <a:cubicBezTo>
                    <a:pt x="9" y="12"/>
                    <a:pt x="11" y="11"/>
                    <a:pt x="12" y="9"/>
                  </a:cubicBezTo>
                  <a:moveTo>
                    <a:pt x="1" y="4"/>
                  </a:moveTo>
                  <a:cubicBezTo>
                    <a:pt x="0" y="6"/>
                    <a:pt x="1" y="9"/>
                    <a:pt x="3" y="11"/>
                  </a:cubicBezTo>
                  <a:cubicBezTo>
                    <a:pt x="1" y="9"/>
                    <a:pt x="0" y="6"/>
                    <a:pt x="1" y="4"/>
                  </a:cubicBezTo>
                  <a:moveTo>
                    <a:pt x="9" y="0"/>
                  </a:moveTo>
                  <a:cubicBezTo>
                    <a:pt x="9" y="0"/>
                    <a:pt x="9" y="0"/>
                    <a:pt x="9" y="0"/>
                  </a:cubicBezTo>
                  <a:cubicBezTo>
                    <a:pt x="13" y="2"/>
                    <a:pt x="14" y="6"/>
                    <a:pt x="12" y="9"/>
                  </a:cubicBezTo>
                  <a:cubicBezTo>
                    <a:pt x="14" y="6"/>
                    <a:pt x="13" y="2"/>
                    <a:pt x="9" y="0"/>
                  </a:cubicBezTo>
                  <a:cubicBezTo>
                    <a:pt x="9" y="0"/>
                    <a:pt x="9" y="0"/>
                    <a:pt x="9" y="0"/>
                  </a:cubicBezTo>
                  <a:moveTo>
                    <a:pt x="9" y="0"/>
                  </a:moveTo>
                  <a:cubicBezTo>
                    <a:pt x="9" y="0"/>
                    <a:pt x="9" y="0"/>
                    <a:pt x="9" y="0"/>
                  </a:cubicBezTo>
                  <a:cubicBezTo>
                    <a:pt x="9" y="0"/>
                    <a:pt x="9" y="0"/>
                    <a:pt x="9" y="0"/>
                  </a:cubicBezTo>
                  <a:moveTo>
                    <a:pt x="7" y="0"/>
                  </a:moveTo>
                  <a:cubicBezTo>
                    <a:pt x="4" y="0"/>
                    <a:pt x="2" y="1"/>
                    <a:pt x="1" y="3"/>
                  </a:cubicBezTo>
                  <a:cubicBezTo>
                    <a:pt x="1" y="3"/>
                    <a:pt x="1" y="3"/>
                    <a:pt x="1" y="3"/>
                  </a:cubicBezTo>
                  <a:cubicBezTo>
                    <a:pt x="1" y="3"/>
                    <a:pt x="1" y="3"/>
                    <a:pt x="1" y="3"/>
                  </a:cubicBezTo>
                  <a:cubicBezTo>
                    <a:pt x="2" y="1"/>
                    <a:pt x="4" y="0"/>
                    <a:pt x="7" y="0"/>
                  </a:cubicBezTo>
                  <a:cubicBezTo>
                    <a:pt x="8" y="0"/>
                    <a:pt x="8" y="0"/>
                    <a:pt x="9" y="0"/>
                  </a:cubicBezTo>
                  <a:cubicBezTo>
                    <a:pt x="8" y="0"/>
                    <a:pt x="8" y="0"/>
                    <a:pt x="7"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6" name="Google Shape;5266;p76"/>
            <p:cNvSpPr/>
            <p:nvPr/>
          </p:nvSpPr>
          <p:spPr>
            <a:xfrm>
              <a:off x="6100468" y="7323227"/>
              <a:ext cx="207893" cy="142447"/>
            </a:xfrm>
            <a:custGeom>
              <a:avLst/>
              <a:gdLst/>
              <a:ahLst/>
              <a:cxnLst/>
              <a:rect l="l" t="t" r="r" b="b"/>
              <a:pathLst>
                <a:path w="9" h="6" extrusionOk="0">
                  <a:moveTo>
                    <a:pt x="4" y="0"/>
                  </a:moveTo>
                  <a:cubicBezTo>
                    <a:pt x="3" y="2"/>
                    <a:pt x="3" y="2"/>
                    <a:pt x="3" y="2"/>
                  </a:cubicBezTo>
                  <a:cubicBezTo>
                    <a:pt x="3" y="2"/>
                    <a:pt x="3" y="2"/>
                    <a:pt x="3" y="2"/>
                  </a:cubicBezTo>
                  <a:cubicBezTo>
                    <a:pt x="3" y="2"/>
                    <a:pt x="3" y="2"/>
                    <a:pt x="2" y="2"/>
                  </a:cubicBezTo>
                  <a:cubicBezTo>
                    <a:pt x="2" y="2"/>
                    <a:pt x="2" y="2"/>
                    <a:pt x="2" y="2"/>
                  </a:cubicBezTo>
                  <a:cubicBezTo>
                    <a:pt x="2" y="2"/>
                    <a:pt x="2" y="2"/>
                    <a:pt x="2" y="2"/>
                  </a:cubicBezTo>
                  <a:cubicBezTo>
                    <a:pt x="2" y="2"/>
                    <a:pt x="2" y="2"/>
                    <a:pt x="2" y="2"/>
                  </a:cubicBezTo>
                  <a:cubicBezTo>
                    <a:pt x="3" y="3"/>
                    <a:pt x="3" y="3"/>
                    <a:pt x="3" y="3"/>
                  </a:cubicBezTo>
                  <a:cubicBezTo>
                    <a:pt x="3" y="2"/>
                    <a:pt x="4" y="2"/>
                    <a:pt x="4" y="2"/>
                  </a:cubicBezTo>
                  <a:cubicBezTo>
                    <a:pt x="5" y="2"/>
                    <a:pt x="5" y="1"/>
                    <a:pt x="5" y="1"/>
                  </a:cubicBezTo>
                  <a:cubicBezTo>
                    <a:pt x="6" y="1"/>
                    <a:pt x="6" y="1"/>
                    <a:pt x="6" y="1"/>
                  </a:cubicBezTo>
                  <a:cubicBezTo>
                    <a:pt x="6" y="1"/>
                    <a:pt x="7" y="1"/>
                    <a:pt x="7" y="1"/>
                  </a:cubicBezTo>
                  <a:cubicBezTo>
                    <a:pt x="8" y="2"/>
                    <a:pt x="8" y="2"/>
                    <a:pt x="8" y="3"/>
                  </a:cubicBezTo>
                  <a:cubicBezTo>
                    <a:pt x="9" y="3"/>
                    <a:pt x="9" y="4"/>
                    <a:pt x="8" y="4"/>
                  </a:cubicBezTo>
                  <a:cubicBezTo>
                    <a:pt x="9" y="5"/>
                    <a:pt x="9" y="5"/>
                    <a:pt x="9" y="5"/>
                  </a:cubicBezTo>
                  <a:cubicBezTo>
                    <a:pt x="9" y="5"/>
                    <a:pt x="9" y="5"/>
                    <a:pt x="9" y="5"/>
                  </a:cubicBezTo>
                  <a:cubicBezTo>
                    <a:pt x="8" y="5"/>
                    <a:pt x="8" y="5"/>
                    <a:pt x="8" y="5"/>
                  </a:cubicBezTo>
                  <a:cubicBezTo>
                    <a:pt x="8" y="6"/>
                    <a:pt x="7" y="6"/>
                    <a:pt x="7" y="6"/>
                  </a:cubicBezTo>
                  <a:cubicBezTo>
                    <a:pt x="6" y="6"/>
                    <a:pt x="6" y="6"/>
                    <a:pt x="5" y="6"/>
                  </a:cubicBezTo>
                  <a:cubicBezTo>
                    <a:pt x="5" y="6"/>
                    <a:pt x="5" y="6"/>
                    <a:pt x="5" y="6"/>
                  </a:cubicBezTo>
                  <a:cubicBezTo>
                    <a:pt x="5" y="4"/>
                    <a:pt x="5" y="4"/>
                    <a:pt x="5" y="4"/>
                  </a:cubicBezTo>
                  <a:cubicBezTo>
                    <a:pt x="6" y="4"/>
                    <a:pt x="6" y="4"/>
                    <a:pt x="6" y="4"/>
                  </a:cubicBezTo>
                  <a:cubicBezTo>
                    <a:pt x="6" y="4"/>
                    <a:pt x="7" y="4"/>
                    <a:pt x="7" y="4"/>
                  </a:cubicBezTo>
                  <a:cubicBezTo>
                    <a:pt x="7" y="4"/>
                    <a:pt x="7" y="4"/>
                    <a:pt x="7" y="4"/>
                  </a:cubicBezTo>
                  <a:cubicBezTo>
                    <a:pt x="7" y="4"/>
                    <a:pt x="7" y="4"/>
                    <a:pt x="7" y="4"/>
                  </a:cubicBezTo>
                  <a:cubicBezTo>
                    <a:pt x="7" y="4"/>
                    <a:pt x="7" y="4"/>
                    <a:pt x="7" y="4"/>
                  </a:cubicBezTo>
                  <a:cubicBezTo>
                    <a:pt x="6" y="4"/>
                    <a:pt x="6" y="3"/>
                    <a:pt x="6" y="3"/>
                  </a:cubicBezTo>
                  <a:cubicBezTo>
                    <a:pt x="6" y="3"/>
                    <a:pt x="5" y="3"/>
                    <a:pt x="5" y="4"/>
                  </a:cubicBezTo>
                  <a:cubicBezTo>
                    <a:pt x="4" y="4"/>
                    <a:pt x="4" y="4"/>
                    <a:pt x="4" y="4"/>
                  </a:cubicBezTo>
                  <a:cubicBezTo>
                    <a:pt x="4" y="5"/>
                    <a:pt x="3" y="5"/>
                    <a:pt x="3" y="5"/>
                  </a:cubicBezTo>
                  <a:cubicBezTo>
                    <a:pt x="3" y="5"/>
                    <a:pt x="2" y="4"/>
                    <a:pt x="2" y="4"/>
                  </a:cubicBezTo>
                  <a:cubicBezTo>
                    <a:pt x="1" y="4"/>
                    <a:pt x="1" y="4"/>
                    <a:pt x="1" y="3"/>
                  </a:cubicBezTo>
                  <a:cubicBezTo>
                    <a:pt x="1" y="3"/>
                    <a:pt x="1" y="2"/>
                    <a:pt x="1" y="2"/>
                  </a:cubicBezTo>
                  <a:cubicBezTo>
                    <a:pt x="0" y="1"/>
                    <a:pt x="0" y="1"/>
                    <a:pt x="0" y="1"/>
                  </a:cubicBezTo>
                  <a:cubicBezTo>
                    <a:pt x="1" y="1"/>
                    <a:pt x="1" y="1"/>
                    <a:pt x="1" y="1"/>
                  </a:cubicBezTo>
                  <a:cubicBezTo>
                    <a:pt x="1" y="1"/>
                    <a:pt x="1" y="1"/>
                    <a:pt x="1" y="1"/>
                  </a:cubicBezTo>
                  <a:cubicBezTo>
                    <a:pt x="2" y="0"/>
                    <a:pt x="2" y="0"/>
                    <a:pt x="2" y="0"/>
                  </a:cubicBezTo>
                  <a:cubicBezTo>
                    <a:pt x="3" y="0"/>
                    <a:pt x="3" y="0"/>
                    <a:pt x="4" y="0"/>
                  </a:cubicBezTo>
                  <a:cubicBezTo>
                    <a:pt x="4" y="0"/>
                    <a:pt x="4" y="0"/>
                    <a:pt x="4" y="0"/>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7" name="Google Shape;5267;p76"/>
            <p:cNvSpPr/>
            <p:nvPr/>
          </p:nvSpPr>
          <p:spPr>
            <a:xfrm>
              <a:off x="4876207" y="5910324"/>
              <a:ext cx="577482" cy="577482"/>
            </a:xfrm>
            <a:custGeom>
              <a:avLst/>
              <a:gdLst/>
              <a:ahLst/>
              <a:cxnLst/>
              <a:rect l="l" t="t" r="r" b="b"/>
              <a:pathLst>
                <a:path w="25" h="25" extrusionOk="0">
                  <a:moveTo>
                    <a:pt x="10" y="1"/>
                  </a:moveTo>
                  <a:cubicBezTo>
                    <a:pt x="17" y="0"/>
                    <a:pt x="23" y="4"/>
                    <a:pt x="24" y="11"/>
                  </a:cubicBezTo>
                  <a:cubicBezTo>
                    <a:pt x="25" y="17"/>
                    <a:pt x="21" y="23"/>
                    <a:pt x="15" y="24"/>
                  </a:cubicBezTo>
                  <a:cubicBezTo>
                    <a:pt x="8" y="25"/>
                    <a:pt x="2" y="21"/>
                    <a:pt x="1" y="15"/>
                  </a:cubicBezTo>
                  <a:cubicBezTo>
                    <a:pt x="0" y="9"/>
                    <a:pt x="4" y="3"/>
                    <a:pt x="10" y="1"/>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8" name="Google Shape;5268;p76"/>
            <p:cNvSpPr/>
            <p:nvPr/>
          </p:nvSpPr>
          <p:spPr>
            <a:xfrm>
              <a:off x="4922405" y="5956522"/>
              <a:ext cx="485085" cy="485085"/>
            </a:xfrm>
            <a:custGeom>
              <a:avLst/>
              <a:gdLst/>
              <a:ahLst/>
              <a:cxnLst/>
              <a:rect l="l" t="t" r="r" b="b"/>
              <a:pathLst>
                <a:path w="21" h="21" extrusionOk="0">
                  <a:moveTo>
                    <a:pt x="20" y="9"/>
                  </a:moveTo>
                  <a:cubicBezTo>
                    <a:pt x="21" y="14"/>
                    <a:pt x="17" y="19"/>
                    <a:pt x="12" y="20"/>
                  </a:cubicBezTo>
                  <a:cubicBezTo>
                    <a:pt x="7" y="21"/>
                    <a:pt x="2" y="18"/>
                    <a:pt x="1" y="13"/>
                  </a:cubicBezTo>
                  <a:cubicBezTo>
                    <a:pt x="0" y="7"/>
                    <a:pt x="4" y="2"/>
                    <a:pt x="9" y="1"/>
                  </a:cubicBezTo>
                  <a:cubicBezTo>
                    <a:pt x="14" y="0"/>
                    <a:pt x="19" y="4"/>
                    <a:pt x="20" y="9"/>
                  </a:cubicBezTo>
                  <a:moveTo>
                    <a:pt x="3" y="12"/>
                  </a:moveTo>
                  <a:cubicBezTo>
                    <a:pt x="4" y="17"/>
                    <a:pt x="8" y="19"/>
                    <a:pt x="12" y="19"/>
                  </a:cubicBezTo>
                  <a:cubicBezTo>
                    <a:pt x="16" y="18"/>
                    <a:pt x="19" y="14"/>
                    <a:pt x="18" y="9"/>
                  </a:cubicBezTo>
                  <a:cubicBezTo>
                    <a:pt x="18" y="5"/>
                    <a:pt x="13" y="2"/>
                    <a:pt x="9" y="3"/>
                  </a:cubicBezTo>
                  <a:cubicBezTo>
                    <a:pt x="5" y="4"/>
                    <a:pt x="2" y="8"/>
                    <a:pt x="3" y="12"/>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69" name="Google Shape;5269;p76"/>
            <p:cNvSpPr/>
            <p:nvPr/>
          </p:nvSpPr>
          <p:spPr>
            <a:xfrm>
              <a:off x="4968604" y="6025820"/>
              <a:ext cx="392687" cy="369588"/>
            </a:xfrm>
            <a:custGeom>
              <a:avLst/>
              <a:gdLst/>
              <a:ahLst/>
              <a:cxnLst/>
              <a:rect l="l" t="t" r="r" b="b"/>
              <a:pathLst>
                <a:path w="17" h="16" extrusionOk="0">
                  <a:moveTo>
                    <a:pt x="9" y="0"/>
                  </a:moveTo>
                  <a:cubicBezTo>
                    <a:pt x="8" y="0"/>
                    <a:pt x="8" y="0"/>
                    <a:pt x="7" y="0"/>
                  </a:cubicBezTo>
                  <a:cubicBezTo>
                    <a:pt x="7" y="0"/>
                    <a:pt x="7" y="0"/>
                    <a:pt x="7" y="0"/>
                  </a:cubicBezTo>
                  <a:cubicBezTo>
                    <a:pt x="6" y="0"/>
                    <a:pt x="6" y="0"/>
                    <a:pt x="5" y="1"/>
                  </a:cubicBezTo>
                  <a:cubicBezTo>
                    <a:pt x="2" y="2"/>
                    <a:pt x="0" y="5"/>
                    <a:pt x="1" y="9"/>
                  </a:cubicBezTo>
                  <a:cubicBezTo>
                    <a:pt x="1" y="9"/>
                    <a:pt x="1" y="9"/>
                    <a:pt x="1" y="9"/>
                  </a:cubicBezTo>
                  <a:cubicBezTo>
                    <a:pt x="1" y="9"/>
                    <a:pt x="1" y="9"/>
                    <a:pt x="1" y="9"/>
                  </a:cubicBezTo>
                  <a:cubicBezTo>
                    <a:pt x="2" y="13"/>
                    <a:pt x="5" y="16"/>
                    <a:pt x="9" y="16"/>
                  </a:cubicBezTo>
                  <a:cubicBezTo>
                    <a:pt x="9" y="16"/>
                    <a:pt x="9" y="16"/>
                    <a:pt x="10" y="16"/>
                  </a:cubicBezTo>
                  <a:cubicBezTo>
                    <a:pt x="10" y="16"/>
                    <a:pt x="10" y="16"/>
                    <a:pt x="10" y="16"/>
                  </a:cubicBezTo>
                  <a:cubicBezTo>
                    <a:pt x="10" y="15"/>
                    <a:pt x="11" y="15"/>
                    <a:pt x="11" y="15"/>
                  </a:cubicBezTo>
                  <a:cubicBezTo>
                    <a:pt x="14" y="14"/>
                    <a:pt x="17" y="11"/>
                    <a:pt x="17" y="7"/>
                  </a:cubicBezTo>
                  <a:cubicBezTo>
                    <a:pt x="16" y="7"/>
                    <a:pt x="16" y="7"/>
                    <a:pt x="16" y="6"/>
                  </a:cubicBezTo>
                  <a:cubicBezTo>
                    <a:pt x="16" y="6"/>
                    <a:pt x="16" y="6"/>
                    <a:pt x="16" y="6"/>
                  </a:cubicBezTo>
                  <a:cubicBezTo>
                    <a:pt x="16" y="6"/>
                    <a:pt x="16" y="6"/>
                    <a:pt x="16" y="6"/>
                  </a:cubicBezTo>
                  <a:cubicBezTo>
                    <a:pt x="16" y="6"/>
                    <a:pt x="16" y="6"/>
                    <a:pt x="16" y="6"/>
                  </a:cubicBezTo>
                  <a:cubicBezTo>
                    <a:pt x="16" y="2"/>
                    <a:pt x="12" y="0"/>
                    <a:pt x="9"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0" name="Google Shape;5270;p76"/>
            <p:cNvSpPr/>
            <p:nvPr/>
          </p:nvSpPr>
          <p:spPr>
            <a:xfrm>
              <a:off x="4968604" y="6025820"/>
              <a:ext cx="392687" cy="369588"/>
            </a:xfrm>
            <a:custGeom>
              <a:avLst/>
              <a:gdLst/>
              <a:ahLst/>
              <a:cxnLst/>
              <a:rect l="l" t="t" r="r" b="b"/>
              <a:pathLst>
                <a:path w="17" h="16" extrusionOk="0">
                  <a:moveTo>
                    <a:pt x="1" y="9"/>
                  </a:moveTo>
                  <a:cubicBezTo>
                    <a:pt x="2" y="13"/>
                    <a:pt x="5" y="16"/>
                    <a:pt x="9" y="16"/>
                  </a:cubicBezTo>
                  <a:cubicBezTo>
                    <a:pt x="9" y="16"/>
                    <a:pt x="9" y="16"/>
                    <a:pt x="10" y="16"/>
                  </a:cubicBezTo>
                  <a:cubicBezTo>
                    <a:pt x="9" y="16"/>
                    <a:pt x="9" y="16"/>
                    <a:pt x="9" y="16"/>
                  </a:cubicBezTo>
                  <a:cubicBezTo>
                    <a:pt x="5" y="16"/>
                    <a:pt x="2" y="13"/>
                    <a:pt x="1" y="9"/>
                  </a:cubicBezTo>
                  <a:moveTo>
                    <a:pt x="17" y="7"/>
                  </a:moveTo>
                  <a:cubicBezTo>
                    <a:pt x="17" y="11"/>
                    <a:pt x="14" y="14"/>
                    <a:pt x="11" y="15"/>
                  </a:cubicBezTo>
                  <a:cubicBezTo>
                    <a:pt x="14" y="14"/>
                    <a:pt x="17" y="11"/>
                    <a:pt x="17" y="7"/>
                  </a:cubicBezTo>
                  <a:moveTo>
                    <a:pt x="16" y="6"/>
                  </a:moveTo>
                  <a:cubicBezTo>
                    <a:pt x="16" y="6"/>
                    <a:pt x="16" y="6"/>
                    <a:pt x="16" y="6"/>
                  </a:cubicBezTo>
                  <a:cubicBezTo>
                    <a:pt x="16" y="6"/>
                    <a:pt x="16" y="6"/>
                    <a:pt x="16" y="6"/>
                  </a:cubicBezTo>
                  <a:cubicBezTo>
                    <a:pt x="16" y="6"/>
                    <a:pt x="16" y="6"/>
                    <a:pt x="16" y="6"/>
                  </a:cubicBezTo>
                  <a:cubicBezTo>
                    <a:pt x="16" y="6"/>
                    <a:pt x="16" y="6"/>
                    <a:pt x="16" y="6"/>
                  </a:cubicBezTo>
                  <a:moveTo>
                    <a:pt x="5" y="1"/>
                  </a:moveTo>
                  <a:cubicBezTo>
                    <a:pt x="2" y="2"/>
                    <a:pt x="0" y="5"/>
                    <a:pt x="1" y="9"/>
                  </a:cubicBezTo>
                  <a:cubicBezTo>
                    <a:pt x="0" y="5"/>
                    <a:pt x="2" y="2"/>
                    <a:pt x="5" y="1"/>
                  </a:cubicBezTo>
                  <a:moveTo>
                    <a:pt x="9" y="0"/>
                  </a:moveTo>
                  <a:cubicBezTo>
                    <a:pt x="8" y="0"/>
                    <a:pt x="8" y="0"/>
                    <a:pt x="7" y="0"/>
                  </a:cubicBezTo>
                  <a:cubicBezTo>
                    <a:pt x="7" y="0"/>
                    <a:pt x="7" y="0"/>
                    <a:pt x="7" y="0"/>
                  </a:cubicBezTo>
                  <a:cubicBezTo>
                    <a:pt x="7" y="0"/>
                    <a:pt x="7" y="0"/>
                    <a:pt x="7" y="0"/>
                  </a:cubicBezTo>
                  <a:cubicBezTo>
                    <a:pt x="8" y="0"/>
                    <a:pt x="8" y="0"/>
                    <a:pt x="9" y="0"/>
                  </a:cubicBezTo>
                  <a:cubicBezTo>
                    <a:pt x="12" y="0"/>
                    <a:pt x="16" y="2"/>
                    <a:pt x="16" y="6"/>
                  </a:cubicBezTo>
                  <a:cubicBezTo>
                    <a:pt x="16" y="2"/>
                    <a:pt x="12" y="0"/>
                    <a:pt x="9"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1" name="Google Shape;5271;p76"/>
            <p:cNvSpPr/>
            <p:nvPr/>
          </p:nvSpPr>
          <p:spPr>
            <a:xfrm>
              <a:off x="5037901" y="6118217"/>
              <a:ext cx="254092" cy="161695"/>
            </a:xfrm>
            <a:custGeom>
              <a:avLst/>
              <a:gdLst/>
              <a:ahLst/>
              <a:cxnLst/>
              <a:rect l="l" t="t" r="r" b="b"/>
              <a:pathLst>
                <a:path w="11" h="7" extrusionOk="0">
                  <a:moveTo>
                    <a:pt x="3" y="1"/>
                  </a:moveTo>
                  <a:cubicBezTo>
                    <a:pt x="3" y="4"/>
                    <a:pt x="3" y="4"/>
                    <a:pt x="3" y="4"/>
                  </a:cubicBezTo>
                  <a:cubicBezTo>
                    <a:pt x="3" y="4"/>
                    <a:pt x="3" y="4"/>
                    <a:pt x="3" y="4"/>
                  </a:cubicBezTo>
                  <a:cubicBezTo>
                    <a:pt x="3" y="4"/>
                    <a:pt x="2" y="4"/>
                    <a:pt x="2" y="4"/>
                  </a:cubicBezTo>
                  <a:cubicBezTo>
                    <a:pt x="2" y="4"/>
                    <a:pt x="2" y="4"/>
                    <a:pt x="2" y="5"/>
                  </a:cubicBezTo>
                  <a:cubicBezTo>
                    <a:pt x="2" y="5"/>
                    <a:pt x="2" y="5"/>
                    <a:pt x="2" y="5"/>
                  </a:cubicBezTo>
                  <a:cubicBezTo>
                    <a:pt x="2" y="5"/>
                    <a:pt x="3" y="5"/>
                    <a:pt x="3" y="5"/>
                  </a:cubicBezTo>
                  <a:cubicBezTo>
                    <a:pt x="3" y="5"/>
                    <a:pt x="4" y="5"/>
                    <a:pt x="4" y="4"/>
                  </a:cubicBezTo>
                  <a:cubicBezTo>
                    <a:pt x="4" y="4"/>
                    <a:pt x="4" y="4"/>
                    <a:pt x="4" y="3"/>
                  </a:cubicBezTo>
                  <a:cubicBezTo>
                    <a:pt x="5" y="2"/>
                    <a:pt x="5" y="2"/>
                    <a:pt x="5" y="2"/>
                  </a:cubicBezTo>
                  <a:cubicBezTo>
                    <a:pt x="5" y="1"/>
                    <a:pt x="5" y="1"/>
                    <a:pt x="6" y="1"/>
                  </a:cubicBezTo>
                  <a:cubicBezTo>
                    <a:pt x="6" y="1"/>
                    <a:pt x="6" y="0"/>
                    <a:pt x="7" y="0"/>
                  </a:cubicBezTo>
                  <a:cubicBezTo>
                    <a:pt x="8" y="0"/>
                    <a:pt x="8" y="0"/>
                    <a:pt x="9" y="1"/>
                  </a:cubicBezTo>
                  <a:cubicBezTo>
                    <a:pt x="10" y="1"/>
                    <a:pt x="10" y="1"/>
                    <a:pt x="10" y="2"/>
                  </a:cubicBezTo>
                  <a:cubicBezTo>
                    <a:pt x="11" y="2"/>
                    <a:pt x="11" y="2"/>
                    <a:pt x="11" y="2"/>
                  </a:cubicBezTo>
                  <a:cubicBezTo>
                    <a:pt x="11" y="3"/>
                    <a:pt x="11" y="3"/>
                    <a:pt x="11" y="3"/>
                  </a:cubicBezTo>
                  <a:cubicBezTo>
                    <a:pt x="10" y="3"/>
                    <a:pt x="10" y="3"/>
                    <a:pt x="10" y="3"/>
                  </a:cubicBezTo>
                  <a:cubicBezTo>
                    <a:pt x="11" y="4"/>
                    <a:pt x="10" y="5"/>
                    <a:pt x="10" y="5"/>
                  </a:cubicBezTo>
                  <a:cubicBezTo>
                    <a:pt x="10" y="6"/>
                    <a:pt x="9" y="6"/>
                    <a:pt x="8" y="6"/>
                  </a:cubicBezTo>
                  <a:cubicBezTo>
                    <a:pt x="7" y="6"/>
                    <a:pt x="7" y="6"/>
                    <a:pt x="7" y="6"/>
                  </a:cubicBezTo>
                  <a:cubicBezTo>
                    <a:pt x="7" y="4"/>
                    <a:pt x="7" y="4"/>
                    <a:pt x="7" y="4"/>
                  </a:cubicBezTo>
                  <a:cubicBezTo>
                    <a:pt x="8" y="4"/>
                    <a:pt x="8" y="4"/>
                    <a:pt x="8" y="4"/>
                  </a:cubicBezTo>
                  <a:cubicBezTo>
                    <a:pt x="8" y="4"/>
                    <a:pt x="9" y="4"/>
                    <a:pt x="9" y="4"/>
                  </a:cubicBezTo>
                  <a:cubicBezTo>
                    <a:pt x="9" y="4"/>
                    <a:pt x="9" y="3"/>
                    <a:pt x="9" y="3"/>
                  </a:cubicBezTo>
                  <a:cubicBezTo>
                    <a:pt x="9" y="3"/>
                    <a:pt x="9" y="3"/>
                    <a:pt x="9" y="3"/>
                  </a:cubicBezTo>
                  <a:cubicBezTo>
                    <a:pt x="9" y="3"/>
                    <a:pt x="8" y="3"/>
                    <a:pt x="8" y="3"/>
                  </a:cubicBezTo>
                  <a:cubicBezTo>
                    <a:pt x="8" y="3"/>
                    <a:pt x="7" y="3"/>
                    <a:pt x="7" y="3"/>
                  </a:cubicBezTo>
                  <a:cubicBezTo>
                    <a:pt x="7" y="3"/>
                    <a:pt x="7" y="4"/>
                    <a:pt x="6" y="4"/>
                  </a:cubicBezTo>
                  <a:cubicBezTo>
                    <a:pt x="6" y="5"/>
                    <a:pt x="6" y="6"/>
                    <a:pt x="6" y="6"/>
                  </a:cubicBezTo>
                  <a:cubicBezTo>
                    <a:pt x="6" y="6"/>
                    <a:pt x="5" y="6"/>
                    <a:pt x="5" y="7"/>
                  </a:cubicBezTo>
                  <a:cubicBezTo>
                    <a:pt x="5" y="7"/>
                    <a:pt x="4" y="7"/>
                    <a:pt x="4" y="7"/>
                  </a:cubicBezTo>
                  <a:cubicBezTo>
                    <a:pt x="3" y="7"/>
                    <a:pt x="2" y="7"/>
                    <a:pt x="2" y="7"/>
                  </a:cubicBezTo>
                  <a:cubicBezTo>
                    <a:pt x="1" y="7"/>
                    <a:pt x="1" y="6"/>
                    <a:pt x="1" y="5"/>
                  </a:cubicBezTo>
                  <a:cubicBezTo>
                    <a:pt x="0" y="5"/>
                    <a:pt x="0" y="5"/>
                    <a:pt x="0" y="5"/>
                  </a:cubicBezTo>
                  <a:cubicBezTo>
                    <a:pt x="0" y="4"/>
                    <a:pt x="0" y="4"/>
                    <a:pt x="0" y="4"/>
                  </a:cubicBezTo>
                  <a:cubicBezTo>
                    <a:pt x="1" y="4"/>
                    <a:pt x="1" y="4"/>
                    <a:pt x="1" y="4"/>
                  </a:cubicBezTo>
                  <a:cubicBezTo>
                    <a:pt x="1" y="3"/>
                    <a:pt x="1" y="3"/>
                    <a:pt x="1" y="2"/>
                  </a:cubicBezTo>
                  <a:cubicBezTo>
                    <a:pt x="1" y="2"/>
                    <a:pt x="2" y="2"/>
                    <a:pt x="3" y="1"/>
                  </a:cubicBezTo>
                  <a:cubicBezTo>
                    <a:pt x="3" y="1"/>
                    <a:pt x="3" y="1"/>
                    <a:pt x="3" y="1"/>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2" name="Google Shape;5272;p76"/>
            <p:cNvSpPr/>
            <p:nvPr/>
          </p:nvSpPr>
          <p:spPr>
            <a:xfrm>
              <a:off x="5846376" y="4539767"/>
              <a:ext cx="577482" cy="604432"/>
            </a:xfrm>
            <a:custGeom>
              <a:avLst/>
              <a:gdLst/>
              <a:ahLst/>
              <a:cxnLst/>
              <a:rect l="l" t="t" r="r" b="b"/>
              <a:pathLst>
                <a:path w="25" h="26" extrusionOk="0">
                  <a:moveTo>
                    <a:pt x="10" y="2"/>
                  </a:moveTo>
                  <a:cubicBezTo>
                    <a:pt x="17" y="0"/>
                    <a:pt x="23" y="4"/>
                    <a:pt x="24" y="11"/>
                  </a:cubicBezTo>
                  <a:cubicBezTo>
                    <a:pt x="25" y="17"/>
                    <a:pt x="21" y="23"/>
                    <a:pt x="15" y="24"/>
                  </a:cubicBezTo>
                  <a:cubicBezTo>
                    <a:pt x="9" y="26"/>
                    <a:pt x="2" y="22"/>
                    <a:pt x="1" y="15"/>
                  </a:cubicBezTo>
                  <a:cubicBezTo>
                    <a:pt x="0" y="9"/>
                    <a:pt x="4" y="3"/>
                    <a:pt x="10" y="2"/>
                  </a:cubicBezTo>
                </a:path>
              </a:pathLst>
            </a:custGeom>
            <a:solidFill>
              <a:srgbClr val="FBCA0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3" name="Google Shape;5273;p76"/>
            <p:cNvSpPr/>
            <p:nvPr/>
          </p:nvSpPr>
          <p:spPr>
            <a:xfrm>
              <a:off x="5892574" y="4609065"/>
              <a:ext cx="485085" cy="465836"/>
            </a:xfrm>
            <a:custGeom>
              <a:avLst/>
              <a:gdLst/>
              <a:ahLst/>
              <a:cxnLst/>
              <a:rect l="l" t="t" r="r" b="b"/>
              <a:pathLst>
                <a:path w="21" h="20" extrusionOk="0">
                  <a:moveTo>
                    <a:pt x="20" y="8"/>
                  </a:moveTo>
                  <a:cubicBezTo>
                    <a:pt x="21" y="13"/>
                    <a:pt x="18" y="18"/>
                    <a:pt x="12" y="19"/>
                  </a:cubicBezTo>
                  <a:cubicBezTo>
                    <a:pt x="7" y="20"/>
                    <a:pt x="2" y="17"/>
                    <a:pt x="1" y="12"/>
                  </a:cubicBezTo>
                  <a:cubicBezTo>
                    <a:pt x="0" y="7"/>
                    <a:pt x="4" y="2"/>
                    <a:pt x="9" y="1"/>
                  </a:cubicBezTo>
                  <a:cubicBezTo>
                    <a:pt x="14" y="0"/>
                    <a:pt x="19" y="3"/>
                    <a:pt x="20" y="8"/>
                  </a:cubicBezTo>
                  <a:moveTo>
                    <a:pt x="3" y="12"/>
                  </a:moveTo>
                  <a:cubicBezTo>
                    <a:pt x="4" y="16"/>
                    <a:pt x="8" y="19"/>
                    <a:pt x="12" y="18"/>
                  </a:cubicBezTo>
                  <a:cubicBezTo>
                    <a:pt x="16" y="17"/>
                    <a:pt x="19" y="13"/>
                    <a:pt x="18" y="8"/>
                  </a:cubicBezTo>
                  <a:cubicBezTo>
                    <a:pt x="18" y="4"/>
                    <a:pt x="13" y="1"/>
                    <a:pt x="9" y="2"/>
                  </a:cubicBezTo>
                  <a:cubicBezTo>
                    <a:pt x="5" y="3"/>
                    <a:pt x="2" y="7"/>
                    <a:pt x="3" y="12"/>
                  </a:cubicBezTo>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4" name="Google Shape;5274;p76"/>
            <p:cNvSpPr/>
            <p:nvPr/>
          </p:nvSpPr>
          <p:spPr>
            <a:xfrm>
              <a:off x="5938773" y="4655264"/>
              <a:ext cx="392687" cy="373439"/>
            </a:xfrm>
            <a:custGeom>
              <a:avLst/>
              <a:gdLst/>
              <a:ahLst/>
              <a:cxnLst/>
              <a:rect l="l" t="t" r="r" b="b"/>
              <a:pathLst>
                <a:path w="17" h="16" extrusionOk="0">
                  <a:moveTo>
                    <a:pt x="9" y="0"/>
                  </a:moveTo>
                  <a:cubicBezTo>
                    <a:pt x="8" y="0"/>
                    <a:pt x="8" y="0"/>
                    <a:pt x="7" y="0"/>
                  </a:cubicBezTo>
                  <a:cubicBezTo>
                    <a:pt x="7" y="0"/>
                    <a:pt x="7" y="0"/>
                    <a:pt x="7" y="0"/>
                  </a:cubicBezTo>
                  <a:cubicBezTo>
                    <a:pt x="7" y="0"/>
                    <a:pt x="7" y="0"/>
                    <a:pt x="6" y="0"/>
                  </a:cubicBezTo>
                  <a:cubicBezTo>
                    <a:pt x="3" y="2"/>
                    <a:pt x="0" y="5"/>
                    <a:pt x="1" y="9"/>
                  </a:cubicBezTo>
                  <a:cubicBezTo>
                    <a:pt x="1" y="9"/>
                    <a:pt x="1" y="9"/>
                    <a:pt x="1" y="10"/>
                  </a:cubicBezTo>
                  <a:cubicBezTo>
                    <a:pt x="1" y="10"/>
                    <a:pt x="1" y="10"/>
                    <a:pt x="1" y="10"/>
                  </a:cubicBezTo>
                  <a:cubicBezTo>
                    <a:pt x="2" y="13"/>
                    <a:pt x="5" y="16"/>
                    <a:pt x="9" y="16"/>
                  </a:cubicBezTo>
                  <a:cubicBezTo>
                    <a:pt x="9" y="16"/>
                    <a:pt x="10" y="16"/>
                    <a:pt x="10" y="16"/>
                  </a:cubicBezTo>
                  <a:cubicBezTo>
                    <a:pt x="10" y="16"/>
                    <a:pt x="10" y="16"/>
                    <a:pt x="10" y="16"/>
                  </a:cubicBezTo>
                  <a:cubicBezTo>
                    <a:pt x="10" y="16"/>
                    <a:pt x="10" y="16"/>
                    <a:pt x="10" y="16"/>
                  </a:cubicBezTo>
                  <a:cubicBezTo>
                    <a:pt x="14" y="15"/>
                    <a:pt x="17" y="11"/>
                    <a:pt x="17" y="7"/>
                  </a:cubicBezTo>
                  <a:cubicBezTo>
                    <a:pt x="17" y="7"/>
                    <a:pt x="16" y="7"/>
                    <a:pt x="16" y="6"/>
                  </a:cubicBezTo>
                  <a:cubicBezTo>
                    <a:pt x="16" y="6"/>
                    <a:pt x="16" y="6"/>
                    <a:pt x="16" y="6"/>
                  </a:cubicBezTo>
                  <a:cubicBezTo>
                    <a:pt x="16" y="3"/>
                    <a:pt x="12" y="0"/>
                    <a:pt x="9" y="0"/>
                  </a:cubicBezTo>
                </a:path>
              </a:pathLst>
            </a:custGeom>
            <a:solidFill>
              <a:srgbClr val="FDD25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5" name="Google Shape;5275;p76"/>
            <p:cNvSpPr/>
            <p:nvPr/>
          </p:nvSpPr>
          <p:spPr>
            <a:xfrm>
              <a:off x="5938773" y="4655264"/>
              <a:ext cx="392687" cy="373439"/>
            </a:xfrm>
            <a:custGeom>
              <a:avLst/>
              <a:gdLst/>
              <a:ahLst/>
              <a:cxnLst/>
              <a:rect l="l" t="t" r="r" b="b"/>
              <a:pathLst>
                <a:path w="17" h="16" extrusionOk="0">
                  <a:moveTo>
                    <a:pt x="1" y="10"/>
                  </a:moveTo>
                  <a:cubicBezTo>
                    <a:pt x="2" y="13"/>
                    <a:pt x="5" y="16"/>
                    <a:pt x="9" y="16"/>
                  </a:cubicBezTo>
                  <a:cubicBezTo>
                    <a:pt x="9" y="16"/>
                    <a:pt x="10" y="16"/>
                    <a:pt x="10" y="16"/>
                  </a:cubicBezTo>
                  <a:cubicBezTo>
                    <a:pt x="10" y="16"/>
                    <a:pt x="9" y="16"/>
                    <a:pt x="9" y="16"/>
                  </a:cubicBezTo>
                  <a:cubicBezTo>
                    <a:pt x="5" y="16"/>
                    <a:pt x="2" y="13"/>
                    <a:pt x="1" y="10"/>
                  </a:cubicBezTo>
                  <a:moveTo>
                    <a:pt x="17" y="7"/>
                  </a:moveTo>
                  <a:cubicBezTo>
                    <a:pt x="17" y="11"/>
                    <a:pt x="14" y="15"/>
                    <a:pt x="10" y="16"/>
                  </a:cubicBezTo>
                  <a:cubicBezTo>
                    <a:pt x="14" y="15"/>
                    <a:pt x="17" y="11"/>
                    <a:pt x="17" y="7"/>
                  </a:cubicBezTo>
                  <a:moveTo>
                    <a:pt x="6" y="0"/>
                  </a:moveTo>
                  <a:cubicBezTo>
                    <a:pt x="3" y="2"/>
                    <a:pt x="0" y="5"/>
                    <a:pt x="1" y="9"/>
                  </a:cubicBezTo>
                  <a:cubicBezTo>
                    <a:pt x="0" y="5"/>
                    <a:pt x="3" y="2"/>
                    <a:pt x="6" y="0"/>
                  </a:cubicBezTo>
                  <a:moveTo>
                    <a:pt x="9" y="0"/>
                  </a:moveTo>
                  <a:cubicBezTo>
                    <a:pt x="8" y="0"/>
                    <a:pt x="8" y="0"/>
                    <a:pt x="7" y="0"/>
                  </a:cubicBezTo>
                  <a:cubicBezTo>
                    <a:pt x="7" y="0"/>
                    <a:pt x="7" y="0"/>
                    <a:pt x="7" y="0"/>
                  </a:cubicBezTo>
                  <a:cubicBezTo>
                    <a:pt x="7" y="0"/>
                    <a:pt x="7" y="0"/>
                    <a:pt x="7" y="0"/>
                  </a:cubicBezTo>
                  <a:cubicBezTo>
                    <a:pt x="8" y="0"/>
                    <a:pt x="8" y="0"/>
                    <a:pt x="9" y="0"/>
                  </a:cubicBezTo>
                  <a:cubicBezTo>
                    <a:pt x="12" y="0"/>
                    <a:pt x="16" y="3"/>
                    <a:pt x="16" y="6"/>
                  </a:cubicBezTo>
                  <a:cubicBezTo>
                    <a:pt x="16" y="6"/>
                    <a:pt x="16" y="6"/>
                    <a:pt x="16" y="6"/>
                  </a:cubicBezTo>
                  <a:cubicBezTo>
                    <a:pt x="16" y="6"/>
                    <a:pt x="16" y="6"/>
                    <a:pt x="16" y="6"/>
                  </a:cubicBezTo>
                  <a:cubicBezTo>
                    <a:pt x="16" y="3"/>
                    <a:pt x="12" y="0"/>
                    <a:pt x="9" y="0"/>
                  </a:cubicBezTo>
                </a:path>
              </a:pathLst>
            </a:custGeom>
            <a:solidFill>
              <a:srgbClr val="DDB3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276" name="Google Shape;5276;p76"/>
            <p:cNvSpPr/>
            <p:nvPr/>
          </p:nvSpPr>
          <p:spPr>
            <a:xfrm>
              <a:off x="6008071" y="4747661"/>
              <a:ext cx="254092" cy="184794"/>
            </a:xfrm>
            <a:custGeom>
              <a:avLst/>
              <a:gdLst/>
              <a:ahLst/>
              <a:cxnLst/>
              <a:rect l="l" t="t" r="r" b="b"/>
              <a:pathLst>
                <a:path w="11" h="8" extrusionOk="0">
                  <a:moveTo>
                    <a:pt x="3" y="2"/>
                  </a:moveTo>
                  <a:cubicBezTo>
                    <a:pt x="4" y="4"/>
                    <a:pt x="4" y="4"/>
                    <a:pt x="4" y="4"/>
                  </a:cubicBezTo>
                  <a:cubicBezTo>
                    <a:pt x="3" y="4"/>
                    <a:pt x="3" y="4"/>
                    <a:pt x="3" y="4"/>
                  </a:cubicBezTo>
                  <a:cubicBezTo>
                    <a:pt x="3" y="4"/>
                    <a:pt x="2" y="4"/>
                    <a:pt x="2" y="4"/>
                  </a:cubicBezTo>
                  <a:cubicBezTo>
                    <a:pt x="2" y="4"/>
                    <a:pt x="2" y="5"/>
                    <a:pt x="2" y="5"/>
                  </a:cubicBezTo>
                  <a:cubicBezTo>
                    <a:pt x="2" y="5"/>
                    <a:pt x="2" y="5"/>
                    <a:pt x="2" y="5"/>
                  </a:cubicBezTo>
                  <a:cubicBezTo>
                    <a:pt x="3" y="5"/>
                    <a:pt x="3" y="5"/>
                    <a:pt x="3" y="5"/>
                  </a:cubicBezTo>
                  <a:cubicBezTo>
                    <a:pt x="3" y="5"/>
                    <a:pt x="4" y="5"/>
                    <a:pt x="4" y="5"/>
                  </a:cubicBezTo>
                  <a:cubicBezTo>
                    <a:pt x="4" y="5"/>
                    <a:pt x="4" y="4"/>
                    <a:pt x="4" y="3"/>
                  </a:cubicBezTo>
                  <a:cubicBezTo>
                    <a:pt x="5" y="3"/>
                    <a:pt x="5" y="2"/>
                    <a:pt x="5" y="2"/>
                  </a:cubicBezTo>
                  <a:cubicBezTo>
                    <a:pt x="5" y="2"/>
                    <a:pt x="5" y="1"/>
                    <a:pt x="6" y="1"/>
                  </a:cubicBezTo>
                  <a:cubicBezTo>
                    <a:pt x="6" y="1"/>
                    <a:pt x="6" y="1"/>
                    <a:pt x="7" y="1"/>
                  </a:cubicBezTo>
                  <a:cubicBezTo>
                    <a:pt x="8" y="0"/>
                    <a:pt x="9" y="1"/>
                    <a:pt x="9" y="1"/>
                  </a:cubicBezTo>
                  <a:cubicBezTo>
                    <a:pt x="10" y="1"/>
                    <a:pt x="10" y="2"/>
                    <a:pt x="10" y="3"/>
                  </a:cubicBezTo>
                  <a:cubicBezTo>
                    <a:pt x="11" y="2"/>
                    <a:pt x="11" y="2"/>
                    <a:pt x="11" y="2"/>
                  </a:cubicBezTo>
                  <a:cubicBezTo>
                    <a:pt x="11" y="3"/>
                    <a:pt x="11" y="3"/>
                    <a:pt x="11" y="3"/>
                  </a:cubicBezTo>
                  <a:cubicBezTo>
                    <a:pt x="11" y="4"/>
                    <a:pt x="11" y="4"/>
                    <a:pt x="11" y="4"/>
                  </a:cubicBezTo>
                  <a:cubicBezTo>
                    <a:pt x="11" y="4"/>
                    <a:pt x="10" y="5"/>
                    <a:pt x="10" y="5"/>
                  </a:cubicBezTo>
                  <a:cubicBezTo>
                    <a:pt x="10" y="6"/>
                    <a:pt x="9" y="6"/>
                    <a:pt x="8" y="7"/>
                  </a:cubicBezTo>
                  <a:cubicBezTo>
                    <a:pt x="8" y="7"/>
                    <a:pt x="8" y="7"/>
                    <a:pt x="8" y="7"/>
                  </a:cubicBezTo>
                  <a:cubicBezTo>
                    <a:pt x="7" y="4"/>
                    <a:pt x="7" y="4"/>
                    <a:pt x="7" y="4"/>
                  </a:cubicBezTo>
                  <a:cubicBezTo>
                    <a:pt x="8" y="4"/>
                    <a:pt x="8" y="4"/>
                    <a:pt x="8" y="4"/>
                  </a:cubicBezTo>
                  <a:cubicBezTo>
                    <a:pt x="8" y="4"/>
                    <a:pt x="9" y="4"/>
                    <a:pt x="9" y="4"/>
                  </a:cubicBezTo>
                  <a:cubicBezTo>
                    <a:pt x="9" y="4"/>
                    <a:pt x="9" y="4"/>
                    <a:pt x="9" y="3"/>
                  </a:cubicBezTo>
                  <a:cubicBezTo>
                    <a:pt x="9" y="3"/>
                    <a:pt x="9" y="3"/>
                    <a:pt x="9" y="3"/>
                  </a:cubicBezTo>
                  <a:cubicBezTo>
                    <a:pt x="9" y="3"/>
                    <a:pt x="8" y="3"/>
                    <a:pt x="8" y="3"/>
                  </a:cubicBezTo>
                  <a:cubicBezTo>
                    <a:pt x="8" y="3"/>
                    <a:pt x="7" y="3"/>
                    <a:pt x="7" y="3"/>
                  </a:cubicBezTo>
                  <a:cubicBezTo>
                    <a:pt x="7" y="4"/>
                    <a:pt x="7" y="4"/>
                    <a:pt x="7" y="4"/>
                  </a:cubicBezTo>
                  <a:cubicBezTo>
                    <a:pt x="6" y="5"/>
                    <a:pt x="6" y="6"/>
                    <a:pt x="6" y="6"/>
                  </a:cubicBezTo>
                  <a:cubicBezTo>
                    <a:pt x="6" y="6"/>
                    <a:pt x="5" y="7"/>
                    <a:pt x="5" y="7"/>
                  </a:cubicBezTo>
                  <a:cubicBezTo>
                    <a:pt x="5" y="7"/>
                    <a:pt x="4" y="7"/>
                    <a:pt x="4" y="7"/>
                  </a:cubicBezTo>
                  <a:cubicBezTo>
                    <a:pt x="3" y="8"/>
                    <a:pt x="2" y="8"/>
                    <a:pt x="2" y="7"/>
                  </a:cubicBezTo>
                  <a:cubicBezTo>
                    <a:pt x="1" y="7"/>
                    <a:pt x="1" y="6"/>
                    <a:pt x="1" y="6"/>
                  </a:cubicBezTo>
                  <a:cubicBezTo>
                    <a:pt x="0" y="6"/>
                    <a:pt x="0" y="6"/>
                    <a:pt x="0" y="6"/>
                  </a:cubicBezTo>
                  <a:cubicBezTo>
                    <a:pt x="0" y="5"/>
                    <a:pt x="0" y="5"/>
                    <a:pt x="0" y="5"/>
                  </a:cubicBezTo>
                  <a:cubicBezTo>
                    <a:pt x="1" y="4"/>
                    <a:pt x="1" y="4"/>
                    <a:pt x="1" y="4"/>
                  </a:cubicBezTo>
                  <a:cubicBezTo>
                    <a:pt x="1" y="4"/>
                    <a:pt x="1" y="3"/>
                    <a:pt x="1" y="3"/>
                  </a:cubicBezTo>
                  <a:cubicBezTo>
                    <a:pt x="1" y="2"/>
                    <a:pt x="2" y="2"/>
                    <a:pt x="3" y="2"/>
                  </a:cubicBezTo>
                  <a:cubicBezTo>
                    <a:pt x="3" y="2"/>
                    <a:pt x="3" y="2"/>
                    <a:pt x="3" y="2"/>
                  </a:cubicBezTo>
                  <a:close/>
                </a:path>
              </a:pathLst>
            </a:custGeom>
            <a:solidFill>
              <a:srgbClr val="D5A429"/>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cxnSp>
        <p:nvCxnSpPr>
          <p:cNvPr id="5277" name="Google Shape;5277;p76"/>
          <p:cNvCxnSpPr/>
          <p:nvPr/>
        </p:nvCxnSpPr>
        <p:spPr>
          <a:xfrm>
            <a:off x="1619553" y="1148624"/>
            <a:ext cx="900600" cy="390900"/>
          </a:xfrm>
          <a:prstGeom prst="bentConnector3">
            <a:avLst>
              <a:gd name="adj1" fmla="val 50008"/>
            </a:avLst>
          </a:prstGeom>
          <a:noFill/>
          <a:ln w="44450" cap="flat" cmpd="sng">
            <a:solidFill>
              <a:srgbClr val="7F7F7F"/>
            </a:solidFill>
            <a:prstDash val="dot"/>
            <a:miter lim="800000"/>
            <a:headEnd type="oval" w="med" len="med"/>
            <a:tailEnd type="none" w="sm" len="sm"/>
          </a:ln>
        </p:spPr>
      </p:cxnSp>
      <p:grpSp>
        <p:nvGrpSpPr>
          <p:cNvPr id="5278" name="Google Shape;5278;p76"/>
          <p:cNvGrpSpPr/>
          <p:nvPr/>
        </p:nvGrpSpPr>
        <p:grpSpPr>
          <a:xfrm>
            <a:off x="238980" y="845429"/>
            <a:ext cx="2140745" cy="1358767"/>
            <a:chOff x="607117" y="2254478"/>
            <a:chExt cx="5708651" cy="3623377"/>
          </a:xfrm>
        </p:grpSpPr>
        <p:grpSp>
          <p:nvGrpSpPr>
            <p:cNvPr id="5279" name="Google Shape;5279;p76"/>
            <p:cNvGrpSpPr/>
            <p:nvPr/>
          </p:nvGrpSpPr>
          <p:grpSpPr>
            <a:xfrm>
              <a:off x="607117" y="2254478"/>
              <a:ext cx="5708651" cy="3623377"/>
              <a:chOff x="1036636" y="8861754"/>
              <a:chExt cx="5708651" cy="3623377"/>
            </a:xfrm>
          </p:grpSpPr>
          <p:grpSp>
            <p:nvGrpSpPr>
              <p:cNvPr id="5280" name="Google Shape;5280;p76"/>
              <p:cNvGrpSpPr/>
              <p:nvPr/>
            </p:nvGrpSpPr>
            <p:grpSpPr>
              <a:xfrm>
                <a:off x="1036636" y="10416946"/>
                <a:ext cx="5708651" cy="2068185"/>
                <a:chOff x="14205895" y="4584246"/>
                <a:chExt cx="6670996" cy="2068185"/>
              </a:xfrm>
            </p:grpSpPr>
            <p:sp>
              <p:nvSpPr>
                <p:cNvPr id="5281" name="Google Shape;5281;p76"/>
                <p:cNvSpPr txBox="1"/>
                <p:nvPr/>
              </p:nvSpPr>
              <p:spPr>
                <a:xfrm>
                  <a:off x="15034256" y="5322875"/>
                  <a:ext cx="4952179" cy="1329556"/>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p:txBody>
            </p:sp>
            <p:sp>
              <p:nvSpPr>
                <p:cNvPr id="5282" name="Google Shape;5282;p76"/>
                <p:cNvSpPr txBox="1"/>
                <p:nvPr/>
              </p:nvSpPr>
              <p:spPr>
                <a:xfrm>
                  <a:off x="14205895" y="4584246"/>
                  <a:ext cx="6670996" cy="738626"/>
                </a:xfrm>
                <a:prstGeom prst="rect">
                  <a:avLst/>
                </a:prstGeom>
                <a:noFill/>
                <a:ln>
                  <a:noFill/>
                </a:ln>
              </p:spPr>
              <p:txBody>
                <a:bodyPr spcFirstLastPara="1" wrap="square" lIns="68550" tIns="34275" rIns="68550" bIns="34275" anchor="t" anchorCtr="0">
                  <a:spAutoFit/>
                </a:bodyPr>
                <a:lstStyle/>
                <a:p>
                  <a:pPr marL="0" marR="0" lvl="0" indent="0" algn="ctr" rtl="0">
                    <a:spcBef>
                      <a:spcPts val="0"/>
                    </a:spcBef>
                    <a:spcAft>
                      <a:spcPts val="0"/>
                    </a:spcAft>
                    <a:buNone/>
                  </a:pPr>
                  <a:r>
                    <a:rPr lang="en-US" sz="1350" b="1">
                      <a:solidFill>
                        <a:schemeClr val="dk1"/>
                      </a:solidFill>
                      <a:latin typeface="Calibri"/>
                      <a:ea typeface="Calibri"/>
                      <a:cs typeface="Calibri"/>
                      <a:sym typeface="Calibri"/>
                    </a:rPr>
                    <a:t>Income</a:t>
                  </a:r>
                  <a:endParaRPr sz="1350" b="1">
                    <a:solidFill>
                      <a:schemeClr val="dk1"/>
                    </a:solidFill>
                    <a:latin typeface="Calibri"/>
                    <a:ea typeface="Calibri"/>
                    <a:cs typeface="Calibri"/>
                    <a:sym typeface="Calibri"/>
                  </a:endParaRPr>
                </a:p>
              </p:txBody>
            </p:sp>
          </p:grpSp>
          <p:sp>
            <p:nvSpPr>
              <p:cNvPr id="5283" name="Google Shape;5283;p76"/>
              <p:cNvSpPr/>
              <p:nvPr/>
            </p:nvSpPr>
            <p:spPr>
              <a:xfrm>
                <a:off x="3056015" y="8861754"/>
                <a:ext cx="1479473" cy="1479858"/>
              </a:xfrm>
              <a:prstGeom prst="ellipse">
                <a:avLst/>
              </a:prstGeom>
              <a:solidFill>
                <a:schemeClr val="accent6"/>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1"/>
                  </a:solidFill>
                  <a:latin typeface="Calibri"/>
                  <a:ea typeface="Calibri"/>
                  <a:cs typeface="Calibri"/>
                  <a:sym typeface="Calibri"/>
                </a:endParaRPr>
              </a:p>
            </p:txBody>
          </p:sp>
        </p:grpSp>
        <p:sp>
          <p:nvSpPr>
            <p:cNvPr id="5284" name="Google Shape;5284;p76"/>
            <p:cNvSpPr/>
            <p:nvPr/>
          </p:nvSpPr>
          <p:spPr>
            <a:xfrm>
              <a:off x="2803826" y="2580497"/>
              <a:ext cx="976011" cy="902975"/>
            </a:xfrm>
            <a:custGeom>
              <a:avLst/>
              <a:gdLst/>
              <a:ahLst/>
              <a:cxnLst/>
              <a:rect l="l" t="t" r="r" b="b"/>
              <a:pathLst>
                <a:path w="68" h="63" extrusionOk="0">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cxnSp>
        <p:nvCxnSpPr>
          <p:cNvPr id="5285" name="Google Shape;5285;p76"/>
          <p:cNvCxnSpPr/>
          <p:nvPr/>
        </p:nvCxnSpPr>
        <p:spPr>
          <a:xfrm flipH="1">
            <a:off x="5605371" y="1230720"/>
            <a:ext cx="1624500" cy="772200"/>
          </a:xfrm>
          <a:prstGeom prst="bentConnector3">
            <a:avLst>
              <a:gd name="adj1" fmla="val 50000"/>
            </a:avLst>
          </a:prstGeom>
          <a:noFill/>
          <a:ln w="44450" cap="flat" cmpd="sng">
            <a:solidFill>
              <a:srgbClr val="7F7F7F"/>
            </a:solidFill>
            <a:prstDash val="dot"/>
            <a:miter lim="800000"/>
            <a:headEnd type="oval" w="med" len="med"/>
            <a:tailEnd type="none" w="sm" len="sm"/>
          </a:ln>
        </p:spPr>
      </p:cxnSp>
      <p:grpSp>
        <p:nvGrpSpPr>
          <p:cNvPr id="5286" name="Google Shape;5286;p76"/>
          <p:cNvGrpSpPr/>
          <p:nvPr/>
        </p:nvGrpSpPr>
        <p:grpSpPr>
          <a:xfrm>
            <a:off x="6592417" y="953246"/>
            <a:ext cx="2140745" cy="1358767"/>
            <a:chOff x="17549616" y="2541989"/>
            <a:chExt cx="5708651" cy="3623377"/>
          </a:xfrm>
        </p:grpSpPr>
        <p:grpSp>
          <p:nvGrpSpPr>
            <p:cNvPr id="5287" name="Google Shape;5287;p76"/>
            <p:cNvGrpSpPr/>
            <p:nvPr/>
          </p:nvGrpSpPr>
          <p:grpSpPr>
            <a:xfrm>
              <a:off x="17549616" y="2541989"/>
              <a:ext cx="5708651" cy="3623377"/>
              <a:chOff x="1036636" y="8861754"/>
              <a:chExt cx="5708651" cy="3623377"/>
            </a:xfrm>
          </p:grpSpPr>
          <p:grpSp>
            <p:nvGrpSpPr>
              <p:cNvPr id="5288" name="Google Shape;5288;p76"/>
              <p:cNvGrpSpPr/>
              <p:nvPr/>
            </p:nvGrpSpPr>
            <p:grpSpPr>
              <a:xfrm>
                <a:off x="1036636" y="10416946"/>
                <a:ext cx="5708651" cy="2068185"/>
                <a:chOff x="14205895" y="4584246"/>
                <a:chExt cx="6670996" cy="2068185"/>
              </a:xfrm>
            </p:grpSpPr>
            <p:sp>
              <p:nvSpPr>
                <p:cNvPr id="5289" name="Google Shape;5289;p76"/>
                <p:cNvSpPr txBox="1"/>
                <p:nvPr/>
              </p:nvSpPr>
              <p:spPr>
                <a:xfrm>
                  <a:off x="15034255" y="5322875"/>
                  <a:ext cx="4952179" cy="1329556"/>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p:txBody>
            </p:sp>
            <p:sp>
              <p:nvSpPr>
                <p:cNvPr id="5290" name="Google Shape;5290;p76"/>
                <p:cNvSpPr txBox="1"/>
                <p:nvPr/>
              </p:nvSpPr>
              <p:spPr>
                <a:xfrm>
                  <a:off x="14205895" y="4584246"/>
                  <a:ext cx="6670996" cy="738626"/>
                </a:xfrm>
                <a:prstGeom prst="rect">
                  <a:avLst/>
                </a:prstGeom>
                <a:noFill/>
                <a:ln>
                  <a:noFill/>
                </a:ln>
              </p:spPr>
              <p:txBody>
                <a:bodyPr spcFirstLastPara="1" wrap="square" lIns="68550" tIns="34275" rIns="68550" bIns="34275" anchor="t" anchorCtr="0">
                  <a:spAutoFit/>
                </a:bodyPr>
                <a:lstStyle/>
                <a:p>
                  <a:pPr marL="0" marR="0" lvl="0" indent="0" algn="ctr" rtl="0">
                    <a:spcBef>
                      <a:spcPts val="0"/>
                    </a:spcBef>
                    <a:spcAft>
                      <a:spcPts val="0"/>
                    </a:spcAft>
                    <a:buNone/>
                  </a:pPr>
                  <a:r>
                    <a:rPr lang="en-US" sz="1350" b="1">
                      <a:solidFill>
                        <a:schemeClr val="dk1"/>
                      </a:solidFill>
                      <a:latin typeface="Calibri"/>
                      <a:ea typeface="Calibri"/>
                      <a:cs typeface="Calibri"/>
                      <a:sym typeface="Calibri"/>
                    </a:rPr>
                    <a:t>Exchange</a:t>
                  </a:r>
                  <a:endParaRPr sz="1350" b="1">
                    <a:solidFill>
                      <a:schemeClr val="dk1"/>
                    </a:solidFill>
                    <a:latin typeface="Calibri"/>
                    <a:ea typeface="Calibri"/>
                    <a:cs typeface="Calibri"/>
                    <a:sym typeface="Calibri"/>
                  </a:endParaRPr>
                </a:p>
              </p:txBody>
            </p:sp>
          </p:grpSp>
          <p:sp>
            <p:nvSpPr>
              <p:cNvPr id="5291" name="Google Shape;5291;p76"/>
              <p:cNvSpPr/>
              <p:nvPr/>
            </p:nvSpPr>
            <p:spPr>
              <a:xfrm>
                <a:off x="3056015" y="8861754"/>
                <a:ext cx="1479473" cy="1479858"/>
              </a:xfrm>
              <a:prstGeom prst="ellipse">
                <a:avLst/>
              </a:prstGeom>
              <a:solidFill>
                <a:schemeClr val="accent5"/>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1"/>
                  </a:solidFill>
                  <a:latin typeface="Calibri"/>
                  <a:ea typeface="Calibri"/>
                  <a:cs typeface="Calibri"/>
                  <a:sym typeface="Calibri"/>
                </a:endParaRPr>
              </a:p>
            </p:txBody>
          </p:sp>
        </p:grpSp>
        <p:sp>
          <p:nvSpPr>
            <p:cNvPr id="5292" name="Google Shape;5292;p76"/>
            <p:cNvSpPr/>
            <p:nvPr/>
          </p:nvSpPr>
          <p:spPr>
            <a:xfrm>
              <a:off x="20063069" y="2798103"/>
              <a:ext cx="491324" cy="922894"/>
            </a:xfrm>
            <a:custGeom>
              <a:avLst/>
              <a:gdLst/>
              <a:ahLst/>
              <a:cxnLst/>
              <a:rect l="l" t="t" r="r" b="b"/>
              <a:pathLst>
                <a:path w="34" h="64" extrusionOk="0">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cxnSp>
        <p:nvCxnSpPr>
          <p:cNvPr id="5293" name="Google Shape;5293;p76"/>
          <p:cNvCxnSpPr/>
          <p:nvPr/>
        </p:nvCxnSpPr>
        <p:spPr>
          <a:xfrm>
            <a:off x="1637748" y="3597778"/>
            <a:ext cx="780818" cy="8543"/>
          </a:xfrm>
          <a:prstGeom prst="straightConnector1">
            <a:avLst/>
          </a:prstGeom>
          <a:noFill/>
          <a:ln w="44450" cap="flat" cmpd="sng">
            <a:solidFill>
              <a:srgbClr val="7F7F7F"/>
            </a:solidFill>
            <a:prstDash val="dot"/>
            <a:miter lim="800000"/>
            <a:headEnd type="oval" w="med" len="med"/>
            <a:tailEnd type="none" w="sm" len="sm"/>
          </a:ln>
        </p:spPr>
      </p:cxnSp>
      <p:grpSp>
        <p:nvGrpSpPr>
          <p:cNvPr id="5294" name="Google Shape;5294;p76"/>
          <p:cNvGrpSpPr/>
          <p:nvPr/>
        </p:nvGrpSpPr>
        <p:grpSpPr>
          <a:xfrm>
            <a:off x="257175" y="3294583"/>
            <a:ext cx="2140745" cy="1358767"/>
            <a:chOff x="655636" y="8785554"/>
            <a:chExt cx="5708651" cy="3623377"/>
          </a:xfrm>
        </p:grpSpPr>
        <p:grpSp>
          <p:nvGrpSpPr>
            <p:cNvPr id="5295" name="Google Shape;5295;p76"/>
            <p:cNvGrpSpPr/>
            <p:nvPr/>
          </p:nvGrpSpPr>
          <p:grpSpPr>
            <a:xfrm>
              <a:off x="655636" y="8785554"/>
              <a:ext cx="5708651" cy="3623377"/>
              <a:chOff x="1036636" y="8861754"/>
              <a:chExt cx="5708651" cy="3623377"/>
            </a:xfrm>
          </p:grpSpPr>
          <p:grpSp>
            <p:nvGrpSpPr>
              <p:cNvPr id="5296" name="Google Shape;5296;p76"/>
              <p:cNvGrpSpPr/>
              <p:nvPr/>
            </p:nvGrpSpPr>
            <p:grpSpPr>
              <a:xfrm>
                <a:off x="1036636" y="10416946"/>
                <a:ext cx="5708651" cy="2068185"/>
                <a:chOff x="14205895" y="4584246"/>
                <a:chExt cx="6670996" cy="2068185"/>
              </a:xfrm>
            </p:grpSpPr>
            <p:sp>
              <p:nvSpPr>
                <p:cNvPr id="5297" name="Google Shape;5297;p76"/>
                <p:cNvSpPr txBox="1"/>
                <p:nvPr/>
              </p:nvSpPr>
              <p:spPr>
                <a:xfrm>
                  <a:off x="15034255" y="5322875"/>
                  <a:ext cx="4952179" cy="1329556"/>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p:txBody>
            </p:sp>
            <p:sp>
              <p:nvSpPr>
                <p:cNvPr id="5298" name="Google Shape;5298;p76"/>
                <p:cNvSpPr txBox="1"/>
                <p:nvPr/>
              </p:nvSpPr>
              <p:spPr>
                <a:xfrm>
                  <a:off x="14205895" y="4584246"/>
                  <a:ext cx="6670996" cy="738626"/>
                </a:xfrm>
                <a:prstGeom prst="rect">
                  <a:avLst/>
                </a:prstGeom>
                <a:noFill/>
                <a:ln>
                  <a:noFill/>
                </a:ln>
              </p:spPr>
              <p:txBody>
                <a:bodyPr spcFirstLastPara="1" wrap="square" lIns="68550" tIns="34275" rIns="68550" bIns="34275" anchor="t" anchorCtr="0">
                  <a:spAutoFit/>
                </a:bodyPr>
                <a:lstStyle/>
                <a:p>
                  <a:pPr marL="0" marR="0" lvl="0" indent="0" algn="ctr" rtl="0">
                    <a:spcBef>
                      <a:spcPts val="0"/>
                    </a:spcBef>
                    <a:spcAft>
                      <a:spcPts val="0"/>
                    </a:spcAft>
                    <a:buNone/>
                  </a:pPr>
                  <a:r>
                    <a:rPr lang="en-US" sz="1350" b="1">
                      <a:solidFill>
                        <a:schemeClr val="dk1"/>
                      </a:solidFill>
                      <a:latin typeface="Calibri"/>
                      <a:ea typeface="Calibri"/>
                      <a:cs typeface="Calibri"/>
                      <a:sym typeface="Calibri"/>
                    </a:rPr>
                    <a:t>Vision</a:t>
                  </a:r>
                  <a:endParaRPr sz="1350" b="1">
                    <a:solidFill>
                      <a:schemeClr val="dk1"/>
                    </a:solidFill>
                    <a:latin typeface="Calibri"/>
                    <a:ea typeface="Calibri"/>
                    <a:cs typeface="Calibri"/>
                    <a:sym typeface="Calibri"/>
                  </a:endParaRPr>
                </a:p>
              </p:txBody>
            </p:sp>
          </p:grpSp>
          <p:sp>
            <p:nvSpPr>
              <p:cNvPr id="5299" name="Google Shape;5299;p76"/>
              <p:cNvSpPr/>
              <p:nvPr/>
            </p:nvSpPr>
            <p:spPr>
              <a:xfrm>
                <a:off x="3056015" y="8861754"/>
                <a:ext cx="1479473" cy="1479858"/>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1"/>
                  </a:solidFill>
                  <a:latin typeface="Calibri"/>
                  <a:ea typeface="Calibri"/>
                  <a:cs typeface="Calibri"/>
                  <a:sym typeface="Calibri"/>
                </a:endParaRPr>
              </a:p>
            </p:txBody>
          </p:sp>
        </p:grpSp>
        <p:sp>
          <p:nvSpPr>
            <p:cNvPr id="5300" name="Google Shape;5300;p76"/>
            <p:cNvSpPr/>
            <p:nvPr/>
          </p:nvSpPr>
          <p:spPr>
            <a:xfrm>
              <a:off x="2973427" y="9230023"/>
              <a:ext cx="922894" cy="590919"/>
            </a:xfrm>
            <a:custGeom>
              <a:avLst/>
              <a:gdLst/>
              <a:ahLst/>
              <a:cxnLst/>
              <a:rect l="l" t="t" r="r" b="b"/>
              <a:pathLst>
                <a:path w="64" h="41" extrusionOk="0">
                  <a:moveTo>
                    <a:pt x="63" y="23"/>
                  </a:moveTo>
                  <a:cubicBezTo>
                    <a:pt x="56" y="34"/>
                    <a:pt x="44" y="41"/>
                    <a:pt x="32" y="41"/>
                  </a:cubicBezTo>
                  <a:cubicBezTo>
                    <a:pt x="19" y="41"/>
                    <a:pt x="7" y="34"/>
                    <a:pt x="0" y="23"/>
                  </a:cubicBezTo>
                  <a:cubicBezTo>
                    <a:pt x="0" y="23"/>
                    <a:pt x="0" y="22"/>
                    <a:pt x="0" y="21"/>
                  </a:cubicBezTo>
                  <a:cubicBezTo>
                    <a:pt x="0" y="20"/>
                    <a:pt x="0" y="19"/>
                    <a:pt x="0" y="18"/>
                  </a:cubicBezTo>
                  <a:cubicBezTo>
                    <a:pt x="7" y="8"/>
                    <a:pt x="19" y="0"/>
                    <a:pt x="32" y="0"/>
                  </a:cubicBezTo>
                  <a:cubicBezTo>
                    <a:pt x="44" y="0"/>
                    <a:pt x="56" y="8"/>
                    <a:pt x="63" y="18"/>
                  </a:cubicBezTo>
                  <a:cubicBezTo>
                    <a:pt x="63" y="19"/>
                    <a:pt x="64" y="20"/>
                    <a:pt x="64" y="21"/>
                  </a:cubicBezTo>
                  <a:cubicBezTo>
                    <a:pt x="64" y="22"/>
                    <a:pt x="63" y="23"/>
                    <a:pt x="63" y="23"/>
                  </a:cubicBezTo>
                  <a:close/>
                  <a:moveTo>
                    <a:pt x="46" y="8"/>
                  </a:moveTo>
                  <a:cubicBezTo>
                    <a:pt x="47" y="11"/>
                    <a:pt x="48" y="13"/>
                    <a:pt x="48" y="16"/>
                  </a:cubicBezTo>
                  <a:cubicBezTo>
                    <a:pt x="48" y="25"/>
                    <a:pt x="41" y="32"/>
                    <a:pt x="32" y="32"/>
                  </a:cubicBezTo>
                  <a:cubicBezTo>
                    <a:pt x="23" y="32"/>
                    <a:pt x="16" y="25"/>
                    <a:pt x="16" y="16"/>
                  </a:cubicBezTo>
                  <a:cubicBezTo>
                    <a:pt x="16" y="13"/>
                    <a:pt x="17" y="11"/>
                    <a:pt x="18" y="8"/>
                  </a:cubicBezTo>
                  <a:cubicBezTo>
                    <a:pt x="12" y="11"/>
                    <a:pt x="8" y="16"/>
                    <a:pt x="4" y="21"/>
                  </a:cubicBezTo>
                  <a:cubicBezTo>
                    <a:pt x="10" y="30"/>
                    <a:pt x="20" y="37"/>
                    <a:pt x="32" y="37"/>
                  </a:cubicBezTo>
                  <a:cubicBezTo>
                    <a:pt x="43" y="37"/>
                    <a:pt x="53" y="30"/>
                    <a:pt x="59" y="21"/>
                  </a:cubicBezTo>
                  <a:cubicBezTo>
                    <a:pt x="56" y="16"/>
                    <a:pt x="51" y="11"/>
                    <a:pt x="46" y="8"/>
                  </a:cubicBezTo>
                  <a:close/>
                  <a:moveTo>
                    <a:pt x="32" y="5"/>
                  </a:moveTo>
                  <a:cubicBezTo>
                    <a:pt x="26" y="5"/>
                    <a:pt x="21" y="10"/>
                    <a:pt x="21" y="16"/>
                  </a:cubicBezTo>
                  <a:cubicBezTo>
                    <a:pt x="21" y="17"/>
                    <a:pt x="22" y="18"/>
                    <a:pt x="23" y="18"/>
                  </a:cubicBezTo>
                  <a:cubicBezTo>
                    <a:pt x="24" y="18"/>
                    <a:pt x="24" y="17"/>
                    <a:pt x="24" y="16"/>
                  </a:cubicBezTo>
                  <a:cubicBezTo>
                    <a:pt x="24" y="12"/>
                    <a:pt x="28" y="9"/>
                    <a:pt x="32" y="9"/>
                  </a:cubicBezTo>
                  <a:cubicBezTo>
                    <a:pt x="33" y="9"/>
                    <a:pt x="33" y="8"/>
                    <a:pt x="33" y="7"/>
                  </a:cubicBezTo>
                  <a:cubicBezTo>
                    <a:pt x="33" y="6"/>
                    <a:pt x="33" y="5"/>
                    <a:pt x="32" y="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cxnSp>
        <p:nvCxnSpPr>
          <p:cNvPr id="5301" name="Google Shape;5301;p76"/>
          <p:cNvCxnSpPr/>
          <p:nvPr/>
        </p:nvCxnSpPr>
        <p:spPr>
          <a:xfrm rot="10800000">
            <a:off x="6315075" y="3362753"/>
            <a:ext cx="914795" cy="0"/>
          </a:xfrm>
          <a:prstGeom prst="straightConnector1">
            <a:avLst/>
          </a:prstGeom>
          <a:noFill/>
          <a:ln w="44450" cap="flat" cmpd="sng">
            <a:solidFill>
              <a:srgbClr val="7F7F7F"/>
            </a:solidFill>
            <a:prstDash val="dot"/>
            <a:miter lim="800000"/>
            <a:headEnd type="oval" w="med" len="med"/>
            <a:tailEnd type="none" w="sm" len="sm"/>
          </a:ln>
        </p:spPr>
      </p:cxnSp>
      <p:grpSp>
        <p:nvGrpSpPr>
          <p:cNvPr id="5302" name="Google Shape;5302;p76"/>
          <p:cNvGrpSpPr/>
          <p:nvPr/>
        </p:nvGrpSpPr>
        <p:grpSpPr>
          <a:xfrm>
            <a:off x="6643081" y="3064141"/>
            <a:ext cx="2140745" cy="1358767"/>
            <a:chOff x="1036636" y="8861754"/>
            <a:chExt cx="5708651" cy="3623377"/>
          </a:xfrm>
        </p:grpSpPr>
        <p:grpSp>
          <p:nvGrpSpPr>
            <p:cNvPr id="5303" name="Google Shape;5303;p76"/>
            <p:cNvGrpSpPr/>
            <p:nvPr/>
          </p:nvGrpSpPr>
          <p:grpSpPr>
            <a:xfrm>
              <a:off x="1036636" y="10416946"/>
              <a:ext cx="5708651" cy="2068185"/>
              <a:chOff x="14205895" y="4584246"/>
              <a:chExt cx="6670996" cy="2068185"/>
            </a:xfrm>
          </p:grpSpPr>
          <p:sp>
            <p:nvSpPr>
              <p:cNvPr id="5304" name="Google Shape;5304;p76"/>
              <p:cNvSpPr txBox="1"/>
              <p:nvPr/>
            </p:nvSpPr>
            <p:spPr>
              <a:xfrm>
                <a:off x="15034255" y="5322875"/>
                <a:ext cx="4952179" cy="1329556"/>
              </a:xfrm>
              <a:prstGeom prst="rect">
                <a:avLst/>
              </a:prstGeom>
              <a:noFill/>
              <a:ln>
                <a:noFill/>
              </a:ln>
            </p:spPr>
            <p:txBody>
              <a:bodyPr spcFirstLastPara="1" wrap="square" lIns="82275" tIns="41125" rIns="82275" bIns="41125" anchor="t" anchorCtr="0">
                <a:spAutoFit/>
              </a:bodyPr>
              <a:lstStyle/>
              <a:p>
                <a:pPr marL="0" marR="0" lvl="0" indent="0" algn="ctr" rtl="0">
                  <a:spcBef>
                    <a:spcPts val="0"/>
                  </a:spcBef>
                  <a:spcAft>
                    <a:spcPts val="0"/>
                  </a:spcAft>
                  <a:buNone/>
                </a:pPr>
                <a:r>
                  <a:rPr lang="en-US" sz="900">
                    <a:solidFill>
                      <a:schemeClr val="dk1"/>
                    </a:solidFill>
                    <a:latin typeface="Calibri"/>
                    <a:ea typeface="Calibri"/>
                    <a:cs typeface="Calibri"/>
                    <a:sym typeface="Calibri"/>
                  </a:rPr>
                  <a:t>Lorem Ipsum has two main data statistical this methodologies</a:t>
                </a:r>
                <a:endParaRPr/>
              </a:p>
            </p:txBody>
          </p:sp>
          <p:sp>
            <p:nvSpPr>
              <p:cNvPr id="5305" name="Google Shape;5305;p76"/>
              <p:cNvSpPr txBox="1"/>
              <p:nvPr/>
            </p:nvSpPr>
            <p:spPr>
              <a:xfrm>
                <a:off x="14205895" y="4584246"/>
                <a:ext cx="6670996" cy="738626"/>
              </a:xfrm>
              <a:prstGeom prst="rect">
                <a:avLst/>
              </a:prstGeom>
              <a:noFill/>
              <a:ln>
                <a:noFill/>
              </a:ln>
            </p:spPr>
            <p:txBody>
              <a:bodyPr spcFirstLastPara="1" wrap="square" lIns="68550" tIns="34275" rIns="68550" bIns="34275" anchor="t" anchorCtr="0">
                <a:spAutoFit/>
              </a:bodyPr>
              <a:lstStyle/>
              <a:p>
                <a:pPr marL="0" marR="0" lvl="0" indent="0" algn="ctr" rtl="0">
                  <a:spcBef>
                    <a:spcPts val="0"/>
                  </a:spcBef>
                  <a:spcAft>
                    <a:spcPts val="0"/>
                  </a:spcAft>
                  <a:buNone/>
                </a:pPr>
                <a:r>
                  <a:rPr lang="en-US" sz="1350" b="1">
                    <a:solidFill>
                      <a:schemeClr val="dk1"/>
                    </a:solidFill>
                    <a:latin typeface="Calibri"/>
                    <a:ea typeface="Calibri"/>
                    <a:cs typeface="Calibri"/>
                    <a:sym typeface="Calibri"/>
                  </a:rPr>
                  <a:t>Tax calculate</a:t>
                </a:r>
                <a:endParaRPr sz="1350" b="1">
                  <a:solidFill>
                    <a:schemeClr val="dk1"/>
                  </a:solidFill>
                  <a:latin typeface="Calibri"/>
                  <a:ea typeface="Calibri"/>
                  <a:cs typeface="Calibri"/>
                  <a:sym typeface="Calibri"/>
                </a:endParaRPr>
              </a:p>
            </p:txBody>
          </p:sp>
        </p:grpSp>
        <p:grpSp>
          <p:nvGrpSpPr>
            <p:cNvPr id="5306" name="Google Shape;5306;p76"/>
            <p:cNvGrpSpPr/>
            <p:nvPr/>
          </p:nvGrpSpPr>
          <p:grpSpPr>
            <a:xfrm>
              <a:off x="3056015" y="8861754"/>
              <a:ext cx="1479473" cy="1479858"/>
              <a:chOff x="3056015" y="8861754"/>
              <a:chExt cx="1479473" cy="1479858"/>
            </a:xfrm>
          </p:grpSpPr>
          <p:sp>
            <p:nvSpPr>
              <p:cNvPr id="5307" name="Google Shape;5307;p76"/>
              <p:cNvSpPr/>
              <p:nvPr/>
            </p:nvSpPr>
            <p:spPr>
              <a:xfrm>
                <a:off x="3056015" y="8861754"/>
                <a:ext cx="1479473" cy="1479858"/>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spcBef>
                    <a:spcPts val="0"/>
                  </a:spcBef>
                  <a:spcAft>
                    <a:spcPts val="0"/>
                  </a:spcAft>
                  <a:buNone/>
                </a:pPr>
                <a:endParaRPr sz="675">
                  <a:solidFill>
                    <a:schemeClr val="dk1"/>
                  </a:solidFill>
                  <a:latin typeface="Calibri"/>
                  <a:ea typeface="Calibri"/>
                  <a:cs typeface="Calibri"/>
                  <a:sym typeface="Calibri"/>
                </a:endParaRPr>
              </a:p>
            </p:txBody>
          </p:sp>
          <p:sp>
            <p:nvSpPr>
              <p:cNvPr id="5308" name="Google Shape;5308;p76"/>
              <p:cNvSpPr/>
              <p:nvPr/>
            </p:nvSpPr>
            <p:spPr>
              <a:xfrm>
                <a:off x="3342576" y="9215868"/>
                <a:ext cx="826567" cy="658858"/>
              </a:xfrm>
              <a:custGeom>
                <a:avLst/>
                <a:gdLst/>
                <a:ahLst/>
                <a:cxnLst/>
                <a:rect l="l" t="t" r="r" b="b"/>
                <a:pathLst>
                  <a:path w="487" h="390" extrusionOk="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42"/>
                                        </p:tgtEl>
                                        <p:attrNameLst>
                                          <p:attrName>style.visibility</p:attrName>
                                        </p:attrNameLst>
                                      </p:cBhvr>
                                      <p:to>
                                        <p:strVal val="visible"/>
                                      </p:to>
                                    </p:set>
                                    <p:anim calcmode="lin" valueType="num">
                                      <p:cBhvr additive="base">
                                        <p:cTn id="7" dur="500"/>
                                        <p:tgtEl>
                                          <p:spTgt spid="5142"/>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5143"/>
                                        </p:tgtEl>
                                        <p:attrNameLst>
                                          <p:attrName>style.visibility</p:attrName>
                                        </p:attrNameLst>
                                      </p:cBhvr>
                                      <p:to>
                                        <p:strVal val="visible"/>
                                      </p:to>
                                    </p:set>
                                    <p:anim calcmode="lin" valueType="num">
                                      <p:cBhvr additive="base">
                                        <p:cTn id="11" dur="500"/>
                                        <p:tgtEl>
                                          <p:spTgt spid="5143"/>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5277"/>
                                        </p:tgtEl>
                                        <p:attrNameLst>
                                          <p:attrName>style.visibility</p:attrName>
                                        </p:attrNameLst>
                                      </p:cBhvr>
                                      <p:to>
                                        <p:strVal val="visible"/>
                                      </p:to>
                                    </p:set>
                                    <p:anim calcmode="lin" valueType="num">
                                      <p:cBhvr additive="base">
                                        <p:cTn id="15" dur="500"/>
                                        <p:tgtEl>
                                          <p:spTgt spid="527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5278"/>
                                        </p:tgtEl>
                                        <p:attrNameLst>
                                          <p:attrName>style.visibility</p:attrName>
                                        </p:attrNameLst>
                                      </p:cBhvr>
                                      <p:to>
                                        <p:strVal val="visible"/>
                                      </p:to>
                                    </p:set>
                                    <p:anim calcmode="lin" valueType="num">
                                      <p:cBhvr additive="base">
                                        <p:cTn id="19" dur="500"/>
                                        <p:tgtEl>
                                          <p:spTgt spid="5278"/>
                                        </p:tgtEl>
                                        <p:attrNameLst>
                                          <p:attrName>ppt_x</p:attrName>
                                        </p:attrNameLst>
                                      </p:cBhvr>
                                      <p:tavLst>
                                        <p:tav tm="0">
                                          <p:val>
                                            <p:strVal val="#ppt_x-1"/>
                                          </p:val>
                                        </p:tav>
                                        <p:tav tm="100000">
                                          <p:val>
                                            <p:strVal val="#ppt_x"/>
                                          </p:val>
                                        </p:tav>
                                      </p:tavLst>
                                    </p:anim>
                                  </p:childTnLst>
                                </p:cTn>
                              </p:par>
                            </p:childTnLst>
                          </p:cTn>
                        </p:par>
                        <p:par>
                          <p:cTn id="20" fill="hold">
                            <p:stCondLst>
                              <p:cond delay="2000"/>
                            </p:stCondLst>
                            <p:childTnLst>
                              <p:par>
                                <p:cTn id="21" presetID="2" presetClass="entr" presetSubtype="2" fill="hold" nodeType="afterEffect">
                                  <p:stCondLst>
                                    <p:cond delay="0"/>
                                  </p:stCondLst>
                                  <p:childTnLst>
                                    <p:set>
                                      <p:cBhvr>
                                        <p:cTn id="22" dur="1" fill="hold">
                                          <p:stCondLst>
                                            <p:cond delay="0"/>
                                          </p:stCondLst>
                                        </p:cTn>
                                        <p:tgtEl>
                                          <p:spTgt spid="5285"/>
                                        </p:tgtEl>
                                        <p:attrNameLst>
                                          <p:attrName>style.visibility</p:attrName>
                                        </p:attrNameLst>
                                      </p:cBhvr>
                                      <p:to>
                                        <p:strVal val="visible"/>
                                      </p:to>
                                    </p:set>
                                    <p:anim calcmode="lin" valueType="num">
                                      <p:cBhvr additive="base">
                                        <p:cTn id="23" dur="500"/>
                                        <p:tgtEl>
                                          <p:spTgt spid="5285"/>
                                        </p:tgtEl>
                                        <p:attrNameLst>
                                          <p:attrName>ppt_x</p:attrName>
                                        </p:attrNameLst>
                                      </p:cBhvr>
                                      <p:tavLst>
                                        <p:tav tm="0">
                                          <p:val>
                                            <p:strVal val="#ppt_x+1"/>
                                          </p:val>
                                        </p:tav>
                                        <p:tav tm="100000">
                                          <p:val>
                                            <p:strVal val="#ppt_x"/>
                                          </p:val>
                                        </p:tav>
                                      </p:tavLst>
                                    </p:anim>
                                  </p:childTnLst>
                                </p:cTn>
                              </p:par>
                            </p:childTnLst>
                          </p:cTn>
                        </p:par>
                        <p:par>
                          <p:cTn id="24" fill="hold">
                            <p:stCondLst>
                              <p:cond delay="2500"/>
                            </p:stCondLst>
                            <p:childTnLst>
                              <p:par>
                                <p:cTn id="25" presetID="2" presetClass="entr" presetSubtype="2" fill="hold" nodeType="afterEffect">
                                  <p:stCondLst>
                                    <p:cond delay="0"/>
                                  </p:stCondLst>
                                  <p:childTnLst>
                                    <p:set>
                                      <p:cBhvr>
                                        <p:cTn id="26" dur="1" fill="hold">
                                          <p:stCondLst>
                                            <p:cond delay="0"/>
                                          </p:stCondLst>
                                        </p:cTn>
                                        <p:tgtEl>
                                          <p:spTgt spid="5286"/>
                                        </p:tgtEl>
                                        <p:attrNameLst>
                                          <p:attrName>style.visibility</p:attrName>
                                        </p:attrNameLst>
                                      </p:cBhvr>
                                      <p:to>
                                        <p:strVal val="visible"/>
                                      </p:to>
                                    </p:set>
                                    <p:anim calcmode="lin" valueType="num">
                                      <p:cBhvr additive="base">
                                        <p:cTn id="27" dur="500"/>
                                        <p:tgtEl>
                                          <p:spTgt spid="5286"/>
                                        </p:tgtEl>
                                        <p:attrNameLst>
                                          <p:attrName>ppt_x</p:attrName>
                                        </p:attrNameLst>
                                      </p:cBhvr>
                                      <p:tavLst>
                                        <p:tav tm="0">
                                          <p:val>
                                            <p:strVal val="#ppt_x+1"/>
                                          </p:val>
                                        </p:tav>
                                        <p:tav tm="100000">
                                          <p:val>
                                            <p:strVal val="#ppt_x"/>
                                          </p:val>
                                        </p:tav>
                                      </p:tavLst>
                                    </p:anim>
                                  </p:childTnLst>
                                </p:cTn>
                              </p:par>
                            </p:childTnLst>
                          </p:cTn>
                        </p:par>
                        <p:par>
                          <p:cTn id="28" fill="hold">
                            <p:stCondLst>
                              <p:cond delay="3000"/>
                            </p:stCondLst>
                            <p:childTnLst>
                              <p:par>
                                <p:cTn id="29" presetID="2" presetClass="entr" presetSubtype="8" fill="hold" nodeType="afterEffect">
                                  <p:stCondLst>
                                    <p:cond delay="0"/>
                                  </p:stCondLst>
                                  <p:childTnLst>
                                    <p:set>
                                      <p:cBhvr>
                                        <p:cTn id="30" dur="1" fill="hold">
                                          <p:stCondLst>
                                            <p:cond delay="0"/>
                                          </p:stCondLst>
                                        </p:cTn>
                                        <p:tgtEl>
                                          <p:spTgt spid="5293"/>
                                        </p:tgtEl>
                                        <p:attrNameLst>
                                          <p:attrName>style.visibility</p:attrName>
                                        </p:attrNameLst>
                                      </p:cBhvr>
                                      <p:to>
                                        <p:strVal val="visible"/>
                                      </p:to>
                                    </p:set>
                                    <p:anim calcmode="lin" valueType="num">
                                      <p:cBhvr additive="base">
                                        <p:cTn id="31" dur="500"/>
                                        <p:tgtEl>
                                          <p:spTgt spid="5293"/>
                                        </p:tgtEl>
                                        <p:attrNameLst>
                                          <p:attrName>ppt_x</p:attrName>
                                        </p:attrNameLst>
                                      </p:cBhvr>
                                      <p:tavLst>
                                        <p:tav tm="0">
                                          <p:val>
                                            <p:strVal val="#ppt_x-1"/>
                                          </p:val>
                                        </p:tav>
                                        <p:tav tm="100000">
                                          <p:val>
                                            <p:strVal val="#ppt_x"/>
                                          </p:val>
                                        </p:tav>
                                      </p:tavLst>
                                    </p:anim>
                                  </p:childTnLst>
                                </p:cTn>
                              </p:par>
                            </p:childTnLst>
                          </p:cTn>
                        </p:par>
                        <p:par>
                          <p:cTn id="32" fill="hold">
                            <p:stCondLst>
                              <p:cond delay="3500"/>
                            </p:stCondLst>
                            <p:childTnLst>
                              <p:par>
                                <p:cTn id="33" presetID="2" presetClass="entr" presetSubtype="8" fill="hold" nodeType="afterEffect">
                                  <p:stCondLst>
                                    <p:cond delay="0"/>
                                  </p:stCondLst>
                                  <p:childTnLst>
                                    <p:set>
                                      <p:cBhvr>
                                        <p:cTn id="34" dur="1" fill="hold">
                                          <p:stCondLst>
                                            <p:cond delay="0"/>
                                          </p:stCondLst>
                                        </p:cTn>
                                        <p:tgtEl>
                                          <p:spTgt spid="5294"/>
                                        </p:tgtEl>
                                        <p:attrNameLst>
                                          <p:attrName>style.visibility</p:attrName>
                                        </p:attrNameLst>
                                      </p:cBhvr>
                                      <p:to>
                                        <p:strVal val="visible"/>
                                      </p:to>
                                    </p:set>
                                    <p:anim calcmode="lin" valueType="num">
                                      <p:cBhvr additive="base">
                                        <p:cTn id="35" dur="500"/>
                                        <p:tgtEl>
                                          <p:spTgt spid="5294"/>
                                        </p:tgtEl>
                                        <p:attrNameLst>
                                          <p:attrName>ppt_x</p:attrName>
                                        </p:attrNameLst>
                                      </p:cBhvr>
                                      <p:tavLst>
                                        <p:tav tm="0">
                                          <p:val>
                                            <p:strVal val="#ppt_x-1"/>
                                          </p:val>
                                        </p:tav>
                                        <p:tav tm="100000">
                                          <p:val>
                                            <p:strVal val="#ppt_x"/>
                                          </p:val>
                                        </p:tav>
                                      </p:tavLst>
                                    </p:anim>
                                  </p:childTnLst>
                                </p:cTn>
                              </p:par>
                            </p:childTnLst>
                          </p:cTn>
                        </p:par>
                        <p:par>
                          <p:cTn id="36" fill="hold">
                            <p:stCondLst>
                              <p:cond delay="4000"/>
                            </p:stCondLst>
                            <p:childTnLst>
                              <p:par>
                                <p:cTn id="37" presetID="2" presetClass="entr" presetSubtype="2" fill="hold" nodeType="afterEffect">
                                  <p:stCondLst>
                                    <p:cond delay="0"/>
                                  </p:stCondLst>
                                  <p:childTnLst>
                                    <p:set>
                                      <p:cBhvr>
                                        <p:cTn id="38" dur="1" fill="hold">
                                          <p:stCondLst>
                                            <p:cond delay="0"/>
                                          </p:stCondLst>
                                        </p:cTn>
                                        <p:tgtEl>
                                          <p:spTgt spid="5301"/>
                                        </p:tgtEl>
                                        <p:attrNameLst>
                                          <p:attrName>style.visibility</p:attrName>
                                        </p:attrNameLst>
                                      </p:cBhvr>
                                      <p:to>
                                        <p:strVal val="visible"/>
                                      </p:to>
                                    </p:set>
                                    <p:anim calcmode="lin" valueType="num">
                                      <p:cBhvr additive="base">
                                        <p:cTn id="39" dur="500"/>
                                        <p:tgtEl>
                                          <p:spTgt spid="5301"/>
                                        </p:tgtEl>
                                        <p:attrNameLst>
                                          <p:attrName>ppt_x</p:attrName>
                                        </p:attrNameLst>
                                      </p:cBhvr>
                                      <p:tavLst>
                                        <p:tav tm="0">
                                          <p:val>
                                            <p:strVal val="#ppt_x+1"/>
                                          </p:val>
                                        </p:tav>
                                        <p:tav tm="100000">
                                          <p:val>
                                            <p:strVal val="#ppt_x"/>
                                          </p:val>
                                        </p:tav>
                                      </p:tavLst>
                                    </p:anim>
                                  </p:childTnLst>
                                </p:cTn>
                              </p:par>
                            </p:childTnLst>
                          </p:cTn>
                        </p:par>
                        <p:par>
                          <p:cTn id="40" fill="hold">
                            <p:stCondLst>
                              <p:cond delay="4500"/>
                            </p:stCondLst>
                            <p:childTnLst>
                              <p:par>
                                <p:cTn id="41" presetID="2" presetClass="entr" presetSubtype="2" fill="hold" nodeType="afterEffect">
                                  <p:stCondLst>
                                    <p:cond delay="0"/>
                                  </p:stCondLst>
                                  <p:childTnLst>
                                    <p:set>
                                      <p:cBhvr>
                                        <p:cTn id="42" dur="1" fill="hold">
                                          <p:stCondLst>
                                            <p:cond delay="0"/>
                                          </p:stCondLst>
                                        </p:cTn>
                                        <p:tgtEl>
                                          <p:spTgt spid="5302"/>
                                        </p:tgtEl>
                                        <p:attrNameLst>
                                          <p:attrName>style.visibility</p:attrName>
                                        </p:attrNameLst>
                                      </p:cBhvr>
                                      <p:to>
                                        <p:strVal val="visible"/>
                                      </p:to>
                                    </p:set>
                                    <p:anim calcmode="lin" valueType="num">
                                      <p:cBhvr additive="base">
                                        <p:cTn id="43" dur="500"/>
                                        <p:tgtEl>
                                          <p:spTgt spid="530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5313"/>
        <p:cNvGrpSpPr/>
        <p:nvPr/>
      </p:nvGrpSpPr>
      <p:grpSpPr>
        <a:xfrm>
          <a:off x="0" y="0"/>
          <a:ext cx="0" cy="0"/>
          <a:chOff x="0" y="0"/>
          <a:chExt cx="0" cy="0"/>
        </a:xfrm>
      </p:grpSpPr>
      <p:grpSp>
        <p:nvGrpSpPr>
          <p:cNvPr id="5314" name="Google Shape;5314;p77"/>
          <p:cNvGrpSpPr/>
          <p:nvPr/>
        </p:nvGrpSpPr>
        <p:grpSpPr>
          <a:xfrm>
            <a:off x="8431392" y="1"/>
            <a:ext cx="300083" cy="285750"/>
            <a:chOff x="8431388" y="0"/>
            <a:chExt cx="300083" cy="285750"/>
          </a:xfrm>
        </p:grpSpPr>
        <p:sp>
          <p:nvSpPr>
            <p:cNvPr id="5315" name="Google Shape;5315;p77"/>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316" name="Google Shape;5316;p77"/>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317" name="Google Shape;5317;p77"/>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318" name="Google Shape;5318;p77"/>
          <p:cNvGrpSpPr/>
          <p:nvPr/>
        </p:nvGrpSpPr>
        <p:grpSpPr>
          <a:xfrm>
            <a:off x="2881984" y="1696708"/>
            <a:ext cx="3264067" cy="3475367"/>
            <a:chOff x="7939776" y="4676338"/>
            <a:chExt cx="5646990" cy="6012550"/>
          </a:xfrm>
        </p:grpSpPr>
        <p:sp>
          <p:nvSpPr>
            <p:cNvPr id="5319" name="Google Shape;5319;p77"/>
            <p:cNvSpPr/>
            <p:nvPr/>
          </p:nvSpPr>
          <p:spPr>
            <a:xfrm>
              <a:off x="8785930" y="7659606"/>
              <a:ext cx="2254705" cy="3029282"/>
            </a:xfrm>
            <a:custGeom>
              <a:avLst/>
              <a:gdLst/>
              <a:ahLst/>
              <a:cxnLst/>
              <a:rect l="l" t="t" r="r" b="b"/>
              <a:pathLst>
                <a:path w="147" h="197" extrusionOk="0">
                  <a:moveTo>
                    <a:pt x="1" y="182"/>
                  </a:moveTo>
                  <a:cubicBezTo>
                    <a:pt x="1" y="183"/>
                    <a:pt x="3" y="189"/>
                    <a:pt x="6" y="197"/>
                  </a:cubicBezTo>
                  <a:cubicBezTo>
                    <a:pt x="54" y="197"/>
                    <a:pt x="54" y="197"/>
                    <a:pt x="54" y="197"/>
                  </a:cubicBezTo>
                  <a:cubicBezTo>
                    <a:pt x="54" y="195"/>
                    <a:pt x="53" y="193"/>
                    <a:pt x="53" y="190"/>
                  </a:cubicBezTo>
                  <a:cubicBezTo>
                    <a:pt x="51" y="179"/>
                    <a:pt x="48" y="174"/>
                    <a:pt x="47" y="171"/>
                  </a:cubicBezTo>
                  <a:cubicBezTo>
                    <a:pt x="47" y="168"/>
                    <a:pt x="49" y="165"/>
                    <a:pt x="47" y="164"/>
                  </a:cubicBezTo>
                  <a:cubicBezTo>
                    <a:pt x="45" y="162"/>
                    <a:pt x="50" y="162"/>
                    <a:pt x="49" y="158"/>
                  </a:cubicBezTo>
                  <a:cubicBezTo>
                    <a:pt x="48" y="155"/>
                    <a:pt x="61" y="121"/>
                    <a:pt x="67" y="110"/>
                  </a:cubicBezTo>
                  <a:cubicBezTo>
                    <a:pt x="67" y="110"/>
                    <a:pt x="70" y="140"/>
                    <a:pt x="70" y="146"/>
                  </a:cubicBezTo>
                  <a:cubicBezTo>
                    <a:pt x="70" y="153"/>
                    <a:pt x="70" y="154"/>
                    <a:pt x="70" y="155"/>
                  </a:cubicBezTo>
                  <a:cubicBezTo>
                    <a:pt x="69" y="156"/>
                    <a:pt x="69" y="159"/>
                    <a:pt x="69" y="159"/>
                  </a:cubicBezTo>
                  <a:cubicBezTo>
                    <a:pt x="69" y="159"/>
                    <a:pt x="66" y="166"/>
                    <a:pt x="65" y="168"/>
                  </a:cubicBezTo>
                  <a:cubicBezTo>
                    <a:pt x="64" y="171"/>
                    <a:pt x="65" y="170"/>
                    <a:pt x="64" y="172"/>
                  </a:cubicBezTo>
                  <a:cubicBezTo>
                    <a:pt x="64" y="174"/>
                    <a:pt x="59" y="177"/>
                    <a:pt x="60" y="181"/>
                  </a:cubicBezTo>
                  <a:cubicBezTo>
                    <a:pt x="61" y="185"/>
                    <a:pt x="62" y="185"/>
                    <a:pt x="63" y="190"/>
                  </a:cubicBezTo>
                  <a:cubicBezTo>
                    <a:pt x="63" y="192"/>
                    <a:pt x="62" y="195"/>
                    <a:pt x="62" y="197"/>
                  </a:cubicBezTo>
                  <a:cubicBezTo>
                    <a:pt x="147" y="197"/>
                    <a:pt x="147" y="197"/>
                    <a:pt x="147" y="197"/>
                  </a:cubicBezTo>
                  <a:cubicBezTo>
                    <a:pt x="126" y="24"/>
                    <a:pt x="126" y="24"/>
                    <a:pt x="126" y="24"/>
                  </a:cubicBezTo>
                  <a:cubicBezTo>
                    <a:pt x="125" y="25"/>
                    <a:pt x="125" y="25"/>
                    <a:pt x="125" y="25"/>
                  </a:cubicBezTo>
                  <a:cubicBezTo>
                    <a:pt x="125" y="25"/>
                    <a:pt x="117" y="21"/>
                    <a:pt x="116" y="20"/>
                  </a:cubicBezTo>
                  <a:cubicBezTo>
                    <a:pt x="115" y="19"/>
                    <a:pt x="104" y="3"/>
                    <a:pt x="104" y="0"/>
                  </a:cubicBezTo>
                  <a:cubicBezTo>
                    <a:pt x="104" y="0"/>
                    <a:pt x="39" y="21"/>
                    <a:pt x="38" y="24"/>
                  </a:cubicBezTo>
                  <a:cubicBezTo>
                    <a:pt x="37" y="27"/>
                    <a:pt x="28" y="63"/>
                    <a:pt x="23" y="82"/>
                  </a:cubicBezTo>
                  <a:cubicBezTo>
                    <a:pt x="19" y="102"/>
                    <a:pt x="16" y="112"/>
                    <a:pt x="14" y="118"/>
                  </a:cubicBezTo>
                  <a:cubicBezTo>
                    <a:pt x="11" y="124"/>
                    <a:pt x="6" y="121"/>
                    <a:pt x="10" y="125"/>
                  </a:cubicBezTo>
                  <a:cubicBezTo>
                    <a:pt x="13" y="130"/>
                    <a:pt x="10" y="132"/>
                    <a:pt x="10" y="134"/>
                  </a:cubicBezTo>
                  <a:cubicBezTo>
                    <a:pt x="9" y="135"/>
                    <a:pt x="12" y="142"/>
                    <a:pt x="11" y="143"/>
                  </a:cubicBezTo>
                  <a:cubicBezTo>
                    <a:pt x="10" y="144"/>
                    <a:pt x="8" y="147"/>
                    <a:pt x="4" y="153"/>
                  </a:cubicBezTo>
                  <a:cubicBezTo>
                    <a:pt x="0" y="159"/>
                    <a:pt x="6" y="161"/>
                    <a:pt x="6" y="162"/>
                  </a:cubicBezTo>
                  <a:cubicBezTo>
                    <a:pt x="5" y="164"/>
                    <a:pt x="0" y="176"/>
                    <a:pt x="1" y="182"/>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0" name="Google Shape;5320;p77"/>
            <p:cNvSpPr/>
            <p:nvPr/>
          </p:nvSpPr>
          <p:spPr>
            <a:xfrm>
              <a:off x="9491484" y="8505758"/>
              <a:ext cx="15338" cy="61353"/>
            </a:xfrm>
            <a:custGeom>
              <a:avLst/>
              <a:gdLst/>
              <a:ahLst/>
              <a:cxnLst/>
              <a:rect l="l" t="t" r="r" b="b"/>
              <a:pathLst>
                <a:path w="1" h="4" extrusionOk="0">
                  <a:moveTo>
                    <a:pt x="1" y="4"/>
                  </a:moveTo>
                  <a:cubicBezTo>
                    <a:pt x="1" y="2"/>
                    <a:pt x="0" y="0"/>
                    <a:pt x="0" y="0"/>
                  </a:cubicBezTo>
                  <a:cubicBezTo>
                    <a:pt x="0" y="1"/>
                    <a:pt x="1" y="2"/>
                    <a:pt x="1" y="4"/>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1" name="Google Shape;5321;p77"/>
            <p:cNvSpPr/>
            <p:nvPr/>
          </p:nvSpPr>
          <p:spPr>
            <a:xfrm>
              <a:off x="9123369" y="8398392"/>
              <a:ext cx="874274" cy="2290494"/>
            </a:xfrm>
            <a:custGeom>
              <a:avLst/>
              <a:gdLst/>
              <a:ahLst/>
              <a:cxnLst/>
              <a:rect l="l" t="t" r="r" b="b"/>
              <a:pathLst>
                <a:path w="57" h="149" extrusionOk="0">
                  <a:moveTo>
                    <a:pt x="18" y="118"/>
                  </a:moveTo>
                  <a:cubicBezTo>
                    <a:pt x="21" y="121"/>
                    <a:pt x="24" y="139"/>
                    <a:pt x="26" y="149"/>
                  </a:cubicBezTo>
                  <a:cubicBezTo>
                    <a:pt x="32" y="149"/>
                    <a:pt x="32" y="149"/>
                    <a:pt x="32" y="149"/>
                  </a:cubicBezTo>
                  <a:cubicBezTo>
                    <a:pt x="32" y="148"/>
                    <a:pt x="32" y="148"/>
                    <a:pt x="32" y="147"/>
                  </a:cubicBezTo>
                  <a:cubicBezTo>
                    <a:pt x="32" y="140"/>
                    <a:pt x="27" y="126"/>
                    <a:pt x="26" y="124"/>
                  </a:cubicBezTo>
                  <a:cubicBezTo>
                    <a:pt x="25" y="122"/>
                    <a:pt x="25" y="122"/>
                    <a:pt x="26" y="120"/>
                  </a:cubicBezTo>
                  <a:cubicBezTo>
                    <a:pt x="27" y="118"/>
                    <a:pt x="27" y="118"/>
                    <a:pt x="26" y="117"/>
                  </a:cubicBezTo>
                  <a:cubicBezTo>
                    <a:pt x="25" y="116"/>
                    <a:pt x="26" y="114"/>
                    <a:pt x="27" y="112"/>
                  </a:cubicBezTo>
                  <a:cubicBezTo>
                    <a:pt x="28" y="111"/>
                    <a:pt x="27" y="110"/>
                    <a:pt x="27" y="106"/>
                  </a:cubicBezTo>
                  <a:cubicBezTo>
                    <a:pt x="27" y="103"/>
                    <a:pt x="45" y="62"/>
                    <a:pt x="45" y="62"/>
                  </a:cubicBezTo>
                  <a:cubicBezTo>
                    <a:pt x="45" y="62"/>
                    <a:pt x="50" y="94"/>
                    <a:pt x="48" y="102"/>
                  </a:cubicBezTo>
                  <a:cubicBezTo>
                    <a:pt x="47" y="110"/>
                    <a:pt x="49" y="102"/>
                    <a:pt x="49" y="102"/>
                  </a:cubicBezTo>
                  <a:cubicBezTo>
                    <a:pt x="49" y="102"/>
                    <a:pt x="50" y="62"/>
                    <a:pt x="50" y="57"/>
                  </a:cubicBezTo>
                  <a:cubicBezTo>
                    <a:pt x="49" y="53"/>
                    <a:pt x="57" y="59"/>
                    <a:pt x="57" y="59"/>
                  </a:cubicBezTo>
                  <a:cubicBezTo>
                    <a:pt x="57" y="59"/>
                    <a:pt x="48" y="47"/>
                    <a:pt x="48" y="46"/>
                  </a:cubicBezTo>
                  <a:cubicBezTo>
                    <a:pt x="48" y="45"/>
                    <a:pt x="37" y="0"/>
                    <a:pt x="37" y="0"/>
                  </a:cubicBezTo>
                  <a:cubicBezTo>
                    <a:pt x="34" y="21"/>
                    <a:pt x="34" y="21"/>
                    <a:pt x="34" y="21"/>
                  </a:cubicBezTo>
                  <a:cubicBezTo>
                    <a:pt x="45" y="49"/>
                    <a:pt x="45" y="49"/>
                    <a:pt x="45" y="49"/>
                  </a:cubicBezTo>
                  <a:cubicBezTo>
                    <a:pt x="45" y="49"/>
                    <a:pt x="30" y="23"/>
                    <a:pt x="25" y="11"/>
                  </a:cubicBezTo>
                  <a:cubicBezTo>
                    <a:pt x="28" y="20"/>
                    <a:pt x="36" y="43"/>
                    <a:pt x="42" y="51"/>
                  </a:cubicBezTo>
                  <a:cubicBezTo>
                    <a:pt x="42" y="51"/>
                    <a:pt x="37" y="60"/>
                    <a:pt x="35" y="63"/>
                  </a:cubicBezTo>
                  <a:cubicBezTo>
                    <a:pt x="33" y="66"/>
                    <a:pt x="39" y="60"/>
                    <a:pt x="37" y="65"/>
                  </a:cubicBezTo>
                  <a:cubicBezTo>
                    <a:pt x="36" y="69"/>
                    <a:pt x="31" y="91"/>
                    <a:pt x="28" y="92"/>
                  </a:cubicBezTo>
                  <a:cubicBezTo>
                    <a:pt x="25" y="93"/>
                    <a:pt x="21" y="58"/>
                    <a:pt x="21" y="58"/>
                  </a:cubicBezTo>
                  <a:cubicBezTo>
                    <a:pt x="24" y="99"/>
                    <a:pt x="24" y="99"/>
                    <a:pt x="24" y="99"/>
                  </a:cubicBezTo>
                  <a:cubicBezTo>
                    <a:pt x="16" y="89"/>
                    <a:pt x="16" y="89"/>
                    <a:pt x="16" y="89"/>
                  </a:cubicBezTo>
                  <a:cubicBezTo>
                    <a:pt x="16" y="89"/>
                    <a:pt x="19" y="98"/>
                    <a:pt x="19" y="100"/>
                  </a:cubicBezTo>
                  <a:cubicBezTo>
                    <a:pt x="20" y="102"/>
                    <a:pt x="19" y="107"/>
                    <a:pt x="20" y="111"/>
                  </a:cubicBezTo>
                  <a:cubicBezTo>
                    <a:pt x="22" y="114"/>
                    <a:pt x="9" y="112"/>
                    <a:pt x="5" y="111"/>
                  </a:cubicBezTo>
                  <a:cubicBezTo>
                    <a:pt x="0" y="110"/>
                    <a:pt x="15" y="113"/>
                    <a:pt x="18" y="118"/>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2" name="Google Shape;5322;p77"/>
            <p:cNvSpPr/>
            <p:nvPr/>
          </p:nvSpPr>
          <p:spPr>
            <a:xfrm>
              <a:off x="12252348" y="8536435"/>
              <a:ext cx="15338" cy="61353"/>
            </a:xfrm>
            <a:custGeom>
              <a:avLst/>
              <a:gdLst/>
              <a:ahLst/>
              <a:cxnLst/>
              <a:rect l="l" t="t" r="r" b="b"/>
              <a:pathLst>
                <a:path w="1" h="4" extrusionOk="0">
                  <a:moveTo>
                    <a:pt x="0" y="4"/>
                  </a:moveTo>
                  <a:cubicBezTo>
                    <a:pt x="1" y="1"/>
                    <a:pt x="1" y="0"/>
                    <a:pt x="1" y="0"/>
                  </a:cubicBezTo>
                  <a:cubicBezTo>
                    <a:pt x="1" y="1"/>
                    <a:pt x="0" y="2"/>
                    <a:pt x="0" y="4"/>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3" name="Google Shape;5323;p77"/>
            <p:cNvSpPr/>
            <p:nvPr/>
          </p:nvSpPr>
          <p:spPr>
            <a:xfrm>
              <a:off x="10718535" y="7659606"/>
              <a:ext cx="2254705" cy="3029282"/>
            </a:xfrm>
            <a:custGeom>
              <a:avLst/>
              <a:gdLst/>
              <a:ahLst/>
              <a:cxnLst/>
              <a:rect l="l" t="t" r="r" b="b"/>
              <a:pathLst>
                <a:path w="147" h="197" extrusionOk="0">
                  <a:moveTo>
                    <a:pt x="146" y="182"/>
                  </a:moveTo>
                  <a:cubicBezTo>
                    <a:pt x="146" y="183"/>
                    <a:pt x="144" y="189"/>
                    <a:pt x="142" y="197"/>
                  </a:cubicBezTo>
                  <a:cubicBezTo>
                    <a:pt x="93" y="197"/>
                    <a:pt x="93" y="197"/>
                    <a:pt x="93" y="197"/>
                  </a:cubicBezTo>
                  <a:cubicBezTo>
                    <a:pt x="94" y="195"/>
                    <a:pt x="94" y="193"/>
                    <a:pt x="95" y="190"/>
                  </a:cubicBezTo>
                  <a:cubicBezTo>
                    <a:pt x="97" y="179"/>
                    <a:pt x="100" y="174"/>
                    <a:pt x="100" y="171"/>
                  </a:cubicBezTo>
                  <a:cubicBezTo>
                    <a:pt x="101" y="168"/>
                    <a:pt x="99" y="165"/>
                    <a:pt x="101" y="164"/>
                  </a:cubicBezTo>
                  <a:cubicBezTo>
                    <a:pt x="102" y="162"/>
                    <a:pt x="97" y="162"/>
                    <a:pt x="98" y="158"/>
                  </a:cubicBezTo>
                  <a:cubicBezTo>
                    <a:pt x="100" y="155"/>
                    <a:pt x="86" y="121"/>
                    <a:pt x="81" y="110"/>
                  </a:cubicBezTo>
                  <a:cubicBezTo>
                    <a:pt x="81" y="110"/>
                    <a:pt x="77" y="140"/>
                    <a:pt x="77" y="146"/>
                  </a:cubicBezTo>
                  <a:cubicBezTo>
                    <a:pt x="77" y="153"/>
                    <a:pt x="77" y="154"/>
                    <a:pt x="78" y="155"/>
                  </a:cubicBezTo>
                  <a:cubicBezTo>
                    <a:pt x="78" y="156"/>
                    <a:pt x="78" y="159"/>
                    <a:pt x="78" y="159"/>
                  </a:cubicBezTo>
                  <a:cubicBezTo>
                    <a:pt x="78" y="159"/>
                    <a:pt x="82" y="166"/>
                    <a:pt x="82" y="168"/>
                  </a:cubicBezTo>
                  <a:cubicBezTo>
                    <a:pt x="83" y="171"/>
                    <a:pt x="82" y="170"/>
                    <a:pt x="83" y="172"/>
                  </a:cubicBezTo>
                  <a:cubicBezTo>
                    <a:pt x="84" y="174"/>
                    <a:pt x="88" y="177"/>
                    <a:pt x="87" y="181"/>
                  </a:cubicBezTo>
                  <a:cubicBezTo>
                    <a:pt x="87" y="185"/>
                    <a:pt x="85" y="185"/>
                    <a:pt x="85" y="190"/>
                  </a:cubicBezTo>
                  <a:cubicBezTo>
                    <a:pt x="85" y="192"/>
                    <a:pt x="85" y="195"/>
                    <a:pt x="86" y="197"/>
                  </a:cubicBezTo>
                  <a:cubicBezTo>
                    <a:pt x="0" y="197"/>
                    <a:pt x="0" y="197"/>
                    <a:pt x="0" y="197"/>
                  </a:cubicBezTo>
                  <a:cubicBezTo>
                    <a:pt x="21" y="24"/>
                    <a:pt x="21" y="24"/>
                    <a:pt x="21" y="24"/>
                  </a:cubicBezTo>
                  <a:cubicBezTo>
                    <a:pt x="22" y="25"/>
                    <a:pt x="23" y="25"/>
                    <a:pt x="23" y="25"/>
                  </a:cubicBezTo>
                  <a:cubicBezTo>
                    <a:pt x="23" y="25"/>
                    <a:pt x="30" y="21"/>
                    <a:pt x="32" y="20"/>
                  </a:cubicBezTo>
                  <a:cubicBezTo>
                    <a:pt x="33" y="19"/>
                    <a:pt x="43" y="3"/>
                    <a:pt x="43" y="0"/>
                  </a:cubicBezTo>
                  <a:cubicBezTo>
                    <a:pt x="43" y="0"/>
                    <a:pt x="108" y="21"/>
                    <a:pt x="110" y="24"/>
                  </a:cubicBezTo>
                  <a:cubicBezTo>
                    <a:pt x="111" y="27"/>
                    <a:pt x="120" y="63"/>
                    <a:pt x="124" y="82"/>
                  </a:cubicBezTo>
                  <a:cubicBezTo>
                    <a:pt x="128" y="102"/>
                    <a:pt x="131" y="112"/>
                    <a:pt x="133" y="118"/>
                  </a:cubicBezTo>
                  <a:cubicBezTo>
                    <a:pt x="136" y="124"/>
                    <a:pt x="141" y="121"/>
                    <a:pt x="138" y="125"/>
                  </a:cubicBezTo>
                  <a:cubicBezTo>
                    <a:pt x="135" y="130"/>
                    <a:pt x="137" y="132"/>
                    <a:pt x="138" y="134"/>
                  </a:cubicBezTo>
                  <a:cubicBezTo>
                    <a:pt x="138" y="135"/>
                    <a:pt x="136" y="142"/>
                    <a:pt x="137" y="143"/>
                  </a:cubicBezTo>
                  <a:cubicBezTo>
                    <a:pt x="138" y="144"/>
                    <a:pt x="140" y="147"/>
                    <a:pt x="143" y="153"/>
                  </a:cubicBezTo>
                  <a:cubicBezTo>
                    <a:pt x="147" y="159"/>
                    <a:pt x="141" y="161"/>
                    <a:pt x="142" y="162"/>
                  </a:cubicBezTo>
                  <a:cubicBezTo>
                    <a:pt x="142" y="164"/>
                    <a:pt x="147" y="176"/>
                    <a:pt x="146" y="182"/>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4" name="Google Shape;5324;p77"/>
            <p:cNvSpPr/>
            <p:nvPr/>
          </p:nvSpPr>
          <p:spPr>
            <a:xfrm>
              <a:off x="12252348" y="8505758"/>
              <a:ext cx="15338" cy="61353"/>
            </a:xfrm>
            <a:custGeom>
              <a:avLst/>
              <a:gdLst/>
              <a:ahLst/>
              <a:cxnLst/>
              <a:rect l="l" t="t" r="r" b="b"/>
              <a:pathLst>
                <a:path w="1" h="4" extrusionOk="0">
                  <a:moveTo>
                    <a:pt x="0" y="4"/>
                  </a:moveTo>
                  <a:cubicBezTo>
                    <a:pt x="1" y="2"/>
                    <a:pt x="1" y="0"/>
                    <a:pt x="1" y="0"/>
                  </a:cubicBezTo>
                  <a:cubicBezTo>
                    <a:pt x="1" y="1"/>
                    <a:pt x="1" y="2"/>
                    <a:pt x="0" y="4"/>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5" name="Google Shape;5325;p77"/>
            <p:cNvSpPr/>
            <p:nvPr/>
          </p:nvSpPr>
          <p:spPr>
            <a:xfrm>
              <a:off x="11761528" y="8398392"/>
              <a:ext cx="874274" cy="2290494"/>
            </a:xfrm>
            <a:custGeom>
              <a:avLst/>
              <a:gdLst/>
              <a:ahLst/>
              <a:cxnLst/>
              <a:rect l="l" t="t" r="r" b="b"/>
              <a:pathLst>
                <a:path w="57" h="149" extrusionOk="0">
                  <a:moveTo>
                    <a:pt x="39" y="118"/>
                  </a:moveTo>
                  <a:cubicBezTo>
                    <a:pt x="37" y="121"/>
                    <a:pt x="33" y="139"/>
                    <a:pt x="31" y="149"/>
                  </a:cubicBezTo>
                  <a:cubicBezTo>
                    <a:pt x="25" y="149"/>
                    <a:pt x="25" y="149"/>
                    <a:pt x="25" y="149"/>
                  </a:cubicBezTo>
                  <a:cubicBezTo>
                    <a:pt x="25" y="148"/>
                    <a:pt x="25" y="148"/>
                    <a:pt x="25" y="147"/>
                  </a:cubicBezTo>
                  <a:cubicBezTo>
                    <a:pt x="26" y="140"/>
                    <a:pt x="31" y="126"/>
                    <a:pt x="32" y="124"/>
                  </a:cubicBezTo>
                  <a:cubicBezTo>
                    <a:pt x="33" y="122"/>
                    <a:pt x="32" y="122"/>
                    <a:pt x="32" y="120"/>
                  </a:cubicBezTo>
                  <a:cubicBezTo>
                    <a:pt x="31" y="118"/>
                    <a:pt x="31" y="118"/>
                    <a:pt x="32" y="117"/>
                  </a:cubicBezTo>
                  <a:cubicBezTo>
                    <a:pt x="33" y="116"/>
                    <a:pt x="31" y="114"/>
                    <a:pt x="31" y="112"/>
                  </a:cubicBezTo>
                  <a:cubicBezTo>
                    <a:pt x="30" y="111"/>
                    <a:pt x="30" y="110"/>
                    <a:pt x="30" y="106"/>
                  </a:cubicBezTo>
                  <a:cubicBezTo>
                    <a:pt x="30" y="103"/>
                    <a:pt x="13" y="62"/>
                    <a:pt x="13" y="62"/>
                  </a:cubicBezTo>
                  <a:cubicBezTo>
                    <a:pt x="13" y="62"/>
                    <a:pt x="8" y="94"/>
                    <a:pt x="9" y="102"/>
                  </a:cubicBezTo>
                  <a:cubicBezTo>
                    <a:pt x="10" y="110"/>
                    <a:pt x="8" y="102"/>
                    <a:pt x="8" y="102"/>
                  </a:cubicBezTo>
                  <a:cubicBezTo>
                    <a:pt x="8" y="102"/>
                    <a:pt x="7" y="62"/>
                    <a:pt x="8" y="57"/>
                  </a:cubicBezTo>
                  <a:cubicBezTo>
                    <a:pt x="8" y="53"/>
                    <a:pt x="0" y="59"/>
                    <a:pt x="0" y="59"/>
                  </a:cubicBezTo>
                  <a:cubicBezTo>
                    <a:pt x="0" y="59"/>
                    <a:pt x="10" y="47"/>
                    <a:pt x="10" y="46"/>
                  </a:cubicBezTo>
                  <a:cubicBezTo>
                    <a:pt x="10" y="45"/>
                    <a:pt x="20" y="0"/>
                    <a:pt x="20" y="0"/>
                  </a:cubicBezTo>
                  <a:cubicBezTo>
                    <a:pt x="24" y="21"/>
                    <a:pt x="24" y="21"/>
                    <a:pt x="24" y="21"/>
                  </a:cubicBezTo>
                  <a:cubicBezTo>
                    <a:pt x="12" y="49"/>
                    <a:pt x="12" y="49"/>
                    <a:pt x="12" y="49"/>
                  </a:cubicBezTo>
                  <a:cubicBezTo>
                    <a:pt x="12" y="49"/>
                    <a:pt x="28" y="23"/>
                    <a:pt x="32" y="11"/>
                  </a:cubicBezTo>
                  <a:cubicBezTo>
                    <a:pt x="29" y="20"/>
                    <a:pt x="22" y="43"/>
                    <a:pt x="15" y="51"/>
                  </a:cubicBezTo>
                  <a:cubicBezTo>
                    <a:pt x="15" y="51"/>
                    <a:pt x="21" y="60"/>
                    <a:pt x="23" y="63"/>
                  </a:cubicBezTo>
                  <a:cubicBezTo>
                    <a:pt x="25" y="66"/>
                    <a:pt x="18" y="60"/>
                    <a:pt x="20" y="65"/>
                  </a:cubicBezTo>
                  <a:cubicBezTo>
                    <a:pt x="22" y="69"/>
                    <a:pt x="27" y="91"/>
                    <a:pt x="29" y="92"/>
                  </a:cubicBezTo>
                  <a:cubicBezTo>
                    <a:pt x="32" y="93"/>
                    <a:pt x="37" y="58"/>
                    <a:pt x="37" y="58"/>
                  </a:cubicBezTo>
                  <a:cubicBezTo>
                    <a:pt x="34" y="99"/>
                    <a:pt x="34" y="99"/>
                    <a:pt x="34" y="99"/>
                  </a:cubicBezTo>
                  <a:cubicBezTo>
                    <a:pt x="42" y="89"/>
                    <a:pt x="42" y="89"/>
                    <a:pt x="42" y="89"/>
                  </a:cubicBezTo>
                  <a:cubicBezTo>
                    <a:pt x="42" y="89"/>
                    <a:pt x="39" y="98"/>
                    <a:pt x="38" y="100"/>
                  </a:cubicBezTo>
                  <a:cubicBezTo>
                    <a:pt x="38" y="102"/>
                    <a:pt x="39" y="107"/>
                    <a:pt x="37" y="111"/>
                  </a:cubicBezTo>
                  <a:cubicBezTo>
                    <a:pt x="36" y="114"/>
                    <a:pt x="48" y="112"/>
                    <a:pt x="53" y="111"/>
                  </a:cubicBezTo>
                  <a:cubicBezTo>
                    <a:pt x="57" y="110"/>
                    <a:pt x="42" y="113"/>
                    <a:pt x="39" y="118"/>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6" name="Google Shape;5326;p77"/>
            <p:cNvSpPr/>
            <p:nvPr/>
          </p:nvSpPr>
          <p:spPr>
            <a:xfrm>
              <a:off x="9920952" y="4937086"/>
              <a:ext cx="1886590" cy="2167789"/>
            </a:xfrm>
            <a:custGeom>
              <a:avLst/>
              <a:gdLst/>
              <a:ahLst/>
              <a:cxnLst/>
              <a:rect l="l" t="t" r="r" b="b"/>
              <a:pathLst>
                <a:path w="123" h="141" extrusionOk="0">
                  <a:moveTo>
                    <a:pt x="0" y="61"/>
                  </a:moveTo>
                  <a:cubicBezTo>
                    <a:pt x="0" y="27"/>
                    <a:pt x="28" y="0"/>
                    <a:pt x="62" y="0"/>
                  </a:cubicBezTo>
                  <a:cubicBezTo>
                    <a:pt x="96" y="0"/>
                    <a:pt x="123" y="27"/>
                    <a:pt x="123" y="61"/>
                  </a:cubicBezTo>
                  <a:cubicBezTo>
                    <a:pt x="123" y="79"/>
                    <a:pt x="115" y="95"/>
                    <a:pt x="103" y="106"/>
                  </a:cubicBezTo>
                  <a:cubicBezTo>
                    <a:pt x="103" y="106"/>
                    <a:pt x="103" y="106"/>
                    <a:pt x="103" y="106"/>
                  </a:cubicBezTo>
                  <a:cubicBezTo>
                    <a:pt x="96" y="116"/>
                    <a:pt x="91" y="128"/>
                    <a:pt x="91" y="141"/>
                  </a:cubicBezTo>
                  <a:cubicBezTo>
                    <a:pt x="33" y="141"/>
                    <a:pt x="33" y="141"/>
                    <a:pt x="33" y="141"/>
                  </a:cubicBezTo>
                  <a:cubicBezTo>
                    <a:pt x="33" y="128"/>
                    <a:pt x="29" y="116"/>
                    <a:pt x="21" y="107"/>
                  </a:cubicBezTo>
                  <a:cubicBezTo>
                    <a:pt x="8" y="96"/>
                    <a:pt x="0" y="79"/>
                    <a:pt x="0" y="61"/>
                  </a:cubicBezTo>
                  <a:close/>
                </a:path>
              </a:pathLst>
            </a:custGeom>
            <a:solidFill>
              <a:srgbClr val="FFCD2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7" name="Google Shape;5327;p77"/>
            <p:cNvSpPr/>
            <p:nvPr/>
          </p:nvSpPr>
          <p:spPr>
            <a:xfrm>
              <a:off x="10595830" y="5813917"/>
              <a:ext cx="245410" cy="245410"/>
            </a:xfrm>
            <a:custGeom>
              <a:avLst/>
              <a:gdLst/>
              <a:ahLst/>
              <a:cxnLst/>
              <a:rect l="l" t="t" r="r" b="b"/>
              <a:pathLst>
                <a:path w="16" h="16" extrusionOk="0">
                  <a:moveTo>
                    <a:pt x="0" y="8"/>
                  </a:moveTo>
                  <a:cubicBezTo>
                    <a:pt x="0" y="4"/>
                    <a:pt x="3" y="0"/>
                    <a:pt x="8" y="0"/>
                  </a:cubicBezTo>
                  <a:cubicBezTo>
                    <a:pt x="13" y="0"/>
                    <a:pt x="16" y="4"/>
                    <a:pt x="16" y="8"/>
                  </a:cubicBezTo>
                  <a:cubicBezTo>
                    <a:pt x="16" y="13"/>
                    <a:pt x="13" y="16"/>
                    <a:pt x="8" y="16"/>
                  </a:cubicBezTo>
                  <a:cubicBezTo>
                    <a:pt x="3" y="16"/>
                    <a:pt x="0" y="13"/>
                    <a:pt x="0" y="8"/>
                  </a:cubicBezTo>
                  <a:close/>
                  <a:moveTo>
                    <a:pt x="1" y="8"/>
                  </a:moveTo>
                  <a:cubicBezTo>
                    <a:pt x="1" y="12"/>
                    <a:pt x="4" y="15"/>
                    <a:pt x="8" y="15"/>
                  </a:cubicBezTo>
                  <a:cubicBezTo>
                    <a:pt x="12" y="15"/>
                    <a:pt x="15" y="12"/>
                    <a:pt x="15" y="8"/>
                  </a:cubicBezTo>
                  <a:cubicBezTo>
                    <a:pt x="15" y="4"/>
                    <a:pt x="12" y="1"/>
                    <a:pt x="8" y="1"/>
                  </a:cubicBezTo>
                  <a:cubicBezTo>
                    <a:pt x="4" y="1"/>
                    <a:pt x="1" y="4"/>
                    <a:pt x="1"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8" name="Google Shape;5328;p77"/>
            <p:cNvSpPr/>
            <p:nvPr/>
          </p:nvSpPr>
          <p:spPr>
            <a:xfrm>
              <a:off x="10917931" y="5813917"/>
              <a:ext cx="245410" cy="245410"/>
            </a:xfrm>
            <a:custGeom>
              <a:avLst/>
              <a:gdLst/>
              <a:ahLst/>
              <a:cxnLst/>
              <a:rect l="l" t="t" r="r" b="b"/>
              <a:pathLst>
                <a:path w="16" h="16" extrusionOk="0">
                  <a:moveTo>
                    <a:pt x="0" y="8"/>
                  </a:moveTo>
                  <a:cubicBezTo>
                    <a:pt x="0" y="4"/>
                    <a:pt x="4" y="0"/>
                    <a:pt x="8" y="0"/>
                  </a:cubicBezTo>
                  <a:cubicBezTo>
                    <a:pt x="13" y="0"/>
                    <a:pt x="16" y="4"/>
                    <a:pt x="16" y="8"/>
                  </a:cubicBezTo>
                  <a:cubicBezTo>
                    <a:pt x="16" y="13"/>
                    <a:pt x="13" y="16"/>
                    <a:pt x="8" y="16"/>
                  </a:cubicBezTo>
                  <a:cubicBezTo>
                    <a:pt x="4" y="16"/>
                    <a:pt x="0" y="13"/>
                    <a:pt x="0" y="8"/>
                  </a:cubicBezTo>
                  <a:close/>
                  <a:moveTo>
                    <a:pt x="1" y="8"/>
                  </a:moveTo>
                  <a:cubicBezTo>
                    <a:pt x="1" y="12"/>
                    <a:pt x="4" y="15"/>
                    <a:pt x="8" y="15"/>
                  </a:cubicBezTo>
                  <a:cubicBezTo>
                    <a:pt x="12" y="15"/>
                    <a:pt x="15" y="12"/>
                    <a:pt x="15" y="8"/>
                  </a:cubicBezTo>
                  <a:cubicBezTo>
                    <a:pt x="15" y="4"/>
                    <a:pt x="12" y="1"/>
                    <a:pt x="8" y="1"/>
                  </a:cubicBezTo>
                  <a:cubicBezTo>
                    <a:pt x="4" y="1"/>
                    <a:pt x="1" y="4"/>
                    <a:pt x="1"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29" name="Google Shape;5329;p77"/>
            <p:cNvSpPr/>
            <p:nvPr/>
          </p:nvSpPr>
          <p:spPr>
            <a:xfrm>
              <a:off x="10749211" y="5813917"/>
              <a:ext cx="260748" cy="245410"/>
            </a:xfrm>
            <a:custGeom>
              <a:avLst/>
              <a:gdLst/>
              <a:ahLst/>
              <a:cxnLst/>
              <a:rect l="l" t="t" r="r" b="b"/>
              <a:pathLst>
                <a:path w="17" h="16" extrusionOk="0">
                  <a:moveTo>
                    <a:pt x="0" y="8"/>
                  </a:moveTo>
                  <a:cubicBezTo>
                    <a:pt x="0" y="4"/>
                    <a:pt x="4" y="0"/>
                    <a:pt x="9" y="0"/>
                  </a:cubicBezTo>
                  <a:cubicBezTo>
                    <a:pt x="13" y="0"/>
                    <a:pt x="17" y="4"/>
                    <a:pt x="17" y="8"/>
                  </a:cubicBezTo>
                  <a:cubicBezTo>
                    <a:pt x="17" y="13"/>
                    <a:pt x="13" y="16"/>
                    <a:pt x="9" y="16"/>
                  </a:cubicBezTo>
                  <a:cubicBezTo>
                    <a:pt x="4" y="16"/>
                    <a:pt x="0" y="13"/>
                    <a:pt x="0" y="8"/>
                  </a:cubicBezTo>
                  <a:close/>
                  <a:moveTo>
                    <a:pt x="2" y="8"/>
                  </a:moveTo>
                  <a:cubicBezTo>
                    <a:pt x="2" y="12"/>
                    <a:pt x="5" y="15"/>
                    <a:pt x="9" y="15"/>
                  </a:cubicBezTo>
                  <a:cubicBezTo>
                    <a:pt x="12" y="15"/>
                    <a:pt x="15" y="12"/>
                    <a:pt x="15" y="8"/>
                  </a:cubicBezTo>
                  <a:cubicBezTo>
                    <a:pt x="15" y="4"/>
                    <a:pt x="12" y="1"/>
                    <a:pt x="9" y="1"/>
                  </a:cubicBezTo>
                  <a:cubicBezTo>
                    <a:pt x="5" y="1"/>
                    <a:pt x="2" y="4"/>
                    <a:pt x="2"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30" name="Google Shape;5330;p77"/>
            <p:cNvSpPr/>
            <p:nvPr/>
          </p:nvSpPr>
          <p:spPr>
            <a:xfrm>
              <a:off x="10457787" y="5921284"/>
              <a:ext cx="153381" cy="1168255"/>
            </a:xfrm>
            <a:custGeom>
              <a:avLst/>
              <a:gdLst/>
              <a:ahLst/>
              <a:cxnLst/>
              <a:rect l="l" t="t" r="r" b="b"/>
              <a:pathLst>
                <a:path w="60" h="457" extrusionOk="0">
                  <a:moveTo>
                    <a:pt x="12" y="12"/>
                  </a:moveTo>
                  <a:lnTo>
                    <a:pt x="60" y="457"/>
                  </a:lnTo>
                  <a:lnTo>
                    <a:pt x="48" y="457"/>
                  </a:lnTo>
                  <a:lnTo>
                    <a:pt x="0" y="6"/>
                  </a:lnTo>
                  <a:lnTo>
                    <a:pt x="0" y="0"/>
                  </a:lnTo>
                  <a:lnTo>
                    <a:pt x="54" y="0"/>
                  </a:lnTo>
                  <a:lnTo>
                    <a:pt x="54" y="12"/>
                  </a:lnTo>
                  <a:lnTo>
                    <a:pt x="12" y="1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31" name="Google Shape;5331;p77"/>
            <p:cNvSpPr/>
            <p:nvPr/>
          </p:nvSpPr>
          <p:spPr>
            <a:xfrm>
              <a:off x="11148003" y="5921284"/>
              <a:ext cx="168719" cy="1168255"/>
            </a:xfrm>
            <a:custGeom>
              <a:avLst/>
              <a:gdLst/>
              <a:ahLst/>
              <a:cxnLst/>
              <a:rect l="l" t="t" r="r" b="b"/>
              <a:pathLst>
                <a:path w="66" h="457" extrusionOk="0">
                  <a:moveTo>
                    <a:pt x="0" y="457"/>
                  </a:moveTo>
                  <a:lnTo>
                    <a:pt x="48" y="12"/>
                  </a:lnTo>
                  <a:lnTo>
                    <a:pt x="6" y="12"/>
                  </a:lnTo>
                  <a:lnTo>
                    <a:pt x="6" y="0"/>
                  </a:lnTo>
                  <a:lnTo>
                    <a:pt x="66" y="0"/>
                  </a:lnTo>
                  <a:lnTo>
                    <a:pt x="12" y="457"/>
                  </a:lnTo>
                  <a:lnTo>
                    <a:pt x="0" y="457"/>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pic>
          <p:nvPicPr>
            <p:cNvPr id="5332" name="Google Shape;5332;p77"/>
            <p:cNvPicPr preferRelativeResize="0"/>
            <p:nvPr/>
          </p:nvPicPr>
          <p:blipFill rotWithShape="1">
            <a:blip r:embed="rId3">
              <a:alphaModFix/>
            </a:blip>
            <a:srcRect/>
            <a:stretch/>
          </p:blipFill>
          <p:spPr>
            <a:xfrm>
              <a:off x="10473125" y="7521562"/>
              <a:ext cx="828259" cy="460144"/>
            </a:xfrm>
            <a:prstGeom prst="rect">
              <a:avLst/>
            </a:prstGeom>
            <a:noFill/>
            <a:ln>
              <a:noFill/>
            </a:ln>
          </p:spPr>
        </p:pic>
        <p:pic>
          <p:nvPicPr>
            <p:cNvPr id="5333" name="Google Shape;5333;p77"/>
            <p:cNvPicPr preferRelativeResize="0"/>
            <p:nvPr/>
          </p:nvPicPr>
          <p:blipFill rotWithShape="1">
            <a:blip r:embed="rId4">
              <a:alphaModFix/>
            </a:blip>
            <a:srcRect/>
            <a:stretch/>
          </p:blipFill>
          <p:spPr>
            <a:xfrm>
              <a:off x="10457787" y="7168785"/>
              <a:ext cx="843597" cy="521496"/>
            </a:xfrm>
            <a:prstGeom prst="rect">
              <a:avLst/>
            </a:prstGeom>
            <a:noFill/>
            <a:ln>
              <a:noFill/>
            </a:ln>
          </p:spPr>
        </p:pic>
        <p:pic>
          <p:nvPicPr>
            <p:cNvPr id="5334" name="Google Shape;5334;p77"/>
            <p:cNvPicPr preferRelativeResize="0"/>
            <p:nvPr/>
          </p:nvPicPr>
          <p:blipFill rotWithShape="1">
            <a:blip r:embed="rId5">
              <a:alphaModFix/>
            </a:blip>
            <a:srcRect/>
            <a:stretch/>
          </p:blipFill>
          <p:spPr>
            <a:xfrm>
              <a:off x="10381096" y="7043523"/>
              <a:ext cx="981640" cy="247967"/>
            </a:xfrm>
            <a:prstGeom prst="rect">
              <a:avLst/>
            </a:prstGeom>
            <a:noFill/>
            <a:ln>
              <a:noFill/>
            </a:ln>
          </p:spPr>
        </p:pic>
        <p:pic>
          <p:nvPicPr>
            <p:cNvPr id="5335" name="Google Shape;5335;p77"/>
            <p:cNvPicPr preferRelativeResize="0"/>
            <p:nvPr/>
          </p:nvPicPr>
          <p:blipFill rotWithShape="1">
            <a:blip r:embed="rId6">
              <a:alphaModFix/>
            </a:blip>
            <a:srcRect/>
            <a:stretch/>
          </p:blipFill>
          <p:spPr>
            <a:xfrm>
              <a:off x="10427110" y="7291490"/>
              <a:ext cx="920288" cy="76691"/>
            </a:xfrm>
            <a:prstGeom prst="rect">
              <a:avLst/>
            </a:prstGeom>
            <a:noFill/>
            <a:ln>
              <a:noFill/>
            </a:ln>
          </p:spPr>
        </p:pic>
        <p:pic>
          <p:nvPicPr>
            <p:cNvPr id="5336" name="Google Shape;5336;p77"/>
            <p:cNvPicPr preferRelativeResize="0"/>
            <p:nvPr/>
          </p:nvPicPr>
          <p:blipFill rotWithShape="1">
            <a:blip r:embed="rId7">
              <a:alphaModFix/>
            </a:blip>
            <a:srcRect/>
            <a:stretch/>
          </p:blipFill>
          <p:spPr>
            <a:xfrm>
              <a:off x="10427110" y="7383519"/>
              <a:ext cx="920288" cy="107367"/>
            </a:xfrm>
            <a:prstGeom prst="rect">
              <a:avLst/>
            </a:prstGeom>
            <a:noFill/>
            <a:ln>
              <a:noFill/>
            </a:ln>
          </p:spPr>
        </p:pic>
        <p:pic>
          <p:nvPicPr>
            <p:cNvPr id="5337" name="Google Shape;5337;p77"/>
            <p:cNvPicPr preferRelativeResize="0"/>
            <p:nvPr/>
          </p:nvPicPr>
          <p:blipFill rotWithShape="1">
            <a:blip r:embed="rId8">
              <a:alphaModFix/>
            </a:blip>
            <a:srcRect/>
            <a:stretch/>
          </p:blipFill>
          <p:spPr>
            <a:xfrm>
              <a:off x="10427110" y="7506224"/>
              <a:ext cx="904950" cy="76691"/>
            </a:xfrm>
            <a:prstGeom prst="rect">
              <a:avLst/>
            </a:prstGeom>
            <a:noFill/>
            <a:ln>
              <a:noFill/>
            </a:ln>
          </p:spPr>
        </p:pic>
        <p:pic>
          <p:nvPicPr>
            <p:cNvPr id="5338" name="Google Shape;5338;p77"/>
            <p:cNvPicPr preferRelativeResize="0"/>
            <p:nvPr/>
          </p:nvPicPr>
          <p:blipFill rotWithShape="1">
            <a:blip r:embed="rId9">
              <a:alphaModFix/>
            </a:blip>
            <a:srcRect/>
            <a:stretch/>
          </p:blipFill>
          <p:spPr>
            <a:xfrm>
              <a:off x="10427110" y="7598253"/>
              <a:ext cx="904950" cy="107367"/>
            </a:xfrm>
            <a:prstGeom prst="rect">
              <a:avLst/>
            </a:prstGeom>
            <a:noFill/>
            <a:ln>
              <a:noFill/>
            </a:ln>
          </p:spPr>
        </p:pic>
        <p:sp>
          <p:nvSpPr>
            <p:cNvPr id="5339" name="Google Shape;5339;p77"/>
            <p:cNvSpPr/>
            <p:nvPr/>
          </p:nvSpPr>
          <p:spPr>
            <a:xfrm>
              <a:off x="10672520" y="7812987"/>
              <a:ext cx="429468" cy="184058"/>
            </a:xfrm>
            <a:custGeom>
              <a:avLst/>
              <a:gdLst/>
              <a:ahLst/>
              <a:cxnLst/>
              <a:rect l="l" t="t" r="r" b="b"/>
              <a:pathLst>
                <a:path w="28" h="12" extrusionOk="0">
                  <a:moveTo>
                    <a:pt x="28" y="0"/>
                  </a:moveTo>
                  <a:cubicBezTo>
                    <a:pt x="28" y="0"/>
                    <a:pt x="12" y="3"/>
                    <a:pt x="0" y="0"/>
                  </a:cubicBezTo>
                  <a:cubicBezTo>
                    <a:pt x="0" y="0"/>
                    <a:pt x="10" y="11"/>
                    <a:pt x="14" y="11"/>
                  </a:cubicBezTo>
                  <a:cubicBezTo>
                    <a:pt x="18" y="12"/>
                    <a:pt x="25" y="3"/>
                    <a:pt x="28" y="0"/>
                  </a:cubicBezTo>
                  <a:close/>
                </a:path>
              </a:pathLst>
            </a:custGeom>
            <a:solidFill>
              <a:srgbClr val="1D1C1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0" name="Google Shape;5340;p77"/>
            <p:cNvSpPr/>
            <p:nvPr/>
          </p:nvSpPr>
          <p:spPr>
            <a:xfrm>
              <a:off x="10871916" y="7598253"/>
              <a:ext cx="490820" cy="2183127"/>
            </a:xfrm>
            <a:custGeom>
              <a:avLst/>
              <a:gdLst/>
              <a:ahLst/>
              <a:cxnLst/>
              <a:rect l="l" t="t" r="r" b="b"/>
              <a:pathLst>
                <a:path w="32" h="142" extrusionOk="0">
                  <a:moveTo>
                    <a:pt x="7" y="142"/>
                  </a:moveTo>
                  <a:cubicBezTo>
                    <a:pt x="15" y="142"/>
                    <a:pt x="15" y="142"/>
                    <a:pt x="15" y="142"/>
                  </a:cubicBezTo>
                  <a:cubicBezTo>
                    <a:pt x="25" y="47"/>
                    <a:pt x="25" y="47"/>
                    <a:pt x="25" y="47"/>
                  </a:cubicBezTo>
                  <a:cubicBezTo>
                    <a:pt x="32" y="18"/>
                    <a:pt x="32" y="18"/>
                    <a:pt x="32" y="18"/>
                  </a:cubicBezTo>
                  <a:cubicBezTo>
                    <a:pt x="31" y="21"/>
                    <a:pt x="32" y="0"/>
                    <a:pt x="32" y="0"/>
                  </a:cubicBezTo>
                  <a:cubicBezTo>
                    <a:pt x="31" y="0"/>
                    <a:pt x="1" y="22"/>
                    <a:pt x="0" y="22"/>
                  </a:cubicBezTo>
                  <a:cubicBezTo>
                    <a:pt x="1" y="23"/>
                    <a:pt x="2" y="125"/>
                    <a:pt x="3" y="136"/>
                  </a:cubicBezTo>
                  <a:lnTo>
                    <a:pt x="7" y="14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1" name="Google Shape;5341;p77"/>
            <p:cNvSpPr/>
            <p:nvPr/>
          </p:nvSpPr>
          <p:spPr>
            <a:xfrm>
              <a:off x="10457787" y="7598253"/>
              <a:ext cx="475482" cy="2183127"/>
            </a:xfrm>
            <a:custGeom>
              <a:avLst/>
              <a:gdLst/>
              <a:ahLst/>
              <a:cxnLst/>
              <a:rect l="l" t="t" r="r" b="b"/>
              <a:pathLst>
                <a:path w="31" h="142" extrusionOk="0">
                  <a:moveTo>
                    <a:pt x="23" y="142"/>
                  </a:moveTo>
                  <a:cubicBezTo>
                    <a:pt x="31" y="142"/>
                    <a:pt x="31" y="142"/>
                    <a:pt x="31" y="142"/>
                  </a:cubicBezTo>
                  <a:cubicBezTo>
                    <a:pt x="31" y="111"/>
                    <a:pt x="29" y="22"/>
                    <a:pt x="30" y="21"/>
                  </a:cubicBezTo>
                  <a:cubicBezTo>
                    <a:pt x="29" y="21"/>
                    <a:pt x="1" y="1"/>
                    <a:pt x="0" y="0"/>
                  </a:cubicBezTo>
                  <a:cubicBezTo>
                    <a:pt x="0" y="0"/>
                    <a:pt x="0" y="21"/>
                    <a:pt x="0" y="18"/>
                  </a:cubicBezTo>
                  <a:cubicBezTo>
                    <a:pt x="6" y="47"/>
                    <a:pt x="6" y="47"/>
                    <a:pt x="6" y="47"/>
                  </a:cubicBezTo>
                  <a:lnTo>
                    <a:pt x="23" y="14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2" name="Google Shape;5342;p77"/>
            <p:cNvSpPr/>
            <p:nvPr/>
          </p:nvSpPr>
          <p:spPr>
            <a:xfrm>
              <a:off x="10749211" y="7920354"/>
              <a:ext cx="322101" cy="600744"/>
            </a:xfrm>
            <a:custGeom>
              <a:avLst/>
              <a:gdLst/>
              <a:ahLst/>
              <a:cxnLst/>
              <a:rect l="l" t="t" r="r" b="b"/>
              <a:pathLst>
                <a:path w="126" h="235" extrusionOk="0">
                  <a:moveTo>
                    <a:pt x="60" y="0"/>
                  </a:moveTo>
                  <a:lnTo>
                    <a:pt x="0" y="108"/>
                  </a:lnTo>
                  <a:lnTo>
                    <a:pt x="72" y="235"/>
                  </a:lnTo>
                  <a:lnTo>
                    <a:pt x="126" y="108"/>
                  </a:lnTo>
                  <a:lnTo>
                    <a:pt x="72" y="0"/>
                  </a:lnTo>
                  <a:lnTo>
                    <a:pt x="60" y="0"/>
                  </a:lnTo>
                  <a:close/>
                </a:path>
              </a:pathLst>
            </a:custGeom>
            <a:solidFill>
              <a:srgbClr val="2B2B2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3" name="Google Shape;5343;p77"/>
            <p:cNvSpPr/>
            <p:nvPr/>
          </p:nvSpPr>
          <p:spPr>
            <a:xfrm>
              <a:off x="10457787" y="7598253"/>
              <a:ext cx="460144" cy="692773"/>
            </a:xfrm>
            <a:custGeom>
              <a:avLst/>
              <a:gdLst/>
              <a:ahLst/>
              <a:cxnLst/>
              <a:rect l="l" t="t" r="r" b="b"/>
              <a:pathLst>
                <a:path w="180" h="271" extrusionOk="0">
                  <a:moveTo>
                    <a:pt x="0" y="0"/>
                  </a:moveTo>
                  <a:lnTo>
                    <a:pt x="96" y="271"/>
                  </a:lnTo>
                  <a:lnTo>
                    <a:pt x="180" y="126"/>
                  </a:lnTo>
                  <a:lnTo>
                    <a:pt x="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4" name="Google Shape;5344;p77"/>
            <p:cNvSpPr/>
            <p:nvPr/>
          </p:nvSpPr>
          <p:spPr>
            <a:xfrm>
              <a:off x="10917931" y="7598253"/>
              <a:ext cx="444806" cy="692773"/>
            </a:xfrm>
            <a:custGeom>
              <a:avLst/>
              <a:gdLst/>
              <a:ahLst/>
              <a:cxnLst/>
              <a:rect l="l" t="t" r="r" b="b"/>
              <a:pathLst>
                <a:path w="174" h="271" extrusionOk="0">
                  <a:moveTo>
                    <a:pt x="174" y="0"/>
                  </a:moveTo>
                  <a:lnTo>
                    <a:pt x="78" y="271"/>
                  </a:lnTo>
                  <a:lnTo>
                    <a:pt x="0" y="126"/>
                  </a:lnTo>
                  <a:lnTo>
                    <a:pt x="174"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5" name="Google Shape;5345;p77"/>
            <p:cNvSpPr/>
            <p:nvPr/>
          </p:nvSpPr>
          <p:spPr>
            <a:xfrm>
              <a:off x="10166362" y="7582915"/>
              <a:ext cx="751568" cy="2722519"/>
            </a:xfrm>
            <a:custGeom>
              <a:avLst/>
              <a:gdLst/>
              <a:ahLst/>
              <a:cxnLst/>
              <a:rect l="l" t="t" r="r" b="b"/>
              <a:pathLst>
                <a:path w="294" h="1065" extrusionOk="0">
                  <a:moveTo>
                    <a:pt x="18" y="349"/>
                  </a:moveTo>
                  <a:lnTo>
                    <a:pt x="294" y="1065"/>
                  </a:lnTo>
                  <a:lnTo>
                    <a:pt x="252" y="860"/>
                  </a:lnTo>
                  <a:lnTo>
                    <a:pt x="114" y="0"/>
                  </a:lnTo>
                  <a:lnTo>
                    <a:pt x="96" y="18"/>
                  </a:lnTo>
                  <a:lnTo>
                    <a:pt x="60" y="42"/>
                  </a:lnTo>
                  <a:lnTo>
                    <a:pt x="0" y="234"/>
                  </a:lnTo>
                  <a:lnTo>
                    <a:pt x="96" y="313"/>
                  </a:lnTo>
                  <a:lnTo>
                    <a:pt x="18" y="349"/>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6" name="Google Shape;5346;p77"/>
            <p:cNvSpPr/>
            <p:nvPr/>
          </p:nvSpPr>
          <p:spPr>
            <a:xfrm>
              <a:off x="10902592" y="7582915"/>
              <a:ext cx="766907" cy="2722519"/>
            </a:xfrm>
            <a:custGeom>
              <a:avLst/>
              <a:gdLst/>
              <a:ahLst/>
              <a:cxnLst/>
              <a:rect l="l" t="t" r="r" b="b"/>
              <a:pathLst>
                <a:path w="300" h="1065" extrusionOk="0">
                  <a:moveTo>
                    <a:pt x="276" y="349"/>
                  </a:moveTo>
                  <a:lnTo>
                    <a:pt x="198" y="313"/>
                  </a:lnTo>
                  <a:lnTo>
                    <a:pt x="300" y="234"/>
                  </a:lnTo>
                  <a:lnTo>
                    <a:pt x="234" y="42"/>
                  </a:lnTo>
                  <a:lnTo>
                    <a:pt x="192" y="12"/>
                  </a:lnTo>
                  <a:lnTo>
                    <a:pt x="180" y="0"/>
                  </a:lnTo>
                  <a:lnTo>
                    <a:pt x="0" y="1065"/>
                  </a:lnTo>
                  <a:lnTo>
                    <a:pt x="276" y="349"/>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7" name="Google Shape;5347;p77"/>
            <p:cNvSpPr/>
            <p:nvPr/>
          </p:nvSpPr>
          <p:spPr>
            <a:xfrm>
              <a:off x="10703197" y="8291025"/>
              <a:ext cx="398791" cy="2244480"/>
            </a:xfrm>
            <a:custGeom>
              <a:avLst/>
              <a:gdLst/>
              <a:ahLst/>
              <a:cxnLst/>
              <a:rect l="l" t="t" r="r" b="b"/>
              <a:pathLst>
                <a:path w="156" h="878" extrusionOk="0">
                  <a:moveTo>
                    <a:pt x="84" y="878"/>
                  </a:moveTo>
                  <a:lnTo>
                    <a:pt x="156" y="794"/>
                  </a:lnTo>
                  <a:lnTo>
                    <a:pt x="102" y="132"/>
                  </a:lnTo>
                  <a:lnTo>
                    <a:pt x="84" y="0"/>
                  </a:lnTo>
                  <a:lnTo>
                    <a:pt x="72" y="132"/>
                  </a:lnTo>
                  <a:lnTo>
                    <a:pt x="0" y="788"/>
                  </a:lnTo>
                  <a:lnTo>
                    <a:pt x="84" y="878"/>
                  </a:lnTo>
                  <a:close/>
                </a:path>
              </a:pathLst>
            </a:custGeom>
            <a:solidFill>
              <a:srgbClr val="2B2B2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8" name="Google Shape;5348;p77"/>
            <p:cNvSpPr/>
            <p:nvPr/>
          </p:nvSpPr>
          <p:spPr>
            <a:xfrm>
              <a:off x="12037614" y="5522493"/>
              <a:ext cx="490820" cy="490820"/>
            </a:xfrm>
            <a:custGeom>
              <a:avLst/>
              <a:gdLst/>
              <a:ahLst/>
              <a:cxnLst/>
              <a:rect l="l" t="t" r="r" b="b"/>
              <a:pathLst>
                <a:path w="32" h="32" extrusionOk="0">
                  <a:moveTo>
                    <a:pt x="16" y="0"/>
                  </a:moveTo>
                  <a:cubicBezTo>
                    <a:pt x="13" y="9"/>
                    <a:pt x="10" y="12"/>
                    <a:pt x="0" y="16"/>
                  </a:cubicBezTo>
                  <a:cubicBezTo>
                    <a:pt x="10" y="19"/>
                    <a:pt x="13" y="22"/>
                    <a:pt x="16" y="32"/>
                  </a:cubicBezTo>
                  <a:cubicBezTo>
                    <a:pt x="20" y="22"/>
                    <a:pt x="23" y="19"/>
                    <a:pt x="32" y="16"/>
                  </a:cubicBezTo>
                  <a:cubicBezTo>
                    <a:pt x="23" y="12"/>
                    <a:pt x="20" y="9"/>
                    <a:pt x="16" y="0"/>
                  </a:cubicBezTo>
                </a:path>
              </a:pathLst>
            </a:custGeom>
            <a:solidFill>
              <a:srgbClr val="B1DAD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49" name="Google Shape;5349;p77"/>
            <p:cNvSpPr/>
            <p:nvPr/>
          </p:nvSpPr>
          <p:spPr>
            <a:xfrm>
              <a:off x="12313701" y="4906410"/>
              <a:ext cx="383453" cy="386010"/>
            </a:xfrm>
            <a:custGeom>
              <a:avLst/>
              <a:gdLst/>
              <a:ahLst/>
              <a:cxnLst/>
              <a:rect l="l" t="t" r="r" b="b"/>
              <a:pathLst>
                <a:path w="25" h="25" extrusionOk="0">
                  <a:moveTo>
                    <a:pt x="13" y="0"/>
                  </a:moveTo>
                  <a:cubicBezTo>
                    <a:pt x="10" y="7"/>
                    <a:pt x="8" y="9"/>
                    <a:pt x="0" y="12"/>
                  </a:cubicBezTo>
                  <a:cubicBezTo>
                    <a:pt x="8" y="15"/>
                    <a:pt x="10" y="17"/>
                    <a:pt x="13" y="25"/>
                  </a:cubicBezTo>
                  <a:cubicBezTo>
                    <a:pt x="15" y="17"/>
                    <a:pt x="18" y="15"/>
                    <a:pt x="25" y="12"/>
                  </a:cubicBezTo>
                  <a:cubicBezTo>
                    <a:pt x="18" y="9"/>
                    <a:pt x="15" y="7"/>
                    <a:pt x="13" y="0"/>
                  </a:cubicBezTo>
                </a:path>
              </a:pathLst>
            </a:custGeom>
            <a:solidFill>
              <a:srgbClr val="B1DAD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0" name="Google Shape;5350;p77"/>
            <p:cNvSpPr/>
            <p:nvPr/>
          </p:nvSpPr>
          <p:spPr>
            <a:xfrm>
              <a:off x="11730852" y="5029115"/>
              <a:ext cx="383453" cy="386010"/>
            </a:xfrm>
            <a:custGeom>
              <a:avLst/>
              <a:gdLst/>
              <a:ahLst/>
              <a:cxnLst/>
              <a:rect l="l" t="t" r="r" b="b"/>
              <a:pathLst>
                <a:path w="25" h="25" extrusionOk="0">
                  <a:moveTo>
                    <a:pt x="12" y="0"/>
                  </a:moveTo>
                  <a:cubicBezTo>
                    <a:pt x="10" y="7"/>
                    <a:pt x="7" y="9"/>
                    <a:pt x="0" y="12"/>
                  </a:cubicBezTo>
                  <a:cubicBezTo>
                    <a:pt x="7" y="15"/>
                    <a:pt x="10" y="17"/>
                    <a:pt x="12" y="25"/>
                  </a:cubicBezTo>
                  <a:cubicBezTo>
                    <a:pt x="15" y="17"/>
                    <a:pt x="17" y="15"/>
                    <a:pt x="25" y="12"/>
                  </a:cubicBezTo>
                  <a:cubicBezTo>
                    <a:pt x="17" y="9"/>
                    <a:pt x="15" y="7"/>
                    <a:pt x="12" y="0"/>
                  </a:cubicBezTo>
                </a:path>
              </a:pathLst>
            </a:custGeom>
            <a:solidFill>
              <a:srgbClr val="B1DADD"/>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1" name="Google Shape;5351;p77"/>
            <p:cNvSpPr/>
            <p:nvPr/>
          </p:nvSpPr>
          <p:spPr>
            <a:xfrm>
              <a:off x="11577470" y="6660070"/>
              <a:ext cx="383453" cy="769464"/>
            </a:xfrm>
            <a:custGeom>
              <a:avLst/>
              <a:gdLst/>
              <a:ahLst/>
              <a:cxnLst/>
              <a:rect l="l" t="t" r="r" b="b"/>
              <a:pathLst>
                <a:path w="25" h="50" extrusionOk="0">
                  <a:moveTo>
                    <a:pt x="11" y="50"/>
                  </a:moveTo>
                  <a:cubicBezTo>
                    <a:pt x="6" y="50"/>
                    <a:pt x="3" y="47"/>
                    <a:pt x="2" y="42"/>
                  </a:cubicBezTo>
                  <a:cubicBezTo>
                    <a:pt x="1" y="9"/>
                    <a:pt x="1" y="9"/>
                    <a:pt x="1" y="9"/>
                  </a:cubicBezTo>
                  <a:cubicBezTo>
                    <a:pt x="0" y="5"/>
                    <a:pt x="4" y="1"/>
                    <a:pt x="8" y="1"/>
                  </a:cubicBezTo>
                  <a:cubicBezTo>
                    <a:pt x="15" y="1"/>
                    <a:pt x="15" y="1"/>
                    <a:pt x="15" y="1"/>
                  </a:cubicBezTo>
                  <a:cubicBezTo>
                    <a:pt x="19" y="0"/>
                    <a:pt x="23" y="4"/>
                    <a:pt x="23" y="8"/>
                  </a:cubicBezTo>
                  <a:cubicBezTo>
                    <a:pt x="25" y="41"/>
                    <a:pt x="25" y="41"/>
                    <a:pt x="25" y="41"/>
                  </a:cubicBezTo>
                  <a:cubicBezTo>
                    <a:pt x="25" y="43"/>
                    <a:pt x="24" y="45"/>
                    <a:pt x="23" y="47"/>
                  </a:cubicBezTo>
                  <a:cubicBezTo>
                    <a:pt x="22" y="48"/>
                    <a:pt x="20" y="49"/>
                    <a:pt x="17" y="49"/>
                  </a:cubicBezTo>
                  <a:cubicBezTo>
                    <a:pt x="11" y="50"/>
                    <a:pt x="11" y="50"/>
                    <a:pt x="11" y="50"/>
                  </a:cubicBezTo>
                  <a:cubicBezTo>
                    <a:pt x="11" y="50"/>
                    <a:pt x="11" y="50"/>
                    <a:pt x="11" y="50"/>
                  </a:cubicBezTo>
                  <a:close/>
                  <a:moveTo>
                    <a:pt x="15" y="3"/>
                  </a:moveTo>
                  <a:cubicBezTo>
                    <a:pt x="15" y="3"/>
                    <a:pt x="15" y="3"/>
                    <a:pt x="15" y="3"/>
                  </a:cubicBezTo>
                  <a:cubicBezTo>
                    <a:pt x="8" y="3"/>
                    <a:pt x="8" y="3"/>
                    <a:pt x="8" y="3"/>
                  </a:cubicBezTo>
                  <a:cubicBezTo>
                    <a:pt x="5" y="4"/>
                    <a:pt x="3" y="6"/>
                    <a:pt x="3" y="9"/>
                  </a:cubicBezTo>
                  <a:cubicBezTo>
                    <a:pt x="5" y="42"/>
                    <a:pt x="5" y="42"/>
                    <a:pt x="5" y="42"/>
                  </a:cubicBezTo>
                  <a:cubicBezTo>
                    <a:pt x="5" y="45"/>
                    <a:pt x="8" y="48"/>
                    <a:pt x="11" y="47"/>
                  </a:cubicBezTo>
                  <a:cubicBezTo>
                    <a:pt x="17" y="47"/>
                    <a:pt x="17" y="47"/>
                    <a:pt x="17" y="47"/>
                  </a:cubicBezTo>
                  <a:cubicBezTo>
                    <a:pt x="19" y="47"/>
                    <a:pt x="20" y="46"/>
                    <a:pt x="21" y="45"/>
                  </a:cubicBezTo>
                  <a:cubicBezTo>
                    <a:pt x="22" y="44"/>
                    <a:pt x="23" y="43"/>
                    <a:pt x="23" y="41"/>
                  </a:cubicBezTo>
                  <a:cubicBezTo>
                    <a:pt x="21" y="8"/>
                    <a:pt x="21" y="8"/>
                    <a:pt x="21" y="8"/>
                  </a:cubicBezTo>
                  <a:cubicBezTo>
                    <a:pt x="20" y="5"/>
                    <a:pt x="18" y="3"/>
                    <a:pt x="15"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2" name="Google Shape;5352;p77"/>
            <p:cNvSpPr/>
            <p:nvPr/>
          </p:nvSpPr>
          <p:spPr>
            <a:xfrm>
              <a:off x="11884233" y="6322631"/>
              <a:ext cx="858935" cy="1030212"/>
            </a:xfrm>
            <a:custGeom>
              <a:avLst/>
              <a:gdLst/>
              <a:ahLst/>
              <a:cxnLst/>
              <a:rect l="l" t="t" r="r" b="b"/>
              <a:pathLst>
                <a:path w="56" h="67" extrusionOk="0">
                  <a:moveTo>
                    <a:pt x="13" y="67"/>
                  </a:moveTo>
                  <a:cubicBezTo>
                    <a:pt x="13" y="67"/>
                    <a:pt x="13" y="67"/>
                    <a:pt x="13" y="67"/>
                  </a:cubicBezTo>
                  <a:cubicBezTo>
                    <a:pt x="7" y="67"/>
                    <a:pt x="3" y="63"/>
                    <a:pt x="2" y="57"/>
                  </a:cubicBezTo>
                  <a:cubicBezTo>
                    <a:pt x="1" y="33"/>
                    <a:pt x="1" y="33"/>
                    <a:pt x="1" y="33"/>
                  </a:cubicBezTo>
                  <a:cubicBezTo>
                    <a:pt x="0" y="28"/>
                    <a:pt x="4" y="23"/>
                    <a:pt x="10" y="22"/>
                  </a:cubicBezTo>
                  <a:cubicBezTo>
                    <a:pt x="10" y="22"/>
                    <a:pt x="10" y="22"/>
                    <a:pt x="10" y="22"/>
                  </a:cubicBezTo>
                  <a:cubicBezTo>
                    <a:pt x="13" y="22"/>
                    <a:pt x="15" y="19"/>
                    <a:pt x="15" y="16"/>
                  </a:cubicBezTo>
                  <a:cubicBezTo>
                    <a:pt x="15" y="9"/>
                    <a:pt x="15" y="9"/>
                    <a:pt x="15" y="9"/>
                  </a:cubicBezTo>
                  <a:cubicBezTo>
                    <a:pt x="15" y="4"/>
                    <a:pt x="18" y="1"/>
                    <a:pt x="22" y="1"/>
                  </a:cubicBezTo>
                  <a:cubicBezTo>
                    <a:pt x="26" y="0"/>
                    <a:pt x="30" y="4"/>
                    <a:pt x="30" y="8"/>
                  </a:cubicBezTo>
                  <a:cubicBezTo>
                    <a:pt x="31" y="21"/>
                    <a:pt x="31" y="21"/>
                    <a:pt x="31" y="21"/>
                  </a:cubicBezTo>
                  <a:cubicBezTo>
                    <a:pt x="47" y="20"/>
                    <a:pt x="47" y="20"/>
                    <a:pt x="47" y="20"/>
                  </a:cubicBezTo>
                  <a:cubicBezTo>
                    <a:pt x="52" y="19"/>
                    <a:pt x="55" y="23"/>
                    <a:pt x="55" y="27"/>
                  </a:cubicBezTo>
                  <a:cubicBezTo>
                    <a:pt x="56" y="30"/>
                    <a:pt x="54" y="32"/>
                    <a:pt x="52" y="34"/>
                  </a:cubicBezTo>
                  <a:cubicBezTo>
                    <a:pt x="52" y="35"/>
                    <a:pt x="53" y="36"/>
                    <a:pt x="53" y="38"/>
                  </a:cubicBezTo>
                  <a:cubicBezTo>
                    <a:pt x="53" y="41"/>
                    <a:pt x="52" y="43"/>
                    <a:pt x="49" y="45"/>
                  </a:cubicBezTo>
                  <a:cubicBezTo>
                    <a:pt x="50" y="46"/>
                    <a:pt x="51" y="47"/>
                    <a:pt x="51" y="49"/>
                  </a:cubicBezTo>
                  <a:cubicBezTo>
                    <a:pt x="51" y="52"/>
                    <a:pt x="50" y="54"/>
                    <a:pt x="47" y="55"/>
                  </a:cubicBezTo>
                  <a:cubicBezTo>
                    <a:pt x="48" y="56"/>
                    <a:pt x="48" y="58"/>
                    <a:pt x="48" y="59"/>
                  </a:cubicBezTo>
                  <a:cubicBezTo>
                    <a:pt x="49" y="61"/>
                    <a:pt x="48" y="62"/>
                    <a:pt x="47" y="63"/>
                  </a:cubicBezTo>
                  <a:cubicBezTo>
                    <a:pt x="46" y="65"/>
                    <a:pt x="44" y="65"/>
                    <a:pt x="43" y="65"/>
                  </a:cubicBezTo>
                  <a:cubicBezTo>
                    <a:pt x="13" y="67"/>
                    <a:pt x="13" y="67"/>
                    <a:pt x="13" y="67"/>
                  </a:cubicBezTo>
                  <a:cubicBezTo>
                    <a:pt x="13" y="67"/>
                    <a:pt x="13" y="67"/>
                    <a:pt x="13" y="67"/>
                  </a:cubicBezTo>
                  <a:close/>
                  <a:moveTo>
                    <a:pt x="10" y="24"/>
                  </a:moveTo>
                  <a:cubicBezTo>
                    <a:pt x="6" y="25"/>
                    <a:pt x="3" y="29"/>
                    <a:pt x="3" y="33"/>
                  </a:cubicBezTo>
                  <a:cubicBezTo>
                    <a:pt x="5" y="57"/>
                    <a:pt x="5" y="57"/>
                    <a:pt x="5" y="57"/>
                  </a:cubicBezTo>
                  <a:cubicBezTo>
                    <a:pt x="5" y="62"/>
                    <a:pt x="9" y="65"/>
                    <a:pt x="13" y="65"/>
                  </a:cubicBezTo>
                  <a:cubicBezTo>
                    <a:pt x="42" y="63"/>
                    <a:pt x="42" y="63"/>
                    <a:pt x="42" y="63"/>
                  </a:cubicBezTo>
                  <a:cubicBezTo>
                    <a:pt x="43" y="63"/>
                    <a:pt x="44" y="62"/>
                    <a:pt x="45" y="62"/>
                  </a:cubicBezTo>
                  <a:cubicBezTo>
                    <a:pt x="46" y="61"/>
                    <a:pt x="46" y="60"/>
                    <a:pt x="46" y="59"/>
                  </a:cubicBezTo>
                  <a:cubicBezTo>
                    <a:pt x="46" y="58"/>
                    <a:pt x="45" y="57"/>
                    <a:pt x="44" y="56"/>
                  </a:cubicBezTo>
                  <a:cubicBezTo>
                    <a:pt x="44" y="56"/>
                    <a:pt x="43" y="55"/>
                    <a:pt x="43" y="55"/>
                  </a:cubicBezTo>
                  <a:cubicBezTo>
                    <a:pt x="44" y="54"/>
                    <a:pt x="44" y="54"/>
                    <a:pt x="45" y="54"/>
                  </a:cubicBezTo>
                  <a:cubicBezTo>
                    <a:pt x="47" y="53"/>
                    <a:pt x="49" y="51"/>
                    <a:pt x="48" y="49"/>
                  </a:cubicBezTo>
                  <a:cubicBezTo>
                    <a:pt x="48" y="47"/>
                    <a:pt x="47" y="46"/>
                    <a:pt x="46" y="45"/>
                  </a:cubicBezTo>
                  <a:cubicBezTo>
                    <a:pt x="45" y="45"/>
                    <a:pt x="45" y="45"/>
                    <a:pt x="45" y="44"/>
                  </a:cubicBezTo>
                  <a:cubicBezTo>
                    <a:pt x="45" y="43"/>
                    <a:pt x="46" y="43"/>
                    <a:pt x="46" y="43"/>
                  </a:cubicBezTo>
                  <a:cubicBezTo>
                    <a:pt x="49" y="43"/>
                    <a:pt x="51" y="40"/>
                    <a:pt x="51" y="38"/>
                  </a:cubicBezTo>
                  <a:cubicBezTo>
                    <a:pt x="50" y="36"/>
                    <a:pt x="50" y="35"/>
                    <a:pt x="49" y="34"/>
                  </a:cubicBezTo>
                  <a:cubicBezTo>
                    <a:pt x="48" y="34"/>
                    <a:pt x="48" y="33"/>
                    <a:pt x="48" y="33"/>
                  </a:cubicBezTo>
                  <a:cubicBezTo>
                    <a:pt x="48" y="32"/>
                    <a:pt x="49" y="32"/>
                    <a:pt x="49" y="32"/>
                  </a:cubicBezTo>
                  <a:cubicBezTo>
                    <a:pt x="51" y="31"/>
                    <a:pt x="53" y="29"/>
                    <a:pt x="53" y="27"/>
                  </a:cubicBezTo>
                  <a:cubicBezTo>
                    <a:pt x="53" y="24"/>
                    <a:pt x="50" y="22"/>
                    <a:pt x="48" y="22"/>
                  </a:cubicBezTo>
                  <a:cubicBezTo>
                    <a:pt x="30" y="23"/>
                    <a:pt x="30" y="23"/>
                    <a:pt x="30" y="23"/>
                  </a:cubicBezTo>
                  <a:cubicBezTo>
                    <a:pt x="29" y="23"/>
                    <a:pt x="28" y="23"/>
                    <a:pt x="28" y="22"/>
                  </a:cubicBezTo>
                  <a:cubicBezTo>
                    <a:pt x="27" y="8"/>
                    <a:pt x="27" y="8"/>
                    <a:pt x="27" y="8"/>
                  </a:cubicBezTo>
                  <a:cubicBezTo>
                    <a:pt x="27" y="5"/>
                    <a:pt x="25" y="3"/>
                    <a:pt x="22" y="3"/>
                  </a:cubicBezTo>
                  <a:cubicBezTo>
                    <a:pt x="19" y="3"/>
                    <a:pt x="17" y="6"/>
                    <a:pt x="17" y="8"/>
                  </a:cubicBezTo>
                  <a:cubicBezTo>
                    <a:pt x="18" y="16"/>
                    <a:pt x="18" y="16"/>
                    <a:pt x="18" y="16"/>
                  </a:cubicBezTo>
                  <a:cubicBezTo>
                    <a:pt x="18" y="21"/>
                    <a:pt x="14" y="24"/>
                    <a:pt x="10" y="24"/>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3" name="Google Shape;5353;p77"/>
            <p:cNvSpPr/>
            <p:nvPr/>
          </p:nvSpPr>
          <p:spPr>
            <a:xfrm>
              <a:off x="11684837" y="6798113"/>
              <a:ext cx="153381" cy="153381"/>
            </a:xfrm>
            <a:custGeom>
              <a:avLst/>
              <a:gdLst/>
              <a:ahLst/>
              <a:cxnLst/>
              <a:rect l="l" t="t" r="r" b="b"/>
              <a:pathLst>
                <a:path w="10" h="10" extrusionOk="0">
                  <a:moveTo>
                    <a:pt x="5" y="10"/>
                  </a:moveTo>
                  <a:cubicBezTo>
                    <a:pt x="3" y="10"/>
                    <a:pt x="0" y="8"/>
                    <a:pt x="0" y="5"/>
                  </a:cubicBezTo>
                  <a:cubicBezTo>
                    <a:pt x="0" y="4"/>
                    <a:pt x="1" y="3"/>
                    <a:pt x="2" y="2"/>
                  </a:cubicBezTo>
                  <a:cubicBezTo>
                    <a:pt x="2" y="1"/>
                    <a:pt x="4" y="0"/>
                    <a:pt x="5" y="0"/>
                  </a:cubicBezTo>
                  <a:cubicBezTo>
                    <a:pt x="7" y="0"/>
                    <a:pt x="10" y="2"/>
                    <a:pt x="10" y="4"/>
                  </a:cubicBezTo>
                  <a:cubicBezTo>
                    <a:pt x="10" y="7"/>
                    <a:pt x="8" y="9"/>
                    <a:pt x="5" y="10"/>
                  </a:cubicBezTo>
                  <a:close/>
                  <a:moveTo>
                    <a:pt x="5" y="2"/>
                  </a:moveTo>
                  <a:cubicBezTo>
                    <a:pt x="5" y="2"/>
                    <a:pt x="5" y="2"/>
                    <a:pt x="5" y="2"/>
                  </a:cubicBezTo>
                  <a:cubicBezTo>
                    <a:pt x="4" y="3"/>
                    <a:pt x="4" y="3"/>
                    <a:pt x="3" y="3"/>
                  </a:cubicBezTo>
                  <a:cubicBezTo>
                    <a:pt x="3" y="4"/>
                    <a:pt x="3" y="4"/>
                    <a:pt x="3" y="5"/>
                  </a:cubicBezTo>
                  <a:cubicBezTo>
                    <a:pt x="3" y="6"/>
                    <a:pt x="4" y="7"/>
                    <a:pt x="5" y="7"/>
                  </a:cubicBezTo>
                  <a:cubicBezTo>
                    <a:pt x="5" y="7"/>
                    <a:pt x="5" y="7"/>
                    <a:pt x="5" y="7"/>
                  </a:cubicBezTo>
                  <a:cubicBezTo>
                    <a:pt x="7" y="7"/>
                    <a:pt x="7" y="6"/>
                    <a:pt x="7" y="5"/>
                  </a:cubicBezTo>
                  <a:cubicBezTo>
                    <a:pt x="7" y="3"/>
                    <a:pt x="6" y="2"/>
                    <a:pt x="5"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4" name="Google Shape;5354;p77"/>
            <p:cNvSpPr/>
            <p:nvPr/>
          </p:nvSpPr>
          <p:spPr>
            <a:xfrm>
              <a:off x="8923973" y="6552703"/>
              <a:ext cx="1288403" cy="1290960"/>
            </a:xfrm>
            <a:custGeom>
              <a:avLst/>
              <a:gdLst/>
              <a:ahLst/>
              <a:cxnLst/>
              <a:rect l="l" t="t" r="r" b="b"/>
              <a:pathLst>
                <a:path w="84" h="84" extrusionOk="0">
                  <a:moveTo>
                    <a:pt x="38" y="84"/>
                  </a:moveTo>
                  <a:cubicBezTo>
                    <a:pt x="38" y="84"/>
                    <a:pt x="38" y="84"/>
                    <a:pt x="37" y="84"/>
                  </a:cubicBezTo>
                  <a:cubicBezTo>
                    <a:pt x="33" y="83"/>
                    <a:pt x="31" y="79"/>
                    <a:pt x="30" y="74"/>
                  </a:cubicBezTo>
                  <a:cubicBezTo>
                    <a:pt x="27" y="73"/>
                    <a:pt x="24" y="72"/>
                    <a:pt x="22" y="70"/>
                  </a:cubicBezTo>
                  <a:cubicBezTo>
                    <a:pt x="20" y="71"/>
                    <a:pt x="18" y="71"/>
                    <a:pt x="16" y="71"/>
                  </a:cubicBezTo>
                  <a:cubicBezTo>
                    <a:pt x="13" y="71"/>
                    <a:pt x="11" y="70"/>
                    <a:pt x="9" y="69"/>
                  </a:cubicBezTo>
                  <a:cubicBezTo>
                    <a:pt x="7" y="65"/>
                    <a:pt x="8" y="60"/>
                    <a:pt x="10" y="56"/>
                  </a:cubicBezTo>
                  <a:cubicBezTo>
                    <a:pt x="9" y="54"/>
                    <a:pt x="8" y="51"/>
                    <a:pt x="8" y="48"/>
                  </a:cubicBezTo>
                  <a:cubicBezTo>
                    <a:pt x="4" y="46"/>
                    <a:pt x="0" y="42"/>
                    <a:pt x="0" y="38"/>
                  </a:cubicBezTo>
                  <a:cubicBezTo>
                    <a:pt x="1" y="34"/>
                    <a:pt x="5" y="31"/>
                    <a:pt x="10" y="30"/>
                  </a:cubicBezTo>
                  <a:cubicBezTo>
                    <a:pt x="11" y="27"/>
                    <a:pt x="12" y="25"/>
                    <a:pt x="14" y="22"/>
                  </a:cubicBezTo>
                  <a:cubicBezTo>
                    <a:pt x="13" y="18"/>
                    <a:pt x="12" y="13"/>
                    <a:pt x="15" y="10"/>
                  </a:cubicBezTo>
                  <a:cubicBezTo>
                    <a:pt x="17" y="9"/>
                    <a:pt x="18" y="9"/>
                    <a:pt x="20" y="9"/>
                  </a:cubicBezTo>
                  <a:cubicBezTo>
                    <a:pt x="22" y="9"/>
                    <a:pt x="25" y="9"/>
                    <a:pt x="28" y="11"/>
                  </a:cubicBezTo>
                  <a:cubicBezTo>
                    <a:pt x="30" y="10"/>
                    <a:pt x="33" y="9"/>
                    <a:pt x="36" y="8"/>
                  </a:cubicBezTo>
                  <a:cubicBezTo>
                    <a:pt x="38" y="5"/>
                    <a:pt x="42" y="0"/>
                    <a:pt x="46" y="1"/>
                  </a:cubicBezTo>
                  <a:cubicBezTo>
                    <a:pt x="50" y="1"/>
                    <a:pt x="53" y="6"/>
                    <a:pt x="54" y="10"/>
                  </a:cubicBezTo>
                  <a:cubicBezTo>
                    <a:pt x="57" y="11"/>
                    <a:pt x="59" y="13"/>
                    <a:pt x="62" y="14"/>
                  </a:cubicBezTo>
                  <a:cubicBezTo>
                    <a:pt x="64" y="14"/>
                    <a:pt x="66" y="13"/>
                    <a:pt x="68" y="13"/>
                  </a:cubicBezTo>
                  <a:cubicBezTo>
                    <a:pt x="71" y="13"/>
                    <a:pt x="73" y="14"/>
                    <a:pt x="74" y="16"/>
                  </a:cubicBezTo>
                  <a:cubicBezTo>
                    <a:pt x="77" y="19"/>
                    <a:pt x="75" y="24"/>
                    <a:pt x="73" y="28"/>
                  </a:cubicBezTo>
                  <a:cubicBezTo>
                    <a:pt x="74" y="31"/>
                    <a:pt x="75" y="34"/>
                    <a:pt x="76" y="37"/>
                  </a:cubicBezTo>
                  <a:cubicBezTo>
                    <a:pt x="80" y="39"/>
                    <a:pt x="84" y="42"/>
                    <a:pt x="83" y="47"/>
                  </a:cubicBezTo>
                  <a:cubicBezTo>
                    <a:pt x="83" y="51"/>
                    <a:pt x="78" y="53"/>
                    <a:pt x="74" y="55"/>
                  </a:cubicBezTo>
                  <a:cubicBezTo>
                    <a:pt x="73" y="57"/>
                    <a:pt x="71" y="60"/>
                    <a:pt x="70" y="63"/>
                  </a:cubicBezTo>
                  <a:cubicBezTo>
                    <a:pt x="71" y="67"/>
                    <a:pt x="71" y="72"/>
                    <a:pt x="68" y="75"/>
                  </a:cubicBezTo>
                  <a:cubicBezTo>
                    <a:pt x="67" y="76"/>
                    <a:pt x="65" y="76"/>
                    <a:pt x="64" y="76"/>
                  </a:cubicBezTo>
                  <a:cubicBezTo>
                    <a:pt x="61" y="76"/>
                    <a:pt x="58" y="75"/>
                    <a:pt x="56" y="74"/>
                  </a:cubicBezTo>
                  <a:cubicBezTo>
                    <a:pt x="53" y="75"/>
                    <a:pt x="50" y="76"/>
                    <a:pt x="47" y="76"/>
                  </a:cubicBezTo>
                  <a:cubicBezTo>
                    <a:pt x="45" y="80"/>
                    <a:pt x="42" y="84"/>
                    <a:pt x="38" y="84"/>
                  </a:cubicBezTo>
                  <a:close/>
                  <a:moveTo>
                    <a:pt x="22" y="67"/>
                  </a:moveTo>
                  <a:cubicBezTo>
                    <a:pt x="22" y="67"/>
                    <a:pt x="23" y="67"/>
                    <a:pt x="23" y="67"/>
                  </a:cubicBezTo>
                  <a:cubicBezTo>
                    <a:pt x="26" y="69"/>
                    <a:pt x="28" y="70"/>
                    <a:pt x="32" y="72"/>
                  </a:cubicBezTo>
                  <a:cubicBezTo>
                    <a:pt x="32" y="72"/>
                    <a:pt x="33" y="72"/>
                    <a:pt x="33" y="73"/>
                  </a:cubicBezTo>
                  <a:cubicBezTo>
                    <a:pt x="34" y="77"/>
                    <a:pt x="36" y="80"/>
                    <a:pt x="38" y="80"/>
                  </a:cubicBezTo>
                  <a:cubicBezTo>
                    <a:pt x="40" y="81"/>
                    <a:pt x="43" y="78"/>
                    <a:pt x="44" y="74"/>
                  </a:cubicBezTo>
                  <a:cubicBezTo>
                    <a:pt x="45" y="73"/>
                    <a:pt x="45" y="73"/>
                    <a:pt x="46" y="73"/>
                  </a:cubicBezTo>
                  <a:cubicBezTo>
                    <a:pt x="49" y="73"/>
                    <a:pt x="52" y="72"/>
                    <a:pt x="55" y="70"/>
                  </a:cubicBezTo>
                  <a:cubicBezTo>
                    <a:pt x="56" y="70"/>
                    <a:pt x="56" y="70"/>
                    <a:pt x="57" y="70"/>
                  </a:cubicBezTo>
                  <a:cubicBezTo>
                    <a:pt x="60" y="73"/>
                    <a:pt x="64" y="73"/>
                    <a:pt x="66" y="72"/>
                  </a:cubicBezTo>
                  <a:cubicBezTo>
                    <a:pt x="68" y="71"/>
                    <a:pt x="68" y="67"/>
                    <a:pt x="66" y="63"/>
                  </a:cubicBezTo>
                  <a:cubicBezTo>
                    <a:pt x="66" y="62"/>
                    <a:pt x="66" y="62"/>
                    <a:pt x="66" y="61"/>
                  </a:cubicBezTo>
                  <a:cubicBezTo>
                    <a:pt x="68" y="59"/>
                    <a:pt x="70" y="56"/>
                    <a:pt x="71" y="53"/>
                  </a:cubicBezTo>
                  <a:cubicBezTo>
                    <a:pt x="71" y="52"/>
                    <a:pt x="72" y="52"/>
                    <a:pt x="72" y="51"/>
                  </a:cubicBezTo>
                  <a:cubicBezTo>
                    <a:pt x="76" y="50"/>
                    <a:pt x="80" y="48"/>
                    <a:pt x="80" y="46"/>
                  </a:cubicBezTo>
                  <a:cubicBezTo>
                    <a:pt x="80" y="44"/>
                    <a:pt x="77" y="41"/>
                    <a:pt x="73" y="40"/>
                  </a:cubicBezTo>
                  <a:cubicBezTo>
                    <a:pt x="73" y="39"/>
                    <a:pt x="73" y="39"/>
                    <a:pt x="72" y="38"/>
                  </a:cubicBezTo>
                  <a:cubicBezTo>
                    <a:pt x="72" y="35"/>
                    <a:pt x="71" y="32"/>
                    <a:pt x="70" y="29"/>
                  </a:cubicBezTo>
                  <a:cubicBezTo>
                    <a:pt x="69" y="28"/>
                    <a:pt x="69" y="28"/>
                    <a:pt x="70" y="27"/>
                  </a:cubicBezTo>
                  <a:cubicBezTo>
                    <a:pt x="72" y="24"/>
                    <a:pt x="73" y="20"/>
                    <a:pt x="71" y="18"/>
                  </a:cubicBezTo>
                  <a:cubicBezTo>
                    <a:pt x="71" y="17"/>
                    <a:pt x="69" y="17"/>
                    <a:pt x="68" y="17"/>
                  </a:cubicBezTo>
                  <a:cubicBezTo>
                    <a:pt x="66" y="17"/>
                    <a:pt x="64" y="17"/>
                    <a:pt x="62" y="18"/>
                  </a:cubicBezTo>
                  <a:cubicBezTo>
                    <a:pt x="62" y="18"/>
                    <a:pt x="61" y="18"/>
                    <a:pt x="61" y="18"/>
                  </a:cubicBezTo>
                  <a:cubicBezTo>
                    <a:pt x="58" y="16"/>
                    <a:pt x="55" y="14"/>
                    <a:pt x="52" y="13"/>
                  </a:cubicBezTo>
                  <a:cubicBezTo>
                    <a:pt x="51" y="13"/>
                    <a:pt x="51" y="12"/>
                    <a:pt x="51" y="12"/>
                  </a:cubicBezTo>
                  <a:cubicBezTo>
                    <a:pt x="50" y="8"/>
                    <a:pt x="48" y="4"/>
                    <a:pt x="46" y="4"/>
                  </a:cubicBezTo>
                  <a:cubicBezTo>
                    <a:pt x="44" y="4"/>
                    <a:pt x="41" y="7"/>
                    <a:pt x="39" y="11"/>
                  </a:cubicBezTo>
                  <a:cubicBezTo>
                    <a:pt x="39" y="11"/>
                    <a:pt x="38" y="12"/>
                    <a:pt x="38" y="12"/>
                  </a:cubicBezTo>
                  <a:cubicBezTo>
                    <a:pt x="34" y="12"/>
                    <a:pt x="31" y="13"/>
                    <a:pt x="28" y="14"/>
                  </a:cubicBezTo>
                  <a:cubicBezTo>
                    <a:pt x="28" y="15"/>
                    <a:pt x="27" y="15"/>
                    <a:pt x="27" y="14"/>
                  </a:cubicBezTo>
                  <a:cubicBezTo>
                    <a:pt x="23" y="12"/>
                    <a:pt x="19" y="11"/>
                    <a:pt x="18" y="13"/>
                  </a:cubicBezTo>
                  <a:cubicBezTo>
                    <a:pt x="16" y="14"/>
                    <a:pt x="16" y="18"/>
                    <a:pt x="17" y="22"/>
                  </a:cubicBezTo>
                  <a:cubicBezTo>
                    <a:pt x="18" y="22"/>
                    <a:pt x="18" y="23"/>
                    <a:pt x="17" y="23"/>
                  </a:cubicBezTo>
                  <a:cubicBezTo>
                    <a:pt x="15" y="26"/>
                    <a:pt x="14" y="29"/>
                    <a:pt x="12" y="32"/>
                  </a:cubicBezTo>
                  <a:cubicBezTo>
                    <a:pt x="12" y="33"/>
                    <a:pt x="12" y="33"/>
                    <a:pt x="11" y="33"/>
                  </a:cubicBezTo>
                  <a:cubicBezTo>
                    <a:pt x="7" y="34"/>
                    <a:pt x="4" y="36"/>
                    <a:pt x="4" y="38"/>
                  </a:cubicBezTo>
                  <a:cubicBezTo>
                    <a:pt x="3" y="40"/>
                    <a:pt x="6" y="43"/>
                    <a:pt x="10" y="45"/>
                  </a:cubicBezTo>
                  <a:cubicBezTo>
                    <a:pt x="11" y="45"/>
                    <a:pt x="11" y="46"/>
                    <a:pt x="11" y="46"/>
                  </a:cubicBezTo>
                  <a:cubicBezTo>
                    <a:pt x="11" y="50"/>
                    <a:pt x="12" y="53"/>
                    <a:pt x="14" y="56"/>
                  </a:cubicBezTo>
                  <a:cubicBezTo>
                    <a:pt x="14" y="56"/>
                    <a:pt x="14" y="57"/>
                    <a:pt x="14" y="57"/>
                  </a:cubicBezTo>
                  <a:cubicBezTo>
                    <a:pt x="11" y="61"/>
                    <a:pt x="11" y="65"/>
                    <a:pt x="12" y="66"/>
                  </a:cubicBezTo>
                  <a:cubicBezTo>
                    <a:pt x="13" y="67"/>
                    <a:pt x="14" y="68"/>
                    <a:pt x="16" y="68"/>
                  </a:cubicBezTo>
                  <a:cubicBezTo>
                    <a:pt x="17" y="68"/>
                    <a:pt x="19" y="67"/>
                    <a:pt x="21" y="67"/>
                  </a:cubicBezTo>
                  <a:cubicBezTo>
                    <a:pt x="21" y="67"/>
                    <a:pt x="22" y="67"/>
                    <a:pt x="22" y="67"/>
                  </a:cubicBezTo>
                  <a:close/>
                  <a:moveTo>
                    <a:pt x="42" y="66"/>
                  </a:moveTo>
                  <a:cubicBezTo>
                    <a:pt x="35" y="66"/>
                    <a:pt x="28" y="63"/>
                    <a:pt x="23" y="57"/>
                  </a:cubicBezTo>
                  <a:cubicBezTo>
                    <a:pt x="19" y="52"/>
                    <a:pt x="17" y="46"/>
                    <a:pt x="18" y="40"/>
                  </a:cubicBezTo>
                  <a:cubicBezTo>
                    <a:pt x="19" y="34"/>
                    <a:pt x="22" y="28"/>
                    <a:pt x="27" y="24"/>
                  </a:cubicBezTo>
                  <a:cubicBezTo>
                    <a:pt x="31" y="20"/>
                    <a:pt x="36" y="18"/>
                    <a:pt x="42" y="18"/>
                  </a:cubicBezTo>
                  <a:cubicBezTo>
                    <a:pt x="49" y="18"/>
                    <a:pt x="56" y="22"/>
                    <a:pt x="60" y="27"/>
                  </a:cubicBezTo>
                  <a:cubicBezTo>
                    <a:pt x="64" y="32"/>
                    <a:pt x="66" y="38"/>
                    <a:pt x="66" y="45"/>
                  </a:cubicBezTo>
                  <a:cubicBezTo>
                    <a:pt x="65" y="51"/>
                    <a:pt x="62" y="57"/>
                    <a:pt x="57" y="61"/>
                  </a:cubicBezTo>
                  <a:cubicBezTo>
                    <a:pt x="53" y="64"/>
                    <a:pt x="47" y="66"/>
                    <a:pt x="42" y="66"/>
                  </a:cubicBezTo>
                  <a:close/>
                  <a:moveTo>
                    <a:pt x="42" y="22"/>
                  </a:moveTo>
                  <a:cubicBezTo>
                    <a:pt x="37" y="22"/>
                    <a:pt x="32" y="23"/>
                    <a:pt x="29" y="26"/>
                  </a:cubicBezTo>
                  <a:cubicBezTo>
                    <a:pt x="24" y="30"/>
                    <a:pt x="22" y="35"/>
                    <a:pt x="21" y="40"/>
                  </a:cubicBezTo>
                  <a:cubicBezTo>
                    <a:pt x="21" y="46"/>
                    <a:pt x="22" y="51"/>
                    <a:pt x="26" y="55"/>
                  </a:cubicBezTo>
                  <a:cubicBezTo>
                    <a:pt x="30" y="60"/>
                    <a:pt x="36" y="63"/>
                    <a:pt x="42" y="63"/>
                  </a:cubicBezTo>
                  <a:cubicBezTo>
                    <a:pt x="46" y="63"/>
                    <a:pt x="51" y="61"/>
                    <a:pt x="55" y="58"/>
                  </a:cubicBezTo>
                  <a:cubicBezTo>
                    <a:pt x="59" y="55"/>
                    <a:pt x="62" y="50"/>
                    <a:pt x="62" y="44"/>
                  </a:cubicBezTo>
                  <a:cubicBezTo>
                    <a:pt x="63" y="39"/>
                    <a:pt x="61" y="34"/>
                    <a:pt x="58" y="29"/>
                  </a:cubicBezTo>
                  <a:cubicBezTo>
                    <a:pt x="54" y="25"/>
                    <a:pt x="48" y="22"/>
                    <a:pt x="42" y="2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5" name="Google Shape;5355;p77"/>
            <p:cNvSpPr/>
            <p:nvPr/>
          </p:nvSpPr>
          <p:spPr>
            <a:xfrm>
              <a:off x="9368779" y="7028185"/>
              <a:ext cx="383453" cy="339996"/>
            </a:xfrm>
            <a:custGeom>
              <a:avLst/>
              <a:gdLst/>
              <a:ahLst/>
              <a:cxnLst/>
              <a:rect l="l" t="t" r="r" b="b"/>
              <a:pathLst>
                <a:path w="25" h="22" extrusionOk="0">
                  <a:moveTo>
                    <a:pt x="13" y="22"/>
                  </a:moveTo>
                  <a:cubicBezTo>
                    <a:pt x="13" y="22"/>
                    <a:pt x="13" y="22"/>
                    <a:pt x="13" y="22"/>
                  </a:cubicBezTo>
                  <a:cubicBezTo>
                    <a:pt x="9" y="22"/>
                    <a:pt x="6" y="21"/>
                    <a:pt x="4" y="18"/>
                  </a:cubicBezTo>
                  <a:cubicBezTo>
                    <a:pt x="0" y="14"/>
                    <a:pt x="1" y="7"/>
                    <a:pt x="6" y="3"/>
                  </a:cubicBezTo>
                  <a:cubicBezTo>
                    <a:pt x="8" y="1"/>
                    <a:pt x="10" y="0"/>
                    <a:pt x="13" y="0"/>
                  </a:cubicBezTo>
                  <a:cubicBezTo>
                    <a:pt x="16" y="0"/>
                    <a:pt x="19" y="2"/>
                    <a:pt x="21" y="4"/>
                  </a:cubicBezTo>
                  <a:cubicBezTo>
                    <a:pt x="25" y="9"/>
                    <a:pt x="24" y="16"/>
                    <a:pt x="20" y="20"/>
                  </a:cubicBezTo>
                  <a:cubicBezTo>
                    <a:pt x="18" y="21"/>
                    <a:pt x="15" y="22"/>
                    <a:pt x="13" y="22"/>
                  </a:cubicBezTo>
                  <a:close/>
                  <a:moveTo>
                    <a:pt x="13" y="4"/>
                  </a:moveTo>
                  <a:cubicBezTo>
                    <a:pt x="11" y="4"/>
                    <a:pt x="9" y="4"/>
                    <a:pt x="8" y="5"/>
                  </a:cubicBezTo>
                  <a:cubicBezTo>
                    <a:pt x="5" y="8"/>
                    <a:pt x="4" y="13"/>
                    <a:pt x="7" y="16"/>
                  </a:cubicBezTo>
                  <a:cubicBezTo>
                    <a:pt x="8" y="18"/>
                    <a:pt x="10" y="19"/>
                    <a:pt x="13" y="19"/>
                  </a:cubicBezTo>
                  <a:cubicBezTo>
                    <a:pt x="15" y="19"/>
                    <a:pt x="16" y="18"/>
                    <a:pt x="18" y="17"/>
                  </a:cubicBezTo>
                  <a:cubicBezTo>
                    <a:pt x="21" y="15"/>
                    <a:pt x="21" y="10"/>
                    <a:pt x="19" y="7"/>
                  </a:cubicBezTo>
                  <a:cubicBezTo>
                    <a:pt x="17" y="5"/>
                    <a:pt x="15" y="4"/>
                    <a:pt x="13" y="4"/>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6" name="Google Shape;5356;p77"/>
            <p:cNvSpPr/>
            <p:nvPr/>
          </p:nvSpPr>
          <p:spPr>
            <a:xfrm>
              <a:off x="8264434" y="8919888"/>
              <a:ext cx="705554" cy="692773"/>
            </a:xfrm>
            <a:custGeom>
              <a:avLst/>
              <a:gdLst/>
              <a:ahLst/>
              <a:cxnLst/>
              <a:rect l="l" t="t" r="r" b="b"/>
              <a:pathLst>
                <a:path w="46" h="45" extrusionOk="0">
                  <a:moveTo>
                    <a:pt x="21" y="45"/>
                  </a:moveTo>
                  <a:cubicBezTo>
                    <a:pt x="21" y="45"/>
                    <a:pt x="21" y="45"/>
                    <a:pt x="21" y="45"/>
                  </a:cubicBezTo>
                  <a:cubicBezTo>
                    <a:pt x="18" y="45"/>
                    <a:pt x="17" y="42"/>
                    <a:pt x="16" y="40"/>
                  </a:cubicBezTo>
                  <a:cubicBezTo>
                    <a:pt x="15" y="39"/>
                    <a:pt x="14" y="39"/>
                    <a:pt x="12" y="38"/>
                  </a:cubicBezTo>
                  <a:cubicBezTo>
                    <a:pt x="11" y="38"/>
                    <a:pt x="10" y="38"/>
                    <a:pt x="9" y="38"/>
                  </a:cubicBezTo>
                  <a:cubicBezTo>
                    <a:pt x="8" y="38"/>
                    <a:pt x="6" y="38"/>
                    <a:pt x="6" y="37"/>
                  </a:cubicBezTo>
                  <a:cubicBezTo>
                    <a:pt x="4" y="35"/>
                    <a:pt x="5" y="32"/>
                    <a:pt x="6" y="30"/>
                  </a:cubicBezTo>
                  <a:cubicBezTo>
                    <a:pt x="5" y="29"/>
                    <a:pt x="5" y="27"/>
                    <a:pt x="5" y="26"/>
                  </a:cubicBezTo>
                  <a:cubicBezTo>
                    <a:pt x="3" y="25"/>
                    <a:pt x="0" y="23"/>
                    <a:pt x="1" y="20"/>
                  </a:cubicBezTo>
                  <a:cubicBezTo>
                    <a:pt x="1" y="18"/>
                    <a:pt x="3" y="17"/>
                    <a:pt x="6" y="16"/>
                  </a:cubicBezTo>
                  <a:cubicBezTo>
                    <a:pt x="6" y="14"/>
                    <a:pt x="7" y="13"/>
                    <a:pt x="8" y="12"/>
                  </a:cubicBezTo>
                  <a:cubicBezTo>
                    <a:pt x="7" y="10"/>
                    <a:pt x="7" y="7"/>
                    <a:pt x="9" y="5"/>
                  </a:cubicBezTo>
                  <a:cubicBezTo>
                    <a:pt x="10" y="5"/>
                    <a:pt x="10" y="4"/>
                    <a:pt x="11" y="4"/>
                  </a:cubicBezTo>
                  <a:cubicBezTo>
                    <a:pt x="13" y="4"/>
                    <a:pt x="14" y="5"/>
                    <a:pt x="16" y="6"/>
                  </a:cubicBezTo>
                  <a:cubicBezTo>
                    <a:pt x="17" y="5"/>
                    <a:pt x="18" y="5"/>
                    <a:pt x="20" y="4"/>
                  </a:cubicBezTo>
                  <a:cubicBezTo>
                    <a:pt x="21" y="2"/>
                    <a:pt x="23" y="0"/>
                    <a:pt x="25" y="0"/>
                  </a:cubicBezTo>
                  <a:cubicBezTo>
                    <a:pt x="28" y="1"/>
                    <a:pt x="29" y="3"/>
                    <a:pt x="30" y="5"/>
                  </a:cubicBezTo>
                  <a:cubicBezTo>
                    <a:pt x="31" y="6"/>
                    <a:pt x="33" y="7"/>
                    <a:pt x="34" y="8"/>
                  </a:cubicBezTo>
                  <a:cubicBezTo>
                    <a:pt x="35" y="7"/>
                    <a:pt x="36" y="7"/>
                    <a:pt x="37" y="7"/>
                  </a:cubicBezTo>
                  <a:cubicBezTo>
                    <a:pt x="38" y="7"/>
                    <a:pt x="40" y="7"/>
                    <a:pt x="40" y="8"/>
                  </a:cubicBezTo>
                  <a:cubicBezTo>
                    <a:pt x="42" y="10"/>
                    <a:pt x="41" y="13"/>
                    <a:pt x="40" y="15"/>
                  </a:cubicBezTo>
                  <a:cubicBezTo>
                    <a:pt x="41" y="17"/>
                    <a:pt x="41" y="18"/>
                    <a:pt x="41" y="20"/>
                  </a:cubicBezTo>
                  <a:cubicBezTo>
                    <a:pt x="43" y="21"/>
                    <a:pt x="46" y="23"/>
                    <a:pt x="45" y="25"/>
                  </a:cubicBezTo>
                  <a:cubicBezTo>
                    <a:pt x="45" y="27"/>
                    <a:pt x="43" y="29"/>
                    <a:pt x="40" y="29"/>
                  </a:cubicBezTo>
                  <a:cubicBezTo>
                    <a:pt x="40" y="31"/>
                    <a:pt x="39" y="32"/>
                    <a:pt x="38" y="33"/>
                  </a:cubicBezTo>
                  <a:cubicBezTo>
                    <a:pt x="39" y="36"/>
                    <a:pt x="39" y="39"/>
                    <a:pt x="37" y="40"/>
                  </a:cubicBezTo>
                  <a:cubicBezTo>
                    <a:pt x="37" y="41"/>
                    <a:pt x="36" y="41"/>
                    <a:pt x="35" y="41"/>
                  </a:cubicBezTo>
                  <a:cubicBezTo>
                    <a:pt x="33" y="41"/>
                    <a:pt x="32" y="40"/>
                    <a:pt x="31" y="40"/>
                  </a:cubicBezTo>
                  <a:cubicBezTo>
                    <a:pt x="29" y="40"/>
                    <a:pt x="28" y="41"/>
                    <a:pt x="26" y="41"/>
                  </a:cubicBezTo>
                  <a:cubicBezTo>
                    <a:pt x="25" y="43"/>
                    <a:pt x="23" y="45"/>
                    <a:pt x="21" y="45"/>
                  </a:cubicBezTo>
                  <a:close/>
                  <a:moveTo>
                    <a:pt x="12" y="35"/>
                  </a:moveTo>
                  <a:cubicBezTo>
                    <a:pt x="13" y="35"/>
                    <a:pt x="13" y="35"/>
                    <a:pt x="13" y="35"/>
                  </a:cubicBezTo>
                  <a:cubicBezTo>
                    <a:pt x="15" y="37"/>
                    <a:pt x="16" y="37"/>
                    <a:pt x="18" y="38"/>
                  </a:cubicBezTo>
                  <a:cubicBezTo>
                    <a:pt x="18" y="38"/>
                    <a:pt x="18" y="38"/>
                    <a:pt x="18" y="39"/>
                  </a:cubicBezTo>
                  <a:cubicBezTo>
                    <a:pt x="19" y="41"/>
                    <a:pt x="20" y="43"/>
                    <a:pt x="21" y="43"/>
                  </a:cubicBezTo>
                  <a:cubicBezTo>
                    <a:pt x="22" y="43"/>
                    <a:pt x="23" y="41"/>
                    <a:pt x="24" y="39"/>
                  </a:cubicBezTo>
                  <a:cubicBezTo>
                    <a:pt x="24" y="39"/>
                    <a:pt x="25" y="39"/>
                    <a:pt x="25" y="39"/>
                  </a:cubicBezTo>
                  <a:cubicBezTo>
                    <a:pt x="27" y="38"/>
                    <a:pt x="29" y="38"/>
                    <a:pt x="30" y="37"/>
                  </a:cubicBezTo>
                  <a:cubicBezTo>
                    <a:pt x="30" y="37"/>
                    <a:pt x="31" y="37"/>
                    <a:pt x="31" y="37"/>
                  </a:cubicBezTo>
                  <a:cubicBezTo>
                    <a:pt x="32" y="38"/>
                    <a:pt x="34" y="39"/>
                    <a:pt x="35" y="39"/>
                  </a:cubicBezTo>
                  <a:cubicBezTo>
                    <a:pt x="35" y="39"/>
                    <a:pt x="36" y="38"/>
                    <a:pt x="36" y="38"/>
                  </a:cubicBezTo>
                  <a:cubicBezTo>
                    <a:pt x="36" y="38"/>
                    <a:pt x="37" y="36"/>
                    <a:pt x="36" y="34"/>
                  </a:cubicBezTo>
                  <a:cubicBezTo>
                    <a:pt x="36" y="33"/>
                    <a:pt x="36" y="33"/>
                    <a:pt x="36" y="32"/>
                  </a:cubicBezTo>
                  <a:cubicBezTo>
                    <a:pt x="37" y="31"/>
                    <a:pt x="38" y="30"/>
                    <a:pt x="38" y="28"/>
                  </a:cubicBezTo>
                  <a:cubicBezTo>
                    <a:pt x="38" y="28"/>
                    <a:pt x="39" y="27"/>
                    <a:pt x="39" y="27"/>
                  </a:cubicBezTo>
                  <a:cubicBezTo>
                    <a:pt x="41" y="27"/>
                    <a:pt x="43" y="26"/>
                    <a:pt x="43" y="25"/>
                  </a:cubicBezTo>
                  <a:cubicBezTo>
                    <a:pt x="43" y="24"/>
                    <a:pt x="42" y="22"/>
                    <a:pt x="40" y="21"/>
                  </a:cubicBezTo>
                  <a:cubicBezTo>
                    <a:pt x="39" y="21"/>
                    <a:pt x="39" y="21"/>
                    <a:pt x="39" y="20"/>
                  </a:cubicBezTo>
                  <a:cubicBezTo>
                    <a:pt x="39" y="19"/>
                    <a:pt x="38" y="17"/>
                    <a:pt x="38" y="16"/>
                  </a:cubicBezTo>
                  <a:cubicBezTo>
                    <a:pt x="37" y="15"/>
                    <a:pt x="37" y="15"/>
                    <a:pt x="38" y="14"/>
                  </a:cubicBezTo>
                  <a:cubicBezTo>
                    <a:pt x="39" y="13"/>
                    <a:pt x="39" y="11"/>
                    <a:pt x="39" y="10"/>
                  </a:cubicBezTo>
                  <a:cubicBezTo>
                    <a:pt x="38" y="10"/>
                    <a:pt x="38" y="9"/>
                    <a:pt x="37" y="9"/>
                  </a:cubicBezTo>
                  <a:cubicBezTo>
                    <a:pt x="36" y="9"/>
                    <a:pt x="35" y="10"/>
                    <a:pt x="34" y="10"/>
                  </a:cubicBezTo>
                  <a:cubicBezTo>
                    <a:pt x="34" y="10"/>
                    <a:pt x="33" y="10"/>
                    <a:pt x="33" y="10"/>
                  </a:cubicBezTo>
                  <a:cubicBezTo>
                    <a:pt x="32" y="9"/>
                    <a:pt x="30" y="8"/>
                    <a:pt x="28" y="7"/>
                  </a:cubicBezTo>
                  <a:cubicBezTo>
                    <a:pt x="28" y="7"/>
                    <a:pt x="28" y="7"/>
                    <a:pt x="28" y="6"/>
                  </a:cubicBezTo>
                  <a:cubicBezTo>
                    <a:pt x="27" y="4"/>
                    <a:pt x="26" y="3"/>
                    <a:pt x="25" y="3"/>
                  </a:cubicBezTo>
                  <a:cubicBezTo>
                    <a:pt x="24" y="2"/>
                    <a:pt x="23" y="4"/>
                    <a:pt x="22" y="6"/>
                  </a:cubicBezTo>
                  <a:cubicBezTo>
                    <a:pt x="22" y="6"/>
                    <a:pt x="21" y="6"/>
                    <a:pt x="21" y="7"/>
                  </a:cubicBezTo>
                  <a:cubicBezTo>
                    <a:pt x="19" y="7"/>
                    <a:pt x="18" y="7"/>
                    <a:pt x="16" y="8"/>
                  </a:cubicBezTo>
                  <a:cubicBezTo>
                    <a:pt x="16" y="8"/>
                    <a:pt x="15" y="8"/>
                    <a:pt x="15" y="8"/>
                  </a:cubicBezTo>
                  <a:cubicBezTo>
                    <a:pt x="13" y="7"/>
                    <a:pt x="11" y="6"/>
                    <a:pt x="10" y="7"/>
                  </a:cubicBezTo>
                  <a:cubicBezTo>
                    <a:pt x="10" y="8"/>
                    <a:pt x="10" y="10"/>
                    <a:pt x="10" y="12"/>
                  </a:cubicBezTo>
                  <a:cubicBezTo>
                    <a:pt x="10" y="12"/>
                    <a:pt x="10" y="12"/>
                    <a:pt x="10" y="13"/>
                  </a:cubicBezTo>
                  <a:cubicBezTo>
                    <a:pt x="9" y="14"/>
                    <a:pt x="8" y="16"/>
                    <a:pt x="8" y="17"/>
                  </a:cubicBezTo>
                  <a:cubicBezTo>
                    <a:pt x="8" y="18"/>
                    <a:pt x="7" y="18"/>
                    <a:pt x="7" y="18"/>
                  </a:cubicBezTo>
                  <a:cubicBezTo>
                    <a:pt x="5" y="18"/>
                    <a:pt x="3" y="20"/>
                    <a:pt x="3" y="21"/>
                  </a:cubicBezTo>
                  <a:cubicBezTo>
                    <a:pt x="3" y="22"/>
                    <a:pt x="4" y="23"/>
                    <a:pt x="6" y="24"/>
                  </a:cubicBezTo>
                  <a:cubicBezTo>
                    <a:pt x="7" y="24"/>
                    <a:pt x="7" y="24"/>
                    <a:pt x="7" y="25"/>
                  </a:cubicBezTo>
                  <a:cubicBezTo>
                    <a:pt x="7" y="26"/>
                    <a:pt x="8" y="28"/>
                    <a:pt x="8" y="30"/>
                  </a:cubicBezTo>
                  <a:cubicBezTo>
                    <a:pt x="9" y="30"/>
                    <a:pt x="9" y="30"/>
                    <a:pt x="8" y="31"/>
                  </a:cubicBezTo>
                  <a:cubicBezTo>
                    <a:pt x="7" y="33"/>
                    <a:pt x="7" y="35"/>
                    <a:pt x="7" y="35"/>
                  </a:cubicBezTo>
                  <a:cubicBezTo>
                    <a:pt x="8" y="36"/>
                    <a:pt x="8" y="36"/>
                    <a:pt x="9" y="36"/>
                  </a:cubicBezTo>
                  <a:cubicBezTo>
                    <a:pt x="10" y="36"/>
                    <a:pt x="11" y="36"/>
                    <a:pt x="12" y="35"/>
                  </a:cubicBezTo>
                  <a:cubicBezTo>
                    <a:pt x="12" y="35"/>
                    <a:pt x="12" y="35"/>
                    <a:pt x="12" y="35"/>
                  </a:cubicBezTo>
                  <a:close/>
                  <a:moveTo>
                    <a:pt x="23" y="36"/>
                  </a:moveTo>
                  <a:cubicBezTo>
                    <a:pt x="19" y="36"/>
                    <a:pt x="15" y="34"/>
                    <a:pt x="13" y="31"/>
                  </a:cubicBezTo>
                  <a:cubicBezTo>
                    <a:pt x="11" y="28"/>
                    <a:pt x="10" y="25"/>
                    <a:pt x="10" y="21"/>
                  </a:cubicBezTo>
                  <a:cubicBezTo>
                    <a:pt x="10" y="18"/>
                    <a:pt x="12" y="15"/>
                    <a:pt x="15" y="13"/>
                  </a:cubicBezTo>
                  <a:cubicBezTo>
                    <a:pt x="17" y="11"/>
                    <a:pt x="20" y="10"/>
                    <a:pt x="23" y="10"/>
                  </a:cubicBezTo>
                  <a:cubicBezTo>
                    <a:pt x="27" y="10"/>
                    <a:pt x="31" y="11"/>
                    <a:pt x="33" y="14"/>
                  </a:cubicBezTo>
                  <a:cubicBezTo>
                    <a:pt x="35" y="17"/>
                    <a:pt x="36" y="20"/>
                    <a:pt x="36" y="24"/>
                  </a:cubicBezTo>
                  <a:cubicBezTo>
                    <a:pt x="36" y="27"/>
                    <a:pt x="34" y="31"/>
                    <a:pt x="31" y="33"/>
                  </a:cubicBezTo>
                  <a:cubicBezTo>
                    <a:pt x="29" y="35"/>
                    <a:pt x="26" y="36"/>
                    <a:pt x="23" y="36"/>
                  </a:cubicBezTo>
                  <a:close/>
                  <a:moveTo>
                    <a:pt x="23" y="12"/>
                  </a:moveTo>
                  <a:cubicBezTo>
                    <a:pt x="21" y="12"/>
                    <a:pt x="18" y="13"/>
                    <a:pt x="16" y="14"/>
                  </a:cubicBezTo>
                  <a:cubicBezTo>
                    <a:pt x="14" y="16"/>
                    <a:pt x="13" y="19"/>
                    <a:pt x="12" y="22"/>
                  </a:cubicBezTo>
                  <a:cubicBezTo>
                    <a:pt x="12" y="24"/>
                    <a:pt x="13" y="27"/>
                    <a:pt x="15" y="29"/>
                  </a:cubicBezTo>
                  <a:cubicBezTo>
                    <a:pt x="17" y="32"/>
                    <a:pt x="20" y="33"/>
                    <a:pt x="23" y="33"/>
                  </a:cubicBezTo>
                  <a:cubicBezTo>
                    <a:pt x="25" y="33"/>
                    <a:pt x="28" y="32"/>
                    <a:pt x="30" y="31"/>
                  </a:cubicBezTo>
                  <a:cubicBezTo>
                    <a:pt x="32" y="29"/>
                    <a:pt x="33" y="27"/>
                    <a:pt x="34" y="24"/>
                  </a:cubicBezTo>
                  <a:cubicBezTo>
                    <a:pt x="34" y="21"/>
                    <a:pt x="33" y="18"/>
                    <a:pt x="31" y="16"/>
                  </a:cubicBezTo>
                  <a:cubicBezTo>
                    <a:pt x="29" y="13"/>
                    <a:pt x="26" y="12"/>
                    <a:pt x="23" y="1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7" name="Google Shape;5357;p77"/>
            <p:cNvSpPr/>
            <p:nvPr/>
          </p:nvSpPr>
          <p:spPr>
            <a:xfrm>
              <a:off x="8509844" y="9165298"/>
              <a:ext cx="199396" cy="201953"/>
            </a:xfrm>
            <a:custGeom>
              <a:avLst/>
              <a:gdLst/>
              <a:ahLst/>
              <a:cxnLst/>
              <a:rect l="l" t="t" r="r" b="b"/>
              <a:pathLst>
                <a:path w="13" h="13" extrusionOk="0">
                  <a:moveTo>
                    <a:pt x="7" y="13"/>
                  </a:moveTo>
                  <a:cubicBezTo>
                    <a:pt x="7" y="13"/>
                    <a:pt x="7" y="13"/>
                    <a:pt x="7" y="13"/>
                  </a:cubicBezTo>
                  <a:cubicBezTo>
                    <a:pt x="5" y="13"/>
                    <a:pt x="3" y="12"/>
                    <a:pt x="2" y="10"/>
                  </a:cubicBezTo>
                  <a:cubicBezTo>
                    <a:pt x="0" y="8"/>
                    <a:pt x="1" y="4"/>
                    <a:pt x="3" y="2"/>
                  </a:cubicBezTo>
                  <a:cubicBezTo>
                    <a:pt x="4" y="1"/>
                    <a:pt x="6" y="0"/>
                    <a:pt x="7" y="0"/>
                  </a:cubicBezTo>
                  <a:cubicBezTo>
                    <a:pt x="9" y="0"/>
                    <a:pt x="11" y="1"/>
                    <a:pt x="12" y="3"/>
                  </a:cubicBezTo>
                  <a:cubicBezTo>
                    <a:pt x="13" y="4"/>
                    <a:pt x="13" y="6"/>
                    <a:pt x="13" y="7"/>
                  </a:cubicBezTo>
                  <a:cubicBezTo>
                    <a:pt x="13" y="9"/>
                    <a:pt x="12" y="10"/>
                    <a:pt x="11" y="11"/>
                  </a:cubicBezTo>
                  <a:cubicBezTo>
                    <a:pt x="10" y="12"/>
                    <a:pt x="8" y="13"/>
                    <a:pt x="7" y="13"/>
                  </a:cubicBezTo>
                  <a:close/>
                  <a:moveTo>
                    <a:pt x="7" y="3"/>
                  </a:moveTo>
                  <a:cubicBezTo>
                    <a:pt x="6" y="3"/>
                    <a:pt x="5" y="3"/>
                    <a:pt x="5" y="4"/>
                  </a:cubicBezTo>
                  <a:cubicBezTo>
                    <a:pt x="3" y="5"/>
                    <a:pt x="3" y="7"/>
                    <a:pt x="4" y="9"/>
                  </a:cubicBezTo>
                  <a:cubicBezTo>
                    <a:pt x="5" y="10"/>
                    <a:pt x="6" y="10"/>
                    <a:pt x="7" y="10"/>
                  </a:cubicBezTo>
                  <a:cubicBezTo>
                    <a:pt x="8" y="10"/>
                    <a:pt x="9" y="10"/>
                    <a:pt x="9" y="10"/>
                  </a:cubicBezTo>
                  <a:cubicBezTo>
                    <a:pt x="10" y="9"/>
                    <a:pt x="11" y="8"/>
                    <a:pt x="11" y="7"/>
                  </a:cubicBezTo>
                  <a:cubicBezTo>
                    <a:pt x="11" y="6"/>
                    <a:pt x="11" y="5"/>
                    <a:pt x="10" y="4"/>
                  </a:cubicBezTo>
                  <a:cubicBezTo>
                    <a:pt x="9" y="3"/>
                    <a:pt x="8" y="3"/>
                    <a:pt x="7"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8" name="Google Shape;5358;p77"/>
            <p:cNvSpPr/>
            <p:nvPr/>
          </p:nvSpPr>
          <p:spPr>
            <a:xfrm>
              <a:off x="12681816" y="5629860"/>
              <a:ext cx="904950" cy="907507"/>
            </a:xfrm>
            <a:custGeom>
              <a:avLst/>
              <a:gdLst/>
              <a:ahLst/>
              <a:cxnLst/>
              <a:rect l="l" t="t" r="r" b="b"/>
              <a:pathLst>
                <a:path w="59" h="59" extrusionOk="0">
                  <a:moveTo>
                    <a:pt x="30" y="59"/>
                  </a:moveTo>
                  <a:cubicBezTo>
                    <a:pt x="27" y="59"/>
                    <a:pt x="25" y="56"/>
                    <a:pt x="24" y="54"/>
                  </a:cubicBezTo>
                  <a:cubicBezTo>
                    <a:pt x="22" y="53"/>
                    <a:pt x="20" y="52"/>
                    <a:pt x="18" y="51"/>
                  </a:cubicBezTo>
                  <a:cubicBezTo>
                    <a:pt x="16" y="52"/>
                    <a:pt x="15" y="53"/>
                    <a:pt x="13" y="53"/>
                  </a:cubicBezTo>
                  <a:cubicBezTo>
                    <a:pt x="11" y="53"/>
                    <a:pt x="10" y="52"/>
                    <a:pt x="9" y="51"/>
                  </a:cubicBezTo>
                  <a:cubicBezTo>
                    <a:pt x="7" y="49"/>
                    <a:pt x="7" y="46"/>
                    <a:pt x="9" y="43"/>
                  </a:cubicBezTo>
                  <a:cubicBezTo>
                    <a:pt x="7" y="41"/>
                    <a:pt x="7" y="39"/>
                    <a:pt x="6" y="37"/>
                  </a:cubicBezTo>
                  <a:cubicBezTo>
                    <a:pt x="3" y="36"/>
                    <a:pt x="0" y="34"/>
                    <a:pt x="0" y="31"/>
                  </a:cubicBezTo>
                  <a:cubicBezTo>
                    <a:pt x="0" y="28"/>
                    <a:pt x="3" y="25"/>
                    <a:pt x="5" y="24"/>
                  </a:cubicBezTo>
                  <a:cubicBezTo>
                    <a:pt x="6" y="22"/>
                    <a:pt x="7" y="20"/>
                    <a:pt x="8" y="18"/>
                  </a:cubicBezTo>
                  <a:cubicBezTo>
                    <a:pt x="6" y="16"/>
                    <a:pt x="6" y="12"/>
                    <a:pt x="8" y="10"/>
                  </a:cubicBezTo>
                  <a:cubicBezTo>
                    <a:pt x="9" y="9"/>
                    <a:pt x="10" y="8"/>
                    <a:pt x="12" y="8"/>
                  </a:cubicBezTo>
                  <a:cubicBezTo>
                    <a:pt x="13" y="8"/>
                    <a:pt x="15" y="8"/>
                    <a:pt x="16" y="9"/>
                  </a:cubicBezTo>
                  <a:cubicBezTo>
                    <a:pt x="18" y="8"/>
                    <a:pt x="20" y="7"/>
                    <a:pt x="22" y="6"/>
                  </a:cubicBezTo>
                  <a:cubicBezTo>
                    <a:pt x="23" y="3"/>
                    <a:pt x="25" y="0"/>
                    <a:pt x="28" y="0"/>
                  </a:cubicBezTo>
                  <a:cubicBezTo>
                    <a:pt x="28" y="0"/>
                    <a:pt x="28" y="0"/>
                    <a:pt x="28" y="0"/>
                  </a:cubicBezTo>
                  <a:cubicBezTo>
                    <a:pt x="31" y="0"/>
                    <a:pt x="34" y="3"/>
                    <a:pt x="35" y="6"/>
                  </a:cubicBezTo>
                  <a:cubicBezTo>
                    <a:pt x="37" y="6"/>
                    <a:pt x="39" y="7"/>
                    <a:pt x="41" y="8"/>
                  </a:cubicBezTo>
                  <a:cubicBezTo>
                    <a:pt x="42" y="7"/>
                    <a:pt x="44" y="7"/>
                    <a:pt x="46" y="7"/>
                  </a:cubicBezTo>
                  <a:cubicBezTo>
                    <a:pt x="47" y="7"/>
                    <a:pt x="49" y="7"/>
                    <a:pt x="49" y="8"/>
                  </a:cubicBezTo>
                  <a:cubicBezTo>
                    <a:pt x="52" y="10"/>
                    <a:pt x="51" y="14"/>
                    <a:pt x="50" y="17"/>
                  </a:cubicBezTo>
                  <a:cubicBezTo>
                    <a:pt x="51" y="18"/>
                    <a:pt x="52" y="20"/>
                    <a:pt x="53" y="22"/>
                  </a:cubicBezTo>
                  <a:cubicBezTo>
                    <a:pt x="56" y="23"/>
                    <a:pt x="59" y="25"/>
                    <a:pt x="59" y="28"/>
                  </a:cubicBezTo>
                  <a:cubicBezTo>
                    <a:pt x="59" y="32"/>
                    <a:pt x="56" y="34"/>
                    <a:pt x="53" y="35"/>
                  </a:cubicBezTo>
                  <a:cubicBezTo>
                    <a:pt x="53" y="37"/>
                    <a:pt x="52" y="39"/>
                    <a:pt x="51" y="41"/>
                  </a:cubicBezTo>
                  <a:cubicBezTo>
                    <a:pt x="52" y="44"/>
                    <a:pt x="53" y="47"/>
                    <a:pt x="51" y="50"/>
                  </a:cubicBezTo>
                  <a:cubicBezTo>
                    <a:pt x="50" y="51"/>
                    <a:pt x="49" y="51"/>
                    <a:pt x="47" y="51"/>
                  </a:cubicBezTo>
                  <a:cubicBezTo>
                    <a:pt x="45" y="51"/>
                    <a:pt x="44" y="51"/>
                    <a:pt x="42" y="50"/>
                  </a:cubicBezTo>
                  <a:cubicBezTo>
                    <a:pt x="41" y="52"/>
                    <a:pt x="39" y="52"/>
                    <a:pt x="37" y="53"/>
                  </a:cubicBezTo>
                  <a:cubicBezTo>
                    <a:pt x="36" y="56"/>
                    <a:pt x="34" y="59"/>
                    <a:pt x="31" y="59"/>
                  </a:cubicBezTo>
                  <a:lnTo>
                    <a:pt x="30" y="59"/>
                  </a:lnTo>
                  <a:close/>
                  <a:moveTo>
                    <a:pt x="18" y="48"/>
                  </a:moveTo>
                  <a:cubicBezTo>
                    <a:pt x="18" y="48"/>
                    <a:pt x="19" y="48"/>
                    <a:pt x="19" y="48"/>
                  </a:cubicBezTo>
                  <a:cubicBezTo>
                    <a:pt x="21" y="49"/>
                    <a:pt x="23" y="50"/>
                    <a:pt x="25" y="51"/>
                  </a:cubicBezTo>
                  <a:cubicBezTo>
                    <a:pt x="26" y="51"/>
                    <a:pt x="26" y="51"/>
                    <a:pt x="26" y="52"/>
                  </a:cubicBezTo>
                  <a:cubicBezTo>
                    <a:pt x="27" y="54"/>
                    <a:pt x="29" y="56"/>
                    <a:pt x="30" y="56"/>
                  </a:cubicBezTo>
                  <a:cubicBezTo>
                    <a:pt x="30" y="56"/>
                    <a:pt x="30" y="56"/>
                    <a:pt x="30" y="56"/>
                  </a:cubicBezTo>
                  <a:cubicBezTo>
                    <a:pt x="32" y="56"/>
                    <a:pt x="33" y="54"/>
                    <a:pt x="34" y="51"/>
                  </a:cubicBezTo>
                  <a:cubicBezTo>
                    <a:pt x="34" y="51"/>
                    <a:pt x="35" y="50"/>
                    <a:pt x="35" y="50"/>
                  </a:cubicBezTo>
                  <a:cubicBezTo>
                    <a:pt x="37" y="50"/>
                    <a:pt x="39" y="49"/>
                    <a:pt x="41" y="47"/>
                  </a:cubicBezTo>
                  <a:cubicBezTo>
                    <a:pt x="42" y="47"/>
                    <a:pt x="42" y="47"/>
                    <a:pt x="43" y="47"/>
                  </a:cubicBezTo>
                  <a:cubicBezTo>
                    <a:pt x="44" y="48"/>
                    <a:pt x="46" y="48"/>
                    <a:pt x="47" y="48"/>
                  </a:cubicBezTo>
                  <a:cubicBezTo>
                    <a:pt x="47" y="48"/>
                    <a:pt x="48" y="48"/>
                    <a:pt x="49" y="48"/>
                  </a:cubicBezTo>
                  <a:cubicBezTo>
                    <a:pt x="50" y="47"/>
                    <a:pt x="49" y="44"/>
                    <a:pt x="48" y="42"/>
                  </a:cubicBezTo>
                  <a:cubicBezTo>
                    <a:pt x="48" y="41"/>
                    <a:pt x="48" y="41"/>
                    <a:pt x="48" y="40"/>
                  </a:cubicBezTo>
                  <a:cubicBezTo>
                    <a:pt x="49" y="38"/>
                    <a:pt x="50" y="36"/>
                    <a:pt x="50" y="34"/>
                  </a:cubicBezTo>
                  <a:cubicBezTo>
                    <a:pt x="50" y="33"/>
                    <a:pt x="51" y="33"/>
                    <a:pt x="51" y="33"/>
                  </a:cubicBezTo>
                  <a:cubicBezTo>
                    <a:pt x="54" y="32"/>
                    <a:pt x="56" y="30"/>
                    <a:pt x="56" y="29"/>
                  </a:cubicBezTo>
                  <a:cubicBezTo>
                    <a:pt x="56" y="27"/>
                    <a:pt x="54" y="26"/>
                    <a:pt x="51" y="25"/>
                  </a:cubicBezTo>
                  <a:cubicBezTo>
                    <a:pt x="51" y="25"/>
                    <a:pt x="50" y="24"/>
                    <a:pt x="50" y="24"/>
                  </a:cubicBezTo>
                  <a:cubicBezTo>
                    <a:pt x="49" y="22"/>
                    <a:pt x="48" y="20"/>
                    <a:pt x="47" y="18"/>
                  </a:cubicBezTo>
                  <a:cubicBezTo>
                    <a:pt x="47" y="17"/>
                    <a:pt x="47" y="17"/>
                    <a:pt x="47" y="16"/>
                  </a:cubicBezTo>
                  <a:cubicBezTo>
                    <a:pt x="48" y="14"/>
                    <a:pt x="48" y="11"/>
                    <a:pt x="47" y="10"/>
                  </a:cubicBezTo>
                  <a:cubicBezTo>
                    <a:pt x="47" y="10"/>
                    <a:pt x="46" y="10"/>
                    <a:pt x="46" y="10"/>
                  </a:cubicBezTo>
                  <a:cubicBezTo>
                    <a:pt x="44" y="10"/>
                    <a:pt x="43" y="10"/>
                    <a:pt x="41" y="11"/>
                  </a:cubicBezTo>
                  <a:cubicBezTo>
                    <a:pt x="41" y="11"/>
                    <a:pt x="40" y="11"/>
                    <a:pt x="40" y="11"/>
                  </a:cubicBezTo>
                  <a:cubicBezTo>
                    <a:pt x="38" y="10"/>
                    <a:pt x="36" y="9"/>
                    <a:pt x="33" y="9"/>
                  </a:cubicBezTo>
                  <a:cubicBezTo>
                    <a:pt x="33" y="9"/>
                    <a:pt x="32" y="8"/>
                    <a:pt x="32" y="8"/>
                  </a:cubicBezTo>
                  <a:cubicBezTo>
                    <a:pt x="31" y="5"/>
                    <a:pt x="30" y="3"/>
                    <a:pt x="28" y="3"/>
                  </a:cubicBezTo>
                  <a:cubicBezTo>
                    <a:pt x="27" y="3"/>
                    <a:pt x="25" y="5"/>
                    <a:pt x="25" y="8"/>
                  </a:cubicBezTo>
                  <a:cubicBezTo>
                    <a:pt x="24" y="8"/>
                    <a:pt x="24" y="9"/>
                    <a:pt x="24" y="9"/>
                  </a:cubicBezTo>
                  <a:cubicBezTo>
                    <a:pt x="21" y="10"/>
                    <a:pt x="19" y="11"/>
                    <a:pt x="17" y="12"/>
                  </a:cubicBezTo>
                  <a:cubicBezTo>
                    <a:pt x="17" y="12"/>
                    <a:pt x="16" y="12"/>
                    <a:pt x="16" y="12"/>
                  </a:cubicBezTo>
                  <a:cubicBezTo>
                    <a:pt x="15" y="11"/>
                    <a:pt x="13" y="11"/>
                    <a:pt x="12" y="11"/>
                  </a:cubicBezTo>
                  <a:cubicBezTo>
                    <a:pt x="11" y="11"/>
                    <a:pt x="10" y="11"/>
                    <a:pt x="10" y="12"/>
                  </a:cubicBezTo>
                  <a:cubicBezTo>
                    <a:pt x="9" y="13"/>
                    <a:pt x="9" y="15"/>
                    <a:pt x="11" y="18"/>
                  </a:cubicBezTo>
                  <a:cubicBezTo>
                    <a:pt x="11" y="18"/>
                    <a:pt x="11" y="19"/>
                    <a:pt x="11" y="19"/>
                  </a:cubicBezTo>
                  <a:cubicBezTo>
                    <a:pt x="10" y="21"/>
                    <a:pt x="9" y="23"/>
                    <a:pt x="8" y="26"/>
                  </a:cubicBezTo>
                  <a:cubicBezTo>
                    <a:pt x="8" y="26"/>
                    <a:pt x="8" y="27"/>
                    <a:pt x="7" y="27"/>
                  </a:cubicBezTo>
                  <a:cubicBezTo>
                    <a:pt x="5" y="28"/>
                    <a:pt x="3" y="29"/>
                    <a:pt x="3" y="31"/>
                  </a:cubicBezTo>
                  <a:cubicBezTo>
                    <a:pt x="3" y="32"/>
                    <a:pt x="5" y="34"/>
                    <a:pt x="8" y="34"/>
                  </a:cubicBezTo>
                  <a:cubicBezTo>
                    <a:pt x="8" y="35"/>
                    <a:pt x="9" y="35"/>
                    <a:pt x="9" y="35"/>
                  </a:cubicBezTo>
                  <a:cubicBezTo>
                    <a:pt x="9" y="38"/>
                    <a:pt x="10" y="40"/>
                    <a:pt x="12" y="42"/>
                  </a:cubicBezTo>
                  <a:cubicBezTo>
                    <a:pt x="12" y="42"/>
                    <a:pt x="12" y="43"/>
                    <a:pt x="12" y="43"/>
                  </a:cubicBezTo>
                  <a:cubicBezTo>
                    <a:pt x="11" y="46"/>
                    <a:pt x="10" y="48"/>
                    <a:pt x="11" y="49"/>
                  </a:cubicBezTo>
                  <a:cubicBezTo>
                    <a:pt x="12" y="50"/>
                    <a:pt x="12" y="50"/>
                    <a:pt x="13" y="50"/>
                  </a:cubicBezTo>
                  <a:cubicBezTo>
                    <a:pt x="14" y="50"/>
                    <a:pt x="16" y="49"/>
                    <a:pt x="17" y="48"/>
                  </a:cubicBezTo>
                  <a:cubicBezTo>
                    <a:pt x="18" y="48"/>
                    <a:pt x="18" y="48"/>
                    <a:pt x="18" y="48"/>
                  </a:cubicBezTo>
                  <a:close/>
                  <a:moveTo>
                    <a:pt x="29" y="47"/>
                  </a:moveTo>
                  <a:cubicBezTo>
                    <a:pt x="25" y="47"/>
                    <a:pt x="21" y="45"/>
                    <a:pt x="18" y="42"/>
                  </a:cubicBezTo>
                  <a:cubicBezTo>
                    <a:pt x="11" y="36"/>
                    <a:pt x="10" y="25"/>
                    <a:pt x="17" y="18"/>
                  </a:cubicBezTo>
                  <a:cubicBezTo>
                    <a:pt x="20" y="15"/>
                    <a:pt x="25" y="12"/>
                    <a:pt x="29" y="12"/>
                  </a:cubicBezTo>
                  <a:cubicBezTo>
                    <a:pt x="34" y="12"/>
                    <a:pt x="38" y="14"/>
                    <a:pt x="41" y="17"/>
                  </a:cubicBezTo>
                  <a:cubicBezTo>
                    <a:pt x="48" y="23"/>
                    <a:pt x="48" y="34"/>
                    <a:pt x="42" y="41"/>
                  </a:cubicBezTo>
                  <a:cubicBezTo>
                    <a:pt x="39" y="45"/>
                    <a:pt x="34" y="47"/>
                    <a:pt x="29" y="47"/>
                  </a:cubicBezTo>
                  <a:close/>
                  <a:moveTo>
                    <a:pt x="29" y="16"/>
                  </a:moveTo>
                  <a:cubicBezTo>
                    <a:pt x="25" y="16"/>
                    <a:pt x="22" y="17"/>
                    <a:pt x="19" y="20"/>
                  </a:cubicBezTo>
                  <a:cubicBezTo>
                    <a:pt x="14" y="26"/>
                    <a:pt x="14" y="35"/>
                    <a:pt x="20" y="40"/>
                  </a:cubicBezTo>
                  <a:cubicBezTo>
                    <a:pt x="22" y="42"/>
                    <a:pt x="26" y="44"/>
                    <a:pt x="29" y="44"/>
                  </a:cubicBezTo>
                  <a:cubicBezTo>
                    <a:pt x="33" y="44"/>
                    <a:pt x="37" y="42"/>
                    <a:pt x="40" y="39"/>
                  </a:cubicBezTo>
                  <a:cubicBezTo>
                    <a:pt x="45" y="34"/>
                    <a:pt x="45" y="25"/>
                    <a:pt x="39" y="19"/>
                  </a:cubicBezTo>
                  <a:cubicBezTo>
                    <a:pt x="36" y="17"/>
                    <a:pt x="33" y="16"/>
                    <a:pt x="29" y="16"/>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59" name="Google Shape;5359;p77"/>
            <p:cNvSpPr/>
            <p:nvPr/>
          </p:nvSpPr>
          <p:spPr>
            <a:xfrm>
              <a:off x="13003917" y="5967298"/>
              <a:ext cx="260748" cy="247967"/>
            </a:xfrm>
            <a:custGeom>
              <a:avLst/>
              <a:gdLst/>
              <a:ahLst/>
              <a:cxnLst/>
              <a:rect l="l" t="t" r="r" b="b"/>
              <a:pathLst>
                <a:path w="17" h="16" extrusionOk="0">
                  <a:moveTo>
                    <a:pt x="8" y="16"/>
                  </a:moveTo>
                  <a:cubicBezTo>
                    <a:pt x="8" y="16"/>
                    <a:pt x="8" y="16"/>
                    <a:pt x="8" y="16"/>
                  </a:cubicBezTo>
                  <a:cubicBezTo>
                    <a:pt x="6" y="16"/>
                    <a:pt x="4" y="15"/>
                    <a:pt x="3" y="14"/>
                  </a:cubicBezTo>
                  <a:cubicBezTo>
                    <a:pt x="1" y="12"/>
                    <a:pt x="0" y="10"/>
                    <a:pt x="0" y="8"/>
                  </a:cubicBezTo>
                  <a:cubicBezTo>
                    <a:pt x="0" y="6"/>
                    <a:pt x="1" y="4"/>
                    <a:pt x="2" y="2"/>
                  </a:cubicBezTo>
                  <a:cubicBezTo>
                    <a:pt x="4" y="1"/>
                    <a:pt x="6" y="0"/>
                    <a:pt x="8" y="0"/>
                  </a:cubicBezTo>
                  <a:cubicBezTo>
                    <a:pt x="10" y="0"/>
                    <a:pt x="12" y="0"/>
                    <a:pt x="14" y="2"/>
                  </a:cubicBezTo>
                  <a:cubicBezTo>
                    <a:pt x="15" y="3"/>
                    <a:pt x="16" y="5"/>
                    <a:pt x="16" y="7"/>
                  </a:cubicBezTo>
                  <a:cubicBezTo>
                    <a:pt x="17" y="9"/>
                    <a:pt x="16" y="12"/>
                    <a:pt x="14" y="13"/>
                  </a:cubicBezTo>
                  <a:cubicBezTo>
                    <a:pt x="13" y="15"/>
                    <a:pt x="11" y="16"/>
                    <a:pt x="8" y="16"/>
                  </a:cubicBezTo>
                  <a:close/>
                  <a:moveTo>
                    <a:pt x="8" y="3"/>
                  </a:moveTo>
                  <a:cubicBezTo>
                    <a:pt x="7" y="3"/>
                    <a:pt x="6" y="3"/>
                    <a:pt x="5" y="4"/>
                  </a:cubicBezTo>
                  <a:cubicBezTo>
                    <a:pt x="4" y="5"/>
                    <a:pt x="3" y="7"/>
                    <a:pt x="3" y="8"/>
                  </a:cubicBezTo>
                  <a:cubicBezTo>
                    <a:pt x="3" y="9"/>
                    <a:pt x="4" y="10"/>
                    <a:pt x="5" y="11"/>
                  </a:cubicBezTo>
                  <a:cubicBezTo>
                    <a:pt x="6" y="12"/>
                    <a:pt x="7" y="13"/>
                    <a:pt x="8" y="13"/>
                  </a:cubicBezTo>
                  <a:cubicBezTo>
                    <a:pt x="10" y="13"/>
                    <a:pt x="11" y="12"/>
                    <a:pt x="12" y="11"/>
                  </a:cubicBezTo>
                  <a:cubicBezTo>
                    <a:pt x="13" y="10"/>
                    <a:pt x="13" y="9"/>
                    <a:pt x="13" y="7"/>
                  </a:cubicBezTo>
                  <a:cubicBezTo>
                    <a:pt x="13" y="6"/>
                    <a:pt x="13" y="5"/>
                    <a:pt x="12" y="4"/>
                  </a:cubicBezTo>
                  <a:cubicBezTo>
                    <a:pt x="11" y="3"/>
                    <a:pt x="10" y="3"/>
                    <a:pt x="8"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0" name="Google Shape;5360;p77"/>
            <p:cNvSpPr/>
            <p:nvPr/>
          </p:nvSpPr>
          <p:spPr>
            <a:xfrm>
              <a:off x="10074333" y="4691676"/>
              <a:ext cx="30676" cy="245410"/>
            </a:xfrm>
            <a:custGeom>
              <a:avLst/>
              <a:gdLst/>
              <a:ahLst/>
              <a:cxnLst/>
              <a:rect l="l" t="t" r="r" b="b"/>
              <a:pathLst>
                <a:path w="2" h="16" extrusionOk="0">
                  <a:moveTo>
                    <a:pt x="1" y="16"/>
                  </a:moveTo>
                  <a:cubicBezTo>
                    <a:pt x="1" y="16"/>
                    <a:pt x="0" y="16"/>
                    <a:pt x="0" y="15"/>
                  </a:cubicBezTo>
                  <a:cubicBezTo>
                    <a:pt x="0" y="1"/>
                    <a:pt x="0" y="1"/>
                    <a:pt x="0" y="1"/>
                  </a:cubicBezTo>
                  <a:cubicBezTo>
                    <a:pt x="0" y="0"/>
                    <a:pt x="1" y="0"/>
                    <a:pt x="1" y="0"/>
                  </a:cubicBezTo>
                  <a:cubicBezTo>
                    <a:pt x="2" y="0"/>
                    <a:pt x="2" y="0"/>
                    <a:pt x="2" y="1"/>
                  </a:cubicBezTo>
                  <a:cubicBezTo>
                    <a:pt x="2" y="15"/>
                    <a:pt x="2" y="15"/>
                    <a:pt x="2" y="15"/>
                  </a:cubicBezTo>
                  <a:cubicBezTo>
                    <a:pt x="2" y="16"/>
                    <a:pt x="2" y="16"/>
                    <a:pt x="1" y="16"/>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1" name="Google Shape;5361;p77"/>
            <p:cNvSpPr/>
            <p:nvPr/>
          </p:nvSpPr>
          <p:spPr>
            <a:xfrm>
              <a:off x="9966966" y="4799043"/>
              <a:ext cx="245410" cy="30676"/>
            </a:xfrm>
            <a:custGeom>
              <a:avLst/>
              <a:gdLst/>
              <a:ahLst/>
              <a:cxnLst/>
              <a:rect l="l" t="t" r="r" b="b"/>
              <a:pathLst>
                <a:path w="16" h="2" extrusionOk="0">
                  <a:moveTo>
                    <a:pt x="15" y="2"/>
                  </a:moveTo>
                  <a:cubicBezTo>
                    <a:pt x="1" y="2"/>
                    <a:pt x="1" y="2"/>
                    <a:pt x="1" y="2"/>
                  </a:cubicBezTo>
                  <a:cubicBezTo>
                    <a:pt x="0" y="2"/>
                    <a:pt x="0" y="2"/>
                    <a:pt x="0" y="1"/>
                  </a:cubicBezTo>
                  <a:cubicBezTo>
                    <a:pt x="0" y="1"/>
                    <a:pt x="0" y="0"/>
                    <a:pt x="1" y="0"/>
                  </a:cubicBezTo>
                  <a:cubicBezTo>
                    <a:pt x="15" y="0"/>
                    <a:pt x="15" y="0"/>
                    <a:pt x="15" y="0"/>
                  </a:cubicBezTo>
                  <a:cubicBezTo>
                    <a:pt x="16" y="0"/>
                    <a:pt x="16" y="1"/>
                    <a:pt x="16" y="1"/>
                  </a:cubicBezTo>
                  <a:cubicBezTo>
                    <a:pt x="16" y="2"/>
                    <a:pt x="16" y="2"/>
                    <a:pt x="15"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2" name="Google Shape;5362;p77"/>
            <p:cNvSpPr/>
            <p:nvPr/>
          </p:nvSpPr>
          <p:spPr>
            <a:xfrm>
              <a:off x="9031340" y="4891072"/>
              <a:ext cx="797583" cy="692773"/>
            </a:xfrm>
            <a:custGeom>
              <a:avLst/>
              <a:gdLst/>
              <a:ahLst/>
              <a:cxnLst/>
              <a:rect l="l" t="t" r="r" b="b"/>
              <a:pathLst>
                <a:path w="52" h="45" extrusionOk="0">
                  <a:moveTo>
                    <a:pt x="26" y="45"/>
                  </a:moveTo>
                  <a:cubicBezTo>
                    <a:pt x="26" y="45"/>
                    <a:pt x="25" y="44"/>
                    <a:pt x="25" y="44"/>
                  </a:cubicBezTo>
                  <a:cubicBezTo>
                    <a:pt x="24" y="44"/>
                    <a:pt x="5" y="32"/>
                    <a:pt x="1" y="18"/>
                  </a:cubicBezTo>
                  <a:cubicBezTo>
                    <a:pt x="0" y="11"/>
                    <a:pt x="2" y="6"/>
                    <a:pt x="4" y="4"/>
                  </a:cubicBezTo>
                  <a:cubicBezTo>
                    <a:pt x="6" y="2"/>
                    <a:pt x="9" y="0"/>
                    <a:pt x="12" y="0"/>
                  </a:cubicBezTo>
                  <a:cubicBezTo>
                    <a:pt x="17" y="0"/>
                    <a:pt x="22" y="3"/>
                    <a:pt x="26" y="8"/>
                  </a:cubicBezTo>
                  <a:cubicBezTo>
                    <a:pt x="30" y="3"/>
                    <a:pt x="35" y="0"/>
                    <a:pt x="40" y="0"/>
                  </a:cubicBezTo>
                  <a:cubicBezTo>
                    <a:pt x="43" y="0"/>
                    <a:pt x="46" y="2"/>
                    <a:pt x="48" y="4"/>
                  </a:cubicBezTo>
                  <a:cubicBezTo>
                    <a:pt x="50" y="6"/>
                    <a:pt x="52" y="11"/>
                    <a:pt x="50" y="18"/>
                  </a:cubicBezTo>
                  <a:cubicBezTo>
                    <a:pt x="47" y="32"/>
                    <a:pt x="28" y="44"/>
                    <a:pt x="27" y="44"/>
                  </a:cubicBezTo>
                  <a:cubicBezTo>
                    <a:pt x="27" y="44"/>
                    <a:pt x="26" y="45"/>
                    <a:pt x="26" y="45"/>
                  </a:cubicBezTo>
                  <a:close/>
                  <a:moveTo>
                    <a:pt x="12" y="5"/>
                  </a:moveTo>
                  <a:cubicBezTo>
                    <a:pt x="10" y="5"/>
                    <a:pt x="8" y="6"/>
                    <a:pt x="7" y="7"/>
                  </a:cubicBezTo>
                  <a:cubicBezTo>
                    <a:pt x="6" y="9"/>
                    <a:pt x="5" y="13"/>
                    <a:pt x="6" y="17"/>
                  </a:cubicBezTo>
                  <a:cubicBezTo>
                    <a:pt x="8" y="27"/>
                    <a:pt x="22" y="37"/>
                    <a:pt x="26" y="39"/>
                  </a:cubicBezTo>
                  <a:cubicBezTo>
                    <a:pt x="30" y="37"/>
                    <a:pt x="44" y="27"/>
                    <a:pt x="46" y="17"/>
                  </a:cubicBezTo>
                  <a:cubicBezTo>
                    <a:pt x="47" y="13"/>
                    <a:pt x="46" y="9"/>
                    <a:pt x="45" y="7"/>
                  </a:cubicBezTo>
                  <a:cubicBezTo>
                    <a:pt x="44" y="6"/>
                    <a:pt x="42" y="5"/>
                    <a:pt x="40" y="5"/>
                  </a:cubicBezTo>
                  <a:cubicBezTo>
                    <a:pt x="37" y="5"/>
                    <a:pt x="32" y="7"/>
                    <a:pt x="28" y="13"/>
                  </a:cubicBezTo>
                  <a:cubicBezTo>
                    <a:pt x="28" y="14"/>
                    <a:pt x="27" y="15"/>
                    <a:pt x="26" y="15"/>
                  </a:cubicBezTo>
                  <a:cubicBezTo>
                    <a:pt x="25" y="15"/>
                    <a:pt x="24" y="14"/>
                    <a:pt x="24" y="13"/>
                  </a:cubicBezTo>
                  <a:cubicBezTo>
                    <a:pt x="20" y="7"/>
                    <a:pt x="15" y="5"/>
                    <a:pt x="12" y="5"/>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3" name="Google Shape;5363;p77"/>
            <p:cNvSpPr/>
            <p:nvPr/>
          </p:nvSpPr>
          <p:spPr>
            <a:xfrm>
              <a:off x="7939776" y="6905480"/>
              <a:ext cx="861493" cy="846154"/>
            </a:xfrm>
            <a:custGeom>
              <a:avLst/>
              <a:gdLst/>
              <a:ahLst/>
              <a:cxnLst/>
              <a:rect l="l" t="t" r="r" b="b"/>
              <a:pathLst>
                <a:path w="56" h="55" extrusionOk="0">
                  <a:moveTo>
                    <a:pt x="28" y="55"/>
                  </a:moveTo>
                  <a:cubicBezTo>
                    <a:pt x="13" y="55"/>
                    <a:pt x="0" y="43"/>
                    <a:pt x="0" y="27"/>
                  </a:cubicBezTo>
                  <a:cubicBezTo>
                    <a:pt x="0" y="12"/>
                    <a:pt x="13" y="0"/>
                    <a:pt x="28" y="0"/>
                  </a:cubicBezTo>
                  <a:cubicBezTo>
                    <a:pt x="43" y="0"/>
                    <a:pt x="56" y="12"/>
                    <a:pt x="56" y="27"/>
                  </a:cubicBezTo>
                  <a:cubicBezTo>
                    <a:pt x="56" y="43"/>
                    <a:pt x="43" y="55"/>
                    <a:pt x="28" y="55"/>
                  </a:cubicBezTo>
                  <a:close/>
                  <a:moveTo>
                    <a:pt x="28" y="2"/>
                  </a:moveTo>
                  <a:cubicBezTo>
                    <a:pt x="14" y="2"/>
                    <a:pt x="2" y="13"/>
                    <a:pt x="2" y="27"/>
                  </a:cubicBezTo>
                  <a:cubicBezTo>
                    <a:pt x="2" y="42"/>
                    <a:pt x="14" y="53"/>
                    <a:pt x="28" y="53"/>
                  </a:cubicBezTo>
                  <a:cubicBezTo>
                    <a:pt x="42" y="53"/>
                    <a:pt x="54" y="42"/>
                    <a:pt x="54" y="27"/>
                  </a:cubicBezTo>
                  <a:cubicBezTo>
                    <a:pt x="54" y="13"/>
                    <a:pt x="42" y="2"/>
                    <a:pt x="28"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4" name="Google Shape;5364;p77"/>
            <p:cNvSpPr/>
            <p:nvPr/>
          </p:nvSpPr>
          <p:spPr>
            <a:xfrm>
              <a:off x="8218419" y="7074199"/>
              <a:ext cx="429468" cy="508716"/>
            </a:xfrm>
            <a:custGeom>
              <a:avLst/>
              <a:gdLst/>
              <a:ahLst/>
              <a:cxnLst/>
              <a:rect l="l" t="t" r="r" b="b"/>
              <a:pathLst>
                <a:path w="28" h="33" extrusionOk="0">
                  <a:moveTo>
                    <a:pt x="1" y="33"/>
                  </a:moveTo>
                  <a:cubicBezTo>
                    <a:pt x="1" y="33"/>
                    <a:pt x="1" y="33"/>
                    <a:pt x="0" y="33"/>
                  </a:cubicBezTo>
                  <a:cubicBezTo>
                    <a:pt x="0" y="32"/>
                    <a:pt x="0" y="32"/>
                    <a:pt x="0" y="32"/>
                  </a:cubicBezTo>
                  <a:cubicBezTo>
                    <a:pt x="0" y="1"/>
                    <a:pt x="0" y="1"/>
                    <a:pt x="0" y="1"/>
                  </a:cubicBezTo>
                  <a:cubicBezTo>
                    <a:pt x="0" y="1"/>
                    <a:pt x="0" y="0"/>
                    <a:pt x="0" y="0"/>
                  </a:cubicBezTo>
                  <a:cubicBezTo>
                    <a:pt x="1" y="0"/>
                    <a:pt x="1" y="0"/>
                    <a:pt x="2" y="0"/>
                  </a:cubicBezTo>
                  <a:cubicBezTo>
                    <a:pt x="28" y="15"/>
                    <a:pt x="28" y="15"/>
                    <a:pt x="28" y="15"/>
                  </a:cubicBezTo>
                  <a:cubicBezTo>
                    <a:pt x="28" y="16"/>
                    <a:pt x="28" y="16"/>
                    <a:pt x="28" y="16"/>
                  </a:cubicBezTo>
                  <a:cubicBezTo>
                    <a:pt x="28" y="17"/>
                    <a:pt x="28" y="17"/>
                    <a:pt x="28" y="17"/>
                  </a:cubicBezTo>
                  <a:cubicBezTo>
                    <a:pt x="2" y="33"/>
                    <a:pt x="2" y="33"/>
                    <a:pt x="2" y="33"/>
                  </a:cubicBezTo>
                  <a:cubicBezTo>
                    <a:pt x="1" y="33"/>
                    <a:pt x="1" y="33"/>
                    <a:pt x="1" y="33"/>
                  </a:cubicBezTo>
                  <a:close/>
                  <a:moveTo>
                    <a:pt x="2" y="3"/>
                  </a:moveTo>
                  <a:cubicBezTo>
                    <a:pt x="2" y="30"/>
                    <a:pt x="2" y="30"/>
                    <a:pt x="2" y="30"/>
                  </a:cubicBezTo>
                  <a:cubicBezTo>
                    <a:pt x="25" y="16"/>
                    <a:pt x="25" y="16"/>
                    <a:pt x="25" y="16"/>
                  </a:cubicBezTo>
                  <a:lnTo>
                    <a:pt x="2" y="3"/>
                  </a:ln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5" name="Google Shape;5365;p77"/>
            <p:cNvSpPr/>
            <p:nvPr/>
          </p:nvSpPr>
          <p:spPr>
            <a:xfrm>
              <a:off x="8402477" y="5798579"/>
              <a:ext cx="828259" cy="922845"/>
            </a:xfrm>
            <a:custGeom>
              <a:avLst/>
              <a:gdLst/>
              <a:ahLst/>
              <a:cxnLst/>
              <a:rect l="l" t="t" r="r" b="b"/>
              <a:pathLst>
                <a:path w="54" h="60" extrusionOk="0">
                  <a:moveTo>
                    <a:pt x="27" y="60"/>
                  </a:moveTo>
                  <a:cubicBezTo>
                    <a:pt x="27" y="60"/>
                    <a:pt x="27" y="60"/>
                    <a:pt x="26" y="59"/>
                  </a:cubicBezTo>
                  <a:cubicBezTo>
                    <a:pt x="21" y="47"/>
                    <a:pt x="21" y="47"/>
                    <a:pt x="21" y="47"/>
                  </a:cubicBezTo>
                  <a:cubicBezTo>
                    <a:pt x="10" y="47"/>
                    <a:pt x="10" y="47"/>
                    <a:pt x="10" y="47"/>
                  </a:cubicBezTo>
                  <a:cubicBezTo>
                    <a:pt x="5" y="47"/>
                    <a:pt x="0" y="43"/>
                    <a:pt x="0" y="37"/>
                  </a:cubicBezTo>
                  <a:cubicBezTo>
                    <a:pt x="0" y="10"/>
                    <a:pt x="0" y="10"/>
                    <a:pt x="0" y="10"/>
                  </a:cubicBezTo>
                  <a:cubicBezTo>
                    <a:pt x="0" y="7"/>
                    <a:pt x="1" y="5"/>
                    <a:pt x="3" y="3"/>
                  </a:cubicBezTo>
                  <a:cubicBezTo>
                    <a:pt x="5" y="1"/>
                    <a:pt x="7" y="0"/>
                    <a:pt x="10" y="0"/>
                  </a:cubicBezTo>
                  <a:cubicBezTo>
                    <a:pt x="44" y="0"/>
                    <a:pt x="44" y="0"/>
                    <a:pt x="44" y="0"/>
                  </a:cubicBezTo>
                  <a:cubicBezTo>
                    <a:pt x="49" y="0"/>
                    <a:pt x="53" y="4"/>
                    <a:pt x="53" y="10"/>
                  </a:cubicBezTo>
                  <a:cubicBezTo>
                    <a:pt x="54" y="37"/>
                    <a:pt x="54" y="37"/>
                    <a:pt x="54" y="37"/>
                  </a:cubicBezTo>
                  <a:cubicBezTo>
                    <a:pt x="54" y="43"/>
                    <a:pt x="49" y="47"/>
                    <a:pt x="44" y="47"/>
                  </a:cubicBezTo>
                  <a:cubicBezTo>
                    <a:pt x="34" y="47"/>
                    <a:pt x="34" y="47"/>
                    <a:pt x="34" y="47"/>
                  </a:cubicBezTo>
                  <a:cubicBezTo>
                    <a:pt x="28" y="59"/>
                    <a:pt x="28" y="59"/>
                    <a:pt x="28" y="59"/>
                  </a:cubicBezTo>
                  <a:cubicBezTo>
                    <a:pt x="28" y="60"/>
                    <a:pt x="28" y="60"/>
                    <a:pt x="27" y="60"/>
                  </a:cubicBezTo>
                  <a:close/>
                  <a:moveTo>
                    <a:pt x="21" y="45"/>
                  </a:moveTo>
                  <a:cubicBezTo>
                    <a:pt x="22" y="45"/>
                    <a:pt x="22" y="45"/>
                    <a:pt x="22" y="46"/>
                  </a:cubicBezTo>
                  <a:cubicBezTo>
                    <a:pt x="27" y="57"/>
                    <a:pt x="27" y="57"/>
                    <a:pt x="27" y="57"/>
                  </a:cubicBezTo>
                  <a:cubicBezTo>
                    <a:pt x="32" y="46"/>
                    <a:pt x="32" y="46"/>
                    <a:pt x="32" y="46"/>
                  </a:cubicBezTo>
                  <a:cubicBezTo>
                    <a:pt x="32" y="45"/>
                    <a:pt x="33" y="45"/>
                    <a:pt x="33" y="45"/>
                  </a:cubicBezTo>
                  <a:cubicBezTo>
                    <a:pt x="44" y="45"/>
                    <a:pt x="44" y="45"/>
                    <a:pt x="44" y="45"/>
                  </a:cubicBezTo>
                  <a:cubicBezTo>
                    <a:pt x="48" y="45"/>
                    <a:pt x="52" y="41"/>
                    <a:pt x="52" y="37"/>
                  </a:cubicBezTo>
                  <a:cubicBezTo>
                    <a:pt x="52" y="10"/>
                    <a:pt x="52" y="10"/>
                    <a:pt x="52" y="10"/>
                  </a:cubicBezTo>
                  <a:cubicBezTo>
                    <a:pt x="52" y="5"/>
                    <a:pt x="48" y="2"/>
                    <a:pt x="44" y="2"/>
                  </a:cubicBezTo>
                  <a:cubicBezTo>
                    <a:pt x="10" y="2"/>
                    <a:pt x="10" y="2"/>
                    <a:pt x="10" y="2"/>
                  </a:cubicBezTo>
                  <a:cubicBezTo>
                    <a:pt x="8" y="2"/>
                    <a:pt x="6" y="3"/>
                    <a:pt x="4" y="4"/>
                  </a:cubicBezTo>
                  <a:cubicBezTo>
                    <a:pt x="3" y="6"/>
                    <a:pt x="2" y="8"/>
                    <a:pt x="2" y="10"/>
                  </a:cubicBezTo>
                  <a:cubicBezTo>
                    <a:pt x="2" y="37"/>
                    <a:pt x="2" y="37"/>
                    <a:pt x="2" y="37"/>
                  </a:cubicBezTo>
                  <a:cubicBezTo>
                    <a:pt x="2" y="42"/>
                    <a:pt x="6" y="45"/>
                    <a:pt x="10" y="45"/>
                  </a:cubicBezTo>
                  <a:cubicBezTo>
                    <a:pt x="21" y="45"/>
                    <a:pt x="21" y="45"/>
                    <a:pt x="21" y="45"/>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6" name="Google Shape;5366;p77"/>
            <p:cNvSpPr/>
            <p:nvPr/>
          </p:nvSpPr>
          <p:spPr>
            <a:xfrm>
              <a:off x="8571196" y="5936622"/>
              <a:ext cx="490820" cy="462701"/>
            </a:xfrm>
            <a:custGeom>
              <a:avLst/>
              <a:gdLst/>
              <a:ahLst/>
              <a:cxnLst/>
              <a:rect l="l" t="t" r="r" b="b"/>
              <a:pathLst>
                <a:path w="32" h="30" extrusionOk="0">
                  <a:moveTo>
                    <a:pt x="30" y="30"/>
                  </a:moveTo>
                  <a:cubicBezTo>
                    <a:pt x="30" y="30"/>
                    <a:pt x="30" y="30"/>
                    <a:pt x="29" y="29"/>
                  </a:cubicBezTo>
                  <a:cubicBezTo>
                    <a:pt x="29" y="29"/>
                    <a:pt x="29" y="29"/>
                    <a:pt x="29" y="28"/>
                  </a:cubicBezTo>
                  <a:cubicBezTo>
                    <a:pt x="29" y="28"/>
                    <a:pt x="30" y="27"/>
                    <a:pt x="29" y="25"/>
                  </a:cubicBezTo>
                  <a:cubicBezTo>
                    <a:pt x="29" y="24"/>
                    <a:pt x="28" y="24"/>
                    <a:pt x="26" y="23"/>
                  </a:cubicBezTo>
                  <a:cubicBezTo>
                    <a:pt x="25" y="23"/>
                    <a:pt x="24" y="22"/>
                    <a:pt x="23" y="22"/>
                  </a:cubicBezTo>
                  <a:cubicBezTo>
                    <a:pt x="21" y="21"/>
                    <a:pt x="18" y="20"/>
                    <a:pt x="18" y="19"/>
                  </a:cubicBezTo>
                  <a:cubicBezTo>
                    <a:pt x="17" y="18"/>
                    <a:pt x="18" y="17"/>
                    <a:pt x="18" y="16"/>
                  </a:cubicBezTo>
                  <a:cubicBezTo>
                    <a:pt x="19" y="15"/>
                    <a:pt x="19" y="14"/>
                    <a:pt x="20" y="13"/>
                  </a:cubicBezTo>
                  <a:cubicBezTo>
                    <a:pt x="21" y="12"/>
                    <a:pt x="21" y="11"/>
                    <a:pt x="21" y="7"/>
                  </a:cubicBezTo>
                  <a:cubicBezTo>
                    <a:pt x="21" y="3"/>
                    <a:pt x="16" y="2"/>
                    <a:pt x="16" y="2"/>
                  </a:cubicBezTo>
                  <a:cubicBezTo>
                    <a:pt x="16" y="2"/>
                    <a:pt x="16" y="2"/>
                    <a:pt x="16" y="2"/>
                  </a:cubicBezTo>
                  <a:cubicBezTo>
                    <a:pt x="16" y="2"/>
                    <a:pt x="12" y="2"/>
                    <a:pt x="11" y="7"/>
                  </a:cubicBezTo>
                  <a:cubicBezTo>
                    <a:pt x="11" y="11"/>
                    <a:pt x="11" y="11"/>
                    <a:pt x="12" y="13"/>
                  </a:cubicBezTo>
                  <a:cubicBezTo>
                    <a:pt x="13" y="14"/>
                    <a:pt x="13" y="15"/>
                    <a:pt x="14" y="16"/>
                  </a:cubicBezTo>
                  <a:cubicBezTo>
                    <a:pt x="14" y="17"/>
                    <a:pt x="14" y="18"/>
                    <a:pt x="14" y="18"/>
                  </a:cubicBezTo>
                  <a:cubicBezTo>
                    <a:pt x="13" y="20"/>
                    <a:pt x="11" y="21"/>
                    <a:pt x="8" y="22"/>
                  </a:cubicBezTo>
                  <a:cubicBezTo>
                    <a:pt x="7" y="22"/>
                    <a:pt x="6" y="22"/>
                    <a:pt x="5" y="23"/>
                  </a:cubicBezTo>
                  <a:cubicBezTo>
                    <a:pt x="4" y="23"/>
                    <a:pt x="3" y="24"/>
                    <a:pt x="2" y="25"/>
                  </a:cubicBezTo>
                  <a:cubicBezTo>
                    <a:pt x="2" y="26"/>
                    <a:pt x="2" y="28"/>
                    <a:pt x="2" y="28"/>
                  </a:cubicBezTo>
                  <a:cubicBezTo>
                    <a:pt x="3" y="28"/>
                    <a:pt x="2" y="29"/>
                    <a:pt x="2" y="29"/>
                  </a:cubicBezTo>
                  <a:cubicBezTo>
                    <a:pt x="1" y="29"/>
                    <a:pt x="1" y="29"/>
                    <a:pt x="1" y="29"/>
                  </a:cubicBezTo>
                  <a:cubicBezTo>
                    <a:pt x="1" y="28"/>
                    <a:pt x="0" y="26"/>
                    <a:pt x="1" y="24"/>
                  </a:cubicBezTo>
                  <a:cubicBezTo>
                    <a:pt x="1" y="23"/>
                    <a:pt x="3" y="22"/>
                    <a:pt x="4" y="21"/>
                  </a:cubicBezTo>
                  <a:cubicBezTo>
                    <a:pt x="6" y="20"/>
                    <a:pt x="7" y="20"/>
                    <a:pt x="8" y="20"/>
                  </a:cubicBezTo>
                  <a:cubicBezTo>
                    <a:pt x="10" y="19"/>
                    <a:pt x="12" y="19"/>
                    <a:pt x="12" y="18"/>
                  </a:cubicBezTo>
                  <a:cubicBezTo>
                    <a:pt x="12" y="17"/>
                    <a:pt x="12" y="17"/>
                    <a:pt x="12" y="16"/>
                  </a:cubicBezTo>
                  <a:cubicBezTo>
                    <a:pt x="11" y="16"/>
                    <a:pt x="11" y="15"/>
                    <a:pt x="11" y="14"/>
                  </a:cubicBezTo>
                  <a:cubicBezTo>
                    <a:pt x="9" y="12"/>
                    <a:pt x="9" y="11"/>
                    <a:pt x="9" y="7"/>
                  </a:cubicBezTo>
                  <a:cubicBezTo>
                    <a:pt x="10" y="2"/>
                    <a:pt x="14" y="0"/>
                    <a:pt x="16" y="1"/>
                  </a:cubicBezTo>
                  <a:cubicBezTo>
                    <a:pt x="18" y="1"/>
                    <a:pt x="23" y="2"/>
                    <a:pt x="23" y="7"/>
                  </a:cubicBezTo>
                  <a:cubicBezTo>
                    <a:pt x="23" y="11"/>
                    <a:pt x="22" y="13"/>
                    <a:pt x="21" y="15"/>
                  </a:cubicBezTo>
                  <a:cubicBezTo>
                    <a:pt x="21" y="15"/>
                    <a:pt x="20" y="16"/>
                    <a:pt x="20" y="17"/>
                  </a:cubicBezTo>
                  <a:cubicBezTo>
                    <a:pt x="20" y="17"/>
                    <a:pt x="19" y="18"/>
                    <a:pt x="20" y="18"/>
                  </a:cubicBezTo>
                  <a:cubicBezTo>
                    <a:pt x="20" y="19"/>
                    <a:pt x="22" y="19"/>
                    <a:pt x="24" y="20"/>
                  </a:cubicBezTo>
                  <a:cubicBezTo>
                    <a:pt x="25" y="20"/>
                    <a:pt x="26" y="21"/>
                    <a:pt x="27" y="21"/>
                  </a:cubicBezTo>
                  <a:cubicBezTo>
                    <a:pt x="29" y="22"/>
                    <a:pt x="30" y="23"/>
                    <a:pt x="31" y="25"/>
                  </a:cubicBezTo>
                  <a:cubicBezTo>
                    <a:pt x="32" y="27"/>
                    <a:pt x="31" y="29"/>
                    <a:pt x="31" y="29"/>
                  </a:cubicBezTo>
                  <a:cubicBezTo>
                    <a:pt x="31" y="29"/>
                    <a:pt x="30" y="30"/>
                    <a:pt x="30" y="30"/>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7" name="Google Shape;5367;p77"/>
            <p:cNvSpPr/>
            <p:nvPr/>
          </p:nvSpPr>
          <p:spPr>
            <a:xfrm>
              <a:off x="12911888" y="5123701"/>
              <a:ext cx="46014" cy="383453"/>
            </a:xfrm>
            <a:custGeom>
              <a:avLst/>
              <a:gdLst/>
              <a:ahLst/>
              <a:cxnLst/>
              <a:rect l="l" t="t" r="r" b="b"/>
              <a:pathLst>
                <a:path w="3" h="25" extrusionOk="0">
                  <a:moveTo>
                    <a:pt x="1" y="25"/>
                  </a:moveTo>
                  <a:cubicBezTo>
                    <a:pt x="1" y="25"/>
                    <a:pt x="0" y="24"/>
                    <a:pt x="0" y="24"/>
                  </a:cubicBezTo>
                  <a:cubicBezTo>
                    <a:pt x="0" y="2"/>
                    <a:pt x="0" y="2"/>
                    <a:pt x="0" y="2"/>
                  </a:cubicBezTo>
                  <a:cubicBezTo>
                    <a:pt x="0" y="1"/>
                    <a:pt x="1" y="0"/>
                    <a:pt x="1" y="0"/>
                  </a:cubicBezTo>
                  <a:cubicBezTo>
                    <a:pt x="2" y="0"/>
                    <a:pt x="3" y="1"/>
                    <a:pt x="3" y="2"/>
                  </a:cubicBezTo>
                  <a:cubicBezTo>
                    <a:pt x="3" y="24"/>
                    <a:pt x="3" y="24"/>
                    <a:pt x="3" y="24"/>
                  </a:cubicBezTo>
                  <a:cubicBezTo>
                    <a:pt x="3" y="24"/>
                    <a:pt x="2" y="25"/>
                    <a:pt x="1" y="25"/>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8" name="Google Shape;5368;p77"/>
            <p:cNvSpPr/>
            <p:nvPr/>
          </p:nvSpPr>
          <p:spPr>
            <a:xfrm>
              <a:off x="12743168" y="5292421"/>
              <a:ext cx="383453" cy="46014"/>
            </a:xfrm>
            <a:custGeom>
              <a:avLst/>
              <a:gdLst/>
              <a:ahLst/>
              <a:cxnLst/>
              <a:rect l="l" t="t" r="r" b="b"/>
              <a:pathLst>
                <a:path w="25" h="3" extrusionOk="0">
                  <a:moveTo>
                    <a:pt x="23" y="3"/>
                  </a:moveTo>
                  <a:cubicBezTo>
                    <a:pt x="1" y="3"/>
                    <a:pt x="1" y="3"/>
                    <a:pt x="1" y="3"/>
                  </a:cubicBezTo>
                  <a:cubicBezTo>
                    <a:pt x="1" y="3"/>
                    <a:pt x="0" y="2"/>
                    <a:pt x="0" y="2"/>
                  </a:cubicBezTo>
                  <a:cubicBezTo>
                    <a:pt x="0" y="1"/>
                    <a:pt x="1" y="0"/>
                    <a:pt x="1" y="0"/>
                  </a:cubicBezTo>
                  <a:cubicBezTo>
                    <a:pt x="23" y="0"/>
                    <a:pt x="23" y="0"/>
                    <a:pt x="23" y="0"/>
                  </a:cubicBezTo>
                  <a:cubicBezTo>
                    <a:pt x="24" y="0"/>
                    <a:pt x="25" y="1"/>
                    <a:pt x="25" y="2"/>
                  </a:cubicBezTo>
                  <a:cubicBezTo>
                    <a:pt x="25" y="2"/>
                    <a:pt x="24" y="3"/>
                    <a:pt x="23"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69" name="Google Shape;5369;p77"/>
            <p:cNvSpPr/>
            <p:nvPr/>
          </p:nvSpPr>
          <p:spPr>
            <a:xfrm>
              <a:off x="12819859" y="7028185"/>
              <a:ext cx="751568" cy="692773"/>
            </a:xfrm>
            <a:custGeom>
              <a:avLst/>
              <a:gdLst/>
              <a:ahLst/>
              <a:cxnLst/>
              <a:rect l="l" t="t" r="r" b="b"/>
              <a:pathLst>
                <a:path w="49" h="45" extrusionOk="0">
                  <a:moveTo>
                    <a:pt x="46" y="45"/>
                  </a:moveTo>
                  <a:cubicBezTo>
                    <a:pt x="46" y="45"/>
                    <a:pt x="46" y="45"/>
                    <a:pt x="46" y="45"/>
                  </a:cubicBezTo>
                  <a:cubicBezTo>
                    <a:pt x="3" y="43"/>
                    <a:pt x="3" y="43"/>
                    <a:pt x="3" y="43"/>
                  </a:cubicBezTo>
                  <a:cubicBezTo>
                    <a:pt x="3" y="42"/>
                    <a:pt x="2" y="42"/>
                    <a:pt x="2" y="41"/>
                  </a:cubicBezTo>
                  <a:cubicBezTo>
                    <a:pt x="2" y="41"/>
                    <a:pt x="0" y="38"/>
                    <a:pt x="2" y="34"/>
                  </a:cubicBezTo>
                  <a:cubicBezTo>
                    <a:pt x="3" y="32"/>
                    <a:pt x="5" y="30"/>
                    <a:pt x="8" y="30"/>
                  </a:cubicBezTo>
                  <a:cubicBezTo>
                    <a:pt x="10" y="29"/>
                    <a:pt x="12" y="29"/>
                    <a:pt x="13" y="28"/>
                  </a:cubicBezTo>
                  <a:cubicBezTo>
                    <a:pt x="16" y="27"/>
                    <a:pt x="19" y="27"/>
                    <a:pt x="20" y="26"/>
                  </a:cubicBezTo>
                  <a:cubicBezTo>
                    <a:pt x="20" y="25"/>
                    <a:pt x="20" y="24"/>
                    <a:pt x="19" y="24"/>
                  </a:cubicBezTo>
                  <a:cubicBezTo>
                    <a:pt x="19" y="23"/>
                    <a:pt x="18" y="22"/>
                    <a:pt x="18" y="21"/>
                  </a:cubicBezTo>
                  <a:cubicBezTo>
                    <a:pt x="16" y="17"/>
                    <a:pt x="15" y="15"/>
                    <a:pt x="16" y="9"/>
                  </a:cubicBezTo>
                  <a:cubicBezTo>
                    <a:pt x="17" y="2"/>
                    <a:pt x="22" y="0"/>
                    <a:pt x="27" y="0"/>
                  </a:cubicBezTo>
                  <a:cubicBezTo>
                    <a:pt x="27" y="0"/>
                    <a:pt x="27" y="0"/>
                    <a:pt x="27" y="0"/>
                  </a:cubicBezTo>
                  <a:cubicBezTo>
                    <a:pt x="31" y="0"/>
                    <a:pt x="37" y="3"/>
                    <a:pt x="38" y="10"/>
                  </a:cubicBezTo>
                  <a:cubicBezTo>
                    <a:pt x="38" y="17"/>
                    <a:pt x="37" y="19"/>
                    <a:pt x="34" y="22"/>
                  </a:cubicBezTo>
                  <a:cubicBezTo>
                    <a:pt x="34" y="23"/>
                    <a:pt x="33" y="24"/>
                    <a:pt x="32" y="25"/>
                  </a:cubicBezTo>
                  <a:cubicBezTo>
                    <a:pt x="32" y="25"/>
                    <a:pt x="31" y="26"/>
                    <a:pt x="32" y="27"/>
                  </a:cubicBezTo>
                  <a:cubicBezTo>
                    <a:pt x="32" y="28"/>
                    <a:pt x="35" y="29"/>
                    <a:pt x="38" y="30"/>
                  </a:cubicBezTo>
                  <a:cubicBezTo>
                    <a:pt x="39" y="30"/>
                    <a:pt x="41" y="31"/>
                    <a:pt x="42" y="32"/>
                  </a:cubicBezTo>
                  <a:cubicBezTo>
                    <a:pt x="45" y="33"/>
                    <a:pt x="47" y="35"/>
                    <a:pt x="48" y="37"/>
                  </a:cubicBezTo>
                  <a:cubicBezTo>
                    <a:pt x="49" y="41"/>
                    <a:pt x="47" y="44"/>
                    <a:pt x="47" y="44"/>
                  </a:cubicBezTo>
                  <a:cubicBezTo>
                    <a:pt x="47" y="45"/>
                    <a:pt x="46" y="45"/>
                    <a:pt x="46" y="45"/>
                  </a:cubicBezTo>
                  <a:close/>
                  <a:moveTo>
                    <a:pt x="5" y="39"/>
                  </a:moveTo>
                  <a:cubicBezTo>
                    <a:pt x="44" y="42"/>
                    <a:pt x="44" y="42"/>
                    <a:pt x="44" y="42"/>
                  </a:cubicBezTo>
                  <a:cubicBezTo>
                    <a:pt x="45" y="41"/>
                    <a:pt x="45" y="40"/>
                    <a:pt x="44" y="38"/>
                  </a:cubicBezTo>
                  <a:cubicBezTo>
                    <a:pt x="44" y="37"/>
                    <a:pt x="43" y="36"/>
                    <a:pt x="41" y="35"/>
                  </a:cubicBezTo>
                  <a:cubicBezTo>
                    <a:pt x="39" y="34"/>
                    <a:pt x="38" y="34"/>
                    <a:pt x="36" y="33"/>
                  </a:cubicBezTo>
                  <a:cubicBezTo>
                    <a:pt x="32" y="32"/>
                    <a:pt x="29" y="30"/>
                    <a:pt x="28" y="28"/>
                  </a:cubicBezTo>
                  <a:cubicBezTo>
                    <a:pt x="28" y="26"/>
                    <a:pt x="28" y="25"/>
                    <a:pt x="29" y="23"/>
                  </a:cubicBezTo>
                  <a:cubicBezTo>
                    <a:pt x="30" y="22"/>
                    <a:pt x="31" y="21"/>
                    <a:pt x="31" y="20"/>
                  </a:cubicBezTo>
                  <a:cubicBezTo>
                    <a:pt x="33" y="17"/>
                    <a:pt x="34" y="16"/>
                    <a:pt x="34" y="10"/>
                  </a:cubicBezTo>
                  <a:cubicBezTo>
                    <a:pt x="34" y="4"/>
                    <a:pt x="27" y="4"/>
                    <a:pt x="27" y="4"/>
                  </a:cubicBezTo>
                  <a:cubicBezTo>
                    <a:pt x="27" y="4"/>
                    <a:pt x="27" y="4"/>
                    <a:pt x="27" y="4"/>
                  </a:cubicBezTo>
                  <a:cubicBezTo>
                    <a:pt x="25" y="4"/>
                    <a:pt x="21" y="4"/>
                    <a:pt x="20" y="9"/>
                  </a:cubicBezTo>
                  <a:cubicBezTo>
                    <a:pt x="19" y="15"/>
                    <a:pt x="19" y="16"/>
                    <a:pt x="21" y="19"/>
                  </a:cubicBezTo>
                  <a:cubicBezTo>
                    <a:pt x="22" y="20"/>
                    <a:pt x="22" y="21"/>
                    <a:pt x="23" y="23"/>
                  </a:cubicBezTo>
                  <a:cubicBezTo>
                    <a:pt x="24" y="24"/>
                    <a:pt x="24" y="26"/>
                    <a:pt x="23" y="27"/>
                  </a:cubicBezTo>
                  <a:cubicBezTo>
                    <a:pt x="22" y="30"/>
                    <a:pt x="18" y="31"/>
                    <a:pt x="14" y="32"/>
                  </a:cubicBezTo>
                  <a:cubicBezTo>
                    <a:pt x="13" y="32"/>
                    <a:pt x="11" y="33"/>
                    <a:pt x="9" y="33"/>
                  </a:cubicBezTo>
                  <a:cubicBezTo>
                    <a:pt x="7" y="34"/>
                    <a:pt x="6" y="35"/>
                    <a:pt x="5" y="36"/>
                  </a:cubicBezTo>
                  <a:cubicBezTo>
                    <a:pt x="5" y="37"/>
                    <a:pt x="5" y="38"/>
                    <a:pt x="5" y="39"/>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0" name="Google Shape;5370;p77"/>
            <p:cNvSpPr/>
            <p:nvPr/>
          </p:nvSpPr>
          <p:spPr>
            <a:xfrm>
              <a:off x="8448491" y="8475082"/>
              <a:ext cx="383453" cy="30676"/>
            </a:xfrm>
            <a:custGeom>
              <a:avLst/>
              <a:gdLst/>
              <a:ahLst/>
              <a:cxnLst/>
              <a:rect l="l" t="t" r="r" b="b"/>
              <a:pathLst>
                <a:path w="25" h="2" extrusionOk="0">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1" name="Google Shape;5371;p77"/>
            <p:cNvSpPr/>
            <p:nvPr/>
          </p:nvSpPr>
          <p:spPr>
            <a:xfrm>
              <a:off x="8448491" y="8582449"/>
              <a:ext cx="383453" cy="46014"/>
            </a:xfrm>
            <a:custGeom>
              <a:avLst/>
              <a:gdLst/>
              <a:ahLst/>
              <a:cxnLst/>
              <a:rect l="l" t="t" r="r" b="b"/>
              <a:pathLst>
                <a:path w="25" h="3" extrusionOk="0">
                  <a:moveTo>
                    <a:pt x="24" y="3"/>
                  </a:moveTo>
                  <a:cubicBezTo>
                    <a:pt x="2" y="3"/>
                    <a:pt x="2" y="3"/>
                    <a:pt x="2" y="3"/>
                  </a:cubicBezTo>
                  <a:cubicBezTo>
                    <a:pt x="1" y="3"/>
                    <a:pt x="0" y="2"/>
                    <a:pt x="0" y="2"/>
                  </a:cubicBezTo>
                  <a:cubicBezTo>
                    <a:pt x="0" y="1"/>
                    <a:pt x="1" y="0"/>
                    <a:pt x="2" y="0"/>
                  </a:cubicBezTo>
                  <a:cubicBezTo>
                    <a:pt x="24" y="0"/>
                    <a:pt x="24" y="0"/>
                    <a:pt x="24" y="0"/>
                  </a:cubicBezTo>
                  <a:cubicBezTo>
                    <a:pt x="25" y="0"/>
                    <a:pt x="25" y="1"/>
                    <a:pt x="25" y="2"/>
                  </a:cubicBezTo>
                  <a:cubicBezTo>
                    <a:pt x="25" y="2"/>
                    <a:pt x="25" y="3"/>
                    <a:pt x="24"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2" name="Google Shape;5372;p77"/>
            <p:cNvSpPr/>
            <p:nvPr/>
          </p:nvSpPr>
          <p:spPr>
            <a:xfrm>
              <a:off x="8448491" y="8705154"/>
              <a:ext cx="383453" cy="30676"/>
            </a:xfrm>
            <a:custGeom>
              <a:avLst/>
              <a:gdLst/>
              <a:ahLst/>
              <a:cxnLst/>
              <a:rect l="l" t="t" r="r" b="b"/>
              <a:pathLst>
                <a:path w="25" h="2" extrusionOk="0">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3" name="Google Shape;5373;p77"/>
            <p:cNvSpPr/>
            <p:nvPr/>
          </p:nvSpPr>
          <p:spPr>
            <a:xfrm>
              <a:off x="11546794" y="4676338"/>
              <a:ext cx="383453" cy="432025"/>
            </a:xfrm>
            <a:custGeom>
              <a:avLst/>
              <a:gdLst/>
              <a:ahLst/>
              <a:cxnLst/>
              <a:rect l="l" t="t" r="r" b="b"/>
              <a:pathLst>
                <a:path w="25" h="28" extrusionOk="0">
                  <a:moveTo>
                    <a:pt x="1" y="28"/>
                  </a:moveTo>
                  <a:cubicBezTo>
                    <a:pt x="1" y="28"/>
                    <a:pt x="1" y="28"/>
                    <a:pt x="1" y="28"/>
                  </a:cubicBezTo>
                  <a:cubicBezTo>
                    <a:pt x="0" y="28"/>
                    <a:pt x="0" y="28"/>
                    <a:pt x="0" y="27"/>
                  </a:cubicBezTo>
                  <a:cubicBezTo>
                    <a:pt x="0" y="1"/>
                    <a:pt x="0" y="1"/>
                    <a:pt x="0" y="1"/>
                  </a:cubicBezTo>
                  <a:cubicBezTo>
                    <a:pt x="0" y="1"/>
                    <a:pt x="0" y="1"/>
                    <a:pt x="1" y="0"/>
                  </a:cubicBezTo>
                  <a:cubicBezTo>
                    <a:pt x="1" y="0"/>
                    <a:pt x="1" y="0"/>
                    <a:pt x="2" y="0"/>
                  </a:cubicBezTo>
                  <a:cubicBezTo>
                    <a:pt x="24" y="13"/>
                    <a:pt x="24" y="13"/>
                    <a:pt x="24" y="13"/>
                  </a:cubicBezTo>
                  <a:cubicBezTo>
                    <a:pt x="24" y="14"/>
                    <a:pt x="25" y="14"/>
                    <a:pt x="25" y="14"/>
                  </a:cubicBezTo>
                  <a:cubicBezTo>
                    <a:pt x="25" y="15"/>
                    <a:pt x="24" y="15"/>
                    <a:pt x="24" y="15"/>
                  </a:cubicBezTo>
                  <a:cubicBezTo>
                    <a:pt x="2" y="28"/>
                    <a:pt x="2" y="28"/>
                    <a:pt x="2" y="28"/>
                  </a:cubicBezTo>
                  <a:cubicBezTo>
                    <a:pt x="1" y="28"/>
                    <a:pt x="1" y="28"/>
                    <a:pt x="1" y="28"/>
                  </a:cubicBezTo>
                  <a:close/>
                  <a:moveTo>
                    <a:pt x="2" y="3"/>
                  </a:moveTo>
                  <a:cubicBezTo>
                    <a:pt x="2" y="26"/>
                    <a:pt x="2" y="26"/>
                    <a:pt x="2" y="26"/>
                  </a:cubicBezTo>
                  <a:cubicBezTo>
                    <a:pt x="22" y="14"/>
                    <a:pt x="22" y="14"/>
                    <a:pt x="22" y="14"/>
                  </a:cubicBezTo>
                  <a:lnTo>
                    <a:pt x="2" y="3"/>
                  </a:ln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4" name="Google Shape;5374;p77"/>
            <p:cNvSpPr/>
            <p:nvPr/>
          </p:nvSpPr>
          <p:spPr>
            <a:xfrm>
              <a:off x="12758506" y="8043059"/>
              <a:ext cx="720892" cy="692773"/>
            </a:xfrm>
            <a:custGeom>
              <a:avLst/>
              <a:gdLst/>
              <a:ahLst/>
              <a:cxnLst/>
              <a:rect l="l" t="t" r="r" b="b"/>
              <a:pathLst>
                <a:path w="47" h="45" extrusionOk="0">
                  <a:moveTo>
                    <a:pt x="35" y="44"/>
                  </a:moveTo>
                  <a:cubicBezTo>
                    <a:pt x="35" y="44"/>
                    <a:pt x="34" y="44"/>
                    <a:pt x="33" y="44"/>
                  </a:cubicBezTo>
                  <a:cubicBezTo>
                    <a:pt x="24" y="39"/>
                    <a:pt x="24" y="39"/>
                    <a:pt x="24" y="39"/>
                  </a:cubicBezTo>
                  <a:cubicBezTo>
                    <a:pt x="14" y="44"/>
                    <a:pt x="14" y="44"/>
                    <a:pt x="14" y="44"/>
                  </a:cubicBezTo>
                  <a:cubicBezTo>
                    <a:pt x="13" y="45"/>
                    <a:pt x="11" y="44"/>
                    <a:pt x="9" y="43"/>
                  </a:cubicBezTo>
                  <a:cubicBezTo>
                    <a:pt x="8" y="42"/>
                    <a:pt x="7" y="41"/>
                    <a:pt x="8" y="39"/>
                  </a:cubicBezTo>
                  <a:cubicBezTo>
                    <a:pt x="10" y="29"/>
                    <a:pt x="10" y="29"/>
                    <a:pt x="10" y="29"/>
                  </a:cubicBezTo>
                  <a:cubicBezTo>
                    <a:pt x="2" y="21"/>
                    <a:pt x="2" y="21"/>
                    <a:pt x="2" y="21"/>
                  </a:cubicBezTo>
                  <a:cubicBezTo>
                    <a:pt x="1" y="20"/>
                    <a:pt x="0" y="18"/>
                    <a:pt x="1" y="16"/>
                  </a:cubicBezTo>
                  <a:cubicBezTo>
                    <a:pt x="1" y="15"/>
                    <a:pt x="3" y="14"/>
                    <a:pt x="4" y="13"/>
                  </a:cubicBezTo>
                  <a:cubicBezTo>
                    <a:pt x="15" y="12"/>
                    <a:pt x="15" y="12"/>
                    <a:pt x="15" y="12"/>
                  </a:cubicBezTo>
                  <a:cubicBezTo>
                    <a:pt x="20" y="2"/>
                    <a:pt x="20" y="2"/>
                    <a:pt x="20" y="2"/>
                  </a:cubicBezTo>
                  <a:cubicBezTo>
                    <a:pt x="20" y="1"/>
                    <a:pt x="22" y="0"/>
                    <a:pt x="24" y="0"/>
                  </a:cubicBezTo>
                  <a:cubicBezTo>
                    <a:pt x="25" y="0"/>
                    <a:pt x="27" y="1"/>
                    <a:pt x="28" y="2"/>
                  </a:cubicBezTo>
                  <a:cubicBezTo>
                    <a:pt x="32" y="12"/>
                    <a:pt x="32" y="12"/>
                    <a:pt x="32" y="12"/>
                  </a:cubicBezTo>
                  <a:cubicBezTo>
                    <a:pt x="43" y="13"/>
                    <a:pt x="43" y="13"/>
                    <a:pt x="43" y="13"/>
                  </a:cubicBezTo>
                  <a:cubicBezTo>
                    <a:pt x="45" y="14"/>
                    <a:pt x="46" y="15"/>
                    <a:pt x="47" y="16"/>
                  </a:cubicBezTo>
                  <a:cubicBezTo>
                    <a:pt x="47" y="18"/>
                    <a:pt x="47" y="20"/>
                    <a:pt x="46" y="21"/>
                  </a:cubicBezTo>
                  <a:cubicBezTo>
                    <a:pt x="38" y="29"/>
                    <a:pt x="38" y="29"/>
                    <a:pt x="38" y="29"/>
                  </a:cubicBezTo>
                  <a:cubicBezTo>
                    <a:pt x="40" y="39"/>
                    <a:pt x="40" y="39"/>
                    <a:pt x="40" y="39"/>
                  </a:cubicBezTo>
                  <a:cubicBezTo>
                    <a:pt x="40" y="41"/>
                    <a:pt x="39" y="43"/>
                    <a:pt x="38" y="43"/>
                  </a:cubicBezTo>
                  <a:cubicBezTo>
                    <a:pt x="37" y="44"/>
                    <a:pt x="36" y="44"/>
                    <a:pt x="35" y="44"/>
                  </a:cubicBezTo>
                  <a:close/>
                  <a:moveTo>
                    <a:pt x="24" y="36"/>
                  </a:moveTo>
                  <a:cubicBezTo>
                    <a:pt x="24" y="36"/>
                    <a:pt x="24" y="36"/>
                    <a:pt x="24" y="36"/>
                  </a:cubicBezTo>
                  <a:cubicBezTo>
                    <a:pt x="35" y="41"/>
                    <a:pt x="35" y="41"/>
                    <a:pt x="35" y="41"/>
                  </a:cubicBezTo>
                  <a:cubicBezTo>
                    <a:pt x="35" y="42"/>
                    <a:pt x="36" y="42"/>
                    <a:pt x="36" y="41"/>
                  </a:cubicBezTo>
                  <a:cubicBezTo>
                    <a:pt x="37" y="41"/>
                    <a:pt x="37" y="40"/>
                    <a:pt x="37" y="40"/>
                  </a:cubicBezTo>
                  <a:cubicBezTo>
                    <a:pt x="35" y="28"/>
                    <a:pt x="35" y="28"/>
                    <a:pt x="35" y="28"/>
                  </a:cubicBezTo>
                  <a:cubicBezTo>
                    <a:pt x="35" y="28"/>
                    <a:pt x="35" y="27"/>
                    <a:pt x="35" y="27"/>
                  </a:cubicBezTo>
                  <a:cubicBezTo>
                    <a:pt x="44" y="19"/>
                    <a:pt x="44" y="19"/>
                    <a:pt x="44" y="19"/>
                  </a:cubicBezTo>
                  <a:cubicBezTo>
                    <a:pt x="44" y="19"/>
                    <a:pt x="44" y="18"/>
                    <a:pt x="44" y="17"/>
                  </a:cubicBezTo>
                  <a:cubicBezTo>
                    <a:pt x="44" y="17"/>
                    <a:pt x="43" y="16"/>
                    <a:pt x="43" y="16"/>
                  </a:cubicBezTo>
                  <a:cubicBezTo>
                    <a:pt x="31" y="14"/>
                    <a:pt x="31" y="14"/>
                    <a:pt x="31" y="14"/>
                  </a:cubicBezTo>
                  <a:cubicBezTo>
                    <a:pt x="31" y="14"/>
                    <a:pt x="30" y="14"/>
                    <a:pt x="30" y="14"/>
                  </a:cubicBezTo>
                  <a:cubicBezTo>
                    <a:pt x="25" y="3"/>
                    <a:pt x="25" y="3"/>
                    <a:pt x="25" y="3"/>
                  </a:cubicBezTo>
                  <a:cubicBezTo>
                    <a:pt x="25" y="3"/>
                    <a:pt x="24" y="2"/>
                    <a:pt x="24" y="2"/>
                  </a:cubicBezTo>
                  <a:cubicBezTo>
                    <a:pt x="23" y="2"/>
                    <a:pt x="22" y="3"/>
                    <a:pt x="22" y="3"/>
                  </a:cubicBezTo>
                  <a:cubicBezTo>
                    <a:pt x="17" y="14"/>
                    <a:pt x="17" y="14"/>
                    <a:pt x="17" y="14"/>
                  </a:cubicBezTo>
                  <a:cubicBezTo>
                    <a:pt x="17" y="14"/>
                    <a:pt x="17" y="14"/>
                    <a:pt x="16" y="14"/>
                  </a:cubicBezTo>
                  <a:cubicBezTo>
                    <a:pt x="5" y="16"/>
                    <a:pt x="5" y="16"/>
                    <a:pt x="5" y="16"/>
                  </a:cubicBezTo>
                  <a:cubicBezTo>
                    <a:pt x="4" y="16"/>
                    <a:pt x="3" y="17"/>
                    <a:pt x="3" y="17"/>
                  </a:cubicBezTo>
                  <a:cubicBezTo>
                    <a:pt x="3" y="18"/>
                    <a:pt x="3" y="19"/>
                    <a:pt x="4" y="19"/>
                  </a:cubicBezTo>
                  <a:cubicBezTo>
                    <a:pt x="12" y="27"/>
                    <a:pt x="12" y="27"/>
                    <a:pt x="12" y="27"/>
                  </a:cubicBezTo>
                  <a:cubicBezTo>
                    <a:pt x="12" y="27"/>
                    <a:pt x="12" y="28"/>
                    <a:pt x="12" y="28"/>
                  </a:cubicBezTo>
                  <a:cubicBezTo>
                    <a:pt x="10" y="40"/>
                    <a:pt x="10" y="40"/>
                    <a:pt x="10" y="40"/>
                  </a:cubicBezTo>
                  <a:cubicBezTo>
                    <a:pt x="10" y="40"/>
                    <a:pt x="11" y="41"/>
                    <a:pt x="11" y="41"/>
                  </a:cubicBezTo>
                  <a:cubicBezTo>
                    <a:pt x="12" y="42"/>
                    <a:pt x="12" y="42"/>
                    <a:pt x="13" y="41"/>
                  </a:cubicBezTo>
                  <a:cubicBezTo>
                    <a:pt x="23" y="36"/>
                    <a:pt x="23" y="36"/>
                    <a:pt x="23" y="36"/>
                  </a:cubicBezTo>
                  <a:cubicBezTo>
                    <a:pt x="23" y="36"/>
                    <a:pt x="23" y="36"/>
                    <a:pt x="24" y="36"/>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5" name="Google Shape;5375;p77"/>
            <p:cNvSpPr/>
            <p:nvPr/>
          </p:nvSpPr>
          <p:spPr>
            <a:xfrm>
              <a:off x="12911888" y="8981241"/>
              <a:ext cx="552173" cy="554730"/>
            </a:xfrm>
            <a:custGeom>
              <a:avLst/>
              <a:gdLst/>
              <a:ahLst/>
              <a:cxnLst/>
              <a:rect l="l" t="t" r="r" b="b"/>
              <a:pathLst>
                <a:path w="36" h="36" extrusionOk="0">
                  <a:moveTo>
                    <a:pt x="19" y="36"/>
                  </a:moveTo>
                  <a:cubicBezTo>
                    <a:pt x="17" y="36"/>
                    <a:pt x="15" y="35"/>
                    <a:pt x="15" y="33"/>
                  </a:cubicBezTo>
                  <a:cubicBezTo>
                    <a:pt x="13" y="33"/>
                    <a:pt x="12" y="32"/>
                    <a:pt x="11" y="32"/>
                  </a:cubicBezTo>
                  <a:cubicBezTo>
                    <a:pt x="10" y="32"/>
                    <a:pt x="9" y="32"/>
                    <a:pt x="8" y="32"/>
                  </a:cubicBezTo>
                  <a:cubicBezTo>
                    <a:pt x="7" y="32"/>
                    <a:pt x="6" y="32"/>
                    <a:pt x="6" y="32"/>
                  </a:cubicBezTo>
                  <a:cubicBezTo>
                    <a:pt x="4" y="30"/>
                    <a:pt x="5" y="28"/>
                    <a:pt x="5" y="26"/>
                  </a:cubicBezTo>
                  <a:cubicBezTo>
                    <a:pt x="5" y="25"/>
                    <a:pt x="4" y="24"/>
                    <a:pt x="4" y="23"/>
                  </a:cubicBezTo>
                  <a:cubicBezTo>
                    <a:pt x="2" y="22"/>
                    <a:pt x="0" y="21"/>
                    <a:pt x="0" y="19"/>
                  </a:cubicBezTo>
                  <a:cubicBezTo>
                    <a:pt x="0" y="17"/>
                    <a:pt x="2" y="16"/>
                    <a:pt x="3" y="15"/>
                  </a:cubicBezTo>
                  <a:cubicBezTo>
                    <a:pt x="4" y="14"/>
                    <a:pt x="4" y="12"/>
                    <a:pt x="5" y="11"/>
                  </a:cubicBezTo>
                  <a:cubicBezTo>
                    <a:pt x="4" y="10"/>
                    <a:pt x="3" y="7"/>
                    <a:pt x="5" y="6"/>
                  </a:cubicBezTo>
                  <a:cubicBezTo>
                    <a:pt x="5" y="5"/>
                    <a:pt x="6" y="5"/>
                    <a:pt x="7" y="5"/>
                  </a:cubicBezTo>
                  <a:cubicBezTo>
                    <a:pt x="8" y="5"/>
                    <a:pt x="9" y="5"/>
                    <a:pt x="10" y="5"/>
                  </a:cubicBezTo>
                  <a:cubicBezTo>
                    <a:pt x="11" y="5"/>
                    <a:pt x="12" y="4"/>
                    <a:pt x="13" y="4"/>
                  </a:cubicBezTo>
                  <a:cubicBezTo>
                    <a:pt x="14" y="2"/>
                    <a:pt x="15" y="0"/>
                    <a:pt x="17" y="0"/>
                  </a:cubicBezTo>
                  <a:cubicBezTo>
                    <a:pt x="17" y="0"/>
                    <a:pt x="17" y="0"/>
                    <a:pt x="17" y="0"/>
                  </a:cubicBezTo>
                  <a:cubicBezTo>
                    <a:pt x="19" y="0"/>
                    <a:pt x="21" y="2"/>
                    <a:pt x="21" y="4"/>
                  </a:cubicBezTo>
                  <a:cubicBezTo>
                    <a:pt x="23" y="4"/>
                    <a:pt x="24" y="4"/>
                    <a:pt x="25" y="5"/>
                  </a:cubicBezTo>
                  <a:cubicBezTo>
                    <a:pt x="26" y="4"/>
                    <a:pt x="27" y="4"/>
                    <a:pt x="28" y="4"/>
                  </a:cubicBezTo>
                  <a:cubicBezTo>
                    <a:pt x="29" y="4"/>
                    <a:pt x="30" y="4"/>
                    <a:pt x="30" y="5"/>
                  </a:cubicBezTo>
                  <a:cubicBezTo>
                    <a:pt x="32" y="6"/>
                    <a:pt x="32" y="8"/>
                    <a:pt x="31" y="10"/>
                  </a:cubicBezTo>
                  <a:cubicBezTo>
                    <a:pt x="31" y="11"/>
                    <a:pt x="32" y="12"/>
                    <a:pt x="32" y="14"/>
                  </a:cubicBezTo>
                  <a:cubicBezTo>
                    <a:pt x="34" y="14"/>
                    <a:pt x="36" y="16"/>
                    <a:pt x="36" y="17"/>
                  </a:cubicBezTo>
                  <a:cubicBezTo>
                    <a:pt x="36" y="19"/>
                    <a:pt x="34" y="21"/>
                    <a:pt x="33" y="22"/>
                  </a:cubicBezTo>
                  <a:cubicBezTo>
                    <a:pt x="32" y="23"/>
                    <a:pt x="32" y="24"/>
                    <a:pt x="31" y="25"/>
                  </a:cubicBezTo>
                  <a:cubicBezTo>
                    <a:pt x="32" y="27"/>
                    <a:pt x="33" y="29"/>
                    <a:pt x="31" y="31"/>
                  </a:cubicBezTo>
                  <a:cubicBezTo>
                    <a:pt x="31" y="31"/>
                    <a:pt x="30" y="32"/>
                    <a:pt x="29" y="32"/>
                  </a:cubicBezTo>
                  <a:cubicBezTo>
                    <a:pt x="28" y="32"/>
                    <a:pt x="27" y="31"/>
                    <a:pt x="26" y="31"/>
                  </a:cubicBezTo>
                  <a:cubicBezTo>
                    <a:pt x="25" y="32"/>
                    <a:pt x="24" y="32"/>
                    <a:pt x="23" y="33"/>
                  </a:cubicBezTo>
                  <a:cubicBezTo>
                    <a:pt x="22" y="34"/>
                    <a:pt x="21" y="36"/>
                    <a:pt x="19" y="36"/>
                  </a:cubicBezTo>
                  <a:close/>
                  <a:moveTo>
                    <a:pt x="11" y="30"/>
                  </a:moveTo>
                  <a:cubicBezTo>
                    <a:pt x="11" y="30"/>
                    <a:pt x="11" y="30"/>
                    <a:pt x="12" y="30"/>
                  </a:cubicBezTo>
                  <a:cubicBezTo>
                    <a:pt x="13" y="30"/>
                    <a:pt x="14" y="31"/>
                    <a:pt x="16" y="31"/>
                  </a:cubicBezTo>
                  <a:cubicBezTo>
                    <a:pt x="16" y="31"/>
                    <a:pt x="16" y="31"/>
                    <a:pt x="16" y="32"/>
                  </a:cubicBezTo>
                  <a:cubicBezTo>
                    <a:pt x="17" y="33"/>
                    <a:pt x="18" y="35"/>
                    <a:pt x="19" y="35"/>
                  </a:cubicBezTo>
                  <a:cubicBezTo>
                    <a:pt x="19" y="35"/>
                    <a:pt x="19" y="35"/>
                    <a:pt x="19" y="35"/>
                  </a:cubicBezTo>
                  <a:cubicBezTo>
                    <a:pt x="19" y="35"/>
                    <a:pt x="20" y="33"/>
                    <a:pt x="21" y="32"/>
                  </a:cubicBezTo>
                  <a:cubicBezTo>
                    <a:pt x="21" y="31"/>
                    <a:pt x="21" y="31"/>
                    <a:pt x="22" y="31"/>
                  </a:cubicBezTo>
                  <a:cubicBezTo>
                    <a:pt x="23" y="31"/>
                    <a:pt x="24" y="30"/>
                    <a:pt x="25" y="29"/>
                  </a:cubicBezTo>
                  <a:cubicBezTo>
                    <a:pt x="26" y="29"/>
                    <a:pt x="26" y="29"/>
                    <a:pt x="26" y="29"/>
                  </a:cubicBezTo>
                  <a:cubicBezTo>
                    <a:pt x="27" y="29"/>
                    <a:pt x="28" y="30"/>
                    <a:pt x="29" y="30"/>
                  </a:cubicBezTo>
                  <a:cubicBezTo>
                    <a:pt x="29" y="30"/>
                    <a:pt x="30" y="30"/>
                    <a:pt x="30" y="29"/>
                  </a:cubicBezTo>
                  <a:cubicBezTo>
                    <a:pt x="31" y="29"/>
                    <a:pt x="30" y="27"/>
                    <a:pt x="30" y="26"/>
                  </a:cubicBezTo>
                  <a:cubicBezTo>
                    <a:pt x="29" y="25"/>
                    <a:pt x="29" y="25"/>
                    <a:pt x="30" y="25"/>
                  </a:cubicBezTo>
                  <a:cubicBezTo>
                    <a:pt x="30" y="23"/>
                    <a:pt x="31" y="22"/>
                    <a:pt x="31" y="21"/>
                  </a:cubicBezTo>
                  <a:cubicBezTo>
                    <a:pt x="31" y="20"/>
                    <a:pt x="31" y="20"/>
                    <a:pt x="32" y="20"/>
                  </a:cubicBezTo>
                  <a:cubicBezTo>
                    <a:pt x="33" y="19"/>
                    <a:pt x="34" y="18"/>
                    <a:pt x="34" y="18"/>
                  </a:cubicBezTo>
                  <a:cubicBezTo>
                    <a:pt x="34" y="17"/>
                    <a:pt x="33" y="16"/>
                    <a:pt x="31" y="15"/>
                  </a:cubicBezTo>
                  <a:cubicBezTo>
                    <a:pt x="31" y="15"/>
                    <a:pt x="31" y="15"/>
                    <a:pt x="31" y="15"/>
                  </a:cubicBezTo>
                  <a:cubicBezTo>
                    <a:pt x="30" y="13"/>
                    <a:pt x="30" y="12"/>
                    <a:pt x="29" y="11"/>
                  </a:cubicBezTo>
                  <a:cubicBezTo>
                    <a:pt x="29" y="11"/>
                    <a:pt x="29" y="10"/>
                    <a:pt x="29" y="10"/>
                  </a:cubicBezTo>
                  <a:cubicBezTo>
                    <a:pt x="30" y="8"/>
                    <a:pt x="30" y="7"/>
                    <a:pt x="29" y="6"/>
                  </a:cubicBezTo>
                  <a:cubicBezTo>
                    <a:pt x="29" y="6"/>
                    <a:pt x="28" y="6"/>
                    <a:pt x="28" y="6"/>
                  </a:cubicBezTo>
                  <a:cubicBezTo>
                    <a:pt x="27" y="6"/>
                    <a:pt x="26" y="6"/>
                    <a:pt x="25" y="7"/>
                  </a:cubicBezTo>
                  <a:cubicBezTo>
                    <a:pt x="25" y="7"/>
                    <a:pt x="25" y="7"/>
                    <a:pt x="25" y="7"/>
                  </a:cubicBezTo>
                  <a:cubicBezTo>
                    <a:pt x="23" y="6"/>
                    <a:pt x="22" y="6"/>
                    <a:pt x="21" y="5"/>
                  </a:cubicBezTo>
                  <a:cubicBezTo>
                    <a:pt x="20" y="5"/>
                    <a:pt x="20" y="5"/>
                    <a:pt x="20" y="5"/>
                  </a:cubicBezTo>
                  <a:cubicBezTo>
                    <a:pt x="19" y="3"/>
                    <a:pt x="18" y="2"/>
                    <a:pt x="17" y="2"/>
                  </a:cubicBezTo>
                  <a:cubicBezTo>
                    <a:pt x="17" y="2"/>
                    <a:pt x="16" y="3"/>
                    <a:pt x="15" y="5"/>
                  </a:cubicBezTo>
                  <a:cubicBezTo>
                    <a:pt x="15" y="5"/>
                    <a:pt x="15" y="5"/>
                    <a:pt x="14" y="6"/>
                  </a:cubicBezTo>
                  <a:cubicBezTo>
                    <a:pt x="13" y="6"/>
                    <a:pt x="12" y="6"/>
                    <a:pt x="11" y="7"/>
                  </a:cubicBezTo>
                  <a:cubicBezTo>
                    <a:pt x="10" y="7"/>
                    <a:pt x="10" y="7"/>
                    <a:pt x="10" y="7"/>
                  </a:cubicBezTo>
                  <a:cubicBezTo>
                    <a:pt x="9" y="7"/>
                    <a:pt x="8" y="7"/>
                    <a:pt x="7" y="7"/>
                  </a:cubicBezTo>
                  <a:cubicBezTo>
                    <a:pt x="7" y="7"/>
                    <a:pt x="6" y="7"/>
                    <a:pt x="6" y="7"/>
                  </a:cubicBezTo>
                  <a:cubicBezTo>
                    <a:pt x="5" y="8"/>
                    <a:pt x="6" y="9"/>
                    <a:pt x="7" y="11"/>
                  </a:cubicBezTo>
                  <a:cubicBezTo>
                    <a:pt x="7" y="11"/>
                    <a:pt x="7" y="11"/>
                    <a:pt x="7" y="12"/>
                  </a:cubicBezTo>
                  <a:cubicBezTo>
                    <a:pt x="6" y="13"/>
                    <a:pt x="5" y="14"/>
                    <a:pt x="5" y="16"/>
                  </a:cubicBezTo>
                  <a:cubicBezTo>
                    <a:pt x="5" y="16"/>
                    <a:pt x="5" y="16"/>
                    <a:pt x="5" y="16"/>
                  </a:cubicBezTo>
                  <a:cubicBezTo>
                    <a:pt x="3" y="17"/>
                    <a:pt x="2" y="18"/>
                    <a:pt x="2" y="19"/>
                  </a:cubicBezTo>
                  <a:cubicBezTo>
                    <a:pt x="2" y="20"/>
                    <a:pt x="3" y="21"/>
                    <a:pt x="5" y="21"/>
                  </a:cubicBezTo>
                  <a:cubicBezTo>
                    <a:pt x="5" y="21"/>
                    <a:pt x="5" y="21"/>
                    <a:pt x="5" y="22"/>
                  </a:cubicBezTo>
                  <a:cubicBezTo>
                    <a:pt x="6" y="23"/>
                    <a:pt x="6" y="24"/>
                    <a:pt x="7" y="26"/>
                  </a:cubicBezTo>
                  <a:cubicBezTo>
                    <a:pt x="7" y="26"/>
                    <a:pt x="7" y="26"/>
                    <a:pt x="7" y="26"/>
                  </a:cubicBezTo>
                  <a:cubicBezTo>
                    <a:pt x="6" y="28"/>
                    <a:pt x="6" y="30"/>
                    <a:pt x="7" y="30"/>
                  </a:cubicBezTo>
                  <a:cubicBezTo>
                    <a:pt x="7" y="30"/>
                    <a:pt x="8" y="31"/>
                    <a:pt x="8" y="31"/>
                  </a:cubicBezTo>
                  <a:cubicBezTo>
                    <a:pt x="9" y="31"/>
                    <a:pt x="10" y="30"/>
                    <a:pt x="11" y="30"/>
                  </a:cubicBezTo>
                  <a:cubicBezTo>
                    <a:pt x="11" y="30"/>
                    <a:pt x="11" y="30"/>
                    <a:pt x="11" y="30"/>
                  </a:cubicBezTo>
                  <a:close/>
                  <a:moveTo>
                    <a:pt x="18" y="29"/>
                  </a:moveTo>
                  <a:cubicBezTo>
                    <a:pt x="15" y="29"/>
                    <a:pt x="13" y="28"/>
                    <a:pt x="11" y="26"/>
                  </a:cubicBezTo>
                  <a:cubicBezTo>
                    <a:pt x="7" y="22"/>
                    <a:pt x="6" y="15"/>
                    <a:pt x="10" y="11"/>
                  </a:cubicBezTo>
                  <a:cubicBezTo>
                    <a:pt x="12" y="9"/>
                    <a:pt x="15" y="8"/>
                    <a:pt x="18" y="8"/>
                  </a:cubicBezTo>
                  <a:cubicBezTo>
                    <a:pt x="21" y="8"/>
                    <a:pt x="23" y="9"/>
                    <a:pt x="25" y="10"/>
                  </a:cubicBezTo>
                  <a:cubicBezTo>
                    <a:pt x="29" y="14"/>
                    <a:pt x="30" y="21"/>
                    <a:pt x="26" y="25"/>
                  </a:cubicBezTo>
                  <a:cubicBezTo>
                    <a:pt x="24" y="28"/>
                    <a:pt x="21" y="29"/>
                    <a:pt x="18" y="29"/>
                  </a:cubicBezTo>
                  <a:close/>
                  <a:moveTo>
                    <a:pt x="18" y="10"/>
                  </a:moveTo>
                  <a:cubicBezTo>
                    <a:pt x="16" y="10"/>
                    <a:pt x="13" y="11"/>
                    <a:pt x="12" y="12"/>
                  </a:cubicBezTo>
                  <a:cubicBezTo>
                    <a:pt x="8" y="16"/>
                    <a:pt x="9" y="21"/>
                    <a:pt x="12" y="25"/>
                  </a:cubicBezTo>
                  <a:cubicBezTo>
                    <a:pt x="14" y="26"/>
                    <a:pt x="16" y="27"/>
                    <a:pt x="18" y="27"/>
                  </a:cubicBezTo>
                  <a:cubicBezTo>
                    <a:pt x="20" y="27"/>
                    <a:pt x="23" y="26"/>
                    <a:pt x="24" y="24"/>
                  </a:cubicBezTo>
                  <a:cubicBezTo>
                    <a:pt x="28" y="21"/>
                    <a:pt x="27" y="15"/>
                    <a:pt x="24" y="12"/>
                  </a:cubicBezTo>
                  <a:cubicBezTo>
                    <a:pt x="22" y="10"/>
                    <a:pt x="20" y="10"/>
                    <a:pt x="18" y="10"/>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6" name="Google Shape;5376;p77"/>
            <p:cNvSpPr/>
            <p:nvPr/>
          </p:nvSpPr>
          <p:spPr>
            <a:xfrm>
              <a:off x="13111283" y="9180636"/>
              <a:ext cx="153381" cy="155938"/>
            </a:xfrm>
            <a:custGeom>
              <a:avLst/>
              <a:gdLst/>
              <a:ahLst/>
              <a:cxnLst/>
              <a:rect l="l" t="t" r="r" b="b"/>
              <a:pathLst>
                <a:path w="10" h="10" extrusionOk="0">
                  <a:moveTo>
                    <a:pt x="5" y="10"/>
                  </a:moveTo>
                  <a:cubicBezTo>
                    <a:pt x="5" y="10"/>
                    <a:pt x="5" y="10"/>
                    <a:pt x="5" y="10"/>
                  </a:cubicBezTo>
                  <a:cubicBezTo>
                    <a:pt x="4" y="10"/>
                    <a:pt x="3" y="10"/>
                    <a:pt x="2" y="9"/>
                  </a:cubicBezTo>
                  <a:cubicBezTo>
                    <a:pt x="1" y="8"/>
                    <a:pt x="0" y="7"/>
                    <a:pt x="0" y="5"/>
                  </a:cubicBezTo>
                  <a:cubicBezTo>
                    <a:pt x="0" y="4"/>
                    <a:pt x="0" y="3"/>
                    <a:pt x="1" y="2"/>
                  </a:cubicBezTo>
                  <a:cubicBezTo>
                    <a:pt x="2" y="1"/>
                    <a:pt x="4" y="0"/>
                    <a:pt x="5" y="0"/>
                  </a:cubicBezTo>
                  <a:cubicBezTo>
                    <a:pt x="6" y="0"/>
                    <a:pt x="7" y="1"/>
                    <a:pt x="8" y="2"/>
                  </a:cubicBezTo>
                  <a:cubicBezTo>
                    <a:pt x="9" y="2"/>
                    <a:pt x="10" y="4"/>
                    <a:pt x="10" y="5"/>
                  </a:cubicBezTo>
                  <a:cubicBezTo>
                    <a:pt x="10" y="6"/>
                    <a:pt x="10" y="8"/>
                    <a:pt x="9" y="9"/>
                  </a:cubicBezTo>
                  <a:cubicBezTo>
                    <a:pt x="8" y="10"/>
                    <a:pt x="6" y="10"/>
                    <a:pt x="5" y="10"/>
                  </a:cubicBezTo>
                  <a:close/>
                  <a:moveTo>
                    <a:pt x="5" y="2"/>
                  </a:moveTo>
                  <a:cubicBezTo>
                    <a:pt x="4" y="2"/>
                    <a:pt x="3" y="2"/>
                    <a:pt x="3" y="3"/>
                  </a:cubicBezTo>
                  <a:cubicBezTo>
                    <a:pt x="2" y="4"/>
                    <a:pt x="2" y="5"/>
                    <a:pt x="2" y="5"/>
                  </a:cubicBezTo>
                  <a:cubicBezTo>
                    <a:pt x="2" y="6"/>
                    <a:pt x="2" y="7"/>
                    <a:pt x="3" y="7"/>
                  </a:cubicBezTo>
                  <a:cubicBezTo>
                    <a:pt x="4" y="8"/>
                    <a:pt x="4" y="8"/>
                    <a:pt x="5" y="8"/>
                  </a:cubicBezTo>
                  <a:cubicBezTo>
                    <a:pt x="6" y="8"/>
                    <a:pt x="7" y="8"/>
                    <a:pt x="7" y="7"/>
                  </a:cubicBezTo>
                  <a:cubicBezTo>
                    <a:pt x="8" y="7"/>
                    <a:pt x="8" y="6"/>
                    <a:pt x="8" y="5"/>
                  </a:cubicBezTo>
                  <a:cubicBezTo>
                    <a:pt x="8" y="4"/>
                    <a:pt x="8" y="4"/>
                    <a:pt x="7" y="3"/>
                  </a:cubicBezTo>
                  <a:cubicBezTo>
                    <a:pt x="7" y="2"/>
                    <a:pt x="6" y="2"/>
                    <a:pt x="5"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7" name="Google Shape;5377;p77"/>
            <p:cNvSpPr/>
            <p:nvPr/>
          </p:nvSpPr>
          <p:spPr>
            <a:xfrm>
              <a:off x="8816606" y="7828325"/>
              <a:ext cx="30676" cy="386010"/>
            </a:xfrm>
            <a:custGeom>
              <a:avLst/>
              <a:gdLst/>
              <a:ahLst/>
              <a:cxnLst/>
              <a:rect l="l" t="t" r="r" b="b"/>
              <a:pathLst>
                <a:path w="2" h="25" extrusionOk="0">
                  <a:moveTo>
                    <a:pt x="1" y="25"/>
                  </a:moveTo>
                  <a:cubicBezTo>
                    <a:pt x="0" y="25"/>
                    <a:pt x="0" y="24"/>
                    <a:pt x="0" y="24"/>
                  </a:cubicBezTo>
                  <a:cubicBezTo>
                    <a:pt x="0" y="2"/>
                    <a:pt x="0" y="2"/>
                    <a:pt x="0" y="2"/>
                  </a:cubicBezTo>
                  <a:cubicBezTo>
                    <a:pt x="0" y="1"/>
                    <a:pt x="0" y="0"/>
                    <a:pt x="1" y="0"/>
                  </a:cubicBezTo>
                  <a:cubicBezTo>
                    <a:pt x="2" y="0"/>
                    <a:pt x="2" y="1"/>
                    <a:pt x="2" y="2"/>
                  </a:cubicBezTo>
                  <a:cubicBezTo>
                    <a:pt x="2" y="24"/>
                    <a:pt x="2" y="24"/>
                    <a:pt x="2" y="24"/>
                  </a:cubicBezTo>
                  <a:cubicBezTo>
                    <a:pt x="2" y="24"/>
                    <a:pt x="2" y="25"/>
                    <a:pt x="1" y="25"/>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8" name="Google Shape;5378;p77"/>
            <p:cNvSpPr/>
            <p:nvPr/>
          </p:nvSpPr>
          <p:spPr>
            <a:xfrm>
              <a:off x="8647887" y="7997045"/>
              <a:ext cx="368115" cy="46014"/>
            </a:xfrm>
            <a:custGeom>
              <a:avLst/>
              <a:gdLst/>
              <a:ahLst/>
              <a:cxnLst/>
              <a:rect l="l" t="t" r="r" b="b"/>
              <a:pathLst>
                <a:path w="24" h="3" extrusionOk="0">
                  <a:moveTo>
                    <a:pt x="23" y="3"/>
                  </a:moveTo>
                  <a:cubicBezTo>
                    <a:pt x="1" y="3"/>
                    <a:pt x="1" y="3"/>
                    <a:pt x="1" y="3"/>
                  </a:cubicBezTo>
                  <a:cubicBezTo>
                    <a:pt x="0" y="3"/>
                    <a:pt x="0" y="2"/>
                    <a:pt x="0" y="2"/>
                  </a:cubicBezTo>
                  <a:cubicBezTo>
                    <a:pt x="0" y="1"/>
                    <a:pt x="0" y="0"/>
                    <a:pt x="1" y="0"/>
                  </a:cubicBezTo>
                  <a:cubicBezTo>
                    <a:pt x="23" y="0"/>
                    <a:pt x="23" y="0"/>
                    <a:pt x="23" y="0"/>
                  </a:cubicBezTo>
                  <a:cubicBezTo>
                    <a:pt x="24" y="0"/>
                    <a:pt x="24" y="1"/>
                    <a:pt x="24" y="2"/>
                  </a:cubicBezTo>
                  <a:cubicBezTo>
                    <a:pt x="24" y="2"/>
                    <a:pt x="24" y="3"/>
                    <a:pt x="23"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79" name="Google Shape;5379;p77"/>
            <p:cNvSpPr/>
            <p:nvPr/>
          </p:nvSpPr>
          <p:spPr>
            <a:xfrm>
              <a:off x="12267686" y="7506224"/>
              <a:ext cx="383453" cy="30676"/>
            </a:xfrm>
            <a:custGeom>
              <a:avLst/>
              <a:gdLst/>
              <a:ahLst/>
              <a:cxnLst/>
              <a:rect l="l" t="t" r="r" b="b"/>
              <a:pathLst>
                <a:path w="25" h="2" extrusionOk="0">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80" name="Google Shape;5380;p77"/>
            <p:cNvSpPr/>
            <p:nvPr/>
          </p:nvSpPr>
          <p:spPr>
            <a:xfrm>
              <a:off x="12267686" y="7613591"/>
              <a:ext cx="383453" cy="46014"/>
            </a:xfrm>
            <a:custGeom>
              <a:avLst/>
              <a:gdLst/>
              <a:ahLst/>
              <a:cxnLst/>
              <a:rect l="l" t="t" r="r" b="b"/>
              <a:pathLst>
                <a:path w="25" h="3" extrusionOk="0">
                  <a:moveTo>
                    <a:pt x="24" y="3"/>
                  </a:moveTo>
                  <a:cubicBezTo>
                    <a:pt x="2" y="3"/>
                    <a:pt x="2" y="3"/>
                    <a:pt x="2" y="3"/>
                  </a:cubicBezTo>
                  <a:cubicBezTo>
                    <a:pt x="1" y="3"/>
                    <a:pt x="0" y="2"/>
                    <a:pt x="0" y="1"/>
                  </a:cubicBezTo>
                  <a:cubicBezTo>
                    <a:pt x="0" y="1"/>
                    <a:pt x="1" y="0"/>
                    <a:pt x="2" y="0"/>
                  </a:cubicBezTo>
                  <a:cubicBezTo>
                    <a:pt x="24" y="0"/>
                    <a:pt x="24" y="0"/>
                    <a:pt x="24" y="0"/>
                  </a:cubicBezTo>
                  <a:cubicBezTo>
                    <a:pt x="25" y="0"/>
                    <a:pt x="25" y="1"/>
                    <a:pt x="25" y="1"/>
                  </a:cubicBezTo>
                  <a:cubicBezTo>
                    <a:pt x="25" y="2"/>
                    <a:pt x="25" y="3"/>
                    <a:pt x="24"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81" name="Google Shape;5381;p77"/>
            <p:cNvSpPr/>
            <p:nvPr/>
          </p:nvSpPr>
          <p:spPr>
            <a:xfrm>
              <a:off x="12267686" y="7720958"/>
              <a:ext cx="383453" cy="46014"/>
            </a:xfrm>
            <a:custGeom>
              <a:avLst/>
              <a:gdLst/>
              <a:ahLst/>
              <a:cxnLst/>
              <a:rect l="l" t="t" r="r" b="b"/>
              <a:pathLst>
                <a:path w="25" h="3" extrusionOk="0">
                  <a:moveTo>
                    <a:pt x="24" y="3"/>
                  </a:moveTo>
                  <a:cubicBezTo>
                    <a:pt x="2" y="3"/>
                    <a:pt x="2" y="3"/>
                    <a:pt x="2" y="3"/>
                  </a:cubicBezTo>
                  <a:cubicBezTo>
                    <a:pt x="1" y="3"/>
                    <a:pt x="0" y="3"/>
                    <a:pt x="0" y="2"/>
                  </a:cubicBezTo>
                  <a:cubicBezTo>
                    <a:pt x="0" y="1"/>
                    <a:pt x="1" y="0"/>
                    <a:pt x="2" y="0"/>
                  </a:cubicBezTo>
                  <a:cubicBezTo>
                    <a:pt x="24" y="0"/>
                    <a:pt x="24" y="0"/>
                    <a:pt x="24" y="0"/>
                  </a:cubicBezTo>
                  <a:cubicBezTo>
                    <a:pt x="25" y="0"/>
                    <a:pt x="25" y="1"/>
                    <a:pt x="25" y="2"/>
                  </a:cubicBezTo>
                  <a:cubicBezTo>
                    <a:pt x="25" y="3"/>
                    <a:pt x="25" y="3"/>
                    <a:pt x="24"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82" name="Google Shape;5382;p77"/>
            <p:cNvSpPr/>
            <p:nvPr/>
          </p:nvSpPr>
          <p:spPr>
            <a:xfrm>
              <a:off x="9414794" y="5921284"/>
              <a:ext cx="383453" cy="46014"/>
            </a:xfrm>
            <a:custGeom>
              <a:avLst/>
              <a:gdLst/>
              <a:ahLst/>
              <a:cxnLst/>
              <a:rect l="l" t="t" r="r" b="b"/>
              <a:pathLst>
                <a:path w="25" h="3" extrusionOk="0">
                  <a:moveTo>
                    <a:pt x="23" y="3"/>
                  </a:moveTo>
                  <a:cubicBezTo>
                    <a:pt x="1" y="3"/>
                    <a:pt x="1" y="3"/>
                    <a:pt x="1" y="3"/>
                  </a:cubicBezTo>
                  <a:cubicBezTo>
                    <a:pt x="0" y="3"/>
                    <a:pt x="0" y="2"/>
                    <a:pt x="0" y="1"/>
                  </a:cubicBezTo>
                  <a:cubicBezTo>
                    <a:pt x="0" y="1"/>
                    <a:pt x="0" y="0"/>
                    <a:pt x="1" y="0"/>
                  </a:cubicBezTo>
                  <a:cubicBezTo>
                    <a:pt x="23" y="0"/>
                    <a:pt x="23" y="0"/>
                    <a:pt x="23" y="0"/>
                  </a:cubicBezTo>
                  <a:cubicBezTo>
                    <a:pt x="24" y="0"/>
                    <a:pt x="25" y="1"/>
                    <a:pt x="25" y="1"/>
                  </a:cubicBezTo>
                  <a:cubicBezTo>
                    <a:pt x="25" y="2"/>
                    <a:pt x="24" y="3"/>
                    <a:pt x="23"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83" name="Google Shape;5383;p77"/>
            <p:cNvSpPr/>
            <p:nvPr/>
          </p:nvSpPr>
          <p:spPr>
            <a:xfrm>
              <a:off x="9414794" y="6028651"/>
              <a:ext cx="383453" cy="46014"/>
            </a:xfrm>
            <a:custGeom>
              <a:avLst/>
              <a:gdLst/>
              <a:ahLst/>
              <a:cxnLst/>
              <a:rect l="l" t="t" r="r" b="b"/>
              <a:pathLst>
                <a:path w="25" h="3" extrusionOk="0">
                  <a:moveTo>
                    <a:pt x="23" y="3"/>
                  </a:moveTo>
                  <a:cubicBezTo>
                    <a:pt x="1" y="3"/>
                    <a:pt x="1" y="3"/>
                    <a:pt x="1" y="3"/>
                  </a:cubicBezTo>
                  <a:cubicBezTo>
                    <a:pt x="0" y="3"/>
                    <a:pt x="0" y="2"/>
                    <a:pt x="0" y="2"/>
                  </a:cubicBezTo>
                  <a:cubicBezTo>
                    <a:pt x="0" y="1"/>
                    <a:pt x="0" y="0"/>
                    <a:pt x="1" y="0"/>
                  </a:cubicBezTo>
                  <a:cubicBezTo>
                    <a:pt x="23" y="0"/>
                    <a:pt x="23" y="0"/>
                    <a:pt x="23" y="0"/>
                  </a:cubicBezTo>
                  <a:cubicBezTo>
                    <a:pt x="24" y="0"/>
                    <a:pt x="25" y="1"/>
                    <a:pt x="25" y="2"/>
                  </a:cubicBezTo>
                  <a:cubicBezTo>
                    <a:pt x="25" y="2"/>
                    <a:pt x="24" y="3"/>
                    <a:pt x="23"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sp>
          <p:nvSpPr>
            <p:cNvPr id="5384" name="Google Shape;5384;p77"/>
            <p:cNvSpPr/>
            <p:nvPr/>
          </p:nvSpPr>
          <p:spPr>
            <a:xfrm>
              <a:off x="9414794" y="6153912"/>
              <a:ext cx="383453" cy="46014"/>
            </a:xfrm>
            <a:custGeom>
              <a:avLst/>
              <a:gdLst/>
              <a:ahLst/>
              <a:cxnLst/>
              <a:rect l="l" t="t" r="r" b="b"/>
              <a:pathLst>
                <a:path w="25" h="3" extrusionOk="0">
                  <a:moveTo>
                    <a:pt x="23" y="3"/>
                  </a:moveTo>
                  <a:cubicBezTo>
                    <a:pt x="1" y="3"/>
                    <a:pt x="1" y="3"/>
                    <a:pt x="1" y="3"/>
                  </a:cubicBezTo>
                  <a:cubicBezTo>
                    <a:pt x="0" y="3"/>
                    <a:pt x="0" y="2"/>
                    <a:pt x="0" y="1"/>
                  </a:cubicBezTo>
                  <a:cubicBezTo>
                    <a:pt x="0" y="0"/>
                    <a:pt x="0" y="0"/>
                    <a:pt x="1" y="0"/>
                  </a:cubicBezTo>
                  <a:cubicBezTo>
                    <a:pt x="23" y="0"/>
                    <a:pt x="23" y="0"/>
                    <a:pt x="23" y="0"/>
                  </a:cubicBezTo>
                  <a:cubicBezTo>
                    <a:pt x="24" y="0"/>
                    <a:pt x="25" y="0"/>
                    <a:pt x="25" y="1"/>
                  </a:cubicBezTo>
                  <a:cubicBezTo>
                    <a:pt x="25" y="2"/>
                    <a:pt x="24" y="3"/>
                    <a:pt x="23" y="3"/>
                  </a:cubicBezTo>
                  <a:close/>
                </a:path>
              </a:pathLst>
            </a:custGeom>
            <a:solidFill>
              <a:srgbClr val="D0D8D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385" name="Google Shape;5385;p77"/>
          <p:cNvCxnSpPr/>
          <p:nvPr/>
        </p:nvCxnSpPr>
        <p:spPr>
          <a:xfrm>
            <a:off x="2431038" y="1707242"/>
            <a:ext cx="593143" cy="582872"/>
          </a:xfrm>
          <a:prstGeom prst="straightConnector1">
            <a:avLst/>
          </a:prstGeom>
          <a:noFill/>
          <a:ln w="12700" cap="flat" cmpd="sng">
            <a:solidFill>
              <a:srgbClr val="7F7F7F"/>
            </a:solidFill>
            <a:prstDash val="dot"/>
            <a:miter lim="800000"/>
            <a:headEnd type="triangle" w="med" len="med"/>
            <a:tailEnd type="none" w="sm" len="sm"/>
          </a:ln>
        </p:spPr>
      </p:cxnSp>
      <p:grpSp>
        <p:nvGrpSpPr>
          <p:cNvPr id="5386" name="Google Shape;5386;p77"/>
          <p:cNvGrpSpPr/>
          <p:nvPr/>
        </p:nvGrpSpPr>
        <p:grpSpPr>
          <a:xfrm>
            <a:off x="375124" y="1285876"/>
            <a:ext cx="2096179" cy="894189"/>
            <a:chOff x="970166" y="3429000"/>
            <a:chExt cx="5589808" cy="2384500"/>
          </a:xfrm>
        </p:grpSpPr>
        <p:grpSp>
          <p:nvGrpSpPr>
            <p:cNvPr id="5387" name="Google Shape;5387;p77"/>
            <p:cNvGrpSpPr/>
            <p:nvPr/>
          </p:nvGrpSpPr>
          <p:grpSpPr>
            <a:xfrm>
              <a:off x="970166" y="3670803"/>
              <a:ext cx="5589808" cy="2142697"/>
              <a:chOff x="14286634" y="3442387"/>
              <a:chExt cx="5589808" cy="2142697"/>
            </a:xfrm>
          </p:grpSpPr>
          <p:sp>
            <p:nvSpPr>
              <p:cNvPr id="5388" name="Google Shape;5388;p77"/>
              <p:cNvSpPr/>
              <p:nvPr/>
            </p:nvSpPr>
            <p:spPr>
              <a:xfrm rot="8100000">
                <a:off x="18532738" y="3672870"/>
                <a:ext cx="1113076" cy="1113366"/>
              </a:xfrm>
              <a:prstGeom prst="teardrop">
                <a:avLst>
                  <a:gd name="adj" fmla="val 100000"/>
                </a:avLst>
              </a:prstGeom>
              <a:solidFill>
                <a:schemeClr val="accent6"/>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389" name="Google Shape;5389;p77"/>
              <p:cNvSpPr txBox="1"/>
              <p:nvPr/>
            </p:nvSpPr>
            <p:spPr>
              <a:xfrm>
                <a:off x="14286634" y="3886200"/>
                <a:ext cx="3954670" cy="1698884"/>
              </a:xfrm>
              <a:prstGeom prst="rect">
                <a:avLst/>
              </a:prstGeom>
              <a:noFill/>
              <a:ln>
                <a:noFill/>
              </a:ln>
            </p:spPr>
            <p:txBody>
              <a:bodyPr spcFirstLastPara="1" wrap="square" lIns="82275" tIns="41125" rIns="82275" bIns="41125" anchor="t" anchorCtr="0">
                <a:spAutoFit/>
              </a:bodyPr>
              <a:lstStyle/>
              <a:p>
                <a:pPr marL="0" marR="0" lvl="0" indent="0" algn="r"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390" name="Google Shape;5390;p77"/>
            <p:cNvSpPr txBox="1"/>
            <p:nvPr/>
          </p:nvSpPr>
          <p:spPr>
            <a:xfrm>
              <a:off x="1720968" y="3429000"/>
              <a:ext cx="3040271" cy="677071"/>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1200" b="1">
                  <a:solidFill>
                    <a:schemeClr val="dk1"/>
                  </a:solidFill>
                  <a:latin typeface="Calibri"/>
                  <a:ea typeface="Calibri"/>
                  <a:cs typeface="Calibri"/>
                  <a:sym typeface="Calibri"/>
                </a:rPr>
                <a:t>Thinking</a:t>
              </a:r>
              <a:endParaRPr sz="1200" b="1">
                <a:solidFill>
                  <a:schemeClr val="dk1"/>
                </a:solidFill>
                <a:latin typeface="Calibri"/>
                <a:ea typeface="Calibri"/>
                <a:cs typeface="Calibri"/>
                <a:sym typeface="Calibri"/>
              </a:endParaRPr>
            </a:p>
          </p:txBody>
        </p:sp>
        <p:sp>
          <p:nvSpPr>
            <p:cNvPr id="5391" name="Google Shape;5391;p77"/>
            <p:cNvSpPr/>
            <p:nvPr/>
          </p:nvSpPr>
          <p:spPr>
            <a:xfrm>
              <a:off x="5529588" y="4114800"/>
              <a:ext cx="486438" cy="661180"/>
            </a:xfrm>
            <a:custGeom>
              <a:avLst/>
              <a:gdLst/>
              <a:ahLst/>
              <a:cxnLst/>
              <a:rect l="l" t="t" r="r" b="b"/>
              <a:pathLst>
                <a:path w="364" h="498" extrusionOk="0">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392" name="Google Shape;5392;p77"/>
          <p:cNvCxnSpPr/>
          <p:nvPr/>
        </p:nvCxnSpPr>
        <p:spPr>
          <a:xfrm>
            <a:off x="2443149" y="2539626"/>
            <a:ext cx="557890" cy="0"/>
          </a:xfrm>
          <a:prstGeom prst="straightConnector1">
            <a:avLst/>
          </a:prstGeom>
          <a:noFill/>
          <a:ln w="12700" cap="flat" cmpd="sng">
            <a:solidFill>
              <a:srgbClr val="7F7F7F"/>
            </a:solidFill>
            <a:prstDash val="dot"/>
            <a:miter lim="800000"/>
            <a:headEnd type="triangle" w="med" len="med"/>
            <a:tailEnd type="none" w="sm" len="sm"/>
          </a:ln>
        </p:spPr>
      </p:cxnSp>
      <p:grpSp>
        <p:nvGrpSpPr>
          <p:cNvPr id="5393" name="Google Shape;5393;p77"/>
          <p:cNvGrpSpPr/>
          <p:nvPr/>
        </p:nvGrpSpPr>
        <p:grpSpPr>
          <a:xfrm>
            <a:off x="371475" y="2209042"/>
            <a:ext cx="2096179" cy="868308"/>
            <a:chOff x="960436" y="5890773"/>
            <a:chExt cx="5589808" cy="2315484"/>
          </a:xfrm>
        </p:grpSpPr>
        <p:grpSp>
          <p:nvGrpSpPr>
            <p:cNvPr id="5394" name="Google Shape;5394;p77"/>
            <p:cNvGrpSpPr/>
            <p:nvPr/>
          </p:nvGrpSpPr>
          <p:grpSpPr>
            <a:xfrm>
              <a:off x="960436" y="6063560"/>
              <a:ext cx="5589808" cy="2142697"/>
              <a:chOff x="14286634" y="3442387"/>
              <a:chExt cx="5589808" cy="2142697"/>
            </a:xfrm>
          </p:grpSpPr>
          <p:sp>
            <p:nvSpPr>
              <p:cNvPr id="5395" name="Google Shape;5395;p77"/>
              <p:cNvSpPr/>
              <p:nvPr/>
            </p:nvSpPr>
            <p:spPr>
              <a:xfrm rot="8100000">
                <a:off x="18532738" y="3672870"/>
                <a:ext cx="1113076" cy="1113366"/>
              </a:xfrm>
              <a:prstGeom prst="teardrop">
                <a:avLst>
                  <a:gd name="adj" fmla="val 100000"/>
                </a:avLst>
              </a:prstGeom>
              <a:solidFill>
                <a:schemeClr val="accent5"/>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396" name="Google Shape;5396;p77"/>
              <p:cNvSpPr txBox="1"/>
              <p:nvPr/>
            </p:nvSpPr>
            <p:spPr>
              <a:xfrm>
                <a:off x="14286634" y="3886200"/>
                <a:ext cx="3954670" cy="1698884"/>
              </a:xfrm>
              <a:prstGeom prst="rect">
                <a:avLst/>
              </a:prstGeom>
              <a:noFill/>
              <a:ln>
                <a:noFill/>
              </a:ln>
            </p:spPr>
            <p:txBody>
              <a:bodyPr spcFirstLastPara="1" wrap="square" lIns="82275" tIns="41125" rIns="82275" bIns="41125" anchor="t" anchorCtr="0">
                <a:spAutoFit/>
              </a:bodyPr>
              <a:lstStyle/>
              <a:p>
                <a:pPr marL="0" marR="0" lvl="0" indent="0" algn="r"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397" name="Google Shape;5397;p77"/>
            <p:cNvSpPr txBox="1"/>
            <p:nvPr/>
          </p:nvSpPr>
          <p:spPr>
            <a:xfrm>
              <a:off x="1597549" y="5890773"/>
              <a:ext cx="3040271" cy="677071"/>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1200" b="1">
                  <a:solidFill>
                    <a:schemeClr val="dk1"/>
                  </a:solidFill>
                  <a:latin typeface="Calibri"/>
                  <a:ea typeface="Calibri"/>
                  <a:cs typeface="Calibri"/>
                  <a:sym typeface="Calibri"/>
                </a:rPr>
                <a:t>Analysis</a:t>
              </a:r>
              <a:endParaRPr sz="1200" b="1">
                <a:solidFill>
                  <a:schemeClr val="dk1"/>
                </a:solidFill>
                <a:latin typeface="Calibri"/>
                <a:ea typeface="Calibri"/>
                <a:cs typeface="Calibri"/>
                <a:sym typeface="Calibri"/>
              </a:endParaRPr>
            </a:p>
          </p:txBody>
        </p:sp>
        <p:sp>
          <p:nvSpPr>
            <p:cNvPr id="5398" name="Google Shape;5398;p77"/>
            <p:cNvSpPr/>
            <p:nvPr/>
          </p:nvSpPr>
          <p:spPr>
            <a:xfrm>
              <a:off x="5364291" y="6542624"/>
              <a:ext cx="651735" cy="519499"/>
            </a:xfrm>
            <a:custGeom>
              <a:avLst/>
              <a:gdLst/>
              <a:ahLst/>
              <a:cxnLst/>
              <a:rect l="l" t="t" r="r" b="b"/>
              <a:pathLst>
                <a:path w="487" h="390" extrusionOk="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399" name="Google Shape;5399;p77"/>
          <p:cNvCxnSpPr/>
          <p:nvPr/>
        </p:nvCxnSpPr>
        <p:spPr>
          <a:xfrm rot="10800000" flipH="1">
            <a:off x="2439456" y="2769535"/>
            <a:ext cx="593143" cy="573740"/>
          </a:xfrm>
          <a:prstGeom prst="straightConnector1">
            <a:avLst/>
          </a:prstGeom>
          <a:noFill/>
          <a:ln w="12700" cap="flat" cmpd="sng">
            <a:solidFill>
              <a:srgbClr val="7F7F7F"/>
            </a:solidFill>
            <a:prstDash val="dot"/>
            <a:miter lim="800000"/>
            <a:headEnd type="triangle" w="med" len="med"/>
            <a:tailEnd type="none" w="sm" len="sm"/>
          </a:ln>
        </p:spPr>
      </p:cxnSp>
      <p:grpSp>
        <p:nvGrpSpPr>
          <p:cNvPr id="5400" name="Google Shape;5400;p77"/>
          <p:cNvGrpSpPr/>
          <p:nvPr/>
        </p:nvGrpSpPr>
        <p:grpSpPr>
          <a:xfrm>
            <a:off x="371475" y="3130810"/>
            <a:ext cx="2096179" cy="918089"/>
            <a:chOff x="960436" y="8348823"/>
            <a:chExt cx="5589808" cy="2448236"/>
          </a:xfrm>
        </p:grpSpPr>
        <p:grpSp>
          <p:nvGrpSpPr>
            <p:cNvPr id="5401" name="Google Shape;5401;p77"/>
            <p:cNvGrpSpPr/>
            <p:nvPr/>
          </p:nvGrpSpPr>
          <p:grpSpPr>
            <a:xfrm>
              <a:off x="960436" y="8654360"/>
              <a:ext cx="5589808" cy="2142699"/>
              <a:chOff x="14286634" y="3442387"/>
              <a:chExt cx="5589808" cy="2142699"/>
            </a:xfrm>
          </p:grpSpPr>
          <p:sp>
            <p:nvSpPr>
              <p:cNvPr id="5402" name="Google Shape;5402;p77"/>
              <p:cNvSpPr/>
              <p:nvPr/>
            </p:nvSpPr>
            <p:spPr>
              <a:xfrm rot="8100000">
                <a:off x="18532738" y="3672870"/>
                <a:ext cx="1113076" cy="1113366"/>
              </a:xfrm>
              <a:prstGeom prst="teardrop">
                <a:avLst>
                  <a:gd name="adj" fmla="val 100000"/>
                </a:avLst>
              </a:prstGeom>
              <a:solidFill>
                <a:schemeClr val="accent4"/>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403" name="Google Shape;5403;p77"/>
              <p:cNvSpPr txBox="1"/>
              <p:nvPr/>
            </p:nvSpPr>
            <p:spPr>
              <a:xfrm>
                <a:off x="14286634" y="3886200"/>
                <a:ext cx="3954670" cy="1698886"/>
              </a:xfrm>
              <a:prstGeom prst="rect">
                <a:avLst/>
              </a:prstGeom>
              <a:noFill/>
              <a:ln>
                <a:noFill/>
              </a:ln>
            </p:spPr>
            <p:txBody>
              <a:bodyPr spcFirstLastPara="1" wrap="square" lIns="82275" tIns="41125" rIns="82275" bIns="41125" anchor="t" anchorCtr="0">
                <a:spAutoFit/>
              </a:bodyPr>
              <a:lstStyle/>
              <a:p>
                <a:pPr marL="0" marR="0" lvl="0" indent="0" algn="r"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404" name="Google Shape;5404;p77"/>
            <p:cNvSpPr txBox="1"/>
            <p:nvPr/>
          </p:nvSpPr>
          <p:spPr>
            <a:xfrm>
              <a:off x="1597549" y="8348823"/>
              <a:ext cx="3040271" cy="677072"/>
            </a:xfrm>
            <a:prstGeom prst="rect">
              <a:avLst/>
            </a:prstGeom>
            <a:noFill/>
            <a:ln>
              <a:noFill/>
            </a:ln>
          </p:spPr>
          <p:txBody>
            <a:bodyPr spcFirstLastPara="1" wrap="square" lIns="68550" tIns="34275" rIns="68550" bIns="34275" anchor="t" anchorCtr="0">
              <a:spAutoFit/>
            </a:bodyPr>
            <a:lstStyle/>
            <a:p>
              <a:pPr marL="0" marR="0" lvl="0" indent="0" algn="r" rtl="0">
                <a:spcBef>
                  <a:spcPts val="0"/>
                </a:spcBef>
                <a:spcAft>
                  <a:spcPts val="0"/>
                </a:spcAft>
                <a:buNone/>
              </a:pPr>
              <a:r>
                <a:rPr lang="en-US" sz="1200" b="1">
                  <a:solidFill>
                    <a:schemeClr val="dk1"/>
                  </a:solidFill>
                  <a:latin typeface="Calibri"/>
                  <a:ea typeface="Calibri"/>
                  <a:cs typeface="Calibri"/>
                  <a:sym typeface="Calibri"/>
                </a:rPr>
                <a:t>Innovation</a:t>
              </a:r>
              <a:endParaRPr sz="1200" b="1">
                <a:solidFill>
                  <a:schemeClr val="dk1"/>
                </a:solidFill>
                <a:latin typeface="Calibri"/>
                <a:ea typeface="Calibri"/>
                <a:cs typeface="Calibri"/>
                <a:sym typeface="Calibri"/>
              </a:endParaRPr>
            </a:p>
          </p:txBody>
        </p:sp>
        <p:sp>
          <p:nvSpPr>
            <p:cNvPr id="5405" name="Google Shape;5405;p77"/>
            <p:cNvSpPr/>
            <p:nvPr/>
          </p:nvSpPr>
          <p:spPr>
            <a:xfrm>
              <a:off x="5411519" y="9142138"/>
              <a:ext cx="604507" cy="618674"/>
            </a:xfrm>
            <a:custGeom>
              <a:avLst/>
              <a:gdLst/>
              <a:ahLst/>
              <a:cxnLst/>
              <a:rect l="l" t="t" r="r" b="b"/>
              <a:pathLst>
                <a:path w="452" h="462" extrusionOk="0">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406" name="Google Shape;5406;p77"/>
          <p:cNvCxnSpPr/>
          <p:nvPr/>
        </p:nvCxnSpPr>
        <p:spPr>
          <a:xfrm flipH="1">
            <a:off x="6232999" y="1690213"/>
            <a:ext cx="592592" cy="582872"/>
          </a:xfrm>
          <a:prstGeom prst="straightConnector1">
            <a:avLst/>
          </a:prstGeom>
          <a:noFill/>
          <a:ln w="12700" cap="flat" cmpd="sng">
            <a:solidFill>
              <a:srgbClr val="7F7F7F"/>
            </a:solidFill>
            <a:prstDash val="dot"/>
            <a:miter lim="800000"/>
            <a:headEnd type="triangle" w="med" len="med"/>
            <a:tailEnd type="none" w="sm" len="sm"/>
          </a:ln>
        </p:spPr>
      </p:cxnSp>
      <p:grpSp>
        <p:nvGrpSpPr>
          <p:cNvPr id="5407" name="Google Shape;5407;p77"/>
          <p:cNvGrpSpPr/>
          <p:nvPr/>
        </p:nvGrpSpPr>
        <p:grpSpPr>
          <a:xfrm>
            <a:off x="6803738" y="1257300"/>
            <a:ext cx="2087502" cy="907664"/>
            <a:chOff x="18113138" y="3352800"/>
            <a:chExt cx="5566669" cy="2420440"/>
          </a:xfrm>
        </p:grpSpPr>
        <p:grpSp>
          <p:nvGrpSpPr>
            <p:cNvPr id="5408" name="Google Shape;5408;p77"/>
            <p:cNvGrpSpPr/>
            <p:nvPr/>
          </p:nvGrpSpPr>
          <p:grpSpPr>
            <a:xfrm>
              <a:off x="18113138" y="3503317"/>
              <a:ext cx="5566669" cy="2269923"/>
              <a:chOff x="13522607" y="3315167"/>
              <a:chExt cx="5566669" cy="2269923"/>
            </a:xfrm>
          </p:grpSpPr>
          <p:sp>
            <p:nvSpPr>
              <p:cNvPr id="5409" name="Google Shape;5409;p77"/>
              <p:cNvSpPr/>
              <p:nvPr/>
            </p:nvSpPr>
            <p:spPr>
              <a:xfrm rot="8100000">
                <a:off x="13753235" y="3545650"/>
                <a:ext cx="1113076" cy="1113366"/>
              </a:xfrm>
              <a:prstGeom prst="teardrop">
                <a:avLst>
                  <a:gd name="adj" fmla="val 100000"/>
                </a:avLst>
              </a:prstGeom>
              <a:solidFill>
                <a:schemeClr val="accent3"/>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410" name="Google Shape;5410;p77"/>
              <p:cNvSpPr txBox="1"/>
              <p:nvPr/>
            </p:nvSpPr>
            <p:spPr>
              <a:xfrm>
                <a:off x="15134605" y="3886200"/>
                <a:ext cx="3954671" cy="1698890"/>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411" name="Google Shape;5411;p77"/>
            <p:cNvSpPr txBox="1"/>
            <p:nvPr/>
          </p:nvSpPr>
          <p:spPr>
            <a:xfrm>
              <a:off x="19799295" y="3352800"/>
              <a:ext cx="3040271" cy="677073"/>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Ecology</a:t>
              </a:r>
              <a:endParaRPr sz="1200" b="1">
                <a:solidFill>
                  <a:schemeClr val="dk1"/>
                </a:solidFill>
                <a:latin typeface="Calibri"/>
                <a:ea typeface="Calibri"/>
                <a:cs typeface="Calibri"/>
                <a:sym typeface="Calibri"/>
              </a:endParaRPr>
            </a:p>
          </p:txBody>
        </p:sp>
        <p:sp>
          <p:nvSpPr>
            <p:cNvPr id="5412" name="Google Shape;5412;p77"/>
            <p:cNvSpPr/>
            <p:nvPr/>
          </p:nvSpPr>
          <p:spPr>
            <a:xfrm>
              <a:off x="18641511" y="4091427"/>
              <a:ext cx="665904" cy="557280"/>
            </a:xfrm>
            <a:custGeom>
              <a:avLst/>
              <a:gdLst/>
              <a:ahLst/>
              <a:cxnLst/>
              <a:rect l="l" t="t" r="r" b="b"/>
              <a:pathLst>
                <a:path w="498" h="418" extrusionOk="0">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413" name="Google Shape;5413;p77"/>
          <p:cNvCxnSpPr/>
          <p:nvPr/>
        </p:nvCxnSpPr>
        <p:spPr>
          <a:xfrm rot="10800000">
            <a:off x="6232999" y="2522598"/>
            <a:ext cx="580492" cy="0"/>
          </a:xfrm>
          <a:prstGeom prst="straightConnector1">
            <a:avLst/>
          </a:prstGeom>
          <a:noFill/>
          <a:ln w="12700" cap="flat" cmpd="sng">
            <a:solidFill>
              <a:srgbClr val="7F7F7F"/>
            </a:solidFill>
            <a:prstDash val="dot"/>
            <a:miter lim="800000"/>
            <a:headEnd type="triangle" w="med" len="med"/>
            <a:tailEnd type="none" w="sm" len="sm"/>
          </a:ln>
        </p:spPr>
      </p:cxnSp>
      <p:grpSp>
        <p:nvGrpSpPr>
          <p:cNvPr id="5414" name="Google Shape;5414;p77"/>
          <p:cNvGrpSpPr/>
          <p:nvPr/>
        </p:nvGrpSpPr>
        <p:grpSpPr>
          <a:xfrm>
            <a:off x="6803738" y="2180463"/>
            <a:ext cx="2087502" cy="907923"/>
            <a:chOff x="18113138" y="5814573"/>
            <a:chExt cx="5566669" cy="2421130"/>
          </a:xfrm>
        </p:grpSpPr>
        <p:grpSp>
          <p:nvGrpSpPr>
            <p:cNvPr id="5415" name="Google Shape;5415;p77"/>
            <p:cNvGrpSpPr/>
            <p:nvPr/>
          </p:nvGrpSpPr>
          <p:grpSpPr>
            <a:xfrm>
              <a:off x="18113138" y="5965780"/>
              <a:ext cx="5566669" cy="2269923"/>
              <a:chOff x="13522607" y="3315167"/>
              <a:chExt cx="5566669" cy="2269923"/>
            </a:xfrm>
          </p:grpSpPr>
          <p:sp>
            <p:nvSpPr>
              <p:cNvPr id="5416" name="Google Shape;5416;p77"/>
              <p:cNvSpPr/>
              <p:nvPr/>
            </p:nvSpPr>
            <p:spPr>
              <a:xfrm rot="8100000">
                <a:off x="13753235" y="3545650"/>
                <a:ext cx="1113076" cy="1113366"/>
              </a:xfrm>
              <a:prstGeom prst="teardrop">
                <a:avLst>
                  <a:gd name="adj" fmla="val 100000"/>
                </a:avLst>
              </a:prstGeom>
              <a:solidFill>
                <a:schemeClr val="accent2"/>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417" name="Google Shape;5417;p77"/>
              <p:cNvSpPr txBox="1"/>
              <p:nvPr/>
            </p:nvSpPr>
            <p:spPr>
              <a:xfrm>
                <a:off x="15134605" y="3886200"/>
                <a:ext cx="3954671" cy="1698890"/>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418" name="Google Shape;5418;p77"/>
            <p:cNvSpPr txBox="1"/>
            <p:nvPr/>
          </p:nvSpPr>
          <p:spPr>
            <a:xfrm>
              <a:off x="19799295" y="5814573"/>
              <a:ext cx="3040271" cy="677073"/>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Learning</a:t>
              </a:r>
              <a:endParaRPr sz="1200" b="1">
                <a:solidFill>
                  <a:schemeClr val="dk1"/>
                </a:solidFill>
                <a:latin typeface="Calibri"/>
                <a:ea typeface="Calibri"/>
                <a:cs typeface="Calibri"/>
                <a:sym typeface="Calibri"/>
              </a:endParaRPr>
            </a:p>
          </p:txBody>
        </p:sp>
        <p:sp>
          <p:nvSpPr>
            <p:cNvPr id="5419" name="Google Shape;5419;p77"/>
            <p:cNvSpPr/>
            <p:nvPr/>
          </p:nvSpPr>
          <p:spPr>
            <a:xfrm>
              <a:off x="18569714" y="6492332"/>
              <a:ext cx="661179" cy="595062"/>
            </a:xfrm>
            <a:custGeom>
              <a:avLst/>
              <a:gdLst/>
              <a:ahLst/>
              <a:cxnLst/>
              <a:rect l="l" t="t" r="r" b="b"/>
              <a:pathLst>
                <a:path w="498" h="445" extrusionOk="0">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cxnSp>
        <p:nvCxnSpPr>
          <p:cNvPr id="5420" name="Google Shape;5420;p77"/>
          <p:cNvCxnSpPr/>
          <p:nvPr/>
        </p:nvCxnSpPr>
        <p:spPr>
          <a:xfrm rot="10800000">
            <a:off x="6238061" y="2769536"/>
            <a:ext cx="575427" cy="565844"/>
          </a:xfrm>
          <a:prstGeom prst="straightConnector1">
            <a:avLst/>
          </a:prstGeom>
          <a:noFill/>
          <a:ln w="12700" cap="flat" cmpd="sng">
            <a:solidFill>
              <a:srgbClr val="7F7F7F"/>
            </a:solidFill>
            <a:prstDash val="dot"/>
            <a:miter lim="800000"/>
            <a:headEnd type="triangle" w="med" len="med"/>
            <a:tailEnd type="none" w="sm" len="sm"/>
          </a:ln>
        </p:spPr>
      </p:cxnSp>
      <p:grpSp>
        <p:nvGrpSpPr>
          <p:cNvPr id="5421" name="Google Shape;5421;p77"/>
          <p:cNvGrpSpPr/>
          <p:nvPr/>
        </p:nvGrpSpPr>
        <p:grpSpPr>
          <a:xfrm>
            <a:off x="6831547" y="3180587"/>
            <a:ext cx="2087502" cy="907923"/>
            <a:chOff x="18187297" y="8481573"/>
            <a:chExt cx="5566669" cy="2421130"/>
          </a:xfrm>
        </p:grpSpPr>
        <p:grpSp>
          <p:nvGrpSpPr>
            <p:cNvPr id="5422" name="Google Shape;5422;p77"/>
            <p:cNvGrpSpPr/>
            <p:nvPr/>
          </p:nvGrpSpPr>
          <p:grpSpPr>
            <a:xfrm>
              <a:off x="18187297" y="8632780"/>
              <a:ext cx="5566669" cy="2269923"/>
              <a:chOff x="13522607" y="3315167"/>
              <a:chExt cx="5566669" cy="2269923"/>
            </a:xfrm>
          </p:grpSpPr>
          <p:sp>
            <p:nvSpPr>
              <p:cNvPr id="5423" name="Google Shape;5423;p77"/>
              <p:cNvSpPr/>
              <p:nvPr/>
            </p:nvSpPr>
            <p:spPr>
              <a:xfrm rot="8100000">
                <a:off x="13753235" y="3545650"/>
                <a:ext cx="1113076" cy="1113366"/>
              </a:xfrm>
              <a:prstGeom prst="teardrop">
                <a:avLst>
                  <a:gd name="adj" fmla="val 100000"/>
                </a:avLst>
              </a:prstGeom>
              <a:solidFill>
                <a:schemeClr val="accent1"/>
              </a:solidFill>
              <a:ln>
                <a:noFill/>
              </a:ln>
            </p:spPr>
            <p:txBody>
              <a:bodyPr spcFirstLastPara="1" wrap="square" lIns="45700" tIns="22850" rIns="45700" bIns="22850" anchor="ctr" anchorCtr="0">
                <a:noAutofit/>
              </a:bodyPr>
              <a:lstStyle/>
              <a:p>
                <a:pPr marL="0" marR="0" lvl="0" indent="0" algn="ctr" rtl="0">
                  <a:spcBef>
                    <a:spcPts val="0"/>
                  </a:spcBef>
                  <a:spcAft>
                    <a:spcPts val="0"/>
                  </a:spcAft>
                  <a:buNone/>
                </a:pPr>
                <a:endParaRPr sz="1200">
                  <a:solidFill>
                    <a:schemeClr val="dk1"/>
                  </a:solidFill>
                  <a:latin typeface="Calibri"/>
                  <a:ea typeface="Calibri"/>
                  <a:cs typeface="Calibri"/>
                  <a:sym typeface="Calibri"/>
                </a:endParaRPr>
              </a:p>
            </p:txBody>
          </p:sp>
          <p:sp>
            <p:nvSpPr>
              <p:cNvPr id="5424" name="Google Shape;5424;p77"/>
              <p:cNvSpPr txBox="1"/>
              <p:nvPr/>
            </p:nvSpPr>
            <p:spPr>
              <a:xfrm>
                <a:off x="15134605" y="3886200"/>
                <a:ext cx="3954671" cy="1698890"/>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has two main data statistical </a:t>
                </a:r>
                <a:endParaRPr/>
              </a:p>
            </p:txBody>
          </p:sp>
        </p:grpSp>
        <p:sp>
          <p:nvSpPr>
            <p:cNvPr id="5425" name="Google Shape;5425;p77"/>
            <p:cNvSpPr txBox="1"/>
            <p:nvPr/>
          </p:nvSpPr>
          <p:spPr>
            <a:xfrm>
              <a:off x="19824311" y="8481573"/>
              <a:ext cx="3040271" cy="677073"/>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Solution</a:t>
              </a:r>
              <a:endParaRPr sz="1200" b="1">
                <a:solidFill>
                  <a:schemeClr val="dk1"/>
                </a:solidFill>
                <a:latin typeface="Calibri"/>
                <a:ea typeface="Calibri"/>
                <a:cs typeface="Calibri"/>
                <a:sym typeface="Calibri"/>
              </a:endParaRPr>
            </a:p>
          </p:txBody>
        </p:sp>
        <p:sp>
          <p:nvSpPr>
            <p:cNvPr id="5426" name="Google Shape;5426;p77"/>
            <p:cNvSpPr/>
            <p:nvPr/>
          </p:nvSpPr>
          <p:spPr>
            <a:xfrm>
              <a:off x="18688739" y="9073609"/>
              <a:ext cx="571447" cy="571447"/>
            </a:xfrm>
            <a:custGeom>
              <a:avLst/>
              <a:gdLst/>
              <a:ahLst/>
              <a:cxnLst/>
              <a:rect l="l" t="t" r="r" b="b"/>
              <a:pathLst>
                <a:path w="426" h="426" extrusionOk="0">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120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17"/>
                                        </p:tgtEl>
                                        <p:attrNameLst>
                                          <p:attrName>style.visibility</p:attrName>
                                        </p:attrNameLst>
                                      </p:cBhvr>
                                      <p:to>
                                        <p:strVal val="visible"/>
                                      </p:to>
                                    </p:set>
                                    <p:anim calcmode="lin" valueType="num">
                                      <p:cBhvr additive="base">
                                        <p:cTn id="7" dur="500"/>
                                        <p:tgtEl>
                                          <p:spTgt spid="5317"/>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8"/>
                                        </p:tgtEl>
                                        <p:attrNameLst>
                                          <p:attrName>style.visibility</p:attrName>
                                        </p:attrNameLst>
                                      </p:cBhvr>
                                      <p:to>
                                        <p:strVal val="visible"/>
                                      </p:to>
                                    </p:set>
                                    <p:animEffect transition="in" filter="fade">
                                      <p:cBhvr>
                                        <p:cTn id="11" dur="1000"/>
                                        <p:tgtEl>
                                          <p:spTgt spid="5318"/>
                                        </p:tgtEl>
                                      </p:cBhvr>
                                    </p:animEffect>
                                  </p:childTnLst>
                                </p:cTn>
                              </p:par>
                            </p:childTnLst>
                          </p:cTn>
                        </p:par>
                        <p:par>
                          <p:cTn id="12" fill="hold">
                            <p:stCondLst>
                              <p:cond delay="1500"/>
                            </p:stCondLst>
                            <p:childTnLst>
                              <p:par>
                                <p:cTn id="13" presetID="23" presetClass="entr" presetSubtype="16" fill="hold" nodeType="afterEffect">
                                  <p:stCondLst>
                                    <p:cond delay="0"/>
                                  </p:stCondLst>
                                  <p:childTnLst>
                                    <p:set>
                                      <p:cBhvr>
                                        <p:cTn id="14" dur="1" fill="hold">
                                          <p:stCondLst>
                                            <p:cond delay="0"/>
                                          </p:stCondLst>
                                        </p:cTn>
                                        <p:tgtEl>
                                          <p:spTgt spid="5385"/>
                                        </p:tgtEl>
                                        <p:attrNameLst>
                                          <p:attrName>style.visibility</p:attrName>
                                        </p:attrNameLst>
                                      </p:cBhvr>
                                      <p:to>
                                        <p:strVal val="visible"/>
                                      </p:to>
                                    </p:set>
                                    <p:anim calcmode="lin" valueType="num">
                                      <p:cBhvr additive="base">
                                        <p:cTn id="15" dur="500"/>
                                        <p:tgtEl>
                                          <p:spTgt spid="5385"/>
                                        </p:tgtEl>
                                        <p:attrNameLst>
                                          <p:attrName>ppt_w</p:attrName>
                                        </p:attrNameLst>
                                      </p:cBhvr>
                                      <p:tavLst>
                                        <p:tav tm="0">
                                          <p:val>
                                            <p:strVal val="0"/>
                                          </p:val>
                                        </p:tav>
                                        <p:tav tm="100000">
                                          <p:val>
                                            <p:strVal val="#ppt_w"/>
                                          </p:val>
                                        </p:tav>
                                      </p:tavLst>
                                    </p:anim>
                                    <p:anim calcmode="lin" valueType="num">
                                      <p:cBhvr additive="base">
                                        <p:cTn id="16" dur="500"/>
                                        <p:tgtEl>
                                          <p:spTgt spid="5385"/>
                                        </p:tgtEl>
                                        <p:attrNameLst>
                                          <p:attrName>ppt_h</p:attrName>
                                        </p:attrNameLst>
                                      </p:cBhvr>
                                      <p:tavLst>
                                        <p:tav tm="0">
                                          <p:val>
                                            <p:strVal val="0"/>
                                          </p:val>
                                        </p:tav>
                                        <p:tav tm="100000">
                                          <p:val>
                                            <p:strVal val="#ppt_h"/>
                                          </p:val>
                                        </p:tav>
                                      </p:tavLst>
                                    </p:anim>
                                  </p:childTnLst>
                                </p:cTn>
                              </p:par>
                            </p:childTnLst>
                          </p:cTn>
                        </p:par>
                        <p:par>
                          <p:cTn id="17" fill="hold">
                            <p:stCondLst>
                              <p:cond delay="2000"/>
                            </p:stCondLst>
                            <p:childTnLst>
                              <p:par>
                                <p:cTn id="18" presetID="23" presetClass="entr" presetSubtype="16" fill="hold" nodeType="afterEffect">
                                  <p:stCondLst>
                                    <p:cond delay="0"/>
                                  </p:stCondLst>
                                  <p:childTnLst>
                                    <p:set>
                                      <p:cBhvr>
                                        <p:cTn id="19" dur="1" fill="hold">
                                          <p:stCondLst>
                                            <p:cond delay="0"/>
                                          </p:stCondLst>
                                        </p:cTn>
                                        <p:tgtEl>
                                          <p:spTgt spid="5386"/>
                                        </p:tgtEl>
                                        <p:attrNameLst>
                                          <p:attrName>style.visibility</p:attrName>
                                        </p:attrNameLst>
                                      </p:cBhvr>
                                      <p:to>
                                        <p:strVal val="visible"/>
                                      </p:to>
                                    </p:set>
                                    <p:anim calcmode="lin" valueType="num">
                                      <p:cBhvr additive="base">
                                        <p:cTn id="20" dur="500"/>
                                        <p:tgtEl>
                                          <p:spTgt spid="5386"/>
                                        </p:tgtEl>
                                        <p:attrNameLst>
                                          <p:attrName>ppt_w</p:attrName>
                                        </p:attrNameLst>
                                      </p:cBhvr>
                                      <p:tavLst>
                                        <p:tav tm="0">
                                          <p:val>
                                            <p:strVal val="0"/>
                                          </p:val>
                                        </p:tav>
                                        <p:tav tm="100000">
                                          <p:val>
                                            <p:strVal val="#ppt_w"/>
                                          </p:val>
                                        </p:tav>
                                      </p:tavLst>
                                    </p:anim>
                                    <p:anim calcmode="lin" valueType="num">
                                      <p:cBhvr additive="base">
                                        <p:cTn id="21" dur="500"/>
                                        <p:tgtEl>
                                          <p:spTgt spid="5386"/>
                                        </p:tgtEl>
                                        <p:attrNameLst>
                                          <p:attrName>ppt_h</p:attrName>
                                        </p:attrNameLst>
                                      </p:cBhvr>
                                      <p:tavLst>
                                        <p:tav tm="0">
                                          <p:val>
                                            <p:strVal val="0"/>
                                          </p:val>
                                        </p:tav>
                                        <p:tav tm="100000">
                                          <p:val>
                                            <p:strVal val="#ppt_h"/>
                                          </p:val>
                                        </p:tav>
                                      </p:tavLst>
                                    </p:anim>
                                  </p:childTnLst>
                                </p:cTn>
                              </p:par>
                            </p:childTnLst>
                          </p:cTn>
                        </p:par>
                        <p:par>
                          <p:cTn id="22" fill="hold">
                            <p:stCondLst>
                              <p:cond delay="2500"/>
                            </p:stCondLst>
                            <p:childTnLst>
                              <p:par>
                                <p:cTn id="23" presetID="23" presetClass="entr" presetSubtype="16" fill="hold" nodeType="afterEffect">
                                  <p:stCondLst>
                                    <p:cond delay="0"/>
                                  </p:stCondLst>
                                  <p:childTnLst>
                                    <p:set>
                                      <p:cBhvr>
                                        <p:cTn id="24" dur="1" fill="hold">
                                          <p:stCondLst>
                                            <p:cond delay="0"/>
                                          </p:stCondLst>
                                        </p:cTn>
                                        <p:tgtEl>
                                          <p:spTgt spid="5392"/>
                                        </p:tgtEl>
                                        <p:attrNameLst>
                                          <p:attrName>style.visibility</p:attrName>
                                        </p:attrNameLst>
                                      </p:cBhvr>
                                      <p:to>
                                        <p:strVal val="visible"/>
                                      </p:to>
                                    </p:set>
                                    <p:anim calcmode="lin" valueType="num">
                                      <p:cBhvr additive="base">
                                        <p:cTn id="25" dur="500"/>
                                        <p:tgtEl>
                                          <p:spTgt spid="5392"/>
                                        </p:tgtEl>
                                        <p:attrNameLst>
                                          <p:attrName>ppt_w</p:attrName>
                                        </p:attrNameLst>
                                      </p:cBhvr>
                                      <p:tavLst>
                                        <p:tav tm="0">
                                          <p:val>
                                            <p:strVal val="0"/>
                                          </p:val>
                                        </p:tav>
                                        <p:tav tm="100000">
                                          <p:val>
                                            <p:strVal val="#ppt_w"/>
                                          </p:val>
                                        </p:tav>
                                      </p:tavLst>
                                    </p:anim>
                                    <p:anim calcmode="lin" valueType="num">
                                      <p:cBhvr additive="base">
                                        <p:cTn id="26" dur="500"/>
                                        <p:tgtEl>
                                          <p:spTgt spid="5392"/>
                                        </p:tgtEl>
                                        <p:attrNameLst>
                                          <p:attrName>ppt_h</p:attrName>
                                        </p:attrNameLst>
                                      </p:cBhvr>
                                      <p:tavLst>
                                        <p:tav tm="0">
                                          <p:val>
                                            <p:strVal val="0"/>
                                          </p:val>
                                        </p:tav>
                                        <p:tav tm="100000">
                                          <p:val>
                                            <p:strVal val="#ppt_h"/>
                                          </p:val>
                                        </p:tav>
                                      </p:tavLst>
                                    </p:anim>
                                  </p:childTnLst>
                                </p:cTn>
                              </p:par>
                            </p:childTnLst>
                          </p:cTn>
                        </p:par>
                        <p:par>
                          <p:cTn id="27" fill="hold">
                            <p:stCondLst>
                              <p:cond delay="3000"/>
                            </p:stCondLst>
                            <p:childTnLst>
                              <p:par>
                                <p:cTn id="28" presetID="23" presetClass="entr" presetSubtype="16" fill="hold" nodeType="afterEffect">
                                  <p:stCondLst>
                                    <p:cond delay="0"/>
                                  </p:stCondLst>
                                  <p:childTnLst>
                                    <p:set>
                                      <p:cBhvr>
                                        <p:cTn id="29" dur="1" fill="hold">
                                          <p:stCondLst>
                                            <p:cond delay="0"/>
                                          </p:stCondLst>
                                        </p:cTn>
                                        <p:tgtEl>
                                          <p:spTgt spid="5393"/>
                                        </p:tgtEl>
                                        <p:attrNameLst>
                                          <p:attrName>style.visibility</p:attrName>
                                        </p:attrNameLst>
                                      </p:cBhvr>
                                      <p:to>
                                        <p:strVal val="visible"/>
                                      </p:to>
                                    </p:set>
                                    <p:anim calcmode="lin" valueType="num">
                                      <p:cBhvr additive="base">
                                        <p:cTn id="30" dur="500"/>
                                        <p:tgtEl>
                                          <p:spTgt spid="5393"/>
                                        </p:tgtEl>
                                        <p:attrNameLst>
                                          <p:attrName>ppt_w</p:attrName>
                                        </p:attrNameLst>
                                      </p:cBhvr>
                                      <p:tavLst>
                                        <p:tav tm="0">
                                          <p:val>
                                            <p:strVal val="0"/>
                                          </p:val>
                                        </p:tav>
                                        <p:tav tm="100000">
                                          <p:val>
                                            <p:strVal val="#ppt_w"/>
                                          </p:val>
                                        </p:tav>
                                      </p:tavLst>
                                    </p:anim>
                                    <p:anim calcmode="lin" valueType="num">
                                      <p:cBhvr additive="base">
                                        <p:cTn id="31" dur="500"/>
                                        <p:tgtEl>
                                          <p:spTgt spid="5393"/>
                                        </p:tgtEl>
                                        <p:attrNameLst>
                                          <p:attrName>ppt_h</p:attrName>
                                        </p:attrNameLst>
                                      </p:cBhvr>
                                      <p:tavLst>
                                        <p:tav tm="0">
                                          <p:val>
                                            <p:strVal val="0"/>
                                          </p:val>
                                        </p:tav>
                                        <p:tav tm="100000">
                                          <p:val>
                                            <p:strVal val="#ppt_h"/>
                                          </p:val>
                                        </p:tav>
                                      </p:tavLst>
                                    </p:anim>
                                  </p:childTnLst>
                                </p:cTn>
                              </p:par>
                            </p:childTnLst>
                          </p:cTn>
                        </p:par>
                        <p:par>
                          <p:cTn id="32" fill="hold">
                            <p:stCondLst>
                              <p:cond delay="3500"/>
                            </p:stCondLst>
                            <p:childTnLst>
                              <p:par>
                                <p:cTn id="33" presetID="23" presetClass="entr" presetSubtype="16" fill="hold" nodeType="afterEffect">
                                  <p:stCondLst>
                                    <p:cond delay="0"/>
                                  </p:stCondLst>
                                  <p:childTnLst>
                                    <p:set>
                                      <p:cBhvr>
                                        <p:cTn id="34" dur="1" fill="hold">
                                          <p:stCondLst>
                                            <p:cond delay="0"/>
                                          </p:stCondLst>
                                        </p:cTn>
                                        <p:tgtEl>
                                          <p:spTgt spid="5399"/>
                                        </p:tgtEl>
                                        <p:attrNameLst>
                                          <p:attrName>style.visibility</p:attrName>
                                        </p:attrNameLst>
                                      </p:cBhvr>
                                      <p:to>
                                        <p:strVal val="visible"/>
                                      </p:to>
                                    </p:set>
                                    <p:anim calcmode="lin" valueType="num">
                                      <p:cBhvr additive="base">
                                        <p:cTn id="35" dur="500"/>
                                        <p:tgtEl>
                                          <p:spTgt spid="5399"/>
                                        </p:tgtEl>
                                        <p:attrNameLst>
                                          <p:attrName>ppt_w</p:attrName>
                                        </p:attrNameLst>
                                      </p:cBhvr>
                                      <p:tavLst>
                                        <p:tav tm="0">
                                          <p:val>
                                            <p:strVal val="0"/>
                                          </p:val>
                                        </p:tav>
                                        <p:tav tm="100000">
                                          <p:val>
                                            <p:strVal val="#ppt_w"/>
                                          </p:val>
                                        </p:tav>
                                      </p:tavLst>
                                    </p:anim>
                                    <p:anim calcmode="lin" valueType="num">
                                      <p:cBhvr additive="base">
                                        <p:cTn id="36" dur="500"/>
                                        <p:tgtEl>
                                          <p:spTgt spid="5399"/>
                                        </p:tgtEl>
                                        <p:attrNameLst>
                                          <p:attrName>ppt_h</p:attrName>
                                        </p:attrNameLst>
                                      </p:cBhvr>
                                      <p:tavLst>
                                        <p:tav tm="0">
                                          <p:val>
                                            <p:strVal val="0"/>
                                          </p:val>
                                        </p:tav>
                                        <p:tav tm="100000">
                                          <p:val>
                                            <p:strVal val="#ppt_h"/>
                                          </p:val>
                                        </p:tav>
                                      </p:tavLst>
                                    </p:anim>
                                  </p:childTnLst>
                                </p:cTn>
                              </p:par>
                            </p:childTnLst>
                          </p:cTn>
                        </p:par>
                        <p:par>
                          <p:cTn id="37" fill="hold">
                            <p:stCondLst>
                              <p:cond delay="4000"/>
                            </p:stCondLst>
                            <p:childTnLst>
                              <p:par>
                                <p:cTn id="38" presetID="23" presetClass="entr" presetSubtype="16" fill="hold" nodeType="afterEffect">
                                  <p:stCondLst>
                                    <p:cond delay="0"/>
                                  </p:stCondLst>
                                  <p:childTnLst>
                                    <p:set>
                                      <p:cBhvr>
                                        <p:cTn id="39" dur="1" fill="hold">
                                          <p:stCondLst>
                                            <p:cond delay="0"/>
                                          </p:stCondLst>
                                        </p:cTn>
                                        <p:tgtEl>
                                          <p:spTgt spid="5400"/>
                                        </p:tgtEl>
                                        <p:attrNameLst>
                                          <p:attrName>style.visibility</p:attrName>
                                        </p:attrNameLst>
                                      </p:cBhvr>
                                      <p:to>
                                        <p:strVal val="visible"/>
                                      </p:to>
                                    </p:set>
                                    <p:anim calcmode="lin" valueType="num">
                                      <p:cBhvr additive="base">
                                        <p:cTn id="40" dur="500"/>
                                        <p:tgtEl>
                                          <p:spTgt spid="5400"/>
                                        </p:tgtEl>
                                        <p:attrNameLst>
                                          <p:attrName>ppt_w</p:attrName>
                                        </p:attrNameLst>
                                      </p:cBhvr>
                                      <p:tavLst>
                                        <p:tav tm="0">
                                          <p:val>
                                            <p:strVal val="0"/>
                                          </p:val>
                                        </p:tav>
                                        <p:tav tm="100000">
                                          <p:val>
                                            <p:strVal val="#ppt_w"/>
                                          </p:val>
                                        </p:tav>
                                      </p:tavLst>
                                    </p:anim>
                                    <p:anim calcmode="lin" valueType="num">
                                      <p:cBhvr additive="base">
                                        <p:cTn id="41" dur="500"/>
                                        <p:tgtEl>
                                          <p:spTgt spid="5400"/>
                                        </p:tgtEl>
                                        <p:attrNameLst>
                                          <p:attrName>ppt_h</p:attrName>
                                        </p:attrNameLst>
                                      </p:cBhvr>
                                      <p:tavLst>
                                        <p:tav tm="0">
                                          <p:val>
                                            <p:strVal val="0"/>
                                          </p:val>
                                        </p:tav>
                                        <p:tav tm="100000">
                                          <p:val>
                                            <p:strVal val="#ppt_h"/>
                                          </p:val>
                                        </p:tav>
                                      </p:tavLst>
                                    </p:anim>
                                  </p:childTnLst>
                                </p:cTn>
                              </p:par>
                            </p:childTnLst>
                          </p:cTn>
                        </p:par>
                        <p:par>
                          <p:cTn id="42" fill="hold">
                            <p:stCondLst>
                              <p:cond delay="4500"/>
                            </p:stCondLst>
                            <p:childTnLst>
                              <p:par>
                                <p:cTn id="43" presetID="23" presetClass="entr" presetSubtype="16" fill="hold" nodeType="afterEffect">
                                  <p:stCondLst>
                                    <p:cond delay="0"/>
                                  </p:stCondLst>
                                  <p:childTnLst>
                                    <p:set>
                                      <p:cBhvr>
                                        <p:cTn id="44" dur="1" fill="hold">
                                          <p:stCondLst>
                                            <p:cond delay="0"/>
                                          </p:stCondLst>
                                        </p:cTn>
                                        <p:tgtEl>
                                          <p:spTgt spid="5406"/>
                                        </p:tgtEl>
                                        <p:attrNameLst>
                                          <p:attrName>style.visibility</p:attrName>
                                        </p:attrNameLst>
                                      </p:cBhvr>
                                      <p:to>
                                        <p:strVal val="visible"/>
                                      </p:to>
                                    </p:set>
                                    <p:anim calcmode="lin" valueType="num">
                                      <p:cBhvr additive="base">
                                        <p:cTn id="45" dur="500"/>
                                        <p:tgtEl>
                                          <p:spTgt spid="5406"/>
                                        </p:tgtEl>
                                        <p:attrNameLst>
                                          <p:attrName>ppt_w</p:attrName>
                                        </p:attrNameLst>
                                      </p:cBhvr>
                                      <p:tavLst>
                                        <p:tav tm="0">
                                          <p:val>
                                            <p:strVal val="0"/>
                                          </p:val>
                                        </p:tav>
                                        <p:tav tm="100000">
                                          <p:val>
                                            <p:strVal val="#ppt_w"/>
                                          </p:val>
                                        </p:tav>
                                      </p:tavLst>
                                    </p:anim>
                                    <p:anim calcmode="lin" valueType="num">
                                      <p:cBhvr additive="base">
                                        <p:cTn id="46" dur="500"/>
                                        <p:tgtEl>
                                          <p:spTgt spid="5406"/>
                                        </p:tgtEl>
                                        <p:attrNameLst>
                                          <p:attrName>ppt_h</p:attrName>
                                        </p:attrNameLst>
                                      </p:cBhvr>
                                      <p:tavLst>
                                        <p:tav tm="0">
                                          <p:val>
                                            <p:strVal val="0"/>
                                          </p:val>
                                        </p:tav>
                                        <p:tav tm="100000">
                                          <p:val>
                                            <p:strVal val="#ppt_h"/>
                                          </p:val>
                                        </p:tav>
                                      </p:tavLst>
                                    </p:anim>
                                  </p:childTnLst>
                                </p:cTn>
                              </p:par>
                            </p:childTnLst>
                          </p:cTn>
                        </p:par>
                        <p:par>
                          <p:cTn id="47" fill="hold">
                            <p:stCondLst>
                              <p:cond delay="5000"/>
                            </p:stCondLst>
                            <p:childTnLst>
                              <p:par>
                                <p:cTn id="48" presetID="23" presetClass="entr" presetSubtype="16" fill="hold" nodeType="afterEffect">
                                  <p:stCondLst>
                                    <p:cond delay="0"/>
                                  </p:stCondLst>
                                  <p:childTnLst>
                                    <p:set>
                                      <p:cBhvr>
                                        <p:cTn id="49" dur="1" fill="hold">
                                          <p:stCondLst>
                                            <p:cond delay="0"/>
                                          </p:stCondLst>
                                        </p:cTn>
                                        <p:tgtEl>
                                          <p:spTgt spid="5407"/>
                                        </p:tgtEl>
                                        <p:attrNameLst>
                                          <p:attrName>style.visibility</p:attrName>
                                        </p:attrNameLst>
                                      </p:cBhvr>
                                      <p:to>
                                        <p:strVal val="visible"/>
                                      </p:to>
                                    </p:set>
                                    <p:anim calcmode="lin" valueType="num">
                                      <p:cBhvr additive="base">
                                        <p:cTn id="50" dur="500"/>
                                        <p:tgtEl>
                                          <p:spTgt spid="5407"/>
                                        </p:tgtEl>
                                        <p:attrNameLst>
                                          <p:attrName>ppt_w</p:attrName>
                                        </p:attrNameLst>
                                      </p:cBhvr>
                                      <p:tavLst>
                                        <p:tav tm="0">
                                          <p:val>
                                            <p:strVal val="0"/>
                                          </p:val>
                                        </p:tav>
                                        <p:tav tm="100000">
                                          <p:val>
                                            <p:strVal val="#ppt_w"/>
                                          </p:val>
                                        </p:tav>
                                      </p:tavLst>
                                    </p:anim>
                                    <p:anim calcmode="lin" valueType="num">
                                      <p:cBhvr additive="base">
                                        <p:cTn id="51" dur="500"/>
                                        <p:tgtEl>
                                          <p:spTgt spid="5407"/>
                                        </p:tgtEl>
                                        <p:attrNameLst>
                                          <p:attrName>ppt_h</p:attrName>
                                        </p:attrNameLst>
                                      </p:cBhvr>
                                      <p:tavLst>
                                        <p:tav tm="0">
                                          <p:val>
                                            <p:strVal val="0"/>
                                          </p:val>
                                        </p:tav>
                                        <p:tav tm="100000">
                                          <p:val>
                                            <p:strVal val="#ppt_h"/>
                                          </p:val>
                                        </p:tav>
                                      </p:tavLst>
                                    </p:anim>
                                  </p:childTnLst>
                                </p:cTn>
                              </p:par>
                            </p:childTnLst>
                          </p:cTn>
                        </p:par>
                        <p:par>
                          <p:cTn id="52" fill="hold">
                            <p:stCondLst>
                              <p:cond delay="5500"/>
                            </p:stCondLst>
                            <p:childTnLst>
                              <p:par>
                                <p:cTn id="53" presetID="23" presetClass="entr" presetSubtype="16" fill="hold" nodeType="afterEffect">
                                  <p:stCondLst>
                                    <p:cond delay="0"/>
                                  </p:stCondLst>
                                  <p:childTnLst>
                                    <p:set>
                                      <p:cBhvr>
                                        <p:cTn id="54" dur="1" fill="hold">
                                          <p:stCondLst>
                                            <p:cond delay="0"/>
                                          </p:stCondLst>
                                        </p:cTn>
                                        <p:tgtEl>
                                          <p:spTgt spid="5413"/>
                                        </p:tgtEl>
                                        <p:attrNameLst>
                                          <p:attrName>style.visibility</p:attrName>
                                        </p:attrNameLst>
                                      </p:cBhvr>
                                      <p:to>
                                        <p:strVal val="visible"/>
                                      </p:to>
                                    </p:set>
                                    <p:anim calcmode="lin" valueType="num">
                                      <p:cBhvr additive="base">
                                        <p:cTn id="55" dur="500"/>
                                        <p:tgtEl>
                                          <p:spTgt spid="5413"/>
                                        </p:tgtEl>
                                        <p:attrNameLst>
                                          <p:attrName>ppt_w</p:attrName>
                                        </p:attrNameLst>
                                      </p:cBhvr>
                                      <p:tavLst>
                                        <p:tav tm="0">
                                          <p:val>
                                            <p:strVal val="0"/>
                                          </p:val>
                                        </p:tav>
                                        <p:tav tm="100000">
                                          <p:val>
                                            <p:strVal val="#ppt_w"/>
                                          </p:val>
                                        </p:tav>
                                      </p:tavLst>
                                    </p:anim>
                                    <p:anim calcmode="lin" valueType="num">
                                      <p:cBhvr additive="base">
                                        <p:cTn id="56" dur="500"/>
                                        <p:tgtEl>
                                          <p:spTgt spid="5413"/>
                                        </p:tgtEl>
                                        <p:attrNameLst>
                                          <p:attrName>ppt_h</p:attrName>
                                        </p:attrNameLst>
                                      </p:cBhvr>
                                      <p:tavLst>
                                        <p:tav tm="0">
                                          <p:val>
                                            <p:strVal val="0"/>
                                          </p:val>
                                        </p:tav>
                                        <p:tav tm="100000">
                                          <p:val>
                                            <p:strVal val="#ppt_h"/>
                                          </p:val>
                                        </p:tav>
                                      </p:tavLst>
                                    </p:anim>
                                  </p:childTnLst>
                                </p:cTn>
                              </p:par>
                            </p:childTnLst>
                          </p:cTn>
                        </p:par>
                        <p:par>
                          <p:cTn id="57" fill="hold">
                            <p:stCondLst>
                              <p:cond delay="6000"/>
                            </p:stCondLst>
                            <p:childTnLst>
                              <p:par>
                                <p:cTn id="58" presetID="23" presetClass="entr" presetSubtype="16" fill="hold" nodeType="afterEffect">
                                  <p:stCondLst>
                                    <p:cond delay="0"/>
                                  </p:stCondLst>
                                  <p:childTnLst>
                                    <p:set>
                                      <p:cBhvr>
                                        <p:cTn id="59" dur="1" fill="hold">
                                          <p:stCondLst>
                                            <p:cond delay="0"/>
                                          </p:stCondLst>
                                        </p:cTn>
                                        <p:tgtEl>
                                          <p:spTgt spid="5414"/>
                                        </p:tgtEl>
                                        <p:attrNameLst>
                                          <p:attrName>style.visibility</p:attrName>
                                        </p:attrNameLst>
                                      </p:cBhvr>
                                      <p:to>
                                        <p:strVal val="visible"/>
                                      </p:to>
                                    </p:set>
                                    <p:anim calcmode="lin" valueType="num">
                                      <p:cBhvr additive="base">
                                        <p:cTn id="60" dur="500"/>
                                        <p:tgtEl>
                                          <p:spTgt spid="5414"/>
                                        </p:tgtEl>
                                        <p:attrNameLst>
                                          <p:attrName>ppt_w</p:attrName>
                                        </p:attrNameLst>
                                      </p:cBhvr>
                                      <p:tavLst>
                                        <p:tav tm="0">
                                          <p:val>
                                            <p:strVal val="0"/>
                                          </p:val>
                                        </p:tav>
                                        <p:tav tm="100000">
                                          <p:val>
                                            <p:strVal val="#ppt_w"/>
                                          </p:val>
                                        </p:tav>
                                      </p:tavLst>
                                    </p:anim>
                                    <p:anim calcmode="lin" valueType="num">
                                      <p:cBhvr additive="base">
                                        <p:cTn id="61" dur="500"/>
                                        <p:tgtEl>
                                          <p:spTgt spid="5414"/>
                                        </p:tgtEl>
                                        <p:attrNameLst>
                                          <p:attrName>ppt_h</p:attrName>
                                        </p:attrNameLst>
                                      </p:cBhvr>
                                      <p:tavLst>
                                        <p:tav tm="0">
                                          <p:val>
                                            <p:strVal val="0"/>
                                          </p:val>
                                        </p:tav>
                                        <p:tav tm="100000">
                                          <p:val>
                                            <p:strVal val="#ppt_h"/>
                                          </p:val>
                                        </p:tav>
                                      </p:tavLst>
                                    </p:anim>
                                  </p:childTnLst>
                                </p:cTn>
                              </p:par>
                            </p:childTnLst>
                          </p:cTn>
                        </p:par>
                        <p:par>
                          <p:cTn id="62" fill="hold">
                            <p:stCondLst>
                              <p:cond delay="6500"/>
                            </p:stCondLst>
                            <p:childTnLst>
                              <p:par>
                                <p:cTn id="63" presetID="23" presetClass="entr" presetSubtype="16" fill="hold" nodeType="afterEffect">
                                  <p:stCondLst>
                                    <p:cond delay="0"/>
                                  </p:stCondLst>
                                  <p:childTnLst>
                                    <p:set>
                                      <p:cBhvr>
                                        <p:cTn id="64" dur="1" fill="hold">
                                          <p:stCondLst>
                                            <p:cond delay="0"/>
                                          </p:stCondLst>
                                        </p:cTn>
                                        <p:tgtEl>
                                          <p:spTgt spid="5420"/>
                                        </p:tgtEl>
                                        <p:attrNameLst>
                                          <p:attrName>style.visibility</p:attrName>
                                        </p:attrNameLst>
                                      </p:cBhvr>
                                      <p:to>
                                        <p:strVal val="visible"/>
                                      </p:to>
                                    </p:set>
                                    <p:anim calcmode="lin" valueType="num">
                                      <p:cBhvr additive="base">
                                        <p:cTn id="65" dur="500"/>
                                        <p:tgtEl>
                                          <p:spTgt spid="5420"/>
                                        </p:tgtEl>
                                        <p:attrNameLst>
                                          <p:attrName>ppt_w</p:attrName>
                                        </p:attrNameLst>
                                      </p:cBhvr>
                                      <p:tavLst>
                                        <p:tav tm="0">
                                          <p:val>
                                            <p:strVal val="0"/>
                                          </p:val>
                                        </p:tav>
                                        <p:tav tm="100000">
                                          <p:val>
                                            <p:strVal val="#ppt_w"/>
                                          </p:val>
                                        </p:tav>
                                      </p:tavLst>
                                    </p:anim>
                                    <p:anim calcmode="lin" valueType="num">
                                      <p:cBhvr additive="base">
                                        <p:cTn id="66" dur="500"/>
                                        <p:tgtEl>
                                          <p:spTgt spid="5420"/>
                                        </p:tgtEl>
                                        <p:attrNameLst>
                                          <p:attrName>ppt_h</p:attrName>
                                        </p:attrNameLst>
                                      </p:cBhvr>
                                      <p:tavLst>
                                        <p:tav tm="0">
                                          <p:val>
                                            <p:strVal val="0"/>
                                          </p:val>
                                        </p:tav>
                                        <p:tav tm="100000">
                                          <p:val>
                                            <p:strVal val="#ppt_h"/>
                                          </p:val>
                                        </p:tav>
                                      </p:tavLst>
                                    </p:anim>
                                  </p:childTnLst>
                                </p:cTn>
                              </p:par>
                            </p:childTnLst>
                          </p:cTn>
                        </p:par>
                        <p:par>
                          <p:cTn id="67" fill="hold">
                            <p:stCondLst>
                              <p:cond delay="7000"/>
                            </p:stCondLst>
                            <p:childTnLst>
                              <p:par>
                                <p:cTn id="68" presetID="23" presetClass="entr" presetSubtype="16" fill="hold" nodeType="afterEffect">
                                  <p:stCondLst>
                                    <p:cond delay="0"/>
                                  </p:stCondLst>
                                  <p:childTnLst>
                                    <p:set>
                                      <p:cBhvr>
                                        <p:cTn id="69" dur="1" fill="hold">
                                          <p:stCondLst>
                                            <p:cond delay="0"/>
                                          </p:stCondLst>
                                        </p:cTn>
                                        <p:tgtEl>
                                          <p:spTgt spid="5421"/>
                                        </p:tgtEl>
                                        <p:attrNameLst>
                                          <p:attrName>style.visibility</p:attrName>
                                        </p:attrNameLst>
                                      </p:cBhvr>
                                      <p:to>
                                        <p:strVal val="visible"/>
                                      </p:to>
                                    </p:set>
                                    <p:anim calcmode="lin" valueType="num">
                                      <p:cBhvr additive="base">
                                        <p:cTn id="70" dur="500"/>
                                        <p:tgtEl>
                                          <p:spTgt spid="5421"/>
                                        </p:tgtEl>
                                        <p:attrNameLst>
                                          <p:attrName>ppt_w</p:attrName>
                                        </p:attrNameLst>
                                      </p:cBhvr>
                                      <p:tavLst>
                                        <p:tav tm="0">
                                          <p:val>
                                            <p:strVal val="0"/>
                                          </p:val>
                                        </p:tav>
                                        <p:tav tm="100000">
                                          <p:val>
                                            <p:strVal val="#ppt_w"/>
                                          </p:val>
                                        </p:tav>
                                      </p:tavLst>
                                    </p:anim>
                                    <p:anim calcmode="lin" valueType="num">
                                      <p:cBhvr additive="base">
                                        <p:cTn id="71" dur="500"/>
                                        <p:tgtEl>
                                          <p:spTgt spid="5421"/>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431"/>
        <p:cNvGrpSpPr/>
        <p:nvPr/>
      </p:nvGrpSpPr>
      <p:grpSpPr>
        <a:xfrm>
          <a:off x="0" y="0"/>
          <a:ext cx="0" cy="0"/>
          <a:chOff x="0" y="0"/>
          <a:chExt cx="0" cy="0"/>
        </a:xfrm>
      </p:grpSpPr>
      <p:grpSp>
        <p:nvGrpSpPr>
          <p:cNvPr id="5432" name="Google Shape;5432;p78"/>
          <p:cNvGrpSpPr/>
          <p:nvPr/>
        </p:nvGrpSpPr>
        <p:grpSpPr>
          <a:xfrm>
            <a:off x="8431392" y="1"/>
            <a:ext cx="300083" cy="285750"/>
            <a:chOff x="8431388" y="0"/>
            <a:chExt cx="300083" cy="285750"/>
          </a:xfrm>
        </p:grpSpPr>
        <p:sp>
          <p:nvSpPr>
            <p:cNvPr id="5433" name="Google Shape;5433;p78"/>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34" name="Google Shape;5434;p78"/>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435" name="Google Shape;5435;p78"/>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436" name="Google Shape;5436;p78"/>
          <p:cNvGrpSpPr/>
          <p:nvPr/>
        </p:nvGrpSpPr>
        <p:grpSpPr>
          <a:xfrm>
            <a:off x="5180099" y="1377787"/>
            <a:ext cx="3392402" cy="2883929"/>
            <a:chOff x="2422695" y="3460387"/>
            <a:chExt cx="7828153" cy="6654825"/>
          </a:xfrm>
        </p:grpSpPr>
        <p:sp>
          <p:nvSpPr>
            <p:cNvPr id="5437" name="Google Shape;5437;p78"/>
            <p:cNvSpPr/>
            <p:nvPr/>
          </p:nvSpPr>
          <p:spPr>
            <a:xfrm flipH="1">
              <a:off x="3106297" y="3460387"/>
              <a:ext cx="4696047" cy="4542413"/>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38" name="Google Shape;5438;p78"/>
            <p:cNvSpPr/>
            <p:nvPr/>
          </p:nvSpPr>
          <p:spPr>
            <a:xfrm flipH="1">
              <a:off x="2779357" y="7252147"/>
              <a:ext cx="1337482" cy="1299207"/>
            </a:xfrm>
            <a:custGeom>
              <a:avLst/>
              <a:gdLst/>
              <a:ahLst/>
              <a:cxnLst/>
              <a:rect l="l" t="t" r="r" b="b"/>
              <a:pathLst>
                <a:path w="45" h="45" extrusionOk="0">
                  <a:moveTo>
                    <a:pt x="35" y="12"/>
                  </a:moveTo>
                  <a:cubicBezTo>
                    <a:pt x="34" y="10"/>
                    <a:pt x="32" y="9"/>
                    <a:pt x="30" y="8"/>
                  </a:cubicBezTo>
                  <a:cubicBezTo>
                    <a:pt x="31" y="2"/>
                    <a:pt x="31" y="2"/>
                    <a:pt x="31" y="2"/>
                  </a:cubicBezTo>
                  <a:cubicBezTo>
                    <a:pt x="31" y="2"/>
                    <a:pt x="31" y="2"/>
                    <a:pt x="31" y="2"/>
                  </a:cubicBezTo>
                  <a:cubicBezTo>
                    <a:pt x="25" y="0"/>
                    <a:pt x="25" y="0"/>
                    <a:pt x="25" y="0"/>
                  </a:cubicBezTo>
                  <a:cubicBezTo>
                    <a:pt x="24" y="6"/>
                    <a:pt x="24" y="6"/>
                    <a:pt x="24" y="6"/>
                  </a:cubicBezTo>
                  <a:cubicBezTo>
                    <a:pt x="22" y="6"/>
                    <a:pt x="19" y="7"/>
                    <a:pt x="17" y="7"/>
                  </a:cubicBezTo>
                  <a:cubicBezTo>
                    <a:pt x="14" y="2"/>
                    <a:pt x="14" y="2"/>
                    <a:pt x="14" y="2"/>
                  </a:cubicBezTo>
                  <a:cubicBezTo>
                    <a:pt x="9" y="5"/>
                    <a:pt x="9" y="5"/>
                    <a:pt x="9" y="5"/>
                  </a:cubicBezTo>
                  <a:cubicBezTo>
                    <a:pt x="12" y="11"/>
                    <a:pt x="12" y="11"/>
                    <a:pt x="12" y="11"/>
                  </a:cubicBezTo>
                  <a:cubicBezTo>
                    <a:pt x="10" y="12"/>
                    <a:pt x="9" y="14"/>
                    <a:pt x="8" y="16"/>
                  </a:cubicBezTo>
                  <a:cubicBezTo>
                    <a:pt x="2" y="14"/>
                    <a:pt x="2" y="14"/>
                    <a:pt x="2" y="14"/>
                  </a:cubicBezTo>
                  <a:cubicBezTo>
                    <a:pt x="0" y="21"/>
                    <a:pt x="0" y="21"/>
                    <a:pt x="0" y="21"/>
                  </a:cubicBezTo>
                  <a:cubicBezTo>
                    <a:pt x="6" y="22"/>
                    <a:pt x="6" y="22"/>
                    <a:pt x="6" y="22"/>
                  </a:cubicBezTo>
                  <a:cubicBezTo>
                    <a:pt x="6" y="24"/>
                    <a:pt x="7" y="27"/>
                    <a:pt x="7" y="29"/>
                  </a:cubicBezTo>
                  <a:cubicBezTo>
                    <a:pt x="2" y="32"/>
                    <a:pt x="2" y="32"/>
                    <a:pt x="2" y="32"/>
                  </a:cubicBezTo>
                  <a:cubicBezTo>
                    <a:pt x="5" y="37"/>
                    <a:pt x="5" y="37"/>
                    <a:pt x="5" y="37"/>
                  </a:cubicBezTo>
                  <a:cubicBezTo>
                    <a:pt x="11" y="34"/>
                    <a:pt x="11" y="34"/>
                    <a:pt x="11" y="34"/>
                  </a:cubicBezTo>
                  <a:cubicBezTo>
                    <a:pt x="12" y="36"/>
                    <a:pt x="14" y="37"/>
                    <a:pt x="16" y="38"/>
                  </a:cubicBezTo>
                  <a:cubicBezTo>
                    <a:pt x="14" y="44"/>
                    <a:pt x="14" y="44"/>
                    <a:pt x="14" y="44"/>
                  </a:cubicBezTo>
                  <a:cubicBezTo>
                    <a:pt x="20" y="45"/>
                    <a:pt x="20" y="45"/>
                    <a:pt x="20" y="45"/>
                  </a:cubicBezTo>
                  <a:cubicBezTo>
                    <a:pt x="22" y="39"/>
                    <a:pt x="22" y="39"/>
                    <a:pt x="22" y="39"/>
                  </a:cubicBezTo>
                  <a:cubicBezTo>
                    <a:pt x="24" y="40"/>
                    <a:pt x="27" y="39"/>
                    <a:pt x="29" y="39"/>
                  </a:cubicBezTo>
                  <a:cubicBezTo>
                    <a:pt x="32" y="44"/>
                    <a:pt x="32" y="44"/>
                    <a:pt x="32" y="44"/>
                  </a:cubicBezTo>
                  <a:cubicBezTo>
                    <a:pt x="37" y="41"/>
                    <a:pt x="37" y="41"/>
                    <a:pt x="37" y="41"/>
                  </a:cubicBezTo>
                  <a:cubicBezTo>
                    <a:pt x="34" y="35"/>
                    <a:pt x="34" y="35"/>
                    <a:pt x="34" y="35"/>
                  </a:cubicBezTo>
                  <a:cubicBezTo>
                    <a:pt x="36" y="34"/>
                    <a:pt x="37" y="32"/>
                    <a:pt x="38" y="30"/>
                  </a:cubicBezTo>
                  <a:cubicBezTo>
                    <a:pt x="44" y="31"/>
                    <a:pt x="44" y="31"/>
                    <a:pt x="44" y="31"/>
                  </a:cubicBezTo>
                  <a:cubicBezTo>
                    <a:pt x="45" y="25"/>
                    <a:pt x="45" y="25"/>
                    <a:pt x="45" y="25"/>
                  </a:cubicBezTo>
                  <a:cubicBezTo>
                    <a:pt x="39" y="24"/>
                    <a:pt x="39" y="24"/>
                    <a:pt x="39" y="24"/>
                  </a:cubicBezTo>
                  <a:cubicBezTo>
                    <a:pt x="40" y="22"/>
                    <a:pt x="39" y="19"/>
                    <a:pt x="38" y="17"/>
                  </a:cubicBezTo>
                  <a:cubicBezTo>
                    <a:pt x="44" y="14"/>
                    <a:pt x="44" y="14"/>
                    <a:pt x="44" y="14"/>
                  </a:cubicBezTo>
                  <a:cubicBezTo>
                    <a:pt x="41" y="9"/>
                    <a:pt x="41" y="9"/>
                    <a:pt x="41" y="9"/>
                  </a:cubicBezTo>
                  <a:lnTo>
                    <a:pt x="35" y="12"/>
                  </a:lnTo>
                  <a:close/>
                  <a:moveTo>
                    <a:pt x="30" y="25"/>
                  </a:moveTo>
                  <a:cubicBezTo>
                    <a:pt x="29" y="28"/>
                    <a:pt x="25" y="31"/>
                    <a:pt x="21" y="30"/>
                  </a:cubicBezTo>
                  <a:cubicBezTo>
                    <a:pt x="18" y="29"/>
                    <a:pt x="15" y="25"/>
                    <a:pt x="16" y="21"/>
                  </a:cubicBezTo>
                  <a:cubicBezTo>
                    <a:pt x="17" y="18"/>
                    <a:pt x="21" y="15"/>
                    <a:pt x="25" y="16"/>
                  </a:cubicBezTo>
                  <a:cubicBezTo>
                    <a:pt x="28" y="17"/>
                    <a:pt x="30" y="21"/>
                    <a:pt x="30" y="2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39" name="Google Shape;5439;p78"/>
            <p:cNvSpPr/>
            <p:nvPr/>
          </p:nvSpPr>
          <p:spPr>
            <a:xfrm flipH="1">
              <a:off x="2422695" y="4830818"/>
              <a:ext cx="683602" cy="668852"/>
            </a:xfrm>
            <a:custGeom>
              <a:avLst/>
              <a:gdLst/>
              <a:ahLst/>
              <a:cxnLst/>
              <a:rect l="l" t="t" r="r" b="b"/>
              <a:pathLst>
                <a:path w="23" h="23" extrusionOk="0">
                  <a:moveTo>
                    <a:pt x="16" y="1"/>
                  </a:moveTo>
                  <a:cubicBezTo>
                    <a:pt x="13" y="0"/>
                    <a:pt x="13" y="0"/>
                    <a:pt x="13" y="0"/>
                  </a:cubicBezTo>
                  <a:cubicBezTo>
                    <a:pt x="12" y="3"/>
                    <a:pt x="12" y="3"/>
                    <a:pt x="12" y="3"/>
                  </a:cubicBezTo>
                  <a:cubicBezTo>
                    <a:pt x="11" y="3"/>
                    <a:pt x="10" y="3"/>
                    <a:pt x="9" y="3"/>
                  </a:cubicBezTo>
                  <a:cubicBezTo>
                    <a:pt x="7" y="1"/>
                    <a:pt x="7" y="1"/>
                    <a:pt x="7" y="1"/>
                  </a:cubicBezTo>
                  <a:cubicBezTo>
                    <a:pt x="4" y="2"/>
                    <a:pt x="4" y="2"/>
                    <a:pt x="4" y="2"/>
                  </a:cubicBezTo>
                  <a:cubicBezTo>
                    <a:pt x="6" y="5"/>
                    <a:pt x="6" y="5"/>
                    <a:pt x="6" y="5"/>
                  </a:cubicBezTo>
                  <a:cubicBezTo>
                    <a:pt x="5" y="6"/>
                    <a:pt x="5" y="7"/>
                    <a:pt x="4" y="8"/>
                  </a:cubicBezTo>
                  <a:cubicBezTo>
                    <a:pt x="1" y="7"/>
                    <a:pt x="1" y="7"/>
                    <a:pt x="1" y="7"/>
                  </a:cubicBezTo>
                  <a:cubicBezTo>
                    <a:pt x="0" y="10"/>
                    <a:pt x="0" y="10"/>
                    <a:pt x="0" y="10"/>
                  </a:cubicBezTo>
                  <a:cubicBezTo>
                    <a:pt x="3" y="11"/>
                    <a:pt x="3" y="11"/>
                    <a:pt x="3" y="11"/>
                  </a:cubicBezTo>
                  <a:cubicBezTo>
                    <a:pt x="3" y="12"/>
                    <a:pt x="3" y="13"/>
                    <a:pt x="4" y="14"/>
                  </a:cubicBezTo>
                  <a:cubicBezTo>
                    <a:pt x="1" y="16"/>
                    <a:pt x="1" y="16"/>
                    <a:pt x="1" y="16"/>
                  </a:cubicBezTo>
                  <a:cubicBezTo>
                    <a:pt x="3" y="19"/>
                    <a:pt x="3" y="19"/>
                    <a:pt x="3" y="19"/>
                  </a:cubicBezTo>
                  <a:cubicBezTo>
                    <a:pt x="5" y="17"/>
                    <a:pt x="5" y="17"/>
                    <a:pt x="5" y="17"/>
                  </a:cubicBezTo>
                  <a:cubicBezTo>
                    <a:pt x="6" y="18"/>
                    <a:pt x="7" y="19"/>
                    <a:pt x="8" y="19"/>
                  </a:cubicBezTo>
                  <a:cubicBezTo>
                    <a:pt x="7" y="22"/>
                    <a:pt x="7" y="22"/>
                    <a:pt x="7" y="22"/>
                  </a:cubicBezTo>
                  <a:cubicBezTo>
                    <a:pt x="11" y="23"/>
                    <a:pt x="11" y="23"/>
                    <a:pt x="11" y="23"/>
                  </a:cubicBezTo>
                  <a:cubicBezTo>
                    <a:pt x="11" y="20"/>
                    <a:pt x="11" y="20"/>
                    <a:pt x="11" y="20"/>
                  </a:cubicBezTo>
                  <a:cubicBezTo>
                    <a:pt x="12" y="20"/>
                    <a:pt x="14" y="20"/>
                    <a:pt x="15" y="19"/>
                  </a:cubicBezTo>
                  <a:cubicBezTo>
                    <a:pt x="16" y="22"/>
                    <a:pt x="16" y="22"/>
                    <a:pt x="16" y="22"/>
                  </a:cubicBezTo>
                  <a:cubicBezTo>
                    <a:pt x="19" y="20"/>
                    <a:pt x="19" y="20"/>
                    <a:pt x="19" y="20"/>
                  </a:cubicBezTo>
                  <a:cubicBezTo>
                    <a:pt x="17" y="18"/>
                    <a:pt x="17" y="18"/>
                    <a:pt x="17" y="18"/>
                  </a:cubicBezTo>
                  <a:cubicBezTo>
                    <a:pt x="18" y="17"/>
                    <a:pt x="19" y="16"/>
                    <a:pt x="20" y="15"/>
                  </a:cubicBezTo>
                  <a:cubicBezTo>
                    <a:pt x="23" y="16"/>
                    <a:pt x="23" y="16"/>
                    <a:pt x="23" y="16"/>
                  </a:cubicBezTo>
                  <a:cubicBezTo>
                    <a:pt x="23" y="13"/>
                    <a:pt x="23" y="13"/>
                    <a:pt x="23" y="13"/>
                  </a:cubicBezTo>
                  <a:cubicBezTo>
                    <a:pt x="20" y="12"/>
                    <a:pt x="20" y="12"/>
                    <a:pt x="20" y="12"/>
                  </a:cubicBezTo>
                  <a:cubicBezTo>
                    <a:pt x="20" y="11"/>
                    <a:pt x="20" y="10"/>
                    <a:pt x="20" y="9"/>
                  </a:cubicBezTo>
                  <a:cubicBezTo>
                    <a:pt x="23" y="7"/>
                    <a:pt x="23" y="7"/>
                    <a:pt x="23" y="7"/>
                  </a:cubicBezTo>
                  <a:cubicBezTo>
                    <a:pt x="21" y="4"/>
                    <a:pt x="21" y="4"/>
                    <a:pt x="21" y="4"/>
                  </a:cubicBezTo>
                  <a:cubicBezTo>
                    <a:pt x="18" y="6"/>
                    <a:pt x="18" y="6"/>
                    <a:pt x="18" y="6"/>
                  </a:cubicBezTo>
                  <a:cubicBezTo>
                    <a:pt x="17" y="5"/>
                    <a:pt x="16" y="4"/>
                    <a:pt x="15" y="4"/>
                  </a:cubicBezTo>
                  <a:lnTo>
                    <a:pt x="16" y="1"/>
                  </a:lnTo>
                  <a:close/>
                  <a:moveTo>
                    <a:pt x="15" y="12"/>
                  </a:moveTo>
                  <a:cubicBezTo>
                    <a:pt x="15" y="14"/>
                    <a:pt x="13" y="15"/>
                    <a:pt x="11" y="15"/>
                  </a:cubicBezTo>
                  <a:cubicBezTo>
                    <a:pt x="9" y="14"/>
                    <a:pt x="8" y="12"/>
                    <a:pt x="8" y="11"/>
                  </a:cubicBezTo>
                  <a:cubicBezTo>
                    <a:pt x="9" y="9"/>
                    <a:pt x="11" y="8"/>
                    <a:pt x="13" y="8"/>
                  </a:cubicBezTo>
                  <a:cubicBezTo>
                    <a:pt x="15" y="8"/>
                    <a:pt x="16" y="10"/>
                    <a:pt x="15" y="12"/>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0" name="Google Shape;5440;p78"/>
            <p:cNvSpPr/>
            <p:nvPr/>
          </p:nvSpPr>
          <p:spPr>
            <a:xfrm flipH="1">
              <a:off x="6345975" y="9451173"/>
              <a:ext cx="683602" cy="664039"/>
            </a:xfrm>
            <a:custGeom>
              <a:avLst/>
              <a:gdLst/>
              <a:ahLst/>
              <a:cxnLst/>
              <a:rect l="l" t="t" r="r" b="b"/>
              <a:pathLst>
                <a:path w="23" h="23" extrusionOk="0">
                  <a:moveTo>
                    <a:pt x="16" y="1"/>
                  </a:moveTo>
                  <a:cubicBezTo>
                    <a:pt x="13" y="0"/>
                    <a:pt x="13" y="0"/>
                    <a:pt x="13" y="0"/>
                  </a:cubicBezTo>
                  <a:cubicBezTo>
                    <a:pt x="12" y="3"/>
                    <a:pt x="12" y="3"/>
                    <a:pt x="12" y="3"/>
                  </a:cubicBezTo>
                  <a:cubicBezTo>
                    <a:pt x="11" y="3"/>
                    <a:pt x="10" y="3"/>
                    <a:pt x="9" y="4"/>
                  </a:cubicBezTo>
                  <a:cubicBezTo>
                    <a:pt x="7" y="1"/>
                    <a:pt x="7" y="1"/>
                    <a:pt x="7" y="1"/>
                  </a:cubicBezTo>
                  <a:cubicBezTo>
                    <a:pt x="5" y="3"/>
                    <a:pt x="5" y="3"/>
                    <a:pt x="5" y="3"/>
                  </a:cubicBezTo>
                  <a:cubicBezTo>
                    <a:pt x="6" y="6"/>
                    <a:pt x="6" y="6"/>
                    <a:pt x="6" y="6"/>
                  </a:cubicBezTo>
                  <a:cubicBezTo>
                    <a:pt x="5" y="6"/>
                    <a:pt x="5" y="7"/>
                    <a:pt x="4" y="8"/>
                  </a:cubicBezTo>
                  <a:cubicBezTo>
                    <a:pt x="1" y="8"/>
                    <a:pt x="1" y="8"/>
                    <a:pt x="1" y="8"/>
                  </a:cubicBezTo>
                  <a:cubicBezTo>
                    <a:pt x="0" y="11"/>
                    <a:pt x="0" y="11"/>
                    <a:pt x="0" y="11"/>
                  </a:cubicBezTo>
                  <a:cubicBezTo>
                    <a:pt x="3" y="11"/>
                    <a:pt x="3" y="11"/>
                    <a:pt x="3" y="11"/>
                  </a:cubicBezTo>
                  <a:cubicBezTo>
                    <a:pt x="3" y="13"/>
                    <a:pt x="3" y="14"/>
                    <a:pt x="4" y="15"/>
                  </a:cubicBezTo>
                  <a:cubicBezTo>
                    <a:pt x="1" y="16"/>
                    <a:pt x="1" y="16"/>
                    <a:pt x="1" y="16"/>
                  </a:cubicBezTo>
                  <a:cubicBezTo>
                    <a:pt x="3" y="19"/>
                    <a:pt x="3" y="19"/>
                    <a:pt x="3" y="19"/>
                  </a:cubicBezTo>
                  <a:cubicBezTo>
                    <a:pt x="5" y="18"/>
                    <a:pt x="5" y="18"/>
                    <a:pt x="5" y="18"/>
                  </a:cubicBezTo>
                  <a:cubicBezTo>
                    <a:pt x="6" y="18"/>
                    <a:pt x="7" y="19"/>
                    <a:pt x="8" y="20"/>
                  </a:cubicBezTo>
                  <a:cubicBezTo>
                    <a:pt x="7" y="23"/>
                    <a:pt x="7" y="23"/>
                    <a:pt x="7" y="23"/>
                  </a:cubicBezTo>
                  <a:cubicBezTo>
                    <a:pt x="11" y="23"/>
                    <a:pt x="11" y="23"/>
                    <a:pt x="11" y="23"/>
                  </a:cubicBezTo>
                  <a:cubicBezTo>
                    <a:pt x="11" y="20"/>
                    <a:pt x="11" y="20"/>
                    <a:pt x="11" y="20"/>
                  </a:cubicBezTo>
                  <a:cubicBezTo>
                    <a:pt x="12" y="20"/>
                    <a:pt x="14" y="20"/>
                    <a:pt x="15" y="20"/>
                  </a:cubicBezTo>
                  <a:cubicBezTo>
                    <a:pt x="16" y="23"/>
                    <a:pt x="16" y="23"/>
                    <a:pt x="16" y="23"/>
                  </a:cubicBezTo>
                  <a:cubicBezTo>
                    <a:pt x="19" y="21"/>
                    <a:pt x="19" y="21"/>
                    <a:pt x="19" y="21"/>
                  </a:cubicBezTo>
                  <a:cubicBezTo>
                    <a:pt x="17" y="18"/>
                    <a:pt x="17" y="18"/>
                    <a:pt x="17" y="18"/>
                  </a:cubicBezTo>
                  <a:cubicBezTo>
                    <a:pt x="18" y="18"/>
                    <a:pt x="19" y="17"/>
                    <a:pt x="20" y="16"/>
                  </a:cubicBezTo>
                  <a:cubicBezTo>
                    <a:pt x="23" y="16"/>
                    <a:pt x="23" y="16"/>
                    <a:pt x="23" y="16"/>
                  </a:cubicBezTo>
                  <a:cubicBezTo>
                    <a:pt x="23" y="13"/>
                    <a:pt x="23" y="13"/>
                    <a:pt x="23" y="13"/>
                  </a:cubicBezTo>
                  <a:cubicBezTo>
                    <a:pt x="20" y="12"/>
                    <a:pt x="20" y="12"/>
                    <a:pt x="20" y="12"/>
                  </a:cubicBezTo>
                  <a:cubicBezTo>
                    <a:pt x="20" y="11"/>
                    <a:pt x="20" y="10"/>
                    <a:pt x="20" y="9"/>
                  </a:cubicBezTo>
                  <a:cubicBezTo>
                    <a:pt x="23" y="7"/>
                    <a:pt x="23" y="7"/>
                    <a:pt x="23" y="7"/>
                  </a:cubicBezTo>
                  <a:cubicBezTo>
                    <a:pt x="21" y="5"/>
                    <a:pt x="21" y="5"/>
                    <a:pt x="21" y="5"/>
                  </a:cubicBezTo>
                  <a:cubicBezTo>
                    <a:pt x="18" y="6"/>
                    <a:pt x="18" y="6"/>
                    <a:pt x="18" y="6"/>
                  </a:cubicBezTo>
                  <a:cubicBezTo>
                    <a:pt x="17" y="5"/>
                    <a:pt x="16" y="5"/>
                    <a:pt x="15" y="4"/>
                  </a:cubicBezTo>
                  <a:cubicBezTo>
                    <a:pt x="16" y="1"/>
                    <a:pt x="16" y="1"/>
                    <a:pt x="16" y="1"/>
                  </a:cubicBezTo>
                  <a:close/>
                  <a:moveTo>
                    <a:pt x="15" y="13"/>
                  </a:moveTo>
                  <a:cubicBezTo>
                    <a:pt x="15" y="15"/>
                    <a:pt x="13" y="16"/>
                    <a:pt x="11" y="15"/>
                  </a:cubicBezTo>
                  <a:cubicBezTo>
                    <a:pt x="9" y="15"/>
                    <a:pt x="8" y="13"/>
                    <a:pt x="8" y="11"/>
                  </a:cubicBezTo>
                  <a:cubicBezTo>
                    <a:pt x="9" y="9"/>
                    <a:pt x="11" y="8"/>
                    <a:pt x="13" y="8"/>
                  </a:cubicBezTo>
                  <a:cubicBezTo>
                    <a:pt x="15" y="9"/>
                    <a:pt x="16" y="11"/>
                    <a:pt x="15" y="13"/>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1" name="Google Shape;5441;p78"/>
            <p:cNvSpPr/>
            <p:nvPr/>
          </p:nvSpPr>
          <p:spPr>
            <a:xfrm flipH="1">
              <a:off x="8188729" y="3464613"/>
              <a:ext cx="1723865" cy="1674533"/>
            </a:xfrm>
            <a:custGeom>
              <a:avLst/>
              <a:gdLst/>
              <a:ahLst/>
              <a:cxnLst/>
              <a:rect l="l" t="t" r="r" b="b"/>
              <a:pathLst>
                <a:path w="58" h="58" extrusionOk="0">
                  <a:moveTo>
                    <a:pt x="58" y="23"/>
                  </a:moveTo>
                  <a:cubicBezTo>
                    <a:pt x="58" y="22"/>
                    <a:pt x="57" y="22"/>
                    <a:pt x="57" y="22"/>
                  </a:cubicBezTo>
                  <a:cubicBezTo>
                    <a:pt x="57" y="21"/>
                    <a:pt x="56" y="21"/>
                    <a:pt x="56" y="21"/>
                  </a:cubicBezTo>
                  <a:cubicBezTo>
                    <a:pt x="55" y="21"/>
                    <a:pt x="52" y="22"/>
                    <a:pt x="49" y="22"/>
                  </a:cubicBezTo>
                  <a:cubicBezTo>
                    <a:pt x="48" y="20"/>
                    <a:pt x="48" y="19"/>
                    <a:pt x="47" y="17"/>
                  </a:cubicBezTo>
                  <a:cubicBezTo>
                    <a:pt x="49" y="15"/>
                    <a:pt x="51" y="13"/>
                    <a:pt x="51" y="12"/>
                  </a:cubicBezTo>
                  <a:cubicBezTo>
                    <a:pt x="52" y="12"/>
                    <a:pt x="52" y="11"/>
                    <a:pt x="52" y="11"/>
                  </a:cubicBezTo>
                  <a:cubicBezTo>
                    <a:pt x="52" y="10"/>
                    <a:pt x="51" y="10"/>
                    <a:pt x="51" y="9"/>
                  </a:cubicBezTo>
                  <a:cubicBezTo>
                    <a:pt x="51" y="9"/>
                    <a:pt x="50" y="9"/>
                    <a:pt x="50" y="9"/>
                  </a:cubicBezTo>
                  <a:cubicBezTo>
                    <a:pt x="49" y="8"/>
                    <a:pt x="49" y="9"/>
                    <a:pt x="48" y="9"/>
                  </a:cubicBezTo>
                  <a:cubicBezTo>
                    <a:pt x="48" y="9"/>
                    <a:pt x="45" y="11"/>
                    <a:pt x="43" y="13"/>
                  </a:cubicBezTo>
                  <a:cubicBezTo>
                    <a:pt x="42" y="11"/>
                    <a:pt x="40" y="10"/>
                    <a:pt x="38" y="10"/>
                  </a:cubicBezTo>
                  <a:cubicBezTo>
                    <a:pt x="39" y="7"/>
                    <a:pt x="40" y="4"/>
                    <a:pt x="40" y="3"/>
                  </a:cubicBezTo>
                  <a:cubicBezTo>
                    <a:pt x="40" y="3"/>
                    <a:pt x="40" y="2"/>
                    <a:pt x="40" y="2"/>
                  </a:cubicBezTo>
                  <a:cubicBezTo>
                    <a:pt x="39" y="1"/>
                    <a:pt x="39" y="1"/>
                    <a:pt x="38" y="1"/>
                  </a:cubicBezTo>
                  <a:cubicBezTo>
                    <a:pt x="38" y="1"/>
                    <a:pt x="37" y="1"/>
                    <a:pt x="37" y="1"/>
                  </a:cubicBezTo>
                  <a:cubicBezTo>
                    <a:pt x="36" y="1"/>
                    <a:pt x="36" y="2"/>
                    <a:pt x="36" y="2"/>
                  </a:cubicBezTo>
                  <a:cubicBezTo>
                    <a:pt x="35" y="3"/>
                    <a:pt x="34" y="5"/>
                    <a:pt x="33" y="8"/>
                  </a:cubicBezTo>
                  <a:cubicBezTo>
                    <a:pt x="31" y="7"/>
                    <a:pt x="29" y="7"/>
                    <a:pt x="28" y="7"/>
                  </a:cubicBezTo>
                  <a:cubicBezTo>
                    <a:pt x="27" y="5"/>
                    <a:pt x="26" y="2"/>
                    <a:pt x="26" y="1"/>
                  </a:cubicBezTo>
                  <a:cubicBezTo>
                    <a:pt x="26" y="1"/>
                    <a:pt x="25" y="0"/>
                    <a:pt x="25" y="0"/>
                  </a:cubicBezTo>
                  <a:cubicBezTo>
                    <a:pt x="24" y="0"/>
                    <a:pt x="24" y="0"/>
                    <a:pt x="23" y="0"/>
                  </a:cubicBezTo>
                  <a:cubicBezTo>
                    <a:pt x="23" y="0"/>
                    <a:pt x="22" y="0"/>
                    <a:pt x="22" y="1"/>
                  </a:cubicBezTo>
                  <a:cubicBezTo>
                    <a:pt x="21" y="1"/>
                    <a:pt x="21" y="2"/>
                    <a:pt x="21" y="2"/>
                  </a:cubicBezTo>
                  <a:cubicBezTo>
                    <a:pt x="21" y="3"/>
                    <a:pt x="22" y="6"/>
                    <a:pt x="22" y="8"/>
                  </a:cubicBezTo>
                  <a:cubicBezTo>
                    <a:pt x="20" y="9"/>
                    <a:pt x="18" y="10"/>
                    <a:pt x="17" y="11"/>
                  </a:cubicBezTo>
                  <a:cubicBezTo>
                    <a:pt x="15" y="9"/>
                    <a:pt x="13" y="7"/>
                    <a:pt x="13" y="7"/>
                  </a:cubicBezTo>
                  <a:cubicBezTo>
                    <a:pt x="12" y="6"/>
                    <a:pt x="12" y="6"/>
                    <a:pt x="11" y="6"/>
                  </a:cubicBezTo>
                  <a:cubicBezTo>
                    <a:pt x="10" y="6"/>
                    <a:pt x="10" y="6"/>
                    <a:pt x="10" y="7"/>
                  </a:cubicBezTo>
                  <a:cubicBezTo>
                    <a:pt x="9" y="7"/>
                    <a:pt x="9" y="8"/>
                    <a:pt x="9" y="8"/>
                  </a:cubicBezTo>
                  <a:cubicBezTo>
                    <a:pt x="9" y="9"/>
                    <a:pt x="9" y="9"/>
                    <a:pt x="9" y="10"/>
                  </a:cubicBezTo>
                  <a:cubicBezTo>
                    <a:pt x="9" y="10"/>
                    <a:pt x="11" y="13"/>
                    <a:pt x="13" y="15"/>
                  </a:cubicBezTo>
                  <a:cubicBezTo>
                    <a:pt x="12" y="16"/>
                    <a:pt x="11" y="18"/>
                    <a:pt x="10" y="19"/>
                  </a:cubicBezTo>
                  <a:cubicBezTo>
                    <a:pt x="7" y="19"/>
                    <a:pt x="4" y="18"/>
                    <a:pt x="4" y="18"/>
                  </a:cubicBezTo>
                  <a:cubicBezTo>
                    <a:pt x="3" y="18"/>
                    <a:pt x="3" y="18"/>
                    <a:pt x="2" y="18"/>
                  </a:cubicBezTo>
                  <a:cubicBezTo>
                    <a:pt x="2" y="19"/>
                    <a:pt x="1" y="19"/>
                    <a:pt x="1" y="19"/>
                  </a:cubicBezTo>
                  <a:cubicBezTo>
                    <a:pt x="1" y="20"/>
                    <a:pt x="1" y="21"/>
                    <a:pt x="1" y="21"/>
                  </a:cubicBezTo>
                  <a:cubicBezTo>
                    <a:pt x="1" y="22"/>
                    <a:pt x="2" y="22"/>
                    <a:pt x="2" y="22"/>
                  </a:cubicBezTo>
                  <a:cubicBezTo>
                    <a:pt x="3" y="23"/>
                    <a:pt x="6" y="24"/>
                    <a:pt x="8" y="25"/>
                  </a:cubicBezTo>
                  <a:cubicBezTo>
                    <a:pt x="8" y="27"/>
                    <a:pt x="8" y="28"/>
                    <a:pt x="8" y="30"/>
                  </a:cubicBezTo>
                  <a:cubicBezTo>
                    <a:pt x="5" y="31"/>
                    <a:pt x="2" y="32"/>
                    <a:pt x="2" y="32"/>
                  </a:cubicBezTo>
                  <a:cubicBezTo>
                    <a:pt x="1" y="32"/>
                    <a:pt x="1" y="33"/>
                    <a:pt x="0" y="33"/>
                  </a:cubicBezTo>
                  <a:cubicBezTo>
                    <a:pt x="0" y="34"/>
                    <a:pt x="0" y="34"/>
                    <a:pt x="0" y="35"/>
                  </a:cubicBezTo>
                  <a:cubicBezTo>
                    <a:pt x="0" y="35"/>
                    <a:pt x="1" y="36"/>
                    <a:pt x="1" y="36"/>
                  </a:cubicBezTo>
                  <a:cubicBezTo>
                    <a:pt x="1" y="36"/>
                    <a:pt x="2" y="37"/>
                    <a:pt x="3" y="37"/>
                  </a:cubicBezTo>
                  <a:cubicBezTo>
                    <a:pt x="3" y="36"/>
                    <a:pt x="6" y="36"/>
                    <a:pt x="9" y="36"/>
                  </a:cubicBezTo>
                  <a:cubicBezTo>
                    <a:pt x="10" y="38"/>
                    <a:pt x="11" y="39"/>
                    <a:pt x="11" y="41"/>
                  </a:cubicBezTo>
                  <a:cubicBezTo>
                    <a:pt x="10" y="43"/>
                    <a:pt x="7" y="45"/>
                    <a:pt x="7" y="45"/>
                  </a:cubicBezTo>
                  <a:cubicBezTo>
                    <a:pt x="7" y="46"/>
                    <a:pt x="6" y="46"/>
                    <a:pt x="6" y="47"/>
                  </a:cubicBezTo>
                  <a:cubicBezTo>
                    <a:pt x="6" y="47"/>
                    <a:pt x="7" y="48"/>
                    <a:pt x="7" y="48"/>
                  </a:cubicBezTo>
                  <a:cubicBezTo>
                    <a:pt x="7" y="49"/>
                    <a:pt x="8" y="49"/>
                    <a:pt x="8" y="49"/>
                  </a:cubicBezTo>
                  <a:cubicBezTo>
                    <a:pt x="9" y="49"/>
                    <a:pt x="10" y="49"/>
                    <a:pt x="10" y="49"/>
                  </a:cubicBezTo>
                  <a:cubicBezTo>
                    <a:pt x="10" y="48"/>
                    <a:pt x="13" y="47"/>
                    <a:pt x="15" y="45"/>
                  </a:cubicBezTo>
                  <a:cubicBezTo>
                    <a:pt x="17" y="46"/>
                    <a:pt x="18" y="47"/>
                    <a:pt x="20" y="48"/>
                  </a:cubicBezTo>
                  <a:cubicBezTo>
                    <a:pt x="19" y="51"/>
                    <a:pt x="18" y="54"/>
                    <a:pt x="18" y="54"/>
                  </a:cubicBezTo>
                  <a:cubicBezTo>
                    <a:pt x="18" y="55"/>
                    <a:pt x="18" y="55"/>
                    <a:pt x="18" y="56"/>
                  </a:cubicBezTo>
                  <a:cubicBezTo>
                    <a:pt x="19" y="56"/>
                    <a:pt x="19" y="57"/>
                    <a:pt x="20" y="57"/>
                  </a:cubicBezTo>
                  <a:cubicBezTo>
                    <a:pt x="20" y="57"/>
                    <a:pt x="21" y="57"/>
                    <a:pt x="21" y="57"/>
                  </a:cubicBezTo>
                  <a:cubicBezTo>
                    <a:pt x="22" y="57"/>
                    <a:pt x="22" y="56"/>
                    <a:pt x="22" y="56"/>
                  </a:cubicBezTo>
                  <a:cubicBezTo>
                    <a:pt x="23" y="55"/>
                    <a:pt x="24" y="53"/>
                    <a:pt x="25" y="50"/>
                  </a:cubicBezTo>
                  <a:cubicBezTo>
                    <a:pt x="27" y="51"/>
                    <a:pt x="29" y="51"/>
                    <a:pt x="31" y="51"/>
                  </a:cubicBezTo>
                  <a:cubicBezTo>
                    <a:pt x="31" y="53"/>
                    <a:pt x="32" y="56"/>
                    <a:pt x="32" y="56"/>
                  </a:cubicBezTo>
                  <a:cubicBezTo>
                    <a:pt x="32" y="57"/>
                    <a:pt x="33" y="57"/>
                    <a:pt x="33" y="58"/>
                  </a:cubicBezTo>
                  <a:cubicBezTo>
                    <a:pt x="34" y="58"/>
                    <a:pt x="34" y="58"/>
                    <a:pt x="35" y="58"/>
                  </a:cubicBezTo>
                  <a:cubicBezTo>
                    <a:pt x="35" y="58"/>
                    <a:pt x="36" y="57"/>
                    <a:pt x="36" y="57"/>
                  </a:cubicBezTo>
                  <a:cubicBezTo>
                    <a:pt x="37" y="56"/>
                    <a:pt x="37" y="56"/>
                    <a:pt x="37" y="55"/>
                  </a:cubicBezTo>
                  <a:cubicBezTo>
                    <a:pt x="37" y="55"/>
                    <a:pt x="36" y="52"/>
                    <a:pt x="36" y="49"/>
                  </a:cubicBezTo>
                  <a:cubicBezTo>
                    <a:pt x="38" y="49"/>
                    <a:pt x="40" y="48"/>
                    <a:pt x="41" y="47"/>
                  </a:cubicBezTo>
                  <a:cubicBezTo>
                    <a:pt x="43" y="49"/>
                    <a:pt x="45" y="51"/>
                    <a:pt x="46" y="51"/>
                  </a:cubicBezTo>
                  <a:cubicBezTo>
                    <a:pt x="46" y="51"/>
                    <a:pt x="47" y="52"/>
                    <a:pt x="47" y="52"/>
                  </a:cubicBezTo>
                  <a:cubicBezTo>
                    <a:pt x="48" y="52"/>
                    <a:pt x="48" y="51"/>
                    <a:pt x="49" y="51"/>
                  </a:cubicBezTo>
                  <a:cubicBezTo>
                    <a:pt x="49" y="51"/>
                    <a:pt x="49" y="50"/>
                    <a:pt x="49" y="50"/>
                  </a:cubicBezTo>
                  <a:cubicBezTo>
                    <a:pt x="49" y="49"/>
                    <a:pt x="49" y="48"/>
                    <a:pt x="49" y="48"/>
                  </a:cubicBezTo>
                  <a:cubicBezTo>
                    <a:pt x="49" y="47"/>
                    <a:pt x="47" y="45"/>
                    <a:pt x="45" y="43"/>
                  </a:cubicBezTo>
                  <a:cubicBezTo>
                    <a:pt x="46" y="41"/>
                    <a:pt x="47" y="40"/>
                    <a:pt x="48" y="38"/>
                  </a:cubicBezTo>
                  <a:cubicBezTo>
                    <a:pt x="51" y="39"/>
                    <a:pt x="54" y="40"/>
                    <a:pt x="54" y="40"/>
                  </a:cubicBezTo>
                  <a:cubicBezTo>
                    <a:pt x="55" y="40"/>
                    <a:pt x="55" y="40"/>
                    <a:pt x="56" y="39"/>
                  </a:cubicBezTo>
                  <a:cubicBezTo>
                    <a:pt x="56" y="39"/>
                    <a:pt x="57" y="39"/>
                    <a:pt x="57" y="38"/>
                  </a:cubicBezTo>
                  <a:cubicBezTo>
                    <a:pt x="57" y="38"/>
                    <a:pt x="57" y="37"/>
                    <a:pt x="57" y="37"/>
                  </a:cubicBezTo>
                  <a:cubicBezTo>
                    <a:pt x="57" y="36"/>
                    <a:pt x="56" y="36"/>
                    <a:pt x="56" y="35"/>
                  </a:cubicBezTo>
                  <a:cubicBezTo>
                    <a:pt x="55" y="35"/>
                    <a:pt x="52" y="34"/>
                    <a:pt x="50" y="33"/>
                  </a:cubicBezTo>
                  <a:cubicBezTo>
                    <a:pt x="50" y="31"/>
                    <a:pt x="50" y="29"/>
                    <a:pt x="50" y="28"/>
                  </a:cubicBezTo>
                  <a:cubicBezTo>
                    <a:pt x="53" y="27"/>
                    <a:pt x="56" y="26"/>
                    <a:pt x="56" y="26"/>
                  </a:cubicBezTo>
                  <a:cubicBezTo>
                    <a:pt x="57" y="25"/>
                    <a:pt x="57" y="25"/>
                    <a:pt x="58" y="25"/>
                  </a:cubicBezTo>
                  <a:cubicBezTo>
                    <a:pt x="58" y="24"/>
                    <a:pt x="58" y="24"/>
                    <a:pt x="58" y="23"/>
                  </a:cubicBezTo>
                  <a:close/>
                  <a:moveTo>
                    <a:pt x="32" y="44"/>
                  </a:moveTo>
                  <a:cubicBezTo>
                    <a:pt x="24" y="46"/>
                    <a:pt x="16" y="41"/>
                    <a:pt x="14" y="32"/>
                  </a:cubicBezTo>
                  <a:cubicBezTo>
                    <a:pt x="12" y="23"/>
                    <a:pt x="18" y="15"/>
                    <a:pt x="26" y="13"/>
                  </a:cubicBezTo>
                  <a:cubicBezTo>
                    <a:pt x="34" y="12"/>
                    <a:pt x="42" y="17"/>
                    <a:pt x="44" y="26"/>
                  </a:cubicBezTo>
                  <a:cubicBezTo>
                    <a:pt x="46" y="34"/>
                    <a:pt x="40" y="43"/>
                    <a:pt x="32" y="44"/>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2" name="Google Shape;5442;p78"/>
            <p:cNvSpPr/>
            <p:nvPr/>
          </p:nvSpPr>
          <p:spPr>
            <a:xfrm flipH="1">
              <a:off x="8723721" y="3955425"/>
              <a:ext cx="653880" cy="664039"/>
            </a:xfrm>
            <a:custGeom>
              <a:avLst/>
              <a:gdLst/>
              <a:ahLst/>
              <a:cxnLst/>
              <a:rect l="l" t="t" r="r" b="b"/>
              <a:pathLst>
                <a:path w="22" h="23" extrusionOk="0">
                  <a:moveTo>
                    <a:pt x="9" y="2"/>
                  </a:moveTo>
                  <a:cubicBezTo>
                    <a:pt x="3" y="3"/>
                    <a:pt x="0" y="8"/>
                    <a:pt x="1" y="14"/>
                  </a:cubicBezTo>
                  <a:cubicBezTo>
                    <a:pt x="2" y="20"/>
                    <a:pt x="7" y="23"/>
                    <a:pt x="13" y="22"/>
                  </a:cubicBezTo>
                  <a:cubicBezTo>
                    <a:pt x="19" y="21"/>
                    <a:pt x="22" y="15"/>
                    <a:pt x="21" y="10"/>
                  </a:cubicBezTo>
                  <a:cubicBezTo>
                    <a:pt x="20" y="4"/>
                    <a:pt x="15" y="0"/>
                    <a:pt x="9" y="2"/>
                  </a:cubicBezTo>
                  <a:close/>
                  <a:moveTo>
                    <a:pt x="12" y="17"/>
                  </a:moveTo>
                  <a:cubicBezTo>
                    <a:pt x="9" y="18"/>
                    <a:pt x="6" y="16"/>
                    <a:pt x="6" y="13"/>
                  </a:cubicBezTo>
                  <a:cubicBezTo>
                    <a:pt x="5" y="10"/>
                    <a:pt x="7" y="7"/>
                    <a:pt x="10" y="7"/>
                  </a:cubicBezTo>
                  <a:cubicBezTo>
                    <a:pt x="13" y="6"/>
                    <a:pt x="16" y="8"/>
                    <a:pt x="16" y="11"/>
                  </a:cubicBezTo>
                  <a:cubicBezTo>
                    <a:pt x="17" y="14"/>
                    <a:pt x="15" y="16"/>
                    <a:pt x="12" y="17"/>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3" name="Google Shape;5443;p78"/>
            <p:cNvSpPr/>
            <p:nvPr/>
          </p:nvSpPr>
          <p:spPr>
            <a:xfrm flipH="1">
              <a:off x="9418637" y="6493811"/>
              <a:ext cx="832211" cy="779524"/>
            </a:xfrm>
            <a:custGeom>
              <a:avLst/>
              <a:gdLst/>
              <a:ahLst/>
              <a:cxnLst/>
              <a:rect l="l" t="t" r="r" b="b"/>
              <a:pathLst>
                <a:path w="28" h="27" extrusionOk="0">
                  <a:moveTo>
                    <a:pt x="19" y="1"/>
                  </a:moveTo>
                  <a:cubicBezTo>
                    <a:pt x="15" y="0"/>
                    <a:pt x="15" y="0"/>
                    <a:pt x="15" y="0"/>
                  </a:cubicBezTo>
                  <a:cubicBezTo>
                    <a:pt x="14" y="4"/>
                    <a:pt x="14" y="4"/>
                    <a:pt x="14" y="4"/>
                  </a:cubicBezTo>
                  <a:cubicBezTo>
                    <a:pt x="13" y="4"/>
                    <a:pt x="12" y="4"/>
                    <a:pt x="10" y="4"/>
                  </a:cubicBezTo>
                  <a:cubicBezTo>
                    <a:pt x="9" y="1"/>
                    <a:pt x="9" y="1"/>
                    <a:pt x="9" y="1"/>
                  </a:cubicBezTo>
                  <a:cubicBezTo>
                    <a:pt x="5" y="3"/>
                    <a:pt x="5" y="3"/>
                    <a:pt x="5" y="3"/>
                  </a:cubicBezTo>
                  <a:cubicBezTo>
                    <a:pt x="7" y="6"/>
                    <a:pt x="7" y="6"/>
                    <a:pt x="7" y="6"/>
                  </a:cubicBezTo>
                  <a:cubicBezTo>
                    <a:pt x="6" y="7"/>
                    <a:pt x="5" y="8"/>
                    <a:pt x="5" y="9"/>
                  </a:cubicBezTo>
                  <a:cubicBezTo>
                    <a:pt x="1" y="9"/>
                    <a:pt x="1" y="9"/>
                    <a:pt x="1" y="9"/>
                  </a:cubicBezTo>
                  <a:cubicBezTo>
                    <a:pt x="0" y="12"/>
                    <a:pt x="0" y="12"/>
                    <a:pt x="0" y="12"/>
                  </a:cubicBezTo>
                  <a:cubicBezTo>
                    <a:pt x="4" y="13"/>
                    <a:pt x="4" y="13"/>
                    <a:pt x="4" y="13"/>
                  </a:cubicBezTo>
                  <a:cubicBezTo>
                    <a:pt x="4" y="15"/>
                    <a:pt x="4" y="16"/>
                    <a:pt x="4" y="17"/>
                  </a:cubicBezTo>
                  <a:cubicBezTo>
                    <a:pt x="1" y="19"/>
                    <a:pt x="1" y="19"/>
                    <a:pt x="1" y="19"/>
                  </a:cubicBezTo>
                  <a:cubicBezTo>
                    <a:pt x="3" y="22"/>
                    <a:pt x="3" y="22"/>
                    <a:pt x="3" y="22"/>
                  </a:cubicBezTo>
                  <a:cubicBezTo>
                    <a:pt x="6" y="20"/>
                    <a:pt x="6" y="20"/>
                    <a:pt x="6" y="20"/>
                  </a:cubicBezTo>
                  <a:cubicBezTo>
                    <a:pt x="7" y="21"/>
                    <a:pt x="8" y="22"/>
                    <a:pt x="10" y="23"/>
                  </a:cubicBezTo>
                  <a:cubicBezTo>
                    <a:pt x="9" y="26"/>
                    <a:pt x="9" y="26"/>
                    <a:pt x="9" y="26"/>
                  </a:cubicBezTo>
                  <a:cubicBezTo>
                    <a:pt x="12" y="27"/>
                    <a:pt x="12" y="27"/>
                    <a:pt x="12" y="27"/>
                  </a:cubicBezTo>
                  <a:cubicBezTo>
                    <a:pt x="13" y="24"/>
                    <a:pt x="13" y="24"/>
                    <a:pt x="13" y="24"/>
                  </a:cubicBezTo>
                  <a:cubicBezTo>
                    <a:pt x="15" y="24"/>
                    <a:pt x="16" y="24"/>
                    <a:pt x="17" y="23"/>
                  </a:cubicBezTo>
                  <a:cubicBezTo>
                    <a:pt x="19" y="26"/>
                    <a:pt x="19" y="26"/>
                    <a:pt x="19" y="26"/>
                  </a:cubicBezTo>
                  <a:cubicBezTo>
                    <a:pt x="22" y="24"/>
                    <a:pt x="22" y="24"/>
                    <a:pt x="22" y="24"/>
                  </a:cubicBezTo>
                  <a:cubicBezTo>
                    <a:pt x="21" y="21"/>
                    <a:pt x="21" y="21"/>
                    <a:pt x="21" y="21"/>
                  </a:cubicBezTo>
                  <a:cubicBezTo>
                    <a:pt x="22" y="20"/>
                    <a:pt x="22" y="19"/>
                    <a:pt x="23" y="18"/>
                  </a:cubicBezTo>
                  <a:cubicBezTo>
                    <a:pt x="27" y="19"/>
                    <a:pt x="27" y="19"/>
                    <a:pt x="27" y="19"/>
                  </a:cubicBezTo>
                  <a:cubicBezTo>
                    <a:pt x="28" y="15"/>
                    <a:pt x="28" y="15"/>
                    <a:pt x="28" y="15"/>
                  </a:cubicBezTo>
                  <a:cubicBezTo>
                    <a:pt x="24" y="14"/>
                    <a:pt x="24" y="14"/>
                    <a:pt x="24" y="14"/>
                  </a:cubicBezTo>
                  <a:cubicBezTo>
                    <a:pt x="24" y="13"/>
                    <a:pt x="24" y="12"/>
                    <a:pt x="23" y="10"/>
                  </a:cubicBezTo>
                  <a:cubicBezTo>
                    <a:pt x="27" y="8"/>
                    <a:pt x="27" y="8"/>
                    <a:pt x="27" y="8"/>
                  </a:cubicBezTo>
                  <a:cubicBezTo>
                    <a:pt x="25" y="5"/>
                    <a:pt x="25" y="5"/>
                    <a:pt x="25" y="5"/>
                  </a:cubicBezTo>
                  <a:cubicBezTo>
                    <a:pt x="21" y="7"/>
                    <a:pt x="21" y="7"/>
                    <a:pt x="21" y="7"/>
                  </a:cubicBezTo>
                  <a:cubicBezTo>
                    <a:pt x="20" y="6"/>
                    <a:pt x="19" y="5"/>
                    <a:pt x="18" y="5"/>
                  </a:cubicBezTo>
                  <a:cubicBezTo>
                    <a:pt x="19" y="1"/>
                    <a:pt x="19" y="1"/>
                    <a:pt x="19" y="1"/>
                  </a:cubicBezTo>
                  <a:close/>
                  <a:moveTo>
                    <a:pt x="18" y="15"/>
                  </a:moveTo>
                  <a:cubicBezTo>
                    <a:pt x="17" y="17"/>
                    <a:pt x="15" y="18"/>
                    <a:pt x="13" y="18"/>
                  </a:cubicBezTo>
                  <a:cubicBezTo>
                    <a:pt x="11" y="17"/>
                    <a:pt x="9" y="15"/>
                    <a:pt x="10" y="13"/>
                  </a:cubicBezTo>
                  <a:cubicBezTo>
                    <a:pt x="10" y="11"/>
                    <a:pt x="13" y="9"/>
                    <a:pt x="15" y="10"/>
                  </a:cubicBezTo>
                  <a:cubicBezTo>
                    <a:pt x="17" y="10"/>
                    <a:pt x="18" y="13"/>
                    <a:pt x="18" y="1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4" name="Google Shape;5444;p78"/>
            <p:cNvSpPr/>
            <p:nvPr/>
          </p:nvSpPr>
          <p:spPr>
            <a:xfrm flipH="1">
              <a:off x="8545390" y="5353862"/>
              <a:ext cx="683602" cy="668852"/>
            </a:xfrm>
            <a:custGeom>
              <a:avLst/>
              <a:gdLst/>
              <a:ahLst/>
              <a:cxnLst/>
              <a:rect l="l" t="t" r="r" b="b"/>
              <a:pathLst>
                <a:path w="23" h="23" extrusionOk="0">
                  <a:moveTo>
                    <a:pt x="16" y="1"/>
                  </a:moveTo>
                  <a:cubicBezTo>
                    <a:pt x="13" y="0"/>
                    <a:pt x="13" y="0"/>
                    <a:pt x="13" y="0"/>
                  </a:cubicBezTo>
                  <a:cubicBezTo>
                    <a:pt x="12" y="3"/>
                    <a:pt x="12" y="3"/>
                    <a:pt x="12" y="3"/>
                  </a:cubicBezTo>
                  <a:cubicBezTo>
                    <a:pt x="11" y="3"/>
                    <a:pt x="9" y="3"/>
                    <a:pt x="8" y="4"/>
                  </a:cubicBezTo>
                  <a:cubicBezTo>
                    <a:pt x="7" y="1"/>
                    <a:pt x="7" y="1"/>
                    <a:pt x="7" y="1"/>
                  </a:cubicBezTo>
                  <a:cubicBezTo>
                    <a:pt x="4" y="2"/>
                    <a:pt x="4" y="2"/>
                    <a:pt x="4" y="2"/>
                  </a:cubicBezTo>
                  <a:cubicBezTo>
                    <a:pt x="5" y="5"/>
                    <a:pt x="5" y="5"/>
                    <a:pt x="5" y="5"/>
                  </a:cubicBezTo>
                  <a:cubicBezTo>
                    <a:pt x="5" y="6"/>
                    <a:pt x="4" y="7"/>
                    <a:pt x="3" y="8"/>
                  </a:cubicBezTo>
                  <a:cubicBezTo>
                    <a:pt x="0" y="7"/>
                    <a:pt x="0" y="7"/>
                    <a:pt x="0" y="7"/>
                  </a:cubicBezTo>
                  <a:cubicBezTo>
                    <a:pt x="0" y="10"/>
                    <a:pt x="0" y="10"/>
                    <a:pt x="0" y="10"/>
                  </a:cubicBezTo>
                  <a:cubicBezTo>
                    <a:pt x="3" y="11"/>
                    <a:pt x="3" y="11"/>
                    <a:pt x="3" y="11"/>
                  </a:cubicBezTo>
                  <a:cubicBezTo>
                    <a:pt x="3" y="12"/>
                    <a:pt x="3" y="14"/>
                    <a:pt x="3" y="15"/>
                  </a:cubicBezTo>
                  <a:cubicBezTo>
                    <a:pt x="0" y="16"/>
                    <a:pt x="0" y="16"/>
                    <a:pt x="0" y="16"/>
                  </a:cubicBezTo>
                  <a:cubicBezTo>
                    <a:pt x="2" y="19"/>
                    <a:pt x="2" y="19"/>
                    <a:pt x="2" y="19"/>
                  </a:cubicBezTo>
                  <a:cubicBezTo>
                    <a:pt x="5" y="17"/>
                    <a:pt x="5" y="17"/>
                    <a:pt x="5" y="17"/>
                  </a:cubicBezTo>
                  <a:cubicBezTo>
                    <a:pt x="6" y="18"/>
                    <a:pt x="7" y="19"/>
                    <a:pt x="8" y="19"/>
                  </a:cubicBezTo>
                  <a:cubicBezTo>
                    <a:pt x="7" y="23"/>
                    <a:pt x="7" y="23"/>
                    <a:pt x="7" y="23"/>
                  </a:cubicBezTo>
                  <a:cubicBezTo>
                    <a:pt x="10" y="23"/>
                    <a:pt x="10" y="23"/>
                    <a:pt x="10" y="23"/>
                  </a:cubicBezTo>
                  <a:cubicBezTo>
                    <a:pt x="11" y="20"/>
                    <a:pt x="11" y="20"/>
                    <a:pt x="11" y="20"/>
                  </a:cubicBezTo>
                  <a:cubicBezTo>
                    <a:pt x="12" y="20"/>
                    <a:pt x="13" y="20"/>
                    <a:pt x="14" y="20"/>
                  </a:cubicBezTo>
                  <a:cubicBezTo>
                    <a:pt x="16" y="23"/>
                    <a:pt x="16" y="23"/>
                    <a:pt x="16" y="23"/>
                  </a:cubicBezTo>
                  <a:cubicBezTo>
                    <a:pt x="19" y="21"/>
                    <a:pt x="19" y="21"/>
                    <a:pt x="19" y="21"/>
                  </a:cubicBezTo>
                  <a:cubicBezTo>
                    <a:pt x="17" y="18"/>
                    <a:pt x="17" y="18"/>
                    <a:pt x="17" y="18"/>
                  </a:cubicBezTo>
                  <a:cubicBezTo>
                    <a:pt x="18" y="17"/>
                    <a:pt x="19" y="16"/>
                    <a:pt x="19" y="15"/>
                  </a:cubicBezTo>
                  <a:cubicBezTo>
                    <a:pt x="22" y="16"/>
                    <a:pt x="22" y="16"/>
                    <a:pt x="22" y="16"/>
                  </a:cubicBezTo>
                  <a:cubicBezTo>
                    <a:pt x="23" y="13"/>
                    <a:pt x="23" y="13"/>
                    <a:pt x="23" y="13"/>
                  </a:cubicBezTo>
                  <a:cubicBezTo>
                    <a:pt x="20" y="12"/>
                    <a:pt x="20" y="12"/>
                    <a:pt x="20" y="12"/>
                  </a:cubicBezTo>
                  <a:cubicBezTo>
                    <a:pt x="20" y="11"/>
                    <a:pt x="20" y="10"/>
                    <a:pt x="19" y="9"/>
                  </a:cubicBezTo>
                  <a:cubicBezTo>
                    <a:pt x="22" y="7"/>
                    <a:pt x="22" y="7"/>
                    <a:pt x="22" y="7"/>
                  </a:cubicBezTo>
                  <a:cubicBezTo>
                    <a:pt x="20" y="4"/>
                    <a:pt x="20" y="4"/>
                    <a:pt x="20" y="4"/>
                  </a:cubicBezTo>
                  <a:cubicBezTo>
                    <a:pt x="18" y="6"/>
                    <a:pt x="18" y="6"/>
                    <a:pt x="18" y="6"/>
                  </a:cubicBezTo>
                  <a:cubicBezTo>
                    <a:pt x="17" y="5"/>
                    <a:pt x="16" y="4"/>
                    <a:pt x="15" y="4"/>
                  </a:cubicBezTo>
                  <a:cubicBezTo>
                    <a:pt x="16" y="1"/>
                    <a:pt x="16" y="1"/>
                    <a:pt x="16" y="1"/>
                  </a:cubicBezTo>
                  <a:close/>
                  <a:moveTo>
                    <a:pt x="15" y="13"/>
                  </a:moveTo>
                  <a:cubicBezTo>
                    <a:pt x="14" y="14"/>
                    <a:pt x="12" y="16"/>
                    <a:pt x="10" y="15"/>
                  </a:cubicBezTo>
                  <a:cubicBezTo>
                    <a:pt x="8" y="15"/>
                    <a:pt x="7" y="13"/>
                    <a:pt x="8" y="11"/>
                  </a:cubicBezTo>
                  <a:cubicBezTo>
                    <a:pt x="8" y="9"/>
                    <a:pt x="10" y="8"/>
                    <a:pt x="12" y="8"/>
                  </a:cubicBezTo>
                  <a:cubicBezTo>
                    <a:pt x="14" y="9"/>
                    <a:pt x="15" y="11"/>
                    <a:pt x="15" y="13"/>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5" name="Google Shape;5445;p78"/>
            <p:cNvSpPr/>
            <p:nvPr/>
          </p:nvSpPr>
          <p:spPr>
            <a:xfrm flipH="1">
              <a:off x="7445682" y="4124426"/>
              <a:ext cx="713323" cy="692910"/>
            </a:xfrm>
            <a:custGeom>
              <a:avLst/>
              <a:gdLst/>
              <a:ahLst/>
              <a:cxnLst/>
              <a:rect l="l" t="t" r="r" b="b"/>
              <a:pathLst>
                <a:path w="24" h="24" extrusionOk="0">
                  <a:moveTo>
                    <a:pt x="16" y="1"/>
                  </a:moveTo>
                  <a:cubicBezTo>
                    <a:pt x="13" y="0"/>
                    <a:pt x="13" y="0"/>
                    <a:pt x="13" y="0"/>
                  </a:cubicBezTo>
                  <a:cubicBezTo>
                    <a:pt x="12" y="3"/>
                    <a:pt x="12" y="3"/>
                    <a:pt x="12" y="3"/>
                  </a:cubicBezTo>
                  <a:cubicBezTo>
                    <a:pt x="11" y="3"/>
                    <a:pt x="10" y="3"/>
                    <a:pt x="9" y="4"/>
                  </a:cubicBezTo>
                  <a:cubicBezTo>
                    <a:pt x="7" y="1"/>
                    <a:pt x="7" y="1"/>
                    <a:pt x="7" y="1"/>
                  </a:cubicBezTo>
                  <a:cubicBezTo>
                    <a:pt x="4" y="2"/>
                    <a:pt x="4" y="2"/>
                    <a:pt x="4" y="2"/>
                  </a:cubicBezTo>
                  <a:cubicBezTo>
                    <a:pt x="6" y="5"/>
                    <a:pt x="6" y="5"/>
                    <a:pt x="6" y="5"/>
                  </a:cubicBezTo>
                  <a:cubicBezTo>
                    <a:pt x="5" y="6"/>
                    <a:pt x="4" y="7"/>
                    <a:pt x="4" y="8"/>
                  </a:cubicBezTo>
                  <a:cubicBezTo>
                    <a:pt x="0" y="7"/>
                    <a:pt x="0" y="7"/>
                    <a:pt x="0" y="7"/>
                  </a:cubicBezTo>
                  <a:cubicBezTo>
                    <a:pt x="0" y="11"/>
                    <a:pt x="0" y="11"/>
                    <a:pt x="0" y="11"/>
                  </a:cubicBezTo>
                  <a:cubicBezTo>
                    <a:pt x="3" y="11"/>
                    <a:pt x="3" y="11"/>
                    <a:pt x="3" y="11"/>
                  </a:cubicBezTo>
                  <a:cubicBezTo>
                    <a:pt x="3" y="13"/>
                    <a:pt x="3" y="14"/>
                    <a:pt x="3" y="15"/>
                  </a:cubicBezTo>
                  <a:cubicBezTo>
                    <a:pt x="0" y="17"/>
                    <a:pt x="0" y="17"/>
                    <a:pt x="0" y="17"/>
                  </a:cubicBezTo>
                  <a:cubicBezTo>
                    <a:pt x="2" y="19"/>
                    <a:pt x="2" y="19"/>
                    <a:pt x="2" y="19"/>
                  </a:cubicBezTo>
                  <a:cubicBezTo>
                    <a:pt x="5" y="18"/>
                    <a:pt x="5" y="18"/>
                    <a:pt x="5" y="18"/>
                  </a:cubicBezTo>
                  <a:cubicBezTo>
                    <a:pt x="6" y="19"/>
                    <a:pt x="7" y="19"/>
                    <a:pt x="8" y="20"/>
                  </a:cubicBezTo>
                  <a:cubicBezTo>
                    <a:pt x="7" y="23"/>
                    <a:pt x="7" y="23"/>
                    <a:pt x="7" y="23"/>
                  </a:cubicBezTo>
                  <a:cubicBezTo>
                    <a:pt x="10" y="24"/>
                    <a:pt x="10" y="24"/>
                    <a:pt x="10" y="24"/>
                  </a:cubicBezTo>
                  <a:cubicBezTo>
                    <a:pt x="11" y="21"/>
                    <a:pt x="11" y="21"/>
                    <a:pt x="11" y="21"/>
                  </a:cubicBezTo>
                  <a:cubicBezTo>
                    <a:pt x="12" y="21"/>
                    <a:pt x="13" y="21"/>
                    <a:pt x="15" y="20"/>
                  </a:cubicBezTo>
                  <a:cubicBezTo>
                    <a:pt x="16" y="23"/>
                    <a:pt x="16" y="23"/>
                    <a:pt x="16" y="23"/>
                  </a:cubicBezTo>
                  <a:cubicBezTo>
                    <a:pt x="19" y="21"/>
                    <a:pt x="19" y="21"/>
                    <a:pt x="19" y="21"/>
                  </a:cubicBezTo>
                  <a:cubicBezTo>
                    <a:pt x="17" y="19"/>
                    <a:pt x="17" y="19"/>
                    <a:pt x="17" y="19"/>
                  </a:cubicBezTo>
                  <a:cubicBezTo>
                    <a:pt x="18" y="18"/>
                    <a:pt x="19" y="17"/>
                    <a:pt x="20" y="16"/>
                  </a:cubicBezTo>
                  <a:cubicBezTo>
                    <a:pt x="23" y="16"/>
                    <a:pt x="23" y="16"/>
                    <a:pt x="23" y="16"/>
                  </a:cubicBezTo>
                  <a:cubicBezTo>
                    <a:pt x="24" y="13"/>
                    <a:pt x="24" y="13"/>
                    <a:pt x="24" y="13"/>
                  </a:cubicBezTo>
                  <a:cubicBezTo>
                    <a:pt x="20" y="12"/>
                    <a:pt x="20" y="12"/>
                    <a:pt x="20" y="12"/>
                  </a:cubicBezTo>
                  <a:cubicBezTo>
                    <a:pt x="20" y="11"/>
                    <a:pt x="20" y="10"/>
                    <a:pt x="20" y="9"/>
                  </a:cubicBezTo>
                  <a:cubicBezTo>
                    <a:pt x="23" y="7"/>
                    <a:pt x="23" y="7"/>
                    <a:pt x="23" y="7"/>
                  </a:cubicBezTo>
                  <a:cubicBezTo>
                    <a:pt x="21" y="4"/>
                    <a:pt x="21" y="4"/>
                    <a:pt x="21" y="4"/>
                  </a:cubicBezTo>
                  <a:cubicBezTo>
                    <a:pt x="18" y="6"/>
                    <a:pt x="18" y="6"/>
                    <a:pt x="18" y="6"/>
                  </a:cubicBezTo>
                  <a:cubicBezTo>
                    <a:pt x="17" y="5"/>
                    <a:pt x="16" y="4"/>
                    <a:pt x="15" y="4"/>
                  </a:cubicBezTo>
                  <a:lnTo>
                    <a:pt x="16" y="1"/>
                  </a:lnTo>
                  <a:close/>
                  <a:moveTo>
                    <a:pt x="15" y="13"/>
                  </a:moveTo>
                  <a:cubicBezTo>
                    <a:pt x="15" y="15"/>
                    <a:pt x="13" y="16"/>
                    <a:pt x="11" y="15"/>
                  </a:cubicBezTo>
                  <a:cubicBezTo>
                    <a:pt x="9" y="15"/>
                    <a:pt x="8" y="13"/>
                    <a:pt x="8" y="11"/>
                  </a:cubicBezTo>
                  <a:cubicBezTo>
                    <a:pt x="9" y="9"/>
                    <a:pt x="11" y="8"/>
                    <a:pt x="12" y="8"/>
                  </a:cubicBezTo>
                  <a:cubicBezTo>
                    <a:pt x="14" y="9"/>
                    <a:pt x="16" y="11"/>
                    <a:pt x="15" y="13"/>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446" name="Google Shape;5446;p78"/>
          <p:cNvGrpSpPr/>
          <p:nvPr/>
        </p:nvGrpSpPr>
        <p:grpSpPr>
          <a:xfrm>
            <a:off x="5131231" y="1371600"/>
            <a:ext cx="3258695" cy="2630276"/>
            <a:chOff x="2244364" y="3352800"/>
            <a:chExt cx="7519619" cy="6069506"/>
          </a:xfrm>
        </p:grpSpPr>
        <p:sp>
          <p:nvSpPr>
            <p:cNvPr id="5447" name="Google Shape;5447;p78"/>
            <p:cNvSpPr/>
            <p:nvPr/>
          </p:nvSpPr>
          <p:spPr>
            <a:xfrm flipH="1">
              <a:off x="6137923" y="7627474"/>
              <a:ext cx="1842753" cy="1794832"/>
            </a:xfrm>
            <a:custGeom>
              <a:avLst/>
              <a:gdLst/>
              <a:ahLst/>
              <a:cxnLst/>
              <a:rect l="l" t="t" r="r" b="b"/>
              <a:pathLst>
                <a:path w="62" h="62" extrusionOk="0">
                  <a:moveTo>
                    <a:pt x="62" y="35"/>
                  </a:moveTo>
                  <a:cubicBezTo>
                    <a:pt x="62" y="27"/>
                    <a:pt x="62" y="27"/>
                    <a:pt x="62" y="27"/>
                  </a:cubicBezTo>
                  <a:cubicBezTo>
                    <a:pt x="56" y="27"/>
                    <a:pt x="56" y="27"/>
                    <a:pt x="56" y="27"/>
                  </a:cubicBezTo>
                  <a:cubicBezTo>
                    <a:pt x="55" y="25"/>
                    <a:pt x="55" y="23"/>
                    <a:pt x="54" y="22"/>
                  </a:cubicBezTo>
                  <a:cubicBezTo>
                    <a:pt x="60" y="19"/>
                    <a:pt x="60" y="19"/>
                    <a:pt x="60" y="19"/>
                  </a:cubicBezTo>
                  <a:cubicBezTo>
                    <a:pt x="56" y="12"/>
                    <a:pt x="56" y="12"/>
                    <a:pt x="56" y="12"/>
                  </a:cubicBezTo>
                  <a:cubicBezTo>
                    <a:pt x="50" y="15"/>
                    <a:pt x="50" y="15"/>
                    <a:pt x="50" y="15"/>
                  </a:cubicBezTo>
                  <a:cubicBezTo>
                    <a:pt x="49" y="13"/>
                    <a:pt x="48" y="12"/>
                    <a:pt x="47" y="11"/>
                  </a:cubicBezTo>
                  <a:cubicBezTo>
                    <a:pt x="50" y="6"/>
                    <a:pt x="50" y="6"/>
                    <a:pt x="50" y="6"/>
                  </a:cubicBezTo>
                  <a:cubicBezTo>
                    <a:pt x="43" y="2"/>
                    <a:pt x="43" y="2"/>
                    <a:pt x="43" y="2"/>
                  </a:cubicBezTo>
                  <a:cubicBezTo>
                    <a:pt x="40" y="7"/>
                    <a:pt x="40" y="7"/>
                    <a:pt x="40" y="7"/>
                  </a:cubicBezTo>
                  <a:cubicBezTo>
                    <a:pt x="38" y="7"/>
                    <a:pt x="36" y="6"/>
                    <a:pt x="35" y="6"/>
                  </a:cubicBezTo>
                  <a:cubicBezTo>
                    <a:pt x="35" y="0"/>
                    <a:pt x="35" y="0"/>
                    <a:pt x="35" y="0"/>
                  </a:cubicBezTo>
                  <a:cubicBezTo>
                    <a:pt x="27" y="0"/>
                    <a:pt x="27" y="0"/>
                    <a:pt x="27" y="0"/>
                  </a:cubicBezTo>
                  <a:cubicBezTo>
                    <a:pt x="27" y="6"/>
                    <a:pt x="27" y="6"/>
                    <a:pt x="27" y="6"/>
                  </a:cubicBezTo>
                  <a:cubicBezTo>
                    <a:pt x="25" y="6"/>
                    <a:pt x="23" y="7"/>
                    <a:pt x="22" y="7"/>
                  </a:cubicBezTo>
                  <a:cubicBezTo>
                    <a:pt x="19" y="2"/>
                    <a:pt x="19" y="2"/>
                    <a:pt x="19" y="2"/>
                  </a:cubicBezTo>
                  <a:cubicBezTo>
                    <a:pt x="12" y="6"/>
                    <a:pt x="12" y="6"/>
                    <a:pt x="12" y="6"/>
                  </a:cubicBezTo>
                  <a:cubicBezTo>
                    <a:pt x="15" y="11"/>
                    <a:pt x="15" y="11"/>
                    <a:pt x="15" y="11"/>
                  </a:cubicBezTo>
                  <a:cubicBezTo>
                    <a:pt x="14" y="12"/>
                    <a:pt x="12" y="13"/>
                    <a:pt x="11" y="15"/>
                  </a:cubicBezTo>
                  <a:cubicBezTo>
                    <a:pt x="6" y="12"/>
                    <a:pt x="6" y="12"/>
                    <a:pt x="6" y="12"/>
                  </a:cubicBezTo>
                  <a:cubicBezTo>
                    <a:pt x="2" y="18"/>
                    <a:pt x="2" y="18"/>
                    <a:pt x="2" y="18"/>
                  </a:cubicBezTo>
                  <a:cubicBezTo>
                    <a:pt x="7" y="22"/>
                    <a:pt x="7" y="22"/>
                    <a:pt x="7" y="22"/>
                  </a:cubicBezTo>
                  <a:cubicBezTo>
                    <a:pt x="7" y="23"/>
                    <a:pt x="6" y="25"/>
                    <a:pt x="6" y="27"/>
                  </a:cubicBezTo>
                  <a:cubicBezTo>
                    <a:pt x="0" y="27"/>
                    <a:pt x="0" y="27"/>
                    <a:pt x="0" y="27"/>
                  </a:cubicBezTo>
                  <a:cubicBezTo>
                    <a:pt x="0" y="35"/>
                    <a:pt x="0" y="35"/>
                    <a:pt x="0" y="35"/>
                  </a:cubicBezTo>
                  <a:cubicBezTo>
                    <a:pt x="6" y="35"/>
                    <a:pt x="6" y="35"/>
                    <a:pt x="6" y="35"/>
                  </a:cubicBezTo>
                  <a:cubicBezTo>
                    <a:pt x="6" y="36"/>
                    <a:pt x="7" y="38"/>
                    <a:pt x="7" y="40"/>
                  </a:cubicBezTo>
                  <a:cubicBezTo>
                    <a:pt x="2" y="43"/>
                    <a:pt x="2" y="43"/>
                    <a:pt x="2" y="43"/>
                  </a:cubicBezTo>
                  <a:cubicBezTo>
                    <a:pt x="6" y="50"/>
                    <a:pt x="6" y="50"/>
                    <a:pt x="6" y="50"/>
                  </a:cubicBezTo>
                  <a:cubicBezTo>
                    <a:pt x="11" y="46"/>
                    <a:pt x="11" y="46"/>
                    <a:pt x="11" y="46"/>
                  </a:cubicBezTo>
                  <a:cubicBezTo>
                    <a:pt x="12" y="48"/>
                    <a:pt x="14" y="49"/>
                    <a:pt x="15" y="50"/>
                  </a:cubicBezTo>
                  <a:cubicBezTo>
                    <a:pt x="12" y="56"/>
                    <a:pt x="12" y="56"/>
                    <a:pt x="12" y="56"/>
                  </a:cubicBezTo>
                  <a:cubicBezTo>
                    <a:pt x="19" y="59"/>
                    <a:pt x="19" y="59"/>
                    <a:pt x="19" y="59"/>
                  </a:cubicBezTo>
                  <a:cubicBezTo>
                    <a:pt x="22" y="54"/>
                    <a:pt x="22" y="54"/>
                    <a:pt x="22" y="54"/>
                  </a:cubicBezTo>
                  <a:cubicBezTo>
                    <a:pt x="23" y="55"/>
                    <a:pt x="25" y="55"/>
                    <a:pt x="27" y="56"/>
                  </a:cubicBezTo>
                  <a:cubicBezTo>
                    <a:pt x="27" y="62"/>
                    <a:pt x="27" y="62"/>
                    <a:pt x="27" y="62"/>
                  </a:cubicBezTo>
                  <a:cubicBezTo>
                    <a:pt x="35" y="62"/>
                    <a:pt x="35" y="62"/>
                    <a:pt x="35" y="62"/>
                  </a:cubicBezTo>
                  <a:cubicBezTo>
                    <a:pt x="35" y="56"/>
                    <a:pt x="35" y="56"/>
                    <a:pt x="35" y="56"/>
                  </a:cubicBezTo>
                  <a:cubicBezTo>
                    <a:pt x="36" y="55"/>
                    <a:pt x="38" y="55"/>
                    <a:pt x="40" y="54"/>
                  </a:cubicBezTo>
                  <a:cubicBezTo>
                    <a:pt x="43" y="59"/>
                    <a:pt x="43" y="59"/>
                    <a:pt x="43" y="59"/>
                  </a:cubicBezTo>
                  <a:cubicBezTo>
                    <a:pt x="50" y="56"/>
                    <a:pt x="50" y="56"/>
                    <a:pt x="50" y="56"/>
                  </a:cubicBezTo>
                  <a:cubicBezTo>
                    <a:pt x="47" y="50"/>
                    <a:pt x="47" y="50"/>
                    <a:pt x="47" y="50"/>
                  </a:cubicBezTo>
                  <a:cubicBezTo>
                    <a:pt x="48" y="49"/>
                    <a:pt x="49" y="48"/>
                    <a:pt x="50" y="46"/>
                  </a:cubicBezTo>
                  <a:cubicBezTo>
                    <a:pt x="56" y="50"/>
                    <a:pt x="56" y="50"/>
                    <a:pt x="56" y="50"/>
                  </a:cubicBezTo>
                  <a:cubicBezTo>
                    <a:pt x="60" y="43"/>
                    <a:pt x="60" y="43"/>
                    <a:pt x="60" y="43"/>
                  </a:cubicBezTo>
                  <a:cubicBezTo>
                    <a:pt x="54" y="40"/>
                    <a:pt x="54" y="40"/>
                    <a:pt x="54" y="40"/>
                  </a:cubicBezTo>
                  <a:cubicBezTo>
                    <a:pt x="55" y="38"/>
                    <a:pt x="55" y="36"/>
                    <a:pt x="56" y="35"/>
                  </a:cubicBezTo>
                  <a:lnTo>
                    <a:pt x="62" y="35"/>
                  </a:lnTo>
                  <a:close/>
                  <a:moveTo>
                    <a:pt x="31" y="48"/>
                  </a:moveTo>
                  <a:cubicBezTo>
                    <a:pt x="21" y="48"/>
                    <a:pt x="13" y="40"/>
                    <a:pt x="13" y="31"/>
                  </a:cubicBezTo>
                  <a:cubicBezTo>
                    <a:pt x="13" y="21"/>
                    <a:pt x="21" y="13"/>
                    <a:pt x="31" y="13"/>
                  </a:cubicBezTo>
                  <a:cubicBezTo>
                    <a:pt x="40" y="13"/>
                    <a:pt x="48" y="21"/>
                    <a:pt x="48" y="31"/>
                  </a:cubicBezTo>
                  <a:cubicBezTo>
                    <a:pt x="48" y="40"/>
                    <a:pt x="40" y="48"/>
                    <a:pt x="31" y="48"/>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8" name="Google Shape;5448;p78"/>
            <p:cNvSpPr/>
            <p:nvPr/>
          </p:nvSpPr>
          <p:spPr>
            <a:xfrm flipH="1">
              <a:off x="6880968" y="8320384"/>
              <a:ext cx="386383" cy="375326"/>
            </a:xfrm>
            <a:prstGeom prst="ellipse">
              <a:avLst/>
            </a:pr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49" name="Google Shape;5449;p78"/>
            <p:cNvSpPr/>
            <p:nvPr/>
          </p:nvSpPr>
          <p:spPr>
            <a:xfrm flipH="1">
              <a:off x="2244364" y="6438939"/>
              <a:ext cx="1040264" cy="986436"/>
            </a:xfrm>
            <a:custGeom>
              <a:avLst/>
              <a:gdLst/>
              <a:ahLst/>
              <a:cxnLst/>
              <a:rect l="l" t="t" r="r" b="b"/>
              <a:pathLst>
                <a:path w="35" h="34" extrusionOk="0">
                  <a:moveTo>
                    <a:pt x="24" y="1"/>
                  </a:moveTo>
                  <a:cubicBezTo>
                    <a:pt x="19" y="0"/>
                    <a:pt x="19" y="0"/>
                    <a:pt x="19" y="0"/>
                  </a:cubicBezTo>
                  <a:cubicBezTo>
                    <a:pt x="18" y="4"/>
                    <a:pt x="18" y="4"/>
                    <a:pt x="18" y="4"/>
                  </a:cubicBezTo>
                  <a:cubicBezTo>
                    <a:pt x="17" y="4"/>
                    <a:pt x="15" y="5"/>
                    <a:pt x="13" y="5"/>
                  </a:cubicBezTo>
                  <a:cubicBezTo>
                    <a:pt x="11" y="1"/>
                    <a:pt x="11" y="1"/>
                    <a:pt x="11" y="1"/>
                  </a:cubicBezTo>
                  <a:cubicBezTo>
                    <a:pt x="7" y="4"/>
                    <a:pt x="7" y="4"/>
                    <a:pt x="7" y="4"/>
                  </a:cubicBezTo>
                  <a:cubicBezTo>
                    <a:pt x="9" y="8"/>
                    <a:pt x="9" y="8"/>
                    <a:pt x="9" y="8"/>
                  </a:cubicBezTo>
                  <a:cubicBezTo>
                    <a:pt x="8" y="9"/>
                    <a:pt x="7" y="10"/>
                    <a:pt x="6" y="12"/>
                  </a:cubicBezTo>
                  <a:cubicBezTo>
                    <a:pt x="2" y="10"/>
                    <a:pt x="2" y="10"/>
                    <a:pt x="2" y="10"/>
                  </a:cubicBezTo>
                  <a:cubicBezTo>
                    <a:pt x="0" y="15"/>
                    <a:pt x="0" y="15"/>
                    <a:pt x="0" y="15"/>
                  </a:cubicBezTo>
                  <a:cubicBezTo>
                    <a:pt x="5" y="16"/>
                    <a:pt x="5" y="16"/>
                    <a:pt x="5" y="16"/>
                  </a:cubicBezTo>
                  <a:cubicBezTo>
                    <a:pt x="5" y="18"/>
                    <a:pt x="5" y="20"/>
                    <a:pt x="6" y="21"/>
                  </a:cubicBezTo>
                  <a:cubicBezTo>
                    <a:pt x="2" y="24"/>
                    <a:pt x="2" y="24"/>
                    <a:pt x="2" y="24"/>
                  </a:cubicBezTo>
                  <a:cubicBezTo>
                    <a:pt x="4" y="28"/>
                    <a:pt x="4" y="28"/>
                    <a:pt x="4" y="28"/>
                  </a:cubicBezTo>
                  <a:cubicBezTo>
                    <a:pt x="8" y="25"/>
                    <a:pt x="8" y="25"/>
                    <a:pt x="8" y="25"/>
                  </a:cubicBezTo>
                  <a:cubicBezTo>
                    <a:pt x="9" y="27"/>
                    <a:pt x="11" y="28"/>
                    <a:pt x="12" y="28"/>
                  </a:cubicBezTo>
                  <a:cubicBezTo>
                    <a:pt x="11" y="33"/>
                    <a:pt x="11" y="33"/>
                    <a:pt x="11" y="33"/>
                  </a:cubicBezTo>
                  <a:cubicBezTo>
                    <a:pt x="16" y="34"/>
                    <a:pt x="16" y="34"/>
                    <a:pt x="16" y="34"/>
                  </a:cubicBezTo>
                  <a:cubicBezTo>
                    <a:pt x="17" y="29"/>
                    <a:pt x="17" y="29"/>
                    <a:pt x="17" y="29"/>
                  </a:cubicBezTo>
                  <a:cubicBezTo>
                    <a:pt x="19" y="30"/>
                    <a:pt x="20" y="29"/>
                    <a:pt x="22" y="29"/>
                  </a:cubicBezTo>
                  <a:cubicBezTo>
                    <a:pt x="24" y="33"/>
                    <a:pt x="24" y="33"/>
                    <a:pt x="24" y="33"/>
                  </a:cubicBezTo>
                  <a:cubicBezTo>
                    <a:pt x="28" y="30"/>
                    <a:pt x="28" y="30"/>
                    <a:pt x="28" y="30"/>
                  </a:cubicBezTo>
                  <a:cubicBezTo>
                    <a:pt x="26" y="26"/>
                    <a:pt x="26" y="26"/>
                    <a:pt x="26" y="26"/>
                  </a:cubicBezTo>
                  <a:cubicBezTo>
                    <a:pt x="27" y="25"/>
                    <a:pt x="28" y="24"/>
                    <a:pt x="29" y="22"/>
                  </a:cubicBezTo>
                  <a:cubicBezTo>
                    <a:pt x="34" y="23"/>
                    <a:pt x="34" y="23"/>
                    <a:pt x="34" y="23"/>
                  </a:cubicBezTo>
                  <a:cubicBezTo>
                    <a:pt x="35" y="19"/>
                    <a:pt x="35" y="19"/>
                    <a:pt x="35" y="19"/>
                  </a:cubicBezTo>
                  <a:cubicBezTo>
                    <a:pt x="30" y="18"/>
                    <a:pt x="30" y="18"/>
                    <a:pt x="30" y="18"/>
                  </a:cubicBezTo>
                  <a:cubicBezTo>
                    <a:pt x="30" y="16"/>
                    <a:pt x="30" y="14"/>
                    <a:pt x="29" y="13"/>
                  </a:cubicBezTo>
                  <a:cubicBezTo>
                    <a:pt x="33" y="10"/>
                    <a:pt x="33" y="10"/>
                    <a:pt x="33" y="10"/>
                  </a:cubicBezTo>
                  <a:cubicBezTo>
                    <a:pt x="31" y="6"/>
                    <a:pt x="31" y="6"/>
                    <a:pt x="31" y="6"/>
                  </a:cubicBezTo>
                  <a:cubicBezTo>
                    <a:pt x="27" y="9"/>
                    <a:pt x="27" y="9"/>
                    <a:pt x="27" y="9"/>
                  </a:cubicBezTo>
                  <a:cubicBezTo>
                    <a:pt x="26" y="7"/>
                    <a:pt x="24" y="6"/>
                    <a:pt x="23" y="6"/>
                  </a:cubicBezTo>
                  <a:cubicBezTo>
                    <a:pt x="24" y="1"/>
                    <a:pt x="24" y="1"/>
                    <a:pt x="24" y="1"/>
                  </a:cubicBezTo>
                  <a:close/>
                  <a:moveTo>
                    <a:pt x="23" y="18"/>
                  </a:moveTo>
                  <a:cubicBezTo>
                    <a:pt x="22" y="21"/>
                    <a:pt x="19" y="23"/>
                    <a:pt x="16" y="22"/>
                  </a:cubicBezTo>
                  <a:cubicBezTo>
                    <a:pt x="14" y="21"/>
                    <a:pt x="12" y="18"/>
                    <a:pt x="13" y="16"/>
                  </a:cubicBezTo>
                  <a:cubicBezTo>
                    <a:pt x="13" y="13"/>
                    <a:pt x="16" y="11"/>
                    <a:pt x="19" y="12"/>
                  </a:cubicBezTo>
                  <a:cubicBezTo>
                    <a:pt x="22" y="13"/>
                    <a:pt x="23" y="15"/>
                    <a:pt x="23" y="18"/>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0" name="Google Shape;5450;p78"/>
            <p:cNvSpPr/>
            <p:nvPr/>
          </p:nvSpPr>
          <p:spPr>
            <a:xfrm flipH="1">
              <a:off x="7713179" y="5746027"/>
              <a:ext cx="1010542" cy="1010495"/>
            </a:xfrm>
            <a:custGeom>
              <a:avLst/>
              <a:gdLst/>
              <a:ahLst/>
              <a:cxnLst/>
              <a:rect l="l" t="t" r="r" b="b"/>
              <a:pathLst>
                <a:path w="34" h="35" extrusionOk="0">
                  <a:moveTo>
                    <a:pt x="23" y="2"/>
                  </a:moveTo>
                  <a:cubicBezTo>
                    <a:pt x="19" y="0"/>
                    <a:pt x="19" y="0"/>
                    <a:pt x="19" y="0"/>
                  </a:cubicBezTo>
                  <a:cubicBezTo>
                    <a:pt x="17" y="5"/>
                    <a:pt x="17" y="5"/>
                    <a:pt x="17" y="5"/>
                  </a:cubicBezTo>
                  <a:cubicBezTo>
                    <a:pt x="16" y="5"/>
                    <a:pt x="14" y="5"/>
                    <a:pt x="12" y="6"/>
                  </a:cubicBezTo>
                  <a:cubicBezTo>
                    <a:pt x="10" y="2"/>
                    <a:pt x="10" y="2"/>
                    <a:pt x="10" y="2"/>
                  </a:cubicBezTo>
                  <a:cubicBezTo>
                    <a:pt x="6" y="4"/>
                    <a:pt x="6" y="4"/>
                    <a:pt x="6" y="4"/>
                  </a:cubicBezTo>
                  <a:cubicBezTo>
                    <a:pt x="8" y="8"/>
                    <a:pt x="8" y="8"/>
                    <a:pt x="8" y="8"/>
                  </a:cubicBezTo>
                  <a:cubicBezTo>
                    <a:pt x="7" y="9"/>
                    <a:pt x="6" y="11"/>
                    <a:pt x="5" y="12"/>
                  </a:cubicBezTo>
                  <a:cubicBezTo>
                    <a:pt x="1" y="11"/>
                    <a:pt x="1" y="11"/>
                    <a:pt x="1" y="11"/>
                  </a:cubicBezTo>
                  <a:cubicBezTo>
                    <a:pt x="0" y="16"/>
                    <a:pt x="0" y="16"/>
                    <a:pt x="0" y="16"/>
                  </a:cubicBezTo>
                  <a:cubicBezTo>
                    <a:pt x="4" y="17"/>
                    <a:pt x="4" y="17"/>
                    <a:pt x="4" y="17"/>
                  </a:cubicBezTo>
                  <a:cubicBezTo>
                    <a:pt x="4" y="19"/>
                    <a:pt x="4" y="20"/>
                    <a:pt x="5" y="22"/>
                  </a:cubicBezTo>
                  <a:cubicBezTo>
                    <a:pt x="1" y="24"/>
                    <a:pt x="1" y="24"/>
                    <a:pt x="1" y="24"/>
                  </a:cubicBezTo>
                  <a:cubicBezTo>
                    <a:pt x="3" y="28"/>
                    <a:pt x="3" y="28"/>
                    <a:pt x="3" y="28"/>
                  </a:cubicBezTo>
                  <a:cubicBezTo>
                    <a:pt x="7" y="26"/>
                    <a:pt x="7" y="26"/>
                    <a:pt x="7" y="26"/>
                  </a:cubicBezTo>
                  <a:cubicBezTo>
                    <a:pt x="8" y="27"/>
                    <a:pt x="10" y="28"/>
                    <a:pt x="11" y="29"/>
                  </a:cubicBezTo>
                  <a:cubicBezTo>
                    <a:pt x="10" y="33"/>
                    <a:pt x="10" y="33"/>
                    <a:pt x="10" y="33"/>
                  </a:cubicBezTo>
                  <a:cubicBezTo>
                    <a:pt x="15" y="35"/>
                    <a:pt x="15" y="35"/>
                    <a:pt x="15" y="35"/>
                  </a:cubicBezTo>
                  <a:cubicBezTo>
                    <a:pt x="16" y="30"/>
                    <a:pt x="16" y="30"/>
                    <a:pt x="16" y="30"/>
                  </a:cubicBezTo>
                  <a:cubicBezTo>
                    <a:pt x="18" y="30"/>
                    <a:pt x="19" y="30"/>
                    <a:pt x="21" y="29"/>
                  </a:cubicBezTo>
                  <a:cubicBezTo>
                    <a:pt x="23" y="33"/>
                    <a:pt x="23" y="33"/>
                    <a:pt x="23" y="33"/>
                  </a:cubicBezTo>
                  <a:cubicBezTo>
                    <a:pt x="27" y="31"/>
                    <a:pt x="27" y="31"/>
                    <a:pt x="27" y="31"/>
                  </a:cubicBezTo>
                  <a:cubicBezTo>
                    <a:pt x="25" y="27"/>
                    <a:pt x="25" y="27"/>
                    <a:pt x="25" y="27"/>
                  </a:cubicBezTo>
                  <a:cubicBezTo>
                    <a:pt x="26" y="26"/>
                    <a:pt x="27" y="24"/>
                    <a:pt x="28" y="23"/>
                  </a:cubicBezTo>
                  <a:cubicBezTo>
                    <a:pt x="33" y="24"/>
                    <a:pt x="33" y="24"/>
                    <a:pt x="33" y="24"/>
                  </a:cubicBezTo>
                  <a:cubicBezTo>
                    <a:pt x="34" y="19"/>
                    <a:pt x="34" y="19"/>
                    <a:pt x="34" y="19"/>
                  </a:cubicBezTo>
                  <a:cubicBezTo>
                    <a:pt x="29" y="18"/>
                    <a:pt x="29" y="18"/>
                    <a:pt x="29" y="18"/>
                  </a:cubicBezTo>
                  <a:cubicBezTo>
                    <a:pt x="29" y="17"/>
                    <a:pt x="29" y="15"/>
                    <a:pt x="29" y="13"/>
                  </a:cubicBezTo>
                  <a:cubicBezTo>
                    <a:pt x="33" y="11"/>
                    <a:pt x="33" y="11"/>
                    <a:pt x="33" y="11"/>
                  </a:cubicBezTo>
                  <a:cubicBezTo>
                    <a:pt x="30" y="7"/>
                    <a:pt x="30" y="7"/>
                    <a:pt x="30" y="7"/>
                  </a:cubicBezTo>
                  <a:cubicBezTo>
                    <a:pt x="26" y="9"/>
                    <a:pt x="26" y="9"/>
                    <a:pt x="26" y="9"/>
                  </a:cubicBezTo>
                  <a:cubicBezTo>
                    <a:pt x="25" y="8"/>
                    <a:pt x="24" y="7"/>
                    <a:pt x="22" y="6"/>
                  </a:cubicBezTo>
                  <a:cubicBezTo>
                    <a:pt x="23" y="2"/>
                    <a:pt x="23" y="2"/>
                    <a:pt x="23" y="2"/>
                  </a:cubicBezTo>
                  <a:close/>
                  <a:moveTo>
                    <a:pt x="22" y="19"/>
                  </a:moveTo>
                  <a:cubicBezTo>
                    <a:pt x="21" y="22"/>
                    <a:pt x="18" y="23"/>
                    <a:pt x="15" y="23"/>
                  </a:cubicBezTo>
                  <a:cubicBezTo>
                    <a:pt x="13" y="22"/>
                    <a:pt x="11" y="19"/>
                    <a:pt x="12" y="16"/>
                  </a:cubicBezTo>
                  <a:cubicBezTo>
                    <a:pt x="12" y="13"/>
                    <a:pt x="15" y="12"/>
                    <a:pt x="18" y="12"/>
                  </a:cubicBezTo>
                  <a:cubicBezTo>
                    <a:pt x="21" y="13"/>
                    <a:pt x="22" y="16"/>
                    <a:pt x="22" y="19"/>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1" name="Google Shape;5451;p78"/>
            <p:cNvSpPr/>
            <p:nvPr/>
          </p:nvSpPr>
          <p:spPr>
            <a:xfrm flipH="1">
              <a:off x="3479469" y="3369748"/>
              <a:ext cx="713323" cy="668852"/>
            </a:xfrm>
            <a:custGeom>
              <a:avLst/>
              <a:gdLst/>
              <a:ahLst/>
              <a:cxnLst/>
              <a:rect l="l" t="t" r="r" b="b"/>
              <a:pathLst>
                <a:path w="24" h="23" extrusionOk="0">
                  <a:moveTo>
                    <a:pt x="16" y="0"/>
                  </a:moveTo>
                  <a:cubicBezTo>
                    <a:pt x="13" y="0"/>
                    <a:pt x="13" y="0"/>
                    <a:pt x="13" y="0"/>
                  </a:cubicBezTo>
                  <a:cubicBezTo>
                    <a:pt x="13" y="3"/>
                    <a:pt x="13" y="3"/>
                    <a:pt x="13" y="3"/>
                  </a:cubicBezTo>
                  <a:cubicBezTo>
                    <a:pt x="11" y="3"/>
                    <a:pt x="10" y="3"/>
                    <a:pt x="9" y="3"/>
                  </a:cubicBezTo>
                  <a:cubicBezTo>
                    <a:pt x="8" y="0"/>
                    <a:pt x="8" y="0"/>
                    <a:pt x="8" y="0"/>
                  </a:cubicBezTo>
                  <a:cubicBezTo>
                    <a:pt x="5" y="2"/>
                    <a:pt x="5" y="2"/>
                    <a:pt x="5" y="2"/>
                  </a:cubicBezTo>
                  <a:cubicBezTo>
                    <a:pt x="6" y="5"/>
                    <a:pt x="6" y="5"/>
                    <a:pt x="6" y="5"/>
                  </a:cubicBezTo>
                  <a:cubicBezTo>
                    <a:pt x="6" y="6"/>
                    <a:pt x="5" y="7"/>
                    <a:pt x="4" y="8"/>
                  </a:cubicBezTo>
                  <a:cubicBezTo>
                    <a:pt x="1" y="7"/>
                    <a:pt x="1" y="7"/>
                    <a:pt x="1" y="7"/>
                  </a:cubicBezTo>
                  <a:cubicBezTo>
                    <a:pt x="0" y="10"/>
                    <a:pt x="0" y="10"/>
                    <a:pt x="0" y="10"/>
                  </a:cubicBezTo>
                  <a:cubicBezTo>
                    <a:pt x="4" y="11"/>
                    <a:pt x="4" y="11"/>
                    <a:pt x="4" y="11"/>
                  </a:cubicBezTo>
                  <a:cubicBezTo>
                    <a:pt x="3" y="12"/>
                    <a:pt x="4" y="13"/>
                    <a:pt x="4" y="14"/>
                  </a:cubicBezTo>
                  <a:cubicBezTo>
                    <a:pt x="1" y="16"/>
                    <a:pt x="1" y="16"/>
                    <a:pt x="1" y="16"/>
                  </a:cubicBezTo>
                  <a:cubicBezTo>
                    <a:pt x="3" y="19"/>
                    <a:pt x="3" y="19"/>
                    <a:pt x="3" y="19"/>
                  </a:cubicBezTo>
                  <a:cubicBezTo>
                    <a:pt x="6" y="17"/>
                    <a:pt x="6" y="17"/>
                    <a:pt x="6" y="17"/>
                  </a:cubicBezTo>
                  <a:cubicBezTo>
                    <a:pt x="6" y="18"/>
                    <a:pt x="7" y="18"/>
                    <a:pt x="8" y="19"/>
                  </a:cubicBezTo>
                  <a:cubicBezTo>
                    <a:pt x="8" y="22"/>
                    <a:pt x="8" y="22"/>
                    <a:pt x="8" y="22"/>
                  </a:cubicBezTo>
                  <a:cubicBezTo>
                    <a:pt x="11" y="23"/>
                    <a:pt x="11" y="23"/>
                    <a:pt x="11" y="23"/>
                  </a:cubicBezTo>
                  <a:cubicBezTo>
                    <a:pt x="12" y="20"/>
                    <a:pt x="12" y="20"/>
                    <a:pt x="12" y="20"/>
                  </a:cubicBezTo>
                  <a:cubicBezTo>
                    <a:pt x="13" y="20"/>
                    <a:pt x="14" y="20"/>
                    <a:pt x="15" y="19"/>
                  </a:cubicBezTo>
                  <a:cubicBezTo>
                    <a:pt x="17" y="22"/>
                    <a:pt x="17" y="22"/>
                    <a:pt x="17" y="22"/>
                  </a:cubicBezTo>
                  <a:cubicBezTo>
                    <a:pt x="19" y="20"/>
                    <a:pt x="19" y="20"/>
                    <a:pt x="19" y="20"/>
                  </a:cubicBezTo>
                  <a:cubicBezTo>
                    <a:pt x="18" y="18"/>
                    <a:pt x="18" y="18"/>
                    <a:pt x="18" y="18"/>
                  </a:cubicBezTo>
                  <a:cubicBezTo>
                    <a:pt x="19" y="17"/>
                    <a:pt x="19" y="16"/>
                    <a:pt x="20" y="15"/>
                  </a:cubicBezTo>
                  <a:cubicBezTo>
                    <a:pt x="23" y="16"/>
                    <a:pt x="23" y="16"/>
                    <a:pt x="23" y="16"/>
                  </a:cubicBezTo>
                  <a:cubicBezTo>
                    <a:pt x="24" y="12"/>
                    <a:pt x="24" y="12"/>
                    <a:pt x="24" y="12"/>
                  </a:cubicBezTo>
                  <a:cubicBezTo>
                    <a:pt x="21" y="12"/>
                    <a:pt x="21" y="12"/>
                    <a:pt x="21" y="12"/>
                  </a:cubicBezTo>
                  <a:cubicBezTo>
                    <a:pt x="21" y="11"/>
                    <a:pt x="20" y="9"/>
                    <a:pt x="20" y="8"/>
                  </a:cubicBezTo>
                  <a:cubicBezTo>
                    <a:pt x="23" y="7"/>
                    <a:pt x="23" y="7"/>
                    <a:pt x="23" y="7"/>
                  </a:cubicBezTo>
                  <a:cubicBezTo>
                    <a:pt x="21" y="4"/>
                    <a:pt x="21" y="4"/>
                    <a:pt x="21" y="4"/>
                  </a:cubicBezTo>
                  <a:cubicBezTo>
                    <a:pt x="18" y="6"/>
                    <a:pt x="18" y="6"/>
                    <a:pt x="18" y="6"/>
                  </a:cubicBezTo>
                  <a:cubicBezTo>
                    <a:pt x="18" y="5"/>
                    <a:pt x="17" y="4"/>
                    <a:pt x="16" y="4"/>
                  </a:cubicBezTo>
                  <a:cubicBezTo>
                    <a:pt x="16" y="0"/>
                    <a:pt x="16" y="0"/>
                    <a:pt x="16" y="0"/>
                  </a:cubicBezTo>
                  <a:close/>
                  <a:moveTo>
                    <a:pt x="15" y="12"/>
                  </a:moveTo>
                  <a:cubicBezTo>
                    <a:pt x="15" y="14"/>
                    <a:pt x="13" y="15"/>
                    <a:pt x="11" y="15"/>
                  </a:cubicBezTo>
                  <a:cubicBezTo>
                    <a:pt x="9" y="14"/>
                    <a:pt x="8" y="12"/>
                    <a:pt x="9" y="10"/>
                  </a:cubicBezTo>
                  <a:cubicBezTo>
                    <a:pt x="9" y="8"/>
                    <a:pt x="11" y="7"/>
                    <a:pt x="13" y="8"/>
                  </a:cubicBezTo>
                  <a:cubicBezTo>
                    <a:pt x="15" y="8"/>
                    <a:pt x="16" y="10"/>
                    <a:pt x="15" y="12"/>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2" name="Google Shape;5452;p78"/>
            <p:cNvSpPr/>
            <p:nvPr/>
          </p:nvSpPr>
          <p:spPr>
            <a:xfrm flipH="1">
              <a:off x="8129284" y="6929750"/>
              <a:ext cx="1634699" cy="1621604"/>
            </a:xfrm>
            <a:custGeom>
              <a:avLst/>
              <a:gdLst/>
              <a:ahLst/>
              <a:cxnLst/>
              <a:rect l="l" t="t" r="r" b="b"/>
              <a:pathLst>
                <a:path w="55" h="56" extrusionOk="0">
                  <a:moveTo>
                    <a:pt x="38" y="2"/>
                  </a:moveTo>
                  <a:cubicBezTo>
                    <a:pt x="31" y="0"/>
                    <a:pt x="31" y="0"/>
                    <a:pt x="31" y="0"/>
                  </a:cubicBezTo>
                  <a:cubicBezTo>
                    <a:pt x="29" y="8"/>
                    <a:pt x="29" y="8"/>
                    <a:pt x="29" y="8"/>
                  </a:cubicBezTo>
                  <a:cubicBezTo>
                    <a:pt x="26" y="8"/>
                    <a:pt x="23" y="8"/>
                    <a:pt x="20" y="9"/>
                  </a:cubicBezTo>
                  <a:cubicBezTo>
                    <a:pt x="17" y="3"/>
                    <a:pt x="17" y="3"/>
                    <a:pt x="17" y="3"/>
                  </a:cubicBezTo>
                  <a:cubicBezTo>
                    <a:pt x="10" y="7"/>
                    <a:pt x="10" y="7"/>
                    <a:pt x="10" y="7"/>
                  </a:cubicBezTo>
                  <a:cubicBezTo>
                    <a:pt x="14" y="13"/>
                    <a:pt x="14" y="13"/>
                    <a:pt x="14" y="13"/>
                  </a:cubicBezTo>
                  <a:cubicBezTo>
                    <a:pt x="12" y="15"/>
                    <a:pt x="10" y="17"/>
                    <a:pt x="9" y="20"/>
                  </a:cubicBezTo>
                  <a:cubicBezTo>
                    <a:pt x="1" y="18"/>
                    <a:pt x="1" y="18"/>
                    <a:pt x="1" y="18"/>
                  </a:cubicBezTo>
                  <a:cubicBezTo>
                    <a:pt x="0" y="25"/>
                    <a:pt x="0" y="25"/>
                    <a:pt x="0" y="25"/>
                  </a:cubicBezTo>
                  <a:cubicBezTo>
                    <a:pt x="7" y="27"/>
                    <a:pt x="7" y="27"/>
                    <a:pt x="7" y="27"/>
                  </a:cubicBezTo>
                  <a:cubicBezTo>
                    <a:pt x="7" y="30"/>
                    <a:pt x="7" y="33"/>
                    <a:pt x="8" y="35"/>
                  </a:cubicBezTo>
                  <a:cubicBezTo>
                    <a:pt x="2" y="39"/>
                    <a:pt x="2" y="39"/>
                    <a:pt x="2" y="39"/>
                  </a:cubicBezTo>
                  <a:cubicBezTo>
                    <a:pt x="6" y="46"/>
                    <a:pt x="6" y="46"/>
                    <a:pt x="6" y="46"/>
                  </a:cubicBezTo>
                  <a:cubicBezTo>
                    <a:pt x="12" y="42"/>
                    <a:pt x="12" y="42"/>
                    <a:pt x="12" y="42"/>
                  </a:cubicBezTo>
                  <a:cubicBezTo>
                    <a:pt x="14" y="44"/>
                    <a:pt x="16" y="46"/>
                    <a:pt x="19" y="47"/>
                  </a:cubicBezTo>
                  <a:cubicBezTo>
                    <a:pt x="17" y="55"/>
                    <a:pt x="17" y="55"/>
                    <a:pt x="17" y="55"/>
                  </a:cubicBezTo>
                  <a:cubicBezTo>
                    <a:pt x="24" y="56"/>
                    <a:pt x="24" y="56"/>
                    <a:pt x="24" y="56"/>
                  </a:cubicBezTo>
                  <a:cubicBezTo>
                    <a:pt x="26" y="49"/>
                    <a:pt x="26" y="49"/>
                    <a:pt x="26" y="49"/>
                  </a:cubicBezTo>
                  <a:cubicBezTo>
                    <a:pt x="29" y="49"/>
                    <a:pt x="32" y="49"/>
                    <a:pt x="34" y="48"/>
                  </a:cubicBezTo>
                  <a:cubicBezTo>
                    <a:pt x="38" y="54"/>
                    <a:pt x="38" y="54"/>
                    <a:pt x="38" y="54"/>
                  </a:cubicBezTo>
                  <a:cubicBezTo>
                    <a:pt x="45" y="50"/>
                    <a:pt x="45" y="50"/>
                    <a:pt x="45" y="50"/>
                  </a:cubicBezTo>
                  <a:cubicBezTo>
                    <a:pt x="41" y="44"/>
                    <a:pt x="41" y="44"/>
                    <a:pt x="41" y="44"/>
                  </a:cubicBezTo>
                  <a:cubicBezTo>
                    <a:pt x="43" y="42"/>
                    <a:pt x="45" y="40"/>
                    <a:pt x="46" y="37"/>
                  </a:cubicBezTo>
                  <a:cubicBezTo>
                    <a:pt x="54" y="39"/>
                    <a:pt x="54" y="39"/>
                    <a:pt x="54" y="39"/>
                  </a:cubicBezTo>
                  <a:cubicBezTo>
                    <a:pt x="55" y="32"/>
                    <a:pt x="55" y="32"/>
                    <a:pt x="55" y="32"/>
                  </a:cubicBezTo>
                  <a:cubicBezTo>
                    <a:pt x="48" y="30"/>
                    <a:pt x="48" y="30"/>
                    <a:pt x="48" y="30"/>
                  </a:cubicBezTo>
                  <a:cubicBezTo>
                    <a:pt x="48" y="27"/>
                    <a:pt x="48" y="24"/>
                    <a:pt x="47" y="21"/>
                  </a:cubicBezTo>
                  <a:cubicBezTo>
                    <a:pt x="53" y="18"/>
                    <a:pt x="53" y="18"/>
                    <a:pt x="53" y="18"/>
                  </a:cubicBezTo>
                  <a:cubicBezTo>
                    <a:pt x="49" y="11"/>
                    <a:pt x="49" y="11"/>
                    <a:pt x="49" y="11"/>
                  </a:cubicBezTo>
                  <a:cubicBezTo>
                    <a:pt x="43" y="15"/>
                    <a:pt x="43" y="15"/>
                    <a:pt x="43" y="15"/>
                  </a:cubicBezTo>
                  <a:cubicBezTo>
                    <a:pt x="41" y="13"/>
                    <a:pt x="39" y="11"/>
                    <a:pt x="36" y="10"/>
                  </a:cubicBezTo>
                  <a:cubicBezTo>
                    <a:pt x="38" y="2"/>
                    <a:pt x="38" y="2"/>
                    <a:pt x="38" y="2"/>
                  </a:cubicBezTo>
                  <a:close/>
                  <a:moveTo>
                    <a:pt x="36" y="31"/>
                  </a:moveTo>
                  <a:cubicBezTo>
                    <a:pt x="35" y="35"/>
                    <a:pt x="30" y="38"/>
                    <a:pt x="25" y="37"/>
                  </a:cubicBezTo>
                  <a:cubicBezTo>
                    <a:pt x="21" y="36"/>
                    <a:pt x="18" y="31"/>
                    <a:pt x="19" y="26"/>
                  </a:cubicBezTo>
                  <a:cubicBezTo>
                    <a:pt x="20" y="22"/>
                    <a:pt x="25" y="19"/>
                    <a:pt x="30" y="20"/>
                  </a:cubicBezTo>
                  <a:cubicBezTo>
                    <a:pt x="34" y="21"/>
                    <a:pt x="37" y="26"/>
                    <a:pt x="36" y="31"/>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3" name="Google Shape;5453;p78"/>
            <p:cNvSpPr/>
            <p:nvPr/>
          </p:nvSpPr>
          <p:spPr>
            <a:xfrm flipH="1">
              <a:off x="7638875" y="3352800"/>
              <a:ext cx="683602" cy="668852"/>
            </a:xfrm>
            <a:custGeom>
              <a:avLst/>
              <a:gdLst/>
              <a:ahLst/>
              <a:cxnLst/>
              <a:rect l="l" t="t" r="r" b="b"/>
              <a:pathLst>
                <a:path w="23" h="23" extrusionOk="0">
                  <a:moveTo>
                    <a:pt x="16" y="0"/>
                  </a:moveTo>
                  <a:cubicBezTo>
                    <a:pt x="13" y="0"/>
                    <a:pt x="13" y="0"/>
                    <a:pt x="13" y="0"/>
                  </a:cubicBezTo>
                  <a:cubicBezTo>
                    <a:pt x="12" y="3"/>
                    <a:pt x="12" y="3"/>
                    <a:pt x="12" y="3"/>
                  </a:cubicBezTo>
                  <a:cubicBezTo>
                    <a:pt x="11" y="3"/>
                    <a:pt x="10" y="3"/>
                    <a:pt x="9" y="3"/>
                  </a:cubicBezTo>
                  <a:cubicBezTo>
                    <a:pt x="7" y="0"/>
                    <a:pt x="7" y="0"/>
                    <a:pt x="7" y="0"/>
                  </a:cubicBezTo>
                  <a:cubicBezTo>
                    <a:pt x="4" y="2"/>
                    <a:pt x="4" y="2"/>
                    <a:pt x="4" y="2"/>
                  </a:cubicBezTo>
                  <a:cubicBezTo>
                    <a:pt x="6" y="5"/>
                    <a:pt x="6" y="5"/>
                    <a:pt x="6" y="5"/>
                  </a:cubicBezTo>
                  <a:cubicBezTo>
                    <a:pt x="5" y="6"/>
                    <a:pt x="4" y="7"/>
                    <a:pt x="4" y="8"/>
                  </a:cubicBezTo>
                  <a:cubicBezTo>
                    <a:pt x="1" y="7"/>
                    <a:pt x="1" y="7"/>
                    <a:pt x="1" y="7"/>
                  </a:cubicBezTo>
                  <a:cubicBezTo>
                    <a:pt x="0" y="10"/>
                    <a:pt x="0" y="10"/>
                    <a:pt x="0" y="10"/>
                  </a:cubicBezTo>
                  <a:cubicBezTo>
                    <a:pt x="3" y="11"/>
                    <a:pt x="3" y="11"/>
                    <a:pt x="3" y="11"/>
                  </a:cubicBezTo>
                  <a:cubicBezTo>
                    <a:pt x="3" y="12"/>
                    <a:pt x="3" y="13"/>
                    <a:pt x="3" y="14"/>
                  </a:cubicBezTo>
                  <a:cubicBezTo>
                    <a:pt x="1" y="16"/>
                    <a:pt x="1" y="16"/>
                    <a:pt x="1" y="16"/>
                  </a:cubicBezTo>
                  <a:cubicBezTo>
                    <a:pt x="2" y="19"/>
                    <a:pt x="2" y="19"/>
                    <a:pt x="2" y="19"/>
                  </a:cubicBezTo>
                  <a:cubicBezTo>
                    <a:pt x="5" y="17"/>
                    <a:pt x="5" y="17"/>
                    <a:pt x="5" y="17"/>
                  </a:cubicBezTo>
                  <a:cubicBezTo>
                    <a:pt x="6" y="18"/>
                    <a:pt x="7" y="19"/>
                    <a:pt x="8" y="19"/>
                  </a:cubicBezTo>
                  <a:cubicBezTo>
                    <a:pt x="7" y="22"/>
                    <a:pt x="7" y="22"/>
                    <a:pt x="7" y="22"/>
                  </a:cubicBezTo>
                  <a:cubicBezTo>
                    <a:pt x="10" y="23"/>
                    <a:pt x="10" y="23"/>
                    <a:pt x="10" y="23"/>
                  </a:cubicBezTo>
                  <a:cubicBezTo>
                    <a:pt x="11" y="20"/>
                    <a:pt x="11" y="20"/>
                    <a:pt x="11" y="20"/>
                  </a:cubicBezTo>
                  <a:cubicBezTo>
                    <a:pt x="12" y="20"/>
                    <a:pt x="13" y="20"/>
                    <a:pt x="14" y="20"/>
                  </a:cubicBezTo>
                  <a:cubicBezTo>
                    <a:pt x="16" y="22"/>
                    <a:pt x="16" y="22"/>
                    <a:pt x="16" y="22"/>
                  </a:cubicBezTo>
                  <a:cubicBezTo>
                    <a:pt x="19" y="21"/>
                    <a:pt x="19" y="21"/>
                    <a:pt x="19" y="21"/>
                  </a:cubicBezTo>
                  <a:cubicBezTo>
                    <a:pt x="17" y="18"/>
                    <a:pt x="17" y="18"/>
                    <a:pt x="17" y="18"/>
                  </a:cubicBezTo>
                  <a:cubicBezTo>
                    <a:pt x="18" y="17"/>
                    <a:pt x="19" y="16"/>
                    <a:pt x="19" y="15"/>
                  </a:cubicBezTo>
                  <a:cubicBezTo>
                    <a:pt x="22" y="16"/>
                    <a:pt x="22" y="16"/>
                    <a:pt x="22" y="16"/>
                  </a:cubicBezTo>
                  <a:cubicBezTo>
                    <a:pt x="23" y="13"/>
                    <a:pt x="23" y="13"/>
                    <a:pt x="23" y="13"/>
                  </a:cubicBezTo>
                  <a:cubicBezTo>
                    <a:pt x="20" y="12"/>
                    <a:pt x="20" y="12"/>
                    <a:pt x="20" y="12"/>
                  </a:cubicBezTo>
                  <a:cubicBezTo>
                    <a:pt x="20" y="11"/>
                    <a:pt x="20" y="9"/>
                    <a:pt x="20" y="8"/>
                  </a:cubicBezTo>
                  <a:cubicBezTo>
                    <a:pt x="22" y="7"/>
                    <a:pt x="22" y="7"/>
                    <a:pt x="22" y="7"/>
                  </a:cubicBezTo>
                  <a:cubicBezTo>
                    <a:pt x="21" y="4"/>
                    <a:pt x="21" y="4"/>
                    <a:pt x="21" y="4"/>
                  </a:cubicBezTo>
                  <a:cubicBezTo>
                    <a:pt x="18" y="6"/>
                    <a:pt x="18" y="6"/>
                    <a:pt x="18" y="6"/>
                  </a:cubicBezTo>
                  <a:cubicBezTo>
                    <a:pt x="17" y="5"/>
                    <a:pt x="16" y="4"/>
                    <a:pt x="15" y="4"/>
                  </a:cubicBezTo>
                  <a:cubicBezTo>
                    <a:pt x="16" y="0"/>
                    <a:pt x="16" y="0"/>
                    <a:pt x="16" y="0"/>
                  </a:cubicBezTo>
                  <a:close/>
                  <a:moveTo>
                    <a:pt x="15" y="12"/>
                  </a:moveTo>
                  <a:cubicBezTo>
                    <a:pt x="14" y="14"/>
                    <a:pt x="13" y="15"/>
                    <a:pt x="11" y="15"/>
                  </a:cubicBezTo>
                  <a:cubicBezTo>
                    <a:pt x="9" y="14"/>
                    <a:pt x="8" y="12"/>
                    <a:pt x="8" y="10"/>
                  </a:cubicBezTo>
                  <a:cubicBezTo>
                    <a:pt x="9" y="9"/>
                    <a:pt x="10" y="7"/>
                    <a:pt x="12" y="8"/>
                  </a:cubicBezTo>
                  <a:cubicBezTo>
                    <a:pt x="14" y="8"/>
                    <a:pt x="15" y="10"/>
                    <a:pt x="15" y="12"/>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4" name="Google Shape;5454;p78"/>
            <p:cNvSpPr/>
            <p:nvPr/>
          </p:nvSpPr>
          <p:spPr>
            <a:xfrm flipH="1">
              <a:off x="2868523" y="4413140"/>
              <a:ext cx="475549" cy="461940"/>
            </a:xfrm>
            <a:custGeom>
              <a:avLst/>
              <a:gdLst/>
              <a:ahLst/>
              <a:cxnLst/>
              <a:rect l="l" t="t" r="r" b="b"/>
              <a:pathLst>
                <a:path w="16" h="16" extrusionOk="0">
                  <a:moveTo>
                    <a:pt x="11" y="1"/>
                  </a:moveTo>
                  <a:cubicBezTo>
                    <a:pt x="8" y="0"/>
                    <a:pt x="8" y="0"/>
                    <a:pt x="8" y="0"/>
                  </a:cubicBezTo>
                  <a:cubicBezTo>
                    <a:pt x="8" y="3"/>
                    <a:pt x="8" y="3"/>
                    <a:pt x="8" y="3"/>
                  </a:cubicBezTo>
                  <a:cubicBezTo>
                    <a:pt x="7" y="3"/>
                    <a:pt x="6" y="3"/>
                    <a:pt x="6" y="3"/>
                  </a:cubicBezTo>
                  <a:cubicBezTo>
                    <a:pt x="5" y="1"/>
                    <a:pt x="5" y="1"/>
                    <a:pt x="5" y="1"/>
                  </a:cubicBezTo>
                  <a:cubicBezTo>
                    <a:pt x="3" y="2"/>
                    <a:pt x="3" y="2"/>
                    <a:pt x="3" y="2"/>
                  </a:cubicBezTo>
                  <a:cubicBezTo>
                    <a:pt x="4" y="4"/>
                    <a:pt x="4" y="4"/>
                    <a:pt x="4" y="4"/>
                  </a:cubicBezTo>
                  <a:cubicBezTo>
                    <a:pt x="3" y="5"/>
                    <a:pt x="3" y="5"/>
                    <a:pt x="2" y="6"/>
                  </a:cubicBezTo>
                  <a:cubicBezTo>
                    <a:pt x="0" y="5"/>
                    <a:pt x="0" y="5"/>
                    <a:pt x="0" y="5"/>
                  </a:cubicBezTo>
                  <a:cubicBezTo>
                    <a:pt x="0" y="8"/>
                    <a:pt x="0" y="8"/>
                    <a:pt x="0" y="8"/>
                  </a:cubicBezTo>
                  <a:cubicBezTo>
                    <a:pt x="2" y="8"/>
                    <a:pt x="2" y="8"/>
                    <a:pt x="2" y="8"/>
                  </a:cubicBezTo>
                  <a:cubicBezTo>
                    <a:pt x="2" y="9"/>
                    <a:pt x="2" y="10"/>
                    <a:pt x="2" y="10"/>
                  </a:cubicBezTo>
                  <a:cubicBezTo>
                    <a:pt x="0" y="11"/>
                    <a:pt x="0" y="11"/>
                    <a:pt x="0" y="11"/>
                  </a:cubicBezTo>
                  <a:cubicBezTo>
                    <a:pt x="1" y="13"/>
                    <a:pt x="1" y="13"/>
                    <a:pt x="1" y="13"/>
                  </a:cubicBezTo>
                  <a:cubicBezTo>
                    <a:pt x="3" y="12"/>
                    <a:pt x="3" y="12"/>
                    <a:pt x="3" y="12"/>
                  </a:cubicBezTo>
                  <a:cubicBezTo>
                    <a:pt x="4" y="13"/>
                    <a:pt x="4" y="13"/>
                    <a:pt x="5" y="14"/>
                  </a:cubicBezTo>
                  <a:cubicBezTo>
                    <a:pt x="5" y="16"/>
                    <a:pt x="5" y="16"/>
                    <a:pt x="5" y="16"/>
                  </a:cubicBezTo>
                  <a:cubicBezTo>
                    <a:pt x="7" y="16"/>
                    <a:pt x="7" y="16"/>
                    <a:pt x="7" y="16"/>
                  </a:cubicBezTo>
                  <a:cubicBezTo>
                    <a:pt x="7" y="14"/>
                    <a:pt x="7" y="14"/>
                    <a:pt x="7" y="14"/>
                  </a:cubicBezTo>
                  <a:cubicBezTo>
                    <a:pt x="8" y="14"/>
                    <a:pt x="9" y="14"/>
                    <a:pt x="10" y="14"/>
                  </a:cubicBezTo>
                  <a:cubicBezTo>
                    <a:pt x="11" y="16"/>
                    <a:pt x="11" y="16"/>
                    <a:pt x="11" y="16"/>
                  </a:cubicBezTo>
                  <a:cubicBezTo>
                    <a:pt x="13" y="15"/>
                    <a:pt x="13" y="15"/>
                    <a:pt x="13" y="15"/>
                  </a:cubicBezTo>
                  <a:cubicBezTo>
                    <a:pt x="12" y="13"/>
                    <a:pt x="12" y="13"/>
                    <a:pt x="12" y="13"/>
                  </a:cubicBezTo>
                  <a:cubicBezTo>
                    <a:pt x="12" y="12"/>
                    <a:pt x="13" y="12"/>
                    <a:pt x="13" y="11"/>
                  </a:cubicBezTo>
                  <a:cubicBezTo>
                    <a:pt x="15" y="11"/>
                    <a:pt x="15" y="11"/>
                    <a:pt x="15" y="11"/>
                  </a:cubicBezTo>
                  <a:cubicBezTo>
                    <a:pt x="16" y="9"/>
                    <a:pt x="16" y="9"/>
                    <a:pt x="16" y="9"/>
                  </a:cubicBezTo>
                  <a:cubicBezTo>
                    <a:pt x="13" y="9"/>
                    <a:pt x="13" y="9"/>
                    <a:pt x="13" y="9"/>
                  </a:cubicBezTo>
                  <a:cubicBezTo>
                    <a:pt x="13" y="8"/>
                    <a:pt x="13" y="7"/>
                    <a:pt x="13" y="6"/>
                  </a:cubicBezTo>
                  <a:cubicBezTo>
                    <a:pt x="15" y="5"/>
                    <a:pt x="15" y="5"/>
                    <a:pt x="15" y="5"/>
                  </a:cubicBezTo>
                  <a:cubicBezTo>
                    <a:pt x="14" y="3"/>
                    <a:pt x="14" y="3"/>
                    <a:pt x="14" y="3"/>
                  </a:cubicBezTo>
                  <a:cubicBezTo>
                    <a:pt x="12" y="5"/>
                    <a:pt x="12" y="5"/>
                    <a:pt x="12" y="5"/>
                  </a:cubicBezTo>
                  <a:cubicBezTo>
                    <a:pt x="11" y="4"/>
                    <a:pt x="11" y="3"/>
                    <a:pt x="10" y="3"/>
                  </a:cubicBezTo>
                  <a:lnTo>
                    <a:pt x="11" y="1"/>
                  </a:lnTo>
                  <a:close/>
                  <a:moveTo>
                    <a:pt x="10" y="9"/>
                  </a:moveTo>
                  <a:cubicBezTo>
                    <a:pt x="10" y="10"/>
                    <a:pt x="8" y="11"/>
                    <a:pt x="7" y="11"/>
                  </a:cubicBezTo>
                  <a:cubicBezTo>
                    <a:pt x="6" y="10"/>
                    <a:pt x="5" y="9"/>
                    <a:pt x="5" y="8"/>
                  </a:cubicBezTo>
                  <a:cubicBezTo>
                    <a:pt x="6" y="7"/>
                    <a:pt x="7" y="6"/>
                    <a:pt x="8" y="6"/>
                  </a:cubicBezTo>
                  <a:cubicBezTo>
                    <a:pt x="10" y="6"/>
                    <a:pt x="10" y="8"/>
                    <a:pt x="10" y="9"/>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455" name="Google Shape;5455;p78"/>
          <p:cNvGrpSpPr/>
          <p:nvPr/>
        </p:nvGrpSpPr>
        <p:grpSpPr>
          <a:xfrm>
            <a:off x="5081675" y="1409049"/>
            <a:ext cx="3461159" cy="3134163"/>
            <a:chOff x="2184921" y="3633615"/>
            <a:chExt cx="7986815" cy="7232254"/>
          </a:xfrm>
        </p:grpSpPr>
        <p:sp>
          <p:nvSpPr>
            <p:cNvPr id="5456" name="Google Shape;5456;p78"/>
            <p:cNvSpPr/>
            <p:nvPr/>
          </p:nvSpPr>
          <p:spPr>
            <a:xfrm flipH="1">
              <a:off x="3344071" y="8060542"/>
              <a:ext cx="2883017" cy="2805327"/>
            </a:xfrm>
            <a:custGeom>
              <a:avLst/>
              <a:gdLst/>
              <a:ahLst/>
              <a:cxnLst/>
              <a:rect l="l" t="t" r="r" b="b"/>
              <a:pathLst>
                <a:path w="97" h="97" extrusionOk="0">
                  <a:moveTo>
                    <a:pt x="97" y="39"/>
                  </a:moveTo>
                  <a:cubicBezTo>
                    <a:pt x="97" y="38"/>
                    <a:pt x="96" y="37"/>
                    <a:pt x="95" y="36"/>
                  </a:cubicBezTo>
                  <a:cubicBezTo>
                    <a:pt x="95" y="36"/>
                    <a:pt x="94" y="36"/>
                    <a:pt x="93" y="36"/>
                  </a:cubicBezTo>
                  <a:cubicBezTo>
                    <a:pt x="92" y="36"/>
                    <a:pt x="86" y="36"/>
                    <a:pt x="82" y="37"/>
                  </a:cubicBezTo>
                  <a:cubicBezTo>
                    <a:pt x="81" y="34"/>
                    <a:pt x="79" y="31"/>
                    <a:pt x="78" y="29"/>
                  </a:cubicBezTo>
                  <a:cubicBezTo>
                    <a:pt x="81" y="25"/>
                    <a:pt x="85" y="22"/>
                    <a:pt x="85" y="21"/>
                  </a:cubicBezTo>
                  <a:cubicBezTo>
                    <a:pt x="86" y="20"/>
                    <a:pt x="86" y="19"/>
                    <a:pt x="86" y="18"/>
                  </a:cubicBezTo>
                  <a:cubicBezTo>
                    <a:pt x="86" y="17"/>
                    <a:pt x="86" y="17"/>
                    <a:pt x="85" y="16"/>
                  </a:cubicBezTo>
                  <a:cubicBezTo>
                    <a:pt x="85" y="15"/>
                    <a:pt x="84" y="15"/>
                    <a:pt x="83" y="15"/>
                  </a:cubicBezTo>
                  <a:cubicBezTo>
                    <a:pt x="82" y="14"/>
                    <a:pt x="81" y="15"/>
                    <a:pt x="80" y="15"/>
                  </a:cubicBezTo>
                  <a:cubicBezTo>
                    <a:pt x="80" y="16"/>
                    <a:pt x="75" y="19"/>
                    <a:pt x="72" y="22"/>
                  </a:cubicBezTo>
                  <a:cubicBezTo>
                    <a:pt x="69" y="19"/>
                    <a:pt x="67" y="18"/>
                    <a:pt x="64" y="16"/>
                  </a:cubicBezTo>
                  <a:cubicBezTo>
                    <a:pt x="65" y="12"/>
                    <a:pt x="66" y="7"/>
                    <a:pt x="67" y="6"/>
                  </a:cubicBezTo>
                  <a:cubicBezTo>
                    <a:pt x="67" y="5"/>
                    <a:pt x="67" y="4"/>
                    <a:pt x="66" y="3"/>
                  </a:cubicBezTo>
                  <a:cubicBezTo>
                    <a:pt x="66" y="3"/>
                    <a:pt x="65" y="2"/>
                    <a:pt x="64" y="2"/>
                  </a:cubicBezTo>
                  <a:cubicBezTo>
                    <a:pt x="63" y="1"/>
                    <a:pt x="62" y="1"/>
                    <a:pt x="61" y="2"/>
                  </a:cubicBezTo>
                  <a:cubicBezTo>
                    <a:pt x="60" y="2"/>
                    <a:pt x="60" y="3"/>
                    <a:pt x="59" y="4"/>
                  </a:cubicBezTo>
                  <a:cubicBezTo>
                    <a:pt x="59" y="4"/>
                    <a:pt x="57" y="9"/>
                    <a:pt x="55" y="13"/>
                  </a:cubicBezTo>
                  <a:cubicBezTo>
                    <a:pt x="52" y="12"/>
                    <a:pt x="49" y="12"/>
                    <a:pt x="46" y="12"/>
                  </a:cubicBezTo>
                  <a:cubicBezTo>
                    <a:pt x="44" y="8"/>
                    <a:pt x="43" y="3"/>
                    <a:pt x="43" y="3"/>
                  </a:cubicBezTo>
                  <a:cubicBezTo>
                    <a:pt x="42" y="2"/>
                    <a:pt x="42" y="1"/>
                    <a:pt x="41" y="0"/>
                  </a:cubicBezTo>
                  <a:cubicBezTo>
                    <a:pt x="40" y="0"/>
                    <a:pt x="39" y="0"/>
                    <a:pt x="38" y="0"/>
                  </a:cubicBezTo>
                  <a:cubicBezTo>
                    <a:pt x="37" y="0"/>
                    <a:pt x="37" y="1"/>
                    <a:pt x="36" y="1"/>
                  </a:cubicBezTo>
                  <a:cubicBezTo>
                    <a:pt x="36" y="2"/>
                    <a:pt x="35" y="3"/>
                    <a:pt x="35" y="4"/>
                  </a:cubicBezTo>
                  <a:cubicBezTo>
                    <a:pt x="35" y="5"/>
                    <a:pt x="36" y="10"/>
                    <a:pt x="36" y="14"/>
                  </a:cubicBezTo>
                  <a:cubicBezTo>
                    <a:pt x="33" y="15"/>
                    <a:pt x="31" y="17"/>
                    <a:pt x="28" y="18"/>
                  </a:cubicBezTo>
                  <a:cubicBezTo>
                    <a:pt x="25" y="15"/>
                    <a:pt x="21" y="12"/>
                    <a:pt x="20" y="11"/>
                  </a:cubicBezTo>
                  <a:cubicBezTo>
                    <a:pt x="20" y="11"/>
                    <a:pt x="19" y="11"/>
                    <a:pt x="18" y="11"/>
                  </a:cubicBezTo>
                  <a:cubicBezTo>
                    <a:pt x="17" y="11"/>
                    <a:pt x="16" y="11"/>
                    <a:pt x="15" y="12"/>
                  </a:cubicBezTo>
                  <a:cubicBezTo>
                    <a:pt x="15" y="12"/>
                    <a:pt x="14" y="13"/>
                    <a:pt x="14" y="14"/>
                  </a:cubicBezTo>
                  <a:cubicBezTo>
                    <a:pt x="14" y="15"/>
                    <a:pt x="14" y="16"/>
                    <a:pt x="15" y="17"/>
                  </a:cubicBezTo>
                  <a:cubicBezTo>
                    <a:pt x="15" y="17"/>
                    <a:pt x="18" y="21"/>
                    <a:pt x="21" y="25"/>
                  </a:cubicBezTo>
                  <a:cubicBezTo>
                    <a:pt x="19" y="27"/>
                    <a:pt x="17" y="30"/>
                    <a:pt x="16" y="33"/>
                  </a:cubicBezTo>
                  <a:cubicBezTo>
                    <a:pt x="12" y="32"/>
                    <a:pt x="7" y="31"/>
                    <a:pt x="6" y="30"/>
                  </a:cubicBezTo>
                  <a:cubicBezTo>
                    <a:pt x="5" y="30"/>
                    <a:pt x="4" y="30"/>
                    <a:pt x="3" y="31"/>
                  </a:cubicBezTo>
                  <a:cubicBezTo>
                    <a:pt x="2" y="31"/>
                    <a:pt x="2" y="32"/>
                    <a:pt x="1" y="33"/>
                  </a:cubicBezTo>
                  <a:cubicBezTo>
                    <a:pt x="1" y="34"/>
                    <a:pt x="1" y="35"/>
                    <a:pt x="1" y="36"/>
                  </a:cubicBezTo>
                  <a:cubicBezTo>
                    <a:pt x="2" y="36"/>
                    <a:pt x="2" y="37"/>
                    <a:pt x="3" y="38"/>
                  </a:cubicBezTo>
                  <a:cubicBezTo>
                    <a:pt x="4" y="38"/>
                    <a:pt x="9" y="40"/>
                    <a:pt x="13" y="42"/>
                  </a:cubicBezTo>
                  <a:cubicBezTo>
                    <a:pt x="13" y="45"/>
                    <a:pt x="13" y="48"/>
                    <a:pt x="13" y="51"/>
                  </a:cubicBezTo>
                  <a:cubicBezTo>
                    <a:pt x="8" y="52"/>
                    <a:pt x="3" y="54"/>
                    <a:pt x="2" y="54"/>
                  </a:cubicBezTo>
                  <a:cubicBezTo>
                    <a:pt x="1" y="54"/>
                    <a:pt x="1" y="55"/>
                    <a:pt x="0" y="56"/>
                  </a:cubicBezTo>
                  <a:cubicBezTo>
                    <a:pt x="0" y="57"/>
                    <a:pt x="0" y="58"/>
                    <a:pt x="0" y="59"/>
                  </a:cubicBezTo>
                  <a:cubicBezTo>
                    <a:pt x="0" y="59"/>
                    <a:pt x="0" y="60"/>
                    <a:pt x="1" y="61"/>
                  </a:cubicBezTo>
                  <a:cubicBezTo>
                    <a:pt x="2" y="61"/>
                    <a:pt x="3" y="62"/>
                    <a:pt x="4" y="62"/>
                  </a:cubicBezTo>
                  <a:cubicBezTo>
                    <a:pt x="5" y="62"/>
                    <a:pt x="10" y="61"/>
                    <a:pt x="15" y="60"/>
                  </a:cubicBezTo>
                  <a:cubicBezTo>
                    <a:pt x="16" y="63"/>
                    <a:pt x="17" y="66"/>
                    <a:pt x="19" y="68"/>
                  </a:cubicBezTo>
                  <a:cubicBezTo>
                    <a:pt x="15" y="72"/>
                    <a:pt x="12" y="76"/>
                    <a:pt x="11" y="76"/>
                  </a:cubicBezTo>
                  <a:cubicBezTo>
                    <a:pt x="10" y="77"/>
                    <a:pt x="10" y="78"/>
                    <a:pt x="10" y="79"/>
                  </a:cubicBezTo>
                  <a:cubicBezTo>
                    <a:pt x="10" y="80"/>
                    <a:pt x="11" y="81"/>
                    <a:pt x="11" y="82"/>
                  </a:cubicBezTo>
                  <a:cubicBezTo>
                    <a:pt x="12" y="82"/>
                    <a:pt x="13" y="83"/>
                    <a:pt x="14" y="83"/>
                  </a:cubicBezTo>
                  <a:cubicBezTo>
                    <a:pt x="14" y="83"/>
                    <a:pt x="15" y="83"/>
                    <a:pt x="16" y="82"/>
                  </a:cubicBezTo>
                  <a:cubicBezTo>
                    <a:pt x="17" y="82"/>
                    <a:pt x="21" y="79"/>
                    <a:pt x="25" y="76"/>
                  </a:cubicBezTo>
                  <a:cubicBezTo>
                    <a:pt x="27" y="78"/>
                    <a:pt x="30" y="80"/>
                    <a:pt x="32" y="81"/>
                  </a:cubicBezTo>
                  <a:cubicBezTo>
                    <a:pt x="31" y="86"/>
                    <a:pt x="30" y="90"/>
                    <a:pt x="30" y="91"/>
                  </a:cubicBezTo>
                  <a:cubicBezTo>
                    <a:pt x="30" y="92"/>
                    <a:pt x="30" y="93"/>
                    <a:pt x="30" y="94"/>
                  </a:cubicBezTo>
                  <a:cubicBezTo>
                    <a:pt x="31" y="95"/>
                    <a:pt x="32" y="95"/>
                    <a:pt x="33" y="96"/>
                  </a:cubicBezTo>
                  <a:cubicBezTo>
                    <a:pt x="33" y="96"/>
                    <a:pt x="34" y="96"/>
                    <a:pt x="35" y="96"/>
                  </a:cubicBezTo>
                  <a:cubicBezTo>
                    <a:pt x="36" y="95"/>
                    <a:pt x="37" y="95"/>
                    <a:pt x="37" y="94"/>
                  </a:cubicBezTo>
                  <a:cubicBezTo>
                    <a:pt x="38" y="93"/>
                    <a:pt x="40" y="89"/>
                    <a:pt x="41" y="84"/>
                  </a:cubicBezTo>
                  <a:cubicBezTo>
                    <a:pt x="44" y="85"/>
                    <a:pt x="48" y="85"/>
                    <a:pt x="51" y="85"/>
                  </a:cubicBezTo>
                  <a:cubicBezTo>
                    <a:pt x="52" y="89"/>
                    <a:pt x="53" y="94"/>
                    <a:pt x="54" y="95"/>
                  </a:cubicBezTo>
                  <a:cubicBezTo>
                    <a:pt x="54" y="96"/>
                    <a:pt x="55" y="96"/>
                    <a:pt x="55" y="97"/>
                  </a:cubicBezTo>
                  <a:cubicBezTo>
                    <a:pt x="56" y="97"/>
                    <a:pt x="57" y="97"/>
                    <a:pt x="58" y="97"/>
                  </a:cubicBezTo>
                  <a:cubicBezTo>
                    <a:pt x="59" y="97"/>
                    <a:pt x="60" y="97"/>
                    <a:pt x="60" y="96"/>
                  </a:cubicBezTo>
                  <a:cubicBezTo>
                    <a:pt x="61" y="95"/>
                    <a:pt x="61" y="94"/>
                    <a:pt x="61" y="93"/>
                  </a:cubicBezTo>
                  <a:cubicBezTo>
                    <a:pt x="61" y="92"/>
                    <a:pt x="61" y="88"/>
                    <a:pt x="60" y="83"/>
                  </a:cubicBezTo>
                  <a:cubicBezTo>
                    <a:pt x="63" y="82"/>
                    <a:pt x="66" y="81"/>
                    <a:pt x="69" y="79"/>
                  </a:cubicBezTo>
                  <a:cubicBezTo>
                    <a:pt x="72" y="82"/>
                    <a:pt x="75" y="85"/>
                    <a:pt x="76" y="86"/>
                  </a:cubicBezTo>
                  <a:cubicBezTo>
                    <a:pt x="77" y="87"/>
                    <a:pt x="78" y="87"/>
                    <a:pt x="79" y="87"/>
                  </a:cubicBezTo>
                  <a:cubicBezTo>
                    <a:pt x="79" y="87"/>
                    <a:pt x="80" y="86"/>
                    <a:pt x="81" y="86"/>
                  </a:cubicBezTo>
                  <a:cubicBezTo>
                    <a:pt x="82" y="85"/>
                    <a:pt x="82" y="84"/>
                    <a:pt x="82" y="83"/>
                  </a:cubicBezTo>
                  <a:cubicBezTo>
                    <a:pt x="83" y="83"/>
                    <a:pt x="82" y="82"/>
                    <a:pt x="82" y="81"/>
                  </a:cubicBezTo>
                  <a:cubicBezTo>
                    <a:pt x="81" y="80"/>
                    <a:pt x="78" y="76"/>
                    <a:pt x="76" y="72"/>
                  </a:cubicBezTo>
                  <a:cubicBezTo>
                    <a:pt x="77" y="70"/>
                    <a:pt x="79" y="67"/>
                    <a:pt x="80" y="65"/>
                  </a:cubicBezTo>
                  <a:cubicBezTo>
                    <a:pt x="85" y="66"/>
                    <a:pt x="90" y="67"/>
                    <a:pt x="91" y="67"/>
                  </a:cubicBezTo>
                  <a:cubicBezTo>
                    <a:pt x="92" y="67"/>
                    <a:pt x="93" y="67"/>
                    <a:pt x="94" y="67"/>
                  </a:cubicBezTo>
                  <a:cubicBezTo>
                    <a:pt x="94" y="66"/>
                    <a:pt x="95" y="65"/>
                    <a:pt x="95" y="64"/>
                  </a:cubicBezTo>
                  <a:cubicBezTo>
                    <a:pt x="96" y="63"/>
                    <a:pt x="95" y="63"/>
                    <a:pt x="95" y="62"/>
                  </a:cubicBezTo>
                  <a:cubicBezTo>
                    <a:pt x="95" y="61"/>
                    <a:pt x="94" y="60"/>
                    <a:pt x="93" y="60"/>
                  </a:cubicBezTo>
                  <a:cubicBezTo>
                    <a:pt x="92" y="59"/>
                    <a:pt x="88" y="57"/>
                    <a:pt x="83" y="55"/>
                  </a:cubicBezTo>
                  <a:cubicBezTo>
                    <a:pt x="84" y="52"/>
                    <a:pt x="84" y="49"/>
                    <a:pt x="84" y="46"/>
                  </a:cubicBezTo>
                  <a:cubicBezTo>
                    <a:pt x="88" y="45"/>
                    <a:pt x="93" y="43"/>
                    <a:pt x="94" y="43"/>
                  </a:cubicBezTo>
                  <a:cubicBezTo>
                    <a:pt x="95" y="43"/>
                    <a:pt x="96" y="42"/>
                    <a:pt x="96" y="41"/>
                  </a:cubicBezTo>
                  <a:cubicBezTo>
                    <a:pt x="97" y="41"/>
                    <a:pt x="97" y="40"/>
                    <a:pt x="97" y="39"/>
                  </a:cubicBezTo>
                  <a:close/>
                  <a:moveTo>
                    <a:pt x="54" y="75"/>
                  </a:moveTo>
                  <a:cubicBezTo>
                    <a:pt x="40" y="78"/>
                    <a:pt x="26" y="68"/>
                    <a:pt x="23" y="54"/>
                  </a:cubicBezTo>
                  <a:cubicBezTo>
                    <a:pt x="20" y="39"/>
                    <a:pt x="29" y="25"/>
                    <a:pt x="43" y="22"/>
                  </a:cubicBezTo>
                  <a:cubicBezTo>
                    <a:pt x="57" y="20"/>
                    <a:pt x="71" y="29"/>
                    <a:pt x="74" y="44"/>
                  </a:cubicBezTo>
                  <a:cubicBezTo>
                    <a:pt x="76" y="58"/>
                    <a:pt x="68" y="72"/>
                    <a:pt x="54" y="75"/>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7" name="Google Shape;5457;p78"/>
            <p:cNvSpPr/>
            <p:nvPr/>
          </p:nvSpPr>
          <p:spPr>
            <a:xfrm flipH="1">
              <a:off x="4206005" y="8897810"/>
              <a:ext cx="1159151" cy="1130792"/>
            </a:xfrm>
            <a:custGeom>
              <a:avLst/>
              <a:gdLst/>
              <a:ahLst/>
              <a:cxnLst/>
              <a:rect l="l" t="t" r="r" b="b"/>
              <a:pathLst>
                <a:path w="39" h="39" extrusionOk="0">
                  <a:moveTo>
                    <a:pt x="16" y="2"/>
                  </a:moveTo>
                  <a:cubicBezTo>
                    <a:pt x="6" y="4"/>
                    <a:pt x="0" y="14"/>
                    <a:pt x="2" y="23"/>
                  </a:cubicBezTo>
                  <a:cubicBezTo>
                    <a:pt x="4" y="33"/>
                    <a:pt x="13" y="39"/>
                    <a:pt x="23" y="37"/>
                  </a:cubicBezTo>
                  <a:cubicBezTo>
                    <a:pt x="32" y="35"/>
                    <a:pt x="39" y="26"/>
                    <a:pt x="37" y="16"/>
                  </a:cubicBezTo>
                  <a:cubicBezTo>
                    <a:pt x="35" y="7"/>
                    <a:pt x="25" y="0"/>
                    <a:pt x="16" y="2"/>
                  </a:cubicBezTo>
                  <a:close/>
                  <a:moveTo>
                    <a:pt x="21" y="28"/>
                  </a:moveTo>
                  <a:cubicBezTo>
                    <a:pt x="16" y="29"/>
                    <a:pt x="12" y="26"/>
                    <a:pt x="11" y="21"/>
                  </a:cubicBezTo>
                  <a:cubicBezTo>
                    <a:pt x="10" y="17"/>
                    <a:pt x="13" y="12"/>
                    <a:pt x="18" y="11"/>
                  </a:cubicBezTo>
                  <a:cubicBezTo>
                    <a:pt x="22" y="10"/>
                    <a:pt x="27" y="13"/>
                    <a:pt x="28" y="18"/>
                  </a:cubicBezTo>
                  <a:cubicBezTo>
                    <a:pt x="29" y="23"/>
                    <a:pt x="26" y="27"/>
                    <a:pt x="21" y="28"/>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8" name="Google Shape;5458;p78"/>
            <p:cNvSpPr/>
            <p:nvPr/>
          </p:nvSpPr>
          <p:spPr>
            <a:xfrm flipH="1">
              <a:off x="7267351" y="6698780"/>
              <a:ext cx="1040264" cy="986436"/>
            </a:xfrm>
            <a:custGeom>
              <a:avLst/>
              <a:gdLst/>
              <a:ahLst/>
              <a:cxnLst/>
              <a:rect l="l" t="t" r="r" b="b"/>
              <a:pathLst>
                <a:path w="35" h="34" extrusionOk="0">
                  <a:moveTo>
                    <a:pt x="24" y="1"/>
                  </a:moveTo>
                  <a:cubicBezTo>
                    <a:pt x="19" y="0"/>
                    <a:pt x="19" y="0"/>
                    <a:pt x="19" y="0"/>
                  </a:cubicBezTo>
                  <a:cubicBezTo>
                    <a:pt x="18" y="5"/>
                    <a:pt x="18" y="5"/>
                    <a:pt x="18" y="5"/>
                  </a:cubicBezTo>
                  <a:cubicBezTo>
                    <a:pt x="16" y="4"/>
                    <a:pt x="15" y="5"/>
                    <a:pt x="13" y="5"/>
                  </a:cubicBezTo>
                  <a:cubicBezTo>
                    <a:pt x="11" y="1"/>
                    <a:pt x="11" y="1"/>
                    <a:pt x="11" y="1"/>
                  </a:cubicBezTo>
                  <a:cubicBezTo>
                    <a:pt x="7" y="4"/>
                    <a:pt x="7" y="4"/>
                    <a:pt x="7" y="4"/>
                  </a:cubicBezTo>
                  <a:cubicBezTo>
                    <a:pt x="9" y="8"/>
                    <a:pt x="9" y="8"/>
                    <a:pt x="9" y="8"/>
                  </a:cubicBezTo>
                  <a:cubicBezTo>
                    <a:pt x="8" y="9"/>
                    <a:pt x="7" y="10"/>
                    <a:pt x="6" y="12"/>
                  </a:cubicBezTo>
                  <a:cubicBezTo>
                    <a:pt x="1" y="11"/>
                    <a:pt x="1" y="11"/>
                    <a:pt x="1" y="11"/>
                  </a:cubicBezTo>
                  <a:cubicBezTo>
                    <a:pt x="0" y="15"/>
                    <a:pt x="0" y="15"/>
                    <a:pt x="0" y="15"/>
                  </a:cubicBezTo>
                  <a:cubicBezTo>
                    <a:pt x="5" y="16"/>
                    <a:pt x="5" y="16"/>
                    <a:pt x="5" y="16"/>
                  </a:cubicBezTo>
                  <a:cubicBezTo>
                    <a:pt x="5" y="18"/>
                    <a:pt x="5" y="20"/>
                    <a:pt x="6" y="21"/>
                  </a:cubicBezTo>
                  <a:cubicBezTo>
                    <a:pt x="2" y="24"/>
                    <a:pt x="2" y="24"/>
                    <a:pt x="2" y="24"/>
                  </a:cubicBezTo>
                  <a:cubicBezTo>
                    <a:pt x="4" y="28"/>
                    <a:pt x="4" y="28"/>
                    <a:pt x="4" y="28"/>
                  </a:cubicBezTo>
                  <a:cubicBezTo>
                    <a:pt x="8" y="25"/>
                    <a:pt x="8" y="25"/>
                    <a:pt x="8" y="25"/>
                  </a:cubicBezTo>
                  <a:cubicBezTo>
                    <a:pt x="9" y="27"/>
                    <a:pt x="11" y="28"/>
                    <a:pt x="12" y="28"/>
                  </a:cubicBezTo>
                  <a:cubicBezTo>
                    <a:pt x="11" y="33"/>
                    <a:pt x="11" y="33"/>
                    <a:pt x="11" y="33"/>
                  </a:cubicBezTo>
                  <a:cubicBezTo>
                    <a:pt x="16" y="34"/>
                    <a:pt x="16" y="34"/>
                    <a:pt x="16" y="34"/>
                  </a:cubicBezTo>
                  <a:cubicBezTo>
                    <a:pt x="17" y="30"/>
                    <a:pt x="17" y="30"/>
                    <a:pt x="17" y="30"/>
                  </a:cubicBezTo>
                  <a:cubicBezTo>
                    <a:pt x="18" y="30"/>
                    <a:pt x="20" y="29"/>
                    <a:pt x="22" y="29"/>
                  </a:cubicBezTo>
                  <a:cubicBezTo>
                    <a:pt x="24" y="33"/>
                    <a:pt x="24" y="33"/>
                    <a:pt x="24" y="33"/>
                  </a:cubicBezTo>
                  <a:cubicBezTo>
                    <a:pt x="28" y="30"/>
                    <a:pt x="28" y="30"/>
                    <a:pt x="28" y="30"/>
                  </a:cubicBezTo>
                  <a:cubicBezTo>
                    <a:pt x="26" y="26"/>
                    <a:pt x="26" y="26"/>
                    <a:pt x="26" y="26"/>
                  </a:cubicBezTo>
                  <a:cubicBezTo>
                    <a:pt x="27" y="25"/>
                    <a:pt x="28" y="24"/>
                    <a:pt x="29" y="22"/>
                  </a:cubicBezTo>
                  <a:cubicBezTo>
                    <a:pt x="33" y="24"/>
                    <a:pt x="33" y="24"/>
                    <a:pt x="33" y="24"/>
                  </a:cubicBezTo>
                  <a:cubicBezTo>
                    <a:pt x="35" y="19"/>
                    <a:pt x="35" y="19"/>
                    <a:pt x="35" y="19"/>
                  </a:cubicBezTo>
                  <a:cubicBezTo>
                    <a:pt x="30" y="18"/>
                    <a:pt x="30" y="18"/>
                    <a:pt x="30" y="18"/>
                  </a:cubicBezTo>
                  <a:cubicBezTo>
                    <a:pt x="30" y="16"/>
                    <a:pt x="30" y="14"/>
                    <a:pt x="29" y="13"/>
                  </a:cubicBezTo>
                  <a:cubicBezTo>
                    <a:pt x="33" y="10"/>
                    <a:pt x="33" y="10"/>
                    <a:pt x="33" y="10"/>
                  </a:cubicBezTo>
                  <a:cubicBezTo>
                    <a:pt x="31" y="6"/>
                    <a:pt x="31" y="6"/>
                    <a:pt x="31" y="6"/>
                  </a:cubicBezTo>
                  <a:cubicBezTo>
                    <a:pt x="27" y="9"/>
                    <a:pt x="27" y="9"/>
                    <a:pt x="27" y="9"/>
                  </a:cubicBezTo>
                  <a:cubicBezTo>
                    <a:pt x="26" y="7"/>
                    <a:pt x="24" y="6"/>
                    <a:pt x="23" y="6"/>
                  </a:cubicBezTo>
                  <a:cubicBezTo>
                    <a:pt x="24" y="1"/>
                    <a:pt x="24" y="1"/>
                    <a:pt x="24" y="1"/>
                  </a:cubicBezTo>
                  <a:close/>
                  <a:moveTo>
                    <a:pt x="22" y="18"/>
                  </a:moveTo>
                  <a:cubicBezTo>
                    <a:pt x="22" y="21"/>
                    <a:pt x="19" y="23"/>
                    <a:pt x="16" y="22"/>
                  </a:cubicBezTo>
                  <a:cubicBezTo>
                    <a:pt x="13" y="21"/>
                    <a:pt x="12" y="19"/>
                    <a:pt x="12" y="16"/>
                  </a:cubicBezTo>
                  <a:cubicBezTo>
                    <a:pt x="13" y="13"/>
                    <a:pt x="16" y="11"/>
                    <a:pt x="19" y="12"/>
                  </a:cubicBezTo>
                  <a:cubicBezTo>
                    <a:pt x="21" y="13"/>
                    <a:pt x="23" y="16"/>
                    <a:pt x="22" y="18"/>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59" name="Google Shape;5459;p78"/>
            <p:cNvSpPr/>
            <p:nvPr/>
          </p:nvSpPr>
          <p:spPr>
            <a:xfrm flipH="1">
              <a:off x="2184921" y="5572801"/>
              <a:ext cx="832211" cy="837267"/>
            </a:xfrm>
            <a:custGeom>
              <a:avLst/>
              <a:gdLst/>
              <a:ahLst/>
              <a:cxnLst/>
              <a:rect l="l" t="t" r="r" b="b"/>
              <a:pathLst>
                <a:path w="28" h="29" extrusionOk="0">
                  <a:moveTo>
                    <a:pt x="19" y="1"/>
                  </a:moveTo>
                  <a:cubicBezTo>
                    <a:pt x="15" y="0"/>
                    <a:pt x="15" y="0"/>
                    <a:pt x="15" y="0"/>
                  </a:cubicBezTo>
                  <a:cubicBezTo>
                    <a:pt x="14" y="4"/>
                    <a:pt x="14" y="4"/>
                    <a:pt x="14" y="4"/>
                  </a:cubicBezTo>
                  <a:cubicBezTo>
                    <a:pt x="13" y="4"/>
                    <a:pt x="11" y="4"/>
                    <a:pt x="10" y="5"/>
                  </a:cubicBezTo>
                  <a:cubicBezTo>
                    <a:pt x="8" y="1"/>
                    <a:pt x="8" y="1"/>
                    <a:pt x="8" y="1"/>
                  </a:cubicBezTo>
                  <a:cubicBezTo>
                    <a:pt x="5" y="3"/>
                    <a:pt x="5" y="3"/>
                    <a:pt x="5" y="3"/>
                  </a:cubicBezTo>
                  <a:cubicBezTo>
                    <a:pt x="7" y="7"/>
                    <a:pt x="7" y="7"/>
                    <a:pt x="7" y="7"/>
                  </a:cubicBezTo>
                  <a:cubicBezTo>
                    <a:pt x="6" y="8"/>
                    <a:pt x="5" y="9"/>
                    <a:pt x="4" y="10"/>
                  </a:cubicBezTo>
                  <a:cubicBezTo>
                    <a:pt x="0" y="9"/>
                    <a:pt x="0" y="9"/>
                    <a:pt x="0" y="9"/>
                  </a:cubicBezTo>
                  <a:cubicBezTo>
                    <a:pt x="0" y="13"/>
                    <a:pt x="0" y="13"/>
                    <a:pt x="0" y="13"/>
                  </a:cubicBezTo>
                  <a:cubicBezTo>
                    <a:pt x="3" y="14"/>
                    <a:pt x="3" y="14"/>
                    <a:pt x="3" y="14"/>
                  </a:cubicBezTo>
                  <a:cubicBezTo>
                    <a:pt x="3" y="15"/>
                    <a:pt x="3" y="17"/>
                    <a:pt x="4" y="18"/>
                  </a:cubicBezTo>
                  <a:cubicBezTo>
                    <a:pt x="1" y="20"/>
                    <a:pt x="1" y="20"/>
                    <a:pt x="1" y="20"/>
                  </a:cubicBezTo>
                  <a:cubicBezTo>
                    <a:pt x="3" y="23"/>
                    <a:pt x="3" y="23"/>
                    <a:pt x="3" y="23"/>
                  </a:cubicBezTo>
                  <a:cubicBezTo>
                    <a:pt x="6" y="21"/>
                    <a:pt x="6" y="21"/>
                    <a:pt x="6" y="21"/>
                  </a:cubicBezTo>
                  <a:cubicBezTo>
                    <a:pt x="7" y="22"/>
                    <a:pt x="8" y="23"/>
                    <a:pt x="9" y="24"/>
                  </a:cubicBezTo>
                  <a:cubicBezTo>
                    <a:pt x="8" y="28"/>
                    <a:pt x="8" y="28"/>
                    <a:pt x="8" y="28"/>
                  </a:cubicBezTo>
                  <a:cubicBezTo>
                    <a:pt x="12" y="29"/>
                    <a:pt x="12" y="29"/>
                    <a:pt x="12" y="29"/>
                  </a:cubicBezTo>
                  <a:cubicBezTo>
                    <a:pt x="13" y="25"/>
                    <a:pt x="13" y="25"/>
                    <a:pt x="13" y="25"/>
                  </a:cubicBezTo>
                  <a:cubicBezTo>
                    <a:pt x="15" y="25"/>
                    <a:pt x="16" y="25"/>
                    <a:pt x="17" y="24"/>
                  </a:cubicBezTo>
                  <a:cubicBezTo>
                    <a:pt x="19" y="28"/>
                    <a:pt x="19" y="28"/>
                    <a:pt x="19" y="28"/>
                  </a:cubicBezTo>
                  <a:cubicBezTo>
                    <a:pt x="23" y="26"/>
                    <a:pt x="23" y="26"/>
                    <a:pt x="23" y="26"/>
                  </a:cubicBezTo>
                  <a:cubicBezTo>
                    <a:pt x="21" y="22"/>
                    <a:pt x="21" y="22"/>
                    <a:pt x="21" y="22"/>
                  </a:cubicBezTo>
                  <a:cubicBezTo>
                    <a:pt x="22" y="21"/>
                    <a:pt x="23" y="20"/>
                    <a:pt x="23" y="19"/>
                  </a:cubicBezTo>
                  <a:cubicBezTo>
                    <a:pt x="27" y="20"/>
                    <a:pt x="27" y="20"/>
                    <a:pt x="27" y="20"/>
                  </a:cubicBezTo>
                  <a:cubicBezTo>
                    <a:pt x="28" y="16"/>
                    <a:pt x="28" y="16"/>
                    <a:pt x="28" y="16"/>
                  </a:cubicBezTo>
                  <a:cubicBezTo>
                    <a:pt x="24" y="15"/>
                    <a:pt x="24" y="15"/>
                    <a:pt x="24" y="15"/>
                  </a:cubicBezTo>
                  <a:cubicBezTo>
                    <a:pt x="24" y="14"/>
                    <a:pt x="24" y="12"/>
                    <a:pt x="24" y="11"/>
                  </a:cubicBezTo>
                  <a:cubicBezTo>
                    <a:pt x="27" y="9"/>
                    <a:pt x="27" y="9"/>
                    <a:pt x="27" y="9"/>
                  </a:cubicBezTo>
                  <a:cubicBezTo>
                    <a:pt x="25" y="5"/>
                    <a:pt x="25" y="5"/>
                    <a:pt x="25" y="5"/>
                  </a:cubicBezTo>
                  <a:cubicBezTo>
                    <a:pt x="22" y="7"/>
                    <a:pt x="22" y="7"/>
                    <a:pt x="22" y="7"/>
                  </a:cubicBezTo>
                  <a:cubicBezTo>
                    <a:pt x="21" y="6"/>
                    <a:pt x="19" y="6"/>
                    <a:pt x="18" y="5"/>
                  </a:cubicBezTo>
                  <a:cubicBezTo>
                    <a:pt x="19" y="1"/>
                    <a:pt x="19" y="1"/>
                    <a:pt x="19" y="1"/>
                  </a:cubicBezTo>
                  <a:close/>
                  <a:moveTo>
                    <a:pt x="18" y="15"/>
                  </a:moveTo>
                  <a:cubicBezTo>
                    <a:pt x="17" y="18"/>
                    <a:pt x="15" y="19"/>
                    <a:pt x="13" y="19"/>
                  </a:cubicBezTo>
                  <a:cubicBezTo>
                    <a:pt x="10" y="18"/>
                    <a:pt x="9" y="16"/>
                    <a:pt x="10" y="13"/>
                  </a:cubicBezTo>
                  <a:cubicBezTo>
                    <a:pt x="10" y="11"/>
                    <a:pt x="12" y="10"/>
                    <a:pt x="15" y="10"/>
                  </a:cubicBezTo>
                  <a:cubicBezTo>
                    <a:pt x="17" y="11"/>
                    <a:pt x="19" y="13"/>
                    <a:pt x="18" y="15"/>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0" name="Google Shape;5460;p78"/>
            <p:cNvSpPr/>
            <p:nvPr/>
          </p:nvSpPr>
          <p:spPr>
            <a:xfrm flipH="1">
              <a:off x="7713179" y="4875080"/>
              <a:ext cx="832211" cy="813208"/>
            </a:xfrm>
            <a:custGeom>
              <a:avLst/>
              <a:gdLst/>
              <a:ahLst/>
              <a:cxnLst/>
              <a:rect l="l" t="t" r="r" b="b"/>
              <a:pathLst>
                <a:path w="28" h="28" extrusionOk="0">
                  <a:moveTo>
                    <a:pt x="19" y="1"/>
                  </a:moveTo>
                  <a:cubicBezTo>
                    <a:pt x="16" y="0"/>
                    <a:pt x="16" y="0"/>
                    <a:pt x="16" y="0"/>
                  </a:cubicBezTo>
                  <a:cubicBezTo>
                    <a:pt x="15" y="3"/>
                    <a:pt x="15" y="3"/>
                    <a:pt x="15" y="3"/>
                  </a:cubicBezTo>
                  <a:cubicBezTo>
                    <a:pt x="13" y="3"/>
                    <a:pt x="12" y="4"/>
                    <a:pt x="10" y="4"/>
                  </a:cubicBezTo>
                  <a:cubicBezTo>
                    <a:pt x="8" y="1"/>
                    <a:pt x="8" y="1"/>
                    <a:pt x="8" y="1"/>
                  </a:cubicBezTo>
                  <a:cubicBezTo>
                    <a:pt x="5" y="3"/>
                    <a:pt x="5" y="3"/>
                    <a:pt x="5" y="3"/>
                  </a:cubicBezTo>
                  <a:cubicBezTo>
                    <a:pt x="7" y="6"/>
                    <a:pt x="7" y="6"/>
                    <a:pt x="7" y="6"/>
                  </a:cubicBezTo>
                  <a:cubicBezTo>
                    <a:pt x="6" y="7"/>
                    <a:pt x="5" y="8"/>
                    <a:pt x="5" y="9"/>
                  </a:cubicBezTo>
                  <a:cubicBezTo>
                    <a:pt x="1" y="8"/>
                    <a:pt x="1" y="8"/>
                    <a:pt x="1" y="8"/>
                  </a:cubicBezTo>
                  <a:cubicBezTo>
                    <a:pt x="0" y="12"/>
                    <a:pt x="0" y="12"/>
                    <a:pt x="0" y="12"/>
                  </a:cubicBezTo>
                  <a:cubicBezTo>
                    <a:pt x="4" y="13"/>
                    <a:pt x="4" y="13"/>
                    <a:pt x="4" y="13"/>
                  </a:cubicBezTo>
                  <a:cubicBezTo>
                    <a:pt x="3" y="15"/>
                    <a:pt x="4" y="16"/>
                    <a:pt x="4" y="17"/>
                  </a:cubicBezTo>
                  <a:cubicBezTo>
                    <a:pt x="1" y="19"/>
                    <a:pt x="1" y="19"/>
                    <a:pt x="1" y="19"/>
                  </a:cubicBezTo>
                  <a:cubicBezTo>
                    <a:pt x="3" y="23"/>
                    <a:pt x="3" y="23"/>
                    <a:pt x="3" y="23"/>
                  </a:cubicBezTo>
                  <a:cubicBezTo>
                    <a:pt x="6" y="21"/>
                    <a:pt x="6" y="21"/>
                    <a:pt x="6" y="21"/>
                  </a:cubicBezTo>
                  <a:cubicBezTo>
                    <a:pt x="7" y="22"/>
                    <a:pt x="8" y="23"/>
                    <a:pt x="10" y="23"/>
                  </a:cubicBezTo>
                  <a:cubicBezTo>
                    <a:pt x="9" y="27"/>
                    <a:pt x="9" y="27"/>
                    <a:pt x="9" y="27"/>
                  </a:cubicBezTo>
                  <a:cubicBezTo>
                    <a:pt x="12" y="28"/>
                    <a:pt x="12" y="28"/>
                    <a:pt x="12" y="28"/>
                  </a:cubicBezTo>
                  <a:cubicBezTo>
                    <a:pt x="13" y="24"/>
                    <a:pt x="13" y="24"/>
                    <a:pt x="13" y="24"/>
                  </a:cubicBezTo>
                  <a:cubicBezTo>
                    <a:pt x="15" y="24"/>
                    <a:pt x="16" y="24"/>
                    <a:pt x="18" y="24"/>
                  </a:cubicBezTo>
                  <a:cubicBezTo>
                    <a:pt x="20" y="27"/>
                    <a:pt x="20" y="27"/>
                    <a:pt x="20" y="27"/>
                  </a:cubicBezTo>
                  <a:cubicBezTo>
                    <a:pt x="23" y="25"/>
                    <a:pt x="23" y="25"/>
                    <a:pt x="23" y="25"/>
                  </a:cubicBezTo>
                  <a:cubicBezTo>
                    <a:pt x="21" y="22"/>
                    <a:pt x="21" y="22"/>
                    <a:pt x="21" y="22"/>
                  </a:cubicBezTo>
                  <a:cubicBezTo>
                    <a:pt x="22" y="21"/>
                    <a:pt x="23" y="20"/>
                    <a:pt x="23" y="18"/>
                  </a:cubicBezTo>
                  <a:cubicBezTo>
                    <a:pt x="27" y="19"/>
                    <a:pt x="27" y="19"/>
                    <a:pt x="27" y="19"/>
                  </a:cubicBezTo>
                  <a:cubicBezTo>
                    <a:pt x="28" y="15"/>
                    <a:pt x="28" y="15"/>
                    <a:pt x="28" y="15"/>
                  </a:cubicBezTo>
                  <a:cubicBezTo>
                    <a:pt x="24" y="14"/>
                    <a:pt x="24" y="14"/>
                    <a:pt x="24" y="14"/>
                  </a:cubicBezTo>
                  <a:cubicBezTo>
                    <a:pt x="25" y="13"/>
                    <a:pt x="24" y="12"/>
                    <a:pt x="24" y="10"/>
                  </a:cubicBezTo>
                  <a:cubicBezTo>
                    <a:pt x="27" y="8"/>
                    <a:pt x="27" y="8"/>
                    <a:pt x="27" y="8"/>
                  </a:cubicBezTo>
                  <a:cubicBezTo>
                    <a:pt x="25" y="5"/>
                    <a:pt x="25" y="5"/>
                    <a:pt x="25" y="5"/>
                  </a:cubicBezTo>
                  <a:cubicBezTo>
                    <a:pt x="22" y="7"/>
                    <a:pt x="22" y="7"/>
                    <a:pt x="22" y="7"/>
                  </a:cubicBezTo>
                  <a:cubicBezTo>
                    <a:pt x="21" y="6"/>
                    <a:pt x="20" y="5"/>
                    <a:pt x="18" y="4"/>
                  </a:cubicBezTo>
                  <a:cubicBezTo>
                    <a:pt x="19" y="1"/>
                    <a:pt x="19" y="1"/>
                    <a:pt x="19" y="1"/>
                  </a:cubicBezTo>
                  <a:close/>
                  <a:moveTo>
                    <a:pt x="18" y="15"/>
                  </a:moveTo>
                  <a:cubicBezTo>
                    <a:pt x="18" y="17"/>
                    <a:pt x="15" y="19"/>
                    <a:pt x="13" y="18"/>
                  </a:cubicBezTo>
                  <a:cubicBezTo>
                    <a:pt x="11" y="17"/>
                    <a:pt x="9" y="15"/>
                    <a:pt x="10" y="13"/>
                  </a:cubicBezTo>
                  <a:cubicBezTo>
                    <a:pt x="10" y="10"/>
                    <a:pt x="13" y="9"/>
                    <a:pt x="15" y="10"/>
                  </a:cubicBezTo>
                  <a:cubicBezTo>
                    <a:pt x="17" y="10"/>
                    <a:pt x="19" y="13"/>
                    <a:pt x="18" y="15"/>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1" name="Google Shape;5461;p78"/>
            <p:cNvSpPr/>
            <p:nvPr/>
          </p:nvSpPr>
          <p:spPr>
            <a:xfrm flipH="1">
              <a:off x="8737906" y="6049177"/>
              <a:ext cx="802488" cy="779524"/>
            </a:xfrm>
            <a:custGeom>
              <a:avLst/>
              <a:gdLst/>
              <a:ahLst/>
              <a:cxnLst/>
              <a:rect l="l" t="t" r="r" b="b"/>
              <a:pathLst>
                <a:path w="27" h="27" extrusionOk="0">
                  <a:moveTo>
                    <a:pt x="19" y="1"/>
                  </a:moveTo>
                  <a:cubicBezTo>
                    <a:pt x="15" y="0"/>
                    <a:pt x="15" y="0"/>
                    <a:pt x="15" y="0"/>
                  </a:cubicBezTo>
                  <a:cubicBezTo>
                    <a:pt x="14" y="4"/>
                    <a:pt x="14" y="4"/>
                    <a:pt x="14" y="4"/>
                  </a:cubicBezTo>
                  <a:cubicBezTo>
                    <a:pt x="13" y="4"/>
                    <a:pt x="11" y="4"/>
                    <a:pt x="10" y="4"/>
                  </a:cubicBezTo>
                  <a:cubicBezTo>
                    <a:pt x="8" y="1"/>
                    <a:pt x="8" y="1"/>
                    <a:pt x="8" y="1"/>
                  </a:cubicBezTo>
                  <a:cubicBezTo>
                    <a:pt x="5" y="3"/>
                    <a:pt x="5" y="3"/>
                    <a:pt x="5" y="3"/>
                  </a:cubicBezTo>
                  <a:cubicBezTo>
                    <a:pt x="7" y="6"/>
                    <a:pt x="7" y="6"/>
                    <a:pt x="7" y="6"/>
                  </a:cubicBezTo>
                  <a:cubicBezTo>
                    <a:pt x="6" y="7"/>
                    <a:pt x="5" y="8"/>
                    <a:pt x="5" y="9"/>
                  </a:cubicBezTo>
                  <a:cubicBezTo>
                    <a:pt x="1" y="9"/>
                    <a:pt x="1" y="9"/>
                    <a:pt x="1" y="9"/>
                  </a:cubicBezTo>
                  <a:cubicBezTo>
                    <a:pt x="0" y="12"/>
                    <a:pt x="0" y="12"/>
                    <a:pt x="0" y="12"/>
                  </a:cubicBezTo>
                  <a:cubicBezTo>
                    <a:pt x="4" y="13"/>
                    <a:pt x="4" y="13"/>
                    <a:pt x="4" y="13"/>
                  </a:cubicBezTo>
                  <a:cubicBezTo>
                    <a:pt x="4" y="15"/>
                    <a:pt x="4" y="16"/>
                    <a:pt x="4" y="17"/>
                  </a:cubicBezTo>
                  <a:cubicBezTo>
                    <a:pt x="1" y="19"/>
                    <a:pt x="1" y="19"/>
                    <a:pt x="1" y="19"/>
                  </a:cubicBezTo>
                  <a:cubicBezTo>
                    <a:pt x="3" y="22"/>
                    <a:pt x="3" y="22"/>
                    <a:pt x="3" y="22"/>
                  </a:cubicBezTo>
                  <a:cubicBezTo>
                    <a:pt x="6" y="20"/>
                    <a:pt x="6" y="20"/>
                    <a:pt x="6" y="20"/>
                  </a:cubicBezTo>
                  <a:cubicBezTo>
                    <a:pt x="7" y="21"/>
                    <a:pt x="8" y="22"/>
                    <a:pt x="9" y="23"/>
                  </a:cubicBezTo>
                  <a:cubicBezTo>
                    <a:pt x="8" y="26"/>
                    <a:pt x="8" y="26"/>
                    <a:pt x="8" y="26"/>
                  </a:cubicBezTo>
                  <a:cubicBezTo>
                    <a:pt x="12" y="27"/>
                    <a:pt x="12" y="27"/>
                    <a:pt x="12" y="27"/>
                  </a:cubicBezTo>
                  <a:cubicBezTo>
                    <a:pt x="13" y="24"/>
                    <a:pt x="13" y="24"/>
                    <a:pt x="13" y="24"/>
                  </a:cubicBezTo>
                  <a:cubicBezTo>
                    <a:pt x="14" y="24"/>
                    <a:pt x="16" y="24"/>
                    <a:pt x="17" y="23"/>
                  </a:cubicBezTo>
                  <a:cubicBezTo>
                    <a:pt x="19" y="26"/>
                    <a:pt x="19" y="26"/>
                    <a:pt x="19" y="26"/>
                  </a:cubicBezTo>
                  <a:cubicBezTo>
                    <a:pt x="22" y="24"/>
                    <a:pt x="22" y="24"/>
                    <a:pt x="22" y="24"/>
                  </a:cubicBezTo>
                  <a:cubicBezTo>
                    <a:pt x="20" y="21"/>
                    <a:pt x="20" y="21"/>
                    <a:pt x="20" y="21"/>
                  </a:cubicBezTo>
                  <a:cubicBezTo>
                    <a:pt x="21" y="20"/>
                    <a:pt x="22" y="19"/>
                    <a:pt x="23" y="18"/>
                  </a:cubicBezTo>
                  <a:cubicBezTo>
                    <a:pt x="26" y="19"/>
                    <a:pt x="26" y="19"/>
                    <a:pt x="26" y="19"/>
                  </a:cubicBezTo>
                  <a:cubicBezTo>
                    <a:pt x="27" y="15"/>
                    <a:pt x="27" y="15"/>
                    <a:pt x="27" y="15"/>
                  </a:cubicBezTo>
                  <a:cubicBezTo>
                    <a:pt x="24" y="14"/>
                    <a:pt x="24" y="14"/>
                    <a:pt x="24" y="14"/>
                  </a:cubicBezTo>
                  <a:cubicBezTo>
                    <a:pt x="24" y="13"/>
                    <a:pt x="24" y="12"/>
                    <a:pt x="23" y="10"/>
                  </a:cubicBezTo>
                  <a:cubicBezTo>
                    <a:pt x="26" y="8"/>
                    <a:pt x="26" y="8"/>
                    <a:pt x="26" y="8"/>
                  </a:cubicBezTo>
                  <a:cubicBezTo>
                    <a:pt x="24" y="5"/>
                    <a:pt x="24" y="5"/>
                    <a:pt x="24" y="5"/>
                  </a:cubicBezTo>
                  <a:cubicBezTo>
                    <a:pt x="21" y="7"/>
                    <a:pt x="21" y="7"/>
                    <a:pt x="21" y="7"/>
                  </a:cubicBezTo>
                  <a:cubicBezTo>
                    <a:pt x="20" y="6"/>
                    <a:pt x="19" y="5"/>
                    <a:pt x="18" y="5"/>
                  </a:cubicBezTo>
                  <a:cubicBezTo>
                    <a:pt x="19" y="1"/>
                    <a:pt x="19" y="1"/>
                    <a:pt x="19" y="1"/>
                  </a:cubicBezTo>
                  <a:close/>
                  <a:moveTo>
                    <a:pt x="18" y="15"/>
                  </a:moveTo>
                  <a:cubicBezTo>
                    <a:pt x="17" y="17"/>
                    <a:pt x="15" y="18"/>
                    <a:pt x="13" y="18"/>
                  </a:cubicBezTo>
                  <a:cubicBezTo>
                    <a:pt x="10" y="17"/>
                    <a:pt x="9" y="15"/>
                    <a:pt x="10" y="13"/>
                  </a:cubicBezTo>
                  <a:cubicBezTo>
                    <a:pt x="10" y="10"/>
                    <a:pt x="12" y="9"/>
                    <a:pt x="15" y="10"/>
                  </a:cubicBezTo>
                  <a:cubicBezTo>
                    <a:pt x="17" y="10"/>
                    <a:pt x="18" y="13"/>
                    <a:pt x="18" y="15"/>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2" name="Google Shape;5462;p78"/>
            <p:cNvSpPr/>
            <p:nvPr/>
          </p:nvSpPr>
          <p:spPr>
            <a:xfrm flipH="1">
              <a:off x="9220637" y="5044664"/>
              <a:ext cx="951099" cy="928694"/>
            </a:xfrm>
            <a:custGeom>
              <a:avLst/>
              <a:gdLst/>
              <a:ahLst/>
              <a:cxnLst/>
              <a:rect l="l" t="t" r="r" b="b"/>
              <a:pathLst>
                <a:path w="32" h="32" extrusionOk="0">
                  <a:moveTo>
                    <a:pt x="22" y="1"/>
                  </a:moveTo>
                  <a:cubicBezTo>
                    <a:pt x="18" y="0"/>
                    <a:pt x="18" y="0"/>
                    <a:pt x="18" y="0"/>
                  </a:cubicBezTo>
                  <a:cubicBezTo>
                    <a:pt x="17" y="5"/>
                    <a:pt x="17" y="5"/>
                    <a:pt x="17" y="5"/>
                  </a:cubicBezTo>
                  <a:cubicBezTo>
                    <a:pt x="15" y="4"/>
                    <a:pt x="13" y="5"/>
                    <a:pt x="12" y="5"/>
                  </a:cubicBezTo>
                  <a:cubicBezTo>
                    <a:pt x="10" y="1"/>
                    <a:pt x="10" y="1"/>
                    <a:pt x="10" y="1"/>
                  </a:cubicBezTo>
                  <a:cubicBezTo>
                    <a:pt x="6" y="4"/>
                    <a:pt x="6" y="4"/>
                    <a:pt x="6" y="4"/>
                  </a:cubicBezTo>
                  <a:cubicBezTo>
                    <a:pt x="8" y="8"/>
                    <a:pt x="8" y="8"/>
                    <a:pt x="8" y="8"/>
                  </a:cubicBezTo>
                  <a:cubicBezTo>
                    <a:pt x="7" y="9"/>
                    <a:pt x="6" y="10"/>
                    <a:pt x="5" y="11"/>
                  </a:cubicBezTo>
                  <a:cubicBezTo>
                    <a:pt x="1" y="10"/>
                    <a:pt x="1" y="10"/>
                    <a:pt x="1" y="10"/>
                  </a:cubicBezTo>
                  <a:cubicBezTo>
                    <a:pt x="0" y="15"/>
                    <a:pt x="0" y="15"/>
                    <a:pt x="0" y="15"/>
                  </a:cubicBezTo>
                  <a:cubicBezTo>
                    <a:pt x="4" y="16"/>
                    <a:pt x="4" y="16"/>
                    <a:pt x="4" y="16"/>
                  </a:cubicBezTo>
                  <a:cubicBezTo>
                    <a:pt x="4" y="17"/>
                    <a:pt x="4" y="19"/>
                    <a:pt x="5" y="20"/>
                  </a:cubicBezTo>
                  <a:cubicBezTo>
                    <a:pt x="1" y="23"/>
                    <a:pt x="1" y="23"/>
                    <a:pt x="1" y="23"/>
                  </a:cubicBezTo>
                  <a:cubicBezTo>
                    <a:pt x="3" y="27"/>
                    <a:pt x="3" y="27"/>
                    <a:pt x="3" y="27"/>
                  </a:cubicBezTo>
                  <a:cubicBezTo>
                    <a:pt x="7" y="24"/>
                    <a:pt x="7" y="24"/>
                    <a:pt x="7" y="24"/>
                  </a:cubicBezTo>
                  <a:cubicBezTo>
                    <a:pt x="8" y="25"/>
                    <a:pt x="9" y="26"/>
                    <a:pt x="11" y="27"/>
                  </a:cubicBezTo>
                  <a:cubicBezTo>
                    <a:pt x="10" y="31"/>
                    <a:pt x="10" y="31"/>
                    <a:pt x="10" y="31"/>
                  </a:cubicBezTo>
                  <a:cubicBezTo>
                    <a:pt x="14" y="32"/>
                    <a:pt x="14" y="32"/>
                    <a:pt x="14" y="32"/>
                  </a:cubicBezTo>
                  <a:cubicBezTo>
                    <a:pt x="15" y="28"/>
                    <a:pt x="15" y="28"/>
                    <a:pt x="15" y="28"/>
                  </a:cubicBezTo>
                  <a:cubicBezTo>
                    <a:pt x="17" y="28"/>
                    <a:pt x="18" y="28"/>
                    <a:pt x="20" y="28"/>
                  </a:cubicBezTo>
                  <a:cubicBezTo>
                    <a:pt x="22" y="31"/>
                    <a:pt x="22" y="31"/>
                    <a:pt x="22" y="31"/>
                  </a:cubicBezTo>
                  <a:cubicBezTo>
                    <a:pt x="26" y="29"/>
                    <a:pt x="26" y="29"/>
                    <a:pt x="26" y="29"/>
                  </a:cubicBezTo>
                  <a:cubicBezTo>
                    <a:pt x="24" y="25"/>
                    <a:pt x="24" y="25"/>
                    <a:pt x="24" y="25"/>
                  </a:cubicBezTo>
                  <a:cubicBezTo>
                    <a:pt x="25" y="24"/>
                    <a:pt x="26" y="23"/>
                    <a:pt x="27" y="21"/>
                  </a:cubicBezTo>
                  <a:cubicBezTo>
                    <a:pt x="31" y="22"/>
                    <a:pt x="31" y="22"/>
                    <a:pt x="31" y="22"/>
                  </a:cubicBezTo>
                  <a:cubicBezTo>
                    <a:pt x="32" y="18"/>
                    <a:pt x="32" y="18"/>
                    <a:pt x="32" y="18"/>
                  </a:cubicBezTo>
                  <a:cubicBezTo>
                    <a:pt x="28" y="17"/>
                    <a:pt x="28" y="17"/>
                    <a:pt x="28" y="17"/>
                  </a:cubicBezTo>
                  <a:cubicBezTo>
                    <a:pt x="28" y="15"/>
                    <a:pt x="28" y="14"/>
                    <a:pt x="27" y="12"/>
                  </a:cubicBezTo>
                  <a:cubicBezTo>
                    <a:pt x="31" y="10"/>
                    <a:pt x="31" y="10"/>
                    <a:pt x="31" y="10"/>
                  </a:cubicBezTo>
                  <a:cubicBezTo>
                    <a:pt x="29" y="6"/>
                    <a:pt x="29" y="6"/>
                    <a:pt x="29" y="6"/>
                  </a:cubicBezTo>
                  <a:cubicBezTo>
                    <a:pt x="25" y="8"/>
                    <a:pt x="25" y="8"/>
                    <a:pt x="25" y="8"/>
                  </a:cubicBezTo>
                  <a:cubicBezTo>
                    <a:pt x="24" y="7"/>
                    <a:pt x="22" y="6"/>
                    <a:pt x="21" y="6"/>
                  </a:cubicBezTo>
                  <a:cubicBezTo>
                    <a:pt x="22" y="1"/>
                    <a:pt x="22" y="1"/>
                    <a:pt x="22" y="1"/>
                  </a:cubicBezTo>
                  <a:close/>
                  <a:moveTo>
                    <a:pt x="21" y="18"/>
                  </a:moveTo>
                  <a:cubicBezTo>
                    <a:pt x="20" y="20"/>
                    <a:pt x="17" y="22"/>
                    <a:pt x="15" y="21"/>
                  </a:cubicBezTo>
                  <a:cubicBezTo>
                    <a:pt x="12" y="20"/>
                    <a:pt x="10" y="18"/>
                    <a:pt x="11" y="15"/>
                  </a:cubicBezTo>
                  <a:cubicBezTo>
                    <a:pt x="12" y="13"/>
                    <a:pt x="14" y="11"/>
                    <a:pt x="17" y="12"/>
                  </a:cubicBezTo>
                  <a:cubicBezTo>
                    <a:pt x="20" y="12"/>
                    <a:pt x="21" y="15"/>
                    <a:pt x="21" y="18"/>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3" name="Google Shape;5463;p78"/>
            <p:cNvSpPr/>
            <p:nvPr/>
          </p:nvSpPr>
          <p:spPr>
            <a:xfrm flipH="1">
              <a:off x="6970134" y="3633615"/>
              <a:ext cx="564714" cy="548554"/>
            </a:xfrm>
            <a:custGeom>
              <a:avLst/>
              <a:gdLst/>
              <a:ahLst/>
              <a:cxnLst/>
              <a:rect l="l" t="t" r="r" b="b"/>
              <a:pathLst>
                <a:path w="19" h="19" extrusionOk="0">
                  <a:moveTo>
                    <a:pt x="13" y="0"/>
                  </a:moveTo>
                  <a:cubicBezTo>
                    <a:pt x="11" y="0"/>
                    <a:pt x="11" y="0"/>
                    <a:pt x="11" y="0"/>
                  </a:cubicBezTo>
                  <a:cubicBezTo>
                    <a:pt x="10" y="2"/>
                    <a:pt x="10" y="2"/>
                    <a:pt x="10" y="2"/>
                  </a:cubicBezTo>
                  <a:cubicBezTo>
                    <a:pt x="9" y="2"/>
                    <a:pt x="8" y="2"/>
                    <a:pt x="7" y="3"/>
                  </a:cubicBezTo>
                  <a:cubicBezTo>
                    <a:pt x="6" y="0"/>
                    <a:pt x="6" y="0"/>
                    <a:pt x="6" y="0"/>
                  </a:cubicBezTo>
                  <a:cubicBezTo>
                    <a:pt x="3" y="2"/>
                    <a:pt x="3" y="2"/>
                    <a:pt x="3" y="2"/>
                  </a:cubicBezTo>
                  <a:cubicBezTo>
                    <a:pt x="5" y="4"/>
                    <a:pt x="5" y="4"/>
                    <a:pt x="5" y="4"/>
                  </a:cubicBezTo>
                  <a:cubicBezTo>
                    <a:pt x="4" y="5"/>
                    <a:pt x="4" y="5"/>
                    <a:pt x="3" y="6"/>
                  </a:cubicBezTo>
                  <a:cubicBezTo>
                    <a:pt x="1" y="6"/>
                    <a:pt x="1" y="6"/>
                    <a:pt x="1" y="6"/>
                  </a:cubicBezTo>
                  <a:cubicBezTo>
                    <a:pt x="0" y="8"/>
                    <a:pt x="0" y="8"/>
                    <a:pt x="0" y="8"/>
                  </a:cubicBezTo>
                  <a:cubicBezTo>
                    <a:pt x="2" y="9"/>
                    <a:pt x="2" y="9"/>
                    <a:pt x="2" y="9"/>
                  </a:cubicBezTo>
                  <a:cubicBezTo>
                    <a:pt x="2" y="10"/>
                    <a:pt x="3" y="11"/>
                    <a:pt x="3" y="12"/>
                  </a:cubicBezTo>
                  <a:cubicBezTo>
                    <a:pt x="1" y="13"/>
                    <a:pt x="1" y="13"/>
                    <a:pt x="1" y="13"/>
                  </a:cubicBezTo>
                  <a:cubicBezTo>
                    <a:pt x="2" y="16"/>
                    <a:pt x="2" y="16"/>
                    <a:pt x="2" y="16"/>
                  </a:cubicBezTo>
                  <a:cubicBezTo>
                    <a:pt x="4" y="14"/>
                    <a:pt x="4" y="14"/>
                    <a:pt x="4" y="14"/>
                  </a:cubicBezTo>
                  <a:cubicBezTo>
                    <a:pt x="5" y="15"/>
                    <a:pt x="6" y="16"/>
                    <a:pt x="7" y="16"/>
                  </a:cubicBezTo>
                  <a:cubicBezTo>
                    <a:pt x="6" y="19"/>
                    <a:pt x="6" y="19"/>
                    <a:pt x="6" y="19"/>
                  </a:cubicBezTo>
                  <a:cubicBezTo>
                    <a:pt x="9" y="19"/>
                    <a:pt x="9" y="19"/>
                    <a:pt x="9" y="19"/>
                  </a:cubicBezTo>
                  <a:cubicBezTo>
                    <a:pt x="9" y="17"/>
                    <a:pt x="9" y="17"/>
                    <a:pt x="9" y="17"/>
                  </a:cubicBezTo>
                  <a:cubicBezTo>
                    <a:pt x="10" y="17"/>
                    <a:pt x="11" y="17"/>
                    <a:pt x="12" y="16"/>
                  </a:cubicBezTo>
                  <a:cubicBezTo>
                    <a:pt x="13" y="19"/>
                    <a:pt x="13" y="19"/>
                    <a:pt x="13" y="19"/>
                  </a:cubicBezTo>
                  <a:cubicBezTo>
                    <a:pt x="16" y="17"/>
                    <a:pt x="16" y="17"/>
                    <a:pt x="16" y="17"/>
                  </a:cubicBezTo>
                  <a:cubicBezTo>
                    <a:pt x="14" y="15"/>
                    <a:pt x="14" y="15"/>
                    <a:pt x="14" y="15"/>
                  </a:cubicBezTo>
                  <a:cubicBezTo>
                    <a:pt x="15" y="14"/>
                    <a:pt x="16" y="13"/>
                    <a:pt x="16" y="13"/>
                  </a:cubicBezTo>
                  <a:cubicBezTo>
                    <a:pt x="19" y="13"/>
                    <a:pt x="19" y="13"/>
                    <a:pt x="19" y="13"/>
                  </a:cubicBezTo>
                  <a:cubicBezTo>
                    <a:pt x="19" y="11"/>
                    <a:pt x="19" y="11"/>
                    <a:pt x="19" y="11"/>
                  </a:cubicBezTo>
                  <a:cubicBezTo>
                    <a:pt x="17" y="10"/>
                    <a:pt x="17" y="10"/>
                    <a:pt x="17" y="10"/>
                  </a:cubicBezTo>
                  <a:cubicBezTo>
                    <a:pt x="17" y="9"/>
                    <a:pt x="17" y="8"/>
                    <a:pt x="16" y="7"/>
                  </a:cubicBezTo>
                  <a:cubicBezTo>
                    <a:pt x="19" y="6"/>
                    <a:pt x="19" y="6"/>
                    <a:pt x="19" y="6"/>
                  </a:cubicBezTo>
                  <a:cubicBezTo>
                    <a:pt x="17" y="3"/>
                    <a:pt x="17" y="3"/>
                    <a:pt x="17" y="3"/>
                  </a:cubicBezTo>
                  <a:cubicBezTo>
                    <a:pt x="15" y="5"/>
                    <a:pt x="15" y="5"/>
                    <a:pt x="15" y="5"/>
                  </a:cubicBezTo>
                  <a:cubicBezTo>
                    <a:pt x="14" y="4"/>
                    <a:pt x="14" y="3"/>
                    <a:pt x="13" y="3"/>
                  </a:cubicBezTo>
                  <a:lnTo>
                    <a:pt x="13" y="0"/>
                  </a:lnTo>
                  <a:close/>
                  <a:moveTo>
                    <a:pt x="13" y="10"/>
                  </a:moveTo>
                  <a:cubicBezTo>
                    <a:pt x="12" y="12"/>
                    <a:pt x="11" y="13"/>
                    <a:pt x="9" y="12"/>
                  </a:cubicBezTo>
                  <a:cubicBezTo>
                    <a:pt x="7" y="12"/>
                    <a:pt x="6" y="10"/>
                    <a:pt x="7" y="9"/>
                  </a:cubicBezTo>
                  <a:cubicBezTo>
                    <a:pt x="7" y="7"/>
                    <a:pt x="9" y="6"/>
                    <a:pt x="10" y="7"/>
                  </a:cubicBezTo>
                  <a:cubicBezTo>
                    <a:pt x="12" y="7"/>
                    <a:pt x="13" y="9"/>
                    <a:pt x="13" y="10"/>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4" name="Google Shape;5464;p78"/>
            <p:cNvSpPr/>
            <p:nvPr/>
          </p:nvSpPr>
          <p:spPr>
            <a:xfrm flipH="1">
              <a:off x="3136020" y="3980070"/>
              <a:ext cx="475549" cy="433070"/>
            </a:xfrm>
            <a:custGeom>
              <a:avLst/>
              <a:gdLst/>
              <a:ahLst/>
              <a:cxnLst/>
              <a:rect l="l" t="t" r="r" b="b"/>
              <a:pathLst>
                <a:path w="16" h="15" extrusionOk="0">
                  <a:moveTo>
                    <a:pt x="11" y="0"/>
                  </a:moveTo>
                  <a:cubicBezTo>
                    <a:pt x="8" y="0"/>
                    <a:pt x="8" y="0"/>
                    <a:pt x="8" y="0"/>
                  </a:cubicBezTo>
                  <a:cubicBezTo>
                    <a:pt x="8" y="2"/>
                    <a:pt x="8" y="2"/>
                    <a:pt x="8" y="2"/>
                  </a:cubicBezTo>
                  <a:cubicBezTo>
                    <a:pt x="7" y="2"/>
                    <a:pt x="6" y="2"/>
                    <a:pt x="6" y="2"/>
                  </a:cubicBezTo>
                  <a:cubicBezTo>
                    <a:pt x="5" y="0"/>
                    <a:pt x="5" y="0"/>
                    <a:pt x="5" y="0"/>
                  </a:cubicBezTo>
                  <a:cubicBezTo>
                    <a:pt x="3" y="1"/>
                    <a:pt x="3" y="1"/>
                    <a:pt x="3" y="1"/>
                  </a:cubicBezTo>
                  <a:cubicBezTo>
                    <a:pt x="4" y="3"/>
                    <a:pt x="4" y="3"/>
                    <a:pt x="4" y="3"/>
                  </a:cubicBezTo>
                  <a:cubicBezTo>
                    <a:pt x="3" y="4"/>
                    <a:pt x="3" y="4"/>
                    <a:pt x="2" y="5"/>
                  </a:cubicBezTo>
                  <a:cubicBezTo>
                    <a:pt x="0" y="4"/>
                    <a:pt x="0" y="4"/>
                    <a:pt x="0" y="4"/>
                  </a:cubicBezTo>
                  <a:cubicBezTo>
                    <a:pt x="0" y="7"/>
                    <a:pt x="0" y="7"/>
                    <a:pt x="0" y="7"/>
                  </a:cubicBezTo>
                  <a:cubicBezTo>
                    <a:pt x="2" y="7"/>
                    <a:pt x="2" y="7"/>
                    <a:pt x="2" y="7"/>
                  </a:cubicBezTo>
                  <a:cubicBezTo>
                    <a:pt x="2" y="8"/>
                    <a:pt x="2" y="9"/>
                    <a:pt x="2" y="9"/>
                  </a:cubicBezTo>
                  <a:cubicBezTo>
                    <a:pt x="0" y="11"/>
                    <a:pt x="0" y="11"/>
                    <a:pt x="0" y="11"/>
                  </a:cubicBezTo>
                  <a:cubicBezTo>
                    <a:pt x="1" y="12"/>
                    <a:pt x="1" y="12"/>
                    <a:pt x="1" y="12"/>
                  </a:cubicBezTo>
                  <a:cubicBezTo>
                    <a:pt x="3" y="11"/>
                    <a:pt x="3" y="11"/>
                    <a:pt x="3" y="11"/>
                  </a:cubicBezTo>
                  <a:cubicBezTo>
                    <a:pt x="4" y="12"/>
                    <a:pt x="4" y="12"/>
                    <a:pt x="5" y="13"/>
                  </a:cubicBezTo>
                  <a:cubicBezTo>
                    <a:pt x="5" y="15"/>
                    <a:pt x="5" y="15"/>
                    <a:pt x="5" y="15"/>
                  </a:cubicBezTo>
                  <a:cubicBezTo>
                    <a:pt x="7" y="15"/>
                    <a:pt x="7" y="15"/>
                    <a:pt x="7" y="15"/>
                  </a:cubicBezTo>
                  <a:cubicBezTo>
                    <a:pt x="7" y="13"/>
                    <a:pt x="7" y="13"/>
                    <a:pt x="7" y="13"/>
                  </a:cubicBezTo>
                  <a:cubicBezTo>
                    <a:pt x="8" y="13"/>
                    <a:pt x="9" y="13"/>
                    <a:pt x="10" y="13"/>
                  </a:cubicBezTo>
                  <a:cubicBezTo>
                    <a:pt x="11" y="15"/>
                    <a:pt x="11" y="15"/>
                    <a:pt x="11" y="15"/>
                  </a:cubicBezTo>
                  <a:cubicBezTo>
                    <a:pt x="13" y="14"/>
                    <a:pt x="13" y="14"/>
                    <a:pt x="13" y="14"/>
                  </a:cubicBezTo>
                  <a:cubicBezTo>
                    <a:pt x="11" y="12"/>
                    <a:pt x="11" y="12"/>
                    <a:pt x="11" y="12"/>
                  </a:cubicBezTo>
                  <a:cubicBezTo>
                    <a:pt x="12" y="11"/>
                    <a:pt x="13" y="11"/>
                    <a:pt x="13" y="10"/>
                  </a:cubicBezTo>
                  <a:cubicBezTo>
                    <a:pt x="15" y="10"/>
                    <a:pt x="15" y="10"/>
                    <a:pt x="15" y="10"/>
                  </a:cubicBezTo>
                  <a:cubicBezTo>
                    <a:pt x="16" y="8"/>
                    <a:pt x="16" y="8"/>
                    <a:pt x="16" y="8"/>
                  </a:cubicBezTo>
                  <a:cubicBezTo>
                    <a:pt x="13" y="8"/>
                    <a:pt x="13" y="8"/>
                    <a:pt x="13" y="8"/>
                  </a:cubicBezTo>
                  <a:cubicBezTo>
                    <a:pt x="13" y="7"/>
                    <a:pt x="13" y="6"/>
                    <a:pt x="13" y="5"/>
                  </a:cubicBezTo>
                  <a:cubicBezTo>
                    <a:pt x="15" y="4"/>
                    <a:pt x="15" y="4"/>
                    <a:pt x="15" y="4"/>
                  </a:cubicBezTo>
                  <a:cubicBezTo>
                    <a:pt x="14" y="2"/>
                    <a:pt x="14" y="2"/>
                    <a:pt x="14" y="2"/>
                  </a:cubicBezTo>
                  <a:cubicBezTo>
                    <a:pt x="12" y="4"/>
                    <a:pt x="12" y="4"/>
                    <a:pt x="12" y="4"/>
                  </a:cubicBezTo>
                  <a:cubicBezTo>
                    <a:pt x="11" y="3"/>
                    <a:pt x="11" y="3"/>
                    <a:pt x="10" y="2"/>
                  </a:cubicBezTo>
                  <a:lnTo>
                    <a:pt x="11" y="0"/>
                  </a:lnTo>
                  <a:close/>
                  <a:moveTo>
                    <a:pt x="10" y="8"/>
                  </a:moveTo>
                  <a:cubicBezTo>
                    <a:pt x="10" y="9"/>
                    <a:pt x="8" y="10"/>
                    <a:pt x="7" y="10"/>
                  </a:cubicBezTo>
                  <a:cubicBezTo>
                    <a:pt x="6" y="9"/>
                    <a:pt x="5" y="8"/>
                    <a:pt x="5" y="7"/>
                  </a:cubicBezTo>
                  <a:cubicBezTo>
                    <a:pt x="6" y="6"/>
                    <a:pt x="7" y="5"/>
                    <a:pt x="8" y="5"/>
                  </a:cubicBezTo>
                  <a:cubicBezTo>
                    <a:pt x="9" y="5"/>
                    <a:pt x="10" y="7"/>
                    <a:pt x="10" y="8"/>
                  </a:cubicBezTo>
                  <a:close/>
                </a:path>
              </a:pathLst>
            </a:custGeom>
            <a:solidFill>
              <a:schemeClr val="accent3"/>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
        <p:nvSpPr>
          <p:cNvPr id="5465" name="Google Shape;5465;p78"/>
          <p:cNvSpPr/>
          <p:nvPr/>
        </p:nvSpPr>
        <p:spPr>
          <a:xfrm flipH="1">
            <a:off x="4193804" y="3274079"/>
            <a:ext cx="1431539" cy="1384706"/>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accent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nvGrpSpPr>
          <p:cNvPr id="5466" name="Google Shape;5466;p78"/>
          <p:cNvGrpSpPr/>
          <p:nvPr/>
        </p:nvGrpSpPr>
        <p:grpSpPr>
          <a:xfrm>
            <a:off x="7539868" y="3645555"/>
            <a:ext cx="707459" cy="688394"/>
            <a:chOff x="5450765" y="6878602"/>
            <a:chExt cx="3331684" cy="3241904"/>
          </a:xfrm>
        </p:grpSpPr>
        <p:sp>
          <p:nvSpPr>
            <p:cNvPr id="5467" name="Google Shape;5467;p78"/>
            <p:cNvSpPr/>
            <p:nvPr/>
          </p:nvSpPr>
          <p:spPr>
            <a:xfrm flipH="1">
              <a:off x="5450765" y="6878602"/>
              <a:ext cx="3331684" cy="3241904"/>
            </a:xfrm>
            <a:custGeom>
              <a:avLst/>
              <a:gdLst/>
              <a:ahLst/>
              <a:cxnLst/>
              <a:rect l="l" t="t" r="r" b="b"/>
              <a:pathLst>
                <a:path w="97" h="97" extrusionOk="0">
                  <a:moveTo>
                    <a:pt x="97" y="39"/>
                  </a:moveTo>
                  <a:cubicBezTo>
                    <a:pt x="97" y="38"/>
                    <a:pt x="96" y="37"/>
                    <a:pt x="95" y="36"/>
                  </a:cubicBezTo>
                  <a:cubicBezTo>
                    <a:pt x="95" y="36"/>
                    <a:pt x="94" y="36"/>
                    <a:pt x="93" y="36"/>
                  </a:cubicBezTo>
                  <a:cubicBezTo>
                    <a:pt x="92" y="36"/>
                    <a:pt x="86" y="36"/>
                    <a:pt x="82" y="37"/>
                  </a:cubicBezTo>
                  <a:cubicBezTo>
                    <a:pt x="81" y="34"/>
                    <a:pt x="79" y="31"/>
                    <a:pt x="78" y="29"/>
                  </a:cubicBezTo>
                  <a:cubicBezTo>
                    <a:pt x="81" y="25"/>
                    <a:pt x="85" y="22"/>
                    <a:pt x="85" y="21"/>
                  </a:cubicBezTo>
                  <a:cubicBezTo>
                    <a:pt x="86" y="20"/>
                    <a:pt x="86" y="19"/>
                    <a:pt x="86" y="18"/>
                  </a:cubicBezTo>
                  <a:cubicBezTo>
                    <a:pt x="86" y="17"/>
                    <a:pt x="86" y="17"/>
                    <a:pt x="85" y="16"/>
                  </a:cubicBezTo>
                  <a:cubicBezTo>
                    <a:pt x="85" y="15"/>
                    <a:pt x="84" y="15"/>
                    <a:pt x="83" y="15"/>
                  </a:cubicBezTo>
                  <a:cubicBezTo>
                    <a:pt x="82" y="14"/>
                    <a:pt x="81" y="15"/>
                    <a:pt x="80" y="15"/>
                  </a:cubicBezTo>
                  <a:cubicBezTo>
                    <a:pt x="80" y="16"/>
                    <a:pt x="75" y="19"/>
                    <a:pt x="72" y="22"/>
                  </a:cubicBezTo>
                  <a:cubicBezTo>
                    <a:pt x="69" y="19"/>
                    <a:pt x="67" y="18"/>
                    <a:pt x="64" y="16"/>
                  </a:cubicBezTo>
                  <a:cubicBezTo>
                    <a:pt x="65" y="12"/>
                    <a:pt x="66" y="7"/>
                    <a:pt x="67" y="6"/>
                  </a:cubicBezTo>
                  <a:cubicBezTo>
                    <a:pt x="67" y="5"/>
                    <a:pt x="67" y="4"/>
                    <a:pt x="66" y="3"/>
                  </a:cubicBezTo>
                  <a:cubicBezTo>
                    <a:pt x="66" y="3"/>
                    <a:pt x="65" y="2"/>
                    <a:pt x="64" y="2"/>
                  </a:cubicBezTo>
                  <a:cubicBezTo>
                    <a:pt x="63" y="1"/>
                    <a:pt x="62" y="1"/>
                    <a:pt x="61" y="2"/>
                  </a:cubicBezTo>
                  <a:cubicBezTo>
                    <a:pt x="60" y="2"/>
                    <a:pt x="60" y="3"/>
                    <a:pt x="59" y="4"/>
                  </a:cubicBezTo>
                  <a:cubicBezTo>
                    <a:pt x="59" y="4"/>
                    <a:pt x="57" y="9"/>
                    <a:pt x="55" y="13"/>
                  </a:cubicBezTo>
                  <a:cubicBezTo>
                    <a:pt x="52" y="12"/>
                    <a:pt x="49" y="12"/>
                    <a:pt x="46" y="12"/>
                  </a:cubicBezTo>
                  <a:cubicBezTo>
                    <a:pt x="44" y="8"/>
                    <a:pt x="43" y="3"/>
                    <a:pt x="43" y="3"/>
                  </a:cubicBezTo>
                  <a:cubicBezTo>
                    <a:pt x="42" y="2"/>
                    <a:pt x="42" y="1"/>
                    <a:pt x="41" y="0"/>
                  </a:cubicBezTo>
                  <a:cubicBezTo>
                    <a:pt x="40" y="0"/>
                    <a:pt x="39" y="0"/>
                    <a:pt x="38" y="0"/>
                  </a:cubicBezTo>
                  <a:cubicBezTo>
                    <a:pt x="37" y="0"/>
                    <a:pt x="37" y="1"/>
                    <a:pt x="36" y="1"/>
                  </a:cubicBezTo>
                  <a:cubicBezTo>
                    <a:pt x="36" y="2"/>
                    <a:pt x="35" y="3"/>
                    <a:pt x="35" y="4"/>
                  </a:cubicBezTo>
                  <a:cubicBezTo>
                    <a:pt x="35" y="5"/>
                    <a:pt x="36" y="10"/>
                    <a:pt x="36" y="14"/>
                  </a:cubicBezTo>
                  <a:cubicBezTo>
                    <a:pt x="33" y="15"/>
                    <a:pt x="31" y="17"/>
                    <a:pt x="28" y="18"/>
                  </a:cubicBezTo>
                  <a:cubicBezTo>
                    <a:pt x="25" y="15"/>
                    <a:pt x="21" y="12"/>
                    <a:pt x="20" y="11"/>
                  </a:cubicBezTo>
                  <a:cubicBezTo>
                    <a:pt x="20" y="11"/>
                    <a:pt x="19" y="11"/>
                    <a:pt x="18" y="11"/>
                  </a:cubicBezTo>
                  <a:cubicBezTo>
                    <a:pt x="17" y="11"/>
                    <a:pt x="16" y="11"/>
                    <a:pt x="15" y="12"/>
                  </a:cubicBezTo>
                  <a:cubicBezTo>
                    <a:pt x="15" y="12"/>
                    <a:pt x="14" y="13"/>
                    <a:pt x="14" y="14"/>
                  </a:cubicBezTo>
                  <a:cubicBezTo>
                    <a:pt x="14" y="15"/>
                    <a:pt x="14" y="16"/>
                    <a:pt x="15" y="17"/>
                  </a:cubicBezTo>
                  <a:cubicBezTo>
                    <a:pt x="15" y="17"/>
                    <a:pt x="18" y="21"/>
                    <a:pt x="21" y="25"/>
                  </a:cubicBezTo>
                  <a:cubicBezTo>
                    <a:pt x="19" y="27"/>
                    <a:pt x="17" y="30"/>
                    <a:pt x="16" y="33"/>
                  </a:cubicBezTo>
                  <a:cubicBezTo>
                    <a:pt x="12" y="32"/>
                    <a:pt x="7" y="31"/>
                    <a:pt x="6" y="30"/>
                  </a:cubicBezTo>
                  <a:cubicBezTo>
                    <a:pt x="5" y="30"/>
                    <a:pt x="4" y="30"/>
                    <a:pt x="3" y="31"/>
                  </a:cubicBezTo>
                  <a:cubicBezTo>
                    <a:pt x="2" y="31"/>
                    <a:pt x="2" y="32"/>
                    <a:pt x="1" y="33"/>
                  </a:cubicBezTo>
                  <a:cubicBezTo>
                    <a:pt x="1" y="34"/>
                    <a:pt x="1" y="35"/>
                    <a:pt x="1" y="36"/>
                  </a:cubicBezTo>
                  <a:cubicBezTo>
                    <a:pt x="2" y="36"/>
                    <a:pt x="2" y="37"/>
                    <a:pt x="3" y="38"/>
                  </a:cubicBezTo>
                  <a:cubicBezTo>
                    <a:pt x="4" y="38"/>
                    <a:pt x="9" y="40"/>
                    <a:pt x="13" y="42"/>
                  </a:cubicBezTo>
                  <a:cubicBezTo>
                    <a:pt x="13" y="45"/>
                    <a:pt x="13" y="48"/>
                    <a:pt x="13" y="51"/>
                  </a:cubicBezTo>
                  <a:cubicBezTo>
                    <a:pt x="8" y="52"/>
                    <a:pt x="3" y="54"/>
                    <a:pt x="2" y="54"/>
                  </a:cubicBezTo>
                  <a:cubicBezTo>
                    <a:pt x="1" y="54"/>
                    <a:pt x="1" y="55"/>
                    <a:pt x="0" y="56"/>
                  </a:cubicBezTo>
                  <a:cubicBezTo>
                    <a:pt x="0" y="57"/>
                    <a:pt x="0" y="58"/>
                    <a:pt x="0" y="59"/>
                  </a:cubicBezTo>
                  <a:cubicBezTo>
                    <a:pt x="0" y="59"/>
                    <a:pt x="0" y="60"/>
                    <a:pt x="1" y="61"/>
                  </a:cubicBezTo>
                  <a:cubicBezTo>
                    <a:pt x="2" y="61"/>
                    <a:pt x="3" y="62"/>
                    <a:pt x="4" y="62"/>
                  </a:cubicBezTo>
                  <a:cubicBezTo>
                    <a:pt x="5" y="62"/>
                    <a:pt x="10" y="61"/>
                    <a:pt x="15" y="60"/>
                  </a:cubicBezTo>
                  <a:cubicBezTo>
                    <a:pt x="16" y="63"/>
                    <a:pt x="17" y="66"/>
                    <a:pt x="19" y="68"/>
                  </a:cubicBezTo>
                  <a:cubicBezTo>
                    <a:pt x="15" y="72"/>
                    <a:pt x="12" y="76"/>
                    <a:pt x="11" y="76"/>
                  </a:cubicBezTo>
                  <a:cubicBezTo>
                    <a:pt x="10" y="77"/>
                    <a:pt x="10" y="78"/>
                    <a:pt x="10" y="79"/>
                  </a:cubicBezTo>
                  <a:cubicBezTo>
                    <a:pt x="10" y="80"/>
                    <a:pt x="11" y="81"/>
                    <a:pt x="11" y="82"/>
                  </a:cubicBezTo>
                  <a:cubicBezTo>
                    <a:pt x="12" y="82"/>
                    <a:pt x="13" y="83"/>
                    <a:pt x="14" y="83"/>
                  </a:cubicBezTo>
                  <a:cubicBezTo>
                    <a:pt x="14" y="83"/>
                    <a:pt x="15" y="83"/>
                    <a:pt x="16" y="82"/>
                  </a:cubicBezTo>
                  <a:cubicBezTo>
                    <a:pt x="17" y="82"/>
                    <a:pt x="21" y="79"/>
                    <a:pt x="25" y="76"/>
                  </a:cubicBezTo>
                  <a:cubicBezTo>
                    <a:pt x="27" y="78"/>
                    <a:pt x="30" y="80"/>
                    <a:pt x="32" y="81"/>
                  </a:cubicBezTo>
                  <a:cubicBezTo>
                    <a:pt x="31" y="86"/>
                    <a:pt x="30" y="90"/>
                    <a:pt x="30" y="91"/>
                  </a:cubicBezTo>
                  <a:cubicBezTo>
                    <a:pt x="30" y="92"/>
                    <a:pt x="30" y="93"/>
                    <a:pt x="30" y="94"/>
                  </a:cubicBezTo>
                  <a:cubicBezTo>
                    <a:pt x="31" y="95"/>
                    <a:pt x="32" y="95"/>
                    <a:pt x="33" y="96"/>
                  </a:cubicBezTo>
                  <a:cubicBezTo>
                    <a:pt x="33" y="96"/>
                    <a:pt x="34" y="96"/>
                    <a:pt x="35" y="96"/>
                  </a:cubicBezTo>
                  <a:cubicBezTo>
                    <a:pt x="36" y="95"/>
                    <a:pt x="37" y="95"/>
                    <a:pt x="37" y="94"/>
                  </a:cubicBezTo>
                  <a:cubicBezTo>
                    <a:pt x="38" y="93"/>
                    <a:pt x="40" y="89"/>
                    <a:pt x="41" y="84"/>
                  </a:cubicBezTo>
                  <a:cubicBezTo>
                    <a:pt x="44" y="85"/>
                    <a:pt x="48" y="85"/>
                    <a:pt x="51" y="85"/>
                  </a:cubicBezTo>
                  <a:cubicBezTo>
                    <a:pt x="52" y="89"/>
                    <a:pt x="53" y="94"/>
                    <a:pt x="54" y="95"/>
                  </a:cubicBezTo>
                  <a:cubicBezTo>
                    <a:pt x="54" y="96"/>
                    <a:pt x="55" y="96"/>
                    <a:pt x="55" y="97"/>
                  </a:cubicBezTo>
                  <a:cubicBezTo>
                    <a:pt x="56" y="97"/>
                    <a:pt x="57" y="97"/>
                    <a:pt x="58" y="97"/>
                  </a:cubicBezTo>
                  <a:cubicBezTo>
                    <a:pt x="59" y="97"/>
                    <a:pt x="60" y="97"/>
                    <a:pt x="60" y="96"/>
                  </a:cubicBezTo>
                  <a:cubicBezTo>
                    <a:pt x="61" y="95"/>
                    <a:pt x="61" y="94"/>
                    <a:pt x="61" y="93"/>
                  </a:cubicBezTo>
                  <a:cubicBezTo>
                    <a:pt x="61" y="92"/>
                    <a:pt x="61" y="88"/>
                    <a:pt x="60" y="83"/>
                  </a:cubicBezTo>
                  <a:cubicBezTo>
                    <a:pt x="63" y="82"/>
                    <a:pt x="66" y="81"/>
                    <a:pt x="69" y="79"/>
                  </a:cubicBezTo>
                  <a:cubicBezTo>
                    <a:pt x="72" y="82"/>
                    <a:pt x="75" y="85"/>
                    <a:pt x="76" y="86"/>
                  </a:cubicBezTo>
                  <a:cubicBezTo>
                    <a:pt x="77" y="87"/>
                    <a:pt x="78" y="87"/>
                    <a:pt x="79" y="87"/>
                  </a:cubicBezTo>
                  <a:cubicBezTo>
                    <a:pt x="79" y="87"/>
                    <a:pt x="80" y="86"/>
                    <a:pt x="81" y="86"/>
                  </a:cubicBezTo>
                  <a:cubicBezTo>
                    <a:pt x="82" y="85"/>
                    <a:pt x="82" y="84"/>
                    <a:pt x="82" y="83"/>
                  </a:cubicBezTo>
                  <a:cubicBezTo>
                    <a:pt x="83" y="83"/>
                    <a:pt x="82" y="82"/>
                    <a:pt x="82" y="81"/>
                  </a:cubicBezTo>
                  <a:cubicBezTo>
                    <a:pt x="81" y="80"/>
                    <a:pt x="78" y="76"/>
                    <a:pt x="76" y="72"/>
                  </a:cubicBezTo>
                  <a:cubicBezTo>
                    <a:pt x="77" y="70"/>
                    <a:pt x="79" y="67"/>
                    <a:pt x="80" y="65"/>
                  </a:cubicBezTo>
                  <a:cubicBezTo>
                    <a:pt x="85" y="66"/>
                    <a:pt x="90" y="67"/>
                    <a:pt x="91" y="67"/>
                  </a:cubicBezTo>
                  <a:cubicBezTo>
                    <a:pt x="92" y="67"/>
                    <a:pt x="93" y="67"/>
                    <a:pt x="94" y="67"/>
                  </a:cubicBezTo>
                  <a:cubicBezTo>
                    <a:pt x="94" y="66"/>
                    <a:pt x="95" y="65"/>
                    <a:pt x="95" y="64"/>
                  </a:cubicBezTo>
                  <a:cubicBezTo>
                    <a:pt x="96" y="63"/>
                    <a:pt x="95" y="63"/>
                    <a:pt x="95" y="62"/>
                  </a:cubicBezTo>
                  <a:cubicBezTo>
                    <a:pt x="95" y="61"/>
                    <a:pt x="94" y="60"/>
                    <a:pt x="93" y="60"/>
                  </a:cubicBezTo>
                  <a:cubicBezTo>
                    <a:pt x="92" y="59"/>
                    <a:pt x="88" y="57"/>
                    <a:pt x="83" y="55"/>
                  </a:cubicBezTo>
                  <a:cubicBezTo>
                    <a:pt x="84" y="52"/>
                    <a:pt x="84" y="49"/>
                    <a:pt x="84" y="46"/>
                  </a:cubicBezTo>
                  <a:cubicBezTo>
                    <a:pt x="88" y="45"/>
                    <a:pt x="93" y="43"/>
                    <a:pt x="94" y="43"/>
                  </a:cubicBezTo>
                  <a:cubicBezTo>
                    <a:pt x="95" y="43"/>
                    <a:pt x="96" y="42"/>
                    <a:pt x="96" y="41"/>
                  </a:cubicBezTo>
                  <a:cubicBezTo>
                    <a:pt x="97" y="41"/>
                    <a:pt x="97" y="40"/>
                    <a:pt x="97" y="39"/>
                  </a:cubicBezTo>
                  <a:close/>
                  <a:moveTo>
                    <a:pt x="54" y="75"/>
                  </a:moveTo>
                  <a:cubicBezTo>
                    <a:pt x="40" y="78"/>
                    <a:pt x="26" y="68"/>
                    <a:pt x="23" y="54"/>
                  </a:cubicBezTo>
                  <a:cubicBezTo>
                    <a:pt x="20" y="39"/>
                    <a:pt x="29" y="25"/>
                    <a:pt x="43" y="22"/>
                  </a:cubicBezTo>
                  <a:cubicBezTo>
                    <a:pt x="57" y="20"/>
                    <a:pt x="71" y="29"/>
                    <a:pt x="74" y="44"/>
                  </a:cubicBezTo>
                  <a:cubicBezTo>
                    <a:pt x="76" y="58"/>
                    <a:pt x="68" y="72"/>
                    <a:pt x="54" y="75"/>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468" name="Google Shape;5468;p78"/>
            <p:cNvSpPr/>
            <p:nvPr/>
          </p:nvSpPr>
          <p:spPr>
            <a:xfrm flipH="1">
              <a:off x="6446837" y="7846169"/>
              <a:ext cx="1339543" cy="1306771"/>
            </a:xfrm>
            <a:custGeom>
              <a:avLst/>
              <a:gdLst/>
              <a:ahLst/>
              <a:cxnLst/>
              <a:rect l="l" t="t" r="r" b="b"/>
              <a:pathLst>
                <a:path w="39" h="39" extrusionOk="0">
                  <a:moveTo>
                    <a:pt x="16" y="2"/>
                  </a:moveTo>
                  <a:cubicBezTo>
                    <a:pt x="6" y="4"/>
                    <a:pt x="0" y="14"/>
                    <a:pt x="2" y="23"/>
                  </a:cubicBezTo>
                  <a:cubicBezTo>
                    <a:pt x="4" y="33"/>
                    <a:pt x="13" y="39"/>
                    <a:pt x="23" y="37"/>
                  </a:cubicBezTo>
                  <a:cubicBezTo>
                    <a:pt x="32" y="35"/>
                    <a:pt x="39" y="26"/>
                    <a:pt x="37" y="16"/>
                  </a:cubicBezTo>
                  <a:cubicBezTo>
                    <a:pt x="35" y="7"/>
                    <a:pt x="25" y="0"/>
                    <a:pt x="16" y="2"/>
                  </a:cubicBezTo>
                  <a:close/>
                  <a:moveTo>
                    <a:pt x="21" y="28"/>
                  </a:moveTo>
                  <a:cubicBezTo>
                    <a:pt x="16" y="29"/>
                    <a:pt x="12" y="26"/>
                    <a:pt x="11" y="21"/>
                  </a:cubicBezTo>
                  <a:cubicBezTo>
                    <a:pt x="10" y="17"/>
                    <a:pt x="13" y="12"/>
                    <a:pt x="18" y="11"/>
                  </a:cubicBezTo>
                  <a:cubicBezTo>
                    <a:pt x="22" y="10"/>
                    <a:pt x="27" y="13"/>
                    <a:pt x="28" y="18"/>
                  </a:cubicBezTo>
                  <a:cubicBezTo>
                    <a:pt x="29" y="23"/>
                    <a:pt x="26" y="27"/>
                    <a:pt x="21" y="28"/>
                  </a:cubicBezTo>
                  <a:close/>
                </a:path>
              </a:pathLst>
            </a:custGeom>
            <a:solidFill>
              <a:schemeClr val="accent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469" name="Google Shape;5469;p78"/>
          <p:cNvGrpSpPr/>
          <p:nvPr/>
        </p:nvGrpSpPr>
        <p:grpSpPr>
          <a:xfrm>
            <a:off x="564955" y="1432971"/>
            <a:ext cx="689493" cy="689493"/>
            <a:chOff x="1476383" y="3821256"/>
            <a:chExt cx="1838647" cy="1838647"/>
          </a:xfrm>
        </p:grpSpPr>
        <p:sp>
          <p:nvSpPr>
            <p:cNvPr id="5470" name="Google Shape;5470;p78"/>
            <p:cNvSpPr/>
            <p:nvPr/>
          </p:nvSpPr>
          <p:spPr>
            <a:xfrm>
              <a:off x="1476383" y="3821256"/>
              <a:ext cx="1838647" cy="183864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71" name="Google Shape;5471;p78"/>
            <p:cNvSpPr/>
            <p:nvPr/>
          </p:nvSpPr>
          <p:spPr>
            <a:xfrm flipH="1">
              <a:off x="1734519" y="4100381"/>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
        <p:nvSpPr>
          <p:cNvPr id="5472" name="Google Shape;5472;p78"/>
          <p:cNvSpPr txBox="1"/>
          <p:nvPr/>
        </p:nvSpPr>
        <p:spPr>
          <a:xfrm>
            <a:off x="1275187" y="1233108"/>
            <a:ext cx="2079254" cy="225112"/>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013" b="1">
                <a:solidFill>
                  <a:schemeClr val="accent6"/>
                </a:solidFill>
                <a:latin typeface="Calibri"/>
                <a:ea typeface="Calibri"/>
                <a:cs typeface="Calibri"/>
                <a:sym typeface="Calibri"/>
              </a:rPr>
              <a:t>Description One</a:t>
            </a:r>
            <a:endParaRPr sz="1013" b="1">
              <a:solidFill>
                <a:schemeClr val="accent6"/>
              </a:solidFill>
              <a:latin typeface="Calibri"/>
              <a:ea typeface="Calibri"/>
              <a:cs typeface="Calibri"/>
              <a:sym typeface="Calibri"/>
            </a:endParaRPr>
          </a:p>
        </p:txBody>
      </p:sp>
      <p:sp>
        <p:nvSpPr>
          <p:cNvPr id="5473" name="Google Shape;5473;p78"/>
          <p:cNvSpPr/>
          <p:nvPr/>
        </p:nvSpPr>
        <p:spPr>
          <a:xfrm rot="10800000" flipH="1">
            <a:off x="1373727" y="1595300"/>
            <a:ext cx="41137" cy="342597"/>
          </a:xfrm>
          <a:prstGeom prst="round2SameRect">
            <a:avLst>
              <a:gd name="adj1" fmla="val 50000"/>
              <a:gd name="adj2" fmla="val 50000"/>
            </a:avLst>
          </a:prstGeom>
          <a:solidFill>
            <a:schemeClr val="accent6"/>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74" name="Google Shape;5474;p78"/>
          <p:cNvSpPr txBox="1"/>
          <p:nvPr/>
        </p:nvSpPr>
        <p:spPr>
          <a:xfrm>
            <a:off x="1394296" y="1510093"/>
            <a:ext cx="2309736" cy="498584"/>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rgbClr val="7F7F7F"/>
                </a:solidFill>
                <a:latin typeface="Calibri"/>
                <a:ea typeface="Calibri"/>
                <a:cs typeface="Calibri"/>
                <a:sym typeface="Calibri"/>
              </a:rPr>
              <a:t>Lorem Ipsum has two main data statistical this methodologies important Data analysis which summarizes.</a:t>
            </a:r>
            <a:endParaRPr/>
          </a:p>
        </p:txBody>
      </p:sp>
      <p:grpSp>
        <p:nvGrpSpPr>
          <p:cNvPr id="5475" name="Google Shape;5475;p78"/>
          <p:cNvGrpSpPr/>
          <p:nvPr/>
        </p:nvGrpSpPr>
        <p:grpSpPr>
          <a:xfrm>
            <a:off x="604249" y="2400139"/>
            <a:ext cx="689493" cy="689493"/>
            <a:chOff x="1581166" y="6400370"/>
            <a:chExt cx="1838647" cy="1838647"/>
          </a:xfrm>
        </p:grpSpPr>
        <p:sp>
          <p:nvSpPr>
            <p:cNvPr id="5476" name="Google Shape;5476;p78"/>
            <p:cNvSpPr/>
            <p:nvPr/>
          </p:nvSpPr>
          <p:spPr>
            <a:xfrm>
              <a:off x="1581166" y="6400370"/>
              <a:ext cx="1838647" cy="183864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77" name="Google Shape;5477;p78"/>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
        <p:nvSpPr>
          <p:cNvPr id="5478" name="Google Shape;5478;p78"/>
          <p:cNvSpPr txBox="1"/>
          <p:nvPr/>
        </p:nvSpPr>
        <p:spPr>
          <a:xfrm>
            <a:off x="1314481" y="2200276"/>
            <a:ext cx="2079254" cy="225112"/>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013" b="1">
                <a:solidFill>
                  <a:schemeClr val="accent5"/>
                </a:solidFill>
                <a:latin typeface="Calibri"/>
                <a:ea typeface="Calibri"/>
                <a:cs typeface="Calibri"/>
                <a:sym typeface="Calibri"/>
              </a:rPr>
              <a:t>Description Two</a:t>
            </a:r>
            <a:endParaRPr sz="1013" b="1">
              <a:solidFill>
                <a:schemeClr val="accent5"/>
              </a:solidFill>
              <a:latin typeface="Calibri"/>
              <a:ea typeface="Calibri"/>
              <a:cs typeface="Calibri"/>
              <a:sym typeface="Calibri"/>
            </a:endParaRPr>
          </a:p>
        </p:txBody>
      </p:sp>
      <p:sp>
        <p:nvSpPr>
          <p:cNvPr id="5479" name="Google Shape;5479;p78"/>
          <p:cNvSpPr/>
          <p:nvPr/>
        </p:nvSpPr>
        <p:spPr>
          <a:xfrm rot="10800000" flipH="1">
            <a:off x="1413021" y="2562467"/>
            <a:ext cx="41137" cy="342597"/>
          </a:xfrm>
          <a:prstGeom prst="round2SameRect">
            <a:avLst>
              <a:gd name="adj1" fmla="val 50000"/>
              <a:gd name="adj2" fmla="val 50000"/>
            </a:avLst>
          </a:prstGeom>
          <a:solidFill>
            <a:schemeClr val="accent5"/>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80" name="Google Shape;5480;p78"/>
          <p:cNvSpPr txBox="1"/>
          <p:nvPr/>
        </p:nvSpPr>
        <p:spPr>
          <a:xfrm>
            <a:off x="1433589" y="2477261"/>
            <a:ext cx="2309736" cy="498584"/>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rgbClr val="7F7F7F"/>
                </a:solidFill>
                <a:latin typeface="Calibri"/>
                <a:ea typeface="Calibri"/>
                <a:cs typeface="Calibri"/>
                <a:sym typeface="Calibri"/>
              </a:rPr>
              <a:t>Lorem Ipsum has two main data statistical this methodologies important Data analysis which summarizes.</a:t>
            </a:r>
            <a:endParaRPr/>
          </a:p>
        </p:txBody>
      </p:sp>
      <p:grpSp>
        <p:nvGrpSpPr>
          <p:cNvPr id="5481" name="Google Shape;5481;p78"/>
          <p:cNvGrpSpPr/>
          <p:nvPr/>
        </p:nvGrpSpPr>
        <p:grpSpPr>
          <a:xfrm>
            <a:off x="632824" y="3453883"/>
            <a:ext cx="689493" cy="689493"/>
            <a:chOff x="1657366" y="9210353"/>
            <a:chExt cx="1838647" cy="1838647"/>
          </a:xfrm>
        </p:grpSpPr>
        <p:sp>
          <p:nvSpPr>
            <p:cNvPr id="5482" name="Google Shape;5482;p78"/>
            <p:cNvSpPr/>
            <p:nvPr/>
          </p:nvSpPr>
          <p:spPr>
            <a:xfrm>
              <a:off x="1657366" y="9210353"/>
              <a:ext cx="1838647" cy="1838647"/>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83" name="Google Shape;5483;p78"/>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sp>
        <p:nvSpPr>
          <p:cNvPr id="5484" name="Google Shape;5484;p78"/>
          <p:cNvSpPr txBox="1"/>
          <p:nvPr/>
        </p:nvSpPr>
        <p:spPr>
          <a:xfrm>
            <a:off x="1343056" y="3254020"/>
            <a:ext cx="2079254" cy="225112"/>
          </a:xfrm>
          <a:prstGeom prst="rect">
            <a:avLst/>
          </a:prstGeom>
          <a:noFill/>
          <a:ln>
            <a:noFill/>
          </a:ln>
        </p:spPr>
        <p:txBody>
          <a:bodyPr spcFirstLastPara="1" wrap="square" lIns="68550" tIns="34275" rIns="68550" bIns="34275" anchor="t" anchorCtr="0">
            <a:spAutoFit/>
          </a:bodyPr>
          <a:lstStyle/>
          <a:p>
            <a:pPr marL="0" marR="0" lvl="0" indent="0" algn="l" rtl="0">
              <a:spcBef>
                <a:spcPts val="0"/>
              </a:spcBef>
              <a:spcAft>
                <a:spcPts val="0"/>
              </a:spcAft>
              <a:buNone/>
            </a:pPr>
            <a:r>
              <a:rPr lang="en-US" sz="1013" b="1">
                <a:solidFill>
                  <a:schemeClr val="accent3"/>
                </a:solidFill>
                <a:latin typeface="Calibri"/>
                <a:ea typeface="Calibri"/>
                <a:cs typeface="Calibri"/>
                <a:sym typeface="Calibri"/>
              </a:rPr>
              <a:t>Description Three</a:t>
            </a:r>
            <a:endParaRPr sz="1013" b="1">
              <a:solidFill>
                <a:schemeClr val="accent3"/>
              </a:solidFill>
              <a:latin typeface="Calibri"/>
              <a:ea typeface="Calibri"/>
              <a:cs typeface="Calibri"/>
              <a:sym typeface="Calibri"/>
            </a:endParaRPr>
          </a:p>
        </p:txBody>
      </p:sp>
      <p:sp>
        <p:nvSpPr>
          <p:cNvPr id="5485" name="Google Shape;5485;p78"/>
          <p:cNvSpPr/>
          <p:nvPr/>
        </p:nvSpPr>
        <p:spPr>
          <a:xfrm rot="10800000" flipH="1">
            <a:off x="1441596" y="3616211"/>
            <a:ext cx="41137" cy="342597"/>
          </a:xfrm>
          <a:prstGeom prst="round2SameRect">
            <a:avLst>
              <a:gd name="adj1" fmla="val 50000"/>
              <a:gd name="adj2" fmla="val 50000"/>
            </a:avLst>
          </a:prstGeom>
          <a:solidFill>
            <a:schemeClr val="accent3"/>
          </a:solidFill>
          <a:ln>
            <a:noFill/>
          </a:ln>
        </p:spPr>
        <p:txBody>
          <a:bodyPr spcFirstLastPara="1" wrap="square" lIns="82275" tIns="41125" rIns="82275" bIns="41125"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486" name="Google Shape;5486;p78"/>
          <p:cNvSpPr txBox="1"/>
          <p:nvPr/>
        </p:nvSpPr>
        <p:spPr>
          <a:xfrm>
            <a:off x="1462164" y="3531004"/>
            <a:ext cx="2309736" cy="498584"/>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rgbClr val="7F7F7F"/>
                </a:solidFill>
                <a:latin typeface="Calibri"/>
                <a:ea typeface="Calibri"/>
                <a:cs typeface="Calibri"/>
                <a:sym typeface="Calibri"/>
              </a:rPr>
              <a:t>Lorem Ipsum has two main data statistical this methodologies important Data analysis which summarizes.</a:t>
            </a:r>
            <a:endParaRPr/>
          </a:p>
        </p:txBody>
      </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35"/>
                                        </p:tgtEl>
                                        <p:attrNameLst>
                                          <p:attrName>style.visibility</p:attrName>
                                        </p:attrNameLst>
                                      </p:cBhvr>
                                      <p:to>
                                        <p:strVal val="visible"/>
                                      </p:to>
                                    </p:set>
                                    <p:anim calcmode="lin" valueType="num">
                                      <p:cBhvr additive="base">
                                        <p:cTn id="7" dur="500"/>
                                        <p:tgtEl>
                                          <p:spTgt spid="543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5436"/>
                                        </p:tgtEl>
                                        <p:attrNameLst>
                                          <p:attrName>style.visibility</p:attrName>
                                        </p:attrNameLst>
                                      </p:cBhvr>
                                      <p:to>
                                        <p:strVal val="visible"/>
                                      </p:to>
                                    </p:set>
                                    <p:anim calcmode="lin" valueType="num">
                                      <p:cBhvr additive="base">
                                        <p:cTn id="11" dur="500"/>
                                        <p:tgtEl>
                                          <p:spTgt spid="5436"/>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5446"/>
                                        </p:tgtEl>
                                        <p:attrNameLst>
                                          <p:attrName>style.visibility</p:attrName>
                                        </p:attrNameLst>
                                      </p:cBhvr>
                                      <p:to>
                                        <p:strVal val="visible"/>
                                      </p:to>
                                    </p:set>
                                    <p:anim calcmode="lin" valueType="num">
                                      <p:cBhvr additive="base">
                                        <p:cTn id="15" dur="500"/>
                                        <p:tgtEl>
                                          <p:spTgt spid="5446"/>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5455"/>
                                        </p:tgtEl>
                                        <p:attrNameLst>
                                          <p:attrName>style.visibility</p:attrName>
                                        </p:attrNameLst>
                                      </p:cBhvr>
                                      <p:to>
                                        <p:strVal val="visible"/>
                                      </p:to>
                                    </p:set>
                                    <p:anim calcmode="lin" valueType="num">
                                      <p:cBhvr additive="base">
                                        <p:cTn id="19" dur="500"/>
                                        <p:tgtEl>
                                          <p:spTgt spid="5455"/>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 presetClass="entr" presetSubtype="4" fill="hold" nodeType="afterEffect">
                                  <p:stCondLst>
                                    <p:cond delay="0"/>
                                  </p:stCondLst>
                                  <p:childTnLst>
                                    <p:set>
                                      <p:cBhvr>
                                        <p:cTn id="22" dur="1" fill="hold">
                                          <p:stCondLst>
                                            <p:cond delay="0"/>
                                          </p:stCondLst>
                                        </p:cTn>
                                        <p:tgtEl>
                                          <p:spTgt spid="5465"/>
                                        </p:tgtEl>
                                        <p:attrNameLst>
                                          <p:attrName>style.visibility</p:attrName>
                                        </p:attrNameLst>
                                      </p:cBhvr>
                                      <p:to>
                                        <p:strVal val="visible"/>
                                      </p:to>
                                    </p:set>
                                    <p:anim calcmode="lin" valueType="num">
                                      <p:cBhvr additive="base">
                                        <p:cTn id="23" dur="500"/>
                                        <p:tgtEl>
                                          <p:spTgt spid="546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4" fill="hold" nodeType="afterEffect">
                                  <p:stCondLst>
                                    <p:cond delay="0"/>
                                  </p:stCondLst>
                                  <p:childTnLst>
                                    <p:set>
                                      <p:cBhvr>
                                        <p:cTn id="26" dur="1" fill="hold">
                                          <p:stCondLst>
                                            <p:cond delay="0"/>
                                          </p:stCondLst>
                                        </p:cTn>
                                        <p:tgtEl>
                                          <p:spTgt spid="5466"/>
                                        </p:tgtEl>
                                        <p:attrNameLst>
                                          <p:attrName>style.visibility</p:attrName>
                                        </p:attrNameLst>
                                      </p:cBhvr>
                                      <p:to>
                                        <p:strVal val="visible"/>
                                      </p:to>
                                    </p:set>
                                    <p:anim calcmode="lin" valueType="num">
                                      <p:cBhvr additive="base">
                                        <p:cTn id="27" dur="500"/>
                                        <p:tgtEl>
                                          <p:spTgt spid="546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3" presetClass="entr" presetSubtype="16" fill="hold" nodeType="afterEffect">
                                  <p:stCondLst>
                                    <p:cond delay="0"/>
                                  </p:stCondLst>
                                  <p:childTnLst>
                                    <p:set>
                                      <p:cBhvr>
                                        <p:cTn id="30" dur="1" fill="hold">
                                          <p:stCondLst>
                                            <p:cond delay="0"/>
                                          </p:stCondLst>
                                        </p:cTn>
                                        <p:tgtEl>
                                          <p:spTgt spid="5469"/>
                                        </p:tgtEl>
                                        <p:attrNameLst>
                                          <p:attrName>style.visibility</p:attrName>
                                        </p:attrNameLst>
                                      </p:cBhvr>
                                      <p:to>
                                        <p:strVal val="visible"/>
                                      </p:to>
                                    </p:set>
                                    <p:anim calcmode="lin" valueType="num">
                                      <p:cBhvr additive="base">
                                        <p:cTn id="31" dur="500"/>
                                        <p:tgtEl>
                                          <p:spTgt spid="5469"/>
                                        </p:tgtEl>
                                        <p:attrNameLst>
                                          <p:attrName>ppt_w</p:attrName>
                                        </p:attrNameLst>
                                      </p:cBhvr>
                                      <p:tavLst>
                                        <p:tav tm="0">
                                          <p:val>
                                            <p:strVal val="0"/>
                                          </p:val>
                                        </p:tav>
                                        <p:tav tm="100000">
                                          <p:val>
                                            <p:strVal val="#ppt_w"/>
                                          </p:val>
                                        </p:tav>
                                      </p:tavLst>
                                    </p:anim>
                                    <p:anim calcmode="lin" valueType="num">
                                      <p:cBhvr additive="base">
                                        <p:cTn id="32" dur="500"/>
                                        <p:tgtEl>
                                          <p:spTgt spid="5469"/>
                                        </p:tgtEl>
                                        <p:attrNameLst>
                                          <p:attrName>ppt_h</p:attrName>
                                        </p:attrNameLst>
                                      </p:cBhvr>
                                      <p:tavLst>
                                        <p:tav tm="0">
                                          <p:val>
                                            <p:strVal val="0"/>
                                          </p:val>
                                        </p:tav>
                                        <p:tav tm="100000">
                                          <p:val>
                                            <p:strVal val="#ppt_h"/>
                                          </p:val>
                                        </p:tav>
                                      </p:tavLst>
                                    </p:anim>
                                  </p:childTnLst>
                                </p:cTn>
                              </p:par>
                            </p:childTnLst>
                          </p:cTn>
                        </p:par>
                        <p:par>
                          <p:cTn id="33" fill="hold">
                            <p:stCondLst>
                              <p:cond delay="3500"/>
                            </p:stCondLst>
                            <p:childTnLst>
                              <p:par>
                                <p:cTn id="34" presetID="23" presetClass="entr" presetSubtype="16" fill="hold" nodeType="afterEffect">
                                  <p:stCondLst>
                                    <p:cond delay="0"/>
                                  </p:stCondLst>
                                  <p:childTnLst>
                                    <p:set>
                                      <p:cBhvr>
                                        <p:cTn id="35" dur="1" fill="hold">
                                          <p:stCondLst>
                                            <p:cond delay="0"/>
                                          </p:stCondLst>
                                        </p:cTn>
                                        <p:tgtEl>
                                          <p:spTgt spid="5472"/>
                                        </p:tgtEl>
                                        <p:attrNameLst>
                                          <p:attrName>style.visibility</p:attrName>
                                        </p:attrNameLst>
                                      </p:cBhvr>
                                      <p:to>
                                        <p:strVal val="visible"/>
                                      </p:to>
                                    </p:set>
                                    <p:anim calcmode="lin" valueType="num">
                                      <p:cBhvr additive="base">
                                        <p:cTn id="36" dur="500"/>
                                        <p:tgtEl>
                                          <p:spTgt spid="5472"/>
                                        </p:tgtEl>
                                        <p:attrNameLst>
                                          <p:attrName>ppt_w</p:attrName>
                                        </p:attrNameLst>
                                      </p:cBhvr>
                                      <p:tavLst>
                                        <p:tav tm="0">
                                          <p:val>
                                            <p:strVal val="0"/>
                                          </p:val>
                                        </p:tav>
                                        <p:tav tm="100000">
                                          <p:val>
                                            <p:strVal val="#ppt_w"/>
                                          </p:val>
                                        </p:tav>
                                      </p:tavLst>
                                    </p:anim>
                                    <p:anim calcmode="lin" valueType="num">
                                      <p:cBhvr additive="base">
                                        <p:cTn id="37" dur="500"/>
                                        <p:tgtEl>
                                          <p:spTgt spid="5472"/>
                                        </p:tgtEl>
                                        <p:attrNameLst>
                                          <p:attrName>ppt_h</p:attrName>
                                        </p:attrNameLst>
                                      </p:cBhvr>
                                      <p:tavLst>
                                        <p:tav tm="0">
                                          <p:val>
                                            <p:strVal val="0"/>
                                          </p:val>
                                        </p:tav>
                                        <p:tav tm="100000">
                                          <p:val>
                                            <p:strVal val="#ppt_h"/>
                                          </p:val>
                                        </p:tav>
                                      </p:tavLst>
                                    </p:anim>
                                  </p:childTnLst>
                                </p:cTn>
                              </p:par>
                            </p:childTnLst>
                          </p:cTn>
                        </p:par>
                        <p:par>
                          <p:cTn id="38" fill="hold">
                            <p:stCondLst>
                              <p:cond delay="4000"/>
                            </p:stCondLst>
                            <p:childTnLst>
                              <p:par>
                                <p:cTn id="39" presetID="23" presetClass="entr" presetSubtype="16" fill="hold" nodeType="afterEffect">
                                  <p:stCondLst>
                                    <p:cond delay="0"/>
                                  </p:stCondLst>
                                  <p:childTnLst>
                                    <p:set>
                                      <p:cBhvr>
                                        <p:cTn id="40" dur="1" fill="hold">
                                          <p:stCondLst>
                                            <p:cond delay="0"/>
                                          </p:stCondLst>
                                        </p:cTn>
                                        <p:tgtEl>
                                          <p:spTgt spid="5473"/>
                                        </p:tgtEl>
                                        <p:attrNameLst>
                                          <p:attrName>style.visibility</p:attrName>
                                        </p:attrNameLst>
                                      </p:cBhvr>
                                      <p:to>
                                        <p:strVal val="visible"/>
                                      </p:to>
                                    </p:set>
                                    <p:anim calcmode="lin" valueType="num">
                                      <p:cBhvr additive="base">
                                        <p:cTn id="41" dur="500"/>
                                        <p:tgtEl>
                                          <p:spTgt spid="5473"/>
                                        </p:tgtEl>
                                        <p:attrNameLst>
                                          <p:attrName>ppt_w</p:attrName>
                                        </p:attrNameLst>
                                      </p:cBhvr>
                                      <p:tavLst>
                                        <p:tav tm="0">
                                          <p:val>
                                            <p:strVal val="0"/>
                                          </p:val>
                                        </p:tav>
                                        <p:tav tm="100000">
                                          <p:val>
                                            <p:strVal val="#ppt_w"/>
                                          </p:val>
                                        </p:tav>
                                      </p:tavLst>
                                    </p:anim>
                                    <p:anim calcmode="lin" valueType="num">
                                      <p:cBhvr additive="base">
                                        <p:cTn id="42" dur="500"/>
                                        <p:tgtEl>
                                          <p:spTgt spid="5473"/>
                                        </p:tgtEl>
                                        <p:attrNameLst>
                                          <p:attrName>ppt_h</p:attrName>
                                        </p:attrNameLst>
                                      </p:cBhvr>
                                      <p:tavLst>
                                        <p:tav tm="0">
                                          <p:val>
                                            <p:strVal val="0"/>
                                          </p:val>
                                        </p:tav>
                                        <p:tav tm="100000">
                                          <p:val>
                                            <p:strVal val="#ppt_h"/>
                                          </p:val>
                                        </p:tav>
                                      </p:tavLst>
                                    </p:anim>
                                  </p:childTnLst>
                                </p:cTn>
                              </p:par>
                            </p:childTnLst>
                          </p:cTn>
                        </p:par>
                        <p:par>
                          <p:cTn id="43" fill="hold">
                            <p:stCondLst>
                              <p:cond delay="4500"/>
                            </p:stCondLst>
                            <p:childTnLst>
                              <p:par>
                                <p:cTn id="44" presetID="23" presetClass="entr" presetSubtype="16" fill="hold" nodeType="afterEffect">
                                  <p:stCondLst>
                                    <p:cond delay="0"/>
                                  </p:stCondLst>
                                  <p:childTnLst>
                                    <p:set>
                                      <p:cBhvr>
                                        <p:cTn id="45" dur="1" fill="hold">
                                          <p:stCondLst>
                                            <p:cond delay="0"/>
                                          </p:stCondLst>
                                        </p:cTn>
                                        <p:tgtEl>
                                          <p:spTgt spid="5474"/>
                                        </p:tgtEl>
                                        <p:attrNameLst>
                                          <p:attrName>style.visibility</p:attrName>
                                        </p:attrNameLst>
                                      </p:cBhvr>
                                      <p:to>
                                        <p:strVal val="visible"/>
                                      </p:to>
                                    </p:set>
                                    <p:anim calcmode="lin" valueType="num">
                                      <p:cBhvr additive="base">
                                        <p:cTn id="46" dur="500"/>
                                        <p:tgtEl>
                                          <p:spTgt spid="5474"/>
                                        </p:tgtEl>
                                        <p:attrNameLst>
                                          <p:attrName>ppt_w</p:attrName>
                                        </p:attrNameLst>
                                      </p:cBhvr>
                                      <p:tavLst>
                                        <p:tav tm="0">
                                          <p:val>
                                            <p:strVal val="0"/>
                                          </p:val>
                                        </p:tav>
                                        <p:tav tm="100000">
                                          <p:val>
                                            <p:strVal val="#ppt_w"/>
                                          </p:val>
                                        </p:tav>
                                      </p:tavLst>
                                    </p:anim>
                                    <p:anim calcmode="lin" valueType="num">
                                      <p:cBhvr additive="base">
                                        <p:cTn id="47" dur="500"/>
                                        <p:tgtEl>
                                          <p:spTgt spid="5474"/>
                                        </p:tgtEl>
                                        <p:attrNameLst>
                                          <p:attrName>ppt_h</p:attrName>
                                        </p:attrNameLst>
                                      </p:cBhvr>
                                      <p:tavLst>
                                        <p:tav tm="0">
                                          <p:val>
                                            <p:strVal val="0"/>
                                          </p:val>
                                        </p:tav>
                                        <p:tav tm="100000">
                                          <p:val>
                                            <p:strVal val="#ppt_h"/>
                                          </p:val>
                                        </p:tav>
                                      </p:tavLst>
                                    </p:anim>
                                  </p:childTnLst>
                                </p:cTn>
                              </p:par>
                            </p:childTnLst>
                          </p:cTn>
                        </p:par>
                        <p:par>
                          <p:cTn id="48" fill="hold">
                            <p:stCondLst>
                              <p:cond delay="5000"/>
                            </p:stCondLst>
                            <p:childTnLst>
                              <p:par>
                                <p:cTn id="49" presetID="23" presetClass="entr" presetSubtype="16" fill="hold" nodeType="afterEffect">
                                  <p:stCondLst>
                                    <p:cond delay="0"/>
                                  </p:stCondLst>
                                  <p:childTnLst>
                                    <p:set>
                                      <p:cBhvr>
                                        <p:cTn id="50" dur="1" fill="hold">
                                          <p:stCondLst>
                                            <p:cond delay="0"/>
                                          </p:stCondLst>
                                        </p:cTn>
                                        <p:tgtEl>
                                          <p:spTgt spid="5475"/>
                                        </p:tgtEl>
                                        <p:attrNameLst>
                                          <p:attrName>style.visibility</p:attrName>
                                        </p:attrNameLst>
                                      </p:cBhvr>
                                      <p:to>
                                        <p:strVal val="visible"/>
                                      </p:to>
                                    </p:set>
                                    <p:anim calcmode="lin" valueType="num">
                                      <p:cBhvr additive="base">
                                        <p:cTn id="51" dur="500"/>
                                        <p:tgtEl>
                                          <p:spTgt spid="5475"/>
                                        </p:tgtEl>
                                        <p:attrNameLst>
                                          <p:attrName>ppt_w</p:attrName>
                                        </p:attrNameLst>
                                      </p:cBhvr>
                                      <p:tavLst>
                                        <p:tav tm="0">
                                          <p:val>
                                            <p:strVal val="0"/>
                                          </p:val>
                                        </p:tav>
                                        <p:tav tm="100000">
                                          <p:val>
                                            <p:strVal val="#ppt_w"/>
                                          </p:val>
                                        </p:tav>
                                      </p:tavLst>
                                    </p:anim>
                                    <p:anim calcmode="lin" valueType="num">
                                      <p:cBhvr additive="base">
                                        <p:cTn id="52" dur="500"/>
                                        <p:tgtEl>
                                          <p:spTgt spid="5475"/>
                                        </p:tgtEl>
                                        <p:attrNameLst>
                                          <p:attrName>ppt_h</p:attrName>
                                        </p:attrNameLst>
                                      </p:cBhvr>
                                      <p:tavLst>
                                        <p:tav tm="0">
                                          <p:val>
                                            <p:strVal val="0"/>
                                          </p:val>
                                        </p:tav>
                                        <p:tav tm="100000">
                                          <p:val>
                                            <p:strVal val="#ppt_h"/>
                                          </p:val>
                                        </p:tav>
                                      </p:tavLst>
                                    </p:anim>
                                  </p:childTnLst>
                                </p:cTn>
                              </p:par>
                            </p:childTnLst>
                          </p:cTn>
                        </p:par>
                        <p:par>
                          <p:cTn id="53" fill="hold">
                            <p:stCondLst>
                              <p:cond delay="5500"/>
                            </p:stCondLst>
                            <p:childTnLst>
                              <p:par>
                                <p:cTn id="54" presetID="23" presetClass="entr" presetSubtype="16" fill="hold" nodeType="afterEffect">
                                  <p:stCondLst>
                                    <p:cond delay="0"/>
                                  </p:stCondLst>
                                  <p:childTnLst>
                                    <p:set>
                                      <p:cBhvr>
                                        <p:cTn id="55" dur="1" fill="hold">
                                          <p:stCondLst>
                                            <p:cond delay="0"/>
                                          </p:stCondLst>
                                        </p:cTn>
                                        <p:tgtEl>
                                          <p:spTgt spid="5478"/>
                                        </p:tgtEl>
                                        <p:attrNameLst>
                                          <p:attrName>style.visibility</p:attrName>
                                        </p:attrNameLst>
                                      </p:cBhvr>
                                      <p:to>
                                        <p:strVal val="visible"/>
                                      </p:to>
                                    </p:set>
                                    <p:anim calcmode="lin" valueType="num">
                                      <p:cBhvr additive="base">
                                        <p:cTn id="56" dur="500"/>
                                        <p:tgtEl>
                                          <p:spTgt spid="5478"/>
                                        </p:tgtEl>
                                        <p:attrNameLst>
                                          <p:attrName>ppt_w</p:attrName>
                                        </p:attrNameLst>
                                      </p:cBhvr>
                                      <p:tavLst>
                                        <p:tav tm="0">
                                          <p:val>
                                            <p:strVal val="0"/>
                                          </p:val>
                                        </p:tav>
                                        <p:tav tm="100000">
                                          <p:val>
                                            <p:strVal val="#ppt_w"/>
                                          </p:val>
                                        </p:tav>
                                      </p:tavLst>
                                    </p:anim>
                                    <p:anim calcmode="lin" valueType="num">
                                      <p:cBhvr additive="base">
                                        <p:cTn id="57" dur="500"/>
                                        <p:tgtEl>
                                          <p:spTgt spid="5478"/>
                                        </p:tgtEl>
                                        <p:attrNameLst>
                                          <p:attrName>ppt_h</p:attrName>
                                        </p:attrNameLst>
                                      </p:cBhvr>
                                      <p:tavLst>
                                        <p:tav tm="0">
                                          <p:val>
                                            <p:strVal val="0"/>
                                          </p:val>
                                        </p:tav>
                                        <p:tav tm="100000">
                                          <p:val>
                                            <p:strVal val="#ppt_h"/>
                                          </p:val>
                                        </p:tav>
                                      </p:tavLst>
                                    </p:anim>
                                  </p:childTnLst>
                                </p:cTn>
                              </p:par>
                            </p:childTnLst>
                          </p:cTn>
                        </p:par>
                        <p:par>
                          <p:cTn id="58" fill="hold">
                            <p:stCondLst>
                              <p:cond delay="6000"/>
                            </p:stCondLst>
                            <p:childTnLst>
                              <p:par>
                                <p:cTn id="59" presetID="23" presetClass="entr" presetSubtype="16" fill="hold" nodeType="afterEffect">
                                  <p:stCondLst>
                                    <p:cond delay="0"/>
                                  </p:stCondLst>
                                  <p:childTnLst>
                                    <p:set>
                                      <p:cBhvr>
                                        <p:cTn id="60" dur="1" fill="hold">
                                          <p:stCondLst>
                                            <p:cond delay="0"/>
                                          </p:stCondLst>
                                        </p:cTn>
                                        <p:tgtEl>
                                          <p:spTgt spid="5479"/>
                                        </p:tgtEl>
                                        <p:attrNameLst>
                                          <p:attrName>style.visibility</p:attrName>
                                        </p:attrNameLst>
                                      </p:cBhvr>
                                      <p:to>
                                        <p:strVal val="visible"/>
                                      </p:to>
                                    </p:set>
                                    <p:anim calcmode="lin" valueType="num">
                                      <p:cBhvr additive="base">
                                        <p:cTn id="61" dur="500"/>
                                        <p:tgtEl>
                                          <p:spTgt spid="5479"/>
                                        </p:tgtEl>
                                        <p:attrNameLst>
                                          <p:attrName>ppt_w</p:attrName>
                                        </p:attrNameLst>
                                      </p:cBhvr>
                                      <p:tavLst>
                                        <p:tav tm="0">
                                          <p:val>
                                            <p:strVal val="0"/>
                                          </p:val>
                                        </p:tav>
                                        <p:tav tm="100000">
                                          <p:val>
                                            <p:strVal val="#ppt_w"/>
                                          </p:val>
                                        </p:tav>
                                      </p:tavLst>
                                    </p:anim>
                                    <p:anim calcmode="lin" valueType="num">
                                      <p:cBhvr additive="base">
                                        <p:cTn id="62" dur="500"/>
                                        <p:tgtEl>
                                          <p:spTgt spid="5479"/>
                                        </p:tgtEl>
                                        <p:attrNameLst>
                                          <p:attrName>ppt_h</p:attrName>
                                        </p:attrNameLst>
                                      </p:cBhvr>
                                      <p:tavLst>
                                        <p:tav tm="0">
                                          <p:val>
                                            <p:strVal val="0"/>
                                          </p:val>
                                        </p:tav>
                                        <p:tav tm="100000">
                                          <p:val>
                                            <p:strVal val="#ppt_h"/>
                                          </p:val>
                                        </p:tav>
                                      </p:tavLst>
                                    </p:anim>
                                  </p:childTnLst>
                                </p:cTn>
                              </p:par>
                            </p:childTnLst>
                          </p:cTn>
                        </p:par>
                        <p:par>
                          <p:cTn id="63" fill="hold">
                            <p:stCondLst>
                              <p:cond delay="6500"/>
                            </p:stCondLst>
                            <p:childTnLst>
                              <p:par>
                                <p:cTn id="64" presetID="23" presetClass="entr" presetSubtype="16" fill="hold" nodeType="afterEffect">
                                  <p:stCondLst>
                                    <p:cond delay="0"/>
                                  </p:stCondLst>
                                  <p:childTnLst>
                                    <p:set>
                                      <p:cBhvr>
                                        <p:cTn id="65" dur="1" fill="hold">
                                          <p:stCondLst>
                                            <p:cond delay="0"/>
                                          </p:stCondLst>
                                        </p:cTn>
                                        <p:tgtEl>
                                          <p:spTgt spid="5480"/>
                                        </p:tgtEl>
                                        <p:attrNameLst>
                                          <p:attrName>style.visibility</p:attrName>
                                        </p:attrNameLst>
                                      </p:cBhvr>
                                      <p:to>
                                        <p:strVal val="visible"/>
                                      </p:to>
                                    </p:set>
                                    <p:anim calcmode="lin" valueType="num">
                                      <p:cBhvr additive="base">
                                        <p:cTn id="66" dur="500"/>
                                        <p:tgtEl>
                                          <p:spTgt spid="5480"/>
                                        </p:tgtEl>
                                        <p:attrNameLst>
                                          <p:attrName>ppt_w</p:attrName>
                                        </p:attrNameLst>
                                      </p:cBhvr>
                                      <p:tavLst>
                                        <p:tav tm="0">
                                          <p:val>
                                            <p:strVal val="0"/>
                                          </p:val>
                                        </p:tav>
                                        <p:tav tm="100000">
                                          <p:val>
                                            <p:strVal val="#ppt_w"/>
                                          </p:val>
                                        </p:tav>
                                      </p:tavLst>
                                    </p:anim>
                                    <p:anim calcmode="lin" valueType="num">
                                      <p:cBhvr additive="base">
                                        <p:cTn id="67" dur="500"/>
                                        <p:tgtEl>
                                          <p:spTgt spid="5480"/>
                                        </p:tgtEl>
                                        <p:attrNameLst>
                                          <p:attrName>ppt_h</p:attrName>
                                        </p:attrNameLst>
                                      </p:cBhvr>
                                      <p:tavLst>
                                        <p:tav tm="0">
                                          <p:val>
                                            <p:strVal val="0"/>
                                          </p:val>
                                        </p:tav>
                                        <p:tav tm="100000">
                                          <p:val>
                                            <p:strVal val="#ppt_h"/>
                                          </p:val>
                                        </p:tav>
                                      </p:tavLst>
                                    </p:anim>
                                  </p:childTnLst>
                                </p:cTn>
                              </p:par>
                            </p:childTnLst>
                          </p:cTn>
                        </p:par>
                        <p:par>
                          <p:cTn id="68" fill="hold">
                            <p:stCondLst>
                              <p:cond delay="7000"/>
                            </p:stCondLst>
                            <p:childTnLst>
                              <p:par>
                                <p:cTn id="69" presetID="23" presetClass="entr" presetSubtype="16" fill="hold" nodeType="afterEffect">
                                  <p:stCondLst>
                                    <p:cond delay="0"/>
                                  </p:stCondLst>
                                  <p:childTnLst>
                                    <p:set>
                                      <p:cBhvr>
                                        <p:cTn id="70" dur="1" fill="hold">
                                          <p:stCondLst>
                                            <p:cond delay="0"/>
                                          </p:stCondLst>
                                        </p:cTn>
                                        <p:tgtEl>
                                          <p:spTgt spid="5481"/>
                                        </p:tgtEl>
                                        <p:attrNameLst>
                                          <p:attrName>style.visibility</p:attrName>
                                        </p:attrNameLst>
                                      </p:cBhvr>
                                      <p:to>
                                        <p:strVal val="visible"/>
                                      </p:to>
                                    </p:set>
                                    <p:anim calcmode="lin" valueType="num">
                                      <p:cBhvr additive="base">
                                        <p:cTn id="71" dur="500"/>
                                        <p:tgtEl>
                                          <p:spTgt spid="5481"/>
                                        </p:tgtEl>
                                        <p:attrNameLst>
                                          <p:attrName>ppt_w</p:attrName>
                                        </p:attrNameLst>
                                      </p:cBhvr>
                                      <p:tavLst>
                                        <p:tav tm="0">
                                          <p:val>
                                            <p:strVal val="0"/>
                                          </p:val>
                                        </p:tav>
                                        <p:tav tm="100000">
                                          <p:val>
                                            <p:strVal val="#ppt_w"/>
                                          </p:val>
                                        </p:tav>
                                      </p:tavLst>
                                    </p:anim>
                                    <p:anim calcmode="lin" valueType="num">
                                      <p:cBhvr additive="base">
                                        <p:cTn id="72" dur="500"/>
                                        <p:tgtEl>
                                          <p:spTgt spid="5481"/>
                                        </p:tgtEl>
                                        <p:attrNameLst>
                                          <p:attrName>ppt_h</p:attrName>
                                        </p:attrNameLst>
                                      </p:cBhvr>
                                      <p:tavLst>
                                        <p:tav tm="0">
                                          <p:val>
                                            <p:strVal val="0"/>
                                          </p:val>
                                        </p:tav>
                                        <p:tav tm="100000">
                                          <p:val>
                                            <p:strVal val="#ppt_h"/>
                                          </p:val>
                                        </p:tav>
                                      </p:tavLst>
                                    </p:anim>
                                  </p:childTnLst>
                                </p:cTn>
                              </p:par>
                            </p:childTnLst>
                          </p:cTn>
                        </p:par>
                        <p:par>
                          <p:cTn id="73" fill="hold">
                            <p:stCondLst>
                              <p:cond delay="7500"/>
                            </p:stCondLst>
                            <p:childTnLst>
                              <p:par>
                                <p:cTn id="74" presetID="23" presetClass="entr" presetSubtype="16" fill="hold" nodeType="afterEffect">
                                  <p:stCondLst>
                                    <p:cond delay="0"/>
                                  </p:stCondLst>
                                  <p:childTnLst>
                                    <p:set>
                                      <p:cBhvr>
                                        <p:cTn id="75" dur="1" fill="hold">
                                          <p:stCondLst>
                                            <p:cond delay="0"/>
                                          </p:stCondLst>
                                        </p:cTn>
                                        <p:tgtEl>
                                          <p:spTgt spid="5484"/>
                                        </p:tgtEl>
                                        <p:attrNameLst>
                                          <p:attrName>style.visibility</p:attrName>
                                        </p:attrNameLst>
                                      </p:cBhvr>
                                      <p:to>
                                        <p:strVal val="visible"/>
                                      </p:to>
                                    </p:set>
                                    <p:anim calcmode="lin" valueType="num">
                                      <p:cBhvr additive="base">
                                        <p:cTn id="76" dur="500"/>
                                        <p:tgtEl>
                                          <p:spTgt spid="5484"/>
                                        </p:tgtEl>
                                        <p:attrNameLst>
                                          <p:attrName>ppt_w</p:attrName>
                                        </p:attrNameLst>
                                      </p:cBhvr>
                                      <p:tavLst>
                                        <p:tav tm="0">
                                          <p:val>
                                            <p:strVal val="0"/>
                                          </p:val>
                                        </p:tav>
                                        <p:tav tm="100000">
                                          <p:val>
                                            <p:strVal val="#ppt_w"/>
                                          </p:val>
                                        </p:tav>
                                      </p:tavLst>
                                    </p:anim>
                                    <p:anim calcmode="lin" valueType="num">
                                      <p:cBhvr additive="base">
                                        <p:cTn id="77" dur="500"/>
                                        <p:tgtEl>
                                          <p:spTgt spid="5484"/>
                                        </p:tgtEl>
                                        <p:attrNameLst>
                                          <p:attrName>ppt_h</p:attrName>
                                        </p:attrNameLst>
                                      </p:cBhvr>
                                      <p:tavLst>
                                        <p:tav tm="0">
                                          <p:val>
                                            <p:strVal val="0"/>
                                          </p:val>
                                        </p:tav>
                                        <p:tav tm="100000">
                                          <p:val>
                                            <p:strVal val="#ppt_h"/>
                                          </p:val>
                                        </p:tav>
                                      </p:tavLst>
                                    </p:anim>
                                  </p:childTnLst>
                                </p:cTn>
                              </p:par>
                            </p:childTnLst>
                          </p:cTn>
                        </p:par>
                        <p:par>
                          <p:cTn id="78" fill="hold">
                            <p:stCondLst>
                              <p:cond delay="8000"/>
                            </p:stCondLst>
                            <p:childTnLst>
                              <p:par>
                                <p:cTn id="79" presetID="23" presetClass="entr" presetSubtype="16" fill="hold" nodeType="afterEffect">
                                  <p:stCondLst>
                                    <p:cond delay="0"/>
                                  </p:stCondLst>
                                  <p:childTnLst>
                                    <p:set>
                                      <p:cBhvr>
                                        <p:cTn id="80" dur="1" fill="hold">
                                          <p:stCondLst>
                                            <p:cond delay="0"/>
                                          </p:stCondLst>
                                        </p:cTn>
                                        <p:tgtEl>
                                          <p:spTgt spid="5485"/>
                                        </p:tgtEl>
                                        <p:attrNameLst>
                                          <p:attrName>style.visibility</p:attrName>
                                        </p:attrNameLst>
                                      </p:cBhvr>
                                      <p:to>
                                        <p:strVal val="visible"/>
                                      </p:to>
                                    </p:set>
                                    <p:anim calcmode="lin" valueType="num">
                                      <p:cBhvr additive="base">
                                        <p:cTn id="81" dur="500"/>
                                        <p:tgtEl>
                                          <p:spTgt spid="5485"/>
                                        </p:tgtEl>
                                        <p:attrNameLst>
                                          <p:attrName>ppt_w</p:attrName>
                                        </p:attrNameLst>
                                      </p:cBhvr>
                                      <p:tavLst>
                                        <p:tav tm="0">
                                          <p:val>
                                            <p:strVal val="0"/>
                                          </p:val>
                                        </p:tav>
                                        <p:tav tm="100000">
                                          <p:val>
                                            <p:strVal val="#ppt_w"/>
                                          </p:val>
                                        </p:tav>
                                      </p:tavLst>
                                    </p:anim>
                                    <p:anim calcmode="lin" valueType="num">
                                      <p:cBhvr additive="base">
                                        <p:cTn id="82" dur="500"/>
                                        <p:tgtEl>
                                          <p:spTgt spid="5485"/>
                                        </p:tgtEl>
                                        <p:attrNameLst>
                                          <p:attrName>ppt_h</p:attrName>
                                        </p:attrNameLst>
                                      </p:cBhvr>
                                      <p:tavLst>
                                        <p:tav tm="0">
                                          <p:val>
                                            <p:strVal val="0"/>
                                          </p:val>
                                        </p:tav>
                                        <p:tav tm="100000">
                                          <p:val>
                                            <p:strVal val="#ppt_h"/>
                                          </p:val>
                                        </p:tav>
                                      </p:tavLst>
                                    </p:anim>
                                  </p:childTnLst>
                                </p:cTn>
                              </p:par>
                            </p:childTnLst>
                          </p:cTn>
                        </p:par>
                        <p:par>
                          <p:cTn id="83" fill="hold">
                            <p:stCondLst>
                              <p:cond delay="8500"/>
                            </p:stCondLst>
                            <p:childTnLst>
                              <p:par>
                                <p:cTn id="84" presetID="23" presetClass="entr" presetSubtype="16" fill="hold" nodeType="afterEffect">
                                  <p:stCondLst>
                                    <p:cond delay="0"/>
                                  </p:stCondLst>
                                  <p:childTnLst>
                                    <p:set>
                                      <p:cBhvr>
                                        <p:cTn id="85" dur="1" fill="hold">
                                          <p:stCondLst>
                                            <p:cond delay="0"/>
                                          </p:stCondLst>
                                        </p:cTn>
                                        <p:tgtEl>
                                          <p:spTgt spid="5486"/>
                                        </p:tgtEl>
                                        <p:attrNameLst>
                                          <p:attrName>style.visibility</p:attrName>
                                        </p:attrNameLst>
                                      </p:cBhvr>
                                      <p:to>
                                        <p:strVal val="visible"/>
                                      </p:to>
                                    </p:set>
                                    <p:anim calcmode="lin" valueType="num">
                                      <p:cBhvr additive="base">
                                        <p:cTn id="86" dur="500"/>
                                        <p:tgtEl>
                                          <p:spTgt spid="5486"/>
                                        </p:tgtEl>
                                        <p:attrNameLst>
                                          <p:attrName>ppt_w</p:attrName>
                                        </p:attrNameLst>
                                      </p:cBhvr>
                                      <p:tavLst>
                                        <p:tav tm="0">
                                          <p:val>
                                            <p:strVal val="0"/>
                                          </p:val>
                                        </p:tav>
                                        <p:tav tm="100000">
                                          <p:val>
                                            <p:strVal val="#ppt_w"/>
                                          </p:val>
                                        </p:tav>
                                      </p:tavLst>
                                    </p:anim>
                                    <p:anim calcmode="lin" valueType="num">
                                      <p:cBhvr additive="base">
                                        <p:cTn id="87" dur="500"/>
                                        <p:tgtEl>
                                          <p:spTgt spid="5486"/>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5491"/>
        <p:cNvGrpSpPr/>
        <p:nvPr/>
      </p:nvGrpSpPr>
      <p:grpSpPr>
        <a:xfrm>
          <a:off x="0" y="0"/>
          <a:ext cx="0" cy="0"/>
          <a:chOff x="0" y="0"/>
          <a:chExt cx="0" cy="0"/>
        </a:xfrm>
      </p:grpSpPr>
      <p:grpSp>
        <p:nvGrpSpPr>
          <p:cNvPr id="5492" name="Google Shape;5492;p79"/>
          <p:cNvGrpSpPr/>
          <p:nvPr/>
        </p:nvGrpSpPr>
        <p:grpSpPr>
          <a:xfrm>
            <a:off x="8431392" y="1"/>
            <a:ext cx="300083" cy="285750"/>
            <a:chOff x="8431388" y="0"/>
            <a:chExt cx="300083" cy="285750"/>
          </a:xfrm>
        </p:grpSpPr>
        <p:sp>
          <p:nvSpPr>
            <p:cNvPr id="5493" name="Google Shape;5493;p79"/>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94" name="Google Shape;5494;p79"/>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495" name="Google Shape;5495;p79"/>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496" name="Google Shape;5496;p79"/>
          <p:cNvGrpSpPr/>
          <p:nvPr/>
        </p:nvGrpSpPr>
        <p:grpSpPr>
          <a:xfrm>
            <a:off x="317899" y="1008739"/>
            <a:ext cx="4254101" cy="3126023"/>
            <a:chOff x="2652713" y="1333500"/>
            <a:chExt cx="6381751" cy="4689476"/>
          </a:xfrm>
        </p:grpSpPr>
        <p:sp>
          <p:nvSpPr>
            <p:cNvPr id="5497" name="Google Shape;5497;p79"/>
            <p:cNvSpPr/>
            <p:nvPr/>
          </p:nvSpPr>
          <p:spPr>
            <a:xfrm>
              <a:off x="4495801" y="1333500"/>
              <a:ext cx="2389188" cy="2389188"/>
            </a:xfrm>
            <a:custGeom>
              <a:avLst/>
              <a:gdLst/>
              <a:ahLst/>
              <a:cxnLst/>
              <a:rect l="l" t="t" r="r" b="b"/>
              <a:pathLst>
                <a:path w="1505" h="1505" extrusionOk="0">
                  <a:moveTo>
                    <a:pt x="753" y="289"/>
                  </a:moveTo>
                  <a:lnTo>
                    <a:pt x="694" y="292"/>
                  </a:lnTo>
                  <a:lnTo>
                    <a:pt x="639" y="302"/>
                  </a:lnTo>
                  <a:lnTo>
                    <a:pt x="585" y="320"/>
                  </a:lnTo>
                  <a:lnTo>
                    <a:pt x="535" y="343"/>
                  </a:lnTo>
                  <a:lnTo>
                    <a:pt x="487" y="372"/>
                  </a:lnTo>
                  <a:lnTo>
                    <a:pt x="444" y="406"/>
                  </a:lnTo>
                  <a:lnTo>
                    <a:pt x="406" y="444"/>
                  </a:lnTo>
                  <a:lnTo>
                    <a:pt x="372" y="488"/>
                  </a:lnTo>
                  <a:lnTo>
                    <a:pt x="343" y="534"/>
                  </a:lnTo>
                  <a:lnTo>
                    <a:pt x="320" y="585"/>
                  </a:lnTo>
                  <a:lnTo>
                    <a:pt x="303" y="638"/>
                  </a:lnTo>
                  <a:lnTo>
                    <a:pt x="293" y="694"/>
                  </a:lnTo>
                  <a:lnTo>
                    <a:pt x="289" y="752"/>
                  </a:lnTo>
                  <a:lnTo>
                    <a:pt x="293" y="810"/>
                  </a:lnTo>
                  <a:lnTo>
                    <a:pt x="303" y="866"/>
                  </a:lnTo>
                  <a:lnTo>
                    <a:pt x="320" y="920"/>
                  </a:lnTo>
                  <a:lnTo>
                    <a:pt x="343" y="970"/>
                  </a:lnTo>
                  <a:lnTo>
                    <a:pt x="372" y="1018"/>
                  </a:lnTo>
                  <a:lnTo>
                    <a:pt x="406" y="1060"/>
                  </a:lnTo>
                  <a:lnTo>
                    <a:pt x="444" y="1099"/>
                  </a:lnTo>
                  <a:lnTo>
                    <a:pt x="487" y="1133"/>
                  </a:lnTo>
                  <a:lnTo>
                    <a:pt x="535" y="1162"/>
                  </a:lnTo>
                  <a:lnTo>
                    <a:pt x="585" y="1185"/>
                  </a:lnTo>
                  <a:lnTo>
                    <a:pt x="639" y="1202"/>
                  </a:lnTo>
                  <a:lnTo>
                    <a:pt x="694" y="1212"/>
                  </a:lnTo>
                  <a:lnTo>
                    <a:pt x="753" y="1216"/>
                  </a:lnTo>
                  <a:lnTo>
                    <a:pt x="811" y="1212"/>
                  </a:lnTo>
                  <a:lnTo>
                    <a:pt x="866" y="1202"/>
                  </a:lnTo>
                  <a:lnTo>
                    <a:pt x="920" y="1185"/>
                  </a:lnTo>
                  <a:lnTo>
                    <a:pt x="970" y="1162"/>
                  </a:lnTo>
                  <a:lnTo>
                    <a:pt x="1017" y="1133"/>
                  </a:lnTo>
                  <a:lnTo>
                    <a:pt x="1061" y="1099"/>
                  </a:lnTo>
                  <a:lnTo>
                    <a:pt x="1099" y="1060"/>
                  </a:lnTo>
                  <a:lnTo>
                    <a:pt x="1133" y="1018"/>
                  </a:lnTo>
                  <a:lnTo>
                    <a:pt x="1162" y="970"/>
                  </a:lnTo>
                  <a:lnTo>
                    <a:pt x="1184" y="920"/>
                  </a:lnTo>
                  <a:lnTo>
                    <a:pt x="1201" y="866"/>
                  </a:lnTo>
                  <a:lnTo>
                    <a:pt x="1212" y="810"/>
                  </a:lnTo>
                  <a:lnTo>
                    <a:pt x="1216" y="752"/>
                  </a:lnTo>
                  <a:lnTo>
                    <a:pt x="1212" y="694"/>
                  </a:lnTo>
                  <a:lnTo>
                    <a:pt x="1201" y="638"/>
                  </a:lnTo>
                  <a:lnTo>
                    <a:pt x="1184" y="585"/>
                  </a:lnTo>
                  <a:lnTo>
                    <a:pt x="1162" y="534"/>
                  </a:lnTo>
                  <a:lnTo>
                    <a:pt x="1133" y="488"/>
                  </a:lnTo>
                  <a:lnTo>
                    <a:pt x="1099" y="444"/>
                  </a:lnTo>
                  <a:lnTo>
                    <a:pt x="1061" y="406"/>
                  </a:lnTo>
                  <a:lnTo>
                    <a:pt x="1017" y="372"/>
                  </a:lnTo>
                  <a:lnTo>
                    <a:pt x="970" y="343"/>
                  </a:lnTo>
                  <a:lnTo>
                    <a:pt x="920" y="320"/>
                  </a:lnTo>
                  <a:lnTo>
                    <a:pt x="866" y="302"/>
                  </a:lnTo>
                  <a:lnTo>
                    <a:pt x="811" y="292"/>
                  </a:lnTo>
                  <a:lnTo>
                    <a:pt x="753" y="289"/>
                  </a:lnTo>
                  <a:close/>
                  <a:moveTo>
                    <a:pt x="753" y="0"/>
                  </a:moveTo>
                  <a:lnTo>
                    <a:pt x="812" y="3"/>
                  </a:lnTo>
                  <a:lnTo>
                    <a:pt x="891" y="118"/>
                  </a:lnTo>
                  <a:lnTo>
                    <a:pt x="949" y="134"/>
                  </a:lnTo>
                  <a:lnTo>
                    <a:pt x="1075" y="72"/>
                  </a:lnTo>
                  <a:lnTo>
                    <a:pt x="1129" y="100"/>
                  </a:lnTo>
                  <a:lnTo>
                    <a:pt x="1180" y="133"/>
                  </a:lnTo>
                  <a:lnTo>
                    <a:pt x="1189" y="274"/>
                  </a:lnTo>
                  <a:lnTo>
                    <a:pt x="1231" y="314"/>
                  </a:lnTo>
                  <a:lnTo>
                    <a:pt x="1372" y="325"/>
                  </a:lnTo>
                  <a:lnTo>
                    <a:pt x="1404" y="376"/>
                  </a:lnTo>
                  <a:lnTo>
                    <a:pt x="1433" y="429"/>
                  </a:lnTo>
                  <a:lnTo>
                    <a:pt x="1371" y="556"/>
                  </a:lnTo>
                  <a:lnTo>
                    <a:pt x="1387" y="613"/>
                  </a:lnTo>
                  <a:lnTo>
                    <a:pt x="1502" y="692"/>
                  </a:lnTo>
                  <a:lnTo>
                    <a:pt x="1505" y="752"/>
                  </a:lnTo>
                  <a:lnTo>
                    <a:pt x="1502" y="813"/>
                  </a:lnTo>
                  <a:lnTo>
                    <a:pt x="1387" y="891"/>
                  </a:lnTo>
                  <a:lnTo>
                    <a:pt x="1371" y="949"/>
                  </a:lnTo>
                  <a:lnTo>
                    <a:pt x="1433" y="1075"/>
                  </a:lnTo>
                  <a:lnTo>
                    <a:pt x="1404" y="1129"/>
                  </a:lnTo>
                  <a:lnTo>
                    <a:pt x="1372" y="1179"/>
                  </a:lnTo>
                  <a:lnTo>
                    <a:pt x="1231" y="1190"/>
                  </a:lnTo>
                  <a:lnTo>
                    <a:pt x="1189" y="1232"/>
                  </a:lnTo>
                  <a:lnTo>
                    <a:pt x="1180" y="1373"/>
                  </a:lnTo>
                  <a:lnTo>
                    <a:pt x="1129" y="1404"/>
                  </a:lnTo>
                  <a:lnTo>
                    <a:pt x="1075" y="1432"/>
                  </a:lnTo>
                  <a:lnTo>
                    <a:pt x="949" y="1371"/>
                  </a:lnTo>
                  <a:lnTo>
                    <a:pt x="891" y="1387"/>
                  </a:lnTo>
                  <a:lnTo>
                    <a:pt x="812" y="1503"/>
                  </a:lnTo>
                  <a:lnTo>
                    <a:pt x="753" y="1505"/>
                  </a:lnTo>
                  <a:lnTo>
                    <a:pt x="693" y="1503"/>
                  </a:lnTo>
                  <a:lnTo>
                    <a:pt x="614" y="1387"/>
                  </a:lnTo>
                  <a:lnTo>
                    <a:pt x="556" y="1371"/>
                  </a:lnTo>
                  <a:lnTo>
                    <a:pt x="430" y="1432"/>
                  </a:lnTo>
                  <a:lnTo>
                    <a:pt x="376" y="1404"/>
                  </a:lnTo>
                  <a:lnTo>
                    <a:pt x="326" y="1373"/>
                  </a:lnTo>
                  <a:lnTo>
                    <a:pt x="315" y="1232"/>
                  </a:lnTo>
                  <a:lnTo>
                    <a:pt x="273" y="1190"/>
                  </a:lnTo>
                  <a:lnTo>
                    <a:pt x="133" y="1179"/>
                  </a:lnTo>
                  <a:lnTo>
                    <a:pt x="101" y="1129"/>
                  </a:lnTo>
                  <a:lnTo>
                    <a:pt x="72" y="1075"/>
                  </a:lnTo>
                  <a:lnTo>
                    <a:pt x="134" y="949"/>
                  </a:lnTo>
                  <a:lnTo>
                    <a:pt x="118" y="891"/>
                  </a:lnTo>
                  <a:lnTo>
                    <a:pt x="2" y="813"/>
                  </a:lnTo>
                  <a:lnTo>
                    <a:pt x="0" y="752"/>
                  </a:lnTo>
                  <a:lnTo>
                    <a:pt x="2" y="692"/>
                  </a:lnTo>
                  <a:lnTo>
                    <a:pt x="118" y="613"/>
                  </a:lnTo>
                  <a:lnTo>
                    <a:pt x="134" y="556"/>
                  </a:lnTo>
                  <a:lnTo>
                    <a:pt x="72" y="429"/>
                  </a:lnTo>
                  <a:lnTo>
                    <a:pt x="101" y="376"/>
                  </a:lnTo>
                  <a:lnTo>
                    <a:pt x="133" y="325"/>
                  </a:lnTo>
                  <a:lnTo>
                    <a:pt x="273" y="314"/>
                  </a:lnTo>
                  <a:lnTo>
                    <a:pt x="315" y="274"/>
                  </a:lnTo>
                  <a:lnTo>
                    <a:pt x="326" y="133"/>
                  </a:lnTo>
                  <a:lnTo>
                    <a:pt x="376" y="100"/>
                  </a:lnTo>
                  <a:lnTo>
                    <a:pt x="430" y="72"/>
                  </a:lnTo>
                  <a:lnTo>
                    <a:pt x="556" y="134"/>
                  </a:lnTo>
                  <a:lnTo>
                    <a:pt x="614" y="118"/>
                  </a:lnTo>
                  <a:lnTo>
                    <a:pt x="693" y="3"/>
                  </a:lnTo>
                  <a:lnTo>
                    <a:pt x="753"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498" name="Google Shape;5498;p79"/>
            <p:cNvSpPr/>
            <p:nvPr/>
          </p:nvSpPr>
          <p:spPr>
            <a:xfrm>
              <a:off x="5273676" y="2060575"/>
              <a:ext cx="833438" cy="879475"/>
            </a:xfrm>
            <a:custGeom>
              <a:avLst/>
              <a:gdLst/>
              <a:ahLst/>
              <a:cxnLst/>
              <a:rect l="l" t="t" r="r" b="b"/>
              <a:pathLst>
                <a:path w="525" h="554" extrusionOk="0">
                  <a:moveTo>
                    <a:pt x="310" y="322"/>
                  </a:moveTo>
                  <a:lnTo>
                    <a:pt x="297" y="324"/>
                  </a:lnTo>
                  <a:lnTo>
                    <a:pt x="288" y="331"/>
                  </a:lnTo>
                  <a:lnTo>
                    <a:pt x="280" y="341"/>
                  </a:lnTo>
                  <a:lnTo>
                    <a:pt x="277" y="353"/>
                  </a:lnTo>
                  <a:lnTo>
                    <a:pt x="280" y="366"/>
                  </a:lnTo>
                  <a:lnTo>
                    <a:pt x="288" y="376"/>
                  </a:lnTo>
                  <a:lnTo>
                    <a:pt x="297" y="383"/>
                  </a:lnTo>
                  <a:lnTo>
                    <a:pt x="310" y="385"/>
                  </a:lnTo>
                  <a:lnTo>
                    <a:pt x="322" y="383"/>
                  </a:lnTo>
                  <a:lnTo>
                    <a:pt x="333" y="376"/>
                  </a:lnTo>
                  <a:lnTo>
                    <a:pt x="339" y="366"/>
                  </a:lnTo>
                  <a:lnTo>
                    <a:pt x="342" y="353"/>
                  </a:lnTo>
                  <a:lnTo>
                    <a:pt x="339" y="341"/>
                  </a:lnTo>
                  <a:lnTo>
                    <a:pt x="333" y="331"/>
                  </a:lnTo>
                  <a:lnTo>
                    <a:pt x="322" y="324"/>
                  </a:lnTo>
                  <a:lnTo>
                    <a:pt x="310" y="322"/>
                  </a:lnTo>
                  <a:close/>
                  <a:moveTo>
                    <a:pt x="312" y="293"/>
                  </a:moveTo>
                  <a:lnTo>
                    <a:pt x="525" y="293"/>
                  </a:lnTo>
                  <a:lnTo>
                    <a:pt x="525" y="414"/>
                  </a:lnTo>
                  <a:lnTo>
                    <a:pt x="312" y="414"/>
                  </a:lnTo>
                  <a:lnTo>
                    <a:pt x="292" y="411"/>
                  </a:lnTo>
                  <a:lnTo>
                    <a:pt x="275" y="402"/>
                  </a:lnTo>
                  <a:lnTo>
                    <a:pt x="263" y="389"/>
                  </a:lnTo>
                  <a:lnTo>
                    <a:pt x="254" y="373"/>
                  </a:lnTo>
                  <a:lnTo>
                    <a:pt x="251" y="353"/>
                  </a:lnTo>
                  <a:lnTo>
                    <a:pt x="254" y="335"/>
                  </a:lnTo>
                  <a:lnTo>
                    <a:pt x="263" y="318"/>
                  </a:lnTo>
                  <a:lnTo>
                    <a:pt x="275" y="305"/>
                  </a:lnTo>
                  <a:lnTo>
                    <a:pt x="292" y="297"/>
                  </a:lnTo>
                  <a:lnTo>
                    <a:pt x="312" y="293"/>
                  </a:lnTo>
                  <a:close/>
                  <a:moveTo>
                    <a:pt x="26" y="153"/>
                  </a:moveTo>
                  <a:lnTo>
                    <a:pt x="498" y="153"/>
                  </a:lnTo>
                  <a:lnTo>
                    <a:pt x="511" y="156"/>
                  </a:lnTo>
                  <a:lnTo>
                    <a:pt x="521" y="165"/>
                  </a:lnTo>
                  <a:lnTo>
                    <a:pt x="525" y="178"/>
                  </a:lnTo>
                  <a:lnTo>
                    <a:pt x="525" y="274"/>
                  </a:lnTo>
                  <a:lnTo>
                    <a:pt x="312" y="274"/>
                  </a:lnTo>
                  <a:lnTo>
                    <a:pt x="289" y="277"/>
                  </a:lnTo>
                  <a:lnTo>
                    <a:pt x="271" y="285"/>
                  </a:lnTo>
                  <a:lnTo>
                    <a:pt x="255" y="297"/>
                  </a:lnTo>
                  <a:lnTo>
                    <a:pt x="242" y="314"/>
                  </a:lnTo>
                  <a:lnTo>
                    <a:pt x="234" y="332"/>
                  </a:lnTo>
                  <a:lnTo>
                    <a:pt x="231" y="353"/>
                  </a:lnTo>
                  <a:lnTo>
                    <a:pt x="234" y="374"/>
                  </a:lnTo>
                  <a:lnTo>
                    <a:pt x="242" y="394"/>
                  </a:lnTo>
                  <a:lnTo>
                    <a:pt x="255" y="410"/>
                  </a:lnTo>
                  <a:lnTo>
                    <a:pt x="271" y="423"/>
                  </a:lnTo>
                  <a:lnTo>
                    <a:pt x="289" y="431"/>
                  </a:lnTo>
                  <a:lnTo>
                    <a:pt x="312" y="433"/>
                  </a:lnTo>
                  <a:lnTo>
                    <a:pt x="525" y="433"/>
                  </a:lnTo>
                  <a:lnTo>
                    <a:pt x="525" y="528"/>
                  </a:lnTo>
                  <a:lnTo>
                    <a:pt x="521" y="541"/>
                  </a:lnTo>
                  <a:lnTo>
                    <a:pt x="511" y="550"/>
                  </a:lnTo>
                  <a:lnTo>
                    <a:pt x="498" y="554"/>
                  </a:lnTo>
                  <a:lnTo>
                    <a:pt x="26" y="554"/>
                  </a:lnTo>
                  <a:lnTo>
                    <a:pt x="13" y="550"/>
                  </a:lnTo>
                  <a:lnTo>
                    <a:pt x="4" y="541"/>
                  </a:lnTo>
                  <a:lnTo>
                    <a:pt x="0" y="528"/>
                  </a:lnTo>
                  <a:lnTo>
                    <a:pt x="0" y="178"/>
                  </a:lnTo>
                  <a:lnTo>
                    <a:pt x="4" y="165"/>
                  </a:lnTo>
                  <a:lnTo>
                    <a:pt x="13" y="156"/>
                  </a:lnTo>
                  <a:lnTo>
                    <a:pt x="26" y="153"/>
                  </a:lnTo>
                  <a:close/>
                  <a:moveTo>
                    <a:pt x="455" y="68"/>
                  </a:moveTo>
                  <a:lnTo>
                    <a:pt x="472" y="134"/>
                  </a:lnTo>
                  <a:lnTo>
                    <a:pt x="212" y="134"/>
                  </a:lnTo>
                  <a:lnTo>
                    <a:pt x="455" y="68"/>
                  </a:lnTo>
                  <a:close/>
                  <a:moveTo>
                    <a:pt x="417" y="0"/>
                  </a:moveTo>
                  <a:lnTo>
                    <a:pt x="426" y="0"/>
                  </a:lnTo>
                  <a:lnTo>
                    <a:pt x="434" y="4"/>
                  </a:lnTo>
                  <a:lnTo>
                    <a:pt x="439" y="13"/>
                  </a:lnTo>
                  <a:lnTo>
                    <a:pt x="442" y="23"/>
                  </a:lnTo>
                  <a:lnTo>
                    <a:pt x="41" y="131"/>
                  </a:lnTo>
                  <a:lnTo>
                    <a:pt x="37" y="121"/>
                  </a:lnTo>
                  <a:lnTo>
                    <a:pt x="38" y="110"/>
                  </a:lnTo>
                  <a:lnTo>
                    <a:pt x="42" y="102"/>
                  </a:lnTo>
                  <a:lnTo>
                    <a:pt x="51" y="97"/>
                  </a:lnTo>
                  <a:lnTo>
                    <a:pt x="417"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499" name="Google Shape;5499;p79"/>
            <p:cNvSpPr/>
            <p:nvPr/>
          </p:nvSpPr>
          <p:spPr>
            <a:xfrm>
              <a:off x="6645276" y="2212975"/>
              <a:ext cx="2389188" cy="2389188"/>
            </a:xfrm>
            <a:custGeom>
              <a:avLst/>
              <a:gdLst/>
              <a:ahLst/>
              <a:cxnLst/>
              <a:rect l="l" t="t" r="r" b="b"/>
              <a:pathLst>
                <a:path w="1505" h="1505" extrusionOk="0">
                  <a:moveTo>
                    <a:pt x="752" y="289"/>
                  </a:moveTo>
                  <a:lnTo>
                    <a:pt x="694" y="291"/>
                  </a:lnTo>
                  <a:lnTo>
                    <a:pt x="637" y="303"/>
                  </a:lnTo>
                  <a:lnTo>
                    <a:pt x="585" y="319"/>
                  </a:lnTo>
                  <a:lnTo>
                    <a:pt x="533" y="343"/>
                  </a:lnTo>
                  <a:lnTo>
                    <a:pt x="487" y="372"/>
                  </a:lnTo>
                  <a:lnTo>
                    <a:pt x="444" y="406"/>
                  </a:lnTo>
                  <a:lnTo>
                    <a:pt x="406" y="444"/>
                  </a:lnTo>
                  <a:lnTo>
                    <a:pt x="372" y="487"/>
                  </a:lnTo>
                  <a:lnTo>
                    <a:pt x="343" y="535"/>
                  </a:lnTo>
                  <a:lnTo>
                    <a:pt x="319" y="585"/>
                  </a:lnTo>
                  <a:lnTo>
                    <a:pt x="302" y="638"/>
                  </a:lnTo>
                  <a:lnTo>
                    <a:pt x="292" y="694"/>
                  </a:lnTo>
                  <a:lnTo>
                    <a:pt x="289" y="752"/>
                  </a:lnTo>
                  <a:lnTo>
                    <a:pt x="292" y="811"/>
                  </a:lnTo>
                  <a:lnTo>
                    <a:pt x="302" y="866"/>
                  </a:lnTo>
                  <a:lnTo>
                    <a:pt x="319" y="920"/>
                  </a:lnTo>
                  <a:lnTo>
                    <a:pt x="343" y="970"/>
                  </a:lnTo>
                  <a:lnTo>
                    <a:pt x="372" y="1017"/>
                  </a:lnTo>
                  <a:lnTo>
                    <a:pt x="406" y="1060"/>
                  </a:lnTo>
                  <a:lnTo>
                    <a:pt x="444" y="1099"/>
                  </a:lnTo>
                  <a:lnTo>
                    <a:pt x="487" y="1133"/>
                  </a:lnTo>
                  <a:lnTo>
                    <a:pt x="533" y="1162"/>
                  </a:lnTo>
                  <a:lnTo>
                    <a:pt x="585" y="1184"/>
                  </a:lnTo>
                  <a:lnTo>
                    <a:pt x="637" y="1201"/>
                  </a:lnTo>
                  <a:lnTo>
                    <a:pt x="694" y="1212"/>
                  </a:lnTo>
                  <a:lnTo>
                    <a:pt x="752" y="1216"/>
                  </a:lnTo>
                  <a:lnTo>
                    <a:pt x="809" y="1212"/>
                  </a:lnTo>
                  <a:lnTo>
                    <a:pt x="866" y="1201"/>
                  </a:lnTo>
                  <a:lnTo>
                    <a:pt x="920" y="1184"/>
                  </a:lnTo>
                  <a:lnTo>
                    <a:pt x="970" y="1162"/>
                  </a:lnTo>
                  <a:lnTo>
                    <a:pt x="1017" y="1133"/>
                  </a:lnTo>
                  <a:lnTo>
                    <a:pt x="1059" y="1099"/>
                  </a:lnTo>
                  <a:lnTo>
                    <a:pt x="1099" y="1060"/>
                  </a:lnTo>
                  <a:lnTo>
                    <a:pt x="1133" y="1017"/>
                  </a:lnTo>
                  <a:lnTo>
                    <a:pt x="1160" y="970"/>
                  </a:lnTo>
                  <a:lnTo>
                    <a:pt x="1184" y="920"/>
                  </a:lnTo>
                  <a:lnTo>
                    <a:pt x="1201" y="866"/>
                  </a:lnTo>
                  <a:lnTo>
                    <a:pt x="1212" y="811"/>
                  </a:lnTo>
                  <a:lnTo>
                    <a:pt x="1216" y="752"/>
                  </a:lnTo>
                  <a:lnTo>
                    <a:pt x="1212" y="694"/>
                  </a:lnTo>
                  <a:lnTo>
                    <a:pt x="1201" y="638"/>
                  </a:lnTo>
                  <a:lnTo>
                    <a:pt x="1184" y="585"/>
                  </a:lnTo>
                  <a:lnTo>
                    <a:pt x="1160" y="535"/>
                  </a:lnTo>
                  <a:lnTo>
                    <a:pt x="1133" y="487"/>
                  </a:lnTo>
                  <a:lnTo>
                    <a:pt x="1099" y="444"/>
                  </a:lnTo>
                  <a:lnTo>
                    <a:pt x="1059" y="406"/>
                  </a:lnTo>
                  <a:lnTo>
                    <a:pt x="1017" y="372"/>
                  </a:lnTo>
                  <a:lnTo>
                    <a:pt x="970" y="343"/>
                  </a:lnTo>
                  <a:lnTo>
                    <a:pt x="920" y="319"/>
                  </a:lnTo>
                  <a:lnTo>
                    <a:pt x="866" y="303"/>
                  </a:lnTo>
                  <a:lnTo>
                    <a:pt x="809" y="291"/>
                  </a:lnTo>
                  <a:lnTo>
                    <a:pt x="752" y="289"/>
                  </a:lnTo>
                  <a:close/>
                  <a:moveTo>
                    <a:pt x="752" y="0"/>
                  </a:moveTo>
                  <a:lnTo>
                    <a:pt x="812" y="2"/>
                  </a:lnTo>
                  <a:lnTo>
                    <a:pt x="891" y="118"/>
                  </a:lnTo>
                  <a:lnTo>
                    <a:pt x="949" y="134"/>
                  </a:lnTo>
                  <a:lnTo>
                    <a:pt x="1075" y="72"/>
                  </a:lnTo>
                  <a:lnTo>
                    <a:pt x="1129" y="101"/>
                  </a:lnTo>
                  <a:lnTo>
                    <a:pt x="1179" y="132"/>
                  </a:lnTo>
                  <a:lnTo>
                    <a:pt x="1189" y="273"/>
                  </a:lnTo>
                  <a:lnTo>
                    <a:pt x="1231" y="314"/>
                  </a:lnTo>
                  <a:lnTo>
                    <a:pt x="1371" y="324"/>
                  </a:lnTo>
                  <a:lnTo>
                    <a:pt x="1404" y="376"/>
                  </a:lnTo>
                  <a:lnTo>
                    <a:pt x="1431" y="429"/>
                  </a:lnTo>
                  <a:lnTo>
                    <a:pt x="1371" y="556"/>
                  </a:lnTo>
                  <a:lnTo>
                    <a:pt x="1385" y="612"/>
                  </a:lnTo>
                  <a:lnTo>
                    <a:pt x="1502" y="692"/>
                  </a:lnTo>
                  <a:lnTo>
                    <a:pt x="1505" y="752"/>
                  </a:lnTo>
                  <a:lnTo>
                    <a:pt x="1502" y="812"/>
                  </a:lnTo>
                  <a:lnTo>
                    <a:pt x="1385" y="891"/>
                  </a:lnTo>
                  <a:lnTo>
                    <a:pt x="1371" y="949"/>
                  </a:lnTo>
                  <a:lnTo>
                    <a:pt x="1431" y="1075"/>
                  </a:lnTo>
                  <a:lnTo>
                    <a:pt x="1404" y="1129"/>
                  </a:lnTo>
                  <a:lnTo>
                    <a:pt x="1371" y="1179"/>
                  </a:lnTo>
                  <a:lnTo>
                    <a:pt x="1231" y="1189"/>
                  </a:lnTo>
                  <a:lnTo>
                    <a:pt x="1189" y="1231"/>
                  </a:lnTo>
                  <a:lnTo>
                    <a:pt x="1179" y="1372"/>
                  </a:lnTo>
                  <a:lnTo>
                    <a:pt x="1129" y="1404"/>
                  </a:lnTo>
                  <a:lnTo>
                    <a:pt x="1075" y="1431"/>
                  </a:lnTo>
                  <a:lnTo>
                    <a:pt x="949" y="1371"/>
                  </a:lnTo>
                  <a:lnTo>
                    <a:pt x="891" y="1387"/>
                  </a:lnTo>
                  <a:lnTo>
                    <a:pt x="812" y="1502"/>
                  </a:lnTo>
                  <a:lnTo>
                    <a:pt x="752" y="1505"/>
                  </a:lnTo>
                  <a:lnTo>
                    <a:pt x="691" y="1502"/>
                  </a:lnTo>
                  <a:lnTo>
                    <a:pt x="612" y="1387"/>
                  </a:lnTo>
                  <a:lnTo>
                    <a:pt x="556" y="1371"/>
                  </a:lnTo>
                  <a:lnTo>
                    <a:pt x="428" y="1431"/>
                  </a:lnTo>
                  <a:lnTo>
                    <a:pt x="376" y="1404"/>
                  </a:lnTo>
                  <a:lnTo>
                    <a:pt x="324" y="1372"/>
                  </a:lnTo>
                  <a:lnTo>
                    <a:pt x="314" y="1231"/>
                  </a:lnTo>
                  <a:lnTo>
                    <a:pt x="273" y="1189"/>
                  </a:lnTo>
                  <a:lnTo>
                    <a:pt x="132" y="1179"/>
                  </a:lnTo>
                  <a:lnTo>
                    <a:pt x="100" y="1129"/>
                  </a:lnTo>
                  <a:lnTo>
                    <a:pt x="72" y="1075"/>
                  </a:lnTo>
                  <a:lnTo>
                    <a:pt x="132" y="949"/>
                  </a:lnTo>
                  <a:lnTo>
                    <a:pt x="118" y="891"/>
                  </a:lnTo>
                  <a:lnTo>
                    <a:pt x="2" y="812"/>
                  </a:lnTo>
                  <a:lnTo>
                    <a:pt x="0" y="752"/>
                  </a:lnTo>
                  <a:lnTo>
                    <a:pt x="2" y="692"/>
                  </a:lnTo>
                  <a:lnTo>
                    <a:pt x="118" y="612"/>
                  </a:lnTo>
                  <a:lnTo>
                    <a:pt x="132" y="556"/>
                  </a:lnTo>
                  <a:lnTo>
                    <a:pt x="72" y="429"/>
                  </a:lnTo>
                  <a:lnTo>
                    <a:pt x="100" y="376"/>
                  </a:lnTo>
                  <a:lnTo>
                    <a:pt x="132" y="324"/>
                  </a:lnTo>
                  <a:lnTo>
                    <a:pt x="273" y="314"/>
                  </a:lnTo>
                  <a:lnTo>
                    <a:pt x="314" y="273"/>
                  </a:lnTo>
                  <a:lnTo>
                    <a:pt x="324" y="132"/>
                  </a:lnTo>
                  <a:lnTo>
                    <a:pt x="376" y="101"/>
                  </a:lnTo>
                  <a:lnTo>
                    <a:pt x="428" y="72"/>
                  </a:lnTo>
                  <a:lnTo>
                    <a:pt x="556" y="134"/>
                  </a:lnTo>
                  <a:lnTo>
                    <a:pt x="612" y="118"/>
                  </a:lnTo>
                  <a:lnTo>
                    <a:pt x="691" y="2"/>
                  </a:lnTo>
                  <a:lnTo>
                    <a:pt x="75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500" name="Google Shape;5500;p79"/>
            <p:cNvSpPr/>
            <p:nvPr/>
          </p:nvSpPr>
          <p:spPr>
            <a:xfrm>
              <a:off x="7310438" y="2879725"/>
              <a:ext cx="1055688" cy="1054100"/>
            </a:xfrm>
            <a:custGeom>
              <a:avLst/>
              <a:gdLst/>
              <a:ahLst/>
              <a:cxnLst/>
              <a:rect l="l" t="t" r="r" b="b"/>
              <a:pathLst>
                <a:path w="665" h="664" extrusionOk="0">
                  <a:moveTo>
                    <a:pt x="447" y="443"/>
                  </a:moveTo>
                  <a:lnTo>
                    <a:pt x="489" y="516"/>
                  </a:lnTo>
                  <a:lnTo>
                    <a:pt x="459" y="516"/>
                  </a:lnTo>
                  <a:lnTo>
                    <a:pt x="459" y="533"/>
                  </a:lnTo>
                  <a:lnTo>
                    <a:pt x="498" y="533"/>
                  </a:lnTo>
                  <a:lnTo>
                    <a:pt x="498" y="550"/>
                  </a:lnTo>
                  <a:lnTo>
                    <a:pt x="459" y="550"/>
                  </a:lnTo>
                  <a:lnTo>
                    <a:pt x="459" y="567"/>
                  </a:lnTo>
                  <a:lnTo>
                    <a:pt x="498" y="567"/>
                  </a:lnTo>
                  <a:lnTo>
                    <a:pt x="498" y="608"/>
                  </a:lnTo>
                  <a:lnTo>
                    <a:pt x="534" y="608"/>
                  </a:lnTo>
                  <a:lnTo>
                    <a:pt x="534" y="567"/>
                  </a:lnTo>
                  <a:lnTo>
                    <a:pt x="575" y="567"/>
                  </a:lnTo>
                  <a:lnTo>
                    <a:pt x="575" y="550"/>
                  </a:lnTo>
                  <a:lnTo>
                    <a:pt x="534" y="550"/>
                  </a:lnTo>
                  <a:lnTo>
                    <a:pt x="534" y="533"/>
                  </a:lnTo>
                  <a:lnTo>
                    <a:pt x="575" y="533"/>
                  </a:lnTo>
                  <a:lnTo>
                    <a:pt x="575" y="516"/>
                  </a:lnTo>
                  <a:lnTo>
                    <a:pt x="544" y="516"/>
                  </a:lnTo>
                  <a:lnTo>
                    <a:pt x="588" y="443"/>
                  </a:lnTo>
                  <a:lnTo>
                    <a:pt x="547" y="443"/>
                  </a:lnTo>
                  <a:lnTo>
                    <a:pt x="529" y="484"/>
                  </a:lnTo>
                  <a:lnTo>
                    <a:pt x="518" y="512"/>
                  </a:lnTo>
                  <a:lnTo>
                    <a:pt x="517" y="512"/>
                  </a:lnTo>
                  <a:lnTo>
                    <a:pt x="513" y="499"/>
                  </a:lnTo>
                  <a:lnTo>
                    <a:pt x="506" y="484"/>
                  </a:lnTo>
                  <a:lnTo>
                    <a:pt x="489" y="443"/>
                  </a:lnTo>
                  <a:lnTo>
                    <a:pt x="447" y="443"/>
                  </a:lnTo>
                  <a:close/>
                  <a:moveTo>
                    <a:pt x="167" y="428"/>
                  </a:moveTo>
                  <a:lnTo>
                    <a:pt x="149" y="430"/>
                  </a:lnTo>
                  <a:lnTo>
                    <a:pt x="133" y="438"/>
                  </a:lnTo>
                  <a:lnTo>
                    <a:pt x="121" y="449"/>
                  </a:lnTo>
                  <a:lnTo>
                    <a:pt x="113" y="463"/>
                  </a:lnTo>
                  <a:lnTo>
                    <a:pt x="110" y="481"/>
                  </a:lnTo>
                  <a:lnTo>
                    <a:pt x="110" y="492"/>
                  </a:lnTo>
                  <a:lnTo>
                    <a:pt x="112" y="501"/>
                  </a:lnTo>
                  <a:lnTo>
                    <a:pt x="92" y="501"/>
                  </a:lnTo>
                  <a:lnTo>
                    <a:pt x="92" y="527"/>
                  </a:lnTo>
                  <a:lnTo>
                    <a:pt x="117" y="527"/>
                  </a:lnTo>
                  <a:lnTo>
                    <a:pt x="117" y="533"/>
                  </a:lnTo>
                  <a:lnTo>
                    <a:pt x="118" y="538"/>
                  </a:lnTo>
                  <a:lnTo>
                    <a:pt x="116" y="550"/>
                  </a:lnTo>
                  <a:lnTo>
                    <a:pt x="109" y="560"/>
                  </a:lnTo>
                  <a:lnTo>
                    <a:pt x="100" y="569"/>
                  </a:lnTo>
                  <a:lnTo>
                    <a:pt x="89" y="575"/>
                  </a:lnTo>
                  <a:lnTo>
                    <a:pt x="89" y="596"/>
                  </a:lnTo>
                  <a:lnTo>
                    <a:pt x="205" y="596"/>
                  </a:lnTo>
                  <a:lnTo>
                    <a:pt x="205" y="564"/>
                  </a:lnTo>
                  <a:lnTo>
                    <a:pt x="137" y="564"/>
                  </a:lnTo>
                  <a:lnTo>
                    <a:pt x="137" y="563"/>
                  </a:lnTo>
                  <a:lnTo>
                    <a:pt x="142" y="558"/>
                  </a:lnTo>
                  <a:lnTo>
                    <a:pt x="147" y="552"/>
                  </a:lnTo>
                  <a:lnTo>
                    <a:pt x="150" y="546"/>
                  </a:lnTo>
                  <a:lnTo>
                    <a:pt x="151" y="537"/>
                  </a:lnTo>
                  <a:lnTo>
                    <a:pt x="151" y="527"/>
                  </a:lnTo>
                  <a:lnTo>
                    <a:pt x="183" y="527"/>
                  </a:lnTo>
                  <a:lnTo>
                    <a:pt x="183" y="501"/>
                  </a:lnTo>
                  <a:lnTo>
                    <a:pt x="149" y="501"/>
                  </a:lnTo>
                  <a:lnTo>
                    <a:pt x="147" y="495"/>
                  </a:lnTo>
                  <a:lnTo>
                    <a:pt x="146" y="489"/>
                  </a:lnTo>
                  <a:lnTo>
                    <a:pt x="146" y="483"/>
                  </a:lnTo>
                  <a:lnTo>
                    <a:pt x="147" y="474"/>
                  </a:lnTo>
                  <a:lnTo>
                    <a:pt x="151" y="466"/>
                  </a:lnTo>
                  <a:lnTo>
                    <a:pt x="158" y="460"/>
                  </a:lnTo>
                  <a:lnTo>
                    <a:pt x="170" y="459"/>
                  </a:lnTo>
                  <a:lnTo>
                    <a:pt x="181" y="460"/>
                  </a:lnTo>
                  <a:lnTo>
                    <a:pt x="191" y="463"/>
                  </a:lnTo>
                  <a:lnTo>
                    <a:pt x="197" y="434"/>
                  </a:lnTo>
                  <a:lnTo>
                    <a:pt x="185" y="430"/>
                  </a:lnTo>
                  <a:lnTo>
                    <a:pt x="167" y="428"/>
                  </a:lnTo>
                  <a:close/>
                  <a:moveTo>
                    <a:pt x="518" y="397"/>
                  </a:moveTo>
                  <a:lnTo>
                    <a:pt x="544" y="400"/>
                  </a:lnTo>
                  <a:lnTo>
                    <a:pt x="569" y="409"/>
                  </a:lnTo>
                  <a:lnTo>
                    <a:pt x="592" y="424"/>
                  </a:lnTo>
                  <a:lnTo>
                    <a:pt x="610" y="442"/>
                  </a:lnTo>
                  <a:lnTo>
                    <a:pt x="624" y="464"/>
                  </a:lnTo>
                  <a:lnTo>
                    <a:pt x="634" y="489"/>
                  </a:lnTo>
                  <a:lnTo>
                    <a:pt x="636" y="517"/>
                  </a:lnTo>
                  <a:lnTo>
                    <a:pt x="634" y="545"/>
                  </a:lnTo>
                  <a:lnTo>
                    <a:pt x="624" y="569"/>
                  </a:lnTo>
                  <a:lnTo>
                    <a:pt x="610" y="591"/>
                  </a:lnTo>
                  <a:lnTo>
                    <a:pt x="592" y="609"/>
                  </a:lnTo>
                  <a:lnTo>
                    <a:pt x="569" y="623"/>
                  </a:lnTo>
                  <a:lnTo>
                    <a:pt x="544" y="633"/>
                  </a:lnTo>
                  <a:lnTo>
                    <a:pt x="518" y="635"/>
                  </a:lnTo>
                  <a:lnTo>
                    <a:pt x="490" y="633"/>
                  </a:lnTo>
                  <a:lnTo>
                    <a:pt x="465" y="623"/>
                  </a:lnTo>
                  <a:lnTo>
                    <a:pt x="443" y="609"/>
                  </a:lnTo>
                  <a:lnTo>
                    <a:pt x="425" y="591"/>
                  </a:lnTo>
                  <a:lnTo>
                    <a:pt x="410" y="569"/>
                  </a:lnTo>
                  <a:lnTo>
                    <a:pt x="401" y="545"/>
                  </a:lnTo>
                  <a:lnTo>
                    <a:pt x="398" y="517"/>
                  </a:lnTo>
                  <a:lnTo>
                    <a:pt x="401" y="489"/>
                  </a:lnTo>
                  <a:lnTo>
                    <a:pt x="410" y="464"/>
                  </a:lnTo>
                  <a:lnTo>
                    <a:pt x="425" y="442"/>
                  </a:lnTo>
                  <a:lnTo>
                    <a:pt x="443" y="424"/>
                  </a:lnTo>
                  <a:lnTo>
                    <a:pt x="465" y="409"/>
                  </a:lnTo>
                  <a:lnTo>
                    <a:pt x="490" y="400"/>
                  </a:lnTo>
                  <a:lnTo>
                    <a:pt x="518" y="397"/>
                  </a:lnTo>
                  <a:close/>
                  <a:moveTo>
                    <a:pt x="149" y="397"/>
                  </a:moveTo>
                  <a:lnTo>
                    <a:pt x="176" y="400"/>
                  </a:lnTo>
                  <a:lnTo>
                    <a:pt x="201" y="409"/>
                  </a:lnTo>
                  <a:lnTo>
                    <a:pt x="222" y="424"/>
                  </a:lnTo>
                  <a:lnTo>
                    <a:pt x="241" y="442"/>
                  </a:lnTo>
                  <a:lnTo>
                    <a:pt x="255" y="464"/>
                  </a:lnTo>
                  <a:lnTo>
                    <a:pt x="264" y="489"/>
                  </a:lnTo>
                  <a:lnTo>
                    <a:pt x="267" y="517"/>
                  </a:lnTo>
                  <a:lnTo>
                    <a:pt x="264" y="545"/>
                  </a:lnTo>
                  <a:lnTo>
                    <a:pt x="255" y="569"/>
                  </a:lnTo>
                  <a:lnTo>
                    <a:pt x="241" y="591"/>
                  </a:lnTo>
                  <a:lnTo>
                    <a:pt x="222" y="609"/>
                  </a:lnTo>
                  <a:lnTo>
                    <a:pt x="201" y="623"/>
                  </a:lnTo>
                  <a:lnTo>
                    <a:pt x="176" y="633"/>
                  </a:lnTo>
                  <a:lnTo>
                    <a:pt x="149" y="635"/>
                  </a:lnTo>
                  <a:lnTo>
                    <a:pt x="121" y="633"/>
                  </a:lnTo>
                  <a:lnTo>
                    <a:pt x="96" y="623"/>
                  </a:lnTo>
                  <a:lnTo>
                    <a:pt x="74" y="609"/>
                  </a:lnTo>
                  <a:lnTo>
                    <a:pt x="55" y="591"/>
                  </a:lnTo>
                  <a:lnTo>
                    <a:pt x="41" y="569"/>
                  </a:lnTo>
                  <a:lnTo>
                    <a:pt x="32" y="545"/>
                  </a:lnTo>
                  <a:lnTo>
                    <a:pt x="29" y="517"/>
                  </a:lnTo>
                  <a:lnTo>
                    <a:pt x="32" y="489"/>
                  </a:lnTo>
                  <a:lnTo>
                    <a:pt x="41" y="464"/>
                  </a:lnTo>
                  <a:lnTo>
                    <a:pt x="55" y="442"/>
                  </a:lnTo>
                  <a:lnTo>
                    <a:pt x="74" y="424"/>
                  </a:lnTo>
                  <a:lnTo>
                    <a:pt x="96" y="409"/>
                  </a:lnTo>
                  <a:lnTo>
                    <a:pt x="121" y="400"/>
                  </a:lnTo>
                  <a:lnTo>
                    <a:pt x="149" y="397"/>
                  </a:lnTo>
                  <a:close/>
                  <a:moveTo>
                    <a:pt x="518" y="383"/>
                  </a:moveTo>
                  <a:lnTo>
                    <a:pt x="486" y="387"/>
                  </a:lnTo>
                  <a:lnTo>
                    <a:pt x="459" y="396"/>
                  </a:lnTo>
                  <a:lnTo>
                    <a:pt x="434" y="412"/>
                  </a:lnTo>
                  <a:lnTo>
                    <a:pt x="413" y="433"/>
                  </a:lnTo>
                  <a:lnTo>
                    <a:pt x="397" y="458"/>
                  </a:lnTo>
                  <a:lnTo>
                    <a:pt x="387" y="485"/>
                  </a:lnTo>
                  <a:lnTo>
                    <a:pt x="384" y="517"/>
                  </a:lnTo>
                  <a:lnTo>
                    <a:pt x="387" y="547"/>
                  </a:lnTo>
                  <a:lnTo>
                    <a:pt x="397" y="576"/>
                  </a:lnTo>
                  <a:lnTo>
                    <a:pt x="413" y="600"/>
                  </a:lnTo>
                  <a:lnTo>
                    <a:pt x="434" y="621"/>
                  </a:lnTo>
                  <a:lnTo>
                    <a:pt x="459" y="637"/>
                  </a:lnTo>
                  <a:lnTo>
                    <a:pt x="486" y="647"/>
                  </a:lnTo>
                  <a:lnTo>
                    <a:pt x="518" y="651"/>
                  </a:lnTo>
                  <a:lnTo>
                    <a:pt x="548" y="647"/>
                  </a:lnTo>
                  <a:lnTo>
                    <a:pt x="576" y="637"/>
                  </a:lnTo>
                  <a:lnTo>
                    <a:pt x="601" y="621"/>
                  </a:lnTo>
                  <a:lnTo>
                    <a:pt x="622" y="600"/>
                  </a:lnTo>
                  <a:lnTo>
                    <a:pt x="638" y="576"/>
                  </a:lnTo>
                  <a:lnTo>
                    <a:pt x="648" y="547"/>
                  </a:lnTo>
                  <a:lnTo>
                    <a:pt x="651" y="517"/>
                  </a:lnTo>
                  <a:lnTo>
                    <a:pt x="648" y="485"/>
                  </a:lnTo>
                  <a:lnTo>
                    <a:pt x="638" y="458"/>
                  </a:lnTo>
                  <a:lnTo>
                    <a:pt x="622" y="433"/>
                  </a:lnTo>
                  <a:lnTo>
                    <a:pt x="601" y="412"/>
                  </a:lnTo>
                  <a:lnTo>
                    <a:pt x="576" y="396"/>
                  </a:lnTo>
                  <a:lnTo>
                    <a:pt x="548" y="387"/>
                  </a:lnTo>
                  <a:lnTo>
                    <a:pt x="518" y="383"/>
                  </a:lnTo>
                  <a:close/>
                  <a:moveTo>
                    <a:pt x="149" y="383"/>
                  </a:moveTo>
                  <a:lnTo>
                    <a:pt x="117" y="387"/>
                  </a:lnTo>
                  <a:lnTo>
                    <a:pt x="89" y="396"/>
                  </a:lnTo>
                  <a:lnTo>
                    <a:pt x="64" y="412"/>
                  </a:lnTo>
                  <a:lnTo>
                    <a:pt x="43" y="433"/>
                  </a:lnTo>
                  <a:lnTo>
                    <a:pt x="28" y="458"/>
                  </a:lnTo>
                  <a:lnTo>
                    <a:pt x="18" y="485"/>
                  </a:lnTo>
                  <a:lnTo>
                    <a:pt x="15" y="517"/>
                  </a:lnTo>
                  <a:lnTo>
                    <a:pt x="18" y="547"/>
                  </a:lnTo>
                  <a:lnTo>
                    <a:pt x="28" y="576"/>
                  </a:lnTo>
                  <a:lnTo>
                    <a:pt x="43" y="600"/>
                  </a:lnTo>
                  <a:lnTo>
                    <a:pt x="64" y="621"/>
                  </a:lnTo>
                  <a:lnTo>
                    <a:pt x="89" y="637"/>
                  </a:lnTo>
                  <a:lnTo>
                    <a:pt x="117" y="647"/>
                  </a:lnTo>
                  <a:lnTo>
                    <a:pt x="149" y="651"/>
                  </a:lnTo>
                  <a:lnTo>
                    <a:pt x="179" y="647"/>
                  </a:lnTo>
                  <a:lnTo>
                    <a:pt x="208" y="637"/>
                  </a:lnTo>
                  <a:lnTo>
                    <a:pt x="231" y="621"/>
                  </a:lnTo>
                  <a:lnTo>
                    <a:pt x="252" y="600"/>
                  </a:lnTo>
                  <a:lnTo>
                    <a:pt x="268" y="576"/>
                  </a:lnTo>
                  <a:lnTo>
                    <a:pt x="279" y="547"/>
                  </a:lnTo>
                  <a:lnTo>
                    <a:pt x="283" y="517"/>
                  </a:lnTo>
                  <a:lnTo>
                    <a:pt x="279" y="485"/>
                  </a:lnTo>
                  <a:lnTo>
                    <a:pt x="268" y="458"/>
                  </a:lnTo>
                  <a:lnTo>
                    <a:pt x="252" y="433"/>
                  </a:lnTo>
                  <a:lnTo>
                    <a:pt x="231" y="412"/>
                  </a:lnTo>
                  <a:lnTo>
                    <a:pt x="208" y="396"/>
                  </a:lnTo>
                  <a:lnTo>
                    <a:pt x="179" y="387"/>
                  </a:lnTo>
                  <a:lnTo>
                    <a:pt x="149" y="383"/>
                  </a:lnTo>
                  <a:close/>
                  <a:moveTo>
                    <a:pt x="518" y="368"/>
                  </a:moveTo>
                  <a:lnTo>
                    <a:pt x="551" y="372"/>
                  </a:lnTo>
                  <a:lnTo>
                    <a:pt x="582" y="384"/>
                  </a:lnTo>
                  <a:lnTo>
                    <a:pt x="610" y="401"/>
                  </a:lnTo>
                  <a:lnTo>
                    <a:pt x="632" y="425"/>
                  </a:lnTo>
                  <a:lnTo>
                    <a:pt x="649" y="451"/>
                  </a:lnTo>
                  <a:lnTo>
                    <a:pt x="661" y="483"/>
                  </a:lnTo>
                  <a:lnTo>
                    <a:pt x="665" y="517"/>
                  </a:lnTo>
                  <a:lnTo>
                    <a:pt x="661" y="550"/>
                  </a:lnTo>
                  <a:lnTo>
                    <a:pt x="649" y="581"/>
                  </a:lnTo>
                  <a:lnTo>
                    <a:pt x="632" y="609"/>
                  </a:lnTo>
                  <a:lnTo>
                    <a:pt x="610" y="631"/>
                  </a:lnTo>
                  <a:lnTo>
                    <a:pt x="582" y="650"/>
                  </a:lnTo>
                  <a:lnTo>
                    <a:pt x="551" y="660"/>
                  </a:lnTo>
                  <a:lnTo>
                    <a:pt x="518" y="664"/>
                  </a:lnTo>
                  <a:lnTo>
                    <a:pt x="484" y="660"/>
                  </a:lnTo>
                  <a:lnTo>
                    <a:pt x="452" y="650"/>
                  </a:lnTo>
                  <a:lnTo>
                    <a:pt x="425" y="631"/>
                  </a:lnTo>
                  <a:lnTo>
                    <a:pt x="402" y="609"/>
                  </a:lnTo>
                  <a:lnTo>
                    <a:pt x="385" y="581"/>
                  </a:lnTo>
                  <a:lnTo>
                    <a:pt x="373" y="550"/>
                  </a:lnTo>
                  <a:lnTo>
                    <a:pt x="369" y="517"/>
                  </a:lnTo>
                  <a:lnTo>
                    <a:pt x="373" y="483"/>
                  </a:lnTo>
                  <a:lnTo>
                    <a:pt x="385" y="451"/>
                  </a:lnTo>
                  <a:lnTo>
                    <a:pt x="402" y="425"/>
                  </a:lnTo>
                  <a:lnTo>
                    <a:pt x="425" y="401"/>
                  </a:lnTo>
                  <a:lnTo>
                    <a:pt x="452" y="384"/>
                  </a:lnTo>
                  <a:lnTo>
                    <a:pt x="484" y="372"/>
                  </a:lnTo>
                  <a:lnTo>
                    <a:pt x="518" y="368"/>
                  </a:lnTo>
                  <a:close/>
                  <a:moveTo>
                    <a:pt x="149" y="368"/>
                  </a:moveTo>
                  <a:lnTo>
                    <a:pt x="181" y="372"/>
                  </a:lnTo>
                  <a:lnTo>
                    <a:pt x="213" y="384"/>
                  </a:lnTo>
                  <a:lnTo>
                    <a:pt x="241" y="401"/>
                  </a:lnTo>
                  <a:lnTo>
                    <a:pt x="263" y="425"/>
                  </a:lnTo>
                  <a:lnTo>
                    <a:pt x="281" y="451"/>
                  </a:lnTo>
                  <a:lnTo>
                    <a:pt x="292" y="483"/>
                  </a:lnTo>
                  <a:lnTo>
                    <a:pt x="296" y="517"/>
                  </a:lnTo>
                  <a:lnTo>
                    <a:pt x="292" y="550"/>
                  </a:lnTo>
                  <a:lnTo>
                    <a:pt x="281" y="581"/>
                  </a:lnTo>
                  <a:lnTo>
                    <a:pt x="263" y="609"/>
                  </a:lnTo>
                  <a:lnTo>
                    <a:pt x="241" y="631"/>
                  </a:lnTo>
                  <a:lnTo>
                    <a:pt x="213" y="650"/>
                  </a:lnTo>
                  <a:lnTo>
                    <a:pt x="181" y="660"/>
                  </a:lnTo>
                  <a:lnTo>
                    <a:pt x="149" y="664"/>
                  </a:lnTo>
                  <a:lnTo>
                    <a:pt x="114" y="660"/>
                  </a:lnTo>
                  <a:lnTo>
                    <a:pt x="83" y="650"/>
                  </a:lnTo>
                  <a:lnTo>
                    <a:pt x="57" y="631"/>
                  </a:lnTo>
                  <a:lnTo>
                    <a:pt x="33" y="609"/>
                  </a:lnTo>
                  <a:lnTo>
                    <a:pt x="16" y="581"/>
                  </a:lnTo>
                  <a:lnTo>
                    <a:pt x="4" y="550"/>
                  </a:lnTo>
                  <a:lnTo>
                    <a:pt x="0" y="517"/>
                  </a:lnTo>
                  <a:lnTo>
                    <a:pt x="4" y="483"/>
                  </a:lnTo>
                  <a:lnTo>
                    <a:pt x="16" y="451"/>
                  </a:lnTo>
                  <a:lnTo>
                    <a:pt x="33" y="425"/>
                  </a:lnTo>
                  <a:lnTo>
                    <a:pt x="57" y="401"/>
                  </a:lnTo>
                  <a:lnTo>
                    <a:pt x="83" y="384"/>
                  </a:lnTo>
                  <a:lnTo>
                    <a:pt x="114" y="372"/>
                  </a:lnTo>
                  <a:lnTo>
                    <a:pt x="149" y="368"/>
                  </a:lnTo>
                  <a:close/>
                  <a:moveTo>
                    <a:pt x="526" y="62"/>
                  </a:moveTo>
                  <a:lnTo>
                    <a:pt x="504" y="66"/>
                  </a:lnTo>
                  <a:lnTo>
                    <a:pt x="484" y="74"/>
                  </a:lnTo>
                  <a:lnTo>
                    <a:pt x="468" y="88"/>
                  </a:lnTo>
                  <a:lnTo>
                    <a:pt x="458" y="104"/>
                  </a:lnTo>
                  <a:lnTo>
                    <a:pt x="451" y="123"/>
                  </a:lnTo>
                  <a:lnTo>
                    <a:pt x="434" y="123"/>
                  </a:lnTo>
                  <a:lnTo>
                    <a:pt x="434" y="141"/>
                  </a:lnTo>
                  <a:lnTo>
                    <a:pt x="448" y="141"/>
                  </a:lnTo>
                  <a:lnTo>
                    <a:pt x="447" y="149"/>
                  </a:lnTo>
                  <a:lnTo>
                    <a:pt x="447" y="153"/>
                  </a:lnTo>
                  <a:lnTo>
                    <a:pt x="434" y="153"/>
                  </a:lnTo>
                  <a:lnTo>
                    <a:pt x="434" y="171"/>
                  </a:lnTo>
                  <a:lnTo>
                    <a:pt x="450" y="171"/>
                  </a:lnTo>
                  <a:lnTo>
                    <a:pt x="455" y="190"/>
                  </a:lnTo>
                  <a:lnTo>
                    <a:pt x="464" y="204"/>
                  </a:lnTo>
                  <a:lnTo>
                    <a:pt x="476" y="216"/>
                  </a:lnTo>
                  <a:lnTo>
                    <a:pt x="490" y="225"/>
                  </a:lnTo>
                  <a:lnTo>
                    <a:pt x="507" y="230"/>
                  </a:lnTo>
                  <a:lnTo>
                    <a:pt x="526" y="233"/>
                  </a:lnTo>
                  <a:lnTo>
                    <a:pt x="548" y="229"/>
                  </a:lnTo>
                  <a:lnTo>
                    <a:pt x="565" y="222"/>
                  </a:lnTo>
                  <a:lnTo>
                    <a:pt x="559" y="195"/>
                  </a:lnTo>
                  <a:lnTo>
                    <a:pt x="552" y="197"/>
                  </a:lnTo>
                  <a:lnTo>
                    <a:pt x="542" y="200"/>
                  </a:lnTo>
                  <a:lnTo>
                    <a:pt x="530" y="201"/>
                  </a:lnTo>
                  <a:lnTo>
                    <a:pt x="518" y="200"/>
                  </a:lnTo>
                  <a:lnTo>
                    <a:pt x="507" y="196"/>
                  </a:lnTo>
                  <a:lnTo>
                    <a:pt x="498" y="188"/>
                  </a:lnTo>
                  <a:lnTo>
                    <a:pt x="494" y="183"/>
                  </a:lnTo>
                  <a:lnTo>
                    <a:pt x="492" y="178"/>
                  </a:lnTo>
                  <a:lnTo>
                    <a:pt x="489" y="171"/>
                  </a:lnTo>
                  <a:lnTo>
                    <a:pt x="553" y="171"/>
                  </a:lnTo>
                  <a:lnTo>
                    <a:pt x="553" y="153"/>
                  </a:lnTo>
                  <a:lnTo>
                    <a:pt x="486" y="153"/>
                  </a:lnTo>
                  <a:lnTo>
                    <a:pt x="486" y="149"/>
                  </a:lnTo>
                  <a:lnTo>
                    <a:pt x="486" y="141"/>
                  </a:lnTo>
                  <a:lnTo>
                    <a:pt x="553" y="141"/>
                  </a:lnTo>
                  <a:lnTo>
                    <a:pt x="553" y="123"/>
                  </a:lnTo>
                  <a:lnTo>
                    <a:pt x="490" y="123"/>
                  </a:lnTo>
                  <a:lnTo>
                    <a:pt x="492" y="117"/>
                  </a:lnTo>
                  <a:lnTo>
                    <a:pt x="494" y="111"/>
                  </a:lnTo>
                  <a:lnTo>
                    <a:pt x="498" y="107"/>
                  </a:lnTo>
                  <a:lnTo>
                    <a:pt x="507" y="99"/>
                  </a:lnTo>
                  <a:lnTo>
                    <a:pt x="518" y="94"/>
                  </a:lnTo>
                  <a:lnTo>
                    <a:pt x="530" y="92"/>
                  </a:lnTo>
                  <a:lnTo>
                    <a:pt x="544" y="95"/>
                  </a:lnTo>
                  <a:lnTo>
                    <a:pt x="557" y="99"/>
                  </a:lnTo>
                  <a:lnTo>
                    <a:pt x="564" y="70"/>
                  </a:lnTo>
                  <a:lnTo>
                    <a:pt x="548" y="65"/>
                  </a:lnTo>
                  <a:lnTo>
                    <a:pt x="526" y="62"/>
                  </a:lnTo>
                  <a:close/>
                  <a:moveTo>
                    <a:pt x="137" y="44"/>
                  </a:moveTo>
                  <a:lnTo>
                    <a:pt x="137" y="69"/>
                  </a:lnTo>
                  <a:lnTo>
                    <a:pt x="118" y="74"/>
                  </a:lnTo>
                  <a:lnTo>
                    <a:pt x="105" y="84"/>
                  </a:lnTo>
                  <a:lnTo>
                    <a:pt x="96" y="98"/>
                  </a:lnTo>
                  <a:lnTo>
                    <a:pt x="93" y="113"/>
                  </a:lnTo>
                  <a:lnTo>
                    <a:pt x="96" y="126"/>
                  </a:lnTo>
                  <a:lnTo>
                    <a:pt x="101" y="137"/>
                  </a:lnTo>
                  <a:lnTo>
                    <a:pt x="112" y="146"/>
                  </a:lnTo>
                  <a:lnTo>
                    <a:pt x="124" y="154"/>
                  </a:lnTo>
                  <a:lnTo>
                    <a:pt x="139" y="159"/>
                  </a:lnTo>
                  <a:lnTo>
                    <a:pt x="154" y="166"/>
                  </a:lnTo>
                  <a:lnTo>
                    <a:pt x="163" y="172"/>
                  </a:lnTo>
                  <a:lnTo>
                    <a:pt x="166" y="182"/>
                  </a:lnTo>
                  <a:lnTo>
                    <a:pt x="163" y="190"/>
                  </a:lnTo>
                  <a:lnTo>
                    <a:pt x="154" y="195"/>
                  </a:lnTo>
                  <a:lnTo>
                    <a:pt x="142" y="197"/>
                  </a:lnTo>
                  <a:lnTo>
                    <a:pt x="118" y="193"/>
                  </a:lnTo>
                  <a:lnTo>
                    <a:pt x="100" y="186"/>
                  </a:lnTo>
                  <a:lnTo>
                    <a:pt x="92" y="216"/>
                  </a:lnTo>
                  <a:lnTo>
                    <a:pt x="104" y="221"/>
                  </a:lnTo>
                  <a:lnTo>
                    <a:pt x="118" y="225"/>
                  </a:lnTo>
                  <a:lnTo>
                    <a:pt x="135" y="226"/>
                  </a:lnTo>
                  <a:lnTo>
                    <a:pt x="135" y="251"/>
                  </a:lnTo>
                  <a:lnTo>
                    <a:pt x="159" y="251"/>
                  </a:lnTo>
                  <a:lnTo>
                    <a:pt x="159" y="225"/>
                  </a:lnTo>
                  <a:lnTo>
                    <a:pt x="179" y="218"/>
                  </a:lnTo>
                  <a:lnTo>
                    <a:pt x="193" y="208"/>
                  </a:lnTo>
                  <a:lnTo>
                    <a:pt x="201" y="193"/>
                  </a:lnTo>
                  <a:lnTo>
                    <a:pt x="205" y="178"/>
                  </a:lnTo>
                  <a:lnTo>
                    <a:pt x="203" y="162"/>
                  </a:lnTo>
                  <a:lnTo>
                    <a:pt x="195" y="150"/>
                  </a:lnTo>
                  <a:lnTo>
                    <a:pt x="181" y="140"/>
                  </a:lnTo>
                  <a:lnTo>
                    <a:pt x="163" y="130"/>
                  </a:lnTo>
                  <a:lnTo>
                    <a:pt x="145" y="124"/>
                  </a:lnTo>
                  <a:lnTo>
                    <a:pt x="135" y="116"/>
                  </a:lnTo>
                  <a:lnTo>
                    <a:pt x="132" y="109"/>
                  </a:lnTo>
                  <a:lnTo>
                    <a:pt x="133" y="104"/>
                  </a:lnTo>
                  <a:lnTo>
                    <a:pt x="137" y="99"/>
                  </a:lnTo>
                  <a:lnTo>
                    <a:pt x="143" y="96"/>
                  </a:lnTo>
                  <a:lnTo>
                    <a:pt x="154" y="95"/>
                  </a:lnTo>
                  <a:lnTo>
                    <a:pt x="170" y="96"/>
                  </a:lnTo>
                  <a:lnTo>
                    <a:pt x="181" y="100"/>
                  </a:lnTo>
                  <a:lnTo>
                    <a:pt x="191" y="103"/>
                  </a:lnTo>
                  <a:lnTo>
                    <a:pt x="197" y="75"/>
                  </a:lnTo>
                  <a:lnTo>
                    <a:pt x="188" y="71"/>
                  </a:lnTo>
                  <a:lnTo>
                    <a:pt x="176" y="67"/>
                  </a:lnTo>
                  <a:lnTo>
                    <a:pt x="160" y="66"/>
                  </a:lnTo>
                  <a:lnTo>
                    <a:pt x="160" y="44"/>
                  </a:lnTo>
                  <a:lnTo>
                    <a:pt x="137" y="44"/>
                  </a:lnTo>
                  <a:close/>
                  <a:moveTo>
                    <a:pt x="518" y="28"/>
                  </a:moveTo>
                  <a:lnTo>
                    <a:pt x="544" y="32"/>
                  </a:lnTo>
                  <a:lnTo>
                    <a:pt x="569" y="41"/>
                  </a:lnTo>
                  <a:lnTo>
                    <a:pt x="592" y="54"/>
                  </a:lnTo>
                  <a:lnTo>
                    <a:pt x="610" y="73"/>
                  </a:lnTo>
                  <a:lnTo>
                    <a:pt x="624" y="95"/>
                  </a:lnTo>
                  <a:lnTo>
                    <a:pt x="634" y="120"/>
                  </a:lnTo>
                  <a:lnTo>
                    <a:pt x="636" y="147"/>
                  </a:lnTo>
                  <a:lnTo>
                    <a:pt x="634" y="175"/>
                  </a:lnTo>
                  <a:lnTo>
                    <a:pt x="624" y="200"/>
                  </a:lnTo>
                  <a:lnTo>
                    <a:pt x="610" y="222"/>
                  </a:lnTo>
                  <a:lnTo>
                    <a:pt x="592" y="241"/>
                  </a:lnTo>
                  <a:lnTo>
                    <a:pt x="569" y="254"/>
                  </a:lnTo>
                  <a:lnTo>
                    <a:pt x="544" y="263"/>
                  </a:lnTo>
                  <a:lnTo>
                    <a:pt x="518" y="267"/>
                  </a:lnTo>
                  <a:lnTo>
                    <a:pt x="490" y="263"/>
                  </a:lnTo>
                  <a:lnTo>
                    <a:pt x="465" y="254"/>
                  </a:lnTo>
                  <a:lnTo>
                    <a:pt x="443" y="241"/>
                  </a:lnTo>
                  <a:lnTo>
                    <a:pt x="425" y="222"/>
                  </a:lnTo>
                  <a:lnTo>
                    <a:pt x="410" y="200"/>
                  </a:lnTo>
                  <a:lnTo>
                    <a:pt x="401" y="175"/>
                  </a:lnTo>
                  <a:lnTo>
                    <a:pt x="398" y="147"/>
                  </a:lnTo>
                  <a:lnTo>
                    <a:pt x="401" y="120"/>
                  </a:lnTo>
                  <a:lnTo>
                    <a:pt x="410" y="95"/>
                  </a:lnTo>
                  <a:lnTo>
                    <a:pt x="425" y="73"/>
                  </a:lnTo>
                  <a:lnTo>
                    <a:pt x="443" y="54"/>
                  </a:lnTo>
                  <a:lnTo>
                    <a:pt x="465" y="41"/>
                  </a:lnTo>
                  <a:lnTo>
                    <a:pt x="490" y="32"/>
                  </a:lnTo>
                  <a:lnTo>
                    <a:pt x="518" y="28"/>
                  </a:lnTo>
                  <a:close/>
                  <a:moveTo>
                    <a:pt x="149" y="28"/>
                  </a:moveTo>
                  <a:lnTo>
                    <a:pt x="176" y="32"/>
                  </a:lnTo>
                  <a:lnTo>
                    <a:pt x="201" y="41"/>
                  </a:lnTo>
                  <a:lnTo>
                    <a:pt x="222" y="54"/>
                  </a:lnTo>
                  <a:lnTo>
                    <a:pt x="241" y="73"/>
                  </a:lnTo>
                  <a:lnTo>
                    <a:pt x="255" y="95"/>
                  </a:lnTo>
                  <a:lnTo>
                    <a:pt x="264" y="120"/>
                  </a:lnTo>
                  <a:lnTo>
                    <a:pt x="267" y="147"/>
                  </a:lnTo>
                  <a:lnTo>
                    <a:pt x="264" y="175"/>
                  </a:lnTo>
                  <a:lnTo>
                    <a:pt x="255" y="200"/>
                  </a:lnTo>
                  <a:lnTo>
                    <a:pt x="241" y="222"/>
                  </a:lnTo>
                  <a:lnTo>
                    <a:pt x="222" y="241"/>
                  </a:lnTo>
                  <a:lnTo>
                    <a:pt x="201" y="254"/>
                  </a:lnTo>
                  <a:lnTo>
                    <a:pt x="176" y="263"/>
                  </a:lnTo>
                  <a:lnTo>
                    <a:pt x="149" y="267"/>
                  </a:lnTo>
                  <a:lnTo>
                    <a:pt x="121" y="263"/>
                  </a:lnTo>
                  <a:lnTo>
                    <a:pt x="96" y="254"/>
                  </a:lnTo>
                  <a:lnTo>
                    <a:pt x="74" y="241"/>
                  </a:lnTo>
                  <a:lnTo>
                    <a:pt x="55" y="222"/>
                  </a:lnTo>
                  <a:lnTo>
                    <a:pt x="41" y="200"/>
                  </a:lnTo>
                  <a:lnTo>
                    <a:pt x="32" y="175"/>
                  </a:lnTo>
                  <a:lnTo>
                    <a:pt x="29" y="147"/>
                  </a:lnTo>
                  <a:lnTo>
                    <a:pt x="32" y="120"/>
                  </a:lnTo>
                  <a:lnTo>
                    <a:pt x="41" y="95"/>
                  </a:lnTo>
                  <a:lnTo>
                    <a:pt x="55" y="73"/>
                  </a:lnTo>
                  <a:lnTo>
                    <a:pt x="74" y="54"/>
                  </a:lnTo>
                  <a:lnTo>
                    <a:pt x="96" y="41"/>
                  </a:lnTo>
                  <a:lnTo>
                    <a:pt x="121" y="32"/>
                  </a:lnTo>
                  <a:lnTo>
                    <a:pt x="149" y="28"/>
                  </a:lnTo>
                  <a:close/>
                  <a:moveTo>
                    <a:pt x="518" y="13"/>
                  </a:moveTo>
                  <a:lnTo>
                    <a:pt x="486" y="17"/>
                  </a:lnTo>
                  <a:lnTo>
                    <a:pt x="459" y="27"/>
                  </a:lnTo>
                  <a:lnTo>
                    <a:pt x="434" y="42"/>
                  </a:lnTo>
                  <a:lnTo>
                    <a:pt x="413" y="63"/>
                  </a:lnTo>
                  <a:lnTo>
                    <a:pt x="397" y="88"/>
                  </a:lnTo>
                  <a:lnTo>
                    <a:pt x="387" y="117"/>
                  </a:lnTo>
                  <a:lnTo>
                    <a:pt x="384" y="147"/>
                  </a:lnTo>
                  <a:lnTo>
                    <a:pt x="387" y="178"/>
                  </a:lnTo>
                  <a:lnTo>
                    <a:pt x="397" y="207"/>
                  </a:lnTo>
                  <a:lnTo>
                    <a:pt x="413" y="232"/>
                  </a:lnTo>
                  <a:lnTo>
                    <a:pt x="434" y="251"/>
                  </a:lnTo>
                  <a:lnTo>
                    <a:pt x="459" y="267"/>
                  </a:lnTo>
                  <a:lnTo>
                    <a:pt x="486" y="278"/>
                  </a:lnTo>
                  <a:lnTo>
                    <a:pt x="518" y="282"/>
                  </a:lnTo>
                  <a:lnTo>
                    <a:pt x="548" y="278"/>
                  </a:lnTo>
                  <a:lnTo>
                    <a:pt x="576" y="267"/>
                  </a:lnTo>
                  <a:lnTo>
                    <a:pt x="601" y="251"/>
                  </a:lnTo>
                  <a:lnTo>
                    <a:pt x="622" y="232"/>
                  </a:lnTo>
                  <a:lnTo>
                    <a:pt x="638" y="207"/>
                  </a:lnTo>
                  <a:lnTo>
                    <a:pt x="648" y="178"/>
                  </a:lnTo>
                  <a:lnTo>
                    <a:pt x="651" y="147"/>
                  </a:lnTo>
                  <a:lnTo>
                    <a:pt x="648" y="117"/>
                  </a:lnTo>
                  <a:lnTo>
                    <a:pt x="638" y="88"/>
                  </a:lnTo>
                  <a:lnTo>
                    <a:pt x="622" y="63"/>
                  </a:lnTo>
                  <a:lnTo>
                    <a:pt x="601" y="42"/>
                  </a:lnTo>
                  <a:lnTo>
                    <a:pt x="576" y="27"/>
                  </a:lnTo>
                  <a:lnTo>
                    <a:pt x="548" y="17"/>
                  </a:lnTo>
                  <a:lnTo>
                    <a:pt x="518" y="13"/>
                  </a:lnTo>
                  <a:close/>
                  <a:moveTo>
                    <a:pt x="149" y="13"/>
                  </a:moveTo>
                  <a:lnTo>
                    <a:pt x="117" y="17"/>
                  </a:lnTo>
                  <a:lnTo>
                    <a:pt x="89" y="27"/>
                  </a:lnTo>
                  <a:lnTo>
                    <a:pt x="64" y="42"/>
                  </a:lnTo>
                  <a:lnTo>
                    <a:pt x="43" y="63"/>
                  </a:lnTo>
                  <a:lnTo>
                    <a:pt x="28" y="88"/>
                  </a:lnTo>
                  <a:lnTo>
                    <a:pt x="18" y="117"/>
                  </a:lnTo>
                  <a:lnTo>
                    <a:pt x="15" y="147"/>
                  </a:lnTo>
                  <a:lnTo>
                    <a:pt x="18" y="178"/>
                  </a:lnTo>
                  <a:lnTo>
                    <a:pt x="28" y="207"/>
                  </a:lnTo>
                  <a:lnTo>
                    <a:pt x="43" y="232"/>
                  </a:lnTo>
                  <a:lnTo>
                    <a:pt x="64" y="251"/>
                  </a:lnTo>
                  <a:lnTo>
                    <a:pt x="89" y="267"/>
                  </a:lnTo>
                  <a:lnTo>
                    <a:pt x="117" y="278"/>
                  </a:lnTo>
                  <a:lnTo>
                    <a:pt x="149" y="282"/>
                  </a:lnTo>
                  <a:lnTo>
                    <a:pt x="179" y="278"/>
                  </a:lnTo>
                  <a:lnTo>
                    <a:pt x="208" y="267"/>
                  </a:lnTo>
                  <a:lnTo>
                    <a:pt x="231" y="251"/>
                  </a:lnTo>
                  <a:lnTo>
                    <a:pt x="252" y="232"/>
                  </a:lnTo>
                  <a:lnTo>
                    <a:pt x="268" y="207"/>
                  </a:lnTo>
                  <a:lnTo>
                    <a:pt x="279" y="178"/>
                  </a:lnTo>
                  <a:lnTo>
                    <a:pt x="283" y="147"/>
                  </a:lnTo>
                  <a:lnTo>
                    <a:pt x="279" y="117"/>
                  </a:lnTo>
                  <a:lnTo>
                    <a:pt x="268" y="88"/>
                  </a:lnTo>
                  <a:lnTo>
                    <a:pt x="252" y="63"/>
                  </a:lnTo>
                  <a:lnTo>
                    <a:pt x="231" y="42"/>
                  </a:lnTo>
                  <a:lnTo>
                    <a:pt x="208" y="27"/>
                  </a:lnTo>
                  <a:lnTo>
                    <a:pt x="179" y="17"/>
                  </a:lnTo>
                  <a:lnTo>
                    <a:pt x="149" y="13"/>
                  </a:lnTo>
                  <a:close/>
                  <a:moveTo>
                    <a:pt x="518" y="0"/>
                  </a:moveTo>
                  <a:lnTo>
                    <a:pt x="551" y="4"/>
                  </a:lnTo>
                  <a:lnTo>
                    <a:pt x="582" y="15"/>
                  </a:lnTo>
                  <a:lnTo>
                    <a:pt x="610" y="32"/>
                  </a:lnTo>
                  <a:lnTo>
                    <a:pt x="632" y="55"/>
                  </a:lnTo>
                  <a:lnTo>
                    <a:pt x="649" y="83"/>
                  </a:lnTo>
                  <a:lnTo>
                    <a:pt x="661" y="113"/>
                  </a:lnTo>
                  <a:lnTo>
                    <a:pt x="665" y="147"/>
                  </a:lnTo>
                  <a:lnTo>
                    <a:pt x="661" y="182"/>
                  </a:lnTo>
                  <a:lnTo>
                    <a:pt x="649" y="212"/>
                  </a:lnTo>
                  <a:lnTo>
                    <a:pt x="632" y="240"/>
                  </a:lnTo>
                  <a:lnTo>
                    <a:pt x="610" y="263"/>
                  </a:lnTo>
                  <a:lnTo>
                    <a:pt x="582" y="280"/>
                  </a:lnTo>
                  <a:lnTo>
                    <a:pt x="551" y="291"/>
                  </a:lnTo>
                  <a:lnTo>
                    <a:pt x="518" y="295"/>
                  </a:lnTo>
                  <a:lnTo>
                    <a:pt x="484" y="291"/>
                  </a:lnTo>
                  <a:lnTo>
                    <a:pt x="452" y="280"/>
                  </a:lnTo>
                  <a:lnTo>
                    <a:pt x="425" y="263"/>
                  </a:lnTo>
                  <a:lnTo>
                    <a:pt x="402" y="240"/>
                  </a:lnTo>
                  <a:lnTo>
                    <a:pt x="385" y="212"/>
                  </a:lnTo>
                  <a:lnTo>
                    <a:pt x="373" y="182"/>
                  </a:lnTo>
                  <a:lnTo>
                    <a:pt x="369" y="147"/>
                  </a:lnTo>
                  <a:lnTo>
                    <a:pt x="373" y="113"/>
                  </a:lnTo>
                  <a:lnTo>
                    <a:pt x="385" y="83"/>
                  </a:lnTo>
                  <a:lnTo>
                    <a:pt x="402" y="55"/>
                  </a:lnTo>
                  <a:lnTo>
                    <a:pt x="425" y="32"/>
                  </a:lnTo>
                  <a:lnTo>
                    <a:pt x="452" y="15"/>
                  </a:lnTo>
                  <a:lnTo>
                    <a:pt x="484" y="4"/>
                  </a:lnTo>
                  <a:lnTo>
                    <a:pt x="518" y="0"/>
                  </a:lnTo>
                  <a:close/>
                  <a:moveTo>
                    <a:pt x="149" y="0"/>
                  </a:moveTo>
                  <a:lnTo>
                    <a:pt x="181" y="4"/>
                  </a:lnTo>
                  <a:lnTo>
                    <a:pt x="213" y="15"/>
                  </a:lnTo>
                  <a:lnTo>
                    <a:pt x="241" y="32"/>
                  </a:lnTo>
                  <a:lnTo>
                    <a:pt x="263" y="55"/>
                  </a:lnTo>
                  <a:lnTo>
                    <a:pt x="281" y="83"/>
                  </a:lnTo>
                  <a:lnTo>
                    <a:pt x="292" y="113"/>
                  </a:lnTo>
                  <a:lnTo>
                    <a:pt x="296" y="147"/>
                  </a:lnTo>
                  <a:lnTo>
                    <a:pt x="292" y="182"/>
                  </a:lnTo>
                  <a:lnTo>
                    <a:pt x="281" y="212"/>
                  </a:lnTo>
                  <a:lnTo>
                    <a:pt x="263" y="240"/>
                  </a:lnTo>
                  <a:lnTo>
                    <a:pt x="241" y="263"/>
                  </a:lnTo>
                  <a:lnTo>
                    <a:pt x="213" y="280"/>
                  </a:lnTo>
                  <a:lnTo>
                    <a:pt x="181" y="291"/>
                  </a:lnTo>
                  <a:lnTo>
                    <a:pt x="149" y="295"/>
                  </a:lnTo>
                  <a:lnTo>
                    <a:pt x="114" y="291"/>
                  </a:lnTo>
                  <a:lnTo>
                    <a:pt x="83" y="280"/>
                  </a:lnTo>
                  <a:lnTo>
                    <a:pt x="57" y="263"/>
                  </a:lnTo>
                  <a:lnTo>
                    <a:pt x="33" y="240"/>
                  </a:lnTo>
                  <a:lnTo>
                    <a:pt x="16" y="212"/>
                  </a:lnTo>
                  <a:lnTo>
                    <a:pt x="4" y="182"/>
                  </a:lnTo>
                  <a:lnTo>
                    <a:pt x="0" y="147"/>
                  </a:lnTo>
                  <a:lnTo>
                    <a:pt x="4" y="113"/>
                  </a:lnTo>
                  <a:lnTo>
                    <a:pt x="16" y="83"/>
                  </a:lnTo>
                  <a:lnTo>
                    <a:pt x="33" y="55"/>
                  </a:lnTo>
                  <a:lnTo>
                    <a:pt x="57" y="32"/>
                  </a:lnTo>
                  <a:lnTo>
                    <a:pt x="83" y="15"/>
                  </a:lnTo>
                  <a:lnTo>
                    <a:pt x="114" y="4"/>
                  </a:lnTo>
                  <a:lnTo>
                    <a:pt x="14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501" name="Google Shape;5501;p79"/>
            <p:cNvSpPr/>
            <p:nvPr/>
          </p:nvSpPr>
          <p:spPr>
            <a:xfrm>
              <a:off x="4814888" y="3633788"/>
              <a:ext cx="2389188" cy="2389188"/>
            </a:xfrm>
            <a:custGeom>
              <a:avLst/>
              <a:gdLst/>
              <a:ahLst/>
              <a:cxnLst/>
              <a:rect l="l" t="t" r="r" b="b"/>
              <a:pathLst>
                <a:path w="1505" h="1505" extrusionOk="0">
                  <a:moveTo>
                    <a:pt x="752" y="289"/>
                  </a:moveTo>
                  <a:lnTo>
                    <a:pt x="694" y="293"/>
                  </a:lnTo>
                  <a:lnTo>
                    <a:pt x="637" y="304"/>
                  </a:lnTo>
                  <a:lnTo>
                    <a:pt x="585" y="321"/>
                  </a:lnTo>
                  <a:lnTo>
                    <a:pt x="534" y="343"/>
                  </a:lnTo>
                  <a:lnTo>
                    <a:pt x="488" y="372"/>
                  </a:lnTo>
                  <a:lnTo>
                    <a:pt x="444" y="406"/>
                  </a:lnTo>
                  <a:lnTo>
                    <a:pt x="406" y="446"/>
                  </a:lnTo>
                  <a:lnTo>
                    <a:pt x="372" y="488"/>
                  </a:lnTo>
                  <a:lnTo>
                    <a:pt x="343" y="535"/>
                  </a:lnTo>
                  <a:lnTo>
                    <a:pt x="319" y="585"/>
                  </a:lnTo>
                  <a:lnTo>
                    <a:pt x="302" y="639"/>
                  </a:lnTo>
                  <a:lnTo>
                    <a:pt x="292" y="695"/>
                  </a:lnTo>
                  <a:lnTo>
                    <a:pt x="289" y="753"/>
                  </a:lnTo>
                  <a:lnTo>
                    <a:pt x="292" y="811"/>
                  </a:lnTo>
                  <a:lnTo>
                    <a:pt x="302" y="868"/>
                  </a:lnTo>
                  <a:lnTo>
                    <a:pt x="319" y="920"/>
                  </a:lnTo>
                  <a:lnTo>
                    <a:pt x="343" y="971"/>
                  </a:lnTo>
                  <a:lnTo>
                    <a:pt x="372" y="1017"/>
                  </a:lnTo>
                  <a:lnTo>
                    <a:pt x="406" y="1061"/>
                  </a:lnTo>
                  <a:lnTo>
                    <a:pt x="444" y="1099"/>
                  </a:lnTo>
                  <a:lnTo>
                    <a:pt x="488" y="1133"/>
                  </a:lnTo>
                  <a:lnTo>
                    <a:pt x="534" y="1162"/>
                  </a:lnTo>
                  <a:lnTo>
                    <a:pt x="585" y="1186"/>
                  </a:lnTo>
                  <a:lnTo>
                    <a:pt x="637" y="1203"/>
                  </a:lnTo>
                  <a:lnTo>
                    <a:pt x="694" y="1213"/>
                  </a:lnTo>
                  <a:lnTo>
                    <a:pt x="752" y="1216"/>
                  </a:lnTo>
                  <a:lnTo>
                    <a:pt x="810" y="1213"/>
                  </a:lnTo>
                  <a:lnTo>
                    <a:pt x="866" y="1203"/>
                  </a:lnTo>
                  <a:lnTo>
                    <a:pt x="920" y="1186"/>
                  </a:lnTo>
                  <a:lnTo>
                    <a:pt x="970" y="1162"/>
                  </a:lnTo>
                  <a:lnTo>
                    <a:pt x="1017" y="1133"/>
                  </a:lnTo>
                  <a:lnTo>
                    <a:pt x="1059" y="1099"/>
                  </a:lnTo>
                  <a:lnTo>
                    <a:pt x="1099" y="1061"/>
                  </a:lnTo>
                  <a:lnTo>
                    <a:pt x="1133" y="1017"/>
                  </a:lnTo>
                  <a:lnTo>
                    <a:pt x="1162" y="971"/>
                  </a:lnTo>
                  <a:lnTo>
                    <a:pt x="1184" y="920"/>
                  </a:lnTo>
                  <a:lnTo>
                    <a:pt x="1201" y="868"/>
                  </a:lnTo>
                  <a:lnTo>
                    <a:pt x="1212" y="811"/>
                  </a:lnTo>
                  <a:lnTo>
                    <a:pt x="1216" y="753"/>
                  </a:lnTo>
                  <a:lnTo>
                    <a:pt x="1212" y="695"/>
                  </a:lnTo>
                  <a:lnTo>
                    <a:pt x="1201" y="639"/>
                  </a:lnTo>
                  <a:lnTo>
                    <a:pt x="1184" y="585"/>
                  </a:lnTo>
                  <a:lnTo>
                    <a:pt x="1162" y="535"/>
                  </a:lnTo>
                  <a:lnTo>
                    <a:pt x="1133" y="488"/>
                  </a:lnTo>
                  <a:lnTo>
                    <a:pt x="1099" y="446"/>
                  </a:lnTo>
                  <a:lnTo>
                    <a:pt x="1059" y="406"/>
                  </a:lnTo>
                  <a:lnTo>
                    <a:pt x="1017" y="372"/>
                  </a:lnTo>
                  <a:lnTo>
                    <a:pt x="970" y="343"/>
                  </a:lnTo>
                  <a:lnTo>
                    <a:pt x="920" y="321"/>
                  </a:lnTo>
                  <a:lnTo>
                    <a:pt x="866" y="304"/>
                  </a:lnTo>
                  <a:lnTo>
                    <a:pt x="810" y="293"/>
                  </a:lnTo>
                  <a:lnTo>
                    <a:pt x="752" y="289"/>
                  </a:lnTo>
                  <a:close/>
                  <a:moveTo>
                    <a:pt x="752" y="0"/>
                  </a:moveTo>
                  <a:lnTo>
                    <a:pt x="812" y="2"/>
                  </a:lnTo>
                  <a:lnTo>
                    <a:pt x="891" y="118"/>
                  </a:lnTo>
                  <a:lnTo>
                    <a:pt x="949" y="134"/>
                  </a:lnTo>
                  <a:lnTo>
                    <a:pt x="1075" y="73"/>
                  </a:lnTo>
                  <a:lnTo>
                    <a:pt x="1129" y="101"/>
                  </a:lnTo>
                  <a:lnTo>
                    <a:pt x="1179" y="133"/>
                  </a:lnTo>
                  <a:lnTo>
                    <a:pt x="1190" y="273"/>
                  </a:lnTo>
                  <a:lnTo>
                    <a:pt x="1232" y="315"/>
                  </a:lnTo>
                  <a:lnTo>
                    <a:pt x="1372" y="326"/>
                  </a:lnTo>
                  <a:lnTo>
                    <a:pt x="1404" y="376"/>
                  </a:lnTo>
                  <a:lnTo>
                    <a:pt x="1431" y="430"/>
                  </a:lnTo>
                  <a:lnTo>
                    <a:pt x="1371" y="556"/>
                  </a:lnTo>
                  <a:lnTo>
                    <a:pt x="1387" y="614"/>
                  </a:lnTo>
                  <a:lnTo>
                    <a:pt x="1502" y="693"/>
                  </a:lnTo>
                  <a:lnTo>
                    <a:pt x="1505" y="753"/>
                  </a:lnTo>
                  <a:lnTo>
                    <a:pt x="1502" y="814"/>
                  </a:lnTo>
                  <a:lnTo>
                    <a:pt x="1387" y="892"/>
                  </a:lnTo>
                  <a:lnTo>
                    <a:pt x="1371" y="949"/>
                  </a:lnTo>
                  <a:lnTo>
                    <a:pt x="1431" y="1077"/>
                  </a:lnTo>
                  <a:lnTo>
                    <a:pt x="1404" y="1129"/>
                  </a:lnTo>
                  <a:lnTo>
                    <a:pt x="1372" y="1180"/>
                  </a:lnTo>
                  <a:lnTo>
                    <a:pt x="1232" y="1191"/>
                  </a:lnTo>
                  <a:lnTo>
                    <a:pt x="1190" y="1232"/>
                  </a:lnTo>
                  <a:lnTo>
                    <a:pt x="1179" y="1372"/>
                  </a:lnTo>
                  <a:lnTo>
                    <a:pt x="1129" y="1405"/>
                  </a:lnTo>
                  <a:lnTo>
                    <a:pt x="1075" y="1433"/>
                  </a:lnTo>
                  <a:lnTo>
                    <a:pt x="949" y="1371"/>
                  </a:lnTo>
                  <a:lnTo>
                    <a:pt x="891" y="1387"/>
                  </a:lnTo>
                  <a:lnTo>
                    <a:pt x="812" y="1503"/>
                  </a:lnTo>
                  <a:lnTo>
                    <a:pt x="752" y="1505"/>
                  </a:lnTo>
                  <a:lnTo>
                    <a:pt x="691" y="1503"/>
                  </a:lnTo>
                  <a:lnTo>
                    <a:pt x="612" y="1387"/>
                  </a:lnTo>
                  <a:lnTo>
                    <a:pt x="556" y="1371"/>
                  </a:lnTo>
                  <a:lnTo>
                    <a:pt x="428" y="1433"/>
                  </a:lnTo>
                  <a:lnTo>
                    <a:pt x="376" y="1405"/>
                  </a:lnTo>
                  <a:lnTo>
                    <a:pt x="325" y="1372"/>
                  </a:lnTo>
                  <a:lnTo>
                    <a:pt x="314" y="1232"/>
                  </a:lnTo>
                  <a:lnTo>
                    <a:pt x="273" y="1191"/>
                  </a:lnTo>
                  <a:lnTo>
                    <a:pt x="133" y="1180"/>
                  </a:lnTo>
                  <a:lnTo>
                    <a:pt x="100" y="1129"/>
                  </a:lnTo>
                  <a:lnTo>
                    <a:pt x="72" y="1077"/>
                  </a:lnTo>
                  <a:lnTo>
                    <a:pt x="134" y="949"/>
                  </a:lnTo>
                  <a:lnTo>
                    <a:pt x="118" y="892"/>
                  </a:lnTo>
                  <a:lnTo>
                    <a:pt x="2" y="814"/>
                  </a:lnTo>
                  <a:lnTo>
                    <a:pt x="0" y="753"/>
                  </a:lnTo>
                  <a:lnTo>
                    <a:pt x="2" y="693"/>
                  </a:lnTo>
                  <a:lnTo>
                    <a:pt x="118" y="614"/>
                  </a:lnTo>
                  <a:lnTo>
                    <a:pt x="134" y="556"/>
                  </a:lnTo>
                  <a:lnTo>
                    <a:pt x="72" y="430"/>
                  </a:lnTo>
                  <a:lnTo>
                    <a:pt x="100" y="376"/>
                  </a:lnTo>
                  <a:lnTo>
                    <a:pt x="133" y="326"/>
                  </a:lnTo>
                  <a:lnTo>
                    <a:pt x="273" y="315"/>
                  </a:lnTo>
                  <a:lnTo>
                    <a:pt x="314" y="273"/>
                  </a:lnTo>
                  <a:lnTo>
                    <a:pt x="325" y="133"/>
                  </a:lnTo>
                  <a:lnTo>
                    <a:pt x="376" y="101"/>
                  </a:lnTo>
                  <a:lnTo>
                    <a:pt x="428" y="73"/>
                  </a:lnTo>
                  <a:lnTo>
                    <a:pt x="556" y="134"/>
                  </a:lnTo>
                  <a:lnTo>
                    <a:pt x="612" y="118"/>
                  </a:lnTo>
                  <a:lnTo>
                    <a:pt x="691" y="2"/>
                  </a:lnTo>
                  <a:lnTo>
                    <a:pt x="752"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502" name="Google Shape;5502;p79"/>
            <p:cNvSpPr/>
            <p:nvPr/>
          </p:nvSpPr>
          <p:spPr>
            <a:xfrm>
              <a:off x="5394326" y="4338638"/>
              <a:ext cx="1227138" cy="781050"/>
            </a:xfrm>
            <a:custGeom>
              <a:avLst/>
              <a:gdLst/>
              <a:ahLst/>
              <a:cxnLst/>
              <a:rect l="l" t="t" r="r" b="b"/>
              <a:pathLst>
                <a:path w="773" h="492" extrusionOk="0">
                  <a:moveTo>
                    <a:pt x="580" y="338"/>
                  </a:moveTo>
                  <a:lnTo>
                    <a:pt x="721" y="338"/>
                  </a:lnTo>
                  <a:lnTo>
                    <a:pt x="734" y="342"/>
                  </a:lnTo>
                  <a:lnTo>
                    <a:pt x="746" y="351"/>
                  </a:lnTo>
                  <a:lnTo>
                    <a:pt x="752" y="363"/>
                  </a:lnTo>
                  <a:lnTo>
                    <a:pt x="773" y="467"/>
                  </a:lnTo>
                  <a:lnTo>
                    <a:pt x="773" y="476"/>
                  </a:lnTo>
                  <a:lnTo>
                    <a:pt x="769" y="484"/>
                  </a:lnTo>
                  <a:lnTo>
                    <a:pt x="763" y="489"/>
                  </a:lnTo>
                  <a:lnTo>
                    <a:pt x="752" y="492"/>
                  </a:lnTo>
                  <a:lnTo>
                    <a:pt x="548" y="492"/>
                  </a:lnTo>
                  <a:lnTo>
                    <a:pt x="538" y="489"/>
                  </a:lnTo>
                  <a:lnTo>
                    <a:pt x="531" y="484"/>
                  </a:lnTo>
                  <a:lnTo>
                    <a:pt x="527" y="476"/>
                  </a:lnTo>
                  <a:lnTo>
                    <a:pt x="527" y="467"/>
                  </a:lnTo>
                  <a:lnTo>
                    <a:pt x="548" y="363"/>
                  </a:lnTo>
                  <a:lnTo>
                    <a:pt x="555" y="351"/>
                  </a:lnTo>
                  <a:lnTo>
                    <a:pt x="567" y="342"/>
                  </a:lnTo>
                  <a:lnTo>
                    <a:pt x="580" y="338"/>
                  </a:lnTo>
                  <a:close/>
                  <a:moveTo>
                    <a:pt x="317" y="338"/>
                  </a:moveTo>
                  <a:lnTo>
                    <a:pt x="458" y="338"/>
                  </a:lnTo>
                  <a:lnTo>
                    <a:pt x="471" y="342"/>
                  </a:lnTo>
                  <a:lnTo>
                    <a:pt x="483" y="351"/>
                  </a:lnTo>
                  <a:lnTo>
                    <a:pt x="488" y="363"/>
                  </a:lnTo>
                  <a:lnTo>
                    <a:pt x="510" y="467"/>
                  </a:lnTo>
                  <a:lnTo>
                    <a:pt x="510" y="476"/>
                  </a:lnTo>
                  <a:lnTo>
                    <a:pt x="506" y="484"/>
                  </a:lnTo>
                  <a:lnTo>
                    <a:pt x="499" y="489"/>
                  </a:lnTo>
                  <a:lnTo>
                    <a:pt x="489" y="492"/>
                  </a:lnTo>
                  <a:lnTo>
                    <a:pt x="284" y="492"/>
                  </a:lnTo>
                  <a:lnTo>
                    <a:pt x="275" y="489"/>
                  </a:lnTo>
                  <a:lnTo>
                    <a:pt x="268" y="484"/>
                  </a:lnTo>
                  <a:lnTo>
                    <a:pt x="265" y="476"/>
                  </a:lnTo>
                  <a:lnTo>
                    <a:pt x="265" y="467"/>
                  </a:lnTo>
                  <a:lnTo>
                    <a:pt x="286" y="363"/>
                  </a:lnTo>
                  <a:lnTo>
                    <a:pt x="292" y="351"/>
                  </a:lnTo>
                  <a:lnTo>
                    <a:pt x="303" y="342"/>
                  </a:lnTo>
                  <a:lnTo>
                    <a:pt x="317" y="338"/>
                  </a:lnTo>
                  <a:close/>
                  <a:moveTo>
                    <a:pt x="53" y="338"/>
                  </a:moveTo>
                  <a:lnTo>
                    <a:pt x="194" y="338"/>
                  </a:lnTo>
                  <a:lnTo>
                    <a:pt x="208" y="342"/>
                  </a:lnTo>
                  <a:lnTo>
                    <a:pt x="219" y="351"/>
                  </a:lnTo>
                  <a:lnTo>
                    <a:pt x="225" y="363"/>
                  </a:lnTo>
                  <a:lnTo>
                    <a:pt x="246" y="467"/>
                  </a:lnTo>
                  <a:lnTo>
                    <a:pt x="246" y="476"/>
                  </a:lnTo>
                  <a:lnTo>
                    <a:pt x="242" y="484"/>
                  </a:lnTo>
                  <a:lnTo>
                    <a:pt x="236" y="489"/>
                  </a:lnTo>
                  <a:lnTo>
                    <a:pt x="226" y="492"/>
                  </a:lnTo>
                  <a:lnTo>
                    <a:pt x="21" y="492"/>
                  </a:lnTo>
                  <a:lnTo>
                    <a:pt x="12" y="489"/>
                  </a:lnTo>
                  <a:lnTo>
                    <a:pt x="4" y="484"/>
                  </a:lnTo>
                  <a:lnTo>
                    <a:pt x="0" y="476"/>
                  </a:lnTo>
                  <a:lnTo>
                    <a:pt x="0" y="467"/>
                  </a:lnTo>
                  <a:lnTo>
                    <a:pt x="23" y="363"/>
                  </a:lnTo>
                  <a:lnTo>
                    <a:pt x="29" y="351"/>
                  </a:lnTo>
                  <a:lnTo>
                    <a:pt x="40" y="342"/>
                  </a:lnTo>
                  <a:lnTo>
                    <a:pt x="53" y="338"/>
                  </a:lnTo>
                  <a:close/>
                  <a:moveTo>
                    <a:pt x="449" y="168"/>
                  </a:moveTo>
                  <a:lnTo>
                    <a:pt x="589" y="168"/>
                  </a:lnTo>
                  <a:lnTo>
                    <a:pt x="602" y="172"/>
                  </a:lnTo>
                  <a:lnTo>
                    <a:pt x="614" y="182"/>
                  </a:lnTo>
                  <a:lnTo>
                    <a:pt x="619" y="195"/>
                  </a:lnTo>
                  <a:lnTo>
                    <a:pt x="642" y="297"/>
                  </a:lnTo>
                  <a:lnTo>
                    <a:pt x="642" y="308"/>
                  </a:lnTo>
                  <a:lnTo>
                    <a:pt x="638" y="316"/>
                  </a:lnTo>
                  <a:lnTo>
                    <a:pt x="631" y="321"/>
                  </a:lnTo>
                  <a:lnTo>
                    <a:pt x="621" y="322"/>
                  </a:lnTo>
                  <a:lnTo>
                    <a:pt x="416" y="322"/>
                  </a:lnTo>
                  <a:lnTo>
                    <a:pt x="407" y="321"/>
                  </a:lnTo>
                  <a:lnTo>
                    <a:pt x="400" y="316"/>
                  </a:lnTo>
                  <a:lnTo>
                    <a:pt x="396" y="308"/>
                  </a:lnTo>
                  <a:lnTo>
                    <a:pt x="396" y="297"/>
                  </a:lnTo>
                  <a:lnTo>
                    <a:pt x="417" y="195"/>
                  </a:lnTo>
                  <a:lnTo>
                    <a:pt x="424" y="182"/>
                  </a:lnTo>
                  <a:lnTo>
                    <a:pt x="434" y="172"/>
                  </a:lnTo>
                  <a:lnTo>
                    <a:pt x="449" y="168"/>
                  </a:lnTo>
                  <a:close/>
                  <a:moveTo>
                    <a:pt x="184" y="168"/>
                  </a:moveTo>
                  <a:lnTo>
                    <a:pt x="326" y="168"/>
                  </a:lnTo>
                  <a:lnTo>
                    <a:pt x="339" y="172"/>
                  </a:lnTo>
                  <a:lnTo>
                    <a:pt x="350" y="182"/>
                  </a:lnTo>
                  <a:lnTo>
                    <a:pt x="357" y="195"/>
                  </a:lnTo>
                  <a:lnTo>
                    <a:pt x="378" y="297"/>
                  </a:lnTo>
                  <a:lnTo>
                    <a:pt x="378" y="308"/>
                  </a:lnTo>
                  <a:lnTo>
                    <a:pt x="375" y="316"/>
                  </a:lnTo>
                  <a:lnTo>
                    <a:pt x="367" y="321"/>
                  </a:lnTo>
                  <a:lnTo>
                    <a:pt x="358" y="322"/>
                  </a:lnTo>
                  <a:lnTo>
                    <a:pt x="153" y="322"/>
                  </a:lnTo>
                  <a:lnTo>
                    <a:pt x="144" y="321"/>
                  </a:lnTo>
                  <a:lnTo>
                    <a:pt x="137" y="316"/>
                  </a:lnTo>
                  <a:lnTo>
                    <a:pt x="133" y="308"/>
                  </a:lnTo>
                  <a:lnTo>
                    <a:pt x="133" y="297"/>
                  </a:lnTo>
                  <a:lnTo>
                    <a:pt x="154" y="195"/>
                  </a:lnTo>
                  <a:lnTo>
                    <a:pt x="161" y="182"/>
                  </a:lnTo>
                  <a:lnTo>
                    <a:pt x="171" y="172"/>
                  </a:lnTo>
                  <a:lnTo>
                    <a:pt x="184" y="168"/>
                  </a:lnTo>
                  <a:close/>
                  <a:moveTo>
                    <a:pt x="317" y="0"/>
                  </a:moveTo>
                  <a:lnTo>
                    <a:pt x="458" y="0"/>
                  </a:lnTo>
                  <a:lnTo>
                    <a:pt x="471" y="4"/>
                  </a:lnTo>
                  <a:lnTo>
                    <a:pt x="483" y="12"/>
                  </a:lnTo>
                  <a:lnTo>
                    <a:pt x="488" y="25"/>
                  </a:lnTo>
                  <a:lnTo>
                    <a:pt x="510" y="129"/>
                  </a:lnTo>
                  <a:lnTo>
                    <a:pt x="510" y="138"/>
                  </a:lnTo>
                  <a:lnTo>
                    <a:pt x="506" y="146"/>
                  </a:lnTo>
                  <a:lnTo>
                    <a:pt x="499" y="151"/>
                  </a:lnTo>
                  <a:lnTo>
                    <a:pt x="489" y="154"/>
                  </a:lnTo>
                  <a:lnTo>
                    <a:pt x="284" y="154"/>
                  </a:lnTo>
                  <a:lnTo>
                    <a:pt x="275" y="151"/>
                  </a:lnTo>
                  <a:lnTo>
                    <a:pt x="268" y="146"/>
                  </a:lnTo>
                  <a:lnTo>
                    <a:pt x="265" y="138"/>
                  </a:lnTo>
                  <a:lnTo>
                    <a:pt x="265" y="129"/>
                  </a:lnTo>
                  <a:lnTo>
                    <a:pt x="286" y="25"/>
                  </a:lnTo>
                  <a:lnTo>
                    <a:pt x="292" y="12"/>
                  </a:lnTo>
                  <a:lnTo>
                    <a:pt x="303" y="4"/>
                  </a:lnTo>
                  <a:lnTo>
                    <a:pt x="317"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503" name="Google Shape;5503;p79"/>
            <p:cNvSpPr/>
            <p:nvPr/>
          </p:nvSpPr>
          <p:spPr>
            <a:xfrm>
              <a:off x="2652713" y="2776538"/>
              <a:ext cx="2389188" cy="2389188"/>
            </a:xfrm>
            <a:custGeom>
              <a:avLst/>
              <a:gdLst/>
              <a:ahLst/>
              <a:cxnLst/>
              <a:rect l="l" t="t" r="r" b="b"/>
              <a:pathLst>
                <a:path w="1505" h="1505" extrusionOk="0">
                  <a:moveTo>
                    <a:pt x="752" y="289"/>
                  </a:moveTo>
                  <a:lnTo>
                    <a:pt x="694" y="293"/>
                  </a:lnTo>
                  <a:lnTo>
                    <a:pt x="639" y="303"/>
                  </a:lnTo>
                  <a:lnTo>
                    <a:pt x="585" y="320"/>
                  </a:lnTo>
                  <a:lnTo>
                    <a:pt x="535" y="343"/>
                  </a:lnTo>
                  <a:lnTo>
                    <a:pt x="488" y="372"/>
                  </a:lnTo>
                  <a:lnTo>
                    <a:pt x="444" y="406"/>
                  </a:lnTo>
                  <a:lnTo>
                    <a:pt x="406" y="444"/>
                  </a:lnTo>
                  <a:lnTo>
                    <a:pt x="372" y="487"/>
                  </a:lnTo>
                  <a:lnTo>
                    <a:pt x="343" y="535"/>
                  </a:lnTo>
                  <a:lnTo>
                    <a:pt x="321" y="585"/>
                  </a:lnTo>
                  <a:lnTo>
                    <a:pt x="304" y="638"/>
                  </a:lnTo>
                  <a:lnTo>
                    <a:pt x="293" y="694"/>
                  </a:lnTo>
                  <a:lnTo>
                    <a:pt x="289" y="751"/>
                  </a:lnTo>
                  <a:lnTo>
                    <a:pt x="293" y="811"/>
                  </a:lnTo>
                  <a:lnTo>
                    <a:pt x="304" y="866"/>
                  </a:lnTo>
                  <a:lnTo>
                    <a:pt x="321" y="920"/>
                  </a:lnTo>
                  <a:lnTo>
                    <a:pt x="343" y="970"/>
                  </a:lnTo>
                  <a:lnTo>
                    <a:pt x="372" y="1017"/>
                  </a:lnTo>
                  <a:lnTo>
                    <a:pt x="406" y="1060"/>
                  </a:lnTo>
                  <a:lnTo>
                    <a:pt x="444" y="1099"/>
                  </a:lnTo>
                  <a:lnTo>
                    <a:pt x="488" y="1133"/>
                  </a:lnTo>
                  <a:lnTo>
                    <a:pt x="535" y="1162"/>
                  </a:lnTo>
                  <a:lnTo>
                    <a:pt x="585" y="1184"/>
                  </a:lnTo>
                  <a:lnTo>
                    <a:pt x="639" y="1201"/>
                  </a:lnTo>
                  <a:lnTo>
                    <a:pt x="694" y="1212"/>
                  </a:lnTo>
                  <a:lnTo>
                    <a:pt x="752" y="1216"/>
                  </a:lnTo>
                  <a:lnTo>
                    <a:pt x="811" y="1212"/>
                  </a:lnTo>
                  <a:lnTo>
                    <a:pt x="866" y="1201"/>
                  </a:lnTo>
                  <a:lnTo>
                    <a:pt x="920" y="1184"/>
                  </a:lnTo>
                  <a:lnTo>
                    <a:pt x="970" y="1162"/>
                  </a:lnTo>
                  <a:lnTo>
                    <a:pt x="1017" y="1133"/>
                  </a:lnTo>
                  <a:lnTo>
                    <a:pt x="1061" y="1099"/>
                  </a:lnTo>
                  <a:lnTo>
                    <a:pt x="1099" y="1060"/>
                  </a:lnTo>
                  <a:lnTo>
                    <a:pt x="1133" y="1017"/>
                  </a:lnTo>
                  <a:lnTo>
                    <a:pt x="1162" y="970"/>
                  </a:lnTo>
                  <a:lnTo>
                    <a:pt x="1184" y="920"/>
                  </a:lnTo>
                  <a:lnTo>
                    <a:pt x="1201" y="866"/>
                  </a:lnTo>
                  <a:lnTo>
                    <a:pt x="1212" y="811"/>
                  </a:lnTo>
                  <a:lnTo>
                    <a:pt x="1216" y="751"/>
                  </a:lnTo>
                  <a:lnTo>
                    <a:pt x="1212" y="694"/>
                  </a:lnTo>
                  <a:lnTo>
                    <a:pt x="1201" y="638"/>
                  </a:lnTo>
                  <a:lnTo>
                    <a:pt x="1184" y="585"/>
                  </a:lnTo>
                  <a:lnTo>
                    <a:pt x="1162" y="535"/>
                  </a:lnTo>
                  <a:lnTo>
                    <a:pt x="1133" y="487"/>
                  </a:lnTo>
                  <a:lnTo>
                    <a:pt x="1099" y="444"/>
                  </a:lnTo>
                  <a:lnTo>
                    <a:pt x="1061" y="406"/>
                  </a:lnTo>
                  <a:lnTo>
                    <a:pt x="1017" y="372"/>
                  </a:lnTo>
                  <a:lnTo>
                    <a:pt x="970" y="343"/>
                  </a:lnTo>
                  <a:lnTo>
                    <a:pt x="920" y="320"/>
                  </a:lnTo>
                  <a:lnTo>
                    <a:pt x="866" y="303"/>
                  </a:lnTo>
                  <a:lnTo>
                    <a:pt x="811" y="293"/>
                  </a:lnTo>
                  <a:lnTo>
                    <a:pt x="752" y="289"/>
                  </a:lnTo>
                  <a:close/>
                  <a:moveTo>
                    <a:pt x="752" y="0"/>
                  </a:moveTo>
                  <a:lnTo>
                    <a:pt x="812" y="2"/>
                  </a:lnTo>
                  <a:lnTo>
                    <a:pt x="891" y="118"/>
                  </a:lnTo>
                  <a:lnTo>
                    <a:pt x="949" y="134"/>
                  </a:lnTo>
                  <a:lnTo>
                    <a:pt x="1075" y="72"/>
                  </a:lnTo>
                  <a:lnTo>
                    <a:pt x="1129" y="101"/>
                  </a:lnTo>
                  <a:lnTo>
                    <a:pt x="1179" y="132"/>
                  </a:lnTo>
                  <a:lnTo>
                    <a:pt x="1190" y="273"/>
                  </a:lnTo>
                  <a:lnTo>
                    <a:pt x="1232" y="315"/>
                  </a:lnTo>
                  <a:lnTo>
                    <a:pt x="1372" y="326"/>
                  </a:lnTo>
                  <a:lnTo>
                    <a:pt x="1404" y="376"/>
                  </a:lnTo>
                  <a:lnTo>
                    <a:pt x="1433" y="429"/>
                  </a:lnTo>
                  <a:lnTo>
                    <a:pt x="1371" y="556"/>
                  </a:lnTo>
                  <a:lnTo>
                    <a:pt x="1387" y="613"/>
                  </a:lnTo>
                  <a:lnTo>
                    <a:pt x="1503" y="692"/>
                  </a:lnTo>
                  <a:lnTo>
                    <a:pt x="1505" y="751"/>
                  </a:lnTo>
                  <a:lnTo>
                    <a:pt x="1503" y="812"/>
                  </a:lnTo>
                  <a:lnTo>
                    <a:pt x="1387" y="891"/>
                  </a:lnTo>
                  <a:lnTo>
                    <a:pt x="1371" y="949"/>
                  </a:lnTo>
                  <a:lnTo>
                    <a:pt x="1433" y="1075"/>
                  </a:lnTo>
                  <a:lnTo>
                    <a:pt x="1404" y="1129"/>
                  </a:lnTo>
                  <a:lnTo>
                    <a:pt x="1372" y="1179"/>
                  </a:lnTo>
                  <a:lnTo>
                    <a:pt x="1232" y="1189"/>
                  </a:lnTo>
                  <a:lnTo>
                    <a:pt x="1190" y="1231"/>
                  </a:lnTo>
                  <a:lnTo>
                    <a:pt x="1179" y="1372"/>
                  </a:lnTo>
                  <a:lnTo>
                    <a:pt x="1129" y="1404"/>
                  </a:lnTo>
                  <a:lnTo>
                    <a:pt x="1075" y="1432"/>
                  </a:lnTo>
                  <a:lnTo>
                    <a:pt x="949" y="1371"/>
                  </a:lnTo>
                  <a:lnTo>
                    <a:pt x="891" y="1386"/>
                  </a:lnTo>
                  <a:lnTo>
                    <a:pt x="812" y="1502"/>
                  </a:lnTo>
                  <a:lnTo>
                    <a:pt x="752" y="1505"/>
                  </a:lnTo>
                  <a:lnTo>
                    <a:pt x="693" y="1502"/>
                  </a:lnTo>
                  <a:lnTo>
                    <a:pt x="614" y="1386"/>
                  </a:lnTo>
                  <a:lnTo>
                    <a:pt x="556" y="1371"/>
                  </a:lnTo>
                  <a:lnTo>
                    <a:pt x="430" y="1432"/>
                  </a:lnTo>
                  <a:lnTo>
                    <a:pt x="376" y="1404"/>
                  </a:lnTo>
                  <a:lnTo>
                    <a:pt x="326" y="1372"/>
                  </a:lnTo>
                  <a:lnTo>
                    <a:pt x="315" y="1231"/>
                  </a:lnTo>
                  <a:lnTo>
                    <a:pt x="273" y="1189"/>
                  </a:lnTo>
                  <a:lnTo>
                    <a:pt x="133" y="1179"/>
                  </a:lnTo>
                  <a:lnTo>
                    <a:pt x="101" y="1129"/>
                  </a:lnTo>
                  <a:lnTo>
                    <a:pt x="72" y="1075"/>
                  </a:lnTo>
                  <a:lnTo>
                    <a:pt x="134" y="949"/>
                  </a:lnTo>
                  <a:lnTo>
                    <a:pt x="118" y="891"/>
                  </a:lnTo>
                  <a:lnTo>
                    <a:pt x="3" y="812"/>
                  </a:lnTo>
                  <a:lnTo>
                    <a:pt x="0" y="751"/>
                  </a:lnTo>
                  <a:lnTo>
                    <a:pt x="3" y="692"/>
                  </a:lnTo>
                  <a:lnTo>
                    <a:pt x="118" y="613"/>
                  </a:lnTo>
                  <a:lnTo>
                    <a:pt x="134" y="556"/>
                  </a:lnTo>
                  <a:lnTo>
                    <a:pt x="72" y="429"/>
                  </a:lnTo>
                  <a:lnTo>
                    <a:pt x="101" y="376"/>
                  </a:lnTo>
                  <a:lnTo>
                    <a:pt x="133" y="326"/>
                  </a:lnTo>
                  <a:lnTo>
                    <a:pt x="273" y="315"/>
                  </a:lnTo>
                  <a:lnTo>
                    <a:pt x="315" y="273"/>
                  </a:lnTo>
                  <a:lnTo>
                    <a:pt x="326" y="132"/>
                  </a:lnTo>
                  <a:lnTo>
                    <a:pt x="376" y="101"/>
                  </a:lnTo>
                  <a:lnTo>
                    <a:pt x="430" y="72"/>
                  </a:lnTo>
                  <a:lnTo>
                    <a:pt x="556" y="134"/>
                  </a:lnTo>
                  <a:lnTo>
                    <a:pt x="614" y="118"/>
                  </a:lnTo>
                  <a:lnTo>
                    <a:pt x="693" y="2"/>
                  </a:lnTo>
                  <a:lnTo>
                    <a:pt x="752"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504" name="Google Shape;5504;p79"/>
            <p:cNvSpPr/>
            <p:nvPr/>
          </p:nvSpPr>
          <p:spPr>
            <a:xfrm>
              <a:off x="3397251" y="3522663"/>
              <a:ext cx="898525" cy="895350"/>
            </a:xfrm>
            <a:custGeom>
              <a:avLst/>
              <a:gdLst/>
              <a:ahLst/>
              <a:cxnLst/>
              <a:rect l="l" t="t" r="r" b="b"/>
              <a:pathLst>
                <a:path w="566" h="564" extrusionOk="0">
                  <a:moveTo>
                    <a:pt x="222" y="230"/>
                  </a:moveTo>
                  <a:lnTo>
                    <a:pt x="240" y="233"/>
                  </a:lnTo>
                  <a:lnTo>
                    <a:pt x="254" y="239"/>
                  </a:lnTo>
                  <a:lnTo>
                    <a:pt x="265" y="251"/>
                  </a:lnTo>
                  <a:lnTo>
                    <a:pt x="272" y="266"/>
                  </a:lnTo>
                  <a:lnTo>
                    <a:pt x="275" y="281"/>
                  </a:lnTo>
                  <a:lnTo>
                    <a:pt x="272" y="299"/>
                  </a:lnTo>
                  <a:lnTo>
                    <a:pt x="265" y="313"/>
                  </a:lnTo>
                  <a:lnTo>
                    <a:pt x="254" y="325"/>
                  </a:lnTo>
                  <a:lnTo>
                    <a:pt x="240" y="331"/>
                  </a:lnTo>
                  <a:lnTo>
                    <a:pt x="222" y="334"/>
                  </a:lnTo>
                  <a:lnTo>
                    <a:pt x="207" y="331"/>
                  </a:lnTo>
                  <a:lnTo>
                    <a:pt x="192" y="325"/>
                  </a:lnTo>
                  <a:lnTo>
                    <a:pt x="180" y="313"/>
                  </a:lnTo>
                  <a:lnTo>
                    <a:pt x="172" y="299"/>
                  </a:lnTo>
                  <a:lnTo>
                    <a:pt x="170" y="281"/>
                  </a:lnTo>
                  <a:lnTo>
                    <a:pt x="172" y="266"/>
                  </a:lnTo>
                  <a:lnTo>
                    <a:pt x="180" y="251"/>
                  </a:lnTo>
                  <a:lnTo>
                    <a:pt x="192" y="239"/>
                  </a:lnTo>
                  <a:lnTo>
                    <a:pt x="207" y="233"/>
                  </a:lnTo>
                  <a:lnTo>
                    <a:pt x="222" y="230"/>
                  </a:lnTo>
                  <a:close/>
                  <a:moveTo>
                    <a:pt x="477" y="191"/>
                  </a:moveTo>
                  <a:lnTo>
                    <a:pt x="464" y="193"/>
                  </a:lnTo>
                  <a:lnTo>
                    <a:pt x="454" y="200"/>
                  </a:lnTo>
                  <a:lnTo>
                    <a:pt x="446" y="212"/>
                  </a:lnTo>
                  <a:lnTo>
                    <a:pt x="443" y="225"/>
                  </a:lnTo>
                  <a:lnTo>
                    <a:pt x="446" y="237"/>
                  </a:lnTo>
                  <a:lnTo>
                    <a:pt x="451" y="246"/>
                  </a:lnTo>
                  <a:lnTo>
                    <a:pt x="459" y="254"/>
                  </a:lnTo>
                  <a:lnTo>
                    <a:pt x="459" y="354"/>
                  </a:lnTo>
                  <a:lnTo>
                    <a:pt x="460" y="360"/>
                  </a:lnTo>
                  <a:lnTo>
                    <a:pt x="463" y="366"/>
                  </a:lnTo>
                  <a:lnTo>
                    <a:pt x="467" y="370"/>
                  </a:lnTo>
                  <a:lnTo>
                    <a:pt x="472" y="371"/>
                  </a:lnTo>
                  <a:lnTo>
                    <a:pt x="477" y="372"/>
                  </a:lnTo>
                  <a:lnTo>
                    <a:pt x="484" y="371"/>
                  </a:lnTo>
                  <a:lnTo>
                    <a:pt x="488" y="370"/>
                  </a:lnTo>
                  <a:lnTo>
                    <a:pt x="492" y="366"/>
                  </a:lnTo>
                  <a:lnTo>
                    <a:pt x="495" y="360"/>
                  </a:lnTo>
                  <a:lnTo>
                    <a:pt x="496" y="354"/>
                  </a:lnTo>
                  <a:lnTo>
                    <a:pt x="496" y="254"/>
                  </a:lnTo>
                  <a:lnTo>
                    <a:pt x="504" y="246"/>
                  </a:lnTo>
                  <a:lnTo>
                    <a:pt x="510" y="237"/>
                  </a:lnTo>
                  <a:lnTo>
                    <a:pt x="512" y="225"/>
                  </a:lnTo>
                  <a:lnTo>
                    <a:pt x="509" y="212"/>
                  </a:lnTo>
                  <a:lnTo>
                    <a:pt x="502" y="200"/>
                  </a:lnTo>
                  <a:lnTo>
                    <a:pt x="491" y="193"/>
                  </a:lnTo>
                  <a:lnTo>
                    <a:pt x="477" y="191"/>
                  </a:lnTo>
                  <a:close/>
                  <a:moveTo>
                    <a:pt x="222" y="162"/>
                  </a:moveTo>
                  <a:lnTo>
                    <a:pt x="219" y="163"/>
                  </a:lnTo>
                  <a:lnTo>
                    <a:pt x="215" y="166"/>
                  </a:lnTo>
                  <a:lnTo>
                    <a:pt x="212" y="170"/>
                  </a:lnTo>
                  <a:lnTo>
                    <a:pt x="211" y="175"/>
                  </a:lnTo>
                  <a:lnTo>
                    <a:pt x="211" y="212"/>
                  </a:lnTo>
                  <a:lnTo>
                    <a:pt x="195" y="216"/>
                  </a:lnTo>
                  <a:lnTo>
                    <a:pt x="182" y="224"/>
                  </a:lnTo>
                  <a:lnTo>
                    <a:pt x="166" y="208"/>
                  </a:lnTo>
                  <a:lnTo>
                    <a:pt x="163" y="207"/>
                  </a:lnTo>
                  <a:lnTo>
                    <a:pt x="159" y="205"/>
                  </a:lnTo>
                  <a:lnTo>
                    <a:pt x="155" y="205"/>
                  </a:lnTo>
                  <a:lnTo>
                    <a:pt x="153" y="207"/>
                  </a:lnTo>
                  <a:lnTo>
                    <a:pt x="149" y="208"/>
                  </a:lnTo>
                  <a:lnTo>
                    <a:pt x="148" y="212"/>
                  </a:lnTo>
                  <a:lnTo>
                    <a:pt x="146" y="214"/>
                  </a:lnTo>
                  <a:lnTo>
                    <a:pt x="146" y="218"/>
                  </a:lnTo>
                  <a:lnTo>
                    <a:pt x="148" y="222"/>
                  </a:lnTo>
                  <a:lnTo>
                    <a:pt x="149" y="225"/>
                  </a:lnTo>
                  <a:lnTo>
                    <a:pt x="165" y="241"/>
                  </a:lnTo>
                  <a:lnTo>
                    <a:pt x="157" y="255"/>
                  </a:lnTo>
                  <a:lnTo>
                    <a:pt x="153" y="270"/>
                  </a:lnTo>
                  <a:lnTo>
                    <a:pt x="115" y="270"/>
                  </a:lnTo>
                  <a:lnTo>
                    <a:pt x="111" y="271"/>
                  </a:lnTo>
                  <a:lnTo>
                    <a:pt x="107" y="274"/>
                  </a:lnTo>
                  <a:lnTo>
                    <a:pt x="104" y="278"/>
                  </a:lnTo>
                  <a:lnTo>
                    <a:pt x="103" y="281"/>
                  </a:lnTo>
                  <a:lnTo>
                    <a:pt x="104" y="287"/>
                  </a:lnTo>
                  <a:lnTo>
                    <a:pt x="107" y="291"/>
                  </a:lnTo>
                  <a:lnTo>
                    <a:pt x="111" y="293"/>
                  </a:lnTo>
                  <a:lnTo>
                    <a:pt x="115" y="295"/>
                  </a:lnTo>
                  <a:lnTo>
                    <a:pt x="153" y="295"/>
                  </a:lnTo>
                  <a:lnTo>
                    <a:pt x="157" y="309"/>
                  </a:lnTo>
                  <a:lnTo>
                    <a:pt x="165" y="324"/>
                  </a:lnTo>
                  <a:lnTo>
                    <a:pt x="149" y="338"/>
                  </a:lnTo>
                  <a:lnTo>
                    <a:pt x="148" y="341"/>
                  </a:lnTo>
                  <a:lnTo>
                    <a:pt x="146" y="345"/>
                  </a:lnTo>
                  <a:lnTo>
                    <a:pt x="146" y="349"/>
                  </a:lnTo>
                  <a:lnTo>
                    <a:pt x="148" y="352"/>
                  </a:lnTo>
                  <a:lnTo>
                    <a:pt x="149" y="355"/>
                  </a:lnTo>
                  <a:lnTo>
                    <a:pt x="151" y="356"/>
                  </a:lnTo>
                  <a:lnTo>
                    <a:pt x="155" y="358"/>
                  </a:lnTo>
                  <a:lnTo>
                    <a:pt x="158" y="359"/>
                  </a:lnTo>
                  <a:lnTo>
                    <a:pt x="161" y="358"/>
                  </a:lnTo>
                  <a:lnTo>
                    <a:pt x="163" y="356"/>
                  </a:lnTo>
                  <a:lnTo>
                    <a:pt x="166" y="355"/>
                  </a:lnTo>
                  <a:lnTo>
                    <a:pt x="182" y="341"/>
                  </a:lnTo>
                  <a:lnTo>
                    <a:pt x="195" y="349"/>
                  </a:lnTo>
                  <a:lnTo>
                    <a:pt x="211" y="352"/>
                  </a:lnTo>
                  <a:lnTo>
                    <a:pt x="211" y="389"/>
                  </a:lnTo>
                  <a:lnTo>
                    <a:pt x="212" y="395"/>
                  </a:lnTo>
                  <a:lnTo>
                    <a:pt x="215" y="399"/>
                  </a:lnTo>
                  <a:lnTo>
                    <a:pt x="219" y="401"/>
                  </a:lnTo>
                  <a:lnTo>
                    <a:pt x="222" y="402"/>
                  </a:lnTo>
                  <a:lnTo>
                    <a:pt x="228" y="401"/>
                  </a:lnTo>
                  <a:lnTo>
                    <a:pt x="232" y="399"/>
                  </a:lnTo>
                  <a:lnTo>
                    <a:pt x="234" y="395"/>
                  </a:lnTo>
                  <a:lnTo>
                    <a:pt x="234" y="389"/>
                  </a:lnTo>
                  <a:lnTo>
                    <a:pt x="234" y="352"/>
                  </a:lnTo>
                  <a:lnTo>
                    <a:pt x="250" y="349"/>
                  </a:lnTo>
                  <a:lnTo>
                    <a:pt x="263" y="341"/>
                  </a:lnTo>
                  <a:lnTo>
                    <a:pt x="279" y="355"/>
                  </a:lnTo>
                  <a:lnTo>
                    <a:pt x="282" y="358"/>
                  </a:lnTo>
                  <a:lnTo>
                    <a:pt x="284" y="359"/>
                  </a:lnTo>
                  <a:lnTo>
                    <a:pt x="287" y="359"/>
                  </a:lnTo>
                  <a:lnTo>
                    <a:pt x="291" y="359"/>
                  </a:lnTo>
                  <a:lnTo>
                    <a:pt x="293" y="358"/>
                  </a:lnTo>
                  <a:lnTo>
                    <a:pt x="296" y="355"/>
                  </a:lnTo>
                  <a:lnTo>
                    <a:pt x="299" y="352"/>
                  </a:lnTo>
                  <a:lnTo>
                    <a:pt x="299" y="349"/>
                  </a:lnTo>
                  <a:lnTo>
                    <a:pt x="299" y="345"/>
                  </a:lnTo>
                  <a:lnTo>
                    <a:pt x="299" y="342"/>
                  </a:lnTo>
                  <a:lnTo>
                    <a:pt x="296" y="338"/>
                  </a:lnTo>
                  <a:lnTo>
                    <a:pt x="282" y="324"/>
                  </a:lnTo>
                  <a:lnTo>
                    <a:pt x="288" y="309"/>
                  </a:lnTo>
                  <a:lnTo>
                    <a:pt x="293" y="295"/>
                  </a:lnTo>
                  <a:lnTo>
                    <a:pt x="330" y="295"/>
                  </a:lnTo>
                  <a:lnTo>
                    <a:pt x="336" y="293"/>
                  </a:lnTo>
                  <a:lnTo>
                    <a:pt x="339" y="291"/>
                  </a:lnTo>
                  <a:lnTo>
                    <a:pt x="342" y="287"/>
                  </a:lnTo>
                  <a:lnTo>
                    <a:pt x="342" y="281"/>
                  </a:lnTo>
                  <a:lnTo>
                    <a:pt x="342" y="278"/>
                  </a:lnTo>
                  <a:lnTo>
                    <a:pt x="339" y="274"/>
                  </a:lnTo>
                  <a:lnTo>
                    <a:pt x="336" y="271"/>
                  </a:lnTo>
                  <a:lnTo>
                    <a:pt x="330" y="270"/>
                  </a:lnTo>
                  <a:lnTo>
                    <a:pt x="293" y="270"/>
                  </a:lnTo>
                  <a:lnTo>
                    <a:pt x="288" y="255"/>
                  </a:lnTo>
                  <a:lnTo>
                    <a:pt x="282" y="241"/>
                  </a:lnTo>
                  <a:lnTo>
                    <a:pt x="296" y="226"/>
                  </a:lnTo>
                  <a:lnTo>
                    <a:pt x="299" y="222"/>
                  </a:lnTo>
                  <a:lnTo>
                    <a:pt x="299" y="220"/>
                  </a:lnTo>
                  <a:lnTo>
                    <a:pt x="299" y="216"/>
                  </a:lnTo>
                  <a:lnTo>
                    <a:pt x="299" y="212"/>
                  </a:lnTo>
                  <a:lnTo>
                    <a:pt x="296" y="209"/>
                  </a:lnTo>
                  <a:lnTo>
                    <a:pt x="292" y="207"/>
                  </a:lnTo>
                  <a:lnTo>
                    <a:pt x="289" y="205"/>
                  </a:lnTo>
                  <a:lnTo>
                    <a:pt x="286" y="205"/>
                  </a:lnTo>
                  <a:lnTo>
                    <a:pt x="282" y="207"/>
                  </a:lnTo>
                  <a:lnTo>
                    <a:pt x="279" y="209"/>
                  </a:lnTo>
                  <a:lnTo>
                    <a:pt x="265" y="224"/>
                  </a:lnTo>
                  <a:lnTo>
                    <a:pt x="250" y="216"/>
                  </a:lnTo>
                  <a:lnTo>
                    <a:pt x="234" y="212"/>
                  </a:lnTo>
                  <a:lnTo>
                    <a:pt x="234" y="175"/>
                  </a:lnTo>
                  <a:lnTo>
                    <a:pt x="234" y="170"/>
                  </a:lnTo>
                  <a:lnTo>
                    <a:pt x="232" y="166"/>
                  </a:lnTo>
                  <a:lnTo>
                    <a:pt x="228" y="163"/>
                  </a:lnTo>
                  <a:lnTo>
                    <a:pt x="222" y="162"/>
                  </a:lnTo>
                  <a:close/>
                  <a:moveTo>
                    <a:pt x="222" y="143"/>
                  </a:moveTo>
                  <a:lnTo>
                    <a:pt x="254" y="147"/>
                  </a:lnTo>
                  <a:lnTo>
                    <a:pt x="283" y="158"/>
                  </a:lnTo>
                  <a:lnTo>
                    <a:pt x="309" y="174"/>
                  </a:lnTo>
                  <a:lnTo>
                    <a:pt x="330" y="196"/>
                  </a:lnTo>
                  <a:lnTo>
                    <a:pt x="347" y="221"/>
                  </a:lnTo>
                  <a:lnTo>
                    <a:pt x="358" y="250"/>
                  </a:lnTo>
                  <a:lnTo>
                    <a:pt x="360" y="281"/>
                  </a:lnTo>
                  <a:lnTo>
                    <a:pt x="358" y="314"/>
                  </a:lnTo>
                  <a:lnTo>
                    <a:pt x="347" y="343"/>
                  </a:lnTo>
                  <a:lnTo>
                    <a:pt x="330" y="368"/>
                  </a:lnTo>
                  <a:lnTo>
                    <a:pt x="309" y="391"/>
                  </a:lnTo>
                  <a:lnTo>
                    <a:pt x="283" y="406"/>
                  </a:lnTo>
                  <a:lnTo>
                    <a:pt x="254" y="417"/>
                  </a:lnTo>
                  <a:lnTo>
                    <a:pt x="222" y="421"/>
                  </a:lnTo>
                  <a:lnTo>
                    <a:pt x="191" y="417"/>
                  </a:lnTo>
                  <a:lnTo>
                    <a:pt x="162" y="406"/>
                  </a:lnTo>
                  <a:lnTo>
                    <a:pt x="136" y="391"/>
                  </a:lnTo>
                  <a:lnTo>
                    <a:pt x="115" y="368"/>
                  </a:lnTo>
                  <a:lnTo>
                    <a:pt x="99" y="343"/>
                  </a:lnTo>
                  <a:lnTo>
                    <a:pt x="88" y="314"/>
                  </a:lnTo>
                  <a:lnTo>
                    <a:pt x="84" y="281"/>
                  </a:lnTo>
                  <a:lnTo>
                    <a:pt x="88" y="250"/>
                  </a:lnTo>
                  <a:lnTo>
                    <a:pt x="99" y="221"/>
                  </a:lnTo>
                  <a:lnTo>
                    <a:pt x="115" y="196"/>
                  </a:lnTo>
                  <a:lnTo>
                    <a:pt x="136" y="174"/>
                  </a:lnTo>
                  <a:lnTo>
                    <a:pt x="162" y="158"/>
                  </a:lnTo>
                  <a:lnTo>
                    <a:pt x="191" y="147"/>
                  </a:lnTo>
                  <a:lnTo>
                    <a:pt x="222" y="143"/>
                  </a:lnTo>
                  <a:close/>
                  <a:moveTo>
                    <a:pt x="222" y="111"/>
                  </a:moveTo>
                  <a:lnTo>
                    <a:pt x="188" y="115"/>
                  </a:lnTo>
                  <a:lnTo>
                    <a:pt x="155" y="124"/>
                  </a:lnTo>
                  <a:lnTo>
                    <a:pt x="126" y="140"/>
                  </a:lnTo>
                  <a:lnTo>
                    <a:pt x="102" y="161"/>
                  </a:lnTo>
                  <a:lnTo>
                    <a:pt x="80" y="187"/>
                  </a:lnTo>
                  <a:lnTo>
                    <a:pt x="65" y="216"/>
                  </a:lnTo>
                  <a:lnTo>
                    <a:pt x="54" y="247"/>
                  </a:lnTo>
                  <a:lnTo>
                    <a:pt x="52" y="281"/>
                  </a:lnTo>
                  <a:lnTo>
                    <a:pt x="54" y="317"/>
                  </a:lnTo>
                  <a:lnTo>
                    <a:pt x="65" y="349"/>
                  </a:lnTo>
                  <a:lnTo>
                    <a:pt x="80" y="377"/>
                  </a:lnTo>
                  <a:lnTo>
                    <a:pt x="102" y="404"/>
                  </a:lnTo>
                  <a:lnTo>
                    <a:pt x="126" y="425"/>
                  </a:lnTo>
                  <a:lnTo>
                    <a:pt x="155" y="441"/>
                  </a:lnTo>
                  <a:lnTo>
                    <a:pt x="188" y="450"/>
                  </a:lnTo>
                  <a:lnTo>
                    <a:pt x="222" y="454"/>
                  </a:lnTo>
                  <a:lnTo>
                    <a:pt x="258" y="450"/>
                  </a:lnTo>
                  <a:lnTo>
                    <a:pt x="289" y="441"/>
                  </a:lnTo>
                  <a:lnTo>
                    <a:pt x="318" y="425"/>
                  </a:lnTo>
                  <a:lnTo>
                    <a:pt x="345" y="404"/>
                  </a:lnTo>
                  <a:lnTo>
                    <a:pt x="364" y="377"/>
                  </a:lnTo>
                  <a:lnTo>
                    <a:pt x="380" y="349"/>
                  </a:lnTo>
                  <a:lnTo>
                    <a:pt x="391" y="317"/>
                  </a:lnTo>
                  <a:lnTo>
                    <a:pt x="395" y="281"/>
                  </a:lnTo>
                  <a:lnTo>
                    <a:pt x="391" y="247"/>
                  </a:lnTo>
                  <a:lnTo>
                    <a:pt x="380" y="216"/>
                  </a:lnTo>
                  <a:lnTo>
                    <a:pt x="364" y="187"/>
                  </a:lnTo>
                  <a:lnTo>
                    <a:pt x="345" y="161"/>
                  </a:lnTo>
                  <a:lnTo>
                    <a:pt x="318" y="140"/>
                  </a:lnTo>
                  <a:lnTo>
                    <a:pt x="289" y="124"/>
                  </a:lnTo>
                  <a:lnTo>
                    <a:pt x="258" y="115"/>
                  </a:lnTo>
                  <a:lnTo>
                    <a:pt x="222" y="111"/>
                  </a:lnTo>
                  <a:close/>
                  <a:moveTo>
                    <a:pt x="71" y="0"/>
                  </a:moveTo>
                  <a:lnTo>
                    <a:pt x="496" y="0"/>
                  </a:lnTo>
                  <a:lnTo>
                    <a:pt x="518" y="3"/>
                  </a:lnTo>
                  <a:lnTo>
                    <a:pt x="537" y="13"/>
                  </a:lnTo>
                  <a:lnTo>
                    <a:pt x="552" y="29"/>
                  </a:lnTo>
                  <a:lnTo>
                    <a:pt x="563" y="47"/>
                  </a:lnTo>
                  <a:lnTo>
                    <a:pt x="566" y="70"/>
                  </a:lnTo>
                  <a:lnTo>
                    <a:pt x="566" y="494"/>
                  </a:lnTo>
                  <a:lnTo>
                    <a:pt x="563" y="517"/>
                  </a:lnTo>
                  <a:lnTo>
                    <a:pt x="552" y="535"/>
                  </a:lnTo>
                  <a:lnTo>
                    <a:pt x="537" y="551"/>
                  </a:lnTo>
                  <a:lnTo>
                    <a:pt x="518" y="562"/>
                  </a:lnTo>
                  <a:lnTo>
                    <a:pt x="496" y="564"/>
                  </a:lnTo>
                  <a:lnTo>
                    <a:pt x="71" y="564"/>
                  </a:lnTo>
                  <a:lnTo>
                    <a:pt x="49" y="562"/>
                  </a:lnTo>
                  <a:lnTo>
                    <a:pt x="31" y="551"/>
                  </a:lnTo>
                  <a:lnTo>
                    <a:pt x="15" y="535"/>
                  </a:lnTo>
                  <a:lnTo>
                    <a:pt x="4" y="517"/>
                  </a:lnTo>
                  <a:lnTo>
                    <a:pt x="0" y="494"/>
                  </a:lnTo>
                  <a:lnTo>
                    <a:pt x="0" y="70"/>
                  </a:lnTo>
                  <a:lnTo>
                    <a:pt x="4" y="47"/>
                  </a:lnTo>
                  <a:lnTo>
                    <a:pt x="15" y="29"/>
                  </a:lnTo>
                  <a:lnTo>
                    <a:pt x="31" y="13"/>
                  </a:lnTo>
                  <a:lnTo>
                    <a:pt x="49" y="3"/>
                  </a:lnTo>
                  <a:lnTo>
                    <a:pt x="7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grpSp>
      <p:sp>
        <p:nvSpPr>
          <p:cNvPr id="5505" name="Google Shape;5505;p79"/>
          <p:cNvSpPr/>
          <p:nvPr/>
        </p:nvSpPr>
        <p:spPr>
          <a:xfrm>
            <a:off x="4988969" y="1649110"/>
            <a:ext cx="548640" cy="54864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pic>
        <p:nvPicPr>
          <p:cNvPr id="5506" name="Google Shape;5506;p79"/>
          <p:cNvPicPr preferRelativeResize="0"/>
          <p:nvPr/>
        </p:nvPicPr>
        <p:blipFill rotWithShape="1">
          <a:blip r:embed="rId3">
            <a:alphaModFix/>
          </a:blip>
          <a:srcRect/>
          <a:stretch/>
        </p:blipFill>
        <p:spPr>
          <a:xfrm>
            <a:off x="5154847" y="1809130"/>
            <a:ext cx="228600" cy="228600"/>
          </a:xfrm>
          <a:prstGeom prst="rect">
            <a:avLst/>
          </a:prstGeom>
          <a:noFill/>
          <a:ln>
            <a:noFill/>
          </a:ln>
        </p:spPr>
      </p:pic>
      <p:sp>
        <p:nvSpPr>
          <p:cNvPr id="5507" name="Google Shape;5507;p79"/>
          <p:cNvSpPr/>
          <p:nvPr/>
        </p:nvSpPr>
        <p:spPr>
          <a:xfrm>
            <a:off x="4988969" y="2390153"/>
            <a:ext cx="548640" cy="54864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508" name="Google Shape;5508;p79"/>
          <p:cNvSpPr/>
          <p:nvPr/>
        </p:nvSpPr>
        <p:spPr>
          <a:xfrm>
            <a:off x="4988969" y="3131585"/>
            <a:ext cx="548640" cy="5486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509" name="Google Shape;5509;p79"/>
          <p:cNvSpPr/>
          <p:nvPr/>
        </p:nvSpPr>
        <p:spPr>
          <a:xfrm>
            <a:off x="4988969" y="3870779"/>
            <a:ext cx="548640" cy="54864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pic>
        <p:nvPicPr>
          <p:cNvPr id="5510" name="Google Shape;5510;p79"/>
          <p:cNvPicPr preferRelativeResize="0"/>
          <p:nvPr/>
        </p:nvPicPr>
        <p:blipFill rotWithShape="1">
          <a:blip r:embed="rId4">
            <a:alphaModFix/>
          </a:blip>
          <a:srcRect/>
          <a:stretch/>
        </p:blipFill>
        <p:spPr>
          <a:xfrm>
            <a:off x="5154847" y="2550173"/>
            <a:ext cx="228600" cy="228600"/>
          </a:xfrm>
          <a:prstGeom prst="rect">
            <a:avLst/>
          </a:prstGeom>
          <a:noFill/>
          <a:ln>
            <a:noFill/>
          </a:ln>
        </p:spPr>
      </p:pic>
      <p:pic>
        <p:nvPicPr>
          <p:cNvPr id="5511" name="Google Shape;5511;p79"/>
          <p:cNvPicPr preferRelativeResize="0"/>
          <p:nvPr/>
        </p:nvPicPr>
        <p:blipFill rotWithShape="1">
          <a:blip r:embed="rId5">
            <a:alphaModFix/>
          </a:blip>
          <a:srcRect/>
          <a:stretch/>
        </p:blipFill>
        <p:spPr>
          <a:xfrm>
            <a:off x="5148989" y="3291605"/>
            <a:ext cx="228600" cy="228600"/>
          </a:xfrm>
          <a:prstGeom prst="rect">
            <a:avLst/>
          </a:prstGeom>
          <a:noFill/>
          <a:ln>
            <a:noFill/>
          </a:ln>
        </p:spPr>
      </p:pic>
      <p:pic>
        <p:nvPicPr>
          <p:cNvPr id="5512" name="Google Shape;5512;p79"/>
          <p:cNvPicPr preferRelativeResize="0"/>
          <p:nvPr/>
        </p:nvPicPr>
        <p:blipFill rotWithShape="1">
          <a:blip r:embed="rId6">
            <a:alphaModFix/>
          </a:blip>
          <a:srcRect/>
          <a:stretch/>
        </p:blipFill>
        <p:spPr>
          <a:xfrm>
            <a:off x="5148989" y="4043903"/>
            <a:ext cx="228600" cy="228600"/>
          </a:xfrm>
          <a:prstGeom prst="rect">
            <a:avLst/>
          </a:prstGeom>
          <a:noFill/>
          <a:ln>
            <a:noFill/>
          </a:ln>
        </p:spPr>
      </p:pic>
      <p:sp>
        <p:nvSpPr>
          <p:cNvPr id="5513" name="Google Shape;5513;p79"/>
          <p:cNvSpPr txBox="1"/>
          <p:nvPr/>
        </p:nvSpPr>
        <p:spPr>
          <a:xfrm>
            <a:off x="5549325" y="1649110"/>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14" name="Google Shape;5514;p79"/>
          <p:cNvSpPr/>
          <p:nvPr/>
        </p:nvSpPr>
        <p:spPr>
          <a:xfrm>
            <a:off x="5549324" y="1824800"/>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15" name="Google Shape;5515;p79"/>
          <p:cNvSpPr txBox="1"/>
          <p:nvPr/>
        </p:nvSpPr>
        <p:spPr>
          <a:xfrm>
            <a:off x="5549325" y="2390153"/>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16" name="Google Shape;5516;p79"/>
          <p:cNvSpPr/>
          <p:nvPr/>
        </p:nvSpPr>
        <p:spPr>
          <a:xfrm>
            <a:off x="5549324" y="2565843"/>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17" name="Google Shape;5517;p79"/>
          <p:cNvSpPr txBox="1"/>
          <p:nvPr/>
        </p:nvSpPr>
        <p:spPr>
          <a:xfrm>
            <a:off x="5537608" y="3129348"/>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18" name="Google Shape;5518;p79"/>
          <p:cNvSpPr/>
          <p:nvPr/>
        </p:nvSpPr>
        <p:spPr>
          <a:xfrm>
            <a:off x="5537608" y="3305037"/>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19" name="Google Shape;5519;p79"/>
          <p:cNvSpPr txBox="1"/>
          <p:nvPr/>
        </p:nvSpPr>
        <p:spPr>
          <a:xfrm>
            <a:off x="5549325" y="3841797"/>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20" name="Google Shape;5520;p79"/>
          <p:cNvSpPr/>
          <p:nvPr/>
        </p:nvSpPr>
        <p:spPr>
          <a:xfrm>
            <a:off x="5549324" y="4017487"/>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95"/>
                                        </p:tgtEl>
                                        <p:attrNameLst>
                                          <p:attrName>style.visibility</p:attrName>
                                        </p:attrNameLst>
                                      </p:cBhvr>
                                      <p:to>
                                        <p:strVal val="visible"/>
                                      </p:to>
                                    </p:set>
                                    <p:anim calcmode="lin" valueType="num">
                                      <p:cBhvr additive="base">
                                        <p:cTn id="7" dur="500"/>
                                        <p:tgtEl>
                                          <p:spTgt spid="549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sp>
        <p:nvSpPr>
          <p:cNvPr id="432" name="Google Shape;432;p8"/>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433" name="Google Shape;433;p8"/>
          <p:cNvGrpSpPr/>
          <p:nvPr/>
        </p:nvGrpSpPr>
        <p:grpSpPr>
          <a:xfrm>
            <a:off x="961122" y="1402869"/>
            <a:ext cx="2780580" cy="3215116"/>
            <a:chOff x="1310640" y="1757062"/>
            <a:chExt cx="3791756" cy="4384314"/>
          </a:xfrm>
        </p:grpSpPr>
        <p:grpSp>
          <p:nvGrpSpPr>
            <p:cNvPr id="434" name="Google Shape;434;p8"/>
            <p:cNvGrpSpPr/>
            <p:nvPr/>
          </p:nvGrpSpPr>
          <p:grpSpPr>
            <a:xfrm>
              <a:off x="3666663" y="2370926"/>
              <a:ext cx="583426" cy="582411"/>
              <a:chOff x="3595519" y="2699446"/>
              <a:chExt cx="583426" cy="582411"/>
            </a:xfrm>
          </p:grpSpPr>
          <p:sp>
            <p:nvSpPr>
              <p:cNvPr id="435" name="Google Shape;435;p8"/>
              <p:cNvSpPr/>
              <p:nvPr/>
            </p:nvSpPr>
            <p:spPr>
              <a:xfrm>
                <a:off x="3641179" y="2744091"/>
                <a:ext cx="493121" cy="491092"/>
              </a:xfrm>
              <a:custGeom>
                <a:avLst/>
                <a:gdLst/>
                <a:ahLst/>
                <a:cxnLst/>
                <a:rect l="l" t="t" r="r" b="b"/>
                <a:pathLst>
                  <a:path w="623" h="622" extrusionOk="0">
                    <a:moveTo>
                      <a:pt x="243" y="585"/>
                    </a:moveTo>
                    <a:cubicBezTo>
                      <a:pt x="394" y="622"/>
                      <a:pt x="547" y="531"/>
                      <a:pt x="585" y="380"/>
                    </a:cubicBezTo>
                    <a:cubicBezTo>
                      <a:pt x="623" y="229"/>
                      <a:pt x="531" y="76"/>
                      <a:pt x="380" y="38"/>
                    </a:cubicBezTo>
                    <a:cubicBezTo>
                      <a:pt x="229" y="0"/>
                      <a:pt x="76" y="92"/>
                      <a:pt x="38" y="243"/>
                    </a:cubicBezTo>
                    <a:cubicBezTo>
                      <a:pt x="0" y="394"/>
                      <a:pt x="92" y="547"/>
                      <a:pt x="243" y="58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36" name="Google Shape;436;p8"/>
              <p:cNvSpPr/>
              <p:nvPr/>
            </p:nvSpPr>
            <p:spPr>
              <a:xfrm>
                <a:off x="3595519" y="2902377"/>
                <a:ext cx="129876" cy="145096"/>
              </a:xfrm>
              <a:custGeom>
                <a:avLst/>
                <a:gdLst/>
                <a:ahLst/>
                <a:cxnLst/>
                <a:rect l="l" t="t" r="r" b="b"/>
                <a:pathLst>
                  <a:path w="128" h="143" extrusionOk="0">
                    <a:moveTo>
                      <a:pt x="115" y="143"/>
                    </a:moveTo>
                    <a:lnTo>
                      <a:pt x="128" y="0"/>
                    </a:lnTo>
                    <a:lnTo>
                      <a:pt x="6" y="27"/>
                    </a:lnTo>
                    <a:lnTo>
                      <a:pt x="0" y="95"/>
                    </a:lnTo>
                    <a:lnTo>
                      <a:pt x="115" y="143"/>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37" name="Google Shape;437;p8"/>
              <p:cNvSpPr/>
              <p:nvPr/>
            </p:nvSpPr>
            <p:spPr>
              <a:xfrm>
                <a:off x="3798449" y="3152996"/>
                <a:ext cx="146110" cy="128861"/>
              </a:xfrm>
              <a:custGeom>
                <a:avLst/>
                <a:gdLst/>
                <a:ahLst/>
                <a:cxnLst/>
                <a:rect l="l" t="t" r="r" b="b"/>
                <a:pathLst>
                  <a:path w="144" h="127" extrusionOk="0">
                    <a:moveTo>
                      <a:pt x="0" y="0"/>
                    </a:moveTo>
                    <a:lnTo>
                      <a:pt x="144" y="12"/>
                    </a:lnTo>
                    <a:lnTo>
                      <a:pt x="95" y="127"/>
                    </a:lnTo>
                    <a:lnTo>
                      <a:pt x="27" y="121"/>
                    </a:lnTo>
                    <a:lnTo>
                      <a:pt x="0"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38" name="Google Shape;438;p8"/>
              <p:cNvSpPr/>
              <p:nvPr/>
            </p:nvSpPr>
            <p:spPr>
              <a:xfrm>
                <a:off x="4049069" y="2931802"/>
                <a:ext cx="129876" cy="146110"/>
              </a:xfrm>
              <a:custGeom>
                <a:avLst/>
                <a:gdLst/>
                <a:ahLst/>
                <a:cxnLst/>
                <a:rect l="l" t="t" r="r" b="b"/>
                <a:pathLst>
                  <a:path w="128" h="144" extrusionOk="0">
                    <a:moveTo>
                      <a:pt x="14" y="0"/>
                    </a:moveTo>
                    <a:lnTo>
                      <a:pt x="0" y="144"/>
                    </a:lnTo>
                    <a:lnTo>
                      <a:pt x="122" y="117"/>
                    </a:lnTo>
                    <a:lnTo>
                      <a:pt x="128" y="49"/>
                    </a:lnTo>
                    <a:lnTo>
                      <a:pt x="14"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39" name="Google Shape;439;p8"/>
              <p:cNvSpPr/>
              <p:nvPr/>
            </p:nvSpPr>
            <p:spPr>
              <a:xfrm>
                <a:off x="3830918" y="2699446"/>
                <a:ext cx="146110" cy="129876"/>
              </a:xfrm>
              <a:custGeom>
                <a:avLst/>
                <a:gdLst/>
                <a:ahLst/>
                <a:cxnLst/>
                <a:rect l="l" t="t" r="r" b="b"/>
                <a:pathLst>
                  <a:path w="144" h="128" extrusionOk="0">
                    <a:moveTo>
                      <a:pt x="144" y="128"/>
                    </a:moveTo>
                    <a:lnTo>
                      <a:pt x="0" y="115"/>
                    </a:lnTo>
                    <a:lnTo>
                      <a:pt x="49" y="0"/>
                    </a:lnTo>
                    <a:lnTo>
                      <a:pt x="117" y="7"/>
                    </a:lnTo>
                    <a:lnTo>
                      <a:pt x="144" y="128"/>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0" name="Google Shape;440;p8"/>
              <p:cNvSpPr/>
              <p:nvPr/>
            </p:nvSpPr>
            <p:spPr>
              <a:xfrm>
                <a:off x="3642193" y="3042399"/>
                <a:ext cx="162344" cy="160315"/>
              </a:xfrm>
              <a:custGeom>
                <a:avLst/>
                <a:gdLst/>
                <a:ahLst/>
                <a:cxnLst/>
                <a:rect l="l" t="t" r="r" b="b"/>
                <a:pathLst>
                  <a:path w="160" h="158" extrusionOk="0">
                    <a:moveTo>
                      <a:pt x="160" y="111"/>
                    </a:moveTo>
                    <a:lnTo>
                      <a:pt x="68" y="0"/>
                    </a:lnTo>
                    <a:lnTo>
                      <a:pt x="0" y="105"/>
                    </a:lnTo>
                    <a:lnTo>
                      <a:pt x="44" y="158"/>
                    </a:lnTo>
                    <a:lnTo>
                      <a:pt x="160" y="111"/>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1" name="Google Shape;441;p8"/>
              <p:cNvSpPr/>
              <p:nvPr/>
            </p:nvSpPr>
            <p:spPr>
              <a:xfrm>
                <a:off x="3938471" y="3073854"/>
                <a:ext cx="161329" cy="162344"/>
              </a:xfrm>
              <a:custGeom>
                <a:avLst/>
                <a:gdLst/>
                <a:ahLst/>
                <a:cxnLst/>
                <a:rect l="l" t="t" r="r" b="b"/>
                <a:pathLst>
                  <a:path w="159" h="160" extrusionOk="0">
                    <a:moveTo>
                      <a:pt x="0" y="92"/>
                    </a:moveTo>
                    <a:lnTo>
                      <a:pt x="111" y="0"/>
                    </a:lnTo>
                    <a:lnTo>
                      <a:pt x="159" y="116"/>
                    </a:lnTo>
                    <a:lnTo>
                      <a:pt x="106" y="160"/>
                    </a:lnTo>
                    <a:lnTo>
                      <a:pt x="0" y="92"/>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2" name="Google Shape;442;p8"/>
              <p:cNvSpPr/>
              <p:nvPr/>
            </p:nvSpPr>
            <p:spPr>
              <a:xfrm>
                <a:off x="3969926" y="2777575"/>
                <a:ext cx="162344" cy="160315"/>
              </a:xfrm>
              <a:custGeom>
                <a:avLst/>
                <a:gdLst/>
                <a:ahLst/>
                <a:cxnLst/>
                <a:rect l="l" t="t" r="r" b="b"/>
                <a:pathLst>
                  <a:path w="160" h="158" extrusionOk="0">
                    <a:moveTo>
                      <a:pt x="0" y="47"/>
                    </a:moveTo>
                    <a:lnTo>
                      <a:pt x="92" y="158"/>
                    </a:lnTo>
                    <a:lnTo>
                      <a:pt x="160" y="53"/>
                    </a:lnTo>
                    <a:lnTo>
                      <a:pt x="116" y="0"/>
                    </a:lnTo>
                    <a:lnTo>
                      <a:pt x="0" y="47"/>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3" name="Google Shape;443;p8"/>
              <p:cNvSpPr/>
              <p:nvPr/>
            </p:nvSpPr>
            <p:spPr>
              <a:xfrm>
                <a:off x="3675677" y="2745106"/>
                <a:ext cx="160315" cy="161330"/>
              </a:xfrm>
              <a:custGeom>
                <a:avLst/>
                <a:gdLst/>
                <a:ahLst/>
                <a:cxnLst/>
                <a:rect l="l" t="t" r="r" b="b"/>
                <a:pathLst>
                  <a:path w="158" h="159" extrusionOk="0">
                    <a:moveTo>
                      <a:pt x="158" y="67"/>
                    </a:moveTo>
                    <a:lnTo>
                      <a:pt x="48" y="159"/>
                    </a:lnTo>
                    <a:lnTo>
                      <a:pt x="0" y="44"/>
                    </a:lnTo>
                    <a:lnTo>
                      <a:pt x="53" y="0"/>
                    </a:lnTo>
                    <a:lnTo>
                      <a:pt x="158" y="67"/>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grpSp>
          <p:nvGrpSpPr>
            <p:cNvPr id="444" name="Google Shape;444;p8"/>
            <p:cNvGrpSpPr/>
            <p:nvPr/>
          </p:nvGrpSpPr>
          <p:grpSpPr>
            <a:xfrm>
              <a:off x="2719992" y="2852887"/>
              <a:ext cx="1674176" cy="1672147"/>
              <a:chOff x="2648848" y="3181407"/>
              <a:chExt cx="1674176" cy="1672147"/>
            </a:xfrm>
          </p:grpSpPr>
          <p:sp>
            <p:nvSpPr>
              <p:cNvPr id="445" name="Google Shape;445;p8"/>
              <p:cNvSpPr/>
              <p:nvPr/>
            </p:nvSpPr>
            <p:spPr>
              <a:xfrm>
                <a:off x="2687405" y="3220978"/>
                <a:ext cx="1597063" cy="1594019"/>
              </a:xfrm>
              <a:custGeom>
                <a:avLst/>
                <a:gdLst/>
                <a:ahLst/>
                <a:cxnLst/>
                <a:rect l="l" t="t" r="r" b="b"/>
                <a:pathLst>
                  <a:path w="2018" h="2018" extrusionOk="0">
                    <a:moveTo>
                      <a:pt x="215" y="1398"/>
                    </a:moveTo>
                    <a:cubicBezTo>
                      <a:pt x="430" y="1837"/>
                      <a:pt x="960" y="2018"/>
                      <a:pt x="1398" y="1803"/>
                    </a:cubicBezTo>
                    <a:cubicBezTo>
                      <a:pt x="1837" y="1588"/>
                      <a:pt x="2018" y="1058"/>
                      <a:pt x="1803" y="620"/>
                    </a:cubicBezTo>
                    <a:cubicBezTo>
                      <a:pt x="1588" y="181"/>
                      <a:pt x="1058" y="0"/>
                      <a:pt x="620" y="215"/>
                    </a:cubicBezTo>
                    <a:cubicBezTo>
                      <a:pt x="181" y="430"/>
                      <a:pt x="0" y="960"/>
                      <a:pt x="215" y="1398"/>
                    </a:cubicBez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6" name="Google Shape;446;p8"/>
              <p:cNvSpPr/>
              <p:nvPr/>
            </p:nvSpPr>
            <p:spPr>
              <a:xfrm>
                <a:off x="3069929" y="3243300"/>
                <a:ext cx="247575" cy="275985"/>
              </a:xfrm>
              <a:custGeom>
                <a:avLst/>
                <a:gdLst/>
                <a:ahLst/>
                <a:cxnLst/>
                <a:rect l="l" t="t" r="r" b="b"/>
                <a:pathLst>
                  <a:path w="244" h="272" extrusionOk="0">
                    <a:moveTo>
                      <a:pt x="47" y="272"/>
                    </a:moveTo>
                    <a:lnTo>
                      <a:pt x="244" y="175"/>
                    </a:lnTo>
                    <a:lnTo>
                      <a:pt x="94" y="0"/>
                    </a:lnTo>
                    <a:lnTo>
                      <a:pt x="0" y="46"/>
                    </a:lnTo>
                    <a:lnTo>
                      <a:pt x="47" y="272"/>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7" name="Google Shape;447;p8"/>
              <p:cNvSpPr/>
              <p:nvPr/>
            </p:nvSpPr>
            <p:spPr>
              <a:xfrm>
                <a:off x="2710742" y="4185913"/>
                <a:ext cx="275986" cy="247575"/>
              </a:xfrm>
              <a:custGeom>
                <a:avLst/>
                <a:gdLst/>
                <a:ahLst/>
                <a:cxnLst/>
                <a:rect l="l" t="t" r="r" b="b"/>
                <a:pathLst>
                  <a:path w="272" h="244" extrusionOk="0">
                    <a:moveTo>
                      <a:pt x="175" y="0"/>
                    </a:moveTo>
                    <a:lnTo>
                      <a:pt x="272" y="197"/>
                    </a:lnTo>
                    <a:lnTo>
                      <a:pt x="46" y="244"/>
                    </a:lnTo>
                    <a:lnTo>
                      <a:pt x="0" y="150"/>
                    </a:lnTo>
                    <a:lnTo>
                      <a:pt x="175"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8" name="Google Shape;448;p8"/>
              <p:cNvSpPr/>
              <p:nvPr/>
            </p:nvSpPr>
            <p:spPr>
              <a:xfrm>
                <a:off x="3654369" y="4516690"/>
                <a:ext cx="247575" cy="275985"/>
              </a:xfrm>
              <a:custGeom>
                <a:avLst/>
                <a:gdLst/>
                <a:ahLst/>
                <a:cxnLst/>
                <a:rect l="l" t="t" r="r" b="b"/>
                <a:pathLst>
                  <a:path w="244" h="272" extrusionOk="0">
                    <a:moveTo>
                      <a:pt x="198" y="0"/>
                    </a:moveTo>
                    <a:lnTo>
                      <a:pt x="0" y="96"/>
                    </a:lnTo>
                    <a:lnTo>
                      <a:pt x="151" y="272"/>
                    </a:lnTo>
                    <a:lnTo>
                      <a:pt x="244" y="226"/>
                    </a:lnTo>
                    <a:lnTo>
                      <a:pt x="198"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49" name="Google Shape;449;p8"/>
              <p:cNvSpPr/>
              <p:nvPr/>
            </p:nvSpPr>
            <p:spPr>
              <a:xfrm>
                <a:off x="3985145" y="3602487"/>
                <a:ext cx="277000" cy="246561"/>
              </a:xfrm>
              <a:custGeom>
                <a:avLst/>
                <a:gdLst/>
                <a:ahLst/>
                <a:cxnLst/>
                <a:rect l="l" t="t" r="r" b="b"/>
                <a:pathLst>
                  <a:path w="273" h="243" extrusionOk="0">
                    <a:moveTo>
                      <a:pt x="97" y="243"/>
                    </a:moveTo>
                    <a:lnTo>
                      <a:pt x="0" y="46"/>
                    </a:lnTo>
                    <a:lnTo>
                      <a:pt x="226" y="0"/>
                    </a:lnTo>
                    <a:lnTo>
                      <a:pt x="273" y="93"/>
                    </a:lnTo>
                    <a:lnTo>
                      <a:pt x="97" y="243"/>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0" name="Google Shape;450;p8"/>
              <p:cNvSpPr/>
              <p:nvPr/>
            </p:nvSpPr>
            <p:spPr>
              <a:xfrm>
                <a:off x="2678273" y="3696850"/>
                <a:ext cx="264824" cy="228297"/>
              </a:xfrm>
              <a:custGeom>
                <a:avLst/>
                <a:gdLst/>
                <a:ahLst/>
                <a:cxnLst/>
                <a:rect l="l" t="t" r="r" b="b"/>
                <a:pathLst>
                  <a:path w="261" h="225" extrusionOk="0">
                    <a:moveTo>
                      <a:pt x="190" y="225"/>
                    </a:moveTo>
                    <a:lnTo>
                      <a:pt x="261" y="17"/>
                    </a:lnTo>
                    <a:lnTo>
                      <a:pt x="34" y="0"/>
                    </a:lnTo>
                    <a:lnTo>
                      <a:pt x="0" y="100"/>
                    </a:lnTo>
                    <a:lnTo>
                      <a:pt x="190" y="225"/>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1" name="Google Shape;451;p8"/>
              <p:cNvSpPr/>
              <p:nvPr/>
            </p:nvSpPr>
            <p:spPr>
              <a:xfrm>
                <a:off x="3165306" y="4560319"/>
                <a:ext cx="228297" cy="264825"/>
              </a:xfrm>
              <a:custGeom>
                <a:avLst/>
                <a:gdLst/>
                <a:ahLst/>
                <a:cxnLst/>
                <a:rect l="l" t="t" r="r" b="b"/>
                <a:pathLst>
                  <a:path w="225" h="261" extrusionOk="0">
                    <a:moveTo>
                      <a:pt x="17" y="0"/>
                    </a:moveTo>
                    <a:lnTo>
                      <a:pt x="225" y="70"/>
                    </a:lnTo>
                    <a:lnTo>
                      <a:pt x="99" y="261"/>
                    </a:lnTo>
                    <a:lnTo>
                      <a:pt x="0" y="226"/>
                    </a:lnTo>
                    <a:lnTo>
                      <a:pt x="17"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2" name="Google Shape;452;p8"/>
              <p:cNvSpPr/>
              <p:nvPr/>
            </p:nvSpPr>
            <p:spPr>
              <a:xfrm>
                <a:off x="4028776" y="4109814"/>
                <a:ext cx="264824" cy="228297"/>
              </a:xfrm>
              <a:custGeom>
                <a:avLst/>
                <a:gdLst/>
                <a:ahLst/>
                <a:cxnLst/>
                <a:rect l="l" t="t" r="r" b="b"/>
                <a:pathLst>
                  <a:path w="261" h="225" extrusionOk="0">
                    <a:moveTo>
                      <a:pt x="71" y="0"/>
                    </a:moveTo>
                    <a:lnTo>
                      <a:pt x="0" y="208"/>
                    </a:lnTo>
                    <a:lnTo>
                      <a:pt x="228" y="225"/>
                    </a:lnTo>
                    <a:lnTo>
                      <a:pt x="261" y="126"/>
                    </a:lnTo>
                    <a:lnTo>
                      <a:pt x="71"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3" name="Google Shape;453;p8"/>
              <p:cNvSpPr/>
              <p:nvPr/>
            </p:nvSpPr>
            <p:spPr>
              <a:xfrm>
                <a:off x="3578270" y="3210831"/>
                <a:ext cx="229311" cy="264825"/>
              </a:xfrm>
              <a:custGeom>
                <a:avLst/>
                <a:gdLst/>
                <a:ahLst/>
                <a:cxnLst/>
                <a:rect l="l" t="t" r="r" b="b"/>
                <a:pathLst>
                  <a:path w="226" h="261" extrusionOk="0">
                    <a:moveTo>
                      <a:pt x="209" y="261"/>
                    </a:moveTo>
                    <a:lnTo>
                      <a:pt x="0" y="190"/>
                    </a:lnTo>
                    <a:lnTo>
                      <a:pt x="126" y="0"/>
                    </a:lnTo>
                    <a:lnTo>
                      <a:pt x="226" y="34"/>
                    </a:lnTo>
                    <a:lnTo>
                      <a:pt x="209" y="261"/>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4" name="Google Shape;454;p8"/>
              <p:cNvSpPr/>
              <p:nvPr/>
            </p:nvSpPr>
            <p:spPr>
              <a:xfrm>
                <a:off x="2820324" y="3429996"/>
                <a:ext cx="277000" cy="270913"/>
              </a:xfrm>
              <a:custGeom>
                <a:avLst/>
                <a:gdLst/>
                <a:ahLst/>
                <a:cxnLst/>
                <a:rect l="l" t="t" r="r" b="b"/>
                <a:pathLst>
                  <a:path w="273" h="267" extrusionOk="0">
                    <a:moveTo>
                      <a:pt x="129" y="267"/>
                    </a:moveTo>
                    <a:lnTo>
                      <a:pt x="273" y="101"/>
                    </a:lnTo>
                    <a:lnTo>
                      <a:pt x="69" y="0"/>
                    </a:lnTo>
                    <a:lnTo>
                      <a:pt x="0" y="79"/>
                    </a:lnTo>
                    <a:lnTo>
                      <a:pt x="129" y="267"/>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5" name="Google Shape;455;p8"/>
              <p:cNvSpPr/>
              <p:nvPr/>
            </p:nvSpPr>
            <p:spPr>
              <a:xfrm>
                <a:off x="2897438" y="4406092"/>
                <a:ext cx="270912" cy="275985"/>
              </a:xfrm>
              <a:custGeom>
                <a:avLst/>
                <a:gdLst/>
                <a:ahLst/>
                <a:cxnLst/>
                <a:rect l="l" t="t" r="r" b="b"/>
                <a:pathLst>
                  <a:path w="267" h="272" extrusionOk="0">
                    <a:moveTo>
                      <a:pt x="101" y="0"/>
                    </a:moveTo>
                    <a:lnTo>
                      <a:pt x="267" y="144"/>
                    </a:lnTo>
                    <a:lnTo>
                      <a:pt x="79" y="272"/>
                    </a:lnTo>
                    <a:lnTo>
                      <a:pt x="0" y="204"/>
                    </a:lnTo>
                    <a:lnTo>
                      <a:pt x="101"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6" name="Google Shape;456;p8"/>
              <p:cNvSpPr/>
              <p:nvPr/>
            </p:nvSpPr>
            <p:spPr>
              <a:xfrm>
                <a:off x="3874549" y="4335066"/>
                <a:ext cx="277000" cy="270913"/>
              </a:xfrm>
              <a:custGeom>
                <a:avLst/>
                <a:gdLst/>
                <a:ahLst/>
                <a:cxnLst/>
                <a:rect l="l" t="t" r="r" b="b"/>
                <a:pathLst>
                  <a:path w="273" h="267" extrusionOk="0">
                    <a:moveTo>
                      <a:pt x="144" y="0"/>
                    </a:moveTo>
                    <a:lnTo>
                      <a:pt x="0" y="166"/>
                    </a:lnTo>
                    <a:lnTo>
                      <a:pt x="204" y="267"/>
                    </a:lnTo>
                    <a:lnTo>
                      <a:pt x="273" y="187"/>
                    </a:lnTo>
                    <a:lnTo>
                      <a:pt x="144"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7" name="Google Shape;457;p8"/>
              <p:cNvSpPr/>
              <p:nvPr/>
            </p:nvSpPr>
            <p:spPr>
              <a:xfrm>
                <a:off x="3803523" y="3352883"/>
                <a:ext cx="270912" cy="277000"/>
              </a:xfrm>
              <a:custGeom>
                <a:avLst/>
                <a:gdLst/>
                <a:ahLst/>
                <a:cxnLst/>
                <a:rect l="l" t="t" r="r" b="b"/>
                <a:pathLst>
                  <a:path w="267" h="273" extrusionOk="0">
                    <a:moveTo>
                      <a:pt x="166" y="273"/>
                    </a:moveTo>
                    <a:lnTo>
                      <a:pt x="0" y="129"/>
                    </a:lnTo>
                    <a:lnTo>
                      <a:pt x="188" y="0"/>
                    </a:lnTo>
                    <a:lnTo>
                      <a:pt x="267" y="69"/>
                    </a:lnTo>
                    <a:lnTo>
                      <a:pt x="166" y="273"/>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8" name="Google Shape;458;p8"/>
              <p:cNvSpPr/>
              <p:nvPr/>
            </p:nvSpPr>
            <p:spPr>
              <a:xfrm>
                <a:off x="2648848" y="3949498"/>
                <a:ext cx="234384" cy="221194"/>
              </a:xfrm>
              <a:custGeom>
                <a:avLst/>
                <a:gdLst/>
                <a:ahLst/>
                <a:cxnLst/>
                <a:rect l="l" t="t" r="r" b="b"/>
                <a:pathLst>
                  <a:path w="231" h="218" extrusionOk="0">
                    <a:moveTo>
                      <a:pt x="231" y="218"/>
                    </a:moveTo>
                    <a:lnTo>
                      <a:pt x="216" y="0"/>
                    </a:lnTo>
                    <a:lnTo>
                      <a:pt x="0" y="72"/>
                    </a:lnTo>
                    <a:lnTo>
                      <a:pt x="7" y="176"/>
                    </a:lnTo>
                    <a:lnTo>
                      <a:pt x="231" y="218"/>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59" name="Google Shape;459;p8"/>
              <p:cNvSpPr/>
              <p:nvPr/>
            </p:nvSpPr>
            <p:spPr>
              <a:xfrm>
                <a:off x="3416940" y="4620184"/>
                <a:ext cx="223224" cy="233370"/>
              </a:xfrm>
              <a:custGeom>
                <a:avLst/>
                <a:gdLst/>
                <a:ahLst/>
                <a:cxnLst/>
                <a:rect l="l" t="t" r="r" b="b"/>
                <a:pathLst>
                  <a:path w="220" h="230" extrusionOk="0">
                    <a:moveTo>
                      <a:pt x="0" y="15"/>
                    </a:moveTo>
                    <a:lnTo>
                      <a:pt x="220" y="0"/>
                    </a:lnTo>
                    <a:lnTo>
                      <a:pt x="178" y="223"/>
                    </a:lnTo>
                    <a:lnTo>
                      <a:pt x="73" y="230"/>
                    </a:lnTo>
                    <a:lnTo>
                      <a:pt x="0" y="15"/>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0" name="Google Shape;460;p8"/>
              <p:cNvSpPr/>
              <p:nvPr/>
            </p:nvSpPr>
            <p:spPr>
              <a:xfrm>
                <a:off x="4088640" y="3864268"/>
                <a:ext cx="234384" cy="222209"/>
              </a:xfrm>
              <a:custGeom>
                <a:avLst/>
                <a:gdLst/>
                <a:ahLst/>
                <a:cxnLst/>
                <a:rect l="l" t="t" r="r" b="b"/>
                <a:pathLst>
                  <a:path w="231" h="219" extrusionOk="0">
                    <a:moveTo>
                      <a:pt x="0" y="0"/>
                    </a:moveTo>
                    <a:lnTo>
                      <a:pt x="15" y="219"/>
                    </a:lnTo>
                    <a:lnTo>
                      <a:pt x="231" y="147"/>
                    </a:lnTo>
                    <a:lnTo>
                      <a:pt x="224" y="42"/>
                    </a:lnTo>
                    <a:lnTo>
                      <a:pt x="0" y="0"/>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1" name="Google Shape;461;p8"/>
              <p:cNvSpPr/>
              <p:nvPr/>
            </p:nvSpPr>
            <p:spPr>
              <a:xfrm>
                <a:off x="3332724" y="3181407"/>
                <a:ext cx="222209" cy="234385"/>
              </a:xfrm>
              <a:custGeom>
                <a:avLst/>
                <a:gdLst/>
                <a:ahLst/>
                <a:cxnLst/>
                <a:rect l="l" t="t" r="r" b="b"/>
                <a:pathLst>
                  <a:path w="219" h="231" extrusionOk="0">
                    <a:moveTo>
                      <a:pt x="219" y="216"/>
                    </a:moveTo>
                    <a:lnTo>
                      <a:pt x="0" y="231"/>
                    </a:lnTo>
                    <a:lnTo>
                      <a:pt x="42" y="7"/>
                    </a:lnTo>
                    <a:lnTo>
                      <a:pt x="146" y="0"/>
                    </a:lnTo>
                    <a:lnTo>
                      <a:pt x="219" y="216"/>
                    </a:lnTo>
                    <a:close/>
                  </a:path>
                </a:pathLst>
              </a:custGeom>
              <a:solidFill>
                <a:srgbClr val="4CDA6C"/>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sp>
          <p:nvSpPr>
            <p:cNvPr id="462" name="Google Shape;462;p8"/>
            <p:cNvSpPr/>
            <p:nvPr/>
          </p:nvSpPr>
          <p:spPr>
            <a:xfrm>
              <a:off x="3725513" y="4444876"/>
              <a:ext cx="1376883" cy="1691426"/>
            </a:xfrm>
            <a:custGeom>
              <a:avLst/>
              <a:gdLst/>
              <a:ahLst/>
              <a:cxnLst/>
              <a:rect l="l" t="t" r="r" b="b"/>
              <a:pathLst>
                <a:path w="1739" h="2140" extrusionOk="0">
                  <a:moveTo>
                    <a:pt x="1727" y="0"/>
                  </a:moveTo>
                  <a:cubicBezTo>
                    <a:pt x="793" y="0"/>
                    <a:pt x="793" y="0"/>
                    <a:pt x="793" y="0"/>
                  </a:cubicBezTo>
                  <a:cubicBezTo>
                    <a:pt x="457" y="464"/>
                    <a:pt x="457" y="464"/>
                    <a:pt x="457" y="464"/>
                  </a:cubicBezTo>
                  <a:cubicBezTo>
                    <a:pt x="455" y="465"/>
                    <a:pt x="453" y="467"/>
                    <a:pt x="451" y="467"/>
                  </a:cubicBezTo>
                  <a:cubicBezTo>
                    <a:pt x="409" y="482"/>
                    <a:pt x="97" y="585"/>
                    <a:pt x="96" y="585"/>
                  </a:cubicBezTo>
                  <a:cubicBezTo>
                    <a:pt x="36" y="602"/>
                    <a:pt x="0" y="667"/>
                    <a:pt x="16" y="729"/>
                  </a:cubicBezTo>
                  <a:cubicBezTo>
                    <a:pt x="32" y="791"/>
                    <a:pt x="95" y="827"/>
                    <a:pt x="156" y="810"/>
                  </a:cubicBezTo>
                  <a:cubicBezTo>
                    <a:pt x="242" y="781"/>
                    <a:pt x="599" y="666"/>
                    <a:pt x="623" y="641"/>
                  </a:cubicBezTo>
                  <a:cubicBezTo>
                    <a:pt x="623" y="640"/>
                    <a:pt x="761" y="476"/>
                    <a:pt x="832" y="398"/>
                  </a:cubicBezTo>
                  <a:cubicBezTo>
                    <a:pt x="839" y="389"/>
                    <a:pt x="853" y="395"/>
                    <a:pt x="853" y="406"/>
                  </a:cubicBezTo>
                  <a:cubicBezTo>
                    <a:pt x="852" y="1124"/>
                    <a:pt x="852" y="1124"/>
                    <a:pt x="852" y="1124"/>
                  </a:cubicBezTo>
                  <a:cubicBezTo>
                    <a:pt x="852" y="1191"/>
                    <a:pt x="852" y="1191"/>
                    <a:pt x="852" y="1191"/>
                  </a:cubicBezTo>
                  <a:cubicBezTo>
                    <a:pt x="852" y="2008"/>
                    <a:pt x="852" y="2008"/>
                    <a:pt x="852" y="2008"/>
                  </a:cubicBezTo>
                  <a:cubicBezTo>
                    <a:pt x="852" y="2080"/>
                    <a:pt x="914" y="2140"/>
                    <a:pt x="989" y="2140"/>
                  </a:cubicBezTo>
                  <a:cubicBezTo>
                    <a:pt x="990" y="2140"/>
                    <a:pt x="990" y="2140"/>
                    <a:pt x="990" y="2140"/>
                  </a:cubicBezTo>
                  <a:cubicBezTo>
                    <a:pt x="1065" y="2140"/>
                    <a:pt x="1127" y="2080"/>
                    <a:pt x="1127" y="2008"/>
                  </a:cubicBezTo>
                  <a:cubicBezTo>
                    <a:pt x="1127" y="1204"/>
                    <a:pt x="1127" y="1204"/>
                    <a:pt x="1127" y="1204"/>
                  </a:cubicBezTo>
                  <a:cubicBezTo>
                    <a:pt x="1127" y="1197"/>
                    <a:pt x="1133" y="1192"/>
                    <a:pt x="1140" y="1192"/>
                  </a:cubicBezTo>
                  <a:cubicBezTo>
                    <a:pt x="1172" y="1192"/>
                    <a:pt x="1172" y="1192"/>
                    <a:pt x="1172" y="1192"/>
                  </a:cubicBezTo>
                  <a:cubicBezTo>
                    <a:pt x="1179" y="1192"/>
                    <a:pt x="1184" y="1197"/>
                    <a:pt x="1184" y="1204"/>
                  </a:cubicBezTo>
                  <a:cubicBezTo>
                    <a:pt x="1184" y="2008"/>
                    <a:pt x="1184" y="2008"/>
                    <a:pt x="1184" y="2008"/>
                  </a:cubicBezTo>
                  <a:cubicBezTo>
                    <a:pt x="1184" y="2080"/>
                    <a:pt x="1244" y="2140"/>
                    <a:pt x="1319" y="2140"/>
                  </a:cubicBezTo>
                  <a:cubicBezTo>
                    <a:pt x="1321" y="2140"/>
                    <a:pt x="1321" y="2140"/>
                    <a:pt x="1321" y="2140"/>
                  </a:cubicBezTo>
                  <a:cubicBezTo>
                    <a:pt x="1395" y="2140"/>
                    <a:pt x="1456" y="2080"/>
                    <a:pt x="1456" y="2008"/>
                  </a:cubicBezTo>
                  <a:cubicBezTo>
                    <a:pt x="1456" y="1191"/>
                    <a:pt x="1456" y="1191"/>
                    <a:pt x="1456" y="1191"/>
                  </a:cubicBezTo>
                  <a:cubicBezTo>
                    <a:pt x="1456" y="1124"/>
                    <a:pt x="1456" y="1124"/>
                    <a:pt x="1456" y="1124"/>
                  </a:cubicBezTo>
                  <a:cubicBezTo>
                    <a:pt x="1456" y="388"/>
                    <a:pt x="1456" y="388"/>
                    <a:pt x="1456" y="388"/>
                  </a:cubicBezTo>
                  <a:cubicBezTo>
                    <a:pt x="1456" y="377"/>
                    <a:pt x="1465" y="369"/>
                    <a:pt x="1476" y="370"/>
                  </a:cubicBezTo>
                  <a:cubicBezTo>
                    <a:pt x="1476" y="370"/>
                    <a:pt x="1476" y="370"/>
                    <a:pt x="1476" y="370"/>
                  </a:cubicBezTo>
                  <a:cubicBezTo>
                    <a:pt x="1485" y="370"/>
                    <a:pt x="1492" y="379"/>
                    <a:pt x="1492" y="388"/>
                  </a:cubicBezTo>
                  <a:cubicBezTo>
                    <a:pt x="1492" y="997"/>
                    <a:pt x="1492" y="997"/>
                    <a:pt x="1492" y="997"/>
                  </a:cubicBezTo>
                  <a:cubicBezTo>
                    <a:pt x="1492" y="1062"/>
                    <a:pt x="1549" y="1115"/>
                    <a:pt x="1616" y="1115"/>
                  </a:cubicBezTo>
                  <a:cubicBezTo>
                    <a:pt x="1683" y="1115"/>
                    <a:pt x="1739" y="1062"/>
                    <a:pt x="1739" y="997"/>
                  </a:cubicBezTo>
                  <a:cubicBezTo>
                    <a:pt x="1739" y="455"/>
                    <a:pt x="1739" y="455"/>
                    <a:pt x="1739" y="455"/>
                  </a:cubicBezTo>
                  <a:cubicBezTo>
                    <a:pt x="1739" y="309"/>
                    <a:pt x="1739" y="309"/>
                    <a:pt x="1739" y="309"/>
                  </a:cubicBezTo>
                  <a:cubicBezTo>
                    <a:pt x="1739" y="12"/>
                    <a:pt x="1739" y="12"/>
                    <a:pt x="1739" y="12"/>
                  </a:cubicBezTo>
                  <a:cubicBezTo>
                    <a:pt x="1739" y="6"/>
                    <a:pt x="1734" y="0"/>
                    <a:pt x="1727" y="0"/>
                  </a:cubicBezTo>
                  <a:close/>
                </a:path>
              </a:pathLst>
            </a:custGeom>
            <a:solidFill>
              <a:srgbClr val="D8D8D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3" name="Google Shape;463;p8"/>
            <p:cNvSpPr/>
            <p:nvPr/>
          </p:nvSpPr>
          <p:spPr>
            <a:xfrm>
              <a:off x="1537922" y="3950741"/>
              <a:ext cx="423110" cy="423110"/>
            </a:xfrm>
            <a:prstGeom prst="ellipse">
              <a:avLst/>
            </a:prstGeom>
            <a:solidFill>
              <a:srgbClr val="D8D8D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4" name="Google Shape;464;p8"/>
            <p:cNvSpPr/>
            <p:nvPr/>
          </p:nvSpPr>
          <p:spPr>
            <a:xfrm>
              <a:off x="1310640" y="3885803"/>
              <a:ext cx="1178011" cy="2255573"/>
            </a:xfrm>
            <a:custGeom>
              <a:avLst/>
              <a:gdLst/>
              <a:ahLst/>
              <a:cxnLst/>
              <a:rect l="l" t="t" r="r" b="b"/>
              <a:pathLst>
                <a:path w="1488" h="2854" extrusionOk="0">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rgbClr val="D8D8D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5" name="Google Shape;465;p8"/>
            <p:cNvSpPr/>
            <p:nvPr/>
          </p:nvSpPr>
          <p:spPr>
            <a:xfrm>
              <a:off x="1480087" y="3825938"/>
              <a:ext cx="563132" cy="296279"/>
            </a:xfrm>
            <a:custGeom>
              <a:avLst/>
              <a:gdLst/>
              <a:ahLst/>
              <a:cxnLst/>
              <a:rect l="l" t="t" r="r" b="b"/>
              <a:pathLst>
                <a:path w="711" h="375" extrusionOk="0">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accen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6" name="Google Shape;466;p8"/>
            <p:cNvSpPr/>
            <p:nvPr/>
          </p:nvSpPr>
          <p:spPr>
            <a:xfrm>
              <a:off x="1456749" y="3802602"/>
              <a:ext cx="609806" cy="341938"/>
            </a:xfrm>
            <a:custGeom>
              <a:avLst/>
              <a:gdLst/>
              <a:ahLst/>
              <a:cxnLst/>
              <a:rect l="l" t="t" r="r" b="b"/>
              <a:pathLst>
                <a:path w="771" h="433" extrusionOk="0">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rgbClr val="2E75B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7" name="Google Shape;467;p8"/>
            <p:cNvSpPr/>
            <p:nvPr/>
          </p:nvSpPr>
          <p:spPr>
            <a:xfrm>
              <a:off x="4442872" y="3953784"/>
              <a:ext cx="423110" cy="423110"/>
            </a:xfrm>
            <a:prstGeom prst="ellipse">
              <a:avLst/>
            </a:prstGeom>
            <a:solidFill>
              <a:srgbClr val="D8D8D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8" name="Google Shape;468;p8"/>
            <p:cNvSpPr/>
            <p:nvPr/>
          </p:nvSpPr>
          <p:spPr>
            <a:xfrm>
              <a:off x="2943216" y="3076110"/>
              <a:ext cx="1227730" cy="1226715"/>
            </a:xfrm>
            <a:custGeom>
              <a:avLst/>
              <a:gdLst/>
              <a:ahLst/>
              <a:cxnLst/>
              <a:rect l="l" t="t" r="r" b="b"/>
              <a:pathLst>
                <a:path w="1552" h="1552" extrusionOk="0">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rgbClr val="E7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69" name="Google Shape;469;p8"/>
            <p:cNvSpPr/>
            <p:nvPr/>
          </p:nvSpPr>
          <p:spPr>
            <a:xfrm>
              <a:off x="1590683" y="2285696"/>
              <a:ext cx="1354561" cy="1353547"/>
            </a:xfrm>
            <a:custGeom>
              <a:avLst/>
              <a:gdLst/>
              <a:ahLst/>
              <a:cxnLst/>
              <a:rect l="l" t="t" r="r" b="b"/>
              <a:pathLst>
                <a:path w="1712" h="1713" extrusionOk="0">
                  <a:moveTo>
                    <a:pt x="115" y="1065"/>
                  </a:moveTo>
                  <a:cubicBezTo>
                    <a:pt x="231" y="1475"/>
                    <a:pt x="656" y="1713"/>
                    <a:pt x="1065" y="1597"/>
                  </a:cubicBezTo>
                  <a:cubicBezTo>
                    <a:pt x="1474" y="1482"/>
                    <a:pt x="1712" y="1056"/>
                    <a:pt x="1597" y="647"/>
                  </a:cubicBezTo>
                  <a:cubicBezTo>
                    <a:pt x="1481" y="238"/>
                    <a:pt x="1056" y="0"/>
                    <a:pt x="647" y="116"/>
                  </a:cubicBezTo>
                  <a:cubicBezTo>
                    <a:pt x="238" y="231"/>
                    <a:pt x="0" y="656"/>
                    <a:pt x="115" y="1065"/>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0" name="Google Shape;470;p8"/>
            <p:cNvSpPr/>
            <p:nvPr/>
          </p:nvSpPr>
          <p:spPr>
            <a:xfrm>
              <a:off x="1746940" y="2441952"/>
              <a:ext cx="1042048" cy="1041034"/>
            </a:xfrm>
            <a:custGeom>
              <a:avLst/>
              <a:gdLst/>
              <a:ahLst/>
              <a:cxnLst/>
              <a:rect l="l" t="t" r="r" b="b"/>
              <a:pathLst>
                <a:path w="1317" h="1317" extrusionOk="0">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rgbClr val="E7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471" name="Google Shape;471;p8"/>
            <p:cNvGrpSpPr/>
            <p:nvPr/>
          </p:nvGrpSpPr>
          <p:grpSpPr>
            <a:xfrm>
              <a:off x="1539951" y="2234963"/>
              <a:ext cx="1456026" cy="1453997"/>
              <a:chOff x="1468807" y="2563483"/>
              <a:chExt cx="1456026" cy="1453997"/>
            </a:xfrm>
          </p:grpSpPr>
          <p:sp>
            <p:nvSpPr>
              <p:cNvPr id="472" name="Google Shape;472;p8"/>
              <p:cNvSpPr/>
              <p:nvPr/>
            </p:nvSpPr>
            <p:spPr>
              <a:xfrm>
                <a:off x="1953811" y="2577688"/>
                <a:ext cx="191769" cy="229311"/>
              </a:xfrm>
              <a:custGeom>
                <a:avLst/>
                <a:gdLst/>
                <a:ahLst/>
                <a:cxnLst/>
                <a:rect l="l" t="t" r="r" b="b"/>
                <a:pathLst>
                  <a:path w="189" h="226" extrusionOk="0">
                    <a:moveTo>
                      <a:pt x="5" y="226"/>
                    </a:moveTo>
                    <a:lnTo>
                      <a:pt x="189" y="175"/>
                    </a:lnTo>
                    <a:lnTo>
                      <a:pt x="88" y="0"/>
                    </a:lnTo>
                    <a:lnTo>
                      <a:pt x="0" y="25"/>
                    </a:lnTo>
                    <a:lnTo>
                      <a:pt x="5" y="226"/>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3" name="Google Shape;473;p8"/>
              <p:cNvSpPr/>
              <p:nvPr/>
            </p:nvSpPr>
            <p:spPr>
              <a:xfrm>
                <a:off x="1481998" y="3341722"/>
                <a:ext cx="230326" cy="191770"/>
              </a:xfrm>
              <a:custGeom>
                <a:avLst/>
                <a:gdLst/>
                <a:ahLst/>
                <a:cxnLst/>
                <a:rect l="l" t="t" r="r" b="b"/>
                <a:pathLst>
                  <a:path w="227" h="189" extrusionOk="0">
                    <a:moveTo>
                      <a:pt x="175" y="0"/>
                    </a:moveTo>
                    <a:lnTo>
                      <a:pt x="227" y="184"/>
                    </a:lnTo>
                    <a:lnTo>
                      <a:pt x="25" y="189"/>
                    </a:lnTo>
                    <a:lnTo>
                      <a:pt x="0" y="102"/>
                    </a:lnTo>
                    <a:lnTo>
                      <a:pt x="175"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4" name="Google Shape;474;p8"/>
              <p:cNvSpPr/>
              <p:nvPr/>
            </p:nvSpPr>
            <p:spPr>
              <a:xfrm>
                <a:off x="2247046" y="3773964"/>
                <a:ext cx="192784" cy="230326"/>
              </a:xfrm>
              <a:custGeom>
                <a:avLst/>
                <a:gdLst/>
                <a:ahLst/>
                <a:cxnLst/>
                <a:rect l="l" t="t" r="r" b="b"/>
                <a:pathLst>
                  <a:path w="190" h="227" extrusionOk="0">
                    <a:moveTo>
                      <a:pt x="184" y="0"/>
                    </a:moveTo>
                    <a:lnTo>
                      <a:pt x="0" y="52"/>
                    </a:lnTo>
                    <a:lnTo>
                      <a:pt x="102" y="227"/>
                    </a:lnTo>
                    <a:lnTo>
                      <a:pt x="190" y="202"/>
                    </a:lnTo>
                    <a:lnTo>
                      <a:pt x="184"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5" name="Google Shape;475;p8"/>
              <p:cNvSpPr/>
              <p:nvPr/>
            </p:nvSpPr>
            <p:spPr>
              <a:xfrm>
                <a:off x="2680302" y="3049502"/>
                <a:ext cx="231341" cy="190755"/>
              </a:xfrm>
              <a:custGeom>
                <a:avLst/>
                <a:gdLst/>
                <a:ahLst/>
                <a:cxnLst/>
                <a:rect l="l" t="t" r="r" b="b"/>
                <a:pathLst>
                  <a:path w="228" h="188" extrusionOk="0">
                    <a:moveTo>
                      <a:pt x="52" y="188"/>
                    </a:moveTo>
                    <a:lnTo>
                      <a:pt x="0" y="4"/>
                    </a:lnTo>
                    <a:lnTo>
                      <a:pt x="203" y="0"/>
                    </a:lnTo>
                    <a:lnTo>
                      <a:pt x="228" y="87"/>
                    </a:lnTo>
                    <a:lnTo>
                      <a:pt x="52" y="188"/>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6" name="Google Shape;476;p8"/>
              <p:cNvSpPr/>
              <p:nvPr/>
            </p:nvSpPr>
            <p:spPr>
              <a:xfrm>
                <a:off x="1538818" y="2895275"/>
                <a:ext cx="240472" cy="221194"/>
              </a:xfrm>
              <a:custGeom>
                <a:avLst/>
                <a:gdLst/>
                <a:ahLst/>
                <a:cxnLst/>
                <a:rect l="l" t="t" r="r" b="b"/>
                <a:pathLst>
                  <a:path w="237" h="218" extrusionOk="0">
                    <a:moveTo>
                      <a:pt x="144" y="218"/>
                    </a:moveTo>
                    <a:lnTo>
                      <a:pt x="237" y="51"/>
                    </a:lnTo>
                    <a:lnTo>
                      <a:pt x="45" y="0"/>
                    </a:lnTo>
                    <a:lnTo>
                      <a:pt x="0" y="80"/>
                    </a:lnTo>
                    <a:lnTo>
                      <a:pt x="144" y="218"/>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7" name="Google Shape;477;p8"/>
              <p:cNvSpPr/>
              <p:nvPr/>
            </p:nvSpPr>
            <p:spPr>
              <a:xfrm>
                <a:off x="1800599" y="3708011"/>
                <a:ext cx="220179" cy="239458"/>
              </a:xfrm>
              <a:custGeom>
                <a:avLst/>
                <a:gdLst/>
                <a:ahLst/>
                <a:cxnLst/>
                <a:rect l="l" t="t" r="r" b="b"/>
                <a:pathLst>
                  <a:path w="217" h="236" extrusionOk="0">
                    <a:moveTo>
                      <a:pt x="50" y="0"/>
                    </a:moveTo>
                    <a:lnTo>
                      <a:pt x="217" y="94"/>
                    </a:lnTo>
                    <a:lnTo>
                      <a:pt x="80" y="236"/>
                    </a:lnTo>
                    <a:lnTo>
                      <a:pt x="0" y="192"/>
                    </a:lnTo>
                    <a:lnTo>
                      <a:pt x="50"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8" name="Google Shape;478;p8"/>
              <p:cNvSpPr/>
              <p:nvPr/>
            </p:nvSpPr>
            <p:spPr>
              <a:xfrm>
                <a:off x="2614350" y="3466524"/>
                <a:ext cx="240472" cy="219165"/>
              </a:xfrm>
              <a:custGeom>
                <a:avLst/>
                <a:gdLst/>
                <a:ahLst/>
                <a:cxnLst/>
                <a:rect l="l" t="t" r="r" b="b"/>
                <a:pathLst>
                  <a:path w="237" h="216" extrusionOk="0">
                    <a:moveTo>
                      <a:pt x="93" y="0"/>
                    </a:moveTo>
                    <a:lnTo>
                      <a:pt x="0" y="166"/>
                    </a:lnTo>
                    <a:lnTo>
                      <a:pt x="192" y="216"/>
                    </a:lnTo>
                    <a:lnTo>
                      <a:pt x="237" y="137"/>
                    </a:lnTo>
                    <a:lnTo>
                      <a:pt x="93"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79" name="Google Shape;479;p8"/>
              <p:cNvSpPr/>
              <p:nvPr/>
            </p:nvSpPr>
            <p:spPr>
              <a:xfrm>
                <a:off x="2371848" y="2634509"/>
                <a:ext cx="220179" cy="239458"/>
              </a:xfrm>
              <a:custGeom>
                <a:avLst/>
                <a:gdLst/>
                <a:ahLst/>
                <a:cxnLst/>
                <a:rect l="l" t="t" r="r" b="b"/>
                <a:pathLst>
                  <a:path w="217" h="236" extrusionOk="0">
                    <a:moveTo>
                      <a:pt x="167" y="236"/>
                    </a:moveTo>
                    <a:lnTo>
                      <a:pt x="0" y="143"/>
                    </a:lnTo>
                    <a:lnTo>
                      <a:pt x="138" y="0"/>
                    </a:lnTo>
                    <a:lnTo>
                      <a:pt x="217" y="45"/>
                    </a:lnTo>
                    <a:lnTo>
                      <a:pt x="167" y="236"/>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0" name="Google Shape;480;p8"/>
              <p:cNvSpPr/>
              <p:nvPr/>
            </p:nvSpPr>
            <p:spPr>
              <a:xfrm>
                <a:off x="1706236" y="2695388"/>
                <a:ext cx="234384" cy="240473"/>
              </a:xfrm>
              <a:custGeom>
                <a:avLst/>
                <a:gdLst/>
                <a:ahLst/>
                <a:cxnLst/>
                <a:rect l="l" t="t" r="r" b="b"/>
                <a:pathLst>
                  <a:path w="231" h="237" extrusionOk="0">
                    <a:moveTo>
                      <a:pt x="81" y="237"/>
                    </a:moveTo>
                    <a:lnTo>
                      <a:pt x="231" y="118"/>
                    </a:lnTo>
                    <a:lnTo>
                      <a:pt x="71" y="0"/>
                    </a:lnTo>
                    <a:lnTo>
                      <a:pt x="0" y="57"/>
                    </a:lnTo>
                    <a:lnTo>
                      <a:pt x="81" y="237"/>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1" name="Google Shape;481;p8"/>
              <p:cNvSpPr/>
              <p:nvPr/>
            </p:nvSpPr>
            <p:spPr>
              <a:xfrm>
                <a:off x="1599697" y="3547696"/>
                <a:ext cx="241487" cy="233370"/>
              </a:xfrm>
              <a:custGeom>
                <a:avLst/>
                <a:gdLst/>
                <a:ahLst/>
                <a:cxnLst/>
                <a:rect l="l" t="t" r="r" b="b"/>
                <a:pathLst>
                  <a:path w="238" h="230" extrusionOk="0">
                    <a:moveTo>
                      <a:pt x="119" y="0"/>
                    </a:moveTo>
                    <a:lnTo>
                      <a:pt x="238" y="149"/>
                    </a:lnTo>
                    <a:lnTo>
                      <a:pt x="57" y="230"/>
                    </a:lnTo>
                    <a:lnTo>
                      <a:pt x="0" y="159"/>
                    </a:lnTo>
                    <a:lnTo>
                      <a:pt x="119"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2" name="Google Shape;482;p8"/>
              <p:cNvSpPr/>
              <p:nvPr/>
            </p:nvSpPr>
            <p:spPr>
              <a:xfrm>
                <a:off x="2454035" y="3646118"/>
                <a:ext cx="233370" cy="241487"/>
              </a:xfrm>
              <a:custGeom>
                <a:avLst/>
                <a:gdLst/>
                <a:ahLst/>
                <a:cxnLst/>
                <a:rect l="l" t="t" r="r" b="b"/>
                <a:pathLst>
                  <a:path w="230" h="238" extrusionOk="0">
                    <a:moveTo>
                      <a:pt x="149" y="0"/>
                    </a:moveTo>
                    <a:lnTo>
                      <a:pt x="0" y="119"/>
                    </a:lnTo>
                    <a:lnTo>
                      <a:pt x="158" y="238"/>
                    </a:lnTo>
                    <a:lnTo>
                      <a:pt x="230" y="181"/>
                    </a:lnTo>
                    <a:lnTo>
                      <a:pt x="149"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3" name="Google Shape;483;p8"/>
              <p:cNvSpPr/>
              <p:nvPr/>
            </p:nvSpPr>
            <p:spPr>
              <a:xfrm>
                <a:off x="2552456" y="2801927"/>
                <a:ext cx="241487" cy="233370"/>
              </a:xfrm>
              <a:custGeom>
                <a:avLst/>
                <a:gdLst/>
                <a:ahLst/>
                <a:cxnLst/>
                <a:rect l="l" t="t" r="r" b="b"/>
                <a:pathLst>
                  <a:path w="238" h="230" extrusionOk="0">
                    <a:moveTo>
                      <a:pt x="119" y="230"/>
                    </a:moveTo>
                    <a:lnTo>
                      <a:pt x="0" y="80"/>
                    </a:lnTo>
                    <a:lnTo>
                      <a:pt x="181" y="0"/>
                    </a:lnTo>
                    <a:lnTo>
                      <a:pt x="238" y="71"/>
                    </a:lnTo>
                    <a:lnTo>
                      <a:pt x="119" y="23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4" name="Google Shape;484;p8"/>
              <p:cNvSpPr/>
              <p:nvPr/>
            </p:nvSpPr>
            <p:spPr>
              <a:xfrm>
                <a:off x="1468807" y="3135747"/>
                <a:ext cx="209018" cy="192784"/>
              </a:xfrm>
              <a:custGeom>
                <a:avLst/>
                <a:gdLst/>
                <a:ahLst/>
                <a:cxnLst/>
                <a:rect l="l" t="t" r="r" b="b"/>
                <a:pathLst>
                  <a:path w="206" h="190" extrusionOk="0">
                    <a:moveTo>
                      <a:pt x="185" y="190"/>
                    </a:moveTo>
                    <a:lnTo>
                      <a:pt x="206" y="0"/>
                    </a:lnTo>
                    <a:lnTo>
                      <a:pt x="10" y="28"/>
                    </a:lnTo>
                    <a:lnTo>
                      <a:pt x="0" y="119"/>
                    </a:lnTo>
                    <a:lnTo>
                      <a:pt x="185" y="19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5" name="Google Shape;485;p8"/>
              <p:cNvSpPr/>
              <p:nvPr/>
            </p:nvSpPr>
            <p:spPr>
              <a:xfrm>
                <a:off x="2041071" y="3809476"/>
                <a:ext cx="192784" cy="208004"/>
              </a:xfrm>
              <a:custGeom>
                <a:avLst/>
                <a:gdLst/>
                <a:ahLst/>
                <a:cxnLst/>
                <a:rect l="l" t="t" r="r" b="b"/>
                <a:pathLst>
                  <a:path w="190" h="205" extrusionOk="0">
                    <a:moveTo>
                      <a:pt x="0" y="0"/>
                    </a:moveTo>
                    <a:lnTo>
                      <a:pt x="190" y="21"/>
                    </a:lnTo>
                    <a:lnTo>
                      <a:pt x="119" y="205"/>
                    </a:lnTo>
                    <a:lnTo>
                      <a:pt x="28" y="195"/>
                    </a:lnTo>
                    <a:lnTo>
                      <a:pt x="0"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6" name="Google Shape;486;p8"/>
              <p:cNvSpPr/>
              <p:nvPr/>
            </p:nvSpPr>
            <p:spPr>
              <a:xfrm>
                <a:off x="2714800" y="3253447"/>
                <a:ext cx="210033" cy="192784"/>
              </a:xfrm>
              <a:custGeom>
                <a:avLst/>
                <a:gdLst/>
                <a:ahLst/>
                <a:cxnLst/>
                <a:rect l="l" t="t" r="r" b="b"/>
                <a:pathLst>
                  <a:path w="207" h="190" extrusionOk="0">
                    <a:moveTo>
                      <a:pt x="22" y="0"/>
                    </a:moveTo>
                    <a:lnTo>
                      <a:pt x="0" y="190"/>
                    </a:lnTo>
                    <a:lnTo>
                      <a:pt x="197" y="161"/>
                    </a:lnTo>
                    <a:lnTo>
                      <a:pt x="207" y="71"/>
                    </a:lnTo>
                    <a:lnTo>
                      <a:pt x="22"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7" name="Google Shape;487;p8"/>
              <p:cNvSpPr/>
              <p:nvPr/>
            </p:nvSpPr>
            <p:spPr>
              <a:xfrm>
                <a:off x="2159786" y="2563483"/>
                <a:ext cx="192784" cy="210033"/>
              </a:xfrm>
              <a:custGeom>
                <a:avLst/>
                <a:gdLst/>
                <a:ahLst/>
                <a:cxnLst/>
                <a:rect l="l" t="t" r="r" b="b"/>
                <a:pathLst>
                  <a:path w="190" h="207" extrusionOk="0">
                    <a:moveTo>
                      <a:pt x="190" y="207"/>
                    </a:moveTo>
                    <a:lnTo>
                      <a:pt x="0" y="186"/>
                    </a:lnTo>
                    <a:lnTo>
                      <a:pt x="71" y="0"/>
                    </a:lnTo>
                    <a:lnTo>
                      <a:pt x="161" y="10"/>
                    </a:lnTo>
                    <a:lnTo>
                      <a:pt x="190" y="207"/>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sp>
          <p:nvSpPr>
            <p:cNvPr id="488" name="Google Shape;488;p8"/>
            <p:cNvSpPr/>
            <p:nvPr/>
          </p:nvSpPr>
          <p:spPr>
            <a:xfrm>
              <a:off x="2586058" y="4371821"/>
              <a:ext cx="734609" cy="732579"/>
            </a:xfrm>
            <a:custGeom>
              <a:avLst/>
              <a:gdLst/>
              <a:ahLst/>
              <a:cxnLst/>
              <a:rect l="l" t="t" r="r" b="b"/>
              <a:pathLst>
                <a:path w="928" h="927" extrusionOk="0">
                  <a:moveTo>
                    <a:pt x="20" y="499"/>
                  </a:moveTo>
                  <a:cubicBezTo>
                    <a:pt x="40" y="745"/>
                    <a:pt x="254" y="927"/>
                    <a:pt x="500" y="907"/>
                  </a:cubicBezTo>
                  <a:cubicBezTo>
                    <a:pt x="745" y="888"/>
                    <a:pt x="928" y="673"/>
                    <a:pt x="908" y="427"/>
                  </a:cubicBezTo>
                  <a:cubicBezTo>
                    <a:pt x="888" y="182"/>
                    <a:pt x="673" y="0"/>
                    <a:pt x="428" y="19"/>
                  </a:cubicBezTo>
                  <a:cubicBezTo>
                    <a:pt x="183" y="39"/>
                    <a:pt x="0" y="254"/>
                    <a:pt x="20" y="499"/>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89" name="Google Shape;489;p8"/>
            <p:cNvSpPr/>
            <p:nvPr/>
          </p:nvSpPr>
          <p:spPr>
            <a:xfrm>
              <a:off x="2695641" y="4481404"/>
              <a:ext cx="514429" cy="514429"/>
            </a:xfrm>
            <a:custGeom>
              <a:avLst/>
              <a:gdLst/>
              <a:ahLst/>
              <a:cxnLst/>
              <a:rect l="l" t="t" r="r" b="b"/>
              <a:pathLst>
                <a:path w="650" h="651" extrusionOk="0">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rgbClr val="E7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490" name="Google Shape;490;p8"/>
            <p:cNvGrpSpPr/>
            <p:nvPr/>
          </p:nvGrpSpPr>
          <p:grpSpPr>
            <a:xfrm>
              <a:off x="2503871" y="4289635"/>
              <a:ext cx="897967" cy="895938"/>
              <a:chOff x="2432727" y="4618155"/>
              <a:chExt cx="897967" cy="895938"/>
            </a:xfrm>
          </p:grpSpPr>
          <p:sp>
            <p:nvSpPr>
              <p:cNvPr id="491" name="Google Shape;491;p8"/>
              <p:cNvSpPr/>
              <p:nvPr/>
            </p:nvSpPr>
            <p:spPr>
              <a:xfrm>
                <a:off x="2720888" y="4618155"/>
                <a:ext cx="173505" cy="194813"/>
              </a:xfrm>
              <a:custGeom>
                <a:avLst/>
                <a:gdLst/>
                <a:ahLst/>
                <a:cxnLst/>
                <a:rect l="l" t="t" r="r" b="b"/>
                <a:pathLst>
                  <a:path w="171" h="192" extrusionOk="0">
                    <a:moveTo>
                      <a:pt x="0" y="192"/>
                    </a:moveTo>
                    <a:lnTo>
                      <a:pt x="171" y="147"/>
                    </a:lnTo>
                    <a:lnTo>
                      <a:pt x="84" y="0"/>
                    </a:lnTo>
                    <a:lnTo>
                      <a:pt x="2" y="22"/>
                    </a:lnTo>
                    <a:lnTo>
                      <a:pt x="0" y="192"/>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2" name="Google Shape;492;p8"/>
              <p:cNvSpPr/>
              <p:nvPr/>
            </p:nvSpPr>
            <p:spPr>
              <a:xfrm>
                <a:off x="2432727" y="5054455"/>
                <a:ext cx="194813" cy="172491"/>
              </a:xfrm>
              <a:custGeom>
                <a:avLst/>
                <a:gdLst/>
                <a:ahLst/>
                <a:cxnLst/>
                <a:rect l="l" t="t" r="r" b="b"/>
                <a:pathLst>
                  <a:path w="192" h="170" extrusionOk="0">
                    <a:moveTo>
                      <a:pt x="146" y="0"/>
                    </a:moveTo>
                    <a:lnTo>
                      <a:pt x="192" y="170"/>
                    </a:lnTo>
                    <a:lnTo>
                      <a:pt x="22" y="168"/>
                    </a:lnTo>
                    <a:lnTo>
                      <a:pt x="0" y="87"/>
                    </a:lnTo>
                    <a:lnTo>
                      <a:pt x="146"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3" name="Google Shape;493;p8"/>
              <p:cNvSpPr/>
              <p:nvPr/>
            </p:nvSpPr>
            <p:spPr>
              <a:xfrm>
                <a:off x="2869028" y="5320294"/>
                <a:ext cx="173505" cy="193799"/>
              </a:xfrm>
              <a:custGeom>
                <a:avLst/>
                <a:gdLst/>
                <a:ahLst/>
                <a:cxnLst/>
                <a:rect l="l" t="t" r="r" b="b"/>
                <a:pathLst>
                  <a:path w="171" h="191" extrusionOk="0">
                    <a:moveTo>
                      <a:pt x="171" y="0"/>
                    </a:moveTo>
                    <a:lnTo>
                      <a:pt x="0" y="45"/>
                    </a:lnTo>
                    <a:lnTo>
                      <a:pt x="88" y="191"/>
                    </a:lnTo>
                    <a:lnTo>
                      <a:pt x="169" y="170"/>
                    </a:lnTo>
                    <a:lnTo>
                      <a:pt x="171"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4" name="Google Shape;494;p8"/>
              <p:cNvSpPr/>
              <p:nvPr/>
            </p:nvSpPr>
            <p:spPr>
              <a:xfrm>
                <a:off x="3135881" y="4907330"/>
                <a:ext cx="194813" cy="171477"/>
              </a:xfrm>
              <a:custGeom>
                <a:avLst/>
                <a:gdLst/>
                <a:ahLst/>
                <a:cxnLst/>
                <a:rect l="l" t="t" r="r" b="b"/>
                <a:pathLst>
                  <a:path w="192" h="169" extrusionOk="0">
                    <a:moveTo>
                      <a:pt x="45" y="169"/>
                    </a:moveTo>
                    <a:lnTo>
                      <a:pt x="0" y="0"/>
                    </a:lnTo>
                    <a:lnTo>
                      <a:pt x="170" y="1"/>
                    </a:lnTo>
                    <a:lnTo>
                      <a:pt x="192" y="83"/>
                    </a:lnTo>
                    <a:lnTo>
                      <a:pt x="45" y="169"/>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5" name="Google Shape;495;p8"/>
              <p:cNvSpPr/>
              <p:nvPr/>
            </p:nvSpPr>
            <p:spPr>
              <a:xfrm>
                <a:off x="2468240" y="4802822"/>
                <a:ext cx="210033" cy="197858"/>
              </a:xfrm>
              <a:custGeom>
                <a:avLst/>
                <a:gdLst/>
                <a:ahLst/>
                <a:cxnLst/>
                <a:rect l="l" t="t" r="r" b="b"/>
                <a:pathLst>
                  <a:path w="207" h="195" extrusionOk="0">
                    <a:moveTo>
                      <a:pt x="118" y="195"/>
                    </a:moveTo>
                    <a:lnTo>
                      <a:pt x="207" y="43"/>
                    </a:lnTo>
                    <a:lnTo>
                      <a:pt x="42" y="0"/>
                    </a:lnTo>
                    <a:lnTo>
                      <a:pt x="0" y="73"/>
                    </a:lnTo>
                    <a:lnTo>
                      <a:pt x="118" y="195"/>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6" name="Google Shape;496;p8"/>
              <p:cNvSpPr/>
              <p:nvPr/>
            </p:nvSpPr>
            <p:spPr>
              <a:xfrm>
                <a:off x="2617394" y="5269562"/>
                <a:ext cx="197857" cy="210033"/>
              </a:xfrm>
              <a:custGeom>
                <a:avLst/>
                <a:gdLst/>
                <a:ahLst/>
                <a:cxnLst/>
                <a:rect l="l" t="t" r="r" b="b"/>
                <a:pathLst>
                  <a:path w="195" h="207" extrusionOk="0">
                    <a:moveTo>
                      <a:pt x="42" y="0"/>
                    </a:moveTo>
                    <a:lnTo>
                      <a:pt x="195" y="89"/>
                    </a:lnTo>
                    <a:lnTo>
                      <a:pt x="74" y="207"/>
                    </a:lnTo>
                    <a:lnTo>
                      <a:pt x="0" y="165"/>
                    </a:lnTo>
                    <a:lnTo>
                      <a:pt x="42"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7" name="Google Shape;497;p8"/>
              <p:cNvSpPr/>
              <p:nvPr/>
            </p:nvSpPr>
            <p:spPr>
              <a:xfrm>
                <a:off x="3085149" y="5131569"/>
                <a:ext cx="210033" cy="197858"/>
              </a:xfrm>
              <a:custGeom>
                <a:avLst/>
                <a:gdLst/>
                <a:ahLst/>
                <a:cxnLst/>
                <a:rect l="l" t="t" r="r" b="b"/>
                <a:pathLst>
                  <a:path w="207" h="195" extrusionOk="0">
                    <a:moveTo>
                      <a:pt x="88" y="0"/>
                    </a:moveTo>
                    <a:lnTo>
                      <a:pt x="0" y="153"/>
                    </a:lnTo>
                    <a:lnTo>
                      <a:pt x="165" y="195"/>
                    </a:lnTo>
                    <a:lnTo>
                      <a:pt x="207" y="123"/>
                    </a:lnTo>
                    <a:lnTo>
                      <a:pt x="88"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498" name="Google Shape;498;p8"/>
              <p:cNvSpPr/>
              <p:nvPr/>
            </p:nvSpPr>
            <p:spPr>
              <a:xfrm>
                <a:off x="2948170" y="4653667"/>
                <a:ext cx="197857" cy="210033"/>
              </a:xfrm>
              <a:custGeom>
                <a:avLst/>
                <a:gdLst/>
                <a:ahLst/>
                <a:cxnLst/>
                <a:rect l="l" t="t" r="r" b="b"/>
                <a:pathLst>
                  <a:path w="195" h="207" extrusionOk="0">
                    <a:moveTo>
                      <a:pt x="152" y="207"/>
                    </a:moveTo>
                    <a:lnTo>
                      <a:pt x="0" y="119"/>
                    </a:lnTo>
                    <a:lnTo>
                      <a:pt x="122" y="0"/>
                    </a:lnTo>
                    <a:lnTo>
                      <a:pt x="195" y="42"/>
                    </a:lnTo>
                    <a:lnTo>
                      <a:pt x="152" y="207"/>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sp>
          <p:nvSpPr>
            <p:cNvPr id="499" name="Google Shape;499;p8"/>
            <p:cNvSpPr/>
            <p:nvPr/>
          </p:nvSpPr>
          <p:spPr>
            <a:xfrm>
              <a:off x="3123824" y="5017140"/>
              <a:ext cx="493121" cy="491092"/>
            </a:xfrm>
            <a:custGeom>
              <a:avLst/>
              <a:gdLst/>
              <a:ahLst/>
              <a:cxnLst/>
              <a:rect l="l" t="t" r="r" b="b"/>
              <a:pathLst>
                <a:path w="622" h="622" extrusionOk="0">
                  <a:moveTo>
                    <a:pt x="242" y="584"/>
                  </a:moveTo>
                  <a:cubicBezTo>
                    <a:pt x="393" y="622"/>
                    <a:pt x="546" y="530"/>
                    <a:pt x="584" y="379"/>
                  </a:cubicBezTo>
                  <a:cubicBezTo>
                    <a:pt x="622" y="229"/>
                    <a:pt x="530" y="76"/>
                    <a:pt x="380" y="38"/>
                  </a:cubicBezTo>
                  <a:cubicBezTo>
                    <a:pt x="229" y="0"/>
                    <a:pt x="76" y="91"/>
                    <a:pt x="38" y="242"/>
                  </a:cubicBezTo>
                  <a:cubicBezTo>
                    <a:pt x="0" y="393"/>
                    <a:pt x="91" y="546"/>
                    <a:pt x="242" y="584"/>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0" name="Google Shape;500;p8"/>
            <p:cNvSpPr/>
            <p:nvPr/>
          </p:nvSpPr>
          <p:spPr>
            <a:xfrm>
              <a:off x="3249641" y="5153104"/>
              <a:ext cx="233370" cy="218151"/>
            </a:xfrm>
            <a:custGeom>
              <a:avLst/>
              <a:gdLst/>
              <a:ahLst/>
              <a:cxnLst/>
              <a:rect l="l" t="t" r="r" b="b"/>
              <a:pathLst>
                <a:path w="296" h="276" extrusionOk="0">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rgbClr val="E7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501" name="Google Shape;501;p8"/>
            <p:cNvGrpSpPr/>
            <p:nvPr/>
          </p:nvGrpSpPr>
          <p:grpSpPr>
            <a:xfrm>
              <a:off x="3078164" y="4971481"/>
              <a:ext cx="584440" cy="583426"/>
              <a:chOff x="3007020" y="5300001"/>
              <a:chExt cx="584440" cy="583426"/>
            </a:xfrm>
          </p:grpSpPr>
          <p:sp>
            <p:nvSpPr>
              <p:cNvPr id="502" name="Google Shape;502;p8"/>
              <p:cNvSpPr/>
              <p:nvPr/>
            </p:nvSpPr>
            <p:spPr>
              <a:xfrm>
                <a:off x="3460570" y="5533371"/>
                <a:ext cx="130890" cy="145096"/>
              </a:xfrm>
              <a:custGeom>
                <a:avLst/>
                <a:gdLst/>
                <a:ahLst/>
                <a:cxnLst/>
                <a:rect l="l" t="t" r="r" b="b"/>
                <a:pathLst>
                  <a:path w="129" h="143" extrusionOk="0">
                    <a:moveTo>
                      <a:pt x="13" y="0"/>
                    </a:moveTo>
                    <a:lnTo>
                      <a:pt x="0" y="143"/>
                    </a:lnTo>
                    <a:lnTo>
                      <a:pt x="123" y="116"/>
                    </a:lnTo>
                    <a:lnTo>
                      <a:pt x="129" y="48"/>
                    </a:lnTo>
                    <a:lnTo>
                      <a:pt x="13" y="0"/>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503" name="Google Shape;503;p8"/>
              <p:cNvGrpSpPr/>
              <p:nvPr/>
            </p:nvGrpSpPr>
            <p:grpSpPr>
              <a:xfrm>
                <a:off x="3007020" y="5300001"/>
                <a:ext cx="535736" cy="583426"/>
                <a:chOff x="3007020" y="5300001"/>
                <a:chExt cx="535736" cy="583426"/>
              </a:xfrm>
            </p:grpSpPr>
            <p:sp>
              <p:nvSpPr>
                <p:cNvPr id="504" name="Google Shape;504;p8"/>
                <p:cNvSpPr/>
                <p:nvPr/>
              </p:nvSpPr>
              <p:spPr>
                <a:xfrm>
                  <a:off x="3007020" y="5503946"/>
                  <a:ext cx="129876" cy="145096"/>
                </a:xfrm>
                <a:custGeom>
                  <a:avLst/>
                  <a:gdLst/>
                  <a:ahLst/>
                  <a:cxnLst/>
                  <a:rect l="l" t="t" r="r" b="b"/>
                  <a:pathLst>
                    <a:path w="128" h="143" extrusionOk="0">
                      <a:moveTo>
                        <a:pt x="115" y="143"/>
                      </a:moveTo>
                      <a:lnTo>
                        <a:pt x="128" y="0"/>
                      </a:lnTo>
                      <a:lnTo>
                        <a:pt x="6" y="26"/>
                      </a:lnTo>
                      <a:lnTo>
                        <a:pt x="0" y="95"/>
                      </a:lnTo>
                      <a:lnTo>
                        <a:pt x="115" y="143"/>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5" name="Google Shape;505;p8"/>
                <p:cNvSpPr/>
                <p:nvPr/>
              </p:nvSpPr>
              <p:spPr>
                <a:xfrm>
                  <a:off x="3210966" y="5753551"/>
                  <a:ext cx="144081" cy="129876"/>
                </a:xfrm>
                <a:custGeom>
                  <a:avLst/>
                  <a:gdLst/>
                  <a:ahLst/>
                  <a:cxnLst/>
                  <a:rect l="l" t="t" r="r" b="b"/>
                  <a:pathLst>
                    <a:path w="142" h="128" extrusionOk="0">
                      <a:moveTo>
                        <a:pt x="0" y="0"/>
                      </a:moveTo>
                      <a:lnTo>
                        <a:pt x="142" y="13"/>
                      </a:lnTo>
                      <a:lnTo>
                        <a:pt x="94" y="128"/>
                      </a:lnTo>
                      <a:lnTo>
                        <a:pt x="25" y="121"/>
                      </a:lnTo>
                      <a:lnTo>
                        <a:pt x="0" y="0"/>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6" name="Google Shape;506;p8"/>
                <p:cNvSpPr/>
                <p:nvPr/>
              </p:nvSpPr>
              <p:spPr>
                <a:xfrm>
                  <a:off x="3243435" y="5300001"/>
                  <a:ext cx="144081" cy="130890"/>
                </a:xfrm>
                <a:custGeom>
                  <a:avLst/>
                  <a:gdLst/>
                  <a:ahLst/>
                  <a:cxnLst/>
                  <a:rect l="l" t="t" r="r" b="b"/>
                  <a:pathLst>
                    <a:path w="142" h="129" extrusionOk="0">
                      <a:moveTo>
                        <a:pt x="142" y="129"/>
                      </a:moveTo>
                      <a:lnTo>
                        <a:pt x="0" y="116"/>
                      </a:lnTo>
                      <a:lnTo>
                        <a:pt x="48" y="0"/>
                      </a:lnTo>
                      <a:lnTo>
                        <a:pt x="116" y="7"/>
                      </a:lnTo>
                      <a:lnTo>
                        <a:pt x="142" y="129"/>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7" name="Google Shape;507;p8"/>
                <p:cNvSpPr/>
                <p:nvPr/>
              </p:nvSpPr>
              <p:spPr>
                <a:xfrm>
                  <a:off x="3053694" y="5642954"/>
                  <a:ext cx="161329" cy="160315"/>
                </a:xfrm>
                <a:custGeom>
                  <a:avLst/>
                  <a:gdLst/>
                  <a:ahLst/>
                  <a:cxnLst/>
                  <a:rect l="l" t="t" r="r" b="b"/>
                  <a:pathLst>
                    <a:path w="159" h="158" extrusionOk="0">
                      <a:moveTo>
                        <a:pt x="159" y="111"/>
                      </a:moveTo>
                      <a:lnTo>
                        <a:pt x="67" y="0"/>
                      </a:lnTo>
                      <a:lnTo>
                        <a:pt x="0" y="106"/>
                      </a:lnTo>
                      <a:lnTo>
                        <a:pt x="44" y="158"/>
                      </a:lnTo>
                      <a:lnTo>
                        <a:pt x="159" y="111"/>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8" name="Google Shape;508;p8"/>
                <p:cNvSpPr/>
                <p:nvPr/>
              </p:nvSpPr>
              <p:spPr>
                <a:xfrm>
                  <a:off x="3350988" y="5675423"/>
                  <a:ext cx="159300" cy="161330"/>
                </a:xfrm>
                <a:custGeom>
                  <a:avLst/>
                  <a:gdLst/>
                  <a:ahLst/>
                  <a:cxnLst/>
                  <a:rect l="l" t="t" r="r" b="b"/>
                  <a:pathLst>
                    <a:path w="157" h="159" extrusionOk="0">
                      <a:moveTo>
                        <a:pt x="0" y="91"/>
                      </a:moveTo>
                      <a:lnTo>
                        <a:pt x="110" y="0"/>
                      </a:lnTo>
                      <a:lnTo>
                        <a:pt x="157" y="116"/>
                      </a:lnTo>
                      <a:lnTo>
                        <a:pt x="104" y="159"/>
                      </a:lnTo>
                      <a:lnTo>
                        <a:pt x="0" y="91"/>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09" name="Google Shape;509;p8"/>
                <p:cNvSpPr/>
                <p:nvPr/>
              </p:nvSpPr>
              <p:spPr>
                <a:xfrm>
                  <a:off x="3381427" y="5378129"/>
                  <a:ext cx="161329" cy="161330"/>
                </a:xfrm>
                <a:custGeom>
                  <a:avLst/>
                  <a:gdLst/>
                  <a:ahLst/>
                  <a:cxnLst/>
                  <a:rect l="l" t="t" r="r" b="b"/>
                  <a:pathLst>
                    <a:path w="159" h="159" extrusionOk="0">
                      <a:moveTo>
                        <a:pt x="0" y="48"/>
                      </a:moveTo>
                      <a:lnTo>
                        <a:pt x="92" y="159"/>
                      </a:lnTo>
                      <a:lnTo>
                        <a:pt x="159" y="53"/>
                      </a:lnTo>
                      <a:lnTo>
                        <a:pt x="116" y="0"/>
                      </a:lnTo>
                      <a:lnTo>
                        <a:pt x="0" y="48"/>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0" name="Google Shape;510;p8"/>
                <p:cNvSpPr/>
                <p:nvPr/>
              </p:nvSpPr>
              <p:spPr>
                <a:xfrm>
                  <a:off x="3088192" y="5346675"/>
                  <a:ext cx="159300" cy="161330"/>
                </a:xfrm>
                <a:custGeom>
                  <a:avLst/>
                  <a:gdLst/>
                  <a:ahLst/>
                  <a:cxnLst/>
                  <a:rect l="l" t="t" r="r" b="b"/>
                  <a:pathLst>
                    <a:path w="157" h="159" extrusionOk="0">
                      <a:moveTo>
                        <a:pt x="157" y="67"/>
                      </a:moveTo>
                      <a:lnTo>
                        <a:pt x="46" y="159"/>
                      </a:lnTo>
                      <a:lnTo>
                        <a:pt x="0" y="43"/>
                      </a:lnTo>
                      <a:lnTo>
                        <a:pt x="52" y="0"/>
                      </a:lnTo>
                      <a:lnTo>
                        <a:pt x="157" y="67"/>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grpSp>
        <p:sp>
          <p:nvSpPr>
            <p:cNvPr id="511" name="Google Shape;511;p8"/>
            <p:cNvSpPr/>
            <p:nvPr/>
          </p:nvSpPr>
          <p:spPr>
            <a:xfrm>
              <a:off x="3838139" y="2552550"/>
              <a:ext cx="234384" cy="218151"/>
            </a:xfrm>
            <a:custGeom>
              <a:avLst/>
              <a:gdLst/>
              <a:ahLst/>
              <a:cxnLst/>
              <a:rect l="l" t="t" r="r" b="b"/>
              <a:pathLst>
                <a:path w="296" h="277" extrusionOk="0">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rgbClr val="E7E6E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2" name="Google Shape;512;p8"/>
            <p:cNvSpPr/>
            <p:nvPr/>
          </p:nvSpPr>
          <p:spPr>
            <a:xfrm>
              <a:off x="4563616" y="4404290"/>
              <a:ext cx="144081" cy="191770"/>
            </a:xfrm>
            <a:custGeom>
              <a:avLst/>
              <a:gdLst/>
              <a:ahLst/>
              <a:cxnLst/>
              <a:rect l="l" t="t" r="r" b="b"/>
              <a:pathLst>
                <a:path w="183" h="242" extrusionOk="0">
                  <a:moveTo>
                    <a:pt x="77" y="10"/>
                  </a:moveTo>
                  <a:cubicBezTo>
                    <a:pt x="8" y="101"/>
                    <a:pt x="8" y="101"/>
                    <a:pt x="8" y="101"/>
                  </a:cubicBezTo>
                  <a:cubicBezTo>
                    <a:pt x="0" y="112"/>
                    <a:pt x="0" y="130"/>
                    <a:pt x="8" y="141"/>
                  </a:cubicBezTo>
                  <a:cubicBezTo>
                    <a:pt x="77" y="231"/>
                    <a:pt x="77" y="231"/>
                    <a:pt x="77" y="231"/>
                  </a:cubicBezTo>
                  <a:cubicBezTo>
                    <a:pt x="85" y="242"/>
                    <a:pt x="98" y="242"/>
                    <a:pt x="106" y="231"/>
                  </a:cubicBezTo>
                  <a:cubicBezTo>
                    <a:pt x="175" y="141"/>
                    <a:pt x="175" y="141"/>
                    <a:pt x="175" y="141"/>
                  </a:cubicBezTo>
                  <a:cubicBezTo>
                    <a:pt x="183" y="130"/>
                    <a:pt x="183" y="112"/>
                    <a:pt x="175" y="101"/>
                  </a:cubicBezTo>
                  <a:cubicBezTo>
                    <a:pt x="106" y="10"/>
                    <a:pt x="106" y="10"/>
                    <a:pt x="106" y="10"/>
                  </a:cubicBezTo>
                  <a:cubicBezTo>
                    <a:pt x="98" y="0"/>
                    <a:pt x="85" y="0"/>
                    <a:pt x="77" y="1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3" name="Google Shape;513;p8"/>
            <p:cNvSpPr/>
            <p:nvPr/>
          </p:nvSpPr>
          <p:spPr>
            <a:xfrm>
              <a:off x="4552455" y="4488507"/>
              <a:ext cx="165388" cy="526605"/>
            </a:xfrm>
            <a:custGeom>
              <a:avLst/>
              <a:gdLst/>
              <a:ahLst/>
              <a:cxnLst/>
              <a:rect l="l" t="t" r="r" b="b"/>
              <a:pathLst>
                <a:path w="208" h="667" extrusionOk="0">
                  <a:moveTo>
                    <a:pt x="87" y="655"/>
                  </a:moveTo>
                  <a:cubicBezTo>
                    <a:pt x="8" y="550"/>
                    <a:pt x="8" y="550"/>
                    <a:pt x="8" y="550"/>
                  </a:cubicBezTo>
                  <a:cubicBezTo>
                    <a:pt x="2" y="542"/>
                    <a:pt x="0" y="531"/>
                    <a:pt x="1" y="521"/>
                  </a:cubicBezTo>
                  <a:cubicBezTo>
                    <a:pt x="2" y="513"/>
                    <a:pt x="29" y="374"/>
                    <a:pt x="39" y="312"/>
                  </a:cubicBezTo>
                  <a:cubicBezTo>
                    <a:pt x="39" y="312"/>
                    <a:pt x="39" y="311"/>
                    <a:pt x="39" y="311"/>
                  </a:cubicBezTo>
                  <a:cubicBezTo>
                    <a:pt x="43" y="285"/>
                    <a:pt x="63" y="164"/>
                    <a:pt x="68" y="130"/>
                  </a:cubicBezTo>
                  <a:cubicBezTo>
                    <a:pt x="73" y="103"/>
                    <a:pt x="77" y="77"/>
                    <a:pt x="81" y="50"/>
                  </a:cubicBezTo>
                  <a:cubicBezTo>
                    <a:pt x="83" y="38"/>
                    <a:pt x="85" y="26"/>
                    <a:pt x="87" y="13"/>
                  </a:cubicBezTo>
                  <a:cubicBezTo>
                    <a:pt x="87" y="13"/>
                    <a:pt x="87" y="13"/>
                    <a:pt x="87" y="13"/>
                  </a:cubicBezTo>
                  <a:cubicBezTo>
                    <a:pt x="97" y="0"/>
                    <a:pt x="112" y="0"/>
                    <a:pt x="121" y="13"/>
                  </a:cubicBezTo>
                  <a:cubicBezTo>
                    <a:pt x="123" y="23"/>
                    <a:pt x="125" y="32"/>
                    <a:pt x="126" y="42"/>
                  </a:cubicBezTo>
                  <a:cubicBezTo>
                    <a:pt x="130" y="68"/>
                    <a:pt x="208" y="518"/>
                    <a:pt x="208" y="526"/>
                  </a:cubicBezTo>
                  <a:cubicBezTo>
                    <a:pt x="208" y="531"/>
                    <a:pt x="208" y="535"/>
                    <a:pt x="206" y="539"/>
                  </a:cubicBezTo>
                  <a:cubicBezTo>
                    <a:pt x="206" y="541"/>
                    <a:pt x="203" y="550"/>
                    <a:pt x="201" y="550"/>
                  </a:cubicBezTo>
                  <a:cubicBezTo>
                    <a:pt x="121" y="655"/>
                    <a:pt x="121" y="655"/>
                    <a:pt x="121" y="655"/>
                  </a:cubicBezTo>
                  <a:cubicBezTo>
                    <a:pt x="112" y="667"/>
                    <a:pt x="97" y="667"/>
                    <a:pt x="87" y="65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4" name="Google Shape;514;p8"/>
            <p:cNvSpPr/>
            <p:nvPr/>
          </p:nvSpPr>
          <p:spPr>
            <a:xfrm>
              <a:off x="2703758" y="4500683"/>
              <a:ext cx="152198" cy="257722"/>
            </a:xfrm>
            <a:custGeom>
              <a:avLst/>
              <a:gdLst/>
              <a:ahLst/>
              <a:cxnLst/>
              <a:rect l="l" t="t" r="r" b="b"/>
              <a:pathLst>
                <a:path w="192" h="326" extrusionOk="0">
                  <a:moveTo>
                    <a:pt x="177" y="45"/>
                  </a:moveTo>
                  <a:cubicBezTo>
                    <a:pt x="177" y="45"/>
                    <a:pt x="172" y="47"/>
                    <a:pt x="163" y="52"/>
                  </a:cubicBezTo>
                  <a:cubicBezTo>
                    <a:pt x="161" y="53"/>
                    <a:pt x="158" y="54"/>
                    <a:pt x="156" y="56"/>
                  </a:cubicBezTo>
                  <a:cubicBezTo>
                    <a:pt x="154" y="57"/>
                    <a:pt x="151" y="59"/>
                    <a:pt x="149" y="60"/>
                  </a:cubicBezTo>
                  <a:cubicBezTo>
                    <a:pt x="146" y="62"/>
                    <a:pt x="143" y="63"/>
                    <a:pt x="140" y="65"/>
                  </a:cubicBezTo>
                  <a:cubicBezTo>
                    <a:pt x="137" y="67"/>
                    <a:pt x="134" y="69"/>
                    <a:pt x="131" y="72"/>
                  </a:cubicBezTo>
                  <a:cubicBezTo>
                    <a:pt x="128" y="74"/>
                    <a:pt x="124" y="76"/>
                    <a:pt x="121" y="79"/>
                  </a:cubicBezTo>
                  <a:cubicBezTo>
                    <a:pt x="117" y="82"/>
                    <a:pt x="114" y="85"/>
                    <a:pt x="110" y="87"/>
                  </a:cubicBezTo>
                  <a:cubicBezTo>
                    <a:pt x="107" y="90"/>
                    <a:pt x="103" y="94"/>
                    <a:pt x="100" y="97"/>
                  </a:cubicBezTo>
                  <a:cubicBezTo>
                    <a:pt x="96" y="100"/>
                    <a:pt x="92" y="103"/>
                    <a:pt x="89" y="107"/>
                  </a:cubicBezTo>
                  <a:cubicBezTo>
                    <a:pt x="86" y="111"/>
                    <a:pt x="82" y="115"/>
                    <a:pt x="79" y="118"/>
                  </a:cubicBezTo>
                  <a:cubicBezTo>
                    <a:pt x="75" y="122"/>
                    <a:pt x="72" y="127"/>
                    <a:pt x="69" y="131"/>
                  </a:cubicBezTo>
                  <a:cubicBezTo>
                    <a:pt x="67" y="133"/>
                    <a:pt x="65" y="135"/>
                    <a:pt x="64" y="137"/>
                  </a:cubicBezTo>
                  <a:cubicBezTo>
                    <a:pt x="62" y="139"/>
                    <a:pt x="61" y="141"/>
                    <a:pt x="59" y="143"/>
                  </a:cubicBezTo>
                  <a:cubicBezTo>
                    <a:pt x="56" y="148"/>
                    <a:pt x="53" y="152"/>
                    <a:pt x="50" y="157"/>
                  </a:cubicBezTo>
                  <a:cubicBezTo>
                    <a:pt x="47" y="162"/>
                    <a:pt x="44" y="166"/>
                    <a:pt x="42" y="171"/>
                  </a:cubicBezTo>
                  <a:cubicBezTo>
                    <a:pt x="39" y="176"/>
                    <a:pt x="37" y="181"/>
                    <a:pt x="34" y="186"/>
                  </a:cubicBezTo>
                  <a:cubicBezTo>
                    <a:pt x="33" y="188"/>
                    <a:pt x="32" y="190"/>
                    <a:pt x="31" y="193"/>
                  </a:cubicBezTo>
                  <a:cubicBezTo>
                    <a:pt x="30" y="195"/>
                    <a:pt x="29" y="198"/>
                    <a:pt x="28" y="200"/>
                  </a:cubicBezTo>
                  <a:cubicBezTo>
                    <a:pt x="26" y="205"/>
                    <a:pt x="23" y="210"/>
                    <a:pt x="22" y="215"/>
                  </a:cubicBezTo>
                  <a:cubicBezTo>
                    <a:pt x="19" y="225"/>
                    <a:pt x="15" y="234"/>
                    <a:pt x="13" y="243"/>
                  </a:cubicBezTo>
                  <a:cubicBezTo>
                    <a:pt x="12" y="248"/>
                    <a:pt x="11" y="252"/>
                    <a:pt x="10" y="257"/>
                  </a:cubicBezTo>
                  <a:cubicBezTo>
                    <a:pt x="9" y="261"/>
                    <a:pt x="8" y="266"/>
                    <a:pt x="8" y="270"/>
                  </a:cubicBezTo>
                  <a:cubicBezTo>
                    <a:pt x="6" y="278"/>
                    <a:pt x="5" y="286"/>
                    <a:pt x="5" y="292"/>
                  </a:cubicBezTo>
                  <a:cubicBezTo>
                    <a:pt x="4" y="296"/>
                    <a:pt x="4" y="299"/>
                    <a:pt x="4" y="302"/>
                  </a:cubicBezTo>
                  <a:cubicBezTo>
                    <a:pt x="4" y="305"/>
                    <a:pt x="4" y="308"/>
                    <a:pt x="4" y="310"/>
                  </a:cubicBezTo>
                  <a:cubicBezTo>
                    <a:pt x="4" y="320"/>
                    <a:pt x="3" y="326"/>
                    <a:pt x="3" y="326"/>
                  </a:cubicBezTo>
                  <a:cubicBezTo>
                    <a:pt x="3" y="326"/>
                    <a:pt x="3" y="320"/>
                    <a:pt x="2" y="310"/>
                  </a:cubicBezTo>
                  <a:cubicBezTo>
                    <a:pt x="2" y="308"/>
                    <a:pt x="1" y="305"/>
                    <a:pt x="1" y="302"/>
                  </a:cubicBezTo>
                  <a:cubicBezTo>
                    <a:pt x="1" y="299"/>
                    <a:pt x="1" y="296"/>
                    <a:pt x="1" y="292"/>
                  </a:cubicBezTo>
                  <a:cubicBezTo>
                    <a:pt x="1" y="285"/>
                    <a:pt x="0" y="278"/>
                    <a:pt x="1" y="269"/>
                  </a:cubicBezTo>
                  <a:cubicBezTo>
                    <a:pt x="1" y="265"/>
                    <a:pt x="1" y="260"/>
                    <a:pt x="1" y="256"/>
                  </a:cubicBezTo>
                  <a:cubicBezTo>
                    <a:pt x="2" y="251"/>
                    <a:pt x="2" y="246"/>
                    <a:pt x="3" y="241"/>
                  </a:cubicBezTo>
                  <a:cubicBezTo>
                    <a:pt x="4" y="232"/>
                    <a:pt x="6" y="221"/>
                    <a:pt x="8" y="211"/>
                  </a:cubicBezTo>
                  <a:cubicBezTo>
                    <a:pt x="9" y="206"/>
                    <a:pt x="11" y="200"/>
                    <a:pt x="13" y="195"/>
                  </a:cubicBezTo>
                  <a:cubicBezTo>
                    <a:pt x="13" y="192"/>
                    <a:pt x="14" y="189"/>
                    <a:pt x="15" y="187"/>
                  </a:cubicBezTo>
                  <a:cubicBezTo>
                    <a:pt x="16" y="184"/>
                    <a:pt x="17" y="181"/>
                    <a:pt x="18" y="179"/>
                  </a:cubicBezTo>
                  <a:cubicBezTo>
                    <a:pt x="20" y="173"/>
                    <a:pt x="21" y="168"/>
                    <a:pt x="24" y="162"/>
                  </a:cubicBezTo>
                  <a:cubicBezTo>
                    <a:pt x="26" y="157"/>
                    <a:pt x="28" y="152"/>
                    <a:pt x="30" y="146"/>
                  </a:cubicBezTo>
                  <a:cubicBezTo>
                    <a:pt x="33" y="141"/>
                    <a:pt x="36" y="136"/>
                    <a:pt x="38" y="131"/>
                  </a:cubicBezTo>
                  <a:cubicBezTo>
                    <a:pt x="40" y="128"/>
                    <a:pt x="41" y="126"/>
                    <a:pt x="43" y="123"/>
                  </a:cubicBezTo>
                  <a:cubicBezTo>
                    <a:pt x="44" y="121"/>
                    <a:pt x="46" y="118"/>
                    <a:pt x="47" y="116"/>
                  </a:cubicBezTo>
                  <a:cubicBezTo>
                    <a:pt x="50" y="111"/>
                    <a:pt x="53" y="106"/>
                    <a:pt x="56" y="101"/>
                  </a:cubicBezTo>
                  <a:cubicBezTo>
                    <a:pt x="60" y="97"/>
                    <a:pt x="63" y="92"/>
                    <a:pt x="66" y="88"/>
                  </a:cubicBezTo>
                  <a:cubicBezTo>
                    <a:pt x="69" y="83"/>
                    <a:pt x="73" y="79"/>
                    <a:pt x="76" y="75"/>
                  </a:cubicBezTo>
                  <a:cubicBezTo>
                    <a:pt x="80" y="71"/>
                    <a:pt x="83" y="67"/>
                    <a:pt x="87" y="63"/>
                  </a:cubicBezTo>
                  <a:cubicBezTo>
                    <a:pt x="90" y="59"/>
                    <a:pt x="94" y="56"/>
                    <a:pt x="97" y="52"/>
                  </a:cubicBezTo>
                  <a:cubicBezTo>
                    <a:pt x="100" y="49"/>
                    <a:pt x="104" y="46"/>
                    <a:pt x="107" y="43"/>
                  </a:cubicBezTo>
                  <a:cubicBezTo>
                    <a:pt x="111" y="40"/>
                    <a:pt x="114" y="37"/>
                    <a:pt x="117" y="34"/>
                  </a:cubicBezTo>
                  <a:cubicBezTo>
                    <a:pt x="120" y="32"/>
                    <a:pt x="123" y="29"/>
                    <a:pt x="126" y="27"/>
                  </a:cubicBezTo>
                  <a:cubicBezTo>
                    <a:pt x="129" y="25"/>
                    <a:pt x="132" y="22"/>
                    <a:pt x="135" y="20"/>
                  </a:cubicBezTo>
                  <a:cubicBezTo>
                    <a:pt x="137" y="18"/>
                    <a:pt x="140" y="17"/>
                    <a:pt x="142" y="16"/>
                  </a:cubicBezTo>
                  <a:cubicBezTo>
                    <a:pt x="150" y="10"/>
                    <a:pt x="154" y="7"/>
                    <a:pt x="154" y="7"/>
                  </a:cubicBezTo>
                  <a:cubicBezTo>
                    <a:pt x="165" y="0"/>
                    <a:pt x="178" y="3"/>
                    <a:pt x="185" y="13"/>
                  </a:cubicBezTo>
                  <a:cubicBezTo>
                    <a:pt x="192" y="23"/>
                    <a:pt x="189" y="37"/>
                    <a:pt x="179" y="44"/>
                  </a:cubicBezTo>
                  <a:cubicBezTo>
                    <a:pt x="179" y="44"/>
                    <a:pt x="178" y="44"/>
                    <a:pt x="177" y="45"/>
                  </a:cubicBez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5" name="Google Shape;515;p8"/>
            <p:cNvSpPr/>
            <p:nvPr/>
          </p:nvSpPr>
          <p:spPr>
            <a:xfrm>
              <a:off x="2794062" y="4464155"/>
              <a:ext cx="139007" cy="133934"/>
            </a:xfrm>
            <a:custGeom>
              <a:avLst/>
              <a:gdLst/>
              <a:ahLst/>
              <a:cxnLst/>
              <a:rect l="l" t="t" r="r" b="b"/>
              <a:pathLst>
                <a:path w="137" h="132" extrusionOk="0">
                  <a:moveTo>
                    <a:pt x="0" y="0"/>
                  </a:moveTo>
                  <a:lnTo>
                    <a:pt x="137" y="28"/>
                  </a:lnTo>
                  <a:lnTo>
                    <a:pt x="44" y="132"/>
                  </a:lnTo>
                  <a:lnTo>
                    <a:pt x="0" y="0"/>
                  </a:lnTo>
                  <a:close/>
                </a:path>
              </a:pathLst>
            </a:custGeom>
            <a:solidFill>
              <a:schemeClr val="accent2"/>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6" name="Google Shape;516;p8"/>
            <p:cNvSpPr/>
            <p:nvPr/>
          </p:nvSpPr>
          <p:spPr>
            <a:xfrm>
              <a:off x="3893945" y="3268894"/>
              <a:ext cx="211048" cy="656481"/>
            </a:xfrm>
            <a:custGeom>
              <a:avLst/>
              <a:gdLst/>
              <a:ahLst/>
              <a:cxnLst/>
              <a:rect l="l" t="t" r="r" b="b"/>
              <a:pathLst>
                <a:path w="266" h="831" extrusionOk="0">
                  <a:moveTo>
                    <a:pt x="74" y="17"/>
                  </a:moveTo>
                  <a:cubicBezTo>
                    <a:pt x="74" y="17"/>
                    <a:pt x="76" y="20"/>
                    <a:pt x="81" y="24"/>
                  </a:cubicBezTo>
                  <a:cubicBezTo>
                    <a:pt x="83" y="27"/>
                    <a:pt x="85" y="30"/>
                    <a:pt x="88" y="33"/>
                  </a:cubicBezTo>
                  <a:cubicBezTo>
                    <a:pt x="90" y="35"/>
                    <a:pt x="91" y="36"/>
                    <a:pt x="93" y="39"/>
                  </a:cubicBezTo>
                  <a:cubicBezTo>
                    <a:pt x="95" y="41"/>
                    <a:pt x="97" y="43"/>
                    <a:pt x="99" y="45"/>
                  </a:cubicBezTo>
                  <a:cubicBezTo>
                    <a:pt x="103" y="50"/>
                    <a:pt x="108" y="56"/>
                    <a:pt x="112" y="62"/>
                  </a:cubicBezTo>
                  <a:cubicBezTo>
                    <a:pt x="117" y="67"/>
                    <a:pt x="122" y="74"/>
                    <a:pt x="127" y="81"/>
                  </a:cubicBezTo>
                  <a:cubicBezTo>
                    <a:pt x="132" y="88"/>
                    <a:pt x="137" y="95"/>
                    <a:pt x="143" y="103"/>
                  </a:cubicBezTo>
                  <a:cubicBezTo>
                    <a:pt x="148" y="111"/>
                    <a:pt x="153" y="119"/>
                    <a:pt x="159" y="128"/>
                  </a:cubicBezTo>
                  <a:cubicBezTo>
                    <a:pt x="170" y="146"/>
                    <a:pt x="181" y="166"/>
                    <a:pt x="192" y="187"/>
                  </a:cubicBezTo>
                  <a:cubicBezTo>
                    <a:pt x="203" y="208"/>
                    <a:pt x="213" y="232"/>
                    <a:pt x="222" y="256"/>
                  </a:cubicBezTo>
                  <a:cubicBezTo>
                    <a:pt x="231" y="280"/>
                    <a:pt x="239" y="306"/>
                    <a:pt x="245" y="332"/>
                  </a:cubicBezTo>
                  <a:cubicBezTo>
                    <a:pt x="252" y="359"/>
                    <a:pt x="257" y="386"/>
                    <a:pt x="260" y="413"/>
                  </a:cubicBezTo>
                  <a:cubicBezTo>
                    <a:pt x="264" y="440"/>
                    <a:pt x="265" y="468"/>
                    <a:pt x="266" y="494"/>
                  </a:cubicBezTo>
                  <a:cubicBezTo>
                    <a:pt x="266" y="521"/>
                    <a:pt x="265" y="548"/>
                    <a:pt x="262" y="573"/>
                  </a:cubicBezTo>
                  <a:cubicBezTo>
                    <a:pt x="261" y="586"/>
                    <a:pt x="259" y="598"/>
                    <a:pt x="257" y="610"/>
                  </a:cubicBezTo>
                  <a:cubicBezTo>
                    <a:pt x="255" y="622"/>
                    <a:pt x="253" y="634"/>
                    <a:pt x="251" y="645"/>
                  </a:cubicBezTo>
                  <a:cubicBezTo>
                    <a:pt x="249" y="651"/>
                    <a:pt x="248" y="657"/>
                    <a:pt x="247" y="662"/>
                  </a:cubicBezTo>
                  <a:cubicBezTo>
                    <a:pt x="245" y="668"/>
                    <a:pt x="244" y="673"/>
                    <a:pt x="243" y="678"/>
                  </a:cubicBezTo>
                  <a:cubicBezTo>
                    <a:pt x="240" y="689"/>
                    <a:pt x="237" y="699"/>
                    <a:pt x="234" y="708"/>
                  </a:cubicBezTo>
                  <a:cubicBezTo>
                    <a:pt x="228" y="728"/>
                    <a:pt x="221" y="745"/>
                    <a:pt x="215" y="760"/>
                  </a:cubicBezTo>
                  <a:cubicBezTo>
                    <a:pt x="212" y="768"/>
                    <a:pt x="209" y="775"/>
                    <a:pt x="206" y="781"/>
                  </a:cubicBezTo>
                  <a:cubicBezTo>
                    <a:pt x="203" y="788"/>
                    <a:pt x="200" y="793"/>
                    <a:pt x="198" y="799"/>
                  </a:cubicBezTo>
                  <a:cubicBezTo>
                    <a:pt x="197" y="801"/>
                    <a:pt x="195" y="804"/>
                    <a:pt x="194" y="806"/>
                  </a:cubicBezTo>
                  <a:cubicBezTo>
                    <a:pt x="193" y="808"/>
                    <a:pt x="192" y="811"/>
                    <a:pt x="191" y="813"/>
                  </a:cubicBezTo>
                  <a:cubicBezTo>
                    <a:pt x="189" y="817"/>
                    <a:pt x="187" y="820"/>
                    <a:pt x="186" y="823"/>
                  </a:cubicBezTo>
                  <a:cubicBezTo>
                    <a:pt x="183" y="828"/>
                    <a:pt x="181" y="831"/>
                    <a:pt x="181" y="831"/>
                  </a:cubicBezTo>
                  <a:cubicBezTo>
                    <a:pt x="181" y="831"/>
                    <a:pt x="182" y="828"/>
                    <a:pt x="185" y="822"/>
                  </a:cubicBezTo>
                  <a:cubicBezTo>
                    <a:pt x="186" y="820"/>
                    <a:pt x="187" y="816"/>
                    <a:pt x="189" y="812"/>
                  </a:cubicBezTo>
                  <a:cubicBezTo>
                    <a:pt x="190" y="810"/>
                    <a:pt x="191" y="808"/>
                    <a:pt x="192" y="805"/>
                  </a:cubicBezTo>
                  <a:cubicBezTo>
                    <a:pt x="193" y="803"/>
                    <a:pt x="194" y="800"/>
                    <a:pt x="195" y="797"/>
                  </a:cubicBezTo>
                  <a:cubicBezTo>
                    <a:pt x="197" y="792"/>
                    <a:pt x="199" y="786"/>
                    <a:pt x="201" y="779"/>
                  </a:cubicBezTo>
                  <a:cubicBezTo>
                    <a:pt x="203" y="773"/>
                    <a:pt x="206" y="765"/>
                    <a:pt x="208" y="758"/>
                  </a:cubicBezTo>
                  <a:cubicBezTo>
                    <a:pt x="213" y="742"/>
                    <a:pt x="218" y="725"/>
                    <a:pt x="222" y="705"/>
                  </a:cubicBezTo>
                  <a:cubicBezTo>
                    <a:pt x="224" y="696"/>
                    <a:pt x="226" y="685"/>
                    <a:pt x="228" y="675"/>
                  </a:cubicBezTo>
                  <a:cubicBezTo>
                    <a:pt x="229" y="670"/>
                    <a:pt x="229" y="664"/>
                    <a:pt x="230" y="659"/>
                  </a:cubicBezTo>
                  <a:cubicBezTo>
                    <a:pt x="231" y="653"/>
                    <a:pt x="232" y="648"/>
                    <a:pt x="232" y="642"/>
                  </a:cubicBezTo>
                  <a:cubicBezTo>
                    <a:pt x="233" y="631"/>
                    <a:pt x="235" y="620"/>
                    <a:pt x="235" y="608"/>
                  </a:cubicBezTo>
                  <a:cubicBezTo>
                    <a:pt x="236" y="596"/>
                    <a:pt x="237" y="584"/>
                    <a:pt x="237" y="572"/>
                  </a:cubicBezTo>
                  <a:cubicBezTo>
                    <a:pt x="237" y="547"/>
                    <a:pt x="236" y="522"/>
                    <a:pt x="233" y="496"/>
                  </a:cubicBezTo>
                  <a:cubicBezTo>
                    <a:pt x="231" y="471"/>
                    <a:pt x="227" y="445"/>
                    <a:pt x="221" y="420"/>
                  </a:cubicBezTo>
                  <a:cubicBezTo>
                    <a:pt x="215" y="395"/>
                    <a:pt x="208" y="370"/>
                    <a:pt x="200" y="346"/>
                  </a:cubicBezTo>
                  <a:cubicBezTo>
                    <a:pt x="191" y="322"/>
                    <a:pt x="182" y="299"/>
                    <a:pt x="172" y="277"/>
                  </a:cubicBezTo>
                  <a:cubicBezTo>
                    <a:pt x="161" y="256"/>
                    <a:pt x="150" y="235"/>
                    <a:pt x="138" y="217"/>
                  </a:cubicBezTo>
                  <a:cubicBezTo>
                    <a:pt x="127" y="198"/>
                    <a:pt x="115" y="181"/>
                    <a:pt x="104" y="166"/>
                  </a:cubicBezTo>
                  <a:cubicBezTo>
                    <a:pt x="98" y="159"/>
                    <a:pt x="92" y="151"/>
                    <a:pt x="87" y="145"/>
                  </a:cubicBezTo>
                  <a:cubicBezTo>
                    <a:pt x="81" y="138"/>
                    <a:pt x="76" y="132"/>
                    <a:pt x="71" y="126"/>
                  </a:cubicBezTo>
                  <a:cubicBezTo>
                    <a:pt x="65" y="120"/>
                    <a:pt x="60" y="115"/>
                    <a:pt x="56" y="110"/>
                  </a:cubicBezTo>
                  <a:cubicBezTo>
                    <a:pt x="51" y="106"/>
                    <a:pt x="47" y="102"/>
                    <a:pt x="43" y="98"/>
                  </a:cubicBezTo>
                  <a:cubicBezTo>
                    <a:pt x="42" y="96"/>
                    <a:pt x="40" y="94"/>
                    <a:pt x="38" y="92"/>
                  </a:cubicBezTo>
                  <a:cubicBezTo>
                    <a:pt x="36" y="91"/>
                    <a:pt x="34" y="89"/>
                    <a:pt x="33" y="88"/>
                  </a:cubicBezTo>
                  <a:cubicBezTo>
                    <a:pt x="30" y="84"/>
                    <a:pt x="27" y="82"/>
                    <a:pt x="24" y="80"/>
                  </a:cubicBezTo>
                  <a:cubicBezTo>
                    <a:pt x="20" y="75"/>
                    <a:pt x="17" y="73"/>
                    <a:pt x="17" y="73"/>
                  </a:cubicBezTo>
                  <a:cubicBezTo>
                    <a:pt x="1" y="58"/>
                    <a:pt x="0" y="33"/>
                    <a:pt x="15" y="17"/>
                  </a:cubicBezTo>
                  <a:cubicBezTo>
                    <a:pt x="30" y="1"/>
                    <a:pt x="55" y="0"/>
                    <a:pt x="72" y="15"/>
                  </a:cubicBezTo>
                  <a:cubicBezTo>
                    <a:pt x="72" y="15"/>
                    <a:pt x="73" y="16"/>
                    <a:pt x="74" y="17"/>
                  </a:cubicBezTo>
                  <a:close/>
                </a:path>
              </a:pathLst>
            </a:custGeom>
            <a:solidFill>
              <a:srgbClr val="25B64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7" name="Google Shape;517;p8"/>
            <p:cNvSpPr/>
            <p:nvPr/>
          </p:nvSpPr>
          <p:spPr>
            <a:xfrm>
              <a:off x="3791465" y="3207000"/>
              <a:ext cx="235399" cy="217136"/>
            </a:xfrm>
            <a:custGeom>
              <a:avLst/>
              <a:gdLst/>
              <a:ahLst/>
              <a:cxnLst/>
              <a:rect l="l" t="t" r="r" b="b"/>
              <a:pathLst>
                <a:path w="232" h="214" extrusionOk="0">
                  <a:moveTo>
                    <a:pt x="93" y="214"/>
                  </a:moveTo>
                  <a:lnTo>
                    <a:pt x="0" y="0"/>
                  </a:lnTo>
                  <a:lnTo>
                    <a:pt x="232" y="27"/>
                  </a:lnTo>
                  <a:lnTo>
                    <a:pt x="93" y="214"/>
                  </a:lnTo>
                  <a:close/>
                </a:path>
              </a:pathLst>
            </a:custGeom>
            <a:solidFill>
              <a:srgbClr val="25B646"/>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8" name="Google Shape;518;p8"/>
            <p:cNvSpPr/>
            <p:nvPr/>
          </p:nvSpPr>
          <p:spPr>
            <a:xfrm>
              <a:off x="1792600" y="2538344"/>
              <a:ext cx="253663" cy="550957"/>
            </a:xfrm>
            <a:custGeom>
              <a:avLst/>
              <a:gdLst/>
              <a:ahLst/>
              <a:cxnLst/>
              <a:rect l="l" t="t" r="r" b="b"/>
              <a:pathLst>
                <a:path w="320" h="698" extrusionOk="0">
                  <a:moveTo>
                    <a:pt x="300" y="65"/>
                  </a:moveTo>
                  <a:cubicBezTo>
                    <a:pt x="300" y="65"/>
                    <a:pt x="298" y="67"/>
                    <a:pt x="293" y="69"/>
                  </a:cubicBezTo>
                  <a:cubicBezTo>
                    <a:pt x="290" y="71"/>
                    <a:pt x="288" y="73"/>
                    <a:pt x="284" y="75"/>
                  </a:cubicBezTo>
                  <a:cubicBezTo>
                    <a:pt x="282" y="76"/>
                    <a:pt x="280" y="77"/>
                    <a:pt x="279" y="78"/>
                  </a:cubicBezTo>
                  <a:cubicBezTo>
                    <a:pt x="277" y="79"/>
                    <a:pt x="275" y="80"/>
                    <a:pt x="273" y="82"/>
                  </a:cubicBezTo>
                  <a:cubicBezTo>
                    <a:pt x="269" y="84"/>
                    <a:pt x="265" y="87"/>
                    <a:pt x="260" y="91"/>
                  </a:cubicBezTo>
                  <a:cubicBezTo>
                    <a:pt x="255" y="94"/>
                    <a:pt x="250" y="98"/>
                    <a:pt x="244" y="102"/>
                  </a:cubicBezTo>
                  <a:cubicBezTo>
                    <a:pt x="239" y="106"/>
                    <a:pt x="233" y="110"/>
                    <a:pt x="227" y="115"/>
                  </a:cubicBezTo>
                  <a:cubicBezTo>
                    <a:pt x="221" y="120"/>
                    <a:pt x="215" y="125"/>
                    <a:pt x="208" y="131"/>
                  </a:cubicBezTo>
                  <a:cubicBezTo>
                    <a:pt x="196" y="142"/>
                    <a:pt x="182" y="155"/>
                    <a:pt x="169" y="169"/>
                  </a:cubicBezTo>
                  <a:cubicBezTo>
                    <a:pt x="156" y="183"/>
                    <a:pt x="143" y="199"/>
                    <a:pt x="130" y="216"/>
                  </a:cubicBezTo>
                  <a:cubicBezTo>
                    <a:pt x="117" y="233"/>
                    <a:pt x="105" y="252"/>
                    <a:pt x="93" y="271"/>
                  </a:cubicBezTo>
                  <a:cubicBezTo>
                    <a:pt x="82" y="291"/>
                    <a:pt x="72" y="311"/>
                    <a:pt x="62" y="332"/>
                  </a:cubicBezTo>
                  <a:cubicBezTo>
                    <a:pt x="53" y="353"/>
                    <a:pt x="45" y="375"/>
                    <a:pt x="39" y="397"/>
                  </a:cubicBezTo>
                  <a:cubicBezTo>
                    <a:pt x="32" y="419"/>
                    <a:pt x="27" y="441"/>
                    <a:pt x="23" y="462"/>
                  </a:cubicBezTo>
                  <a:cubicBezTo>
                    <a:pt x="22" y="473"/>
                    <a:pt x="20" y="484"/>
                    <a:pt x="19" y="494"/>
                  </a:cubicBezTo>
                  <a:cubicBezTo>
                    <a:pt x="17" y="505"/>
                    <a:pt x="17" y="515"/>
                    <a:pt x="16" y="525"/>
                  </a:cubicBezTo>
                  <a:cubicBezTo>
                    <a:pt x="15" y="535"/>
                    <a:pt x="15" y="545"/>
                    <a:pt x="15" y="554"/>
                  </a:cubicBezTo>
                  <a:cubicBezTo>
                    <a:pt x="15" y="564"/>
                    <a:pt x="14" y="573"/>
                    <a:pt x="15" y="582"/>
                  </a:cubicBezTo>
                  <a:cubicBezTo>
                    <a:pt x="15" y="599"/>
                    <a:pt x="17" y="615"/>
                    <a:pt x="18" y="630"/>
                  </a:cubicBezTo>
                  <a:cubicBezTo>
                    <a:pt x="19" y="637"/>
                    <a:pt x="20" y="643"/>
                    <a:pt x="21" y="649"/>
                  </a:cubicBezTo>
                  <a:cubicBezTo>
                    <a:pt x="22" y="656"/>
                    <a:pt x="23" y="661"/>
                    <a:pt x="24" y="666"/>
                  </a:cubicBezTo>
                  <a:cubicBezTo>
                    <a:pt x="24" y="669"/>
                    <a:pt x="25" y="671"/>
                    <a:pt x="25" y="674"/>
                  </a:cubicBezTo>
                  <a:cubicBezTo>
                    <a:pt x="26" y="676"/>
                    <a:pt x="26" y="678"/>
                    <a:pt x="26" y="680"/>
                  </a:cubicBezTo>
                  <a:cubicBezTo>
                    <a:pt x="27" y="684"/>
                    <a:pt x="28" y="687"/>
                    <a:pt x="29" y="690"/>
                  </a:cubicBezTo>
                  <a:cubicBezTo>
                    <a:pt x="30" y="695"/>
                    <a:pt x="30" y="698"/>
                    <a:pt x="30" y="698"/>
                  </a:cubicBezTo>
                  <a:cubicBezTo>
                    <a:pt x="30" y="698"/>
                    <a:pt x="30" y="695"/>
                    <a:pt x="28" y="690"/>
                  </a:cubicBezTo>
                  <a:cubicBezTo>
                    <a:pt x="27" y="687"/>
                    <a:pt x="26" y="684"/>
                    <a:pt x="25" y="680"/>
                  </a:cubicBezTo>
                  <a:cubicBezTo>
                    <a:pt x="24" y="678"/>
                    <a:pt x="24" y="676"/>
                    <a:pt x="23" y="674"/>
                  </a:cubicBezTo>
                  <a:cubicBezTo>
                    <a:pt x="22" y="672"/>
                    <a:pt x="22" y="669"/>
                    <a:pt x="21" y="667"/>
                  </a:cubicBezTo>
                  <a:cubicBezTo>
                    <a:pt x="20" y="662"/>
                    <a:pt x="18" y="656"/>
                    <a:pt x="17" y="650"/>
                  </a:cubicBezTo>
                  <a:cubicBezTo>
                    <a:pt x="15" y="644"/>
                    <a:pt x="14" y="638"/>
                    <a:pt x="12" y="630"/>
                  </a:cubicBezTo>
                  <a:cubicBezTo>
                    <a:pt x="10" y="616"/>
                    <a:pt x="7" y="600"/>
                    <a:pt x="5" y="582"/>
                  </a:cubicBezTo>
                  <a:cubicBezTo>
                    <a:pt x="4" y="573"/>
                    <a:pt x="3" y="564"/>
                    <a:pt x="2" y="554"/>
                  </a:cubicBezTo>
                  <a:cubicBezTo>
                    <a:pt x="2" y="545"/>
                    <a:pt x="1" y="535"/>
                    <a:pt x="1" y="524"/>
                  </a:cubicBezTo>
                  <a:cubicBezTo>
                    <a:pt x="1" y="514"/>
                    <a:pt x="0" y="504"/>
                    <a:pt x="1" y="493"/>
                  </a:cubicBezTo>
                  <a:cubicBezTo>
                    <a:pt x="1" y="482"/>
                    <a:pt x="2" y="471"/>
                    <a:pt x="3" y="460"/>
                  </a:cubicBezTo>
                  <a:cubicBezTo>
                    <a:pt x="5" y="437"/>
                    <a:pt x="8" y="414"/>
                    <a:pt x="13" y="391"/>
                  </a:cubicBezTo>
                  <a:cubicBezTo>
                    <a:pt x="18" y="367"/>
                    <a:pt x="24" y="344"/>
                    <a:pt x="32" y="321"/>
                  </a:cubicBezTo>
                  <a:cubicBezTo>
                    <a:pt x="40" y="298"/>
                    <a:pt x="49" y="275"/>
                    <a:pt x="59" y="253"/>
                  </a:cubicBezTo>
                  <a:cubicBezTo>
                    <a:pt x="69" y="231"/>
                    <a:pt x="81" y="211"/>
                    <a:pt x="93" y="191"/>
                  </a:cubicBezTo>
                  <a:cubicBezTo>
                    <a:pt x="105" y="172"/>
                    <a:pt x="118" y="153"/>
                    <a:pt x="131" y="137"/>
                  </a:cubicBezTo>
                  <a:cubicBezTo>
                    <a:pt x="144" y="120"/>
                    <a:pt x="158" y="105"/>
                    <a:pt x="170" y="91"/>
                  </a:cubicBezTo>
                  <a:cubicBezTo>
                    <a:pt x="177" y="85"/>
                    <a:pt x="183" y="78"/>
                    <a:pt x="189" y="72"/>
                  </a:cubicBezTo>
                  <a:cubicBezTo>
                    <a:pt x="195" y="67"/>
                    <a:pt x="201" y="61"/>
                    <a:pt x="207" y="56"/>
                  </a:cubicBezTo>
                  <a:cubicBezTo>
                    <a:pt x="213" y="51"/>
                    <a:pt x="218" y="46"/>
                    <a:pt x="223" y="42"/>
                  </a:cubicBezTo>
                  <a:cubicBezTo>
                    <a:pt x="228" y="38"/>
                    <a:pt x="233" y="34"/>
                    <a:pt x="237" y="31"/>
                  </a:cubicBezTo>
                  <a:cubicBezTo>
                    <a:pt x="240" y="29"/>
                    <a:pt x="242" y="27"/>
                    <a:pt x="244" y="26"/>
                  </a:cubicBezTo>
                  <a:cubicBezTo>
                    <a:pt x="246" y="24"/>
                    <a:pt x="247" y="23"/>
                    <a:pt x="249" y="22"/>
                  </a:cubicBezTo>
                  <a:cubicBezTo>
                    <a:pt x="252" y="19"/>
                    <a:pt x="255" y="17"/>
                    <a:pt x="257" y="16"/>
                  </a:cubicBezTo>
                  <a:cubicBezTo>
                    <a:pt x="262" y="13"/>
                    <a:pt x="264" y="11"/>
                    <a:pt x="264" y="11"/>
                  </a:cubicBezTo>
                  <a:cubicBezTo>
                    <a:pt x="279" y="0"/>
                    <a:pt x="299" y="3"/>
                    <a:pt x="310" y="18"/>
                  </a:cubicBezTo>
                  <a:cubicBezTo>
                    <a:pt x="320" y="32"/>
                    <a:pt x="317" y="53"/>
                    <a:pt x="302" y="63"/>
                  </a:cubicBezTo>
                  <a:cubicBezTo>
                    <a:pt x="302" y="64"/>
                    <a:pt x="301" y="65"/>
                    <a:pt x="300" y="65"/>
                  </a:cubicBez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19" name="Google Shape;519;p8"/>
            <p:cNvSpPr/>
            <p:nvPr/>
          </p:nvSpPr>
          <p:spPr>
            <a:xfrm>
              <a:off x="1951900" y="2496743"/>
              <a:ext cx="188725" cy="171477"/>
            </a:xfrm>
            <a:custGeom>
              <a:avLst/>
              <a:gdLst/>
              <a:ahLst/>
              <a:cxnLst/>
              <a:rect l="l" t="t" r="r" b="b"/>
              <a:pathLst>
                <a:path w="186" h="169" extrusionOk="0">
                  <a:moveTo>
                    <a:pt x="0" y="0"/>
                  </a:moveTo>
                  <a:lnTo>
                    <a:pt x="186" y="16"/>
                  </a:lnTo>
                  <a:lnTo>
                    <a:pt x="80" y="169"/>
                  </a:lnTo>
                  <a:lnTo>
                    <a:pt x="0"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0" name="Google Shape;520;p8"/>
            <p:cNvSpPr/>
            <p:nvPr/>
          </p:nvSpPr>
          <p:spPr>
            <a:xfrm>
              <a:off x="3193835" y="5232247"/>
              <a:ext cx="61893" cy="157271"/>
            </a:xfrm>
            <a:custGeom>
              <a:avLst/>
              <a:gdLst/>
              <a:ahLst/>
              <a:cxnLst/>
              <a:rect l="l" t="t" r="r" b="b"/>
              <a:pathLst>
                <a:path w="78" h="200" extrusionOk="0">
                  <a:moveTo>
                    <a:pt x="50" y="193"/>
                  </a:moveTo>
                  <a:cubicBezTo>
                    <a:pt x="50" y="193"/>
                    <a:pt x="48" y="191"/>
                    <a:pt x="44" y="187"/>
                  </a:cubicBezTo>
                  <a:cubicBezTo>
                    <a:pt x="43" y="185"/>
                    <a:pt x="42" y="184"/>
                    <a:pt x="41" y="183"/>
                  </a:cubicBezTo>
                  <a:cubicBezTo>
                    <a:pt x="40" y="181"/>
                    <a:pt x="39" y="180"/>
                    <a:pt x="38" y="178"/>
                  </a:cubicBezTo>
                  <a:cubicBezTo>
                    <a:pt x="37" y="177"/>
                    <a:pt x="35" y="175"/>
                    <a:pt x="34" y="173"/>
                  </a:cubicBezTo>
                  <a:cubicBezTo>
                    <a:pt x="33" y="171"/>
                    <a:pt x="31" y="169"/>
                    <a:pt x="30" y="167"/>
                  </a:cubicBezTo>
                  <a:cubicBezTo>
                    <a:pt x="27" y="163"/>
                    <a:pt x="25" y="158"/>
                    <a:pt x="22" y="153"/>
                  </a:cubicBezTo>
                  <a:cubicBezTo>
                    <a:pt x="21" y="150"/>
                    <a:pt x="20" y="148"/>
                    <a:pt x="18" y="145"/>
                  </a:cubicBezTo>
                  <a:cubicBezTo>
                    <a:pt x="17" y="142"/>
                    <a:pt x="16" y="140"/>
                    <a:pt x="15" y="137"/>
                  </a:cubicBezTo>
                  <a:cubicBezTo>
                    <a:pt x="14" y="134"/>
                    <a:pt x="13" y="131"/>
                    <a:pt x="11" y="128"/>
                  </a:cubicBezTo>
                  <a:cubicBezTo>
                    <a:pt x="10" y="125"/>
                    <a:pt x="10" y="122"/>
                    <a:pt x="9" y="119"/>
                  </a:cubicBezTo>
                  <a:cubicBezTo>
                    <a:pt x="7" y="114"/>
                    <a:pt x="7" y="114"/>
                    <a:pt x="7" y="114"/>
                  </a:cubicBezTo>
                  <a:cubicBezTo>
                    <a:pt x="6" y="110"/>
                    <a:pt x="6" y="110"/>
                    <a:pt x="6" y="110"/>
                  </a:cubicBezTo>
                  <a:cubicBezTo>
                    <a:pt x="5" y="106"/>
                    <a:pt x="4" y="103"/>
                    <a:pt x="4" y="100"/>
                  </a:cubicBezTo>
                  <a:cubicBezTo>
                    <a:pt x="3" y="97"/>
                    <a:pt x="3" y="94"/>
                    <a:pt x="2" y="91"/>
                  </a:cubicBezTo>
                  <a:cubicBezTo>
                    <a:pt x="2" y="87"/>
                    <a:pt x="2" y="84"/>
                    <a:pt x="1" y="81"/>
                  </a:cubicBezTo>
                  <a:cubicBezTo>
                    <a:pt x="1" y="80"/>
                    <a:pt x="1" y="78"/>
                    <a:pt x="1" y="76"/>
                  </a:cubicBezTo>
                  <a:cubicBezTo>
                    <a:pt x="1" y="75"/>
                    <a:pt x="1" y="73"/>
                    <a:pt x="1" y="72"/>
                  </a:cubicBezTo>
                  <a:cubicBezTo>
                    <a:pt x="1" y="69"/>
                    <a:pt x="0" y="66"/>
                    <a:pt x="0" y="63"/>
                  </a:cubicBezTo>
                  <a:cubicBezTo>
                    <a:pt x="1" y="57"/>
                    <a:pt x="1" y="51"/>
                    <a:pt x="1" y="46"/>
                  </a:cubicBezTo>
                  <a:cubicBezTo>
                    <a:pt x="2" y="43"/>
                    <a:pt x="2" y="40"/>
                    <a:pt x="2" y="38"/>
                  </a:cubicBezTo>
                  <a:cubicBezTo>
                    <a:pt x="3" y="35"/>
                    <a:pt x="3" y="33"/>
                    <a:pt x="3" y="30"/>
                  </a:cubicBezTo>
                  <a:cubicBezTo>
                    <a:pt x="4" y="26"/>
                    <a:pt x="5" y="22"/>
                    <a:pt x="6" y="18"/>
                  </a:cubicBezTo>
                  <a:cubicBezTo>
                    <a:pt x="6" y="16"/>
                    <a:pt x="7" y="14"/>
                    <a:pt x="7" y="13"/>
                  </a:cubicBezTo>
                  <a:cubicBezTo>
                    <a:pt x="8" y="11"/>
                    <a:pt x="8" y="10"/>
                    <a:pt x="9" y="8"/>
                  </a:cubicBezTo>
                  <a:cubicBezTo>
                    <a:pt x="10" y="3"/>
                    <a:pt x="11" y="0"/>
                    <a:pt x="11" y="0"/>
                  </a:cubicBezTo>
                  <a:cubicBezTo>
                    <a:pt x="11" y="0"/>
                    <a:pt x="11" y="3"/>
                    <a:pt x="10" y="9"/>
                  </a:cubicBezTo>
                  <a:cubicBezTo>
                    <a:pt x="10" y="10"/>
                    <a:pt x="9" y="11"/>
                    <a:pt x="9" y="13"/>
                  </a:cubicBezTo>
                  <a:cubicBezTo>
                    <a:pt x="9" y="15"/>
                    <a:pt x="9" y="16"/>
                    <a:pt x="9" y="18"/>
                  </a:cubicBezTo>
                  <a:cubicBezTo>
                    <a:pt x="8" y="22"/>
                    <a:pt x="8" y="26"/>
                    <a:pt x="8" y="31"/>
                  </a:cubicBezTo>
                  <a:cubicBezTo>
                    <a:pt x="8" y="33"/>
                    <a:pt x="8" y="36"/>
                    <a:pt x="8" y="38"/>
                  </a:cubicBezTo>
                  <a:cubicBezTo>
                    <a:pt x="8" y="41"/>
                    <a:pt x="8" y="43"/>
                    <a:pt x="8" y="46"/>
                  </a:cubicBezTo>
                  <a:cubicBezTo>
                    <a:pt x="8" y="51"/>
                    <a:pt x="9" y="56"/>
                    <a:pt x="10" y="62"/>
                  </a:cubicBezTo>
                  <a:cubicBezTo>
                    <a:pt x="10" y="65"/>
                    <a:pt x="11" y="68"/>
                    <a:pt x="11" y="71"/>
                  </a:cubicBezTo>
                  <a:cubicBezTo>
                    <a:pt x="11" y="72"/>
                    <a:pt x="12" y="73"/>
                    <a:pt x="12" y="75"/>
                  </a:cubicBezTo>
                  <a:cubicBezTo>
                    <a:pt x="13" y="79"/>
                    <a:pt x="13" y="79"/>
                    <a:pt x="13" y="79"/>
                  </a:cubicBezTo>
                  <a:cubicBezTo>
                    <a:pt x="14" y="82"/>
                    <a:pt x="14" y="85"/>
                    <a:pt x="15" y="88"/>
                  </a:cubicBezTo>
                  <a:cubicBezTo>
                    <a:pt x="16" y="91"/>
                    <a:pt x="17" y="93"/>
                    <a:pt x="18" y="96"/>
                  </a:cubicBezTo>
                  <a:cubicBezTo>
                    <a:pt x="19" y="99"/>
                    <a:pt x="20" y="102"/>
                    <a:pt x="21" y="105"/>
                  </a:cubicBezTo>
                  <a:cubicBezTo>
                    <a:pt x="23" y="109"/>
                    <a:pt x="23" y="109"/>
                    <a:pt x="23" y="109"/>
                  </a:cubicBezTo>
                  <a:cubicBezTo>
                    <a:pt x="25" y="113"/>
                    <a:pt x="25" y="113"/>
                    <a:pt x="25" y="113"/>
                  </a:cubicBezTo>
                  <a:cubicBezTo>
                    <a:pt x="26" y="115"/>
                    <a:pt x="27" y="118"/>
                    <a:pt x="29" y="120"/>
                  </a:cubicBezTo>
                  <a:cubicBezTo>
                    <a:pt x="30" y="123"/>
                    <a:pt x="32" y="125"/>
                    <a:pt x="33" y="128"/>
                  </a:cubicBezTo>
                  <a:cubicBezTo>
                    <a:pt x="34" y="130"/>
                    <a:pt x="36" y="132"/>
                    <a:pt x="37" y="135"/>
                  </a:cubicBezTo>
                  <a:cubicBezTo>
                    <a:pt x="39" y="137"/>
                    <a:pt x="40" y="139"/>
                    <a:pt x="42" y="141"/>
                  </a:cubicBezTo>
                  <a:cubicBezTo>
                    <a:pt x="45" y="145"/>
                    <a:pt x="47" y="149"/>
                    <a:pt x="50" y="152"/>
                  </a:cubicBezTo>
                  <a:cubicBezTo>
                    <a:pt x="52" y="154"/>
                    <a:pt x="53" y="155"/>
                    <a:pt x="54" y="157"/>
                  </a:cubicBezTo>
                  <a:cubicBezTo>
                    <a:pt x="56" y="158"/>
                    <a:pt x="57" y="159"/>
                    <a:pt x="58" y="161"/>
                  </a:cubicBezTo>
                  <a:cubicBezTo>
                    <a:pt x="59" y="162"/>
                    <a:pt x="61" y="163"/>
                    <a:pt x="62" y="164"/>
                  </a:cubicBezTo>
                  <a:cubicBezTo>
                    <a:pt x="63" y="165"/>
                    <a:pt x="64" y="166"/>
                    <a:pt x="65" y="167"/>
                  </a:cubicBezTo>
                  <a:cubicBezTo>
                    <a:pt x="69" y="171"/>
                    <a:pt x="71" y="173"/>
                    <a:pt x="71" y="173"/>
                  </a:cubicBezTo>
                  <a:cubicBezTo>
                    <a:pt x="77" y="178"/>
                    <a:pt x="78" y="188"/>
                    <a:pt x="72" y="194"/>
                  </a:cubicBezTo>
                  <a:cubicBezTo>
                    <a:pt x="67" y="200"/>
                    <a:pt x="57" y="200"/>
                    <a:pt x="51" y="195"/>
                  </a:cubicBezTo>
                  <a:cubicBezTo>
                    <a:pt x="51" y="194"/>
                    <a:pt x="50" y="194"/>
                    <a:pt x="50" y="193"/>
                  </a:cubicBez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1" name="Google Shape;521;p8"/>
            <p:cNvSpPr/>
            <p:nvPr/>
          </p:nvSpPr>
          <p:spPr>
            <a:xfrm>
              <a:off x="3202967" y="5321536"/>
              <a:ext cx="103495" cy="92334"/>
            </a:xfrm>
            <a:custGeom>
              <a:avLst/>
              <a:gdLst/>
              <a:ahLst/>
              <a:cxnLst/>
              <a:rect l="l" t="t" r="r" b="b"/>
              <a:pathLst>
                <a:path w="102" h="91" extrusionOk="0">
                  <a:moveTo>
                    <a:pt x="54" y="0"/>
                  </a:moveTo>
                  <a:lnTo>
                    <a:pt x="102" y="91"/>
                  </a:lnTo>
                  <a:lnTo>
                    <a:pt x="0" y="87"/>
                  </a:lnTo>
                  <a:lnTo>
                    <a:pt x="54" y="0"/>
                  </a:lnTo>
                  <a:close/>
                </a:path>
              </a:pathLst>
            </a:custGeom>
            <a:solidFill>
              <a:schemeClr val="accent3"/>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2" name="Google Shape;522;p8"/>
            <p:cNvSpPr/>
            <p:nvPr/>
          </p:nvSpPr>
          <p:spPr>
            <a:xfrm>
              <a:off x="4068465" y="2533271"/>
              <a:ext cx="76099" cy="173506"/>
            </a:xfrm>
            <a:custGeom>
              <a:avLst/>
              <a:gdLst/>
              <a:ahLst/>
              <a:cxnLst/>
              <a:rect l="l" t="t" r="r" b="b"/>
              <a:pathLst>
                <a:path w="96" h="220" extrusionOk="0">
                  <a:moveTo>
                    <a:pt x="4" y="0"/>
                  </a:moveTo>
                  <a:cubicBezTo>
                    <a:pt x="4" y="0"/>
                    <a:pt x="7" y="2"/>
                    <a:pt x="12" y="5"/>
                  </a:cubicBezTo>
                  <a:cubicBezTo>
                    <a:pt x="13" y="6"/>
                    <a:pt x="14" y="7"/>
                    <a:pt x="16" y="8"/>
                  </a:cubicBezTo>
                  <a:cubicBezTo>
                    <a:pt x="17" y="9"/>
                    <a:pt x="19" y="10"/>
                    <a:pt x="21" y="11"/>
                  </a:cubicBezTo>
                  <a:cubicBezTo>
                    <a:pt x="24" y="14"/>
                    <a:pt x="28" y="17"/>
                    <a:pt x="32" y="21"/>
                  </a:cubicBezTo>
                  <a:cubicBezTo>
                    <a:pt x="34" y="23"/>
                    <a:pt x="36" y="24"/>
                    <a:pt x="38" y="26"/>
                  </a:cubicBezTo>
                  <a:cubicBezTo>
                    <a:pt x="40" y="28"/>
                    <a:pt x="42" y="31"/>
                    <a:pt x="44" y="33"/>
                  </a:cubicBezTo>
                  <a:cubicBezTo>
                    <a:pt x="49" y="37"/>
                    <a:pt x="52" y="42"/>
                    <a:pt x="57" y="48"/>
                  </a:cubicBezTo>
                  <a:cubicBezTo>
                    <a:pt x="59" y="50"/>
                    <a:pt x="61" y="53"/>
                    <a:pt x="63" y="56"/>
                  </a:cubicBezTo>
                  <a:cubicBezTo>
                    <a:pt x="64" y="58"/>
                    <a:pt x="65" y="59"/>
                    <a:pt x="66" y="61"/>
                  </a:cubicBezTo>
                  <a:cubicBezTo>
                    <a:pt x="67" y="62"/>
                    <a:pt x="67" y="64"/>
                    <a:pt x="68" y="65"/>
                  </a:cubicBezTo>
                  <a:cubicBezTo>
                    <a:pt x="70" y="68"/>
                    <a:pt x="72" y="71"/>
                    <a:pt x="74" y="75"/>
                  </a:cubicBezTo>
                  <a:cubicBezTo>
                    <a:pt x="75" y="78"/>
                    <a:pt x="77" y="81"/>
                    <a:pt x="78" y="85"/>
                  </a:cubicBezTo>
                  <a:cubicBezTo>
                    <a:pt x="80" y="88"/>
                    <a:pt x="81" y="91"/>
                    <a:pt x="82" y="95"/>
                  </a:cubicBezTo>
                  <a:cubicBezTo>
                    <a:pt x="83" y="97"/>
                    <a:pt x="84" y="98"/>
                    <a:pt x="84" y="100"/>
                  </a:cubicBezTo>
                  <a:cubicBezTo>
                    <a:pt x="86" y="105"/>
                    <a:pt x="86" y="105"/>
                    <a:pt x="86" y="105"/>
                  </a:cubicBezTo>
                  <a:cubicBezTo>
                    <a:pt x="87" y="109"/>
                    <a:pt x="88" y="112"/>
                    <a:pt x="89" y="116"/>
                  </a:cubicBezTo>
                  <a:cubicBezTo>
                    <a:pt x="89" y="119"/>
                    <a:pt x="90" y="123"/>
                    <a:pt x="91" y="126"/>
                  </a:cubicBezTo>
                  <a:cubicBezTo>
                    <a:pt x="92" y="130"/>
                    <a:pt x="92" y="133"/>
                    <a:pt x="93" y="136"/>
                  </a:cubicBezTo>
                  <a:cubicBezTo>
                    <a:pt x="93" y="140"/>
                    <a:pt x="94" y="143"/>
                    <a:pt x="94" y="146"/>
                  </a:cubicBezTo>
                  <a:cubicBezTo>
                    <a:pt x="95" y="149"/>
                    <a:pt x="95" y="153"/>
                    <a:pt x="95" y="156"/>
                  </a:cubicBezTo>
                  <a:cubicBezTo>
                    <a:pt x="96" y="159"/>
                    <a:pt x="96" y="162"/>
                    <a:pt x="96" y="164"/>
                  </a:cubicBezTo>
                  <a:cubicBezTo>
                    <a:pt x="96" y="167"/>
                    <a:pt x="96" y="170"/>
                    <a:pt x="96" y="173"/>
                  </a:cubicBezTo>
                  <a:cubicBezTo>
                    <a:pt x="96" y="175"/>
                    <a:pt x="95" y="178"/>
                    <a:pt x="95" y="180"/>
                  </a:cubicBezTo>
                  <a:cubicBezTo>
                    <a:pt x="95" y="185"/>
                    <a:pt x="94" y="189"/>
                    <a:pt x="93" y="192"/>
                  </a:cubicBezTo>
                  <a:cubicBezTo>
                    <a:pt x="92" y="198"/>
                    <a:pt x="90" y="202"/>
                    <a:pt x="90" y="202"/>
                  </a:cubicBezTo>
                  <a:cubicBezTo>
                    <a:pt x="87" y="214"/>
                    <a:pt x="74" y="220"/>
                    <a:pt x="62" y="216"/>
                  </a:cubicBezTo>
                  <a:cubicBezTo>
                    <a:pt x="52" y="213"/>
                    <a:pt x="46" y="203"/>
                    <a:pt x="47" y="193"/>
                  </a:cubicBezTo>
                  <a:cubicBezTo>
                    <a:pt x="47" y="191"/>
                    <a:pt x="47" y="191"/>
                    <a:pt x="47" y="191"/>
                  </a:cubicBezTo>
                  <a:cubicBezTo>
                    <a:pt x="47" y="191"/>
                    <a:pt x="48" y="188"/>
                    <a:pt x="48" y="183"/>
                  </a:cubicBezTo>
                  <a:cubicBezTo>
                    <a:pt x="49" y="182"/>
                    <a:pt x="49" y="180"/>
                    <a:pt x="49" y="179"/>
                  </a:cubicBezTo>
                  <a:cubicBezTo>
                    <a:pt x="49" y="177"/>
                    <a:pt x="50" y="175"/>
                    <a:pt x="50" y="174"/>
                  </a:cubicBezTo>
                  <a:cubicBezTo>
                    <a:pt x="50" y="172"/>
                    <a:pt x="51" y="170"/>
                    <a:pt x="51" y="168"/>
                  </a:cubicBezTo>
                  <a:cubicBezTo>
                    <a:pt x="52" y="166"/>
                    <a:pt x="52" y="164"/>
                    <a:pt x="52" y="161"/>
                  </a:cubicBezTo>
                  <a:cubicBezTo>
                    <a:pt x="53" y="157"/>
                    <a:pt x="54" y="152"/>
                    <a:pt x="55" y="147"/>
                  </a:cubicBezTo>
                  <a:cubicBezTo>
                    <a:pt x="56" y="142"/>
                    <a:pt x="56" y="136"/>
                    <a:pt x="56" y="130"/>
                  </a:cubicBezTo>
                  <a:cubicBezTo>
                    <a:pt x="56" y="127"/>
                    <a:pt x="55" y="124"/>
                    <a:pt x="55" y="121"/>
                  </a:cubicBezTo>
                  <a:cubicBezTo>
                    <a:pt x="55" y="118"/>
                    <a:pt x="55" y="115"/>
                    <a:pt x="54" y="112"/>
                  </a:cubicBezTo>
                  <a:cubicBezTo>
                    <a:pt x="54" y="108"/>
                    <a:pt x="54" y="108"/>
                    <a:pt x="54" y="108"/>
                  </a:cubicBezTo>
                  <a:cubicBezTo>
                    <a:pt x="53" y="106"/>
                    <a:pt x="53" y="105"/>
                    <a:pt x="53" y="103"/>
                  </a:cubicBezTo>
                  <a:cubicBezTo>
                    <a:pt x="52" y="100"/>
                    <a:pt x="52" y="97"/>
                    <a:pt x="51" y="94"/>
                  </a:cubicBezTo>
                  <a:cubicBezTo>
                    <a:pt x="50" y="91"/>
                    <a:pt x="49" y="88"/>
                    <a:pt x="49" y="85"/>
                  </a:cubicBezTo>
                  <a:cubicBezTo>
                    <a:pt x="48" y="82"/>
                    <a:pt x="47" y="79"/>
                    <a:pt x="46" y="76"/>
                  </a:cubicBezTo>
                  <a:cubicBezTo>
                    <a:pt x="45" y="74"/>
                    <a:pt x="45" y="73"/>
                    <a:pt x="44" y="71"/>
                  </a:cubicBezTo>
                  <a:cubicBezTo>
                    <a:pt x="44" y="70"/>
                    <a:pt x="43" y="68"/>
                    <a:pt x="42" y="67"/>
                  </a:cubicBezTo>
                  <a:cubicBezTo>
                    <a:pt x="41" y="64"/>
                    <a:pt x="40" y="61"/>
                    <a:pt x="39" y="58"/>
                  </a:cubicBezTo>
                  <a:cubicBezTo>
                    <a:pt x="36" y="53"/>
                    <a:pt x="34" y="48"/>
                    <a:pt x="31" y="43"/>
                  </a:cubicBezTo>
                  <a:cubicBezTo>
                    <a:pt x="29" y="40"/>
                    <a:pt x="28" y="38"/>
                    <a:pt x="27" y="36"/>
                  </a:cubicBezTo>
                  <a:cubicBezTo>
                    <a:pt x="25" y="34"/>
                    <a:pt x="24" y="32"/>
                    <a:pt x="22" y="29"/>
                  </a:cubicBezTo>
                  <a:cubicBezTo>
                    <a:pt x="19" y="25"/>
                    <a:pt x="17" y="22"/>
                    <a:pt x="14" y="19"/>
                  </a:cubicBezTo>
                  <a:cubicBezTo>
                    <a:pt x="13" y="17"/>
                    <a:pt x="12" y="16"/>
                    <a:pt x="11" y="14"/>
                  </a:cubicBezTo>
                  <a:cubicBezTo>
                    <a:pt x="9" y="13"/>
                    <a:pt x="8" y="12"/>
                    <a:pt x="7" y="11"/>
                  </a:cubicBezTo>
                  <a:cubicBezTo>
                    <a:pt x="3" y="6"/>
                    <a:pt x="1" y="4"/>
                    <a:pt x="1" y="4"/>
                  </a:cubicBezTo>
                  <a:cubicBezTo>
                    <a:pt x="0" y="3"/>
                    <a:pt x="0" y="1"/>
                    <a:pt x="1" y="0"/>
                  </a:cubicBezTo>
                  <a:cubicBezTo>
                    <a:pt x="2" y="0"/>
                    <a:pt x="3" y="0"/>
                    <a:pt x="4"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3" name="Google Shape;523;p8"/>
            <p:cNvSpPr/>
            <p:nvPr/>
          </p:nvSpPr>
          <p:spPr>
            <a:xfrm>
              <a:off x="4087744" y="2660103"/>
              <a:ext cx="76099" cy="82187"/>
            </a:xfrm>
            <a:custGeom>
              <a:avLst/>
              <a:gdLst/>
              <a:ahLst/>
              <a:cxnLst/>
              <a:rect l="l" t="t" r="r" b="b"/>
              <a:pathLst>
                <a:path w="75" h="81" extrusionOk="0">
                  <a:moveTo>
                    <a:pt x="0" y="0"/>
                  </a:moveTo>
                  <a:lnTo>
                    <a:pt x="8" y="81"/>
                  </a:lnTo>
                  <a:lnTo>
                    <a:pt x="75" y="33"/>
                  </a:lnTo>
                  <a:lnTo>
                    <a:pt x="0"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4" name="Google Shape;524;p8"/>
            <p:cNvSpPr/>
            <p:nvPr/>
          </p:nvSpPr>
          <p:spPr>
            <a:xfrm>
              <a:off x="2125406" y="2820418"/>
              <a:ext cx="285117" cy="284103"/>
            </a:xfrm>
            <a:prstGeom prst="ellipse">
              <a:avLst/>
            </a:prstGeom>
            <a:noFill/>
            <a:ln w="173025" cap="flat" cmpd="sng">
              <a:solidFill>
                <a:schemeClr val="accent4"/>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5" name="Google Shape;525;p8"/>
            <p:cNvSpPr/>
            <p:nvPr/>
          </p:nvSpPr>
          <p:spPr>
            <a:xfrm>
              <a:off x="3401839" y="3525601"/>
              <a:ext cx="327732" cy="327733"/>
            </a:xfrm>
            <a:prstGeom prst="ellipse">
              <a:avLst/>
            </a:prstGeom>
            <a:noFill/>
            <a:ln w="196850" cap="flat" cmpd="sng">
              <a:solidFill>
                <a:srgbClr val="4CDA6C"/>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526" name="Google Shape;526;p8"/>
            <p:cNvGrpSpPr/>
            <p:nvPr/>
          </p:nvGrpSpPr>
          <p:grpSpPr>
            <a:xfrm>
              <a:off x="2751446" y="1757062"/>
              <a:ext cx="1056253" cy="1055239"/>
              <a:chOff x="2583806" y="2085582"/>
              <a:chExt cx="1056253" cy="1055239"/>
            </a:xfrm>
          </p:grpSpPr>
          <p:sp>
            <p:nvSpPr>
              <p:cNvPr id="527" name="Google Shape;527;p8"/>
              <p:cNvSpPr/>
              <p:nvPr/>
            </p:nvSpPr>
            <p:spPr>
              <a:xfrm>
                <a:off x="2620334" y="2122109"/>
                <a:ext cx="983198" cy="982184"/>
              </a:xfrm>
              <a:custGeom>
                <a:avLst/>
                <a:gdLst/>
                <a:ahLst/>
                <a:cxnLst/>
                <a:rect l="l" t="t" r="r" b="b"/>
                <a:pathLst>
                  <a:path w="1243" h="1243" extrusionOk="0">
                    <a:moveTo>
                      <a:pt x="84" y="773"/>
                    </a:moveTo>
                    <a:cubicBezTo>
                      <a:pt x="168" y="1070"/>
                      <a:pt x="477" y="1243"/>
                      <a:pt x="773" y="1159"/>
                    </a:cubicBezTo>
                    <a:cubicBezTo>
                      <a:pt x="1070" y="1075"/>
                      <a:pt x="1243" y="767"/>
                      <a:pt x="1159" y="470"/>
                    </a:cubicBezTo>
                    <a:cubicBezTo>
                      <a:pt x="1075" y="173"/>
                      <a:pt x="767" y="0"/>
                      <a:pt x="470" y="84"/>
                    </a:cubicBezTo>
                    <a:cubicBezTo>
                      <a:pt x="173" y="168"/>
                      <a:pt x="0" y="476"/>
                      <a:pt x="84" y="773"/>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28" name="Google Shape;528;p8"/>
              <p:cNvSpPr/>
              <p:nvPr/>
            </p:nvSpPr>
            <p:spPr>
              <a:xfrm>
                <a:off x="2762385" y="2264161"/>
                <a:ext cx="699095" cy="698081"/>
              </a:xfrm>
              <a:custGeom>
                <a:avLst/>
                <a:gdLst/>
                <a:ahLst/>
                <a:cxnLst/>
                <a:rect l="l" t="t" r="r" b="b"/>
                <a:pathLst>
                  <a:path w="883" h="883" extrusionOk="0">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529" name="Google Shape;529;p8"/>
              <p:cNvGrpSpPr/>
              <p:nvPr/>
            </p:nvGrpSpPr>
            <p:grpSpPr>
              <a:xfrm>
                <a:off x="2583806" y="2085582"/>
                <a:ext cx="1056253" cy="1055239"/>
                <a:chOff x="2680302" y="2085582"/>
                <a:chExt cx="1056253" cy="1055239"/>
              </a:xfrm>
            </p:grpSpPr>
            <p:sp>
              <p:nvSpPr>
                <p:cNvPr id="530" name="Google Shape;530;p8"/>
                <p:cNvSpPr/>
                <p:nvPr/>
              </p:nvSpPr>
              <p:spPr>
                <a:xfrm>
                  <a:off x="2680302" y="2500575"/>
                  <a:ext cx="152198" cy="140022"/>
                </a:xfrm>
                <a:custGeom>
                  <a:avLst/>
                  <a:gdLst/>
                  <a:ahLst/>
                  <a:cxnLst/>
                  <a:rect l="l" t="t" r="r" b="b"/>
                  <a:pathLst>
                    <a:path w="150" h="138" extrusionOk="0">
                      <a:moveTo>
                        <a:pt x="134" y="138"/>
                      </a:moveTo>
                      <a:lnTo>
                        <a:pt x="150" y="0"/>
                      </a:lnTo>
                      <a:lnTo>
                        <a:pt x="7" y="20"/>
                      </a:lnTo>
                      <a:lnTo>
                        <a:pt x="0" y="87"/>
                      </a:lnTo>
                      <a:lnTo>
                        <a:pt x="134" y="138"/>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nvGrpSpPr>
                <p:cNvPr id="531" name="Google Shape;531;p8"/>
                <p:cNvGrpSpPr/>
                <p:nvPr/>
              </p:nvGrpSpPr>
              <p:grpSpPr>
                <a:xfrm>
                  <a:off x="2689434" y="2085582"/>
                  <a:ext cx="1047121" cy="1055239"/>
                  <a:chOff x="2689434" y="2085582"/>
                  <a:chExt cx="1047121" cy="1055239"/>
                </a:xfrm>
              </p:grpSpPr>
              <p:sp>
                <p:nvSpPr>
                  <p:cNvPr id="532" name="Google Shape;532;p8"/>
                  <p:cNvSpPr/>
                  <p:nvPr/>
                </p:nvSpPr>
                <p:spPr>
                  <a:xfrm>
                    <a:off x="3032387" y="2095729"/>
                    <a:ext cx="139007" cy="166403"/>
                  </a:xfrm>
                  <a:custGeom>
                    <a:avLst/>
                    <a:gdLst/>
                    <a:ahLst/>
                    <a:cxnLst/>
                    <a:rect l="l" t="t" r="r" b="b"/>
                    <a:pathLst>
                      <a:path w="137" h="164" extrusionOk="0">
                        <a:moveTo>
                          <a:pt x="4" y="164"/>
                        </a:moveTo>
                        <a:lnTo>
                          <a:pt x="137" y="126"/>
                        </a:lnTo>
                        <a:lnTo>
                          <a:pt x="64" y="0"/>
                        </a:lnTo>
                        <a:lnTo>
                          <a:pt x="0" y="17"/>
                        </a:lnTo>
                        <a:lnTo>
                          <a:pt x="4" y="16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3" name="Google Shape;533;p8"/>
                  <p:cNvSpPr/>
                  <p:nvPr/>
                </p:nvSpPr>
                <p:spPr>
                  <a:xfrm>
                    <a:off x="2689434" y="2649729"/>
                    <a:ext cx="167417" cy="139008"/>
                  </a:xfrm>
                  <a:custGeom>
                    <a:avLst/>
                    <a:gdLst/>
                    <a:ahLst/>
                    <a:cxnLst/>
                    <a:rect l="l" t="t" r="r" b="b"/>
                    <a:pathLst>
                      <a:path w="165" h="137" extrusionOk="0">
                        <a:moveTo>
                          <a:pt x="127" y="0"/>
                        </a:moveTo>
                        <a:lnTo>
                          <a:pt x="165" y="134"/>
                        </a:lnTo>
                        <a:lnTo>
                          <a:pt x="18" y="137"/>
                        </a:lnTo>
                        <a:lnTo>
                          <a:pt x="0" y="74"/>
                        </a:lnTo>
                        <a:lnTo>
                          <a:pt x="127"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4" name="Google Shape;534;p8"/>
                  <p:cNvSpPr/>
                  <p:nvPr/>
                </p:nvSpPr>
                <p:spPr>
                  <a:xfrm>
                    <a:off x="3245464" y="2963256"/>
                    <a:ext cx="139007" cy="168432"/>
                  </a:xfrm>
                  <a:custGeom>
                    <a:avLst/>
                    <a:gdLst/>
                    <a:ahLst/>
                    <a:cxnLst/>
                    <a:rect l="l" t="t" r="r" b="b"/>
                    <a:pathLst>
                      <a:path w="137" h="166" extrusionOk="0">
                        <a:moveTo>
                          <a:pt x="133" y="0"/>
                        </a:moveTo>
                        <a:lnTo>
                          <a:pt x="0" y="39"/>
                        </a:lnTo>
                        <a:lnTo>
                          <a:pt x="73" y="166"/>
                        </a:lnTo>
                        <a:lnTo>
                          <a:pt x="137" y="147"/>
                        </a:lnTo>
                        <a:lnTo>
                          <a:pt x="133"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5" name="Google Shape;535;p8"/>
                  <p:cNvSpPr/>
                  <p:nvPr/>
                </p:nvSpPr>
                <p:spPr>
                  <a:xfrm>
                    <a:off x="3560006" y="2437666"/>
                    <a:ext cx="167417" cy="139008"/>
                  </a:xfrm>
                  <a:custGeom>
                    <a:avLst/>
                    <a:gdLst/>
                    <a:ahLst/>
                    <a:cxnLst/>
                    <a:rect l="l" t="t" r="r" b="b"/>
                    <a:pathLst>
                      <a:path w="165" h="137" extrusionOk="0">
                        <a:moveTo>
                          <a:pt x="38" y="137"/>
                        </a:moveTo>
                        <a:lnTo>
                          <a:pt x="0" y="4"/>
                        </a:lnTo>
                        <a:lnTo>
                          <a:pt x="147" y="0"/>
                        </a:lnTo>
                        <a:lnTo>
                          <a:pt x="165" y="64"/>
                        </a:lnTo>
                        <a:lnTo>
                          <a:pt x="38" y="137"/>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6" name="Google Shape;536;p8"/>
                  <p:cNvSpPr/>
                  <p:nvPr/>
                </p:nvSpPr>
                <p:spPr>
                  <a:xfrm>
                    <a:off x="2732050" y="2327069"/>
                    <a:ext cx="173505" cy="159301"/>
                  </a:xfrm>
                  <a:custGeom>
                    <a:avLst/>
                    <a:gdLst/>
                    <a:ahLst/>
                    <a:cxnLst/>
                    <a:rect l="l" t="t" r="r" b="b"/>
                    <a:pathLst>
                      <a:path w="171" h="157" extrusionOk="0">
                        <a:moveTo>
                          <a:pt x="103" y="157"/>
                        </a:moveTo>
                        <a:lnTo>
                          <a:pt x="171" y="36"/>
                        </a:lnTo>
                        <a:lnTo>
                          <a:pt x="32" y="0"/>
                        </a:lnTo>
                        <a:lnTo>
                          <a:pt x="0" y="57"/>
                        </a:lnTo>
                        <a:lnTo>
                          <a:pt x="103" y="157"/>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7" name="Google Shape;537;p8"/>
                  <p:cNvSpPr/>
                  <p:nvPr/>
                </p:nvSpPr>
                <p:spPr>
                  <a:xfrm>
                    <a:off x="2921789" y="2915568"/>
                    <a:ext cx="159300" cy="173506"/>
                  </a:xfrm>
                  <a:custGeom>
                    <a:avLst/>
                    <a:gdLst/>
                    <a:ahLst/>
                    <a:cxnLst/>
                    <a:rect l="l" t="t" r="r" b="b"/>
                    <a:pathLst>
                      <a:path w="157" h="171" extrusionOk="0">
                        <a:moveTo>
                          <a:pt x="36" y="0"/>
                        </a:moveTo>
                        <a:lnTo>
                          <a:pt x="157" y="68"/>
                        </a:lnTo>
                        <a:lnTo>
                          <a:pt x="58" y="171"/>
                        </a:lnTo>
                        <a:lnTo>
                          <a:pt x="0" y="139"/>
                        </a:lnTo>
                        <a:lnTo>
                          <a:pt x="36"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8" name="Google Shape;538;p8"/>
                  <p:cNvSpPr/>
                  <p:nvPr/>
                </p:nvSpPr>
                <p:spPr>
                  <a:xfrm>
                    <a:off x="3511303" y="2741048"/>
                    <a:ext cx="174520" cy="159301"/>
                  </a:xfrm>
                  <a:custGeom>
                    <a:avLst/>
                    <a:gdLst/>
                    <a:ahLst/>
                    <a:cxnLst/>
                    <a:rect l="l" t="t" r="r" b="b"/>
                    <a:pathLst>
                      <a:path w="172" h="157" extrusionOk="0">
                        <a:moveTo>
                          <a:pt x="68" y="0"/>
                        </a:moveTo>
                        <a:lnTo>
                          <a:pt x="0" y="121"/>
                        </a:lnTo>
                        <a:lnTo>
                          <a:pt x="140" y="157"/>
                        </a:lnTo>
                        <a:lnTo>
                          <a:pt x="172" y="99"/>
                        </a:lnTo>
                        <a:lnTo>
                          <a:pt x="68"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39" name="Google Shape;539;p8"/>
                  <p:cNvSpPr/>
                  <p:nvPr/>
                </p:nvSpPr>
                <p:spPr>
                  <a:xfrm>
                    <a:off x="3336783" y="2137329"/>
                    <a:ext cx="159300" cy="173506"/>
                  </a:xfrm>
                  <a:custGeom>
                    <a:avLst/>
                    <a:gdLst/>
                    <a:ahLst/>
                    <a:cxnLst/>
                    <a:rect l="l" t="t" r="r" b="b"/>
                    <a:pathLst>
                      <a:path w="157" h="171" extrusionOk="0">
                        <a:moveTo>
                          <a:pt x="121" y="171"/>
                        </a:moveTo>
                        <a:lnTo>
                          <a:pt x="0" y="103"/>
                        </a:lnTo>
                        <a:lnTo>
                          <a:pt x="99" y="0"/>
                        </a:lnTo>
                        <a:lnTo>
                          <a:pt x="157" y="32"/>
                        </a:lnTo>
                        <a:lnTo>
                          <a:pt x="121" y="171"/>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0" name="Google Shape;540;p8"/>
                  <p:cNvSpPr/>
                  <p:nvPr/>
                </p:nvSpPr>
                <p:spPr>
                  <a:xfrm>
                    <a:off x="2852793" y="2180959"/>
                    <a:ext cx="169447" cy="175535"/>
                  </a:xfrm>
                  <a:custGeom>
                    <a:avLst/>
                    <a:gdLst/>
                    <a:ahLst/>
                    <a:cxnLst/>
                    <a:rect l="l" t="t" r="r" b="b"/>
                    <a:pathLst>
                      <a:path w="167" h="173" extrusionOk="0">
                        <a:moveTo>
                          <a:pt x="58" y="173"/>
                        </a:moveTo>
                        <a:lnTo>
                          <a:pt x="167" y="85"/>
                        </a:lnTo>
                        <a:lnTo>
                          <a:pt x="51" y="0"/>
                        </a:lnTo>
                        <a:lnTo>
                          <a:pt x="0" y="41"/>
                        </a:lnTo>
                        <a:lnTo>
                          <a:pt x="58" y="17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1" name="Google Shape;541;p8"/>
                  <p:cNvSpPr/>
                  <p:nvPr/>
                </p:nvSpPr>
                <p:spPr>
                  <a:xfrm>
                    <a:off x="2775679" y="2798882"/>
                    <a:ext cx="175535" cy="169447"/>
                  </a:xfrm>
                  <a:custGeom>
                    <a:avLst/>
                    <a:gdLst/>
                    <a:ahLst/>
                    <a:cxnLst/>
                    <a:rect l="l" t="t" r="r" b="b"/>
                    <a:pathLst>
                      <a:path w="173" h="167" extrusionOk="0">
                        <a:moveTo>
                          <a:pt x="86" y="0"/>
                        </a:moveTo>
                        <a:lnTo>
                          <a:pt x="173" y="109"/>
                        </a:lnTo>
                        <a:lnTo>
                          <a:pt x="41" y="167"/>
                        </a:lnTo>
                        <a:lnTo>
                          <a:pt x="0" y="116"/>
                        </a:lnTo>
                        <a:lnTo>
                          <a:pt x="86"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2" name="Google Shape;542;p8"/>
                  <p:cNvSpPr/>
                  <p:nvPr/>
                </p:nvSpPr>
                <p:spPr>
                  <a:xfrm>
                    <a:off x="3394618" y="2870923"/>
                    <a:ext cx="169447" cy="174520"/>
                  </a:xfrm>
                  <a:custGeom>
                    <a:avLst/>
                    <a:gdLst/>
                    <a:ahLst/>
                    <a:cxnLst/>
                    <a:rect l="l" t="t" r="r" b="b"/>
                    <a:pathLst>
                      <a:path w="167" h="172" extrusionOk="0">
                        <a:moveTo>
                          <a:pt x="109" y="0"/>
                        </a:moveTo>
                        <a:lnTo>
                          <a:pt x="0" y="87"/>
                        </a:lnTo>
                        <a:lnTo>
                          <a:pt x="116" y="172"/>
                        </a:lnTo>
                        <a:lnTo>
                          <a:pt x="167" y="131"/>
                        </a:lnTo>
                        <a:lnTo>
                          <a:pt x="109"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3" name="Google Shape;543;p8"/>
                  <p:cNvSpPr/>
                  <p:nvPr/>
                </p:nvSpPr>
                <p:spPr>
                  <a:xfrm>
                    <a:off x="3466658" y="2258073"/>
                    <a:ext cx="175535" cy="169447"/>
                  </a:xfrm>
                  <a:custGeom>
                    <a:avLst/>
                    <a:gdLst/>
                    <a:ahLst/>
                    <a:cxnLst/>
                    <a:rect l="l" t="t" r="r" b="b"/>
                    <a:pathLst>
                      <a:path w="173" h="167" extrusionOk="0">
                        <a:moveTo>
                          <a:pt x="87" y="167"/>
                        </a:moveTo>
                        <a:lnTo>
                          <a:pt x="0" y="58"/>
                        </a:lnTo>
                        <a:lnTo>
                          <a:pt x="131" y="0"/>
                        </a:lnTo>
                        <a:lnTo>
                          <a:pt x="173" y="51"/>
                        </a:lnTo>
                        <a:lnTo>
                          <a:pt x="87" y="167"/>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4" name="Google Shape;544;p8"/>
                  <p:cNvSpPr/>
                  <p:nvPr/>
                </p:nvSpPr>
                <p:spPr>
                  <a:xfrm>
                    <a:off x="3095295" y="2988623"/>
                    <a:ext cx="141036" cy="152198"/>
                  </a:xfrm>
                  <a:custGeom>
                    <a:avLst/>
                    <a:gdLst/>
                    <a:ahLst/>
                    <a:cxnLst/>
                    <a:rect l="l" t="t" r="r" b="b"/>
                    <a:pathLst>
                      <a:path w="139" h="150" extrusionOk="0">
                        <a:moveTo>
                          <a:pt x="0" y="0"/>
                        </a:moveTo>
                        <a:lnTo>
                          <a:pt x="139" y="16"/>
                        </a:lnTo>
                        <a:lnTo>
                          <a:pt x="87" y="150"/>
                        </a:lnTo>
                        <a:lnTo>
                          <a:pt x="21" y="143"/>
                        </a:lnTo>
                        <a:lnTo>
                          <a:pt x="0"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5" name="Google Shape;545;p8"/>
                  <p:cNvSpPr/>
                  <p:nvPr/>
                </p:nvSpPr>
                <p:spPr>
                  <a:xfrm>
                    <a:off x="3585372" y="2585805"/>
                    <a:ext cx="151183" cy="140022"/>
                  </a:xfrm>
                  <a:custGeom>
                    <a:avLst/>
                    <a:gdLst/>
                    <a:ahLst/>
                    <a:cxnLst/>
                    <a:rect l="l" t="t" r="r" b="b"/>
                    <a:pathLst>
                      <a:path w="149" h="138" extrusionOk="0">
                        <a:moveTo>
                          <a:pt x="15" y="0"/>
                        </a:moveTo>
                        <a:lnTo>
                          <a:pt x="0" y="138"/>
                        </a:lnTo>
                        <a:lnTo>
                          <a:pt x="142" y="118"/>
                        </a:lnTo>
                        <a:lnTo>
                          <a:pt x="149" y="52"/>
                        </a:lnTo>
                        <a:lnTo>
                          <a:pt x="15" y="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6" name="Google Shape;546;p8"/>
                  <p:cNvSpPr/>
                  <p:nvPr/>
                </p:nvSpPr>
                <p:spPr>
                  <a:xfrm>
                    <a:off x="3181541" y="2085582"/>
                    <a:ext cx="140022" cy="152198"/>
                  </a:xfrm>
                  <a:custGeom>
                    <a:avLst/>
                    <a:gdLst/>
                    <a:ahLst/>
                    <a:cxnLst/>
                    <a:rect l="l" t="t" r="r" b="b"/>
                    <a:pathLst>
                      <a:path w="138" h="150" extrusionOk="0">
                        <a:moveTo>
                          <a:pt x="138" y="150"/>
                        </a:moveTo>
                        <a:lnTo>
                          <a:pt x="0" y="134"/>
                        </a:lnTo>
                        <a:lnTo>
                          <a:pt x="51" y="0"/>
                        </a:lnTo>
                        <a:lnTo>
                          <a:pt x="118" y="7"/>
                        </a:lnTo>
                        <a:lnTo>
                          <a:pt x="138" y="150"/>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grpSp>
          <p:sp>
            <p:nvSpPr>
              <p:cNvPr id="547" name="Google Shape;547;p8"/>
              <p:cNvSpPr/>
              <p:nvPr/>
            </p:nvSpPr>
            <p:spPr>
              <a:xfrm>
                <a:off x="3208832" y="2612186"/>
                <a:ext cx="240472" cy="300337"/>
              </a:xfrm>
              <a:custGeom>
                <a:avLst/>
                <a:gdLst/>
                <a:ahLst/>
                <a:cxnLst/>
                <a:rect l="l" t="t" r="r" b="b"/>
                <a:pathLst>
                  <a:path w="304" h="380" extrusionOk="0">
                    <a:moveTo>
                      <a:pt x="303" y="30"/>
                    </a:moveTo>
                    <a:cubicBezTo>
                      <a:pt x="303" y="30"/>
                      <a:pt x="302" y="38"/>
                      <a:pt x="300" y="51"/>
                    </a:cubicBezTo>
                    <a:cubicBezTo>
                      <a:pt x="300" y="54"/>
                      <a:pt x="299" y="57"/>
                      <a:pt x="298" y="61"/>
                    </a:cubicBezTo>
                    <a:cubicBezTo>
                      <a:pt x="297" y="66"/>
                      <a:pt x="296" y="70"/>
                      <a:pt x="295" y="75"/>
                    </a:cubicBezTo>
                    <a:cubicBezTo>
                      <a:pt x="294" y="80"/>
                      <a:pt x="293" y="85"/>
                      <a:pt x="292" y="90"/>
                    </a:cubicBezTo>
                    <a:cubicBezTo>
                      <a:pt x="290" y="96"/>
                      <a:pt x="288" y="101"/>
                      <a:pt x="287" y="107"/>
                    </a:cubicBezTo>
                    <a:cubicBezTo>
                      <a:pt x="285" y="112"/>
                      <a:pt x="283" y="118"/>
                      <a:pt x="281" y="124"/>
                    </a:cubicBezTo>
                    <a:cubicBezTo>
                      <a:pt x="278" y="130"/>
                      <a:pt x="276" y="136"/>
                      <a:pt x="274" y="142"/>
                    </a:cubicBezTo>
                    <a:cubicBezTo>
                      <a:pt x="271" y="148"/>
                      <a:pt x="268" y="155"/>
                      <a:pt x="265" y="161"/>
                    </a:cubicBezTo>
                    <a:cubicBezTo>
                      <a:pt x="263" y="164"/>
                      <a:pt x="262" y="167"/>
                      <a:pt x="260" y="171"/>
                    </a:cubicBezTo>
                    <a:cubicBezTo>
                      <a:pt x="259" y="174"/>
                      <a:pt x="257" y="177"/>
                      <a:pt x="255" y="180"/>
                    </a:cubicBezTo>
                    <a:cubicBezTo>
                      <a:pt x="252" y="187"/>
                      <a:pt x="248" y="193"/>
                      <a:pt x="244" y="199"/>
                    </a:cubicBezTo>
                    <a:cubicBezTo>
                      <a:pt x="242" y="203"/>
                      <a:pt x="240" y="206"/>
                      <a:pt x="238" y="209"/>
                    </a:cubicBezTo>
                    <a:cubicBezTo>
                      <a:pt x="236" y="212"/>
                      <a:pt x="234" y="215"/>
                      <a:pt x="232" y="218"/>
                    </a:cubicBezTo>
                    <a:cubicBezTo>
                      <a:pt x="230" y="221"/>
                      <a:pt x="227" y="225"/>
                      <a:pt x="225" y="228"/>
                    </a:cubicBezTo>
                    <a:cubicBezTo>
                      <a:pt x="223" y="231"/>
                      <a:pt x="220" y="234"/>
                      <a:pt x="218" y="237"/>
                    </a:cubicBezTo>
                    <a:cubicBezTo>
                      <a:pt x="213" y="243"/>
                      <a:pt x="209" y="249"/>
                      <a:pt x="204" y="255"/>
                    </a:cubicBezTo>
                    <a:cubicBezTo>
                      <a:pt x="198" y="260"/>
                      <a:pt x="193" y="266"/>
                      <a:pt x="188" y="272"/>
                    </a:cubicBezTo>
                    <a:cubicBezTo>
                      <a:pt x="185" y="274"/>
                      <a:pt x="183" y="277"/>
                      <a:pt x="180" y="280"/>
                    </a:cubicBezTo>
                    <a:cubicBezTo>
                      <a:pt x="177" y="282"/>
                      <a:pt x="174" y="285"/>
                      <a:pt x="171" y="287"/>
                    </a:cubicBezTo>
                    <a:cubicBezTo>
                      <a:pt x="169" y="290"/>
                      <a:pt x="166" y="292"/>
                      <a:pt x="163" y="295"/>
                    </a:cubicBezTo>
                    <a:cubicBezTo>
                      <a:pt x="160" y="297"/>
                      <a:pt x="157" y="300"/>
                      <a:pt x="155" y="302"/>
                    </a:cubicBezTo>
                    <a:cubicBezTo>
                      <a:pt x="149" y="307"/>
                      <a:pt x="143" y="311"/>
                      <a:pt x="137" y="315"/>
                    </a:cubicBezTo>
                    <a:cubicBezTo>
                      <a:pt x="126" y="323"/>
                      <a:pt x="115" y="332"/>
                      <a:pt x="103" y="338"/>
                    </a:cubicBezTo>
                    <a:cubicBezTo>
                      <a:pt x="97" y="341"/>
                      <a:pt x="92" y="344"/>
                      <a:pt x="87" y="347"/>
                    </a:cubicBezTo>
                    <a:cubicBezTo>
                      <a:pt x="81" y="350"/>
                      <a:pt x="76" y="352"/>
                      <a:pt x="71" y="355"/>
                    </a:cubicBezTo>
                    <a:cubicBezTo>
                      <a:pt x="68" y="356"/>
                      <a:pt x="66" y="357"/>
                      <a:pt x="63" y="358"/>
                    </a:cubicBezTo>
                    <a:cubicBezTo>
                      <a:pt x="62" y="359"/>
                      <a:pt x="61" y="359"/>
                      <a:pt x="60" y="360"/>
                    </a:cubicBezTo>
                    <a:cubicBezTo>
                      <a:pt x="58" y="360"/>
                      <a:pt x="57" y="361"/>
                      <a:pt x="56" y="361"/>
                    </a:cubicBezTo>
                    <a:cubicBezTo>
                      <a:pt x="51" y="363"/>
                      <a:pt x="47" y="365"/>
                      <a:pt x="42" y="367"/>
                    </a:cubicBezTo>
                    <a:cubicBezTo>
                      <a:pt x="38" y="368"/>
                      <a:pt x="34" y="370"/>
                      <a:pt x="30" y="371"/>
                    </a:cubicBezTo>
                    <a:cubicBezTo>
                      <a:pt x="27" y="372"/>
                      <a:pt x="23" y="373"/>
                      <a:pt x="20" y="374"/>
                    </a:cubicBezTo>
                    <a:cubicBezTo>
                      <a:pt x="7" y="378"/>
                      <a:pt x="0" y="380"/>
                      <a:pt x="0" y="380"/>
                    </a:cubicBezTo>
                    <a:cubicBezTo>
                      <a:pt x="0" y="380"/>
                      <a:pt x="7" y="377"/>
                      <a:pt x="19" y="372"/>
                    </a:cubicBezTo>
                    <a:cubicBezTo>
                      <a:pt x="22" y="371"/>
                      <a:pt x="26" y="370"/>
                      <a:pt x="29" y="368"/>
                    </a:cubicBezTo>
                    <a:cubicBezTo>
                      <a:pt x="33" y="366"/>
                      <a:pt x="36" y="364"/>
                      <a:pt x="40" y="362"/>
                    </a:cubicBezTo>
                    <a:cubicBezTo>
                      <a:pt x="44" y="360"/>
                      <a:pt x="49" y="358"/>
                      <a:pt x="53" y="356"/>
                    </a:cubicBezTo>
                    <a:cubicBezTo>
                      <a:pt x="54" y="355"/>
                      <a:pt x="55" y="354"/>
                      <a:pt x="57" y="354"/>
                    </a:cubicBezTo>
                    <a:cubicBezTo>
                      <a:pt x="58" y="353"/>
                      <a:pt x="59" y="352"/>
                      <a:pt x="60" y="352"/>
                    </a:cubicBezTo>
                    <a:cubicBezTo>
                      <a:pt x="62" y="350"/>
                      <a:pt x="64" y="349"/>
                      <a:pt x="67" y="348"/>
                    </a:cubicBezTo>
                    <a:cubicBezTo>
                      <a:pt x="72" y="345"/>
                      <a:pt x="76" y="342"/>
                      <a:pt x="81" y="338"/>
                    </a:cubicBezTo>
                    <a:cubicBezTo>
                      <a:pt x="86" y="335"/>
                      <a:pt x="91" y="331"/>
                      <a:pt x="96" y="328"/>
                    </a:cubicBezTo>
                    <a:cubicBezTo>
                      <a:pt x="107" y="321"/>
                      <a:pt x="117" y="311"/>
                      <a:pt x="127" y="303"/>
                    </a:cubicBezTo>
                    <a:cubicBezTo>
                      <a:pt x="132" y="298"/>
                      <a:pt x="137" y="293"/>
                      <a:pt x="142" y="288"/>
                    </a:cubicBezTo>
                    <a:cubicBezTo>
                      <a:pt x="144" y="286"/>
                      <a:pt x="147" y="283"/>
                      <a:pt x="149" y="281"/>
                    </a:cubicBezTo>
                    <a:cubicBezTo>
                      <a:pt x="152" y="278"/>
                      <a:pt x="154" y="275"/>
                      <a:pt x="156" y="273"/>
                    </a:cubicBezTo>
                    <a:cubicBezTo>
                      <a:pt x="159" y="270"/>
                      <a:pt x="161" y="267"/>
                      <a:pt x="163" y="264"/>
                    </a:cubicBezTo>
                    <a:cubicBezTo>
                      <a:pt x="166" y="262"/>
                      <a:pt x="168" y="259"/>
                      <a:pt x="170" y="256"/>
                    </a:cubicBezTo>
                    <a:cubicBezTo>
                      <a:pt x="175" y="250"/>
                      <a:pt x="179" y="244"/>
                      <a:pt x="183" y="239"/>
                    </a:cubicBezTo>
                    <a:cubicBezTo>
                      <a:pt x="187" y="233"/>
                      <a:pt x="191" y="227"/>
                      <a:pt x="195" y="221"/>
                    </a:cubicBezTo>
                    <a:cubicBezTo>
                      <a:pt x="197" y="218"/>
                      <a:pt x="199" y="215"/>
                      <a:pt x="200" y="212"/>
                    </a:cubicBezTo>
                    <a:cubicBezTo>
                      <a:pt x="202" y="208"/>
                      <a:pt x="204" y="205"/>
                      <a:pt x="206" y="202"/>
                    </a:cubicBezTo>
                    <a:cubicBezTo>
                      <a:pt x="207" y="199"/>
                      <a:pt x="209" y="196"/>
                      <a:pt x="210" y="193"/>
                    </a:cubicBezTo>
                    <a:cubicBezTo>
                      <a:pt x="212" y="190"/>
                      <a:pt x="214" y="187"/>
                      <a:pt x="215" y="184"/>
                    </a:cubicBezTo>
                    <a:cubicBezTo>
                      <a:pt x="218" y="177"/>
                      <a:pt x="221" y="171"/>
                      <a:pt x="223" y="165"/>
                    </a:cubicBezTo>
                    <a:cubicBezTo>
                      <a:pt x="225" y="162"/>
                      <a:pt x="226" y="159"/>
                      <a:pt x="227" y="156"/>
                    </a:cubicBezTo>
                    <a:cubicBezTo>
                      <a:pt x="228" y="153"/>
                      <a:pt x="229" y="150"/>
                      <a:pt x="230" y="146"/>
                    </a:cubicBezTo>
                    <a:cubicBezTo>
                      <a:pt x="232" y="140"/>
                      <a:pt x="235" y="135"/>
                      <a:pt x="236" y="129"/>
                    </a:cubicBezTo>
                    <a:cubicBezTo>
                      <a:pt x="238" y="123"/>
                      <a:pt x="239" y="117"/>
                      <a:pt x="241" y="112"/>
                    </a:cubicBezTo>
                    <a:cubicBezTo>
                      <a:pt x="242" y="106"/>
                      <a:pt x="243" y="101"/>
                      <a:pt x="244" y="95"/>
                    </a:cubicBezTo>
                    <a:cubicBezTo>
                      <a:pt x="245" y="90"/>
                      <a:pt x="246" y="85"/>
                      <a:pt x="247" y="81"/>
                    </a:cubicBezTo>
                    <a:cubicBezTo>
                      <a:pt x="248" y="76"/>
                      <a:pt x="248" y="72"/>
                      <a:pt x="249" y="68"/>
                    </a:cubicBezTo>
                    <a:cubicBezTo>
                      <a:pt x="249" y="63"/>
                      <a:pt x="250" y="60"/>
                      <a:pt x="250" y="56"/>
                    </a:cubicBezTo>
                    <a:cubicBezTo>
                      <a:pt x="250" y="52"/>
                      <a:pt x="250" y="49"/>
                      <a:pt x="251" y="45"/>
                    </a:cubicBezTo>
                    <a:cubicBezTo>
                      <a:pt x="251" y="32"/>
                      <a:pt x="252" y="25"/>
                      <a:pt x="252" y="25"/>
                    </a:cubicBezTo>
                    <a:cubicBezTo>
                      <a:pt x="252" y="11"/>
                      <a:pt x="265" y="0"/>
                      <a:pt x="279" y="0"/>
                    </a:cubicBezTo>
                    <a:cubicBezTo>
                      <a:pt x="293" y="1"/>
                      <a:pt x="304" y="13"/>
                      <a:pt x="304" y="28"/>
                    </a:cubicBezTo>
                    <a:cubicBezTo>
                      <a:pt x="304" y="29"/>
                      <a:pt x="303" y="29"/>
                      <a:pt x="303" y="3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8" name="Google Shape;548;p8"/>
              <p:cNvSpPr/>
              <p:nvPr/>
            </p:nvSpPr>
            <p:spPr>
              <a:xfrm>
                <a:off x="3347840" y="2518838"/>
                <a:ext cx="159300" cy="146110"/>
              </a:xfrm>
              <a:custGeom>
                <a:avLst/>
                <a:gdLst/>
                <a:ahLst/>
                <a:cxnLst/>
                <a:rect l="l" t="t" r="r" b="b"/>
                <a:pathLst>
                  <a:path w="157" h="144" extrusionOk="0">
                    <a:moveTo>
                      <a:pt x="0" y="144"/>
                    </a:moveTo>
                    <a:lnTo>
                      <a:pt x="66" y="0"/>
                    </a:lnTo>
                    <a:lnTo>
                      <a:pt x="157" y="130"/>
                    </a:lnTo>
                    <a:lnTo>
                      <a:pt x="0" y="14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sp>
            <p:nvSpPr>
              <p:cNvPr id="549" name="Google Shape;549;p8"/>
              <p:cNvSpPr/>
              <p:nvPr/>
            </p:nvSpPr>
            <p:spPr>
              <a:xfrm>
                <a:off x="3017063" y="2518838"/>
                <a:ext cx="192784" cy="191770"/>
              </a:xfrm>
              <a:prstGeom prst="ellipse">
                <a:avLst/>
              </a:prstGeom>
              <a:solidFill>
                <a:schemeClr val="accent5"/>
              </a:solidFill>
              <a:ln w="147625" cap="flat" cmpd="sng">
                <a:solidFill>
                  <a:srgbClr val="BFBFB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sp>
          <p:nvSpPr>
            <p:cNvPr id="550" name="Google Shape;550;p8"/>
            <p:cNvSpPr/>
            <p:nvPr/>
          </p:nvSpPr>
          <p:spPr>
            <a:xfrm>
              <a:off x="2855956" y="4642734"/>
              <a:ext cx="191769" cy="192784"/>
            </a:xfrm>
            <a:prstGeom prst="ellipse">
              <a:avLst/>
            </a:prstGeom>
            <a:noFill/>
            <a:ln w="123825" cap="flat" cmpd="sng">
              <a:solidFill>
                <a:schemeClr val="accen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Teko"/>
                <a:ea typeface="Teko"/>
                <a:cs typeface="Teko"/>
                <a:sym typeface="Teko"/>
              </a:endParaRPr>
            </a:p>
          </p:txBody>
        </p:sp>
      </p:grpSp>
      <p:grpSp>
        <p:nvGrpSpPr>
          <p:cNvPr id="551" name="Google Shape;551;p8"/>
          <p:cNvGrpSpPr/>
          <p:nvPr/>
        </p:nvGrpSpPr>
        <p:grpSpPr>
          <a:xfrm>
            <a:off x="4541390" y="1707812"/>
            <a:ext cx="1957587" cy="1212883"/>
            <a:chOff x="6025256" y="2501420"/>
            <a:chExt cx="2669476" cy="1653956"/>
          </a:xfrm>
        </p:grpSpPr>
        <p:sp>
          <p:nvSpPr>
            <p:cNvPr id="552" name="Google Shape;552;p8"/>
            <p:cNvSpPr txBox="1"/>
            <p:nvPr/>
          </p:nvSpPr>
          <p:spPr>
            <a:xfrm>
              <a:off x="6025256" y="3051398"/>
              <a:ext cx="2082332" cy="46167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chemeClr val="dk1"/>
                </a:buClr>
                <a:buSzPts val="1600"/>
                <a:buFont typeface="Calibri"/>
                <a:buNone/>
              </a:pPr>
              <a:r>
                <a:rPr lang="en-US" sz="1600" b="0" i="0" u="none" strike="noStrike" cap="none">
                  <a:solidFill>
                    <a:schemeClr val="dk1"/>
                  </a:solidFill>
                  <a:latin typeface="Calibri"/>
                  <a:ea typeface="Calibri"/>
                  <a:cs typeface="Calibri"/>
                  <a:sym typeface="Calibri"/>
                </a:rPr>
                <a:t>Write your title</a:t>
              </a:r>
              <a:endParaRPr/>
            </a:p>
          </p:txBody>
        </p:sp>
        <p:sp>
          <p:nvSpPr>
            <p:cNvPr id="553" name="Google Shape;553;p8"/>
            <p:cNvSpPr txBox="1"/>
            <p:nvPr/>
          </p:nvSpPr>
          <p:spPr>
            <a:xfrm>
              <a:off x="6025256" y="3357068"/>
              <a:ext cx="2669476" cy="798308"/>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Lorem ipsum dolor, consect </a:t>
              </a:r>
              <a:endParaRPr/>
            </a:p>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adipiscing elit roin cursu.</a:t>
              </a:r>
              <a:endParaRPr/>
            </a:p>
          </p:txBody>
        </p:sp>
        <p:sp>
          <p:nvSpPr>
            <p:cNvPr id="554" name="Google Shape;554;p8"/>
            <p:cNvSpPr/>
            <p:nvPr/>
          </p:nvSpPr>
          <p:spPr>
            <a:xfrm>
              <a:off x="6116367" y="2501420"/>
              <a:ext cx="418376" cy="418376"/>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r>
                <a:rPr lang="en-US" sz="1800" b="0" i="0" u="none" strike="noStrike" cap="none">
                  <a:solidFill>
                    <a:schemeClr val="dk1"/>
                  </a:solidFill>
                  <a:latin typeface="Calibri"/>
                  <a:ea typeface="Calibri"/>
                  <a:cs typeface="Calibri"/>
                  <a:sym typeface="Calibri"/>
                </a:rPr>
                <a:t>1</a:t>
              </a:r>
              <a:endParaRPr/>
            </a:p>
          </p:txBody>
        </p:sp>
      </p:grpSp>
      <p:grpSp>
        <p:nvGrpSpPr>
          <p:cNvPr id="555" name="Google Shape;555;p8"/>
          <p:cNvGrpSpPr/>
          <p:nvPr/>
        </p:nvGrpSpPr>
        <p:grpSpPr>
          <a:xfrm>
            <a:off x="4541390" y="3144150"/>
            <a:ext cx="1957587" cy="1212883"/>
            <a:chOff x="6025256" y="4460091"/>
            <a:chExt cx="2669476" cy="1653956"/>
          </a:xfrm>
        </p:grpSpPr>
        <p:sp>
          <p:nvSpPr>
            <p:cNvPr id="556" name="Google Shape;556;p8"/>
            <p:cNvSpPr txBox="1"/>
            <p:nvPr/>
          </p:nvSpPr>
          <p:spPr>
            <a:xfrm>
              <a:off x="6025256" y="5010069"/>
              <a:ext cx="2082332" cy="46167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chemeClr val="dk1"/>
                </a:buClr>
                <a:buSzPts val="1600"/>
                <a:buFont typeface="Calibri"/>
                <a:buNone/>
              </a:pPr>
              <a:r>
                <a:rPr lang="en-US" sz="1600" b="0" i="0" u="none" strike="noStrike" cap="none">
                  <a:solidFill>
                    <a:schemeClr val="dk1"/>
                  </a:solidFill>
                  <a:latin typeface="Calibri"/>
                  <a:ea typeface="Calibri"/>
                  <a:cs typeface="Calibri"/>
                  <a:sym typeface="Calibri"/>
                </a:rPr>
                <a:t>Write your title</a:t>
              </a:r>
              <a:endParaRPr/>
            </a:p>
          </p:txBody>
        </p:sp>
        <p:sp>
          <p:nvSpPr>
            <p:cNvPr id="557" name="Google Shape;557;p8"/>
            <p:cNvSpPr txBox="1"/>
            <p:nvPr/>
          </p:nvSpPr>
          <p:spPr>
            <a:xfrm>
              <a:off x="6025256" y="5315739"/>
              <a:ext cx="2669476" cy="798308"/>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Lorem ipsum dolor, consect </a:t>
              </a:r>
              <a:endParaRPr/>
            </a:p>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adipiscing elit roin cursu.</a:t>
              </a:r>
              <a:endParaRPr/>
            </a:p>
          </p:txBody>
        </p:sp>
        <p:sp>
          <p:nvSpPr>
            <p:cNvPr id="558" name="Google Shape;558;p8"/>
            <p:cNvSpPr/>
            <p:nvPr/>
          </p:nvSpPr>
          <p:spPr>
            <a:xfrm>
              <a:off x="6116367" y="4460091"/>
              <a:ext cx="418376" cy="418376"/>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r>
                <a:rPr lang="en-US" sz="1800" b="0" i="0" u="none" strike="noStrike" cap="none">
                  <a:solidFill>
                    <a:schemeClr val="dk1"/>
                  </a:solidFill>
                  <a:latin typeface="Calibri"/>
                  <a:ea typeface="Calibri"/>
                  <a:cs typeface="Calibri"/>
                  <a:sym typeface="Calibri"/>
                </a:rPr>
                <a:t>3</a:t>
              </a:r>
              <a:endParaRPr/>
            </a:p>
          </p:txBody>
        </p:sp>
      </p:grpSp>
      <p:grpSp>
        <p:nvGrpSpPr>
          <p:cNvPr id="559" name="Google Shape;559;p8"/>
          <p:cNvGrpSpPr/>
          <p:nvPr/>
        </p:nvGrpSpPr>
        <p:grpSpPr>
          <a:xfrm>
            <a:off x="6614551" y="1707812"/>
            <a:ext cx="1957587" cy="1212883"/>
            <a:chOff x="8852336" y="2501420"/>
            <a:chExt cx="2669476" cy="1653956"/>
          </a:xfrm>
        </p:grpSpPr>
        <p:sp>
          <p:nvSpPr>
            <p:cNvPr id="560" name="Google Shape;560;p8"/>
            <p:cNvSpPr txBox="1"/>
            <p:nvPr/>
          </p:nvSpPr>
          <p:spPr>
            <a:xfrm>
              <a:off x="8852336" y="3051398"/>
              <a:ext cx="2082332" cy="46167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chemeClr val="dk1"/>
                </a:buClr>
                <a:buSzPts val="1600"/>
                <a:buFont typeface="Calibri"/>
                <a:buNone/>
              </a:pPr>
              <a:r>
                <a:rPr lang="en-US" sz="1600" b="0" i="0" u="none" strike="noStrike" cap="none">
                  <a:solidFill>
                    <a:schemeClr val="dk1"/>
                  </a:solidFill>
                  <a:latin typeface="Calibri"/>
                  <a:ea typeface="Calibri"/>
                  <a:cs typeface="Calibri"/>
                  <a:sym typeface="Calibri"/>
                </a:rPr>
                <a:t>Write your title</a:t>
              </a:r>
              <a:endParaRPr/>
            </a:p>
          </p:txBody>
        </p:sp>
        <p:sp>
          <p:nvSpPr>
            <p:cNvPr id="561" name="Google Shape;561;p8"/>
            <p:cNvSpPr txBox="1"/>
            <p:nvPr/>
          </p:nvSpPr>
          <p:spPr>
            <a:xfrm>
              <a:off x="8852336" y="3357068"/>
              <a:ext cx="2669476" cy="798308"/>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Lorem ipsum dolor, consect </a:t>
              </a:r>
              <a:endParaRPr/>
            </a:p>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adipiscing elit roin cursu.</a:t>
              </a:r>
              <a:endParaRPr/>
            </a:p>
          </p:txBody>
        </p:sp>
        <p:sp>
          <p:nvSpPr>
            <p:cNvPr id="562" name="Google Shape;562;p8"/>
            <p:cNvSpPr/>
            <p:nvPr/>
          </p:nvSpPr>
          <p:spPr>
            <a:xfrm>
              <a:off x="8943447" y="2501420"/>
              <a:ext cx="418376" cy="418376"/>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r>
                <a:rPr lang="en-US" sz="1800" b="0" i="0" u="none" strike="noStrike" cap="none">
                  <a:solidFill>
                    <a:schemeClr val="dk1"/>
                  </a:solidFill>
                  <a:latin typeface="Calibri"/>
                  <a:ea typeface="Calibri"/>
                  <a:cs typeface="Calibri"/>
                  <a:sym typeface="Calibri"/>
                </a:rPr>
                <a:t>2</a:t>
              </a:r>
              <a:endParaRPr/>
            </a:p>
          </p:txBody>
        </p:sp>
      </p:grpSp>
      <p:grpSp>
        <p:nvGrpSpPr>
          <p:cNvPr id="563" name="Google Shape;563;p8"/>
          <p:cNvGrpSpPr/>
          <p:nvPr/>
        </p:nvGrpSpPr>
        <p:grpSpPr>
          <a:xfrm>
            <a:off x="6614551" y="3144150"/>
            <a:ext cx="1957587" cy="1212883"/>
            <a:chOff x="8852336" y="4460091"/>
            <a:chExt cx="2669476" cy="1653956"/>
          </a:xfrm>
        </p:grpSpPr>
        <p:sp>
          <p:nvSpPr>
            <p:cNvPr id="564" name="Google Shape;564;p8"/>
            <p:cNvSpPr txBox="1"/>
            <p:nvPr/>
          </p:nvSpPr>
          <p:spPr>
            <a:xfrm>
              <a:off x="8852336" y="5010069"/>
              <a:ext cx="2082332" cy="46167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chemeClr val="dk1"/>
                </a:buClr>
                <a:buSzPts val="1600"/>
                <a:buFont typeface="Calibri"/>
                <a:buNone/>
              </a:pPr>
              <a:r>
                <a:rPr lang="en-US" sz="1600" b="0" i="0" u="none" strike="noStrike" cap="none">
                  <a:solidFill>
                    <a:schemeClr val="dk1"/>
                  </a:solidFill>
                  <a:latin typeface="Calibri"/>
                  <a:ea typeface="Calibri"/>
                  <a:cs typeface="Calibri"/>
                  <a:sym typeface="Calibri"/>
                </a:rPr>
                <a:t>Write your title</a:t>
              </a:r>
              <a:endParaRPr/>
            </a:p>
          </p:txBody>
        </p:sp>
        <p:sp>
          <p:nvSpPr>
            <p:cNvPr id="565" name="Google Shape;565;p8"/>
            <p:cNvSpPr txBox="1"/>
            <p:nvPr/>
          </p:nvSpPr>
          <p:spPr>
            <a:xfrm>
              <a:off x="8852336" y="5315739"/>
              <a:ext cx="2669476" cy="798308"/>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Lorem ipsum dolor, consect </a:t>
              </a:r>
              <a:endParaRPr/>
            </a:p>
            <a:p>
              <a:pPr marL="0" marR="0" lvl="0" indent="0" algn="l" rtl="0">
                <a:lnSpc>
                  <a:spcPct val="140000"/>
                </a:lnSpc>
                <a:spcBef>
                  <a:spcPts val="0"/>
                </a:spcBef>
                <a:spcAft>
                  <a:spcPts val="0"/>
                </a:spcAft>
                <a:buClr>
                  <a:schemeClr val="dk1"/>
                </a:buClr>
                <a:buSzPts val="1200"/>
                <a:buFont typeface="Calibri"/>
                <a:buNone/>
              </a:pPr>
              <a:r>
                <a:rPr lang="en-US" sz="1200" b="0" i="0" u="none" strike="noStrike" cap="none">
                  <a:solidFill>
                    <a:schemeClr val="dk1"/>
                  </a:solidFill>
                  <a:latin typeface="Calibri"/>
                  <a:ea typeface="Calibri"/>
                  <a:cs typeface="Calibri"/>
                  <a:sym typeface="Calibri"/>
                </a:rPr>
                <a:t>adipiscing elit roin cursu.</a:t>
              </a:r>
              <a:endParaRPr/>
            </a:p>
          </p:txBody>
        </p:sp>
        <p:sp>
          <p:nvSpPr>
            <p:cNvPr id="566" name="Google Shape;566;p8"/>
            <p:cNvSpPr/>
            <p:nvPr/>
          </p:nvSpPr>
          <p:spPr>
            <a:xfrm>
              <a:off x="8943447" y="4460091"/>
              <a:ext cx="418376" cy="418376"/>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r>
                <a:rPr lang="en-US" sz="1800" b="0" i="0" u="none" strike="noStrike" cap="none">
                  <a:solidFill>
                    <a:schemeClr val="dk1"/>
                  </a:solidFill>
                  <a:latin typeface="Calibri"/>
                  <a:ea typeface="Calibri"/>
                  <a:cs typeface="Calibri"/>
                  <a:sym typeface="Calibri"/>
                </a:rPr>
                <a:t>4</a:t>
              </a:r>
              <a:endParaRPr/>
            </a:p>
          </p:txBody>
        </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5525"/>
        <p:cNvGrpSpPr/>
        <p:nvPr/>
      </p:nvGrpSpPr>
      <p:grpSpPr>
        <a:xfrm>
          <a:off x="0" y="0"/>
          <a:ext cx="0" cy="0"/>
          <a:chOff x="0" y="0"/>
          <a:chExt cx="0" cy="0"/>
        </a:xfrm>
      </p:grpSpPr>
      <p:grpSp>
        <p:nvGrpSpPr>
          <p:cNvPr id="5526" name="Google Shape;5526;p80"/>
          <p:cNvGrpSpPr/>
          <p:nvPr/>
        </p:nvGrpSpPr>
        <p:grpSpPr>
          <a:xfrm>
            <a:off x="8431392" y="1"/>
            <a:ext cx="300083" cy="285750"/>
            <a:chOff x="8431388" y="0"/>
            <a:chExt cx="300083" cy="285750"/>
          </a:xfrm>
        </p:grpSpPr>
        <p:sp>
          <p:nvSpPr>
            <p:cNvPr id="5527" name="Google Shape;5527;p80"/>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28" name="Google Shape;5528;p80"/>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529" name="Google Shape;5529;p80"/>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5530" name="Google Shape;5530;p80"/>
          <p:cNvSpPr/>
          <p:nvPr/>
        </p:nvSpPr>
        <p:spPr>
          <a:xfrm>
            <a:off x="610264" y="2085624"/>
            <a:ext cx="2817140" cy="2819174"/>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1"/>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1" name="Google Shape;5531;p80"/>
          <p:cNvSpPr/>
          <p:nvPr/>
        </p:nvSpPr>
        <p:spPr>
          <a:xfrm>
            <a:off x="3174870" y="1342674"/>
            <a:ext cx="2817140" cy="2819174"/>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2" name="Google Shape;5532;p80"/>
          <p:cNvSpPr/>
          <p:nvPr/>
        </p:nvSpPr>
        <p:spPr>
          <a:xfrm>
            <a:off x="5739476" y="1985611"/>
            <a:ext cx="2817140" cy="2819174"/>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3"/>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3" name="Google Shape;5533;p80"/>
          <p:cNvSpPr/>
          <p:nvPr/>
        </p:nvSpPr>
        <p:spPr>
          <a:xfrm>
            <a:off x="3911240" y="2112580"/>
            <a:ext cx="1372975" cy="1293647"/>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4" name="Google Shape;5534;p80"/>
          <p:cNvSpPr/>
          <p:nvPr/>
        </p:nvSpPr>
        <p:spPr>
          <a:xfrm>
            <a:off x="1346634" y="2868201"/>
            <a:ext cx="1372975" cy="1293647"/>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1"/>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5" name="Google Shape;5535;p80"/>
          <p:cNvSpPr/>
          <p:nvPr/>
        </p:nvSpPr>
        <p:spPr>
          <a:xfrm>
            <a:off x="6475846" y="2752261"/>
            <a:ext cx="1372975" cy="1293647"/>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3"/>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36" name="Google Shape;5536;p80"/>
          <p:cNvSpPr txBox="1"/>
          <p:nvPr/>
        </p:nvSpPr>
        <p:spPr>
          <a:xfrm>
            <a:off x="5739476" y="1215716"/>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37" name="Google Shape;5537;p80"/>
          <p:cNvSpPr/>
          <p:nvPr/>
        </p:nvSpPr>
        <p:spPr>
          <a:xfrm>
            <a:off x="5739475" y="1391406"/>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38" name="Google Shape;5538;p80"/>
          <p:cNvSpPr txBox="1"/>
          <p:nvPr/>
        </p:nvSpPr>
        <p:spPr>
          <a:xfrm>
            <a:off x="419632" y="1218873"/>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39" name="Google Shape;5539;p80"/>
          <p:cNvSpPr/>
          <p:nvPr/>
        </p:nvSpPr>
        <p:spPr>
          <a:xfrm>
            <a:off x="419631" y="1394563"/>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pic>
        <p:nvPicPr>
          <p:cNvPr id="5540" name="Google Shape;5540;p80"/>
          <p:cNvPicPr preferRelativeResize="0"/>
          <p:nvPr/>
        </p:nvPicPr>
        <p:blipFill rotWithShape="1">
          <a:blip r:embed="rId3">
            <a:alphaModFix/>
          </a:blip>
          <a:srcRect/>
          <a:stretch/>
        </p:blipFill>
        <p:spPr>
          <a:xfrm>
            <a:off x="1804520" y="3286424"/>
            <a:ext cx="457200" cy="457200"/>
          </a:xfrm>
          <a:prstGeom prst="rect">
            <a:avLst/>
          </a:prstGeom>
          <a:noFill/>
          <a:ln>
            <a:noFill/>
          </a:ln>
        </p:spPr>
      </p:pic>
      <p:pic>
        <p:nvPicPr>
          <p:cNvPr id="5541" name="Google Shape;5541;p80"/>
          <p:cNvPicPr preferRelativeResize="0"/>
          <p:nvPr/>
        </p:nvPicPr>
        <p:blipFill rotWithShape="1">
          <a:blip r:embed="rId4">
            <a:alphaModFix/>
          </a:blip>
          <a:srcRect/>
          <a:stretch/>
        </p:blipFill>
        <p:spPr>
          <a:xfrm>
            <a:off x="4369127" y="2523660"/>
            <a:ext cx="457200" cy="457200"/>
          </a:xfrm>
          <a:prstGeom prst="rect">
            <a:avLst/>
          </a:prstGeom>
          <a:noFill/>
          <a:ln>
            <a:noFill/>
          </a:ln>
        </p:spPr>
      </p:pic>
      <p:pic>
        <p:nvPicPr>
          <p:cNvPr id="5542" name="Google Shape;5542;p80"/>
          <p:cNvPicPr preferRelativeResize="0"/>
          <p:nvPr/>
        </p:nvPicPr>
        <p:blipFill rotWithShape="1">
          <a:blip r:embed="rId5">
            <a:alphaModFix/>
          </a:blip>
          <a:srcRect/>
          <a:stretch/>
        </p:blipFill>
        <p:spPr>
          <a:xfrm>
            <a:off x="6933733" y="3166598"/>
            <a:ext cx="457200" cy="457200"/>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29"/>
                                        </p:tgtEl>
                                        <p:attrNameLst>
                                          <p:attrName>style.visibility</p:attrName>
                                        </p:attrNameLst>
                                      </p:cBhvr>
                                      <p:to>
                                        <p:strVal val="visible"/>
                                      </p:to>
                                    </p:set>
                                    <p:anim calcmode="lin" valueType="num">
                                      <p:cBhvr additive="base">
                                        <p:cTn id="7" dur="500"/>
                                        <p:tgtEl>
                                          <p:spTgt spid="552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5546"/>
        <p:cNvGrpSpPr/>
        <p:nvPr/>
      </p:nvGrpSpPr>
      <p:grpSpPr>
        <a:xfrm>
          <a:off x="0" y="0"/>
          <a:ext cx="0" cy="0"/>
          <a:chOff x="0" y="0"/>
          <a:chExt cx="0" cy="0"/>
        </a:xfrm>
      </p:grpSpPr>
      <p:grpSp>
        <p:nvGrpSpPr>
          <p:cNvPr id="5547" name="Google Shape;5547;p81"/>
          <p:cNvGrpSpPr/>
          <p:nvPr/>
        </p:nvGrpSpPr>
        <p:grpSpPr>
          <a:xfrm>
            <a:off x="870877" y="147731"/>
            <a:ext cx="3158197" cy="4848038"/>
            <a:chOff x="3476228" y="1692672"/>
            <a:chExt cx="2397522" cy="3680352"/>
          </a:xfrm>
        </p:grpSpPr>
        <p:sp>
          <p:nvSpPr>
            <p:cNvPr id="5548" name="Google Shape;5548;p81"/>
            <p:cNvSpPr/>
            <p:nvPr/>
          </p:nvSpPr>
          <p:spPr>
            <a:xfrm>
              <a:off x="4544215" y="2729523"/>
              <a:ext cx="1329535" cy="1326421"/>
            </a:xfrm>
            <a:custGeom>
              <a:avLst/>
              <a:gdLst/>
              <a:ahLst/>
              <a:cxnLst/>
              <a:rect l="l" t="t" r="r" b="b"/>
              <a:pathLst>
                <a:path w="360" h="360" extrusionOk="0">
                  <a:moveTo>
                    <a:pt x="0" y="190"/>
                  </a:moveTo>
                  <a:cubicBezTo>
                    <a:pt x="0" y="189"/>
                    <a:pt x="0" y="188"/>
                    <a:pt x="0" y="188"/>
                  </a:cubicBezTo>
                  <a:cubicBezTo>
                    <a:pt x="1" y="187"/>
                    <a:pt x="5" y="186"/>
                    <a:pt x="13" y="184"/>
                  </a:cubicBezTo>
                  <a:cubicBezTo>
                    <a:pt x="15" y="183"/>
                    <a:pt x="17" y="182"/>
                    <a:pt x="19" y="182"/>
                  </a:cubicBezTo>
                  <a:cubicBezTo>
                    <a:pt x="26" y="180"/>
                    <a:pt x="26" y="180"/>
                    <a:pt x="27" y="179"/>
                  </a:cubicBezTo>
                  <a:cubicBezTo>
                    <a:pt x="28" y="178"/>
                    <a:pt x="28" y="177"/>
                    <a:pt x="28" y="173"/>
                  </a:cubicBezTo>
                  <a:cubicBezTo>
                    <a:pt x="28" y="172"/>
                    <a:pt x="28" y="172"/>
                    <a:pt x="28" y="172"/>
                  </a:cubicBezTo>
                  <a:cubicBezTo>
                    <a:pt x="28" y="172"/>
                    <a:pt x="28" y="172"/>
                    <a:pt x="28" y="172"/>
                  </a:cubicBezTo>
                  <a:cubicBezTo>
                    <a:pt x="28" y="172"/>
                    <a:pt x="29" y="170"/>
                    <a:pt x="29" y="169"/>
                  </a:cubicBezTo>
                  <a:cubicBezTo>
                    <a:pt x="29" y="167"/>
                    <a:pt x="28" y="166"/>
                    <a:pt x="28" y="165"/>
                  </a:cubicBezTo>
                  <a:cubicBezTo>
                    <a:pt x="27" y="165"/>
                    <a:pt x="26" y="164"/>
                    <a:pt x="21" y="162"/>
                  </a:cubicBezTo>
                  <a:cubicBezTo>
                    <a:pt x="19" y="161"/>
                    <a:pt x="16" y="160"/>
                    <a:pt x="14" y="159"/>
                  </a:cubicBezTo>
                  <a:cubicBezTo>
                    <a:pt x="7" y="156"/>
                    <a:pt x="3" y="154"/>
                    <a:pt x="2" y="153"/>
                  </a:cubicBezTo>
                  <a:cubicBezTo>
                    <a:pt x="2" y="153"/>
                    <a:pt x="2" y="152"/>
                    <a:pt x="2" y="152"/>
                  </a:cubicBezTo>
                  <a:cubicBezTo>
                    <a:pt x="2" y="149"/>
                    <a:pt x="3" y="147"/>
                    <a:pt x="3" y="146"/>
                  </a:cubicBezTo>
                  <a:cubicBezTo>
                    <a:pt x="4" y="146"/>
                    <a:pt x="9" y="145"/>
                    <a:pt x="16" y="145"/>
                  </a:cubicBezTo>
                  <a:cubicBezTo>
                    <a:pt x="19" y="145"/>
                    <a:pt x="21" y="145"/>
                    <a:pt x="23" y="145"/>
                  </a:cubicBezTo>
                  <a:cubicBezTo>
                    <a:pt x="30" y="144"/>
                    <a:pt x="31" y="144"/>
                    <a:pt x="31" y="144"/>
                  </a:cubicBezTo>
                  <a:cubicBezTo>
                    <a:pt x="32" y="143"/>
                    <a:pt x="33" y="142"/>
                    <a:pt x="34" y="138"/>
                  </a:cubicBezTo>
                  <a:cubicBezTo>
                    <a:pt x="34" y="138"/>
                    <a:pt x="34" y="138"/>
                    <a:pt x="34" y="138"/>
                  </a:cubicBezTo>
                  <a:cubicBezTo>
                    <a:pt x="34" y="137"/>
                    <a:pt x="34" y="137"/>
                    <a:pt x="34" y="137"/>
                  </a:cubicBezTo>
                  <a:cubicBezTo>
                    <a:pt x="35" y="135"/>
                    <a:pt x="36" y="134"/>
                    <a:pt x="36" y="132"/>
                  </a:cubicBezTo>
                  <a:cubicBezTo>
                    <a:pt x="36" y="132"/>
                    <a:pt x="35" y="131"/>
                    <a:pt x="35" y="131"/>
                  </a:cubicBezTo>
                  <a:cubicBezTo>
                    <a:pt x="35" y="130"/>
                    <a:pt x="34" y="129"/>
                    <a:pt x="30" y="126"/>
                  </a:cubicBezTo>
                  <a:cubicBezTo>
                    <a:pt x="28" y="125"/>
                    <a:pt x="25" y="123"/>
                    <a:pt x="23" y="121"/>
                  </a:cubicBezTo>
                  <a:cubicBezTo>
                    <a:pt x="18" y="117"/>
                    <a:pt x="14" y="114"/>
                    <a:pt x="13" y="113"/>
                  </a:cubicBezTo>
                  <a:cubicBezTo>
                    <a:pt x="13" y="111"/>
                    <a:pt x="15" y="107"/>
                    <a:pt x="16" y="106"/>
                  </a:cubicBezTo>
                  <a:cubicBezTo>
                    <a:pt x="17" y="106"/>
                    <a:pt x="22" y="107"/>
                    <a:pt x="29" y="108"/>
                  </a:cubicBezTo>
                  <a:cubicBezTo>
                    <a:pt x="31" y="109"/>
                    <a:pt x="34" y="109"/>
                    <a:pt x="36" y="110"/>
                  </a:cubicBezTo>
                  <a:cubicBezTo>
                    <a:pt x="42" y="111"/>
                    <a:pt x="43" y="111"/>
                    <a:pt x="44" y="111"/>
                  </a:cubicBezTo>
                  <a:cubicBezTo>
                    <a:pt x="45" y="110"/>
                    <a:pt x="46" y="110"/>
                    <a:pt x="48" y="106"/>
                  </a:cubicBezTo>
                  <a:cubicBezTo>
                    <a:pt x="48" y="105"/>
                    <a:pt x="48" y="105"/>
                    <a:pt x="48" y="105"/>
                  </a:cubicBezTo>
                  <a:cubicBezTo>
                    <a:pt x="48" y="105"/>
                    <a:pt x="48" y="105"/>
                    <a:pt x="48" y="105"/>
                  </a:cubicBezTo>
                  <a:cubicBezTo>
                    <a:pt x="51" y="101"/>
                    <a:pt x="51" y="100"/>
                    <a:pt x="51" y="99"/>
                  </a:cubicBezTo>
                  <a:cubicBezTo>
                    <a:pt x="51" y="99"/>
                    <a:pt x="51" y="99"/>
                    <a:pt x="51" y="99"/>
                  </a:cubicBezTo>
                  <a:cubicBezTo>
                    <a:pt x="50" y="98"/>
                    <a:pt x="50" y="97"/>
                    <a:pt x="46" y="93"/>
                  </a:cubicBezTo>
                  <a:cubicBezTo>
                    <a:pt x="45" y="91"/>
                    <a:pt x="43" y="89"/>
                    <a:pt x="41" y="87"/>
                  </a:cubicBezTo>
                  <a:cubicBezTo>
                    <a:pt x="37" y="81"/>
                    <a:pt x="34" y="77"/>
                    <a:pt x="33" y="76"/>
                  </a:cubicBezTo>
                  <a:cubicBezTo>
                    <a:pt x="34" y="75"/>
                    <a:pt x="36" y="71"/>
                    <a:pt x="37" y="71"/>
                  </a:cubicBezTo>
                  <a:cubicBezTo>
                    <a:pt x="39" y="71"/>
                    <a:pt x="43" y="72"/>
                    <a:pt x="50" y="75"/>
                  </a:cubicBezTo>
                  <a:cubicBezTo>
                    <a:pt x="52" y="76"/>
                    <a:pt x="54" y="77"/>
                    <a:pt x="56" y="78"/>
                  </a:cubicBezTo>
                  <a:cubicBezTo>
                    <a:pt x="62" y="81"/>
                    <a:pt x="63" y="81"/>
                    <a:pt x="64" y="81"/>
                  </a:cubicBezTo>
                  <a:cubicBezTo>
                    <a:pt x="65" y="81"/>
                    <a:pt x="66" y="80"/>
                    <a:pt x="69" y="77"/>
                  </a:cubicBezTo>
                  <a:cubicBezTo>
                    <a:pt x="70" y="77"/>
                    <a:pt x="70" y="77"/>
                    <a:pt x="70" y="77"/>
                  </a:cubicBezTo>
                  <a:cubicBezTo>
                    <a:pt x="70" y="76"/>
                    <a:pt x="70" y="76"/>
                    <a:pt x="70" y="76"/>
                  </a:cubicBezTo>
                  <a:cubicBezTo>
                    <a:pt x="72" y="74"/>
                    <a:pt x="73" y="73"/>
                    <a:pt x="73" y="71"/>
                  </a:cubicBezTo>
                  <a:cubicBezTo>
                    <a:pt x="73" y="70"/>
                    <a:pt x="73" y="69"/>
                    <a:pt x="70" y="64"/>
                  </a:cubicBezTo>
                  <a:cubicBezTo>
                    <a:pt x="69" y="62"/>
                    <a:pt x="68" y="60"/>
                    <a:pt x="67" y="57"/>
                  </a:cubicBezTo>
                  <a:cubicBezTo>
                    <a:pt x="63" y="51"/>
                    <a:pt x="62" y="46"/>
                    <a:pt x="61" y="45"/>
                  </a:cubicBezTo>
                  <a:cubicBezTo>
                    <a:pt x="62" y="44"/>
                    <a:pt x="65" y="41"/>
                    <a:pt x="67" y="41"/>
                  </a:cubicBezTo>
                  <a:cubicBezTo>
                    <a:pt x="68" y="41"/>
                    <a:pt x="71" y="43"/>
                    <a:pt x="77" y="48"/>
                  </a:cubicBezTo>
                  <a:cubicBezTo>
                    <a:pt x="79" y="50"/>
                    <a:pt x="81" y="51"/>
                    <a:pt x="83" y="52"/>
                  </a:cubicBezTo>
                  <a:cubicBezTo>
                    <a:pt x="88" y="56"/>
                    <a:pt x="89" y="57"/>
                    <a:pt x="90" y="57"/>
                  </a:cubicBezTo>
                  <a:cubicBezTo>
                    <a:pt x="91" y="57"/>
                    <a:pt x="92" y="57"/>
                    <a:pt x="95" y="54"/>
                  </a:cubicBezTo>
                  <a:cubicBezTo>
                    <a:pt x="97" y="54"/>
                    <a:pt x="97" y="54"/>
                    <a:pt x="97" y="54"/>
                  </a:cubicBezTo>
                  <a:cubicBezTo>
                    <a:pt x="97" y="53"/>
                    <a:pt x="97" y="53"/>
                    <a:pt x="97" y="53"/>
                  </a:cubicBezTo>
                  <a:cubicBezTo>
                    <a:pt x="100" y="52"/>
                    <a:pt x="101" y="50"/>
                    <a:pt x="101" y="49"/>
                  </a:cubicBezTo>
                  <a:cubicBezTo>
                    <a:pt x="101" y="49"/>
                    <a:pt x="101" y="49"/>
                    <a:pt x="101" y="49"/>
                  </a:cubicBezTo>
                  <a:cubicBezTo>
                    <a:pt x="101" y="49"/>
                    <a:pt x="101" y="49"/>
                    <a:pt x="101" y="49"/>
                  </a:cubicBezTo>
                  <a:cubicBezTo>
                    <a:pt x="101" y="48"/>
                    <a:pt x="101" y="46"/>
                    <a:pt x="100" y="42"/>
                  </a:cubicBezTo>
                  <a:cubicBezTo>
                    <a:pt x="99" y="40"/>
                    <a:pt x="99" y="37"/>
                    <a:pt x="98" y="35"/>
                  </a:cubicBezTo>
                  <a:cubicBezTo>
                    <a:pt x="97" y="29"/>
                    <a:pt x="96" y="24"/>
                    <a:pt x="96" y="22"/>
                  </a:cubicBezTo>
                  <a:cubicBezTo>
                    <a:pt x="96" y="22"/>
                    <a:pt x="96" y="22"/>
                    <a:pt x="96" y="22"/>
                  </a:cubicBezTo>
                  <a:cubicBezTo>
                    <a:pt x="97" y="20"/>
                    <a:pt x="100" y="18"/>
                    <a:pt x="102" y="18"/>
                  </a:cubicBezTo>
                  <a:cubicBezTo>
                    <a:pt x="103" y="19"/>
                    <a:pt x="106" y="22"/>
                    <a:pt x="111" y="28"/>
                  </a:cubicBezTo>
                  <a:cubicBezTo>
                    <a:pt x="112" y="30"/>
                    <a:pt x="114" y="32"/>
                    <a:pt x="115" y="34"/>
                  </a:cubicBezTo>
                  <a:cubicBezTo>
                    <a:pt x="119" y="39"/>
                    <a:pt x="120" y="39"/>
                    <a:pt x="121" y="40"/>
                  </a:cubicBezTo>
                  <a:cubicBezTo>
                    <a:pt x="122" y="40"/>
                    <a:pt x="123" y="40"/>
                    <a:pt x="127" y="38"/>
                  </a:cubicBezTo>
                  <a:cubicBezTo>
                    <a:pt x="129" y="39"/>
                    <a:pt x="129" y="39"/>
                    <a:pt x="129" y="39"/>
                  </a:cubicBezTo>
                  <a:cubicBezTo>
                    <a:pt x="129" y="38"/>
                    <a:pt x="129" y="38"/>
                    <a:pt x="129" y="38"/>
                  </a:cubicBezTo>
                  <a:cubicBezTo>
                    <a:pt x="131" y="37"/>
                    <a:pt x="133" y="36"/>
                    <a:pt x="133" y="35"/>
                  </a:cubicBezTo>
                  <a:cubicBezTo>
                    <a:pt x="134" y="34"/>
                    <a:pt x="134" y="33"/>
                    <a:pt x="134" y="29"/>
                  </a:cubicBezTo>
                  <a:cubicBezTo>
                    <a:pt x="134" y="25"/>
                    <a:pt x="134" y="25"/>
                    <a:pt x="134" y="25"/>
                  </a:cubicBezTo>
                  <a:cubicBezTo>
                    <a:pt x="134" y="24"/>
                    <a:pt x="134" y="22"/>
                    <a:pt x="134" y="20"/>
                  </a:cubicBezTo>
                  <a:cubicBezTo>
                    <a:pt x="134" y="12"/>
                    <a:pt x="134" y="8"/>
                    <a:pt x="135" y="6"/>
                  </a:cubicBezTo>
                  <a:cubicBezTo>
                    <a:pt x="136" y="5"/>
                    <a:pt x="140" y="4"/>
                    <a:pt x="141" y="5"/>
                  </a:cubicBezTo>
                  <a:cubicBezTo>
                    <a:pt x="142" y="6"/>
                    <a:pt x="144" y="10"/>
                    <a:pt x="148" y="16"/>
                  </a:cubicBezTo>
                  <a:cubicBezTo>
                    <a:pt x="149" y="19"/>
                    <a:pt x="150" y="21"/>
                    <a:pt x="151" y="23"/>
                  </a:cubicBezTo>
                  <a:cubicBezTo>
                    <a:pt x="153" y="29"/>
                    <a:pt x="154" y="29"/>
                    <a:pt x="155" y="30"/>
                  </a:cubicBezTo>
                  <a:cubicBezTo>
                    <a:pt x="156" y="30"/>
                    <a:pt x="157" y="31"/>
                    <a:pt x="161" y="30"/>
                  </a:cubicBezTo>
                  <a:cubicBezTo>
                    <a:pt x="162" y="30"/>
                    <a:pt x="162" y="30"/>
                    <a:pt x="162" y="30"/>
                  </a:cubicBezTo>
                  <a:cubicBezTo>
                    <a:pt x="162" y="30"/>
                    <a:pt x="162" y="30"/>
                    <a:pt x="162" y="30"/>
                  </a:cubicBezTo>
                  <a:cubicBezTo>
                    <a:pt x="167" y="30"/>
                    <a:pt x="168" y="28"/>
                    <a:pt x="168" y="28"/>
                  </a:cubicBezTo>
                  <a:cubicBezTo>
                    <a:pt x="169" y="27"/>
                    <a:pt x="169" y="26"/>
                    <a:pt x="170" y="21"/>
                  </a:cubicBezTo>
                  <a:cubicBezTo>
                    <a:pt x="171" y="19"/>
                    <a:pt x="171" y="16"/>
                    <a:pt x="172" y="13"/>
                  </a:cubicBezTo>
                  <a:cubicBezTo>
                    <a:pt x="174" y="6"/>
                    <a:pt x="176" y="2"/>
                    <a:pt x="176" y="1"/>
                  </a:cubicBezTo>
                  <a:cubicBezTo>
                    <a:pt x="177" y="0"/>
                    <a:pt x="182" y="0"/>
                    <a:pt x="183" y="1"/>
                  </a:cubicBezTo>
                  <a:cubicBezTo>
                    <a:pt x="183" y="2"/>
                    <a:pt x="185" y="6"/>
                    <a:pt x="186" y="13"/>
                  </a:cubicBezTo>
                  <a:cubicBezTo>
                    <a:pt x="187" y="16"/>
                    <a:pt x="187" y="18"/>
                    <a:pt x="188" y="20"/>
                  </a:cubicBezTo>
                  <a:cubicBezTo>
                    <a:pt x="189" y="27"/>
                    <a:pt x="189" y="27"/>
                    <a:pt x="190" y="28"/>
                  </a:cubicBezTo>
                  <a:cubicBezTo>
                    <a:pt x="191" y="29"/>
                    <a:pt x="192" y="29"/>
                    <a:pt x="196" y="30"/>
                  </a:cubicBezTo>
                  <a:cubicBezTo>
                    <a:pt x="197" y="30"/>
                    <a:pt x="197" y="30"/>
                    <a:pt x="197" y="30"/>
                  </a:cubicBezTo>
                  <a:cubicBezTo>
                    <a:pt x="198" y="30"/>
                    <a:pt x="198" y="30"/>
                    <a:pt x="198" y="30"/>
                  </a:cubicBezTo>
                  <a:cubicBezTo>
                    <a:pt x="202" y="31"/>
                    <a:pt x="203" y="30"/>
                    <a:pt x="204" y="29"/>
                  </a:cubicBezTo>
                  <a:cubicBezTo>
                    <a:pt x="205" y="29"/>
                    <a:pt x="205" y="28"/>
                    <a:pt x="207" y="23"/>
                  </a:cubicBezTo>
                  <a:cubicBezTo>
                    <a:pt x="208" y="21"/>
                    <a:pt x="210" y="19"/>
                    <a:pt x="211" y="16"/>
                  </a:cubicBezTo>
                  <a:cubicBezTo>
                    <a:pt x="214" y="10"/>
                    <a:pt x="217" y="6"/>
                    <a:pt x="218" y="5"/>
                  </a:cubicBezTo>
                  <a:cubicBezTo>
                    <a:pt x="219" y="4"/>
                    <a:pt x="223" y="5"/>
                    <a:pt x="224" y="6"/>
                  </a:cubicBezTo>
                  <a:cubicBezTo>
                    <a:pt x="224" y="7"/>
                    <a:pt x="225" y="11"/>
                    <a:pt x="225" y="17"/>
                  </a:cubicBezTo>
                  <a:cubicBezTo>
                    <a:pt x="225" y="18"/>
                    <a:pt x="225" y="19"/>
                    <a:pt x="225" y="19"/>
                  </a:cubicBezTo>
                  <a:cubicBezTo>
                    <a:pt x="225" y="22"/>
                    <a:pt x="225" y="24"/>
                    <a:pt x="225" y="26"/>
                  </a:cubicBezTo>
                  <a:cubicBezTo>
                    <a:pt x="225" y="28"/>
                    <a:pt x="225" y="30"/>
                    <a:pt x="225" y="31"/>
                  </a:cubicBezTo>
                  <a:cubicBezTo>
                    <a:pt x="225" y="33"/>
                    <a:pt x="225" y="34"/>
                    <a:pt x="225" y="35"/>
                  </a:cubicBezTo>
                  <a:cubicBezTo>
                    <a:pt x="226" y="35"/>
                    <a:pt x="227" y="36"/>
                    <a:pt x="231" y="37"/>
                  </a:cubicBezTo>
                  <a:cubicBezTo>
                    <a:pt x="232" y="39"/>
                    <a:pt x="232" y="39"/>
                    <a:pt x="232" y="39"/>
                  </a:cubicBezTo>
                  <a:cubicBezTo>
                    <a:pt x="232" y="38"/>
                    <a:pt x="232" y="38"/>
                    <a:pt x="232" y="38"/>
                  </a:cubicBezTo>
                  <a:cubicBezTo>
                    <a:pt x="236" y="40"/>
                    <a:pt x="237" y="39"/>
                    <a:pt x="238" y="39"/>
                  </a:cubicBezTo>
                  <a:cubicBezTo>
                    <a:pt x="239" y="39"/>
                    <a:pt x="239" y="38"/>
                    <a:pt x="243" y="34"/>
                  </a:cubicBezTo>
                  <a:cubicBezTo>
                    <a:pt x="244" y="32"/>
                    <a:pt x="246" y="30"/>
                    <a:pt x="248" y="28"/>
                  </a:cubicBezTo>
                  <a:cubicBezTo>
                    <a:pt x="253" y="22"/>
                    <a:pt x="256" y="19"/>
                    <a:pt x="257" y="18"/>
                  </a:cubicBezTo>
                  <a:cubicBezTo>
                    <a:pt x="259" y="18"/>
                    <a:pt x="262" y="20"/>
                    <a:pt x="263" y="21"/>
                  </a:cubicBezTo>
                  <a:cubicBezTo>
                    <a:pt x="263" y="23"/>
                    <a:pt x="262" y="28"/>
                    <a:pt x="261" y="34"/>
                  </a:cubicBezTo>
                  <a:cubicBezTo>
                    <a:pt x="260" y="37"/>
                    <a:pt x="260" y="39"/>
                    <a:pt x="259" y="41"/>
                  </a:cubicBezTo>
                  <a:cubicBezTo>
                    <a:pt x="258" y="45"/>
                    <a:pt x="257" y="47"/>
                    <a:pt x="257" y="48"/>
                  </a:cubicBezTo>
                  <a:cubicBezTo>
                    <a:pt x="257" y="48"/>
                    <a:pt x="257" y="48"/>
                    <a:pt x="257" y="48"/>
                  </a:cubicBezTo>
                  <a:cubicBezTo>
                    <a:pt x="258" y="49"/>
                    <a:pt x="258" y="49"/>
                    <a:pt x="258" y="49"/>
                  </a:cubicBezTo>
                  <a:cubicBezTo>
                    <a:pt x="258" y="50"/>
                    <a:pt x="259" y="51"/>
                    <a:pt x="262" y="53"/>
                  </a:cubicBezTo>
                  <a:cubicBezTo>
                    <a:pt x="263" y="55"/>
                    <a:pt x="263" y="55"/>
                    <a:pt x="263" y="55"/>
                  </a:cubicBezTo>
                  <a:cubicBezTo>
                    <a:pt x="264" y="54"/>
                    <a:pt x="264" y="54"/>
                    <a:pt x="264" y="54"/>
                  </a:cubicBezTo>
                  <a:cubicBezTo>
                    <a:pt x="267" y="56"/>
                    <a:pt x="268" y="56"/>
                    <a:pt x="269" y="56"/>
                  </a:cubicBezTo>
                  <a:cubicBezTo>
                    <a:pt x="270" y="56"/>
                    <a:pt x="271" y="56"/>
                    <a:pt x="275" y="52"/>
                  </a:cubicBezTo>
                  <a:cubicBezTo>
                    <a:pt x="277" y="51"/>
                    <a:pt x="279" y="49"/>
                    <a:pt x="281" y="48"/>
                  </a:cubicBezTo>
                  <a:cubicBezTo>
                    <a:pt x="287" y="43"/>
                    <a:pt x="291" y="41"/>
                    <a:pt x="293" y="40"/>
                  </a:cubicBezTo>
                  <a:cubicBezTo>
                    <a:pt x="294" y="41"/>
                    <a:pt x="297" y="43"/>
                    <a:pt x="298" y="45"/>
                  </a:cubicBezTo>
                  <a:cubicBezTo>
                    <a:pt x="297" y="46"/>
                    <a:pt x="296" y="50"/>
                    <a:pt x="292" y="57"/>
                  </a:cubicBezTo>
                  <a:cubicBezTo>
                    <a:pt x="291" y="59"/>
                    <a:pt x="290" y="61"/>
                    <a:pt x="289" y="63"/>
                  </a:cubicBezTo>
                  <a:cubicBezTo>
                    <a:pt x="286" y="68"/>
                    <a:pt x="286" y="69"/>
                    <a:pt x="286" y="70"/>
                  </a:cubicBezTo>
                  <a:cubicBezTo>
                    <a:pt x="286" y="70"/>
                    <a:pt x="286" y="70"/>
                    <a:pt x="286" y="70"/>
                  </a:cubicBezTo>
                  <a:cubicBezTo>
                    <a:pt x="286" y="70"/>
                    <a:pt x="286" y="70"/>
                    <a:pt x="286" y="70"/>
                  </a:cubicBezTo>
                  <a:cubicBezTo>
                    <a:pt x="286" y="72"/>
                    <a:pt x="287" y="73"/>
                    <a:pt x="289" y="75"/>
                  </a:cubicBezTo>
                  <a:cubicBezTo>
                    <a:pt x="290" y="78"/>
                    <a:pt x="290" y="78"/>
                    <a:pt x="290" y="78"/>
                  </a:cubicBezTo>
                  <a:cubicBezTo>
                    <a:pt x="291" y="77"/>
                    <a:pt x="291" y="77"/>
                    <a:pt x="291" y="77"/>
                  </a:cubicBezTo>
                  <a:cubicBezTo>
                    <a:pt x="293" y="79"/>
                    <a:pt x="294" y="80"/>
                    <a:pt x="295" y="80"/>
                  </a:cubicBezTo>
                  <a:cubicBezTo>
                    <a:pt x="296" y="80"/>
                    <a:pt x="297" y="80"/>
                    <a:pt x="302" y="78"/>
                  </a:cubicBezTo>
                  <a:cubicBezTo>
                    <a:pt x="304" y="77"/>
                    <a:pt x="307" y="76"/>
                    <a:pt x="309" y="75"/>
                  </a:cubicBezTo>
                  <a:cubicBezTo>
                    <a:pt x="316" y="72"/>
                    <a:pt x="321" y="70"/>
                    <a:pt x="322" y="70"/>
                  </a:cubicBezTo>
                  <a:cubicBezTo>
                    <a:pt x="323" y="71"/>
                    <a:pt x="326" y="74"/>
                    <a:pt x="326" y="76"/>
                  </a:cubicBezTo>
                  <a:cubicBezTo>
                    <a:pt x="325" y="77"/>
                    <a:pt x="323" y="80"/>
                    <a:pt x="318" y="86"/>
                  </a:cubicBezTo>
                  <a:cubicBezTo>
                    <a:pt x="316" y="88"/>
                    <a:pt x="315" y="90"/>
                    <a:pt x="313" y="91"/>
                  </a:cubicBezTo>
                  <a:cubicBezTo>
                    <a:pt x="309" y="96"/>
                    <a:pt x="308" y="97"/>
                    <a:pt x="308" y="98"/>
                  </a:cubicBezTo>
                  <a:cubicBezTo>
                    <a:pt x="308" y="98"/>
                    <a:pt x="308" y="98"/>
                    <a:pt x="308" y="98"/>
                  </a:cubicBezTo>
                  <a:cubicBezTo>
                    <a:pt x="308" y="99"/>
                    <a:pt x="309" y="101"/>
                    <a:pt x="311" y="104"/>
                  </a:cubicBezTo>
                  <a:cubicBezTo>
                    <a:pt x="311" y="106"/>
                    <a:pt x="311" y="106"/>
                    <a:pt x="311" y="106"/>
                  </a:cubicBezTo>
                  <a:cubicBezTo>
                    <a:pt x="312" y="106"/>
                    <a:pt x="312" y="106"/>
                    <a:pt x="312" y="106"/>
                  </a:cubicBezTo>
                  <a:cubicBezTo>
                    <a:pt x="313" y="109"/>
                    <a:pt x="314" y="109"/>
                    <a:pt x="315" y="110"/>
                  </a:cubicBezTo>
                  <a:cubicBezTo>
                    <a:pt x="316" y="110"/>
                    <a:pt x="317" y="110"/>
                    <a:pt x="323" y="109"/>
                  </a:cubicBezTo>
                  <a:cubicBezTo>
                    <a:pt x="325" y="108"/>
                    <a:pt x="328" y="108"/>
                    <a:pt x="330" y="107"/>
                  </a:cubicBezTo>
                  <a:cubicBezTo>
                    <a:pt x="337" y="106"/>
                    <a:pt x="342" y="106"/>
                    <a:pt x="343" y="106"/>
                  </a:cubicBezTo>
                  <a:cubicBezTo>
                    <a:pt x="344" y="107"/>
                    <a:pt x="346" y="110"/>
                    <a:pt x="346" y="112"/>
                  </a:cubicBezTo>
                  <a:cubicBezTo>
                    <a:pt x="346" y="112"/>
                    <a:pt x="346" y="112"/>
                    <a:pt x="346" y="112"/>
                  </a:cubicBezTo>
                  <a:cubicBezTo>
                    <a:pt x="345" y="113"/>
                    <a:pt x="342" y="116"/>
                    <a:pt x="336" y="120"/>
                  </a:cubicBezTo>
                  <a:cubicBezTo>
                    <a:pt x="334" y="122"/>
                    <a:pt x="332" y="123"/>
                    <a:pt x="330" y="124"/>
                  </a:cubicBezTo>
                  <a:cubicBezTo>
                    <a:pt x="325" y="128"/>
                    <a:pt x="324" y="129"/>
                    <a:pt x="324" y="130"/>
                  </a:cubicBezTo>
                  <a:cubicBezTo>
                    <a:pt x="324" y="130"/>
                    <a:pt x="324" y="131"/>
                    <a:pt x="324" y="131"/>
                  </a:cubicBezTo>
                  <a:cubicBezTo>
                    <a:pt x="324" y="132"/>
                    <a:pt x="324" y="134"/>
                    <a:pt x="325" y="136"/>
                  </a:cubicBezTo>
                  <a:cubicBezTo>
                    <a:pt x="324" y="138"/>
                    <a:pt x="324" y="138"/>
                    <a:pt x="324" y="138"/>
                  </a:cubicBezTo>
                  <a:cubicBezTo>
                    <a:pt x="325" y="138"/>
                    <a:pt x="325" y="138"/>
                    <a:pt x="325" y="138"/>
                  </a:cubicBezTo>
                  <a:cubicBezTo>
                    <a:pt x="326" y="141"/>
                    <a:pt x="327" y="142"/>
                    <a:pt x="328" y="143"/>
                  </a:cubicBezTo>
                  <a:cubicBezTo>
                    <a:pt x="329" y="143"/>
                    <a:pt x="330" y="143"/>
                    <a:pt x="335" y="144"/>
                  </a:cubicBezTo>
                  <a:cubicBezTo>
                    <a:pt x="338" y="144"/>
                    <a:pt x="340" y="144"/>
                    <a:pt x="343" y="144"/>
                  </a:cubicBezTo>
                  <a:cubicBezTo>
                    <a:pt x="350" y="145"/>
                    <a:pt x="355" y="145"/>
                    <a:pt x="356" y="146"/>
                  </a:cubicBezTo>
                  <a:cubicBezTo>
                    <a:pt x="357" y="146"/>
                    <a:pt x="357" y="149"/>
                    <a:pt x="358" y="151"/>
                  </a:cubicBezTo>
                  <a:cubicBezTo>
                    <a:pt x="358" y="152"/>
                    <a:pt x="357" y="152"/>
                    <a:pt x="357" y="152"/>
                  </a:cubicBezTo>
                  <a:cubicBezTo>
                    <a:pt x="356" y="153"/>
                    <a:pt x="352" y="155"/>
                    <a:pt x="345" y="158"/>
                  </a:cubicBezTo>
                  <a:cubicBezTo>
                    <a:pt x="343" y="159"/>
                    <a:pt x="341" y="160"/>
                    <a:pt x="339" y="161"/>
                  </a:cubicBezTo>
                  <a:cubicBezTo>
                    <a:pt x="333" y="163"/>
                    <a:pt x="332" y="163"/>
                    <a:pt x="332" y="164"/>
                  </a:cubicBezTo>
                  <a:cubicBezTo>
                    <a:pt x="331" y="165"/>
                    <a:pt x="331" y="166"/>
                    <a:pt x="331" y="168"/>
                  </a:cubicBezTo>
                  <a:cubicBezTo>
                    <a:pt x="331" y="169"/>
                    <a:pt x="331" y="170"/>
                    <a:pt x="331" y="170"/>
                  </a:cubicBezTo>
                  <a:cubicBezTo>
                    <a:pt x="330" y="173"/>
                    <a:pt x="330" y="173"/>
                    <a:pt x="330" y="173"/>
                  </a:cubicBezTo>
                  <a:cubicBezTo>
                    <a:pt x="331" y="173"/>
                    <a:pt x="331" y="173"/>
                    <a:pt x="331" y="173"/>
                  </a:cubicBezTo>
                  <a:cubicBezTo>
                    <a:pt x="331" y="175"/>
                    <a:pt x="332" y="177"/>
                    <a:pt x="333" y="178"/>
                  </a:cubicBezTo>
                  <a:cubicBezTo>
                    <a:pt x="333" y="179"/>
                    <a:pt x="334" y="179"/>
                    <a:pt x="340" y="180"/>
                  </a:cubicBezTo>
                  <a:cubicBezTo>
                    <a:pt x="342" y="181"/>
                    <a:pt x="344" y="182"/>
                    <a:pt x="347" y="183"/>
                  </a:cubicBezTo>
                  <a:cubicBezTo>
                    <a:pt x="354" y="185"/>
                    <a:pt x="358" y="187"/>
                    <a:pt x="359" y="187"/>
                  </a:cubicBezTo>
                  <a:cubicBezTo>
                    <a:pt x="360" y="188"/>
                    <a:pt x="360" y="189"/>
                    <a:pt x="360" y="190"/>
                  </a:cubicBezTo>
                  <a:cubicBezTo>
                    <a:pt x="360" y="192"/>
                    <a:pt x="359" y="193"/>
                    <a:pt x="359" y="194"/>
                  </a:cubicBezTo>
                  <a:cubicBezTo>
                    <a:pt x="358" y="194"/>
                    <a:pt x="354" y="196"/>
                    <a:pt x="346" y="197"/>
                  </a:cubicBezTo>
                  <a:cubicBezTo>
                    <a:pt x="344" y="197"/>
                    <a:pt x="341" y="198"/>
                    <a:pt x="339" y="198"/>
                  </a:cubicBezTo>
                  <a:cubicBezTo>
                    <a:pt x="333" y="199"/>
                    <a:pt x="332" y="199"/>
                    <a:pt x="331" y="200"/>
                  </a:cubicBezTo>
                  <a:cubicBezTo>
                    <a:pt x="331" y="201"/>
                    <a:pt x="330" y="202"/>
                    <a:pt x="329" y="206"/>
                  </a:cubicBezTo>
                  <a:cubicBezTo>
                    <a:pt x="329" y="206"/>
                    <a:pt x="329" y="206"/>
                    <a:pt x="329" y="206"/>
                  </a:cubicBezTo>
                  <a:cubicBezTo>
                    <a:pt x="329" y="206"/>
                    <a:pt x="329" y="206"/>
                    <a:pt x="329" y="206"/>
                  </a:cubicBezTo>
                  <a:cubicBezTo>
                    <a:pt x="329" y="208"/>
                    <a:pt x="329" y="210"/>
                    <a:pt x="329" y="211"/>
                  </a:cubicBezTo>
                  <a:cubicBezTo>
                    <a:pt x="329" y="212"/>
                    <a:pt x="329" y="213"/>
                    <a:pt x="329" y="213"/>
                  </a:cubicBezTo>
                  <a:cubicBezTo>
                    <a:pt x="330" y="214"/>
                    <a:pt x="331" y="215"/>
                    <a:pt x="335" y="217"/>
                  </a:cubicBezTo>
                  <a:cubicBezTo>
                    <a:pt x="337" y="218"/>
                    <a:pt x="340" y="220"/>
                    <a:pt x="342" y="221"/>
                  </a:cubicBezTo>
                  <a:cubicBezTo>
                    <a:pt x="348" y="225"/>
                    <a:pt x="352" y="228"/>
                    <a:pt x="353" y="229"/>
                  </a:cubicBezTo>
                  <a:cubicBezTo>
                    <a:pt x="353" y="229"/>
                    <a:pt x="353" y="229"/>
                    <a:pt x="353" y="229"/>
                  </a:cubicBezTo>
                  <a:cubicBezTo>
                    <a:pt x="353" y="231"/>
                    <a:pt x="352" y="234"/>
                    <a:pt x="351" y="235"/>
                  </a:cubicBezTo>
                  <a:cubicBezTo>
                    <a:pt x="350" y="235"/>
                    <a:pt x="345" y="235"/>
                    <a:pt x="338" y="235"/>
                  </a:cubicBezTo>
                  <a:cubicBezTo>
                    <a:pt x="335" y="235"/>
                    <a:pt x="333" y="234"/>
                    <a:pt x="331" y="234"/>
                  </a:cubicBezTo>
                  <a:cubicBezTo>
                    <a:pt x="325" y="234"/>
                    <a:pt x="324" y="234"/>
                    <a:pt x="323" y="234"/>
                  </a:cubicBezTo>
                  <a:cubicBezTo>
                    <a:pt x="322" y="235"/>
                    <a:pt x="321" y="236"/>
                    <a:pt x="320" y="239"/>
                  </a:cubicBezTo>
                  <a:cubicBezTo>
                    <a:pt x="319" y="240"/>
                    <a:pt x="319" y="240"/>
                    <a:pt x="319" y="240"/>
                  </a:cubicBezTo>
                  <a:cubicBezTo>
                    <a:pt x="319" y="240"/>
                    <a:pt x="319" y="240"/>
                    <a:pt x="319" y="240"/>
                  </a:cubicBezTo>
                  <a:cubicBezTo>
                    <a:pt x="318" y="243"/>
                    <a:pt x="317" y="244"/>
                    <a:pt x="317" y="246"/>
                  </a:cubicBezTo>
                  <a:cubicBezTo>
                    <a:pt x="317" y="246"/>
                    <a:pt x="317" y="246"/>
                    <a:pt x="318" y="247"/>
                  </a:cubicBezTo>
                  <a:cubicBezTo>
                    <a:pt x="318" y="248"/>
                    <a:pt x="319" y="248"/>
                    <a:pt x="323" y="252"/>
                  </a:cubicBezTo>
                  <a:cubicBezTo>
                    <a:pt x="324" y="254"/>
                    <a:pt x="326" y="256"/>
                    <a:pt x="328" y="258"/>
                  </a:cubicBezTo>
                  <a:cubicBezTo>
                    <a:pt x="334" y="263"/>
                    <a:pt x="337" y="266"/>
                    <a:pt x="337" y="267"/>
                  </a:cubicBezTo>
                  <a:cubicBezTo>
                    <a:pt x="337" y="269"/>
                    <a:pt x="335" y="272"/>
                    <a:pt x="334" y="273"/>
                  </a:cubicBezTo>
                  <a:cubicBezTo>
                    <a:pt x="333" y="273"/>
                    <a:pt x="328" y="272"/>
                    <a:pt x="321" y="270"/>
                  </a:cubicBezTo>
                  <a:cubicBezTo>
                    <a:pt x="319" y="269"/>
                    <a:pt x="317" y="268"/>
                    <a:pt x="315" y="268"/>
                  </a:cubicBezTo>
                  <a:cubicBezTo>
                    <a:pt x="308" y="266"/>
                    <a:pt x="308" y="265"/>
                    <a:pt x="307" y="266"/>
                  </a:cubicBezTo>
                  <a:cubicBezTo>
                    <a:pt x="306" y="266"/>
                    <a:pt x="304" y="267"/>
                    <a:pt x="302" y="270"/>
                  </a:cubicBezTo>
                  <a:cubicBezTo>
                    <a:pt x="301" y="270"/>
                    <a:pt x="301" y="270"/>
                    <a:pt x="301" y="270"/>
                  </a:cubicBezTo>
                  <a:cubicBezTo>
                    <a:pt x="301" y="271"/>
                    <a:pt x="301" y="271"/>
                    <a:pt x="301" y="271"/>
                  </a:cubicBezTo>
                  <a:cubicBezTo>
                    <a:pt x="299" y="274"/>
                    <a:pt x="299" y="276"/>
                    <a:pt x="299" y="276"/>
                  </a:cubicBezTo>
                  <a:cubicBezTo>
                    <a:pt x="299" y="277"/>
                    <a:pt x="299" y="277"/>
                    <a:pt x="299" y="277"/>
                  </a:cubicBezTo>
                  <a:cubicBezTo>
                    <a:pt x="299" y="278"/>
                    <a:pt x="299" y="279"/>
                    <a:pt x="302" y="283"/>
                  </a:cubicBezTo>
                  <a:cubicBezTo>
                    <a:pt x="304" y="285"/>
                    <a:pt x="305" y="287"/>
                    <a:pt x="307" y="290"/>
                  </a:cubicBezTo>
                  <a:cubicBezTo>
                    <a:pt x="310" y="296"/>
                    <a:pt x="313" y="300"/>
                    <a:pt x="313" y="301"/>
                  </a:cubicBezTo>
                  <a:cubicBezTo>
                    <a:pt x="313" y="303"/>
                    <a:pt x="310" y="306"/>
                    <a:pt x="308" y="306"/>
                  </a:cubicBezTo>
                  <a:cubicBezTo>
                    <a:pt x="307" y="306"/>
                    <a:pt x="303" y="304"/>
                    <a:pt x="297" y="300"/>
                  </a:cubicBezTo>
                  <a:cubicBezTo>
                    <a:pt x="295" y="299"/>
                    <a:pt x="293" y="298"/>
                    <a:pt x="291" y="296"/>
                  </a:cubicBezTo>
                  <a:cubicBezTo>
                    <a:pt x="285" y="293"/>
                    <a:pt x="284" y="293"/>
                    <a:pt x="283" y="293"/>
                  </a:cubicBezTo>
                  <a:cubicBezTo>
                    <a:pt x="282" y="293"/>
                    <a:pt x="281" y="293"/>
                    <a:pt x="278" y="296"/>
                  </a:cubicBezTo>
                  <a:cubicBezTo>
                    <a:pt x="277" y="296"/>
                    <a:pt x="277" y="296"/>
                    <a:pt x="277" y="296"/>
                  </a:cubicBezTo>
                  <a:cubicBezTo>
                    <a:pt x="277" y="297"/>
                    <a:pt x="277" y="297"/>
                    <a:pt x="277" y="297"/>
                  </a:cubicBezTo>
                  <a:cubicBezTo>
                    <a:pt x="274" y="299"/>
                    <a:pt x="273" y="301"/>
                    <a:pt x="273" y="302"/>
                  </a:cubicBezTo>
                  <a:cubicBezTo>
                    <a:pt x="273" y="302"/>
                    <a:pt x="273" y="302"/>
                    <a:pt x="273" y="302"/>
                  </a:cubicBezTo>
                  <a:cubicBezTo>
                    <a:pt x="273" y="302"/>
                    <a:pt x="273" y="302"/>
                    <a:pt x="273" y="302"/>
                  </a:cubicBezTo>
                  <a:cubicBezTo>
                    <a:pt x="273" y="303"/>
                    <a:pt x="274" y="304"/>
                    <a:pt x="275" y="309"/>
                  </a:cubicBezTo>
                  <a:cubicBezTo>
                    <a:pt x="276" y="311"/>
                    <a:pt x="277" y="313"/>
                    <a:pt x="278" y="316"/>
                  </a:cubicBezTo>
                  <a:cubicBezTo>
                    <a:pt x="280" y="322"/>
                    <a:pt x="282" y="327"/>
                    <a:pt x="282" y="329"/>
                  </a:cubicBezTo>
                  <a:cubicBezTo>
                    <a:pt x="281" y="330"/>
                    <a:pt x="277" y="332"/>
                    <a:pt x="276" y="332"/>
                  </a:cubicBezTo>
                  <a:cubicBezTo>
                    <a:pt x="275" y="332"/>
                    <a:pt x="271" y="329"/>
                    <a:pt x="266" y="324"/>
                  </a:cubicBezTo>
                  <a:cubicBezTo>
                    <a:pt x="264" y="322"/>
                    <a:pt x="263" y="320"/>
                    <a:pt x="261" y="319"/>
                  </a:cubicBezTo>
                  <a:cubicBezTo>
                    <a:pt x="256" y="314"/>
                    <a:pt x="256" y="314"/>
                    <a:pt x="255" y="314"/>
                  </a:cubicBezTo>
                  <a:cubicBezTo>
                    <a:pt x="254" y="313"/>
                    <a:pt x="252" y="314"/>
                    <a:pt x="249" y="316"/>
                  </a:cubicBezTo>
                  <a:cubicBezTo>
                    <a:pt x="247" y="315"/>
                    <a:pt x="247" y="315"/>
                    <a:pt x="247" y="315"/>
                  </a:cubicBezTo>
                  <a:cubicBezTo>
                    <a:pt x="247" y="316"/>
                    <a:pt x="247" y="316"/>
                    <a:pt x="247" y="316"/>
                  </a:cubicBezTo>
                  <a:cubicBezTo>
                    <a:pt x="245" y="317"/>
                    <a:pt x="243" y="319"/>
                    <a:pt x="243" y="320"/>
                  </a:cubicBezTo>
                  <a:cubicBezTo>
                    <a:pt x="243" y="320"/>
                    <a:pt x="243" y="321"/>
                    <a:pt x="243" y="321"/>
                  </a:cubicBezTo>
                  <a:cubicBezTo>
                    <a:pt x="243" y="322"/>
                    <a:pt x="243" y="324"/>
                    <a:pt x="243" y="327"/>
                  </a:cubicBezTo>
                  <a:cubicBezTo>
                    <a:pt x="243" y="329"/>
                    <a:pt x="244" y="332"/>
                    <a:pt x="244" y="335"/>
                  </a:cubicBezTo>
                  <a:cubicBezTo>
                    <a:pt x="245" y="339"/>
                    <a:pt x="245" y="343"/>
                    <a:pt x="245" y="346"/>
                  </a:cubicBezTo>
                  <a:cubicBezTo>
                    <a:pt x="245" y="347"/>
                    <a:pt x="245" y="348"/>
                    <a:pt x="245" y="348"/>
                  </a:cubicBezTo>
                  <a:cubicBezTo>
                    <a:pt x="244" y="349"/>
                    <a:pt x="240" y="351"/>
                    <a:pt x="238" y="351"/>
                  </a:cubicBezTo>
                  <a:cubicBezTo>
                    <a:pt x="238" y="350"/>
                    <a:pt x="235" y="346"/>
                    <a:pt x="231" y="340"/>
                  </a:cubicBezTo>
                  <a:cubicBezTo>
                    <a:pt x="229" y="338"/>
                    <a:pt x="228" y="336"/>
                    <a:pt x="227" y="334"/>
                  </a:cubicBezTo>
                  <a:cubicBezTo>
                    <a:pt x="224" y="328"/>
                    <a:pt x="223" y="328"/>
                    <a:pt x="222" y="327"/>
                  </a:cubicBezTo>
                  <a:cubicBezTo>
                    <a:pt x="221" y="327"/>
                    <a:pt x="220" y="327"/>
                    <a:pt x="216" y="328"/>
                  </a:cubicBezTo>
                  <a:cubicBezTo>
                    <a:pt x="214" y="327"/>
                    <a:pt x="214" y="327"/>
                    <a:pt x="214" y="327"/>
                  </a:cubicBezTo>
                  <a:cubicBezTo>
                    <a:pt x="214" y="328"/>
                    <a:pt x="214" y="328"/>
                    <a:pt x="214" y="328"/>
                  </a:cubicBezTo>
                  <a:cubicBezTo>
                    <a:pt x="211" y="329"/>
                    <a:pt x="210" y="330"/>
                    <a:pt x="209" y="331"/>
                  </a:cubicBezTo>
                  <a:cubicBezTo>
                    <a:pt x="208" y="331"/>
                    <a:pt x="208" y="332"/>
                    <a:pt x="208" y="338"/>
                  </a:cubicBezTo>
                  <a:cubicBezTo>
                    <a:pt x="207" y="340"/>
                    <a:pt x="207" y="343"/>
                    <a:pt x="207" y="346"/>
                  </a:cubicBezTo>
                  <a:cubicBezTo>
                    <a:pt x="206" y="353"/>
                    <a:pt x="205" y="357"/>
                    <a:pt x="204" y="359"/>
                  </a:cubicBezTo>
                  <a:cubicBezTo>
                    <a:pt x="203" y="359"/>
                    <a:pt x="199" y="360"/>
                    <a:pt x="198" y="359"/>
                  </a:cubicBezTo>
                  <a:cubicBezTo>
                    <a:pt x="197" y="358"/>
                    <a:pt x="195" y="354"/>
                    <a:pt x="193" y="347"/>
                  </a:cubicBezTo>
                  <a:cubicBezTo>
                    <a:pt x="192" y="345"/>
                    <a:pt x="191" y="343"/>
                    <a:pt x="190" y="341"/>
                  </a:cubicBezTo>
                  <a:cubicBezTo>
                    <a:pt x="188" y="335"/>
                    <a:pt x="188" y="334"/>
                    <a:pt x="187" y="333"/>
                  </a:cubicBezTo>
                  <a:cubicBezTo>
                    <a:pt x="187" y="333"/>
                    <a:pt x="185" y="332"/>
                    <a:pt x="181" y="332"/>
                  </a:cubicBezTo>
                  <a:cubicBezTo>
                    <a:pt x="180" y="331"/>
                    <a:pt x="180" y="331"/>
                    <a:pt x="180" y="331"/>
                  </a:cubicBezTo>
                  <a:cubicBezTo>
                    <a:pt x="179" y="332"/>
                    <a:pt x="179" y="332"/>
                    <a:pt x="179" y="332"/>
                  </a:cubicBezTo>
                  <a:cubicBezTo>
                    <a:pt x="175" y="332"/>
                    <a:pt x="174" y="333"/>
                    <a:pt x="173" y="333"/>
                  </a:cubicBezTo>
                  <a:cubicBezTo>
                    <a:pt x="173" y="334"/>
                    <a:pt x="172" y="335"/>
                    <a:pt x="171" y="340"/>
                  </a:cubicBezTo>
                  <a:cubicBezTo>
                    <a:pt x="170" y="342"/>
                    <a:pt x="169" y="345"/>
                    <a:pt x="168" y="347"/>
                  </a:cubicBezTo>
                  <a:cubicBezTo>
                    <a:pt x="165" y="354"/>
                    <a:pt x="163" y="358"/>
                    <a:pt x="163" y="359"/>
                  </a:cubicBezTo>
                  <a:cubicBezTo>
                    <a:pt x="161" y="360"/>
                    <a:pt x="157" y="360"/>
                    <a:pt x="156" y="359"/>
                  </a:cubicBezTo>
                  <a:cubicBezTo>
                    <a:pt x="155" y="358"/>
                    <a:pt x="155" y="353"/>
                    <a:pt x="154" y="346"/>
                  </a:cubicBezTo>
                  <a:cubicBezTo>
                    <a:pt x="153" y="343"/>
                    <a:pt x="153" y="341"/>
                    <a:pt x="153" y="339"/>
                  </a:cubicBezTo>
                  <a:cubicBezTo>
                    <a:pt x="152" y="332"/>
                    <a:pt x="152" y="331"/>
                    <a:pt x="152" y="331"/>
                  </a:cubicBezTo>
                  <a:cubicBezTo>
                    <a:pt x="151" y="330"/>
                    <a:pt x="149" y="329"/>
                    <a:pt x="146" y="329"/>
                  </a:cubicBezTo>
                  <a:cubicBezTo>
                    <a:pt x="145" y="327"/>
                    <a:pt x="145" y="327"/>
                    <a:pt x="145" y="327"/>
                  </a:cubicBezTo>
                  <a:cubicBezTo>
                    <a:pt x="144" y="328"/>
                    <a:pt x="144" y="328"/>
                    <a:pt x="144" y="328"/>
                  </a:cubicBezTo>
                  <a:cubicBezTo>
                    <a:pt x="141" y="327"/>
                    <a:pt x="139" y="327"/>
                    <a:pt x="138" y="328"/>
                  </a:cubicBezTo>
                  <a:cubicBezTo>
                    <a:pt x="138" y="328"/>
                    <a:pt x="137" y="329"/>
                    <a:pt x="134" y="334"/>
                  </a:cubicBezTo>
                  <a:cubicBezTo>
                    <a:pt x="133" y="336"/>
                    <a:pt x="131" y="338"/>
                    <a:pt x="130" y="340"/>
                  </a:cubicBezTo>
                  <a:cubicBezTo>
                    <a:pt x="126" y="346"/>
                    <a:pt x="123" y="350"/>
                    <a:pt x="122" y="351"/>
                  </a:cubicBezTo>
                  <a:cubicBezTo>
                    <a:pt x="120" y="351"/>
                    <a:pt x="116" y="349"/>
                    <a:pt x="115" y="348"/>
                  </a:cubicBezTo>
                  <a:cubicBezTo>
                    <a:pt x="115" y="348"/>
                    <a:pt x="115" y="348"/>
                    <a:pt x="115" y="347"/>
                  </a:cubicBezTo>
                  <a:cubicBezTo>
                    <a:pt x="115" y="347"/>
                    <a:pt x="115" y="347"/>
                    <a:pt x="115" y="347"/>
                  </a:cubicBezTo>
                  <a:cubicBezTo>
                    <a:pt x="115" y="345"/>
                    <a:pt x="116" y="340"/>
                    <a:pt x="116" y="335"/>
                  </a:cubicBezTo>
                  <a:cubicBezTo>
                    <a:pt x="117" y="333"/>
                    <a:pt x="117" y="330"/>
                    <a:pt x="117" y="328"/>
                  </a:cubicBezTo>
                  <a:cubicBezTo>
                    <a:pt x="118" y="325"/>
                    <a:pt x="118" y="323"/>
                    <a:pt x="118" y="322"/>
                  </a:cubicBezTo>
                  <a:cubicBezTo>
                    <a:pt x="118" y="321"/>
                    <a:pt x="118" y="321"/>
                    <a:pt x="118" y="320"/>
                  </a:cubicBezTo>
                  <a:cubicBezTo>
                    <a:pt x="117" y="319"/>
                    <a:pt x="116" y="318"/>
                    <a:pt x="113" y="317"/>
                  </a:cubicBezTo>
                  <a:cubicBezTo>
                    <a:pt x="112" y="314"/>
                    <a:pt x="112" y="314"/>
                    <a:pt x="112" y="314"/>
                  </a:cubicBezTo>
                  <a:cubicBezTo>
                    <a:pt x="111" y="316"/>
                    <a:pt x="111" y="316"/>
                    <a:pt x="111" y="316"/>
                  </a:cubicBezTo>
                  <a:cubicBezTo>
                    <a:pt x="108" y="314"/>
                    <a:pt x="107" y="314"/>
                    <a:pt x="106" y="314"/>
                  </a:cubicBezTo>
                  <a:cubicBezTo>
                    <a:pt x="105" y="315"/>
                    <a:pt x="104" y="315"/>
                    <a:pt x="100" y="319"/>
                  </a:cubicBezTo>
                  <a:cubicBezTo>
                    <a:pt x="98" y="321"/>
                    <a:pt x="96" y="322"/>
                    <a:pt x="94" y="324"/>
                  </a:cubicBezTo>
                  <a:cubicBezTo>
                    <a:pt x="89" y="329"/>
                    <a:pt x="85" y="332"/>
                    <a:pt x="84" y="333"/>
                  </a:cubicBezTo>
                  <a:cubicBezTo>
                    <a:pt x="83" y="333"/>
                    <a:pt x="79" y="330"/>
                    <a:pt x="78" y="329"/>
                  </a:cubicBezTo>
                  <a:cubicBezTo>
                    <a:pt x="79" y="328"/>
                    <a:pt x="80" y="323"/>
                    <a:pt x="82" y="316"/>
                  </a:cubicBezTo>
                  <a:cubicBezTo>
                    <a:pt x="83" y="314"/>
                    <a:pt x="84" y="312"/>
                    <a:pt x="85" y="310"/>
                  </a:cubicBezTo>
                  <a:cubicBezTo>
                    <a:pt x="87" y="305"/>
                    <a:pt x="87" y="304"/>
                    <a:pt x="87" y="303"/>
                  </a:cubicBezTo>
                  <a:cubicBezTo>
                    <a:pt x="87" y="302"/>
                    <a:pt x="87" y="302"/>
                    <a:pt x="87" y="302"/>
                  </a:cubicBezTo>
                  <a:cubicBezTo>
                    <a:pt x="87" y="302"/>
                    <a:pt x="87" y="302"/>
                    <a:pt x="87" y="302"/>
                  </a:cubicBezTo>
                  <a:cubicBezTo>
                    <a:pt x="87" y="301"/>
                    <a:pt x="86" y="300"/>
                    <a:pt x="83" y="298"/>
                  </a:cubicBezTo>
                  <a:cubicBezTo>
                    <a:pt x="83" y="296"/>
                    <a:pt x="83" y="296"/>
                    <a:pt x="83" y="296"/>
                  </a:cubicBezTo>
                  <a:cubicBezTo>
                    <a:pt x="82" y="296"/>
                    <a:pt x="82" y="296"/>
                    <a:pt x="82" y="296"/>
                  </a:cubicBezTo>
                  <a:cubicBezTo>
                    <a:pt x="79" y="294"/>
                    <a:pt x="78" y="293"/>
                    <a:pt x="77" y="294"/>
                  </a:cubicBezTo>
                  <a:cubicBezTo>
                    <a:pt x="76" y="294"/>
                    <a:pt x="75" y="294"/>
                    <a:pt x="70" y="297"/>
                  </a:cubicBezTo>
                  <a:cubicBezTo>
                    <a:pt x="68" y="298"/>
                    <a:pt x="66" y="299"/>
                    <a:pt x="63" y="301"/>
                  </a:cubicBezTo>
                  <a:cubicBezTo>
                    <a:pt x="57" y="304"/>
                    <a:pt x="53" y="306"/>
                    <a:pt x="52" y="307"/>
                  </a:cubicBezTo>
                  <a:cubicBezTo>
                    <a:pt x="50" y="306"/>
                    <a:pt x="47" y="303"/>
                    <a:pt x="47" y="302"/>
                  </a:cubicBezTo>
                  <a:cubicBezTo>
                    <a:pt x="47" y="301"/>
                    <a:pt x="50" y="296"/>
                    <a:pt x="54" y="290"/>
                  </a:cubicBezTo>
                  <a:cubicBezTo>
                    <a:pt x="55" y="288"/>
                    <a:pt x="56" y="286"/>
                    <a:pt x="58" y="285"/>
                  </a:cubicBezTo>
                  <a:cubicBezTo>
                    <a:pt x="61" y="279"/>
                    <a:pt x="62" y="279"/>
                    <a:pt x="62" y="277"/>
                  </a:cubicBezTo>
                  <a:cubicBezTo>
                    <a:pt x="62" y="276"/>
                    <a:pt x="61" y="275"/>
                    <a:pt x="59" y="272"/>
                  </a:cubicBezTo>
                  <a:cubicBezTo>
                    <a:pt x="59" y="270"/>
                    <a:pt x="59" y="270"/>
                    <a:pt x="59" y="270"/>
                  </a:cubicBezTo>
                  <a:cubicBezTo>
                    <a:pt x="58" y="270"/>
                    <a:pt x="58" y="270"/>
                    <a:pt x="58" y="270"/>
                  </a:cubicBezTo>
                  <a:cubicBezTo>
                    <a:pt x="56" y="267"/>
                    <a:pt x="54" y="267"/>
                    <a:pt x="53" y="267"/>
                  </a:cubicBezTo>
                  <a:cubicBezTo>
                    <a:pt x="53" y="267"/>
                    <a:pt x="52" y="267"/>
                    <a:pt x="46" y="268"/>
                  </a:cubicBezTo>
                  <a:cubicBezTo>
                    <a:pt x="44" y="269"/>
                    <a:pt x="41" y="270"/>
                    <a:pt x="39" y="271"/>
                  </a:cubicBezTo>
                  <a:cubicBezTo>
                    <a:pt x="32" y="273"/>
                    <a:pt x="27" y="274"/>
                    <a:pt x="26" y="274"/>
                  </a:cubicBezTo>
                  <a:cubicBezTo>
                    <a:pt x="25" y="273"/>
                    <a:pt x="23" y="269"/>
                    <a:pt x="23" y="268"/>
                  </a:cubicBezTo>
                  <a:cubicBezTo>
                    <a:pt x="23" y="267"/>
                    <a:pt x="26" y="263"/>
                    <a:pt x="32" y="258"/>
                  </a:cubicBezTo>
                  <a:cubicBezTo>
                    <a:pt x="34" y="257"/>
                    <a:pt x="35" y="255"/>
                    <a:pt x="37" y="254"/>
                  </a:cubicBezTo>
                  <a:cubicBezTo>
                    <a:pt x="42" y="249"/>
                    <a:pt x="42" y="249"/>
                    <a:pt x="43" y="248"/>
                  </a:cubicBezTo>
                  <a:cubicBezTo>
                    <a:pt x="43" y="247"/>
                    <a:pt x="43" y="247"/>
                    <a:pt x="43" y="247"/>
                  </a:cubicBezTo>
                  <a:cubicBezTo>
                    <a:pt x="43" y="246"/>
                    <a:pt x="42" y="244"/>
                    <a:pt x="41" y="242"/>
                  </a:cubicBezTo>
                  <a:cubicBezTo>
                    <a:pt x="41" y="240"/>
                    <a:pt x="41" y="240"/>
                    <a:pt x="41" y="240"/>
                  </a:cubicBezTo>
                  <a:cubicBezTo>
                    <a:pt x="40" y="240"/>
                    <a:pt x="40" y="240"/>
                    <a:pt x="40" y="240"/>
                  </a:cubicBezTo>
                  <a:cubicBezTo>
                    <a:pt x="39" y="237"/>
                    <a:pt x="38" y="236"/>
                    <a:pt x="37" y="235"/>
                  </a:cubicBezTo>
                  <a:cubicBezTo>
                    <a:pt x="36" y="235"/>
                    <a:pt x="35" y="235"/>
                    <a:pt x="30" y="235"/>
                  </a:cubicBezTo>
                  <a:cubicBezTo>
                    <a:pt x="27" y="235"/>
                    <a:pt x="25" y="236"/>
                    <a:pt x="22" y="236"/>
                  </a:cubicBezTo>
                  <a:cubicBezTo>
                    <a:pt x="15" y="236"/>
                    <a:pt x="10" y="236"/>
                    <a:pt x="9" y="236"/>
                  </a:cubicBezTo>
                  <a:cubicBezTo>
                    <a:pt x="8" y="235"/>
                    <a:pt x="7" y="232"/>
                    <a:pt x="7" y="230"/>
                  </a:cubicBezTo>
                  <a:cubicBezTo>
                    <a:pt x="7" y="229"/>
                    <a:pt x="7" y="229"/>
                    <a:pt x="7" y="229"/>
                  </a:cubicBezTo>
                  <a:cubicBezTo>
                    <a:pt x="8" y="228"/>
                    <a:pt x="11" y="226"/>
                    <a:pt x="18" y="222"/>
                  </a:cubicBezTo>
                  <a:cubicBezTo>
                    <a:pt x="20" y="221"/>
                    <a:pt x="22" y="220"/>
                    <a:pt x="24" y="219"/>
                  </a:cubicBezTo>
                  <a:cubicBezTo>
                    <a:pt x="30" y="216"/>
                    <a:pt x="30" y="215"/>
                    <a:pt x="31" y="214"/>
                  </a:cubicBezTo>
                  <a:cubicBezTo>
                    <a:pt x="31" y="214"/>
                    <a:pt x="31" y="213"/>
                    <a:pt x="31" y="212"/>
                  </a:cubicBezTo>
                  <a:cubicBezTo>
                    <a:pt x="31" y="211"/>
                    <a:pt x="31" y="209"/>
                    <a:pt x="30" y="208"/>
                  </a:cubicBezTo>
                  <a:cubicBezTo>
                    <a:pt x="31" y="206"/>
                    <a:pt x="31" y="206"/>
                    <a:pt x="31" y="206"/>
                  </a:cubicBezTo>
                  <a:cubicBezTo>
                    <a:pt x="30" y="206"/>
                    <a:pt x="30" y="206"/>
                    <a:pt x="30" y="206"/>
                  </a:cubicBezTo>
                  <a:cubicBezTo>
                    <a:pt x="30" y="203"/>
                    <a:pt x="29" y="201"/>
                    <a:pt x="28" y="201"/>
                  </a:cubicBezTo>
                  <a:cubicBezTo>
                    <a:pt x="27" y="200"/>
                    <a:pt x="27" y="200"/>
                    <a:pt x="21" y="199"/>
                  </a:cubicBezTo>
                  <a:cubicBezTo>
                    <a:pt x="19" y="199"/>
                    <a:pt x="16" y="198"/>
                    <a:pt x="13" y="198"/>
                  </a:cubicBezTo>
                  <a:cubicBezTo>
                    <a:pt x="6" y="196"/>
                    <a:pt x="2" y="195"/>
                    <a:pt x="1" y="195"/>
                  </a:cubicBezTo>
                  <a:cubicBezTo>
                    <a:pt x="0" y="194"/>
                    <a:pt x="0" y="192"/>
                    <a:pt x="0" y="190"/>
                  </a:cubicBezTo>
                  <a:close/>
                  <a:moveTo>
                    <a:pt x="288" y="180"/>
                  </a:moveTo>
                  <a:cubicBezTo>
                    <a:pt x="288" y="120"/>
                    <a:pt x="239" y="71"/>
                    <a:pt x="179" y="71"/>
                  </a:cubicBezTo>
                  <a:cubicBezTo>
                    <a:pt x="120" y="72"/>
                    <a:pt x="71" y="121"/>
                    <a:pt x="71" y="180"/>
                  </a:cubicBezTo>
                  <a:cubicBezTo>
                    <a:pt x="71" y="240"/>
                    <a:pt x="120" y="289"/>
                    <a:pt x="180" y="289"/>
                  </a:cubicBezTo>
                  <a:cubicBezTo>
                    <a:pt x="240" y="288"/>
                    <a:pt x="289" y="239"/>
                    <a:pt x="288" y="180"/>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49" name="Google Shape;5549;p81"/>
            <p:cNvSpPr/>
            <p:nvPr/>
          </p:nvSpPr>
          <p:spPr>
            <a:xfrm>
              <a:off x="3476228" y="3152981"/>
              <a:ext cx="1159841" cy="1158283"/>
            </a:xfrm>
            <a:custGeom>
              <a:avLst/>
              <a:gdLst/>
              <a:ahLst/>
              <a:cxnLst/>
              <a:rect l="l" t="t" r="r" b="b"/>
              <a:pathLst>
                <a:path w="314" h="314" extrusionOk="0">
                  <a:moveTo>
                    <a:pt x="0" y="165"/>
                  </a:moveTo>
                  <a:cubicBezTo>
                    <a:pt x="0" y="164"/>
                    <a:pt x="0" y="163"/>
                    <a:pt x="0" y="163"/>
                  </a:cubicBezTo>
                  <a:cubicBezTo>
                    <a:pt x="1" y="162"/>
                    <a:pt x="5" y="161"/>
                    <a:pt x="11" y="159"/>
                  </a:cubicBezTo>
                  <a:cubicBezTo>
                    <a:pt x="13" y="159"/>
                    <a:pt x="15" y="158"/>
                    <a:pt x="17" y="157"/>
                  </a:cubicBezTo>
                  <a:cubicBezTo>
                    <a:pt x="22" y="156"/>
                    <a:pt x="23" y="156"/>
                    <a:pt x="24" y="155"/>
                  </a:cubicBezTo>
                  <a:cubicBezTo>
                    <a:pt x="24" y="154"/>
                    <a:pt x="25" y="153"/>
                    <a:pt x="25" y="150"/>
                  </a:cubicBezTo>
                  <a:cubicBezTo>
                    <a:pt x="25" y="149"/>
                    <a:pt x="25" y="149"/>
                    <a:pt x="25" y="149"/>
                  </a:cubicBezTo>
                  <a:cubicBezTo>
                    <a:pt x="25" y="149"/>
                    <a:pt x="25" y="149"/>
                    <a:pt x="25" y="149"/>
                  </a:cubicBezTo>
                  <a:cubicBezTo>
                    <a:pt x="25" y="149"/>
                    <a:pt x="25" y="148"/>
                    <a:pt x="25" y="146"/>
                  </a:cubicBezTo>
                  <a:cubicBezTo>
                    <a:pt x="25" y="145"/>
                    <a:pt x="25" y="144"/>
                    <a:pt x="24" y="143"/>
                  </a:cubicBezTo>
                  <a:cubicBezTo>
                    <a:pt x="24" y="143"/>
                    <a:pt x="23" y="142"/>
                    <a:pt x="18" y="140"/>
                  </a:cubicBezTo>
                  <a:cubicBezTo>
                    <a:pt x="17" y="140"/>
                    <a:pt x="14" y="139"/>
                    <a:pt x="12" y="138"/>
                  </a:cubicBezTo>
                  <a:cubicBezTo>
                    <a:pt x="7" y="135"/>
                    <a:pt x="3" y="133"/>
                    <a:pt x="2" y="132"/>
                  </a:cubicBezTo>
                  <a:cubicBezTo>
                    <a:pt x="2" y="132"/>
                    <a:pt x="2" y="132"/>
                    <a:pt x="2" y="131"/>
                  </a:cubicBezTo>
                  <a:cubicBezTo>
                    <a:pt x="2" y="129"/>
                    <a:pt x="3" y="127"/>
                    <a:pt x="3" y="127"/>
                  </a:cubicBezTo>
                  <a:cubicBezTo>
                    <a:pt x="4" y="126"/>
                    <a:pt x="8" y="126"/>
                    <a:pt x="15" y="125"/>
                  </a:cubicBezTo>
                  <a:cubicBezTo>
                    <a:pt x="17" y="125"/>
                    <a:pt x="19" y="125"/>
                    <a:pt x="21" y="125"/>
                  </a:cubicBezTo>
                  <a:cubicBezTo>
                    <a:pt x="26" y="125"/>
                    <a:pt x="27" y="125"/>
                    <a:pt x="28" y="124"/>
                  </a:cubicBezTo>
                  <a:cubicBezTo>
                    <a:pt x="28" y="124"/>
                    <a:pt x="29" y="123"/>
                    <a:pt x="30" y="120"/>
                  </a:cubicBezTo>
                  <a:cubicBezTo>
                    <a:pt x="30" y="119"/>
                    <a:pt x="30" y="119"/>
                    <a:pt x="30" y="119"/>
                  </a:cubicBezTo>
                  <a:cubicBezTo>
                    <a:pt x="30" y="119"/>
                    <a:pt x="30" y="119"/>
                    <a:pt x="30" y="119"/>
                  </a:cubicBezTo>
                  <a:cubicBezTo>
                    <a:pt x="31" y="117"/>
                    <a:pt x="31" y="116"/>
                    <a:pt x="31" y="115"/>
                  </a:cubicBezTo>
                  <a:cubicBezTo>
                    <a:pt x="31" y="114"/>
                    <a:pt x="31" y="113"/>
                    <a:pt x="31" y="113"/>
                  </a:cubicBezTo>
                  <a:cubicBezTo>
                    <a:pt x="31" y="112"/>
                    <a:pt x="30" y="112"/>
                    <a:pt x="26" y="109"/>
                  </a:cubicBezTo>
                  <a:cubicBezTo>
                    <a:pt x="24" y="108"/>
                    <a:pt x="22" y="106"/>
                    <a:pt x="21" y="105"/>
                  </a:cubicBezTo>
                  <a:cubicBezTo>
                    <a:pt x="16" y="101"/>
                    <a:pt x="13" y="98"/>
                    <a:pt x="12" y="97"/>
                  </a:cubicBezTo>
                  <a:cubicBezTo>
                    <a:pt x="12" y="96"/>
                    <a:pt x="13" y="93"/>
                    <a:pt x="14" y="92"/>
                  </a:cubicBezTo>
                  <a:cubicBezTo>
                    <a:pt x="15" y="92"/>
                    <a:pt x="19" y="92"/>
                    <a:pt x="26" y="93"/>
                  </a:cubicBezTo>
                  <a:cubicBezTo>
                    <a:pt x="28" y="94"/>
                    <a:pt x="30" y="94"/>
                    <a:pt x="32" y="95"/>
                  </a:cubicBezTo>
                  <a:cubicBezTo>
                    <a:pt x="37" y="96"/>
                    <a:pt x="38" y="96"/>
                    <a:pt x="39" y="95"/>
                  </a:cubicBezTo>
                  <a:cubicBezTo>
                    <a:pt x="39" y="95"/>
                    <a:pt x="40" y="95"/>
                    <a:pt x="42" y="91"/>
                  </a:cubicBezTo>
                  <a:cubicBezTo>
                    <a:pt x="42" y="91"/>
                    <a:pt x="42" y="91"/>
                    <a:pt x="42" y="91"/>
                  </a:cubicBezTo>
                  <a:cubicBezTo>
                    <a:pt x="42" y="90"/>
                    <a:pt x="42" y="90"/>
                    <a:pt x="42" y="90"/>
                  </a:cubicBezTo>
                  <a:cubicBezTo>
                    <a:pt x="45" y="88"/>
                    <a:pt x="45" y="86"/>
                    <a:pt x="45" y="86"/>
                  </a:cubicBezTo>
                  <a:cubicBezTo>
                    <a:pt x="45" y="86"/>
                    <a:pt x="45" y="85"/>
                    <a:pt x="44" y="85"/>
                  </a:cubicBezTo>
                  <a:cubicBezTo>
                    <a:pt x="44" y="84"/>
                    <a:pt x="44" y="84"/>
                    <a:pt x="41" y="80"/>
                  </a:cubicBezTo>
                  <a:cubicBezTo>
                    <a:pt x="39" y="78"/>
                    <a:pt x="38" y="77"/>
                    <a:pt x="36" y="75"/>
                  </a:cubicBezTo>
                  <a:cubicBezTo>
                    <a:pt x="32" y="70"/>
                    <a:pt x="30" y="66"/>
                    <a:pt x="30" y="65"/>
                  </a:cubicBezTo>
                  <a:cubicBezTo>
                    <a:pt x="30" y="64"/>
                    <a:pt x="32" y="61"/>
                    <a:pt x="33" y="61"/>
                  </a:cubicBezTo>
                  <a:cubicBezTo>
                    <a:pt x="34" y="61"/>
                    <a:pt x="38" y="62"/>
                    <a:pt x="44" y="65"/>
                  </a:cubicBezTo>
                  <a:cubicBezTo>
                    <a:pt x="46" y="66"/>
                    <a:pt x="48" y="67"/>
                    <a:pt x="49" y="67"/>
                  </a:cubicBezTo>
                  <a:cubicBezTo>
                    <a:pt x="54" y="70"/>
                    <a:pt x="55" y="70"/>
                    <a:pt x="56" y="70"/>
                  </a:cubicBezTo>
                  <a:cubicBezTo>
                    <a:pt x="57" y="70"/>
                    <a:pt x="58" y="69"/>
                    <a:pt x="60" y="67"/>
                  </a:cubicBezTo>
                  <a:cubicBezTo>
                    <a:pt x="61" y="66"/>
                    <a:pt x="61" y="66"/>
                    <a:pt x="61" y="66"/>
                  </a:cubicBezTo>
                  <a:cubicBezTo>
                    <a:pt x="61" y="66"/>
                    <a:pt x="61" y="66"/>
                    <a:pt x="61" y="66"/>
                  </a:cubicBezTo>
                  <a:cubicBezTo>
                    <a:pt x="63" y="64"/>
                    <a:pt x="64" y="62"/>
                    <a:pt x="64" y="61"/>
                  </a:cubicBezTo>
                  <a:cubicBezTo>
                    <a:pt x="64" y="60"/>
                    <a:pt x="64" y="60"/>
                    <a:pt x="62" y="55"/>
                  </a:cubicBezTo>
                  <a:cubicBezTo>
                    <a:pt x="61" y="54"/>
                    <a:pt x="60" y="51"/>
                    <a:pt x="59" y="49"/>
                  </a:cubicBezTo>
                  <a:cubicBezTo>
                    <a:pt x="56" y="43"/>
                    <a:pt x="54" y="40"/>
                    <a:pt x="54" y="39"/>
                  </a:cubicBezTo>
                  <a:cubicBezTo>
                    <a:pt x="55" y="37"/>
                    <a:pt x="57" y="35"/>
                    <a:pt x="59" y="35"/>
                  </a:cubicBezTo>
                  <a:cubicBezTo>
                    <a:pt x="59" y="35"/>
                    <a:pt x="63" y="37"/>
                    <a:pt x="68" y="41"/>
                  </a:cubicBezTo>
                  <a:cubicBezTo>
                    <a:pt x="70" y="43"/>
                    <a:pt x="71" y="44"/>
                    <a:pt x="73" y="45"/>
                  </a:cubicBezTo>
                  <a:cubicBezTo>
                    <a:pt x="77" y="48"/>
                    <a:pt x="78" y="49"/>
                    <a:pt x="79" y="49"/>
                  </a:cubicBezTo>
                  <a:cubicBezTo>
                    <a:pt x="80" y="49"/>
                    <a:pt x="81" y="49"/>
                    <a:pt x="84" y="47"/>
                  </a:cubicBezTo>
                  <a:cubicBezTo>
                    <a:pt x="85" y="47"/>
                    <a:pt x="85" y="47"/>
                    <a:pt x="85" y="47"/>
                  </a:cubicBezTo>
                  <a:cubicBezTo>
                    <a:pt x="85" y="46"/>
                    <a:pt x="85" y="46"/>
                    <a:pt x="85" y="46"/>
                  </a:cubicBezTo>
                  <a:cubicBezTo>
                    <a:pt x="88" y="44"/>
                    <a:pt x="88" y="43"/>
                    <a:pt x="89" y="42"/>
                  </a:cubicBezTo>
                  <a:cubicBezTo>
                    <a:pt x="89" y="42"/>
                    <a:pt x="89" y="42"/>
                    <a:pt x="89" y="42"/>
                  </a:cubicBezTo>
                  <a:cubicBezTo>
                    <a:pt x="89" y="42"/>
                    <a:pt x="89" y="42"/>
                    <a:pt x="89" y="42"/>
                  </a:cubicBezTo>
                  <a:cubicBezTo>
                    <a:pt x="89" y="41"/>
                    <a:pt x="88" y="39"/>
                    <a:pt x="88" y="36"/>
                  </a:cubicBezTo>
                  <a:cubicBezTo>
                    <a:pt x="87" y="34"/>
                    <a:pt x="87" y="32"/>
                    <a:pt x="86" y="29"/>
                  </a:cubicBezTo>
                  <a:cubicBezTo>
                    <a:pt x="85" y="24"/>
                    <a:pt x="84" y="20"/>
                    <a:pt x="84" y="18"/>
                  </a:cubicBezTo>
                  <a:cubicBezTo>
                    <a:pt x="84" y="18"/>
                    <a:pt x="84" y="18"/>
                    <a:pt x="84" y="18"/>
                  </a:cubicBezTo>
                  <a:cubicBezTo>
                    <a:pt x="85" y="17"/>
                    <a:pt x="88" y="15"/>
                    <a:pt x="89" y="15"/>
                  </a:cubicBezTo>
                  <a:cubicBezTo>
                    <a:pt x="90" y="16"/>
                    <a:pt x="93" y="19"/>
                    <a:pt x="97" y="24"/>
                  </a:cubicBezTo>
                  <a:cubicBezTo>
                    <a:pt x="99" y="26"/>
                    <a:pt x="100" y="27"/>
                    <a:pt x="101" y="29"/>
                  </a:cubicBezTo>
                  <a:cubicBezTo>
                    <a:pt x="104" y="33"/>
                    <a:pt x="105" y="34"/>
                    <a:pt x="106" y="34"/>
                  </a:cubicBezTo>
                  <a:cubicBezTo>
                    <a:pt x="107" y="34"/>
                    <a:pt x="108" y="34"/>
                    <a:pt x="111" y="33"/>
                  </a:cubicBezTo>
                  <a:cubicBezTo>
                    <a:pt x="113" y="33"/>
                    <a:pt x="113" y="33"/>
                    <a:pt x="113" y="33"/>
                  </a:cubicBezTo>
                  <a:cubicBezTo>
                    <a:pt x="113" y="32"/>
                    <a:pt x="113" y="32"/>
                    <a:pt x="113" y="32"/>
                  </a:cubicBezTo>
                  <a:cubicBezTo>
                    <a:pt x="115" y="32"/>
                    <a:pt x="116" y="31"/>
                    <a:pt x="117" y="30"/>
                  </a:cubicBezTo>
                  <a:cubicBezTo>
                    <a:pt x="117" y="29"/>
                    <a:pt x="117" y="28"/>
                    <a:pt x="117" y="25"/>
                  </a:cubicBezTo>
                  <a:cubicBezTo>
                    <a:pt x="117" y="22"/>
                    <a:pt x="117" y="22"/>
                    <a:pt x="117" y="22"/>
                  </a:cubicBezTo>
                  <a:cubicBezTo>
                    <a:pt x="117" y="20"/>
                    <a:pt x="117" y="18"/>
                    <a:pt x="117" y="16"/>
                  </a:cubicBezTo>
                  <a:cubicBezTo>
                    <a:pt x="117" y="10"/>
                    <a:pt x="118" y="6"/>
                    <a:pt x="118" y="5"/>
                  </a:cubicBezTo>
                  <a:cubicBezTo>
                    <a:pt x="119" y="4"/>
                    <a:pt x="123" y="3"/>
                    <a:pt x="124" y="4"/>
                  </a:cubicBezTo>
                  <a:cubicBezTo>
                    <a:pt x="125" y="4"/>
                    <a:pt x="127" y="8"/>
                    <a:pt x="129" y="14"/>
                  </a:cubicBezTo>
                  <a:cubicBezTo>
                    <a:pt x="130" y="16"/>
                    <a:pt x="131" y="18"/>
                    <a:pt x="132" y="19"/>
                  </a:cubicBezTo>
                  <a:cubicBezTo>
                    <a:pt x="134" y="24"/>
                    <a:pt x="135" y="25"/>
                    <a:pt x="136" y="25"/>
                  </a:cubicBezTo>
                  <a:cubicBezTo>
                    <a:pt x="136" y="26"/>
                    <a:pt x="138" y="26"/>
                    <a:pt x="141" y="26"/>
                  </a:cubicBezTo>
                  <a:cubicBezTo>
                    <a:pt x="141" y="26"/>
                    <a:pt x="141" y="26"/>
                    <a:pt x="141" y="26"/>
                  </a:cubicBezTo>
                  <a:cubicBezTo>
                    <a:pt x="142" y="25"/>
                    <a:pt x="142" y="25"/>
                    <a:pt x="142" y="25"/>
                  </a:cubicBezTo>
                  <a:cubicBezTo>
                    <a:pt x="146" y="25"/>
                    <a:pt x="147" y="24"/>
                    <a:pt x="147" y="24"/>
                  </a:cubicBezTo>
                  <a:cubicBezTo>
                    <a:pt x="148" y="23"/>
                    <a:pt x="148" y="22"/>
                    <a:pt x="149" y="18"/>
                  </a:cubicBezTo>
                  <a:cubicBezTo>
                    <a:pt x="150" y="16"/>
                    <a:pt x="150" y="14"/>
                    <a:pt x="151" y="11"/>
                  </a:cubicBezTo>
                  <a:cubicBezTo>
                    <a:pt x="152" y="5"/>
                    <a:pt x="154" y="1"/>
                    <a:pt x="154" y="0"/>
                  </a:cubicBezTo>
                  <a:cubicBezTo>
                    <a:pt x="155" y="0"/>
                    <a:pt x="159" y="0"/>
                    <a:pt x="160" y="0"/>
                  </a:cubicBezTo>
                  <a:cubicBezTo>
                    <a:pt x="161" y="1"/>
                    <a:pt x="162" y="5"/>
                    <a:pt x="163" y="11"/>
                  </a:cubicBezTo>
                  <a:cubicBezTo>
                    <a:pt x="164" y="13"/>
                    <a:pt x="164" y="15"/>
                    <a:pt x="165" y="17"/>
                  </a:cubicBezTo>
                  <a:cubicBezTo>
                    <a:pt x="166" y="23"/>
                    <a:pt x="166" y="23"/>
                    <a:pt x="167" y="24"/>
                  </a:cubicBezTo>
                  <a:cubicBezTo>
                    <a:pt x="167" y="25"/>
                    <a:pt x="168" y="25"/>
                    <a:pt x="172" y="25"/>
                  </a:cubicBezTo>
                  <a:cubicBezTo>
                    <a:pt x="172" y="26"/>
                    <a:pt x="172" y="26"/>
                    <a:pt x="172" y="26"/>
                  </a:cubicBezTo>
                  <a:cubicBezTo>
                    <a:pt x="173" y="26"/>
                    <a:pt x="173" y="26"/>
                    <a:pt x="173" y="26"/>
                  </a:cubicBezTo>
                  <a:cubicBezTo>
                    <a:pt x="176" y="26"/>
                    <a:pt x="178" y="26"/>
                    <a:pt x="178" y="25"/>
                  </a:cubicBezTo>
                  <a:cubicBezTo>
                    <a:pt x="179" y="25"/>
                    <a:pt x="179" y="24"/>
                    <a:pt x="182" y="20"/>
                  </a:cubicBezTo>
                  <a:cubicBezTo>
                    <a:pt x="182" y="18"/>
                    <a:pt x="183" y="16"/>
                    <a:pt x="185" y="14"/>
                  </a:cubicBezTo>
                  <a:cubicBezTo>
                    <a:pt x="188" y="8"/>
                    <a:pt x="190" y="5"/>
                    <a:pt x="190" y="4"/>
                  </a:cubicBezTo>
                  <a:cubicBezTo>
                    <a:pt x="192" y="4"/>
                    <a:pt x="195" y="4"/>
                    <a:pt x="196" y="5"/>
                  </a:cubicBezTo>
                  <a:cubicBezTo>
                    <a:pt x="196" y="6"/>
                    <a:pt x="197" y="9"/>
                    <a:pt x="197" y="15"/>
                  </a:cubicBezTo>
                  <a:cubicBezTo>
                    <a:pt x="197" y="15"/>
                    <a:pt x="197" y="16"/>
                    <a:pt x="197" y="17"/>
                  </a:cubicBezTo>
                  <a:cubicBezTo>
                    <a:pt x="197" y="19"/>
                    <a:pt x="197" y="21"/>
                    <a:pt x="197" y="23"/>
                  </a:cubicBezTo>
                  <a:cubicBezTo>
                    <a:pt x="197" y="24"/>
                    <a:pt x="196" y="26"/>
                    <a:pt x="196" y="27"/>
                  </a:cubicBezTo>
                  <a:cubicBezTo>
                    <a:pt x="196" y="29"/>
                    <a:pt x="197" y="29"/>
                    <a:pt x="197" y="30"/>
                  </a:cubicBezTo>
                  <a:cubicBezTo>
                    <a:pt x="197" y="31"/>
                    <a:pt x="198" y="31"/>
                    <a:pt x="202" y="32"/>
                  </a:cubicBezTo>
                  <a:cubicBezTo>
                    <a:pt x="203" y="34"/>
                    <a:pt x="203" y="34"/>
                    <a:pt x="203" y="34"/>
                  </a:cubicBezTo>
                  <a:cubicBezTo>
                    <a:pt x="203" y="33"/>
                    <a:pt x="203" y="33"/>
                    <a:pt x="203" y="33"/>
                  </a:cubicBezTo>
                  <a:cubicBezTo>
                    <a:pt x="206" y="34"/>
                    <a:pt x="207" y="34"/>
                    <a:pt x="208" y="34"/>
                  </a:cubicBezTo>
                  <a:cubicBezTo>
                    <a:pt x="209" y="33"/>
                    <a:pt x="209" y="33"/>
                    <a:pt x="212" y="29"/>
                  </a:cubicBezTo>
                  <a:cubicBezTo>
                    <a:pt x="214" y="28"/>
                    <a:pt x="215" y="26"/>
                    <a:pt x="217" y="24"/>
                  </a:cubicBezTo>
                  <a:cubicBezTo>
                    <a:pt x="221" y="19"/>
                    <a:pt x="224" y="16"/>
                    <a:pt x="225" y="16"/>
                  </a:cubicBezTo>
                  <a:cubicBezTo>
                    <a:pt x="226" y="16"/>
                    <a:pt x="229" y="17"/>
                    <a:pt x="230" y="18"/>
                  </a:cubicBezTo>
                  <a:cubicBezTo>
                    <a:pt x="230" y="20"/>
                    <a:pt x="229" y="24"/>
                    <a:pt x="228" y="30"/>
                  </a:cubicBezTo>
                  <a:cubicBezTo>
                    <a:pt x="227" y="32"/>
                    <a:pt x="227" y="34"/>
                    <a:pt x="226" y="36"/>
                  </a:cubicBezTo>
                  <a:cubicBezTo>
                    <a:pt x="225" y="39"/>
                    <a:pt x="225" y="41"/>
                    <a:pt x="225" y="42"/>
                  </a:cubicBezTo>
                  <a:cubicBezTo>
                    <a:pt x="225" y="42"/>
                    <a:pt x="225" y="42"/>
                    <a:pt x="225" y="42"/>
                  </a:cubicBezTo>
                  <a:cubicBezTo>
                    <a:pt x="225" y="43"/>
                    <a:pt x="225" y="43"/>
                    <a:pt x="225" y="43"/>
                  </a:cubicBezTo>
                  <a:cubicBezTo>
                    <a:pt x="225" y="43"/>
                    <a:pt x="226" y="44"/>
                    <a:pt x="229" y="46"/>
                  </a:cubicBezTo>
                  <a:cubicBezTo>
                    <a:pt x="230" y="47"/>
                    <a:pt x="230" y="47"/>
                    <a:pt x="230" y="47"/>
                  </a:cubicBezTo>
                  <a:cubicBezTo>
                    <a:pt x="230" y="47"/>
                    <a:pt x="230" y="47"/>
                    <a:pt x="230" y="47"/>
                  </a:cubicBezTo>
                  <a:cubicBezTo>
                    <a:pt x="233" y="49"/>
                    <a:pt x="234" y="49"/>
                    <a:pt x="235" y="49"/>
                  </a:cubicBezTo>
                  <a:cubicBezTo>
                    <a:pt x="236" y="49"/>
                    <a:pt x="237" y="48"/>
                    <a:pt x="240" y="45"/>
                  </a:cubicBezTo>
                  <a:cubicBezTo>
                    <a:pt x="242" y="44"/>
                    <a:pt x="244" y="43"/>
                    <a:pt x="246" y="41"/>
                  </a:cubicBezTo>
                  <a:cubicBezTo>
                    <a:pt x="251" y="38"/>
                    <a:pt x="255" y="36"/>
                    <a:pt x="256" y="35"/>
                  </a:cubicBezTo>
                  <a:cubicBezTo>
                    <a:pt x="257" y="36"/>
                    <a:pt x="260" y="38"/>
                    <a:pt x="260" y="39"/>
                  </a:cubicBezTo>
                  <a:cubicBezTo>
                    <a:pt x="260" y="40"/>
                    <a:pt x="258" y="44"/>
                    <a:pt x="255" y="49"/>
                  </a:cubicBezTo>
                  <a:cubicBezTo>
                    <a:pt x="254" y="51"/>
                    <a:pt x="253" y="53"/>
                    <a:pt x="253" y="55"/>
                  </a:cubicBezTo>
                  <a:cubicBezTo>
                    <a:pt x="250" y="59"/>
                    <a:pt x="250" y="60"/>
                    <a:pt x="250" y="61"/>
                  </a:cubicBezTo>
                  <a:cubicBezTo>
                    <a:pt x="250" y="61"/>
                    <a:pt x="250" y="61"/>
                    <a:pt x="250" y="61"/>
                  </a:cubicBezTo>
                  <a:cubicBezTo>
                    <a:pt x="250" y="61"/>
                    <a:pt x="250" y="61"/>
                    <a:pt x="250" y="61"/>
                  </a:cubicBezTo>
                  <a:cubicBezTo>
                    <a:pt x="250" y="62"/>
                    <a:pt x="251" y="64"/>
                    <a:pt x="253" y="66"/>
                  </a:cubicBezTo>
                  <a:cubicBezTo>
                    <a:pt x="253" y="68"/>
                    <a:pt x="253" y="68"/>
                    <a:pt x="253" y="68"/>
                  </a:cubicBezTo>
                  <a:cubicBezTo>
                    <a:pt x="254" y="67"/>
                    <a:pt x="254" y="67"/>
                    <a:pt x="254" y="67"/>
                  </a:cubicBezTo>
                  <a:cubicBezTo>
                    <a:pt x="256" y="69"/>
                    <a:pt x="257" y="70"/>
                    <a:pt x="258" y="70"/>
                  </a:cubicBezTo>
                  <a:cubicBezTo>
                    <a:pt x="259" y="70"/>
                    <a:pt x="259" y="70"/>
                    <a:pt x="264" y="68"/>
                  </a:cubicBezTo>
                  <a:cubicBezTo>
                    <a:pt x="266" y="67"/>
                    <a:pt x="268" y="66"/>
                    <a:pt x="270" y="65"/>
                  </a:cubicBezTo>
                  <a:cubicBezTo>
                    <a:pt x="276" y="63"/>
                    <a:pt x="280" y="61"/>
                    <a:pt x="281" y="61"/>
                  </a:cubicBezTo>
                  <a:cubicBezTo>
                    <a:pt x="282" y="62"/>
                    <a:pt x="284" y="65"/>
                    <a:pt x="285" y="66"/>
                  </a:cubicBezTo>
                  <a:cubicBezTo>
                    <a:pt x="284" y="67"/>
                    <a:pt x="282" y="70"/>
                    <a:pt x="278" y="75"/>
                  </a:cubicBezTo>
                  <a:cubicBezTo>
                    <a:pt x="276" y="77"/>
                    <a:pt x="275" y="78"/>
                    <a:pt x="274" y="80"/>
                  </a:cubicBezTo>
                  <a:cubicBezTo>
                    <a:pt x="270" y="84"/>
                    <a:pt x="269" y="84"/>
                    <a:pt x="269" y="85"/>
                  </a:cubicBezTo>
                  <a:cubicBezTo>
                    <a:pt x="269" y="86"/>
                    <a:pt x="269" y="86"/>
                    <a:pt x="269" y="86"/>
                  </a:cubicBezTo>
                  <a:cubicBezTo>
                    <a:pt x="269" y="87"/>
                    <a:pt x="270" y="88"/>
                    <a:pt x="271" y="90"/>
                  </a:cubicBezTo>
                  <a:cubicBezTo>
                    <a:pt x="271" y="92"/>
                    <a:pt x="271" y="92"/>
                    <a:pt x="271" y="92"/>
                  </a:cubicBezTo>
                  <a:cubicBezTo>
                    <a:pt x="272" y="92"/>
                    <a:pt x="272" y="92"/>
                    <a:pt x="272" y="92"/>
                  </a:cubicBezTo>
                  <a:cubicBezTo>
                    <a:pt x="274" y="95"/>
                    <a:pt x="275" y="95"/>
                    <a:pt x="275" y="96"/>
                  </a:cubicBezTo>
                  <a:cubicBezTo>
                    <a:pt x="276" y="96"/>
                    <a:pt x="277" y="96"/>
                    <a:pt x="282" y="95"/>
                  </a:cubicBezTo>
                  <a:cubicBezTo>
                    <a:pt x="284" y="94"/>
                    <a:pt x="286" y="94"/>
                    <a:pt x="288" y="94"/>
                  </a:cubicBezTo>
                  <a:cubicBezTo>
                    <a:pt x="295" y="93"/>
                    <a:pt x="299" y="92"/>
                    <a:pt x="300" y="92"/>
                  </a:cubicBezTo>
                  <a:cubicBezTo>
                    <a:pt x="301" y="93"/>
                    <a:pt x="302" y="96"/>
                    <a:pt x="302" y="98"/>
                  </a:cubicBezTo>
                  <a:cubicBezTo>
                    <a:pt x="302" y="98"/>
                    <a:pt x="302" y="98"/>
                    <a:pt x="302" y="98"/>
                  </a:cubicBezTo>
                  <a:cubicBezTo>
                    <a:pt x="301" y="99"/>
                    <a:pt x="298" y="101"/>
                    <a:pt x="293" y="105"/>
                  </a:cubicBezTo>
                  <a:cubicBezTo>
                    <a:pt x="292" y="106"/>
                    <a:pt x="290" y="108"/>
                    <a:pt x="288" y="109"/>
                  </a:cubicBezTo>
                  <a:cubicBezTo>
                    <a:pt x="284" y="112"/>
                    <a:pt x="283" y="112"/>
                    <a:pt x="283" y="113"/>
                  </a:cubicBezTo>
                  <a:cubicBezTo>
                    <a:pt x="283" y="113"/>
                    <a:pt x="283" y="114"/>
                    <a:pt x="283" y="114"/>
                  </a:cubicBezTo>
                  <a:cubicBezTo>
                    <a:pt x="283" y="115"/>
                    <a:pt x="283" y="117"/>
                    <a:pt x="284" y="118"/>
                  </a:cubicBezTo>
                  <a:cubicBezTo>
                    <a:pt x="283" y="120"/>
                    <a:pt x="283" y="120"/>
                    <a:pt x="283" y="120"/>
                  </a:cubicBezTo>
                  <a:cubicBezTo>
                    <a:pt x="284" y="120"/>
                    <a:pt x="284" y="120"/>
                    <a:pt x="284" y="120"/>
                  </a:cubicBezTo>
                  <a:cubicBezTo>
                    <a:pt x="285" y="123"/>
                    <a:pt x="286" y="124"/>
                    <a:pt x="286" y="124"/>
                  </a:cubicBezTo>
                  <a:cubicBezTo>
                    <a:pt x="287" y="125"/>
                    <a:pt x="288" y="125"/>
                    <a:pt x="293" y="125"/>
                  </a:cubicBezTo>
                  <a:cubicBezTo>
                    <a:pt x="295" y="125"/>
                    <a:pt x="297" y="125"/>
                    <a:pt x="299" y="126"/>
                  </a:cubicBezTo>
                  <a:cubicBezTo>
                    <a:pt x="306" y="126"/>
                    <a:pt x="310" y="127"/>
                    <a:pt x="311" y="127"/>
                  </a:cubicBezTo>
                  <a:cubicBezTo>
                    <a:pt x="311" y="128"/>
                    <a:pt x="312" y="130"/>
                    <a:pt x="312" y="132"/>
                  </a:cubicBezTo>
                  <a:cubicBezTo>
                    <a:pt x="312" y="132"/>
                    <a:pt x="312" y="133"/>
                    <a:pt x="312" y="133"/>
                  </a:cubicBezTo>
                  <a:cubicBezTo>
                    <a:pt x="311" y="134"/>
                    <a:pt x="307" y="135"/>
                    <a:pt x="301" y="138"/>
                  </a:cubicBezTo>
                  <a:cubicBezTo>
                    <a:pt x="300" y="139"/>
                    <a:pt x="298" y="139"/>
                    <a:pt x="296" y="140"/>
                  </a:cubicBezTo>
                  <a:cubicBezTo>
                    <a:pt x="291" y="142"/>
                    <a:pt x="290" y="143"/>
                    <a:pt x="289" y="143"/>
                  </a:cubicBezTo>
                  <a:cubicBezTo>
                    <a:pt x="289" y="144"/>
                    <a:pt x="289" y="145"/>
                    <a:pt x="289" y="146"/>
                  </a:cubicBezTo>
                  <a:cubicBezTo>
                    <a:pt x="289" y="147"/>
                    <a:pt x="289" y="148"/>
                    <a:pt x="289" y="149"/>
                  </a:cubicBezTo>
                  <a:cubicBezTo>
                    <a:pt x="288" y="150"/>
                    <a:pt x="288" y="150"/>
                    <a:pt x="288" y="150"/>
                  </a:cubicBezTo>
                  <a:cubicBezTo>
                    <a:pt x="289" y="151"/>
                    <a:pt x="289" y="151"/>
                    <a:pt x="289" y="151"/>
                  </a:cubicBezTo>
                  <a:cubicBezTo>
                    <a:pt x="289" y="153"/>
                    <a:pt x="289" y="154"/>
                    <a:pt x="290" y="155"/>
                  </a:cubicBezTo>
                  <a:cubicBezTo>
                    <a:pt x="291" y="156"/>
                    <a:pt x="292" y="156"/>
                    <a:pt x="296" y="157"/>
                  </a:cubicBezTo>
                  <a:cubicBezTo>
                    <a:pt x="298" y="158"/>
                    <a:pt x="301" y="159"/>
                    <a:pt x="303" y="159"/>
                  </a:cubicBezTo>
                  <a:cubicBezTo>
                    <a:pt x="309" y="161"/>
                    <a:pt x="313" y="163"/>
                    <a:pt x="314" y="163"/>
                  </a:cubicBezTo>
                  <a:cubicBezTo>
                    <a:pt x="314" y="164"/>
                    <a:pt x="314" y="165"/>
                    <a:pt x="314" y="166"/>
                  </a:cubicBezTo>
                  <a:cubicBezTo>
                    <a:pt x="314" y="168"/>
                    <a:pt x="314" y="169"/>
                    <a:pt x="313" y="169"/>
                  </a:cubicBezTo>
                  <a:cubicBezTo>
                    <a:pt x="312" y="170"/>
                    <a:pt x="308" y="171"/>
                    <a:pt x="302" y="172"/>
                  </a:cubicBezTo>
                  <a:cubicBezTo>
                    <a:pt x="300" y="172"/>
                    <a:pt x="298" y="172"/>
                    <a:pt x="296" y="173"/>
                  </a:cubicBezTo>
                  <a:cubicBezTo>
                    <a:pt x="290" y="174"/>
                    <a:pt x="290" y="174"/>
                    <a:pt x="289" y="174"/>
                  </a:cubicBezTo>
                  <a:cubicBezTo>
                    <a:pt x="288" y="175"/>
                    <a:pt x="288" y="176"/>
                    <a:pt x="287" y="179"/>
                  </a:cubicBezTo>
                  <a:cubicBezTo>
                    <a:pt x="287" y="179"/>
                    <a:pt x="287" y="179"/>
                    <a:pt x="287" y="179"/>
                  </a:cubicBezTo>
                  <a:cubicBezTo>
                    <a:pt x="287" y="180"/>
                    <a:pt x="287" y="180"/>
                    <a:pt x="287" y="180"/>
                  </a:cubicBezTo>
                  <a:cubicBezTo>
                    <a:pt x="287" y="182"/>
                    <a:pt x="287" y="183"/>
                    <a:pt x="287" y="184"/>
                  </a:cubicBezTo>
                  <a:cubicBezTo>
                    <a:pt x="287" y="185"/>
                    <a:pt x="287" y="185"/>
                    <a:pt x="287" y="186"/>
                  </a:cubicBezTo>
                  <a:cubicBezTo>
                    <a:pt x="288" y="187"/>
                    <a:pt x="288" y="187"/>
                    <a:pt x="292" y="189"/>
                  </a:cubicBezTo>
                  <a:cubicBezTo>
                    <a:pt x="294" y="190"/>
                    <a:pt x="296" y="192"/>
                    <a:pt x="298" y="193"/>
                  </a:cubicBezTo>
                  <a:cubicBezTo>
                    <a:pt x="304" y="196"/>
                    <a:pt x="307" y="199"/>
                    <a:pt x="308" y="199"/>
                  </a:cubicBezTo>
                  <a:cubicBezTo>
                    <a:pt x="308" y="199"/>
                    <a:pt x="308" y="200"/>
                    <a:pt x="308" y="200"/>
                  </a:cubicBezTo>
                  <a:cubicBezTo>
                    <a:pt x="308" y="202"/>
                    <a:pt x="307" y="204"/>
                    <a:pt x="306" y="205"/>
                  </a:cubicBezTo>
                  <a:cubicBezTo>
                    <a:pt x="305" y="205"/>
                    <a:pt x="301" y="205"/>
                    <a:pt x="295" y="205"/>
                  </a:cubicBezTo>
                  <a:cubicBezTo>
                    <a:pt x="293" y="205"/>
                    <a:pt x="290" y="204"/>
                    <a:pt x="289" y="204"/>
                  </a:cubicBezTo>
                  <a:cubicBezTo>
                    <a:pt x="283" y="204"/>
                    <a:pt x="282" y="204"/>
                    <a:pt x="281" y="204"/>
                  </a:cubicBezTo>
                  <a:cubicBezTo>
                    <a:pt x="281" y="205"/>
                    <a:pt x="280" y="206"/>
                    <a:pt x="279" y="209"/>
                  </a:cubicBezTo>
                  <a:cubicBezTo>
                    <a:pt x="278" y="209"/>
                    <a:pt x="278" y="209"/>
                    <a:pt x="278" y="209"/>
                  </a:cubicBezTo>
                  <a:cubicBezTo>
                    <a:pt x="278" y="210"/>
                    <a:pt x="278" y="210"/>
                    <a:pt x="278" y="210"/>
                  </a:cubicBezTo>
                  <a:cubicBezTo>
                    <a:pt x="277" y="212"/>
                    <a:pt x="277" y="213"/>
                    <a:pt x="277" y="214"/>
                  </a:cubicBezTo>
                  <a:cubicBezTo>
                    <a:pt x="277" y="215"/>
                    <a:pt x="277" y="215"/>
                    <a:pt x="277" y="215"/>
                  </a:cubicBezTo>
                  <a:cubicBezTo>
                    <a:pt x="277" y="216"/>
                    <a:pt x="278" y="217"/>
                    <a:pt x="281" y="220"/>
                  </a:cubicBezTo>
                  <a:cubicBezTo>
                    <a:pt x="283" y="221"/>
                    <a:pt x="285" y="223"/>
                    <a:pt x="286" y="225"/>
                  </a:cubicBezTo>
                  <a:cubicBezTo>
                    <a:pt x="291" y="229"/>
                    <a:pt x="293" y="232"/>
                    <a:pt x="294" y="233"/>
                  </a:cubicBezTo>
                  <a:cubicBezTo>
                    <a:pt x="294" y="234"/>
                    <a:pt x="292" y="238"/>
                    <a:pt x="291" y="238"/>
                  </a:cubicBezTo>
                  <a:cubicBezTo>
                    <a:pt x="290" y="238"/>
                    <a:pt x="286" y="237"/>
                    <a:pt x="280" y="235"/>
                  </a:cubicBezTo>
                  <a:cubicBezTo>
                    <a:pt x="278" y="235"/>
                    <a:pt x="276" y="234"/>
                    <a:pt x="274" y="233"/>
                  </a:cubicBezTo>
                  <a:cubicBezTo>
                    <a:pt x="269" y="232"/>
                    <a:pt x="268" y="231"/>
                    <a:pt x="267" y="232"/>
                  </a:cubicBezTo>
                  <a:cubicBezTo>
                    <a:pt x="266" y="232"/>
                    <a:pt x="265" y="233"/>
                    <a:pt x="263" y="236"/>
                  </a:cubicBezTo>
                  <a:cubicBezTo>
                    <a:pt x="263" y="236"/>
                    <a:pt x="263" y="236"/>
                    <a:pt x="263" y="236"/>
                  </a:cubicBezTo>
                  <a:cubicBezTo>
                    <a:pt x="263" y="236"/>
                    <a:pt x="263" y="236"/>
                    <a:pt x="263" y="236"/>
                  </a:cubicBezTo>
                  <a:cubicBezTo>
                    <a:pt x="260" y="239"/>
                    <a:pt x="260" y="241"/>
                    <a:pt x="260" y="241"/>
                  </a:cubicBezTo>
                  <a:cubicBezTo>
                    <a:pt x="260" y="241"/>
                    <a:pt x="260" y="241"/>
                    <a:pt x="260" y="241"/>
                  </a:cubicBezTo>
                  <a:cubicBezTo>
                    <a:pt x="260" y="242"/>
                    <a:pt x="261" y="243"/>
                    <a:pt x="263" y="247"/>
                  </a:cubicBezTo>
                  <a:cubicBezTo>
                    <a:pt x="265" y="249"/>
                    <a:pt x="266" y="251"/>
                    <a:pt x="267" y="253"/>
                  </a:cubicBezTo>
                  <a:cubicBezTo>
                    <a:pt x="270" y="258"/>
                    <a:pt x="272" y="262"/>
                    <a:pt x="273" y="263"/>
                  </a:cubicBezTo>
                  <a:cubicBezTo>
                    <a:pt x="272" y="264"/>
                    <a:pt x="270" y="267"/>
                    <a:pt x="269" y="267"/>
                  </a:cubicBezTo>
                  <a:cubicBezTo>
                    <a:pt x="268" y="267"/>
                    <a:pt x="264" y="265"/>
                    <a:pt x="259" y="262"/>
                  </a:cubicBezTo>
                  <a:cubicBezTo>
                    <a:pt x="257" y="260"/>
                    <a:pt x="255" y="259"/>
                    <a:pt x="253" y="258"/>
                  </a:cubicBezTo>
                  <a:cubicBezTo>
                    <a:pt x="249" y="255"/>
                    <a:pt x="248" y="255"/>
                    <a:pt x="247" y="255"/>
                  </a:cubicBezTo>
                  <a:cubicBezTo>
                    <a:pt x="246" y="255"/>
                    <a:pt x="245" y="256"/>
                    <a:pt x="242" y="258"/>
                  </a:cubicBezTo>
                  <a:cubicBezTo>
                    <a:pt x="241" y="258"/>
                    <a:pt x="241" y="258"/>
                    <a:pt x="241" y="258"/>
                  </a:cubicBezTo>
                  <a:cubicBezTo>
                    <a:pt x="241" y="259"/>
                    <a:pt x="241" y="259"/>
                    <a:pt x="241" y="259"/>
                  </a:cubicBezTo>
                  <a:cubicBezTo>
                    <a:pt x="239" y="261"/>
                    <a:pt x="238" y="262"/>
                    <a:pt x="238" y="263"/>
                  </a:cubicBezTo>
                  <a:cubicBezTo>
                    <a:pt x="238" y="263"/>
                    <a:pt x="238" y="263"/>
                    <a:pt x="238" y="263"/>
                  </a:cubicBezTo>
                  <a:cubicBezTo>
                    <a:pt x="238" y="263"/>
                    <a:pt x="238" y="263"/>
                    <a:pt x="238" y="263"/>
                  </a:cubicBezTo>
                  <a:cubicBezTo>
                    <a:pt x="238" y="264"/>
                    <a:pt x="238" y="265"/>
                    <a:pt x="240" y="269"/>
                  </a:cubicBezTo>
                  <a:cubicBezTo>
                    <a:pt x="241" y="271"/>
                    <a:pt x="241" y="273"/>
                    <a:pt x="242" y="275"/>
                  </a:cubicBezTo>
                  <a:cubicBezTo>
                    <a:pt x="244" y="281"/>
                    <a:pt x="245" y="285"/>
                    <a:pt x="245" y="287"/>
                  </a:cubicBezTo>
                  <a:cubicBezTo>
                    <a:pt x="245" y="288"/>
                    <a:pt x="242" y="290"/>
                    <a:pt x="240" y="290"/>
                  </a:cubicBezTo>
                  <a:cubicBezTo>
                    <a:pt x="239" y="289"/>
                    <a:pt x="236" y="287"/>
                    <a:pt x="232" y="282"/>
                  </a:cubicBezTo>
                  <a:cubicBezTo>
                    <a:pt x="230" y="281"/>
                    <a:pt x="229" y="279"/>
                    <a:pt x="227" y="278"/>
                  </a:cubicBezTo>
                  <a:cubicBezTo>
                    <a:pt x="223" y="274"/>
                    <a:pt x="223" y="273"/>
                    <a:pt x="222" y="273"/>
                  </a:cubicBezTo>
                  <a:cubicBezTo>
                    <a:pt x="221" y="273"/>
                    <a:pt x="220" y="273"/>
                    <a:pt x="217" y="275"/>
                  </a:cubicBezTo>
                  <a:cubicBezTo>
                    <a:pt x="215" y="275"/>
                    <a:pt x="215" y="275"/>
                    <a:pt x="215" y="275"/>
                  </a:cubicBezTo>
                  <a:cubicBezTo>
                    <a:pt x="215" y="276"/>
                    <a:pt x="215" y="276"/>
                    <a:pt x="215" y="276"/>
                  </a:cubicBezTo>
                  <a:cubicBezTo>
                    <a:pt x="213" y="277"/>
                    <a:pt x="212" y="278"/>
                    <a:pt x="211" y="279"/>
                  </a:cubicBezTo>
                  <a:cubicBezTo>
                    <a:pt x="211" y="279"/>
                    <a:pt x="211" y="279"/>
                    <a:pt x="211" y="280"/>
                  </a:cubicBezTo>
                  <a:cubicBezTo>
                    <a:pt x="211" y="281"/>
                    <a:pt x="211" y="283"/>
                    <a:pt x="212" y="285"/>
                  </a:cubicBezTo>
                  <a:cubicBezTo>
                    <a:pt x="212" y="287"/>
                    <a:pt x="212" y="289"/>
                    <a:pt x="212" y="292"/>
                  </a:cubicBezTo>
                  <a:cubicBezTo>
                    <a:pt x="213" y="296"/>
                    <a:pt x="213" y="299"/>
                    <a:pt x="213" y="302"/>
                  </a:cubicBezTo>
                  <a:cubicBezTo>
                    <a:pt x="213" y="303"/>
                    <a:pt x="213" y="303"/>
                    <a:pt x="213" y="303"/>
                  </a:cubicBezTo>
                  <a:cubicBezTo>
                    <a:pt x="212" y="304"/>
                    <a:pt x="209" y="306"/>
                    <a:pt x="208" y="305"/>
                  </a:cubicBezTo>
                  <a:cubicBezTo>
                    <a:pt x="207" y="305"/>
                    <a:pt x="204" y="302"/>
                    <a:pt x="201" y="296"/>
                  </a:cubicBezTo>
                  <a:cubicBezTo>
                    <a:pt x="200" y="294"/>
                    <a:pt x="199" y="292"/>
                    <a:pt x="198" y="291"/>
                  </a:cubicBezTo>
                  <a:cubicBezTo>
                    <a:pt x="195" y="286"/>
                    <a:pt x="194" y="285"/>
                    <a:pt x="193" y="285"/>
                  </a:cubicBezTo>
                  <a:cubicBezTo>
                    <a:pt x="193" y="285"/>
                    <a:pt x="191" y="285"/>
                    <a:pt x="188" y="286"/>
                  </a:cubicBezTo>
                  <a:cubicBezTo>
                    <a:pt x="186" y="285"/>
                    <a:pt x="186" y="285"/>
                    <a:pt x="186" y="285"/>
                  </a:cubicBezTo>
                  <a:cubicBezTo>
                    <a:pt x="186" y="286"/>
                    <a:pt x="186" y="286"/>
                    <a:pt x="186" y="286"/>
                  </a:cubicBezTo>
                  <a:cubicBezTo>
                    <a:pt x="184" y="286"/>
                    <a:pt x="182" y="287"/>
                    <a:pt x="182" y="288"/>
                  </a:cubicBezTo>
                  <a:cubicBezTo>
                    <a:pt x="181" y="289"/>
                    <a:pt x="181" y="289"/>
                    <a:pt x="181" y="294"/>
                  </a:cubicBezTo>
                  <a:cubicBezTo>
                    <a:pt x="180" y="296"/>
                    <a:pt x="180" y="299"/>
                    <a:pt x="180" y="301"/>
                  </a:cubicBezTo>
                  <a:cubicBezTo>
                    <a:pt x="179" y="307"/>
                    <a:pt x="178" y="311"/>
                    <a:pt x="178" y="312"/>
                  </a:cubicBezTo>
                  <a:cubicBezTo>
                    <a:pt x="177" y="313"/>
                    <a:pt x="173" y="314"/>
                    <a:pt x="172" y="313"/>
                  </a:cubicBezTo>
                  <a:cubicBezTo>
                    <a:pt x="171" y="312"/>
                    <a:pt x="170" y="309"/>
                    <a:pt x="168" y="302"/>
                  </a:cubicBezTo>
                  <a:cubicBezTo>
                    <a:pt x="167" y="300"/>
                    <a:pt x="166" y="298"/>
                    <a:pt x="166" y="297"/>
                  </a:cubicBezTo>
                  <a:cubicBezTo>
                    <a:pt x="164" y="291"/>
                    <a:pt x="164" y="291"/>
                    <a:pt x="163" y="290"/>
                  </a:cubicBezTo>
                  <a:cubicBezTo>
                    <a:pt x="162" y="290"/>
                    <a:pt x="161" y="289"/>
                    <a:pt x="158" y="289"/>
                  </a:cubicBezTo>
                  <a:cubicBezTo>
                    <a:pt x="157" y="289"/>
                    <a:pt x="157" y="289"/>
                    <a:pt x="157" y="289"/>
                  </a:cubicBezTo>
                  <a:cubicBezTo>
                    <a:pt x="156" y="289"/>
                    <a:pt x="156" y="289"/>
                    <a:pt x="156" y="289"/>
                  </a:cubicBezTo>
                  <a:cubicBezTo>
                    <a:pt x="153" y="289"/>
                    <a:pt x="152" y="290"/>
                    <a:pt x="151" y="290"/>
                  </a:cubicBezTo>
                  <a:cubicBezTo>
                    <a:pt x="150" y="291"/>
                    <a:pt x="150" y="292"/>
                    <a:pt x="148" y="296"/>
                  </a:cubicBezTo>
                  <a:cubicBezTo>
                    <a:pt x="148" y="298"/>
                    <a:pt x="147" y="300"/>
                    <a:pt x="146" y="302"/>
                  </a:cubicBezTo>
                  <a:cubicBezTo>
                    <a:pt x="144" y="308"/>
                    <a:pt x="142" y="312"/>
                    <a:pt x="141" y="313"/>
                  </a:cubicBezTo>
                  <a:cubicBezTo>
                    <a:pt x="140" y="313"/>
                    <a:pt x="136" y="313"/>
                    <a:pt x="136" y="312"/>
                  </a:cubicBezTo>
                  <a:cubicBezTo>
                    <a:pt x="135" y="311"/>
                    <a:pt x="134" y="307"/>
                    <a:pt x="134" y="301"/>
                  </a:cubicBezTo>
                  <a:cubicBezTo>
                    <a:pt x="133" y="299"/>
                    <a:pt x="133" y="297"/>
                    <a:pt x="133" y="295"/>
                  </a:cubicBezTo>
                  <a:cubicBezTo>
                    <a:pt x="133" y="289"/>
                    <a:pt x="132" y="289"/>
                    <a:pt x="132" y="288"/>
                  </a:cubicBezTo>
                  <a:cubicBezTo>
                    <a:pt x="131" y="287"/>
                    <a:pt x="130" y="286"/>
                    <a:pt x="127" y="286"/>
                  </a:cubicBezTo>
                  <a:cubicBezTo>
                    <a:pt x="126" y="285"/>
                    <a:pt x="126" y="285"/>
                    <a:pt x="126" y="285"/>
                  </a:cubicBezTo>
                  <a:cubicBezTo>
                    <a:pt x="126" y="286"/>
                    <a:pt x="126" y="286"/>
                    <a:pt x="126" y="286"/>
                  </a:cubicBezTo>
                  <a:cubicBezTo>
                    <a:pt x="122" y="284"/>
                    <a:pt x="121" y="285"/>
                    <a:pt x="120" y="285"/>
                  </a:cubicBezTo>
                  <a:cubicBezTo>
                    <a:pt x="120" y="286"/>
                    <a:pt x="119" y="286"/>
                    <a:pt x="117" y="290"/>
                  </a:cubicBezTo>
                  <a:cubicBezTo>
                    <a:pt x="115" y="292"/>
                    <a:pt x="114" y="294"/>
                    <a:pt x="113" y="296"/>
                  </a:cubicBezTo>
                  <a:cubicBezTo>
                    <a:pt x="109" y="301"/>
                    <a:pt x="107" y="304"/>
                    <a:pt x="106" y="305"/>
                  </a:cubicBezTo>
                  <a:cubicBezTo>
                    <a:pt x="104" y="305"/>
                    <a:pt x="101" y="304"/>
                    <a:pt x="100" y="303"/>
                  </a:cubicBezTo>
                  <a:cubicBezTo>
                    <a:pt x="100" y="303"/>
                    <a:pt x="100" y="303"/>
                    <a:pt x="100" y="302"/>
                  </a:cubicBezTo>
                  <a:cubicBezTo>
                    <a:pt x="100" y="302"/>
                    <a:pt x="100" y="302"/>
                    <a:pt x="100" y="302"/>
                  </a:cubicBezTo>
                  <a:cubicBezTo>
                    <a:pt x="100" y="300"/>
                    <a:pt x="101" y="296"/>
                    <a:pt x="101" y="292"/>
                  </a:cubicBezTo>
                  <a:cubicBezTo>
                    <a:pt x="101" y="290"/>
                    <a:pt x="102" y="288"/>
                    <a:pt x="102" y="286"/>
                  </a:cubicBezTo>
                  <a:cubicBezTo>
                    <a:pt x="102" y="283"/>
                    <a:pt x="103" y="281"/>
                    <a:pt x="103" y="280"/>
                  </a:cubicBezTo>
                  <a:cubicBezTo>
                    <a:pt x="103" y="279"/>
                    <a:pt x="103" y="279"/>
                    <a:pt x="102" y="279"/>
                  </a:cubicBezTo>
                  <a:cubicBezTo>
                    <a:pt x="102" y="278"/>
                    <a:pt x="101" y="277"/>
                    <a:pt x="98" y="276"/>
                  </a:cubicBezTo>
                  <a:cubicBezTo>
                    <a:pt x="97" y="274"/>
                    <a:pt x="97" y="274"/>
                    <a:pt x="97" y="274"/>
                  </a:cubicBezTo>
                  <a:cubicBezTo>
                    <a:pt x="96" y="275"/>
                    <a:pt x="96" y="275"/>
                    <a:pt x="96" y="275"/>
                  </a:cubicBezTo>
                  <a:cubicBezTo>
                    <a:pt x="94" y="273"/>
                    <a:pt x="93" y="273"/>
                    <a:pt x="92" y="273"/>
                  </a:cubicBezTo>
                  <a:cubicBezTo>
                    <a:pt x="91" y="274"/>
                    <a:pt x="90" y="274"/>
                    <a:pt x="87" y="277"/>
                  </a:cubicBezTo>
                  <a:cubicBezTo>
                    <a:pt x="85" y="279"/>
                    <a:pt x="84" y="280"/>
                    <a:pt x="82" y="282"/>
                  </a:cubicBezTo>
                  <a:cubicBezTo>
                    <a:pt x="77" y="286"/>
                    <a:pt x="74" y="289"/>
                    <a:pt x="73" y="289"/>
                  </a:cubicBezTo>
                  <a:cubicBezTo>
                    <a:pt x="72" y="289"/>
                    <a:pt x="69" y="287"/>
                    <a:pt x="68" y="286"/>
                  </a:cubicBezTo>
                  <a:cubicBezTo>
                    <a:pt x="68" y="285"/>
                    <a:pt x="69" y="281"/>
                    <a:pt x="72" y="275"/>
                  </a:cubicBezTo>
                  <a:cubicBezTo>
                    <a:pt x="72" y="273"/>
                    <a:pt x="73" y="271"/>
                    <a:pt x="74" y="270"/>
                  </a:cubicBezTo>
                  <a:cubicBezTo>
                    <a:pt x="75" y="265"/>
                    <a:pt x="76" y="264"/>
                    <a:pt x="76" y="263"/>
                  </a:cubicBezTo>
                  <a:cubicBezTo>
                    <a:pt x="76" y="263"/>
                    <a:pt x="76" y="263"/>
                    <a:pt x="76" y="263"/>
                  </a:cubicBezTo>
                  <a:cubicBezTo>
                    <a:pt x="76" y="263"/>
                    <a:pt x="76" y="263"/>
                    <a:pt x="76" y="263"/>
                  </a:cubicBezTo>
                  <a:cubicBezTo>
                    <a:pt x="76" y="262"/>
                    <a:pt x="75" y="261"/>
                    <a:pt x="72" y="259"/>
                  </a:cubicBezTo>
                  <a:cubicBezTo>
                    <a:pt x="72" y="258"/>
                    <a:pt x="72" y="258"/>
                    <a:pt x="72" y="258"/>
                  </a:cubicBezTo>
                  <a:cubicBezTo>
                    <a:pt x="71" y="258"/>
                    <a:pt x="71" y="258"/>
                    <a:pt x="71" y="258"/>
                  </a:cubicBezTo>
                  <a:cubicBezTo>
                    <a:pt x="69" y="255"/>
                    <a:pt x="68" y="255"/>
                    <a:pt x="67" y="255"/>
                  </a:cubicBezTo>
                  <a:cubicBezTo>
                    <a:pt x="66" y="255"/>
                    <a:pt x="65" y="256"/>
                    <a:pt x="61" y="258"/>
                  </a:cubicBezTo>
                  <a:cubicBezTo>
                    <a:pt x="59" y="259"/>
                    <a:pt x="57" y="260"/>
                    <a:pt x="55" y="261"/>
                  </a:cubicBezTo>
                  <a:cubicBezTo>
                    <a:pt x="50" y="264"/>
                    <a:pt x="46" y="266"/>
                    <a:pt x="45" y="266"/>
                  </a:cubicBezTo>
                  <a:cubicBezTo>
                    <a:pt x="43" y="266"/>
                    <a:pt x="41" y="263"/>
                    <a:pt x="41" y="262"/>
                  </a:cubicBezTo>
                  <a:cubicBezTo>
                    <a:pt x="41" y="261"/>
                    <a:pt x="43" y="258"/>
                    <a:pt x="47" y="252"/>
                  </a:cubicBezTo>
                  <a:cubicBezTo>
                    <a:pt x="48" y="251"/>
                    <a:pt x="49" y="249"/>
                    <a:pt x="50" y="247"/>
                  </a:cubicBezTo>
                  <a:cubicBezTo>
                    <a:pt x="53" y="243"/>
                    <a:pt x="54" y="242"/>
                    <a:pt x="54" y="241"/>
                  </a:cubicBezTo>
                  <a:cubicBezTo>
                    <a:pt x="54" y="240"/>
                    <a:pt x="53" y="239"/>
                    <a:pt x="51" y="236"/>
                  </a:cubicBezTo>
                  <a:cubicBezTo>
                    <a:pt x="51" y="235"/>
                    <a:pt x="51" y="235"/>
                    <a:pt x="51" y="235"/>
                  </a:cubicBezTo>
                  <a:cubicBezTo>
                    <a:pt x="50" y="235"/>
                    <a:pt x="50" y="235"/>
                    <a:pt x="50" y="235"/>
                  </a:cubicBezTo>
                  <a:cubicBezTo>
                    <a:pt x="48" y="232"/>
                    <a:pt x="47" y="232"/>
                    <a:pt x="46" y="232"/>
                  </a:cubicBezTo>
                  <a:cubicBezTo>
                    <a:pt x="46" y="232"/>
                    <a:pt x="45" y="232"/>
                    <a:pt x="40" y="233"/>
                  </a:cubicBezTo>
                  <a:cubicBezTo>
                    <a:pt x="38" y="234"/>
                    <a:pt x="36" y="234"/>
                    <a:pt x="34" y="235"/>
                  </a:cubicBezTo>
                  <a:cubicBezTo>
                    <a:pt x="28" y="237"/>
                    <a:pt x="24" y="238"/>
                    <a:pt x="22" y="238"/>
                  </a:cubicBezTo>
                  <a:cubicBezTo>
                    <a:pt x="21" y="237"/>
                    <a:pt x="20" y="234"/>
                    <a:pt x="19" y="233"/>
                  </a:cubicBezTo>
                  <a:cubicBezTo>
                    <a:pt x="20" y="232"/>
                    <a:pt x="23" y="229"/>
                    <a:pt x="28" y="224"/>
                  </a:cubicBezTo>
                  <a:cubicBezTo>
                    <a:pt x="29" y="223"/>
                    <a:pt x="31" y="221"/>
                    <a:pt x="32" y="220"/>
                  </a:cubicBezTo>
                  <a:cubicBezTo>
                    <a:pt x="36" y="216"/>
                    <a:pt x="37" y="216"/>
                    <a:pt x="37" y="215"/>
                  </a:cubicBezTo>
                  <a:cubicBezTo>
                    <a:pt x="37" y="215"/>
                    <a:pt x="37" y="215"/>
                    <a:pt x="37" y="214"/>
                  </a:cubicBezTo>
                  <a:cubicBezTo>
                    <a:pt x="37" y="213"/>
                    <a:pt x="37" y="212"/>
                    <a:pt x="36" y="210"/>
                  </a:cubicBezTo>
                  <a:cubicBezTo>
                    <a:pt x="36" y="208"/>
                    <a:pt x="36" y="208"/>
                    <a:pt x="36" y="208"/>
                  </a:cubicBezTo>
                  <a:cubicBezTo>
                    <a:pt x="35" y="208"/>
                    <a:pt x="35" y="208"/>
                    <a:pt x="35" y="208"/>
                  </a:cubicBezTo>
                  <a:cubicBezTo>
                    <a:pt x="34" y="205"/>
                    <a:pt x="33" y="205"/>
                    <a:pt x="32" y="204"/>
                  </a:cubicBezTo>
                  <a:cubicBezTo>
                    <a:pt x="31" y="204"/>
                    <a:pt x="31" y="204"/>
                    <a:pt x="26" y="204"/>
                  </a:cubicBezTo>
                  <a:cubicBezTo>
                    <a:pt x="24" y="204"/>
                    <a:pt x="21" y="205"/>
                    <a:pt x="19" y="205"/>
                  </a:cubicBezTo>
                  <a:cubicBezTo>
                    <a:pt x="13" y="205"/>
                    <a:pt x="9" y="205"/>
                    <a:pt x="7" y="204"/>
                  </a:cubicBezTo>
                  <a:cubicBezTo>
                    <a:pt x="7" y="204"/>
                    <a:pt x="6" y="201"/>
                    <a:pt x="6" y="199"/>
                  </a:cubicBezTo>
                  <a:cubicBezTo>
                    <a:pt x="6" y="199"/>
                    <a:pt x="6" y="199"/>
                    <a:pt x="6" y="199"/>
                  </a:cubicBezTo>
                  <a:cubicBezTo>
                    <a:pt x="6" y="198"/>
                    <a:pt x="10" y="196"/>
                    <a:pt x="15" y="193"/>
                  </a:cubicBezTo>
                  <a:cubicBezTo>
                    <a:pt x="17" y="192"/>
                    <a:pt x="19" y="191"/>
                    <a:pt x="21" y="190"/>
                  </a:cubicBezTo>
                  <a:cubicBezTo>
                    <a:pt x="26" y="187"/>
                    <a:pt x="26" y="187"/>
                    <a:pt x="27" y="186"/>
                  </a:cubicBezTo>
                  <a:cubicBezTo>
                    <a:pt x="27" y="185"/>
                    <a:pt x="27" y="185"/>
                    <a:pt x="27" y="184"/>
                  </a:cubicBezTo>
                  <a:cubicBezTo>
                    <a:pt x="27" y="183"/>
                    <a:pt x="27" y="181"/>
                    <a:pt x="27" y="181"/>
                  </a:cubicBezTo>
                  <a:cubicBezTo>
                    <a:pt x="27" y="179"/>
                    <a:pt x="27" y="179"/>
                    <a:pt x="27" y="179"/>
                  </a:cubicBezTo>
                  <a:cubicBezTo>
                    <a:pt x="26" y="179"/>
                    <a:pt x="26" y="179"/>
                    <a:pt x="26" y="179"/>
                  </a:cubicBezTo>
                  <a:cubicBezTo>
                    <a:pt x="26" y="176"/>
                    <a:pt x="25" y="175"/>
                    <a:pt x="25" y="174"/>
                  </a:cubicBezTo>
                  <a:cubicBezTo>
                    <a:pt x="24" y="174"/>
                    <a:pt x="23" y="174"/>
                    <a:pt x="18" y="173"/>
                  </a:cubicBezTo>
                  <a:cubicBezTo>
                    <a:pt x="16" y="172"/>
                    <a:pt x="14" y="172"/>
                    <a:pt x="12" y="172"/>
                  </a:cubicBezTo>
                  <a:cubicBezTo>
                    <a:pt x="6" y="170"/>
                    <a:pt x="2" y="169"/>
                    <a:pt x="1" y="169"/>
                  </a:cubicBezTo>
                  <a:cubicBezTo>
                    <a:pt x="0" y="168"/>
                    <a:pt x="0" y="167"/>
                    <a:pt x="0" y="165"/>
                  </a:cubicBezTo>
                  <a:close/>
                  <a:moveTo>
                    <a:pt x="252" y="156"/>
                  </a:moveTo>
                  <a:cubicBezTo>
                    <a:pt x="252" y="104"/>
                    <a:pt x="209" y="62"/>
                    <a:pt x="157" y="62"/>
                  </a:cubicBezTo>
                  <a:cubicBezTo>
                    <a:pt x="105" y="62"/>
                    <a:pt x="62" y="104"/>
                    <a:pt x="62" y="156"/>
                  </a:cubicBezTo>
                  <a:cubicBezTo>
                    <a:pt x="62" y="209"/>
                    <a:pt x="105" y="251"/>
                    <a:pt x="157" y="251"/>
                  </a:cubicBezTo>
                  <a:cubicBezTo>
                    <a:pt x="209" y="251"/>
                    <a:pt x="252" y="209"/>
                    <a:pt x="252" y="156"/>
                  </a:cubicBezTo>
                  <a:close/>
                </a:path>
              </a:pathLst>
            </a:custGeom>
            <a:solidFill>
              <a:schemeClr val="accent4"/>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50" name="Google Shape;5550;p81"/>
            <p:cNvSpPr/>
            <p:nvPr/>
          </p:nvSpPr>
          <p:spPr>
            <a:xfrm>
              <a:off x="4111416" y="4045045"/>
              <a:ext cx="1329535" cy="1327979"/>
            </a:xfrm>
            <a:custGeom>
              <a:avLst/>
              <a:gdLst/>
              <a:ahLst/>
              <a:cxnLst/>
              <a:rect l="l" t="t" r="r" b="b"/>
              <a:pathLst>
                <a:path w="360" h="360" extrusionOk="0">
                  <a:moveTo>
                    <a:pt x="0" y="166"/>
                  </a:moveTo>
                  <a:cubicBezTo>
                    <a:pt x="0" y="165"/>
                    <a:pt x="0" y="164"/>
                    <a:pt x="0" y="164"/>
                  </a:cubicBezTo>
                  <a:cubicBezTo>
                    <a:pt x="1" y="163"/>
                    <a:pt x="6" y="162"/>
                    <a:pt x="13" y="161"/>
                  </a:cubicBezTo>
                  <a:cubicBezTo>
                    <a:pt x="16" y="161"/>
                    <a:pt x="18" y="160"/>
                    <a:pt x="20" y="160"/>
                  </a:cubicBezTo>
                  <a:cubicBezTo>
                    <a:pt x="27" y="159"/>
                    <a:pt x="28" y="159"/>
                    <a:pt x="28" y="158"/>
                  </a:cubicBezTo>
                  <a:cubicBezTo>
                    <a:pt x="29" y="157"/>
                    <a:pt x="30" y="156"/>
                    <a:pt x="30" y="152"/>
                  </a:cubicBezTo>
                  <a:cubicBezTo>
                    <a:pt x="30" y="152"/>
                    <a:pt x="30" y="152"/>
                    <a:pt x="30" y="152"/>
                  </a:cubicBezTo>
                  <a:cubicBezTo>
                    <a:pt x="30" y="152"/>
                    <a:pt x="30" y="152"/>
                    <a:pt x="30" y="152"/>
                  </a:cubicBezTo>
                  <a:cubicBezTo>
                    <a:pt x="31" y="151"/>
                    <a:pt x="31" y="150"/>
                    <a:pt x="31" y="148"/>
                  </a:cubicBezTo>
                  <a:cubicBezTo>
                    <a:pt x="31" y="147"/>
                    <a:pt x="31" y="146"/>
                    <a:pt x="31" y="145"/>
                  </a:cubicBezTo>
                  <a:cubicBezTo>
                    <a:pt x="30" y="144"/>
                    <a:pt x="29" y="143"/>
                    <a:pt x="24" y="141"/>
                  </a:cubicBezTo>
                  <a:cubicBezTo>
                    <a:pt x="22" y="139"/>
                    <a:pt x="20" y="138"/>
                    <a:pt x="18" y="137"/>
                  </a:cubicBezTo>
                  <a:cubicBezTo>
                    <a:pt x="12" y="133"/>
                    <a:pt x="8" y="130"/>
                    <a:pt x="7" y="129"/>
                  </a:cubicBezTo>
                  <a:cubicBezTo>
                    <a:pt x="7" y="129"/>
                    <a:pt x="7" y="129"/>
                    <a:pt x="7" y="128"/>
                  </a:cubicBezTo>
                  <a:cubicBezTo>
                    <a:pt x="7" y="126"/>
                    <a:pt x="8" y="123"/>
                    <a:pt x="9" y="123"/>
                  </a:cubicBezTo>
                  <a:cubicBezTo>
                    <a:pt x="10" y="123"/>
                    <a:pt x="15" y="122"/>
                    <a:pt x="22" y="123"/>
                  </a:cubicBezTo>
                  <a:cubicBezTo>
                    <a:pt x="25" y="123"/>
                    <a:pt x="27" y="124"/>
                    <a:pt x="29" y="124"/>
                  </a:cubicBezTo>
                  <a:cubicBezTo>
                    <a:pt x="36" y="124"/>
                    <a:pt x="36" y="124"/>
                    <a:pt x="37" y="124"/>
                  </a:cubicBezTo>
                  <a:cubicBezTo>
                    <a:pt x="38" y="123"/>
                    <a:pt x="39" y="122"/>
                    <a:pt x="41" y="119"/>
                  </a:cubicBezTo>
                  <a:cubicBezTo>
                    <a:pt x="41" y="119"/>
                    <a:pt x="41" y="119"/>
                    <a:pt x="41" y="119"/>
                  </a:cubicBezTo>
                  <a:cubicBezTo>
                    <a:pt x="41" y="118"/>
                    <a:pt x="41" y="118"/>
                    <a:pt x="41" y="118"/>
                  </a:cubicBezTo>
                  <a:cubicBezTo>
                    <a:pt x="42" y="116"/>
                    <a:pt x="43" y="114"/>
                    <a:pt x="43" y="113"/>
                  </a:cubicBezTo>
                  <a:cubicBezTo>
                    <a:pt x="43" y="113"/>
                    <a:pt x="43" y="112"/>
                    <a:pt x="43" y="111"/>
                  </a:cubicBezTo>
                  <a:cubicBezTo>
                    <a:pt x="42" y="111"/>
                    <a:pt x="42" y="110"/>
                    <a:pt x="38" y="106"/>
                  </a:cubicBezTo>
                  <a:cubicBezTo>
                    <a:pt x="36" y="104"/>
                    <a:pt x="34" y="103"/>
                    <a:pt x="32" y="101"/>
                  </a:cubicBezTo>
                  <a:cubicBezTo>
                    <a:pt x="27" y="95"/>
                    <a:pt x="24" y="92"/>
                    <a:pt x="23" y="91"/>
                  </a:cubicBezTo>
                  <a:cubicBezTo>
                    <a:pt x="24" y="89"/>
                    <a:pt x="26" y="86"/>
                    <a:pt x="27" y="85"/>
                  </a:cubicBezTo>
                  <a:cubicBezTo>
                    <a:pt x="28" y="85"/>
                    <a:pt x="32" y="86"/>
                    <a:pt x="40" y="88"/>
                  </a:cubicBezTo>
                  <a:cubicBezTo>
                    <a:pt x="42" y="89"/>
                    <a:pt x="44" y="90"/>
                    <a:pt x="46" y="91"/>
                  </a:cubicBezTo>
                  <a:cubicBezTo>
                    <a:pt x="52" y="93"/>
                    <a:pt x="53" y="93"/>
                    <a:pt x="54" y="93"/>
                  </a:cubicBezTo>
                  <a:cubicBezTo>
                    <a:pt x="55" y="92"/>
                    <a:pt x="56" y="92"/>
                    <a:pt x="58" y="88"/>
                  </a:cubicBezTo>
                  <a:cubicBezTo>
                    <a:pt x="59" y="88"/>
                    <a:pt x="59" y="88"/>
                    <a:pt x="59" y="88"/>
                  </a:cubicBezTo>
                  <a:cubicBezTo>
                    <a:pt x="59" y="88"/>
                    <a:pt x="59" y="88"/>
                    <a:pt x="59" y="88"/>
                  </a:cubicBezTo>
                  <a:cubicBezTo>
                    <a:pt x="62" y="84"/>
                    <a:pt x="62" y="83"/>
                    <a:pt x="62" y="83"/>
                  </a:cubicBezTo>
                  <a:cubicBezTo>
                    <a:pt x="62" y="82"/>
                    <a:pt x="62" y="82"/>
                    <a:pt x="62" y="82"/>
                  </a:cubicBezTo>
                  <a:cubicBezTo>
                    <a:pt x="62" y="81"/>
                    <a:pt x="62" y="80"/>
                    <a:pt x="59" y="75"/>
                  </a:cubicBezTo>
                  <a:cubicBezTo>
                    <a:pt x="57" y="73"/>
                    <a:pt x="56" y="71"/>
                    <a:pt x="54" y="69"/>
                  </a:cubicBezTo>
                  <a:cubicBezTo>
                    <a:pt x="51" y="63"/>
                    <a:pt x="49" y="58"/>
                    <a:pt x="48" y="57"/>
                  </a:cubicBezTo>
                  <a:cubicBezTo>
                    <a:pt x="49" y="56"/>
                    <a:pt x="52" y="53"/>
                    <a:pt x="53" y="52"/>
                  </a:cubicBezTo>
                  <a:cubicBezTo>
                    <a:pt x="54" y="53"/>
                    <a:pt x="58" y="55"/>
                    <a:pt x="64" y="59"/>
                  </a:cubicBezTo>
                  <a:cubicBezTo>
                    <a:pt x="67" y="60"/>
                    <a:pt x="69" y="61"/>
                    <a:pt x="70" y="62"/>
                  </a:cubicBezTo>
                  <a:cubicBezTo>
                    <a:pt x="76" y="66"/>
                    <a:pt x="77" y="66"/>
                    <a:pt x="78" y="66"/>
                  </a:cubicBezTo>
                  <a:cubicBezTo>
                    <a:pt x="79" y="66"/>
                    <a:pt x="80" y="65"/>
                    <a:pt x="83" y="63"/>
                  </a:cubicBezTo>
                  <a:cubicBezTo>
                    <a:pt x="84" y="63"/>
                    <a:pt x="84" y="63"/>
                    <a:pt x="84" y="63"/>
                  </a:cubicBezTo>
                  <a:cubicBezTo>
                    <a:pt x="84" y="62"/>
                    <a:pt x="84" y="62"/>
                    <a:pt x="84" y="62"/>
                  </a:cubicBezTo>
                  <a:cubicBezTo>
                    <a:pt x="87" y="60"/>
                    <a:pt x="88" y="59"/>
                    <a:pt x="88" y="57"/>
                  </a:cubicBezTo>
                  <a:cubicBezTo>
                    <a:pt x="88" y="56"/>
                    <a:pt x="88" y="56"/>
                    <a:pt x="86" y="50"/>
                  </a:cubicBezTo>
                  <a:cubicBezTo>
                    <a:pt x="85" y="48"/>
                    <a:pt x="84" y="46"/>
                    <a:pt x="84" y="43"/>
                  </a:cubicBezTo>
                  <a:cubicBezTo>
                    <a:pt x="81" y="36"/>
                    <a:pt x="80" y="31"/>
                    <a:pt x="80" y="30"/>
                  </a:cubicBezTo>
                  <a:cubicBezTo>
                    <a:pt x="81" y="29"/>
                    <a:pt x="84" y="27"/>
                    <a:pt x="86" y="27"/>
                  </a:cubicBezTo>
                  <a:cubicBezTo>
                    <a:pt x="87" y="27"/>
                    <a:pt x="90" y="30"/>
                    <a:pt x="96" y="35"/>
                  </a:cubicBezTo>
                  <a:cubicBezTo>
                    <a:pt x="97" y="37"/>
                    <a:pt x="99" y="39"/>
                    <a:pt x="100" y="40"/>
                  </a:cubicBezTo>
                  <a:cubicBezTo>
                    <a:pt x="105" y="45"/>
                    <a:pt x="106" y="45"/>
                    <a:pt x="107" y="46"/>
                  </a:cubicBezTo>
                  <a:cubicBezTo>
                    <a:pt x="108" y="46"/>
                    <a:pt x="109" y="46"/>
                    <a:pt x="112" y="44"/>
                  </a:cubicBezTo>
                  <a:cubicBezTo>
                    <a:pt x="114" y="44"/>
                    <a:pt x="114" y="44"/>
                    <a:pt x="114" y="44"/>
                  </a:cubicBezTo>
                  <a:cubicBezTo>
                    <a:pt x="114" y="43"/>
                    <a:pt x="114" y="43"/>
                    <a:pt x="114" y="43"/>
                  </a:cubicBezTo>
                  <a:cubicBezTo>
                    <a:pt x="118" y="42"/>
                    <a:pt x="118" y="40"/>
                    <a:pt x="119" y="40"/>
                  </a:cubicBezTo>
                  <a:cubicBezTo>
                    <a:pt x="119" y="39"/>
                    <a:pt x="119" y="39"/>
                    <a:pt x="119" y="39"/>
                  </a:cubicBezTo>
                  <a:cubicBezTo>
                    <a:pt x="119" y="39"/>
                    <a:pt x="119" y="39"/>
                    <a:pt x="119" y="39"/>
                  </a:cubicBezTo>
                  <a:cubicBezTo>
                    <a:pt x="119" y="38"/>
                    <a:pt x="119" y="36"/>
                    <a:pt x="118" y="32"/>
                  </a:cubicBezTo>
                  <a:cubicBezTo>
                    <a:pt x="118" y="30"/>
                    <a:pt x="118" y="27"/>
                    <a:pt x="118" y="24"/>
                  </a:cubicBezTo>
                  <a:cubicBezTo>
                    <a:pt x="117" y="19"/>
                    <a:pt x="117" y="13"/>
                    <a:pt x="117" y="11"/>
                  </a:cubicBezTo>
                  <a:cubicBezTo>
                    <a:pt x="117" y="11"/>
                    <a:pt x="117" y="11"/>
                    <a:pt x="117" y="11"/>
                  </a:cubicBezTo>
                  <a:cubicBezTo>
                    <a:pt x="118" y="10"/>
                    <a:pt x="122" y="9"/>
                    <a:pt x="124" y="9"/>
                  </a:cubicBezTo>
                  <a:cubicBezTo>
                    <a:pt x="124" y="10"/>
                    <a:pt x="127" y="14"/>
                    <a:pt x="131" y="20"/>
                  </a:cubicBezTo>
                  <a:cubicBezTo>
                    <a:pt x="132" y="22"/>
                    <a:pt x="134" y="24"/>
                    <a:pt x="135" y="26"/>
                  </a:cubicBezTo>
                  <a:cubicBezTo>
                    <a:pt x="138" y="31"/>
                    <a:pt x="139" y="32"/>
                    <a:pt x="140" y="32"/>
                  </a:cubicBezTo>
                  <a:cubicBezTo>
                    <a:pt x="140" y="33"/>
                    <a:pt x="142" y="33"/>
                    <a:pt x="146" y="32"/>
                  </a:cubicBezTo>
                  <a:cubicBezTo>
                    <a:pt x="148" y="33"/>
                    <a:pt x="148" y="33"/>
                    <a:pt x="148" y="33"/>
                  </a:cubicBezTo>
                  <a:cubicBezTo>
                    <a:pt x="148" y="32"/>
                    <a:pt x="148" y="32"/>
                    <a:pt x="148" y="32"/>
                  </a:cubicBezTo>
                  <a:cubicBezTo>
                    <a:pt x="150" y="31"/>
                    <a:pt x="152" y="30"/>
                    <a:pt x="153" y="29"/>
                  </a:cubicBezTo>
                  <a:cubicBezTo>
                    <a:pt x="153" y="29"/>
                    <a:pt x="153" y="28"/>
                    <a:pt x="154" y="24"/>
                  </a:cubicBezTo>
                  <a:cubicBezTo>
                    <a:pt x="154" y="20"/>
                    <a:pt x="154" y="20"/>
                    <a:pt x="154" y="20"/>
                  </a:cubicBezTo>
                  <a:cubicBezTo>
                    <a:pt x="155" y="18"/>
                    <a:pt x="155" y="16"/>
                    <a:pt x="155" y="14"/>
                  </a:cubicBezTo>
                  <a:cubicBezTo>
                    <a:pt x="156" y="7"/>
                    <a:pt x="157" y="3"/>
                    <a:pt x="158" y="1"/>
                  </a:cubicBezTo>
                  <a:cubicBezTo>
                    <a:pt x="159" y="1"/>
                    <a:pt x="163" y="0"/>
                    <a:pt x="164" y="1"/>
                  </a:cubicBezTo>
                  <a:cubicBezTo>
                    <a:pt x="165" y="2"/>
                    <a:pt x="167" y="6"/>
                    <a:pt x="169" y="13"/>
                  </a:cubicBezTo>
                  <a:cubicBezTo>
                    <a:pt x="170" y="15"/>
                    <a:pt x="171" y="18"/>
                    <a:pt x="172" y="20"/>
                  </a:cubicBezTo>
                  <a:cubicBezTo>
                    <a:pt x="173" y="26"/>
                    <a:pt x="174" y="27"/>
                    <a:pt x="175" y="27"/>
                  </a:cubicBezTo>
                  <a:cubicBezTo>
                    <a:pt x="175" y="28"/>
                    <a:pt x="177" y="28"/>
                    <a:pt x="181" y="28"/>
                  </a:cubicBezTo>
                  <a:cubicBezTo>
                    <a:pt x="181" y="29"/>
                    <a:pt x="181" y="29"/>
                    <a:pt x="181" y="29"/>
                  </a:cubicBezTo>
                  <a:cubicBezTo>
                    <a:pt x="182" y="28"/>
                    <a:pt x="182" y="28"/>
                    <a:pt x="182" y="28"/>
                  </a:cubicBezTo>
                  <a:cubicBezTo>
                    <a:pt x="187" y="29"/>
                    <a:pt x="188" y="28"/>
                    <a:pt x="188" y="27"/>
                  </a:cubicBezTo>
                  <a:cubicBezTo>
                    <a:pt x="189" y="27"/>
                    <a:pt x="189" y="26"/>
                    <a:pt x="191" y="21"/>
                  </a:cubicBezTo>
                  <a:cubicBezTo>
                    <a:pt x="192" y="18"/>
                    <a:pt x="193" y="16"/>
                    <a:pt x="194" y="13"/>
                  </a:cubicBezTo>
                  <a:cubicBezTo>
                    <a:pt x="197" y="7"/>
                    <a:pt x="199" y="2"/>
                    <a:pt x="200" y="1"/>
                  </a:cubicBezTo>
                  <a:cubicBezTo>
                    <a:pt x="201" y="1"/>
                    <a:pt x="205" y="1"/>
                    <a:pt x="206" y="2"/>
                  </a:cubicBezTo>
                  <a:cubicBezTo>
                    <a:pt x="207" y="3"/>
                    <a:pt x="207" y="8"/>
                    <a:pt x="208" y="15"/>
                  </a:cubicBezTo>
                  <a:cubicBezTo>
                    <a:pt x="208" y="18"/>
                    <a:pt x="209" y="20"/>
                    <a:pt x="209" y="22"/>
                  </a:cubicBezTo>
                  <a:cubicBezTo>
                    <a:pt x="209" y="29"/>
                    <a:pt x="209" y="30"/>
                    <a:pt x="210" y="30"/>
                  </a:cubicBezTo>
                  <a:cubicBezTo>
                    <a:pt x="211" y="31"/>
                    <a:pt x="212" y="32"/>
                    <a:pt x="216" y="33"/>
                  </a:cubicBezTo>
                  <a:cubicBezTo>
                    <a:pt x="216" y="33"/>
                    <a:pt x="216" y="33"/>
                    <a:pt x="216" y="33"/>
                  </a:cubicBezTo>
                  <a:cubicBezTo>
                    <a:pt x="217" y="33"/>
                    <a:pt x="217" y="33"/>
                    <a:pt x="217" y="33"/>
                  </a:cubicBezTo>
                  <a:cubicBezTo>
                    <a:pt x="221" y="34"/>
                    <a:pt x="222" y="34"/>
                    <a:pt x="223" y="33"/>
                  </a:cubicBezTo>
                  <a:cubicBezTo>
                    <a:pt x="224" y="33"/>
                    <a:pt x="225" y="32"/>
                    <a:pt x="228" y="28"/>
                  </a:cubicBezTo>
                  <a:cubicBezTo>
                    <a:pt x="229" y="26"/>
                    <a:pt x="230" y="23"/>
                    <a:pt x="232" y="21"/>
                  </a:cubicBezTo>
                  <a:cubicBezTo>
                    <a:pt x="236" y="15"/>
                    <a:pt x="239" y="12"/>
                    <a:pt x="240" y="11"/>
                  </a:cubicBezTo>
                  <a:cubicBezTo>
                    <a:pt x="242" y="11"/>
                    <a:pt x="246" y="12"/>
                    <a:pt x="247" y="13"/>
                  </a:cubicBezTo>
                  <a:cubicBezTo>
                    <a:pt x="247" y="14"/>
                    <a:pt x="247" y="18"/>
                    <a:pt x="246" y="24"/>
                  </a:cubicBezTo>
                  <a:cubicBezTo>
                    <a:pt x="246" y="25"/>
                    <a:pt x="245" y="26"/>
                    <a:pt x="245" y="26"/>
                  </a:cubicBezTo>
                  <a:cubicBezTo>
                    <a:pt x="245" y="29"/>
                    <a:pt x="245" y="31"/>
                    <a:pt x="244" y="33"/>
                  </a:cubicBezTo>
                  <a:cubicBezTo>
                    <a:pt x="244" y="35"/>
                    <a:pt x="244" y="37"/>
                    <a:pt x="244" y="38"/>
                  </a:cubicBezTo>
                  <a:cubicBezTo>
                    <a:pt x="243" y="40"/>
                    <a:pt x="243" y="41"/>
                    <a:pt x="244" y="41"/>
                  </a:cubicBezTo>
                  <a:cubicBezTo>
                    <a:pt x="244" y="42"/>
                    <a:pt x="245" y="43"/>
                    <a:pt x="249" y="45"/>
                  </a:cubicBezTo>
                  <a:cubicBezTo>
                    <a:pt x="249" y="47"/>
                    <a:pt x="249" y="47"/>
                    <a:pt x="249" y="47"/>
                  </a:cubicBezTo>
                  <a:cubicBezTo>
                    <a:pt x="250" y="46"/>
                    <a:pt x="250" y="46"/>
                    <a:pt x="250" y="46"/>
                  </a:cubicBezTo>
                  <a:cubicBezTo>
                    <a:pt x="253" y="48"/>
                    <a:pt x="255" y="48"/>
                    <a:pt x="256" y="47"/>
                  </a:cubicBezTo>
                  <a:cubicBezTo>
                    <a:pt x="257" y="47"/>
                    <a:pt x="257" y="47"/>
                    <a:pt x="261" y="43"/>
                  </a:cubicBezTo>
                  <a:cubicBezTo>
                    <a:pt x="263" y="41"/>
                    <a:pt x="265" y="39"/>
                    <a:pt x="267" y="38"/>
                  </a:cubicBezTo>
                  <a:cubicBezTo>
                    <a:pt x="273" y="33"/>
                    <a:pt x="276" y="30"/>
                    <a:pt x="278" y="29"/>
                  </a:cubicBezTo>
                  <a:cubicBezTo>
                    <a:pt x="279" y="30"/>
                    <a:pt x="283" y="32"/>
                    <a:pt x="283" y="33"/>
                  </a:cubicBezTo>
                  <a:cubicBezTo>
                    <a:pt x="283" y="35"/>
                    <a:pt x="281" y="40"/>
                    <a:pt x="279" y="46"/>
                  </a:cubicBezTo>
                  <a:cubicBezTo>
                    <a:pt x="278" y="48"/>
                    <a:pt x="277" y="50"/>
                    <a:pt x="276" y="52"/>
                  </a:cubicBezTo>
                  <a:cubicBezTo>
                    <a:pt x="275" y="56"/>
                    <a:pt x="274" y="58"/>
                    <a:pt x="274" y="59"/>
                  </a:cubicBezTo>
                  <a:cubicBezTo>
                    <a:pt x="274" y="59"/>
                    <a:pt x="274" y="59"/>
                    <a:pt x="274" y="59"/>
                  </a:cubicBezTo>
                  <a:cubicBezTo>
                    <a:pt x="274" y="60"/>
                    <a:pt x="274" y="60"/>
                    <a:pt x="274" y="60"/>
                  </a:cubicBezTo>
                  <a:cubicBezTo>
                    <a:pt x="274" y="61"/>
                    <a:pt x="275" y="62"/>
                    <a:pt x="278" y="64"/>
                  </a:cubicBezTo>
                  <a:cubicBezTo>
                    <a:pt x="278" y="66"/>
                    <a:pt x="278" y="66"/>
                    <a:pt x="278" y="66"/>
                  </a:cubicBezTo>
                  <a:cubicBezTo>
                    <a:pt x="279" y="66"/>
                    <a:pt x="279" y="66"/>
                    <a:pt x="279" y="66"/>
                  </a:cubicBezTo>
                  <a:cubicBezTo>
                    <a:pt x="282" y="68"/>
                    <a:pt x="283" y="69"/>
                    <a:pt x="284" y="69"/>
                  </a:cubicBezTo>
                  <a:cubicBezTo>
                    <a:pt x="285" y="69"/>
                    <a:pt x="286" y="68"/>
                    <a:pt x="291" y="65"/>
                  </a:cubicBezTo>
                  <a:cubicBezTo>
                    <a:pt x="293" y="64"/>
                    <a:pt x="295" y="63"/>
                    <a:pt x="298" y="62"/>
                  </a:cubicBezTo>
                  <a:cubicBezTo>
                    <a:pt x="304" y="58"/>
                    <a:pt x="308" y="56"/>
                    <a:pt x="310" y="56"/>
                  </a:cubicBezTo>
                  <a:cubicBezTo>
                    <a:pt x="311" y="57"/>
                    <a:pt x="314" y="60"/>
                    <a:pt x="314" y="61"/>
                  </a:cubicBezTo>
                  <a:cubicBezTo>
                    <a:pt x="314" y="62"/>
                    <a:pt x="312" y="66"/>
                    <a:pt x="307" y="72"/>
                  </a:cubicBezTo>
                  <a:cubicBezTo>
                    <a:pt x="306" y="74"/>
                    <a:pt x="305" y="76"/>
                    <a:pt x="303" y="78"/>
                  </a:cubicBezTo>
                  <a:cubicBezTo>
                    <a:pt x="300" y="83"/>
                    <a:pt x="299" y="84"/>
                    <a:pt x="299" y="85"/>
                  </a:cubicBezTo>
                  <a:cubicBezTo>
                    <a:pt x="299" y="85"/>
                    <a:pt x="299" y="85"/>
                    <a:pt x="299" y="85"/>
                  </a:cubicBezTo>
                  <a:cubicBezTo>
                    <a:pt x="299" y="85"/>
                    <a:pt x="299" y="85"/>
                    <a:pt x="299" y="85"/>
                  </a:cubicBezTo>
                  <a:cubicBezTo>
                    <a:pt x="299" y="86"/>
                    <a:pt x="300" y="88"/>
                    <a:pt x="302" y="90"/>
                  </a:cubicBezTo>
                  <a:cubicBezTo>
                    <a:pt x="302" y="93"/>
                    <a:pt x="302" y="93"/>
                    <a:pt x="302" y="93"/>
                  </a:cubicBezTo>
                  <a:cubicBezTo>
                    <a:pt x="303" y="92"/>
                    <a:pt x="303" y="92"/>
                    <a:pt x="303" y="92"/>
                  </a:cubicBezTo>
                  <a:cubicBezTo>
                    <a:pt x="305" y="95"/>
                    <a:pt x="306" y="96"/>
                    <a:pt x="307" y="96"/>
                  </a:cubicBezTo>
                  <a:cubicBezTo>
                    <a:pt x="308" y="96"/>
                    <a:pt x="309" y="96"/>
                    <a:pt x="314" y="94"/>
                  </a:cubicBezTo>
                  <a:cubicBezTo>
                    <a:pt x="317" y="94"/>
                    <a:pt x="319" y="93"/>
                    <a:pt x="322" y="92"/>
                  </a:cubicBezTo>
                  <a:cubicBezTo>
                    <a:pt x="329" y="90"/>
                    <a:pt x="334" y="89"/>
                    <a:pt x="335" y="89"/>
                  </a:cubicBezTo>
                  <a:cubicBezTo>
                    <a:pt x="336" y="90"/>
                    <a:pt x="338" y="94"/>
                    <a:pt x="338" y="95"/>
                  </a:cubicBezTo>
                  <a:cubicBezTo>
                    <a:pt x="337" y="96"/>
                    <a:pt x="335" y="99"/>
                    <a:pt x="329" y="105"/>
                  </a:cubicBezTo>
                  <a:cubicBezTo>
                    <a:pt x="327" y="106"/>
                    <a:pt x="325" y="108"/>
                    <a:pt x="324" y="109"/>
                  </a:cubicBezTo>
                  <a:cubicBezTo>
                    <a:pt x="319" y="113"/>
                    <a:pt x="318" y="114"/>
                    <a:pt x="318" y="115"/>
                  </a:cubicBezTo>
                  <a:cubicBezTo>
                    <a:pt x="318" y="115"/>
                    <a:pt x="318" y="115"/>
                    <a:pt x="318" y="115"/>
                  </a:cubicBezTo>
                  <a:cubicBezTo>
                    <a:pt x="318" y="117"/>
                    <a:pt x="318" y="118"/>
                    <a:pt x="319" y="121"/>
                  </a:cubicBezTo>
                  <a:cubicBezTo>
                    <a:pt x="319" y="123"/>
                    <a:pt x="319" y="123"/>
                    <a:pt x="319" y="123"/>
                  </a:cubicBezTo>
                  <a:cubicBezTo>
                    <a:pt x="320" y="123"/>
                    <a:pt x="320" y="123"/>
                    <a:pt x="320" y="123"/>
                  </a:cubicBezTo>
                  <a:cubicBezTo>
                    <a:pt x="321" y="126"/>
                    <a:pt x="322" y="127"/>
                    <a:pt x="323" y="128"/>
                  </a:cubicBezTo>
                  <a:cubicBezTo>
                    <a:pt x="324" y="128"/>
                    <a:pt x="325" y="128"/>
                    <a:pt x="331" y="128"/>
                  </a:cubicBezTo>
                  <a:cubicBezTo>
                    <a:pt x="333" y="128"/>
                    <a:pt x="336" y="127"/>
                    <a:pt x="338" y="127"/>
                  </a:cubicBezTo>
                  <a:cubicBezTo>
                    <a:pt x="346" y="127"/>
                    <a:pt x="350" y="127"/>
                    <a:pt x="352" y="128"/>
                  </a:cubicBezTo>
                  <a:cubicBezTo>
                    <a:pt x="352" y="129"/>
                    <a:pt x="354" y="132"/>
                    <a:pt x="353" y="134"/>
                  </a:cubicBezTo>
                  <a:cubicBezTo>
                    <a:pt x="353" y="134"/>
                    <a:pt x="353" y="134"/>
                    <a:pt x="353" y="134"/>
                  </a:cubicBezTo>
                  <a:cubicBezTo>
                    <a:pt x="352" y="135"/>
                    <a:pt x="349" y="138"/>
                    <a:pt x="342" y="141"/>
                  </a:cubicBezTo>
                  <a:cubicBezTo>
                    <a:pt x="340" y="142"/>
                    <a:pt x="338" y="143"/>
                    <a:pt x="336" y="144"/>
                  </a:cubicBezTo>
                  <a:cubicBezTo>
                    <a:pt x="330" y="147"/>
                    <a:pt x="329" y="148"/>
                    <a:pt x="329" y="149"/>
                  </a:cubicBezTo>
                  <a:cubicBezTo>
                    <a:pt x="329" y="149"/>
                    <a:pt x="329" y="149"/>
                    <a:pt x="329" y="150"/>
                  </a:cubicBezTo>
                  <a:cubicBezTo>
                    <a:pt x="329" y="151"/>
                    <a:pt x="329" y="153"/>
                    <a:pt x="329" y="155"/>
                  </a:cubicBezTo>
                  <a:cubicBezTo>
                    <a:pt x="328" y="157"/>
                    <a:pt x="328" y="157"/>
                    <a:pt x="328" y="157"/>
                  </a:cubicBezTo>
                  <a:cubicBezTo>
                    <a:pt x="329" y="157"/>
                    <a:pt x="329" y="157"/>
                    <a:pt x="329" y="157"/>
                  </a:cubicBezTo>
                  <a:cubicBezTo>
                    <a:pt x="330" y="160"/>
                    <a:pt x="331" y="162"/>
                    <a:pt x="331" y="162"/>
                  </a:cubicBezTo>
                  <a:cubicBezTo>
                    <a:pt x="332" y="163"/>
                    <a:pt x="333" y="163"/>
                    <a:pt x="339" y="164"/>
                  </a:cubicBezTo>
                  <a:cubicBezTo>
                    <a:pt x="341" y="164"/>
                    <a:pt x="343" y="165"/>
                    <a:pt x="346" y="165"/>
                  </a:cubicBezTo>
                  <a:cubicBezTo>
                    <a:pt x="353" y="167"/>
                    <a:pt x="358" y="168"/>
                    <a:pt x="359" y="169"/>
                  </a:cubicBezTo>
                  <a:cubicBezTo>
                    <a:pt x="359" y="170"/>
                    <a:pt x="360" y="172"/>
                    <a:pt x="360" y="174"/>
                  </a:cubicBezTo>
                  <a:cubicBezTo>
                    <a:pt x="359" y="175"/>
                    <a:pt x="359" y="175"/>
                    <a:pt x="359" y="175"/>
                  </a:cubicBezTo>
                  <a:cubicBezTo>
                    <a:pt x="358" y="176"/>
                    <a:pt x="354" y="178"/>
                    <a:pt x="347" y="180"/>
                  </a:cubicBezTo>
                  <a:cubicBezTo>
                    <a:pt x="344" y="180"/>
                    <a:pt x="342" y="181"/>
                    <a:pt x="340" y="181"/>
                  </a:cubicBezTo>
                  <a:cubicBezTo>
                    <a:pt x="334" y="183"/>
                    <a:pt x="333" y="183"/>
                    <a:pt x="332" y="184"/>
                  </a:cubicBezTo>
                  <a:cubicBezTo>
                    <a:pt x="332" y="185"/>
                    <a:pt x="331" y="186"/>
                    <a:pt x="331" y="187"/>
                  </a:cubicBezTo>
                  <a:cubicBezTo>
                    <a:pt x="331" y="188"/>
                    <a:pt x="331" y="189"/>
                    <a:pt x="331" y="190"/>
                  </a:cubicBezTo>
                  <a:cubicBezTo>
                    <a:pt x="329" y="192"/>
                    <a:pt x="329" y="192"/>
                    <a:pt x="329" y="192"/>
                  </a:cubicBezTo>
                  <a:cubicBezTo>
                    <a:pt x="331" y="192"/>
                    <a:pt x="331" y="192"/>
                    <a:pt x="331" y="192"/>
                  </a:cubicBezTo>
                  <a:cubicBezTo>
                    <a:pt x="330" y="195"/>
                    <a:pt x="331" y="197"/>
                    <a:pt x="331" y="198"/>
                  </a:cubicBezTo>
                  <a:cubicBezTo>
                    <a:pt x="332" y="198"/>
                    <a:pt x="333" y="199"/>
                    <a:pt x="338" y="201"/>
                  </a:cubicBezTo>
                  <a:cubicBezTo>
                    <a:pt x="340" y="202"/>
                    <a:pt x="343" y="203"/>
                    <a:pt x="345" y="204"/>
                  </a:cubicBezTo>
                  <a:cubicBezTo>
                    <a:pt x="352" y="207"/>
                    <a:pt x="356" y="210"/>
                    <a:pt x="357" y="210"/>
                  </a:cubicBezTo>
                  <a:cubicBezTo>
                    <a:pt x="357" y="211"/>
                    <a:pt x="357" y="212"/>
                    <a:pt x="357" y="213"/>
                  </a:cubicBezTo>
                  <a:cubicBezTo>
                    <a:pt x="356" y="215"/>
                    <a:pt x="356" y="217"/>
                    <a:pt x="355" y="217"/>
                  </a:cubicBezTo>
                  <a:cubicBezTo>
                    <a:pt x="354" y="217"/>
                    <a:pt x="350" y="218"/>
                    <a:pt x="342" y="218"/>
                  </a:cubicBezTo>
                  <a:cubicBezTo>
                    <a:pt x="340" y="218"/>
                    <a:pt x="337" y="218"/>
                    <a:pt x="335" y="218"/>
                  </a:cubicBezTo>
                  <a:cubicBezTo>
                    <a:pt x="329" y="218"/>
                    <a:pt x="328" y="219"/>
                    <a:pt x="327" y="219"/>
                  </a:cubicBezTo>
                  <a:cubicBezTo>
                    <a:pt x="326" y="220"/>
                    <a:pt x="325" y="221"/>
                    <a:pt x="325" y="225"/>
                  </a:cubicBezTo>
                  <a:cubicBezTo>
                    <a:pt x="324" y="225"/>
                    <a:pt x="324" y="225"/>
                    <a:pt x="324" y="225"/>
                  </a:cubicBezTo>
                  <a:cubicBezTo>
                    <a:pt x="324" y="225"/>
                    <a:pt x="324" y="225"/>
                    <a:pt x="324" y="225"/>
                  </a:cubicBezTo>
                  <a:cubicBezTo>
                    <a:pt x="324" y="227"/>
                    <a:pt x="323" y="229"/>
                    <a:pt x="323" y="230"/>
                  </a:cubicBezTo>
                  <a:cubicBezTo>
                    <a:pt x="323" y="231"/>
                    <a:pt x="323" y="232"/>
                    <a:pt x="323" y="232"/>
                  </a:cubicBezTo>
                  <a:cubicBezTo>
                    <a:pt x="324" y="233"/>
                    <a:pt x="324" y="234"/>
                    <a:pt x="329" y="237"/>
                  </a:cubicBezTo>
                  <a:cubicBezTo>
                    <a:pt x="331" y="238"/>
                    <a:pt x="333" y="240"/>
                    <a:pt x="335" y="242"/>
                  </a:cubicBezTo>
                  <a:cubicBezTo>
                    <a:pt x="341" y="246"/>
                    <a:pt x="344" y="249"/>
                    <a:pt x="345" y="250"/>
                  </a:cubicBezTo>
                  <a:cubicBezTo>
                    <a:pt x="345" y="251"/>
                    <a:pt x="345" y="251"/>
                    <a:pt x="345" y="251"/>
                  </a:cubicBezTo>
                  <a:cubicBezTo>
                    <a:pt x="345" y="253"/>
                    <a:pt x="343" y="256"/>
                    <a:pt x="342" y="257"/>
                  </a:cubicBezTo>
                  <a:cubicBezTo>
                    <a:pt x="341" y="257"/>
                    <a:pt x="336" y="256"/>
                    <a:pt x="329" y="255"/>
                  </a:cubicBezTo>
                  <a:cubicBezTo>
                    <a:pt x="327" y="254"/>
                    <a:pt x="324" y="254"/>
                    <a:pt x="322" y="253"/>
                  </a:cubicBezTo>
                  <a:cubicBezTo>
                    <a:pt x="316" y="252"/>
                    <a:pt x="315" y="252"/>
                    <a:pt x="314" y="252"/>
                  </a:cubicBezTo>
                  <a:cubicBezTo>
                    <a:pt x="313" y="253"/>
                    <a:pt x="312" y="254"/>
                    <a:pt x="310" y="257"/>
                  </a:cubicBezTo>
                  <a:cubicBezTo>
                    <a:pt x="310" y="257"/>
                    <a:pt x="310" y="257"/>
                    <a:pt x="310" y="257"/>
                  </a:cubicBezTo>
                  <a:cubicBezTo>
                    <a:pt x="310" y="258"/>
                    <a:pt x="310" y="258"/>
                    <a:pt x="310" y="258"/>
                  </a:cubicBezTo>
                  <a:cubicBezTo>
                    <a:pt x="308" y="260"/>
                    <a:pt x="307" y="261"/>
                    <a:pt x="307" y="263"/>
                  </a:cubicBezTo>
                  <a:cubicBezTo>
                    <a:pt x="307" y="263"/>
                    <a:pt x="307" y="264"/>
                    <a:pt x="307" y="264"/>
                  </a:cubicBezTo>
                  <a:cubicBezTo>
                    <a:pt x="308" y="265"/>
                    <a:pt x="308" y="266"/>
                    <a:pt x="312" y="270"/>
                  </a:cubicBezTo>
                  <a:cubicBezTo>
                    <a:pt x="313" y="272"/>
                    <a:pt x="315" y="274"/>
                    <a:pt x="317" y="276"/>
                  </a:cubicBezTo>
                  <a:cubicBezTo>
                    <a:pt x="321" y="282"/>
                    <a:pt x="324" y="286"/>
                    <a:pt x="324" y="287"/>
                  </a:cubicBezTo>
                  <a:cubicBezTo>
                    <a:pt x="324" y="288"/>
                    <a:pt x="321" y="292"/>
                    <a:pt x="320" y="292"/>
                  </a:cubicBezTo>
                  <a:cubicBezTo>
                    <a:pt x="319" y="292"/>
                    <a:pt x="315" y="290"/>
                    <a:pt x="308" y="287"/>
                  </a:cubicBezTo>
                  <a:cubicBezTo>
                    <a:pt x="306" y="286"/>
                    <a:pt x="303" y="285"/>
                    <a:pt x="302" y="284"/>
                  </a:cubicBezTo>
                  <a:cubicBezTo>
                    <a:pt x="296" y="281"/>
                    <a:pt x="295" y="281"/>
                    <a:pt x="294" y="281"/>
                  </a:cubicBezTo>
                  <a:cubicBezTo>
                    <a:pt x="293" y="281"/>
                    <a:pt x="292" y="282"/>
                    <a:pt x="289" y="285"/>
                  </a:cubicBezTo>
                  <a:cubicBezTo>
                    <a:pt x="288" y="285"/>
                    <a:pt x="288" y="285"/>
                    <a:pt x="288" y="285"/>
                  </a:cubicBezTo>
                  <a:cubicBezTo>
                    <a:pt x="288" y="286"/>
                    <a:pt x="288" y="286"/>
                    <a:pt x="288" y="286"/>
                  </a:cubicBezTo>
                  <a:cubicBezTo>
                    <a:pt x="285" y="289"/>
                    <a:pt x="285" y="290"/>
                    <a:pt x="285" y="291"/>
                  </a:cubicBezTo>
                  <a:cubicBezTo>
                    <a:pt x="284" y="291"/>
                    <a:pt x="284" y="291"/>
                    <a:pt x="284" y="291"/>
                  </a:cubicBezTo>
                  <a:cubicBezTo>
                    <a:pt x="285" y="292"/>
                    <a:pt x="285" y="293"/>
                    <a:pt x="287" y="298"/>
                  </a:cubicBezTo>
                  <a:cubicBezTo>
                    <a:pt x="288" y="300"/>
                    <a:pt x="290" y="302"/>
                    <a:pt x="291" y="305"/>
                  </a:cubicBezTo>
                  <a:cubicBezTo>
                    <a:pt x="294" y="311"/>
                    <a:pt x="295" y="316"/>
                    <a:pt x="296" y="317"/>
                  </a:cubicBezTo>
                  <a:cubicBezTo>
                    <a:pt x="295" y="319"/>
                    <a:pt x="292" y="321"/>
                    <a:pt x="290" y="321"/>
                  </a:cubicBezTo>
                  <a:cubicBezTo>
                    <a:pt x="289" y="321"/>
                    <a:pt x="285" y="318"/>
                    <a:pt x="280" y="314"/>
                  </a:cubicBezTo>
                  <a:cubicBezTo>
                    <a:pt x="278" y="312"/>
                    <a:pt x="276" y="311"/>
                    <a:pt x="274" y="310"/>
                  </a:cubicBezTo>
                  <a:cubicBezTo>
                    <a:pt x="269" y="305"/>
                    <a:pt x="268" y="305"/>
                    <a:pt x="267" y="305"/>
                  </a:cubicBezTo>
                  <a:cubicBezTo>
                    <a:pt x="266" y="305"/>
                    <a:pt x="265" y="305"/>
                    <a:pt x="262" y="307"/>
                  </a:cubicBezTo>
                  <a:cubicBezTo>
                    <a:pt x="261" y="307"/>
                    <a:pt x="261" y="307"/>
                    <a:pt x="261" y="307"/>
                  </a:cubicBezTo>
                  <a:cubicBezTo>
                    <a:pt x="260" y="308"/>
                    <a:pt x="260" y="308"/>
                    <a:pt x="260" y="308"/>
                  </a:cubicBezTo>
                  <a:cubicBezTo>
                    <a:pt x="257" y="310"/>
                    <a:pt x="256" y="311"/>
                    <a:pt x="256" y="312"/>
                  </a:cubicBezTo>
                  <a:cubicBezTo>
                    <a:pt x="256" y="312"/>
                    <a:pt x="256" y="312"/>
                    <a:pt x="256" y="312"/>
                  </a:cubicBezTo>
                  <a:cubicBezTo>
                    <a:pt x="256" y="313"/>
                    <a:pt x="256" y="313"/>
                    <a:pt x="256" y="313"/>
                  </a:cubicBezTo>
                  <a:cubicBezTo>
                    <a:pt x="256" y="313"/>
                    <a:pt x="256" y="315"/>
                    <a:pt x="257" y="320"/>
                  </a:cubicBezTo>
                  <a:cubicBezTo>
                    <a:pt x="258" y="322"/>
                    <a:pt x="258" y="325"/>
                    <a:pt x="259" y="327"/>
                  </a:cubicBezTo>
                  <a:cubicBezTo>
                    <a:pt x="260" y="334"/>
                    <a:pt x="261" y="339"/>
                    <a:pt x="261" y="340"/>
                  </a:cubicBezTo>
                  <a:cubicBezTo>
                    <a:pt x="260" y="341"/>
                    <a:pt x="256" y="343"/>
                    <a:pt x="255" y="343"/>
                  </a:cubicBezTo>
                  <a:cubicBezTo>
                    <a:pt x="254" y="343"/>
                    <a:pt x="251" y="339"/>
                    <a:pt x="246" y="333"/>
                  </a:cubicBezTo>
                  <a:cubicBezTo>
                    <a:pt x="244" y="331"/>
                    <a:pt x="243" y="330"/>
                    <a:pt x="242" y="328"/>
                  </a:cubicBezTo>
                  <a:cubicBezTo>
                    <a:pt x="238" y="323"/>
                    <a:pt x="237" y="322"/>
                    <a:pt x="236" y="322"/>
                  </a:cubicBezTo>
                  <a:cubicBezTo>
                    <a:pt x="235" y="322"/>
                    <a:pt x="234" y="322"/>
                    <a:pt x="230" y="323"/>
                  </a:cubicBezTo>
                  <a:cubicBezTo>
                    <a:pt x="229" y="323"/>
                    <a:pt x="229" y="323"/>
                    <a:pt x="229" y="323"/>
                  </a:cubicBezTo>
                  <a:cubicBezTo>
                    <a:pt x="228" y="324"/>
                    <a:pt x="228" y="324"/>
                    <a:pt x="228" y="324"/>
                  </a:cubicBezTo>
                  <a:cubicBezTo>
                    <a:pt x="226" y="324"/>
                    <a:pt x="224" y="325"/>
                    <a:pt x="223" y="326"/>
                  </a:cubicBezTo>
                  <a:cubicBezTo>
                    <a:pt x="223" y="327"/>
                    <a:pt x="223" y="327"/>
                    <a:pt x="223" y="328"/>
                  </a:cubicBezTo>
                  <a:cubicBezTo>
                    <a:pt x="223" y="329"/>
                    <a:pt x="223" y="331"/>
                    <a:pt x="223" y="334"/>
                  </a:cubicBezTo>
                  <a:cubicBezTo>
                    <a:pt x="223" y="336"/>
                    <a:pt x="223" y="339"/>
                    <a:pt x="223" y="342"/>
                  </a:cubicBezTo>
                  <a:cubicBezTo>
                    <a:pt x="223" y="346"/>
                    <a:pt x="222" y="350"/>
                    <a:pt x="222" y="353"/>
                  </a:cubicBezTo>
                  <a:cubicBezTo>
                    <a:pt x="222" y="354"/>
                    <a:pt x="222" y="355"/>
                    <a:pt x="222" y="355"/>
                  </a:cubicBezTo>
                  <a:cubicBezTo>
                    <a:pt x="220" y="356"/>
                    <a:pt x="216" y="357"/>
                    <a:pt x="215" y="356"/>
                  </a:cubicBezTo>
                  <a:cubicBezTo>
                    <a:pt x="214" y="355"/>
                    <a:pt x="212" y="351"/>
                    <a:pt x="209" y="345"/>
                  </a:cubicBezTo>
                  <a:cubicBezTo>
                    <a:pt x="208" y="342"/>
                    <a:pt x="207" y="340"/>
                    <a:pt x="206" y="338"/>
                  </a:cubicBezTo>
                  <a:cubicBezTo>
                    <a:pt x="203" y="332"/>
                    <a:pt x="203" y="332"/>
                    <a:pt x="202" y="331"/>
                  </a:cubicBezTo>
                  <a:cubicBezTo>
                    <a:pt x="201" y="331"/>
                    <a:pt x="200" y="330"/>
                    <a:pt x="196" y="331"/>
                  </a:cubicBezTo>
                  <a:cubicBezTo>
                    <a:pt x="194" y="329"/>
                    <a:pt x="194" y="329"/>
                    <a:pt x="194" y="329"/>
                  </a:cubicBezTo>
                  <a:cubicBezTo>
                    <a:pt x="194" y="331"/>
                    <a:pt x="194" y="331"/>
                    <a:pt x="194" y="331"/>
                  </a:cubicBezTo>
                  <a:cubicBezTo>
                    <a:pt x="191" y="331"/>
                    <a:pt x="189" y="332"/>
                    <a:pt x="188" y="333"/>
                  </a:cubicBezTo>
                  <a:cubicBezTo>
                    <a:pt x="188" y="333"/>
                    <a:pt x="188" y="334"/>
                    <a:pt x="186" y="340"/>
                  </a:cubicBezTo>
                  <a:cubicBezTo>
                    <a:pt x="186" y="342"/>
                    <a:pt x="185" y="345"/>
                    <a:pt x="184" y="347"/>
                  </a:cubicBezTo>
                  <a:cubicBezTo>
                    <a:pt x="182" y="354"/>
                    <a:pt x="181" y="359"/>
                    <a:pt x="180" y="360"/>
                  </a:cubicBezTo>
                  <a:cubicBezTo>
                    <a:pt x="179" y="360"/>
                    <a:pt x="175" y="360"/>
                    <a:pt x="174" y="360"/>
                  </a:cubicBezTo>
                  <a:cubicBezTo>
                    <a:pt x="173" y="359"/>
                    <a:pt x="172" y="354"/>
                    <a:pt x="170" y="347"/>
                  </a:cubicBezTo>
                  <a:cubicBezTo>
                    <a:pt x="170" y="345"/>
                    <a:pt x="169" y="342"/>
                    <a:pt x="169" y="340"/>
                  </a:cubicBezTo>
                  <a:cubicBezTo>
                    <a:pt x="167" y="334"/>
                    <a:pt x="167" y="333"/>
                    <a:pt x="167" y="332"/>
                  </a:cubicBezTo>
                  <a:cubicBezTo>
                    <a:pt x="166" y="332"/>
                    <a:pt x="165" y="331"/>
                    <a:pt x="161" y="331"/>
                  </a:cubicBezTo>
                  <a:cubicBezTo>
                    <a:pt x="160" y="330"/>
                    <a:pt x="160" y="330"/>
                    <a:pt x="160" y="330"/>
                  </a:cubicBezTo>
                  <a:cubicBezTo>
                    <a:pt x="159" y="330"/>
                    <a:pt x="159" y="330"/>
                    <a:pt x="159" y="330"/>
                  </a:cubicBezTo>
                  <a:cubicBezTo>
                    <a:pt x="155" y="329"/>
                    <a:pt x="154" y="330"/>
                    <a:pt x="153" y="331"/>
                  </a:cubicBezTo>
                  <a:cubicBezTo>
                    <a:pt x="152" y="331"/>
                    <a:pt x="152" y="332"/>
                    <a:pt x="149" y="337"/>
                  </a:cubicBezTo>
                  <a:cubicBezTo>
                    <a:pt x="148" y="339"/>
                    <a:pt x="147" y="341"/>
                    <a:pt x="146" y="344"/>
                  </a:cubicBezTo>
                  <a:cubicBezTo>
                    <a:pt x="142" y="350"/>
                    <a:pt x="140" y="354"/>
                    <a:pt x="139" y="355"/>
                  </a:cubicBezTo>
                  <a:cubicBezTo>
                    <a:pt x="137" y="355"/>
                    <a:pt x="133" y="354"/>
                    <a:pt x="132" y="354"/>
                  </a:cubicBezTo>
                  <a:cubicBezTo>
                    <a:pt x="132" y="352"/>
                    <a:pt x="132" y="348"/>
                    <a:pt x="132" y="340"/>
                  </a:cubicBezTo>
                  <a:cubicBezTo>
                    <a:pt x="132" y="338"/>
                    <a:pt x="132" y="335"/>
                    <a:pt x="132" y="333"/>
                  </a:cubicBezTo>
                  <a:cubicBezTo>
                    <a:pt x="132" y="327"/>
                    <a:pt x="132" y="326"/>
                    <a:pt x="132" y="325"/>
                  </a:cubicBezTo>
                  <a:cubicBezTo>
                    <a:pt x="131" y="324"/>
                    <a:pt x="129" y="323"/>
                    <a:pt x="126" y="322"/>
                  </a:cubicBezTo>
                  <a:cubicBezTo>
                    <a:pt x="126" y="321"/>
                    <a:pt x="126" y="321"/>
                    <a:pt x="126" y="321"/>
                  </a:cubicBezTo>
                  <a:cubicBezTo>
                    <a:pt x="125" y="322"/>
                    <a:pt x="125" y="322"/>
                    <a:pt x="125" y="322"/>
                  </a:cubicBezTo>
                  <a:cubicBezTo>
                    <a:pt x="121" y="320"/>
                    <a:pt x="120" y="320"/>
                    <a:pt x="119" y="320"/>
                  </a:cubicBezTo>
                  <a:cubicBezTo>
                    <a:pt x="118" y="321"/>
                    <a:pt x="117" y="322"/>
                    <a:pt x="114" y="326"/>
                  </a:cubicBezTo>
                  <a:cubicBezTo>
                    <a:pt x="112" y="328"/>
                    <a:pt x="111" y="330"/>
                    <a:pt x="109" y="332"/>
                  </a:cubicBezTo>
                  <a:cubicBezTo>
                    <a:pt x="104" y="337"/>
                    <a:pt x="100" y="340"/>
                    <a:pt x="99" y="341"/>
                  </a:cubicBezTo>
                  <a:cubicBezTo>
                    <a:pt x="98" y="341"/>
                    <a:pt x="94" y="339"/>
                    <a:pt x="93" y="338"/>
                  </a:cubicBezTo>
                  <a:cubicBezTo>
                    <a:pt x="93" y="338"/>
                    <a:pt x="94" y="337"/>
                    <a:pt x="94" y="337"/>
                  </a:cubicBezTo>
                  <a:cubicBezTo>
                    <a:pt x="94" y="337"/>
                    <a:pt x="94" y="337"/>
                    <a:pt x="94" y="337"/>
                  </a:cubicBezTo>
                  <a:cubicBezTo>
                    <a:pt x="94" y="334"/>
                    <a:pt x="95" y="330"/>
                    <a:pt x="96" y="325"/>
                  </a:cubicBezTo>
                  <a:cubicBezTo>
                    <a:pt x="97" y="323"/>
                    <a:pt x="97" y="320"/>
                    <a:pt x="98" y="318"/>
                  </a:cubicBezTo>
                  <a:cubicBezTo>
                    <a:pt x="99" y="315"/>
                    <a:pt x="100" y="313"/>
                    <a:pt x="100" y="312"/>
                  </a:cubicBezTo>
                  <a:cubicBezTo>
                    <a:pt x="100" y="311"/>
                    <a:pt x="100" y="311"/>
                    <a:pt x="100" y="310"/>
                  </a:cubicBezTo>
                  <a:cubicBezTo>
                    <a:pt x="99" y="309"/>
                    <a:pt x="98" y="308"/>
                    <a:pt x="95" y="306"/>
                  </a:cubicBezTo>
                  <a:cubicBezTo>
                    <a:pt x="94" y="304"/>
                    <a:pt x="94" y="304"/>
                    <a:pt x="94" y="304"/>
                  </a:cubicBezTo>
                  <a:cubicBezTo>
                    <a:pt x="93" y="305"/>
                    <a:pt x="93" y="305"/>
                    <a:pt x="93" y="305"/>
                  </a:cubicBezTo>
                  <a:cubicBezTo>
                    <a:pt x="91" y="303"/>
                    <a:pt x="90" y="303"/>
                    <a:pt x="88" y="303"/>
                  </a:cubicBezTo>
                  <a:cubicBezTo>
                    <a:pt x="87" y="303"/>
                    <a:pt x="87" y="303"/>
                    <a:pt x="82" y="307"/>
                  </a:cubicBezTo>
                  <a:cubicBezTo>
                    <a:pt x="80" y="308"/>
                    <a:pt x="78" y="310"/>
                    <a:pt x="76" y="311"/>
                  </a:cubicBezTo>
                  <a:cubicBezTo>
                    <a:pt x="70" y="315"/>
                    <a:pt x="66" y="318"/>
                    <a:pt x="64" y="318"/>
                  </a:cubicBezTo>
                  <a:cubicBezTo>
                    <a:pt x="63" y="318"/>
                    <a:pt x="60" y="315"/>
                    <a:pt x="59" y="314"/>
                  </a:cubicBezTo>
                  <a:cubicBezTo>
                    <a:pt x="60" y="313"/>
                    <a:pt x="62" y="308"/>
                    <a:pt x="65" y="302"/>
                  </a:cubicBezTo>
                  <a:cubicBezTo>
                    <a:pt x="66" y="300"/>
                    <a:pt x="67" y="298"/>
                    <a:pt x="68" y="296"/>
                  </a:cubicBezTo>
                  <a:cubicBezTo>
                    <a:pt x="71" y="291"/>
                    <a:pt x="72" y="290"/>
                    <a:pt x="72" y="289"/>
                  </a:cubicBezTo>
                  <a:cubicBezTo>
                    <a:pt x="72" y="289"/>
                    <a:pt x="72" y="289"/>
                    <a:pt x="72" y="289"/>
                  </a:cubicBezTo>
                  <a:cubicBezTo>
                    <a:pt x="72" y="288"/>
                    <a:pt x="72" y="288"/>
                    <a:pt x="72" y="288"/>
                  </a:cubicBezTo>
                  <a:cubicBezTo>
                    <a:pt x="72" y="287"/>
                    <a:pt x="71" y="286"/>
                    <a:pt x="68" y="283"/>
                  </a:cubicBezTo>
                  <a:cubicBezTo>
                    <a:pt x="68" y="282"/>
                    <a:pt x="68" y="282"/>
                    <a:pt x="68" y="282"/>
                  </a:cubicBezTo>
                  <a:cubicBezTo>
                    <a:pt x="67" y="282"/>
                    <a:pt x="67" y="282"/>
                    <a:pt x="67" y="282"/>
                  </a:cubicBezTo>
                  <a:cubicBezTo>
                    <a:pt x="65" y="279"/>
                    <a:pt x="63" y="278"/>
                    <a:pt x="62" y="278"/>
                  </a:cubicBezTo>
                  <a:cubicBezTo>
                    <a:pt x="61" y="278"/>
                    <a:pt x="61" y="279"/>
                    <a:pt x="55" y="281"/>
                  </a:cubicBezTo>
                  <a:cubicBezTo>
                    <a:pt x="53" y="282"/>
                    <a:pt x="51" y="283"/>
                    <a:pt x="48" y="284"/>
                  </a:cubicBezTo>
                  <a:cubicBezTo>
                    <a:pt x="42" y="286"/>
                    <a:pt x="37" y="288"/>
                    <a:pt x="36" y="288"/>
                  </a:cubicBezTo>
                  <a:cubicBezTo>
                    <a:pt x="34" y="287"/>
                    <a:pt x="32" y="284"/>
                    <a:pt x="32" y="283"/>
                  </a:cubicBezTo>
                  <a:cubicBezTo>
                    <a:pt x="32" y="281"/>
                    <a:pt x="35" y="278"/>
                    <a:pt x="40" y="272"/>
                  </a:cubicBezTo>
                  <a:cubicBezTo>
                    <a:pt x="42" y="270"/>
                    <a:pt x="43" y="269"/>
                    <a:pt x="45" y="267"/>
                  </a:cubicBezTo>
                  <a:cubicBezTo>
                    <a:pt x="49" y="262"/>
                    <a:pt x="49" y="262"/>
                    <a:pt x="50" y="260"/>
                  </a:cubicBezTo>
                  <a:cubicBezTo>
                    <a:pt x="50" y="260"/>
                    <a:pt x="50" y="258"/>
                    <a:pt x="47" y="255"/>
                  </a:cubicBezTo>
                  <a:cubicBezTo>
                    <a:pt x="48" y="253"/>
                    <a:pt x="48" y="253"/>
                    <a:pt x="48" y="253"/>
                  </a:cubicBezTo>
                  <a:cubicBezTo>
                    <a:pt x="46" y="253"/>
                    <a:pt x="46" y="253"/>
                    <a:pt x="46" y="253"/>
                  </a:cubicBezTo>
                  <a:cubicBezTo>
                    <a:pt x="45" y="250"/>
                    <a:pt x="44" y="249"/>
                    <a:pt x="43" y="249"/>
                  </a:cubicBezTo>
                  <a:cubicBezTo>
                    <a:pt x="42" y="248"/>
                    <a:pt x="41" y="249"/>
                    <a:pt x="36" y="249"/>
                  </a:cubicBezTo>
                  <a:cubicBezTo>
                    <a:pt x="33" y="250"/>
                    <a:pt x="31" y="250"/>
                    <a:pt x="28" y="251"/>
                  </a:cubicBezTo>
                  <a:cubicBezTo>
                    <a:pt x="21" y="252"/>
                    <a:pt x="16" y="252"/>
                    <a:pt x="15" y="252"/>
                  </a:cubicBezTo>
                  <a:cubicBezTo>
                    <a:pt x="14" y="251"/>
                    <a:pt x="12" y="247"/>
                    <a:pt x="12" y="246"/>
                  </a:cubicBezTo>
                  <a:cubicBezTo>
                    <a:pt x="13" y="245"/>
                    <a:pt x="16" y="242"/>
                    <a:pt x="22" y="237"/>
                  </a:cubicBezTo>
                  <a:cubicBezTo>
                    <a:pt x="24" y="236"/>
                    <a:pt x="26" y="235"/>
                    <a:pt x="28" y="234"/>
                  </a:cubicBezTo>
                  <a:cubicBezTo>
                    <a:pt x="33" y="230"/>
                    <a:pt x="34" y="229"/>
                    <a:pt x="35" y="228"/>
                  </a:cubicBezTo>
                  <a:cubicBezTo>
                    <a:pt x="35" y="228"/>
                    <a:pt x="35" y="228"/>
                    <a:pt x="35" y="228"/>
                  </a:cubicBezTo>
                  <a:cubicBezTo>
                    <a:pt x="35" y="226"/>
                    <a:pt x="35" y="225"/>
                    <a:pt x="34" y="222"/>
                  </a:cubicBezTo>
                  <a:cubicBezTo>
                    <a:pt x="34" y="221"/>
                    <a:pt x="34" y="221"/>
                    <a:pt x="34" y="221"/>
                  </a:cubicBezTo>
                  <a:cubicBezTo>
                    <a:pt x="33" y="220"/>
                    <a:pt x="33" y="220"/>
                    <a:pt x="33" y="220"/>
                  </a:cubicBezTo>
                  <a:cubicBezTo>
                    <a:pt x="32" y="217"/>
                    <a:pt x="31" y="216"/>
                    <a:pt x="31" y="215"/>
                  </a:cubicBezTo>
                  <a:cubicBezTo>
                    <a:pt x="30" y="215"/>
                    <a:pt x="29" y="215"/>
                    <a:pt x="23" y="214"/>
                  </a:cubicBezTo>
                  <a:cubicBezTo>
                    <a:pt x="21" y="214"/>
                    <a:pt x="18" y="214"/>
                    <a:pt x="16" y="214"/>
                  </a:cubicBezTo>
                  <a:cubicBezTo>
                    <a:pt x="8" y="213"/>
                    <a:pt x="4" y="212"/>
                    <a:pt x="3" y="212"/>
                  </a:cubicBezTo>
                  <a:cubicBezTo>
                    <a:pt x="2" y="211"/>
                    <a:pt x="1" y="208"/>
                    <a:pt x="1" y="206"/>
                  </a:cubicBezTo>
                  <a:cubicBezTo>
                    <a:pt x="1" y="206"/>
                    <a:pt x="1" y="205"/>
                    <a:pt x="1" y="205"/>
                  </a:cubicBezTo>
                  <a:cubicBezTo>
                    <a:pt x="2" y="205"/>
                    <a:pt x="7" y="202"/>
                    <a:pt x="13" y="200"/>
                  </a:cubicBezTo>
                  <a:cubicBezTo>
                    <a:pt x="16" y="199"/>
                    <a:pt x="18" y="198"/>
                    <a:pt x="20" y="197"/>
                  </a:cubicBezTo>
                  <a:cubicBezTo>
                    <a:pt x="26" y="195"/>
                    <a:pt x="27" y="195"/>
                    <a:pt x="27" y="194"/>
                  </a:cubicBezTo>
                  <a:cubicBezTo>
                    <a:pt x="28" y="193"/>
                    <a:pt x="28" y="193"/>
                    <a:pt x="28" y="192"/>
                  </a:cubicBezTo>
                  <a:cubicBezTo>
                    <a:pt x="28" y="190"/>
                    <a:pt x="28" y="189"/>
                    <a:pt x="28" y="188"/>
                  </a:cubicBezTo>
                  <a:cubicBezTo>
                    <a:pt x="29" y="186"/>
                    <a:pt x="29" y="186"/>
                    <a:pt x="29" y="186"/>
                  </a:cubicBezTo>
                  <a:cubicBezTo>
                    <a:pt x="28" y="185"/>
                    <a:pt x="28" y="185"/>
                    <a:pt x="28" y="185"/>
                  </a:cubicBezTo>
                  <a:cubicBezTo>
                    <a:pt x="28" y="182"/>
                    <a:pt x="27" y="181"/>
                    <a:pt x="26" y="180"/>
                  </a:cubicBezTo>
                  <a:cubicBezTo>
                    <a:pt x="26" y="179"/>
                    <a:pt x="25" y="179"/>
                    <a:pt x="20" y="177"/>
                  </a:cubicBezTo>
                  <a:cubicBezTo>
                    <a:pt x="17" y="177"/>
                    <a:pt x="15" y="176"/>
                    <a:pt x="12" y="175"/>
                  </a:cubicBezTo>
                  <a:cubicBezTo>
                    <a:pt x="5" y="173"/>
                    <a:pt x="1" y="171"/>
                    <a:pt x="0" y="170"/>
                  </a:cubicBezTo>
                  <a:cubicBezTo>
                    <a:pt x="0" y="170"/>
                    <a:pt x="0" y="168"/>
                    <a:pt x="0" y="166"/>
                  </a:cubicBezTo>
                  <a:close/>
                  <a:moveTo>
                    <a:pt x="287" y="193"/>
                  </a:moveTo>
                  <a:cubicBezTo>
                    <a:pt x="295" y="134"/>
                    <a:pt x="253" y="79"/>
                    <a:pt x="193" y="72"/>
                  </a:cubicBezTo>
                  <a:cubicBezTo>
                    <a:pt x="134" y="64"/>
                    <a:pt x="80" y="106"/>
                    <a:pt x="72" y="165"/>
                  </a:cubicBezTo>
                  <a:cubicBezTo>
                    <a:pt x="64" y="225"/>
                    <a:pt x="106" y="279"/>
                    <a:pt x="166" y="287"/>
                  </a:cubicBezTo>
                  <a:cubicBezTo>
                    <a:pt x="225" y="295"/>
                    <a:pt x="280" y="253"/>
                    <a:pt x="287" y="193"/>
                  </a:cubicBezTo>
                  <a:close/>
                </a:path>
              </a:pathLst>
            </a:custGeom>
            <a:solidFill>
              <a:schemeClr val="accent5"/>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551" name="Google Shape;5551;p81"/>
            <p:cNvSpPr/>
            <p:nvPr/>
          </p:nvSpPr>
          <p:spPr>
            <a:xfrm>
              <a:off x="3675503" y="1692672"/>
              <a:ext cx="1415161" cy="1408934"/>
            </a:xfrm>
            <a:custGeom>
              <a:avLst/>
              <a:gdLst/>
              <a:ahLst/>
              <a:cxnLst/>
              <a:rect l="l" t="t" r="r" b="b"/>
              <a:pathLst>
                <a:path w="383" h="382" extrusionOk="0">
                  <a:moveTo>
                    <a:pt x="0" y="201"/>
                  </a:moveTo>
                  <a:cubicBezTo>
                    <a:pt x="0" y="200"/>
                    <a:pt x="1" y="199"/>
                    <a:pt x="1" y="199"/>
                  </a:cubicBezTo>
                  <a:cubicBezTo>
                    <a:pt x="2" y="198"/>
                    <a:pt x="6" y="196"/>
                    <a:pt x="14" y="194"/>
                  </a:cubicBezTo>
                  <a:cubicBezTo>
                    <a:pt x="16" y="193"/>
                    <a:pt x="19" y="193"/>
                    <a:pt x="21" y="192"/>
                  </a:cubicBezTo>
                  <a:cubicBezTo>
                    <a:pt x="28" y="190"/>
                    <a:pt x="29" y="190"/>
                    <a:pt x="29" y="189"/>
                  </a:cubicBezTo>
                  <a:cubicBezTo>
                    <a:pt x="30" y="188"/>
                    <a:pt x="31" y="187"/>
                    <a:pt x="31" y="183"/>
                  </a:cubicBezTo>
                  <a:cubicBezTo>
                    <a:pt x="31" y="182"/>
                    <a:pt x="31" y="182"/>
                    <a:pt x="31" y="182"/>
                  </a:cubicBezTo>
                  <a:cubicBezTo>
                    <a:pt x="31" y="182"/>
                    <a:pt x="31" y="182"/>
                    <a:pt x="31" y="182"/>
                  </a:cubicBezTo>
                  <a:cubicBezTo>
                    <a:pt x="31" y="182"/>
                    <a:pt x="31" y="180"/>
                    <a:pt x="31" y="179"/>
                  </a:cubicBezTo>
                  <a:cubicBezTo>
                    <a:pt x="31" y="177"/>
                    <a:pt x="31" y="176"/>
                    <a:pt x="30" y="175"/>
                  </a:cubicBezTo>
                  <a:cubicBezTo>
                    <a:pt x="29" y="174"/>
                    <a:pt x="28" y="174"/>
                    <a:pt x="23" y="171"/>
                  </a:cubicBezTo>
                  <a:cubicBezTo>
                    <a:pt x="21" y="170"/>
                    <a:pt x="18" y="169"/>
                    <a:pt x="15" y="168"/>
                  </a:cubicBezTo>
                  <a:cubicBezTo>
                    <a:pt x="8" y="165"/>
                    <a:pt x="4" y="162"/>
                    <a:pt x="3" y="162"/>
                  </a:cubicBezTo>
                  <a:cubicBezTo>
                    <a:pt x="3" y="161"/>
                    <a:pt x="3" y="161"/>
                    <a:pt x="3" y="160"/>
                  </a:cubicBezTo>
                  <a:cubicBezTo>
                    <a:pt x="3" y="158"/>
                    <a:pt x="4" y="155"/>
                    <a:pt x="4" y="155"/>
                  </a:cubicBezTo>
                  <a:cubicBezTo>
                    <a:pt x="5" y="154"/>
                    <a:pt x="10" y="153"/>
                    <a:pt x="18" y="153"/>
                  </a:cubicBezTo>
                  <a:cubicBezTo>
                    <a:pt x="21" y="153"/>
                    <a:pt x="23" y="153"/>
                    <a:pt x="25" y="153"/>
                  </a:cubicBezTo>
                  <a:cubicBezTo>
                    <a:pt x="32" y="153"/>
                    <a:pt x="33" y="153"/>
                    <a:pt x="34" y="152"/>
                  </a:cubicBezTo>
                  <a:cubicBezTo>
                    <a:pt x="35" y="151"/>
                    <a:pt x="36" y="150"/>
                    <a:pt x="37" y="146"/>
                  </a:cubicBezTo>
                  <a:cubicBezTo>
                    <a:pt x="37" y="146"/>
                    <a:pt x="37" y="146"/>
                    <a:pt x="37" y="146"/>
                  </a:cubicBezTo>
                  <a:cubicBezTo>
                    <a:pt x="37" y="145"/>
                    <a:pt x="37" y="145"/>
                    <a:pt x="37" y="145"/>
                  </a:cubicBezTo>
                  <a:cubicBezTo>
                    <a:pt x="38" y="143"/>
                    <a:pt x="38" y="141"/>
                    <a:pt x="38" y="140"/>
                  </a:cubicBezTo>
                  <a:cubicBezTo>
                    <a:pt x="38" y="139"/>
                    <a:pt x="38" y="139"/>
                    <a:pt x="38" y="138"/>
                  </a:cubicBezTo>
                  <a:cubicBezTo>
                    <a:pt x="38" y="137"/>
                    <a:pt x="37" y="136"/>
                    <a:pt x="32" y="133"/>
                  </a:cubicBezTo>
                  <a:cubicBezTo>
                    <a:pt x="30" y="131"/>
                    <a:pt x="28" y="130"/>
                    <a:pt x="26" y="128"/>
                  </a:cubicBezTo>
                  <a:cubicBezTo>
                    <a:pt x="19" y="123"/>
                    <a:pt x="16" y="120"/>
                    <a:pt x="15" y="119"/>
                  </a:cubicBezTo>
                  <a:cubicBezTo>
                    <a:pt x="15" y="117"/>
                    <a:pt x="17" y="113"/>
                    <a:pt x="18" y="112"/>
                  </a:cubicBezTo>
                  <a:cubicBezTo>
                    <a:pt x="19" y="112"/>
                    <a:pt x="24" y="113"/>
                    <a:pt x="32" y="114"/>
                  </a:cubicBezTo>
                  <a:cubicBezTo>
                    <a:pt x="34" y="115"/>
                    <a:pt x="37" y="115"/>
                    <a:pt x="39" y="116"/>
                  </a:cubicBezTo>
                  <a:cubicBezTo>
                    <a:pt x="46" y="117"/>
                    <a:pt x="47" y="117"/>
                    <a:pt x="48" y="117"/>
                  </a:cubicBezTo>
                  <a:cubicBezTo>
                    <a:pt x="48" y="116"/>
                    <a:pt x="49" y="116"/>
                    <a:pt x="52" y="112"/>
                  </a:cubicBezTo>
                  <a:cubicBezTo>
                    <a:pt x="52" y="111"/>
                    <a:pt x="52" y="111"/>
                    <a:pt x="52" y="111"/>
                  </a:cubicBezTo>
                  <a:cubicBezTo>
                    <a:pt x="52" y="111"/>
                    <a:pt x="52" y="111"/>
                    <a:pt x="52" y="111"/>
                  </a:cubicBezTo>
                  <a:cubicBezTo>
                    <a:pt x="55" y="107"/>
                    <a:pt x="55" y="105"/>
                    <a:pt x="55" y="105"/>
                  </a:cubicBezTo>
                  <a:cubicBezTo>
                    <a:pt x="55" y="105"/>
                    <a:pt x="55" y="104"/>
                    <a:pt x="55" y="104"/>
                  </a:cubicBezTo>
                  <a:cubicBezTo>
                    <a:pt x="54" y="103"/>
                    <a:pt x="54" y="102"/>
                    <a:pt x="50" y="98"/>
                  </a:cubicBezTo>
                  <a:cubicBezTo>
                    <a:pt x="48" y="96"/>
                    <a:pt x="46" y="94"/>
                    <a:pt x="45" y="91"/>
                  </a:cubicBezTo>
                  <a:cubicBezTo>
                    <a:pt x="40" y="85"/>
                    <a:pt x="37" y="81"/>
                    <a:pt x="36" y="80"/>
                  </a:cubicBezTo>
                  <a:cubicBezTo>
                    <a:pt x="37" y="79"/>
                    <a:pt x="39" y="75"/>
                    <a:pt x="41" y="74"/>
                  </a:cubicBezTo>
                  <a:cubicBezTo>
                    <a:pt x="42" y="75"/>
                    <a:pt x="47" y="76"/>
                    <a:pt x="54" y="79"/>
                  </a:cubicBezTo>
                  <a:cubicBezTo>
                    <a:pt x="56" y="80"/>
                    <a:pt x="58" y="81"/>
                    <a:pt x="61" y="82"/>
                  </a:cubicBezTo>
                  <a:cubicBezTo>
                    <a:pt x="67" y="85"/>
                    <a:pt x="68" y="86"/>
                    <a:pt x="69" y="85"/>
                  </a:cubicBezTo>
                  <a:cubicBezTo>
                    <a:pt x="70" y="85"/>
                    <a:pt x="72" y="84"/>
                    <a:pt x="74" y="81"/>
                  </a:cubicBezTo>
                  <a:cubicBezTo>
                    <a:pt x="75" y="81"/>
                    <a:pt x="75" y="81"/>
                    <a:pt x="75" y="81"/>
                  </a:cubicBezTo>
                  <a:cubicBezTo>
                    <a:pt x="75" y="80"/>
                    <a:pt x="75" y="80"/>
                    <a:pt x="75" y="80"/>
                  </a:cubicBezTo>
                  <a:cubicBezTo>
                    <a:pt x="77" y="78"/>
                    <a:pt x="78" y="76"/>
                    <a:pt x="78" y="75"/>
                  </a:cubicBezTo>
                  <a:cubicBezTo>
                    <a:pt x="78" y="74"/>
                    <a:pt x="78" y="73"/>
                    <a:pt x="75" y="68"/>
                  </a:cubicBezTo>
                  <a:cubicBezTo>
                    <a:pt x="74" y="66"/>
                    <a:pt x="73" y="63"/>
                    <a:pt x="72" y="60"/>
                  </a:cubicBezTo>
                  <a:cubicBezTo>
                    <a:pt x="68" y="53"/>
                    <a:pt x="67" y="49"/>
                    <a:pt x="66" y="47"/>
                  </a:cubicBezTo>
                  <a:cubicBezTo>
                    <a:pt x="67" y="46"/>
                    <a:pt x="70" y="43"/>
                    <a:pt x="72" y="43"/>
                  </a:cubicBezTo>
                  <a:cubicBezTo>
                    <a:pt x="73" y="43"/>
                    <a:pt x="77" y="46"/>
                    <a:pt x="83" y="51"/>
                  </a:cubicBezTo>
                  <a:cubicBezTo>
                    <a:pt x="85" y="52"/>
                    <a:pt x="87" y="54"/>
                    <a:pt x="89" y="55"/>
                  </a:cubicBezTo>
                  <a:cubicBezTo>
                    <a:pt x="95" y="59"/>
                    <a:pt x="95" y="60"/>
                    <a:pt x="97" y="60"/>
                  </a:cubicBezTo>
                  <a:cubicBezTo>
                    <a:pt x="97" y="60"/>
                    <a:pt x="99" y="60"/>
                    <a:pt x="102" y="57"/>
                  </a:cubicBezTo>
                  <a:cubicBezTo>
                    <a:pt x="104" y="57"/>
                    <a:pt x="104" y="57"/>
                    <a:pt x="104" y="57"/>
                  </a:cubicBezTo>
                  <a:cubicBezTo>
                    <a:pt x="104" y="56"/>
                    <a:pt x="104" y="56"/>
                    <a:pt x="104" y="56"/>
                  </a:cubicBezTo>
                  <a:cubicBezTo>
                    <a:pt x="107" y="54"/>
                    <a:pt x="108" y="53"/>
                    <a:pt x="108" y="52"/>
                  </a:cubicBezTo>
                  <a:cubicBezTo>
                    <a:pt x="108" y="52"/>
                    <a:pt x="108" y="52"/>
                    <a:pt x="108" y="52"/>
                  </a:cubicBezTo>
                  <a:cubicBezTo>
                    <a:pt x="109" y="51"/>
                    <a:pt x="109" y="51"/>
                    <a:pt x="109" y="51"/>
                  </a:cubicBezTo>
                  <a:cubicBezTo>
                    <a:pt x="109" y="50"/>
                    <a:pt x="108" y="48"/>
                    <a:pt x="107" y="44"/>
                  </a:cubicBezTo>
                  <a:cubicBezTo>
                    <a:pt x="106" y="42"/>
                    <a:pt x="106" y="39"/>
                    <a:pt x="105" y="36"/>
                  </a:cubicBezTo>
                  <a:cubicBezTo>
                    <a:pt x="104" y="30"/>
                    <a:pt x="103" y="24"/>
                    <a:pt x="103" y="22"/>
                  </a:cubicBezTo>
                  <a:cubicBezTo>
                    <a:pt x="103" y="22"/>
                    <a:pt x="103" y="22"/>
                    <a:pt x="103" y="22"/>
                  </a:cubicBezTo>
                  <a:cubicBezTo>
                    <a:pt x="104" y="21"/>
                    <a:pt x="108" y="19"/>
                    <a:pt x="109" y="19"/>
                  </a:cubicBezTo>
                  <a:cubicBezTo>
                    <a:pt x="110" y="20"/>
                    <a:pt x="114" y="23"/>
                    <a:pt x="119" y="29"/>
                  </a:cubicBezTo>
                  <a:cubicBezTo>
                    <a:pt x="120" y="31"/>
                    <a:pt x="122" y="33"/>
                    <a:pt x="123" y="35"/>
                  </a:cubicBezTo>
                  <a:cubicBezTo>
                    <a:pt x="128" y="41"/>
                    <a:pt x="128" y="41"/>
                    <a:pt x="129" y="42"/>
                  </a:cubicBezTo>
                  <a:cubicBezTo>
                    <a:pt x="130" y="42"/>
                    <a:pt x="132" y="42"/>
                    <a:pt x="136" y="40"/>
                  </a:cubicBezTo>
                  <a:cubicBezTo>
                    <a:pt x="138" y="41"/>
                    <a:pt x="138" y="41"/>
                    <a:pt x="138" y="41"/>
                  </a:cubicBezTo>
                  <a:cubicBezTo>
                    <a:pt x="138" y="40"/>
                    <a:pt x="138" y="40"/>
                    <a:pt x="138" y="40"/>
                  </a:cubicBezTo>
                  <a:cubicBezTo>
                    <a:pt x="141" y="39"/>
                    <a:pt x="142" y="38"/>
                    <a:pt x="143" y="36"/>
                  </a:cubicBezTo>
                  <a:cubicBezTo>
                    <a:pt x="143" y="36"/>
                    <a:pt x="143" y="35"/>
                    <a:pt x="143" y="30"/>
                  </a:cubicBezTo>
                  <a:cubicBezTo>
                    <a:pt x="143" y="27"/>
                    <a:pt x="143" y="27"/>
                    <a:pt x="143" y="27"/>
                  </a:cubicBezTo>
                  <a:cubicBezTo>
                    <a:pt x="143" y="25"/>
                    <a:pt x="143" y="23"/>
                    <a:pt x="143" y="20"/>
                  </a:cubicBezTo>
                  <a:cubicBezTo>
                    <a:pt x="143" y="13"/>
                    <a:pt x="144" y="8"/>
                    <a:pt x="144" y="6"/>
                  </a:cubicBezTo>
                  <a:cubicBezTo>
                    <a:pt x="146" y="5"/>
                    <a:pt x="150" y="4"/>
                    <a:pt x="151" y="5"/>
                  </a:cubicBezTo>
                  <a:cubicBezTo>
                    <a:pt x="152" y="6"/>
                    <a:pt x="155" y="10"/>
                    <a:pt x="158" y="17"/>
                  </a:cubicBezTo>
                  <a:cubicBezTo>
                    <a:pt x="159" y="19"/>
                    <a:pt x="160" y="22"/>
                    <a:pt x="161" y="24"/>
                  </a:cubicBezTo>
                  <a:cubicBezTo>
                    <a:pt x="164" y="30"/>
                    <a:pt x="165" y="31"/>
                    <a:pt x="166" y="31"/>
                  </a:cubicBezTo>
                  <a:cubicBezTo>
                    <a:pt x="166" y="32"/>
                    <a:pt x="168" y="32"/>
                    <a:pt x="172" y="31"/>
                  </a:cubicBezTo>
                  <a:cubicBezTo>
                    <a:pt x="173" y="32"/>
                    <a:pt x="173" y="32"/>
                    <a:pt x="173" y="32"/>
                  </a:cubicBezTo>
                  <a:cubicBezTo>
                    <a:pt x="173" y="31"/>
                    <a:pt x="173" y="31"/>
                    <a:pt x="173" y="31"/>
                  </a:cubicBezTo>
                  <a:cubicBezTo>
                    <a:pt x="178" y="31"/>
                    <a:pt x="179" y="30"/>
                    <a:pt x="180" y="30"/>
                  </a:cubicBezTo>
                  <a:cubicBezTo>
                    <a:pt x="181" y="29"/>
                    <a:pt x="181" y="28"/>
                    <a:pt x="182" y="22"/>
                  </a:cubicBezTo>
                  <a:cubicBezTo>
                    <a:pt x="183" y="20"/>
                    <a:pt x="183" y="17"/>
                    <a:pt x="184" y="14"/>
                  </a:cubicBezTo>
                  <a:cubicBezTo>
                    <a:pt x="186" y="7"/>
                    <a:pt x="188" y="2"/>
                    <a:pt x="188" y="1"/>
                  </a:cubicBezTo>
                  <a:cubicBezTo>
                    <a:pt x="190" y="0"/>
                    <a:pt x="194" y="0"/>
                    <a:pt x="195" y="1"/>
                  </a:cubicBezTo>
                  <a:cubicBezTo>
                    <a:pt x="196" y="2"/>
                    <a:pt x="198" y="6"/>
                    <a:pt x="199" y="14"/>
                  </a:cubicBezTo>
                  <a:cubicBezTo>
                    <a:pt x="200" y="17"/>
                    <a:pt x="200" y="19"/>
                    <a:pt x="201" y="21"/>
                  </a:cubicBezTo>
                  <a:cubicBezTo>
                    <a:pt x="202" y="28"/>
                    <a:pt x="202" y="29"/>
                    <a:pt x="203" y="30"/>
                  </a:cubicBezTo>
                  <a:cubicBezTo>
                    <a:pt x="204" y="30"/>
                    <a:pt x="205" y="31"/>
                    <a:pt x="209" y="31"/>
                  </a:cubicBezTo>
                  <a:cubicBezTo>
                    <a:pt x="210" y="32"/>
                    <a:pt x="210" y="32"/>
                    <a:pt x="210" y="32"/>
                  </a:cubicBezTo>
                  <a:cubicBezTo>
                    <a:pt x="211" y="32"/>
                    <a:pt x="211" y="32"/>
                    <a:pt x="211" y="32"/>
                  </a:cubicBezTo>
                  <a:cubicBezTo>
                    <a:pt x="215" y="32"/>
                    <a:pt x="217" y="32"/>
                    <a:pt x="218" y="31"/>
                  </a:cubicBezTo>
                  <a:cubicBezTo>
                    <a:pt x="218" y="31"/>
                    <a:pt x="219" y="30"/>
                    <a:pt x="221" y="24"/>
                  </a:cubicBezTo>
                  <a:cubicBezTo>
                    <a:pt x="223" y="22"/>
                    <a:pt x="224" y="20"/>
                    <a:pt x="225" y="17"/>
                  </a:cubicBezTo>
                  <a:cubicBezTo>
                    <a:pt x="229" y="10"/>
                    <a:pt x="232" y="6"/>
                    <a:pt x="232" y="5"/>
                  </a:cubicBezTo>
                  <a:cubicBezTo>
                    <a:pt x="234" y="5"/>
                    <a:pt x="238" y="6"/>
                    <a:pt x="239" y="7"/>
                  </a:cubicBezTo>
                  <a:cubicBezTo>
                    <a:pt x="240" y="8"/>
                    <a:pt x="240" y="11"/>
                    <a:pt x="240" y="18"/>
                  </a:cubicBezTo>
                  <a:cubicBezTo>
                    <a:pt x="240" y="19"/>
                    <a:pt x="240" y="20"/>
                    <a:pt x="240" y="21"/>
                  </a:cubicBezTo>
                  <a:cubicBezTo>
                    <a:pt x="240" y="23"/>
                    <a:pt x="240" y="26"/>
                    <a:pt x="240" y="28"/>
                  </a:cubicBezTo>
                  <a:cubicBezTo>
                    <a:pt x="240" y="30"/>
                    <a:pt x="240" y="32"/>
                    <a:pt x="240" y="33"/>
                  </a:cubicBezTo>
                  <a:cubicBezTo>
                    <a:pt x="240" y="35"/>
                    <a:pt x="240" y="36"/>
                    <a:pt x="240" y="37"/>
                  </a:cubicBezTo>
                  <a:cubicBezTo>
                    <a:pt x="241" y="38"/>
                    <a:pt x="242" y="39"/>
                    <a:pt x="246" y="40"/>
                  </a:cubicBezTo>
                  <a:cubicBezTo>
                    <a:pt x="247" y="41"/>
                    <a:pt x="247" y="41"/>
                    <a:pt x="247" y="41"/>
                  </a:cubicBezTo>
                  <a:cubicBezTo>
                    <a:pt x="248" y="41"/>
                    <a:pt x="248" y="41"/>
                    <a:pt x="248" y="41"/>
                  </a:cubicBezTo>
                  <a:cubicBezTo>
                    <a:pt x="251" y="42"/>
                    <a:pt x="253" y="42"/>
                    <a:pt x="254" y="41"/>
                  </a:cubicBezTo>
                  <a:cubicBezTo>
                    <a:pt x="255" y="41"/>
                    <a:pt x="255" y="40"/>
                    <a:pt x="259" y="36"/>
                  </a:cubicBezTo>
                  <a:cubicBezTo>
                    <a:pt x="261" y="34"/>
                    <a:pt x="263" y="32"/>
                    <a:pt x="265" y="30"/>
                  </a:cubicBezTo>
                  <a:cubicBezTo>
                    <a:pt x="270" y="24"/>
                    <a:pt x="273" y="20"/>
                    <a:pt x="274" y="19"/>
                  </a:cubicBezTo>
                  <a:cubicBezTo>
                    <a:pt x="276" y="19"/>
                    <a:pt x="280" y="21"/>
                    <a:pt x="281" y="23"/>
                  </a:cubicBezTo>
                  <a:cubicBezTo>
                    <a:pt x="281" y="25"/>
                    <a:pt x="280" y="30"/>
                    <a:pt x="278" y="36"/>
                  </a:cubicBezTo>
                  <a:cubicBezTo>
                    <a:pt x="277" y="39"/>
                    <a:pt x="277" y="41"/>
                    <a:pt x="276" y="44"/>
                  </a:cubicBezTo>
                  <a:cubicBezTo>
                    <a:pt x="275" y="48"/>
                    <a:pt x="274" y="50"/>
                    <a:pt x="274" y="51"/>
                  </a:cubicBezTo>
                  <a:cubicBezTo>
                    <a:pt x="274" y="52"/>
                    <a:pt x="274" y="52"/>
                    <a:pt x="274" y="52"/>
                  </a:cubicBezTo>
                  <a:cubicBezTo>
                    <a:pt x="275" y="52"/>
                    <a:pt x="275" y="52"/>
                    <a:pt x="275" y="52"/>
                  </a:cubicBezTo>
                  <a:cubicBezTo>
                    <a:pt x="275" y="53"/>
                    <a:pt x="276" y="54"/>
                    <a:pt x="279" y="56"/>
                  </a:cubicBezTo>
                  <a:cubicBezTo>
                    <a:pt x="280" y="58"/>
                    <a:pt x="280" y="58"/>
                    <a:pt x="280" y="58"/>
                  </a:cubicBezTo>
                  <a:cubicBezTo>
                    <a:pt x="281" y="58"/>
                    <a:pt x="281" y="58"/>
                    <a:pt x="281" y="58"/>
                  </a:cubicBezTo>
                  <a:cubicBezTo>
                    <a:pt x="284" y="60"/>
                    <a:pt x="286" y="60"/>
                    <a:pt x="287" y="60"/>
                  </a:cubicBezTo>
                  <a:cubicBezTo>
                    <a:pt x="288" y="60"/>
                    <a:pt x="289" y="59"/>
                    <a:pt x="293" y="56"/>
                  </a:cubicBezTo>
                  <a:cubicBezTo>
                    <a:pt x="295" y="54"/>
                    <a:pt x="298" y="52"/>
                    <a:pt x="300" y="51"/>
                  </a:cubicBezTo>
                  <a:cubicBezTo>
                    <a:pt x="306" y="46"/>
                    <a:pt x="311" y="44"/>
                    <a:pt x="312" y="43"/>
                  </a:cubicBezTo>
                  <a:cubicBezTo>
                    <a:pt x="313" y="44"/>
                    <a:pt x="317" y="46"/>
                    <a:pt x="317" y="48"/>
                  </a:cubicBezTo>
                  <a:cubicBezTo>
                    <a:pt x="317" y="49"/>
                    <a:pt x="315" y="53"/>
                    <a:pt x="311" y="61"/>
                  </a:cubicBezTo>
                  <a:cubicBezTo>
                    <a:pt x="310" y="63"/>
                    <a:pt x="309" y="65"/>
                    <a:pt x="308" y="67"/>
                  </a:cubicBezTo>
                  <a:cubicBezTo>
                    <a:pt x="305" y="73"/>
                    <a:pt x="304" y="74"/>
                    <a:pt x="304" y="75"/>
                  </a:cubicBezTo>
                  <a:cubicBezTo>
                    <a:pt x="304" y="75"/>
                    <a:pt x="304" y="75"/>
                    <a:pt x="304" y="75"/>
                  </a:cubicBezTo>
                  <a:cubicBezTo>
                    <a:pt x="304" y="75"/>
                    <a:pt x="304" y="75"/>
                    <a:pt x="304" y="75"/>
                  </a:cubicBezTo>
                  <a:cubicBezTo>
                    <a:pt x="305" y="76"/>
                    <a:pt x="306" y="78"/>
                    <a:pt x="308" y="80"/>
                  </a:cubicBezTo>
                  <a:cubicBezTo>
                    <a:pt x="309" y="83"/>
                    <a:pt x="309" y="83"/>
                    <a:pt x="309" y="83"/>
                  </a:cubicBezTo>
                  <a:cubicBezTo>
                    <a:pt x="310" y="82"/>
                    <a:pt x="310" y="82"/>
                    <a:pt x="310" y="82"/>
                  </a:cubicBezTo>
                  <a:cubicBezTo>
                    <a:pt x="312" y="84"/>
                    <a:pt x="313" y="85"/>
                    <a:pt x="315" y="85"/>
                  </a:cubicBezTo>
                  <a:cubicBezTo>
                    <a:pt x="316" y="86"/>
                    <a:pt x="316" y="85"/>
                    <a:pt x="322" y="83"/>
                  </a:cubicBezTo>
                  <a:cubicBezTo>
                    <a:pt x="324" y="82"/>
                    <a:pt x="327" y="81"/>
                    <a:pt x="329" y="80"/>
                  </a:cubicBezTo>
                  <a:cubicBezTo>
                    <a:pt x="337" y="77"/>
                    <a:pt x="341" y="75"/>
                    <a:pt x="343" y="75"/>
                  </a:cubicBezTo>
                  <a:cubicBezTo>
                    <a:pt x="344" y="76"/>
                    <a:pt x="347" y="79"/>
                    <a:pt x="347" y="81"/>
                  </a:cubicBezTo>
                  <a:cubicBezTo>
                    <a:pt x="346" y="82"/>
                    <a:pt x="344" y="85"/>
                    <a:pt x="338" y="92"/>
                  </a:cubicBezTo>
                  <a:cubicBezTo>
                    <a:pt x="337" y="94"/>
                    <a:pt x="335" y="96"/>
                    <a:pt x="334" y="97"/>
                  </a:cubicBezTo>
                  <a:cubicBezTo>
                    <a:pt x="329" y="102"/>
                    <a:pt x="328" y="103"/>
                    <a:pt x="328" y="104"/>
                  </a:cubicBezTo>
                  <a:cubicBezTo>
                    <a:pt x="328" y="105"/>
                    <a:pt x="328" y="105"/>
                    <a:pt x="328" y="105"/>
                  </a:cubicBezTo>
                  <a:cubicBezTo>
                    <a:pt x="328" y="106"/>
                    <a:pt x="329" y="108"/>
                    <a:pt x="331" y="110"/>
                  </a:cubicBezTo>
                  <a:cubicBezTo>
                    <a:pt x="331" y="113"/>
                    <a:pt x="331" y="113"/>
                    <a:pt x="331" y="113"/>
                  </a:cubicBezTo>
                  <a:cubicBezTo>
                    <a:pt x="332" y="112"/>
                    <a:pt x="332" y="112"/>
                    <a:pt x="332" y="112"/>
                  </a:cubicBezTo>
                  <a:cubicBezTo>
                    <a:pt x="333" y="116"/>
                    <a:pt x="335" y="116"/>
                    <a:pt x="336" y="117"/>
                  </a:cubicBezTo>
                  <a:cubicBezTo>
                    <a:pt x="337" y="117"/>
                    <a:pt x="338" y="117"/>
                    <a:pt x="344" y="116"/>
                  </a:cubicBezTo>
                  <a:cubicBezTo>
                    <a:pt x="346" y="115"/>
                    <a:pt x="349" y="115"/>
                    <a:pt x="352" y="114"/>
                  </a:cubicBezTo>
                  <a:cubicBezTo>
                    <a:pt x="359" y="113"/>
                    <a:pt x="364" y="113"/>
                    <a:pt x="366" y="113"/>
                  </a:cubicBezTo>
                  <a:cubicBezTo>
                    <a:pt x="367" y="114"/>
                    <a:pt x="368" y="118"/>
                    <a:pt x="368" y="119"/>
                  </a:cubicBezTo>
                  <a:cubicBezTo>
                    <a:pt x="368" y="119"/>
                    <a:pt x="368" y="119"/>
                    <a:pt x="368" y="119"/>
                  </a:cubicBezTo>
                  <a:cubicBezTo>
                    <a:pt x="368" y="120"/>
                    <a:pt x="364" y="124"/>
                    <a:pt x="357" y="128"/>
                  </a:cubicBezTo>
                  <a:cubicBezTo>
                    <a:pt x="355" y="130"/>
                    <a:pt x="353" y="131"/>
                    <a:pt x="352" y="133"/>
                  </a:cubicBezTo>
                  <a:cubicBezTo>
                    <a:pt x="346" y="137"/>
                    <a:pt x="345" y="137"/>
                    <a:pt x="345" y="138"/>
                  </a:cubicBezTo>
                  <a:cubicBezTo>
                    <a:pt x="345" y="139"/>
                    <a:pt x="345" y="139"/>
                    <a:pt x="345" y="139"/>
                  </a:cubicBezTo>
                  <a:cubicBezTo>
                    <a:pt x="345" y="141"/>
                    <a:pt x="345" y="142"/>
                    <a:pt x="346" y="144"/>
                  </a:cubicBezTo>
                  <a:cubicBezTo>
                    <a:pt x="345" y="147"/>
                    <a:pt x="345" y="147"/>
                    <a:pt x="345" y="147"/>
                  </a:cubicBezTo>
                  <a:cubicBezTo>
                    <a:pt x="346" y="147"/>
                    <a:pt x="346" y="147"/>
                    <a:pt x="346" y="147"/>
                  </a:cubicBezTo>
                  <a:cubicBezTo>
                    <a:pt x="347" y="150"/>
                    <a:pt x="348" y="151"/>
                    <a:pt x="349" y="152"/>
                  </a:cubicBezTo>
                  <a:cubicBezTo>
                    <a:pt x="350" y="152"/>
                    <a:pt x="351" y="153"/>
                    <a:pt x="357" y="153"/>
                  </a:cubicBezTo>
                  <a:cubicBezTo>
                    <a:pt x="359" y="153"/>
                    <a:pt x="362" y="153"/>
                    <a:pt x="365" y="153"/>
                  </a:cubicBezTo>
                  <a:cubicBezTo>
                    <a:pt x="373" y="154"/>
                    <a:pt x="378" y="155"/>
                    <a:pt x="379" y="155"/>
                  </a:cubicBezTo>
                  <a:cubicBezTo>
                    <a:pt x="380" y="156"/>
                    <a:pt x="380" y="159"/>
                    <a:pt x="380" y="161"/>
                  </a:cubicBezTo>
                  <a:cubicBezTo>
                    <a:pt x="380" y="162"/>
                    <a:pt x="380" y="162"/>
                    <a:pt x="380" y="162"/>
                  </a:cubicBezTo>
                  <a:cubicBezTo>
                    <a:pt x="379" y="163"/>
                    <a:pt x="375" y="165"/>
                    <a:pt x="368" y="168"/>
                  </a:cubicBezTo>
                  <a:cubicBezTo>
                    <a:pt x="365" y="169"/>
                    <a:pt x="363" y="170"/>
                    <a:pt x="361" y="171"/>
                  </a:cubicBezTo>
                  <a:cubicBezTo>
                    <a:pt x="354" y="174"/>
                    <a:pt x="354" y="174"/>
                    <a:pt x="353" y="175"/>
                  </a:cubicBezTo>
                  <a:cubicBezTo>
                    <a:pt x="352" y="176"/>
                    <a:pt x="352" y="177"/>
                    <a:pt x="352" y="178"/>
                  </a:cubicBezTo>
                  <a:cubicBezTo>
                    <a:pt x="352" y="179"/>
                    <a:pt x="352" y="181"/>
                    <a:pt x="352" y="181"/>
                  </a:cubicBezTo>
                  <a:cubicBezTo>
                    <a:pt x="351" y="184"/>
                    <a:pt x="351" y="184"/>
                    <a:pt x="351" y="184"/>
                  </a:cubicBezTo>
                  <a:cubicBezTo>
                    <a:pt x="352" y="184"/>
                    <a:pt x="352" y="184"/>
                    <a:pt x="352" y="184"/>
                  </a:cubicBezTo>
                  <a:cubicBezTo>
                    <a:pt x="352" y="187"/>
                    <a:pt x="353" y="188"/>
                    <a:pt x="354" y="189"/>
                  </a:cubicBezTo>
                  <a:cubicBezTo>
                    <a:pt x="355" y="190"/>
                    <a:pt x="356" y="190"/>
                    <a:pt x="361" y="192"/>
                  </a:cubicBezTo>
                  <a:cubicBezTo>
                    <a:pt x="364" y="193"/>
                    <a:pt x="366" y="194"/>
                    <a:pt x="369" y="194"/>
                  </a:cubicBezTo>
                  <a:cubicBezTo>
                    <a:pt x="376" y="197"/>
                    <a:pt x="381" y="199"/>
                    <a:pt x="382" y="199"/>
                  </a:cubicBezTo>
                  <a:cubicBezTo>
                    <a:pt x="382" y="200"/>
                    <a:pt x="383" y="201"/>
                    <a:pt x="383" y="202"/>
                  </a:cubicBezTo>
                  <a:cubicBezTo>
                    <a:pt x="383" y="204"/>
                    <a:pt x="382" y="206"/>
                    <a:pt x="382" y="207"/>
                  </a:cubicBezTo>
                  <a:cubicBezTo>
                    <a:pt x="381" y="207"/>
                    <a:pt x="376" y="208"/>
                    <a:pt x="368" y="210"/>
                  </a:cubicBezTo>
                  <a:cubicBezTo>
                    <a:pt x="366" y="210"/>
                    <a:pt x="363" y="210"/>
                    <a:pt x="361" y="211"/>
                  </a:cubicBezTo>
                  <a:cubicBezTo>
                    <a:pt x="354" y="212"/>
                    <a:pt x="353" y="212"/>
                    <a:pt x="352" y="213"/>
                  </a:cubicBezTo>
                  <a:cubicBezTo>
                    <a:pt x="352" y="213"/>
                    <a:pt x="351" y="215"/>
                    <a:pt x="350" y="219"/>
                  </a:cubicBezTo>
                  <a:cubicBezTo>
                    <a:pt x="350" y="219"/>
                    <a:pt x="350" y="219"/>
                    <a:pt x="350" y="219"/>
                  </a:cubicBezTo>
                  <a:cubicBezTo>
                    <a:pt x="350" y="220"/>
                    <a:pt x="350" y="220"/>
                    <a:pt x="350" y="220"/>
                  </a:cubicBezTo>
                  <a:cubicBezTo>
                    <a:pt x="350" y="222"/>
                    <a:pt x="349" y="223"/>
                    <a:pt x="349" y="224"/>
                  </a:cubicBezTo>
                  <a:cubicBezTo>
                    <a:pt x="349" y="225"/>
                    <a:pt x="350" y="226"/>
                    <a:pt x="350" y="227"/>
                  </a:cubicBezTo>
                  <a:cubicBezTo>
                    <a:pt x="351" y="228"/>
                    <a:pt x="351" y="228"/>
                    <a:pt x="357" y="231"/>
                  </a:cubicBezTo>
                  <a:cubicBezTo>
                    <a:pt x="359" y="232"/>
                    <a:pt x="361" y="234"/>
                    <a:pt x="364" y="235"/>
                  </a:cubicBezTo>
                  <a:cubicBezTo>
                    <a:pt x="370" y="239"/>
                    <a:pt x="374" y="242"/>
                    <a:pt x="375" y="243"/>
                  </a:cubicBezTo>
                  <a:cubicBezTo>
                    <a:pt x="375" y="243"/>
                    <a:pt x="375" y="243"/>
                    <a:pt x="375" y="244"/>
                  </a:cubicBezTo>
                  <a:cubicBezTo>
                    <a:pt x="375" y="246"/>
                    <a:pt x="374" y="249"/>
                    <a:pt x="373" y="250"/>
                  </a:cubicBezTo>
                  <a:cubicBezTo>
                    <a:pt x="372" y="250"/>
                    <a:pt x="367" y="250"/>
                    <a:pt x="359" y="250"/>
                  </a:cubicBezTo>
                  <a:cubicBezTo>
                    <a:pt x="357" y="250"/>
                    <a:pt x="354" y="249"/>
                    <a:pt x="352" y="249"/>
                  </a:cubicBezTo>
                  <a:cubicBezTo>
                    <a:pt x="345" y="249"/>
                    <a:pt x="344" y="249"/>
                    <a:pt x="343" y="249"/>
                  </a:cubicBezTo>
                  <a:cubicBezTo>
                    <a:pt x="342" y="250"/>
                    <a:pt x="341" y="252"/>
                    <a:pt x="340" y="255"/>
                  </a:cubicBezTo>
                  <a:cubicBezTo>
                    <a:pt x="339" y="255"/>
                    <a:pt x="339" y="255"/>
                    <a:pt x="339" y="255"/>
                  </a:cubicBezTo>
                  <a:cubicBezTo>
                    <a:pt x="339" y="256"/>
                    <a:pt x="339" y="256"/>
                    <a:pt x="339" y="256"/>
                  </a:cubicBezTo>
                  <a:cubicBezTo>
                    <a:pt x="338" y="258"/>
                    <a:pt x="337" y="260"/>
                    <a:pt x="337" y="261"/>
                  </a:cubicBezTo>
                  <a:cubicBezTo>
                    <a:pt x="337" y="262"/>
                    <a:pt x="338" y="262"/>
                    <a:pt x="338" y="262"/>
                  </a:cubicBezTo>
                  <a:cubicBezTo>
                    <a:pt x="338" y="263"/>
                    <a:pt x="339" y="264"/>
                    <a:pt x="343" y="268"/>
                  </a:cubicBezTo>
                  <a:cubicBezTo>
                    <a:pt x="345" y="270"/>
                    <a:pt x="347" y="272"/>
                    <a:pt x="349" y="274"/>
                  </a:cubicBezTo>
                  <a:cubicBezTo>
                    <a:pt x="354" y="279"/>
                    <a:pt x="358" y="283"/>
                    <a:pt x="358" y="284"/>
                  </a:cubicBezTo>
                  <a:cubicBezTo>
                    <a:pt x="358" y="286"/>
                    <a:pt x="356" y="290"/>
                    <a:pt x="355" y="290"/>
                  </a:cubicBezTo>
                  <a:cubicBezTo>
                    <a:pt x="354" y="290"/>
                    <a:pt x="349" y="289"/>
                    <a:pt x="341" y="287"/>
                  </a:cubicBezTo>
                  <a:cubicBezTo>
                    <a:pt x="339" y="286"/>
                    <a:pt x="336" y="285"/>
                    <a:pt x="334" y="285"/>
                  </a:cubicBezTo>
                  <a:cubicBezTo>
                    <a:pt x="328" y="282"/>
                    <a:pt x="327" y="282"/>
                    <a:pt x="326" y="283"/>
                  </a:cubicBezTo>
                  <a:cubicBezTo>
                    <a:pt x="325" y="283"/>
                    <a:pt x="324" y="284"/>
                    <a:pt x="321" y="287"/>
                  </a:cubicBezTo>
                  <a:cubicBezTo>
                    <a:pt x="320" y="287"/>
                    <a:pt x="320" y="287"/>
                    <a:pt x="320" y="287"/>
                  </a:cubicBezTo>
                  <a:cubicBezTo>
                    <a:pt x="320" y="288"/>
                    <a:pt x="320" y="288"/>
                    <a:pt x="320" y="288"/>
                  </a:cubicBezTo>
                  <a:cubicBezTo>
                    <a:pt x="317" y="292"/>
                    <a:pt x="317" y="293"/>
                    <a:pt x="317" y="294"/>
                  </a:cubicBezTo>
                  <a:cubicBezTo>
                    <a:pt x="317" y="294"/>
                    <a:pt x="317" y="294"/>
                    <a:pt x="317" y="294"/>
                  </a:cubicBezTo>
                  <a:cubicBezTo>
                    <a:pt x="317" y="295"/>
                    <a:pt x="318" y="296"/>
                    <a:pt x="321" y="301"/>
                  </a:cubicBezTo>
                  <a:cubicBezTo>
                    <a:pt x="323" y="303"/>
                    <a:pt x="324" y="305"/>
                    <a:pt x="326" y="308"/>
                  </a:cubicBezTo>
                  <a:cubicBezTo>
                    <a:pt x="330" y="314"/>
                    <a:pt x="332" y="319"/>
                    <a:pt x="333" y="320"/>
                  </a:cubicBezTo>
                  <a:cubicBezTo>
                    <a:pt x="332" y="322"/>
                    <a:pt x="329" y="325"/>
                    <a:pt x="328" y="325"/>
                  </a:cubicBezTo>
                  <a:cubicBezTo>
                    <a:pt x="326" y="325"/>
                    <a:pt x="322" y="323"/>
                    <a:pt x="315" y="319"/>
                  </a:cubicBezTo>
                  <a:cubicBezTo>
                    <a:pt x="313" y="318"/>
                    <a:pt x="311" y="316"/>
                    <a:pt x="309" y="315"/>
                  </a:cubicBezTo>
                  <a:cubicBezTo>
                    <a:pt x="303" y="311"/>
                    <a:pt x="302" y="311"/>
                    <a:pt x="301" y="311"/>
                  </a:cubicBezTo>
                  <a:cubicBezTo>
                    <a:pt x="300" y="311"/>
                    <a:pt x="299" y="312"/>
                    <a:pt x="296" y="315"/>
                  </a:cubicBezTo>
                  <a:cubicBezTo>
                    <a:pt x="294" y="315"/>
                    <a:pt x="294" y="315"/>
                    <a:pt x="294" y="315"/>
                  </a:cubicBezTo>
                  <a:cubicBezTo>
                    <a:pt x="294" y="316"/>
                    <a:pt x="294" y="316"/>
                    <a:pt x="294" y="316"/>
                  </a:cubicBezTo>
                  <a:cubicBezTo>
                    <a:pt x="291" y="318"/>
                    <a:pt x="290" y="319"/>
                    <a:pt x="290" y="321"/>
                  </a:cubicBezTo>
                  <a:cubicBezTo>
                    <a:pt x="290" y="321"/>
                    <a:pt x="290" y="321"/>
                    <a:pt x="290" y="321"/>
                  </a:cubicBezTo>
                  <a:cubicBezTo>
                    <a:pt x="290" y="321"/>
                    <a:pt x="290" y="321"/>
                    <a:pt x="290" y="321"/>
                  </a:cubicBezTo>
                  <a:cubicBezTo>
                    <a:pt x="290" y="322"/>
                    <a:pt x="291" y="323"/>
                    <a:pt x="292" y="328"/>
                  </a:cubicBezTo>
                  <a:cubicBezTo>
                    <a:pt x="293" y="330"/>
                    <a:pt x="294" y="333"/>
                    <a:pt x="295" y="336"/>
                  </a:cubicBezTo>
                  <a:cubicBezTo>
                    <a:pt x="298" y="342"/>
                    <a:pt x="299" y="348"/>
                    <a:pt x="299" y="349"/>
                  </a:cubicBezTo>
                  <a:cubicBezTo>
                    <a:pt x="298" y="351"/>
                    <a:pt x="295" y="353"/>
                    <a:pt x="293" y="353"/>
                  </a:cubicBezTo>
                  <a:cubicBezTo>
                    <a:pt x="292" y="353"/>
                    <a:pt x="288" y="350"/>
                    <a:pt x="283" y="344"/>
                  </a:cubicBezTo>
                  <a:cubicBezTo>
                    <a:pt x="281" y="342"/>
                    <a:pt x="279" y="340"/>
                    <a:pt x="277" y="339"/>
                  </a:cubicBezTo>
                  <a:cubicBezTo>
                    <a:pt x="272" y="334"/>
                    <a:pt x="272" y="333"/>
                    <a:pt x="271" y="333"/>
                  </a:cubicBezTo>
                  <a:cubicBezTo>
                    <a:pt x="270" y="333"/>
                    <a:pt x="268" y="333"/>
                    <a:pt x="265" y="335"/>
                  </a:cubicBezTo>
                  <a:cubicBezTo>
                    <a:pt x="263" y="335"/>
                    <a:pt x="263" y="335"/>
                    <a:pt x="263" y="335"/>
                  </a:cubicBezTo>
                  <a:cubicBezTo>
                    <a:pt x="263" y="336"/>
                    <a:pt x="263" y="336"/>
                    <a:pt x="263" y="336"/>
                  </a:cubicBezTo>
                  <a:cubicBezTo>
                    <a:pt x="260" y="337"/>
                    <a:pt x="258" y="338"/>
                    <a:pt x="258" y="340"/>
                  </a:cubicBezTo>
                  <a:cubicBezTo>
                    <a:pt x="258" y="340"/>
                    <a:pt x="258" y="341"/>
                    <a:pt x="258" y="341"/>
                  </a:cubicBezTo>
                  <a:cubicBezTo>
                    <a:pt x="258" y="342"/>
                    <a:pt x="258" y="344"/>
                    <a:pt x="258" y="348"/>
                  </a:cubicBezTo>
                  <a:cubicBezTo>
                    <a:pt x="259" y="350"/>
                    <a:pt x="259" y="353"/>
                    <a:pt x="259" y="356"/>
                  </a:cubicBezTo>
                  <a:cubicBezTo>
                    <a:pt x="260" y="360"/>
                    <a:pt x="260" y="365"/>
                    <a:pt x="260" y="368"/>
                  </a:cubicBezTo>
                  <a:cubicBezTo>
                    <a:pt x="260" y="369"/>
                    <a:pt x="260" y="370"/>
                    <a:pt x="260" y="370"/>
                  </a:cubicBezTo>
                  <a:cubicBezTo>
                    <a:pt x="259" y="371"/>
                    <a:pt x="255" y="373"/>
                    <a:pt x="253" y="372"/>
                  </a:cubicBezTo>
                  <a:cubicBezTo>
                    <a:pt x="252" y="371"/>
                    <a:pt x="249" y="368"/>
                    <a:pt x="245" y="361"/>
                  </a:cubicBezTo>
                  <a:cubicBezTo>
                    <a:pt x="244" y="359"/>
                    <a:pt x="242" y="357"/>
                    <a:pt x="241" y="355"/>
                  </a:cubicBezTo>
                  <a:cubicBezTo>
                    <a:pt x="237" y="349"/>
                    <a:pt x="237" y="348"/>
                    <a:pt x="236" y="348"/>
                  </a:cubicBezTo>
                  <a:cubicBezTo>
                    <a:pt x="235" y="347"/>
                    <a:pt x="233" y="347"/>
                    <a:pt x="229" y="348"/>
                  </a:cubicBezTo>
                  <a:cubicBezTo>
                    <a:pt x="227" y="347"/>
                    <a:pt x="227" y="347"/>
                    <a:pt x="227" y="347"/>
                  </a:cubicBezTo>
                  <a:cubicBezTo>
                    <a:pt x="227" y="349"/>
                    <a:pt x="227" y="349"/>
                    <a:pt x="227" y="349"/>
                  </a:cubicBezTo>
                  <a:cubicBezTo>
                    <a:pt x="224" y="349"/>
                    <a:pt x="223" y="350"/>
                    <a:pt x="222" y="351"/>
                  </a:cubicBezTo>
                  <a:cubicBezTo>
                    <a:pt x="221" y="352"/>
                    <a:pt x="221" y="353"/>
                    <a:pt x="221" y="359"/>
                  </a:cubicBezTo>
                  <a:cubicBezTo>
                    <a:pt x="220" y="361"/>
                    <a:pt x="220" y="364"/>
                    <a:pt x="220" y="367"/>
                  </a:cubicBezTo>
                  <a:cubicBezTo>
                    <a:pt x="218" y="375"/>
                    <a:pt x="217" y="380"/>
                    <a:pt x="217" y="381"/>
                  </a:cubicBezTo>
                  <a:cubicBezTo>
                    <a:pt x="215" y="382"/>
                    <a:pt x="211" y="382"/>
                    <a:pt x="210" y="382"/>
                  </a:cubicBezTo>
                  <a:cubicBezTo>
                    <a:pt x="209" y="381"/>
                    <a:pt x="207" y="376"/>
                    <a:pt x="204" y="369"/>
                  </a:cubicBezTo>
                  <a:cubicBezTo>
                    <a:pt x="204" y="366"/>
                    <a:pt x="203" y="364"/>
                    <a:pt x="202" y="362"/>
                  </a:cubicBezTo>
                  <a:cubicBezTo>
                    <a:pt x="200" y="355"/>
                    <a:pt x="200" y="354"/>
                    <a:pt x="199" y="354"/>
                  </a:cubicBezTo>
                  <a:cubicBezTo>
                    <a:pt x="198" y="353"/>
                    <a:pt x="197" y="352"/>
                    <a:pt x="192" y="353"/>
                  </a:cubicBezTo>
                  <a:cubicBezTo>
                    <a:pt x="191" y="352"/>
                    <a:pt x="191" y="352"/>
                    <a:pt x="191" y="352"/>
                  </a:cubicBezTo>
                  <a:cubicBezTo>
                    <a:pt x="190" y="353"/>
                    <a:pt x="190" y="353"/>
                    <a:pt x="190" y="353"/>
                  </a:cubicBezTo>
                  <a:cubicBezTo>
                    <a:pt x="186" y="352"/>
                    <a:pt x="185" y="353"/>
                    <a:pt x="184" y="354"/>
                  </a:cubicBezTo>
                  <a:cubicBezTo>
                    <a:pt x="183" y="354"/>
                    <a:pt x="183" y="355"/>
                    <a:pt x="181" y="361"/>
                  </a:cubicBezTo>
                  <a:cubicBezTo>
                    <a:pt x="180" y="363"/>
                    <a:pt x="179" y="366"/>
                    <a:pt x="178" y="369"/>
                  </a:cubicBezTo>
                  <a:cubicBezTo>
                    <a:pt x="175" y="376"/>
                    <a:pt x="173" y="380"/>
                    <a:pt x="173" y="382"/>
                  </a:cubicBezTo>
                  <a:cubicBezTo>
                    <a:pt x="171" y="382"/>
                    <a:pt x="167" y="382"/>
                    <a:pt x="165" y="381"/>
                  </a:cubicBezTo>
                  <a:cubicBezTo>
                    <a:pt x="165" y="380"/>
                    <a:pt x="164" y="375"/>
                    <a:pt x="163" y="367"/>
                  </a:cubicBezTo>
                  <a:cubicBezTo>
                    <a:pt x="163" y="364"/>
                    <a:pt x="163" y="362"/>
                    <a:pt x="163" y="360"/>
                  </a:cubicBezTo>
                  <a:cubicBezTo>
                    <a:pt x="162" y="353"/>
                    <a:pt x="162" y="352"/>
                    <a:pt x="161" y="351"/>
                  </a:cubicBezTo>
                  <a:cubicBezTo>
                    <a:pt x="160" y="350"/>
                    <a:pt x="158" y="349"/>
                    <a:pt x="155" y="349"/>
                  </a:cubicBezTo>
                  <a:cubicBezTo>
                    <a:pt x="154" y="347"/>
                    <a:pt x="154" y="347"/>
                    <a:pt x="154" y="347"/>
                  </a:cubicBezTo>
                  <a:cubicBezTo>
                    <a:pt x="153" y="348"/>
                    <a:pt x="153" y="348"/>
                    <a:pt x="153" y="348"/>
                  </a:cubicBezTo>
                  <a:cubicBezTo>
                    <a:pt x="149" y="347"/>
                    <a:pt x="148" y="347"/>
                    <a:pt x="147" y="348"/>
                  </a:cubicBezTo>
                  <a:cubicBezTo>
                    <a:pt x="146" y="348"/>
                    <a:pt x="146" y="349"/>
                    <a:pt x="142" y="354"/>
                  </a:cubicBezTo>
                  <a:cubicBezTo>
                    <a:pt x="141" y="356"/>
                    <a:pt x="139" y="359"/>
                    <a:pt x="138" y="361"/>
                  </a:cubicBezTo>
                  <a:cubicBezTo>
                    <a:pt x="133" y="367"/>
                    <a:pt x="130" y="371"/>
                    <a:pt x="129" y="372"/>
                  </a:cubicBezTo>
                  <a:cubicBezTo>
                    <a:pt x="128" y="372"/>
                    <a:pt x="123" y="371"/>
                    <a:pt x="122" y="370"/>
                  </a:cubicBezTo>
                  <a:cubicBezTo>
                    <a:pt x="122" y="369"/>
                    <a:pt x="122" y="369"/>
                    <a:pt x="122" y="368"/>
                  </a:cubicBezTo>
                  <a:cubicBezTo>
                    <a:pt x="122" y="368"/>
                    <a:pt x="122" y="368"/>
                    <a:pt x="122" y="368"/>
                  </a:cubicBezTo>
                  <a:cubicBezTo>
                    <a:pt x="122" y="366"/>
                    <a:pt x="123" y="361"/>
                    <a:pt x="124" y="356"/>
                  </a:cubicBezTo>
                  <a:cubicBezTo>
                    <a:pt x="124" y="353"/>
                    <a:pt x="124" y="351"/>
                    <a:pt x="125" y="348"/>
                  </a:cubicBezTo>
                  <a:cubicBezTo>
                    <a:pt x="125" y="344"/>
                    <a:pt x="125" y="342"/>
                    <a:pt x="125" y="341"/>
                  </a:cubicBezTo>
                  <a:cubicBezTo>
                    <a:pt x="125" y="341"/>
                    <a:pt x="125" y="340"/>
                    <a:pt x="125" y="340"/>
                  </a:cubicBezTo>
                  <a:cubicBezTo>
                    <a:pt x="124" y="338"/>
                    <a:pt x="123" y="337"/>
                    <a:pt x="120" y="336"/>
                  </a:cubicBezTo>
                  <a:cubicBezTo>
                    <a:pt x="119" y="334"/>
                    <a:pt x="119" y="334"/>
                    <a:pt x="119" y="334"/>
                  </a:cubicBezTo>
                  <a:cubicBezTo>
                    <a:pt x="118" y="335"/>
                    <a:pt x="118" y="335"/>
                    <a:pt x="118" y="335"/>
                  </a:cubicBezTo>
                  <a:cubicBezTo>
                    <a:pt x="115" y="333"/>
                    <a:pt x="114" y="333"/>
                    <a:pt x="112" y="333"/>
                  </a:cubicBezTo>
                  <a:cubicBezTo>
                    <a:pt x="111" y="334"/>
                    <a:pt x="110" y="334"/>
                    <a:pt x="106" y="338"/>
                  </a:cubicBezTo>
                  <a:cubicBezTo>
                    <a:pt x="104" y="340"/>
                    <a:pt x="102" y="342"/>
                    <a:pt x="100" y="344"/>
                  </a:cubicBezTo>
                  <a:cubicBezTo>
                    <a:pt x="94" y="349"/>
                    <a:pt x="90" y="352"/>
                    <a:pt x="89" y="353"/>
                  </a:cubicBezTo>
                  <a:cubicBezTo>
                    <a:pt x="88" y="353"/>
                    <a:pt x="84" y="350"/>
                    <a:pt x="83" y="349"/>
                  </a:cubicBezTo>
                  <a:cubicBezTo>
                    <a:pt x="83" y="347"/>
                    <a:pt x="85" y="342"/>
                    <a:pt x="88" y="335"/>
                  </a:cubicBezTo>
                  <a:cubicBezTo>
                    <a:pt x="88" y="333"/>
                    <a:pt x="89" y="331"/>
                    <a:pt x="90" y="329"/>
                  </a:cubicBezTo>
                  <a:cubicBezTo>
                    <a:pt x="92" y="323"/>
                    <a:pt x="93" y="322"/>
                    <a:pt x="93" y="321"/>
                  </a:cubicBezTo>
                  <a:cubicBezTo>
                    <a:pt x="93" y="321"/>
                    <a:pt x="93" y="321"/>
                    <a:pt x="93" y="321"/>
                  </a:cubicBezTo>
                  <a:cubicBezTo>
                    <a:pt x="93" y="320"/>
                    <a:pt x="93" y="320"/>
                    <a:pt x="93" y="320"/>
                  </a:cubicBezTo>
                  <a:cubicBezTo>
                    <a:pt x="93" y="319"/>
                    <a:pt x="92" y="318"/>
                    <a:pt x="88" y="315"/>
                  </a:cubicBezTo>
                  <a:cubicBezTo>
                    <a:pt x="88" y="314"/>
                    <a:pt x="88" y="314"/>
                    <a:pt x="88" y="314"/>
                  </a:cubicBezTo>
                  <a:cubicBezTo>
                    <a:pt x="87" y="314"/>
                    <a:pt x="87" y="314"/>
                    <a:pt x="87" y="314"/>
                  </a:cubicBezTo>
                  <a:cubicBezTo>
                    <a:pt x="84" y="311"/>
                    <a:pt x="83" y="311"/>
                    <a:pt x="82" y="311"/>
                  </a:cubicBezTo>
                  <a:cubicBezTo>
                    <a:pt x="81" y="311"/>
                    <a:pt x="80" y="312"/>
                    <a:pt x="75" y="315"/>
                  </a:cubicBezTo>
                  <a:cubicBezTo>
                    <a:pt x="73" y="316"/>
                    <a:pt x="70" y="317"/>
                    <a:pt x="67" y="319"/>
                  </a:cubicBezTo>
                  <a:cubicBezTo>
                    <a:pt x="61" y="322"/>
                    <a:pt x="56" y="325"/>
                    <a:pt x="55" y="325"/>
                  </a:cubicBezTo>
                  <a:cubicBezTo>
                    <a:pt x="53" y="324"/>
                    <a:pt x="50" y="321"/>
                    <a:pt x="50" y="320"/>
                  </a:cubicBezTo>
                  <a:cubicBezTo>
                    <a:pt x="50" y="319"/>
                    <a:pt x="53" y="314"/>
                    <a:pt x="57" y="308"/>
                  </a:cubicBezTo>
                  <a:cubicBezTo>
                    <a:pt x="59" y="305"/>
                    <a:pt x="60" y="303"/>
                    <a:pt x="61" y="302"/>
                  </a:cubicBezTo>
                  <a:cubicBezTo>
                    <a:pt x="65" y="296"/>
                    <a:pt x="66" y="295"/>
                    <a:pt x="66" y="294"/>
                  </a:cubicBezTo>
                  <a:cubicBezTo>
                    <a:pt x="66" y="293"/>
                    <a:pt x="65" y="292"/>
                    <a:pt x="63" y="288"/>
                  </a:cubicBezTo>
                  <a:cubicBezTo>
                    <a:pt x="63" y="286"/>
                    <a:pt x="63" y="286"/>
                    <a:pt x="63" y="286"/>
                  </a:cubicBezTo>
                  <a:cubicBezTo>
                    <a:pt x="61" y="286"/>
                    <a:pt x="61" y="286"/>
                    <a:pt x="61" y="286"/>
                  </a:cubicBezTo>
                  <a:cubicBezTo>
                    <a:pt x="59" y="283"/>
                    <a:pt x="58" y="283"/>
                    <a:pt x="57" y="283"/>
                  </a:cubicBezTo>
                  <a:cubicBezTo>
                    <a:pt x="56" y="282"/>
                    <a:pt x="55" y="283"/>
                    <a:pt x="49" y="284"/>
                  </a:cubicBezTo>
                  <a:cubicBezTo>
                    <a:pt x="47" y="285"/>
                    <a:pt x="44" y="286"/>
                    <a:pt x="41" y="287"/>
                  </a:cubicBezTo>
                  <a:cubicBezTo>
                    <a:pt x="34" y="289"/>
                    <a:pt x="29" y="290"/>
                    <a:pt x="28" y="290"/>
                  </a:cubicBezTo>
                  <a:cubicBezTo>
                    <a:pt x="27" y="289"/>
                    <a:pt x="24" y="285"/>
                    <a:pt x="24" y="284"/>
                  </a:cubicBezTo>
                  <a:cubicBezTo>
                    <a:pt x="25" y="283"/>
                    <a:pt x="28" y="279"/>
                    <a:pt x="34" y="274"/>
                  </a:cubicBezTo>
                  <a:cubicBezTo>
                    <a:pt x="36" y="272"/>
                    <a:pt x="38" y="270"/>
                    <a:pt x="39" y="269"/>
                  </a:cubicBezTo>
                  <a:cubicBezTo>
                    <a:pt x="45" y="264"/>
                    <a:pt x="45" y="263"/>
                    <a:pt x="45" y="262"/>
                  </a:cubicBezTo>
                  <a:cubicBezTo>
                    <a:pt x="46" y="262"/>
                    <a:pt x="46" y="262"/>
                    <a:pt x="46" y="261"/>
                  </a:cubicBezTo>
                  <a:cubicBezTo>
                    <a:pt x="46" y="260"/>
                    <a:pt x="45" y="259"/>
                    <a:pt x="44" y="256"/>
                  </a:cubicBezTo>
                  <a:cubicBezTo>
                    <a:pt x="44" y="254"/>
                    <a:pt x="44" y="254"/>
                    <a:pt x="44" y="254"/>
                  </a:cubicBezTo>
                  <a:cubicBezTo>
                    <a:pt x="43" y="254"/>
                    <a:pt x="43" y="254"/>
                    <a:pt x="43" y="254"/>
                  </a:cubicBezTo>
                  <a:cubicBezTo>
                    <a:pt x="42" y="250"/>
                    <a:pt x="41" y="250"/>
                    <a:pt x="40" y="249"/>
                  </a:cubicBezTo>
                  <a:cubicBezTo>
                    <a:pt x="39" y="249"/>
                    <a:pt x="38" y="249"/>
                    <a:pt x="32" y="249"/>
                  </a:cubicBezTo>
                  <a:cubicBezTo>
                    <a:pt x="29" y="249"/>
                    <a:pt x="26" y="249"/>
                    <a:pt x="24" y="250"/>
                  </a:cubicBezTo>
                  <a:cubicBezTo>
                    <a:pt x="16" y="250"/>
                    <a:pt x="11" y="250"/>
                    <a:pt x="9" y="249"/>
                  </a:cubicBezTo>
                  <a:cubicBezTo>
                    <a:pt x="9" y="248"/>
                    <a:pt x="7" y="245"/>
                    <a:pt x="7" y="243"/>
                  </a:cubicBezTo>
                  <a:cubicBezTo>
                    <a:pt x="7" y="243"/>
                    <a:pt x="7" y="243"/>
                    <a:pt x="7" y="243"/>
                  </a:cubicBezTo>
                  <a:cubicBezTo>
                    <a:pt x="8" y="242"/>
                    <a:pt x="12" y="239"/>
                    <a:pt x="19" y="235"/>
                  </a:cubicBezTo>
                  <a:cubicBezTo>
                    <a:pt x="22" y="234"/>
                    <a:pt x="24" y="233"/>
                    <a:pt x="26" y="231"/>
                  </a:cubicBezTo>
                  <a:cubicBezTo>
                    <a:pt x="32" y="228"/>
                    <a:pt x="33" y="228"/>
                    <a:pt x="33" y="227"/>
                  </a:cubicBezTo>
                  <a:cubicBezTo>
                    <a:pt x="33" y="226"/>
                    <a:pt x="33" y="225"/>
                    <a:pt x="33" y="225"/>
                  </a:cubicBezTo>
                  <a:cubicBezTo>
                    <a:pt x="33" y="223"/>
                    <a:pt x="33" y="221"/>
                    <a:pt x="33" y="220"/>
                  </a:cubicBezTo>
                  <a:cubicBezTo>
                    <a:pt x="34" y="218"/>
                    <a:pt x="34" y="218"/>
                    <a:pt x="34" y="218"/>
                  </a:cubicBezTo>
                  <a:cubicBezTo>
                    <a:pt x="33" y="218"/>
                    <a:pt x="33" y="218"/>
                    <a:pt x="33" y="218"/>
                  </a:cubicBezTo>
                  <a:cubicBezTo>
                    <a:pt x="32" y="214"/>
                    <a:pt x="31" y="213"/>
                    <a:pt x="30" y="213"/>
                  </a:cubicBezTo>
                  <a:cubicBezTo>
                    <a:pt x="30" y="212"/>
                    <a:pt x="29" y="212"/>
                    <a:pt x="23" y="211"/>
                  </a:cubicBezTo>
                  <a:cubicBezTo>
                    <a:pt x="20" y="210"/>
                    <a:pt x="18" y="210"/>
                    <a:pt x="15" y="209"/>
                  </a:cubicBezTo>
                  <a:cubicBezTo>
                    <a:pt x="7" y="208"/>
                    <a:pt x="2" y="206"/>
                    <a:pt x="1" y="206"/>
                  </a:cubicBezTo>
                  <a:cubicBezTo>
                    <a:pt x="1" y="205"/>
                    <a:pt x="0" y="203"/>
                    <a:pt x="0" y="201"/>
                  </a:cubicBezTo>
                  <a:close/>
                  <a:moveTo>
                    <a:pt x="307" y="191"/>
                  </a:moveTo>
                  <a:cubicBezTo>
                    <a:pt x="307" y="127"/>
                    <a:pt x="255" y="76"/>
                    <a:pt x="191" y="76"/>
                  </a:cubicBezTo>
                  <a:cubicBezTo>
                    <a:pt x="128" y="76"/>
                    <a:pt x="76" y="127"/>
                    <a:pt x="76" y="191"/>
                  </a:cubicBezTo>
                  <a:cubicBezTo>
                    <a:pt x="76" y="255"/>
                    <a:pt x="128" y="306"/>
                    <a:pt x="191" y="306"/>
                  </a:cubicBezTo>
                  <a:cubicBezTo>
                    <a:pt x="255" y="306"/>
                    <a:pt x="307" y="255"/>
                    <a:pt x="307" y="191"/>
                  </a:cubicBezTo>
                  <a:close/>
                </a:path>
              </a:pathLst>
            </a:custGeom>
            <a:solidFill>
              <a:schemeClr val="accent1"/>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5552" name="Google Shape;5552;p81"/>
          <p:cNvSpPr/>
          <p:nvPr/>
        </p:nvSpPr>
        <p:spPr>
          <a:xfrm>
            <a:off x="1548224" y="563948"/>
            <a:ext cx="1026164" cy="1026164"/>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553" name="Google Shape;5553;p81"/>
          <p:cNvSpPr/>
          <p:nvPr/>
        </p:nvSpPr>
        <p:spPr>
          <a:xfrm>
            <a:off x="2640311" y="1873007"/>
            <a:ext cx="1028700" cy="102870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554" name="Google Shape;5554;p81"/>
          <p:cNvSpPr/>
          <p:nvPr/>
        </p:nvSpPr>
        <p:spPr>
          <a:xfrm>
            <a:off x="1194513" y="2383784"/>
            <a:ext cx="891540" cy="8915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555" name="Google Shape;5555;p81"/>
          <p:cNvSpPr/>
          <p:nvPr/>
        </p:nvSpPr>
        <p:spPr>
          <a:xfrm>
            <a:off x="2114061" y="3641945"/>
            <a:ext cx="960120" cy="96012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pic>
        <p:nvPicPr>
          <p:cNvPr id="5556" name="Google Shape;5556;p81"/>
          <p:cNvPicPr preferRelativeResize="0"/>
          <p:nvPr/>
        </p:nvPicPr>
        <p:blipFill rotWithShape="1">
          <a:blip r:embed="rId3">
            <a:alphaModFix/>
          </a:blip>
          <a:srcRect/>
          <a:stretch/>
        </p:blipFill>
        <p:spPr>
          <a:xfrm>
            <a:off x="3039093" y="2269484"/>
            <a:ext cx="228600" cy="228600"/>
          </a:xfrm>
          <a:prstGeom prst="rect">
            <a:avLst/>
          </a:prstGeom>
          <a:noFill/>
          <a:ln>
            <a:noFill/>
          </a:ln>
        </p:spPr>
      </p:pic>
      <p:pic>
        <p:nvPicPr>
          <p:cNvPr id="5557" name="Google Shape;5557;p81"/>
          <p:cNvPicPr preferRelativeResize="0"/>
          <p:nvPr/>
        </p:nvPicPr>
        <p:blipFill rotWithShape="1">
          <a:blip r:embed="rId4">
            <a:alphaModFix/>
          </a:blip>
          <a:srcRect/>
          <a:stretch/>
        </p:blipFill>
        <p:spPr>
          <a:xfrm>
            <a:off x="1947006" y="961408"/>
            <a:ext cx="228600" cy="228600"/>
          </a:xfrm>
          <a:prstGeom prst="rect">
            <a:avLst/>
          </a:prstGeom>
          <a:noFill/>
          <a:ln>
            <a:noFill/>
          </a:ln>
        </p:spPr>
      </p:pic>
      <p:pic>
        <p:nvPicPr>
          <p:cNvPr id="5558" name="Google Shape;5558;p81"/>
          <p:cNvPicPr preferRelativeResize="0"/>
          <p:nvPr/>
        </p:nvPicPr>
        <p:blipFill rotWithShape="1">
          <a:blip r:embed="rId5">
            <a:alphaModFix/>
          </a:blip>
          <a:srcRect/>
          <a:stretch/>
        </p:blipFill>
        <p:spPr>
          <a:xfrm>
            <a:off x="2479821" y="4006811"/>
            <a:ext cx="228600" cy="228600"/>
          </a:xfrm>
          <a:prstGeom prst="rect">
            <a:avLst/>
          </a:prstGeom>
          <a:noFill/>
          <a:ln>
            <a:noFill/>
          </a:ln>
        </p:spPr>
      </p:pic>
      <p:pic>
        <p:nvPicPr>
          <p:cNvPr id="5559" name="Google Shape;5559;p81"/>
          <p:cNvPicPr preferRelativeResize="0"/>
          <p:nvPr/>
        </p:nvPicPr>
        <p:blipFill rotWithShape="1">
          <a:blip r:embed="rId6">
            <a:alphaModFix/>
          </a:blip>
          <a:srcRect/>
          <a:stretch/>
        </p:blipFill>
        <p:spPr>
          <a:xfrm>
            <a:off x="1525983" y="2717992"/>
            <a:ext cx="228600" cy="228600"/>
          </a:xfrm>
          <a:prstGeom prst="rect">
            <a:avLst/>
          </a:prstGeom>
          <a:noFill/>
          <a:ln>
            <a:noFill/>
          </a:ln>
        </p:spPr>
      </p:pic>
      <p:sp>
        <p:nvSpPr>
          <p:cNvPr id="5560" name="Google Shape;5560;p81"/>
          <p:cNvSpPr/>
          <p:nvPr/>
        </p:nvSpPr>
        <p:spPr>
          <a:xfrm>
            <a:off x="4579737" y="1670541"/>
            <a:ext cx="635398" cy="54864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pic>
        <p:nvPicPr>
          <p:cNvPr id="5561" name="Google Shape;5561;p81"/>
          <p:cNvPicPr preferRelativeResize="0"/>
          <p:nvPr/>
        </p:nvPicPr>
        <p:blipFill rotWithShape="1">
          <a:blip r:embed="rId7">
            <a:alphaModFix/>
          </a:blip>
          <a:srcRect/>
          <a:stretch/>
        </p:blipFill>
        <p:spPr>
          <a:xfrm>
            <a:off x="4745614" y="1830561"/>
            <a:ext cx="264749" cy="228600"/>
          </a:xfrm>
          <a:prstGeom prst="rect">
            <a:avLst/>
          </a:prstGeom>
          <a:noFill/>
          <a:ln>
            <a:noFill/>
          </a:ln>
        </p:spPr>
      </p:pic>
      <p:sp>
        <p:nvSpPr>
          <p:cNvPr id="5562" name="Google Shape;5562;p81"/>
          <p:cNvSpPr/>
          <p:nvPr/>
        </p:nvSpPr>
        <p:spPr>
          <a:xfrm>
            <a:off x="4579737" y="2411584"/>
            <a:ext cx="635398" cy="54864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5563" name="Google Shape;5563;p81"/>
          <p:cNvSpPr/>
          <p:nvPr/>
        </p:nvSpPr>
        <p:spPr>
          <a:xfrm>
            <a:off x="4579737" y="3153016"/>
            <a:ext cx="635398" cy="5486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sp>
        <p:nvSpPr>
          <p:cNvPr id="5564" name="Google Shape;5564;p81"/>
          <p:cNvSpPr/>
          <p:nvPr/>
        </p:nvSpPr>
        <p:spPr>
          <a:xfrm>
            <a:off x="4579737" y="3892211"/>
            <a:ext cx="635398" cy="54864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Calibri"/>
              <a:ea typeface="Calibri"/>
              <a:cs typeface="Calibri"/>
              <a:sym typeface="Calibri"/>
            </a:endParaRPr>
          </a:p>
        </p:txBody>
      </p:sp>
      <p:pic>
        <p:nvPicPr>
          <p:cNvPr id="5565" name="Google Shape;5565;p81"/>
          <p:cNvPicPr preferRelativeResize="0"/>
          <p:nvPr/>
        </p:nvPicPr>
        <p:blipFill rotWithShape="1">
          <a:blip r:embed="rId3">
            <a:alphaModFix/>
          </a:blip>
          <a:srcRect/>
          <a:stretch/>
        </p:blipFill>
        <p:spPr>
          <a:xfrm>
            <a:off x="4745614" y="2571604"/>
            <a:ext cx="264749" cy="228600"/>
          </a:xfrm>
          <a:prstGeom prst="rect">
            <a:avLst/>
          </a:prstGeom>
          <a:noFill/>
          <a:ln>
            <a:noFill/>
          </a:ln>
        </p:spPr>
      </p:pic>
      <p:pic>
        <p:nvPicPr>
          <p:cNvPr id="5566" name="Google Shape;5566;p81"/>
          <p:cNvPicPr preferRelativeResize="0"/>
          <p:nvPr/>
        </p:nvPicPr>
        <p:blipFill rotWithShape="1">
          <a:blip r:embed="rId8">
            <a:alphaModFix/>
          </a:blip>
          <a:srcRect/>
          <a:stretch/>
        </p:blipFill>
        <p:spPr>
          <a:xfrm>
            <a:off x="4739756" y="3313036"/>
            <a:ext cx="264749" cy="228600"/>
          </a:xfrm>
          <a:prstGeom prst="rect">
            <a:avLst/>
          </a:prstGeom>
          <a:noFill/>
          <a:ln>
            <a:noFill/>
          </a:ln>
        </p:spPr>
      </p:pic>
      <p:pic>
        <p:nvPicPr>
          <p:cNvPr id="5567" name="Google Shape;5567;p81"/>
          <p:cNvPicPr preferRelativeResize="0"/>
          <p:nvPr/>
        </p:nvPicPr>
        <p:blipFill rotWithShape="1">
          <a:blip r:embed="rId9">
            <a:alphaModFix/>
          </a:blip>
          <a:srcRect/>
          <a:stretch/>
        </p:blipFill>
        <p:spPr>
          <a:xfrm>
            <a:off x="4739756" y="4065335"/>
            <a:ext cx="264749" cy="228600"/>
          </a:xfrm>
          <a:prstGeom prst="rect">
            <a:avLst/>
          </a:prstGeom>
          <a:noFill/>
          <a:ln>
            <a:noFill/>
          </a:ln>
        </p:spPr>
      </p:pic>
      <p:sp>
        <p:nvSpPr>
          <p:cNvPr id="5568" name="Google Shape;5568;p81"/>
          <p:cNvSpPr txBox="1"/>
          <p:nvPr/>
        </p:nvSpPr>
        <p:spPr>
          <a:xfrm>
            <a:off x="5140093" y="1670541"/>
            <a:ext cx="348339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69" name="Google Shape;5569;p81"/>
          <p:cNvSpPr/>
          <p:nvPr/>
        </p:nvSpPr>
        <p:spPr>
          <a:xfrm>
            <a:off x="5140093" y="1846231"/>
            <a:ext cx="3483398" cy="530145"/>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70" name="Google Shape;5570;p81"/>
          <p:cNvSpPr txBox="1"/>
          <p:nvPr/>
        </p:nvSpPr>
        <p:spPr>
          <a:xfrm>
            <a:off x="5140093" y="2411584"/>
            <a:ext cx="348339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71" name="Google Shape;5571;p81"/>
          <p:cNvSpPr/>
          <p:nvPr/>
        </p:nvSpPr>
        <p:spPr>
          <a:xfrm>
            <a:off x="5140093" y="2587274"/>
            <a:ext cx="3483398" cy="530145"/>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572" name="Google Shape;5572;p81"/>
          <p:cNvSpPr txBox="1"/>
          <p:nvPr/>
        </p:nvSpPr>
        <p:spPr>
          <a:xfrm>
            <a:off x="5128377" y="3150779"/>
            <a:ext cx="3483398"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a:solidFill>
                  <a:schemeClr val="dk2"/>
                </a:solidFill>
                <a:latin typeface="Calibri"/>
                <a:ea typeface="Calibri"/>
                <a:cs typeface="Calibri"/>
                <a:sym typeface="Calibri"/>
              </a:rPr>
              <a:t>Your Title Here</a:t>
            </a:r>
            <a:endParaRPr/>
          </a:p>
        </p:txBody>
      </p:sp>
      <p:sp>
        <p:nvSpPr>
          <p:cNvPr id="5573" name="Google Shape;5573;p81"/>
          <p:cNvSpPr/>
          <p:nvPr/>
        </p:nvSpPr>
        <p:spPr>
          <a:xfrm>
            <a:off x="5128376" y="3326469"/>
            <a:ext cx="3483398" cy="530145"/>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tortorgravida posuere. </a:t>
            </a:r>
            <a:endParaRPr/>
          </a:p>
        </p:txBody>
      </p:sp>
      <p:sp>
        <p:nvSpPr>
          <p:cNvPr id="5574" name="Google Shape;5574;p81"/>
          <p:cNvSpPr txBox="1"/>
          <p:nvPr/>
        </p:nvSpPr>
        <p:spPr>
          <a:xfrm>
            <a:off x="5140093" y="3863229"/>
            <a:ext cx="348339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Your Title Here</a:t>
            </a:r>
            <a:endParaRPr/>
          </a:p>
        </p:txBody>
      </p:sp>
      <p:sp>
        <p:nvSpPr>
          <p:cNvPr id="5575" name="Google Shape;5575;p81"/>
          <p:cNvSpPr/>
          <p:nvPr/>
        </p:nvSpPr>
        <p:spPr>
          <a:xfrm>
            <a:off x="5140093" y="4038918"/>
            <a:ext cx="3483398" cy="530145"/>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 non porta justo</a:t>
            </a:r>
            <a:endParaRPr sz="1000">
              <a:solidFill>
                <a:schemeClr val="dk2"/>
              </a:solidFill>
              <a:latin typeface="Calibri"/>
              <a:ea typeface="Calibri"/>
              <a:cs typeface="Calibri"/>
              <a:sym typeface="Calibri"/>
            </a:endParaRPr>
          </a:p>
        </p:txBody>
      </p:sp>
      <p:sp>
        <p:nvSpPr>
          <p:cNvPr id="5576" name="Google Shape;5576;p81"/>
          <p:cNvSpPr txBox="1"/>
          <p:nvPr/>
        </p:nvSpPr>
        <p:spPr>
          <a:xfrm>
            <a:off x="4513637" y="681747"/>
            <a:ext cx="4354466"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Calibri"/>
                <a:ea typeface="Calibri"/>
                <a:cs typeface="Calibri"/>
                <a:sym typeface="Calibri"/>
              </a:rPr>
              <a:t>Infographics</a:t>
            </a:r>
            <a:endParaRPr/>
          </a:p>
        </p:txBody>
      </p:sp>
      <p:sp>
        <p:nvSpPr>
          <p:cNvPr id="5577" name="Google Shape;5577;p81"/>
          <p:cNvSpPr/>
          <p:nvPr/>
        </p:nvSpPr>
        <p:spPr>
          <a:xfrm>
            <a:off x="4513637" y="1028797"/>
            <a:ext cx="4354466" cy="617733"/>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2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5582"/>
        <p:cNvGrpSpPr/>
        <p:nvPr/>
      </p:nvGrpSpPr>
      <p:grpSpPr>
        <a:xfrm>
          <a:off x="0" y="0"/>
          <a:ext cx="0" cy="0"/>
          <a:chOff x="0" y="0"/>
          <a:chExt cx="0" cy="0"/>
        </a:xfrm>
      </p:grpSpPr>
      <p:grpSp>
        <p:nvGrpSpPr>
          <p:cNvPr id="5583" name="Google Shape;5583;p82"/>
          <p:cNvGrpSpPr/>
          <p:nvPr/>
        </p:nvGrpSpPr>
        <p:grpSpPr>
          <a:xfrm>
            <a:off x="3159926" y="181132"/>
            <a:ext cx="2882984" cy="777467"/>
            <a:chOff x="8375719" y="483017"/>
            <a:chExt cx="7687955" cy="2073244"/>
          </a:xfrm>
        </p:grpSpPr>
        <p:sp>
          <p:nvSpPr>
            <p:cNvPr id="5584" name="Google Shape;5584;p82"/>
            <p:cNvSpPr txBox="1"/>
            <p:nvPr/>
          </p:nvSpPr>
          <p:spPr>
            <a:xfrm>
              <a:off x="8375719" y="483017"/>
              <a:ext cx="7687955" cy="1015645"/>
            </a:xfrm>
            <a:prstGeom prst="rect">
              <a:avLst/>
            </a:prstGeom>
            <a:noFill/>
            <a:ln>
              <a:noFill/>
            </a:ln>
          </p:spPr>
          <p:txBody>
            <a:bodyPr spcFirstLastPara="1" wrap="square" lIns="34275" tIns="17125" rIns="34275" bIns="17125" anchor="t" anchorCtr="0">
              <a:spAutoFit/>
            </a:bodyPr>
            <a:lstStyle/>
            <a:p>
              <a:pPr marL="0" marR="0" lvl="0" indent="0" algn="ctr" rtl="0">
                <a:spcBef>
                  <a:spcPts val="0"/>
                </a:spcBef>
                <a:spcAft>
                  <a:spcPts val="0"/>
                </a:spcAft>
                <a:buNone/>
              </a:pPr>
              <a:r>
                <a:rPr lang="en-US" sz="2250" b="1">
                  <a:solidFill>
                    <a:schemeClr val="dk2"/>
                  </a:solidFill>
                  <a:latin typeface="Calibri"/>
                  <a:ea typeface="Calibri"/>
                  <a:cs typeface="Calibri"/>
                  <a:sym typeface="Calibri"/>
                </a:rPr>
                <a:t>Ideas Teamwork</a:t>
              </a:r>
              <a:endParaRPr sz="2250" b="1">
                <a:solidFill>
                  <a:schemeClr val="dk2"/>
                </a:solidFill>
                <a:latin typeface="Calibri"/>
                <a:ea typeface="Calibri"/>
                <a:cs typeface="Calibri"/>
                <a:sym typeface="Calibri"/>
              </a:endParaRPr>
            </a:p>
          </p:txBody>
        </p:sp>
        <p:sp>
          <p:nvSpPr>
            <p:cNvPr id="5585" name="Google Shape;5585;p82"/>
            <p:cNvSpPr txBox="1"/>
            <p:nvPr/>
          </p:nvSpPr>
          <p:spPr>
            <a:xfrm>
              <a:off x="9995625" y="1854120"/>
              <a:ext cx="4713903" cy="702141"/>
            </a:xfrm>
            <a:prstGeom prst="rect">
              <a:avLst/>
            </a:prstGeom>
            <a:noFill/>
            <a:ln>
              <a:noFill/>
            </a:ln>
          </p:spPr>
          <p:txBody>
            <a:bodyPr spcFirstLastPara="1" wrap="square" lIns="81550" tIns="40775" rIns="81550" bIns="40775" anchor="t" anchorCtr="0">
              <a:spAutoFit/>
            </a:bodyPr>
            <a:lstStyle/>
            <a:p>
              <a:pPr marL="0" marR="0" lvl="0" indent="0" algn="ctr" rtl="0">
                <a:lnSpc>
                  <a:spcPct val="120000"/>
                </a:lnSpc>
                <a:spcBef>
                  <a:spcPts val="0"/>
                </a:spcBef>
                <a:spcAft>
                  <a:spcPts val="0"/>
                </a:spcAft>
                <a:buClr>
                  <a:schemeClr val="dk2"/>
                </a:buClr>
                <a:buSzPts val="1050"/>
                <a:buFont typeface="Arial"/>
                <a:buNone/>
              </a:pPr>
              <a:r>
                <a:rPr lang="en-US" sz="1050">
                  <a:solidFill>
                    <a:schemeClr val="dk2"/>
                  </a:solidFill>
                  <a:latin typeface="Calibri"/>
                  <a:ea typeface="Calibri"/>
                  <a:cs typeface="Calibri"/>
                  <a:sym typeface="Calibri"/>
                </a:rPr>
                <a:t>Your great subtitle </a:t>
              </a:r>
              <a:r>
                <a:rPr lang="en-US" sz="1050">
                  <a:solidFill>
                    <a:schemeClr val="accent1"/>
                  </a:solidFill>
                  <a:latin typeface="Calibri"/>
                  <a:ea typeface="Calibri"/>
                  <a:cs typeface="Calibri"/>
                  <a:sym typeface="Calibri"/>
                </a:rPr>
                <a:t>in this line</a:t>
              </a:r>
              <a:endParaRPr/>
            </a:p>
          </p:txBody>
        </p:sp>
      </p:grpSp>
      <p:grpSp>
        <p:nvGrpSpPr>
          <p:cNvPr id="5586" name="Google Shape;5586;p82"/>
          <p:cNvGrpSpPr/>
          <p:nvPr/>
        </p:nvGrpSpPr>
        <p:grpSpPr>
          <a:xfrm>
            <a:off x="3914775" y="595437"/>
            <a:ext cx="1371601" cy="90364"/>
            <a:chOff x="10866255" y="8448874"/>
            <a:chExt cx="2738812" cy="73150"/>
          </a:xfrm>
        </p:grpSpPr>
        <p:sp>
          <p:nvSpPr>
            <p:cNvPr id="5587" name="Google Shape;5587;p82"/>
            <p:cNvSpPr/>
            <p:nvPr/>
          </p:nvSpPr>
          <p:spPr>
            <a:xfrm rot="10800000" flipH="1">
              <a:off x="10866255" y="8448874"/>
              <a:ext cx="407521" cy="73150"/>
            </a:xfrm>
            <a:prstGeom prst="rect">
              <a:avLst/>
            </a:prstGeom>
            <a:solidFill>
              <a:srgbClr val="C76D55"/>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588" name="Google Shape;5588;p82"/>
            <p:cNvSpPr/>
            <p:nvPr/>
          </p:nvSpPr>
          <p:spPr>
            <a:xfrm rot="10800000" flipH="1">
              <a:off x="11330497" y="8448874"/>
              <a:ext cx="407521" cy="73150"/>
            </a:xfrm>
            <a:prstGeom prst="rect">
              <a:avLst/>
            </a:prstGeom>
            <a:solidFill>
              <a:srgbClr val="AA674A"/>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589" name="Google Shape;5589;p82"/>
            <p:cNvSpPr/>
            <p:nvPr/>
          </p:nvSpPr>
          <p:spPr>
            <a:xfrm rot="10800000" flipH="1">
              <a:off x="11809200" y="8448874"/>
              <a:ext cx="407521" cy="73150"/>
            </a:xfrm>
            <a:prstGeom prst="rect">
              <a:avLst/>
            </a:prstGeom>
            <a:solidFill>
              <a:srgbClr val="65A694"/>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590" name="Google Shape;5590;p82"/>
            <p:cNvSpPr/>
            <p:nvPr/>
          </p:nvSpPr>
          <p:spPr>
            <a:xfrm rot="10800000" flipH="1">
              <a:off x="12273541" y="8448874"/>
              <a:ext cx="407521" cy="73150"/>
            </a:xfrm>
            <a:prstGeom prst="rect">
              <a:avLst/>
            </a:prstGeom>
            <a:solidFill>
              <a:srgbClr val="F08332"/>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591" name="Google Shape;5591;p82"/>
            <p:cNvSpPr/>
            <p:nvPr/>
          </p:nvSpPr>
          <p:spPr>
            <a:xfrm rot="10800000" flipH="1">
              <a:off x="12737783" y="8448874"/>
              <a:ext cx="407521" cy="73150"/>
            </a:xfrm>
            <a:prstGeom prst="rect">
              <a:avLst/>
            </a:prstGeom>
            <a:solidFill>
              <a:srgbClr val="9E9E9E"/>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592" name="Google Shape;5592;p82"/>
            <p:cNvSpPr/>
            <p:nvPr/>
          </p:nvSpPr>
          <p:spPr>
            <a:xfrm rot="10800000" flipH="1">
              <a:off x="13197545" y="8448874"/>
              <a:ext cx="407521" cy="73150"/>
            </a:xfrm>
            <a:prstGeom prst="rect">
              <a:avLst/>
            </a:prstGeom>
            <a:solidFill>
              <a:srgbClr val="D85574"/>
            </a:solidFill>
            <a:ln>
              <a:noFill/>
            </a:ln>
          </p:spPr>
          <p:txBody>
            <a:bodyPr spcFirstLastPara="1" wrap="square" lIns="91400" tIns="45700" rIns="91400"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grpSp>
      <p:sp>
        <p:nvSpPr>
          <p:cNvPr id="5593" name="Google Shape;5593;p82"/>
          <p:cNvSpPr/>
          <p:nvPr/>
        </p:nvSpPr>
        <p:spPr>
          <a:xfrm>
            <a:off x="11311" y="3071169"/>
            <a:ext cx="9118403" cy="2080526"/>
          </a:xfrm>
          <a:prstGeom prst="rect">
            <a:avLst/>
          </a:prstGeom>
          <a:solidFill>
            <a:srgbClr val="356377"/>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nvGrpSpPr>
          <p:cNvPr id="5594" name="Google Shape;5594;p82"/>
          <p:cNvGrpSpPr/>
          <p:nvPr/>
        </p:nvGrpSpPr>
        <p:grpSpPr>
          <a:xfrm>
            <a:off x="2314575" y="1972766"/>
            <a:ext cx="4433682" cy="3187804"/>
            <a:chOff x="3579725" y="3852721"/>
            <a:chExt cx="12204152" cy="8774747"/>
          </a:xfrm>
        </p:grpSpPr>
        <p:sp>
          <p:nvSpPr>
            <p:cNvPr id="5595" name="Google Shape;5595;p82"/>
            <p:cNvSpPr/>
            <p:nvPr/>
          </p:nvSpPr>
          <p:spPr>
            <a:xfrm>
              <a:off x="3579725" y="8363771"/>
              <a:ext cx="3173667" cy="4238543"/>
            </a:xfrm>
            <a:custGeom>
              <a:avLst/>
              <a:gdLst/>
              <a:ahLst/>
              <a:cxnLst/>
              <a:rect l="l" t="t" r="r" b="b"/>
              <a:pathLst>
                <a:path w="126" h="168" extrusionOk="0">
                  <a:moveTo>
                    <a:pt x="1" y="155"/>
                  </a:moveTo>
                  <a:cubicBezTo>
                    <a:pt x="1" y="156"/>
                    <a:pt x="3" y="161"/>
                    <a:pt x="5" y="168"/>
                  </a:cubicBezTo>
                  <a:cubicBezTo>
                    <a:pt x="46" y="168"/>
                    <a:pt x="46" y="168"/>
                    <a:pt x="46" y="168"/>
                  </a:cubicBezTo>
                  <a:cubicBezTo>
                    <a:pt x="46" y="166"/>
                    <a:pt x="45" y="164"/>
                    <a:pt x="45" y="163"/>
                  </a:cubicBezTo>
                  <a:cubicBezTo>
                    <a:pt x="43" y="153"/>
                    <a:pt x="41" y="148"/>
                    <a:pt x="40" y="146"/>
                  </a:cubicBezTo>
                  <a:cubicBezTo>
                    <a:pt x="40" y="143"/>
                    <a:pt x="42" y="141"/>
                    <a:pt x="40" y="140"/>
                  </a:cubicBezTo>
                  <a:cubicBezTo>
                    <a:pt x="39" y="139"/>
                    <a:pt x="43" y="138"/>
                    <a:pt x="42" y="135"/>
                  </a:cubicBezTo>
                  <a:cubicBezTo>
                    <a:pt x="41" y="132"/>
                    <a:pt x="52" y="104"/>
                    <a:pt x="57" y="94"/>
                  </a:cubicBezTo>
                  <a:cubicBezTo>
                    <a:pt x="57" y="94"/>
                    <a:pt x="60" y="120"/>
                    <a:pt x="60" y="125"/>
                  </a:cubicBezTo>
                  <a:cubicBezTo>
                    <a:pt x="60" y="130"/>
                    <a:pt x="60" y="132"/>
                    <a:pt x="60" y="132"/>
                  </a:cubicBezTo>
                  <a:cubicBezTo>
                    <a:pt x="59" y="133"/>
                    <a:pt x="59" y="136"/>
                    <a:pt x="59" y="136"/>
                  </a:cubicBezTo>
                  <a:cubicBezTo>
                    <a:pt x="59" y="136"/>
                    <a:pt x="56" y="142"/>
                    <a:pt x="56" y="144"/>
                  </a:cubicBezTo>
                  <a:cubicBezTo>
                    <a:pt x="55" y="146"/>
                    <a:pt x="56" y="145"/>
                    <a:pt x="55" y="147"/>
                  </a:cubicBezTo>
                  <a:cubicBezTo>
                    <a:pt x="54" y="149"/>
                    <a:pt x="51" y="151"/>
                    <a:pt x="51" y="155"/>
                  </a:cubicBezTo>
                  <a:cubicBezTo>
                    <a:pt x="52" y="158"/>
                    <a:pt x="53" y="158"/>
                    <a:pt x="54" y="163"/>
                  </a:cubicBezTo>
                  <a:cubicBezTo>
                    <a:pt x="54" y="164"/>
                    <a:pt x="53" y="166"/>
                    <a:pt x="53" y="168"/>
                  </a:cubicBezTo>
                  <a:cubicBezTo>
                    <a:pt x="126" y="168"/>
                    <a:pt x="126" y="168"/>
                    <a:pt x="126" y="168"/>
                  </a:cubicBezTo>
                  <a:cubicBezTo>
                    <a:pt x="108" y="21"/>
                    <a:pt x="108" y="21"/>
                    <a:pt x="108" y="21"/>
                  </a:cubicBezTo>
                  <a:cubicBezTo>
                    <a:pt x="107" y="21"/>
                    <a:pt x="107" y="21"/>
                    <a:pt x="107" y="21"/>
                  </a:cubicBezTo>
                  <a:cubicBezTo>
                    <a:pt x="107" y="21"/>
                    <a:pt x="100" y="18"/>
                    <a:pt x="99" y="17"/>
                  </a:cubicBezTo>
                  <a:cubicBezTo>
                    <a:pt x="98" y="16"/>
                    <a:pt x="89" y="2"/>
                    <a:pt x="89" y="0"/>
                  </a:cubicBezTo>
                  <a:cubicBezTo>
                    <a:pt x="89" y="0"/>
                    <a:pt x="34" y="18"/>
                    <a:pt x="32" y="20"/>
                  </a:cubicBezTo>
                  <a:cubicBezTo>
                    <a:pt x="31" y="23"/>
                    <a:pt x="24" y="53"/>
                    <a:pt x="20" y="70"/>
                  </a:cubicBezTo>
                  <a:cubicBezTo>
                    <a:pt x="16" y="87"/>
                    <a:pt x="14" y="96"/>
                    <a:pt x="12" y="101"/>
                  </a:cubicBezTo>
                  <a:cubicBezTo>
                    <a:pt x="10" y="106"/>
                    <a:pt x="6" y="103"/>
                    <a:pt x="8" y="107"/>
                  </a:cubicBezTo>
                  <a:cubicBezTo>
                    <a:pt x="11" y="111"/>
                    <a:pt x="9" y="113"/>
                    <a:pt x="8" y="114"/>
                  </a:cubicBezTo>
                  <a:cubicBezTo>
                    <a:pt x="8" y="115"/>
                    <a:pt x="10" y="121"/>
                    <a:pt x="9" y="122"/>
                  </a:cubicBezTo>
                  <a:cubicBezTo>
                    <a:pt x="8" y="123"/>
                    <a:pt x="6" y="126"/>
                    <a:pt x="3" y="131"/>
                  </a:cubicBezTo>
                  <a:cubicBezTo>
                    <a:pt x="0" y="136"/>
                    <a:pt x="6" y="137"/>
                    <a:pt x="5" y="139"/>
                  </a:cubicBezTo>
                  <a:cubicBezTo>
                    <a:pt x="4" y="140"/>
                    <a:pt x="0" y="150"/>
                    <a:pt x="1" y="155"/>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596" name="Google Shape;5596;p82"/>
            <p:cNvSpPr/>
            <p:nvPr/>
          </p:nvSpPr>
          <p:spPr>
            <a:xfrm>
              <a:off x="4585907" y="9550226"/>
              <a:ext cx="25155" cy="75464"/>
            </a:xfrm>
            <a:custGeom>
              <a:avLst/>
              <a:gdLst/>
              <a:ahLst/>
              <a:cxnLst/>
              <a:rect l="l" t="t" r="r" b="b"/>
              <a:pathLst>
                <a:path w="1" h="3" extrusionOk="0">
                  <a:moveTo>
                    <a:pt x="1" y="3"/>
                  </a:moveTo>
                  <a:cubicBezTo>
                    <a:pt x="0" y="1"/>
                    <a:pt x="0" y="0"/>
                    <a:pt x="0" y="0"/>
                  </a:cubicBezTo>
                  <a:cubicBezTo>
                    <a:pt x="0" y="1"/>
                    <a:pt x="0" y="2"/>
                    <a:pt x="1"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597" name="Google Shape;5597;p82"/>
            <p:cNvSpPr/>
            <p:nvPr/>
          </p:nvSpPr>
          <p:spPr>
            <a:xfrm>
              <a:off x="4057662" y="9399299"/>
              <a:ext cx="1232573" cy="3203013"/>
            </a:xfrm>
            <a:custGeom>
              <a:avLst/>
              <a:gdLst/>
              <a:ahLst/>
              <a:cxnLst/>
              <a:rect l="l" t="t" r="r" b="b"/>
              <a:pathLst>
                <a:path w="49" h="127" extrusionOk="0">
                  <a:moveTo>
                    <a:pt x="16" y="100"/>
                  </a:moveTo>
                  <a:cubicBezTo>
                    <a:pt x="18" y="103"/>
                    <a:pt x="21" y="119"/>
                    <a:pt x="22" y="127"/>
                  </a:cubicBezTo>
                  <a:cubicBezTo>
                    <a:pt x="27" y="127"/>
                    <a:pt x="27" y="127"/>
                    <a:pt x="27" y="127"/>
                  </a:cubicBezTo>
                  <a:cubicBezTo>
                    <a:pt x="27" y="127"/>
                    <a:pt x="27" y="126"/>
                    <a:pt x="27" y="125"/>
                  </a:cubicBezTo>
                  <a:cubicBezTo>
                    <a:pt x="27" y="119"/>
                    <a:pt x="23" y="107"/>
                    <a:pt x="22" y="106"/>
                  </a:cubicBezTo>
                  <a:cubicBezTo>
                    <a:pt x="21" y="104"/>
                    <a:pt x="21" y="104"/>
                    <a:pt x="22" y="103"/>
                  </a:cubicBezTo>
                  <a:cubicBezTo>
                    <a:pt x="23" y="101"/>
                    <a:pt x="23" y="101"/>
                    <a:pt x="22" y="100"/>
                  </a:cubicBezTo>
                  <a:cubicBezTo>
                    <a:pt x="21" y="99"/>
                    <a:pt x="22" y="97"/>
                    <a:pt x="23" y="96"/>
                  </a:cubicBezTo>
                  <a:cubicBezTo>
                    <a:pt x="24" y="95"/>
                    <a:pt x="23" y="94"/>
                    <a:pt x="23" y="91"/>
                  </a:cubicBezTo>
                  <a:cubicBezTo>
                    <a:pt x="23" y="88"/>
                    <a:pt x="38" y="53"/>
                    <a:pt x="38" y="53"/>
                  </a:cubicBezTo>
                  <a:cubicBezTo>
                    <a:pt x="38" y="53"/>
                    <a:pt x="42" y="80"/>
                    <a:pt x="41" y="87"/>
                  </a:cubicBezTo>
                  <a:cubicBezTo>
                    <a:pt x="40" y="94"/>
                    <a:pt x="42" y="87"/>
                    <a:pt x="42" y="87"/>
                  </a:cubicBezTo>
                  <a:cubicBezTo>
                    <a:pt x="42" y="87"/>
                    <a:pt x="43" y="53"/>
                    <a:pt x="42" y="49"/>
                  </a:cubicBezTo>
                  <a:cubicBezTo>
                    <a:pt x="42" y="45"/>
                    <a:pt x="49" y="51"/>
                    <a:pt x="49" y="51"/>
                  </a:cubicBezTo>
                  <a:cubicBezTo>
                    <a:pt x="49" y="51"/>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7"/>
                    <a:pt x="36" y="44"/>
                  </a:cubicBezTo>
                  <a:cubicBezTo>
                    <a:pt x="36" y="44"/>
                    <a:pt x="31" y="51"/>
                    <a:pt x="30" y="54"/>
                  </a:cubicBezTo>
                  <a:cubicBezTo>
                    <a:pt x="28" y="56"/>
                    <a:pt x="33" y="51"/>
                    <a:pt x="32" y="55"/>
                  </a:cubicBezTo>
                  <a:cubicBezTo>
                    <a:pt x="31" y="59"/>
                    <a:pt x="26" y="78"/>
                    <a:pt x="24" y="79"/>
                  </a:cubicBezTo>
                  <a:cubicBezTo>
                    <a:pt x="22" y="80"/>
                    <a:pt x="18" y="50"/>
                    <a:pt x="18" y="50"/>
                  </a:cubicBezTo>
                  <a:cubicBezTo>
                    <a:pt x="20" y="85"/>
                    <a:pt x="20" y="85"/>
                    <a:pt x="20" y="85"/>
                  </a:cubicBezTo>
                  <a:cubicBezTo>
                    <a:pt x="13" y="76"/>
                    <a:pt x="13" y="76"/>
                    <a:pt x="13" y="76"/>
                  </a:cubicBezTo>
                  <a:cubicBezTo>
                    <a:pt x="13" y="76"/>
                    <a:pt x="16" y="83"/>
                    <a:pt x="16" y="85"/>
                  </a:cubicBezTo>
                  <a:cubicBezTo>
                    <a:pt x="17" y="87"/>
                    <a:pt x="16" y="92"/>
                    <a:pt x="17" y="94"/>
                  </a:cubicBezTo>
                  <a:cubicBezTo>
                    <a:pt x="19" y="97"/>
                    <a:pt x="8" y="95"/>
                    <a:pt x="4" y="94"/>
                  </a:cubicBezTo>
                  <a:cubicBezTo>
                    <a:pt x="0" y="94"/>
                    <a:pt x="13" y="97"/>
                    <a:pt x="16" y="100"/>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598" name="Google Shape;5598;p82"/>
            <p:cNvSpPr/>
            <p:nvPr/>
          </p:nvSpPr>
          <p:spPr>
            <a:xfrm>
              <a:off x="8438747" y="9575380"/>
              <a:ext cx="25155" cy="100618"/>
            </a:xfrm>
            <a:custGeom>
              <a:avLst/>
              <a:gdLst/>
              <a:ahLst/>
              <a:cxnLst/>
              <a:rect l="l" t="t" r="r" b="b"/>
              <a:pathLst>
                <a:path w="1" h="4" extrusionOk="0">
                  <a:moveTo>
                    <a:pt x="0" y="4"/>
                  </a:moveTo>
                  <a:cubicBezTo>
                    <a:pt x="1" y="2"/>
                    <a:pt x="1" y="0"/>
                    <a:pt x="1" y="0"/>
                  </a:cubicBezTo>
                  <a:cubicBezTo>
                    <a:pt x="1" y="1"/>
                    <a:pt x="1" y="2"/>
                    <a:pt x="0" y="4"/>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599" name="Google Shape;5599;p82"/>
            <p:cNvSpPr/>
            <p:nvPr/>
          </p:nvSpPr>
          <p:spPr>
            <a:xfrm>
              <a:off x="6300610" y="8363771"/>
              <a:ext cx="3169474" cy="4238543"/>
            </a:xfrm>
            <a:custGeom>
              <a:avLst/>
              <a:gdLst/>
              <a:ahLst/>
              <a:cxnLst/>
              <a:rect l="l" t="t" r="r" b="b"/>
              <a:pathLst>
                <a:path w="126" h="168" extrusionOk="0">
                  <a:moveTo>
                    <a:pt x="125" y="155"/>
                  </a:moveTo>
                  <a:cubicBezTo>
                    <a:pt x="125" y="156"/>
                    <a:pt x="123" y="161"/>
                    <a:pt x="121" y="168"/>
                  </a:cubicBezTo>
                  <a:cubicBezTo>
                    <a:pt x="79" y="168"/>
                    <a:pt x="79" y="168"/>
                    <a:pt x="79" y="168"/>
                  </a:cubicBezTo>
                  <a:cubicBezTo>
                    <a:pt x="80" y="166"/>
                    <a:pt x="81" y="164"/>
                    <a:pt x="81" y="163"/>
                  </a:cubicBezTo>
                  <a:cubicBezTo>
                    <a:pt x="82" y="153"/>
                    <a:pt x="85" y="148"/>
                    <a:pt x="85" y="146"/>
                  </a:cubicBezTo>
                  <a:cubicBezTo>
                    <a:pt x="86" y="143"/>
                    <a:pt x="84" y="141"/>
                    <a:pt x="86" y="140"/>
                  </a:cubicBezTo>
                  <a:cubicBezTo>
                    <a:pt x="87" y="139"/>
                    <a:pt x="83" y="138"/>
                    <a:pt x="84" y="135"/>
                  </a:cubicBezTo>
                  <a:cubicBezTo>
                    <a:pt x="85" y="132"/>
                    <a:pt x="74" y="104"/>
                    <a:pt x="69" y="94"/>
                  </a:cubicBezTo>
                  <a:cubicBezTo>
                    <a:pt x="69" y="94"/>
                    <a:pt x="66" y="120"/>
                    <a:pt x="66" y="125"/>
                  </a:cubicBezTo>
                  <a:cubicBezTo>
                    <a:pt x="66" y="130"/>
                    <a:pt x="66" y="132"/>
                    <a:pt x="66" y="132"/>
                  </a:cubicBezTo>
                  <a:cubicBezTo>
                    <a:pt x="67" y="133"/>
                    <a:pt x="66" y="136"/>
                    <a:pt x="66" y="136"/>
                  </a:cubicBezTo>
                  <a:cubicBezTo>
                    <a:pt x="66" y="136"/>
                    <a:pt x="70" y="142"/>
                    <a:pt x="70" y="144"/>
                  </a:cubicBezTo>
                  <a:cubicBezTo>
                    <a:pt x="71" y="146"/>
                    <a:pt x="70" y="145"/>
                    <a:pt x="71" y="147"/>
                  </a:cubicBezTo>
                  <a:cubicBezTo>
                    <a:pt x="71" y="149"/>
                    <a:pt x="75" y="151"/>
                    <a:pt x="74" y="155"/>
                  </a:cubicBezTo>
                  <a:cubicBezTo>
                    <a:pt x="74" y="158"/>
                    <a:pt x="73" y="158"/>
                    <a:pt x="72" y="163"/>
                  </a:cubicBezTo>
                  <a:cubicBezTo>
                    <a:pt x="72" y="164"/>
                    <a:pt x="72" y="166"/>
                    <a:pt x="73" y="168"/>
                  </a:cubicBezTo>
                  <a:cubicBezTo>
                    <a:pt x="0" y="168"/>
                    <a:pt x="0" y="168"/>
                    <a:pt x="0" y="168"/>
                  </a:cubicBezTo>
                  <a:cubicBezTo>
                    <a:pt x="18" y="21"/>
                    <a:pt x="18" y="21"/>
                    <a:pt x="18" y="21"/>
                  </a:cubicBezTo>
                  <a:cubicBezTo>
                    <a:pt x="19" y="21"/>
                    <a:pt x="19" y="21"/>
                    <a:pt x="19" y="21"/>
                  </a:cubicBezTo>
                  <a:cubicBezTo>
                    <a:pt x="19" y="21"/>
                    <a:pt x="26" y="18"/>
                    <a:pt x="27" y="17"/>
                  </a:cubicBezTo>
                  <a:cubicBezTo>
                    <a:pt x="28" y="16"/>
                    <a:pt x="37" y="2"/>
                    <a:pt x="37" y="0"/>
                  </a:cubicBezTo>
                  <a:cubicBezTo>
                    <a:pt x="37" y="0"/>
                    <a:pt x="92" y="18"/>
                    <a:pt x="93" y="20"/>
                  </a:cubicBezTo>
                  <a:cubicBezTo>
                    <a:pt x="95" y="23"/>
                    <a:pt x="102" y="53"/>
                    <a:pt x="106" y="70"/>
                  </a:cubicBezTo>
                  <a:cubicBezTo>
                    <a:pt x="110" y="87"/>
                    <a:pt x="112" y="96"/>
                    <a:pt x="114" y="101"/>
                  </a:cubicBezTo>
                  <a:cubicBezTo>
                    <a:pt x="116" y="106"/>
                    <a:pt x="120" y="103"/>
                    <a:pt x="118" y="107"/>
                  </a:cubicBezTo>
                  <a:cubicBezTo>
                    <a:pt x="115" y="111"/>
                    <a:pt x="117" y="113"/>
                    <a:pt x="118" y="114"/>
                  </a:cubicBezTo>
                  <a:cubicBezTo>
                    <a:pt x="118" y="115"/>
                    <a:pt x="116" y="121"/>
                    <a:pt x="117" y="122"/>
                  </a:cubicBezTo>
                  <a:cubicBezTo>
                    <a:pt x="118" y="123"/>
                    <a:pt x="119" y="126"/>
                    <a:pt x="122" y="131"/>
                  </a:cubicBezTo>
                  <a:cubicBezTo>
                    <a:pt x="125" y="136"/>
                    <a:pt x="120" y="137"/>
                    <a:pt x="121" y="139"/>
                  </a:cubicBezTo>
                  <a:cubicBezTo>
                    <a:pt x="122" y="140"/>
                    <a:pt x="126" y="150"/>
                    <a:pt x="125" y="155"/>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0" name="Google Shape;5600;p82"/>
            <p:cNvSpPr/>
            <p:nvPr/>
          </p:nvSpPr>
          <p:spPr>
            <a:xfrm>
              <a:off x="8438747" y="9550226"/>
              <a:ext cx="25155" cy="75464"/>
            </a:xfrm>
            <a:custGeom>
              <a:avLst/>
              <a:gdLst/>
              <a:ahLst/>
              <a:cxnLst/>
              <a:rect l="l" t="t" r="r" b="b"/>
              <a:pathLst>
                <a:path w="1" h="3" extrusionOk="0">
                  <a:moveTo>
                    <a:pt x="0" y="3"/>
                  </a:moveTo>
                  <a:cubicBezTo>
                    <a:pt x="1" y="1"/>
                    <a:pt x="1" y="0"/>
                    <a:pt x="1" y="0"/>
                  </a:cubicBezTo>
                  <a:cubicBezTo>
                    <a:pt x="1" y="1"/>
                    <a:pt x="1" y="2"/>
                    <a:pt x="0"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1" name="Google Shape;5601;p82"/>
            <p:cNvSpPr/>
            <p:nvPr/>
          </p:nvSpPr>
          <p:spPr>
            <a:xfrm>
              <a:off x="7759574" y="9399299"/>
              <a:ext cx="1232573" cy="3203013"/>
            </a:xfrm>
            <a:custGeom>
              <a:avLst/>
              <a:gdLst/>
              <a:ahLst/>
              <a:cxnLst/>
              <a:rect l="l" t="t" r="r" b="b"/>
              <a:pathLst>
                <a:path w="49" h="127" extrusionOk="0">
                  <a:moveTo>
                    <a:pt x="33" y="100"/>
                  </a:moveTo>
                  <a:cubicBezTo>
                    <a:pt x="31" y="103"/>
                    <a:pt x="28" y="119"/>
                    <a:pt x="27" y="127"/>
                  </a:cubicBezTo>
                  <a:cubicBezTo>
                    <a:pt x="21" y="127"/>
                    <a:pt x="21" y="127"/>
                    <a:pt x="21" y="127"/>
                  </a:cubicBezTo>
                  <a:cubicBezTo>
                    <a:pt x="22" y="127"/>
                    <a:pt x="22" y="126"/>
                    <a:pt x="22" y="125"/>
                  </a:cubicBezTo>
                  <a:cubicBezTo>
                    <a:pt x="22" y="119"/>
                    <a:pt x="26" y="107"/>
                    <a:pt x="27" y="106"/>
                  </a:cubicBezTo>
                  <a:cubicBezTo>
                    <a:pt x="28" y="104"/>
                    <a:pt x="28" y="104"/>
                    <a:pt x="27" y="103"/>
                  </a:cubicBezTo>
                  <a:cubicBezTo>
                    <a:pt x="26" y="101"/>
                    <a:pt x="26" y="101"/>
                    <a:pt x="27" y="100"/>
                  </a:cubicBezTo>
                  <a:cubicBezTo>
                    <a:pt x="28" y="99"/>
                    <a:pt x="27" y="97"/>
                    <a:pt x="26" y="96"/>
                  </a:cubicBezTo>
                  <a:cubicBezTo>
                    <a:pt x="25" y="95"/>
                    <a:pt x="26" y="94"/>
                    <a:pt x="26" y="91"/>
                  </a:cubicBezTo>
                  <a:cubicBezTo>
                    <a:pt x="26" y="88"/>
                    <a:pt x="11" y="53"/>
                    <a:pt x="11" y="53"/>
                  </a:cubicBezTo>
                  <a:cubicBezTo>
                    <a:pt x="11" y="53"/>
                    <a:pt x="7" y="80"/>
                    <a:pt x="8" y="87"/>
                  </a:cubicBezTo>
                  <a:cubicBezTo>
                    <a:pt x="9" y="94"/>
                    <a:pt x="7" y="87"/>
                    <a:pt x="7" y="87"/>
                  </a:cubicBezTo>
                  <a:cubicBezTo>
                    <a:pt x="7" y="87"/>
                    <a:pt x="6" y="53"/>
                    <a:pt x="7" y="49"/>
                  </a:cubicBezTo>
                  <a:cubicBezTo>
                    <a:pt x="7" y="45"/>
                    <a:pt x="0" y="51"/>
                    <a:pt x="0" y="51"/>
                  </a:cubicBezTo>
                  <a:cubicBezTo>
                    <a:pt x="0" y="51"/>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9" y="37"/>
                    <a:pt x="13" y="44"/>
                  </a:cubicBezTo>
                  <a:cubicBezTo>
                    <a:pt x="13" y="44"/>
                    <a:pt x="18" y="51"/>
                    <a:pt x="19" y="54"/>
                  </a:cubicBezTo>
                  <a:cubicBezTo>
                    <a:pt x="21" y="56"/>
                    <a:pt x="16" y="51"/>
                    <a:pt x="17" y="55"/>
                  </a:cubicBezTo>
                  <a:cubicBezTo>
                    <a:pt x="18" y="59"/>
                    <a:pt x="23" y="78"/>
                    <a:pt x="25" y="79"/>
                  </a:cubicBezTo>
                  <a:cubicBezTo>
                    <a:pt x="27" y="80"/>
                    <a:pt x="31" y="50"/>
                    <a:pt x="31" y="50"/>
                  </a:cubicBezTo>
                  <a:cubicBezTo>
                    <a:pt x="29" y="85"/>
                    <a:pt x="29" y="85"/>
                    <a:pt x="29" y="85"/>
                  </a:cubicBezTo>
                  <a:cubicBezTo>
                    <a:pt x="36" y="76"/>
                    <a:pt x="36" y="76"/>
                    <a:pt x="36" y="76"/>
                  </a:cubicBezTo>
                  <a:cubicBezTo>
                    <a:pt x="36" y="76"/>
                    <a:pt x="33" y="83"/>
                    <a:pt x="33" y="85"/>
                  </a:cubicBezTo>
                  <a:cubicBezTo>
                    <a:pt x="32" y="87"/>
                    <a:pt x="33" y="92"/>
                    <a:pt x="32" y="94"/>
                  </a:cubicBezTo>
                  <a:cubicBezTo>
                    <a:pt x="30" y="97"/>
                    <a:pt x="41" y="95"/>
                    <a:pt x="45" y="94"/>
                  </a:cubicBezTo>
                  <a:cubicBezTo>
                    <a:pt x="49" y="94"/>
                    <a:pt x="36" y="97"/>
                    <a:pt x="33" y="100"/>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2" name="Google Shape;5602;p82"/>
            <p:cNvSpPr/>
            <p:nvPr/>
          </p:nvSpPr>
          <p:spPr>
            <a:xfrm>
              <a:off x="5189616" y="4531894"/>
              <a:ext cx="2620267" cy="3052086"/>
            </a:xfrm>
            <a:custGeom>
              <a:avLst/>
              <a:gdLst/>
              <a:ahLst/>
              <a:cxnLst/>
              <a:rect l="l" t="t" r="r" b="b"/>
              <a:pathLst>
                <a:path w="104" h="121" extrusionOk="0">
                  <a:moveTo>
                    <a:pt x="0" y="53"/>
                  </a:moveTo>
                  <a:cubicBezTo>
                    <a:pt x="0" y="24"/>
                    <a:pt x="23" y="0"/>
                    <a:pt x="52" y="0"/>
                  </a:cubicBezTo>
                  <a:cubicBezTo>
                    <a:pt x="81" y="0"/>
                    <a:pt x="104" y="24"/>
                    <a:pt x="104" y="53"/>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3"/>
                  </a:cubicBezTo>
                  <a:close/>
                </a:path>
              </a:pathLst>
            </a:custGeom>
            <a:solidFill>
              <a:srgbClr val="FFCD2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3" name="Google Shape;5603;p82"/>
            <p:cNvSpPr/>
            <p:nvPr/>
          </p:nvSpPr>
          <p:spPr>
            <a:xfrm>
              <a:off x="6124529" y="5768658"/>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4" name="Google Shape;5604;p82"/>
            <p:cNvSpPr/>
            <p:nvPr/>
          </p:nvSpPr>
          <p:spPr>
            <a:xfrm>
              <a:off x="6577311" y="5768658"/>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3" y="10"/>
                    <a:pt x="13" y="7"/>
                  </a:cubicBezTo>
                  <a:cubicBezTo>
                    <a:pt x="13"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5" name="Google Shape;5605;p82"/>
            <p:cNvSpPr/>
            <p:nvPr/>
          </p:nvSpPr>
          <p:spPr>
            <a:xfrm>
              <a:off x="6350920" y="5768658"/>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6" name="Google Shape;5606;p82"/>
            <p:cNvSpPr/>
            <p:nvPr/>
          </p:nvSpPr>
          <p:spPr>
            <a:xfrm>
              <a:off x="5923292" y="5919586"/>
              <a:ext cx="226391" cy="1664394"/>
            </a:xfrm>
            <a:custGeom>
              <a:avLst/>
              <a:gdLst/>
              <a:ahLst/>
              <a:cxnLst/>
              <a:rect l="l" t="t" r="r" b="b"/>
              <a:pathLst>
                <a:path w="54" h="397" extrusionOk="0">
                  <a:moveTo>
                    <a:pt x="12" y="12"/>
                  </a:moveTo>
                  <a:lnTo>
                    <a:pt x="54" y="397"/>
                  </a:lnTo>
                  <a:lnTo>
                    <a:pt x="42" y="397"/>
                  </a:lnTo>
                  <a:lnTo>
                    <a:pt x="0" y="6"/>
                  </a:lnTo>
                  <a:lnTo>
                    <a:pt x="0" y="0"/>
                  </a:lnTo>
                  <a:lnTo>
                    <a:pt x="48" y="0"/>
                  </a:lnTo>
                  <a:lnTo>
                    <a:pt x="48" y="12"/>
                  </a:lnTo>
                  <a:lnTo>
                    <a:pt x="12" y="1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07" name="Google Shape;5607;p82"/>
            <p:cNvSpPr/>
            <p:nvPr/>
          </p:nvSpPr>
          <p:spPr>
            <a:xfrm>
              <a:off x="6904320" y="5919586"/>
              <a:ext cx="226391" cy="1664394"/>
            </a:xfrm>
            <a:custGeom>
              <a:avLst/>
              <a:gdLst/>
              <a:ahLst/>
              <a:cxnLst/>
              <a:rect l="l" t="t" r="r" b="b"/>
              <a:pathLst>
                <a:path w="54" h="397" extrusionOk="0">
                  <a:moveTo>
                    <a:pt x="0" y="397"/>
                  </a:moveTo>
                  <a:lnTo>
                    <a:pt x="42" y="12"/>
                  </a:lnTo>
                  <a:lnTo>
                    <a:pt x="0" y="12"/>
                  </a:lnTo>
                  <a:lnTo>
                    <a:pt x="0" y="0"/>
                  </a:lnTo>
                  <a:lnTo>
                    <a:pt x="54" y="0"/>
                  </a:lnTo>
                  <a:lnTo>
                    <a:pt x="6" y="397"/>
                  </a:lnTo>
                  <a:lnTo>
                    <a:pt x="0" y="397"/>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pic>
          <p:nvPicPr>
            <p:cNvPr id="5608" name="Google Shape;5608;p82"/>
            <p:cNvPicPr preferRelativeResize="0"/>
            <p:nvPr/>
          </p:nvPicPr>
          <p:blipFill rotWithShape="1">
            <a:blip r:embed="rId3">
              <a:alphaModFix/>
            </a:blip>
            <a:srcRect/>
            <a:stretch/>
          </p:blipFill>
          <p:spPr>
            <a:xfrm>
              <a:off x="5948447" y="8162534"/>
              <a:ext cx="1182264" cy="658212"/>
            </a:xfrm>
            <a:prstGeom prst="rect">
              <a:avLst/>
            </a:prstGeom>
            <a:noFill/>
            <a:ln>
              <a:noFill/>
            </a:ln>
          </p:spPr>
        </p:pic>
        <p:pic>
          <p:nvPicPr>
            <p:cNvPr id="5609" name="Google Shape;5609;p82"/>
            <p:cNvPicPr preferRelativeResize="0"/>
            <p:nvPr/>
          </p:nvPicPr>
          <p:blipFill rotWithShape="1">
            <a:blip r:embed="rId4">
              <a:alphaModFix/>
            </a:blip>
            <a:srcRect/>
            <a:stretch/>
          </p:blipFill>
          <p:spPr>
            <a:xfrm>
              <a:off x="5923292" y="7684598"/>
              <a:ext cx="1207418" cy="729482"/>
            </a:xfrm>
            <a:prstGeom prst="rect">
              <a:avLst/>
            </a:prstGeom>
            <a:noFill/>
            <a:ln>
              <a:noFill/>
            </a:ln>
          </p:spPr>
        </p:pic>
        <p:pic>
          <p:nvPicPr>
            <p:cNvPr id="5610" name="Google Shape;5610;p82"/>
            <p:cNvPicPr preferRelativeResize="0"/>
            <p:nvPr/>
          </p:nvPicPr>
          <p:blipFill rotWithShape="1">
            <a:blip r:embed="rId5">
              <a:alphaModFix/>
            </a:blip>
            <a:srcRect/>
            <a:stretch/>
          </p:blipFill>
          <p:spPr>
            <a:xfrm>
              <a:off x="5822674" y="7508516"/>
              <a:ext cx="1383500" cy="352164"/>
            </a:xfrm>
            <a:prstGeom prst="rect">
              <a:avLst/>
            </a:prstGeom>
            <a:noFill/>
            <a:ln>
              <a:noFill/>
            </a:ln>
          </p:spPr>
        </p:pic>
        <p:pic>
          <p:nvPicPr>
            <p:cNvPr id="5611" name="Google Shape;5611;p82"/>
            <p:cNvPicPr preferRelativeResize="0"/>
            <p:nvPr/>
          </p:nvPicPr>
          <p:blipFill rotWithShape="1">
            <a:blip r:embed="rId6">
              <a:alphaModFix/>
            </a:blip>
            <a:srcRect/>
            <a:stretch/>
          </p:blipFill>
          <p:spPr>
            <a:xfrm>
              <a:off x="5898138" y="7835525"/>
              <a:ext cx="1282882" cy="125773"/>
            </a:xfrm>
            <a:prstGeom prst="rect">
              <a:avLst/>
            </a:prstGeom>
            <a:noFill/>
            <a:ln>
              <a:noFill/>
            </a:ln>
          </p:spPr>
        </p:pic>
        <p:pic>
          <p:nvPicPr>
            <p:cNvPr id="5612" name="Google Shape;5612;p82"/>
            <p:cNvPicPr preferRelativeResize="0"/>
            <p:nvPr/>
          </p:nvPicPr>
          <p:blipFill rotWithShape="1">
            <a:blip r:embed="rId7">
              <a:alphaModFix/>
            </a:blip>
            <a:srcRect/>
            <a:stretch/>
          </p:blipFill>
          <p:spPr>
            <a:xfrm>
              <a:off x="5898138" y="7986453"/>
              <a:ext cx="1282882" cy="150927"/>
            </a:xfrm>
            <a:prstGeom prst="rect">
              <a:avLst/>
            </a:prstGeom>
            <a:noFill/>
            <a:ln>
              <a:noFill/>
            </a:ln>
          </p:spPr>
        </p:pic>
        <p:pic>
          <p:nvPicPr>
            <p:cNvPr id="5613" name="Google Shape;5613;p82"/>
            <p:cNvPicPr preferRelativeResize="0"/>
            <p:nvPr/>
          </p:nvPicPr>
          <p:blipFill rotWithShape="1">
            <a:blip r:embed="rId8">
              <a:alphaModFix/>
            </a:blip>
            <a:srcRect/>
            <a:stretch/>
          </p:blipFill>
          <p:spPr>
            <a:xfrm>
              <a:off x="5898138" y="8137380"/>
              <a:ext cx="1282882" cy="125773"/>
            </a:xfrm>
            <a:prstGeom prst="rect">
              <a:avLst/>
            </a:prstGeom>
            <a:noFill/>
            <a:ln>
              <a:noFill/>
            </a:ln>
          </p:spPr>
        </p:pic>
        <p:pic>
          <p:nvPicPr>
            <p:cNvPr id="5614" name="Google Shape;5614;p82"/>
            <p:cNvPicPr preferRelativeResize="0"/>
            <p:nvPr/>
          </p:nvPicPr>
          <p:blipFill rotWithShape="1">
            <a:blip r:embed="rId9">
              <a:alphaModFix/>
            </a:blip>
            <a:srcRect/>
            <a:stretch/>
          </p:blipFill>
          <p:spPr>
            <a:xfrm>
              <a:off x="5898138" y="8288307"/>
              <a:ext cx="1282882" cy="150927"/>
            </a:xfrm>
            <a:prstGeom prst="rect">
              <a:avLst/>
            </a:prstGeom>
            <a:noFill/>
            <a:ln>
              <a:noFill/>
            </a:ln>
          </p:spPr>
        </p:pic>
        <p:sp>
          <p:nvSpPr>
            <p:cNvPr id="5615" name="Google Shape;5615;p82"/>
            <p:cNvSpPr/>
            <p:nvPr/>
          </p:nvSpPr>
          <p:spPr>
            <a:xfrm>
              <a:off x="6225147" y="8569198"/>
              <a:ext cx="603709" cy="251546"/>
            </a:xfrm>
            <a:custGeom>
              <a:avLst/>
              <a:gdLst/>
              <a:ahLst/>
              <a:cxnLst/>
              <a:rect l="l" t="t" r="r" b="b"/>
              <a:pathLst>
                <a:path w="24" h="10" extrusionOk="0">
                  <a:moveTo>
                    <a:pt x="24" y="1"/>
                  </a:moveTo>
                  <a:cubicBezTo>
                    <a:pt x="24" y="0"/>
                    <a:pt x="11" y="3"/>
                    <a:pt x="0" y="0"/>
                  </a:cubicBezTo>
                  <a:cubicBezTo>
                    <a:pt x="0" y="0"/>
                    <a:pt x="9" y="10"/>
                    <a:pt x="12" y="10"/>
                  </a:cubicBezTo>
                  <a:cubicBezTo>
                    <a:pt x="15" y="10"/>
                    <a:pt x="22" y="3"/>
                    <a:pt x="24" y="1"/>
                  </a:cubicBezTo>
                  <a:close/>
                </a:path>
              </a:pathLst>
            </a:custGeom>
            <a:solidFill>
              <a:srgbClr val="1D1C1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16" name="Google Shape;5616;p82"/>
            <p:cNvSpPr/>
            <p:nvPr/>
          </p:nvSpPr>
          <p:spPr>
            <a:xfrm>
              <a:off x="6501847" y="8263153"/>
              <a:ext cx="704327" cy="3077240"/>
            </a:xfrm>
            <a:custGeom>
              <a:avLst/>
              <a:gdLst/>
              <a:ahLst/>
              <a:cxnLst/>
              <a:rect l="l" t="t" r="r" b="b"/>
              <a:pathLst>
                <a:path w="28" h="122" extrusionOk="0">
                  <a:moveTo>
                    <a:pt x="6" y="122"/>
                  </a:moveTo>
                  <a:cubicBezTo>
                    <a:pt x="13" y="122"/>
                    <a:pt x="13" y="122"/>
                    <a:pt x="13" y="122"/>
                  </a:cubicBezTo>
                  <a:cubicBezTo>
                    <a:pt x="22" y="40"/>
                    <a:pt x="22" y="40"/>
                    <a:pt x="22" y="40"/>
                  </a:cubicBezTo>
                  <a:cubicBezTo>
                    <a:pt x="28" y="15"/>
                    <a:pt x="28" y="15"/>
                    <a:pt x="28" y="15"/>
                  </a:cubicBezTo>
                  <a:cubicBezTo>
                    <a:pt x="27" y="18"/>
                    <a:pt x="28" y="0"/>
                    <a:pt x="28" y="0"/>
                  </a:cubicBezTo>
                  <a:cubicBezTo>
                    <a:pt x="27" y="0"/>
                    <a:pt x="1" y="19"/>
                    <a:pt x="0" y="20"/>
                  </a:cubicBezTo>
                  <a:cubicBezTo>
                    <a:pt x="1" y="20"/>
                    <a:pt x="2" y="107"/>
                    <a:pt x="3" y="117"/>
                  </a:cubicBezTo>
                  <a:lnTo>
                    <a:pt x="6" y="12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17" name="Google Shape;5617;p82"/>
            <p:cNvSpPr/>
            <p:nvPr/>
          </p:nvSpPr>
          <p:spPr>
            <a:xfrm>
              <a:off x="5923292" y="8263153"/>
              <a:ext cx="679173" cy="3077240"/>
            </a:xfrm>
            <a:custGeom>
              <a:avLst/>
              <a:gdLst/>
              <a:ahLst/>
              <a:cxnLst/>
              <a:rect l="l" t="t" r="r" b="b"/>
              <a:pathLst>
                <a:path w="27" h="122" extrusionOk="0">
                  <a:moveTo>
                    <a:pt x="20" y="122"/>
                  </a:moveTo>
                  <a:cubicBezTo>
                    <a:pt x="27" y="122"/>
                    <a:pt x="27" y="122"/>
                    <a:pt x="27" y="122"/>
                  </a:cubicBezTo>
                  <a:cubicBezTo>
                    <a:pt x="27" y="95"/>
                    <a:pt x="25" y="19"/>
                    <a:pt x="26" y="18"/>
                  </a:cubicBezTo>
                  <a:cubicBezTo>
                    <a:pt x="25" y="18"/>
                    <a:pt x="1" y="1"/>
                    <a:pt x="0" y="0"/>
                  </a:cubicBezTo>
                  <a:cubicBezTo>
                    <a:pt x="0" y="0"/>
                    <a:pt x="1" y="18"/>
                    <a:pt x="0" y="15"/>
                  </a:cubicBezTo>
                  <a:cubicBezTo>
                    <a:pt x="6" y="40"/>
                    <a:pt x="6" y="40"/>
                    <a:pt x="6" y="40"/>
                  </a:cubicBezTo>
                  <a:lnTo>
                    <a:pt x="20" y="12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18" name="Google Shape;5618;p82"/>
            <p:cNvSpPr/>
            <p:nvPr/>
          </p:nvSpPr>
          <p:spPr>
            <a:xfrm>
              <a:off x="6350920" y="8720126"/>
              <a:ext cx="427627" cy="830100"/>
            </a:xfrm>
            <a:custGeom>
              <a:avLst/>
              <a:gdLst/>
              <a:ahLst/>
              <a:cxnLst/>
              <a:rect l="l" t="t" r="r" b="b"/>
              <a:pathLst>
                <a:path w="102" h="198" extrusionOk="0">
                  <a:moveTo>
                    <a:pt x="48" y="0"/>
                  </a:moveTo>
                  <a:lnTo>
                    <a:pt x="0" y="96"/>
                  </a:lnTo>
                  <a:lnTo>
                    <a:pt x="54" y="198"/>
                  </a:lnTo>
                  <a:lnTo>
                    <a:pt x="102" y="96"/>
                  </a:lnTo>
                  <a:lnTo>
                    <a:pt x="60" y="0"/>
                  </a:lnTo>
                  <a:lnTo>
                    <a:pt x="48" y="0"/>
                  </a:lnTo>
                  <a:close/>
                </a:path>
              </a:pathLst>
            </a:custGeom>
            <a:solidFill>
              <a:srgbClr val="FFCD2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19" name="Google Shape;5619;p82"/>
            <p:cNvSpPr/>
            <p:nvPr/>
          </p:nvSpPr>
          <p:spPr>
            <a:xfrm>
              <a:off x="5923292" y="8263153"/>
              <a:ext cx="628864" cy="985221"/>
            </a:xfrm>
            <a:custGeom>
              <a:avLst/>
              <a:gdLst/>
              <a:ahLst/>
              <a:cxnLst/>
              <a:rect l="l" t="t" r="r" b="b"/>
              <a:pathLst>
                <a:path w="150" h="235" extrusionOk="0">
                  <a:moveTo>
                    <a:pt x="0" y="0"/>
                  </a:moveTo>
                  <a:lnTo>
                    <a:pt x="84" y="235"/>
                  </a:lnTo>
                  <a:lnTo>
                    <a:pt x="150" y="109"/>
                  </a:lnTo>
                  <a:lnTo>
                    <a:pt x="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0" name="Google Shape;5620;p82"/>
            <p:cNvSpPr/>
            <p:nvPr/>
          </p:nvSpPr>
          <p:spPr>
            <a:xfrm>
              <a:off x="6577311" y="8263153"/>
              <a:ext cx="603709" cy="985221"/>
            </a:xfrm>
            <a:custGeom>
              <a:avLst/>
              <a:gdLst/>
              <a:ahLst/>
              <a:cxnLst/>
              <a:rect l="l" t="t" r="r" b="b"/>
              <a:pathLst>
                <a:path w="144" h="235" extrusionOk="0">
                  <a:moveTo>
                    <a:pt x="144" y="0"/>
                  </a:moveTo>
                  <a:lnTo>
                    <a:pt x="66" y="235"/>
                  </a:lnTo>
                  <a:lnTo>
                    <a:pt x="0" y="109"/>
                  </a:lnTo>
                  <a:lnTo>
                    <a:pt x="144"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1" name="Google Shape;5621;p82"/>
            <p:cNvSpPr/>
            <p:nvPr/>
          </p:nvSpPr>
          <p:spPr>
            <a:xfrm>
              <a:off x="5516626" y="8263153"/>
              <a:ext cx="1060685" cy="3810916"/>
            </a:xfrm>
            <a:custGeom>
              <a:avLst/>
              <a:gdLst/>
              <a:ahLst/>
              <a:cxnLst/>
              <a:rect l="l" t="t" r="r" b="b"/>
              <a:pathLst>
                <a:path w="253" h="909" extrusionOk="0">
                  <a:moveTo>
                    <a:pt x="12" y="301"/>
                  </a:moveTo>
                  <a:lnTo>
                    <a:pt x="253" y="909"/>
                  </a:lnTo>
                  <a:lnTo>
                    <a:pt x="217" y="734"/>
                  </a:lnTo>
                  <a:lnTo>
                    <a:pt x="97" y="0"/>
                  </a:lnTo>
                  <a:lnTo>
                    <a:pt x="79" y="12"/>
                  </a:lnTo>
                  <a:lnTo>
                    <a:pt x="49" y="30"/>
                  </a:lnTo>
                  <a:lnTo>
                    <a:pt x="0" y="199"/>
                  </a:lnTo>
                  <a:lnTo>
                    <a:pt x="85" y="265"/>
                  </a:lnTo>
                  <a:lnTo>
                    <a:pt x="12" y="301"/>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2" name="Google Shape;5622;p82"/>
            <p:cNvSpPr/>
            <p:nvPr/>
          </p:nvSpPr>
          <p:spPr>
            <a:xfrm>
              <a:off x="6552156" y="8263153"/>
              <a:ext cx="1056491" cy="3785761"/>
            </a:xfrm>
            <a:custGeom>
              <a:avLst/>
              <a:gdLst/>
              <a:ahLst/>
              <a:cxnLst/>
              <a:rect l="l" t="t" r="r" b="b"/>
              <a:pathLst>
                <a:path w="252" h="903" extrusionOk="0">
                  <a:moveTo>
                    <a:pt x="240" y="301"/>
                  </a:moveTo>
                  <a:lnTo>
                    <a:pt x="168" y="265"/>
                  </a:lnTo>
                  <a:lnTo>
                    <a:pt x="252" y="199"/>
                  </a:lnTo>
                  <a:lnTo>
                    <a:pt x="204" y="30"/>
                  </a:lnTo>
                  <a:lnTo>
                    <a:pt x="168" y="6"/>
                  </a:lnTo>
                  <a:lnTo>
                    <a:pt x="150" y="0"/>
                  </a:lnTo>
                  <a:lnTo>
                    <a:pt x="0" y="903"/>
                  </a:lnTo>
                  <a:lnTo>
                    <a:pt x="240" y="301"/>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3" name="Google Shape;5623;p82"/>
            <p:cNvSpPr/>
            <p:nvPr/>
          </p:nvSpPr>
          <p:spPr>
            <a:xfrm>
              <a:off x="6275456" y="9248371"/>
              <a:ext cx="553400" cy="3152704"/>
            </a:xfrm>
            <a:custGeom>
              <a:avLst/>
              <a:gdLst/>
              <a:ahLst/>
              <a:cxnLst/>
              <a:rect l="l" t="t" r="r" b="b"/>
              <a:pathLst>
                <a:path w="132" h="752" extrusionOk="0">
                  <a:moveTo>
                    <a:pt x="72" y="752"/>
                  </a:moveTo>
                  <a:lnTo>
                    <a:pt x="132" y="674"/>
                  </a:lnTo>
                  <a:lnTo>
                    <a:pt x="84" y="114"/>
                  </a:lnTo>
                  <a:lnTo>
                    <a:pt x="72" y="0"/>
                  </a:lnTo>
                  <a:lnTo>
                    <a:pt x="60" y="114"/>
                  </a:lnTo>
                  <a:lnTo>
                    <a:pt x="0" y="674"/>
                  </a:lnTo>
                  <a:lnTo>
                    <a:pt x="72" y="752"/>
                  </a:lnTo>
                  <a:close/>
                </a:path>
              </a:pathLst>
            </a:custGeom>
            <a:solidFill>
              <a:srgbClr val="FFCD2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4" name="Google Shape;5624;p82"/>
            <p:cNvSpPr/>
            <p:nvPr/>
          </p:nvSpPr>
          <p:spPr>
            <a:xfrm>
              <a:off x="9897711" y="8388925"/>
              <a:ext cx="3169474" cy="4238543"/>
            </a:xfrm>
            <a:custGeom>
              <a:avLst/>
              <a:gdLst/>
              <a:ahLst/>
              <a:cxnLst/>
              <a:rect l="l" t="t" r="r" b="b"/>
              <a:pathLst>
                <a:path w="126" h="168" extrusionOk="0">
                  <a:moveTo>
                    <a:pt x="1" y="155"/>
                  </a:moveTo>
                  <a:cubicBezTo>
                    <a:pt x="1" y="156"/>
                    <a:pt x="3" y="161"/>
                    <a:pt x="5" y="168"/>
                  </a:cubicBezTo>
                  <a:cubicBezTo>
                    <a:pt x="46" y="168"/>
                    <a:pt x="46" y="168"/>
                    <a:pt x="46" y="168"/>
                  </a:cubicBezTo>
                  <a:cubicBezTo>
                    <a:pt x="46" y="166"/>
                    <a:pt x="45" y="164"/>
                    <a:pt x="45" y="162"/>
                  </a:cubicBezTo>
                  <a:cubicBezTo>
                    <a:pt x="43" y="153"/>
                    <a:pt x="41" y="148"/>
                    <a:pt x="40" y="145"/>
                  </a:cubicBezTo>
                  <a:cubicBezTo>
                    <a:pt x="40" y="143"/>
                    <a:pt x="42" y="140"/>
                    <a:pt x="40" y="139"/>
                  </a:cubicBezTo>
                  <a:cubicBezTo>
                    <a:pt x="39" y="138"/>
                    <a:pt x="43" y="138"/>
                    <a:pt x="42" y="135"/>
                  </a:cubicBezTo>
                  <a:cubicBezTo>
                    <a:pt x="41" y="132"/>
                    <a:pt x="52" y="103"/>
                    <a:pt x="57" y="94"/>
                  </a:cubicBezTo>
                  <a:cubicBezTo>
                    <a:pt x="57" y="94"/>
                    <a:pt x="60" y="120"/>
                    <a:pt x="60" y="125"/>
                  </a:cubicBezTo>
                  <a:cubicBezTo>
                    <a:pt x="60" y="130"/>
                    <a:pt x="60" y="131"/>
                    <a:pt x="60" y="132"/>
                  </a:cubicBezTo>
                  <a:cubicBezTo>
                    <a:pt x="59" y="133"/>
                    <a:pt x="59" y="136"/>
                    <a:pt x="59" y="136"/>
                  </a:cubicBezTo>
                  <a:cubicBezTo>
                    <a:pt x="59" y="136"/>
                    <a:pt x="56" y="141"/>
                    <a:pt x="56" y="144"/>
                  </a:cubicBezTo>
                  <a:cubicBezTo>
                    <a:pt x="55" y="146"/>
                    <a:pt x="56" y="145"/>
                    <a:pt x="55" y="147"/>
                  </a:cubicBezTo>
                  <a:cubicBezTo>
                    <a:pt x="54" y="148"/>
                    <a:pt x="51" y="151"/>
                    <a:pt x="51" y="155"/>
                  </a:cubicBezTo>
                  <a:cubicBezTo>
                    <a:pt x="52" y="158"/>
                    <a:pt x="53" y="158"/>
                    <a:pt x="54" y="162"/>
                  </a:cubicBezTo>
                  <a:cubicBezTo>
                    <a:pt x="54" y="164"/>
                    <a:pt x="53" y="166"/>
                    <a:pt x="53" y="168"/>
                  </a:cubicBezTo>
                  <a:cubicBezTo>
                    <a:pt x="126" y="168"/>
                    <a:pt x="126" y="168"/>
                    <a:pt x="126" y="168"/>
                  </a:cubicBezTo>
                  <a:cubicBezTo>
                    <a:pt x="108" y="20"/>
                    <a:pt x="108" y="20"/>
                    <a:pt x="108" y="20"/>
                  </a:cubicBezTo>
                  <a:cubicBezTo>
                    <a:pt x="107" y="21"/>
                    <a:pt x="107" y="21"/>
                    <a:pt x="107" y="21"/>
                  </a:cubicBezTo>
                  <a:cubicBezTo>
                    <a:pt x="107" y="21"/>
                    <a:pt x="100" y="18"/>
                    <a:pt x="99" y="17"/>
                  </a:cubicBezTo>
                  <a:cubicBezTo>
                    <a:pt x="98" y="16"/>
                    <a:pt x="89" y="2"/>
                    <a:pt x="89" y="0"/>
                  </a:cubicBezTo>
                  <a:cubicBezTo>
                    <a:pt x="89" y="0"/>
                    <a:pt x="34" y="18"/>
                    <a:pt x="32" y="20"/>
                  </a:cubicBezTo>
                  <a:cubicBezTo>
                    <a:pt x="31" y="22"/>
                    <a:pt x="24" y="53"/>
                    <a:pt x="20" y="70"/>
                  </a:cubicBezTo>
                  <a:cubicBezTo>
                    <a:pt x="16" y="87"/>
                    <a:pt x="14" y="96"/>
                    <a:pt x="12" y="101"/>
                  </a:cubicBezTo>
                  <a:cubicBezTo>
                    <a:pt x="10" y="105"/>
                    <a:pt x="6" y="103"/>
                    <a:pt x="8" y="107"/>
                  </a:cubicBezTo>
                  <a:cubicBezTo>
                    <a:pt x="11" y="111"/>
                    <a:pt x="9" y="112"/>
                    <a:pt x="8" y="114"/>
                  </a:cubicBezTo>
                  <a:cubicBezTo>
                    <a:pt x="8" y="115"/>
                    <a:pt x="10" y="121"/>
                    <a:pt x="9" y="121"/>
                  </a:cubicBezTo>
                  <a:cubicBezTo>
                    <a:pt x="8" y="122"/>
                    <a:pt x="6" y="126"/>
                    <a:pt x="3" y="131"/>
                  </a:cubicBezTo>
                  <a:cubicBezTo>
                    <a:pt x="0" y="136"/>
                    <a:pt x="6" y="137"/>
                    <a:pt x="5" y="138"/>
                  </a:cubicBezTo>
                  <a:cubicBezTo>
                    <a:pt x="4" y="139"/>
                    <a:pt x="0" y="150"/>
                    <a:pt x="1" y="155"/>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5" name="Google Shape;5625;p82"/>
            <p:cNvSpPr/>
            <p:nvPr/>
          </p:nvSpPr>
          <p:spPr>
            <a:xfrm>
              <a:off x="10878739" y="9575380"/>
              <a:ext cx="50309" cy="75464"/>
            </a:xfrm>
            <a:custGeom>
              <a:avLst/>
              <a:gdLst/>
              <a:ahLst/>
              <a:cxnLst/>
              <a:rect l="l" t="t" r="r" b="b"/>
              <a:pathLst>
                <a:path w="2" h="3" extrusionOk="0">
                  <a:moveTo>
                    <a:pt x="2" y="3"/>
                  </a:moveTo>
                  <a:cubicBezTo>
                    <a:pt x="1" y="1"/>
                    <a:pt x="0" y="0"/>
                    <a:pt x="0" y="0"/>
                  </a:cubicBezTo>
                  <a:cubicBezTo>
                    <a:pt x="1" y="1"/>
                    <a:pt x="1" y="2"/>
                    <a:pt x="2"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6" name="Google Shape;5626;p82"/>
            <p:cNvSpPr/>
            <p:nvPr/>
          </p:nvSpPr>
          <p:spPr>
            <a:xfrm>
              <a:off x="10375648" y="9424453"/>
              <a:ext cx="1232573" cy="3203013"/>
            </a:xfrm>
            <a:custGeom>
              <a:avLst/>
              <a:gdLst/>
              <a:ahLst/>
              <a:cxnLst/>
              <a:rect l="l" t="t" r="r" b="b"/>
              <a:pathLst>
                <a:path w="49" h="127" extrusionOk="0">
                  <a:moveTo>
                    <a:pt x="15" y="100"/>
                  </a:moveTo>
                  <a:cubicBezTo>
                    <a:pt x="18" y="103"/>
                    <a:pt x="20" y="119"/>
                    <a:pt x="22" y="127"/>
                  </a:cubicBezTo>
                  <a:cubicBezTo>
                    <a:pt x="27" y="127"/>
                    <a:pt x="27" y="127"/>
                    <a:pt x="27" y="127"/>
                  </a:cubicBezTo>
                  <a:cubicBezTo>
                    <a:pt x="27" y="126"/>
                    <a:pt x="27" y="126"/>
                    <a:pt x="27" y="125"/>
                  </a:cubicBezTo>
                  <a:cubicBezTo>
                    <a:pt x="27" y="119"/>
                    <a:pt x="23" y="107"/>
                    <a:pt x="22" y="105"/>
                  </a:cubicBezTo>
                  <a:cubicBezTo>
                    <a:pt x="21" y="104"/>
                    <a:pt x="21" y="104"/>
                    <a:pt x="22" y="102"/>
                  </a:cubicBezTo>
                  <a:cubicBezTo>
                    <a:pt x="22" y="101"/>
                    <a:pt x="23" y="100"/>
                    <a:pt x="22" y="99"/>
                  </a:cubicBezTo>
                  <a:cubicBezTo>
                    <a:pt x="21" y="98"/>
                    <a:pt x="22" y="97"/>
                    <a:pt x="23" y="96"/>
                  </a:cubicBezTo>
                  <a:cubicBezTo>
                    <a:pt x="23" y="95"/>
                    <a:pt x="23" y="93"/>
                    <a:pt x="23" y="91"/>
                  </a:cubicBezTo>
                  <a:cubicBezTo>
                    <a:pt x="23" y="88"/>
                    <a:pt x="38" y="53"/>
                    <a:pt x="38" y="53"/>
                  </a:cubicBezTo>
                  <a:cubicBezTo>
                    <a:pt x="38" y="53"/>
                    <a:pt x="42" y="80"/>
                    <a:pt x="41" y="87"/>
                  </a:cubicBezTo>
                  <a:cubicBezTo>
                    <a:pt x="40" y="94"/>
                    <a:pt x="42" y="86"/>
                    <a:pt x="42" y="86"/>
                  </a:cubicBezTo>
                  <a:cubicBezTo>
                    <a:pt x="42" y="86"/>
                    <a:pt x="43" y="53"/>
                    <a:pt x="42" y="49"/>
                  </a:cubicBezTo>
                  <a:cubicBezTo>
                    <a:pt x="42" y="45"/>
                    <a:pt x="49" y="50"/>
                    <a:pt x="49" y="50"/>
                  </a:cubicBezTo>
                  <a:cubicBezTo>
                    <a:pt x="49" y="50"/>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6"/>
                    <a:pt x="36" y="43"/>
                  </a:cubicBezTo>
                  <a:cubicBezTo>
                    <a:pt x="36" y="43"/>
                    <a:pt x="31" y="51"/>
                    <a:pt x="30" y="53"/>
                  </a:cubicBezTo>
                  <a:cubicBezTo>
                    <a:pt x="28" y="56"/>
                    <a:pt x="33" y="51"/>
                    <a:pt x="32" y="55"/>
                  </a:cubicBezTo>
                  <a:cubicBezTo>
                    <a:pt x="31" y="58"/>
                    <a:pt x="26" y="78"/>
                    <a:pt x="24" y="79"/>
                  </a:cubicBezTo>
                  <a:cubicBezTo>
                    <a:pt x="21" y="79"/>
                    <a:pt x="17" y="49"/>
                    <a:pt x="17" y="49"/>
                  </a:cubicBezTo>
                  <a:cubicBezTo>
                    <a:pt x="20" y="84"/>
                    <a:pt x="20" y="84"/>
                    <a:pt x="20" y="84"/>
                  </a:cubicBezTo>
                  <a:cubicBezTo>
                    <a:pt x="13" y="76"/>
                    <a:pt x="13" y="76"/>
                    <a:pt x="13" y="76"/>
                  </a:cubicBezTo>
                  <a:cubicBezTo>
                    <a:pt x="13" y="76"/>
                    <a:pt x="16" y="83"/>
                    <a:pt x="16" y="85"/>
                  </a:cubicBezTo>
                  <a:cubicBezTo>
                    <a:pt x="16" y="87"/>
                    <a:pt x="16" y="92"/>
                    <a:pt x="17" y="94"/>
                  </a:cubicBezTo>
                  <a:cubicBezTo>
                    <a:pt x="18" y="97"/>
                    <a:pt x="8" y="95"/>
                    <a:pt x="4" y="94"/>
                  </a:cubicBezTo>
                  <a:cubicBezTo>
                    <a:pt x="0" y="93"/>
                    <a:pt x="13" y="96"/>
                    <a:pt x="15" y="100"/>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7" name="Google Shape;5627;p82"/>
            <p:cNvSpPr/>
            <p:nvPr/>
          </p:nvSpPr>
          <p:spPr>
            <a:xfrm>
              <a:off x="14752541" y="9600535"/>
              <a:ext cx="25155" cy="75464"/>
            </a:xfrm>
            <a:custGeom>
              <a:avLst/>
              <a:gdLst/>
              <a:ahLst/>
              <a:cxnLst/>
              <a:rect l="l" t="t" r="r" b="b"/>
              <a:pathLst>
                <a:path w="1" h="3" extrusionOk="0">
                  <a:moveTo>
                    <a:pt x="0" y="3"/>
                  </a:moveTo>
                  <a:cubicBezTo>
                    <a:pt x="1" y="1"/>
                    <a:pt x="1" y="0"/>
                    <a:pt x="1" y="0"/>
                  </a:cubicBezTo>
                  <a:cubicBezTo>
                    <a:pt x="1" y="1"/>
                    <a:pt x="1" y="2"/>
                    <a:pt x="0"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8" name="Google Shape;5628;p82"/>
            <p:cNvSpPr/>
            <p:nvPr/>
          </p:nvSpPr>
          <p:spPr>
            <a:xfrm>
              <a:off x="12614403" y="8388925"/>
              <a:ext cx="3169474" cy="4238543"/>
            </a:xfrm>
            <a:custGeom>
              <a:avLst/>
              <a:gdLst/>
              <a:ahLst/>
              <a:cxnLst/>
              <a:rect l="l" t="t" r="r" b="b"/>
              <a:pathLst>
                <a:path w="126" h="168" extrusionOk="0">
                  <a:moveTo>
                    <a:pt x="125" y="155"/>
                  </a:moveTo>
                  <a:cubicBezTo>
                    <a:pt x="125" y="156"/>
                    <a:pt x="123" y="161"/>
                    <a:pt x="121" y="168"/>
                  </a:cubicBezTo>
                  <a:cubicBezTo>
                    <a:pt x="79" y="168"/>
                    <a:pt x="79" y="168"/>
                    <a:pt x="79" y="168"/>
                  </a:cubicBezTo>
                  <a:cubicBezTo>
                    <a:pt x="80" y="166"/>
                    <a:pt x="80" y="164"/>
                    <a:pt x="81" y="162"/>
                  </a:cubicBezTo>
                  <a:cubicBezTo>
                    <a:pt x="82" y="153"/>
                    <a:pt x="85" y="148"/>
                    <a:pt x="85" y="145"/>
                  </a:cubicBezTo>
                  <a:cubicBezTo>
                    <a:pt x="86" y="143"/>
                    <a:pt x="84" y="140"/>
                    <a:pt x="86" y="139"/>
                  </a:cubicBezTo>
                  <a:cubicBezTo>
                    <a:pt x="87" y="138"/>
                    <a:pt x="83" y="138"/>
                    <a:pt x="84" y="135"/>
                  </a:cubicBezTo>
                  <a:cubicBezTo>
                    <a:pt x="85" y="132"/>
                    <a:pt x="73" y="103"/>
                    <a:pt x="69" y="94"/>
                  </a:cubicBezTo>
                  <a:cubicBezTo>
                    <a:pt x="69" y="94"/>
                    <a:pt x="66" y="120"/>
                    <a:pt x="66" y="125"/>
                  </a:cubicBezTo>
                  <a:cubicBezTo>
                    <a:pt x="66" y="130"/>
                    <a:pt x="66" y="131"/>
                    <a:pt x="66" y="132"/>
                  </a:cubicBezTo>
                  <a:cubicBezTo>
                    <a:pt x="67" y="133"/>
                    <a:pt x="66" y="136"/>
                    <a:pt x="66" y="136"/>
                  </a:cubicBezTo>
                  <a:cubicBezTo>
                    <a:pt x="66" y="136"/>
                    <a:pt x="70" y="141"/>
                    <a:pt x="70" y="144"/>
                  </a:cubicBezTo>
                  <a:cubicBezTo>
                    <a:pt x="71" y="146"/>
                    <a:pt x="70" y="145"/>
                    <a:pt x="71" y="147"/>
                  </a:cubicBezTo>
                  <a:cubicBezTo>
                    <a:pt x="71" y="148"/>
                    <a:pt x="75" y="151"/>
                    <a:pt x="74" y="155"/>
                  </a:cubicBezTo>
                  <a:cubicBezTo>
                    <a:pt x="74" y="158"/>
                    <a:pt x="73" y="158"/>
                    <a:pt x="72" y="162"/>
                  </a:cubicBezTo>
                  <a:cubicBezTo>
                    <a:pt x="72" y="164"/>
                    <a:pt x="72" y="166"/>
                    <a:pt x="73" y="168"/>
                  </a:cubicBezTo>
                  <a:cubicBezTo>
                    <a:pt x="0" y="168"/>
                    <a:pt x="0" y="168"/>
                    <a:pt x="0" y="168"/>
                  </a:cubicBezTo>
                  <a:cubicBezTo>
                    <a:pt x="18" y="20"/>
                    <a:pt x="18" y="20"/>
                    <a:pt x="18" y="20"/>
                  </a:cubicBezTo>
                  <a:cubicBezTo>
                    <a:pt x="19" y="21"/>
                    <a:pt x="19" y="21"/>
                    <a:pt x="19" y="21"/>
                  </a:cubicBezTo>
                  <a:cubicBezTo>
                    <a:pt x="19" y="21"/>
                    <a:pt x="26" y="18"/>
                    <a:pt x="27" y="17"/>
                  </a:cubicBezTo>
                  <a:cubicBezTo>
                    <a:pt x="28" y="16"/>
                    <a:pt x="37" y="2"/>
                    <a:pt x="36" y="0"/>
                  </a:cubicBezTo>
                  <a:cubicBezTo>
                    <a:pt x="36" y="0"/>
                    <a:pt x="92" y="18"/>
                    <a:pt x="93" y="20"/>
                  </a:cubicBezTo>
                  <a:cubicBezTo>
                    <a:pt x="95" y="22"/>
                    <a:pt x="102" y="53"/>
                    <a:pt x="106" y="70"/>
                  </a:cubicBezTo>
                  <a:cubicBezTo>
                    <a:pt x="110" y="87"/>
                    <a:pt x="112" y="96"/>
                    <a:pt x="114" y="101"/>
                  </a:cubicBezTo>
                  <a:cubicBezTo>
                    <a:pt x="116" y="105"/>
                    <a:pt x="120" y="103"/>
                    <a:pt x="118" y="107"/>
                  </a:cubicBezTo>
                  <a:cubicBezTo>
                    <a:pt x="115" y="111"/>
                    <a:pt x="117" y="112"/>
                    <a:pt x="118" y="114"/>
                  </a:cubicBezTo>
                  <a:cubicBezTo>
                    <a:pt x="118" y="115"/>
                    <a:pt x="116" y="121"/>
                    <a:pt x="117" y="121"/>
                  </a:cubicBezTo>
                  <a:cubicBezTo>
                    <a:pt x="118" y="122"/>
                    <a:pt x="119" y="126"/>
                    <a:pt x="122" y="131"/>
                  </a:cubicBezTo>
                  <a:cubicBezTo>
                    <a:pt x="125" y="136"/>
                    <a:pt x="120" y="137"/>
                    <a:pt x="121" y="138"/>
                  </a:cubicBezTo>
                  <a:cubicBezTo>
                    <a:pt x="121" y="139"/>
                    <a:pt x="126" y="150"/>
                    <a:pt x="125" y="155"/>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29" name="Google Shape;5629;p82"/>
            <p:cNvSpPr/>
            <p:nvPr/>
          </p:nvSpPr>
          <p:spPr>
            <a:xfrm>
              <a:off x="14752541" y="9575380"/>
              <a:ext cx="25155" cy="75464"/>
            </a:xfrm>
            <a:custGeom>
              <a:avLst/>
              <a:gdLst/>
              <a:ahLst/>
              <a:cxnLst/>
              <a:rect l="l" t="t" r="r" b="b"/>
              <a:pathLst>
                <a:path w="1" h="3" extrusionOk="0">
                  <a:moveTo>
                    <a:pt x="0" y="3"/>
                  </a:moveTo>
                  <a:cubicBezTo>
                    <a:pt x="1" y="1"/>
                    <a:pt x="1" y="0"/>
                    <a:pt x="1" y="0"/>
                  </a:cubicBezTo>
                  <a:cubicBezTo>
                    <a:pt x="1" y="1"/>
                    <a:pt x="1" y="2"/>
                    <a:pt x="0"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0" name="Google Shape;5630;p82"/>
            <p:cNvSpPr/>
            <p:nvPr/>
          </p:nvSpPr>
          <p:spPr>
            <a:xfrm>
              <a:off x="14073367" y="9424453"/>
              <a:ext cx="1232573" cy="3203013"/>
            </a:xfrm>
            <a:custGeom>
              <a:avLst/>
              <a:gdLst/>
              <a:ahLst/>
              <a:cxnLst/>
              <a:rect l="l" t="t" r="r" b="b"/>
              <a:pathLst>
                <a:path w="49" h="127" extrusionOk="0">
                  <a:moveTo>
                    <a:pt x="33" y="100"/>
                  </a:moveTo>
                  <a:cubicBezTo>
                    <a:pt x="31" y="103"/>
                    <a:pt x="28" y="119"/>
                    <a:pt x="27" y="127"/>
                  </a:cubicBezTo>
                  <a:cubicBezTo>
                    <a:pt x="21" y="127"/>
                    <a:pt x="21" y="127"/>
                    <a:pt x="21" y="127"/>
                  </a:cubicBezTo>
                  <a:cubicBezTo>
                    <a:pt x="22" y="126"/>
                    <a:pt x="22" y="126"/>
                    <a:pt x="22" y="125"/>
                  </a:cubicBezTo>
                  <a:cubicBezTo>
                    <a:pt x="22" y="119"/>
                    <a:pt x="26" y="107"/>
                    <a:pt x="27" y="105"/>
                  </a:cubicBezTo>
                  <a:cubicBezTo>
                    <a:pt x="28" y="104"/>
                    <a:pt x="28" y="104"/>
                    <a:pt x="27" y="102"/>
                  </a:cubicBezTo>
                  <a:cubicBezTo>
                    <a:pt x="26" y="101"/>
                    <a:pt x="26" y="100"/>
                    <a:pt x="27" y="99"/>
                  </a:cubicBezTo>
                  <a:cubicBezTo>
                    <a:pt x="28" y="98"/>
                    <a:pt x="27" y="97"/>
                    <a:pt x="26" y="96"/>
                  </a:cubicBezTo>
                  <a:cubicBezTo>
                    <a:pt x="25" y="95"/>
                    <a:pt x="26" y="93"/>
                    <a:pt x="26" y="91"/>
                  </a:cubicBezTo>
                  <a:cubicBezTo>
                    <a:pt x="26" y="88"/>
                    <a:pt x="11" y="53"/>
                    <a:pt x="11" y="53"/>
                  </a:cubicBezTo>
                  <a:cubicBezTo>
                    <a:pt x="11" y="53"/>
                    <a:pt x="7" y="80"/>
                    <a:pt x="8" y="87"/>
                  </a:cubicBezTo>
                  <a:cubicBezTo>
                    <a:pt x="9" y="94"/>
                    <a:pt x="7" y="86"/>
                    <a:pt x="7" y="86"/>
                  </a:cubicBezTo>
                  <a:cubicBezTo>
                    <a:pt x="7" y="86"/>
                    <a:pt x="6" y="53"/>
                    <a:pt x="7" y="49"/>
                  </a:cubicBezTo>
                  <a:cubicBezTo>
                    <a:pt x="7" y="45"/>
                    <a:pt x="0" y="50"/>
                    <a:pt x="0" y="50"/>
                  </a:cubicBezTo>
                  <a:cubicBezTo>
                    <a:pt x="0" y="50"/>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8" y="36"/>
                    <a:pt x="13" y="43"/>
                  </a:cubicBezTo>
                  <a:cubicBezTo>
                    <a:pt x="13" y="43"/>
                    <a:pt x="18" y="51"/>
                    <a:pt x="19" y="53"/>
                  </a:cubicBezTo>
                  <a:cubicBezTo>
                    <a:pt x="21" y="56"/>
                    <a:pt x="16" y="51"/>
                    <a:pt x="17" y="55"/>
                  </a:cubicBezTo>
                  <a:cubicBezTo>
                    <a:pt x="18" y="58"/>
                    <a:pt x="23" y="78"/>
                    <a:pt x="25" y="79"/>
                  </a:cubicBezTo>
                  <a:cubicBezTo>
                    <a:pt x="27" y="79"/>
                    <a:pt x="31" y="49"/>
                    <a:pt x="31" y="49"/>
                  </a:cubicBezTo>
                  <a:cubicBezTo>
                    <a:pt x="29" y="84"/>
                    <a:pt x="29" y="84"/>
                    <a:pt x="29" y="84"/>
                  </a:cubicBezTo>
                  <a:cubicBezTo>
                    <a:pt x="36" y="76"/>
                    <a:pt x="36" y="76"/>
                    <a:pt x="36" y="76"/>
                  </a:cubicBezTo>
                  <a:cubicBezTo>
                    <a:pt x="36" y="76"/>
                    <a:pt x="33" y="83"/>
                    <a:pt x="33" y="85"/>
                  </a:cubicBezTo>
                  <a:cubicBezTo>
                    <a:pt x="32" y="87"/>
                    <a:pt x="33" y="92"/>
                    <a:pt x="32" y="94"/>
                  </a:cubicBezTo>
                  <a:cubicBezTo>
                    <a:pt x="30" y="97"/>
                    <a:pt x="41" y="95"/>
                    <a:pt x="45" y="94"/>
                  </a:cubicBezTo>
                  <a:cubicBezTo>
                    <a:pt x="49" y="93"/>
                    <a:pt x="36" y="96"/>
                    <a:pt x="33" y="100"/>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1" name="Google Shape;5631;p82"/>
            <p:cNvSpPr/>
            <p:nvPr/>
          </p:nvSpPr>
          <p:spPr>
            <a:xfrm>
              <a:off x="11507603" y="4557049"/>
              <a:ext cx="2616073" cy="3052086"/>
            </a:xfrm>
            <a:custGeom>
              <a:avLst/>
              <a:gdLst/>
              <a:ahLst/>
              <a:cxnLst/>
              <a:rect l="l" t="t" r="r" b="b"/>
              <a:pathLst>
                <a:path w="104" h="121" extrusionOk="0">
                  <a:moveTo>
                    <a:pt x="0" y="52"/>
                  </a:moveTo>
                  <a:cubicBezTo>
                    <a:pt x="0" y="24"/>
                    <a:pt x="23" y="0"/>
                    <a:pt x="52" y="0"/>
                  </a:cubicBezTo>
                  <a:cubicBezTo>
                    <a:pt x="81" y="0"/>
                    <a:pt x="104" y="24"/>
                    <a:pt x="104" y="52"/>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2"/>
                  </a:cubicBez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2" name="Google Shape;5632;p82"/>
            <p:cNvSpPr/>
            <p:nvPr/>
          </p:nvSpPr>
          <p:spPr>
            <a:xfrm>
              <a:off x="12438321" y="5793813"/>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3" name="Google Shape;5633;p82"/>
            <p:cNvSpPr/>
            <p:nvPr/>
          </p:nvSpPr>
          <p:spPr>
            <a:xfrm>
              <a:off x="12891103" y="5793813"/>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4" name="Google Shape;5634;p82"/>
            <p:cNvSpPr/>
            <p:nvPr/>
          </p:nvSpPr>
          <p:spPr>
            <a:xfrm>
              <a:off x="12664712" y="5793813"/>
              <a:ext cx="352164" cy="352164"/>
            </a:xfrm>
            <a:custGeom>
              <a:avLst/>
              <a:gdLst/>
              <a:ahLst/>
              <a:cxnLst/>
              <a:rect l="l" t="t" r="r" b="b"/>
              <a:pathLst>
                <a:path w="14" h="14" extrusionOk="0">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5" name="Google Shape;5635;p82"/>
            <p:cNvSpPr/>
            <p:nvPr/>
          </p:nvSpPr>
          <p:spPr>
            <a:xfrm>
              <a:off x="12237085" y="5944740"/>
              <a:ext cx="226391" cy="1639240"/>
            </a:xfrm>
            <a:custGeom>
              <a:avLst/>
              <a:gdLst/>
              <a:ahLst/>
              <a:cxnLst/>
              <a:rect l="l" t="t" r="r" b="b"/>
              <a:pathLst>
                <a:path w="54" h="391" extrusionOk="0">
                  <a:moveTo>
                    <a:pt x="12" y="12"/>
                  </a:moveTo>
                  <a:lnTo>
                    <a:pt x="54" y="391"/>
                  </a:lnTo>
                  <a:lnTo>
                    <a:pt x="42" y="391"/>
                  </a:lnTo>
                  <a:lnTo>
                    <a:pt x="0" y="6"/>
                  </a:lnTo>
                  <a:lnTo>
                    <a:pt x="0" y="0"/>
                  </a:lnTo>
                  <a:lnTo>
                    <a:pt x="48" y="0"/>
                  </a:lnTo>
                  <a:lnTo>
                    <a:pt x="48" y="12"/>
                  </a:lnTo>
                  <a:lnTo>
                    <a:pt x="12" y="1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36" name="Google Shape;5636;p82"/>
            <p:cNvSpPr/>
            <p:nvPr/>
          </p:nvSpPr>
          <p:spPr>
            <a:xfrm>
              <a:off x="13218113" y="5944740"/>
              <a:ext cx="226391" cy="1639240"/>
            </a:xfrm>
            <a:custGeom>
              <a:avLst/>
              <a:gdLst/>
              <a:ahLst/>
              <a:cxnLst/>
              <a:rect l="l" t="t" r="r" b="b"/>
              <a:pathLst>
                <a:path w="54" h="391" extrusionOk="0">
                  <a:moveTo>
                    <a:pt x="0" y="391"/>
                  </a:moveTo>
                  <a:lnTo>
                    <a:pt x="42" y="12"/>
                  </a:lnTo>
                  <a:lnTo>
                    <a:pt x="0" y="12"/>
                  </a:lnTo>
                  <a:lnTo>
                    <a:pt x="0" y="0"/>
                  </a:lnTo>
                  <a:lnTo>
                    <a:pt x="54" y="0"/>
                  </a:lnTo>
                  <a:lnTo>
                    <a:pt x="6" y="391"/>
                  </a:lnTo>
                  <a:lnTo>
                    <a:pt x="0" y="391"/>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pic>
          <p:nvPicPr>
            <p:cNvPr id="5637" name="Google Shape;5637;p82"/>
            <p:cNvPicPr preferRelativeResize="0"/>
            <p:nvPr/>
          </p:nvPicPr>
          <p:blipFill rotWithShape="1">
            <a:blip r:embed="rId10">
              <a:alphaModFix/>
            </a:blip>
            <a:srcRect/>
            <a:stretch/>
          </p:blipFill>
          <p:spPr>
            <a:xfrm>
              <a:off x="12262239" y="8187689"/>
              <a:ext cx="1182264" cy="658212"/>
            </a:xfrm>
            <a:prstGeom prst="rect">
              <a:avLst/>
            </a:prstGeom>
            <a:noFill/>
            <a:ln>
              <a:noFill/>
            </a:ln>
          </p:spPr>
        </p:pic>
        <p:pic>
          <p:nvPicPr>
            <p:cNvPr id="5638" name="Google Shape;5638;p82"/>
            <p:cNvPicPr preferRelativeResize="0"/>
            <p:nvPr/>
          </p:nvPicPr>
          <p:blipFill rotWithShape="1">
            <a:blip r:embed="rId11">
              <a:alphaModFix/>
            </a:blip>
            <a:srcRect/>
            <a:stretch/>
          </p:blipFill>
          <p:spPr>
            <a:xfrm>
              <a:off x="12237085" y="7684598"/>
              <a:ext cx="1207418" cy="729482"/>
            </a:xfrm>
            <a:prstGeom prst="rect">
              <a:avLst/>
            </a:prstGeom>
            <a:noFill/>
            <a:ln>
              <a:noFill/>
            </a:ln>
          </p:spPr>
        </p:pic>
        <p:pic>
          <p:nvPicPr>
            <p:cNvPr id="5639" name="Google Shape;5639;p82"/>
            <p:cNvPicPr preferRelativeResize="0"/>
            <p:nvPr/>
          </p:nvPicPr>
          <p:blipFill rotWithShape="1">
            <a:blip r:embed="rId12">
              <a:alphaModFix/>
            </a:blip>
            <a:srcRect/>
            <a:stretch/>
          </p:blipFill>
          <p:spPr>
            <a:xfrm>
              <a:off x="12136466" y="7508516"/>
              <a:ext cx="1383500" cy="352164"/>
            </a:xfrm>
            <a:prstGeom prst="rect">
              <a:avLst/>
            </a:prstGeom>
            <a:noFill/>
            <a:ln>
              <a:noFill/>
            </a:ln>
          </p:spPr>
        </p:pic>
        <p:pic>
          <p:nvPicPr>
            <p:cNvPr id="5640" name="Google Shape;5640;p82"/>
            <p:cNvPicPr preferRelativeResize="0"/>
            <p:nvPr/>
          </p:nvPicPr>
          <p:blipFill rotWithShape="1">
            <a:blip r:embed="rId13">
              <a:alphaModFix/>
            </a:blip>
            <a:srcRect/>
            <a:stretch/>
          </p:blipFill>
          <p:spPr>
            <a:xfrm>
              <a:off x="12211930" y="7860680"/>
              <a:ext cx="1282882" cy="125773"/>
            </a:xfrm>
            <a:prstGeom prst="rect">
              <a:avLst/>
            </a:prstGeom>
            <a:noFill/>
            <a:ln>
              <a:noFill/>
            </a:ln>
          </p:spPr>
        </p:pic>
        <p:pic>
          <p:nvPicPr>
            <p:cNvPr id="5641" name="Google Shape;5641;p82"/>
            <p:cNvPicPr preferRelativeResize="0"/>
            <p:nvPr/>
          </p:nvPicPr>
          <p:blipFill rotWithShape="1">
            <a:blip r:embed="rId14">
              <a:alphaModFix/>
            </a:blip>
            <a:srcRect/>
            <a:stretch/>
          </p:blipFill>
          <p:spPr>
            <a:xfrm>
              <a:off x="12211930" y="8011607"/>
              <a:ext cx="1282882" cy="150927"/>
            </a:xfrm>
            <a:prstGeom prst="rect">
              <a:avLst/>
            </a:prstGeom>
            <a:noFill/>
            <a:ln>
              <a:noFill/>
            </a:ln>
          </p:spPr>
        </p:pic>
        <p:pic>
          <p:nvPicPr>
            <p:cNvPr id="5642" name="Google Shape;5642;p82"/>
            <p:cNvPicPr preferRelativeResize="0"/>
            <p:nvPr/>
          </p:nvPicPr>
          <p:blipFill rotWithShape="1">
            <a:blip r:embed="rId15">
              <a:alphaModFix/>
            </a:blip>
            <a:srcRect/>
            <a:stretch/>
          </p:blipFill>
          <p:spPr>
            <a:xfrm>
              <a:off x="12211930" y="8162534"/>
              <a:ext cx="1282882" cy="125773"/>
            </a:xfrm>
            <a:prstGeom prst="rect">
              <a:avLst/>
            </a:prstGeom>
            <a:noFill/>
            <a:ln>
              <a:noFill/>
            </a:ln>
          </p:spPr>
        </p:pic>
        <p:pic>
          <p:nvPicPr>
            <p:cNvPr id="5643" name="Google Shape;5643;p82"/>
            <p:cNvPicPr preferRelativeResize="0"/>
            <p:nvPr/>
          </p:nvPicPr>
          <p:blipFill rotWithShape="1">
            <a:blip r:embed="rId16">
              <a:alphaModFix/>
            </a:blip>
            <a:srcRect/>
            <a:stretch/>
          </p:blipFill>
          <p:spPr>
            <a:xfrm>
              <a:off x="12211930" y="8288307"/>
              <a:ext cx="1282882" cy="150927"/>
            </a:xfrm>
            <a:prstGeom prst="rect">
              <a:avLst/>
            </a:prstGeom>
            <a:noFill/>
            <a:ln>
              <a:noFill/>
            </a:ln>
          </p:spPr>
        </p:pic>
        <p:sp>
          <p:nvSpPr>
            <p:cNvPr id="5644" name="Google Shape;5644;p82"/>
            <p:cNvSpPr/>
            <p:nvPr/>
          </p:nvSpPr>
          <p:spPr>
            <a:xfrm>
              <a:off x="12538939" y="8594353"/>
              <a:ext cx="603709" cy="251546"/>
            </a:xfrm>
            <a:custGeom>
              <a:avLst/>
              <a:gdLst/>
              <a:ahLst/>
              <a:cxnLst/>
              <a:rect l="l" t="t" r="r" b="b"/>
              <a:pathLst>
                <a:path w="24" h="10" extrusionOk="0">
                  <a:moveTo>
                    <a:pt x="24" y="0"/>
                  </a:moveTo>
                  <a:cubicBezTo>
                    <a:pt x="24" y="0"/>
                    <a:pt x="11" y="2"/>
                    <a:pt x="0" y="0"/>
                  </a:cubicBezTo>
                  <a:cubicBezTo>
                    <a:pt x="0" y="0"/>
                    <a:pt x="9" y="10"/>
                    <a:pt x="12" y="10"/>
                  </a:cubicBezTo>
                  <a:cubicBezTo>
                    <a:pt x="15" y="10"/>
                    <a:pt x="22" y="2"/>
                    <a:pt x="24" y="0"/>
                  </a:cubicBezTo>
                  <a:close/>
                </a:path>
              </a:pathLst>
            </a:custGeom>
            <a:solidFill>
              <a:srgbClr val="1D1C1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45" name="Google Shape;5645;p82"/>
            <p:cNvSpPr/>
            <p:nvPr/>
          </p:nvSpPr>
          <p:spPr>
            <a:xfrm>
              <a:off x="12815639" y="8288307"/>
              <a:ext cx="704327" cy="3052086"/>
            </a:xfrm>
            <a:custGeom>
              <a:avLst/>
              <a:gdLst/>
              <a:ahLst/>
              <a:cxnLst/>
              <a:rect l="l" t="t" r="r" b="b"/>
              <a:pathLst>
                <a:path w="28" h="121" extrusionOk="0">
                  <a:moveTo>
                    <a:pt x="6" y="121"/>
                  </a:moveTo>
                  <a:cubicBezTo>
                    <a:pt x="13" y="121"/>
                    <a:pt x="13" y="121"/>
                    <a:pt x="13" y="121"/>
                  </a:cubicBezTo>
                  <a:cubicBezTo>
                    <a:pt x="22" y="40"/>
                    <a:pt x="22" y="40"/>
                    <a:pt x="22" y="40"/>
                  </a:cubicBezTo>
                  <a:cubicBezTo>
                    <a:pt x="28" y="15"/>
                    <a:pt x="28" y="15"/>
                    <a:pt x="28" y="15"/>
                  </a:cubicBezTo>
                  <a:cubicBezTo>
                    <a:pt x="27" y="18"/>
                    <a:pt x="28" y="0"/>
                    <a:pt x="28" y="0"/>
                  </a:cubicBezTo>
                  <a:cubicBezTo>
                    <a:pt x="27" y="0"/>
                    <a:pt x="1" y="19"/>
                    <a:pt x="0" y="19"/>
                  </a:cubicBezTo>
                  <a:cubicBezTo>
                    <a:pt x="1" y="20"/>
                    <a:pt x="2" y="107"/>
                    <a:pt x="3" y="117"/>
                  </a:cubicBezTo>
                  <a:lnTo>
                    <a:pt x="6" y="121"/>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46" name="Google Shape;5646;p82"/>
            <p:cNvSpPr/>
            <p:nvPr/>
          </p:nvSpPr>
          <p:spPr>
            <a:xfrm>
              <a:off x="12237085" y="8288307"/>
              <a:ext cx="679173" cy="3052086"/>
            </a:xfrm>
            <a:custGeom>
              <a:avLst/>
              <a:gdLst/>
              <a:ahLst/>
              <a:cxnLst/>
              <a:rect l="l" t="t" r="r" b="b"/>
              <a:pathLst>
                <a:path w="27" h="121" extrusionOk="0">
                  <a:moveTo>
                    <a:pt x="20" y="121"/>
                  </a:moveTo>
                  <a:cubicBezTo>
                    <a:pt x="27" y="121"/>
                    <a:pt x="27" y="121"/>
                    <a:pt x="27" y="121"/>
                  </a:cubicBezTo>
                  <a:cubicBezTo>
                    <a:pt x="27" y="95"/>
                    <a:pt x="25" y="19"/>
                    <a:pt x="26" y="18"/>
                  </a:cubicBezTo>
                  <a:cubicBezTo>
                    <a:pt x="25" y="18"/>
                    <a:pt x="1" y="1"/>
                    <a:pt x="0" y="0"/>
                  </a:cubicBezTo>
                  <a:cubicBezTo>
                    <a:pt x="0" y="0"/>
                    <a:pt x="1" y="18"/>
                    <a:pt x="0" y="15"/>
                  </a:cubicBezTo>
                  <a:cubicBezTo>
                    <a:pt x="6" y="40"/>
                    <a:pt x="6" y="40"/>
                    <a:pt x="6" y="40"/>
                  </a:cubicBezTo>
                  <a:lnTo>
                    <a:pt x="20" y="121"/>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47" name="Google Shape;5647;p82"/>
            <p:cNvSpPr/>
            <p:nvPr/>
          </p:nvSpPr>
          <p:spPr>
            <a:xfrm>
              <a:off x="12639558" y="8745280"/>
              <a:ext cx="452782" cy="830100"/>
            </a:xfrm>
            <a:custGeom>
              <a:avLst/>
              <a:gdLst/>
              <a:ahLst/>
              <a:cxnLst/>
              <a:rect l="l" t="t" r="r" b="b"/>
              <a:pathLst>
                <a:path w="108" h="198" extrusionOk="0">
                  <a:moveTo>
                    <a:pt x="54" y="0"/>
                  </a:moveTo>
                  <a:lnTo>
                    <a:pt x="0" y="96"/>
                  </a:lnTo>
                  <a:lnTo>
                    <a:pt x="60" y="198"/>
                  </a:lnTo>
                  <a:lnTo>
                    <a:pt x="108" y="90"/>
                  </a:lnTo>
                  <a:lnTo>
                    <a:pt x="66" y="0"/>
                  </a:lnTo>
                  <a:lnTo>
                    <a:pt x="54" y="0"/>
                  </a:ln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48" name="Google Shape;5648;p82"/>
            <p:cNvSpPr/>
            <p:nvPr/>
          </p:nvSpPr>
          <p:spPr>
            <a:xfrm>
              <a:off x="12237085" y="8288307"/>
              <a:ext cx="628864" cy="960067"/>
            </a:xfrm>
            <a:custGeom>
              <a:avLst/>
              <a:gdLst/>
              <a:ahLst/>
              <a:cxnLst/>
              <a:rect l="l" t="t" r="r" b="b"/>
              <a:pathLst>
                <a:path w="150" h="229" extrusionOk="0">
                  <a:moveTo>
                    <a:pt x="0" y="0"/>
                  </a:moveTo>
                  <a:lnTo>
                    <a:pt x="84" y="229"/>
                  </a:lnTo>
                  <a:lnTo>
                    <a:pt x="150" y="109"/>
                  </a:lnTo>
                  <a:lnTo>
                    <a:pt x="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49" name="Google Shape;5649;p82"/>
            <p:cNvSpPr/>
            <p:nvPr/>
          </p:nvSpPr>
          <p:spPr>
            <a:xfrm>
              <a:off x="12891103" y="8288307"/>
              <a:ext cx="603709" cy="960067"/>
            </a:xfrm>
            <a:custGeom>
              <a:avLst/>
              <a:gdLst/>
              <a:ahLst/>
              <a:cxnLst/>
              <a:rect l="l" t="t" r="r" b="b"/>
              <a:pathLst>
                <a:path w="144" h="229" extrusionOk="0">
                  <a:moveTo>
                    <a:pt x="144" y="0"/>
                  </a:moveTo>
                  <a:lnTo>
                    <a:pt x="66" y="229"/>
                  </a:lnTo>
                  <a:lnTo>
                    <a:pt x="0" y="109"/>
                  </a:lnTo>
                  <a:lnTo>
                    <a:pt x="144"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0" name="Google Shape;5650;p82"/>
            <p:cNvSpPr/>
            <p:nvPr/>
          </p:nvSpPr>
          <p:spPr>
            <a:xfrm>
              <a:off x="11834612" y="8263153"/>
              <a:ext cx="1056491" cy="3836070"/>
            </a:xfrm>
            <a:custGeom>
              <a:avLst/>
              <a:gdLst/>
              <a:ahLst/>
              <a:cxnLst/>
              <a:rect l="l" t="t" r="r" b="b"/>
              <a:pathLst>
                <a:path w="252" h="915" extrusionOk="0">
                  <a:moveTo>
                    <a:pt x="12" y="301"/>
                  </a:moveTo>
                  <a:lnTo>
                    <a:pt x="252" y="915"/>
                  </a:lnTo>
                  <a:lnTo>
                    <a:pt x="216" y="734"/>
                  </a:lnTo>
                  <a:lnTo>
                    <a:pt x="96" y="0"/>
                  </a:lnTo>
                  <a:lnTo>
                    <a:pt x="78" y="18"/>
                  </a:lnTo>
                  <a:lnTo>
                    <a:pt x="48" y="36"/>
                  </a:lnTo>
                  <a:lnTo>
                    <a:pt x="0" y="199"/>
                  </a:lnTo>
                  <a:lnTo>
                    <a:pt x="84" y="265"/>
                  </a:lnTo>
                  <a:lnTo>
                    <a:pt x="12" y="301"/>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1" name="Google Shape;5651;p82"/>
            <p:cNvSpPr/>
            <p:nvPr/>
          </p:nvSpPr>
          <p:spPr>
            <a:xfrm>
              <a:off x="12865948" y="8288307"/>
              <a:ext cx="1056491" cy="3785761"/>
            </a:xfrm>
            <a:custGeom>
              <a:avLst/>
              <a:gdLst/>
              <a:ahLst/>
              <a:cxnLst/>
              <a:rect l="l" t="t" r="r" b="b"/>
              <a:pathLst>
                <a:path w="252" h="903" extrusionOk="0">
                  <a:moveTo>
                    <a:pt x="240" y="295"/>
                  </a:moveTo>
                  <a:lnTo>
                    <a:pt x="168" y="259"/>
                  </a:lnTo>
                  <a:lnTo>
                    <a:pt x="252" y="193"/>
                  </a:lnTo>
                  <a:lnTo>
                    <a:pt x="198" y="30"/>
                  </a:lnTo>
                  <a:lnTo>
                    <a:pt x="168" y="6"/>
                  </a:lnTo>
                  <a:lnTo>
                    <a:pt x="150" y="0"/>
                  </a:lnTo>
                  <a:lnTo>
                    <a:pt x="0" y="903"/>
                  </a:lnTo>
                  <a:lnTo>
                    <a:pt x="240" y="295"/>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2" name="Google Shape;5652;p82"/>
            <p:cNvSpPr/>
            <p:nvPr/>
          </p:nvSpPr>
          <p:spPr>
            <a:xfrm>
              <a:off x="12589248" y="9273526"/>
              <a:ext cx="553400" cy="3127549"/>
            </a:xfrm>
            <a:custGeom>
              <a:avLst/>
              <a:gdLst/>
              <a:ahLst/>
              <a:cxnLst/>
              <a:rect l="l" t="t" r="r" b="b"/>
              <a:pathLst>
                <a:path w="132" h="746" extrusionOk="0">
                  <a:moveTo>
                    <a:pt x="72" y="746"/>
                  </a:moveTo>
                  <a:lnTo>
                    <a:pt x="132" y="674"/>
                  </a:lnTo>
                  <a:lnTo>
                    <a:pt x="84" y="114"/>
                  </a:lnTo>
                  <a:lnTo>
                    <a:pt x="72" y="0"/>
                  </a:lnTo>
                  <a:lnTo>
                    <a:pt x="60" y="108"/>
                  </a:lnTo>
                  <a:lnTo>
                    <a:pt x="0" y="674"/>
                  </a:lnTo>
                  <a:lnTo>
                    <a:pt x="72" y="746"/>
                  </a:lnTo>
                  <a:close/>
                </a:path>
              </a:pathLst>
            </a:custGeom>
            <a:solidFill>
              <a:srgbClr val="C1D445"/>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3" name="Google Shape;5653;p82"/>
            <p:cNvSpPr/>
            <p:nvPr/>
          </p:nvSpPr>
          <p:spPr>
            <a:xfrm>
              <a:off x="6476692" y="8011607"/>
              <a:ext cx="3446174" cy="4590707"/>
            </a:xfrm>
            <a:custGeom>
              <a:avLst/>
              <a:gdLst/>
              <a:ahLst/>
              <a:cxnLst/>
              <a:rect l="l" t="t" r="r" b="b"/>
              <a:pathLst>
                <a:path w="137" h="182" extrusionOk="0">
                  <a:moveTo>
                    <a:pt x="1" y="168"/>
                  </a:moveTo>
                  <a:cubicBezTo>
                    <a:pt x="1" y="169"/>
                    <a:pt x="3" y="175"/>
                    <a:pt x="6" y="182"/>
                  </a:cubicBezTo>
                  <a:cubicBezTo>
                    <a:pt x="50" y="182"/>
                    <a:pt x="50" y="182"/>
                    <a:pt x="50" y="182"/>
                  </a:cubicBezTo>
                  <a:cubicBezTo>
                    <a:pt x="50" y="180"/>
                    <a:pt x="49" y="178"/>
                    <a:pt x="49" y="176"/>
                  </a:cubicBezTo>
                  <a:cubicBezTo>
                    <a:pt x="47" y="166"/>
                    <a:pt x="44" y="160"/>
                    <a:pt x="44" y="158"/>
                  </a:cubicBezTo>
                  <a:cubicBezTo>
                    <a:pt x="44" y="155"/>
                    <a:pt x="45" y="152"/>
                    <a:pt x="44" y="151"/>
                  </a:cubicBezTo>
                  <a:cubicBezTo>
                    <a:pt x="42" y="150"/>
                    <a:pt x="47" y="149"/>
                    <a:pt x="46" y="146"/>
                  </a:cubicBezTo>
                  <a:cubicBezTo>
                    <a:pt x="44" y="143"/>
                    <a:pt x="57" y="112"/>
                    <a:pt x="62" y="102"/>
                  </a:cubicBezTo>
                  <a:cubicBezTo>
                    <a:pt x="62" y="102"/>
                    <a:pt x="66" y="130"/>
                    <a:pt x="66" y="135"/>
                  </a:cubicBezTo>
                  <a:cubicBezTo>
                    <a:pt x="66" y="141"/>
                    <a:pt x="66" y="143"/>
                    <a:pt x="65" y="143"/>
                  </a:cubicBezTo>
                  <a:cubicBezTo>
                    <a:pt x="64" y="144"/>
                    <a:pt x="65" y="147"/>
                    <a:pt x="65" y="147"/>
                  </a:cubicBezTo>
                  <a:cubicBezTo>
                    <a:pt x="65" y="147"/>
                    <a:pt x="61" y="153"/>
                    <a:pt x="61" y="156"/>
                  </a:cubicBezTo>
                  <a:cubicBezTo>
                    <a:pt x="60" y="158"/>
                    <a:pt x="61" y="157"/>
                    <a:pt x="60" y="159"/>
                  </a:cubicBezTo>
                  <a:cubicBezTo>
                    <a:pt x="59" y="161"/>
                    <a:pt x="55" y="164"/>
                    <a:pt x="56" y="168"/>
                  </a:cubicBezTo>
                  <a:cubicBezTo>
                    <a:pt x="57" y="171"/>
                    <a:pt x="58" y="172"/>
                    <a:pt x="58" y="176"/>
                  </a:cubicBezTo>
                  <a:cubicBezTo>
                    <a:pt x="58" y="178"/>
                    <a:pt x="58" y="180"/>
                    <a:pt x="58" y="182"/>
                  </a:cubicBezTo>
                  <a:cubicBezTo>
                    <a:pt x="137" y="182"/>
                    <a:pt x="137" y="182"/>
                    <a:pt x="137" y="182"/>
                  </a:cubicBezTo>
                  <a:cubicBezTo>
                    <a:pt x="117" y="22"/>
                    <a:pt x="117" y="22"/>
                    <a:pt x="117" y="22"/>
                  </a:cubicBezTo>
                  <a:cubicBezTo>
                    <a:pt x="116" y="22"/>
                    <a:pt x="116" y="23"/>
                    <a:pt x="116" y="23"/>
                  </a:cubicBezTo>
                  <a:cubicBezTo>
                    <a:pt x="116" y="23"/>
                    <a:pt x="109" y="19"/>
                    <a:pt x="108" y="18"/>
                  </a:cubicBezTo>
                  <a:cubicBezTo>
                    <a:pt x="106" y="17"/>
                    <a:pt x="97" y="2"/>
                    <a:pt x="97" y="0"/>
                  </a:cubicBezTo>
                  <a:cubicBezTo>
                    <a:pt x="97" y="0"/>
                    <a:pt x="37" y="19"/>
                    <a:pt x="35" y="22"/>
                  </a:cubicBezTo>
                  <a:cubicBezTo>
                    <a:pt x="34" y="24"/>
                    <a:pt x="26" y="58"/>
                    <a:pt x="22" y="76"/>
                  </a:cubicBezTo>
                  <a:cubicBezTo>
                    <a:pt x="18" y="94"/>
                    <a:pt x="15" y="104"/>
                    <a:pt x="13" y="109"/>
                  </a:cubicBezTo>
                  <a:cubicBezTo>
                    <a:pt x="11" y="114"/>
                    <a:pt x="6" y="112"/>
                    <a:pt x="9" y="116"/>
                  </a:cubicBezTo>
                  <a:cubicBezTo>
                    <a:pt x="12" y="120"/>
                    <a:pt x="10" y="122"/>
                    <a:pt x="9" y="123"/>
                  </a:cubicBezTo>
                  <a:cubicBezTo>
                    <a:pt x="8" y="125"/>
                    <a:pt x="11" y="131"/>
                    <a:pt x="10" y="132"/>
                  </a:cubicBezTo>
                  <a:cubicBezTo>
                    <a:pt x="9" y="133"/>
                    <a:pt x="7" y="136"/>
                    <a:pt x="4" y="142"/>
                  </a:cubicBezTo>
                  <a:cubicBezTo>
                    <a:pt x="1" y="147"/>
                    <a:pt x="6" y="149"/>
                    <a:pt x="5" y="150"/>
                  </a:cubicBezTo>
                  <a:cubicBezTo>
                    <a:pt x="5" y="151"/>
                    <a:pt x="0" y="163"/>
                    <a:pt x="1" y="168"/>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4" name="Google Shape;5654;p82"/>
            <p:cNvSpPr/>
            <p:nvPr/>
          </p:nvSpPr>
          <p:spPr>
            <a:xfrm>
              <a:off x="7558338" y="9298680"/>
              <a:ext cx="25155" cy="75464"/>
            </a:xfrm>
            <a:custGeom>
              <a:avLst/>
              <a:gdLst/>
              <a:ahLst/>
              <a:cxnLst/>
              <a:rect l="l" t="t" r="r" b="b"/>
              <a:pathLst>
                <a:path w="1" h="3" extrusionOk="0">
                  <a:moveTo>
                    <a:pt x="1" y="3"/>
                  </a:moveTo>
                  <a:cubicBezTo>
                    <a:pt x="0" y="1"/>
                    <a:pt x="0" y="0"/>
                    <a:pt x="0" y="0"/>
                  </a:cubicBezTo>
                  <a:cubicBezTo>
                    <a:pt x="0" y="0"/>
                    <a:pt x="1" y="2"/>
                    <a:pt x="1"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5" name="Google Shape;5655;p82"/>
            <p:cNvSpPr/>
            <p:nvPr/>
          </p:nvSpPr>
          <p:spPr>
            <a:xfrm>
              <a:off x="7004938" y="9122598"/>
              <a:ext cx="1333191" cy="3479713"/>
            </a:xfrm>
            <a:custGeom>
              <a:avLst/>
              <a:gdLst/>
              <a:ahLst/>
              <a:cxnLst/>
              <a:rect l="l" t="t" r="r" b="b"/>
              <a:pathLst>
                <a:path w="53" h="138" extrusionOk="0">
                  <a:moveTo>
                    <a:pt x="17" y="109"/>
                  </a:moveTo>
                  <a:cubicBezTo>
                    <a:pt x="19" y="112"/>
                    <a:pt x="22" y="129"/>
                    <a:pt x="24" y="138"/>
                  </a:cubicBezTo>
                  <a:cubicBezTo>
                    <a:pt x="29" y="138"/>
                    <a:pt x="29" y="138"/>
                    <a:pt x="29" y="138"/>
                  </a:cubicBezTo>
                  <a:cubicBezTo>
                    <a:pt x="29" y="138"/>
                    <a:pt x="29" y="137"/>
                    <a:pt x="29" y="136"/>
                  </a:cubicBezTo>
                  <a:cubicBezTo>
                    <a:pt x="29" y="130"/>
                    <a:pt x="25" y="117"/>
                    <a:pt x="23" y="115"/>
                  </a:cubicBezTo>
                  <a:cubicBezTo>
                    <a:pt x="22" y="113"/>
                    <a:pt x="23" y="113"/>
                    <a:pt x="23" y="111"/>
                  </a:cubicBezTo>
                  <a:cubicBezTo>
                    <a:pt x="24" y="110"/>
                    <a:pt x="24" y="109"/>
                    <a:pt x="23" y="108"/>
                  </a:cubicBezTo>
                  <a:cubicBezTo>
                    <a:pt x="23" y="107"/>
                    <a:pt x="24" y="106"/>
                    <a:pt x="25" y="104"/>
                  </a:cubicBezTo>
                  <a:cubicBezTo>
                    <a:pt x="25" y="103"/>
                    <a:pt x="25" y="102"/>
                    <a:pt x="25" y="99"/>
                  </a:cubicBezTo>
                  <a:cubicBezTo>
                    <a:pt x="25" y="96"/>
                    <a:pt x="41" y="58"/>
                    <a:pt x="41" y="58"/>
                  </a:cubicBezTo>
                  <a:cubicBezTo>
                    <a:pt x="41" y="58"/>
                    <a:pt x="46" y="87"/>
                    <a:pt x="44" y="95"/>
                  </a:cubicBezTo>
                  <a:cubicBezTo>
                    <a:pt x="43" y="102"/>
                    <a:pt x="45" y="94"/>
                    <a:pt x="45" y="94"/>
                  </a:cubicBezTo>
                  <a:cubicBezTo>
                    <a:pt x="45" y="94"/>
                    <a:pt x="46" y="58"/>
                    <a:pt x="46" y="53"/>
                  </a:cubicBezTo>
                  <a:cubicBezTo>
                    <a:pt x="45" y="49"/>
                    <a:pt x="53" y="55"/>
                    <a:pt x="53" y="55"/>
                  </a:cubicBezTo>
                  <a:cubicBezTo>
                    <a:pt x="53" y="55"/>
                    <a:pt x="44" y="44"/>
                    <a:pt x="44" y="43"/>
                  </a:cubicBezTo>
                  <a:cubicBezTo>
                    <a:pt x="44" y="42"/>
                    <a:pt x="34" y="0"/>
                    <a:pt x="34" y="0"/>
                  </a:cubicBezTo>
                  <a:cubicBezTo>
                    <a:pt x="31" y="19"/>
                    <a:pt x="31" y="19"/>
                    <a:pt x="31" y="19"/>
                  </a:cubicBezTo>
                  <a:cubicBezTo>
                    <a:pt x="42" y="45"/>
                    <a:pt x="42" y="45"/>
                    <a:pt x="42" y="45"/>
                  </a:cubicBezTo>
                  <a:cubicBezTo>
                    <a:pt x="42" y="45"/>
                    <a:pt x="27" y="21"/>
                    <a:pt x="23" y="10"/>
                  </a:cubicBezTo>
                  <a:cubicBezTo>
                    <a:pt x="26" y="19"/>
                    <a:pt x="33" y="40"/>
                    <a:pt x="39" y="47"/>
                  </a:cubicBezTo>
                  <a:cubicBezTo>
                    <a:pt x="39" y="47"/>
                    <a:pt x="34" y="56"/>
                    <a:pt x="32" y="58"/>
                  </a:cubicBezTo>
                  <a:cubicBezTo>
                    <a:pt x="30" y="61"/>
                    <a:pt x="36" y="56"/>
                    <a:pt x="34" y="60"/>
                  </a:cubicBezTo>
                  <a:cubicBezTo>
                    <a:pt x="33" y="64"/>
                    <a:pt x="28" y="85"/>
                    <a:pt x="26" y="86"/>
                  </a:cubicBezTo>
                  <a:cubicBezTo>
                    <a:pt x="23" y="87"/>
                    <a:pt x="19" y="54"/>
                    <a:pt x="19" y="54"/>
                  </a:cubicBezTo>
                  <a:cubicBezTo>
                    <a:pt x="22" y="92"/>
                    <a:pt x="22" y="92"/>
                    <a:pt x="22" y="92"/>
                  </a:cubicBezTo>
                  <a:cubicBezTo>
                    <a:pt x="14" y="83"/>
                    <a:pt x="14" y="83"/>
                    <a:pt x="14" y="83"/>
                  </a:cubicBezTo>
                  <a:cubicBezTo>
                    <a:pt x="14" y="83"/>
                    <a:pt x="17" y="91"/>
                    <a:pt x="17" y="93"/>
                  </a:cubicBezTo>
                  <a:cubicBezTo>
                    <a:pt x="18" y="94"/>
                    <a:pt x="17" y="100"/>
                    <a:pt x="18" y="103"/>
                  </a:cubicBezTo>
                  <a:cubicBezTo>
                    <a:pt x="20" y="106"/>
                    <a:pt x="8" y="104"/>
                    <a:pt x="4" y="103"/>
                  </a:cubicBezTo>
                  <a:cubicBezTo>
                    <a:pt x="0" y="102"/>
                    <a:pt x="14" y="105"/>
                    <a:pt x="17" y="109"/>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6" name="Google Shape;5656;p82"/>
            <p:cNvSpPr/>
            <p:nvPr/>
          </p:nvSpPr>
          <p:spPr>
            <a:xfrm>
              <a:off x="11759148" y="9323835"/>
              <a:ext cx="25155" cy="100618"/>
            </a:xfrm>
            <a:custGeom>
              <a:avLst/>
              <a:gdLst/>
              <a:ahLst/>
              <a:cxnLst/>
              <a:rect l="l" t="t" r="r" b="b"/>
              <a:pathLst>
                <a:path w="1" h="4" extrusionOk="0">
                  <a:moveTo>
                    <a:pt x="0" y="4"/>
                  </a:moveTo>
                  <a:cubicBezTo>
                    <a:pt x="0" y="1"/>
                    <a:pt x="1" y="0"/>
                    <a:pt x="1" y="0"/>
                  </a:cubicBezTo>
                  <a:cubicBezTo>
                    <a:pt x="1" y="1"/>
                    <a:pt x="0" y="2"/>
                    <a:pt x="0" y="4"/>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7" name="Google Shape;5657;p82"/>
            <p:cNvSpPr/>
            <p:nvPr/>
          </p:nvSpPr>
          <p:spPr>
            <a:xfrm>
              <a:off x="9419775" y="8011607"/>
              <a:ext cx="3446174" cy="4590707"/>
            </a:xfrm>
            <a:custGeom>
              <a:avLst/>
              <a:gdLst/>
              <a:ahLst/>
              <a:cxnLst/>
              <a:rect l="l" t="t" r="r" b="b"/>
              <a:pathLst>
                <a:path w="137" h="182" extrusionOk="0">
                  <a:moveTo>
                    <a:pt x="136" y="168"/>
                  </a:moveTo>
                  <a:cubicBezTo>
                    <a:pt x="136" y="169"/>
                    <a:pt x="134" y="175"/>
                    <a:pt x="131" y="182"/>
                  </a:cubicBezTo>
                  <a:cubicBezTo>
                    <a:pt x="87" y="182"/>
                    <a:pt x="87" y="182"/>
                    <a:pt x="87" y="182"/>
                  </a:cubicBezTo>
                  <a:cubicBezTo>
                    <a:pt x="87" y="180"/>
                    <a:pt x="88" y="178"/>
                    <a:pt x="88" y="176"/>
                  </a:cubicBezTo>
                  <a:cubicBezTo>
                    <a:pt x="90" y="166"/>
                    <a:pt x="93" y="160"/>
                    <a:pt x="93" y="158"/>
                  </a:cubicBezTo>
                  <a:cubicBezTo>
                    <a:pt x="93" y="155"/>
                    <a:pt x="92" y="152"/>
                    <a:pt x="93" y="151"/>
                  </a:cubicBezTo>
                  <a:cubicBezTo>
                    <a:pt x="95" y="150"/>
                    <a:pt x="90" y="149"/>
                    <a:pt x="91" y="146"/>
                  </a:cubicBezTo>
                  <a:cubicBezTo>
                    <a:pt x="93" y="143"/>
                    <a:pt x="80" y="112"/>
                    <a:pt x="75" y="102"/>
                  </a:cubicBezTo>
                  <a:cubicBezTo>
                    <a:pt x="75" y="102"/>
                    <a:pt x="71" y="130"/>
                    <a:pt x="71" y="135"/>
                  </a:cubicBezTo>
                  <a:cubicBezTo>
                    <a:pt x="71" y="141"/>
                    <a:pt x="71" y="143"/>
                    <a:pt x="72" y="143"/>
                  </a:cubicBezTo>
                  <a:cubicBezTo>
                    <a:pt x="73" y="144"/>
                    <a:pt x="72" y="147"/>
                    <a:pt x="72" y="147"/>
                  </a:cubicBezTo>
                  <a:cubicBezTo>
                    <a:pt x="72" y="147"/>
                    <a:pt x="76" y="153"/>
                    <a:pt x="76" y="156"/>
                  </a:cubicBezTo>
                  <a:cubicBezTo>
                    <a:pt x="77" y="158"/>
                    <a:pt x="76" y="157"/>
                    <a:pt x="77" y="159"/>
                  </a:cubicBezTo>
                  <a:cubicBezTo>
                    <a:pt x="78" y="161"/>
                    <a:pt x="82" y="164"/>
                    <a:pt x="81" y="168"/>
                  </a:cubicBezTo>
                  <a:cubicBezTo>
                    <a:pt x="80" y="171"/>
                    <a:pt x="79" y="172"/>
                    <a:pt x="79" y="176"/>
                  </a:cubicBezTo>
                  <a:cubicBezTo>
                    <a:pt x="79" y="178"/>
                    <a:pt x="79" y="180"/>
                    <a:pt x="79" y="182"/>
                  </a:cubicBezTo>
                  <a:cubicBezTo>
                    <a:pt x="0" y="182"/>
                    <a:pt x="0" y="182"/>
                    <a:pt x="0" y="182"/>
                  </a:cubicBezTo>
                  <a:cubicBezTo>
                    <a:pt x="20" y="22"/>
                    <a:pt x="20" y="22"/>
                    <a:pt x="20" y="22"/>
                  </a:cubicBezTo>
                  <a:cubicBezTo>
                    <a:pt x="21" y="22"/>
                    <a:pt x="21" y="23"/>
                    <a:pt x="21" y="23"/>
                  </a:cubicBezTo>
                  <a:cubicBezTo>
                    <a:pt x="21" y="23"/>
                    <a:pt x="28" y="19"/>
                    <a:pt x="29" y="18"/>
                  </a:cubicBezTo>
                  <a:cubicBezTo>
                    <a:pt x="31" y="17"/>
                    <a:pt x="40" y="2"/>
                    <a:pt x="40" y="0"/>
                  </a:cubicBezTo>
                  <a:cubicBezTo>
                    <a:pt x="40" y="0"/>
                    <a:pt x="100" y="19"/>
                    <a:pt x="102" y="22"/>
                  </a:cubicBezTo>
                  <a:cubicBezTo>
                    <a:pt x="103" y="24"/>
                    <a:pt x="111" y="58"/>
                    <a:pt x="115" y="76"/>
                  </a:cubicBezTo>
                  <a:cubicBezTo>
                    <a:pt x="119" y="94"/>
                    <a:pt x="122" y="104"/>
                    <a:pt x="124" y="109"/>
                  </a:cubicBezTo>
                  <a:cubicBezTo>
                    <a:pt x="126" y="114"/>
                    <a:pt x="131" y="112"/>
                    <a:pt x="128" y="116"/>
                  </a:cubicBezTo>
                  <a:cubicBezTo>
                    <a:pt x="125" y="120"/>
                    <a:pt x="127" y="122"/>
                    <a:pt x="128" y="123"/>
                  </a:cubicBezTo>
                  <a:cubicBezTo>
                    <a:pt x="129" y="125"/>
                    <a:pt x="126" y="131"/>
                    <a:pt x="127" y="132"/>
                  </a:cubicBezTo>
                  <a:cubicBezTo>
                    <a:pt x="128" y="133"/>
                    <a:pt x="130" y="136"/>
                    <a:pt x="133" y="142"/>
                  </a:cubicBezTo>
                  <a:cubicBezTo>
                    <a:pt x="136" y="147"/>
                    <a:pt x="131" y="149"/>
                    <a:pt x="132" y="150"/>
                  </a:cubicBezTo>
                  <a:cubicBezTo>
                    <a:pt x="132" y="151"/>
                    <a:pt x="137" y="163"/>
                    <a:pt x="136" y="168"/>
                  </a:cubicBezTo>
                  <a:close/>
                </a:path>
              </a:pathLst>
            </a:custGeom>
            <a:solidFill>
              <a:srgbClr val="525252"/>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8" name="Google Shape;5658;p82"/>
            <p:cNvSpPr/>
            <p:nvPr/>
          </p:nvSpPr>
          <p:spPr>
            <a:xfrm>
              <a:off x="11759148" y="9298680"/>
              <a:ext cx="25155" cy="75464"/>
            </a:xfrm>
            <a:custGeom>
              <a:avLst/>
              <a:gdLst/>
              <a:ahLst/>
              <a:cxnLst/>
              <a:rect l="l" t="t" r="r" b="b"/>
              <a:pathLst>
                <a:path w="1" h="3" extrusionOk="0">
                  <a:moveTo>
                    <a:pt x="0" y="3"/>
                  </a:moveTo>
                  <a:cubicBezTo>
                    <a:pt x="1" y="1"/>
                    <a:pt x="1" y="0"/>
                    <a:pt x="1" y="0"/>
                  </a:cubicBezTo>
                  <a:cubicBezTo>
                    <a:pt x="1" y="0"/>
                    <a:pt x="0" y="2"/>
                    <a:pt x="0" y="3"/>
                  </a:cubicBezTo>
                  <a:close/>
                </a:path>
              </a:pathLst>
            </a:custGeom>
            <a:solidFill>
              <a:srgbClr val="7C6E66"/>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59" name="Google Shape;5659;p82"/>
            <p:cNvSpPr/>
            <p:nvPr/>
          </p:nvSpPr>
          <p:spPr>
            <a:xfrm>
              <a:off x="11004512" y="9122598"/>
              <a:ext cx="1333191" cy="3479713"/>
            </a:xfrm>
            <a:custGeom>
              <a:avLst/>
              <a:gdLst/>
              <a:ahLst/>
              <a:cxnLst/>
              <a:rect l="l" t="t" r="r" b="b"/>
              <a:pathLst>
                <a:path w="53" h="138" extrusionOk="0">
                  <a:moveTo>
                    <a:pt x="36" y="109"/>
                  </a:moveTo>
                  <a:cubicBezTo>
                    <a:pt x="34" y="112"/>
                    <a:pt x="31" y="129"/>
                    <a:pt x="29" y="138"/>
                  </a:cubicBezTo>
                  <a:cubicBezTo>
                    <a:pt x="24" y="138"/>
                    <a:pt x="24" y="138"/>
                    <a:pt x="24" y="138"/>
                  </a:cubicBezTo>
                  <a:cubicBezTo>
                    <a:pt x="24" y="138"/>
                    <a:pt x="24" y="137"/>
                    <a:pt x="24" y="136"/>
                  </a:cubicBezTo>
                  <a:cubicBezTo>
                    <a:pt x="24" y="130"/>
                    <a:pt x="28" y="117"/>
                    <a:pt x="30" y="115"/>
                  </a:cubicBezTo>
                  <a:cubicBezTo>
                    <a:pt x="31" y="113"/>
                    <a:pt x="30" y="113"/>
                    <a:pt x="30" y="111"/>
                  </a:cubicBezTo>
                  <a:cubicBezTo>
                    <a:pt x="29" y="110"/>
                    <a:pt x="29" y="109"/>
                    <a:pt x="30" y="108"/>
                  </a:cubicBezTo>
                  <a:cubicBezTo>
                    <a:pt x="30" y="107"/>
                    <a:pt x="29" y="106"/>
                    <a:pt x="28" y="104"/>
                  </a:cubicBezTo>
                  <a:cubicBezTo>
                    <a:pt x="28" y="103"/>
                    <a:pt x="28" y="102"/>
                    <a:pt x="28" y="99"/>
                  </a:cubicBezTo>
                  <a:cubicBezTo>
                    <a:pt x="28" y="96"/>
                    <a:pt x="12" y="58"/>
                    <a:pt x="12" y="58"/>
                  </a:cubicBezTo>
                  <a:cubicBezTo>
                    <a:pt x="12" y="58"/>
                    <a:pt x="7" y="87"/>
                    <a:pt x="9" y="95"/>
                  </a:cubicBezTo>
                  <a:cubicBezTo>
                    <a:pt x="10" y="102"/>
                    <a:pt x="8" y="94"/>
                    <a:pt x="8" y="94"/>
                  </a:cubicBezTo>
                  <a:cubicBezTo>
                    <a:pt x="8" y="94"/>
                    <a:pt x="7" y="58"/>
                    <a:pt x="7" y="53"/>
                  </a:cubicBezTo>
                  <a:cubicBezTo>
                    <a:pt x="8" y="49"/>
                    <a:pt x="0" y="55"/>
                    <a:pt x="0" y="55"/>
                  </a:cubicBezTo>
                  <a:cubicBezTo>
                    <a:pt x="0" y="55"/>
                    <a:pt x="9" y="44"/>
                    <a:pt x="9" y="43"/>
                  </a:cubicBezTo>
                  <a:cubicBezTo>
                    <a:pt x="9" y="42"/>
                    <a:pt x="19" y="0"/>
                    <a:pt x="19" y="0"/>
                  </a:cubicBezTo>
                  <a:cubicBezTo>
                    <a:pt x="22" y="19"/>
                    <a:pt x="22" y="19"/>
                    <a:pt x="22" y="19"/>
                  </a:cubicBezTo>
                  <a:cubicBezTo>
                    <a:pt x="11" y="45"/>
                    <a:pt x="11" y="45"/>
                    <a:pt x="11" y="45"/>
                  </a:cubicBezTo>
                  <a:cubicBezTo>
                    <a:pt x="11" y="45"/>
                    <a:pt x="26" y="21"/>
                    <a:pt x="30" y="10"/>
                  </a:cubicBezTo>
                  <a:cubicBezTo>
                    <a:pt x="27" y="19"/>
                    <a:pt x="20" y="40"/>
                    <a:pt x="14" y="47"/>
                  </a:cubicBezTo>
                  <a:cubicBezTo>
                    <a:pt x="14" y="47"/>
                    <a:pt x="19" y="56"/>
                    <a:pt x="21" y="58"/>
                  </a:cubicBezTo>
                  <a:cubicBezTo>
                    <a:pt x="23" y="61"/>
                    <a:pt x="17" y="56"/>
                    <a:pt x="19" y="60"/>
                  </a:cubicBezTo>
                  <a:cubicBezTo>
                    <a:pt x="20" y="64"/>
                    <a:pt x="25" y="85"/>
                    <a:pt x="27" y="86"/>
                  </a:cubicBezTo>
                  <a:cubicBezTo>
                    <a:pt x="30" y="87"/>
                    <a:pt x="34" y="54"/>
                    <a:pt x="34" y="54"/>
                  </a:cubicBezTo>
                  <a:cubicBezTo>
                    <a:pt x="31" y="92"/>
                    <a:pt x="31" y="92"/>
                    <a:pt x="31" y="92"/>
                  </a:cubicBezTo>
                  <a:cubicBezTo>
                    <a:pt x="39" y="83"/>
                    <a:pt x="39" y="83"/>
                    <a:pt x="39" y="83"/>
                  </a:cubicBezTo>
                  <a:cubicBezTo>
                    <a:pt x="39" y="83"/>
                    <a:pt x="36" y="91"/>
                    <a:pt x="36" y="93"/>
                  </a:cubicBezTo>
                  <a:cubicBezTo>
                    <a:pt x="35" y="94"/>
                    <a:pt x="36" y="100"/>
                    <a:pt x="35" y="103"/>
                  </a:cubicBezTo>
                  <a:cubicBezTo>
                    <a:pt x="33" y="106"/>
                    <a:pt x="45" y="104"/>
                    <a:pt x="49" y="103"/>
                  </a:cubicBezTo>
                  <a:cubicBezTo>
                    <a:pt x="53" y="102"/>
                    <a:pt x="39" y="105"/>
                    <a:pt x="36" y="109"/>
                  </a:cubicBezTo>
                  <a:close/>
                </a:path>
              </a:pathLst>
            </a:custGeom>
            <a:solidFill>
              <a:srgbClr val="404340"/>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0" name="Google Shape;5660;p82"/>
            <p:cNvSpPr/>
            <p:nvPr/>
          </p:nvSpPr>
          <p:spPr>
            <a:xfrm>
              <a:off x="8212356" y="3852721"/>
              <a:ext cx="2867619" cy="3303631"/>
            </a:xfrm>
            <a:custGeom>
              <a:avLst/>
              <a:gdLst/>
              <a:ahLst/>
              <a:cxnLst/>
              <a:rect l="l" t="t" r="r" b="b"/>
              <a:pathLst>
                <a:path w="114" h="131" extrusionOk="0">
                  <a:moveTo>
                    <a:pt x="0" y="57"/>
                  </a:moveTo>
                  <a:cubicBezTo>
                    <a:pt x="0" y="26"/>
                    <a:pt x="26" y="0"/>
                    <a:pt x="57" y="0"/>
                  </a:cubicBezTo>
                  <a:cubicBezTo>
                    <a:pt x="88" y="0"/>
                    <a:pt x="114" y="26"/>
                    <a:pt x="114" y="57"/>
                  </a:cubicBezTo>
                  <a:cubicBezTo>
                    <a:pt x="114" y="74"/>
                    <a:pt x="107" y="89"/>
                    <a:pt x="95" y="99"/>
                  </a:cubicBezTo>
                  <a:cubicBezTo>
                    <a:pt x="96" y="99"/>
                    <a:pt x="96" y="99"/>
                    <a:pt x="96" y="99"/>
                  </a:cubicBezTo>
                  <a:cubicBezTo>
                    <a:pt x="88" y="108"/>
                    <a:pt x="84" y="119"/>
                    <a:pt x="84" y="131"/>
                  </a:cubicBezTo>
                  <a:cubicBezTo>
                    <a:pt x="31" y="131"/>
                    <a:pt x="31" y="131"/>
                    <a:pt x="31" y="131"/>
                  </a:cubicBezTo>
                  <a:cubicBezTo>
                    <a:pt x="31" y="119"/>
                    <a:pt x="26" y="108"/>
                    <a:pt x="19" y="99"/>
                  </a:cubicBezTo>
                  <a:cubicBezTo>
                    <a:pt x="8" y="89"/>
                    <a:pt x="0" y="74"/>
                    <a:pt x="0" y="57"/>
                  </a:cubicBezTo>
                  <a:close/>
                </a:path>
              </a:pathLst>
            </a:custGeom>
            <a:solidFill>
              <a:srgbClr val="60CBE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1" name="Google Shape;5661;p82"/>
            <p:cNvSpPr/>
            <p:nvPr/>
          </p:nvSpPr>
          <p:spPr>
            <a:xfrm>
              <a:off x="9218538" y="5190104"/>
              <a:ext cx="402473" cy="377318"/>
            </a:xfrm>
            <a:custGeom>
              <a:avLst/>
              <a:gdLst/>
              <a:ahLst/>
              <a:cxnLst/>
              <a:rect l="l" t="t" r="r" b="b"/>
              <a:pathLst>
                <a:path w="16" h="15" extrusionOk="0">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5" y="14"/>
                    <a:pt x="8" y="14"/>
                  </a:cubicBezTo>
                  <a:cubicBezTo>
                    <a:pt x="11" y="14"/>
                    <a:pt x="14" y="11"/>
                    <a:pt x="14" y="8"/>
                  </a:cubicBezTo>
                  <a:cubicBezTo>
                    <a:pt x="14" y="4"/>
                    <a:pt x="11" y="2"/>
                    <a:pt x="8" y="2"/>
                  </a:cubicBezTo>
                  <a:cubicBezTo>
                    <a:pt x="5" y="2"/>
                    <a:pt x="2" y="4"/>
                    <a:pt x="2"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2" name="Google Shape;5662;p82"/>
            <p:cNvSpPr/>
            <p:nvPr/>
          </p:nvSpPr>
          <p:spPr>
            <a:xfrm>
              <a:off x="9721630" y="5190104"/>
              <a:ext cx="377318" cy="377318"/>
            </a:xfrm>
            <a:custGeom>
              <a:avLst/>
              <a:gdLst/>
              <a:ahLst/>
              <a:cxnLst/>
              <a:rect l="l" t="t" r="r" b="b"/>
              <a:pathLst>
                <a:path w="15" h="15" extrusionOk="0">
                  <a:moveTo>
                    <a:pt x="0" y="8"/>
                  </a:moveTo>
                  <a:cubicBezTo>
                    <a:pt x="0" y="3"/>
                    <a:pt x="3" y="0"/>
                    <a:pt x="8" y="0"/>
                  </a:cubicBezTo>
                  <a:cubicBezTo>
                    <a:pt x="12" y="0"/>
                    <a:pt x="15" y="3"/>
                    <a:pt x="15" y="8"/>
                  </a:cubicBezTo>
                  <a:cubicBezTo>
                    <a:pt x="15" y="12"/>
                    <a:pt x="12" y="15"/>
                    <a:pt x="8" y="15"/>
                  </a:cubicBezTo>
                  <a:cubicBezTo>
                    <a:pt x="3" y="15"/>
                    <a:pt x="0" y="12"/>
                    <a:pt x="0" y="8"/>
                  </a:cubicBezTo>
                  <a:close/>
                  <a:moveTo>
                    <a:pt x="1" y="8"/>
                  </a:moveTo>
                  <a:cubicBezTo>
                    <a:pt x="1" y="11"/>
                    <a:pt x="4" y="14"/>
                    <a:pt x="8" y="14"/>
                  </a:cubicBezTo>
                  <a:cubicBezTo>
                    <a:pt x="11" y="14"/>
                    <a:pt x="14" y="11"/>
                    <a:pt x="14" y="8"/>
                  </a:cubicBezTo>
                  <a:cubicBezTo>
                    <a:pt x="14" y="4"/>
                    <a:pt x="11" y="2"/>
                    <a:pt x="8" y="2"/>
                  </a:cubicBezTo>
                  <a:cubicBezTo>
                    <a:pt x="4" y="2"/>
                    <a:pt x="1" y="4"/>
                    <a:pt x="1"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3" name="Google Shape;5663;p82"/>
            <p:cNvSpPr/>
            <p:nvPr/>
          </p:nvSpPr>
          <p:spPr>
            <a:xfrm>
              <a:off x="9470084" y="5190104"/>
              <a:ext cx="402473" cy="377318"/>
            </a:xfrm>
            <a:custGeom>
              <a:avLst/>
              <a:gdLst/>
              <a:ahLst/>
              <a:cxnLst/>
              <a:rect l="l" t="t" r="r" b="b"/>
              <a:pathLst>
                <a:path w="16" h="15" extrusionOk="0">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4" y="14"/>
                    <a:pt x="8" y="14"/>
                  </a:cubicBezTo>
                  <a:cubicBezTo>
                    <a:pt x="11" y="14"/>
                    <a:pt x="14" y="11"/>
                    <a:pt x="14" y="8"/>
                  </a:cubicBezTo>
                  <a:cubicBezTo>
                    <a:pt x="14" y="4"/>
                    <a:pt x="11" y="2"/>
                    <a:pt x="8" y="2"/>
                  </a:cubicBezTo>
                  <a:cubicBezTo>
                    <a:pt x="4" y="2"/>
                    <a:pt x="2" y="4"/>
                    <a:pt x="2" y="8"/>
                  </a:cubicBez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4" name="Google Shape;5664;p82"/>
            <p:cNvSpPr/>
            <p:nvPr/>
          </p:nvSpPr>
          <p:spPr>
            <a:xfrm>
              <a:off x="9017302" y="5341031"/>
              <a:ext cx="251546" cy="1815321"/>
            </a:xfrm>
            <a:custGeom>
              <a:avLst/>
              <a:gdLst/>
              <a:ahLst/>
              <a:cxnLst/>
              <a:rect l="l" t="t" r="r" b="b"/>
              <a:pathLst>
                <a:path w="60" h="433" extrusionOk="0">
                  <a:moveTo>
                    <a:pt x="12" y="12"/>
                  </a:moveTo>
                  <a:lnTo>
                    <a:pt x="60" y="433"/>
                  </a:lnTo>
                  <a:lnTo>
                    <a:pt x="48" y="433"/>
                  </a:lnTo>
                  <a:lnTo>
                    <a:pt x="0" y="6"/>
                  </a:lnTo>
                  <a:lnTo>
                    <a:pt x="0" y="0"/>
                  </a:lnTo>
                  <a:lnTo>
                    <a:pt x="54" y="6"/>
                  </a:lnTo>
                  <a:lnTo>
                    <a:pt x="54" y="18"/>
                  </a:lnTo>
                  <a:lnTo>
                    <a:pt x="12" y="1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65" name="Google Shape;5665;p82"/>
            <p:cNvSpPr/>
            <p:nvPr/>
          </p:nvSpPr>
          <p:spPr>
            <a:xfrm>
              <a:off x="10073793" y="5341031"/>
              <a:ext cx="251546" cy="1815321"/>
            </a:xfrm>
            <a:custGeom>
              <a:avLst/>
              <a:gdLst/>
              <a:ahLst/>
              <a:cxnLst/>
              <a:rect l="l" t="t" r="r" b="b"/>
              <a:pathLst>
                <a:path w="60" h="433" extrusionOk="0">
                  <a:moveTo>
                    <a:pt x="0" y="433"/>
                  </a:moveTo>
                  <a:lnTo>
                    <a:pt x="48" y="12"/>
                  </a:lnTo>
                  <a:lnTo>
                    <a:pt x="6" y="18"/>
                  </a:lnTo>
                  <a:lnTo>
                    <a:pt x="6" y="6"/>
                  </a:lnTo>
                  <a:lnTo>
                    <a:pt x="60" y="0"/>
                  </a:lnTo>
                  <a:lnTo>
                    <a:pt x="12" y="433"/>
                  </a:lnTo>
                  <a:lnTo>
                    <a:pt x="0" y="433"/>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pic>
          <p:nvPicPr>
            <p:cNvPr id="5666" name="Google Shape;5666;p82"/>
            <p:cNvPicPr preferRelativeResize="0"/>
            <p:nvPr/>
          </p:nvPicPr>
          <p:blipFill rotWithShape="1">
            <a:blip r:embed="rId17">
              <a:alphaModFix/>
            </a:blip>
            <a:srcRect/>
            <a:stretch/>
          </p:blipFill>
          <p:spPr>
            <a:xfrm>
              <a:off x="9042457" y="7785216"/>
              <a:ext cx="1257728" cy="704327"/>
            </a:xfrm>
            <a:prstGeom prst="rect">
              <a:avLst/>
            </a:prstGeom>
            <a:noFill/>
            <a:ln>
              <a:noFill/>
            </a:ln>
          </p:spPr>
        </p:pic>
        <p:pic>
          <p:nvPicPr>
            <p:cNvPr id="5667" name="Google Shape;5667;p82"/>
            <p:cNvPicPr preferRelativeResize="0"/>
            <p:nvPr/>
          </p:nvPicPr>
          <p:blipFill rotWithShape="1">
            <a:blip r:embed="rId18">
              <a:alphaModFix/>
            </a:blip>
            <a:srcRect/>
            <a:stretch/>
          </p:blipFill>
          <p:spPr>
            <a:xfrm>
              <a:off x="9017302" y="7256971"/>
              <a:ext cx="1308037" cy="779791"/>
            </a:xfrm>
            <a:prstGeom prst="rect">
              <a:avLst/>
            </a:prstGeom>
            <a:noFill/>
            <a:ln>
              <a:noFill/>
            </a:ln>
          </p:spPr>
        </p:pic>
        <p:pic>
          <p:nvPicPr>
            <p:cNvPr id="5668" name="Google Shape;5668;p82"/>
            <p:cNvPicPr preferRelativeResize="0"/>
            <p:nvPr/>
          </p:nvPicPr>
          <p:blipFill rotWithShape="1">
            <a:blip r:embed="rId19">
              <a:alphaModFix/>
            </a:blip>
            <a:srcRect/>
            <a:stretch/>
          </p:blipFill>
          <p:spPr>
            <a:xfrm>
              <a:off x="8916684" y="7055734"/>
              <a:ext cx="1509273" cy="377318"/>
            </a:xfrm>
            <a:prstGeom prst="rect">
              <a:avLst/>
            </a:prstGeom>
            <a:noFill/>
            <a:ln>
              <a:noFill/>
            </a:ln>
          </p:spPr>
        </p:pic>
        <p:pic>
          <p:nvPicPr>
            <p:cNvPr id="5669" name="Google Shape;5669;p82"/>
            <p:cNvPicPr preferRelativeResize="0"/>
            <p:nvPr/>
          </p:nvPicPr>
          <p:blipFill rotWithShape="1">
            <a:blip r:embed="rId20">
              <a:alphaModFix/>
            </a:blip>
            <a:srcRect/>
            <a:stretch/>
          </p:blipFill>
          <p:spPr>
            <a:xfrm>
              <a:off x="8992148" y="7433052"/>
              <a:ext cx="1383500" cy="125773"/>
            </a:xfrm>
            <a:prstGeom prst="rect">
              <a:avLst/>
            </a:prstGeom>
            <a:noFill/>
            <a:ln>
              <a:noFill/>
            </a:ln>
          </p:spPr>
        </p:pic>
        <p:pic>
          <p:nvPicPr>
            <p:cNvPr id="5670" name="Google Shape;5670;p82"/>
            <p:cNvPicPr preferRelativeResize="0"/>
            <p:nvPr/>
          </p:nvPicPr>
          <p:blipFill rotWithShape="1">
            <a:blip r:embed="rId21">
              <a:alphaModFix/>
            </a:blip>
            <a:srcRect/>
            <a:stretch/>
          </p:blipFill>
          <p:spPr>
            <a:xfrm>
              <a:off x="8992148" y="7609134"/>
              <a:ext cx="1383500" cy="150927"/>
            </a:xfrm>
            <a:prstGeom prst="rect">
              <a:avLst/>
            </a:prstGeom>
            <a:noFill/>
            <a:ln>
              <a:noFill/>
            </a:ln>
          </p:spPr>
        </p:pic>
        <p:pic>
          <p:nvPicPr>
            <p:cNvPr id="5671" name="Google Shape;5671;p82"/>
            <p:cNvPicPr preferRelativeResize="0"/>
            <p:nvPr/>
          </p:nvPicPr>
          <p:blipFill rotWithShape="1">
            <a:blip r:embed="rId22">
              <a:alphaModFix/>
            </a:blip>
            <a:srcRect/>
            <a:stretch/>
          </p:blipFill>
          <p:spPr>
            <a:xfrm>
              <a:off x="8992148" y="7760062"/>
              <a:ext cx="1383500" cy="125773"/>
            </a:xfrm>
            <a:prstGeom prst="rect">
              <a:avLst/>
            </a:prstGeom>
            <a:noFill/>
            <a:ln>
              <a:noFill/>
            </a:ln>
          </p:spPr>
        </p:pic>
        <p:pic>
          <p:nvPicPr>
            <p:cNvPr id="5672" name="Google Shape;5672;p82"/>
            <p:cNvPicPr preferRelativeResize="0"/>
            <p:nvPr/>
          </p:nvPicPr>
          <p:blipFill rotWithShape="1">
            <a:blip r:embed="rId23">
              <a:alphaModFix/>
            </a:blip>
            <a:srcRect/>
            <a:stretch/>
          </p:blipFill>
          <p:spPr>
            <a:xfrm>
              <a:off x="8992148" y="7910989"/>
              <a:ext cx="1383500" cy="150927"/>
            </a:xfrm>
            <a:prstGeom prst="rect">
              <a:avLst/>
            </a:prstGeom>
            <a:noFill/>
            <a:ln>
              <a:noFill/>
            </a:ln>
          </p:spPr>
        </p:pic>
        <p:sp>
          <p:nvSpPr>
            <p:cNvPr id="5673" name="Google Shape;5673;p82"/>
            <p:cNvSpPr/>
            <p:nvPr/>
          </p:nvSpPr>
          <p:spPr>
            <a:xfrm>
              <a:off x="9369466" y="8237998"/>
              <a:ext cx="654018" cy="251546"/>
            </a:xfrm>
            <a:custGeom>
              <a:avLst/>
              <a:gdLst/>
              <a:ahLst/>
              <a:cxnLst/>
              <a:rect l="l" t="t" r="r" b="b"/>
              <a:pathLst>
                <a:path w="26" h="10" extrusionOk="0">
                  <a:moveTo>
                    <a:pt x="25" y="0"/>
                  </a:moveTo>
                  <a:cubicBezTo>
                    <a:pt x="26" y="0"/>
                    <a:pt x="11" y="2"/>
                    <a:pt x="0" y="0"/>
                  </a:cubicBezTo>
                  <a:cubicBezTo>
                    <a:pt x="0" y="0"/>
                    <a:pt x="9" y="10"/>
                    <a:pt x="12" y="10"/>
                  </a:cubicBezTo>
                  <a:cubicBezTo>
                    <a:pt x="16" y="10"/>
                    <a:pt x="23" y="2"/>
                    <a:pt x="25" y="0"/>
                  </a:cubicBezTo>
                  <a:close/>
                </a:path>
              </a:pathLst>
            </a:custGeom>
            <a:solidFill>
              <a:srgbClr val="1D1C1C"/>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4" name="Google Shape;5674;p82"/>
            <p:cNvSpPr/>
            <p:nvPr/>
          </p:nvSpPr>
          <p:spPr>
            <a:xfrm>
              <a:off x="9646166" y="7885834"/>
              <a:ext cx="754637" cy="3328786"/>
            </a:xfrm>
            <a:custGeom>
              <a:avLst/>
              <a:gdLst/>
              <a:ahLst/>
              <a:cxnLst/>
              <a:rect l="l" t="t" r="r" b="b"/>
              <a:pathLst>
                <a:path w="30" h="132" extrusionOk="0">
                  <a:moveTo>
                    <a:pt x="7" y="132"/>
                  </a:moveTo>
                  <a:cubicBezTo>
                    <a:pt x="14" y="132"/>
                    <a:pt x="14" y="132"/>
                    <a:pt x="14" y="132"/>
                  </a:cubicBezTo>
                  <a:cubicBezTo>
                    <a:pt x="24" y="44"/>
                    <a:pt x="24" y="44"/>
                    <a:pt x="24" y="44"/>
                  </a:cubicBezTo>
                  <a:cubicBezTo>
                    <a:pt x="30" y="17"/>
                    <a:pt x="30" y="17"/>
                    <a:pt x="30" y="17"/>
                  </a:cubicBezTo>
                  <a:cubicBezTo>
                    <a:pt x="29" y="20"/>
                    <a:pt x="30" y="0"/>
                    <a:pt x="30" y="0"/>
                  </a:cubicBezTo>
                  <a:cubicBezTo>
                    <a:pt x="29" y="1"/>
                    <a:pt x="1" y="21"/>
                    <a:pt x="0" y="22"/>
                  </a:cubicBezTo>
                  <a:cubicBezTo>
                    <a:pt x="1" y="22"/>
                    <a:pt x="2" y="117"/>
                    <a:pt x="3" y="127"/>
                  </a:cubicBezTo>
                  <a:lnTo>
                    <a:pt x="7" y="132"/>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5" name="Google Shape;5675;p82"/>
            <p:cNvSpPr/>
            <p:nvPr/>
          </p:nvSpPr>
          <p:spPr>
            <a:xfrm>
              <a:off x="9017302" y="7910989"/>
              <a:ext cx="729482" cy="3303631"/>
            </a:xfrm>
            <a:custGeom>
              <a:avLst/>
              <a:gdLst/>
              <a:ahLst/>
              <a:cxnLst/>
              <a:rect l="l" t="t" r="r" b="b"/>
              <a:pathLst>
                <a:path w="29" h="131" extrusionOk="0">
                  <a:moveTo>
                    <a:pt x="22" y="131"/>
                  </a:moveTo>
                  <a:cubicBezTo>
                    <a:pt x="29" y="131"/>
                    <a:pt x="29" y="131"/>
                    <a:pt x="29" y="131"/>
                  </a:cubicBezTo>
                  <a:cubicBezTo>
                    <a:pt x="29" y="103"/>
                    <a:pt x="27" y="20"/>
                    <a:pt x="28" y="19"/>
                  </a:cubicBezTo>
                  <a:cubicBezTo>
                    <a:pt x="28" y="19"/>
                    <a:pt x="1" y="0"/>
                    <a:pt x="0" y="0"/>
                  </a:cubicBezTo>
                  <a:cubicBezTo>
                    <a:pt x="0" y="0"/>
                    <a:pt x="1" y="19"/>
                    <a:pt x="0" y="16"/>
                  </a:cubicBezTo>
                  <a:cubicBezTo>
                    <a:pt x="6" y="43"/>
                    <a:pt x="6" y="43"/>
                    <a:pt x="6" y="43"/>
                  </a:cubicBezTo>
                  <a:lnTo>
                    <a:pt x="22" y="131"/>
                  </a:lnTo>
                  <a:close/>
                </a:path>
              </a:pathLst>
            </a:custGeom>
            <a:solidFill>
              <a:srgbClr val="FFFFFF"/>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6" name="Google Shape;5676;p82"/>
            <p:cNvSpPr/>
            <p:nvPr/>
          </p:nvSpPr>
          <p:spPr>
            <a:xfrm>
              <a:off x="9470084" y="8388925"/>
              <a:ext cx="477936" cy="909758"/>
            </a:xfrm>
            <a:custGeom>
              <a:avLst/>
              <a:gdLst/>
              <a:ahLst/>
              <a:cxnLst/>
              <a:rect l="l" t="t" r="r" b="b"/>
              <a:pathLst>
                <a:path w="114" h="217" extrusionOk="0">
                  <a:moveTo>
                    <a:pt x="60" y="0"/>
                  </a:moveTo>
                  <a:lnTo>
                    <a:pt x="0" y="103"/>
                  </a:lnTo>
                  <a:lnTo>
                    <a:pt x="66" y="217"/>
                  </a:lnTo>
                  <a:lnTo>
                    <a:pt x="114" y="103"/>
                  </a:lnTo>
                  <a:lnTo>
                    <a:pt x="66" y="0"/>
                  </a:lnTo>
                  <a:lnTo>
                    <a:pt x="60" y="0"/>
                  </a:lnTo>
                  <a:close/>
                </a:path>
              </a:pathLst>
            </a:custGeom>
            <a:solidFill>
              <a:srgbClr val="60CBE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7" name="Google Shape;5677;p82"/>
            <p:cNvSpPr/>
            <p:nvPr/>
          </p:nvSpPr>
          <p:spPr>
            <a:xfrm>
              <a:off x="9017302" y="7910989"/>
              <a:ext cx="704327" cy="1035530"/>
            </a:xfrm>
            <a:custGeom>
              <a:avLst/>
              <a:gdLst/>
              <a:ahLst/>
              <a:cxnLst/>
              <a:rect l="l" t="t" r="r" b="b"/>
              <a:pathLst>
                <a:path w="168" h="247" extrusionOk="0">
                  <a:moveTo>
                    <a:pt x="0" y="0"/>
                  </a:moveTo>
                  <a:lnTo>
                    <a:pt x="90" y="247"/>
                  </a:lnTo>
                  <a:lnTo>
                    <a:pt x="168" y="114"/>
                  </a:lnTo>
                  <a:lnTo>
                    <a:pt x="0"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8" name="Google Shape;5678;p82"/>
            <p:cNvSpPr/>
            <p:nvPr/>
          </p:nvSpPr>
          <p:spPr>
            <a:xfrm>
              <a:off x="9721630" y="7885834"/>
              <a:ext cx="679173" cy="1060685"/>
            </a:xfrm>
            <a:custGeom>
              <a:avLst/>
              <a:gdLst/>
              <a:ahLst/>
              <a:cxnLst/>
              <a:rect l="l" t="t" r="r" b="b"/>
              <a:pathLst>
                <a:path w="162" h="253" extrusionOk="0">
                  <a:moveTo>
                    <a:pt x="162" y="0"/>
                  </a:moveTo>
                  <a:lnTo>
                    <a:pt x="72" y="253"/>
                  </a:lnTo>
                  <a:lnTo>
                    <a:pt x="0" y="120"/>
                  </a:lnTo>
                  <a:lnTo>
                    <a:pt x="162" y="0"/>
                  </a:lnTo>
                  <a:close/>
                </a:path>
              </a:pathLst>
            </a:custGeom>
            <a:solidFill>
              <a:srgbClr val="E8E8E8"/>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79" name="Google Shape;5679;p82"/>
            <p:cNvSpPr/>
            <p:nvPr/>
          </p:nvSpPr>
          <p:spPr>
            <a:xfrm>
              <a:off x="8564520" y="7885834"/>
              <a:ext cx="1157109" cy="4137925"/>
            </a:xfrm>
            <a:custGeom>
              <a:avLst/>
              <a:gdLst/>
              <a:ahLst/>
              <a:cxnLst/>
              <a:rect l="l" t="t" r="r" b="b"/>
              <a:pathLst>
                <a:path w="276" h="987" extrusionOk="0">
                  <a:moveTo>
                    <a:pt x="18" y="325"/>
                  </a:moveTo>
                  <a:lnTo>
                    <a:pt x="276" y="987"/>
                  </a:lnTo>
                  <a:lnTo>
                    <a:pt x="240" y="794"/>
                  </a:lnTo>
                  <a:lnTo>
                    <a:pt x="108" y="0"/>
                  </a:lnTo>
                  <a:lnTo>
                    <a:pt x="90" y="18"/>
                  </a:lnTo>
                  <a:lnTo>
                    <a:pt x="60" y="36"/>
                  </a:lnTo>
                  <a:lnTo>
                    <a:pt x="0" y="217"/>
                  </a:lnTo>
                  <a:lnTo>
                    <a:pt x="96" y="289"/>
                  </a:lnTo>
                  <a:lnTo>
                    <a:pt x="18" y="325"/>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80" name="Google Shape;5680;p82"/>
            <p:cNvSpPr/>
            <p:nvPr/>
          </p:nvSpPr>
          <p:spPr>
            <a:xfrm>
              <a:off x="9721630" y="7885834"/>
              <a:ext cx="1131955" cy="4137925"/>
            </a:xfrm>
            <a:custGeom>
              <a:avLst/>
              <a:gdLst/>
              <a:ahLst/>
              <a:cxnLst/>
              <a:rect l="l" t="t" r="r" b="b"/>
              <a:pathLst>
                <a:path w="270" h="987" extrusionOk="0">
                  <a:moveTo>
                    <a:pt x="252" y="325"/>
                  </a:moveTo>
                  <a:lnTo>
                    <a:pt x="180" y="289"/>
                  </a:lnTo>
                  <a:lnTo>
                    <a:pt x="270" y="217"/>
                  </a:lnTo>
                  <a:lnTo>
                    <a:pt x="216" y="36"/>
                  </a:lnTo>
                  <a:lnTo>
                    <a:pt x="174" y="12"/>
                  </a:lnTo>
                  <a:lnTo>
                    <a:pt x="162" y="0"/>
                  </a:lnTo>
                  <a:lnTo>
                    <a:pt x="0" y="987"/>
                  </a:lnTo>
                  <a:lnTo>
                    <a:pt x="252" y="325"/>
                  </a:lnTo>
                  <a:close/>
                </a:path>
              </a:pathLst>
            </a:custGeom>
            <a:solidFill>
              <a:srgbClr val="444544"/>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sp>
          <p:nvSpPr>
            <p:cNvPr id="5681" name="Google Shape;5681;p82"/>
            <p:cNvSpPr/>
            <p:nvPr/>
          </p:nvSpPr>
          <p:spPr>
            <a:xfrm>
              <a:off x="9394620" y="8946517"/>
              <a:ext cx="628864" cy="3429404"/>
            </a:xfrm>
            <a:custGeom>
              <a:avLst/>
              <a:gdLst/>
              <a:ahLst/>
              <a:cxnLst/>
              <a:rect l="l" t="t" r="r" b="b"/>
              <a:pathLst>
                <a:path w="150" h="818" extrusionOk="0">
                  <a:moveTo>
                    <a:pt x="78" y="818"/>
                  </a:moveTo>
                  <a:lnTo>
                    <a:pt x="150" y="740"/>
                  </a:lnTo>
                  <a:lnTo>
                    <a:pt x="96" y="126"/>
                  </a:lnTo>
                  <a:lnTo>
                    <a:pt x="78" y="0"/>
                  </a:lnTo>
                  <a:lnTo>
                    <a:pt x="66" y="126"/>
                  </a:lnTo>
                  <a:lnTo>
                    <a:pt x="0" y="734"/>
                  </a:lnTo>
                  <a:lnTo>
                    <a:pt x="78" y="818"/>
                  </a:lnTo>
                  <a:close/>
                </a:path>
              </a:pathLst>
            </a:custGeom>
            <a:solidFill>
              <a:srgbClr val="60CBEA"/>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82" name="Google Shape;5682;p82"/>
          <p:cNvGrpSpPr/>
          <p:nvPr/>
        </p:nvGrpSpPr>
        <p:grpSpPr>
          <a:xfrm>
            <a:off x="3511033" y="1435236"/>
            <a:ext cx="689493" cy="689493"/>
            <a:chOff x="1476383" y="3821256"/>
            <a:chExt cx="1838647" cy="1838647"/>
          </a:xfrm>
        </p:grpSpPr>
        <p:sp>
          <p:nvSpPr>
            <p:cNvPr id="5683" name="Google Shape;5683;p82"/>
            <p:cNvSpPr/>
            <p:nvPr/>
          </p:nvSpPr>
          <p:spPr>
            <a:xfrm>
              <a:off x="1476383" y="3821256"/>
              <a:ext cx="1838647" cy="183864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84" name="Google Shape;5684;p82"/>
            <p:cNvSpPr/>
            <p:nvPr/>
          </p:nvSpPr>
          <p:spPr>
            <a:xfrm flipH="1">
              <a:off x="1734519" y="4100381"/>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85" name="Google Shape;5685;p82"/>
          <p:cNvGrpSpPr/>
          <p:nvPr/>
        </p:nvGrpSpPr>
        <p:grpSpPr>
          <a:xfrm>
            <a:off x="2830346" y="1264349"/>
            <a:ext cx="689493" cy="689493"/>
            <a:chOff x="1581166" y="6400370"/>
            <a:chExt cx="1838647" cy="1838647"/>
          </a:xfrm>
        </p:grpSpPr>
        <p:sp>
          <p:nvSpPr>
            <p:cNvPr id="5686" name="Google Shape;5686;p82"/>
            <p:cNvSpPr/>
            <p:nvPr/>
          </p:nvSpPr>
          <p:spPr>
            <a:xfrm>
              <a:off x="1581166" y="6400370"/>
              <a:ext cx="1838647" cy="183864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87" name="Google Shape;5687;p82"/>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88" name="Google Shape;5688;p82"/>
          <p:cNvGrpSpPr/>
          <p:nvPr/>
        </p:nvGrpSpPr>
        <p:grpSpPr>
          <a:xfrm>
            <a:off x="4158502" y="1159196"/>
            <a:ext cx="689493" cy="689493"/>
            <a:chOff x="1657366" y="9210353"/>
            <a:chExt cx="1838647" cy="1838647"/>
          </a:xfrm>
        </p:grpSpPr>
        <p:sp>
          <p:nvSpPr>
            <p:cNvPr id="5689" name="Google Shape;5689;p82"/>
            <p:cNvSpPr/>
            <p:nvPr/>
          </p:nvSpPr>
          <p:spPr>
            <a:xfrm>
              <a:off x="1657366" y="9210353"/>
              <a:ext cx="1838647" cy="1838647"/>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90" name="Google Shape;5690;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91" name="Google Shape;5691;p82"/>
          <p:cNvGrpSpPr/>
          <p:nvPr/>
        </p:nvGrpSpPr>
        <p:grpSpPr>
          <a:xfrm>
            <a:off x="6139933" y="971550"/>
            <a:ext cx="689493" cy="689493"/>
            <a:chOff x="1476383" y="3821256"/>
            <a:chExt cx="1838647" cy="1838647"/>
          </a:xfrm>
        </p:grpSpPr>
        <p:sp>
          <p:nvSpPr>
            <p:cNvPr id="5692" name="Google Shape;5692;p82"/>
            <p:cNvSpPr/>
            <p:nvPr/>
          </p:nvSpPr>
          <p:spPr>
            <a:xfrm>
              <a:off x="1476383" y="3821256"/>
              <a:ext cx="1838647" cy="183864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93" name="Google Shape;5693;p82"/>
            <p:cNvSpPr/>
            <p:nvPr/>
          </p:nvSpPr>
          <p:spPr>
            <a:xfrm flipH="1">
              <a:off x="1734519" y="4100381"/>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94" name="Google Shape;5694;p82"/>
          <p:cNvGrpSpPr/>
          <p:nvPr/>
        </p:nvGrpSpPr>
        <p:grpSpPr>
          <a:xfrm>
            <a:off x="4847995" y="1340404"/>
            <a:ext cx="689493" cy="689493"/>
            <a:chOff x="1581166" y="6400370"/>
            <a:chExt cx="1838647" cy="1838647"/>
          </a:xfrm>
        </p:grpSpPr>
        <p:sp>
          <p:nvSpPr>
            <p:cNvPr id="5695" name="Google Shape;5695;p82"/>
            <p:cNvSpPr/>
            <p:nvPr/>
          </p:nvSpPr>
          <p:spPr>
            <a:xfrm>
              <a:off x="1581166" y="6400370"/>
              <a:ext cx="1838647" cy="183864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96" name="Google Shape;5696;p82"/>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697" name="Google Shape;5697;p82"/>
          <p:cNvGrpSpPr/>
          <p:nvPr/>
        </p:nvGrpSpPr>
        <p:grpSpPr>
          <a:xfrm>
            <a:off x="5539858" y="1314450"/>
            <a:ext cx="689493" cy="689493"/>
            <a:chOff x="1657366" y="9210353"/>
            <a:chExt cx="1838647" cy="1838647"/>
          </a:xfrm>
        </p:grpSpPr>
        <p:sp>
          <p:nvSpPr>
            <p:cNvPr id="5698" name="Google Shape;5698;p82"/>
            <p:cNvSpPr/>
            <p:nvPr/>
          </p:nvSpPr>
          <p:spPr>
            <a:xfrm>
              <a:off x="1657366" y="9210353"/>
              <a:ext cx="1838647" cy="183864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699" name="Google Shape;5699;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00" name="Google Shape;5700;p82"/>
          <p:cNvGrpSpPr/>
          <p:nvPr/>
        </p:nvGrpSpPr>
        <p:grpSpPr>
          <a:xfrm>
            <a:off x="2114550" y="1410732"/>
            <a:ext cx="703819" cy="703819"/>
            <a:chOff x="1476383" y="3821256"/>
            <a:chExt cx="1838647" cy="1838647"/>
          </a:xfrm>
        </p:grpSpPr>
        <p:sp>
          <p:nvSpPr>
            <p:cNvPr id="5701" name="Google Shape;5701;p82"/>
            <p:cNvSpPr/>
            <p:nvPr/>
          </p:nvSpPr>
          <p:spPr>
            <a:xfrm>
              <a:off x="1476383" y="3821256"/>
              <a:ext cx="1838647" cy="1838647"/>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02" name="Google Shape;5702;p82"/>
            <p:cNvSpPr/>
            <p:nvPr/>
          </p:nvSpPr>
          <p:spPr>
            <a:xfrm flipH="1">
              <a:off x="1734519" y="4100381"/>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03" name="Google Shape;5703;p82"/>
          <p:cNvGrpSpPr/>
          <p:nvPr/>
        </p:nvGrpSpPr>
        <p:grpSpPr>
          <a:xfrm>
            <a:off x="6543676" y="1527716"/>
            <a:ext cx="901160" cy="901160"/>
            <a:chOff x="1581166" y="6400370"/>
            <a:chExt cx="1838647" cy="1838647"/>
          </a:xfrm>
        </p:grpSpPr>
        <p:sp>
          <p:nvSpPr>
            <p:cNvPr id="5704" name="Google Shape;5704;p82"/>
            <p:cNvSpPr/>
            <p:nvPr/>
          </p:nvSpPr>
          <p:spPr>
            <a:xfrm>
              <a:off x="1581166" y="6400370"/>
              <a:ext cx="1838647" cy="1838647"/>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05" name="Google Shape;5705;p82"/>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06" name="Google Shape;5706;p82"/>
          <p:cNvGrpSpPr/>
          <p:nvPr/>
        </p:nvGrpSpPr>
        <p:grpSpPr>
          <a:xfrm>
            <a:off x="2726444" y="1907988"/>
            <a:ext cx="433483" cy="433483"/>
            <a:chOff x="1657366" y="9210353"/>
            <a:chExt cx="1838647" cy="1838647"/>
          </a:xfrm>
        </p:grpSpPr>
        <p:sp>
          <p:nvSpPr>
            <p:cNvPr id="5707" name="Google Shape;5707;p82"/>
            <p:cNvSpPr/>
            <p:nvPr/>
          </p:nvSpPr>
          <p:spPr>
            <a:xfrm>
              <a:off x="1657366" y="9210353"/>
              <a:ext cx="1838647" cy="1838647"/>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08" name="Google Shape;5708;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09" name="Google Shape;5709;p82"/>
          <p:cNvGrpSpPr/>
          <p:nvPr/>
        </p:nvGrpSpPr>
        <p:grpSpPr>
          <a:xfrm>
            <a:off x="6096169" y="1813155"/>
            <a:ext cx="433483" cy="433483"/>
            <a:chOff x="1581166" y="6400370"/>
            <a:chExt cx="1838647" cy="1838647"/>
          </a:xfrm>
        </p:grpSpPr>
        <p:sp>
          <p:nvSpPr>
            <p:cNvPr id="5710" name="Google Shape;5710;p82"/>
            <p:cNvSpPr/>
            <p:nvPr/>
          </p:nvSpPr>
          <p:spPr>
            <a:xfrm>
              <a:off x="1581166" y="6400370"/>
              <a:ext cx="1838647" cy="183864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11" name="Google Shape;5711;p82"/>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12" name="Google Shape;5712;p82"/>
          <p:cNvGrpSpPr/>
          <p:nvPr/>
        </p:nvGrpSpPr>
        <p:grpSpPr>
          <a:xfrm>
            <a:off x="3425725" y="1012173"/>
            <a:ext cx="433483" cy="433483"/>
            <a:chOff x="1657366" y="9210353"/>
            <a:chExt cx="1838647" cy="1838647"/>
          </a:xfrm>
        </p:grpSpPr>
        <p:sp>
          <p:nvSpPr>
            <p:cNvPr id="5713" name="Google Shape;5713;p82"/>
            <p:cNvSpPr/>
            <p:nvPr/>
          </p:nvSpPr>
          <p:spPr>
            <a:xfrm>
              <a:off x="1657366" y="9210353"/>
              <a:ext cx="1838647" cy="183864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14" name="Google Shape;5714;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15" name="Google Shape;5715;p82"/>
          <p:cNvGrpSpPr/>
          <p:nvPr/>
        </p:nvGrpSpPr>
        <p:grpSpPr>
          <a:xfrm>
            <a:off x="5281518" y="971550"/>
            <a:ext cx="433483" cy="433483"/>
            <a:chOff x="1657366" y="9210353"/>
            <a:chExt cx="1838647" cy="1838647"/>
          </a:xfrm>
        </p:grpSpPr>
        <p:sp>
          <p:nvSpPr>
            <p:cNvPr id="5716" name="Google Shape;5716;p82"/>
            <p:cNvSpPr/>
            <p:nvPr/>
          </p:nvSpPr>
          <p:spPr>
            <a:xfrm>
              <a:off x="1657366" y="9210353"/>
              <a:ext cx="1838647" cy="1838647"/>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17" name="Google Shape;5717;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18" name="Google Shape;5718;p82"/>
          <p:cNvGrpSpPr/>
          <p:nvPr/>
        </p:nvGrpSpPr>
        <p:grpSpPr>
          <a:xfrm>
            <a:off x="6881718" y="1069323"/>
            <a:ext cx="433483" cy="433483"/>
            <a:chOff x="1657366" y="9210353"/>
            <a:chExt cx="1838647" cy="1838647"/>
          </a:xfrm>
        </p:grpSpPr>
        <p:sp>
          <p:nvSpPr>
            <p:cNvPr id="5719" name="Google Shape;5719;p82"/>
            <p:cNvSpPr/>
            <p:nvPr/>
          </p:nvSpPr>
          <p:spPr>
            <a:xfrm>
              <a:off x="1657366" y="9210353"/>
              <a:ext cx="1838647" cy="1838647"/>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20" name="Google Shape;5720;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21" name="Google Shape;5721;p82"/>
          <p:cNvGrpSpPr/>
          <p:nvPr/>
        </p:nvGrpSpPr>
        <p:grpSpPr>
          <a:xfrm>
            <a:off x="7286625" y="1287201"/>
            <a:ext cx="433483" cy="433483"/>
            <a:chOff x="1657366" y="9210353"/>
            <a:chExt cx="1838647" cy="1838647"/>
          </a:xfrm>
        </p:grpSpPr>
        <p:sp>
          <p:nvSpPr>
            <p:cNvPr id="5722" name="Google Shape;5722;p82"/>
            <p:cNvSpPr/>
            <p:nvPr/>
          </p:nvSpPr>
          <p:spPr>
            <a:xfrm>
              <a:off x="1657366" y="9210353"/>
              <a:ext cx="1838647" cy="1838647"/>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23" name="Google Shape;5723;p82"/>
            <p:cNvSpPr/>
            <p:nvPr/>
          </p:nvSpPr>
          <p:spPr>
            <a:xfrm flipH="1">
              <a:off x="1915502" y="9489478"/>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24" name="Google Shape;5724;p82"/>
          <p:cNvGrpSpPr/>
          <p:nvPr/>
        </p:nvGrpSpPr>
        <p:grpSpPr>
          <a:xfrm>
            <a:off x="1657350" y="1571625"/>
            <a:ext cx="433483" cy="433483"/>
            <a:chOff x="1581166" y="6400370"/>
            <a:chExt cx="1838647" cy="1838647"/>
          </a:xfrm>
        </p:grpSpPr>
        <p:sp>
          <p:nvSpPr>
            <p:cNvPr id="5725" name="Google Shape;5725;p82"/>
            <p:cNvSpPr/>
            <p:nvPr/>
          </p:nvSpPr>
          <p:spPr>
            <a:xfrm>
              <a:off x="1581166" y="6400370"/>
              <a:ext cx="1838647" cy="1838647"/>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26" name="Google Shape;5726;p82"/>
            <p:cNvSpPr/>
            <p:nvPr/>
          </p:nvSpPr>
          <p:spPr>
            <a:xfrm flipH="1">
              <a:off x="1839302" y="6679495"/>
              <a:ext cx="1322377" cy="1279115"/>
            </a:xfrm>
            <a:custGeom>
              <a:avLst/>
              <a:gdLst/>
              <a:ahLst/>
              <a:cxnLst/>
              <a:rect l="l" t="t" r="r" b="b"/>
              <a:pathLst>
                <a:path w="158" h="157" extrusionOk="0">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lt1">
                <a:alpha val="75686"/>
              </a:schemeClr>
            </a:solidFill>
            <a:ln>
              <a:noFill/>
            </a:ln>
          </p:spPr>
          <p:txBody>
            <a:bodyPr spcFirstLastPara="1" wrap="square" lIns="34275" tIns="17125" rIns="34275" bIns="17125" anchor="t"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nvGrpSpPr>
          <p:cNvPr id="5727" name="Google Shape;5727;p82"/>
          <p:cNvGrpSpPr/>
          <p:nvPr/>
        </p:nvGrpSpPr>
        <p:grpSpPr>
          <a:xfrm>
            <a:off x="299494" y="3492096"/>
            <a:ext cx="2357982" cy="637083"/>
            <a:chOff x="1084743" y="20942"/>
            <a:chExt cx="6287951" cy="1698886"/>
          </a:xfrm>
        </p:grpSpPr>
        <p:sp>
          <p:nvSpPr>
            <p:cNvPr id="5728" name="Google Shape;5728;p82"/>
            <p:cNvSpPr txBox="1"/>
            <p:nvPr/>
          </p:nvSpPr>
          <p:spPr>
            <a:xfrm>
              <a:off x="2012047" y="20942"/>
              <a:ext cx="5360647" cy="1698886"/>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Lorem Ipsum has two main data statistical this methodologies important Data analysis which summarizes.</a:t>
              </a:r>
              <a:endParaRPr/>
            </a:p>
          </p:txBody>
        </p:sp>
        <p:grpSp>
          <p:nvGrpSpPr>
            <p:cNvPr id="5729" name="Google Shape;5729;p82"/>
            <p:cNvGrpSpPr/>
            <p:nvPr/>
          </p:nvGrpSpPr>
          <p:grpSpPr>
            <a:xfrm>
              <a:off x="1084743" y="222069"/>
              <a:ext cx="927304" cy="927304"/>
              <a:chOff x="1095022" y="-1242008"/>
              <a:chExt cx="1371600" cy="1371600"/>
            </a:xfrm>
          </p:grpSpPr>
          <p:sp>
            <p:nvSpPr>
              <p:cNvPr id="5730" name="Google Shape;5730;p82"/>
              <p:cNvSpPr/>
              <p:nvPr/>
            </p:nvSpPr>
            <p:spPr>
              <a:xfrm>
                <a:off x="1095022" y="-1242008"/>
                <a:ext cx="1371600" cy="137160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31" name="Google Shape;5731;p82"/>
              <p:cNvSpPr/>
              <p:nvPr/>
            </p:nvSpPr>
            <p:spPr>
              <a:xfrm>
                <a:off x="1374421" y="-998190"/>
                <a:ext cx="779815" cy="820429"/>
              </a:xfrm>
              <a:custGeom>
                <a:avLst/>
                <a:gdLst/>
                <a:ahLst/>
                <a:cxnLst/>
                <a:rect l="l" t="t" r="r" b="b"/>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grpSp>
        <p:nvGrpSpPr>
          <p:cNvPr id="5732" name="Google Shape;5732;p82"/>
          <p:cNvGrpSpPr/>
          <p:nvPr/>
        </p:nvGrpSpPr>
        <p:grpSpPr>
          <a:xfrm>
            <a:off x="296317" y="4249241"/>
            <a:ext cx="2357982" cy="637083"/>
            <a:chOff x="1084743" y="20942"/>
            <a:chExt cx="6287951" cy="1698886"/>
          </a:xfrm>
        </p:grpSpPr>
        <p:sp>
          <p:nvSpPr>
            <p:cNvPr id="5733" name="Google Shape;5733;p82"/>
            <p:cNvSpPr txBox="1"/>
            <p:nvPr/>
          </p:nvSpPr>
          <p:spPr>
            <a:xfrm>
              <a:off x="2012047" y="20942"/>
              <a:ext cx="5360647" cy="1698886"/>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Lorem Ipsum has two main data statistical this methodologies important Data analysis which summarizes.</a:t>
              </a:r>
              <a:endParaRPr/>
            </a:p>
          </p:txBody>
        </p:sp>
        <p:grpSp>
          <p:nvGrpSpPr>
            <p:cNvPr id="5734" name="Google Shape;5734;p82"/>
            <p:cNvGrpSpPr/>
            <p:nvPr/>
          </p:nvGrpSpPr>
          <p:grpSpPr>
            <a:xfrm>
              <a:off x="1084743" y="222069"/>
              <a:ext cx="927304" cy="927304"/>
              <a:chOff x="1095022" y="-1242008"/>
              <a:chExt cx="1371600" cy="1371600"/>
            </a:xfrm>
          </p:grpSpPr>
          <p:sp>
            <p:nvSpPr>
              <p:cNvPr id="5735" name="Google Shape;5735;p82"/>
              <p:cNvSpPr/>
              <p:nvPr/>
            </p:nvSpPr>
            <p:spPr>
              <a:xfrm>
                <a:off x="1095022" y="-1242008"/>
                <a:ext cx="1371600" cy="1371600"/>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36" name="Google Shape;5736;p82"/>
              <p:cNvSpPr/>
              <p:nvPr/>
            </p:nvSpPr>
            <p:spPr>
              <a:xfrm>
                <a:off x="1374421" y="-998190"/>
                <a:ext cx="779815" cy="820429"/>
              </a:xfrm>
              <a:custGeom>
                <a:avLst/>
                <a:gdLst/>
                <a:ahLst/>
                <a:cxnLst/>
                <a:rect l="l" t="t" r="r" b="b"/>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grpSp>
        <p:nvGrpSpPr>
          <p:cNvPr id="5737" name="Google Shape;5737;p82"/>
          <p:cNvGrpSpPr/>
          <p:nvPr/>
        </p:nvGrpSpPr>
        <p:grpSpPr>
          <a:xfrm>
            <a:off x="6732625" y="3419092"/>
            <a:ext cx="2357982" cy="637083"/>
            <a:chOff x="1084743" y="20942"/>
            <a:chExt cx="6287951" cy="1698886"/>
          </a:xfrm>
        </p:grpSpPr>
        <p:sp>
          <p:nvSpPr>
            <p:cNvPr id="5738" name="Google Shape;5738;p82"/>
            <p:cNvSpPr txBox="1"/>
            <p:nvPr/>
          </p:nvSpPr>
          <p:spPr>
            <a:xfrm>
              <a:off x="2012047" y="20942"/>
              <a:ext cx="5360647" cy="1698886"/>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Lorem Ipsum has two main data statistical this methodologies important Data analysis which summarizes.</a:t>
              </a:r>
              <a:endParaRPr/>
            </a:p>
          </p:txBody>
        </p:sp>
        <p:grpSp>
          <p:nvGrpSpPr>
            <p:cNvPr id="5739" name="Google Shape;5739;p82"/>
            <p:cNvGrpSpPr/>
            <p:nvPr/>
          </p:nvGrpSpPr>
          <p:grpSpPr>
            <a:xfrm>
              <a:off x="1084743" y="222069"/>
              <a:ext cx="927304" cy="927304"/>
              <a:chOff x="1095022" y="-1242008"/>
              <a:chExt cx="1371600" cy="1371600"/>
            </a:xfrm>
          </p:grpSpPr>
          <p:sp>
            <p:nvSpPr>
              <p:cNvPr id="5740" name="Google Shape;5740;p82"/>
              <p:cNvSpPr/>
              <p:nvPr/>
            </p:nvSpPr>
            <p:spPr>
              <a:xfrm>
                <a:off x="1095022" y="-1242008"/>
                <a:ext cx="1371600" cy="1371600"/>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41" name="Google Shape;5741;p82"/>
              <p:cNvSpPr/>
              <p:nvPr/>
            </p:nvSpPr>
            <p:spPr>
              <a:xfrm>
                <a:off x="1374421" y="-998190"/>
                <a:ext cx="779815" cy="820429"/>
              </a:xfrm>
              <a:custGeom>
                <a:avLst/>
                <a:gdLst/>
                <a:ahLst/>
                <a:cxnLst/>
                <a:rect l="l" t="t" r="r" b="b"/>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grpSp>
        <p:nvGrpSpPr>
          <p:cNvPr id="5742" name="Google Shape;5742;p82"/>
          <p:cNvGrpSpPr/>
          <p:nvPr/>
        </p:nvGrpSpPr>
        <p:grpSpPr>
          <a:xfrm>
            <a:off x="6729449" y="4176237"/>
            <a:ext cx="2357982" cy="637083"/>
            <a:chOff x="1084743" y="20942"/>
            <a:chExt cx="6287951" cy="1698886"/>
          </a:xfrm>
        </p:grpSpPr>
        <p:sp>
          <p:nvSpPr>
            <p:cNvPr id="5743" name="Google Shape;5743;p82"/>
            <p:cNvSpPr txBox="1"/>
            <p:nvPr/>
          </p:nvSpPr>
          <p:spPr>
            <a:xfrm>
              <a:off x="2012047" y="20942"/>
              <a:ext cx="5360647" cy="1698886"/>
            </a:xfrm>
            <a:prstGeom prst="rect">
              <a:avLst/>
            </a:prstGeom>
            <a:noFill/>
            <a:ln>
              <a:noFill/>
            </a:ln>
          </p:spPr>
          <p:txBody>
            <a:bodyPr spcFirstLastPara="1" wrap="square" lIns="82275" tIns="41125" rIns="82275" bIns="41125" anchor="t" anchorCtr="0">
              <a:spAutoFit/>
            </a:bodyPr>
            <a:lstStyle/>
            <a:p>
              <a:pPr marL="0" marR="0" lvl="0" indent="0" algn="l" rtl="0">
                <a:spcBef>
                  <a:spcPts val="0"/>
                </a:spcBef>
                <a:spcAft>
                  <a:spcPts val="0"/>
                </a:spcAft>
                <a:buNone/>
              </a:pPr>
              <a:r>
                <a:rPr lang="en-US" sz="900">
                  <a:solidFill>
                    <a:schemeClr val="lt1"/>
                  </a:solidFill>
                  <a:latin typeface="Calibri"/>
                  <a:ea typeface="Calibri"/>
                  <a:cs typeface="Calibri"/>
                  <a:sym typeface="Calibri"/>
                </a:rPr>
                <a:t>Lorem Ipsum has two main data statistical this methodologies important Data analysis which summarizes.</a:t>
              </a:r>
              <a:endParaRPr/>
            </a:p>
          </p:txBody>
        </p:sp>
        <p:grpSp>
          <p:nvGrpSpPr>
            <p:cNvPr id="5744" name="Google Shape;5744;p82"/>
            <p:cNvGrpSpPr/>
            <p:nvPr/>
          </p:nvGrpSpPr>
          <p:grpSpPr>
            <a:xfrm>
              <a:off x="1084743" y="222069"/>
              <a:ext cx="927304" cy="927304"/>
              <a:chOff x="1095022" y="-1242008"/>
              <a:chExt cx="1371600" cy="1371600"/>
            </a:xfrm>
          </p:grpSpPr>
          <p:sp>
            <p:nvSpPr>
              <p:cNvPr id="5745" name="Google Shape;5745;p82"/>
              <p:cNvSpPr/>
              <p:nvPr/>
            </p:nvSpPr>
            <p:spPr>
              <a:xfrm>
                <a:off x="1095022" y="-1242008"/>
                <a:ext cx="1371600" cy="137160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675">
                  <a:solidFill>
                    <a:schemeClr val="lt1"/>
                  </a:solidFill>
                  <a:latin typeface="Calibri"/>
                  <a:ea typeface="Calibri"/>
                  <a:cs typeface="Calibri"/>
                  <a:sym typeface="Calibri"/>
                </a:endParaRPr>
              </a:p>
            </p:txBody>
          </p:sp>
          <p:sp>
            <p:nvSpPr>
              <p:cNvPr id="5746" name="Google Shape;5746;p82"/>
              <p:cNvSpPr/>
              <p:nvPr/>
            </p:nvSpPr>
            <p:spPr>
              <a:xfrm>
                <a:off x="1374421" y="-998190"/>
                <a:ext cx="779815" cy="820429"/>
              </a:xfrm>
              <a:custGeom>
                <a:avLst/>
                <a:gdLst/>
                <a:ahLst/>
                <a:cxnLst/>
                <a:rect l="l" t="t" r="r" b="b"/>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lt1"/>
              </a:solidFill>
              <a:ln>
                <a:noFill/>
              </a:ln>
            </p:spPr>
            <p:txBody>
              <a:bodyPr spcFirstLastPara="1" wrap="square" lIns="12850" tIns="6425" rIns="12850" bIns="6425" anchor="ctr" anchorCtr="0">
                <a:noAutofit/>
              </a:bodyPr>
              <a:lstStyle/>
              <a:p>
                <a:pPr marL="0" marR="0" lvl="0" indent="0" algn="l" rtl="0">
                  <a:spcBef>
                    <a:spcPts val="0"/>
                  </a:spcBef>
                  <a:spcAft>
                    <a:spcPts val="0"/>
                  </a:spcAft>
                  <a:buNone/>
                </a:pPr>
                <a:endParaRPr sz="675">
                  <a:solidFill>
                    <a:schemeClr val="dk1"/>
                  </a:solidFill>
                  <a:latin typeface="Calibri"/>
                  <a:ea typeface="Calibri"/>
                  <a:cs typeface="Calibri"/>
                  <a:sym typeface="Calibri"/>
                </a:endParaRPr>
              </a:p>
            </p:txBody>
          </p:sp>
        </p:gr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583"/>
                                        </p:tgtEl>
                                        <p:attrNameLst>
                                          <p:attrName>style.visibility</p:attrName>
                                        </p:attrNameLst>
                                      </p:cBhvr>
                                      <p:to>
                                        <p:strVal val="visible"/>
                                      </p:to>
                                    </p:set>
                                    <p:animEffect transition="in" filter="fade">
                                      <p:cBhvr>
                                        <p:cTn id="7" dur="1000"/>
                                        <p:tgtEl>
                                          <p:spTgt spid="5583"/>
                                        </p:tgtEl>
                                      </p:cBhvr>
                                    </p:animEffect>
                                  </p:childTnLst>
                                </p:cTn>
                              </p:par>
                              <p:par>
                                <p:cTn id="8" presetID="10" presetClass="entr" presetSubtype="0" fill="hold" nodeType="withEffect">
                                  <p:stCondLst>
                                    <p:cond delay="0"/>
                                  </p:stCondLst>
                                  <p:childTnLst>
                                    <p:set>
                                      <p:cBhvr>
                                        <p:cTn id="9" dur="1" fill="hold">
                                          <p:stCondLst>
                                            <p:cond delay="0"/>
                                          </p:stCondLst>
                                        </p:cTn>
                                        <p:tgtEl>
                                          <p:spTgt spid="5586"/>
                                        </p:tgtEl>
                                        <p:attrNameLst>
                                          <p:attrName>style.visibility</p:attrName>
                                        </p:attrNameLst>
                                      </p:cBhvr>
                                      <p:to>
                                        <p:strVal val="visible"/>
                                      </p:to>
                                    </p:set>
                                    <p:animEffect transition="in" filter="fade">
                                      <p:cBhvr>
                                        <p:cTn id="10" dur="500"/>
                                        <p:tgtEl>
                                          <p:spTgt spid="5586"/>
                                        </p:tgtEl>
                                      </p:cBhvr>
                                    </p:animEffect>
                                  </p:childTnLst>
                                </p:cTn>
                              </p:par>
                            </p:childTnLst>
                          </p:cTn>
                        </p:par>
                        <p:par>
                          <p:cTn id="11" fill="hold">
                            <p:stCondLst>
                              <p:cond delay="1000"/>
                            </p:stCondLst>
                            <p:childTnLst>
                              <p:par>
                                <p:cTn id="12" presetID="2" presetClass="entr" presetSubtype="4" fill="hold" nodeType="afterEffect">
                                  <p:stCondLst>
                                    <p:cond delay="0"/>
                                  </p:stCondLst>
                                  <p:childTnLst>
                                    <p:set>
                                      <p:cBhvr>
                                        <p:cTn id="13" dur="1" fill="hold">
                                          <p:stCondLst>
                                            <p:cond delay="0"/>
                                          </p:stCondLst>
                                        </p:cTn>
                                        <p:tgtEl>
                                          <p:spTgt spid="5594"/>
                                        </p:tgtEl>
                                        <p:attrNameLst>
                                          <p:attrName>style.visibility</p:attrName>
                                        </p:attrNameLst>
                                      </p:cBhvr>
                                      <p:to>
                                        <p:strVal val="visible"/>
                                      </p:to>
                                    </p:set>
                                    <p:anim calcmode="lin" valueType="num">
                                      <p:cBhvr additive="base">
                                        <p:cTn id="14" dur="500"/>
                                        <p:tgtEl>
                                          <p:spTgt spid="559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23" presetClass="entr" presetSubtype="16" fill="hold" nodeType="afterEffect">
                                  <p:stCondLst>
                                    <p:cond delay="0"/>
                                  </p:stCondLst>
                                  <p:childTnLst>
                                    <p:set>
                                      <p:cBhvr>
                                        <p:cTn id="17" dur="1" fill="hold">
                                          <p:stCondLst>
                                            <p:cond delay="0"/>
                                          </p:stCondLst>
                                        </p:cTn>
                                        <p:tgtEl>
                                          <p:spTgt spid="5682"/>
                                        </p:tgtEl>
                                        <p:attrNameLst>
                                          <p:attrName>style.visibility</p:attrName>
                                        </p:attrNameLst>
                                      </p:cBhvr>
                                      <p:to>
                                        <p:strVal val="visible"/>
                                      </p:to>
                                    </p:set>
                                    <p:anim calcmode="lin" valueType="num">
                                      <p:cBhvr additive="base">
                                        <p:cTn id="18" dur="500"/>
                                        <p:tgtEl>
                                          <p:spTgt spid="5682"/>
                                        </p:tgtEl>
                                        <p:attrNameLst>
                                          <p:attrName>ppt_w</p:attrName>
                                        </p:attrNameLst>
                                      </p:cBhvr>
                                      <p:tavLst>
                                        <p:tav tm="0">
                                          <p:val>
                                            <p:strVal val="0"/>
                                          </p:val>
                                        </p:tav>
                                        <p:tav tm="100000">
                                          <p:val>
                                            <p:strVal val="#ppt_w"/>
                                          </p:val>
                                        </p:tav>
                                      </p:tavLst>
                                    </p:anim>
                                    <p:anim calcmode="lin" valueType="num">
                                      <p:cBhvr additive="base">
                                        <p:cTn id="19" dur="500"/>
                                        <p:tgtEl>
                                          <p:spTgt spid="5682"/>
                                        </p:tgtEl>
                                        <p:attrNameLst>
                                          <p:attrName>ppt_h</p:attrName>
                                        </p:attrNameLst>
                                      </p:cBhvr>
                                      <p:tavLst>
                                        <p:tav tm="0">
                                          <p:val>
                                            <p:strVal val="0"/>
                                          </p:val>
                                        </p:tav>
                                        <p:tav tm="100000">
                                          <p:val>
                                            <p:strVal val="#ppt_h"/>
                                          </p:val>
                                        </p:tav>
                                      </p:tavLst>
                                    </p:anim>
                                  </p:childTnLst>
                                </p:cTn>
                              </p:par>
                            </p:childTnLst>
                          </p:cTn>
                        </p:par>
                        <p:par>
                          <p:cTn id="20" fill="hold">
                            <p:stCondLst>
                              <p:cond delay="2000"/>
                            </p:stCondLst>
                            <p:childTnLst>
                              <p:par>
                                <p:cTn id="21" presetID="23" presetClass="entr" presetSubtype="16" fill="hold" nodeType="afterEffect">
                                  <p:stCondLst>
                                    <p:cond delay="0"/>
                                  </p:stCondLst>
                                  <p:childTnLst>
                                    <p:set>
                                      <p:cBhvr>
                                        <p:cTn id="22" dur="1" fill="hold">
                                          <p:stCondLst>
                                            <p:cond delay="0"/>
                                          </p:stCondLst>
                                        </p:cTn>
                                        <p:tgtEl>
                                          <p:spTgt spid="5685"/>
                                        </p:tgtEl>
                                        <p:attrNameLst>
                                          <p:attrName>style.visibility</p:attrName>
                                        </p:attrNameLst>
                                      </p:cBhvr>
                                      <p:to>
                                        <p:strVal val="visible"/>
                                      </p:to>
                                    </p:set>
                                    <p:anim calcmode="lin" valueType="num">
                                      <p:cBhvr additive="base">
                                        <p:cTn id="23" dur="500"/>
                                        <p:tgtEl>
                                          <p:spTgt spid="5685"/>
                                        </p:tgtEl>
                                        <p:attrNameLst>
                                          <p:attrName>ppt_w</p:attrName>
                                        </p:attrNameLst>
                                      </p:cBhvr>
                                      <p:tavLst>
                                        <p:tav tm="0">
                                          <p:val>
                                            <p:strVal val="0"/>
                                          </p:val>
                                        </p:tav>
                                        <p:tav tm="100000">
                                          <p:val>
                                            <p:strVal val="#ppt_w"/>
                                          </p:val>
                                        </p:tav>
                                      </p:tavLst>
                                    </p:anim>
                                    <p:anim calcmode="lin" valueType="num">
                                      <p:cBhvr additive="base">
                                        <p:cTn id="24" dur="500"/>
                                        <p:tgtEl>
                                          <p:spTgt spid="5685"/>
                                        </p:tgtEl>
                                        <p:attrNameLst>
                                          <p:attrName>ppt_h</p:attrName>
                                        </p:attrNameLst>
                                      </p:cBhvr>
                                      <p:tavLst>
                                        <p:tav tm="0">
                                          <p:val>
                                            <p:strVal val="0"/>
                                          </p:val>
                                        </p:tav>
                                        <p:tav tm="100000">
                                          <p:val>
                                            <p:strVal val="#ppt_h"/>
                                          </p:val>
                                        </p:tav>
                                      </p:tavLst>
                                    </p:anim>
                                  </p:childTnLst>
                                </p:cTn>
                              </p:par>
                            </p:childTnLst>
                          </p:cTn>
                        </p:par>
                        <p:par>
                          <p:cTn id="25" fill="hold">
                            <p:stCondLst>
                              <p:cond delay="2500"/>
                            </p:stCondLst>
                            <p:childTnLst>
                              <p:par>
                                <p:cTn id="26" presetID="23" presetClass="entr" presetSubtype="16" fill="hold" nodeType="afterEffect">
                                  <p:stCondLst>
                                    <p:cond delay="0"/>
                                  </p:stCondLst>
                                  <p:childTnLst>
                                    <p:set>
                                      <p:cBhvr>
                                        <p:cTn id="27" dur="1" fill="hold">
                                          <p:stCondLst>
                                            <p:cond delay="0"/>
                                          </p:stCondLst>
                                        </p:cTn>
                                        <p:tgtEl>
                                          <p:spTgt spid="5688"/>
                                        </p:tgtEl>
                                        <p:attrNameLst>
                                          <p:attrName>style.visibility</p:attrName>
                                        </p:attrNameLst>
                                      </p:cBhvr>
                                      <p:to>
                                        <p:strVal val="visible"/>
                                      </p:to>
                                    </p:set>
                                    <p:anim calcmode="lin" valueType="num">
                                      <p:cBhvr additive="base">
                                        <p:cTn id="28" dur="500"/>
                                        <p:tgtEl>
                                          <p:spTgt spid="5688"/>
                                        </p:tgtEl>
                                        <p:attrNameLst>
                                          <p:attrName>ppt_w</p:attrName>
                                        </p:attrNameLst>
                                      </p:cBhvr>
                                      <p:tavLst>
                                        <p:tav tm="0">
                                          <p:val>
                                            <p:strVal val="0"/>
                                          </p:val>
                                        </p:tav>
                                        <p:tav tm="100000">
                                          <p:val>
                                            <p:strVal val="#ppt_w"/>
                                          </p:val>
                                        </p:tav>
                                      </p:tavLst>
                                    </p:anim>
                                    <p:anim calcmode="lin" valueType="num">
                                      <p:cBhvr additive="base">
                                        <p:cTn id="29" dur="500"/>
                                        <p:tgtEl>
                                          <p:spTgt spid="5688"/>
                                        </p:tgtEl>
                                        <p:attrNameLst>
                                          <p:attrName>ppt_h</p:attrName>
                                        </p:attrNameLst>
                                      </p:cBhvr>
                                      <p:tavLst>
                                        <p:tav tm="0">
                                          <p:val>
                                            <p:strVal val="0"/>
                                          </p:val>
                                        </p:tav>
                                        <p:tav tm="100000">
                                          <p:val>
                                            <p:strVal val="#ppt_h"/>
                                          </p:val>
                                        </p:tav>
                                      </p:tavLst>
                                    </p:anim>
                                  </p:childTnLst>
                                </p:cTn>
                              </p:par>
                            </p:childTnLst>
                          </p:cTn>
                        </p:par>
                        <p:par>
                          <p:cTn id="30" fill="hold">
                            <p:stCondLst>
                              <p:cond delay="3000"/>
                            </p:stCondLst>
                            <p:childTnLst>
                              <p:par>
                                <p:cTn id="31" presetID="23" presetClass="entr" presetSubtype="16" fill="hold" nodeType="afterEffect">
                                  <p:stCondLst>
                                    <p:cond delay="0"/>
                                  </p:stCondLst>
                                  <p:childTnLst>
                                    <p:set>
                                      <p:cBhvr>
                                        <p:cTn id="32" dur="1" fill="hold">
                                          <p:stCondLst>
                                            <p:cond delay="0"/>
                                          </p:stCondLst>
                                        </p:cTn>
                                        <p:tgtEl>
                                          <p:spTgt spid="5691"/>
                                        </p:tgtEl>
                                        <p:attrNameLst>
                                          <p:attrName>style.visibility</p:attrName>
                                        </p:attrNameLst>
                                      </p:cBhvr>
                                      <p:to>
                                        <p:strVal val="visible"/>
                                      </p:to>
                                    </p:set>
                                    <p:anim calcmode="lin" valueType="num">
                                      <p:cBhvr additive="base">
                                        <p:cTn id="33" dur="500"/>
                                        <p:tgtEl>
                                          <p:spTgt spid="5691"/>
                                        </p:tgtEl>
                                        <p:attrNameLst>
                                          <p:attrName>ppt_w</p:attrName>
                                        </p:attrNameLst>
                                      </p:cBhvr>
                                      <p:tavLst>
                                        <p:tav tm="0">
                                          <p:val>
                                            <p:strVal val="0"/>
                                          </p:val>
                                        </p:tav>
                                        <p:tav tm="100000">
                                          <p:val>
                                            <p:strVal val="#ppt_w"/>
                                          </p:val>
                                        </p:tav>
                                      </p:tavLst>
                                    </p:anim>
                                    <p:anim calcmode="lin" valueType="num">
                                      <p:cBhvr additive="base">
                                        <p:cTn id="34" dur="500"/>
                                        <p:tgtEl>
                                          <p:spTgt spid="5691"/>
                                        </p:tgtEl>
                                        <p:attrNameLst>
                                          <p:attrName>ppt_h</p:attrName>
                                        </p:attrNameLst>
                                      </p:cBhvr>
                                      <p:tavLst>
                                        <p:tav tm="0">
                                          <p:val>
                                            <p:strVal val="0"/>
                                          </p:val>
                                        </p:tav>
                                        <p:tav tm="100000">
                                          <p:val>
                                            <p:strVal val="#ppt_h"/>
                                          </p:val>
                                        </p:tav>
                                      </p:tavLst>
                                    </p:anim>
                                  </p:childTnLst>
                                </p:cTn>
                              </p:par>
                            </p:childTnLst>
                          </p:cTn>
                        </p:par>
                        <p:par>
                          <p:cTn id="35" fill="hold">
                            <p:stCondLst>
                              <p:cond delay="3500"/>
                            </p:stCondLst>
                            <p:childTnLst>
                              <p:par>
                                <p:cTn id="36" presetID="23" presetClass="entr" presetSubtype="16" fill="hold" nodeType="afterEffect">
                                  <p:stCondLst>
                                    <p:cond delay="0"/>
                                  </p:stCondLst>
                                  <p:childTnLst>
                                    <p:set>
                                      <p:cBhvr>
                                        <p:cTn id="37" dur="1" fill="hold">
                                          <p:stCondLst>
                                            <p:cond delay="0"/>
                                          </p:stCondLst>
                                        </p:cTn>
                                        <p:tgtEl>
                                          <p:spTgt spid="5694"/>
                                        </p:tgtEl>
                                        <p:attrNameLst>
                                          <p:attrName>style.visibility</p:attrName>
                                        </p:attrNameLst>
                                      </p:cBhvr>
                                      <p:to>
                                        <p:strVal val="visible"/>
                                      </p:to>
                                    </p:set>
                                    <p:anim calcmode="lin" valueType="num">
                                      <p:cBhvr additive="base">
                                        <p:cTn id="38" dur="500"/>
                                        <p:tgtEl>
                                          <p:spTgt spid="5694"/>
                                        </p:tgtEl>
                                        <p:attrNameLst>
                                          <p:attrName>ppt_w</p:attrName>
                                        </p:attrNameLst>
                                      </p:cBhvr>
                                      <p:tavLst>
                                        <p:tav tm="0">
                                          <p:val>
                                            <p:strVal val="0"/>
                                          </p:val>
                                        </p:tav>
                                        <p:tav tm="100000">
                                          <p:val>
                                            <p:strVal val="#ppt_w"/>
                                          </p:val>
                                        </p:tav>
                                      </p:tavLst>
                                    </p:anim>
                                    <p:anim calcmode="lin" valueType="num">
                                      <p:cBhvr additive="base">
                                        <p:cTn id="39" dur="500"/>
                                        <p:tgtEl>
                                          <p:spTgt spid="5694"/>
                                        </p:tgtEl>
                                        <p:attrNameLst>
                                          <p:attrName>ppt_h</p:attrName>
                                        </p:attrNameLst>
                                      </p:cBhvr>
                                      <p:tavLst>
                                        <p:tav tm="0">
                                          <p:val>
                                            <p:strVal val="0"/>
                                          </p:val>
                                        </p:tav>
                                        <p:tav tm="100000">
                                          <p:val>
                                            <p:strVal val="#ppt_h"/>
                                          </p:val>
                                        </p:tav>
                                      </p:tavLst>
                                    </p:anim>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5697"/>
                                        </p:tgtEl>
                                        <p:attrNameLst>
                                          <p:attrName>style.visibility</p:attrName>
                                        </p:attrNameLst>
                                      </p:cBhvr>
                                      <p:to>
                                        <p:strVal val="visible"/>
                                      </p:to>
                                    </p:set>
                                    <p:anim calcmode="lin" valueType="num">
                                      <p:cBhvr additive="base">
                                        <p:cTn id="43" dur="500"/>
                                        <p:tgtEl>
                                          <p:spTgt spid="5697"/>
                                        </p:tgtEl>
                                        <p:attrNameLst>
                                          <p:attrName>ppt_w</p:attrName>
                                        </p:attrNameLst>
                                      </p:cBhvr>
                                      <p:tavLst>
                                        <p:tav tm="0">
                                          <p:val>
                                            <p:strVal val="0"/>
                                          </p:val>
                                        </p:tav>
                                        <p:tav tm="100000">
                                          <p:val>
                                            <p:strVal val="#ppt_w"/>
                                          </p:val>
                                        </p:tav>
                                      </p:tavLst>
                                    </p:anim>
                                    <p:anim calcmode="lin" valueType="num">
                                      <p:cBhvr additive="base">
                                        <p:cTn id="44" dur="500"/>
                                        <p:tgtEl>
                                          <p:spTgt spid="5697"/>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23" presetClass="entr" presetSubtype="16" fill="hold" nodeType="afterEffect">
                                  <p:stCondLst>
                                    <p:cond delay="0"/>
                                  </p:stCondLst>
                                  <p:childTnLst>
                                    <p:set>
                                      <p:cBhvr>
                                        <p:cTn id="47" dur="1" fill="hold">
                                          <p:stCondLst>
                                            <p:cond delay="0"/>
                                          </p:stCondLst>
                                        </p:cTn>
                                        <p:tgtEl>
                                          <p:spTgt spid="5700"/>
                                        </p:tgtEl>
                                        <p:attrNameLst>
                                          <p:attrName>style.visibility</p:attrName>
                                        </p:attrNameLst>
                                      </p:cBhvr>
                                      <p:to>
                                        <p:strVal val="visible"/>
                                      </p:to>
                                    </p:set>
                                    <p:anim calcmode="lin" valueType="num">
                                      <p:cBhvr additive="base">
                                        <p:cTn id="48" dur="500"/>
                                        <p:tgtEl>
                                          <p:spTgt spid="5700"/>
                                        </p:tgtEl>
                                        <p:attrNameLst>
                                          <p:attrName>ppt_w</p:attrName>
                                        </p:attrNameLst>
                                      </p:cBhvr>
                                      <p:tavLst>
                                        <p:tav tm="0">
                                          <p:val>
                                            <p:strVal val="0"/>
                                          </p:val>
                                        </p:tav>
                                        <p:tav tm="100000">
                                          <p:val>
                                            <p:strVal val="#ppt_w"/>
                                          </p:val>
                                        </p:tav>
                                      </p:tavLst>
                                    </p:anim>
                                    <p:anim calcmode="lin" valueType="num">
                                      <p:cBhvr additive="base">
                                        <p:cTn id="49" dur="500"/>
                                        <p:tgtEl>
                                          <p:spTgt spid="5700"/>
                                        </p:tgtEl>
                                        <p:attrNameLst>
                                          <p:attrName>ppt_h</p:attrName>
                                        </p:attrNameLst>
                                      </p:cBhvr>
                                      <p:tavLst>
                                        <p:tav tm="0">
                                          <p:val>
                                            <p:strVal val="0"/>
                                          </p:val>
                                        </p:tav>
                                        <p:tav tm="100000">
                                          <p:val>
                                            <p:strVal val="#ppt_h"/>
                                          </p:val>
                                        </p:tav>
                                      </p:tavLst>
                                    </p:anim>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5703"/>
                                        </p:tgtEl>
                                        <p:attrNameLst>
                                          <p:attrName>style.visibility</p:attrName>
                                        </p:attrNameLst>
                                      </p:cBhvr>
                                      <p:to>
                                        <p:strVal val="visible"/>
                                      </p:to>
                                    </p:set>
                                    <p:anim calcmode="lin" valueType="num">
                                      <p:cBhvr additive="base">
                                        <p:cTn id="53" dur="500"/>
                                        <p:tgtEl>
                                          <p:spTgt spid="5703"/>
                                        </p:tgtEl>
                                        <p:attrNameLst>
                                          <p:attrName>ppt_w</p:attrName>
                                        </p:attrNameLst>
                                      </p:cBhvr>
                                      <p:tavLst>
                                        <p:tav tm="0">
                                          <p:val>
                                            <p:strVal val="0"/>
                                          </p:val>
                                        </p:tav>
                                        <p:tav tm="100000">
                                          <p:val>
                                            <p:strVal val="#ppt_w"/>
                                          </p:val>
                                        </p:tav>
                                      </p:tavLst>
                                    </p:anim>
                                    <p:anim calcmode="lin" valueType="num">
                                      <p:cBhvr additive="base">
                                        <p:cTn id="54" dur="500"/>
                                        <p:tgtEl>
                                          <p:spTgt spid="5703"/>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23" presetClass="entr" presetSubtype="16" fill="hold" nodeType="afterEffect">
                                  <p:stCondLst>
                                    <p:cond delay="0"/>
                                  </p:stCondLst>
                                  <p:childTnLst>
                                    <p:set>
                                      <p:cBhvr>
                                        <p:cTn id="57" dur="1" fill="hold">
                                          <p:stCondLst>
                                            <p:cond delay="0"/>
                                          </p:stCondLst>
                                        </p:cTn>
                                        <p:tgtEl>
                                          <p:spTgt spid="5706"/>
                                        </p:tgtEl>
                                        <p:attrNameLst>
                                          <p:attrName>style.visibility</p:attrName>
                                        </p:attrNameLst>
                                      </p:cBhvr>
                                      <p:to>
                                        <p:strVal val="visible"/>
                                      </p:to>
                                    </p:set>
                                    <p:anim calcmode="lin" valueType="num">
                                      <p:cBhvr additive="base">
                                        <p:cTn id="58" dur="500"/>
                                        <p:tgtEl>
                                          <p:spTgt spid="5706"/>
                                        </p:tgtEl>
                                        <p:attrNameLst>
                                          <p:attrName>ppt_w</p:attrName>
                                        </p:attrNameLst>
                                      </p:cBhvr>
                                      <p:tavLst>
                                        <p:tav tm="0">
                                          <p:val>
                                            <p:strVal val="0"/>
                                          </p:val>
                                        </p:tav>
                                        <p:tav tm="100000">
                                          <p:val>
                                            <p:strVal val="#ppt_w"/>
                                          </p:val>
                                        </p:tav>
                                      </p:tavLst>
                                    </p:anim>
                                    <p:anim calcmode="lin" valueType="num">
                                      <p:cBhvr additive="base">
                                        <p:cTn id="59" dur="500"/>
                                        <p:tgtEl>
                                          <p:spTgt spid="5706"/>
                                        </p:tgtEl>
                                        <p:attrNameLst>
                                          <p:attrName>ppt_h</p:attrName>
                                        </p:attrNameLst>
                                      </p:cBhvr>
                                      <p:tavLst>
                                        <p:tav tm="0">
                                          <p:val>
                                            <p:strVal val="0"/>
                                          </p:val>
                                        </p:tav>
                                        <p:tav tm="100000">
                                          <p:val>
                                            <p:strVal val="#ppt_h"/>
                                          </p:val>
                                        </p:tav>
                                      </p:tavLst>
                                    </p:anim>
                                  </p:childTnLst>
                                </p:cTn>
                              </p:par>
                            </p:childTnLst>
                          </p:cTn>
                        </p:par>
                        <p:par>
                          <p:cTn id="60" fill="hold">
                            <p:stCondLst>
                              <p:cond delay="6000"/>
                            </p:stCondLst>
                            <p:childTnLst>
                              <p:par>
                                <p:cTn id="61" presetID="23" presetClass="entr" presetSubtype="16" fill="hold" nodeType="afterEffect">
                                  <p:stCondLst>
                                    <p:cond delay="0"/>
                                  </p:stCondLst>
                                  <p:childTnLst>
                                    <p:set>
                                      <p:cBhvr>
                                        <p:cTn id="62" dur="1" fill="hold">
                                          <p:stCondLst>
                                            <p:cond delay="0"/>
                                          </p:stCondLst>
                                        </p:cTn>
                                        <p:tgtEl>
                                          <p:spTgt spid="5709"/>
                                        </p:tgtEl>
                                        <p:attrNameLst>
                                          <p:attrName>style.visibility</p:attrName>
                                        </p:attrNameLst>
                                      </p:cBhvr>
                                      <p:to>
                                        <p:strVal val="visible"/>
                                      </p:to>
                                    </p:set>
                                    <p:anim calcmode="lin" valueType="num">
                                      <p:cBhvr additive="base">
                                        <p:cTn id="63" dur="500"/>
                                        <p:tgtEl>
                                          <p:spTgt spid="5709"/>
                                        </p:tgtEl>
                                        <p:attrNameLst>
                                          <p:attrName>ppt_w</p:attrName>
                                        </p:attrNameLst>
                                      </p:cBhvr>
                                      <p:tavLst>
                                        <p:tav tm="0">
                                          <p:val>
                                            <p:strVal val="0"/>
                                          </p:val>
                                        </p:tav>
                                        <p:tav tm="100000">
                                          <p:val>
                                            <p:strVal val="#ppt_w"/>
                                          </p:val>
                                        </p:tav>
                                      </p:tavLst>
                                    </p:anim>
                                    <p:anim calcmode="lin" valueType="num">
                                      <p:cBhvr additive="base">
                                        <p:cTn id="64" dur="500"/>
                                        <p:tgtEl>
                                          <p:spTgt spid="5709"/>
                                        </p:tgtEl>
                                        <p:attrNameLst>
                                          <p:attrName>ppt_h</p:attrName>
                                        </p:attrNameLst>
                                      </p:cBhvr>
                                      <p:tavLst>
                                        <p:tav tm="0">
                                          <p:val>
                                            <p:strVal val="0"/>
                                          </p:val>
                                        </p:tav>
                                        <p:tav tm="100000">
                                          <p:val>
                                            <p:strVal val="#ppt_h"/>
                                          </p:val>
                                        </p:tav>
                                      </p:tavLst>
                                    </p:anim>
                                  </p:childTnLst>
                                </p:cTn>
                              </p:par>
                            </p:childTnLst>
                          </p:cTn>
                        </p:par>
                        <p:par>
                          <p:cTn id="65" fill="hold">
                            <p:stCondLst>
                              <p:cond delay="6500"/>
                            </p:stCondLst>
                            <p:childTnLst>
                              <p:par>
                                <p:cTn id="66" presetID="23" presetClass="entr" presetSubtype="16" fill="hold" nodeType="afterEffect">
                                  <p:stCondLst>
                                    <p:cond delay="0"/>
                                  </p:stCondLst>
                                  <p:childTnLst>
                                    <p:set>
                                      <p:cBhvr>
                                        <p:cTn id="67" dur="1" fill="hold">
                                          <p:stCondLst>
                                            <p:cond delay="0"/>
                                          </p:stCondLst>
                                        </p:cTn>
                                        <p:tgtEl>
                                          <p:spTgt spid="5712"/>
                                        </p:tgtEl>
                                        <p:attrNameLst>
                                          <p:attrName>style.visibility</p:attrName>
                                        </p:attrNameLst>
                                      </p:cBhvr>
                                      <p:to>
                                        <p:strVal val="visible"/>
                                      </p:to>
                                    </p:set>
                                    <p:anim calcmode="lin" valueType="num">
                                      <p:cBhvr additive="base">
                                        <p:cTn id="68" dur="500"/>
                                        <p:tgtEl>
                                          <p:spTgt spid="5712"/>
                                        </p:tgtEl>
                                        <p:attrNameLst>
                                          <p:attrName>ppt_w</p:attrName>
                                        </p:attrNameLst>
                                      </p:cBhvr>
                                      <p:tavLst>
                                        <p:tav tm="0">
                                          <p:val>
                                            <p:strVal val="0"/>
                                          </p:val>
                                        </p:tav>
                                        <p:tav tm="100000">
                                          <p:val>
                                            <p:strVal val="#ppt_w"/>
                                          </p:val>
                                        </p:tav>
                                      </p:tavLst>
                                    </p:anim>
                                    <p:anim calcmode="lin" valueType="num">
                                      <p:cBhvr additive="base">
                                        <p:cTn id="69" dur="500"/>
                                        <p:tgtEl>
                                          <p:spTgt spid="5712"/>
                                        </p:tgtEl>
                                        <p:attrNameLst>
                                          <p:attrName>ppt_h</p:attrName>
                                        </p:attrNameLst>
                                      </p:cBhvr>
                                      <p:tavLst>
                                        <p:tav tm="0">
                                          <p:val>
                                            <p:strVal val="0"/>
                                          </p:val>
                                        </p:tav>
                                        <p:tav tm="100000">
                                          <p:val>
                                            <p:strVal val="#ppt_h"/>
                                          </p:val>
                                        </p:tav>
                                      </p:tavLst>
                                    </p:anim>
                                  </p:childTnLst>
                                </p:cTn>
                              </p:par>
                            </p:childTnLst>
                          </p:cTn>
                        </p:par>
                        <p:par>
                          <p:cTn id="70" fill="hold">
                            <p:stCondLst>
                              <p:cond delay="7000"/>
                            </p:stCondLst>
                            <p:childTnLst>
                              <p:par>
                                <p:cTn id="71" presetID="23" presetClass="entr" presetSubtype="16" fill="hold" nodeType="afterEffect">
                                  <p:stCondLst>
                                    <p:cond delay="0"/>
                                  </p:stCondLst>
                                  <p:childTnLst>
                                    <p:set>
                                      <p:cBhvr>
                                        <p:cTn id="72" dur="1" fill="hold">
                                          <p:stCondLst>
                                            <p:cond delay="0"/>
                                          </p:stCondLst>
                                        </p:cTn>
                                        <p:tgtEl>
                                          <p:spTgt spid="5715"/>
                                        </p:tgtEl>
                                        <p:attrNameLst>
                                          <p:attrName>style.visibility</p:attrName>
                                        </p:attrNameLst>
                                      </p:cBhvr>
                                      <p:to>
                                        <p:strVal val="visible"/>
                                      </p:to>
                                    </p:set>
                                    <p:anim calcmode="lin" valueType="num">
                                      <p:cBhvr additive="base">
                                        <p:cTn id="73" dur="500"/>
                                        <p:tgtEl>
                                          <p:spTgt spid="5715"/>
                                        </p:tgtEl>
                                        <p:attrNameLst>
                                          <p:attrName>ppt_w</p:attrName>
                                        </p:attrNameLst>
                                      </p:cBhvr>
                                      <p:tavLst>
                                        <p:tav tm="0">
                                          <p:val>
                                            <p:strVal val="0"/>
                                          </p:val>
                                        </p:tav>
                                        <p:tav tm="100000">
                                          <p:val>
                                            <p:strVal val="#ppt_w"/>
                                          </p:val>
                                        </p:tav>
                                      </p:tavLst>
                                    </p:anim>
                                    <p:anim calcmode="lin" valueType="num">
                                      <p:cBhvr additive="base">
                                        <p:cTn id="74" dur="500"/>
                                        <p:tgtEl>
                                          <p:spTgt spid="5715"/>
                                        </p:tgtEl>
                                        <p:attrNameLst>
                                          <p:attrName>ppt_h</p:attrName>
                                        </p:attrNameLst>
                                      </p:cBhvr>
                                      <p:tavLst>
                                        <p:tav tm="0">
                                          <p:val>
                                            <p:strVal val="0"/>
                                          </p:val>
                                        </p:tav>
                                        <p:tav tm="100000">
                                          <p:val>
                                            <p:strVal val="#ppt_h"/>
                                          </p:val>
                                        </p:tav>
                                      </p:tavLst>
                                    </p:anim>
                                  </p:childTnLst>
                                </p:cTn>
                              </p:par>
                            </p:childTnLst>
                          </p:cTn>
                        </p:par>
                        <p:par>
                          <p:cTn id="75" fill="hold">
                            <p:stCondLst>
                              <p:cond delay="7500"/>
                            </p:stCondLst>
                            <p:childTnLst>
                              <p:par>
                                <p:cTn id="76" presetID="23" presetClass="entr" presetSubtype="16" fill="hold" nodeType="afterEffect">
                                  <p:stCondLst>
                                    <p:cond delay="0"/>
                                  </p:stCondLst>
                                  <p:childTnLst>
                                    <p:set>
                                      <p:cBhvr>
                                        <p:cTn id="77" dur="1" fill="hold">
                                          <p:stCondLst>
                                            <p:cond delay="0"/>
                                          </p:stCondLst>
                                        </p:cTn>
                                        <p:tgtEl>
                                          <p:spTgt spid="5718"/>
                                        </p:tgtEl>
                                        <p:attrNameLst>
                                          <p:attrName>style.visibility</p:attrName>
                                        </p:attrNameLst>
                                      </p:cBhvr>
                                      <p:to>
                                        <p:strVal val="visible"/>
                                      </p:to>
                                    </p:set>
                                    <p:anim calcmode="lin" valueType="num">
                                      <p:cBhvr additive="base">
                                        <p:cTn id="78" dur="500"/>
                                        <p:tgtEl>
                                          <p:spTgt spid="5718"/>
                                        </p:tgtEl>
                                        <p:attrNameLst>
                                          <p:attrName>ppt_w</p:attrName>
                                        </p:attrNameLst>
                                      </p:cBhvr>
                                      <p:tavLst>
                                        <p:tav tm="0">
                                          <p:val>
                                            <p:strVal val="0"/>
                                          </p:val>
                                        </p:tav>
                                        <p:tav tm="100000">
                                          <p:val>
                                            <p:strVal val="#ppt_w"/>
                                          </p:val>
                                        </p:tav>
                                      </p:tavLst>
                                    </p:anim>
                                    <p:anim calcmode="lin" valueType="num">
                                      <p:cBhvr additive="base">
                                        <p:cTn id="79" dur="500"/>
                                        <p:tgtEl>
                                          <p:spTgt spid="5718"/>
                                        </p:tgtEl>
                                        <p:attrNameLst>
                                          <p:attrName>ppt_h</p:attrName>
                                        </p:attrNameLst>
                                      </p:cBhvr>
                                      <p:tavLst>
                                        <p:tav tm="0">
                                          <p:val>
                                            <p:strVal val="0"/>
                                          </p:val>
                                        </p:tav>
                                        <p:tav tm="100000">
                                          <p:val>
                                            <p:strVal val="#ppt_h"/>
                                          </p:val>
                                        </p:tav>
                                      </p:tavLst>
                                    </p:anim>
                                  </p:childTnLst>
                                </p:cTn>
                              </p:par>
                            </p:childTnLst>
                          </p:cTn>
                        </p:par>
                        <p:par>
                          <p:cTn id="80" fill="hold">
                            <p:stCondLst>
                              <p:cond delay="8000"/>
                            </p:stCondLst>
                            <p:childTnLst>
                              <p:par>
                                <p:cTn id="81" presetID="23" presetClass="entr" presetSubtype="16" fill="hold" nodeType="afterEffect">
                                  <p:stCondLst>
                                    <p:cond delay="0"/>
                                  </p:stCondLst>
                                  <p:childTnLst>
                                    <p:set>
                                      <p:cBhvr>
                                        <p:cTn id="82" dur="1" fill="hold">
                                          <p:stCondLst>
                                            <p:cond delay="0"/>
                                          </p:stCondLst>
                                        </p:cTn>
                                        <p:tgtEl>
                                          <p:spTgt spid="5721"/>
                                        </p:tgtEl>
                                        <p:attrNameLst>
                                          <p:attrName>style.visibility</p:attrName>
                                        </p:attrNameLst>
                                      </p:cBhvr>
                                      <p:to>
                                        <p:strVal val="visible"/>
                                      </p:to>
                                    </p:set>
                                    <p:anim calcmode="lin" valueType="num">
                                      <p:cBhvr additive="base">
                                        <p:cTn id="83" dur="500"/>
                                        <p:tgtEl>
                                          <p:spTgt spid="5721"/>
                                        </p:tgtEl>
                                        <p:attrNameLst>
                                          <p:attrName>ppt_w</p:attrName>
                                        </p:attrNameLst>
                                      </p:cBhvr>
                                      <p:tavLst>
                                        <p:tav tm="0">
                                          <p:val>
                                            <p:strVal val="0"/>
                                          </p:val>
                                        </p:tav>
                                        <p:tav tm="100000">
                                          <p:val>
                                            <p:strVal val="#ppt_w"/>
                                          </p:val>
                                        </p:tav>
                                      </p:tavLst>
                                    </p:anim>
                                    <p:anim calcmode="lin" valueType="num">
                                      <p:cBhvr additive="base">
                                        <p:cTn id="84" dur="500"/>
                                        <p:tgtEl>
                                          <p:spTgt spid="5721"/>
                                        </p:tgtEl>
                                        <p:attrNameLst>
                                          <p:attrName>ppt_h</p:attrName>
                                        </p:attrNameLst>
                                      </p:cBhvr>
                                      <p:tavLst>
                                        <p:tav tm="0">
                                          <p:val>
                                            <p:strVal val="0"/>
                                          </p:val>
                                        </p:tav>
                                        <p:tav tm="100000">
                                          <p:val>
                                            <p:strVal val="#ppt_h"/>
                                          </p:val>
                                        </p:tav>
                                      </p:tavLst>
                                    </p:anim>
                                  </p:childTnLst>
                                </p:cTn>
                              </p:par>
                            </p:childTnLst>
                          </p:cTn>
                        </p:par>
                        <p:par>
                          <p:cTn id="85" fill="hold">
                            <p:stCondLst>
                              <p:cond delay="8500"/>
                            </p:stCondLst>
                            <p:childTnLst>
                              <p:par>
                                <p:cTn id="86" presetID="23" presetClass="entr" presetSubtype="16" fill="hold" nodeType="afterEffect">
                                  <p:stCondLst>
                                    <p:cond delay="0"/>
                                  </p:stCondLst>
                                  <p:childTnLst>
                                    <p:set>
                                      <p:cBhvr>
                                        <p:cTn id="87" dur="1" fill="hold">
                                          <p:stCondLst>
                                            <p:cond delay="0"/>
                                          </p:stCondLst>
                                        </p:cTn>
                                        <p:tgtEl>
                                          <p:spTgt spid="5724"/>
                                        </p:tgtEl>
                                        <p:attrNameLst>
                                          <p:attrName>style.visibility</p:attrName>
                                        </p:attrNameLst>
                                      </p:cBhvr>
                                      <p:to>
                                        <p:strVal val="visible"/>
                                      </p:to>
                                    </p:set>
                                    <p:anim calcmode="lin" valueType="num">
                                      <p:cBhvr additive="base">
                                        <p:cTn id="88" dur="500"/>
                                        <p:tgtEl>
                                          <p:spTgt spid="5724"/>
                                        </p:tgtEl>
                                        <p:attrNameLst>
                                          <p:attrName>ppt_w</p:attrName>
                                        </p:attrNameLst>
                                      </p:cBhvr>
                                      <p:tavLst>
                                        <p:tav tm="0">
                                          <p:val>
                                            <p:strVal val="0"/>
                                          </p:val>
                                        </p:tav>
                                        <p:tav tm="100000">
                                          <p:val>
                                            <p:strVal val="#ppt_w"/>
                                          </p:val>
                                        </p:tav>
                                      </p:tavLst>
                                    </p:anim>
                                    <p:anim calcmode="lin" valueType="num">
                                      <p:cBhvr additive="base">
                                        <p:cTn id="89" dur="500"/>
                                        <p:tgtEl>
                                          <p:spTgt spid="5724"/>
                                        </p:tgtEl>
                                        <p:attrNameLst>
                                          <p:attrName>ppt_h</p:attrName>
                                        </p:attrNameLst>
                                      </p:cBhvr>
                                      <p:tavLst>
                                        <p:tav tm="0">
                                          <p:val>
                                            <p:strVal val="0"/>
                                          </p:val>
                                        </p:tav>
                                        <p:tav tm="100000">
                                          <p:val>
                                            <p:strVal val="#ppt_h"/>
                                          </p:val>
                                        </p:tav>
                                      </p:tavLst>
                                    </p:anim>
                                  </p:childTnLst>
                                </p:cTn>
                              </p:par>
                            </p:childTnLst>
                          </p:cTn>
                        </p:par>
                        <p:par>
                          <p:cTn id="90" fill="hold">
                            <p:stCondLst>
                              <p:cond delay="9000"/>
                            </p:stCondLst>
                            <p:childTnLst>
                              <p:par>
                                <p:cTn id="91" presetID="2" presetClass="entr" presetSubtype="4" fill="hold" nodeType="afterEffect">
                                  <p:stCondLst>
                                    <p:cond delay="0"/>
                                  </p:stCondLst>
                                  <p:childTnLst>
                                    <p:set>
                                      <p:cBhvr>
                                        <p:cTn id="92" dur="1" fill="hold">
                                          <p:stCondLst>
                                            <p:cond delay="0"/>
                                          </p:stCondLst>
                                        </p:cTn>
                                        <p:tgtEl>
                                          <p:spTgt spid="5727"/>
                                        </p:tgtEl>
                                        <p:attrNameLst>
                                          <p:attrName>style.visibility</p:attrName>
                                        </p:attrNameLst>
                                      </p:cBhvr>
                                      <p:to>
                                        <p:strVal val="visible"/>
                                      </p:to>
                                    </p:set>
                                    <p:anim calcmode="lin" valueType="num">
                                      <p:cBhvr additive="base">
                                        <p:cTn id="93" dur="500"/>
                                        <p:tgtEl>
                                          <p:spTgt spid="5727"/>
                                        </p:tgtEl>
                                        <p:attrNameLst>
                                          <p:attrName>ppt_y</p:attrName>
                                        </p:attrNameLst>
                                      </p:cBhvr>
                                      <p:tavLst>
                                        <p:tav tm="0">
                                          <p:val>
                                            <p:strVal val="#ppt_y+1"/>
                                          </p:val>
                                        </p:tav>
                                        <p:tav tm="100000">
                                          <p:val>
                                            <p:strVal val="#ppt_y"/>
                                          </p:val>
                                        </p:tav>
                                      </p:tavLst>
                                    </p:anim>
                                  </p:childTnLst>
                                </p:cTn>
                              </p:par>
                            </p:childTnLst>
                          </p:cTn>
                        </p:par>
                        <p:par>
                          <p:cTn id="94" fill="hold">
                            <p:stCondLst>
                              <p:cond delay="9500"/>
                            </p:stCondLst>
                            <p:childTnLst>
                              <p:par>
                                <p:cTn id="95" presetID="2" presetClass="entr" presetSubtype="4" fill="hold" nodeType="afterEffect">
                                  <p:stCondLst>
                                    <p:cond delay="0"/>
                                  </p:stCondLst>
                                  <p:childTnLst>
                                    <p:set>
                                      <p:cBhvr>
                                        <p:cTn id="96" dur="1" fill="hold">
                                          <p:stCondLst>
                                            <p:cond delay="0"/>
                                          </p:stCondLst>
                                        </p:cTn>
                                        <p:tgtEl>
                                          <p:spTgt spid="5732"/>
                                        </p:tgtEl>
                                        <p:attrNameLst>
                                          <p:attrName>style.visibility</p:attrName>
                                        </p:attrNameLst>
                                      </p:cBhvr>
                                      <p:to>
                                        <p:strVal val="visible"/>
                                      </p:to>
                                    </p:set>
                                    <p:anim calcmode="lin" valueType="num">
                                      <p:cBhvr additive="base">
                                        <p:cTn id="97" dur="500"/>
                                        <p:tgtEl>
                                          <p:spTgt spid="5732"/>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 presetClass="entr" presetSubtype="4" fill="hold" nodeType="afterEffect">
                                  <p:stCondLst>
                                    <p:cond delay="0"/>
                                  </p:stCondLst>
                                  <p:childTnLst>
                                    <p:set>
                                      <p:cBhvr>
                                        <p:cTn id="100" dur="1" fill="hold">
                                          <p:stCondLst>
                                            <p:cond delay="0"/>
                                          </p:stCondLst>
                                        </p:cTn>
                                        <p:tgtEl>
                                          <p:spTgt spid="5737"/>
                                        </p:tgtEl>
                                        <p:attrNameLst>
                                          <p:attrName>style.visibility</p:attrName>
                                        </p:attrNameLst>
                                      </p:cBhvr>
                                      <p:to>
                                        <p:strVal val="visible"/>
                                      </p:to>
                                    </p:set>
                                    <p:anim calcmode="lin" valueType="num">
                                      <p:cBhvr additive="base">
                                        <p:cTn id="101" dur="500"/>
                                        <p:tgtEl>
                                          <p:spTgt spid="5737"/>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 presetClass="entr" presetSubtype="4" fill="hold" nodeType="afterEffect">
                                  <p:stCondLst>
                                    <p:cond delay="0"/>
                                  </p:stCondLst>
                                  <p:childTnLst>
                                    <p:set>
                                      <p:cBhvr>
                                        <p:cTn id="104" dur="1" fill="hold">
                                          <p:stCondLst>
                                            <p:cond delay="0"/>
                                          </p:stCondLst>
                                        </p:cTn>
                                        <p:tgtEl>
                                          <p:spTgt spid="5742"/>
                                        </p:tgtEl>
                                        <p:attrNameLst>
                                          <p:attrName>style.visibility</p:attrName>
                                        </p:attrNameLst>
                                      </p:cBhvr>
                                      <p:to>
                                        <p:strVal val="visible"/>
                                      </p:to>
                                    </p:set>
                                    <p:anim calcmode="lin" valueType="num">
                                      <p:cBhvr additive="base">
                                        <p:cTn id="105" dur="500"/>
                                        <p:tgtEl>
                                          <p:spTgt spid="57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5750"/>
        <p:cNvGrpSpPr/>
        <p:nvPr/>
      </p:nvGrpSpPr>
      <p:grpSpPr>
        <a:xfrm>
          <a:off x="0" y="0"/>
          <a:ext cx="0" cy="0"/>
          <a:chOff x="0" y="0"/>
          <a:chExt cx="0" cy="0"/>
        </a:xfrm>
      </p:grpSpPr>
      <p:grpSp>
        <p:nvGrpSpPr>
          <p:cNvPr id="5751" name="Google Shape;5751;p83"/>
          <p:cNvGrpSpPr/>
          <p:nvPr/>
        </p:nvGrpSpPr>
        <p:grpSpPr>
          <a:xfrm>
            <a:off x="4332158" y="457198"/>
            <a:ext cx="4934808" cy="4159443"/>
            <a:chOff x="793389" y="2483743"/>
            <a:chExt cx="3376858" cy="2846281"/>
          </a:xfrm>
        </p:grpSpPr>
        <p:grpSp>
          <p:nvGrpSpPr>
            <p:cNvPr id="5752" name="Google Shape;5752;p83"/>
            <p:cNvGrpSpPr/>
            <p:nvPr/>
          </p:nvGrpSpPr>
          <p:grpSpPr>
            <a:xfrm rot="-1158269">
              <a:off x="2668083" y="2664908"/>
              <a:ext cx="1320815" cy="1321768"/>
              <a:chOff x="1455738" y="2371725"/>
              <a:chExt cx="2198688" cy="2200275"/>
            </a:xfrm>
          </p:grpSpPr>
          <p:sp>
            <p:nvSpPr>
              <p:cNvPr id="5753" name="Google Shape;5753;p83"/>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sp>
            <p:nvSpPr>
              <p:cNvPr id="5754" name="Google Shape;5754;p83"/>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grpSp>
        <p:grpSp>
          <p:nvGrpSpPr>
            <p:cNvPr id="5755" name="Google Shape;5755;p83"/>
            <p:cNvGrpSpPr/>
            <p:nvPr/>
          </p:nvGrpSpPr>
          <p:grpSpPr>
            <a:xfrm>
              <a:off x="793389" y="2653453"/>
              <a:ext cx="1927751" cy="1929143"/>
              <a:chOff x="1455738" y="2371725"/>
              <a:chExt cx="2198688" cy="2200275"/>
            </a:xfrm>
          </p:grpSpPr>
          <p:sp>
            <p:nvSpPr>
              <p:cNvPr id="5756" name="Google Shape;5756;p83"/>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rgbClr val="356377"/>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sp>
            <p:nvSpPr>
              <p:cNvPr id="5757" name="Google Shape;5757;p83"/>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rgbClr val="356377"/>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grpSp>
        <p:grpSp>
          <p:nvGrpSpPr>
            <p:cNvPr id="5758" name="Google Shape;5758;p83"/>
            <p:cNvGrpSpPr/>
            <p:nvPr/>
          </p:nvGrpSpPr>
          <p:grpSpPr>
            <a:xfrm rot="-737697">
              <a:off x="2363093" y="3922351"/>
              <a:ext cx="1284704" cy="1285631"/>
              <a:chOff x="1455738" y="2371725"/>
              <a:chExt cx="2198688" cy="2200275"/>
            </a:xfrm>
          </p:grpSpPr>
          <p:sp>
            <p:nvSpPr>
              <p:cNvPr id="5759" name="Google Shape;5759;p83"/>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4"/>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sp>
            <p:nvSpPr>
              <p:cNvPr id="5760" name="Google Shape;5760;p83"/>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4"/>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900">
                  <a:solidFill>
                    <a:schemeClr val="dk1"/>
                  </a:solidFill>
                  <a:latin typeface="Calibri"/>
                  <a:ea typeface="Calibri"/>
                  <a:cs typeface="Calibri"/>
                  <a:sym typeface="Calibri"/>
                </a:endParaRPr>
              </a:p>
            </p:txBody>
          </p:sp>
        </p:grpSp>
      </p:grpSp>
      <p:pic>
        <p:nvPicPr>
          <p:cNvPr id="5761" name="Google Shape;5761;p83"/>
          <p:cNvPicPr preferRelativeResize="0"/>
          <p:nvPr/>
        </p:nvPicPr>
        <p:blipFill rotWithShape="1">
          <a:blip r:embed="rId3">
            <a:alphaModFix/>
          </a:blip>
          <a:srcRect/>
          <a:stretch/>
        </p:blipFill>
        <p:spPr>
          <a:xfrm>
            <a:off x="7459592" y="3383396"/>
            <a:ext cx="228600" cy="228600"/>
          </a:xfrm>
          <a:prstGeom prst="rect">
            <a:avLst/>
          </a:prstGeom>
          <a:noFill/>
          <a:ln>
            <a:noFill/>
          </a:ln>
        </p:spPr>
      </p:pic>
      <p:pic>
        <p:nvPicPr>
          <p:cNvPr id="5762" name="Google Shape;5762;p83"/>
          <p:cNvPicPr preferRelativeResize="0"/>
          <p:nvPr/>
        </p:nvPicPr>
        <p:blipFill rotWithShape="1">
          <a:blip r:embed="rId4">
            <a:alphaModFix/>
          </a:blip>
          <a:srcRect/>
          <a:stretch/>
        </p:blipFill>
        <p:spPr>
          <a:xfrm>
            <a:off x="7935708" y="1548143"/>
            <a:ext cx="228600" cy="228600"/>
          </a:xfrm>
          <a:prstGeom prst="rect">
            <a:avLst/>
          </a:prstGeom>
          <a:noFill/>
          <a:ln>
            <a:noFill/>
          </a:ln>
        </p:spPr>
      </p:pic>
      <p:pic>
        <p:nvPicPr>
          <p:cNvPr id="5763" name="Google Shape;5763;p83"/>
          <p:cNvPicPr preferRelativeResize="0"/>
          <p:nvPr/>
        </p:nvPicPr>
        <p:blipFill rotWithShape="1">
          <a:blip r:embed="rId5">
            <a:alphaModFix/>
          </a:blip>
          <a:srcRect/>
          <a:stretch/>
        </p:blipFill>
        <p:spPr>
          <a:xfrm>
            <a:off x="5626427" y="2002166"/>
            <a:ext cx="228600" cy="228600"/>
          </a:xfrm>
          <a:prstGeom prst="rect">
            <a:avLst/>
          </a:prstGeom>
          <a:noFill/>
          <a:ln>
            <a:noFill/>
          </a:ln>
        </p:spPr>
      </p:pic>
      <p:sp>
        <p:nvSpPr>
          <p:cNvPr id="5764" name="Google Shape;5764;p83"/>
          <p:cNvSpPr/>
          <p:nvPr/>
        </p:nvSpPr>
        <p:spPr>
          <a:xfrm>
            <a:off x="475334" y="1584525"/>
            <a:ext cx="548640" cy="54864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900">
              <a:solidFill>
                <a:schemeClr val="lt1"/>
              </a:solidFill>
              <a:latin typeface="Calibri"/>
              <a:ea typeface="Calibri"/>
              <a:cs typeface="Calibri"/>
              <a:sym typeface="Calibri"/>
            </a:endParaRPr>
          </a:p>
        </p:txBody>
      </p:sp>
      <p:pic>
        <p:nvPicPr>
          <p:cNvPr id="5765" name="Google Shape;5765;p83"/>
          <p:cNvPicPr preferRelativeResize="0"/>
          <p:nvPr/>
        </p:nvPicPr>
        <p:blipFill rotWithShape="1">
          <a:blip r:embed="rId6">
            <a:alphaModFix/>
          </a:blip>
          <a:srcRect/>
          <a:stretch/>
        </p:blipFill>
        <p:spPr>
          <a:xfrm>
            <a:off x="641213" y="1744545"/>
            <a:ext cx="228600" cy="228600"/>
          </a:xfrm>
          <a:prstGeom prst="rect">
            <a:avLst/>
          </a:prstGeom>
          <a:noFill/>
          <a:ln>
            <a:noFill/>
          </a:ln>
        </p:spPr>
      </p:pic>
      <p:sp>
        <p:nvSpPr>
          <p:cNvPr id="5766" name="Google Shape;5766;p83"/>
          <p:cNvSpPr/>
          <p:nvPr/>
        </p:nvSpPr>
        <p:spPr>
          <a:xfrm>
            <a:off x="475334" y="2325568"/>
            <a:ext cx="548640" cy="54864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900">
              <a:solidFill>
                <a:schemeClr val="lt1"/>
              </a:solidFill>
              <a:latin typeface="Calibri"/>
              <a:ea typeface="Calibri"/>
              <a:cs typeface="Calibri"/>
              <a:sym typeface="Calibri"/>
            </a:endParaRPr>
          </a:p>
        </p:txBody>
      </p:sp>
      <p:sp>
        <p:nvSpPr>
          <p:cNvPr id="5767" name="Google Shape;5767;p83"/>
          <p:cNvSpPr/>
          <p:nvPr/>
        </p:nvSpPr>
        <p:spPr>
          <a:xfrm>
            <a:off x="475334" y="3067000"/>
            <a:ext cx="548640" cy="5486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900">
              <a:solidFill>
                <a:schemeClr val="lt1"/>
              </a:solidFill>
              <a:latin typeface="Calibri"/>
              <a:ea typeface="Calibri"/>
              <a:cs typeface="Calibri"/>
              <a:sym typeface="Calibri"/>
            </a:endParaRPr>
          </a:p>
        </p:txBody>
      </p:sp>
      <p:sp>
        <p:nvSpPr>
          <p:cNvPr id="5768" name="Google Shape;5768;p83"/>
          <p:cNvSpPr/>
          <p:nvPr/>
        </p:nvSpPr>
        <p:spPr>
          <a:xfrm>
            <a:off x="475334" y="3806195"/>
            <a:ext cx="548640" cy="54864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900">
              <a:solidFill>
                <a:schemeClr val="lt1"/>
              </a:solidFill>
              <a:latin typeface="Calibri"/>
              <a:ea typeface="Calibri"/>
              <a:cs typeface="Calibri"/>
              <a:sym typeface="Calibri"/>
            </a:endParaRPr>
          </a:p>
        </p:txBody>
      </p:sp>
      <p:pic>
        <p:nvPicPr>
          <p:cNvPr id="5769" name="Google Shape;5769;p83"/>
          <p:cNvPicPr preferRelativeResize="0"/>
          <p:nvPr/>
        </p:nvPicPr>
        <p:blipFill rotWithShape="1">
          <a:blip r:embed="rId7">
            <a:alphaModFix/>
          </a:blip>
          <a:srcRect/>
          <a:stretch/>
        </p:blipFill>
        <p:spPr>
          <a:xfrm>
            <a:off x="641213" y="2485588"/>
            <a:ext cx="228600" cy="228600"/>
          </a:xfrm>
          <a:prstGeom prst="rect">
            <a:avLst/>
          </a:prstGeom>
          <a:noFill/>
          <a:ln>
            <a:noFill/>
          </a:ln>
        </p:spPr>
      </p:pic>
      <p:pic>
        <p:nvPicPr>
          <p:cNvPr id="5770" name="Google Shape;5770;p83"/>
          <p:cNvPicPr preferRelativeResize="0"/>
          <p:nvPr/>
        </p:nvPicPr>
        <p:blipFill rotWithShape="1">
          <a:blip r:embed="rId8">
            <a:alphaModFix/>
          </a:blip>
          <a:srcRect/>
          <a:stretch/>
        </p:blipFill>
        <p:spPr>
          <a:xfrm>
            <a:off x="635354" y="3227020"/>
            <a:ext cx="228600" cy="228600"/>
          </a:xfrm>
          <a:prstGeom prst="rect">
            <a:avLst/>
          </a:prstGeom>
          <a:noFill/>
          <a:ln>
            <a:noFill/>
          </a:ln>
        </p:spPr>
      </p:pic>
      <p:pic>
        <p:nvPicPr>
          <p:cNvPr id="5771" name="Google Shape;5771;p83"/>
          <p:cNvPicPr preferRelativeResize="0"/>
          <p:nvPr/>
        </p:nvPicPr>
        <p:blipFill rotWithShape="1">
          <a:blip r:embed="rId9">
            <a:alphaModFix/>
          </a:blip>
          <a:srcRect/>
          <a:stretch/>
        </p:blipFill>
        <p:spPr>
          <a:xfrm>
            <a:off x="635354" y="3979319"/>
            <a:ext cx="228600" cy="228600"/>
          </a:xfrm>
          <a:prstGeom prst="rect">
            <a:avLst/>
          </a:prstGeom>
          <a:noFill/>
          <a:ln>
            <a:noFill/>
          </a:ln>
        </p:spPr>
      </p:pic>
      <p:sp>
        <p:nvSpPr>
          <p:cNvPr id="5772" name="Google Shape;5772;p83"/>
          <p:cNvSpPr txBox="1"/>
          <p:nvPr/>
        </p:nvSpPr>
        <p:spPr>
          <a:xfrm>
            <a:off x="1035691" y="1584525"/>
            <a:ext cx="3007772" cy="2308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2"/>
                </a:solidFill>
                <a:latin typeface="Calibri"/>
                <a:ea typeface="Calibri"/>
                <a:cs typeface="Calibri"/>
                <a:sym typeface="Calibri"/>
              </a:rPr>
              <a:t>Your Title Here</a:t>
            </a:r>
            <a:endParaRPr/>
          </a:p>
        </p:txBody>
      </p:sp>
      <p:sp>
        <p:nvSpPr>
          <p:cNvPr id="5773" name="Google Shape;5773;p83"/>
          <p:cNvSpPr/>
          <p:nvPr/>
        </p:nvSpPr>
        <p:spPr>
          <a:xfrm>
            <a:off x="1035690" y="1760215"/>
            <a:ext cx="3007772"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774" name="Google Shape;5774;p83"/>
          <p:cNvSpPr txBox="1"/>
          <p:nvPr/>
        </p:nvSpPr>
        <p:spPr>
          <a:xfrm>
            <a:off x="1035691" y="2325568"/>
            <a:ext cx="3007772" cy="2308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2"/>
                </a:solidFill>
                <a:latin typeface="Calibri"/>
                <a:ea typeface="Calibri"/>
                <a:cs typeface="Calibri"/>
                <a:sym typeface="Calibri"/>
              </a:rPr>
              <a:t>Your Title Here</a:t>
            </a:r>
            <a:endParaRPr/>
          </a:p>
        </p:txBody>
      </p:sp>
      <p:sp>
        <p:nvSpPr>
          <p:cNvPr id="5775" name="Google Shape;5775;p83"/>
          <p:cNvSpPr/>
          <p:nvPr/>
        </p:nvSpPr>
        <p:spPr>
          <a:xfrm>
            <a:off x="1035690" y="2501258"/>
            <a:ext cx="3007772"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776" name="Google Shape;5776;p83"/>
          <p:cNvSpPr txBox="1"/>
          <p:nvPr/>
        </p:nvSpPr>
        <p:spPr>
          <a:xfrm>
            <a:off x="1023974" y="3064763"/>
            <a:ext cx="3007772" cy="2308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2"/>
                </a:solidFill>
                <a:latin typeface="Calibri"/>
                <a:ea typeface="Calibri"/>
                <a:cs typeface="Calibri"/>
                <a:sym typeface="Calibri"/>
              </a:rPr>
              <a:t>Your Title Here</a:t>
            </a:r>
            <a:endParaRPr/>
          </a:p>
        </p:txBody>
      </p:sp>
      <p:sp>
        <p:nvSpPr>
          <p:cNvPr id="5777" name="Google Shape;5777;p83"/>
          <p:cNvSpPr/>
          <p:nvPr/>
        </p:nvSpPr>
        <p:spPr>
          <a:xfrm>
            <a:off x="1023973" y="3240453"/>
            <a:ext cx="3007772"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778" name="Google Shape;5778;p83"/>
          <p:cNvSpPr txBox="1"/>
          <p:nvPr/>
        </p:nvSpPr>
        <p:spPr>
          <a:xfrm>
            <a:off x="1035691" y="3777213"/>
            <a:ext cx="3007772" cy="2308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2"/>
                </a:solidFill>
                <a:latin typeface="Calibri"/>
                <a:ea typeface="Calibri"/>
                <a:cs typeface="Calibri"/>
                <a:sym typeface="Calibri"/>
              </a:rPr>
              <a:t>Your Title Here</a:t>
            </a:r>
            <a:endParaRPr/>
          </a:p>
        </p:txBody>
      </p:sp>
      <p:sp>
        <p:nvSpPr>
          <p:cNvPr id="5779" name="Google Shape;5779;p83"/>
          <p:cNvSpPr/>
          <p:nvPr/>
        </p:nvSpPr>
        <p:spPr>
          <a:xfrm>
            <a:off x="1035690" y="3952902"/>
            <a:ext cx="3007772"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780" name="Google Shape;5780;p83"/>
          <p:cNvSpPr txBox="1"/>
          <p:nvPr/>
        </p:nvSpPr>
        <p:spPr>
          <a:xfrm>
            <a:off x="475335" y="668169"/>
            <a:ext cx="375990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dk2"/>
                </a:solidFill>
                <a:latin typeface="Calibri"/>
                <a:ea typeface="Calibri"/>
                <a:cs typeface="Calibri"/>
                <a:sym typeface="Calibri"/>
              </a:rPr>
              <a:t>Infographics</a:t>
            </a:r>
            <a:endParaRPr/>
          </a:p>
        </p:txBody>
      </p:sp>
      <p:sp>
        <p:nvSpPr>
          <p:cNvPr id="5781" name="Google Shape;5781;p83"/>
          <p:cNvSpPr/>
          <p:nvPr/>
        </p:nvSpPr>
        <p:spPr>
          <a:xfrm>
            <a:off x="475335" y="1015219"/>
            <a:ext cx="3759904" cy="486352"/>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5785"/>
        <p:cNvGrpSpPr/>
        <p:nvPr/>
      </p:nvGrpSpPr>
      <p:grpSpPr>
        <a:xfrm>
          <a:off x="0" y="0"/>
          <a:ext cx="0" cy="0"/>
          <a:chOff x="0" y="0"/>
          <a:chExt cx="0" cy="0"/>
        </a:xfrm>
      </p:grpSpPr>
      <p:sp>
        <p:nvSpPr>
          <p:cNvPr id="5786" name="Google Shape;5786;p84"/>
          <p:cNvSpPr/>
          <p:nvPr/>
        </p:nvSpPr>
        <p:spPr>
          <a:xfrm>
            <a:off x="3920489" y="2260710"/>
            <a:ext cx="1303020" cy="1303020"/>
          </a:xfrm>
          <a:prstGeom prst="ellipse">
            <a:avLst/>
          </a:pr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800">
              <a:solidFill>
                <a:schemeClr val="dk1"/>
              </a:solidFill>
              <a:latin typeface="Calibri"/>
              <a:ea typeface="Calibri"/>
              <a:cs typeface="Calibri"/>
              <a:sym typeface="Calibri"/>
            </a:endParaRPr>
          </a:p>
        </p:txBody>
      </p:sp>
      <p:grpSp>
        <p:nvGrpSpPr>
          <p:cNvPr id="5787" name="Google Shape;5787;p84"/>
          <p:cNvGrpSpPr/>
          <p:nvPr/>
        </p:nvGrpSpPr>
        <p:grpSpPr>
          <a:xfrm>
            <a:off x="2944084" y="1289095"/>
            <a:ext cx="3255832" cy="3255832"/>
            <a:chOff x="3044429" y="2158604"/>
            <a:chExt cx="3093243" cy="3093243"/>
          </a:xfrm>
        </p:grpSpPr>
        <p:sp>
          <p:nvSpPr>
            <p:cNvPr id="5788" name="Google Shape;5788;p84"/>
            <p:cNvSpPr/>
            <p:nvPr/>
          </p:nvSpPr>
          <p:spPr>
            <a:xfrm>
              <a:off x="3050382" y="3708797"/>
              <a:ext cx="1544240" cy="1543050"/>
            </a:xfrm>
            <a:custGeom>
              <a:avLst/>
              <a:gdLst/>
              <a:ahLst/>
              <a:cxnLst/>
              <a:rect l="l" t="t" r="r" b="b"/>
              <a:pathLst>
                <a:path w="263" h="263" extrusionOk="0">
                  <a:moveTo>
                    <a:pt x="148" y="0"/>
                  </a:moveTo>
                  <a:cubicBezTo>
                    <a:pt x="32" y="0"/>
                    <a:pt x="32" y="0"/>
                    <a:pt x="32" y="0"/>
                  </a:cubicBezTo>
                  <a:cubicBezTo>
                    <a:pt x="32" y="1"/>
                    <a:pt x="32" y="2"/>
                    <a:pt x="32" y="3"/>
                  </a:cubicBezTo>
                  <a:cubicBezTo>
                    <a:pt x="32" y="5"/>
                    <a:pt x="31" y="9"/>
                    <a:pt x="30" y="12"/>
                  </a:cubicBezTo>
                  <a:cubicBezTo>
                    <a:pt x="24" y="18"/>
                    <a:pt x="24" y="18"/>
                    <a:pt x="24" y="18"/>
                  </a:cubicBezTo>
                  <a:cubicBezTo>
                    <a:pt x="22" y="19"/>
                    <a:pt x="17" y="20"/>
                    <a:pt x="14" y="20"/>
                  </a:cubicBezTo>
                  <a:cubicBezTo>
                    <a:pt x="5" y="20"/>
                    <a:pt x="5" y="20"/>
                    <a:pt x="5" y="20"/>
                  </a:cubicBezTo>
                  <a:cubicBezTo>
                    <a:pt x="2" y="20"/>
                    <a:pt x="0" y="23"/>
                    <a:pt x="0" y="26"/>
                  </a:cubicBezTo>
                  <a:cubicBezTo>
                    <a:pt x="3" y="49"/>
                    <a:pt x="3" y="49"/>
                    <a:pt x="3" y="49"/>
                  </a:cubicBezTo>
                  <a:cubicBezTo>
                    <a:pt x="4" y="52"/>
                    <a:pt x="6" y="53"/>
                    <a:pt x="9" y="53"/>
                  </a:cubicBezTo>
                  <a:cubicBezTo>
                    <a:pt x="18" y="50"/>
                    <a:pt x="18" y="50"/>
                    <a:pt x="18" y="50"/>
                  </a:cubicBezTo>
                  <a:cubicBezTo>
                    <a:pt x="21" y="49"/>
                    <a:pt x="26" y="49"/>
                    <a:pt x="29" y="50"/>
                  </a:cubicBezTo>
                  <a:cubicBezTo>
                    <a:pt x="36" y="54"/>
                    <a:pt x="36" y="54"/>
                    <a:pt x="36" y="54"/>
                  </a:cubicBezTo>
                  <a:cubicBezTo>
                    <a:pt x="38" y="56"/>
                    <a:pt x="40" y="60"/>
                    <a:pt x="40" y="62"/>
                  </a:cubicBezTo>
                  <a:cubicBezTo>
                    <a:pt x="41" y="65"/>
                    <a:pt x="41" y="69"/>
                    <a:pt x="41" y="72"/>
                  </a:cubicBezTo>
                  <a:cubicBezTo>
                    <a:pt x="37" y="79"/>
                    <a:pt x="37" y="79"/>
                    <a:pt x="37" y="79"/>
                  </a:cubicBezTo>
                  <a:cubicBezTo>
                    <a:pt x="34" y="81"/>
                    <a:pt x="30" y="83"/>
                    <a:pt x="27" y="84"/>
                  </a:cubicBezTo>
                  <a:cubicBezTo>
                    <a:pt x="19" y="86"/>
                    <a:pt x="19" y="86"/>
                    <a:pt x="19" y="86"/>
                  </a:cubicBezTo>
                  <a:cubicBezTo>
                    <a:pt x="16" y="87"/>
                    <a:pt x="14" y="90"/>
                    <a:pt x="16" y="93"/>
                  </a:cubicBezTo>
                  <a:cubicBezTo>
                    <a:pt x="25" y="114"/>
                    <a:pt x="25" y="114"/>
                    <a:pt x="25" y="114"/>
                  </a:cubicBezTo>
                  <a:cubicBezTo>
                    <a:pt x="26" y="117"/>
                    <a:pt x="29" y="118"/>
                    <a:pt x="32" y="116"/>
                  </a:cubicBezTo>
                  <a:cubicBezTo>
                    <a:pt x="39" y="112"/>
                    <a:pt x="39" y="112"/>
                    <a:pt x="39" y="112"/>
                  </a:cubicBezTo>
                  <a:cubicBezTo>
                    <a:pt x="41" y="111"/>
                    <a:pt x="46" y="109"/>
                    <a:pt x="49" y="109"/>
                  </a:cubicBezTo>
                  <a:cubicBezTo>
                    <a:pt x="57" y="111"/>
                    <a:pt x="57" y="111"/>
                    <a:pt x="57" y="111"/>
                  </a:cubicBezTo>
                  <a:cubicBezTo>
                    <a:pt x="59" y="113"/>
                    <a:pt x="62" y="116"/>
                    <a:pt x="64" y="118"/>
                  </a:cubicBezTo>
                  <a:cubicBezTo>
                    <a:pt x="65" y="120"/>
                    <a:pt x="66" y="124"/>
                    <a:pt x="66" y="127"/>
                  </a:cubicBezTo>
                  <a:cubicBezTo>
                    <a:pt x="64" y="135"/>
                    <a:pt x="64" y="135"/>
                    <a:pt x="64" y="135"/>
                  </a:cubicBezTo>
                  <a:cubicBezTo>
                    <a:pt x="63" y="138"/>
                    <a:pt x="59" y="141"/>
                    <a:pt x="56" y="142"/>
                  </a:cubicBezTo>
                  <a:cubicBezTo>
                    <a:pt x="50" y="146"/>
                    <a:pt x="50" y="146"/>
                    <a:pt x="50" y="146"/>
                  </a:cubicBezTo>
                  <a:cubicBezTo>
                    <a:pt x="47" y="148"/>
                    <a:pt x="46" y="151"/>
                    <a:pt x="48" y="153"/>
                  </a:cubicBezTo>
                  <a:cubicBezTo>
                    <a:pt x="62" y="171"/>
                    <a:pt x="62" y="171"/>
                    <a:pt x="62" y="171"/>
                  </a:cubicBezTo>
                  <a:cubicBezTo>
                    <a:pt x="64" y="174"/>
                    <a:pt x="67" y="174"/>
                    <a:pt x="70" y="172"/>
                  </a:cubicBezTo>
                  <a:cubicBezTo>
                    <a:pt x="75" y="166"/>
                    <a:pt x="75" y="166"/>
                    <a:pt x="75" y="166"/>
                  </a:cubicBezTo>
                  <a:cubicBezTo>
                    <a:pt x="77" y="164"/>
                    <a:pt x="81" y="162"/>
                    <a:pt x="84" y="161"/>
                  </a:cubicBezTo>
                  <a:cubicBezTo>
                    <a:pt x="92" y="161"/>
                    <a:pt x="92" y="161"/>
                    <a:pt x="92" y="161"/>
                  </a:cubicBezTo>
                  <a:cubicBezTo>
                    <a:pt x="95" y="162"/>
                    <a:pt x="99" y="164"/>
                    <a:pt x="100" y="166"/>
                  </a:cubicBezTo>
                  <a:cubicBezTo>
                    <a:pt x="102" y="167"/>
                    <a:pt x="104" y="171"/>
                    <a:pt x="106" y="174"/>
                  </a:cubicBezTo>
                  <a:cubicBezTo>
                    <a:pt x="106" y="182"/>
                    <a:pt x="106" y="182"/>
                    <a:pt x="106" y="182"/>
                  </a:cubicBezTo>
                  <a:cubicBezTo>
                    <a:pt x="104" y="185"/>
                    <a:pt x="102" y="189"/>
                    <a:pt x="100" y="191"/>
                  </a:cubicBezTo>
                  <a:cubicBezTo>
                    <a:pt x="95" y="196"/>
                    <a:pt x="95" y="196"/>
                    <a:pt x="95" y="196"/>
                  </a:cubicBezTo>
                  <a:cubicBezTo>
                    <a:pt x="92" y="198"/>
                    <a:pt x="93" y="202"/>
                    <a:pt x="95" y="204"/>
                  </a:cubicBezTo>
                  <a:cubicBezTo>
                    <a:pt x="113" y="217"/>
                    <a:pt x="113" y="217"/>
                    <a:pt x="113" y="217"/>
                  </a:cubicBezTo>
                  <a:cubicBezTo>
                    <a:pt x="116" y="219"/>
                    <a:pt x="119" y="218"/>
                    <a:pt x="120" y="216"/>
                  </a:cubicBezTo>
                  <a:cubicBezTo>
                    <a:pt x="124" y="210"/>
                    <a:pt x="124" y="210"/>
                    <a:pt x="124" y="210"/>
                  </a:cubicBezTo>
                  <a:cubicBezTo>
                    <a:pt x="125" y="207"/>
                    <a:pt x="129" y="203"/>
                    <a:pt x="131" y="202"/>
                  </a:cubicBezTo>
                  <a:cubicBezTo>
                    <a:pt x="139" y="200"/>
                    <a:pt x="139" y="200"/>
                    <a:pt x="139" y="200"/>
                  </a:cubicBezTo>
                  <a:cubicBezTo>
                    <a:pt x="142" y="200"/>
                    <a:pt x="146" y="201"/>
                    <a:pt x="148" y="202"/>
                  </a:cubicBezTo>
                  <a:cubicBezTo>
                    <a:pt x="150" y="203"/>
                    <a:pt x="154" y="206"/>
                    <a:pt x="155" y="209"/>
                  </a:cubicBezTo>
                  <a:cubicBezTo>
                    <a:pt x="158" y="217"/>
                    <a:pt x="158" y="217"/>
                    <a:pt x="158" y="217"/>
                  </a:cubicBezTo>
                  <a:cubicBezTo>
                    <a:pt x="157" y="220"/>
                    <a:pt x="156" y="225"/>
                    <a:pt x="154" y="227"/>
                  </a:cubicBezTo>
                  <a:cubicBezTo>
                    <a:pt x="151" y="233"/>
                    <a:pt x="151" y="233"/>
                    <a:pt x="151" y="233"/>
                  </a:cubicBezTo>
                  <a:cubicBezTo>
                    <a:pt x="149" y="236"/>
                    <a:pt x="150" y="239"/>
                    <a:pt x="153" y="240"/>
                  </a:cubicBezTo>
                  <a:cubicBezTo>
                    <a:pt x="174" y="248"/>
                    <a:pt x="174" y="248"/>
                    <a:pt x="174" y="248"/>
                  </a:cubicBezTo>
                  <a:cubicBezTo>
                    <a:pt x="177" y="249"/>
                    <a:pt x="180" y="248"/>
                    <a:pt x="181" y="245"/>
                  </a:cubicBezTo>
                  <a:cubicBezTo>
                    <a:pt x="182" y="239"/>
                    <a:pt x="182" y="239"/>
                    <a:pt x="182" y="239"/>
                  </a:cubicBezTo>
                  <a:cubicBezTo>
                    <a:pt x="183" y="236"/>
                    <a:pt x="185" y="231"/>
                    <a:pt x="187" y="229"/>
                  </a:cubicBezTo>
                  <a:cubicBezTo>
                    <a:pt x="194" y="225"/>
                    <a:pt x="194" y="225"/>
                    <a:pt x="194" y="225"/>
                  </a:cubicBezTo>
                  <a:cubicBezTo>
                    <a:pt x="197" y="224"/>
                    <a:pt x="202" y="225"/>
                    <a:pt x="204" y="225"/>
                  </a:cubicBezTo>
                  <a:cubicBezTo>
                    <a:pt x="206" y="226"/>
                    <a:pt x="210" y="228"/>
                    <a:pt x="213" y="230"/>
                  </a:cubicBezTo>
                  <a:cubicBezTo>
                    <a:pt x="217" y="237"/>
                    <a:pt x="217" y="237"/>
                    <a:pt x="217" y="237"/>
                  </a:cubicBezTo>
                  <a:cubicBezTo>
                    <a:pt x="217" y="240"/>
                    <a:pt x="217" y="245"/>
                    <a:pt x="216" y="248"/>
                  </a:cubicBezTo>
                  <a:cubicBezTo>
                    <a:pt x="215" y="254"/>
                    <a:pt x="215" y="254"/>
                    <a:pt x="215" y="254"/>
                  </a:cubicBezTo>
                  <a:cubicBezTo>
                    <a:pt x="214" y="257"/>
                    <a:pt x="216" y="260"/>
                    <a:pt x="219" y="260"/>
                  </a:cubicBezTo>
                  <a:cubicBezTo>
                    <a:pt x="241" y="263"/>
                    <a:pt x="241" y="263"/>
                    <a:pt x="241" y="263"/>
                  </a:cubicBezTo>
                  <a:cubicBezTo>
                    <a:pt x="244" y="263"/>
                    <a:pt x="246" y="261"/>
                    <a:pt x="246" y="258"/>
                  </a:cubicBezTo>
                  <a:cubicBezTo>
                    <a:pt x="246" y="252"/>
                    <a:pt x="246" y="252"/>
                    <a:pt x="246" y="252"/>
                  </a:cubicBezTo>
                  <a:cubicBezTo>
                    <a:pt x="246" y="249"/>
                    <a:pt x="247" y="244"/>
                    <a:pt x="249" y="241"/>
                  </a:cubicBezTo>
                  <a:cubicBezTo>
                    <a:pt x="254" y="235"/>
                    <a:pt x="254" y="235"/>
                    <a:pt x="254" y="235"/>
                  </a:cubicBezTo>
                  <a:cubicBezTo>
                    <a:pt x="257" y="234"/>
                    <a:pt x="260" y="233"/>
                    <a:pt x="263" y="233"/>
                  </a:cubicBezTo>
                  <a:cubicBezTo>
                    <a:pt x="263" y="114"/>
                    <a:pt x="263" y="114"/>
                    <a:pt x="263" y="114"/>
                  </a:cubicBezTo>
                  <a:cubicBezTo>
                    <a:pt x="200" y="114"/>
                    <a:pt x="148" y="63"/>
                    <a:pt x="148" y="0"/>
                  </a:cubicBezTo>
                  <a:close/>
                </a:path>
              </a:pathLst>
            </a:custGeom>
            <a:gradFill>
              <a:gsLst>
                <a:gs pos="0">
                  <a:schemeClr val="accent4"/>
                </a:gs>
                <a:gs pos="100000">
                  <a:srgbClr val="BF9000"/>
                </a:gs>
              </a:gsLst>
              <a:lin ang="18900000" scaled="0"/>
            </a:gra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100">
                <a:solidFill>
                  <a:schemeClr val="dk1"/>
                </a:solidFill>
                <a:latin typeface="Calibri"/>
                <a:ea typeface="Calibri"/>
                <a:cs typeface="Calibri"/>
                <a:sym typeface="Calibri"/>
              </a:endParaRPr>
            </a:p>
          </p:txBody>
        </p:sp>
        <p:sp>
          <p:nvSpPr>
            <p:cNvPr id="5789" name="Google Shape;5789;p84"/>
            <p:cNvSpPr/>
            <p:nvPr/>
          </p:nvSpPr>
          <p:spPr>
            <a:xfrm>
              <a:off x="4594622" y="3708797"/>
              <a:ext cx="1543050" cy="1543050"/>
            </a:xfrm>
            <a:custGeom>
              <a:avLst/>
              <a:gdLst/>
              <a:ahLst/>
              <a:cxnLst/>
              <a:rect l="l" t="t" r="r" b="b"/>
              <a:pathLst>
                <a:path w="263" h="263" extrusionOk="0">
                  <a:moveTo>
                    <a:pt x="258" y="19"/>
                  </a:moveTo>
                  <a:cubicBezTo>
                    <a:pt x="250" y="19"/>
                    <a:pt x="250" y="19"/>
                    <a:pt x="250" y="19"/>
                  </a:cubicBezTo>
                  <a:cubicBezTo>
                    <a:pt x="247" y="19"/>
                    <a:pt x="242" y="18"/>
                    <a:pt x="239" y="17"/>
                  </a:cubicBezTo>
                  <a:cubicBezTo>
                    <a:pt x="233" y="11"/>
                    <a:pt x="233" y="11"/>
                    <a:pt x="233" y="11"/>
                  </a:cubicBezTo>
                  <a:cubicBezTo>
                    <a:pt x="232" y="8"/>
                    <a:pt x="231" y="4"/>
                    <a:pt x="231" y="2"/>
                  </a:cubicBezTo>
                  <a:cubicBezTo>
                    <a:pt x="231" y="1"/>
                    <a:pt x="231" y="0"/>
                    <a:pt x="231" y="0"/>
                  </a:cubicBezTo>
                  <a:cubicBezTo>
                    <a:pt x="114" y="0"/>
                    <a:pt x="114" y="0"/>
                    <a:pt x="114" y="0"/>
                  </a:cubicBezTo>
                  <a:cubicBezTo>
                    <a:pt x="114" y="63"/>
                    <a:pt x="63" y="114"/>
                    <a:pt x="0" y="114"/>
                  </a:cubicBezTo>
                  <a:cubicBezTo>
                    <a:pt x="0" y="114"/>
                    <a:pt x="0" y="114"/>
                    <a:pt x="0" y="114"/>
                  </a:cubicBezTo>
                  <a:cubicBezTo>
                    <a:pt x="0" y="233"/>
                    <a:pt x="0" y="233"/>
                    <a:pt x="0" y="233"/>
                  </a:cubicBezTo>
                  <a:cubicBezTo>
                    <a:pt x="0" y="233"/>
                    <a:pt x="1" y="233"/>
                    <a:pt x="1" y="233"/>
                  </a:cubicBezTo>
                  <a:cubicBezTo>
                    <a:pt x="3" y="233"/>
                    <a:pt x="7" y="234"/>
                    <a:pt x="10" y="235"/>
                  </a:cubicBezTo>
                  <a:cubicBezTo>
                    <a:pt x="16" y="241"/>
                    <a:pt x="16" y="241"/>
                    <a:pt x="16" y="241"/>
                  </a:cubicBezTo>
                  <a:cubicBezTo>
                    <a:pt x="17" y="244"/>
                    <a:pt x="18" y="249"/>
                    <a:pt x="18" y="252"/>
                  </a:cubicBezTo>
                  <a:cubicBezTo>
                    <a:pt x="18" y="258"/>
                    <a:pt x="18" y="258"/>
                    <a:pt x="18" y="258"/>
                  </a:cubicBezTo>
                  <a:cubicBezTo>
                    <a:pt x="18" y="261"/>
                    <a:pt x="21" y="263"/>
                    <a:pt x="24" y="263"/>
                  </a:cubicBezTo>
                  <a:cubicBezTo>
                    <a:pt x="46" y="260"/>
                    <a:pt x="46" y="260"/>
                    <a:pt x="46" y="260"/>
                  </a:cubicBezTo>
                  <a:cubicBezTo>
                    <a:pt x="49" y="259"/>
                    <a:pt x="51" y="256"/>
                    <a:pt x="50" y="253"/>
                  </a:cubicBezTo>
                  <a:cubicBezTo>
                    <a:pt x="48" y="247"/>
                    <a:pt x="48" y="247"/>
                    <a:pt x="48" y="247"/>
                  </a:cubicBezTo>
                  <a:cubicBezTo>
                    <a:pt x="48" y="245"/>
                    <a:pt x="47" y="240"/>
                    <a:pt x="48" y="237"/>
                  </a:cubicBezTo>
                  <a:cubicBezTo>
                    <a:pt x="52" y="230"/>
                    <a:pt x="52" y="230"/>
                    <a:pt x="52" y="230"/>
                  </a:cubicBezTo>
                  <a:cubicBezTo>
                    <a:pt x="54" y="228"/>
                    <a:pt x="58" y="226"/>
                    <a:pt x="61" y="225"/>
                  </a:cubicBezTo>
                  <a:cubicBezTo>
                    <a:pt x="63" y="224"/>
                    <a:pt x="67" y="224"/>
                    <a:pt x="70" y="225"/>
                  </a:cubicBezTo>
                  <a:cubicBezTo>
                    <a:pt x="77" y="229"/>
                    <a:pt x="77" y="229"/>
                    <a:pt x="77" y="229"/>
                  </a:cubicBezTo>
                  <a:cubicBezTo>
                    <a:pt x="79" y="231"/>
                    <a:pt x="82" y="235"/>
                    <a:pt x="82" y="238"/>
                  </a:cubicBezTo>
                  <a:cubicBezTo>
                    <a:pt x="84" y="244"/>
                    <a:pt x="84" y="244"/>
                    <a:pt x="84" y="244"/>
                  </a:cubicBezTo>
                  <a:cubicBezTo>
                    <a:pt x="85" y="247"/>
                    <a:pt x="88" y="249"/>
                    <a:pt x="90" y="248"/>
                  </a:cubicBezTo>
                  <a:cubicBezTo>
                    <a:pt x="111" y="239"/>
                    <a:pt x="111" y="239"/>
                    <a:pt x="111" y="239"/>
                  </a:cubicBezTo>
                  <a:cubicBezTo>
                    <a:pt x="114" y="238"/>
                    <a:pt x="115" y="235"/>
                    <a:pt x="114" y="232"/>
                  </a:cubicBezTo>
                  <a:cubicBezTo>
                    <a:pt x="110" y="227"/>
                    <a:pt x="110" y="227"/>
                    <a:pt x="110" y="227"/>
                  </a:cubicBezTo>
                  <a:cubicBezTo>
                    <a:pt x="109" y="224"/>
                    <a:pt x="107" y="219"/>
                    <a:pt x="107" y="216"/>
                  </a:cubicBezTo>
                  <a:cubicBezTo>
                    <a:pt x="109" y="208"/>
                    <a:pt x="109" y="208"/>
                    <a:pt x="109" y="208"/>
                  </a:cubicBezTo>
                  <a:cubicBezTo>
                    <a:pt x="111" y="206"/>
                    <a:pt x="114" y="203"/>
                    <a:pt x="116" y="202"/>
                  </a:cubicBezTo>
                  <a:cubicBezTo>
                    <a:pt x="118" y="201"/>
                    <a:pt x="122" y="199"/>
                    <a:pt x="125" y="199"/>
                  </a:cubicBezTo>
                  <a:cubicBezTo>
                    <a:pt x="134" y="201"/>
                    <a:pt x="134" y="201"/>
                    <a:pt x="134" y="201"/>
                  </a:cubicBezTo>
                  <a:cubicBezTo>
                    <a:pt x="136" y="203"/>
                    <a:pt x="139" y="206"/>
                    <a:pt x="141" y="209"/>
                  </a:cubicBezTo>
                  <a:cubicBezTo>
                    <a:pt x="144" y="215"/>
                    <a:pt x="144" y="215"/>
                    <a:pt x="144" y="215"/>
                  </a:cubicBezTo>
                  <a:cubicBezTo>
                    <a:pt x="145" y="217"/>
                    <a:pt x="149" y="218"/>
                    <a:pt x="151" y="216"/>
                  </a:cubicBezTo>
                  <a:cubicBezTo>
                    <a:pt x="169" y="202"/>
                    <a:pt x="169" y="202"/>
                    <a:pt x="169" y="202"/>
                  </a:cubicBezTo>
                  <a:cubicBezTo>
                    <a:pt x="171" y="201"/>
                    <a:pt x="171" y="197"/>
                    <a:pt x="169" y="195"/>
                  </a:cubicBezTo>
                  <a:cubicBezTo>
                    <a:pt x="165" y="190"/>
                    <a:pt x="165" y="190"/>
                    <a:pt x="165" y="190"/>
                  </a:cubicBezTo>
                  <a:cubicBezTo>
                    <a:pt x="163" y="188"/>
                    <a:pt x="160" y="184"/>
                    <a:pt x="159" y="181"/>
                  </a:cubicBezTo>
                  <a:cubicBezTo>
                    <a:pt x="159" y="173"/>
                    <a:pt x="159" y="173"/>
                    <a:pt x="159" y="173"/>
                  </a:cubicBezTo>
                  <a:cubicBezTo>
                    <a:pt x="160" y="170"/>
                    <a:pt x="162" y="167"/>
                    <a:pt x="164" y="165"/>
                  </a:cubicBezTo>
                  <a:cubicBezTo>
                    <a:pt x="166" y="163"/>
                    <a:pt x="169" y="161"/>
                    <a:pt x="172" y="160"/>
                  </a:cubicBezTo>
                  <a:cubicBezTo>
                    <a:pt x="180" y="160"/>
                    <a:pt x="180" y="160"/>
                    <a:pt x="180" y="160"/>
                  </a:cubicBezTo>
                  <a:cubicBezTo>
                    <a:pt x="183" y="161"/>
                    <a:pt x="187" y="164"/>
                    <a:pt x="189" y="166"/>
                  </a:cubicBezTo>
                  <a:cubicBezTo>
                    <a:pt x="194" y="170"/>
                    <a:pt x="194" y="170"/>
                    <a:pt x="194" y="170"/>
                  </a:cubicBezTo>
                  <a:cubicBezTo>
                    <a:pt x="196" y="173"/>
                    <a:pt x="200" y="172"/>
                    <a:pt x="202" y="170"/>
                  </a:cubicBezTo>
                  <a:cubicBezTo>
                    <a:pt x="215" y="152"/>
                    <a:pt x="215" y="152"/>
                    <a:pt x="215" y="152"/>
                  </a:cubicBezTo>
                  <a:cubicBezTo>
                    <a:pt x="217" y="150"/>
                    <a:pt x="217" y="146"/>
                    <a:pt x="214" y="145"/>
                  </a:cubicBezTo>
                  <a:cubicBezTo>
                    <a:pt x="208" y="141"/>
                    <a:pt x="208" y="141"/>
                    <a:pt x="208" y="141"/>
                  </a:cubicBezTo>
                  <a:cubicBezTo>
                    <a:pt x="205" y="140"/>
                    <a:pt x="202" y="137"/>
                    <a:pt x="200" y="134"/>
                  </a:cubicBezTo>
                  <a:cubicBezTo>
                    <a:pt x="198" y="126"/>
                    <a:pt x="198" y="126"/>
                    <a:pt x="198" y="126"/>
                  </a:cubicBezTo>
                  <a:cubicBezTo>
                    <a:pt x="198" y="123"/>
                    <a:pt x="199" y="119"/>
                    <a:pt x="200" y="117"/>
                  </a:cubicBezTo>
                  <a:cubicBezTo>
                    <a:pt x="202" y="115"/>
                    <a:pt x="205" y="112"/>
                    <a:pt x="207" y="110"/>
                  </a:cubicBezTo>
                  <a:cubicBezTo>
                    <a:pt x="215" y="108"/>
                    <a:pt x="215" y="108"/>
                    <a:pt x="215" y="108"/>
                  </a:cubicBezTo>
                  <a:cubicBezTo>
                    <a:pt x="218" y="108"/>
                    <a:pt x="223" y="110"/>
                    <a:pt x="225" y="111"/>
                  </a:cubicBezTo>
                  <a:cubicBezTo>
                    <a:pt x="232" y="115"/>
                    <a:pt x="232" y="115"/>
                    <a:pt x="232" y="115"/>
                  </a:cubicBezTo>
                  <a:cubicBezTo>
                    <a:pt x="234" y="116"/>
                    <a:pt x="237" y="115"/>
                    <a:pt x="239" y="113"/>
                  </a:cubicBezTo>
                  <a:cubicBezTo>
                    <a:pt x="247" y="92"/>
                    <a:pt x="247" y="92"/>
                    <a:pt x="247" y="92"/>
                  </a:cubicBezTo>
                  <a:cubicBezTo>
                    <a:pt x="249" y="89"/>
                    <a:pt x="247" y="86"/>
                    <a:pt x="244" y="85"/>
                  </a:cubicBezTo>
                  <a:cubicBezTo>
                    <a:pt x="237" y="83"/>
                    <a:pt x="237" y="83"/>
                    <a:pt x="237" y="83"/>
                  </a:cubicBezTo>
                  <a:cubicBezTo>
                    <a:pt x="234" y="82"/>
                    <a:pt x="230" y="80"/>
                    <a:pt x="227" y="78"/>
                  </a:cubicBezTo>
                  <a:cubicBezTo>
                    <a:pt x="223" y="71"/>
                    <a:pt x="223" y="71"/>
                    <a:pt x="223" y="71"/>
                  </a:cubicBezTo>
                  <a:cubicBezTo>
                    <a:pt x="223" y="68"/>
                    <a:pt x="223" y="64"/>
                    <a:pt x="223" y="61"/>
                  </a:cubicBezTo>
                  <a:cubicBezTo>
                    <a:pt x="224" y="59"/>
                    <a:pt x="226" y="55"/>
                    <a:pt x="228" y="53"/>
                  </a:cubicBezTo>
                  <a:cubicBezTo>
                    <a:pt x="235" y="49"/>
                    <a:pt x="235" y="49"/>
                    <a:pt x="235" y="49"/>
                  </a:cubicBezTo>
                  <a:cubicBezTo>
                    <a:pt x="236" y="49"/>
                    <a:pt x="237" y="48"/>
                    <a:pt x="238" y="48"/>
                  </a:cubicBezTo>
                  <a:cubicBezTo>
                    <a:pt x="238" y="48"/>
                    <a:pt x="238" y="48"/>
                    <a:pt x="238" y="48"/>
                  </a:cubicBezTo>
                  <a:cubicBezTo>
                    <a:pt x="241" y="48"/>
                    <a:pt x="244" y="49"/>
                    <a:pt x="246" y="49"/>
                  </a:cubicBezTo>
                  <a:cubicBezTo>
                    <a:pt x="253" y="51"/>
                    <a:pt x="253" y="51"/>
                    <a:pt x="253" y="51"/>
                  </a:cubicBezTo>
                  <a:cubicBezTo>
                    <a:pt x="256" y="52"/>
                    <a:pt x="259" y="50"/>
                    <a:pt x="260" y="47"/>
                  </a:cubicBezTo>
                  <a:cubicBezTo>
                    <a:pt x="263" y="24"/>
                    <a:pt x="263" y="24"/>
                    <a:pt x="263" y="24"/>
                  </a:cubicBezTo>
                  <a:cubicBezTo>
                    <a:pt x="263" y="21"/>
                    <a:pt x="261" y="19"/>
                    <a:pt x="258" y="19"/>
                  </a:cubicBezTo>
                  <a:close/>
                </a:path>
              </a:pathLst>
            </a:custGeom>
            <a:gradFill>
              <a:gsLst>
                <a:gs pos="0">
                  <a:schemeClr val="accent5"/>
                </a:gs>
                <a:gs pos="95000">
                  <a:srgbClr val="2F5496"/>
                </a:gs>
                <a:gs pos="100000">
                  <a:srgbClr val="2F5496"/>
                </a:gs>
              </a:gsLst>
              <a:lin ang="13500000" scaled="0"/>
            </a:gra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100">
                <a:solidFill>
                  <a:schemeClr val="dk1"/>
                </a:solidFill>
                <a:latin typeface="Calibri"/>
                <a:ea typeface="Calibri"/>
                <a:cs typeface="Calibri"/>
                <a:sym typeface="Calibri"/>
              </a:endParaRPr>
            </a:p>
          </p:txBody>
        </p:sp>
        <p:sp>
          <p:nvSpPr>
            <p:cNvPr id="5790" name="Google Shape;5790;p84"/>
            <p:cNvSpPr/>
            <p:nvPr/>
          </p:nvSpPr>
          <p:spPr>
            <a:xfrm>
              <a:off x="4594622" y="2158604"/>
              <a:ext cx="1543050" cy="1550194"/>
            </a:xfrm>
            <a:custGeom>
              <a:avLst/>
              <a:gdLst/>
              <a:ahLst/>
              <a:cxnLst/>
              <a:rect l="l" t="t" r="r" b="b"/>
              <a:pathLst>
                <a:path w="263" h="264" extrusionOk="0">
                  <a:moveTo>
                    <a:pt x="260" y="220"/>
                  </a:moveTo>
                  <a:cubicBezTo>
                    <a:pt x="260" y="217"/>
                    <a:pt x="257" y="215"/>
                    <a:pt x="254" y="216"/>
                  </a:cubicBezTo>
                  <a:cubicBezTo>
                    <a:pt x="246" y="218"/>
                    <a:pt x="246" y="218"/>
                    <a:pt x="246" y="218"/>
                  </a:cubicBezTo>
                  <a:cubicBezTo>
                    <a:pt x="243" y="219"/>
                    <a:pt x="238" y="219"/>
                    <a:pt x="235" y="218"/>
                  </a:cubicBezTo>
                  <a:cubicBezTo>
                    <a:pt x="228" y="214"/>
                    <a:pt x="228" y="214"/>
                    <a:pt x="228" y="214"/>
                  </a:cubicBezTo>
                  <a:cubicBezTo>
                    <a:pt x="226" y="212"/>
                    <a:pt x="224" y="208"/>
                    <a:pt x="223" y="206"/>
                  </a:cubicBezTo>
                  <a:cubicBezTo>
                    <a:pt x="223" y="203"/>
                    <a:pt x="222" y="199"/>
                    <a:pt x="223" y="196"/>
                  </a:cubicBezTo>
                  <a:cubicBezTo>
                    <a:pt x="227" y="189"/>
                    <a:pt x="227" y="189"/>
                    <a:pt x="227" y="189"/>
                  </a:cubicBezTo>
                  <a:cubicBezTo>
                    <a:pt x="229" y="187"/>
                    <a:pt x="234" y="185"/>
                    <a:pt x="237" y="184"/>
                  </a:cubicBezTo>
                  <a:cubicBezTo>
                    <a:pt x="245" y="182"/>
                    <a:pt x="245" y="182"/>
                    <a:pt x="245" y="182"/>
                  </a:cubicBezTo>
                  <a:cubicBezTo>
                    <a:pt x="248" y="181"/>
                    <a:pt x="250" y="178"/>
                    <a:pt x="249" y="175"/>
                  </a:cubicBezTo>
                  <a:cubicBezTo>
                    <a:pt x="240" y="154"/>
                    <a:pt x="240" y="154"/>
                    <a:pt x="240" y="154"/>
                  </a:cubicBezTo>
                  <a:cubicBezTo>
                    <a:pt x="239" y="151"/>
                    <a:pt x="236" y="150"/>
                    <a:pt x="233" y="151"/>
                  </a:cubicBezTo>
                  <a:cubicBezTo>
                    <a:pt x="225" y="156"/>
                    <a:pt x="225" y="156"/>
                    <a:pt x="225" y="156"/>
                  </a:cubicBezTo>
                  <a:cubicBezTo>
                    <a:pt x="222" y="158"/>
                    <a:pt x="218" y="159"/>
                    <a:pt x="215" y="159"/>
                  </a:cubicBezTo>
                  <a:cubicBezTo>
                    <a:pt x="207" y="157"/>
                    <a:pt x="207" y="157"/>
                    <a:pt x="207" y="157"/>
                  </a:cubicBezTo>
                  <a:cubicBezTo>
                    <a:pt x="204" y="155"/>
                    <a:pt x="201" y="152"/>
                    <a:pt x="200" y="150"/>
                  </a:cubicBezTo>
                  <a:cubicBezTo>
                    <a:pt x="199" y="148"/>
                    <a:pt x="198" y="144"/>
                    <a:pt x="197" y="141"/>
                  </a:cubicBezTo>
                  <a:cubicBezTo>
                    <a:pt x="199" y="133"/>
                    <a:pt x="199" y="133"/>
                    <a:pt x="199" y="133"/>
                  </a:cubicBezTo>
                  <a:cubicBezTo>
                    <a:pt x="201" y="130"/>
                    <a:pt x="205" y="127"/>
                    <a:pt x="207" y="126"/>
                  </a:cubicBezTo>
                  <a:cubicBezTo>
                    <a:pt x="216" y="121"/>
                    <a:pt x="216" y="121"/>
                    <a:pt x="216" y="121"/>
                  </a:cubicBezTo>
                  <a:cubicBezTo>
                    <a:pt x="218" y="119"/>
                    <a:pt x="219" y="116"/>
                    <a:pt x="217" y="114"/>
                  </a:cubicBezTo>
                  <a:cubicBezTo>
                    <a:pt x="203" y="95"/>
                    <a:pt x="203" y="95"/>
                    <a:pt x="203" y="95"/>
                  </a:cubicBezTo>
                  <a:cubicBezTo>
                    <a:pt x="201" y="93"/>
                    <a:pt x="198" y="92"/>
                    <a:pt x="196" y="95"/>
                  </a:cubicBezTo>
                  <a:cubicBezTo>
                    <a:pt x="189" y="102"/>
                    <a:pt x="189" y="102"/>
                    <a:pt x="189" y="102"/>
                  </a:cubicBezTo>
                  <a:cubicBezTo>
                    <a:pt x="187" y="104"/>
                    <a:pt x="183" y="106"/>
                    <a:pt x="180" y="108"/>
                  </a:cubicBezTo>
                  <a:cubicBezTo>
                    <a:pt x="171" y="108"/>
                    <a:pt x="171" y="108"/>
                    <a:pt x="171" y="108"/>
                  </a:cubicBezTo>
                  <a:cubicBezTo>
                    <a:pt x="169" y="106"/>
                    <a:pt x="165" y="104"/>
                    <a:pt x="163" y="102"/>
                  </a:cubicBezTo>
                  <a:cubicBezTo>
                    <a:pt x="161" y="101"/>
                    <a:pt x="159" y="97"/>
                    <a:pt x="158" y="94"/>
                  </a:cubicBezTo>
                  <a:cubicBezTo>
                    <a:pt x="158" y="86"/>
                    <a:pt x="158" y="86"/>
                    <a:pt x="158" y="86"/>
                  </a:cubicBezTo>
                  <a:cubicBezTo>
                    <a:pt x="159" y="83"/>
                    <a:pt x="162" y="79"/>
                    <a:pt x="164" y="77"/>
                  </a:cubicBezTo>
                  <a:cubicBezTo>
                    <a:pt x="171" y="70"/>
                    <a:pt x="171" y="70"/>
                    <a:pt x="171" y="70"/>
                  </a:cubicBezTo>
                  <a:cubicBezTo>
                    <a:pt x="173" y="68"/>
                    <a:pt x="173" y="64"/>
                    <a:pt x="171" y="62"/>
                  </a:cubicBezTo>
                  <a:cubicBezTo>
                    <a:pt x="152" y="48"/>
                    <a:pt x="152" y="48"/>
                    <a:pt x="152" y="48"/>
                  </a:cubicBezTo>
                  <a:cubicBezTo>
                    <a:pt x="150" y="46"/>
                    <a:pt x="147" y="47"/>
                    <a:pt x="145" y="49"/>
                  </a:cubicBezTo>
                  <a:cubicBezTo>
                    <a:pt x="140" y="59"/>
                    <a:pt x="140" y="59"/>
                    <a:pt x="140" y="59"/>
                  </a:cubicBezTo>
                  <a:cubicBezTo>
                    <a:pt x="138" y="61"/>
                    <a:pt x="135" y="65"/>
                    <a:pt x="133" y="66"/>
                  </a:cubicBezTo>
                  <a:cubicBezTo>
                    <a:pt x="124" y="69"/>
                    <a:pt x="124" y="69"/>
                    <a:pt x="124" y="69"/>
                  </a:cubicBezTo>
                  <a:cubicBezTo>
                    <a:pt x="122" y="68"/>
                    <a:pt x="117" y="67"/>
                    <a:pt x="115" y="66"/>
                  </a:cubicBezTo>
                  <a:cubicBezTo>
                    <a:pt x="113" y="65"/>
                    <a:pt x="110" y="62"/>
                    <a:pt x="108" y="59"/>
                  </a:cubicBezTo>
                  <a:cubicBezTo>
                    <a:pt x="106" y="51"/>
                    <a:pt x="106" y="51"/>
                    <a:pt x="106" y="51"/>
                  </a:cubicBezTo>
                  <a:cubicBezTo>
                    <a:pt x="106" y="48"/>
                    <a:pt x="108" y="44"/>
                    <a:pt x="109" y="41"/>
                  </a:cubicBezTo>
                  <a:cubicBezTo>
                    <a:pt x="115" y="32"/>
                    <a:pt x="115" y="32"/>
                    <a:pt x="115" y="32"/>
                  </a:cubicBezTo>
                  <a:cubicBezTo>
                    <a:pt x="116" y="29"/>
                    <a:pt x="115" y="26"/>
                    <a:pt x="113" y="25"/>
                  </a:cubicBezTo>
                  <a:cubicBezTo>
                    <a:pt x="91" y="15"/>
                    <a:pt x="91" y="15"/>
                    <a:pt x="91" y="15"/>
                  </a:cubicBezTo>
                  <a:cubicBezTo>
                    <a:pt x="88" y="14"/>
                    <a:pt x="85" y="16"/>
                    <a:pt x="84" y="19"/>
                  </a:cubicBezTo>
                  <a:cubicBezTo>
                    <a:pt x="81" y="30"/>
                    <a:pt x="81" y="30"/>
                    <a:pt x="81" y="30"/>
                  </a:cubicBezTo>
                  <a:cubicBezTo>
                    <a:pt x="80" y="32"/>
                    <a:pt x="78" y="37"/>
                    <a:pt x="76" y="39"/>
                  </a:cubicBezTo>
                  <a:cubicBezTo>
                    <a:pt x="69" y="43"/>
                    <a:pt x="69" y="43"/>
                    <a:pt x="69" y="43"/>
                  </a:cubicBezTo>
                  <a:cubicBezTo>
                    <a:pt x="66" y="44"/>
                    <a:pt x="62" y="44"/>
                    <a:pt x="60" y="43"/>
                  </a:cubicBezTo>
                  <a:cubicBezTo>
                    <a:pt x="57" y="42"/>
                    <a:pt x="53" y="40"/>
                    <a:pt x="51" y="38"/>
                  </a:cubicBezTo>
                  <a:cubicBezTo>
                    <a:pt x="47" y="31"/>
                    <a:pt x="47" y="31"/>
                    <a:pt x="47" y="31"/>
                  </a:cubicBezTo>
                  <a:cubicBezTo>
                    <a:pt x="47" y="30"/>
                    <a:pt x="47" y="30"/>
                    <a:pt x="47" y="29"/>
                  </a:cubicBezTo>
                  <a:cubicBezTo>
                    <a:pt x="47" y="29"/>
                    <a:pt x="47" y="29"/>
                    <a:pt x="47" y="29"/>
                  </a:cubicBezTo>
                  <a:cubicBezTo>
                    <a:pt x="47" y="26"/>
                    <a:pt x="47" y="23"/>
                    <a:pt x="47" y="20"/>
                  </a:cubicBezTo>
                  <a:cubicBezTo>
                    <a:pt x="50" y="10"/>
                    <a:pt x="50" y="10"/>
                    <a:pt x="50" y="10"/>
                  </a:cubicBezTo>
                  <a:cubicBezTo>
                    <a:pt x="51" y="7"/>
                    <a:pt x="49" y="4"/>
                    <a:pt x="46" y="3"/>
                  </a:cubicBezTo>
                  <a:cubicBezTo>
                    <a:pt x="23" y="0"/>
                    <a:pt x="23" y="0"/>
                    <a:pt x="23" y="0"/>
                  </a:cubicBezTo>
                  <a:cubicBezTo>
                    <a:pt x="20" y="0"/>
                    <a:pt x="17" y="2"/>
                    <a:pt x="17" y="5"/>
                  </a:cubicBezTo>
                  <a:cubicBezTo>
                    <a:pt x="17" y="17"/>
                    <a:pt x="17" y="17"/>
                    <a:pt x="17" y="17"/>
                  </a:cubicBezTo>
                  <a:cubicBezTo>
                    <a:pt x="17" y="20"/>
                    <a:pt x="16" y="24"/>
                    <a:pt x="15" y="27"/>
                  </a:cubicBezTo>
                  <a:cubicBezTo>
                    <a:pt x="9" y="33"/>
                    <a:pt x="9" y="33"/>
                    <a:pt x="9" y="33"/>
                  </a:cubicBezTo>
                  <a:cubicBezTo>
                    <a:pt x="6" y="34"/>
                    <a:pt x="2" y="35"/>
                    <a:pt x="0" y="35"/>
                  </a:cubicBezTo>
                  <a:cubicBezTo>
                    <a:pt x="0" y="35"/>
                    <a:pt x="0" y="35"/>
                    <a:pt x="0" y="35"/>
                  </a:cubicBezTo>
                  <a:cubicBezTo>
                    <a:pt x="0" y="149"/>
                    <a:pt x="0" y="149"/>
                    <a:pt x="0" y="149"/>
                  </a:cubicBezTo>
                  <a:cubicBezTo>
                    <a:pt x="0" y="149"/>
                    <a:pt x="0" y="149"/>
                    <a:pt x="0" y="149"/>
                  </a:cubicBezTo>
                  <a:cubicBezTo>
                    <a:pt x="63" y="149"/>
                    <a:pt x="114" y="200"/>
                    <a:pt x="114" y="264"/>
                  </a:cubicBezTo>
                  <a:cubicBezTo>
                    <a:pt x="114" y="264"/>
                    <a:pt x="114" y="264"/>
                    <a:pt x="114" y="264"/>
                  </a:cubicBezTo>
                  <a:cubicBezTo>
                    <a:pt x="231" y="264"/>
                    <a:pt x="231" y="264"/>
                    <a:pt x="231" y="264"/>
                  </a:cubicBezTo>
                  <a:cubicBezTo>
                    <a:pt x="232" y="261"/>
                    <a:pt x="232" y="258"/>
                    <a:pt x="233" y="256"/>
                  </a:cubicBezTo>
                  <a:cubicBezTo>
                    <a:pt x="239" y="250"/>
                    <a:pt x="239" y="250"/>
                    <a:pt x="239" y="250"/>
                  </a:cubicBezTo>
                  <a:cubicBezTo>
                    <a:pt x="242" y="249"/>
                    <a:pt x="247" y="248"/>
                    <a:pt x="250" y="248"/>
                  </a:cubicBezTo>
                  <a:cubicBezTo>
                    <a:pt x="258" y="248"/>
                    <a:pt x="258" y="248"/>
                    <a:pt x="258" y="248"/>
                  </a:cubicBezTo>
                  <a:cubicBezTo>
                    <a:pt x="261" y="248"/>
                    <a:pt x="263" y="246"/>
                    <a:pt x="263" y="243"/>
                  </a:cubicBezTo>
                  <a:lnTo>
                    <a:pt x="260" y="220"/>
                  </a:lnTo>
                  <a:close/>
                </a:path>
              </a:pathLst>
            </a:custGeom>
            <a:gradFill>
              <a:gsLst>
                <a:gs pos="0">
                  <a:schemeClr val="accent2"/>
                </a:gs>
                <a:gs pos="100000">
                  <a:srgbClr val="C55A11"/>
                </a:gs>
              </a:gsLst>
              <a:lin ang="8100000" scaled="0"/>
            </a:gra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100">
                <a:solidFill>
                  <a:schemeClr val="dk1"/>
                </a:solidFill>
                <a:latin typeface="Calibri"/>
                <a:ea typeface="Calibri"/>
                <a:cs typeface="Calibri"/>
                <a:sym typeface="Calibri"/>
              </a:endParaRPr>
            </a:p>
          </p:txBody>
        </p:sp>
        <p:sp>
          <p:nvSpPr>
            <p:cNvPr id="5791" name="Google Shape;5791;p84"/>
            <p:cNvSpPr/>
            <p:nvPr/>
          </p:nvSpPr>
          <p:spPr>
            <a:xfrm>
              <a:off x="3044429" y="2158604"/>
              <a:ext cx="1550194" cy="1550194"/>
            </a:xfrm>
            <a:custGeom>
              <a:avLst/>
              <a:gdLst/>
              <a:ahLst/>
              <a:cxnLst/>
              <a:rect l="l" t="t" r="r" b="b"/>
              <a:pathLst>
                <a:path w="264" h="264" extrusionOk="0">
                  <a:moveTo>
                    <a:pt x="254" y="33"/>
                  </a:moveTo>
                  <a:cubicBezTo>
                    <a:pt x="248" y="27"/>
                    <a:pt x="248" y="27"/>
                    <a:pt x="248" y="27"/>
                  </a:cubicBezTo>
                  <a:cubicBezTo>
                    <a:pt x="247" y="24"/>
                    <a:pt x="246" y="20"/>
                    <a:pt x="246" y="17"/>
                  </a:cubicBezTo>
                  <a:cubicBezTo>
                    <a:pt x="246" y="5"/>
                    <a:pt x="246" y="5"/>
                    <a:pt x="246" y="5"/>
                  </a:cubicBezTo>
                  <a:cubicBezTo>
                    <a:pt x="246" y="2"/>
                    <a:pt x="244" y="0"/>
                    <a:pt x="241" y="0"/>
                  </a:cubicBezTo>
                  <a:cubicBezTo>
                    <a:pt x="217" y="3"/>
                    <a:pt x="217" y="3"/>
                    <a:pt x="217" y="3"/>
                  </a:cubicBezTo>
                  <a:cubicBezTo>
                    <a:pt x="214" y="4"/>
                    <a:pt x="212" y="7"/>
                    <a:pt x="213" y="10"/>
                  </a:cubicBezTo>
                  <a:cubicBezTo>
                    <a:pt x="216" y="21"/>
                    <a:pt x="216" y="21"/>
                    <a:pt x="216" y="21"/>
                  </a:cubicBezTo>
                  <a:cubicBezTo>
                    <a:pt x="217" y="24"/>
                    <a:pt x="217" y="28"/>
                    <a:pt x="217" y="31"/>
                  </a:cubicBezTo>
                  <a:cubicBezTo>
                    <a:pt x="213" y="39"/>
                    <a:pt x="213" y="39"/>
                    <a:pt x="213" y="39"/>
                  </a:cubicBezTo>
                  <a:cubicBezTo>
                    <a:pt x="210" y="41"/>
                    <a:pt x="206" y="43"/>
                    <a:pt x="204" y="43"/>
                  </a:cubicBezTo>
                  <a:cubicBezTo>
                    <a:pt x="202" y="44"/>
                    <a:pt x="197" y="44"/>
                    <a:pt x="194" y="44"/>
                  </a:cubicBezTo>
                  <a:cubicBezTo>
                    <a:pt x="187" y="39"/>
                    <a:pt x="187" y="39"/>
                    <a:pt x="187" y="39"/>
                  </a:cubicBezTo>
                  <a:cubicBezTo>
                    <a:pt x="185" y="37"/>
                    <a:pt x="183" y="33"/>
                    <a:pt x="182" y="30"/>
                  </a:cubicBezTo>
                  <a:cubicBezTo>
                    <a:pt x="179" y="19"/>
                    <a:pt x="179" y="19"/>
                    <a:pt x="179" y="19"/>
                  </a:cubicBezTo>
                  <a:cubicBezTo>
                    <a:pt x="179" y="16"/>
                    <a:pt x="176" y="14"/>
                    <a:pt x="173" y="15"/>
                  </a:cubicBezTo>
                  <a:cubicBezTo>
                    <a:pt x="151" y="25"/>
                    <a:pt x="151" y="25"/>
                    <a:pt x="151" y="25"/>
                  </a:cubicBezTo>
                  <a:cubicBezTo>
                    <a:pt x="148" y="26"/>
                    <a:pt x="147" y="29"/>
                    <a:pt x="149" y="32"/>
                  </a:cubicBezTo>
                  <a:cubicBezTo>
                    <a:pt x="154" y="42"/>
                    <a:pt x="154" y="42"/>
                    <a:pt x="154" y="42"/>
                  </a:cubicBezTo>
                  <a:cubicBezTo>
                    <a:pt x="156" y="44"/>
                    <a:pt x="157" y="49"/>
                    <a:pt x="158" y="52"/>
                  </a:cubicBezTo>
                  <a:cubicBezTo>
                    <a:pt x="155" y="60"/>
                    <a:pt x="155" y="60"/>
                    <a:pt x="155" y="60"/>
                  </a:cubicBezTo>
                  <a:cubicBezTo>
                    <a:pt x="154" y="62"/>
                    <a:pt x="151" y="65"/>
                    <a:pt x="148" y="66"/>
                  </a:cubicBezTo>
                  <a:cubicBezTo>
                    <a:pt x="146" y="68"/>
                    <a:pt x="142" y="69"/>
                    <a:pt x="139" y="69"/>
                  </a:cubicBezTo>
                  <a:cubicBezTo>
                    <a:pt x="131" y="67"/>
                    <a:pt x="131" y="67"/>
                    <a:pt x="131" y="67"/>
                  </a:cubicBezTo>
                  <a:cubicBezTo>
                    <a:pt x="129" y="65"/>
                    <a:pt x="125" y="62"/>
                    <a:pt x="124" y="59"/>
                  </a:cubicBezTo>
                  <a:cubicBezTo>
                    <a:pt x="118" y="49"/>
                    <a:pt x="118" y="49"/>
                    <a:pt x="118" y="49"/>
                  </a:cubicBezTo>
                  <a:cubicBezTo>
                    <a:pt x="117" y="47"/>
                    <a:pt x="114" y="46"/>
                    <a:pt x="111" y="48"/>
                  </a:cubicBezTo>
                  <a:cubicBezTo>
                    <a:pt x="92" y="62"/>
                    <a:pt x="92" y="62"/>
                    <a:pt x="92" y="62"/>
                  </a:cubicBezTo>
                  <a:cubicBezTo>
                    <a:pt x="90" y="64"/>
                    <a:pt x="90" y="68"/>
                    <a:pt x="92" y="70"/>
                  </a:cubicBezTo>
                  <a:cubicBezTo>
                    <a:pt x="100" y="78"/>
                    <a:pt x="100" y="78"/>
                    <a:pt x="100" y="78"/>
                  </a:cubicBezTo>
                  <a:cubicBezTo>
                    <a:pt x="102" y="80"/>
                    <a:pt x="105" y="84"/>
                    <a:pt x="106" y="87"/>
                  </a:cubicBezTo>
                  <a:cubicBezTo>
                    <a:pt x="106" y="95"/>
                    <a:pt x="106" y="95"/>
                    <a:pt x="106" y="95"/>
                  </a:cubicBezTo>
                  <a:cubicBezTo>
                    <a:pt x="105" y="98"/>
                    <a:pt x="102" y="102"/>
                    <a:pt x="101" y="103"/>
                  </a:cubicBezTo>
                  <a:cubicBezTo>
                    <a:pt x="99" y="105"/>
                    <a:pt x="95" y="107"/>
                    <a:pt x="92" y="108"/>
                  </a:cubicBezTo>
                  <a:cubicBezTo>
                    <a:pt x="84" y="108"/>
                    <a:pt x="84" y="108"/>
                    <a:pt x="84" y="108"/>
                  </a:cubicBezTo>
                  <a:cubicBezTo>
                    <a:pt x="81" y="107"/>
                    <a:pt x="77" y="105"/>
                    <a:pt x="75" y="102"/>
                  </a:cubicBezTo>
                  <a:cubicBezTo>
                    <a:pt x="67" y="95"/>
                    <a:pt x="67" y="95"/>
                    <a:pt x="67" y="95"/>
                  </a:cubicBezTo>
                  <a:cubicBezTo>
                    <a:pt x="65" y="93"/>
                    <a:pt x="62" y="93"/>
                    <a:pt x="60" y="95"/>
                  </a:cubicBezTo>
                  <a:cubicBezTo>
                    <a:pt x="46" y="114"/>
                    <a:pt x="46" y="114"/>
                    <a:pt x="46" y="114"/>
                  </a:cubicBezTo>
                  <a:cubicBezTo>
                    <a:pt x="44" y="117"/>
                    <a:pt x="45" y="120"/>
                    <a:pt x="47" y="121"/>
                  </a:cubicBezTo>
                  <a:cubicBezTo>
                    <a:pt x="57" y="127"/>
                    <a:pt x="57" y="127"/>
                    <a:pt x="57" y="127"/>
                  </a:cubicBezTo>
                  <a:cubicBezTo>
                    <a:pt x="59" y="128"/>
                    <a:pt x="63" y="131"/>
                    <a:pt x="65" y="134"/>
                  </a:cubicBezTo>
                  <a:cubicBezTo>
                    <a:pt x="67" y="142"/>
                    <a:pt x="67" y="142"/>
                    <a:pt x="67" y="142"/>
                  </a:cubicBezTo>
                  <a:cubicBezTo>
                    <a:pt x="67" y="145"/>
                    <a:pt x="65" y="149"/>
                    <a:pt x="64" y="151"/>
                  </a:cubicBezTo>
                  <a:cubicBezTo>
                    <a:pt x="63" y="153"/>
                    <a:pt x="60" y="156"/>
                    <a:pt x="58" y="158"/>
                  </a:cubicBezTo>
                  <a:cubicBezTo>
                    <a:pt x="49" y="160"/>
                    <a:pt x="49" y="160"/>
                    <a:pt x="49" y="160"/>
                  </a:cubicBezTo>
                  <a:cubicBezTo>
                    <a:pt x="46" y="160"/>
                    <a:pt x="42" y="159"/>
                    <a:pt x="39" y="157"/>
                  </a:cubicBezTo>
                  <a:cubicBezTo>
                    <a:pt x="30" y="152"/>
                    <a:pt x="30" y="152"/>
                    <a:pt x="30" y="152"/>
                  </a:cubicBezTo>
                  <a:cubicBezTo>
                    <a:pt x="28" y="150"/>
                    <a:pt x="24" y="151"/>
                    <a:pt x="23" y="154"/>
                  </a:cubicBezTo>
                  <a:cubicBezTo>
                    <a:pt x="14" y="176"/>
                    <a:pt x="14" y="176"/>
                    <a:pt x="14" y="176"/>
                  </a:cubicBezTo>
                  <a:cubicBezTo>
                    <a:pt x="13" y="179"/>
                    <a:pt x="15" y="182"/>
                    <a:pt x="18" y="182"/>
                  </a:cubicBezTo>
                  <a:cubicBezTo>
                    <a:pt x="28" y="185"/>
                    <a:pt x="28" y="185"/>
                    <a:pt x="28" y="185"/>
                  </a:cubicBezTo>
                  <a:cubicBezTo>
                    <a:pt x="31" y="186"/>
                    <a:pt x="35" y="188"/>
                    <a:pt x="37" y="190"/>
                  </a:cubicBezTo>
                  <a:cubicBezTo>
                    <a:pt x="41" y="197"/>
                    <a:pt x="41" y="197"/>
                    <a:pt x="41" y="197"/>
                  </a:cubicBezTo>
                  <a:cubicBezTo>
                    <a:pt x="42" y="200"/>
                    <a:pt x="42" y="205"/>
                    <a:pt x="41" y="207"/>
                  </a:cubicBezTo>
                  <a:cubicBezTo>
                    <a:pt x="41" y="209"/>
                    <a:pt x="39" y="213"/>
                    <a:pt x="37" y="215"/>
                  </a:cubicBezTo>
                  <a:cubicBezTo>
                    <a:pt x="29" y="220"/>
                    <a:pt x="29" y="220"/>
                    <a:pt x="29" y="220"/>
                  </a:cubicBezTo>
                  <a:cubicBezTo>
                    <a:pt x="26" y="220"/>
                    <a:pt x="22" y="220"/>
                    <a:pt x="19" y="219"/>
                  </a:cubicBezTo>
                  <a:cubicBezTo>
                    <a:pt x="9" y="216"/>
                    <a:pt x="9" y="216"/>
                    <a:pt x="9" y="216"/>
                  </a:cubicBezTo>
                  <a:cubicBezTo>
                    <a:pt x="6" y="216"/>
                    <a:pt x="4" y="217"/>
                    <a:pt x="3" y="220"/>
                  </a:cubicBezTo>
                  <a:cubicBezTo>
                    <a:pt x="0" y="244"/>
                    <a:pt x="0" y="244"/>
                    <a:pt x="0" y="244"/>
                  </a:cubicBezTo>
                  <a:cubicBezTo>
                    <a:pt x="0" y="247"/>
                    <a:pt x="2" y="249"/>
                    <a:pt x="5" y="249"/>
                  </a:cubicBezTo>
                  <a:cubicBezTo>
                    <a:pt x="15" y="249"/>
                    <a:pt x="15" y="249"/>
                    <a:pt x="15" y="249"/>
                  </a:cubicBezTo>
                  <a:cubicBezTo>
                    <a:pt x="18" y="249"/>
                    <a:pt x="23" y="250"/>
                    <a:pt x="25" y="251"/>
                  </a:cubicBezTo>
                  <a:cubicBezTo>
                    <a:pt x="31" y="257"/>
                    <a:pt x="31" y="257"/>
                    <a:pt x="31" y="257"/>
                  </a:cubicBezTo>
                  <a:cubicBezTo>
                    <a:pt x="32" y="259"/>
                    <a:pt x="33" y="261"/>
                    <a:pt x="33" y="264"/>
                  </a:cubicBezTo>
                  <a:cubicBezTo>
                    <a:pt x="149" y="264"/>
                    <a:pt x="149" y="264"/>
                    <a:pt x="149" y="264"/>
                  </a:cubicBezTo>
                  <a:cubicBezTo>
                    <a:pt x="149" y="264"/>
                    <a:pt x="149" y="264"/>
                    <a:pt x="149" y="264"/>
                  </a:cubicBezTo>
                  <a:cubicBezTo>
                    <a:pt x="149" y="200"/>
                    <a:pt x="201" y="149"/>
                    <a:pt x="264" y="149"/>
                  </a:cubicBezTo>
                  <a:cubicBezTo>
                    <a:pt x="264" y="35"/>
                    <a:pt x="264" y="35"/>
                    <a:pt x="264" y="35"/>
                  </a:cubicBezTo>
                  <a:cubicBezTo>
                    <a:pt x="261" y="35"/>
                    <a:pt x="257" y="34"/>
                    <a:pt x="254" y="33"/>
                  </a:cubicBezTo>
                  <a:close/>
                </a:path>
              </a:pathLst>
            </a:custGeom>
            <a:gradFill>
              <a:gsLst>
                <a:gs pos="0">
                  <a:schemeClr val="accent1"/>
                </a:gs>
                <a:gs pos="100000">
                  <a:srgbClr val="2E75B5"/>
                </a:gs>
              </a:gsLst>
              <a:lin ang="2700000" scaled="0"/>
            </a:gra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100">
                <a:solidFill>
                  <a:schemeClr val="dk1"/>
                </a:solidFill>
                <a:latin typeface="Calibri"/>
                <a:ea typeface="Calibri"/>
                <a:cs typeface="Calibri"/>
                <a:sym typeface="Calibri"/>
              </a:endParaRPr>
            </a:p>
          </p:txBody>
        </p:sp>
      </p:grpSp>
      <p:pic>
        <p:nvPicPr>
          <p:cNvPr id="5792" name="Google Shape;5792;p84"/>
          <p:cNvPicPr preferRelativeResize="0"/>
          <p:nvPr/>
        </p:nvPicPr>
        <p:blipFill rotWithShape="1">
          <a:blip r:embed="rId3">
            <a:alphaModFix/>
          </a:blip>
          <a:srcRect/>
          <a:stretch/>
        </p:blipFill>
        <p:spPr>
          <a:xfrm>
            <a:off x="5286375" y="3506248"/>
            <a:ext cx="228600" cy="228600"/>
          </a:xfrm>
          <a:prstGeom prst="rect">
            <a:avLst/>
          </a:prstGeom>
          <a:noFill/>
          <a:ln>
            <a:noFill/>
          </a:ln>
        </p:spPr>
      </p:pic>
      <p:pic>
        <p:nvPicPr>
          <p:cNvPr id="5793" name="Google Shape;5793;p84"/>
          <p:cNvPicPr preferRelativeResize="0"/>
          <p:nvPr/>
        </p:nvPicPr>
        <p:blipFill rotWithShape="1">
          <a:blip r:embed="rId4">
            <a:alphaModFix/>
          </a:blip>
          <a:srcRect/>
          <a:stretch/>
        </p:blipFill>
        <p:spPr>
          <a:xfrm>
            <a:off x="4454206" y="2793283"/>
            <a:ext cx="228600" cy="228600"/>
          </a:xfrm>
          <a:prstGeom prst="rect">
            <a:avLst/>
          </a:prstGeom>
          <a:noFill/>
          <a:ln>
            <a:noFill/>
          </a:ln>
        </p:spPr>
      </p:pic>
      <p:pic>
        <p:nvPicPr>
          <p:cNvPr id="5794" name="Google Shape;5794;p84"/>
          <p:cNvPicPr preferRelativeResize="0"/>
          <p:nvPr/>
        </p:nvPicPr>
        <p:blipFill rotWithShape="1">
          <a:blip r:embed="rId5">
            <a:alphaModFix/>
          </a:blip>
          <a:srcRect/>
          <a:stretch/>
        </p:blipFill>
        <p:spPr>
          <a:xfrm>
            <a:off x="5223509" y="2042543"/>
            <a:ext cx="228600" cy="228600"/>
          </a:xfrm>
          <a:prstGeom prst="rect">
            <a:avLst/>
          </a:prstGeom>
          <a:noFill/>
          <a:ln>
            <a:noFill/>
          </a:ln>
        </p:spPr>
      </p:pic>
      <p:pic>
        <p:nvPicPr>
          <p:cNvPr id="5795" name="Google Shape;5795;p84"/>
          <p:cNvPicPr preferRelativeResize="0"/>
          <p:nvPr/>
        </p:nvPicPr>
        <p:blipFill rotWithShape="1">
          <a:blip r:embed="rId6">
            <a:alphaModFix/>
          </a:blip>
          <a:srcRect/>
          <a:stretch/>
        </p:blipFill>
        <p:spPr>
          <a:xfrm>
            <a:off x="3688614" y="3504248"/>
            <a:ext cx="228600" cy="228600"/>
          </a:xfrm>
          <a:prstGeom prst="rect">
            <a:avLst/>
          </a:prstGeom>
          <a:noFill/>
          <a:ln>
            <a:noFill/>
          </a:ln>
        </p:spPr>
      </p:pic>
      <p:pic>
        <p:nvPicPr>
          <p:cNvPr id="5796" name="Google Shape;5796;p84"/>
          <p:cNvPicPr preferRelativeResize="0"/>
          <p:nvPr/>
        </p:nvPicPr>
        <p:blipFill rotWithShape="1">
          <a:blip r:embed="rId7">
            <a:alphaModFix/>
          </a:blip>
          <a:srcRect/>
          <a:stretch/>
        </p:blipFill>
        <p:spPr>
          <a:xfrm>
            <a:off x="3724994" y="2042543"/>
            <a:ext cx="228600" cy="228600"/>
          </a:xfrm>
          <a:prstGeom prst="rect">
            <a:avLst/>
          </a:prstGeom>
          <a:noFill/>
          <a:ln>
            <a:noFill/>
          </a:ln>
        </p:spPr>
      </p:pic>
      <p:sp>
        <p:nvSpPr>
          <p:cNvPr id="5797" name="Google Shape;5797;p84"/>
          <p:cNvSpPr txBox="1"/>
          <p:nvPr/>
        </p:nvSpPr>
        <p:spPr>
          <a:xfrm>
            <a:off x="6110540" y="1586078"/>
            <a:ext cx="2769141"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Your Title Here</a:t>
            </a:r>
            <a:endParaRPr/>
          </a:p>
        </p:txBody>
      </p:sp>
      <p:sp>
        <p:nvSpPr>
          <p:cNvPr id="5798" name="Google Shape;5798;p84"/>
          <p:cNvSpPr/>
          <p:nvPr/>
        </p:nvSpPr>
        <p:spPr>
          <a:xfrm>
            <a:off x="6110539" y="1761768"/>
            <a:ext cx="2769141"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799" name="Google Shape;5799;p84"/>
          <p:cNvSpPr txBox="1"/>
          <p:nvPr/>
        </p:nvSpPr>
        <p:spPr>
          <a:xfrm>
            <a:off x="6110540" y="3380487"/>
            <a:ext cx="2769141"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Your Title Here</a:t>
            </a:r>
            <a:endParaRPr/>
          </a:p>
        </p:txBody>
      </p:sp>
      <p:sp>
        <p:nvSpPr>
          <p:cNvPr id="5800" name="Google Shape;5800;p84"/>
          <p:cNvSpPr/>
          <p:nvPr/>
        </p:nvSpPr>
        <p:spPr>
          <a:xfrm>
            <a:off x="6110539" y="3556176"/>
            <a:ext cx="2769141" cy="694101"/>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801" name="Google Shape;5801;p84"/>
          <p:cNvSpPr txBox="1"/>
          <p:nvPr/>
        </p:nvSpPr>
        <p:spPr>
          <a:xfrm>
            <a:off x="208856" y="1553536"/>
            <a:ext cx="2769141"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Your Title Here</a:t>
            </a:r>
            <a:endParaRPr/>
          </a:p>
        </p:txBody>
      </p:sp>
      <p:sp>
        <p:nvSpPr>
          <p:cNvPr id="5802" name="Google Shape;5802;p84"/>
          <p:cNvSpPr/>
          <p:nvPr/>
        </p:nvSpPr>
        <p:spPr>
          <a:xfrm>
            <a:off x="208856" y="1729226"/>
            <a:ext cx="2769141" cy="694101"/>
          </a:xfrm>
          <a:prstGeom prst="rect">
            <a:avLst/>
          </a:prstGeom>
          <a:noFill/>
          <a:ln>
            <a:noFill/>
          </a:ln>
        </p:spPr>
        <p:txBody>
          <a:bodyPr spcFirstLastPara="1" wrap="square" lIns="91425" tIns="45700" rIns="91425" bIns="45700" anchor="t" anchorCtr="0">
            <a:spAutoFit/>
          </a:bodyPr>
          <a:lstStyle/>
          <a:p>
            <a:pPr marL="0" marR="0" lvl="0" indent="0" algn="r" rtl="0">
              <a:lnSpc>
                <a:spcPct val="15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803" name="Google Shape;5803;p84"/>
          <p:cNvSpPr txBox="1"/>
          <p:nvPr/>
        </p:nvSpPr>
        <p:spPr>
          <a:xfrm>
            <a:off x="208857" y="3380487"/>
            <a:ext cx="2769141"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Your Title Here</a:t>
            </a:r>
            <a:endParaRPr/>
          </a:p>
        </p:txBody>
      </p:sp>
      <p:sp>
        <p:nvSpPr>
          <p:cNvPr id="5804" name="Google Shape;5804;p84"/>
          <p:cNvSpPr/>
          <p:nvPr/>
        </p:nvSpPr>
        <p:spPr>
          <a:xfrm>
            <a:off x="208856" y="3556176"/>
            <a:ext cx="2769141" cy="694101"/>
          </a:xfrm>
          <a:prstGeom prst="rect">
            <a:avLst/>
          </a:prstGeom>
          <a:noFill/>
          <a:ln>
            <a:noFill/>
          </a:ln>
        </p:spPr>
        <p:txBody>
          <a:bodyPr spcFirstLastPara="1" wrap="square" lIns="91425" tIns="45700" rIns="91425" bIns="45700" anchor="t" anchorCtr="0">
            <a:spAutoFit/>
          </a:bodyPr>
          <a:lstStyle/>
          <a:p>
            <a:pPr marL="0" marR="0" lvl="0" indent="0" algn="r" rtl="0">
              <a:lnSpc>
                <a:spcPct val="15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805" name="Google Shape;5805;p84"/>
          <p:cNvSpPr txBox="1"/>
          <p:nvPr/>
        </p:nvSpPr>
        <p:spPr>
          <a:xfrm>
            <a:off x="264319" y="444572"/>
            <a:ext cx="8615362" cy="5847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a:solidFill>
                  <a:schemeClr val="dk1"/>
                </a:solidFill>
                <a:latin typeface="Calibri"/>
                <a:ea typeface="Calibri"/>
                <a:cs typeface="Calibri"/>
                <a:sym typeface="Calibri"/>
              </a:rPr>
              <a:t>Infographics</a:t>
            </a:r>
            <a:endParaRPr/>
          </a:p>
        </p:txBody>
      </p:sp>
      <p:sp>
        <p:nvSpPr>
          <p:cNvPr id="5806" name="Google Shape;5806;p84"/>
          <p:cNvSpPr/>
          <p:nvPr/>
        </p:nvSpPr>
        <p:spPr>
          <a:xfrm>
            <a:off x="264319" y="791622"/>
            <a:ext cx="8615362" cy="278602"/>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900">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5810"/>
        <p:cNvGrpSpPr/>
        <p:nvPr/>
      </p:nvGrpSpPr>
      <p:grpSpPr>
        <a:xfrm>
          <a:off x="0" y="0"/>
          <a:ext cx="0" cy="0"/>
          <a:chOff x="0" y="0"/>
          <a:chExt cx="0" cy="0"/>
        </a:xfrm>
      </p:grpSpPr>
      <p:grpSp>
        <p:nvGrpSpPr>
          <p:cNvPr id="5811" name="Google Shape;5811;p85"/>
          <p:cNvGrpSpPr/>
          <p:nvPr/>
        </p:nvGrpSpPr>
        <p:grpSpPr>
          <a:xfrm>
            <a:off x="487106" y="1932728"/>
            <a:ext cx="1445813" cy="1446857"/>
            <a:chOff x="1455738" y="2371725"/>
            <a:chExt cx="2198688" cy="2200275"/>
          </a:xfrm>
        </p:grpSpPr>
        <p:sp>
          <p:nvSpPr>
            <p:cNvPr id="5812" name="Google Shape;5812;p85"/>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1"/>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5813" name="Google Shape;5813;p85"/>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1"/>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grpSp>
      <p:grpSp>
        <p:nvGrpSpPr>
          <p:cNvPr id="5814" name="Google Shape;5814;p85"/>
          <p:cNvGrpSpPr/>
          <p:nvPr/>
        </p:nvGrpSpPr>
        <p:grpSpPr>
          <a:xfrm>
            <a:off x="1804887" y="1160467"/>
            <a:ext cx="2109449" cy="2110972"/>
            <a:chOff x="1455738" y="2371725"/>
            <a:chExt cx="2198688" cy="2200275"/>
          </a:xfrm>
        </p:grpSpPr>
        <p:sp>
          <p:nvSpPr>
            <p:cNvPr id="5815" name="Google Shape;5815;p85"/>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5816" name="Google Shape;5816;p85"/>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grpSp>
      <p:grpSp>
        <p:nvGrpSpPr>
          <p:cNvPr id="5817" name="Google Shape;5817;p85"/>
          <p:cNvGrpSpPr/>
          <p:nvPr/>
        </p:nvGrpSpPr>
        <p:grpSpPr>
          <a:xfrm>
            <a:off x="3785195" y="1932728"/>
            <a:ext cx="1445813" cy="1446857"/>
            <a:chOff x="1455738" y="2371725"/>
            <a:chExt cx="2198688" cy="2200275"/>
          </a:xfrm>
        </p:grpSpPr>
        <p:sp>
          <p:nvSpPr>
            <p:cNvPr id="5818" name="Google Shape;5818;p85"/>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4"/>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5819" name="Google Shape;5819;p85"/>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4"/>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grpSp>
      <p:grpSp>
        <p:nvGrpSpPr>
          <p:cNvPr id="5820" name="Google Shape;5820;p85"/>
          <p:cNvGrpSpPr/>
          <p:nvPr/>
        </p:nvGrpSpPr>
        <p:grpSpPr>
          <a:xfrm>
            <a:off x="5175500" y="1488950"/>
            <a:ext cx="2182723" cy="2184299"/>
            <a:chOff x="1455738" y="2371725"/>
            <a:chExt cx="2198688" cy="2200275"/>
          </a:xfrm>
        </p:grpSpPr>
        <p:sp>
          <p:nvSpPr>
            <p:cNvPr id="5821" name="Google Shape;5821;p85"/>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5"/>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5822" name="Google Shape;5822;p85"/>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5"/>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grpSp>
      <p:grpSp>
        <p:nvGrpSpPr>
          <p:cNvPr id="5823" name="Google Shape;5823;p85"/>
          <p:cNvGrpSpPr/>
          <p:nvPr/>
        </p:nvGrpSpPr>
        <p:grpSpPr>
          <a:xfrm>
            <a:off x="7244169" y="2323485"/>
            <a:ext cx="1445813" cy="1446857"/>
            <a:chOff x="1455738" y="2371725"/>
            <a:chExt cx="2198688" cy="2200275"/>
          </a:xfrm>
        </p:grpSpPr>
        <p:sp>
          <p:nvSpPr>
            <p:cNvPr id="5824" name="Google Shape;5824;p85"/>
            <p:cNvSpPr/>
            <p:nvPr/>
          </p:nvSpPr>
          <p:spPr>
            <a:xfrm>
              <a:off x="2035175" y="2967038"/>
              <a:ext cx="1071563" cy="1009650"/>
            </a:xfrm>
            <a:custGeom>
              <a:avLst/>
              <a:gdLst/>
              <a:ahLst/>
              <a:cxnLst/>
              <a:rect l="l" t="t" r="r" b="b"/>
              <a:pathLst>
                <a:path w="570" h="536" extrusionOk="0">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6"/>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sp>
          <p:nvSpPr>
            <p:cNvPr id="5825" name="Google Shape;5825;p85"/>
            <p:cNvSpPr/>
            <p:nvPr/>
          </p:nvSpPr>
          <p:spPr>
            <a:xfrm>
              <a:off x="1455738" y="2371725"/>
              <a:ext cx="2198688" cy="2200275"/>
            </a:xfrm>
            <a:custGeom>
              <a:avLst/>
              <a:gdLst/>
              <a:ahLst/>
              <a:cxnLst/>
              <a:rect l="l" t="t" r="r" b="b"/>
              <a:pathLst>
                <a:path w="1169" h="1170" extrusionOk="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6"/>
            </a:solidFill>
            <a:ln>
              <a:noFill/>
            </a:ln>
          </p:spPr>
          <p:txBody>
            <a:bodyPr spcFirstLastPara="1" wrap="square" lIns="51425" tIns="25700" rIns="51425" bIns="25700" anchor="t" anchorCtr="0">
              <a:noAutofit/>
            </a:bodyPr>
            <a:lstStyle/>
            <a:p>
              <a:pPr marL="0" marR="0" lvl="0" indent="0" algn="l" rtl="0">
                <a:spcBef>
                  <a:spcPts val="0"/>
                </a:spcBef>
                <a:spcAft>
                  <a:spcPts val="0"/>
                </a:spcAft>
                <a:buNone/>
              </a:pPr>
              <a:endParaRPr sz="1000">
                <a:solidFill>
                  <a:schemeClr val="dk1"/>
                </a:solidFill>
                <a:latin typeface="Calibri"/>
                <a:ea typeface="Calibri"/>
                <a:cs typeface="Calibri"/>
                <a:sym typeface="Calibri"/>
              </a:endParaRPr>
            </a:p>
          </p:txBody>
        </p:sp>
      </p:grpSp>
      <p:pic>
        <p:nvPicPr>
          <p:cNvPr id="5826" name="Google Shape;5826;p85"/>
          <p:cNvPicPr preferRelativeResize="0"/>
          <p:nvPr/>
        </p:nvPicPr>
        <p:blipFill rotWithShape="1">
          <a:blip r:embed="rId3">
            <a:alphaModFix/>
          </a:blip>
          <a:srcRect/>
          <a:stretch/>
        </p:blipFill>
        <p:spPr>
          <a:xfrm>
            <a:off x="2661952" y="1987352"/>
            <a:ext cx="457200" cy="457200"/>
          </a:xfrm>
          <a:prstGeom prst="rect">
            <a:avLst/>
          </a:prstGeom>
          <a:noFill/>
          <a:ln>
            <a:noFill/>
          </a:ln>
        </p:spPr>
      </p:pic>
      <p:pic>
        <p:nvPicPr>
          <p:cNvPr id="5827" name="Google Shape;5827;p85"/>
          <p:cNvPicPr preferRelativeResize="0"/>
          <p:nvPr/>
        </p:nvPicPr>
        <p:blipFill rotWithShape="1">
          <a:blip r:embed="rId4">
            <a:alphaModFix/>
          </a:blip>
          <a:srcRect/>
          <a:stretch/>
        </p:blipFill>
        <p:spPr>
          <a:xfrm>
            <a:off x="6038261" y="2352500"/>
            <a:ext cx="457200" cy="457200"/>
          </a:xfrm>
          <a:prstGeom prst="rect">
            <a:avLst/>
          </a:prstGeom>
          <a:noFill/>
          <a:ln>
            <a:noFill/>
          </a:ln>
        </p:spPr>
      </p:pic>
      <p:pic>
        <p:nvPicPr>
          <p:cNvPr id="5828" name="Google Shape;5828;p85"/>
          <p:cNvPicPr preferRelativeResize="0"/>
          <p:nvPr/>
        </p:nvPicPr>
        <p:blipFill rotWithShape="1">
          <a:blip r:embed="rId5">
            <a:alphaModFix/>
          </a:blip>
          <a:srcRect/>
          <a:stretch/>
        </p:blipFill>
        <p:spPr>
          <a:xfrm>
            <a:off x="1071104" y="2531885"/>
            <a:ext cx="277815" cy="277815"/>
          </a:xfrm>
          <a:prstGeom prst="rect">
            <a:avLst/>
          </a:prstGeom>
          <a:noFill/>
          <a:ln>
            <a:noFill/>
          </a:ln>
        </p:spPr>
      </p:pic>
      <p:pic>
        <p:nvPicPr>
          <p:cNvPr id="5829" name="Google Shape;5829;p85"/>
          <p:cNvPicPr preferRelativeResize="0"/>
          <p:nvPr/>
        </p:nvPicPr>
        <p:blipFill rotWithShape="1">
          <a:blip r:embed="rId6">
            <a:alphaModFix/>
          </a:blip>
          <a:srcRect/>
          <a:stretch/>
        </p:blipFill>
        <p:spPr>
          <a:xfrm>
            <a:off x="4404240" y="2541856"/>
            <a:ext cx="228600" cy="228600"/>
          </a:xfrm>
          <a:prstGeom prst="rect">
            <a:avLst/>
          </a:prstGeom>
          <a:noFill/>
          <a:ln>
            <a:noFill/>
          </a:ln>
        </p:spPr>
      </p:pic>
      <p:pic>
        <p:nvPicPr>
          <p:cNvPr id="5830" name="Google Shape;5830;p85"/>
          <p:cNvPicPr preferRelativeResize="0"/>
          <p:nvPr/>
        </p:nvPicPr>
        <p:blipFill rotWithShape="1">
          <a:blip r:embed="rId7">
            <a:alphaModFix/>
          </a:blip>
          <a:srcRect/>
          <a:stretch/>
        </p:blipFill>
        <p:spPr>
          <a:xfrm>
            <a:off x="7844988" y="2926931"/>
            <a:ext cx="268452" cy="268452"/>
          </a:xfrm>
          <a:prstGeom prst="rect">
            <a:avLst/>
          </a:prstGeom>
          <a:noFill/>
          <a:ln>
            <a:noFill/>
          </a:ln>
        </p:spPr>
      </p:pic>
      <p:sp>
        <p:nvSpPr>
          <p:cNvPr id="5831" name="Google Shape;5831;p85"/>
          <p:cNvSpPr/>
          <p:nvPr/>
        </p:nvSpPr>
        <p:spPr>
          <a:xfrm>
            <a:off x="487106" y="3862429"/>
            <a:ext cx="5961563" cy="99181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 non porta justo gravida posuere. Cum sociis natoque penatibus et magnis dis parturient montes, nascetur ridiculus mus. Nam nec lorem eu elit pulvinar rutrum. Quisque quis velit lacinia ipsum rhoncus pulvinar ac quis leo. Ut congue eget ante sed hendrerit. Maecenas ligula tellus, dignissim sit amet interdum nec, malesuada at ante. </a:t>
            </a:r>
            <a:endParaRPr/>
          </a:p>
        </p:txBody>
      </p:sp>
      <p:sp>
        <p:nvSpPr>
          <p:cNvPr id="5832" name="Google Shape;5832;p85"/>
          <p:cNvSpPr/>
          <p:nvPr/>
        </p:nvSpPr>
        <p:spPr>
          <a:xfrm>
            <a:off x="264319" y="791622"/>
            <a:ext cx="8615362" cy="299313"/>
          </a:xfrm>
          <a:prstGeom prst="rect">
            <a:avLst/>
          </a:prstGeom>
          <a:noFill/>
          <a:ln>
            <a:noFill/>
          </a:ln>
        </p:spPr>
        <p:txBody>
          <a:bodyPr spcFirstLastPara="1" wrap="square" lIns="91425" tIns="45700" rIns="91425" bIns="45700" anchor="t" anchorCtr="0">
            <a:spAutoFit/>
          </a:bodyPr>
          <a:lstStyle/>
          <a:p>
            <a:pPr marL="0" marR="0" lvl="0" indent="0" algn="ctr" rtl="0">
              <a:lnSpc>
                <a:spcPct val="150000"/>
              </a:lnSpc>
              <a:spcBef>
                <a:spcPts val="0"/>
              </a:spcBef>
              <a:spcAft>
                <a:spcPts val="0"/>
              </a:spcAft>
              <a:buNone/>
            </a:pPr>
            <a:r>
              <a:rPr lang="en-US" sz="1000">
                <a:solidFill>
                  <a:schemeClr val="dk2"/>
                </a:solidFill>
                <a:latin typeface="Calibri"/>
                <a:ea typeface="Calibri"/>
                <a:cs typeface="Calibri"/>
                <a:sym typeface="Calibri"/>
              </a:rPr>
              <a:t>Lorem ipsum dolor sit amet, consectetur adipiscing elit. Nunc bibendum eleifend tortor, non porta justo gravida posuere. </a:t>
            </a:r>
            <a:endParaRPr/>
          </a:p>
        </p:txBody>
      </p:sp>
      <p:sp>
        <p:nvSpPr>
          <p:cNvPr id="5833" name="Google Shape;5833;p85"/>
          <p:cNvSpPr txBox="1"/>
          <p:nvPr/>
        </p:nvSpPr>
        <p:spPr>
          <a:xfrm>
            <a:off x="264319" y="397274"/>
            <a:ext cx="8615362" cy="5847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a:solidFill>
                  <a:schemeClr val="dk1"/>
                </a:solidFill>
                <a:latin typeface="Calibri"/>
                <a:ea typeface="Calibri"/>
                <a:cs typeface="Calibri"/>
                <a:sym typeface="Calibri"/>
              </a:rPr>
              <a:t>Infographics</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5838"/>
        <p:cNvGrpSpPr/>
        <p:nvPr/>
      </p:nvGrpSpPr>
      <p:grpSpPr>
        <a:xfrm>
          <a:off x="0" y="0"/>
          <a:ext cx="0" cy="0"/>
          <a:chOff x="0" y="0"/>
          <a:chExt cx="0" cy="0"/>
        </a:xfrm>
      </p:grpSpPr>
      <p:grpSp>
        <p:nvGrpSpPr>
          <p:cNvPr id="5839" name="Google Shape;5839;p86"/>
          <p:cNvGrpSpPr/>
          <p:nvPr/>
        </p:nvGrpSpPr>
        <p:grpSpPr>
          <a:xfrm>
            <a:off x="8431392" y="1"/>
            <a:ext cx="300083" cy="285750"/>
            <a:chOff x="8431388" y="0"/>
            <a:chExt cx="300083" cy="285750"/>
          </a:xfrm>
        </p:grpSpPr>
        <p:sp>
          <p:nvSpPr>
            <p:cNvPr id="5840" name="Google Shape;5840;p86"/>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41" name="Google Shape;5841;p86"/>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842" name="Google Shape;5842;p86"/>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843" name="Google Shape;5843;p86"/>
          <p:cNvGrpSpPr/>
          <p:nvPr/>
        </p:nvGrpSpPr>
        <p:grpSpPr>
          <a:xfrm>
            <a:off x="1243585" y="860021"/>
            <a:ext cx="2175272" cy="3746897"/>
            <a:chOff x="4625975" y="1077913"/>
            <a:chExt cx="2900363" cy="4995863"/>
          </a:xfrm>
        </p:grpSpPr>
        <p:grpSp>
          <p:nvGrpSpPr>
            <p:cNvPr id="5844" name="Google Shape;5844;p86"/>
            <p:cNvGrpSpPr/>
            <p:nvPr/>
          </p:nvGrpSpPr>
          <p:grpSpPr>
            <a:xfrm>
              <a:off x="4625975" y="1077913"/>
              <a:ext cx="2900363" cy="4995863"/>
              <a:chOff x="4625975" y="1077913"/>
              <a:chExt cx="2900363" cy="4995863"/>
            </a:xfrm>
          </p:grpSpPr>
          <p:sp>
            <p:nvSpPr>
              <p:cNvPr id="5845" name="Google Shape;5845;p86"/>
              <p:cNvSpPr/>
              <p:nvPr/>
            </p:nvSpPr>
            <p:spPr>
              <a:xfrm>
                <a:off x="5449888" y="4811713"/>
                <a:ext cx="1289050" cy="1144588"/>
              </a:xfrm>
              <a:custGeom>
                <a:avLst/>
                <a:gdLst/>
                <a:ahLst/>
                <a:cxnLst/>
                <a:rect l="l" t="t" r="r" b="b"/>
                <a:pathLst>
                  <a:path w="812" h="721" extrusionOk="0">
                    <a:moveTo>
                      <a:pt x="0" y="0"/>
                    </a:moveTo>
                    <a:lnTo>
                      <a:pt x="812" y="0"/>
                    </a:lnTo>
                    <a:lnTo>
                      <a:pt x="796" y="127"/>
                    </a:lnTo>
                    <a:lnTo>
                      <a:pt x="792" y="137"/>
                    </a:lnTo>
                    <a:lnTo>
                      <a:pt x="783" y="145"/>
                    </a:lnTo>
                    <a:lnTo>
                      <a:pt x="771" y="150"/>
                    </a:lnTo>
                    <a:lnTo>
                      <a:pt x="759" y="153"/>
                    </a:lnTo>
                    <a:lnTo>
                      <a:pt x="755" y="154"/>
                    </a:lnTo>
                    <a:lnTo>
                      <a:pt x="755" y="158"/>
                    </a:lnTo>
                    <a:lnTo>
                      <a:pt x="757" y="163"/>
                    </a:lnTo>
                    <a:lnTo>
                      <a:pt x="760" y="170"/>
                    </a:lnTo>
                    <a:lnTo>
                      <a:pt x="763" y="178"/>
                    </a:lnTo>
                    <a:lnTo>
                      <a:pt x="763" y="184"/>
                    </a:lnTo>
                    <a:lnTo>
                      <a:pt x="762" y="191"/>
                    </a:lnTo>
                    <a:lnTo>
                      <a:pt x="759" y="197"/>
                    </a:lnTo>
                    <a:lnTo>
                      <a:pt x="757" y="202"/>
                    </a:lnTo>
                    <a:lnTo>
                      <a:pt x="758" y="208"/>
                    </a:lnTo>
                    <a:lnTo>
                      <a:pt x="762" y="212"/>
                    </a:lnTo>
                    <a:lnTo>
                      <a:pt x="772" y="214"/>
                    </a:lnTo>
                    <a:lnTo>
                      <a:pt x="784" y="219"/>
                    </a:lnTo>
                    <a:lnTo>
                      <a:pt x="792" y="226"/>
                    </a:lnTo>
                    <a:lnTo>
                      <a:pt x="793" y="234"/>
                    </a:lnTo>
                    <a:lnTo>
                      <a:pt x="788" y="240"/>
                    </a:lnTo>
                    <a:lnTo>
                      <a:pt x="777" y="244"/>
                    </a:lnTo>
                    <a:lnTo>
                      <a:pt x="768" y="250"/>
                    </a:lnTo>
                    <a:lnTo>
                      <a:pt x="766" y="255"/>
                    </a:lnTo>
                    <a:lnTo>
                      <a:pt x="766" y="263"/>
                    </a:lnTo>
                    <a:lnTo>
                      <a:pt x="768" y="271"/>
                    </a:lnTo>
                    <a:lnTo>
                      <a:pt x="770" y="281"/>
                    </a:lnTo>
                    <a:lnTo>
                      <a:pt x="768" y="290"/>
                    </a:lnTo>
                    <a:lnTo>
                      <a:pt x="767" y="298"/>
                    </a:lnTo>
                    <a:lnTo>
                      <a:pt x="766" y="305"/>
                    </a:lnTo>
                    <a:lnTo>
                      <a:pt x="767" y="311"/>
                    </a:lnTo>
                    <a:lnTo>
                      <a:pt x="771" y="318"/>
                    </a:lnTo>
                    <a:lnTo>
                      <a:pt x="780" y="322"/>
                    </a:lnTo>
                    <a:lnTo>
                      <a:pt x="791" y="327"/>
                    </a:lnTo>
                    <a:lnTo>
                      <a:pt x="797" y="332"/>
                    </a:lnTo>
                    <a:lnTo>
                      <a:pt x="798" y="339"/>
                    </a:lnTo>
                    <a:lnTo>
                      <a:pt x="797" y="345"/>
                    </a:lnTo>
                    <a:lnTo>
                      <a:pt x="789" y="349"/>
                    </a:lnTo>
                    <a:lnTo>
                      <a:pt x="776" y="352"/>
                    </a:lnTo>
                    <a:lnTo>
                      <a:pt x="764" y="353"/>
                    </a:lnTo>
                    <a:lnTo>
                      <a:pt x="759" y="356"/>
                    </a:lnTo>
                    <a:lnTo>
                      <a:pt x="759" y="358"/>
                    </a:lnTo>
                    <a:lnTo>
                      <a:pt x="763" y="363"/>
                    </a:lnTo>
                    <a:lnTo>
                      <a:pt x="766" y="370"/>
                    </a:lnTo>
                    <a:lnTo>
                      <a:pt x="767" y="380"/>
                    </a:lnTo>
                    <a:lnTo>
                      <a:pt x="767" y="392"/>
                    </a:lnTo>
                    <a:lnTo>
                      <a:pt x="764" y="403"/>
                    </a:lnTo>
                    <a:lnTo>
                      <a:pt x="763" y="412"/>
                    </a:lnTo>
                    <a:lnTo>
                      <a:pt x="767" y="418"/>
                    </a:lnTo>
                    <a:lnTo>
                      <a:pt x="776" y="425"/>
                    </a:lnTo>
                    <a:lnTo>
                      <a:pt x="787" y="429"/>
                    </a:lnTo>
                    <a:lnTo>
                      <a:pt x="793" y="435"/>
                    </a:lnTo>
                    <a:lnTo>
                      <a:pt x="794" y="441"/>
                    </a:lnTo>
                    <a:lnTo>
                      <a:pt x="789" y="447"/>
                    </a:lnTo>
                    <a:lnTo>
                      <a:pt x="777" y="452"/>
                    </a:lnTo>
                    <a:lnTo>
                      <a:pt x="768" y="458"/>
                    </a:lnTo>
                    <a:lnTo>
                      <a:pt x="763" y="464"/>
                    </a:lnTo>
                    <a:lnTo>
                      <a:pt x="763" y="472"/>
                    </a:lnTo>
                    <a:lnTo>
                      <a:pt x="764" y="481"/>
                    </a:lnTo>
                    <a:lnTo>
                      <a:pt x="767" y="490"/>
                    </a:lnTo>
                    <a:lnTo>
                      <a:pt x="767" y="501"/>
                    </a:lnTo>
                    <a:lnTo>
                      <a:pt x="771" y="506"/>
                    </a:lnTo>
                    <a:lnTo>
                      <a:pt x="776" y="511"/>
                    </a:lnTo>
                    <a:lnTo>
                      <a:pt x="781" y="519"/>
                    </a:lnTo>
                    <a:lnTo>
                      <a:pt x="783" y="528"/>
                    </a:lnTo>
                    <a:lnTo>
                      <a:pt x="776" y="548"/>
                    </a:lnTo>
                    <a:lnTo>
                      <a:pt x="764" y="570"/>
                    </a:lnTo>
                    <a:lnTo>
                      <a:pt x="749" y="591"/>
                    </a:lnTo>
                    <a:lnTo>
                      <a:pt x="729" y="612"/>
                    </a:lnTo>
                    <a:lnTo>
                      <a:pt x="707" y="632"/>
                    </a:lnTo>
                    <a:lnTo>
                      <a:pt x="685" y="649"/>
                    </a:lnTo>
                    <a:lnTo>
                      <a:pt x="665" y="662"/>
                    </a:lnTo>
                    <a:lnTo>
                      <a:pt x="649" y="674"/>
                    </a:lnTo>
                    <a:lnTo>
                      <a:pt x="639" y="683"/>
                    </a:lnTo>
                    <a:lnTo>
                      <a:pt x="632" y="695"/>
                    </a:lnTo>
                    <a:lnTo>
                      <a:pt x="628" y="700"/>
                    </a:lnTo>
                    <a:lnTo>
                      <a:pt x="615" y="704"/>
                    </a:lnTo>
                    <a:lnTo>
                      <a:pt x="598" y="708"/>
                    </a:lnTo>
                    <a:lnTo>
                      <a:pt x="576" y="712"/>
                    </a:lnTo>
                    <a:lnTo>
                      <a:pt x="550" y="714"/>
                    </a:lnTo>
                    <a:lnTo>
                      <a:pt x="522" y="716"/>
                    </a:lnTo>
                    <a:lnTo>
                      <a:pt x="495" y="718"/>
                    </a:lnTo>
                    <a:lnTo>
                      <a:pt x="466" y="720"/>
                    </a:lnTo>
                    <a:lnTo>
                      <a:pt x="440" y="720"/>
                    </a:lnTo>
                    <a:lnTo>
                      <a:pt x="415" y="721"/>
                    </a:lnTo>
                    <a:lnTo>
                      <a:pt x="395" y="721"/>
                    </a:lnTo>
                    <a:lnTo>
                      <a:pt x="374" y="721"/>
                    </a:lnTo>
                    <a:lnTo>
                      <a:pt x="349" y="720"/>
                    </a:lnTo>
                    <a:lnTo>
                      <a:pt x="323" y="720"/>
                    </a:lnTo>
                    <a:lnTo>
                      <a:pt x="297" y="717"/>
                    </a:lnTo>
                    <a:lnTo>
                      <a:pt x="271" y="716"/>
                    </a:lnTo>
                    <a:lnTo>
                      <a:pt x="246" y="713"/>
                    </a:lnTo>
                    <a:lnTo>
                      <a:pt x="225" y="709"/>
                    </a:lnTo>
                    <a:lnTo>
                      <a:pt x="208" y="705"/>
                    </a:lnTo>
                    <a:lnTo>
                      <a:pt x="196" y="700"/>
                    </a:lnTo>
                    <a:lnTo>
                      <a:pt x="192" y="695"/>
                    </a:lnTo>
                    <a:lnTo>
                      <a:pt x="188" y="686"/>
                    </a:lnTo>
                    <a:lnTo>
                      <a:pt x="182" y="676"/>
                    </a:lnTo>
                    <a:lnTo>
                      <a:pt x="171" y="667"/>
                    </a:lnTo>
                    <a:lnTo>
                      <a:pt x="158" y="657"/>
                    </a:lnTo>
                    <a:lnTo>
                      <a:pt x="140" y="646"/>
                    </a:lnTo>
                    <a:lnTo>
                      <a:pt x="118" y="632"/>
                    </a:lnTo>
                    <a:lnTo>
                      <a:pt x="92" y="614"/>
                    </a:lnTo>
                    <a:lnTo>
                      <a:pt x="72" y="594"/>
                    </a:lnTo>
                    <a:lnTo>
                      <a:pt x="60" y="576"/>
                    </a:lnTo>
                    <a:lnTo>
                      <a:pt x="52" y="559"/>
                    </a:lnTo>
                    <a:lnTo>
                      <a:pt x="51" y="543"/>
                    </a:lnTo>
                    <a:lnTo>
                      <a:pt x="52" y="532"/>
                    </a:lnTo>
                    <a:lnTo>
                      <a:pt x="54" y="523"/>
                    </a:lnTo>
                    <a:lnTo>
                      <a:pt x="55" y="514"/>
                    </a:lnTo>
                    <a:lnTo>
                      <a:pt x="55" y="507"/>
                    </a:lnTo>
                    <a:lnTo>
                      <a:pt x="51" y="501"/>
                    </a:lnTo>
                    <a:lnTo>
                      <a:pt x="40" y="494"/>
                    </a:lnTo>
                    <a:lnTo>
                      <a:pt x="29" y="489"/>
                    </a:lnTo>
                    <a:lnTo>
                      <a:pt x="23" y="483"/>
                    </a:lnTo>
                    <a:lnTo>
                      <a:pt x="25" y="477"/>
                    </a:lnTo>
                    <a:lnTo>
                      <a:pt x="31" y="472"/>
                    </a:lnTo>
                    <a:lnTo>
                      <a:pt x="43" y="467"/>
                    </a:lnTo>
                    <a:lnTo>
                      <a:pt x="52" y="462"/>
                    </a:lnTo>
                    <a:lnTo>
                      <a:pt x="55" y="454"/>
                    </a:lnTo>
                    <a:lnTo>
                      <a:pt x="54" y="445"/>
                    </a:lnTo>
                    <a:lnTo>
                      <a:pt x="52" y="434"/>
                    </a:lnTo>
                    <a:lnTo>
                      <a:pt x="51" y="422"/>
                    </a:lnTo>
                    <a:lnTo>
                      <a:pt x="52" y="413"/>
                    </a:lnTo>
                    <a:lnTo>
                      <a:pt x="56" y="405"/>
                    </a:lnTo>
                    <a:lnTo>
                      <a:pt x="59" y="400"/>
                    </a:lnTo>
                    <a:lnTo>
                      <a:pt x="59" y="398"/>
                    </a:lnTo>
                    <a:lnTo>
                      <a:pt x="55" y="395"/>
                    </a:lnTo>
                    <a:lnTo>
                      <a:pt x="43" y="394"/>
                    </a:lnTo>
                    <a:lnTo>
                      <a:pt x="30" y="392"/>
                    </a:lnTo>
                    <a:lnTo>
                      <a:pt x="22" y="387"/>
                    </a:lnTo>
                    <a:lnTo>
                      <a:pt x="20" y="382"/>
                    </a:lnTo>
                    <a:lnTo>
                      <a:pt x="22" y="375"/>
                    </a:lnTo>
                    <a:lnTo>
                      <a:pt x="29" y="369"/>
                    </a:lnTo>
                    <a:lnTo>
                      <a:pt x="39" y="363"/>
                    </a:lnTo>
                    <a:lnTo>
                      <a:pt x="48" y="360"/>
                    </a:lnTo>
                    <a:lnTo>
                      <a:pt x="52" y="354"/>
                    </a:lnTo>
                    <a:lnTo>
                      <a:pt x="52" y="348"/>
                    </a:lnTo>
                    <a:lnTo>
                      <a:pt x="51" y="340"/>
                    </a:lnTo>
                    <a:lnTo>
                      <a:pt x="50" y="332"/>
                    </a:lnTo>
                    <a:lnTo>
                      <a:pt x="48" y="324"/>
                    </a:lnTo>
                    <a:lnTo>
                      <a:pt x="50" y="314"/>
                    </a:lnTo>
                    <a:lnTo>
                      <a:pt x="52" y="305"/>
                    </a:lnTo>
                    <a:lnTo>
                      <a:pt x="54" y="298"/>
                    </a:lnTo>
                    <a:lnTo>
                      <a:pt x="50" y="291"/>
                    </a:lnTo>
                    <a:lnTo>
                      <a:pt x="40" y="288"/>
                    </a:lnTo>
                    <a:lnTo>
                      <a:pt x="30" y="282"/>
                    </a:lnTo>
                    <a:lnTo>
                      <a:pt x="26" y="276"/>
                    </a:lnTo>
                    <a:lnTo>
                      <a:pt x="27" y="269"/>
                    </a:lnTo>
                    <a:lnTo>
                      <a:pt x="34" y="261"/>
                    </a:lnTo>
                    <a:lnTo>
                      <a:pt x="47" y="257"/>
                    </a:lnTo>
                    <a:lnTo>
                      <a:pt x="56" y="254"/>
                    </a:lnTo>
                    <a:lnTo>
                      <a:pt x="61" y="250"/>
                    </a:lnTo>
                    <a:lnTo>
                      <a:pt x="61" y="244"/>
                    </a:lnTo>
                    <a:lnTo>
                      <a:pt x="59" y="239"/>
                    </a:lnTo>
                    <a:lnTo>
                      <a:pt x="56" y="234"/>
                    </a:lnTo>
                    <a:lnTo>
                      <a:pt x="55" y="227"/>
                    </a:lnTo>
                    <a:lnTo>
                      <a:pt x="55" y="219"/>
                    </a:lnTo>
                    <a:lnTo>
                      <a:pt x="57" y="212"/>
                    </a:lnTo>
                    <a:lnTo>
                      <a:pt x="61" y="205"/>
                    </a:lnTo>
                    <a:lnTo>
                      <a:pt x="64" y="200"/>
                    </a:lnTo>
                    <a:lnTo>
                      <a:pt x="63" y="196"/>
                    </a:lnTo>
                    <a:lnTo>
                      <a:pt x="59" y="195"/>
                    </a:lnTo>
                    <a:lnTo>
                      <a:pt x="47" y="193"/>
                    </a:lnTo>
                    <a:lnTo>
                      <a:pt x="37" y="188"/>
                    </a:lnTo>
                    <a:lnTo>
                      <a:pt x="27" y="179"/>
                    </a:lnTo>
                    <a:lnTo>
                      <a:pt x="22" y="168"/>
                    </a:lnTo>
                    <a:lnTo>
                      <a:pt x="0"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46" name="Google Shape;5846;p86"/>
              <p:cNvSpPr/>
              <p:nvPr/>
            </p:nvSpPr>
            <p:spPr>
              <a:xfrm>
                <a:off x="5956300" y="5945188"/>
                <a:ext cx="295275" cy="128588"/>
              </a:xfrm>
              <a:custGeom>
                <a:avLst/>
                <a:gdLst/>
                <a:ahLst/>
                <a:cxnLst/>
                <a:rect l="l" t="t" r="r" b="b"/>
                <a:pathLst>
                  <a:path w="186" h="81" extrusionOk="0">
                    <a:moveTo>
                      <a:pt x="93" y="0"/>
                    </a:moveTo>
                    <a:lnTo>
                      <a:pt x="118" y="3"/>
                    </a:lnTo>
                    <a:lnTo>
                      <a:pt x="140" y="7"/>
                    </a:lnTo>
                    <a:lnTo>
                      <a:pt x="159" y="12"/>
                    </a:lnTo>
                    <a:lnTo>
                      <a:pt x="173" y="21"/>
                    </a:lnTo>
                    <a:lnTo>
                      <a:pt x="182" y="30"/>
                    </a:lnTo>
                    <a:lnTo>
                      <a:pt x="186" y="41"/>
                    </a:lnTo>
                    <a:lnTo>
                      <a:pt x="182" y="53"/>
                    </a:lnTo>
                    <a:lnTo>
                      <a:pt x="173" y="62"/>
                    </a:lnTo>
                    <a:lnTo>
                      <a:pt x="159" y="70"/>
                    </a:lnTo>
                    <a:lnTo>
                      <a:pt x="140" y="76"/>
                    </a:lnTo>
                    <a:lnTo>
                      <a:pt x="118" y="80"/>
                    </a:lnTo>
                    <a:lnTo>
                      <a:pt x="93" y="81"/>
                    </a:lnTo>
                    <a:lnTo>
                      <a:pt x="68" y="80"/>
                    </a:lnTo>
                    <a:lnTo>
                      <a:pt x="46" y="76"/>
                    </a:lnTo>
                    <a:lnTo>
                      <a:pt x="28" y="70"/>
                    </a:lnTo>
                    <a:lnTo>
                      <a:pt x="13" y="62"/>
                    </a:lnTo>
                    <a:lnTo>
                      <a:pt x="3" y="53"/>
                    </a:lnTo>
                    <a:lnTo>
                      <a:pt x="0" y="41"/>
                    </a:lnTo>
                    <a:lnTo>
                      <a:pt x="3" y="30"/>
                    </a:lnTo>
                    <a:lnTo>
                      <a:pt x="13" y="21"/>
                    </a:lnTo>
                    <a:lnTo>
                      <a:pt x="28" y="12"/>
                    </a:lnTo>
                    <a:lnTo>
                      <a:pt x="46" y="7"/>
                    </a:lnTo>
                    <a:lnTo>
                      <a:pt x="68" y="3"/>
                    </a:lnTo>
                    <a:lnTo>
                      <a:pt x="93"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47" name="Google Shape;5847;p86"/>
              <p:cNvSpPr/>
              <p:nvPr/>
            </p:nvSpPr>
            <p:spPr>
              <a:xfrm>
                <a:off x="5545138" y="5672138"/>
                <a:ext cx="1141413" cy="284163"/>
              </a:xfrm>
              <a:custGeom>
                <a:avLst/>
                <a:gdLst/>
                <a:ahLst/>
                <a:cxnLst/>
                <a:rect l="l" t="t" r="r" b="b"/>
                <a:pathLst>
                  <a:path w="719" h="179" extrusionOk="0">
                    <a:moveTo>
                      <a:pt x="719" y="0"/>
                    </a:moveTo>
                    <a:lnTo>
                      <a:pt x="708" y="22"/>
                    </a:lnTo>
                    <a:lnTo>
                      <a:pt x="691" y="45"/>
                    </a:lnTo>
                    <a:lnTo>
                      <a:pt x="670" y="69"/>
                    </a:lnTo>
                    <a:lnTo>
                      <a:pt x="647" y="90"/>
                    </a:lnTo>
                    <a:lnTo>
                      <a:pt x="625" y="107"/>
                    </a:lnTo>
                    <a:lnTo>
                      <a:pt x="605" y="120"/>
                    </a:lnTo>
                    <a:lnTo>
                      <a:pt x="589" y="132"/>
                    </a:lnTo>
                    <a:lnTo>
                      <a:pt x="579" y="141"/>
                    </a:lnTo>
                    <a:lnTo>
                      <a:pt x="572" y="153"/>
                    </a:lnTo>
                    <a:lnTo>
                      <a:pt x="568" y="158"/>
                    </a:lnTo>
                    <a:lnTo>
                      <a:pt x="555" y="162"/>
                    </a:lnTo>
                    <a:lnTo>
                      <a:pt x="538" y="166"/>
                    </a:lnTo>
                    <a:lnTo>
                      <a:pt x="516" y="170"/>
                    </a:lnTo>
                    <a:lnTo>
                      <a:pt x="490" y="172"/>
                    </a:lnTo>
                    <a:lnTo>
                      <a:pt x="462" y="174"/>
                    </a:lnTo>
                    <a:lnTo>
                      <a:pt x="435" y="176"/>
                    </a:lnTo>
                    <a:lnTo>
                      <a:pt x="406" y="178"/>
                    </a:lnTo>
                    <a:lnTo>
                      <a:pt x="380" y="178"/>
                    </a:lnTo>
                    <a:lnTo>
                      <a:pt x="355" y="179"/>
                    </a:lnTo>
                    <a:lnTo>
                      <a:pt x="335" y="179"/>
                    </a:lnTo>
                    <a:lnTo>
                      <a:pt x="314" y="179"/>
                    </a:lnTo>
                    <a:lnTo>
                      <a:pt x="289" y="178"/>
                    </a:lnTo>
                    <a:lnTo>
                      <a:pt x="263" y="178"/>
                    </a:lnTo>
                    <a:lnTo>
                      <a:pt x="237" y="175"/>
                    </a:lnTo>
                    <a:lnTo>
                      <a:pt x="211" y="174"/>
                    </a:lnTo>
                    <a:lnTo>
                      <a:pt x="186" y="171"/>
                    </a:lnTo>
                    <a:lnTo>
                      <a:pt x="165" y="167"/>
                    </a:lnTo>
                    <a:lnTo>
                      <a:pt x="148" y="163"/>
                    </a:lnTo>
                    <a:lnTo>
                      <a:pt x="136" y="158"/>
                    </a:lnTo>
                    <a:lnTo>
                      <a:pt x="132" y="153"/>
                    </a:lnTo>
                    <a:lnTo>
                      <a:pt x="128" y="144"/>
                    </a:lnTo>
                    <a:lnTo>
                      <a:pt x="122" y="134"/>
                    </a:lnTo>
                    <a:lnTo>
                      <a:pt x="111" y="125"/>
                    </a:lnTo>
                    <a:lnTo>
                      <a:pt x="98" y="115"/>
                    </a:lnTo>
                    <a:lnTo>
                      <a:pt x="80" y="104"/>
                    </a:lnTo>
                    <a:lnTo>
                      <a:pt x="58" y="90"/>
                    </a:lnTo>
                    <a:lnTo>
                      <a:pt x="30" y="72"/>
                    </a:lnTo>
                    <a:lnTo>
                      <a:pt x="12" y="52"/>
                    </a:lnTo>
                    <a:lnTo>
                      <a:pt x="0" y="34"/>
                    </a:lnTo>
                    <a:lnTo>
                      <a:pt x="719"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48" name="Google Shape;5848;p86"/>
              <p:cNvSpPr/>
              <p:nvPr/>
            </p:nvSpPr>
            <p:spPr>
              <a:xfrm>
                <a:off x="5851525" y="2233613"/>
                <a:ext cx="958850" cy="960438"/>
              </a:xfrm>
              <a:custGeom>
                <a:avLst/>
                <a:gdLst/>
                <a:ahLst/>
                <a:cxnLst/>
                <a:rect l="l" t="t" r="r" b="b"/>
                <a:pathLst>
                  <a:path w="604" h="605" extrusionOk="0">
                    <a:moveTo>
                      <a:pt x="302" y="110"/>
                    </a:moveTo>
                    <a:lnTo>
                      <a:pt x="263" y="114"/>
                    </a:lnTo>
                    <a:lnTo>
                      <a:pt x="227" y="125"/>
                    </a:lnTo>
                    <a:lnTo>
                      <a:pt x="195" y="143"/>
                    </a:lnTo>
                    <a:lnTo>
                      <a:pt x="166" y="167"/>
                    </a:lnTo>
                    <a:lnTo>
                      <a:pt x="142" y="195"/>
                    </a:lnTo>
                    <a:lnTo>
                      <a:pt x="124" y="228"/>
                    </a:lnTo>
                    <a:lnTo>
                      <a:pt x="112" y="265"/>
                    </a:lnTo>
                    <a:lnTo>
                      <a:pt x="108" y="303"/>
                    </a:lnTo>
                    <a:lnTo>
                      <a:pt x="112" y="342"/>
                    </a:lnTo>
                    <a:lnTo>
                      <a:pt x="124" y="379"/>
                    </a:lnTo>
                    <a:lnTo>
                      <a:pt x="142" y="411"/>
                    </a:lnTo>
                    <a:lnTo>
                      <a:pt x="166" y="440"/>
                    </a:lnTo>
                    <a:lnTo>
                      <a:pt x="195" y="464"/>
                    </a:lnTo>
                    <a:lnTo>
                      <a:pt x="227" y="481"/>
                    </a:lnTo>
                    <a:lnTo>
                      <a:pt x="263" y="492"/>
                    </a:lnTo>
                    <a:lnTo>
                      <a:pt x="302" y="496"/>
                    </a:lnTo>
                    <a:lnTo>
                      <a:pt x="302" y="496"/>
                    </a:lnTo>
                    <a:lnTo>
                      <a:pt x="341" y="492"/>
                    </a:lnTo>
                    <a:lnTo>
                      <a:pt x="377" y="481"/>
                    </a:lnTo>
                    <a:lnTo>
                      <a:pt x="411" y="464"/>
                    </a:lnTo>
                    <a:lnTo>
                      <a:pt x="438" y="440"/>
                    </a:lnTo>
                    <a:lnTo>
                      <a:pt x="462" y="411"/>
                    </a:lnTo>
                    <a:lnTo>
                      <a:pt x="480" y="379"/>
                    </a:lnTo>
                    <a:lnTo>
                      <a:pt x="492" y="342"/>
                    </a:lnTo>
                    <a:lnTo>
                      <a:pt x="496" y="303"/>
                    </a:lnTo>
                    <a:lnTo>
                      <a:pt x="492" y="265"/>
                    </a:lnTo>
                    <a:lnTo>
                      <a:pt x="480" y="228"/>
                    </a:lnTo>
                    <a:lnTo>
                      <a:pt x="462" y="195"/>
                    </a:lnTo>
                    <a:lnTo>
                      <a:pt x="438" y="167"/>
                    </a:lnTo>
                    <a:lnTo>
                      <a:pt x="411" y="143"/>
                    </a:lnTo>
                    <a:lnTo>
                      <a:pt x="377" y="125"/>
                    </a:lnTo>
                    <a:lnTo>
                      <a:pt x="341" y="114"/>
                    </a:lnTo>
                    <a:lnTo>
                      <a:pt x="302" y="110"/>
                    </a:lnTo>
                    <a:lnTo>
                      <a:pt x="302" y="110"/>
                    </a:lnTo>
                    <a:close/>
                    <a:moveTo>
                      <a:pt x="255" y="0"/>
                    </a:moveTo>
                    <a:lnTo>
                      <a:pt x="349" y="0"/>
                    </a:lnTo>
                    <a:lnTo>
                      <a:pt x="349" y="46"/>
                    </a:lnTo>
                    <a:lnTo>
                      <a:pt x="386" y="55"/>
                    </a:lnTo>
                    <a:lnTo>
                      <a:pt x="418" y="70"/>
                    </a:lnTo>
                    <a:lnTo>
                      <a:pt x="450" y="88"/>
                    </a:lnTo>
                    <a:lnTo>
                      <a:pt x="483" y="55"/>
                    </a:lnTo>
                    <a:lnTo>
                      <a:pt x="549" y="123"/>
                    </a:lnTo>
                    <a:lnTo>
                      <a:pt x="518" y="155"/>
                    </a:lnTo>
                    <a:lnTo>
                      <a:pt x="536" y="186"/>
                    </a:lnTo>
                    <a:lnTo>
                      <a:pt x="549" y="220"/>
                    </a:lnTo>
                    <a:lnTo>
                      <a:pt x="559" y="256"/>
                    </a:lnTo>
                    <a:lnTo>
                      <a:pt x="604" y="256"/>
                    </a:lnTo>
                    <a:lnTo>
                      <a:pt x="604" y="351"/>
                    </a:lnTo>
                    <a:lnTo>
                      <a:pt x="559" y="351"/>
                    </a:lnTo>
                    <a:lnTo>
                      <a:pt x="549" y="386"/>
                    </a:lnTo>
                    <a:lnTo>
                      <a:pt x="536" y="420"/>
                    </a:lnTo>
                    <a:lnTo>
                      <a:pt x="518" y="452"/>
                    </a:lnTo>
                    <a:lnTo>
                      <a:pt x="549" y="483"/>
                    </a:lnTo>
                    <a:lnTo>
                      <a:pt x="483" y="551"/>
                    </a:lnTo>
                    <a:lnTo>
                      <a:pt x="450" y="519"/>
                    </a:lnTo>
                    <a:lnTo>
                      <a:pt x="418" y="537"/>
                    </a:lnTo>
                    <a:lnTo>
                      <a:pt x="386" y="551"/>
                    </a:lnTo>
                    <a:lnTo>
                      <a:pt x="349" y="561"/>
                    </a:lnTo>
                    <a:lnTo>
                      <a:pt x="349" y="605"/>
                    </a:lnTo>
                    <a:lnTo>
                      <a:pt x="255" y="605"/>
                    </a:lnTo>
                    <a:lnTo>
                      <a:pt x="255" y="561"/>
                    </a:lnTo>
                    <a:lnTo>
                      <a:pt x="218" y="551"/>
                    </a:lnTo>
                    <a:lnTo>
                      <a:pt x="185" y="537"/>
                    </a:lnTo>
                    <a:lnTo>
                      <a:pt x="153" y="519"/>
                    </a:lnTo>
                    <a:lnTo>
                      <a:pt x="121" y="551"/>
                    </a:lnTo>
                    <a:lnTo>
                      <a:pt x="55" y="483"/>
                    </a:lnTo>
                    <a:lnTo>
                      <a:pt x="86" y="452"/>
                    </a:lnTo>
                    <a:lnTo>
                      <a:pt x="68" y="420"/>
                    </a:lnTo>
                    <a:lnTo>
                      <a:pt x="55" y="386"/>
                    </a:lnTo>
                    <a:lnTo>
                      <a:pt x="45" y="351"/>
                    </a:lnTo>
                    <a:lnTo>
                      <a:pt x="0" y="351"/>
                    </a:lnTo>
                    <a:lnTo>
                      <a:pt x="0" y="256"/>
                    </a:lnTo>
                    <a:lnTo>
                      <a:pt x="45" y="256"/>
                    </a:lnTo>
                    <a:lnTo>
                      <a:pt x="55" y="220"/>
                    </a:lnTo>
                    <a:lnTo>
                      <a:pt x="68" y="186"/>
                    </a:lnTo>
                    <a:lnTo>
                      <a:pt x="86" y="155"/>
                    </a:lnTo>
                    <a:lnTo>
                      <a:pt x="55" y="123"/>
                    </a:lnTo>
                    <a:lnTo>
                      <a:pt x="121" y="55"/>
                    </a:lnTo>
                    <a:lnTo>
                      <a:pt x="153" y="88"/>
                    </a:lnTo>
                    <a:lnTo>
                      <a:pt x="185" y="70"/>
                    </a:lnTo>
                    <a:lnTo>
                      <a:pt x="218" y="55"/>
                    </a:lnTo>
                    <a:lnTo>
                      <a:pt x="255" y="46"/>
                    </a:lnTo>
                    <a:lnTo>
                      <a:pt x="255"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49" name="Google Shape;5849;p86"/>
              <p:cNvSpPr/>
              <p:nvPr/>
            </p:nvSpPr>
            <p:spPr>
              <a:xfrm>
                <a:off x="5194300" y="3719513"/>
                <a:ext cx="633413" cy="635000"/>
              </a:xfrm>
              <a:custGeom>
                <a:avLst/>
                <a:gdLst/>
                <a:ahLst/>
                <a:cxnLst/>
                <a:rect l="l" t="t" r="r" b="b"/>
                <a:pathLst>
                  <a:path w="399" h="400" extrusionOk="0">
                    <a:moveTo>
                      <a:pt x="199" y="239"/>
                    </a:moveTo>
                    <a:lnTo>
                      <a:pt x="181" y="242"/>
                    </a:lnTo>
                    <a:lnTo>
                      <a:pt x="166" y="252"/>
                    </a:lnTo>
                    <a:lnTo>
                      <a:pt x="154" y="266"/>
                    </a:lnTo>
                    <a:lnTo>
                      <a:pt x="152" y="276"/>
                    </a:lnTo>
                    <a:lnTo>
                      <a:pt x="150" y="288"/>
                    </a:lnTo>
                    <a:lnTo>
                      <a:pt x="152" y="299"/>
                    </a:lnTo>
                    <a:lnTo>
                      <a:pt x="154" y="309"/>
                    </a:lnTo>
                    <a:lnTo>
                      <a:pt x="166" y="324"/>
                    </a:lnTo>
                    <a:lnTo>
                      <a:pt x="181" y="333"/>
                    </a:lnTo>
                    <a:lnTo>
                      <a:pt x="199" y="337"/>
                    </a:lnTo>
                    <a:lnTo>
                      <a:pt x="217" y="333"/>
                    </a:lnTo>
                    <a:lnTo>
                      <a:pt x="233" y="324"/>
                    </a:lnTo>
                    <a:lnTo>
                      <a:pt x="243" y="309"/>
                    </a:lnTo>
                    <a:lnTo>
                      <a:pt x="247" y="299"/>
                    </a:lnTo>
                    <a:lnTo>
                      <a:pt x="249" y="288"/>
                    </a:lnTo>
                    <a:lnTo>
                      <a:pt x="247" y="276"/>
                    </a:lnTo>
                    <a:lnTo>
                      <a:pt x="243" y="266"/>
                    </a:lnTo>
                    <a:lnTo>
                      <a:pt x="233" y="252"/>
                    </a:lnTo>
                    <a:lnTo>
                      <a:pt x="217" y="242"/>
                    </a:lnTo>
                    <a:lnTo>
                      <a:pt x="199" y="239"/>
                    </a:lnTo>
                    <a:close/>
                    <a:moveTo>
                      <a:pt x="288" y="151"/>
                    </a:moveTo>
                    <a:lnTo>
                      <a:pt x="270" y="153"/>
                    </a:lnTo>
                    <a:lnTo>
                      <a:pt x="254" y="164"/>
                    </a:lnTo>
                    <a:lnTo>
                      <a:pt x="243" y="178"/>
                    </a:lnTo>
                    <a:lnTo>
                      <a:pt x="239" y="189"/>
                    </a:lnTo>
                    <a:lnTo>
                      <a:pt x="238" y="199"/>
                    </a:lnTo>
                    <a:lnTo>
                      <a:pt x="239" y="211"/>
                    </a:lnTo>
                    <a:lnTo>
                      <a:pt x="243" y="220"/>
                    </a:lnTo>
                    <a:lnTo>
                      <a:pt x="254" y="235"/>
                    </a:lnTo>
                    <a:lnTo>
                      <a:pt x="270" y="245"/>
                    </a:lnTo>
                    <a:lnTo>
                      <a:pt x="288" y="249"/>
                    </a:lnTo>
                    <a:lnTo>
                      <a:pt x="306" y="245"/>
                    </a:lnTo>
                    <a:lnTo>
                      <a:pt x="322" y="235"/>
                    </a:lnTo>
                    <a:lnTo>
                      <a:pt x="332" y="219"/>
                    </a:lnTo>
                    <a:lnTo>
                      <a:pt x="336" y="199"/>
                    </a:lnTo>
                    <a:lnTo>
                      <a:pt x="332" y="181"/>
                    </a:lnTo>
                    <a:lnTo>
                      <a:pt x="322" y="165"/>
                    </a:lnTo>
                    <a:lnTo>
                      <a:pt x="306" y="155"/>
                    </a:lnTo>
                    <a:lnTo>
                      <a:pt x="288" y="151"/>
                    </a:lnTo>
                    <a:close/>
                    <a:moveTo>
                      <a:pt x="111" y="151"/>
                    </a:moveTo>
                    <a:lnTo>
                      <a:pt x="91" y="155"/>
                    </a:lnTo>
                    <a:lnTo>
                      <a:pt x="76" y="165"/>
                    </a:lnTo>
                    <a:lnTo>
                      <a:pt x="65" y="181"/>
                    </a:lnTo>
                    <a:lnTo>
                      <a:pt x="61" y="199"/>
                    </a:lnTo>
                    <a:lnTo>
                      <a:pt x="65" y="219"/>
                    </a:lnTo>
                    <a:lnTo>
                      <a:pt x="76" y="235"/>
                    </a:lnTo>
                    <a:lnTo>
                      <a:pt x="91" y="245"/>
                    </a:lnTo>
                    <a:lnTo>
                      <a:pt x="111" y="249"/>
                    </a:lnTo>
                    <a:lnTo>
                      <a:pt x="129" y="245"/>
                    </a:lnTo>
                    <a:lnTo>
                      <a:pt x="144" y="235"/>
                    </a:lnTo>
                    <a:lnTo>
                      <a:pt x="154" y="220"/>
                    </a:lnTo>
                    <a:lnTo>
                      <a:pt x="158" y="211"/>
                    </a:lnTo>
                    <a:lnTo>
                      <a:pt x="160" y="199"/>
                    </a:lnTo>
                    <a:lnTo>
                      <a:pt x="158" y="189"/>
                    </a:lnTo>
                    <a:lnTo>
                      <a:pt x="154" y="178"/>
                    </a:lnTo>
                    <a:lnTo>
                      <a:pt x="144" y="164"/>
                    </a:lnTo>
                    <a:lnTo>
                      <a:pt x="129" y="153"/>
                    </a:lnTo>
                    <a:lnTo>
                      <a:pt x="111" y="151"/>
                    </a:lnTo>
                    <a:close/>
                    <a:moveTo>
                      <a:pt x="199" y="62"/>
                    </a:moveTo>
                    <a:lnTo>
                      <a:pt x="181" y="66"/>
                    </a:lnTo>
                    <a:lnTo>
                      <a:pt x="166" y="75"/>
                    </a:lnTo>
                    <a:lnTo>
                      <a:pt x="154" y="89"/>
                    </a:lnTo>
                    <a:lnTo>
                      <a:pt x="152" y="100"/>
                    </a:lnTo>
                    <a:lnTo>
                      <a:pt x="150" y="112"/>
                    </a:lnTo>
                    <a:lnTo>
                      <a:pt x="152" y="122"/>
                    </a:lnTo>
                    <a:lnTo>
                      <a:pt x="154" y="132"/>
                    </a:lnTo>
                    <a:lnTo>
                      <a:pt x="166" y="147"/>
                    </a:lnTo>
                    <a:lnTo>
                      <a:pt x="181" y="156"/>
                    </a:lnTo>
                    <a:lnTo>
                      <a:pt x="199" y="160"/>
                    </a:lnTo>
                    <a:lnTo>
                      <a:pt x="217" y="156"/>
                    </a:lnTo>
                    <a:lnTo>
                      <a:pt x="233" y="147"/>
                    </a:lnTo>
                    <a:lnTo>
                      <a:pt x="243" y="132"/>
                    </a:lnTo>
                    <a:lnTo>
                      <a:pt x="247" y="122"/>
                    </a:lnTo>
                    <a:lnTo>
                      <a:pt x="249" y="112"/>
                    </a:lnTo>
                    <a:lnTo>
                      <a:pt x="247" y="100"/>
                    </a:lnTo>
                    <a:lnTo>
                      <a:pt x="243" y="89"/>
                    </a:lnTo>
                    <a:lnTo>
                      <a:pt x="233" y="75"/>
                    </a:lnTo>
                    <a:lnTo>
                      <a:pt x="217" y="66"/>
                    </a:lnTo>
                    <a:lnTo>
                      <a:pt x="199" y="62"/>
                    </a:lnTo>
                    <a:close/>
                    <a:moveTo>
                      <a:pt x="167" y="0"/>
                    </a:moveTo>
                    <a:lnTo>
                      <a:pt x="230" y="0"/>
                    </a:lnTo>
                    <a:lnTo>
                      <a:pt x="230" y="29"/>
                    </a:lnTo>
                    <a:lnTo>
                      <a:pt x="243" y="33"/>
                    </a:lnTo>
                    <a:lnTo>
                      <a:pt x="271" y="42"/>
                    </a:lnTo>
                    <a:lnTo>
                      <a:pt x="297" y="57"/>
                    </a:lnTo>
                    <a:lnTo>
                      <a:pt x="318" y="36"/>
                    </a:lnTo>
                    <a:lnTo>
                      <a:pt x="362" y="80"/>
                    </a:lnTo>
                    <a:lnTo>
                      <a:pt x="342" y="101"/>
                    </a:lnTo>
                    <a:lnTo>
                      <a:pt x="359" y="132"/>
                    </a:lnTo>
                    <a:lnTo>
                      <a:pt x="369" y="168"/>
                    </a:lnTo>
                    <a:lnTo>
                      <a:pt x="399" y="168"/>
                    </a:lnTo>
                    <a:lnTo>
                      <a:pt x="399" y="231"/>
                    </a:lnTo>
                    <a:lnTo>
                      <a:pt x="369" y="231"/>
                    </a:lnTo>
                    <a:lnTo>
                      <a:pt x="359" y="266"/>
                    </a:lnTo>
                    <a:lnTo>
                      <a:pt x="342" y="297"/>
                    </a:lnTo>
                    <a:lnTo>
                      <a:pt x="362" y="318"/>
                    </a:lnTo>
                    <a:lnTo>
                      <a:pt x="318" y="363"/>
                    </a:lnTo>
                    <a:lnTo>
                      <a:pt x="297" y="342"/>
                    </a:lnTo>
                    <a:lnTo>
                      <a:pt x="271" y="356"/>
                    </a:lnTo>
                    <a:lnTo>
                      <a:pt x="243" y="367"/>
                    </a:lnTo>
                    <a:lnTo>
                      <a:pt x="230" y="369"/>
                    </a:lnTo>
                    <a:lnTo>
                      <a:pt x="230" y="400"/>
                    </a:lnTo>
                    <a:lnTo>
                      <a:pt x="167" y="400"/>
                    </a:lnTo>
                    <a:lnTo>
                      <a:pt x="167" y="369"/>
                    </a:lnTo>
                    <a:lnTo>
                      <a:pt x="154" y="367"/>
                    </a:lnTo>
                    <a:lnTo>
                      <a:pt x="127" y="356"/>
                    </a:lnTo>
                    <a:lnTo>
                      <a:pt x="102" y="342"/>
                    </a:lnTo>
                    <a:lnTo>
                      <a:pt x="80" y="363"/>
                    </a:lnTo>
                    <a:lnTo>
                      <a:pt x="35" y="318"/>
                    </a:lnTo>
                    <a:lnTo>
                      <a:pt x="57" y="297"/>
                    </a:lnTo>
                    <a:lnTo>
                      <a:pt x="40" y="266"/>
                    </a:lnTo>
                    <a:lnTo>
                      <a:pt x="30" y="231"/>
                    </a:lnTo>
                    <a:lnTo>
                      <a:pt x="0" y="231"/>
                    </a:lnTo>
                    <a:lnTo>
                      <a:pt x="0" y="168"/>
                    </a:lnTo>
                    <a:lnTo>
                      <a:pt x="30" y="168"/>
                    </a:lnTo>
                    <a:lnTo>
                      <a:pt x="40" y="132"/>
                    </a:lnTo>
                    <a:lnTo>
                      <a:pt x="57" y="101"/>
                    </a:lnTo>
                    <a:lnTo>
                      <a:pt x="35" y="80"/>
                    </a:lnTo>
                    <a:lnTo>
                      <a:pt x="80" y="36"/>
                    </a:lnTo>
                    <a:lnTo>
                      <a:pt x="102" y="57"/>
                    </a:lnTo>
                    <a:lnTo>
                      <a:pt x="127" y="42"/>
                    </a:lnTo>
                    <a:lnTo>
                      <a:pt x="154" y="33"/>
                    </a:lnTo>
                    <a:lnTo>
                      <a:pt x="167" y="29"/>
                    </a:lnTo>
                    <a:lnTo>
                      <a:pt x="167"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0" name="Google Shape;5850;p86"/>
              <p:cNvSpPr/>
              <p:nvPr/>
            </p:nvSpPr>
            <p:spPr>
              <a:xfrm>
                <a:off x="5432425" y="1541463"/>
                <a:ext cx="698500" cy="701675"/>
              </a:xfrm>
              <a:custGeom>
                <a:avLst/>
                <a:gdLst/>
                <a:ahLst/>
                <a:cxnLst/>
                <a:rect l="l" t="t" r="r" b="b"/>
                <a:pathLst>
                  <a:path w="440" h="442" extrusionOk="0">
                    <a:moveTo>
                      <a:pt x="220" y="45"/>
                    </a:moveTo>
                    <a:lnTo>
                      <a:pt x="185" y="49"/>
                    </a:lnTo>
                    <a:lnTo>
                      <a:pt x="152" y="59"/>
                    </a:lnTo>
                    <a:lnTo>
                      <a:pt x="122" y="75"/>
                    </a:lnTo>
                    <a:lnTo>
                      <a:pt x="96" y="97"/>
                    </a:lnTo>
                    <a:lnTo>
                      <a:pt x="75" y="122"/>
                    </a:lnTo>
                    <a:lnTo>
                      <a:pt x="58" y="152"/>
                    </a:lnTo>
                    <a:lnTo>
                      <a:pt x="49" y="185"/>
                    </a:lnTo>
                    <a:lnTo>
                      <a:pt x="45" y="220"/>
                    </a:lnTo>
                    <a:lnTo>
                      <a:pt x="49" y="256"/>
                    </a:lnTo>
                    <a:lnTo>
                      <a:pt x="58" y="290"/>
                    </a:lnTo>
                    <a:lnTo>
                      <a:pt x="75" y="318"/>
                    </a:lnTo>
                    <a:lnTo>
                      <a:pt x="96" y="345"/>
                    </a:lnTo>
                    <a:lnTo>
                      <a:pt x="122" y="366"/>
                    </a:lnTo>
                    <a:lnTo>
                      <a:pt x="152" y="383"/>
                    </a:lnTo>
                    <a:lnTo>
                      <a:pt x="185" y="393"/>
                    </a:lnTo>
                    <a:lnTo>
                      <a:pt x="220" y="396"/>
                    </a:lnTo>
                    <a:lnTo>
                      <a:pt x="220" y="396"/>
                    </a:lnTo>
                    <a:lnTo>
                      <a:pt x="256" y="393"/>
                    </a:lnTo>
                    <a:lnTo>
                      <a:pt x="288" y="383"/>
                    </a:lnTo>
                    <a:lnTo>
                      <a:pt x="319" y="366"/>
                    </a:lnTo>
                    <a:lnTo>
                      <a:pt x="345" y="345"/>
                    </a:lnTo>
                    <a:lnTo>
                      <a:pt x="366" y="318"/>
                    </a:lnTo>
                    <a:lnTo>
                      <a:pt x="381" y="290"/>
                    </a:lnTo>
                    <a:lnTo>
                      <a:pt x="392" y="256"/>
                    </a:lnTo>
                    <a:lnTo>
                      <a:pt x="396" y="220"/>
                    </a:lnTo>
                    <a:lnTo>
                      <a:pt x="392" y="185"/>
                    </a:lnTo>
                    <a:lnTo>
                      <a:pt x="381" y="152"/>
                    </a:lnTo>
                    <a:lnTo>
                      <a:pt x="366" y="122"/>
                    </a:lnTo>
                    <a:lnTo>
                      <a:pt x="345" y="97"/>
                    </a:lnTo>
                    <a:lnTo>
                      <a:pt x="319" y="75"/>
                    </a:lnTo>
                    <a:lnTo>
                      <a:pt x="288" y="59"/>
                    </a:lnTo>
                    <a:lnTo>
                      <a:pt x="256" y="49"/>
                    </a:lnTo>
                    <a:lnTo>
                      <a:pt x="220" y="45"/>
                    </a:lnTo>
                    <a:lnTo>
                      <a:pt x="220" y="45"/>
                    </a:lnTo>
                    <a:close/>
                    <a:moveTo>
                      <a:pt x="185" y="0"/>
                    </a:moveTo>
                    <a:lnTo>
                      <a:pt x="254" y="0"/>
                    </a:lnTo>
                    <a:lnTo>
                      <a:pt x="254" y="33"/>
                    </a:lnTo>
                    <a:lnTo>
                      <a:pt x="281" y="40"/>
                    </a:lnTo>
                    <a:lnTo>
                      <a:pt x="305" y="50"/>
                    </a:lnTo>
                    <a:lnTo>
                      <a:pt x="328" y="63"/>
                    </a:lnTo>
                    <a:lnTo>
                      <a:pt x="351" y="41"/>
                    </a:lnTo>
                    <a:lnTo>
                      <a:pt x="401" y="89"/>
                    </a:lnTo>
                    <a:lnTo>
                      <a:pt x="377" y="113"/>
                    </a:lnTo>
                    <a:lnTo>
                      <a:pt x="391" y="135"/>
                    </a:lnTo>
                    <a:lnTo>
                      <a:pt x="401" y="160"/>
                    </a:lnTo>
                    <a:lnTo>
                      <a:pt x="408" y="186"/>
                    </a:lnTo>
                    <a:lnTo>
                      <a:pt x="440" y="186"/>
                    </a:lnTo>
                    <a:lnTo>
                      <a:pt x="440" y="256"/>
                    </a:lnTo>
                    <a:lnTo>
                      <a:pt x="408" y="256"/>
                    </a:lnTo>
                    <a:lnTo>
                      <a:pt x="401" y="282"/>
                    </a:lnTo>
                    <a:lnTo>
                      <a:pt x="391" y="307"/>
                    </a:lnTo>
                    <a:lnTo>
                      <a:pt x="377" y="329"/>
                    </a:lnTo>
                    <a:lnTo>
                      <a:pt x="401" y="352"/>
                    </a:lnTo>
                    <a:lnTo>
                      <a:pt x="351" y="401"/>
                    </a:lnTo>
                    <a:lnTo>
                      <a:pt x="328" y="377"/>
                    </a:lnTo>
                    <a:lnTo>
                      <a:pt x="305" y="392"/>
                    </a:lnTo>
                    <a:lnTo>
                      <a:pt x="281" y="401"/>
                    </a:lnTo>
                    <a:lnTo>
                      <a:pt x="254" y="407"/>
                    </a:lnTo>
                    <a:lnTo>
                      <a:pt x="254" y="442"/>
                    </a:lnTo>
                    <a:lnTo>
                      <a:pt x="185" y="442"/>
                    </a:lnTo>
                    <a:lnTo>
                      <a:pt x="185" y="407"/>
                    </a:lnTo>
                    <a:lnTo>
                      <a:pt x="159" y="401"/>
                    </a:lnTo>
                    <a:lnTo>
                      <a:pt x="135" y="392"/>
                    </a:lnTo>
                    <a:lnTo>
                      <a:pt x="112" y="377"/>
                    </a:lnTo>
                    <a:lnTo>
                      <a:pt x="89" y="401"/>
                    </a:lnTo>
                    <a:lnTo>
                      <a:pt x="40" y="352"/>
                    </a:lnTo>
                    <a:lnTo>
                      <a:pt x="63" y="329"/>
                    </a:lnTo>
                    <a:lnTo>
                      <a:pt x="50" y="307"/>
                    </a:lnTo>
                    <a:lnTo>
                      <a:pt x="40" y="282"/>
                    </a:lnTo>
                    <a:lnTo>
                      <a:pt x="33" y="256"/>
                    </a:lnTo>
                    <a:lnTo>
                      <a:pt x="0" y="256"/>
                    </a:lnTo>
                    <a:lnTo>
                      <a:pt x="0" y="186"/>
                    </a:lnTo>
                    <a:lnTo>
                      <a:pt x="33" y="186"/>
                    </a:lnTo>
                    <a:lnTo>
                      <a:pt x="40" y="160"/>
                    </a:lnTo>
                    <a:lnTo>
                      <a:pt x="50" y="135"/>
                    </a:lnTo>
                    <a:lnTo>
                      <a:pt x="63" y="113"/>
                    </a:lnTo>
                    <a:lnTo>
                      <a:pt x="40" y="89"/>
                    </a:lnTo>
                    <a:lnTo>
                      <a:pt x="89" y="41"/>
                    </a:lnTo>
                    <a:lnTo>
                      <a:pt x="112" y="63"/>
                    </a:lnTo>
                    <a:lnTo>
                      <a:pt x="135" y="50"/>
                    </a:lnTo>
                    <a:lnTo>
                      <a:pt x="159" y="40"/>
                    </a:lnTo>
                    <a:lnTo>
                      <a:pt x="185" y="33"/>
                    </a:lnTo>
                    <a:lnTo>
                      <a:pt x="185"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1" name="Google Shape;5851;p86"/>
              <p:cNvSpPr/>
              <p:nvPr/>
            </p:nvSpPr>
            <p:spPr>
              <a:xfrm>
                <a:off x="5099050" y="2206625"/>
                <a:ext cx="619125" cy="619125"/>
              </a:xfrm>
              <a:custGeom>
                <a:avLst/>
                <a:gdLst/>
                <a:ahLst/>
                <a:cxnLst/>
                <a:rect l="l" t="t" r="r" b="b"/>
                <a:pathLst>
                  <a:path w="390" h="390" extrusionOk="0">
                    <a:moveTo>
                      <a:pt x="195" y="67"/>
                    </a:moveTo>
                    <a:lnTo>
                      <a:pt x="166" y="71"/>
                    </a:lnTo>
                    <a:lnTo>
                      <a:pt x="138" y="80"/>
                    </a:lnTo>
                    <a:lnTo>
                      <a:pt x="115" y="96"/>
                    </a:lnTo>
                    <a:lnTo>
                      <a:pt x="95" y="115"/>
                    </a:lnTo>
                    <a:lnTo>
                      <a:pt x="79" y="139"/>
                    </a:lnTo>
                    <a:lnTo>
                      <a:pt x="70" y="167"/>
                    </a:lnTo>
                    <a:lnTo>
                      <a:pt x="66" y="195"/>
                    </a:lnTo>
                    <a:lnTo>
                      <a:pt x="70" y="224"/>
                    </a:lnTo>
                    <a:lnTo>
                      <a:pt x="79" y="252"/>
                    </a:lnTo>
                    <a:lnTo>
                      <a:pt x="95" y="275"/>
                    </a:lnTo>
                    <a:lnTo>
                      <a:pt x="115" y="295"/>
                    </a:lnTo>
                    <a:lnTo>
                      <a:pt x="138" y="311"/>
                    </a:lnTo>
                    <a:lnTo>
                      <a:pt x="166" y="320"/>
                    </a:lnTo>
                    <a:lnTo>
                      <a:pt x="195" y="324"/>
                    </a:lnTo>
                    <a:lnTo>
                      <a:pt x="223" y="320"/>
                    </a:lnTo>
                    <a:lnTo>
                      <a:pt x="251" y="311"/>
                    </a:lnTo>
                    <a:lnTo>
                      <a:pt x="275" y="295"/>
                    </a:lnTo>
                    <a:lnTo>
                      <a:pt x="294" y="275"/>
                    </a:lnTo>
                    <a:lnTo>
                      <a:pt x="310" y="252"/>
                    </a:lnTo>
                    <a:lnTo>
                      <a:pt x="319" y="224"/>
                    </a:lnTo>
                    <a:lnTo>
                      <a:pt x="323" y="195"/>
                    </a:lnTo>
                    <a:lnTo>
                      <a:pt x="319" y="167"/>
                    </a:lnTo>
                    <a:lnTo>
                      <a:pt x="310" y="139"/>
                    </a:lnTo>
                    <a:lnTo>
                      <a:pt x="294" y="115"/>
                    </a:lnTo>
                    <a:lnTo>
                      <a:pt x="275" y="96"/>
                    </a:lnTo>
                    <a:lnTo>
                      <a:pt x="251" y="80"/>
                    </a:lnTo>
                    <a:lnTo>
                      <a:pt x="223" y="71"/>
                    </a:lnTo>
                    <a:lnTo>
                      <a:pt x="195" y="67"/>
                    </a:lnTo>
                    <a:close/>
                    <a:moveTo>
                      <a:pt x="195" y="0"/>
                    </a:moveTo>
                    <a:lnTo>
                      <a:pt x="233" y="4"/>
                    </a:lnTo>
                    <a:lnTo>
                      <a:pt x="269" y="15"/>
                    </a:lnTo>
                    <a:lnTo>
                      <a:pt x="258" y="43"/>
                    </a:lnTo>
                    <a:lnTo>
                      <a:pt x="286" y="59"/>
                    </a:lnTo>
                    <a:lnTo>
                      <a:pt x="310" y="80"/>
                    </a:lnTo>
                    <a:lnTo>
                      <a:pt x="332" y="58"/>
                    </a:lnTo>
                    <a:lnTo>
                      <a:pt x="349" y="76"/>
                    </a:lnTo>
                    <a:lnTo>
                      <a:pt x="364" y="98"/>
                    </a:lnTo>
                    <a:lnTo>
                      <a:pt x="375" y="121"/>
                    </a:lnTo>
                    <a:lnTo>
                      <a:pt x="347" y="132"/>
                    </a:lnTo>
                    <a:lnTo>
                      <a:pt x="356" y="163"/>
                    </a:lnTo>
                    <a:lnTo>
                      <a:pt x="358" y="195"/>
                    </a:lnTo>
                    <a:lnTo>
                      <a:pt x="390" y="195"/>
                    </a:lnTo>
                    <a:lnTo>
                      <a:pt x="386" y="235"/>
                    </a:lnTo>
                    <a:lnTo>
                      <a:pt x="375" y="270"/>
                    </a:lnTo>
                    <a:lnTo>
                      <a:pt x="347" y="258"/>
                    </a:lnTo>
                    <a:lnTo>
                      <a:pt x="331" y="287"/>
                    </a:lnTo>
                    <a:lnTo>
                      <a:pt x="310" y="312"/>
                    </a:lnTo>
                    <a:lnTo>
                      <a:pt x="332" y="333"/>
                    </a:lnTo>
                    <a:lnTo>
                      <a:pt x="314" y="350"/>
                    </a:lnTo>
                    <a:lnTo>
                      <a:pt x="292" y="364"/>
                    </a:lnTo>
                    <a:lnTo>
                      <a:pt x="269" y="376"/>
                    </a:lnTo>
                    <a:lnTo>
                      <a:pt x="258" y="347"/>
                    </a:lnTo>
                    <a:lnTo>
                      <a:pt x="227" y="356"/>
                    </a:lnTo>
                    <a:lnTo>
                      <a:pt x="195" y="359"/>
                    </a:lnTo>
                    <a:lnTo>
                      <a:pt x="195" y="390"/>
                    </a:lnTo>
                    <a:lnTo>
                      <a:pt x="155" y="386"/>
                    </a:lnTo>
                    <a:lnTo>
                      <a:pt x="120" y="376"/>
                    </a:lnTo>
                    <a:lnTo>
                      <a:pt x="132" y="347"/>
                    </a:lnTo>
                    <a:lnTo>
                      <a:pt x="103" y="331"/>
                    </a:lnTo>
                    <a:lnTo>
                      <a:pt x="78" y="312"/>
                    </a:lnTo>
                    <a:lnTo>
                      <a:pt x="57" y="333"/>
                    </a:lnTo>
                    <a:lnTo>
                      <a:pt x="40" y="314"/>
                    </a:lnTo>
                    <a:lnTo>
                      <a:pt x="26" y="293"/>
                    </a:lnTo>
                    <a:lnTo>
                      <a:pt x="14" y="270"/>
                    </a:lnTo>
                    <a:lnTo>
                      <a:pt x="43" y="258"/>
                    </a:lnTo>
                    <a:lnTo>
                      <a:pt x="34" y="228"/>
                    </a:lnTo>
                    <a:lnTo>
                      <a:pt x="31" y="195"/>
                    </a:lnTo>
                    <a:lnTo>
                      <a:pt x="0" y="195"/>
                    </a:lnTo>
                    <a:lnTo>
                      <a:pt x="4" y="157"/>
                    </a:lnTo>
                    <a:lnTo>
                      <a:pt x="14" y="121"/>
                    </a:lnTo>
                    <a:lnTo>
                      <a:pt x="43" y="132"/>
                    </a:lnTo>
                    <a:lnTo>
                      <a:pt x="59" y="104"/>
                    </a:lnTo>
                    <a:lnTo>
                      <a:pt x="78" y="80"/>
                    </a:lnTo>
                    <a:lnTo>
                      <a:pt x="57" y="58"/>
                    </a:lnTo>
                    <a:lnTo>
                      <a:pt x="76" y="41"/>
                    </a:lnTo>
                    <a:lnTo>
                      <a:pt x="97" y="26"/>
                    </a:lnTo>
                    <a:lnTo>
                      <a:pt x="120" y="15"/>
                    </a:lnTo>
                    <a:lnTo>
                      <a:pt x="132" y="43"/>
                    </a:lnTo>
                    <a:lnTo>
                      <a:pt x="162" y="34"/>
                    </a:lnTo>
                    <a:lnTo>
                      <a:pt x="195" y="32"/>
                    </a:lnTo>
                    <a:lnTo>
                      <a:pt x="195"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2" name="Google Shape;5852;p86"/>
              <p:cNvSpPr/>
              <p:nvPr/>
            </p:nvSpPr>
            <p:spPr>
              <a:xfrm>
                <a:off x="5775325" y="4183063"/>
                <a:ext cx="587375" cy="585788"/>
              </a:xfrm>
              <a:custGeom>
                <a:avLst/>
                <a:gdLst/>
                <a:ahLst/>
                <a:cxnLst/>
                <a:rect l="l" t="t" r="r" b="b"/>
                <a:pathLst>
                  <a:path w="370" h="369" extrusionOk="0">
                    <a:moveTo>
                      <a:pt x="185" y="46"/>
                    </a:moveTo>
                    <a:lnTo>
                      <a:pt x="154" y="50"/>
                    </a:lnTo>
                    <a:lnTo>
                      <a:pt x="125" y="60"/>
                    </a:lnTo>
                    <a:lnTo>
                      <a:pt x="99" y="76"/>
                    </a:lnTo>
                    <a:lnTo>
                      <a:pt x="78" y="98"/>
                    </a:lnTo>
                    <a:lnTo>
                      <a:pt x="61" y="123"/>
                    </a:lnTo>
                    <a:lnTo>
                      <a:pt x="50" y="152"/>
                    </a:lnTo>
                    <a:lnTo>
                      <a:pt x="48" y="185"/>
                    </a:lnTo>
                    <a:lnTo>
                      <a:pt x="50" y="216"/>
                    </a:lnTo>
                    <a:lnTo>
                      <a:pt x="61" y="245"/>
                    </a:lnTo>
                    <a:lnTo>
                      <a:pt x="78" y="271"/>
                    </a:lnTo>
                    <a:lnTo>
                      <a:pt x="99" y="292"/>
                    </a:lnTo>
                    <a:lnTo>
                      <a:pt x="125" y="309"/>
                    </a:lnTo>
                    <a:lnTo>
                      <a:pt x="154" y="320"/>
                    </a:lnTo>
                    <a:lnTo>
                      <a:pt x="185" y="324"/>
                    </a:lnTo>
                    <a:lnTo>
                      <a:pt x="218" y="320"/>
                    </a:lnTo>
                    <a:lnTo>
                      <a:pt x="247" y="309"/>
                    </a:lnTo>
                    <a:lnTo>
                      <a:pt x="271" y="292"/>
                    </a:lnTo>
                    <a:lnTo>
                      <a:pt x="294" y="271"/>
                    </a:lnTo>
                    <a:lnTo>
                      <a:pt x="309" y="245"/>
                    </a:lnTo>
                    <a:lnTo>
                      <a:pt x="320" y="216"/>
                    </a:lnTo>
                    <a:lnTo>
                      <a:pt x="324" y="185"/>
                    </a:lnTo>
                    <a:lnTo>
                      <a:pt x="320" y="152"/>
                    </a:lnTo>
                    <a:lnTo>
                      <a:pt x="309" y="123"/>
                    </a:lnTo>
                    <a:lnTo>
                      <a:pt x="294" y="98"/>
                    </a:lnTo>
                    <a:lnTo>
                      <a:pt x="271" y="76"/>
                    </a:lnTo>
                    <a:lnTo>
                      <a:pt x="247" y="60"/>
                    </a:lnTo>
                    <a:lnTo>
                      <a:pt x="218" y="50"/>
                    </a:lnTo>
                    <a:lnTo>
                      <a:pt x="185" y="46"/>
                    </a:lnTo>
                    <a:close/>
                    <a:moveTo>
                      <a:pt x="185" y="0"/>
                    </a:moveTo>
                    <a:lnTo>
                      <a:pt x="222" y="3"/>
                    </a:lnTo>
                    <a:lnTo>
                      <a:pt x="256" y="13"/>
                    </a:lnTo>
                    <a:lnTo>
                      <a:pt x="245" y="41"/>
                    </a:lnTo>
                    <a:lnTo>
                      <a:pt x="271" y="55"/>
                    </a:lnTo>
                    <a:lnTo>
                      <a:pt x="295" y="75"/>
                    </a:lnTo>
                    <a:lnTo>
                      <a:pt x="316" y="54"/>
                    </a:lnTo>
                    <a:lnTo>
                      <a:pt x="339" y="81"/>
                    </a:lnTo>
                    <a:lnTo>
                      <a:pt x="356" y="114"/>
                    </a:lnTo>
                    <a:lnTo>
                      <a:pt x="329" y="125"/>
                    </a:lnTo>
                    <a:lnTo>
                      <a:pt x="338" y="153"/>
                    </a:lnTo>
                    <a:lnTo>
                      <a:pt x="341" y="185"/>
                    </a:lnTo>
                    <a:lnTo>
                      <a:pt x="370" y="185"/>
                    </a:lnTo>
                    <a:lnTo>
                      <a:pt x="367" y="221"/>
                    </a:lnTo>
                    <a:lnTo>
                      <a:pt x="356" y="255"/>
                    </a:lnTo>
                    <a:lnTo>
                      <a:pt x="329" y="244"/>
                    </a:lnTo>
                    <a:lnTo>
                      <a:pt x="315" y="271"/>
                    </a:lnTo>
                    <a:lnTo>
                      <a:pt x="295" y="295"/>
                    </a:lnTo>
                    <a:lnTo>
                      <a:pt x="316" y="316"/>
                    </a:lnTo>
                    <a:lnTo>
                      <a:pt x="288" y="338"/>
                    </a:lnTo>
                    <a:lnTo>
                      <a:pt x="256" y="355"/>
                    </a:lnTo>
                    <a:lnTo>
                      <a:pt x="245" y="327"/>
                    </a:lnTo>
                    <a:lnTo>
                      <a:pt x="216" y="337"/>
                    </a:lnTo>
                    <a:lnTo>
                      <a:pt x="185" y="339"/>
                    </a:lnTo>
                    <a:lnTo>
                      <a:pt x="185" y="369"/>
                    </a:lnTo>
                    <a:lnTo>
                      <a:pt x="148" y="365"/>
                    </a:lnTo>
                    <a:lnTo>
                      <a:pt x="114" y="355"/>
                    </a:lnTo>
                    <a:lnTo>
                      <a:pt x="126" y="327"/>
                    </a:lnTo>
                    <a:lnTo>
                      <a:pt x="99" y="313"/>
                    </a:lnTo>
                    <a:lnTo>
                      <a:pt x="75" y="295"/>
                    </a:lnTo>
                    <a:lnTo>
                      <a:pt x="55" y="316"/>
                    </a:lnTo>
                    <a:lnTo>
                      <a:pt x="32" y="287"/>
                    </a:lnTo>
                    <a:lnTo>
                      <a:pt x="15" y="255"/>
                    </a:lnTo>
                    <a:lnTo>
                      <a:pt x="42" y="244"/>
                    </a:lnTo>
                    <a:lnTo>
                      <a:pt x="33" y="215"/>
                    </a:lnTo>
                    <a:lnTo>
                      <a:pt x="31" y="185"/>
                    </a:lnTo>
                    <a:lnTo>
                      <a:pt x="0" y="185"/>
                    </a:lnTo>
                    <a:lnTo>
                      <a:pt x="4" y="148"/>
                    </a:lnTo>
                    <a:lnTo>
                      <a:pt x="15" y="114"/>
                    </a:lnTo>
                    <a:lnTo>
                      <a:pt x="42" y="125"/>
                    </a:lnTo>
                    <a:lnTo>
                      <a:pt x="57" y="98"/>
                    </a:lnTo>
                    <a:lnTo>
                      <a:pt x="75" y="75"/>
                    </a:lnTo>
                    <a:lnTo>
                      <a:pt x="55" y="54"/>
                    </a:lnTo>
                    <a:lnTo>
                      <a:pt x="83" y="30"/>
                    </a:lnTo>
                    <a:lnTo>
                      <a:pt x="114" y="13"/>
                    </a:lnTo>
                    <a:lnTo>
                      <a:pt x="126" y="41"/>
                    </a:lnTo>
                    <a:lnTo>
                      <a:pt x="155" y="32"/>
                    </a:lnTo>
                    <a:lnTo>
                      <a:pt x="185" y="29"/>
                    </a:lnTo>
                    <a:lnTo>
                      <a:pt x="18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3" name="Google Shape;5853;p86"/>
              <p:cNvSpPr/>
              <p:nvPr/>
            </p:nvSpPr>
            <p:spPr>
              <a:xfrm>
                <a:off x="6251575" y="1747838"/>
                <a:ext cx="341313" cy="338138"/>
              </a:xfrm>
              <a:custGeom>
                <a:avLst/>
                <a:gdLst/>
                <a:ahLst/>
                <a:cxnLst/>
                <a:rect l="l" t="t" r="r" b="b"/>
                <a:pathLst>
                  <a:path w="215" h="213" extrusionOk="0">
                    <a:moveTo>
                      <a:pt x="89" y="0"/>
                    </a:moveTo>
                    <a:lnTo>
                      <a:pt x="108" y="96"/>
                    </a:lnTo>
                    <a:lnTo>
                      <a:pt x="127" y="0"/>
                    </a:lnTo>
                    <a:lnTo>
                      <a:pt x="132" y="1"/>
                    </a:lnTo>
                    <a:lnTo>
                      <a:pt x="113" y="96"/>
                    </a:lnTo>
                    <a:lnTo>
                      <a:pt x="166" y="16"/>
                    </a:lnTo>
                    <a:lnTo>
                      <a:pt x="170" y="18"/>
                    </a:lnTo>
                    <a:lnTo>
                      <a:pt x="115" y="98"/>
                    </a:lnTo>
                    <a:lnTo>
                      <a:pt x="198" y="44"/>
                    </a:lnTo>
                    <a:lnTo>
                      <a:pt x="199" y="48"/>
                    </a:lnTo>
                    <a:lnTo>
                      <a:pt x="118" y="102"/>
                    </a:lnTo>
                    <a:lnTo>
                      <a:pt x="214" y="84"/>
                    </a:lnTo>
                    <a:lnTo>
                      <a:pt x="215" y="88"/>
                    </a:lnTo>
                    <a:lnTo>
                      <a:pt x="119" y="106"/>
                    </a:lnTo>
                    <a:lnTo>
                      <a:pt x="215" y="127"/>
                    </a:lnTo>
                    <a:lnTo>
                      <a:pt x="214" y="131"/>
                    </a:lnTo>
                    <a:lnTo>
                      <a:pt x="118" y="111"/>
                    </a:lnTo>
                    <a:lnTo>
                      <a:pt x="199" y="166"/>
                    </a:lnTo>
                    <a:lnTo>
                      <a:pt x="197" y="169"/>
                    </a:lnTo>
                    <a:lnTo>
                      <a:pt x="115" y="114"/>
                    </a:lnTo>
                    <a:lnTo>
                      <a:pt x="169" y="196"/>
                    </a:lnTo>
                    <a:lnTo>
                      <a:pt x="165" y="198"/>
                    </a:lnTo>
                    <a:lnTo>
                      <a:pt x="111" y="116"/>
                    </a:lnTo>
                    <a:lnTo>
                      <a:pt x="130" y="212"/>
                    </a:lnTo>
                    <a:lnTo>
                      <a:pt x="126" y="213"/>
                    </a:lnTo>
                    <a:lnTo>
                      <a:pt x="108" y="118"/>
                    </a:lnTo>
                    <a:lnTo>
                      <a:pt x="88" y="213"/>
                    </a:lnTo>
                    <a:lnTo>
                      <a:pt x="84" y="212"/>
                    </a:lnTo>
                    <a:lnTo>
                      <a:pt x="104" y="116"/>
                    </a:lnTo>
                    <a:lnTo>
                      <a:pt x="49" y="198"/>
                    </a:lnTo>
                    <a:lnTo>
                      <a:pt x="45" y="195"/>
                    </a:lnTo>
                    <a:lnTo>
                      <a:pt x="100" y="114"/>
                    </a:lnTo>
                    <a:lnTo>
                      <a:pt x="19" y="168"/>
                    </a:lnTo>
                    <a:lnTo>
                      <a:pt x="16" y="164"/>
                    </a:lnTo>
                    <a:lnTo>
                      <a:pt x="97" y="111"/>
                    </a:lnTo>
                    <a:lnTo>
                      <a:pt x="1" y="128"/>
                    </a:lnTo>
                    <a:lnTo>
                      <a:pt x="0" y="124"/>
                    </a:lnTo>
                    <a:lnTo>
                      <a:pt x="97" y="106"/>
                    </a:lnTo>
                    <a:lnTo>
                      <a:pt x="1" y="86"/>
                    </a:lnTo>
                    <a:lnTo>
                      <a:pt x="1" y="82"/>
                    </a:lnTo>
                    <a:lnTo>
                      <a:pt x="97" y="102"/>
                    </a:lnTo>
                    <a:lnTo>
                      <a:pt x="17" y="47"/>
                    </a:lnTo>
                    <a:lnTo>
                      <a:pt x="20" y="43"/>
                    </a:lnTo>
                    <a:lnTo>
                      <a:pt x="100" y="98"/>
                    </a:lnTo>
                    <a:lnTo>
                      <a:pt x="46" y="17"/>
                    </a:lnTo>
                    <a:lnTo>
                      <a:pt x="50" y="14"/>
                    </a:lnTo>
                    <a:lnTo>
                      <a:pt x="104" y="96"/>
                    </a:lnTo>
                    <a:lnTo>
                      <a:pt x="85" y="0"/>
                    </a:lnTo>
                    <a:lnTo>
                      <a:pt x="89"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4" name="Google Shape;5854;p86"/>
              <p:cNvSpPr/>
              <p:nvPr/>
            </p:nvSpPr>
            <p:spPr>
              <a:xfrm>
                <a:off x="5878513" y="3273425"/>
                <a:ext cx="774700" cy="785813"/>
              </a:xfrm>
              <a:custGeom>
                <a:avLst/>
                <a:gdLst/>
                <a:ahLst/>
                <a:cxnLst/>
                <a:rect l="l" t="t" r="r" b="b"/>
                <a:pathLst>
                  <a:path w="488" h="495" extrusionOk="0">
                    <a:moveTo>
                      <a:pt x="240" y="103"/>
                    </a:moveTo>
                    <a:lnTo>
                      <a:pt x="208" y="107"/>
                    </a:lnTo>
                    <a:lnTo>
                      <a:pt x="178" y="118"/>
                    </a:lnTo>
                    <a:lnTo>
                      <a:pt x="150" y="135"/>
                    </a:lnTo>
                    <a:lnTo>
                      <a:pt x="128" y="157"/>
                    </a:lnTo>
                    <a:lnTo>
                      <a:pt x="111" y="184"/>
                    </a:lnTo>
                    <a:lnTo>
                      <a:pt x="100" y="215"/>
                    </a:lnTo>
                    <a:lnTo>
                      <a:pt x="96" y="247"/>
                    </a:lnTo>
                    <a:lnTo>
                      <a:pt x="100" y="280"/>
                    </a:lnTo>
                    <a:lnTo>
                      <a:pt x="111" y="310"/>
                    </a:lnTo>
                    <a:lnTo>
                      <a:pt x="128" y="338"/>
                    </a:lnTo>
                    <a:lnTo>
                      <a:pt x="150" y="360"/>
                    </a:lnTo>
                    <a:lnTo>
                      <a:pt x="178" y="377"/>
                    </a:lnTo>
                    <a:lnTo>
                      <a:pt x="208" y="387"/>
                    </a:lnTo>
                    <a:lnTo>
                      <a:pt x="240" y="391"/>
                    </a:lnTo>
                    <a:lnTo>
                      <a:pt x="274" y="387"/>
                    </a:lnTo>
                    <a:lnTo>
                      <a:pt x="305" y="377"/>
                    </a:lnTo>
                    <a:lnTo>
                      <a:pt x="331" y="360"/>
                    </a:lnTo>
                    <a:lnTo>
                      <a:pt x="353" y="338"/>
                    </a:lnTo>
                    <a:lnTo>
                      <a:pt x="370" y="310"/>
                    </a:lnTo>
                    <a:lnTo>
                      <a:pt x="382" y="280"/>
                    </a:lnTo>
                    <a:lnTo>
                      <a:pt x="384" y="247"/>
                    </a:lnTo>
                    <a:lnTo>
                      <a:pt x="382" y="215"/>
                    </a:lnTo>
                    <a:lnTo>
                      <a:pt x="370" y="184"/>
                    </a:lnTo>
                    <a:lnTo>
                      <a:pt x="353" y="157"/>
                    </a:lnTo>
                    <a:lnTo>
                      <a:pt x="331" y="135"/>
                    </a:lnTo>
                    <a:lnTo>
                      <a:pt x="305" y="118"/>
                    </a:lnTo>
                    <a:lnTo>
                      <a:pt x="274" y="107"/>
                    </a:lnTo>
                    <a:lnTo>
                      <a:pt x="240" y="103"/>
                    </a:lnTo>
                    <a:close/>
                    <a:moveTo>
                      <a:pt x="240" y="0"/>
                    </a:moveTo>
                    <a:lnTo>
                      <a:pt x="240" y="74"/>
                    </a:lnTo>
                    <a:lnTo>
                      <a:pt x="268" y="76"/>
                    </a:lnTo>
                    <a:lnTo>
                      <a:pt x="293" y="82"/>
                    </a:lnTo>
                    <a:lnTo>
                      <a:pt x="316" y="91"/>
                    </a:lnTo>
                    <a:lnTo>
                      <a:pt x="348" y="25"/>
                    </a:lnTo>
                    <a:lnTo>
                      <a:pt x="380" y="43"/>
                    </a:lnTo>
                    <a:lnTo>
                      <a:pt x="409" y="67"/>
                    </a:lnTo>
                    <a:lnTo>
                      <a:pt x="434" y="93"/>
                    </a:lnTo>
                    <a:lnTo>
                      <a:pt x="377" y="139"/>
                    </a:lnTo>
                    <a:lnTo>
                      <a:pt x="391" y="161"/>
                    </a:lnTo>
                    <a:lnTo>
                      <a:pt x="403" y="183"/>
                    </a:lnTo>
                    <a:lnTo>
                      <a:pt x="411" y="209"/>
                    </a:lnTo>
                    <a:lnTo>
                      <a:pt x="483" y="192"/>
                    </a:lnTo>
                    <a:lnTo>
                      <a:pt x="487" y="220"/>
                    </a:lnTo>
                    <a:lnTo>
                      <a:pt x="488" y="247"/>
                    </a:lnTo>
                    <a:lnTo>
                      <a:pt x="487" y="275"/>
                    </a:lnTo>
                    <a:lnTo>
                      <a:pt x="483" y="302"/>
                    </a:lnTo>
                    <a:lnTo>
                      <a:pt x="411" y="285"/>
                    </a:lnTo>
                    <a:lnTo>
                      <a:pt x="403" y="311"/>
                    </a:lnTo>
                    <a:lnTo>
                      <a:pt x="391" y="334"/>
                    </a:lnTo>
                    <a:lnTo>
                      <a:pt x="377" y="356"/>
                    </a:lnTo>
                    <a:lnTo>
                      <a:pt x="434" y="402"/>
                    </a:lnTo>
                    <a:lnTo>
                      <a:pt x="409" y="428"/>
                    </a:lnTo>
                    <a:lnTo>
                      <a:pt x="380" y="451"/>
                    </a:lnTo>
                    <a:lnTo>
                      <a:pt x="348" y="470"/>
                    </a:lnTo>
                    <a:lnTo>
                      <a:pt x="316" y="403"/>
                    </a:lnTo>
                    <a:lnTo>
                      <a:pt x="293" y="413"/>
                    </a:lnTo>
                    <a:lnTo>
                      <a:pt x="268" y="419"/>
                    </a:lnTo>
                    <a:lnTo>
                      <a:pt x="240" y="420"/>
                    </a:lnTo>
                    <a:lnTo>
                      <a:pt x="240" y="495"/>
                    </a:lnTo>
                    <a:lnTo>
                      <a:pt x="204" y="492"/>
                    </a:lnTo>
                    <a:lnTo>
                      <a:pt x="167" y="483"/>
                    </a:lnTo>
                    <a:lnTo>
                      <a:pt x="133" y="470"/>
                    </a:lnTo>
                    <a:lnTo>
                      <a:pt x="166" y="403"/>
                    </a:lnTo>
                    <a:lnTo>
                      <a:pt x="144" y="390"/>
                    </a:lnTo>
                    <a:lnTo>
                      <a:pt x="123" y="374"/>
                    </a:lnTo>
                    <a:lnTo>
                      <a:pt x="106" y="356"/>
                    </a:lnTo>
                    <a:lnTo>
                      <a:pt x="48" y="402"/>
                    </a:lnTo>
                    <a:lnTo>
                      <a:pt x="27" y="372"/>
                    </a:lnTo>
                    <a:lnTo>
                      <a:pt x="11" y="338"/>
                    </a:lnTo>
                    <a:lnTo>
                      <a:pt x="0" y="302"/>
                    </a:lnTo>
                    <a:lnTo>
                      <a:pt x="72" y="285"/>
                    </a:lnTo>
                    <a:lnTo>
                      <a:pt x="69" y="267"/>
                    </a:lnTo>
                    <a:lnTo>
                      <a:pt x="68" y="247"/>
                    </a:lnTo>
                    <a:lnTo>
                      <a:pt x="69" y="228"/>
                    </a:lnTo>
                    <a:lnTo>
                      <a:pt x="72" y="209"/>
                    </a:lnTo>
                    <a:lnTo>
                      <a:pt x="0" y="192"/>
                    </a:lnTo>
                    <a:lnTo>
                      <a:pt x="11" y="157"/>
                    </a:lnTo>
                    <a:lnTo>
                      <a:pt x="27" y="123"/>
                    </a:lnTo>
                    <a:lnTo>
                      <a:pt x="48" y="93"/>
                    </a:lnTo>
                    <a:lnTo>
                      <a:pt x="106" y="139"/>
                    </a:lnTo>
                    <a:lnTo>
                      <a:pt x="123" y="120"/>
                    </a:lnTo>
                    <a:lnTo>
                      <a:pt x="144" y="105"/>
                    </a:lnTo>
                    <a:lnTo>
                      <a:pt x="166" y="91"/>
                    </a:lnTo>
                    <a:lnTo>
                      <a:pt x="133" y="25"/>
                    </a:lnTo>
                    <a:lnTo>
                      <a:pt x="167" y="12"/>
                    </a:lnTo>
                    <a:lnTo>
                      <a:pt x="204" y="2"/>
                    </a:lnTo>
                    <a:lnTo>
                      <a:pt x="240"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5" name="Google Shape;5855;p86"/>
              <p:cNvSpPr/>
              <p:nvPr/>
            </p:nvSpPr>
            <p:spPr>
              <a:xfrm>
                <a:off x="6602413" y="3117850"/>
                <a:ext cx="349250" cy="349250"/>
              </a:xfrm>
              <a:custGeom>
                <a:avLst/>
                <a:gdLst/>
                <a:ahLst/>
                <a:cxnLst/>
                <a:rect l="l" t="t" r="r" b="b"/>
                <a:pathLst>
                  <a:path w="220" h="220" extrusionOk="0">
                    <a:moveTo>
                      <a:pt x="110" y="22"/>
                    </a:moveTo>
                    <a:lnTo>
                      <a:pt x="87" y="26"/>
                    </a:lnTo>
                    <a:lnTo>
                      <a:pt x="66" y="34"/>
                    </a:lnTo>
                    <a:lnTo>
                      <a:pt x="48" y="48"/>
                    </a:lnTo>
                    <a:lnTo>
                      <a:pt x="34" y="65"/>
                    </a:lnTo>
                    <a:lnTo>
                      <a:pt x="25" y="86"/>
                    </a:lnTo>
                    <a:lnTo>
                      <a:pt x="23" y="110"/>
                    </a:lnTo>
                    <a:lnTo>
                      <a:pt x="25" y="133"/>
                    </a:lnTo>
                    <a:lnTo>
                      <a:pt x="34" y="154"/>
                    </a:lnTo>
                    <a:lnTo>
                      <a:pt x="48" y="172"/>
                    </a:lnTo>
                    <a:lnTo>
                      <a:pt x="66" y="186"/>
                    </a:lnTo>
                    <a:lnTo>
                      <a:pt x="87" y="195"/>
                    </a:lnTo>
                    <a:lnTo>
                      <a:pt x="110" y="197"/>
                    </a:lnTo>
                    <a:lnTo>
                      <a:pt x="134" y="195"/>
                    </a:lnTo>
                    <a:lnTo>
                      <a:pt x="155" y="186"/>
                    </a:lnTo>
                    <a:lnTo>
                      <a:pt x="172" y="172"/>
                    </a:lnTo>
                    <a:lnTo>
                      <a:pt x="186" y="154"/>
                    </a:lnTo>
                    <a:lnTo>
                      <a:pt x="194" y="133"/>
                    </a:lnTo>
                    <a:lnTo>
                      <a:pt x="198" y="110"/>
                    </a:lnTo>
                    <a:lnTo>
                      <a:pt x="194" y="86"/>
                    </a:lnTo>
                    <a:lnTo>
                      <a:pt x="186" y="65"/>
                    </a:lnTo>
                    <a:lnTo>
                      <a:pt x="172" y="48"/>
                    </a:lnTo>
                    <a:lnTo>
                      <a:pt x="155" y="34"/>
                    </a:lnTo>
                    <a:lnTo>
                      <a:pt x="134" y="26"/>
                    </a:lnTo>
                    <a:lnTo>
                      <a:pt x="110" y="22"/>
                    </a:lnTo>
                    <a:close/>
                    <a:moveTo>
                      <a:pt x="92" y="0"/>
                    </a:moveTo>
                    <a:lnTo>
                      <a:pt x="127" y="0"/>
                    </a:lnTo>
                    <a:lnTo>
                      <a:pt x="127" y="17"/>
                    </a:lnTo>
                    <a:lnTo>
                      <a:pt x="147" y="22"/>
                    </a:lnTo>
                    <a:lnTo>
                      <a:pt x="164" y="31"/>
                    </a:lnTo>
                    <a:lnTo>
                      <a:pt x="176" y="19"/>
                    </a:lnTo>
                    <a:lnTo>
                      <a:pt x="201" y="44"/>
                    </a:lnTo>
                    <a:lnTo>
                      <a:pt x="189" y="56"/>
                    </a:lnTo>
                    <a:lnTo>
                      <a:pt x="198" y="73"/>
                    </a:lnTo>
                    <a:lnTo>
                      <a:pt x="203" y="93"/>
                    </a:lnTo>
                    <a:lnTo>
                      <a:pt x="220" y="93"/>
                    </a:lnTo>
                    <a:lnTo>
                      <a:pt x="220" y="127"/>
                    </a:lnTo>
                    <a:lnTo>
                      <a:pt x="203" y="127"/>
                    </a:lnTo>
                    <a:lnTo>
                      <a:pt x="198" y="146"/>
                    </a:lnTo>
                    <a:lnTo>
                      <a:pt x="189" y="163"/>
                    </a:lnTo>
                    <a:lnTo>
                      <a:pt x="201" y="175"/>
                    </a:lnTo>
                    <a:lnTo>
                      <a:pt x="176" y="200"/>
                    </a:lnTo>
                    <a:lnTo>
                      <a:pt x="164" y="188"/>
                    </a:lnTo>
                    <a:lnTo>
                      <a:pt x="147" y="197"/>
                    </a:lnTo>
                    <a:lnTo>
                      <a:pt x="127" y="204"/>
                    </a:lnTo>
                    <a:lnTo>
                      <a:pt x="127" y="220"/>
                    </a:lnTo>
                    <a:lnTo>
                      <a:pt x="92" y="220"/>
                    </a:lnTo>
                    <a:lnTo>
                      <a:pt x="92" y="204"/>
                    </a:lnTo>
                    <a:lnTo>
                      <a:pt x="74" y="197"/>
                    </a:lnTo>
                    <a:lnTo>
                      <a:pt x="57" y="188"/>
                    </a:lnTo>
                    <a:lnTo>
                      <a:pt x="45" y="200"/>
                    </a:lnTo>
                    <a:lnTo>
                      <a:pt x="20" y="175"/>
                    </a:lnTo>
                    <a:lnTo>
                      <a:pt x="32" y="163"/>
                    </a:lnTo>
                    <a:lnTo>
                      <a:pt x="23" y="146"/>
                    </a:lnTo>
                    <a:lnTo>
                      <a:pt x="16" y="127"/>
                    </a:lnTo>
                    <a:lnTo>
                      <a:pt x="0" y="127"/>
                    </a:lnTo>
                    <a:lnTo>
                      <a:pt x="0" y="93"/>
                    </a:lnTo>
                    <a:lnTo>
                      <a:pt x="16" y="93"/>
                    </a:lnTo>
                    <a:lnTo>
                      <a:pt x="23" y="73"/>
                    </a:lnTo>
                    <a:lnTo>
                      <a:pt x="32" y="56"/>
                    </a:lnTo>
                    <a:lnTo>
                      <a:pt x="20" y="44"/>
                    </a:lnTo>
                    <a:lnTo>
                      <a:pt x="45" y="19"/>
                    </a:lnTo>
                    <a:lnTo>
                      <a:pt x="57" y="31"/>
                    </a:lnTo>
                    <a:lnTo>
                      <a:pt x="74" y="22"/>
                    </a:lnTo>
                    <a:lnTo>
                      <a:pt x="92" y="17"/>
                    </a:lnTo>
                    <a:lnTo>
                      <a:pt x="92"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6" name="Google Shape;5856;p86"/>
              <p:cNvSpPr/>
              <p:nvPr/>
            </p:nvSpPr>
            <p:spPr>
              <a:xfrm>
                <a:off x="6907213" y="2439988"/>
                <a:ext cx="619125" cy="620713"/>
              </a:xfrm>
              <a:custGeom>
                <a:avLst/>
                <a:gdLst/>
                <a:ahLst/>
                <a:cxnLst/>
                <a:rect l="l" t="t" r="r" b="b"/>
                <a:pathLst>
                  <a:path w="390" h="391" extrusionOk="0">
                    <a:moveTo>
                      <a:pt x="195" y="115"/>
                    </a:moveTo>
                    <a:lnTo>
                      <a:pt x="175" y="118"/>
                    </a:lnTo>
                    <a:lnTo>
                      <a:pt x="157" y="126"/>
                    </a:lnTo>
                    <a:lnTo>
                      <a:pt x="141" y="136"/>
                    </a:lnTo>
                    <a:lnTo>
                      <a:pt x="128" y="152"/>
                    </a:lnTo>
                    <a:lnTo>
                      <a:pt x="119" y="170"/>
                    </a:lnTo>
                    <a:lnTo>
                      <a:pt x="115" y="191"/>
                    </a:lnTo>
                    <a:lnTo>
                      <a:pt x="116" y="212"/>
                    </a:lnTo>
                    <a:lnTo>
                      <a:pt x="123" y="230"/>
                    </a:lnTo>
                    <a:lnTo>
                      <a:pt x="134" y="247"/>
                    </a:lnTo>
                    <a:lnTo>
                      <a:pt x="150" y="262"/>
                    </a:lnTo>
                    <a:lnTo>
                      <a:pt x="170" y="271"/>
                    </a:lnTo>
                    <a:lnTo>
                      <a:pt x="195" y="275"/>
                    </a:lnTo>
                    <a:lnTo>
                      <a:pt x="214" y="272"/>
                    </a:lnTo>
                    <a:lnTo>
                      <a:pt x="233" y="266"/>
                    </a:lnTo>
                    <a:lnTo>
                      <a:pt x="248" y="254"/>
                    </a:lnTo>
                    <a:lnTo>
                      <a:pt x="261" y="239"/>
                    </a:lnTo>
                    <a:lnTo>
                      <a:pt x="271" y="221"/>
                    </a:lnTo>
                    <a:lnTo>
                      <a:pt x="274" y="199"/>
                    </a:lnTo>
                    <a:lnTo>
                      <a:pt x="273" y="179"/>
                    </a:lnTo>
                    <a:lnTo>
                      <a:pt x="265" y="160"/>
                    </a:lnTo>
                    <a:lnTo>
                      <a:pt x="255" y="143"/>
                    </a:lnTo>
                    <a:lnTo>
                      <a:pt x="239" y="129"/>
                    </a:lnTo>
                    <a:lnTo>
                      <a:pt x="219" y="119"/>
                    </a:lnTo>
                    <a:lnTo>
                      <a:pt x="195" y="115"/>
                    </a:lnTo>
                    <a:close/>
                    <a:moveTo>
                      <a:pt x="180" y="0"/>
                    </a:moveTo>
                    <a:lnTo>
                      <a:pt x="183" y="31"/>
                    </a:lnTo>
                    <a:lnTo>
                      <a:pt x="195" y="30"/>
                    </a:lnTo>
                    <a:lnTo>
                      <a:pt x="221" y="33"/>
                    </a:lnTo>
                    <a:lnTo>
                      <a:pt x="247" y="39"/>
                    </a:lnTo>
                    <a:lnTo>
                      <a:pt x="256" y="9"/>
                    </a:lnTo>
                    <a:lnTo>
                      <a:pt x="281" y="20"/>
                    </a:lnTo>
                    <a:lnTo>
                      <a:pt x="303" y="33"/>
                    </a:lnTo>
                    <a:lnTo>
                      <a:pt x="323" y="47"/>
                    </a:lnTo>
                    <a:lnTo>
                      <a:pt x="302" y="71"/>
                    </a:lnTo>
                    <a:lnTo>
                      <a:pt x="324" y="94"/>
                    </a:lnTo>
                    <a:lnTo>
                      <a:pt x="343" y="122"/>
                    </a:lnTo>
                    <a:lnTo>
                      <a:pt x="370" y="107"/>
                    </a:lnTo>
                    <a:lnTo>
                      <a:pt x="383" y="144"/>
                    </a:lnTo>
                    <a:lnTo>
                      <a:pt x="390" y="182"/>
                    </a:lnTo>
                    <a:lnTo>
                      <a:pt x="360" y="183"/>
                    </a:lnTo>
                    <a:lnTo>
                      <a:pt x="358" y="216"/>
                    </a:lnTo>
                    <a:lnTo>
                      <a:pt x="350" y="247"/>
                    </a:lnTo>
                    <a:lnTo>
                      <a:pt x="380" y="258"/>
                    </a:lnTo>
                    <a:lnTo>
                      <a:pt x="370" y="281"/>
                    </a:lnTo>
                    <a:lnTo>
                      <a:pt x="358" y="304"/>
                    </a:lnTo>
                    <a:lnTo>
                      <a:pt x="343" y="323"/>
                    </a:lnTo>
                    <a:lnTo>
                      <a:pt x="319" y="304"/>
                    </a:lnTo>
                    <a:lnTo>
                      <a:pt x="295" y="326"/>
                    </a:lnTo>
                    <a:lnTo>
                      <a:pt x="268" y="343"/>
                    </a:lnTo>
                    <a:lnTo>
                      <a:pt x="282" y="370"/>
                    </a:lnTo>
                    <a:lnTo>
                      <a:pt x="247" y="385"/>
                    </a:lnTo>
                    <a:lnTo>
                      <a:pt x="208" y="391"/>
                    </a:lnTo>
                    <a:lnTo>
                      <a:pt x="206" y="360"/>
                    </a:lnTo>
                    <a:lnTo>
                      <a:pt x="195" y="360"/>
                    </a:lnTo>
                    <a:lnTo>
                      <a:pt x="168" y="359"/>
                    </a:lnTo>
                    <a:lnTo>
                      <a:pt x="142" y="352"/>
                    </a:lnTo>
                    <a:lnTo>
                      <a:pt x="133" y="381"/>
                    </a:lnTo>
                    <a:lnTo>
                      <a:pt x="108" y="372"/>
                    </a:lnTo>
                    <a:lnTo>
                      <a:pt x="86" y="359"/>
                    </a:lnTo>
                    <a:lnTo>
                      <a:pt x="66" y="343"/>
                    </a:lnTo>
                    <a:lnTo>
                      <a:pt x="86" y="319"/>
                    </a:lnTo>
                    <a:lnTo>
                      <a:pt x="64" y="296"/>
                    </a:lnTo>
                    <a:lnTo>
                      <a:pt x="47" y="268"/>
                    </a:lnTo>
                    <a:lnTo>
                      <a:pt x="19" y="283"/>
                    </a:lnTo>
                    <a:lnTo>
                      <a:pt x="6" y="247"/>
                    </a:lnTo>
                    <a:lnTo>
                      <a:pt x="0" y="209"/>
                    </a:lnTo>
                    <a:lnTo>
                      <a:pt x="30" y="207"/>
                    </a:lnTo>
                    <a:lnTo>
                      <a:pt x="31" y="175"/>
                    </a:lnTo>
                    <a:lnTo>
                      <a:pt x="38" y="143"/>
                    </a:lnTo>
                    <a:lnTo>
                      <a:pt x="9" y="133"/>
                    </a:lnTo>
                    <a:lnTo>
                      <a:pt x="18" y="109"/>
                    </a:lnTo>
                    <a:lnTo>
                      <a:pt x="31" y="86"/>
                    </a:lnTo>
                    <a:lnTo>
                      <a:pt x="47" y="67"/>
                    </a:lnTo>
                    <a:lnTo>
                      <a:pt x="70" y="88"/>
                    </a:lnTo>
                    <a:lnTo>
                      <a:pt x="94" y="65"/>
                    </a:lnTo>
                    <a:lnTo>
                      <a:pt x="121" y="48"/>
                    </a:lnTo>
                    <a:lnTo>
                      <a:pt x="107" y="20"/>
                    </a:lnTo>
                    <a:lnTo>
                      <a:pt x="142" y="6"/>
                    </a:lnTo>
                    <a:lnTo>
                      <a:pt x="180"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7" name="Google Shape;5857;p86"/>
              <p:cNvSpPr/>
              <p:nvPr/>
            </p:nvSpPr>
            <p:spPr>
              <a:xfrm>
                <a:off x="6075363" y="1108075"/>
                <a:ext cx="517525" cy="514350"/>
              </a:xfrm>
              <a:custGeom>
                <a:avLst/>
                <a:gdLst/>
                <a:ahLst/>
                <a:cxnLst/>
                <a:rect l="l" t="t" r="r" b="b"/>
                <a:pathLst>
                  <a:path w="326" h="324" extrusionOk="0">
                    <a:moveTo>
                      <a:pt x="135" y="188"/>
                    </a:moveTo>
                    <a:lnTo>
                      <a:pt x="119" y="192"/>
                    </a:lnTo>
                    <a:lnTo>
                      <a:pt x="106" y="200"/>
                    </a:lnTo>
                    <a:lnTo>
                      <a:pt x="97" y="213"/>
                    </a:lnTo>
                    <a:lnTo>
                      <a:pt x="95" y="216"/>
                    </a:lnTo>
                    <a:lnTo>
                      <a:pt x="94" y="229"/>
                    </a:lnTo>
                    <a:lnTo>
                      <a:pt x="95" y="242"/>
                    </a:lnTo>
                    <a:lnTo>
                      <a:pt x="101" y="252"/>
                    </a:lnTo>
                    <a:lnTo>
                      <a:pt x="109" y="260"/>
                    </a:lnTo>
                    <a:lnTo>
                      <a:pt x="118" y="265"/>
                    </a:lnTo>
                    <a:lnTo>
                      <a:pt x="133" y="269"/>
                    </a:lnTo>
                    <a:lnTo>
                      <a:pt x="149" y="267"/>
                    </a:lnTo>
                    <a:lnTo>
                      <a:pt x="162" y="258"/>
                    </a:lnTo>
                    <a:lnTo>
                      <a:pt x="171" y="245"/>
                    </a:lnTo>
                    <a:lnTo>
                      <a:pt x="174" y="229"/>
                    </a:lnTo>
                    <a:lnTo>
                      <a:pt x="171" y="214"/>
                    </a:lnTo>
                    <a:lnTo>
                      <a:pt x="164" y="201"/>
                    </a:lnTo>
                    <a:lnTo>
                      <a:pt x="150" y="192"/>
                    </a:lnTo>
                    <a:lnTo>
                      <a:pt x="135" y="188"/>
                    </a:lnTo>
                    <a:close/>
                    <a:moveTo>
                      <a:pt x="230" y="150"/>
                    </a:moveTo>
                    <a:lnTo>
                      <a:pt x="215" y="153"/>
                    </a:lnTo>
                    <a:lnTo>
                      <a:pt x="202" y="162"/>
                    </a:lnTo>
                    <a:lnTo>
                      <a:pt x="192" y="175"/>
                    </a:lnTo>
                    <a:lnTo>
                      <a:pt x="190" y="191"/>
                    </a:lnTo>
                    <a:lnTo>
                      <a:pt x="192" y="205"/>
                    </a:lnTo>
                    <a:lnTo>
                      <a:pt x="200" y="218"/>
                    </a:lnTo>
                    <a:lnTo>
                      <a:pt x="213" y="228"/>
                    </a:lnTo>
                    <a:lnTo>
                      <a:pt x="221" y="230"/>
                    </a:lnTo>
                    <a:lnTo>
                      <a:pt x="230" y="231"/>
                    </a:lnTo>
                    <a:lnTo>
                      <a:pt x="245" y="229"/>
                    </a:lnTo>
                    <a:lnTo>
                      <a:pt x="258" y="220"/>
                    </a:lnTo>
                    <a:lnTo>
                      <a:pt x="267" y="207"/>
                    </a:lnTo>
                    <a:lnTo>
                      <a:pt x="270" y="191"/>
                    </a:lnTo>
                    <a:lnTo>
                      <a:pt x="267" y="176"/>
                    </a:lnTo>
                    <a:lnTo>
                      <a:pt x="259" y="163"/>
                    </a:lnTo>
                    <a:lnTo>
                      <a:pt x="246" y="154"/>
                    </a:lnTo>
                    <a:lnTo>
                      <a:pt x="238" y="152"/>
                    </a:lnTo>
                    <a:lnTo>
                      <a:pt x="230" y="150"/>
                    </a:lnTo>
                    <a:close/>
                    <a:moveTo>
                      <a:pt x="95" y="93"/>
                    </a:moveTo>
                    <a:lnTo>
                      <a:pt x="81" y="95"/>
                    </a:lnTo>
                    <a:lnTo>
                      <a:pt x="68" y="104"/>
                    </a:lnTo>
                    <a:lnTo>
                      <a:pt x="59" y="118"/>
                    </a:lnTo>
                    <a:lnTo>
                      <a:pt x="56" y="133"/>
                    </a:lnTo>
                    <a:lnTo>
                      <a:pt x="59" y="148"/>
                    </a:lnTo>
                    <a:lnTo>
                      <a:pt x="67" y="161"/>
                    </a:lnTo>
                    <a:lnTo>
                      <a:pt x="80" y="170"/>
                    </a:lnTo>
                    <a:lnTo>
                      <a:pt x="88" y="173"/>
                    </a:lnTo>
                    <a:lnTo>
                      <a:pt x="95" y="174"/>
                    </a:lnTo>
                    <a:lnTo>
                      <a:pt x="111" y="171"/>
                    </a:lnTo>
                    <a:lnTo>
                      <a:pt x="124" y="162"/>
                    </a:lnTo>
                    <a:lnTo>
                      <a:pt x="133" y="149"/>
                    </a:lnTo>
                    <a:lnTo>
                      <a:pt x="136" y="133"/>
                    </a:lnTo>
                    <a:lnTo>
                      <a:pt x="133" y="119"/>
                    </a:lnTo>
                    <a:lnTo>
                      <a:pt x="126" y="106"/>
                    </a:lnTo>
                    <a:lnTo>
                      <a:pt x="112" y="97"/>
                    </a:lnTo>
                    <a:lnTo>
                      <a:pt x="105" y="94"/>
                    </a:lnTo>
                    <a:lnTo>
                      <a:pt x="95" y="93"/>
                    </a:lnTo>
                    <a:close/>
                    <a:moveTo>
                      <a:pt x="192" y="55"/>
                    </a:moveTo>
                    <a:lnTo>
                      <a:pt x="177" y="57"/>
                    </a:lnTo>
                    <a:lnTo>
                      <a:pt x="164" y="67"/>
                    </a:lnTo>
                    <a:lnTo>
                      <a:pt x="154" y="80"/>
                    </a:lnTo>
                    <a:lnTo>
                      <a:pt x="152" y="95"/>
                    </a:lnTo>
                    <a:lnTo>
                      <a:pt x="154" y="110"/>
                    </a:lnTo>
                    <a:lnTo>
                      <a:pt x="162" y="123"/>
                    </a:lnTo>
                    <a:lnTo>
                      <a:pt x="175" y="132"/>
                    </a:lnTo>
                    <a:lnTo>
                      <a:pt x="191" y="136"/>
                    </a:lnTo>
                    <a:lnTo>
                      <a:pt x="207" y="133"/>
                    </a:lnTo>
                    <a:lnTo>
                      <a:pt x="220" y="124"/>
                    </a:lnTo>
                    <a:lnTo>
                      <a:pt x="229" y="111"/>
                    </a:lnTo>
                    <a:lnTo>
                      <a:pt x="230" y="108"/>
                    </a:lnTo>
                    <a:lnTo>
                      <a:pt x="232" y="95"/>
                    </a:lnTo>
                    <a:lnTo>
                      <a:pt x="230" y="82"/>
                    </a:lnTo>
                    <a:lnTo>
                      <a:pt x="225" y="72"/>
                    </a:lnTo>
                    <a:lnTo>
                      <a:pt x="217" y="64"/>
                    </a:lnTo>
                    <a:lnTo>
                      <a:pt x="208" y="59"/>
                    </a:lnTo>
                    <a:lnTo>
                      <a:pt x="192" y="55"/>
                    </a:lnTo>
                    <a:close/>
                    <a:moveTo>
                      <a:pt x="127" y="0"/>
                    </a:moveTo>
                    <a:lnTo>
                      <a:pt x="135" y="22"/>
                    </a:lnTo>
                    <a:lnTo>
                      <a:pt x="165" y="19"/>
                    </a:lnTo>
                    <a:lnTo>
                      <a:pt x="195" y="23"/>
                    </a:lnTo>
                    <a:lnTo>
                      <a:pt x="204" y="1"/>
                    </a:lnTo>
                    <a:lnTo>
                      <a:pt x="230" y="12"/>
                    </a:lnTo>
                    <a:lnTo>
                      <a:pt x="251" y="22"/>
                    </a:lnTo>
                    <a:lnTo>
                      <a:pt x="242" y="44"/>
                    </a:lnTo>
                    <a:lnTo>
                      <a:pt x="266" y="63"/>
                    </a:lnTo>
                    <a:lnTo>
                      <a:pt x="283" y="86"/>
                    </a:lnTo>
                    <a:lnTo>
                      <a:pt x="306" y="77"/>
                    </a:lnTo>
                    <a:lnTo>
                      <a:pt x="326" y="125"/>
                    </a:lnTo>
                    <a:lnTo>
                      <a:pt x="302" y="135"/>
                    </a:lnTo>
                    <a:lnTo>
                      <a:pt x="305" y="163"/>
                    </a:lnTo>
                    <a:lnTo>
                      <a:pt x="301" y="193"/>
                    </a:lnTo>
                    <a:lnTo>
                      <a:pt x="325" y="204"/>
                    </a:lnTo>
                    <a:lnTo>
                      <a:pt x="304" y="251"/>
                    </a:lnTo>
                    <a:lnTo>
                      <a:pt x="281" y="242"/>
                    </a:lnTo>
                    <a:lnTo>
                      <a:pt x="262" y="264"/>
                    </a:lnTo>
                    <a:lnTo>
                      <a:pt x="238" y="283"/>
                    </a:lnTo>
                    <a:lnTo>
                      <a:pt x="247" y="305"/>
                    </a:lnTo>
                    <a:lnTo>
                      <a:pt x="230" y="313"/>
                    </a:lnTo>
                    <a:lnTo>
                      <a:pt x="200" y="324"/>
                    </a:lnTo>
                    <a:lnTo>
                      <a:pt x="191" y="302"/>
                    </a:lnTo>
                    <a:lnTo>
                      <a:pt x="161" y="305"/>
                    </a:lnTo>
                    <a:lnTo>
                      <a:pt x="131" y="301"/>
                    </a:lnTo>
                    <a:lnTo>
                      <a:pt x="122" y="323"/>
                    </a:lnTo>
                    <a:lnTo>
                      <a:pt x="95" y="313"/>
                    </a:lnTo>
                    <a:lnTo>
                      <a:pt x="75" y="303"/>
                    </a:lnTo>
                    <a:lnTo>
                      <a:pt x="84" y="280"/>
                    </a:lnTo>
                    <a:lnTo>
                      <a:pt x="60" y="262"/>
                    </a:lnTo>
                    <a:lnTo>
                      <a:pt x="43" y="238"/>
                    </a:lnTo>
                    <a:lnTo>
                      <a:pt x="20" y="247"/>
                    </a:lnTo>
                    <a:lnTo>
                      <a:pt x="0" y="199"/>
                    </a:lnTo>
                    <a:lnTo>
                      <a:pt x="23" y="190"/>
                    </a:lnTo>
                    <a:lnTo>
                      <a:pt x="21" y="161"/>
                    </a:lnTo>
                    <a:lnTo>
                      <a:pt x="25" y="131"/>
                    </a:lnTo>
                    <a:lnTo>
                      <a:pt x="1" y="121"/>
                    </a:lnTo>
                    <a:lnTo>
                      <a:pt x="22" y="73"/>
                    </a:lnTo>
                    <a:lnTo>
                      <a:pt x="44" y="84"/>
                    </a:lnTo>
                    <a:lnTo>
                      <a:pt x="64" y="60"/>
                    </a:lnTo>
                    <a:lnTo>
                      <a:pt x="88" y="42"/>
                    </a:lnTo>
                    <a:lnTo>
                      <a:pt x="78" y="19"/>
                    </a:lnTo>
                    <a:lnTo>
                      <a:pt x="95" y="12"/>
                    </a:lnTo>
                    <a:lnTo>
                      <a:pt x="127"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8" name="Google Shape;5858;p86"/>
              <p:cNvSpPr/>
              <p:nvPr/>
            </p:nvSpPr>
            <p:spPr>
              <a:xfrm>
                <a:off x="5576888" y="1077913"/>
                <a:ext cx="376238" cy="376238"/>
              </a:xfrm>
              <a:custGeom>
                <a:avLst/>
                <a:gdLst/>
                <a:ahLst/>
                <a:cxnLst/>
                <a:rect l="l" t="t" r="r" b="b"/>
                <a:pathLst>
                  <a:path w="237" h="237" extrusionOk="0">
                    <a:moveTo>
                      <a:pt x="118" y="42"/>
                    </a:moveTo>
                    <a:lnTo>
                      <a:pt x="94" y="46"/>
                    </a:lnTo>
                    <a:lnTo>
                      <a:pt x="73" y="58"/>
                    </a:lnTo>
                    <a:lnTo>
                      <a:pt x="57" y="74"/>
                    </a:lnTo>
                    <a:lnTo>
                      <a:pt x="46" y="95"/>
                    </a:lnTo>
                    <a:lnTo>
                      <a:pt x="42" y="118"/>
                    </a:lnTo>
                    <a:lnTo>
                      <a:pt x="46" y="143"/>
                    </a:lnTo>
                    <a:lnTo>
                      <a:pt x="57" y="164"/>
                    </a:lnTo>
                    <a:lnTo>
                      <a:pt x="73" y="180"/>
                    </a:lnTo>
                    <a:lnTo>
                      <a:pt x="94" y="190"/>
                    </a:lnTo>
                    <a:lnTo>
                      <a:pt x="118" y="194"/>
                    </a:lnTo>
                    <a:lnTo>
                      <a:pt x="142" y="190"/>
                    </a:lnTo>
                    <a:lnTo>
                      <a:pt x="163" y="180"/>
                    </a:lnTo>
                    <a:lnTo>
                      <a:pt x="179" y="164"/>
                    </a:lnTo>
                    <a:lnTo>
                      <a:pt x="190" y="143"/>
                    </a:lnTo>
                    <a:lnTo>
                      <a:pt x="193" y="118"/>
                    </a:lnTo>
                    <a:lnTo>
                      <a:pt x="190" y="95"/>
                    </a:lnTo>
                    <a:lnTo>
                      <a:pt x="179" y="74"/>
                    </a:lnTo>
                    <a:lnTo>
                      <a:pt x="163" y="58"/>
                    </a:lnTo>
                    <a:lnTo>
                      <a:pt x="142" y="46"/>
                    </a:lnTo>
                    <a:lnTo>
                      <a:pt x="118" y="42"/>
                    </a:lnTo>
                    <a:close/>
                    <a:moveTo>
                      <a:pt x="99" y="0"/>
                    </a:moveTo>
                    <a:lnTo>
                      <a:pt x="137" y="0"/>
                    </a:lnTo>
                    <a:lnTo>
                      <a:pt x="137" y="17"/>
                    </a:lnTo>
                    <a:lnTo>
                      <a:pt x="157" y="24"/>
                    </a:lnTo>
                    <a:lnTo>
                      <a:pt x="176" y="34"/>
                    </a:lnTo>
                    <a:lnTo>
                      <a:pt x="188" y="21"/>
                    </a:lnTo>
                    <a:lnTo>
                      <a:pt x="216" y="48"/>
                    </a:lnTo>
                    <a:lnTo>
                      <a:pt x="203" y="61"/>
                    </a:lnTo>
                    <a:lnTo>
                      <a:pt x="213" y="79"/>
                    </a:lnTo>
                    <a:lnTo>
                      <a:pt x="218" y="100"/>
                    </a:lnTo>
                    <a:lnTo>
                      <a:pt x="237" y="100"/>
                    </a:lnTo>
                    <a:lnTo>
                      <a:pt x="237" y="138"/>
                    </a:lnTo>
                    <a:lnTo>
                      <a:pt x="218" y="138"/>
                    </a:lnTo>
                    <a:lnTo>
                      <a:pt x="213" y="159"/>
                    </a:lnTo>
                    <a:lnTo>
                      <a:pt x="203" y="177"/>
                    </a:lnTo>
                    <a:lnTo>
                      <a:pt x="216" y="189"/>
                    </a:lnTo>
                    <a:lnTo>
                      <a:pt x="188" y="216"/>
                    </a:lnTo>
                    <a:lnTo>
                      <a:pt x="176" y="203"/>
                    </a:lnTo>
                    <a:lnTo>
                      <a:pt x="157" y="214"/>
                    </a:lnTo>
                    <a:lnTo>
                      <a:pt x="137" y="219"/>
                    </a:lnTo>
                    <a:lnTo>
                      <a:pt x="137" y="237"/>
                    </a:lnTo>
                    <a:lnTo>
                      <a:pt x="99" y="237"/>
                    </a:lnTo>
                    <a:lnTo>
                      <a:pt x="99" y="219"/>
                    </a:lnTo>
                    <a:lnTo>
                      <a:pt x="78" y="214"/>
                    </a:lnTo>
                    <a:lnTo>
                      <a:pt x="60" y="203"/>
                    </a:lnTo>
                    <a:lnTo>
                      <a:pt x="47" y="216"/>
                    </a:lnTo>
                    <a:lnTo>
                      <a:pt x="21" y="189"/>
                    </a:lnTo>
                    <a:lnTo>
                      <a:pt x="34" y="177"/>
                    </a:lnTo>
                    <a:lnTo>
                      <a:pt x="23" y="159"/>
                    </a:lnTo>
                    <a:lnTo>
                      <a:pt x="17" y="138"/>
                    </a:lnTo>
                    <a:lnTo>
                      <a:pt x="0" y="138"/>
                    </a:lnTo>
                    <a:lnTo>
                      <a:pt x="0" y="100"/>
                    </a:lnTo>
                    <a:lnTo>
                      <a:pt x="17" y="100"/>
                    </a:lnTo>
                    <a:lnTo>
                      <a:pt x="23" y="79"/>
                    </a:lnTo>
                    <a:lnTo>
                      <a:pt x="34" y="61"/>
                    </a:lnTo>
                    <a:lnTo>
                      <a:pt x="21" y="48"/>
                    </a:lnTo>
                    <a:lnTo>
                      <a:pt x="47" y="21"/>
                    </a:lnTo>
                    <a:lnTo>
                      <a:pt x="60" y="34"/>
                    </a:lnTo>
                    <a:lnTo>
                      <a:pt x="78" y="24"/>
                    </a:lnTo>
                    <a:lnTo>
                      <a:pt x="99" y="17"/>
                    </a:lnTo>
                    <a:lnTo>
                      <a:pt x="99"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59" name="Google Shape;5859;p86"/>
              <p:cNvSpPr/>
              <p:nvPr/>
            </p:nvSpPr>
            <p:spPr>
              <a:xfrm>
                <a:off x="5303838" y="2946400"/>
                <a:ext cx="523875" cy="525463"/>
              </a:xfrm>
              <a:custGeom>
                <a:avLst/>
                <a:gdLst/>
                <a:ahLst/>
                <a:cxnLst/>
                <a:rect l="l" t="t" r="r" b="b"/>
                <a:pathLst>
                  <a:path w="330" h="331" extrusionOk="0">
                    <a:moveTo>
                      <a:pt x="138" y="0"/>
                    </a:moveTo>
                    <a:lnTo>
                      <a:pt x="165" y="148"/>
                    </a:lnTo>
                    <a:lnTo>
                      <a:pt x="197" y="2"/>
                    </a:lnTo>
                    <a:lnTo>
                      <a:pt x="203" y="3"/>
                    </a:lnTo>
                    <a:lnTo>
                      <a:pt x="172" y="150"/>
                    </a:lnTo>
                    <a:lnTo>
                      <a:pt x="257" y="25"/>
                    </a:lnTo>
                    <a:lnTo>
                      <a:pt x="262" y="29"/>
                    </a:lnTo>
                    <a:lnTo>
                      <a:pt x="178" y="153"/>
                    </a:lnTo>
                    <a:lnTo>
                      <a:pt x="304" y="71"/>
                    </a:lnTo>
                    <a:lnTo>
                      <a:pt x="308" y="78"/>
                    </a:lnTo>
                    <a:lnTo>
                      <a:pt x="181" y="160"/>
                    </a:lnTo>
                    <a:lnTo>
                      <a:pt x="329" y="131"/>
                    </a:lnTo>
                    <a:lnTo>
                      <a:pt x="330" y="138"/>
                    </a:lnTo>
                    <a:lnTo>
                      <a:pt x="182" y="167"/>
                    </a:lnTo>
                    <a:lnTo>
                      <a:pt x="330" y="197"/>
                    </a:lnTo>
                    <a:lnTo>
                      <a:pt x="329" y="203"/>
                    </a:lnTo>
                    <a:lnTo>
                      <a:pt x="181" y="173"/>
                    </a:lnTo>
                    <a:lnTo>
                      <a:pt x="305" y="257"/>
                    </a:lnTo>
                    <a:lnTo>
                      <a:pt x="301" y="263"/>
                    </a:lnTo>
                    <a:lnTo>
                      <a:pt x="177" y="178"/>
                    </a:lnTo>
                    <a:lnTo>
                      <a:pt x="259" y="304"/>
                    </a:lnTo>
                    <a:lnTo>
                      <a:pt x="254" y="308"/>
                    </a:lnTo>
                    <a:lnTo>
                      <a:pt x="172" y="182"/>
                    </a:lnTo>
                    <a:lnTo>
                      <a:pt x="201" y="330"/>
                    </a:lnTo>
                    <a:lnTo>
                      <a:pt x="193" y="331"/>
                    </a:lnTo>
                    <a:lnTo>
                      <a:pt x="165" y="184"/>
                    </a:lnTo>
                    <a:lnTo>
                      <a:pt x="135" y="330"/>
                    </a:lnTo>
                    <a:lnTo>
                      <a:pt x="129" y="329"/>
                    </a:lnTo>
                    <a:lnTo>
                      <a:pt x="159" y="182"/>
                    </a:lnTo>
                    <a:lnTo>
                      <a:pt x="74" y="307"/>
                    </a:lnTo>
                    <a:lnTo>
                      <a:pt x="68" y="303"/>
                    </a:lnTo>
                    <a:lnTo>
                      <a:pt x="153" y="178"/>
                    </a:lnTo>
                    <a:lnTo>
                      <a:pt x="28" y="261"/>
                    </a:lnTo>
                    <a:lnTo>
                      <a:pt x="24" y="254"/>
                    </a:lnTo>
                    <a:lnTo>
                      <a:pt x="149" y="172"/>
                    </a:lnTo>
                    <a:lnTo>
                      <a:pt x="2" y="201"/>
                    </a:lnTo>
                    <a:lnTo>
                      <a:pt x="0" y="194"/>
                    </a:lnTo>
                    <a:lnTo>
                      <a:pt x="148" y="165"/>
                    </a:lnTo>
                    <a:lnTo>
                      <a:pt x="0" y="135"/>
                    </a:lnTo>
                    <a:lnTo>
                      <a:pt x="2" y="129"/>
                    </a:lnTo>
                    <a:lnTo>
                      <a:pt x="149" y="159"/>
                    </a:lnTo>
                    <a:lnTo>
                      <a:pt x="25" y="75"/>
                    </a:lnTo>
                    <a:lnTo>
                      <a:pt x="29" y="68"/>
                    </a:lnTo>
                    <a:lnTo>
                      <a:pt x="153" y="153"/>
                    </a:lnTo>
                    <a:lnTo>
                      <a:pt x="71" y="28"/>
                    </a:lnTo>
                    <a:lnTo>
                      <a:pt x="76" y="24"/>
                    </a:lnTo>
                    <a:lnTo>
                      <a:pt x="159" y="150"/>
                    </a:lnTo>
                    <a:lnTo>
                      <a:pt x="131" y="2"/>
                    </a:lnTo>
                    <a:lnTo>
                      <a:pt x="138"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0" name="Google Shape;5860;p86"/>
              <p:cNvSpPr/>
              <p:nvPr/>
            </p:nvSpPr>
            <p:spPr>
              <a:xfrm>
                <a:off x="4772025" y="1631950"/>
                <a:ext cx="596900" cy="595313"/>
              </a:xfrm>
              <a:custGeom>
                <a:avLst/>
                <a:gdLst/>
                <a:ahLst/>
                <a:cxnLst/>
                <a:rect l="l" t="t" r="r" b="b"/>
                <a:pathLst>
                  <a:path w="376" h="375" extrusionOk="0">
                    <a:moveTo>
                      <a:pt x="187" y="111"/>
                    </a:moveTo>
                    <a:lnTo>
                      <a:pt x="169" y="112"/>
                    </a:lnTo>
                    <a:lnTo>
                      <a:pt x="152" y="120"/>
                    </a:lnTo>
                    <a:lnTo>
                      <a:pt x="136" y="131"/>
                    </a:lnTo>
                    <a:lnTo>
                      <a:pt x="123" y="145"/>
                    </a:lnTo>
                    <a:lnTo>
                      <a:pt x="115" y="163"/>
                    </a:lnTo>
                    <a:lnTo>
                      <a:pt x="111" y="183"/>
                    </a:lnTo>
                    <a:lnTo>
                      <a:pt x="113" y="203"/>
                    </a:lnTo>
                    <a:lnTo>
                      <a:pt x="119" y="221"/>
                    </a:lnTo>
                    <a:lnTo>
                      <a:pt x="130" y="238"/>
                    </a:lnTo>
                    <a:lnTo>
                      <a:pt x="145" y="251"/>
                    </a:lnTo>
                    <a:lnTo>
                      <a:pt x="164" y="260"/>
                    </a:lnTo>
                    <a:lnTo>
                      <a:pt x="187" y="264"/>
                    </a:lnTo>
                    <a:lnTo>
                      <a:pt x="207" y="261"/>
                    </a:lnTo>
                    <a:lnTo>
                      <a:pt x="224" y="255"/>
                    </a:lnTo>
                    <a:lnTo>
                      <a:pt x="240" y="244"/>
                    </a:lnTo>
                    <a:lnTo>
                      <a:pt x="251" y="229"/>
                    </a:lnTo>
                    <a:lnTo>
                      <a:pt x="261" y="212"/>
                    </a:lnTo>
                    <a:lnTo>
                      <a:pt x="265" y="191"/>
                    </a:lnTo>
                    <a:lnTo>
                      <a:pt x="263" y="171"/>
                    </a:lnTo>
                    <a:lnTo>
                      <a:pt x="257" y="153"/>
                    </a:lnTo>
                    <a:lnTo>
                      <a:pt x="245" y="137"/>
                    </a:lnTo>
                    <a:lnTo>
                      <a:pt x="231" y="124"/>
                    </a:lnTo>
                    <a:lnTo>
                      <a:pt x="212" y="115"/>
                    </a:lnTo>
                    <a:lnTo>
                      <a:pt x="187" y="111"/>
                    </a:lnTo>
                    <a:close/>
                    <a:moveTo>
                      <a:pt x="174" y="0"/>
                    </a:moveTo>
                    <a:lnTo>
                      <a:pt x="177" y="28"/>
                    </a:lnTo>
                    <a:lnTo>
                      <a:pt x="187" y="28"/>
                    </a:lnTo>
                    <a:lnTo>
                      <a:pt x="213" y="31"/>
                    </a:lnTo>
                    <a:lnTo>
                      <a:pt x="238" y="36"/>
                    </a:lnTo>
                    <a:lnTo>
                      <a:pt x="248" y="9"/>
                    </a:lnTo>
                    <a:lnTo>
                      <a:pt x="271" y="18"/>
                    </a:lnTo>
                    <a:lnTo>
                      <a:pt x="292" y="30"/>
                    </a:lnTo>
                    <a:lnTo>
                      <a:pt x="312" y="44"/>
                    </a:lnTo>
                    <a:lnTo>
                      <a:pt x="292" y="68"/>
                    </a:lnTo>
                    <a:lnTo>
                      <a:pt x="313" y="90"/>
                    </a:lnTo>
                    <a:lnTo>
                      <a:pt x="330" y="116"/>
                    </a:lnTo>
                    <a:lnTo>
                      <a:pt x="356" y="103"/>
                    </a:lnTo>
                    <a:lnTo>
                      <a:pt x="369" y="137"/>
                    </a:lnTo>
                    <a:lnTo>
                      <a:pt x="376" y="174"/>
                    </a:lnTo>
                    <a:lnTo>
                      <a:pt x="346" y="176"/>
                    </a:lnTo>
                    <a:lnTo>
                      <a:pt x="346" y="206"/>
                    </a:lnTo>
                    <a:lnTo>
                      <a:pt x="338" y="238"/>
                    </a:lnTo>
                    <a:lnTo>
                      <a:pt x="367" y="247"/>
                    </a:lnTo>
                    <a:lnTo>
                      <a:pt x="357" y="271"/>
                    </a:lnTo>
                    <a:lnTo>
                      <a:pt x="344" y="292"/>
                    </a:lnTo>
                    <a:lnTo>
                      <a:pt x="330" y="311"/>
                    </a:lnTo>
                    <a:lnTo>
                      <a:pt x="308" y="292"/>
                    </a:lnTo>
                    <a:lnTo>
                      <a:pt x="284" y="313"/>
                    </a:lnTo>
                    <a:lnTo>
                      <a:pt x="258" y="330"/>
                    </a:lnTo>
                    <a:lnTo>
                      <a:pt x="272" y="356"/>
                    </a:lnTo>
                    <a:lnTo>
                      <a:pt x="237" y="369"/>
                    </a:lnTo>
                    <a:lnTo>
                      <a:pt x="200" y="375"/>
                    </a:lnTo>
                    <a:lnTo>
                      <a:pt x="199" y="345"/>
                    </a:lnTo>
                    <a:lnTo>
                      <a:pt x="187" y="345"/>
                    </a:lnTo>
                    <a:lnTo>
                      <a:pt x="162" y="344"/>
                    </a:lnTo>
                    <a:lnTo>
                      <a:pt x="138" y="337"/>
                    </a:lnTo>
                    <a:lnTo>
                      <a:pt x="128" y="366"/>
                    </a:lnTo>
                    <a:lnTo>
                      <a:pt x="105" y="357"/>
                    </a:lnTo>
                    <a:lnTo>
                      <a:pt x="84" y="344"/>
                    </a:lnTo>
                    <a:lnTo>
                      <a:pt x="64" y="330"/>
                    </a:lnTo>
                    <a:lnTo>
                      <a:pt x="84" y="307"/>
                    </a:lnTo>
                    <a:lnTo>
                      <a:pt x="63" y="284"/>
                    </a:lnTo>
                    <a:lnTo>
                      <a:pt x="46" y="258"/>
                    </a:lnTo>
                    <a:lnTo>
                      <a:pt x="18" y="272"/>
                    </a:lnTo>
                    <a:lnTo>
                      <a:pt x="5" y="237"/>
                    </a:lnTo>
                    <a:lnTo>
                      <a:pt x="0" y="200"/>
                    </a:lnTo>
                    <a:lnTo>
                      <a:pt x="29" y="199"/>
                    </a:lnTo>
                    <a:lnTo>
                      <a:pt x="30" y="167"/>
                    </a:lnTo>
                    <a:lnTo>
                      <a:pt x="37" y="137"/>
                    </a:lnTo>
                    <a:lnTo>
                      <a:pt x="9" y="128"/>
                    </a:lnTo>
                    <a:lnTo>
                      <a:pt x="18" y="104"/>
                    </a:lnTo>
                    <a:lnTo>
                      <a:pt x="30" y="83"/>
                    </a:lnTo>
                    <a:lnTo>
                      <a:pt x="46" y="64"/>
                    </a:lnTo>
                    <a:lnTo>
                      <a:pt x="68" y="83"/>
                    </a:lnTo>
                    <a:lnTo>
                      <a:pt x="90" y="61"/>
                    </a:lnTo>
                    <a:lnTo>
                      <a:pt x="117" y="45"/>
                    </a:lnTo>
                    <a:lnTo>
                      <a:pt x="104" y="18"/>
                    </a:lnTo>
                    <a:lnTo>
                      <a:pt x="138" y="5"/>
                    </a:lnTo>
                    <a:lnTo>
                      <a:pt x="174"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1" name="Google Shape;5861;p86"/>
              <p:cNvSpPr/>
              <p:nvPr/>
            </p:nvSpPr>
            <p:spPr>
              <a:xfrm>
                <a:off x="6672263" y="1935163"/>
                <a:ext cx="411163" cy="412750"/>
              </a:xfrm>
              <a:custGeom>
                <a:avLst/>
                <a:gdLst/>
                <a:ahLst/>
                <a:cxnLst/>
                <a:rect l="l" t="t" r="r" b="b"/>
                <a:pathLst>
                  <a:path w="259" h="260" extrusionOk="0">
                    <a:moveTo>
                      <a:pt x="129" y="53"/>
                    </a:moveTo>
                    <a:lnTo>
                      <a:pt x="116" y="55"/>
                    </a:lnTo>
                    <a:lnTo>
                      <a:pt x="103" y="59"/>
                    </a:lnTo>
                    <a:lnTo>
                      <a:pt x="85" y="69"/>
                    </a:lnTo>
                    <a:lnTo>
                      <a:pt x="70" y="82"/>
                    </a:lnTo>
                    <a:lnTo>
                      <a:pt x="60" y="99"/>
                    </a:lnTo>
                    <a:lnTo>
                      <a:pt x="55" y="118"/>
                    </a:lnTo>
                    <a:lnTo>
                      <a:pt x="53" y="137"/>
                    </a:lnTo>
                    <a:lnTo>
                      <a:pt x="59" y="157"/>
                    </a:lnTo>
                    <a:lnTo>
                      <a:pt x="68" y="174"/>
                    </a:lnTo>
                    <a:lnTo>
                      <a:pt x="79" y="187"/>
                    </a:lnTo>
                    <a:lnTo>
                      <a:pt x="95" y="197"/>
                    </a:lnTo>
                    <a:lnTo>
                      <a:pt x="112" y="204"/>
                    </a:lnTo>
                    <a:lnTo>
                      <a:pt x="129" y="207"/>
                    </a:lnTo>
                    <a:lnTo>
                      <a:pt x="144" y="205"/>
                    </a:lnTo>
                    <a:lnTo>
                      <a:pt x="157" y="201"/>
                    </a:lnTo>
                    <a:lnTo>
                      <a:pt x="175" y="191"/>
                    </a:lnTo>
                    <a:lnTo>
                      <a:pt x="189" y="178"/>
                    </a:lnTo>
                    <a:lnTo>
                      <a:pt x="199" y="161"/>
                    </a:lnTo>
                    <a:lnTo>
                      <a:pt x="205" y="142"/>
                    </a:lnTo>
                    <a:lnTo>
                      <a:pt x="205" y="123"/>
                    </a:lnTo>
                    <a:lnTo>
                      <a:pt x="201" y="103"/>
                    </a:lnTo>
                    <a:lnTo>
                      <a:pt x="192" y="86"/>
                    </a:lnTo>
                    <a:lnTo>
                      <a:pt x="180" y="72"/>
                    </a:lnTo>
                    <a:lnTo>
                      <a:pt x="165" y="63"/>
                    </a:lnTo>
                    <a:lnTo>
                      <a:pt x="148" y="56"/>
                    </a:lnTo>
                    <a:lnTo>
                      <a:pt x="129" y="53"/>
                    </a:lnTo>
                    <a:close/>
                    <a:moveTo>
                      <a:pt x="141" y="0"/>
                    </a:moveTo>
                    <a:lnTo>
                      <a:pt x="170" y="5"/>
                    </a:lnTo>
                    <a:lnTo>
                      <a:pt x="196" y="17"/>
                    </a:lnTo>
                    <a:lnTo>
                      <a:pt x="176" y="51"/>
                    </a:lnTo>
                    <a:lnTo>
                      <a:pt x="192" y="63"/>
                    </a:lnTo>
                    <a:lnTo>
                      <a:pt x="206" y="80"/>
                    </a:lnTo>
                    <a:lnTo>
                      <a:pt x="238" y="57"/>
                    </a:lnTo>
                    <a:lnTo>
                      <a:pt x="252" y="84"/>
                    </a:lnTo>
                    <a:lnTo>
                      <a:pt x="259" y="111"/>
                    </a:lnTo>
                    <a:lnTo>
                      <a:pt x="221" y="118"/>
                    </a:lnTo>
                    <a:lnTo>
                      <a:pt x="221" y="137"/>
                    </a:lnTo>
                    <a:lnTo>
                      <a:pt x="217" y="158"/>
                    </a:lnTo>
                    <a:lnTo>
                      <a:pt x="255" y="170"/>
                    </a:lnTo>
                    <a:lnTo>
                      <a:pt x="242" y="196"/>
                    </a:lnTo>
                    <a:lnTo>
                      <a:pt x="225" y="220"/>
                    </a:lnTo>
                    <a:lnTo>
                      <a:pt x="196" y="194"/>
                    </a:lnTo>
                    <a:lnTo>
                      <a:pt x="180" y="207"/>
                    </a:lnTo>
                    <a:lnTo>
                      <a:pt x="162" y="216"/>
                    </a:lnTo>
                    <a:lnTo>
                      <a:pt x="176" y="252"/>
                    </a:lnTo>
                    <a:lnTo>
                      <a:pt x="153" y="259"/>
                    </a:lnTo>
                    <a:lnTo>
                      <a:pt x="129" y="260"/>
                    </a:lnTo>
                    <a:lnTo>
                      <a:pt x="119" y="260"/>
                    </a:lnTo>
                    <a:lnTo>
                      <a:pt x="121" y="221"/>
                    </a:lnTo>
                    <a:lnTo>
                      <a:pt x="102" y="217"/>
                    </a:lnTo>
                    <a:lnTo>
                      <a:pt x="83" y="209"/>
                    </a:lnTo>
                    <a:lnTo>
                      <a:pt x="64" y="243"/>
                    </a:lnTo>
                    <a:lnTo>
                      <a:pt x="40" y="225"/>
                    </a:lnTo>
                    <a:lnTo>
                      <a:pt x="21" y="203"/>
                    </a:lnTo>
                    <a:lnTo>
                      <a:pt x="53" y="180"/>
                    </a:lnTo>
                    <a:lnTo>
                      <a:pt x="48" y="173"/>
                    </a:lnTo>
                    <a:lnTo>
                      <a:pt x="44" y="162"/>
                    </a:lnTo>
                    <a:lnTo>
                      <a:pt x="40" y="153"/>
                    </a:lnTo>
                    <a:lnTo>
                      <a:pt x="39" y="142"/>
                    </a:lnTo>
                    <a:lnTo>
                      <a:pt x="0" y="148"/>
                    </a:lnTo>
                    <a:lnTo>
                      <a:pt x="0" y="119"/>
                    </a:lnTo>
                    <a:lnTo>
                      <a:pt x="5" y="90"/>
                    </a:lnTo>
                    <a:lnTo>
                      <a:pt x="43" y="102"/>
                    </a:lnTo>
                    <a:lnTo>
                      <a:pt x="51" y="84"/>
                    </a:lnTo>
                    <a:lnTo>
                      <a:pt x="62" y="67"/>
                    </a:lnTo>
                    <a:lnTo>
                      <a:pt x="35" y="40"/>
                    </a:lnTo>
                    <a:lnTo>
                      <a:pt x="56" y="22"/>
                    </a:lnTo>
                    <a:lnTo>
                      <a:pt x="83" y="8"/>
                    </a:lnTo>
                    <a:lnTo>
                      <a:pt x="96" y="44"/>
                    </a:lnTo>
                    <a:lnTo>
                      <a:pt x="114" y="40"/>
                    </a:lnTo>
                    <a:lnTo>
                      <a:pt x="129" y="38"/>
                    </a:lnTo>
                    <a:lnTo>
                      <a:pt x="137" y="39"/>
                    </a:lnTo>
                    <a:lnTo>
                      <a:pt x="141"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2" name="Google Shape;5862;p86"/>
              <p:cNvSpPr/>
              <p:nvPr/>
            </p:nvSpPr>
            <p:spPr>
              <a:xfrm>
                <a:off x="5227638" y="1290638"/>
                <a:ext cx="295275" cy="298450"/>
              </a:xfrm>
              <a:custGeom>
                <a:avLst/>
                <a:gdLst/>
                <a:ahLst/>
                <a:cxnLst/>
                <a:rect l="l" t="t" r="r" b="b"/>
                <a:pathLst>
                  <a:path w="186" h="188" extrusionOk="0">
                    <a:moveTo>
                      <a:pt x="91" y="54"/>
                    </a:moveTo>
                    <a:lnTo>
                      <a:pt x="76" y="58"/>
                    </a:lnTo>
                    <a:lnTo>
                      <a:pt x="63" y="65"/>
                    </a:lnTo>
                    <a:lnTo>
                      <a:pt x="55" y="78"/>
                    </a:lnTo>
                    <a:lnTo>
                      <a:pt x="52" y="94"/>
                    </a:lnTo>
                    <a:lnTo>
                      <a:pt x="55" y="110"/>
                    </a:lnTo>
                    <a:lnTo>
                      <a:pt x="63" y="122"/>
                    </a:lnTo>
                    <a:lnTo>
                      <a:pt x="76" y="131"/>
                    </a:lnTo>
                    <a:lnTo>
                      <a:pt x="91" y="133"/>
                    </a:lnTo>
                    <a:lnTo>
                      <a:pt x="107" y="131"/>
                    </a:lnTo>
                    <a:lnTo>
                      <a:pt x="120" y="122"/>
                    </a:lnTo>
                    <a:lnTo>
                      <a:pt x="128" y="110"/>
                    </a:lnTo>
                    <a:lnTo>
                      <a:pt x="131" y="94"/>
                    </a:lnTo>
                    <a:lnTo>
                      <a:pt x="128" y="78"/>
                    </a:lnTo>
                    <a:lnTo>
                      <a:pt x="120" y="65"/>
                    </a:lnTo>
                    <a:lnTo>
                      <a:pt x="107" y="58"/>
                    </a:lnTo>
                    <a:lnTo>
                      <a:pt x="91" y="54"/>
                    </a:lnTo>
                    <a:close/>
                    <a:moveTo>
                      <a:pt x="91" y="0"/>
                    </a:moveTo>
                    <a:lnTo>
                      <a:pt x="91" y="29"/>
                    </a:lnTo>
                    <a:lnTo>
                      <a:pt x="106" y="30"/>
                    </a:lnTo>
                    <a:lnTo>
                      <a:pt x="120" y="35"/>
                    </a:lnTo>
                    <a:lnTo>
                      <a:pt x="132" y="9"/>
                    </a:lnTo>
                    <a:lnTo>
                      <a:pt x="150" y="21"/>
                    </a:lnTo>
                    <a:lnTo>
                      <a:pt x="165" y="35"/>
                    </a:lnTo>
                    <a:lnTo>
                      <a:pt x="142" y="52"/>
                    </a:lnTo>
                    <a:lnTo>
                      <a:pt x="150" y="65"/>
                    </a:lnTo>
                    <a:lnTo>
                      <a:pt x="156" y="80"/>
                    </a:lnTo>
                    <a:lnTo>
                      <a:pt x="183" y="73"/>
                    </a:lnTo>
                    <a:lnTo>
                      <a:pt x="184" y="84"/>
                    </a:lnTo>
                    <a:lnTo>
                      <a:pt x="186" y="94"/>
                    </a:lnTo>
                    <a:lnTo>
                      <a:pt x="184" y="105"/>
                    </a:lnTo>
                    <a:lnTo>
                      <a:pt x="183" y="115"/>
                    </a:lnTo>
                    <a:lnTo>
                      <a:pt x="156" y="109"/>
                    </a:lnTo>
                    <a:lnTo>
                      <a:pt x="150" y="123"/>
                    </a:lnTo>
                    <a:lnTo>
                      <a:pt x="142" y="135"/>
                    </a:lnTo>
                    <a:lnTo>
                      <a:pt x="165" y="153"/>
                    </a:lnTo>
                    <a:lnTo>
                      <a:pt x="150" y="168"/>
                    </a:lnTo>
                    <a:lnTo>
                      <a:pt x="132" y="179"/>
                    </a:lnTo>
                    <a:lnTo>
                      <a:pt x="120" y="153"/>
                    </a:lnTo>
                    <a:lnTo>
                      <a:pt x="106" y="158"/>
                    </a:lnTo>
                    <a:lnTo>
                      <a:pt x="91" y="160"/>
                    </a:lnTo>
                    <a:lnTo>
                      <a:pt x="91" y="188"/>
                    </a:lnTo>
                    <a:lnTo>
                      <a:pt x="70" y="186"/>
                    </a:lnTo>
                    <a:lnTo>
                      <a:pt x="51" y="179"/>
                    </a:lnTo>
                    <a:lnTo>
                      <a:pt x="63" y="153"/>
                    </a:lnTo>
                    <a:lnTo>
                      <a:pt x="51" y="145"/>
                    </a:lnTo>
                    <a:lnTo>
                      <a:pt x="40" y="135"/>
                    </a:lnTo>
                    <a:lnTo>
                      <a:pt x="18" y="153"/>
                    </a:lnTo>
                    <a:lnTo>
                      <a:pt x="6" y="135"/>
                    </a:lnTo>
                    <a:lnTo>
                      <a:pt x="0" y="115"/>
                    </a:lnTo>
                    <a:lnTo>
                      <a:pt x="27" y="109"/>
                    </a:lnTo>
                    <a:lnTo>
                      <a:pt x="26" y="102"/>
                    </a:lnTo>
                    <a:lnTo>
                      <a:pt x="26" y="94"/>
                    </a:lnTo>
                    <a:lnTo>
                      <a:pt x="26" y="86"/>
                    </a:lnTo>
                    <a:lnTo>
                      <a:pt x="27" y="80"/>
                    </a:lnTo>
                    <a:lnTo>
                      <a:pt x="0" y="73"/>
                    </a:lnTo>
                    <a:lnTo>
                      <a:pt x="6" y="54"/>
                    </a:lnTo>
                    <a:lnTo>
                      <a:pt x="18" y="35"/>
                    </a:lnTo>
                    <a:lnTo>
                      <a:pt x="40" y="52"/>
                    </a:lnTo>
                    <a:lnTo>
                      <a:pt x="51" y="43"/>
                    </a:lnTo>
                    <a:lnTo>
                      <a:pt x="63" y="35"/>
                    </a:lnTo>
                    <a:lnTo>
                      <a:pt x="51" y="9"/>
                    </a:lnTo>
                    <a:lnTo>
                      <a:pt x="70" y="3"/>
                    </a:lnTo>
                    <a:lnTo>
                      <a:pt x="91" y="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3" name="Google Shape;5863;p86"/>
              <p:cNvSpPr/>
              <p:nvPr/>
            </p:nvSpPr>
            <p:spPr>
              <a:xfrm>
                <a:off x="4948238" y="3386138"/>
                <a:ext cx="352425" cy="354013"/>
              </a:xfrm>
              <a:custGeom>
                <a:avLst/>
                <a:gdLst/>
                <a:ahLst/>
                <a:cxnLst/>
                <a:rect l="l" t="t" r="r" b="b"/>
                <a:pathLst>
                  <a:path w="222" h="223" extrusionOk="0">
                    <a:moveTo>
                      <a:pt x="110" y="64"/>
                    </a:moveTo>
                    <a:lnTo>
                      <a:pt x="91" y="68"/>
                    </a:lnTo>
                    <a:lnTo>
                      <a:pt x="76" y="78"/>
                    </a:lnTo>
                    <a:lnTo>
                      <a:pt x="66" y="92"/>
                    </a:lnTo>
                    <a:lnTo>
                      <a:pt x="62" y="111"/>
                    </a:lnTo>
                    <a:lnTo>
                      <a:pt x="66" y="129"/>
                    </a:lnTo>
                    <a:lnTo>
                      <a:pt x="76" y="145"/>
                    </a:lnTo>
                    <a:lnTo>
                      <a:pt x="91" y="155"/>
                    </a:lnTo>
                    <a:lnTo>
                      <a:pt x="110" y="159"/>
                    </a:lnTo>
                    <a:lnTo>
                      <a:pt x="129" y="155"/>
                    </a:lnTo>
                    <a:lnTo>
                      <a:pt x="143" y="145"/>
                    </a:lnTo>
                    <a:lnTo>
                      <a:pt x="154" y="129"/>
                    </a:lnTo>
                    <a:lnTo>
                      <a:pt x="157" y="111"/>
                    </a:lnTo>
                    <a:lnTo>
                      <a:pt x="154" y="92"/>
                    </a:lnTo>
                    <a:lnTo>
                      <a:pt x="143" y="78"/>
                    </a:lnTo>
                    <a:lnTo>
                      <a:pt x="129" y="68"/>
                    </a:lnTo>
                    <a:lnTo>
                      <a:pt x="110" y="64"/>
                    </a:lnTo>
                    <a:close/>
                    <a:moveTo>
                      <a:pt x="110" y="0"/>
                    </a:moveTo>
                    <a:lnTo>
                      <a:pt x="110" y="32"/>
                    </a:lnTo>
                    <a:lnTo>
                      <a:pt x="127" y="35"/>
                    </a:lnTo>
                    <a:lnTo>
                      <a:pt x="144" y="40"/>
                    </a:lnTo>
                    <a:lnTo>
                      <a:pt x="159" y="10"/>
                    </a:lnTo>
                    <a:lnTo>
                      <a:pt x="180" y="23"/>
                    </a:lnTo>
                    <a:lnTo>
                      <a:pt x="198" y="41"/>
                    </a:lnTo>
                    <a:lnTo>
                      <a:pt x="171" y="62"/>
                    </a:lnTo>
                    <a:lnTo>
                      <a:pt x="181" y="77"/>
                    </a:lnTo>
                    <a:lnTo>
                      <a:pt x="186" y="94"/>
                    </a:lnTo>
                    <a:lnTo>
                      <a:pt x="219" y="86"/>
                    </a:lnTo>
                    <a:lnTo>
                      <a:pt x="222" y="111"/>
                    </a:lnTo>
                    <a:lnTo>
                      <a:pt x="219" y="136"/>
                    </a:lnTo>
                    <a:lnTo>
                      <a:pt x="186" y="129"/>
                    </a:lnTo>
                    <a:lnTo>
                      <a:pt x="181" y="145"/>
                    </a:lnTo>
                    <a:lnTo>
                      <a:pt x="171" y="161"/>
                    </a:lnTo>
                    <a:lnTo>
                      <a:pt x="198" y="181"/>
                    </a:lnTo>
                    <a:lnTo>
                      <a:pt x="180" y="198"/>
                    </a:lnTo>
                    <a:lnTo>
                      <a:pt x="159" y="213"/>
                    </a:lnTo>
                    <a:lnTo>
                      <a:pt x="144" y="181"/>
                    </a:lnTo>
                    <a:lnTo>
                      <a:pt x="127" y="188"/>
                    </a:lnTo>
                    <a:lnTo>
                      <a:pt x="110" y="189"/>
                    </a:lnTo>
                    <a:lnTo>
                      <a:pt x="110" y="223"/>
                    </a:lnTo>
                    <a:lnTo>
                      <a:pt x="84" y="221"/>
                    </a:lnTo>
                    <a:lnTo>
                      <a:pt x="61" y="213"/>
                    </a:lnTo>
                    <a:lnTo>
                      <a:pt x="75" y="181"/>
                    </a:lnTo>
                    <a:lnTo>
                      <a:pt x="61" y="172"/>
                    </a:lnTo>
                    <a:lnTo>
                      <a:pt x="49" y="161"/>
                    </a:lnTo>
                    <a:lnTo>
                      <a:pt x="23" y="181"/>
                    </a:lnTo>
                    <a:lnTo>
                      <a:pt x="8" y="161"/>
                    </a:lnTo>
                    <a:lnTo>
                      <a:pt x="0" y="136"/>
                    </a:lnTo>
                    <a:lnTo>
                      <a:pt x="33" y="129"/>
                    </a:lnTo>
                    <a:lnTo>
                      <a:pt x="32" y="120"/>
                    </a:lnTo>
                    <a:lnTo>
                      <a:pt x="30" y="111"/>
                    </a:lnTo>
                    <a:lnTo>
                      <a:pt x="32" y="102"/>
                    </a:lnTo>
                    <a:lnTo>
                      <a:pt x="33" y="94"/>
                    </a:lnTo>
                    <a:lnTo>
                      <a:pt x="0" y="86"/>
                    </a:lnTo>
                    <a:lnTo>
                      <a:pt x="8" y="62"/>
                    </a:lnTo>
                    <a:lnTo>
                      <a:pt x="23" y="41"/>
                    </a:lnTo>
                    <a:lnTo>
                      <a:pt x="49" y="62"/>
                    </a:lnTo>
                    <a:lnTo>
                      <a:pt x="61" y="49"/>
                    </a:lnTo>
                    <a:lnTo>
                      <a:pt x="75" y="40"/>
                    </a:lnTo>
                    <a:lnTo>
                      <a:pt x="61" y="10"/>
                    </a:lnTo>
                    <a:lnTo>
                      <a:pt x="84" y="2"/>
                    </a:lnTo>
                    <a:lnTo>
                      <a:pt x="110"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4" name="Google Shape;5864;p86"/>
              <p:cNvSpPr/>
              <p:nvPr/>
            </p:nvSpPr>
            <p:spPr>
              <a:xfrm>
                <a:off x="6445250" y="4106863"/>
                <a:ext cx="160338" cy="160338"/>
              </a:xfrm>
              <a:custGeom>
                <a:avLst/>
                <a:gdLst/>
                <a:ahLst/>
                <a:cxnLst/>
                <a:rect l="l" t="t" r="r" b="b"/>
                <a:pathLst>
                  <a:path w="101" h="101" extrusionOk="0">
                    <a:moveTo>
                      <a:pt x="50" y="8"/>
                    </a:moveTo>
                    <a:lnTo>
                      <a:pt x="34" y="10"/>
                    </a:lnTo>
                    <a:lnTo>
                      <a:pt x="20" y="19"/>
                    </a:lnTo>
                    <a:lnTo>
                      <a:pt x="10" y="34"/>
                    </a:lnTo>
                    <a:lnTo>
                      <a:pt x="8" y="50"/>
                    </a:lnTo>
                    <a:lnTo>
                      <a:pt x="10" y="67"/>
                    </a:lnTo>
                    <a:lnTo>
                      <a:pt x="20" y="81"/>
                    </a:lnTo>
                    <a:lnTo>
                      <a:pt x="34" y="90"/>
                    </a:lnTo>
                    <a:lnTo>
                      <a:pt x="50" y="93"/>
                    </a:lnTo>
                    <a:lnTo>
                      <a:pt x="67" y="90"/>
                    </a:lnTo>
                    <a:lnTo>
                      <a:pt x="80" y="81"/>
                    </a:lnTo>
                    <a:lnTo>
                      <a:pt x="89" y="67"/>
                    </a:lnTo>
                    <a:lnTo>
                      <a:pt x="93" y="50"/>
                    </a:lnTo>
                    <a:lnTo>
                      <a:pt x="89" y="34"/>
                    </a:lnTo>
                    <a:lnTo>
                      <a:pt x="80" y="19"/>
                    </a:lnTo>
                    <a:lnTo>
                      <a:pt x="67" y="10"/>
                    </a:lnTo>
                    <a:lnTo>
                      <a:pt x="50" y="8"/>
                    </a:lnTo>
                    <a:close/>
                    <a:moveTo>
                      <a:pt x="50" y="0"/>
                    </a:moveTo>
                    <a:lnTo>
                      <a:pt x="69" y="4"/>
                    </a:lnTo>
                    <a:lnTo>
                      <a:pt x="85" y="14"/>
                    </a:lnTo>
                    <a:lnTo>
                      <a:pt x="97" y="31"/>
                    </a:lnTo>
                    <a:lnTo>
                      <a:pt x="101" y="50"/>
                    </a:lnTo>
                    <a:lnTo>
                      <a:pt x="97" y="69"/>
                    </a:lnTo>
                    <a:lnTo>
                      <a:pt x="85" y="86"/>
                    </a:lnTo>
                    <a:lnTo>
                      <a:pt x="69" y="97"/>
                    </a:lnTo>
                    <a:lnTo>
                      <a:pt x="50" y="101"/>
                    </a:lnTo>
                    <a:lnTo>
                      <a:pt x="30" y="97"/>
                    </a:lnTo>
                    <a:lnTo>
                      <a:pt x="14" y="86"/>
                    </a:lnTo>
                    <a:lnTo>
                      <a:pt x="4" y="69"/>
                    </a:lnTo>
                    <a:lnTo>
                      <a:pt x="0" y="50"/>
                    </a:lnTo>
                    <a:lnTo>
                      <a:pt x="4" y="31"/>
                    </a:lnTo>
                    <a:lnTo>
                      <a:pt x="14" y="14"/>
                    </a:lnTo>
                    <a:lnTo>
                      <a:pt x="30" y="4"/>
                    </a:lnTo>
                    <a:lnTo>
                      <a:pt x="50"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5" name="Google Shape;5865;p86"/>
              <p:cNvSpPr/>
              <p:nvPr/>
            </p:nvSpPr>
            <p:spPr>
              <a:xfrm>
                <a:off x="6526213" y="4438650"/>
                <a:ext cx="304800" cy="306388"/>
              </a:xfrm>
              <a:custGeom>
                <a:avLst/>
                <a:gdLst/>
                <a:ahLst/>
                <a:cxnLst/>
                <a:rect l="l" t="t" r="r" b="b"/>
                <a:pathLst>
                  <a:path w="192" h="193" extrusionOk="0">
                    <a:moveTo>
                      <a:pt x="80" y="0"/>
                    </a:moveTo>
                    <a:lnTo>
                      <a:pt x="97" y="87"/>
                    </a:lnTo>
                    <a:lnTo>
                      <a:pt x="114" y="0"/>
                    </a:lnTo>
                    <a:lnTo>
                      <a:pt x="118" y="2"/>
                    </a:lnTo>
                    <a:lnTo>
                      <a:pt x="101" y="88"/>
                    </a:lnTo>
                    <a:lnTo>
                      <a:pt x="149" y="15"/>
                    </a:lnTo>
                    <a:lnTo>
                      <a:pt x="153" y="17"/>
                    </a:lnTo>
                    <a:lnTo>
                      <a:pt x="103" y="89"/>
                    </a:lnTo>
                    <a:lnTo>
                      <a:pt x="177" y="41"/>
                    </a:lnTo>
                    <a:lnTo>
                      <a:pt x="179" y="45"/>
                    </a:lnTo>
                    <a:lnTo>
                      <a:pt x="106" y="93"/>
                    </a:lnTo>
                    <a:lnTo>
                      <a:pt x="192" y="76"/>
                    </a:lnTo>
                    <a:lnTo>
                      <a:pt x="192" y="80"/>
                    </a:lnTo>
                    <a:lnTo>
                      <a:pt x="106" y="97"/>
                    </a:lnTo>
                    <a:lnTo>
                      <a:pt x="192" y="114"/>
                    </a:lnTo>
                    <a:lnTo>
                      <a:pt x="191" y="118"/>
                    </a:lnTo>
                    <a:lnTo>
                      <a:pt x="106" y="101"/>
                    </a:lnTo>
                    <a:lnTo>
                      <a:pt x="178" y="149"/>
                    </a:lnTo>
                    <a:lnTo>
                      <a:pt x="175" y="153"/>
                    </a:lnTo>
                    <a:lnTo>
                      <a:pt x="103" y="104"/>
                    </a:lnTo>
                    <a:lnTo>
                      <a:pt x="152" y="177"/>
                    </a:lnTo>
                    <a:lnTo>
                      <a:pt x="148" y="180"/>
                    </a:lnTo>
                    <a:lnTo>
                      <a:pt x="99" y="106"/>
                    </a:lnTo>
                    <a:lnTo>
                      <a:pt x="116" y="193"/>
                    </a:lnTo>
                    <a:lnTo>
                      <a:pt x="113" y="193"/>
                    </a:lnTo>
                    <a:lnTo>
                      <a:pt x="97" y="106"/>
                    </a:lnTo>
                    <a:lnTo>
                      <a:pt x="79" y="193"/>
                    </a:lnTo>
                    <a:lnTo>
                      <a:pt x="75" y="191"/>
                    </a:lnTo>
                    <a:lnTo>
                      <a:pt x="93" y="106"/>
                    </a:lnTo>
                    <a:lnTo>
                      <a:pt x="43" y="178"/>
                    </a:lnTo>
                    <a:lnTo>
                      <a:pt x="39" y="177"/>
                    </a:lnTo>
                    <a:lnTo>
                      <a:pt x="89" y="104"/>
                    </a:lnTo>
                    <a:lnTo>
                      <a:pt x="16" y="152"/>
                    </a:lnTo>
                    <a:lnTo>
                      <a:pt x="13" y="148"/>
                    </a:lnTo>
                    <a:lnTo>
                      <a:pt x="86" y="101"/>
                    </a:lnTo>
                    <a:lnTo>
                      <a:pt x="1" y="117"/>
                    </a:lnTo>
                    <a:lnTo>
                      <a:pt x="0" y="113"/>
                    </a:lnTo>
                    <a:lnTo>
                      <a:pt x="86" y="97"/>
                    </a:lnTo>
                    <a:lnTo>
                      <a:pt x="0" y="79"/>
                    </a:lnTo>
                    <a:lnTo>
                      <a:pt x="1" y="75"/>
                    </a:lnTo>
                    <a:lnTo>
                      <a:pt x="86" y="93"/>
                    </a:lnTo>
                    <a:lnTo>
                      <a:pt x="14" y="43"/>
                    </a:lnTo>
                    <a:lnTo>
                      <a:pt x="17" y="39"/>
                    </a:lnTo>
                    <a:lnTo>
                      <a:pt x="89" y="89"/>
                    </a:lnTo>
                    <a:lnTo>
                      <a:pt x="41" y="16"/>
                    </a:lnTo>
                    <a:lnTo>
                      <a:pt x="44" y="13"/>
                    </a:lnTo>
                    <a:lnTo>
                      <a:pt x="93" y="87"/>
                    </a:lnTo>
                    <a:lnTo>
                      <a:pt x="76" y="2"/>
                    </a:lnTo>
                    <a:lnTo>
                      <a:pt x="80"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6" name="Google Shape;5866;p86"/>
              <p:cNvSpPr/>
              <p:nvPr/>
            </p:nvSpPr>
            <p:spPr>
              <a:xfrm>
                <a:off x="4625975" y="2278063"/>
                <a:ext cx="412750" cy="411163"/>
              </a:xfrm>
              <a:custGeom>
                <a:avLst/>
                <a:gdLst/>
                <a:ahLst/>
                <a:cxnLst/>
                <a:rect l="l" t="t" r="r" b="b"/>
                <a:pathLst>
                  <a:path w="260" h="259" extrusionOk="0">
                    <a:moveTo>
                      <a:pt x="130" y="38"/>
                    </a:moveTo>
                    <a:lnTo>
                      <a:pt x="107" y="42"/>
                    </a:lnTo>
                    <a:lnTo>
                      <a:pt x="84" y="51"/>
                    </a:lnTo>
                    <a:lnTo>
                      <a:pt x="66" y="65"/>
                    </a:lnTo>
                    <a:lnTo>
                      <a:pt x="52" y="84"/>
                    </a:lnTo>
                    <a:lnTo>
                      <a:pt x="42" y="106"/>
                    </a:lnTo>
                    <a:lnTo>
                      <a:pt x="38" y="129"/>
                    </a:lnTo>
                    <a:lnTo>
                      <a:pt x="42" y="154"/>
                    </a:lnTo>
                    <a:lnTo>
                      <a:pt x="52" y="176"/>
                    </a:lnTo>
                    <a:lnTo>
                      <a:pt x="66" y="195"/>
                    </a:lnTo>
                    <a:lnTo>
                      <a:pt x="84" y="209"/>
                    </a:lnTo>
                    <a:lnTo>
                      <a:pt x="107" y="218"/>
                    </a:lnTo>
                    <a:lnTo>
                      <a:pt x="130" y="221"/>
                    </a:lnTo>
                    <a:lnTo>
                      <a:pt x="130" y="221"/>
                    </a:lnTo>
                    <a:lnTo>
                      <a:pt x="155" y="218"/>
                    </a:lnTo>
                    <a:lnTo>
                      <a:pt x="177" y="209"/>
                    </a:lnTo>
                    <a:lnTo>
                      <a:pt x="196" y="195"/>
                    </a:lnTo>
                    <a:lnTo>
                      <a:pt x="210" y="176"/>
                    </a:lnTo>
                    <a:lnTo>
                      <a:pt x="219" y="154"/>
                    </a:lnTo>
                    <a:lnTo>
                      <a:pt x="222" y="129"/>
                    </a:lnTo>
                    <a:lnTo>
                      <a:pt x="219" y="106"/>
                    </a:lnTo>
                    <a:lnTo>
                      <a:pt x="210" y="84"/>
                    </a:lnTo>
                    <a:lnTo>
                      <a:pt x="196" y="65"/>
                    </a:lnTo>
                    <a:lnTo>
                      <a:pt x="177" y="51"/>
                    </a:lnTo>
                    <a:lnTo>
                      <a:pt x="155" y="42"/>
                    </a:lnTo>
                    <a:lnTo>
                      <a:pt x="130" y="38"/>
                    </a:lnTo>
                    <a:lnTo>
                      <a:pt x="130" y="38"/>
                    </a:lnTo>
                    <a:close/>
                    <a:moveTo>
                      <a:pt x="110" y="0"/>
                    </a:moveTo>
                    <a:lnTo>
                      <a:pt x="151" y="0"/>
                    </a:lnTo>
                    <a:lnTo>
                      <a:pt x="151" y="19"/>
                    </a:lnTo>
                    <a:lnTo>
                      <a:pt x="173" y="26"/>
                    </a:lnTo>
                    <a:lnTo>
                      <a:pt x="194" y="38"/>
                    </a:lnTo>
                    <a:lnTo>
                      <a:pt x="207" y="23"/>
                    </a:lnTo>
                    <a:lnTo>
                      <a:pt x="236" y="52"/>
                    </a:lnTo>
                    <a:lnTo>
                      <a:pt x="223" y="67"/>
                    </a:lnTo>
                    <a:lnTo>
                      <a:pt x="233" y="86"/>
                    </a:lnTo>
                    <a:lnTo>
                      <a:pt x="240" y="110"/>
                    </a:lnTo>
                    <a:lnTo>
                      <a:pt x="260" y="110"/>
                    </a:lnTo>
                    <a:lnTo>
                      <a:pt x="260" y="150"/>
                    </a:lnTo>
                    <a:lnTo>
                      <a:pt x="240" y="150"/>
                    </a:lnTo>
                    <a:lnTo>
                      <a:pt x="233" y="173"/>
                    </a:lnTo>
                    <a:lnTo>
                      <a:pt x="223" y="194"/>
                    </a:lnTo>
                    <a:lnTo>
                      <a:pt x="236" y="207"/>
                    </a:lnTo>
                    <a:lnTo>
                      <a:pt x="207" y="235"/>
                    </a:lnTo>
                    <a:lnTo>
                      <a:pt x="194" y="222"/>
                    </a:lnTo>
                    <a:lnTo>
                      <a:pt x="173" y="233"/>
                    </a:lnTo>
                    <a:lnTo>
                      <a:pt x="151" y="241"/>
                    </a:lnTo>
                    <a:lnTo>
                      <a:pt x="151" y="259"/>
                    </a:lnTo>
                    <a:lnTo>
                      <a:pt x="110" y="259"/>
                    </a:lnTo>
                    <a:lnTo>
                      <a:pt x="110" y="241"/>
                    </a:lnTo>
                    <a:lnTo>
                      <a:pt x="87" y="233"/>
                    </a:lnTo>
                    <a:lnTo>
                      <a:pt x="67" y="222"/>
                    </a:lnTo>
                    <a:lnTo>
                      <a:pt x="53" y="235"/>
                    </a:lnTo>
                    <a:lnTo>
                      <a:pt x="24" y="207"/>
                    </a:lnTo>
                    <a:lnTo>
                      <a:pt x="38" y="194"/>
                    </a:lnTo>
                    <a:lnTo>
                      <a:pt x="27" y="173"/>
                    </a:lnTo>
                    <a:lnTo>
                      <a:pt x="20" y="150"/>
                    </a:lnTo>
                    <a:lnTo>
                      <a:pt x="0" y="150"/>
                    </a:lnTo>
                    <a:lnTo>
                      <a:pt x="0" y="110"/>
                    </a:lnTo>
                    <a:lnTo>
                      <a:pt x="20" y="110"/>
                    </a:lnTo>
                    <a:lnTo>
                      <a:pt x="27" y="86"/>
                    </a:lnTo>
                    <a:lnTo>
                      <a:pt x="38" y="67"/>
                    </a:lnTo>
                    <a:lnTo>
                      <a:pt x="24" y="52"/>
                    </a:lnTo>
                    <a:lnTo>
                      <a:pt x="53" y="23"/>
                    </a:lnTo>
                    <a:lnTo>
                      <a:pt x="67" y="38"/>
                    </a:lnTo>
                    <a:lnTo>
                      <a:pt x="87" y="26"/>
                    </a:lnTo>
                    <a:lnTo>
                      <a:pt x="110" y="19"/>
                    </a:lnTo>
                    <a:lnTo>
                      <a:pt x="110"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7" name="Google Shape;5867;p86"/>
              <p:cNvSpPr/>
              <p:nvPr/>
            </p:nvSpPr>
            <p:spPr>
              <a:xfrm>
                <a:off x="4699000" y="2741613"/>
                <a:ext cx="522288" cy="520700"/>
              </a:xfrm>
              <a:custGeom>
                <a:avLst/>
                <a:gdLst/>
                <a:ahLst/>
                <a:cxnLst/>
                <a:rect l="l" t="t" r="r" b="b"/>
                <a:pathLst>
                  <a:path w="329" h="328" extrusionOk="0">
                    <a:moveTo>
                      <a:pt x="164" y="34"/>
                    </a:moveTo>
                    <a:lnTo>
                      <a:pt x="135" y="36"/>
                    </a:lnTo>
                    <a:lnTo>
                      <a:pt x="106" y="47"/>
                    </a:lnTo>
                    <a:lnTo>
                      <a:pt x="83" y="63"/>
                    </a:lnTo>
                    <a:lnTo>
                      <a:pt x="62" y="82"/>
                    </a:lnTo>
                    <a:lnTo>
                      <a:pt x="47" y="107"/>
                    </a:lnTo>
                    <a:lnTo>
                      <a:pt x="37" y="135"/>
                    </a:lnTo>
                    <a:lnTo>
                      <a:pt x="33" y="165"/>
                    </a:lnTo>
                    <a:lnTo>
                      <a:pt x="37" y="195"/>
                    </a:lnTo>
                    <a:lnTo>
                      <a:pt x="47" y="222"/>
                    </a:lnTo>
                    <a:lnTo>
                      <a:pt x="62" y="246"/>
                    </a:lnTo>
                    <a:lnTo>
                      <a:pt x="83" y="267"/>
                    </a:lnTo>
                    <a:lnTo>
                      <a:pt x="106" y="282"/>
                    </a:lnTo>
                    <a:lnTo>
                      <a:pt x="135" y="292"/>
                    </a:lnTo>
                    <a:lnTo>
                      <a:pt x="164" y="296"/>
                    </a:lnTo>
                    <a:lnTo>
                      <a:pt x="164" y="296"/>
                    </a:lnTo>
                    <a:lnTo>
                      <a:pt x="194" y="292"/>
                    </a:lnTo>
                    <a:lnTo>
                      <a:pt x="222" y="282"/>
                    </a:lnTo>
                    <a:lnTo>
                      <a:pt x="246" y="267"/>
                    </a:lnTo>
                    <a:lnTo>
                      <a:pt x="267" y="246"/>
                    </a:lnTo>
                    <a:lnTo>
                      <a:pt x="282" y="222"/>
                    </a:lnTo>
                    <a:lnTo>
                      <a:pt x="292" y="195"/>
                    </a:lnTo>
                    <a:lnTo>
                      <a:pt x="296" y="165"/>
                    </a:lnTo>
                    <a:lnTo>
                      <a:pt x="292" y="135"/>
                    </a:lnTo>
                    <a:lnTo>
                      <a:pt x="282" y="107"/>
                    </a:lnTo>
                    <a:lnTo>
                      <a:pt x="267" y="82"/>
                    </a:lnTo>
                    <a:lnTo>
                      <a:pt x="246" y="63"/>
                    </a:lnTo>
                    <a:lnTo>
                      <a:pt x="222" y="47"/>
                    </a:lnTo>
                    <a:lnTo>
                      <a:pt x="194" y="36"/>
                    </a:lnTo>
                    <a:lnTo>
                      <a:pt x="164" y="34"/>
                    </a:lnTo>
                    <a:lnTo>
                      <a:pt x="164" y="34"/>
                    </a:lnTo>
                    <a:close/>
                    <a:moveTo>
                      <a:pt x="139" y="0"/>
                    </a:moveTo>
                    <a:lnTo>
                      <a:pt x="190" y="0"/>
                    </a:lnTo>
                    <a:lnTo>
                      <a:pt x="190" y="25"/>
                    </a:lnTo>
                    <a:lnTo>
                      <a:pt x="219" y="32"/>
                    </a:lnTo>
                    <a:lnTo>
                      <a:pt x="245" y="47"/>
                    </a:lnTo>
                    <a:lnTo>
                      <a:pt x="262" y="30"/>
                    </a:lnTo>
                    <a:lnTo>
                      <a:pt x="299" y="66"/>
                    </a:lnTo>
                    <a:lnTo>
                      <a:pt x="282" y="83"/>
                    </a:lnTo>
                    <a:lnTo>
                      <a:pt x="296" y="110"/>
                    </a:lnTo>
                    <a:lnTo>
                      <a:pt x="304" y="138"/>
                    </a:lnTo>
                    <a:lnTo>
                      <a:pt x="329" y="138"/>
                    </a:lnTo>
                    <a:lnTo>
                      <a:pt x="329" y="191"/>
                    </a:lnTo>
                    <a:lnTo>
                      <a:pt x="304" y="191"/>
                    </a:lnTo>
                    <a:lnTo>
                      <a:pt x="296" y="220"/>
                    </a:lnTo>
                    <a:lnTo>
                      <a:pt x="282" y="244"/>
                    </a:lnTo>
                    <a:lnTo>
                      <a:pt x="299" y="263"/>
                    </a:lnTo>
                    <a:lnTo>
                      <a:pt x="262" y="299"/>
                    </a:lnTo>
                    <a:lnTo>
                      <a:pt x="245" y="281"/>
                    </a:lnTo>
                    <a:lnTo>
                      <a:pt x="219" y="296"/>
                    </a:lnTo>
                    <a:lnTo>
                      <a:pt x="190" y="305"/>
                    </a:lnTo>
                    <a:lnTo>
                      <a:pt x="190" y="328"/>
                    </a:lnTo>
                    <a:lnTo>
                      <a:pt x="139" y="328"/>
                    </a:lnTo>
                    <a:lnTo>
                      <a:pt x="139" y="305"/>
                    </a:lnTo>
                    <a:lnTo>
                      <a:pt x="110" y="296"/>
                    </a:lnTo>
                    <a:lnTo>
                      <a:pt x="84" y="281"/>
                    </a:lnTo>
                    <a:lnTo>
                      <a:pt x="67" y="299"/>
                    </a:lnTo>
                    <a:lnTo>
                      <a:pt x="30" y="263"/>
                    </a:lnTo>
                    <a:lnTo>
                      <a:pt x="47" y="244"/>
                    </a:lnTo>
                    <a:lnTo>
                      <a:pt x="33" y="220"/>
                    </a:lnTo>
                    <a:lnTo>
                      <a:pt x="25" y="191"/>
                    </a:lnTo>
                    <a:lnTo>
                      <a:pt x="0" y="191"/>
                    </a:lnTo>
                    <a:lnTo>
                      <a:pt x="0" y="138"/>
                    </a:lnTo>
                    <a:lnTo>
                      <a:pt x="25" y="138"/>
                    </a:lnTo>
                    <a:lnTo>
                      <a:pt x="33" y="110"/>
                    </a:lnTo>
                    <a:lnTo>
                      <a:pt x="47" y="83"/>
                    </a:lnTo>
                    <a:lnTo>
                      <a:pt x="30" y="66"/>
                    </a:lnTo>
                    <a:lnTo>
                      <a:pt x="67" y="30"/>
                    </a:lnTo>
                    <a:lnTo>
                      <a:pt x="84" y="47"/>
                    </a:lnTo>
                    <a:lnTo>
                      <a:pt x="110" y="32"/>
                    </a:lnTo>
                    <a:lnTo>
                      <a:pt x="139" y="25"/>
                    </a:lnTo>
                    <a:lnTo>
                      <a:pt x="139"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8" name="Google Shape;5868;p86"/>
              <p:cNvSpPr/>
              <p:nvPr/>
            </p:nvSpPr>
            <p:spPr>
              <a:xfrm>
                <a:off x="5302250" y="4429125"/>
                <a:ext cx="344488" cy="349250"/>
              </a:xfrm>
              <a:custGeom>
                <a:avLst/>
                <a:gdLst/>
                <a:ahLst/>
                <a:cxnLst/>
                <a:rect l="l" t="t" r="r" b="b"/>
                <a:pathLst>
                  <a:path w="217" h="220" extrusionOk="0">
                    <a:moveTo>
                      <a:pt x="107" y="45"/>
                    </a:moveTo>
                    <a:lnTo>
                      <a:pt x="88" y="49"/>
                    </a:lnTo>
                    <a:lnTo>
                      <a:pt x="69" y="59"/>
                    </a:lnTo>
                    <a:lnTo>
                      <a:pt x="55" y="72"/>
                    </a:lnTo>
                    <a:lnTo>
                      <a:pt x="46" y="90"/>
                    </a:lnTo>
                    <a:lnTo>
                      <a:pt x="43" y="110"/>
                    </a:lnTo>
                    <a:lnTo>
                      <a:pt x="46" y="131"/>
                    </a:lnTo>
                    <a:lnTo>
                      <a:pt x="55" y="148"/>
                    </a:lnTo>
                    <a:lnTo>
                      <a:pt x="69" y="162"/>
                    </a:lnTo>
                    <a:lnTo>
                      <a:pt x="88" y="171"/>
                    </a:lnTo>
                    <a:lnTo>
                      <a:pt x="107" y="174"/>
                    </a:lnTo>
                    <a:lnTo>
                      <a:pt x="128" y="171"/>
                    </a:lnTo>
                    <a:lnTo>
                      <a:pt x="145" y="162"/>
                    </a:lnTo>
                    <a:lnTo>
                      <a:pt x="160" y="148"/>
                    </a:lnTo>
                    <a:lnTo>
                      <a:pt x="169" y="131"/>
                    </a:lnTo>
                    <a:lnTo>
                      <a:pt x="171" y="110"/>
                    </a:lnTo>
                    <a:lnTo>
                      <a:pt x="169" y="90"/>
                    </a:lnTo>
                    <a:lnTo>
                      <a:pt x="160" y="72"/>
                    </a:lnTo>
                    <a:lnTo>
                      <a:pt x="145" y="59"/>
                    </a:lnTo>
                    <a:lnTo>
                      <a:pt x="128" y="49"/>
                    </a:lnTo>
                    <a:lnTo>
                      <a:pt x="107" y="45"/>
                    </a:lnTo>
                    <a:close/>
                    <a:moveTo>
                      <a:pt x="107" y="0"/>
                    </a:moveTo>
                    <a:lnTo>
                      <a:pt x="107" y="32"/>
                    </a:lnTo>
                    <a:lnTo>
                      <a:pt x="124" y="35"/>
                    </a:lnTo>
                    <a:lnTo>
                      <a:pt x="141" y="40"/>
                    </a:lnTo>
                    <a:lnTo>
                      <a:pt x="156" y="10"/>
                    </a:lnTo>
                    <a:lnTo>
                      <a:pt x="177" y="23"/>
                    </a:lnTo>
                    <a:lnTo>
                      <a:pt x="194" y="42"/>
                    </a:lnTo>
                    <a:lnTo>
                      <a:pt x="167" y="61"/>
                    </a:lnTo>
                    <a:lnTo>
                      <a:pt x="177" y="76"/>
                    </a:lnTo>
                    <a:lnTo>
                      <a:pt x="183" y="93"/>
                    </a:lnTo>
                    <a:lnTo>
                      <a:pt x="215" y="85"/>
                    </a:lnTo>
                    <a:lnTo>
                      <a:pt x="217" y="110"/>
                    </a:lnTo>
                    <a:lnTo>
                      <a:pt x="215" y="135"/>
                    </a:lnTo>
                    <a:lnTo>
                      <a:pt x="183" y="127"/>
                    </a:lnTo>
                    <a:lnTo>
                      <a:pt x="177" y="144"/>
                    </a:lnTo>
                    <a:lnTo>
                      <a:pt x="167" y="158"/>
                    </a:lnTo>
                    <a:lnTo>
                      <a:pt x="194" y="179"/>
                    </a:lnTo>
                    <a:lnTo>
                      <a:pt x="177" y="196"/>
                    </a:lnTo>
                    <a:lnTo>
                      <a:pt x="156" y="209"/>
                    </a:lnTo>
                    <a:lnTo>
                      <a:pt x="141" y="179"/>
                    </a:lnTo>
                    <a:lnTo>
                      <a:pt x="124" y="186"/>
                    </a:lnTo>
                    <a:lnTo>
                      <a:pt x="107" y="187"/>
                    </a:lnTo>
                    <a:lnTo>
                      <a:pt x="107" y="220"/>
                    </a:lnTo>
                    <a:lnTo>
                      <a:pt x="82" y="217"/>
                    </a:lnTo>
                    <a:lnTo>
                      <a:pt x="59" y="209"/>
                    </a:lnTo>
                    <a:lnTo>
                      <a:pt x="73" y="179"/>
                    </a:lnTo>
                    <a:lnTo>
                      <a:pt x="59" y="170"/>
                    </a:lnTo>
                    <a:lnTo>
                      <a:pt x="47" y="158"/>
                    </a:lnTo>
                    <a:lnTo>
                      <a:pt x="21" y="179"/>
                    </a:lnTo>
                    <a:lnTo>
                      <a:pt x="8" y="158"/>
                    </a:lnTo>
                    <a:lnTo>
                      <a:pt x="0" y="135"/>
                    </a:lnTo>
                    <a:lnTo>
                      <a:pt x="31" y="127"/>
                    </a:lnTo>
                    <a:lnTo>
                      <a:pt x="30" y="119"/>
                    </a:lnTo>
                    <a:lnTo>
                      <a:pt x="30" y="110"/>
                    </a:lnTo>
                    <a:lnTo>
                      <a:pt x="30" y="100"/>
                    </a:lnTo>
                    <a:lnTo>
                      <a:pt x="31" y="93"/>
                    </a:lnTo>
                    <a:lnTo>
                      <a:pt x="0" y="85"/>
                    </a:lnTo>
                    <a:lnTo>
                      <a:pt x="8" y="61"/>
                    </a:lnTo>
                    <a:lnTo>
                      <a:pt x="21" y="42"/>
                    </a:lnTo>
                    <a:lnTo>
                      <a:pt x="47" y="61"/>
                    </a:lnTo>
                    <a:lnTo>
                      <a:pt x="59" y="49"/>
                    </a:lnTo>
                    <a:lnTo>
                      <a:pt x="73" y="40"/>
                    </a:lnTo>
                    <a:lnTo>
                      <a:pt x="59" y="10"/>
                    </a:lnTo>
                    <a:lnTo>
                      <a:pt x="82" y="2"/>
                    </a:lnTo>
                    <a:lnTo>
                      <a:pt x="107"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69" name="Google Shape;5869;p86"/>
              <p:cNvSpPr/>
              <p:nvPr/>
            </p:nvSpPr>
            <p:spPr>
              <a:xfrm>
                <a:off x="7026275" y="3121025"/>
                <a:ext cx="295275" cy="300038"/>
              </a:xfrm>
              <a:custGeom>
                <a:avLst/>
                <a:gdLst/>
                <a:ahLst/>
                <a:cxnLst/>
                <a:rect l="l" t="t" r="r" b="b"/>
                <a:pathLst>
                  <a:path w="186" h="189" extrusionOk="0">
                    <a:moveTo>
                      <a:pt x="92" y="54"/>
                    </a:moveTo>
                    <a:lnTo>
                      <a:pt x="76" y="58"/>
                    </a:lnTo>
                    <a:lnTo>
                      <a:pt x="65" y="66"/>
                    </a:lnTo>
                    <a:lnTo>
                      <a:pt x="55" y="79"/>
                    </a:lnTo>
                    <a:lnTo>
                      <a:pt x="53" y="95"/>
                    </a:lnTo>
                    <a:lnTo>
                      <a:pt x="55" y="110"/>
                    </a:lnTo>
                    <a:lnTo>
                      <a:pt x="65" y="122"/>
                    </a:lnTo>
                    <a:lnTo>
                      <a:pt x="76" y="131"/>
                    </a:lnTo>
                    <a:lnTo>
                      <a:pt x="92" y="134"/>
                    </a:lnTo>
                    <a:lnTo>
                      <a:pt x="108" y="131"/>
                    </a:lnTo>
                    <a:lnTo>
                      <a:pt x="121" y="122"/>
                    </a:lnTo>
                    <a:lnTo>
                      <a:pt x="129" y="110"/>
                    </a:lnTo>
                    <a:lnTo>
                      <a:pt x="133" y="95"/>
                    </a:lnTo>
                    <a:lnTo>
                      <a:pt x="129" y="79"/>
                    </a:lnTo>
                    <a:lnTo>
                      <a:pt x="121" y="66"/>
                    </a:lnTo>
                    <a:lnTo>
                      <a:pt x="108" y="58"/>
                    </a:lnTo>
                    <a:lnTo>
                      <a:pt x="92" y="54"/>
                    </a:lnTo>
                    <a:close/>
                    <a:moveTo>
                      <a:pt x="92" y="0"/>
                    </a:moveTo>
                    <a:lnTo>
                      <a:pt x="92" y="29"/>
                    </a:lnTo>
                    <a:lnTo>
                      <a:pt x="108" y="30"/>
                    </a:lnTo>
                    <a:lnTo>
                      <a:pt x="121" y="36"/>
                    </a:lnTo>
                    <a:lnTo>
                      <a:pt x="133" y="9"/>
                    </a:lnTo>
                    <a:lnTo>
                      <a:pt x="151" y="21"/>
                    </a:lnTo>
                    <a:lnTo>
                      <a:pt x="165" y="36"/>
                    </a:lnTo>
                    <a:lnTo>
                      <a:pt x="144" y="54"/>
                    </a:lnTo>
                    <a:lnTo>
                      <a:pt x="152" y="66"/>
                    </a:lnTo>
                    <a:lnTo>
                      <a:pt x="156" y="80"/>
                    </a:lnTo>
                    <a:lnTo>
                      <a:pt x="184" y="74"/>
                    </a:lnTo>
                    <a:lnTo>
                      <a:pt x="186" y="84"/>
                    </a:lnTo>
                    <a:lnTo>
                      <a:pt x="186" y="95"/>
                    </a:lnTo>
                    <a:lnTo>
                      <a:pt x="186" y="105"/>
                    </a:lnTo>
                    <a:lnTo>
                      <a:pt x="184" y="115"/>
                    </a:lnTo>
                    <a:lnTo>
                      <a:pt x="156" y="109"/>
                    </a:lnTo>
                    <a:lnTo>
                      <a:pt x="152" y="123"/>
                    </a:lnTo>
                    <a:lnTo>
                      <a:pt x="144" y="135"/>
                    </a:lnTo>
                    <a:lnTo>
                      <a:pt x="165" y="153"/>
                    </a:lnTo>
                    <a:lnTo>
                      <a:pt x="151" y="168"/>
                    </a:lnTo>
                    <a:lnTo>
                      <a:pt x="133" y="180"/>
                    </a:lnTo>
                    <a:lnTo>
                      <a:pt x="121" y="153"/>
                    </a:lnTo>
                    <a:lnTo>
                      <a:pt x="108" y="159"/>
                    </a:lnTo>
                    <a:lnTo>
                      <a:pt x="92" y="160"/>
                    </a:lnTo>
                    <a:lnTo>
                      <a:pt x="92" y="189"/>
                    </a:lnTo>
                    <a:lnTo>
                      <a:pt x="71" y="186"/>
                    </a:lnTo>
                    <a:lnTo>
                      <a:pt x="52" y="180"/>
                    </a:lnTo>
                    <a:lnTo>
                      <a:pt x="63" y="153"/>
                    </a:lnTo>
                    <a:lnTo>
                      <a:pt x="52" y="146"/>
                    </a:lnTo>
                    <a:lnTo>
                      <a:pt x="41" y="135"/>
                    </a:lnTo>
                    <a:lnTo>
                      <a:pt x="19" y="153"/>
                    </a:lnTo>
                    <a:lnTo>
                      <a:pt x="8" y="135"/>
                    </a:lnTo>
                    <a:lnTo>
                      <a:pt x="0" y="115"/>
                    </a:lnTo>
                    <a:lnTo>
                      <a:pt x="28" y="109"/>
                    </a:lnTo>
                    <a:lnTo>
                      <a:pt x="27" y="102"/>
                    </a:lnTo>
                    <a:lnTo>
                      <a:pt x="27" y="95"/>
                    </a:lnTo>
                    <a:lnTo>
                      <a:pt x="27" y="87"/>
                    </a:lnTo>
                    <a:lnTo>
                      <a:pt x="28" y="80"/>
                    </a:lnTo>
                    <a:lnTo>
                      <a:pt x="0" y="74"/>
                    </a:lnTo>
                    <a:lnTo>
                      <a:pt x="8" y="54"/>
                    </a:lnTo>
                    <a:lnTo>
                      <a:pt x="19" y="36"/>
                    </a:lnTo>
                    <a:lnTo>
                      <a:pt x="41" y="54"/>
                    </a:lnTo>
                    <a:lnTo>
                      <a:pt x="52" y="43"/>
                    </a:lnTo>
                    <a:lnTo>
                      <a:pt x="63" y="36"/>
                    </a:lnTo>
                    <a:lnTo>
                      <a:pt x="52" y="9"/>
                    </a:lnTo>
                    <a:lnTo>
                      <a:pt x="71" y="3"/>
                    </a:lnTo>
                    <a:lnTo>
                      <a:pt x="92"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70" name="Google Shape;5870;p86"/>
              <p:cNvSpPr/>
              <p:nvPr/>
            </p:nvSpPr>
            <p:spPr>
              <a:xfrm>
                <a:off x="6713538" y="3535363"/>
                <a:ext cx="412750" cy="412750"/>
              </a:xfrm>
              <a:custGeom>
                <a:avLst/>
                <a:gdLst/>
                <a:ahLst/>
                <a:cxnLst/>
                <a:rect l="l" t="t" r="r" b="b"/>
                <a:pathLst>
                  <a:path w="260" h="260" extrusionOk="0">
                    <a:moveTo>
                      <a:pt x="131" y="44"/>
                    </a:moveTo>
                    <a:lnTo>
                      <a:pt x="107" y="47"/>
                    </a:lnTo>
                    <a:lnTo>
                      <a:pt x="88" y="56"/>
                    </a:lnTo>
                    <a:lnTo>
                      <a:pt x="69" y="69"/>
                    </a:lnTo>
                    <a:lnTo>
                      <a:pt x="56" y="86"/>
                    </a:lnTo>
                    <a:lnTo>
                      <a:pt x="48" y="107"/>
                    </a:lnTo>
                    <a:lnTo>
                      <a:pt x="44" y="129"/>
                    </a:lnTo>
                    <a:lnTo>
                      <a:pt x="48" y="152"/>
                    </a:lnTo>
                    <a:lnTo>
                      <a:pt x="56" y="173"/>
                    </a:lnTo>
                    <a:lnTo>
                      <a:pt x="69" y="190"/>
                    </a:lnTo>
                    <a:lnTo>
                      <a:pt x="88" y="203"/>
                    </a:lnTo>
                    <a:lnTo>
                      <a:pt x="107" y="212"/>
                    </a:lnTo>
                    <a:lnTo>
                      <a:pt x="131" y="214"/>
                    </a:lnTo>
                    <a:lnTo>
                      <a:pt x="153" y="212"/>
                    </a:lnTo>
                    <a:lnTo>
                      <a:pt x="173" y="203"/>
                    </a:lnTo>
                    <a:lnTo>
                      <a:pt x="191" y="190"/>
                    </a:lnTo>
                    <a:lnTo>
                      <a:pt x="204" y="173"/>
                    </a:lnTo>
                    <a:lnTo>
                      <a:pt x="212" y="152"/>
                    </a:lnTo>
                    <a:lnTo>
                      <a:pt x="216" y="129"/>
                    </a:lnTo>
                    <a:lnTo>
                      <a:pt x="212" y="107"/>
                    </a:lnTo>
                    <a:lnTo>
                      <a:pt x="204" y="86"/>
                    </a:lnTo>
                    <a:lnTo>
                      <a:pt x="191" y="69"/>
                    </a:lnTo>
                    <a:lnTo>
                      <a:pt x="173" y="56"/>
                    </a:lnTo>
                    <a:lnTo>
                      <a:pt x="153" y="47"/>
                    </a:lnTo>
                    <a:lnTo>
                      <a:pt x="131" y="44"/>
                    </a:lnTo>
                    <a:close/>
                    <a:moveTo>
                      <a:pt x="131" y="0"/>
                    </a:moveTo>
                    <a:lnTo>
                      <a:pt x="156" y="2"/>
                    </a:lnTo>
                    <a:lnTo>
                      <a:pt x="180" y="9"/>
                    </a:lnTo>
                    <a:lnTo>
                      <a:pt x="173" y="29"/>
                    </a:lnTo>
                    <a:lnTo>
                      <a:pt x="191" y="39"/>
                    </a:lnTo>
                    <a:lnTo>
                      <a:pt x="208" y="52"/>
                    </a:lnTo>
                    <a:lnTo>
                      <a:pt x="222" y="38"/>
                    </a:lnTo>
                    <a:lnTo>
                      <a:pt x="238" y="57"/>
                    </a:lnTo>
                    <a:lnTo>
                      <a:pt x="250" y="80"/>
                    </a:lnTo>
                    <a:lnTo>
                      <a:pt x="232" y="87"/>
                    </a:lnTo>
                    <a:lnTo>
                      <a:pt x="238" y="108"/>
                    </a:lnTo>
                    <a:lnTo>
                      <a:pt x="239" y="129"/>
                    </a:lnTo>
                    <a:lnTo>
                      <a:pt x="260" y="129"/>
                    </a:lnTo>
                    <a:lnTo>
                      <a:pt x="258" y="156"/>
                    </a:lnTo>
                    <a:lnTo>
                      <a:pt x="250" y="179"/>
                    </a:lnTo>
                    <a:lnTo>
                      <a:pt x="232" y="171"/>
                    </a:lnTo>
                    <a:lnTo>
                      <a:pt x="221" y="191"/>
                    </a:lnTo>
                    <a:lnTo>
                      <a:pt x="208" y="207"/>
                    </a:lnTo>
                    <a:lnTo>
                      <a:pt x="222" y="221"/>
                    </a:lnTo>
                    <a:lnTo>
                      <a:pt x="203" y="238"/>
                    </a:lnTo>
                    <a:lnTo>
                      <a:pt x="180" y="250"/>
                    </a:lnTo>
                    <a:lnTo>
                      <a:pt x="173" y="230"/>
                    </a:lnTo>
                    <a:lnTo>
                      <a:pt x="152" y="237"/>
                    </a:lnTo>
                    <a:lnTo>
                      <a:pt x="131" y="239"/>
                    </a:lnTo>
                    <a:lnTo>
                      <a:pt x="131" y="260"/>
                    </a:lnTo>
                    <a:lnTo>
                      <a:pt x="105" y="258"/>
                    </a:lnTo>
                    <a:lnTo>
                      <a:pt x="81" y="250"/>
                    </a:lnTo>
                    <a:lnTo>
                      <a:pt x="89" y="230"/>
                    </a:lnTo>
                    <a:lnTo>
                      <a:pt x="69" y="221"/>
                    </a:lnTo>
                    <a:lnTo>
                      <a:pt x="52" y="207"/>
                    </a:lnTo>
                    <a:lnTo>
                      <a:pt x="38" y="221"/>
                    </a:lnTo>
                    <a:lnTo>
                      <a:pt x="22" y="201"/>
                    </a:lnTo>
                    <a:lnTo>
                      <a:pt x="10" y="179"/>
                    </a:lnTo>
                    <a:lnTo>
                      <a:pt x="29" y="171"/>
                    </a:lnTo>
                    <a:lnTo>
                      <a:pt x="23" y="152"/>
                    </a:lnTo>
                    <a:lnTo>
                      <a:pt x="21" y="129"/>
                    </a:lnTo>
                    <a:lnTo>
                      <a:pt x="0" y="129"/>
                    </a:lnTo>
                    <a:lnTo>
                      <a:pt x="2" y="103"/>
                    </a:lnTo>
                    <a:lnTo>
                      <a:pt x="10" y="80"/>
                    </a:lnTo>
                    <a:lnTo>
                      <a:pt x="29" y="87"/>
                    </a:lnTo>
                    <a:lnTo>
                      <a:pt x="39" y="69"/>
                    </a:lnTo>
                    <a:lnTo>
                      <a:pt x="52" y="52"/>
                    </a:lnTo>
                    <a:lnTo>
                      <a:pt x="38" y="38"/>
                    </a:lnTo>
                    <a:lnTo>
                      <a:pt x="57" y="22"/>
                    </a:lnTo>
                    <a:lnTo>
                      <a:pt x="81" y="9"/>
                    </a:lnTo>
                    <a:lnTo>
                      <a:pt x="89" y="29"/>
                    </a:lnTo>
                    <a:lnTo>
                      <a:pt x="108" y="22"/>
                    </a:lnTo>
                    <a:lnTo>
                      <a:pt x="131" y="21"/>
                    </a:lnTo>
                    <a:lnTo>
                      <a:pt x="131" y="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71" name="Google Shape;5871;p86"/>
              <p:cNvSpPr/>
              <p:nvPr/>
            </p:nvSpPr>
            <p:spPr>
              <a:xfrm>
                <a:off x="6602413" y="1312863"/>
                <a:ext cx="461963" cy="461963"/>
              </a:xfrm>
              <a:custGeom>
                <a:avLst/>
                <a:gdLst/>
                <a:ahLst/>
                <a:cxnLst/>
                <a:rect l="l" t="t" r="r" b="b"/>
                <a:pathLst>
                  <a:path w="291" h="291" extrusionOk="0">
                    <a:moveTo>
                      <a:pt x="146" y="50"/>
                    </a:moveTo>
                    <a:lnTo>
                      <a:pt x="121" y="53"/>
                    </a:lnTo>
                    <a:lnTo>
                      <a:pt x="97" y="63"/>
                    </a:lnTo>
                    <a:lnTo>
                      <a:pt x="79" y="78"/>
                    </a:lnTo>
                    <a:lnTo>
                      <a:pt x="63" y="97"/>
                    </a:lnTo>
                    <a:lnTo>
                      <a:pt x="54" y="119"/>
                    </a:lnTo>
                    <a:lnTo>
                      <a:pt x="50" y="146"/>
                    </a:lnTo>
                    <a:lnTo>
                      <a:pt x="54" y="171"/>
                    </a:lnTo>
                    <a:lnTo>
                      <a:pt x="63" y="193"/>
                    </a:lnTo>
                    <a:lnTo>
                      <a:pt x="79" y="212"/>
                    </a:lnTo>
                    <a:lnTo>
                      <a:pt x="97" y="228"/>
                    </a:lnTo>
                    <a:lnTo>
                      <a:pt x="121" y="237"/>
                    </a:lnTo>
                    <a:lnTo>
                      <a:pt x="146" y="240"/>
                    </a:lnTo>
                    <a:lnTo>
                      <a:pt x="172" y="237"/>
                    </a:lnTo>
                    <a:lnTo>
                      <a:pt x="194" y="228"/>
                    </a:lnTo>
                    <a:lnTo>
                      <a:pt x="214" y="212"/>
                    </a:lnTo>
                    <a:lnTo>
                      <a:pt x="228" y="193"/>
                    </a:lnTo>
                    <a:lnTo>
                      <a:pt x="237" y="171"/>
                    </a:lnTo>
                    <a:lnTo>
                      <a:pt x="241" y="146"/>
                    </a:lnTo>
                    <a:lnTo>
                      <a:pt x="237" y="119"/>
                    </a:lnTo>
                    <a:lnTo>
                      <a:pt x="228" y="97"/>
                    </a:lnTo>
                    <a:lnTo>
                      <a:pt x="214" y="78"/>
                    </a:lnTo>
                    <a:lnTo>
                      <a:pt x="194" y="63"/>
                    </a:lnTo>
                    <a:lnTo>
                      <a:pt x="172" y="53"/>
                    </a:lnTo>
                    <a:lnTo>
                      <a:pt x="146" y="50"/>
                    </a:lnTo>
                    <a:close/>
                    <a:moveTo>
                      <a:pt x="146" y="0"/>
                    </a:moveTo>
                    <a:lnTo>
                      <a:pt x="175" y="3"/>
                    </a:lnTo>
                    <a:lnTo>
                      <a:pt x="202" y="11"/>
                    </a:lnTo>
                    <a:lnTo>
                      <a:pt x="193" y="32"/>
                    </a:lnTo>
                    <a:lnTo>
                      <a:pt x="214" y="44"/>
                    </a:lnTo>
                    <a:lnTo>
                      <a:pt x="232" y="59"/>
                    </a:lnTo>
                    <a:lnTo>
                      <a:pt x="249" y="42"/>
                    </a:lnTo>
                    <a:lnTo>
                      <a:pt x="267" y="64"/>
                    </a:lnTo>
                    <a:lnTo>
                      <a:pt x="281" y="89"/>
                    </a:lnTo>
                    <a:lnTo>
                      <a:pt x="260" y="99"/>
                    </a:lnTo>
                    <a:lnTo>
                      <a:pt x="266" y="121"/>
                    </a:lnTo>
                    <a:lnTo>
                      <a:pt x="269" y="146"/>
                    </a:lnTo>
                    <a:lnTo>
                      <a:pt x="291" y="146"/>
                    </a:lnTo>
                    <a:lnTo>
                      <a:pt x="288" y="174"/>
                    </a:lnTo>
                    <a:lnTo>
                      <a:pt x="281" y="201"/>
                    </a:lnTo>
                    <a:lnTo>
                      <a:pt x="260" y="191"/>
                    </a:lnTo>
                    <a:lnTo>
                      <a:pt x="248" y="214"/>
                    </a:lnTo>
                    <a:lnTo>
                      <a:pt x="232" y="232"/>
                    </a:lnTo>
                    <a:lnTo>
                      <a:pt x="249" y="248"/>
                    </a:lnTo>
                    <a:lnTo>
                      <a:pt x="227" y="266"/>
                    </a:lnTo>
                    <a:lnTo>
                      <a:pt x="202" y="279"/>
                    </a:lnTo>
                    <a:lnTo>
                      <a:pt x="193" y="258"/>
                    </a:lnTo>
                    <a:lnTo>
                      <a:pt x="171" y="265"/>
                    </a:lnTo>
                    <a:lnTo>
                      <a:pt x="146" y="267"/>
                    </a:lnTo>
                    <a:lnTo>
                      <a:pt x="146" y="291"/>
                    </a:lnTo>
                    <a:lnTo>
                      <a:pt x="117" y="288"/>
                    </a:lnTo>
                    <a:lnTo>
                      <a:pt x="91" y="279"/>
                    </a:lnTo>
                    <a:lnTo>
                      <a:pt x="99" y="258"/>
                    </a:lnTo>
                    <a:lnTo>
                      <a:pt x="78" y="246"/>
                    </a:lnTo>
                    <a:lnTo>
                      <a:pt x="59" y="232"/>
                    </a:lnTo>
                    <a:lnTo>
                      <a:pt x="44" y="248"/>
                    </a:lnTo>
                    <a:lnTo>
                      <a:pt x="25" y="226"/>
                    </a:lnTo>
                    <a:lnTo>
                      <a:pt x="11" y="201"/>
                    </a:lnTo>
                    <a:lnTo>
                      <a:pt x="33" y="191"/>
                    </a:lnTo>
                    <a:lnTo>
                      <a:pt x="27" y="169"/>
                    </a:lnTo>
                    <a:lnTo>
                      <a:pt x="24" y="146"/>
                    </a:lnTo>
                    <a:lnTo>
                      <a:pt x="0" y="146"/>
                    </a:lnTo>
                    <a:lnTo>
                      <a:pt x="3" y="117"/>
                    </a:lnTo>
                    <a:lnTo>
                      <a:pt x="11" y="89"/>
                    </a:lnTo>
                    <a:lnTo>
                      <a:pt x="33" y="99"/>
                    </a:lnTo>
                    <a:lnTo>
                      <a:pt x="44" y="78"/>
                    </a:lnTo>
                    <a:lnTo>
                      <a:pt x="59" y="59"/>
                    </a:lnTo>
                    <a:lnTo>
                      <a:pt x="44" y="42"/>
                    </a:lnTo>
                    <a:lnTo>
                      <a:pt x="65" y="24"/>
                    </a:lnTo>
                    <a:lnTo>
                      <a:pt x="91" y="11"/>
                    </a:lnTo>
                    <a:lnTo>
                      <a:pt x="99" y="32"/>
                    </a:lnTo>
                    <a:lnTo>
                      <a:pt x="122" y="25"/>
                    </a:lnTo>
                    <a:lnTo>
                      <a:pt x="146" y="23"/>
                    </a:lnTo>
                    <a:lnTo>
                      <a:pt x="146"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72" name="Google Shape;5872;p86"/>
              <p:cNvSpPr/>
              <p:nvPr/>
            </p:nvSpPr>
            <p:spPr>
              <a:xfrm>
                <a:off x="7021513" y="1671638"/>
                <a:ext cx="319088" cy="319088"/>
              </a:xfrm>
              <a:custGeom>
                <a:avLst/>
                <a:gdLst/>
                <a:ahLst/>
                <a:cxnLst/>
                <a:rect l="l" t="t" r="r" b="b"/>
                <a:pathLst>
                  <a:path w="201" h="201" extrusionOk="0">
                    <a:moveTo>
                      <a:pt x="100" y="20"/>
                    </a:moveTo>
                    <a:lnTo>
                      <a:pt x="79" y="23"/>
                    </a:lnTo>
                    <a:lnTo>
                      <a:pt x="60" y="31"/>
                    </a:lnTo>
                    <a:lnTo>
                      <a:pt x="44" y="44"/>
                    </a:lnTo>
                    <a:lnTo>
                      <a:pt x="31" y="60"/>
                    </a:lnTo>
                    <a:lnTo>
                      <a:pt x="23" y="79"/>
                    </a:lnTo>
                    <a:lnTo>
                      <a:pt x="20" y="100"/>
                    </a:lnTo>
                    <a:lnTo>
                      <a:pt x="23" y="121"/>
                    </a:lnTo>
                    <a:lnTo>
                      <a:pt x="31" y="141"/>
                    </a:lnTo>
                    <a:lnTo>
                      <a:pt x="44" y="157"/>
                    </a:lnTo>
                    <a:lnTo>
                      <a:pt x="60" y="170"/>
                    </a:lnTo>
                    <a:lnTo>
                      <a:pt x="79" y="178"/>
                    </a:lnTo>
                    <a:lnTo>
                      <a:pt x="100" y="180"/>
                    </a:lnTo>
                    <a:lnTo>
                      <a:pt x="100" y="180"/>
                    </a:lnTo>
                    <a:lnTo>
                      <a:pt x="121" y="178"/>
                    </a:lnTo>
                    <a:lnTo>
                      <a:pt x="141" y="170"/>
                    </a:lnTo>
                    <a:lnTo>
                      <a:pt x="157" y="157"/>
                    </a:lnTo>
                    <a:lnTo>
                      <a:pt x="170" y="141"/>
                    </a:lnTo>
                    <a:lnTo>
                      <a:pt x="178" y="121"/>
                    </a:lnTo>
                    <a:lnTo>
                      <a:pt x="180" y="100"/>
                    </a:lnTo>
                    <a:lnTo>
                      <a:pt x="178" y="79"/>
                    </a:lnTo>
                    <a:lnTo>
                      <a:pt x="170" y="60"/>
                    </a:lnTo>
                    <a:lnTo>
                      <a:pt x="157" y="44"/>
                    </a:lnTo>
                    <a:lnTo>
                      <a:pt x="141" y="31"/>
                    </a:lnTo>
                    <a:lnTo>
                      <a:pt x="121" y="23"/>
                    </a:lnTo>
                    <a:lnTo>
                      <a:pt x="100" y="20"/>
                    </a:lnTo>
                    <a:lnTo>
                      <a:pt x="100" y="20"/>
                    </a:lnTo>
                    <a:close/>
                    <a:moveTo>
                      <a:pt x="85" y="0"/>
                    </a:moveTo>
                    <a:lnTo>
                      <a:pt x="116" y="0"/>
                    </a:lnTo>
                    <a:lnTo>
                      <a:pt x="116" y="15"/>
                    </a:lnTo>
                    <a:lnTo>
                      <a:pt x="134" y="20"/>
                    </a:lnTo>
                    <a:lnTo>
                      <a:pt x="150" y="28"/>
                    </a:lnTo>
                    <a:lnTo>
                      <a:pt x="161" y="18"/>
                    </a:lnTo>
                    <a:lnTo>
                      <a:pt x="183" y="40"/>
                    </a:lnTo>
                    <a:lnTo>
                      <a:pt x="172" y="51"/>
                    </a:lnTo>
                    <a:lnTo>
                      <a:pt x="180" y="66"/>
                    </a:lnTo>
                    <a:lnTo>
                      <a:pt x="185" y="85"/>
                    </a:lnTo>
                    <a:lnTo>
                      <a:pt x="201" y="85"/>
                    </a:lnTo>
                    <a:lnTo>
                      <a:pt x="201" y="116"/>
                    </a:lnTo>
                    <a:lnTo>
                      <a:pt x="185" y="116"/>
                    </a:lnTo>
                    <a:lnTo>
                      <a:pt x="180" y="134"/>
                    </a:lnTo>
                    <a:lnTo>
                      <a:pt x="172" y="150"/>
                    </a:lnTo>
                    <a:lnTo>
                      <a:pt x="183" y="161"/>
                    </a:lnTo>
                    <a:lnTo>
                      <a:pt x="161" y="183"/>
                    </a:lnTo>
                    <a:lnTo>
                      <a:pt x="150" y="172"/>
                    </a:lnTo>
                    <a:lnTo>
                      <a:pt x="134" y="180"/>
                    </a:lnTo>
                    <a:lnTo>
                      <a:pt x="116" y="185"/>
                    </a:lnTo>
                    <a:lnTo>
                      <a:pt x="116" y="201"/>
                    </a:lnTo>
                    <a:lnTo>
                      <a:pt x="85" y="201"/>
                    </a:lnTo>
                    <a:lnTo>
                      <a:pt x="85" y="185"/>
                    </a:lnTo>
                    <a:lnTo>
                      <a:pt x="68" y="180"/>
                    </a:lnTo>
                    <a:lnTo>
                      <a:pt x="52" y="172"/>
                    </a:lnTo>
                    <a:lnTo>
                      <a:pt x="40" y="183"/>
                    </a:lnTo>
                    <a:lnTo>
                      <a:pt x="18" y="161"/>
                    </a:lnTo>
                    <a:lnTo>
                      <a:pt x="28" y="150"/>
                    </a:lnTo>
                    <a:lnTo>
                      <a:pt x="20" y="134"/>
                    </a:lnTo>
                    <a:lnTo>
                      <a:pt x="15" y="116"/>
                    </a:lnTo>
                    <a:lnTo>
                      <a:pt x="0" y="116"/>
                    </a:lnTo>
                    <a:lnTo>
                      <a:pt x="0" y="85"/>
                    </a:lnTo>
                    <a:lnTo>
                      <a:pt x="15" y="85"/>
                    </a:lnTo>
                    <a:lnTo>
                      <a:pt x="20" y="66"/>
                    </a:lnTo>
                    <a:lnTo>
                      <a:pt x="28" y="51"/>
                    </a:lnTo>
                    <a:lnTo>
                      <a:pt x="18" y="40"/>
                    </a:lnTo>
                    <a:lnTo>
                      <a:pt x="40" y="18"/>
                    </a:lnTo>
                    <a:lnTo>
                      <a:pt x="52" y="28"/>
                    </a:lnTo>
                    <a:lnTo>
                      <a:pt x="68" y="20"/>
                    </a:lnTo>
                    <a:lnTo>
                      <a:pt x="85" y="15"/>
                    </a:lnTo>
                    <a:lnTo>
                      <a:pt x="85" y="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73" name="Google Shape;5873;p86"/>
              <p:cNvSpPr/>
              <p:nvPr/>
            </p:nvSpPr>
            <p:spPr>
              <a:xfrm>
                <a:off x="7231063" y="2136775"/>
                <a:ext cx="203200" cy="203200"/>
              </a:xfrm>
              <a:custGeom>
                <a:avLst/>
                <a:gdLst/>
                <a:ahLst/>
                <a:cxnLst/>
                <a:rect l="l" t="t" r="r" b="b"/>
                <a:pathLst>
                  <a:path w="128" h="128" extrusionOk="0">
                    <a:moveTo>
                      <a:pt x="64" y="9"/>
                    </a:moveTo>
                    <a:lnTo>
                      <a:pt x="47" y="12"/>
                    </a:lnTo>
                    <a:lnTo>
                      <a:pt x="31" y="19"/>
                    </a:lnTo>
                    <a:lnTo>
                      <a:pt x="19" y="31"/>
                    </a:lnTo>
                    <a:lnTo>
                      <a:pt x="12" y="46"/>
                    </a:lnTo>
                    <a:lnTo>
                      <a:pt x="9" y="64"/>
                    </a:lnTo>
                    <a:lnTo>
                      <a:pt x="12" y="81"/>
                    </a:lnTo>
                    <a:lnTo>
                      <a:pt x="19" y="95"/>
                    </a:lnTo>
                    <a:lnTo>
                      <a:pt x="31" y="107"/>
                    </a:lnTo>
                    <a:lnTo>
                      <a:pt x="47" y="115"/>
                    </a:lnTo>
                    <a:lnTo>
                      <a:pt x="64" y="118"/>
                    </a:lnTo>
                    <a:lnTo>
                      <a:pt x="81" y="115"/>
                    </a:lnTo>
                    <a:lnTo>
                      <a:pt x="97" y="107"/>
                    </a:lnTo>
                    <a:lnTo>
                      <a:pt x="108" y="95"/>
                    </a:lnTo>
                    <a:lnTo>
                      <a:pt x="116" y="81"/>
                    </a:lnTo>
                    <a:lnTo>
                      <a:pt x="119" y="64"/>
                    </a:lnTo>
                    <a:lnTo>
                      <a:pt x="116" y="46"/>
                    </a:lnTo>
                    <a:lnTo>
                      <a:pt x="108" y="31"/>
                    </a:lnTo>
                    <a:lnTo>
                      <a:pt x="97" y="19"/>
                    </a:lnTo>
                    <a:lnTo>
                      <a:pt x="81" y="12"/>
                    </a:lnTo>
                    <a:lnTo>
                      <a:pt x="64" y="9"/>
                    </a:lnTo>
                    <a:close/>
                    <a:moveTo>
                      <a:pt x="64" y="0"/>
                    </a:moveTo>
                    <a:lnTo>
                      <a:pt x="85" y="2"/>
                    </a:lnTo>
                    <a:lnTo>
                      <a:pt x="102" y="12"/>
                    </a:lnTo>
                    <a:lnTo>
                      <a:pt x="116" y="26"/>
                    </a:lnTo>
                    <a:lnTo>
                      <a:pt x="125" y="43"/>
                    </a:lnTo>
                    <a:lnTo>
                      <a:pt x="128" y="64"/>
                    </a:lnTo>
                    <a:lnTo>
                      <a:pt x="125" y="84"/>
                    </a:lnTo>
                    <a:lnTo>
                      <a:pt x="116" y="101"/>
                    </a:lnTo>
                    <a:lnTo>
                      <a:pt x="102" y="115"/>
                    </a:lnTo>
                    <a:lnTo>
                      <a:pt x="85" y="124"/>
                    </a:lnTo>
                    <a:lnTo>
                      <a:pt x="64" y="128"/>
                    </a:lnTo>
                    <a:lnTo>
                      <a:pt x="44" y="124"/>
                    </a:lnTo>
                    <a:lnTo>
                      <a:pt x="26" y="115"/>
                    </a:lnTo>
                    <a:lnTo>
                      <a:pt x="12" y="101"/>
                    </a:lnTo>
                    <a:lnTo>
                      <a:pt x="2" y="84"/>
                    </a:lnTo>
                    <a:lnTo>
                      <a:pt x="0" y="64"/>
                    </a:lnTo>
                    <a:lnTo>
                      <a:pt x="2" y="43"/>
                    </a:lnTo>
                    <a:lnTo>
                      <a:pt x="12" y="26"/>
                    </a:lnTo>
                    <a:lnTo>
                      <a:pt x="26" y="12"/>
                    </a:lnTo>
                    <a:lnTo>
                      <a:pt x="44" y="2"/>
                    </a:lnTo>
                    <a:lnTo>
                      <a:pt x="64"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sp>
            <p:nvSpPr>
              <p:cNvPr id="5874" name="Google Shape;5874;p86"/>
              <p:cNvSpPr/>
              <p:nvPr/>
            </p:nvSpPr>
            <p:spPr>
              <a:xfrm>
                <a:off x="6723063" y="4021138"/>
                <a:ext cx="246063" cy="246063"/>
              </a:xfrm>
              <a:custGeom>
                <a:avLst/>
                <a:gdLst/>
                <a:ahLst/>
                <a:cxnLst/>
                <a:rect l="l" t="t" r="r" b="b"/>
                <a:pathLst>
                  <a:path w="155" h="155" extrusionOk="0">
                    <a:moveTo>
                      <a:pt x="78" y="46"/>
                    </a:moveTo>
                    <a:lnTo>
                      <a:pt x="64" y="49"/>
                    </a:lnTo>
                    <a:lnTo>
                      <a:pt x="54" y="56"/>
                    </a:lnTo>
                    <a:lnTo>
                      <a:pt x="47" y="68"/>
                    </a:lnTo>
                    <a:lnTo>
                      <a:pt x="46" y="80"/>
                    </a:lnTo>
                    <a:lnTo>
                      <a:pt x="49" y="92"/>
                    </a:lnTo>
                    <a:lnTo>
                      <a:pt x="57" y="101"/>
                    </a:lnTo>
                    <a:lnTo>
                      <a:pt x="67" y="107"/>
                    </a:lnTo>
                    <a:lnTo>
                      <a:pt x="72" y="109"/>
                    </a:lnTo>
                    <a:lnTo>
                      <a:pt x="78" y="109"/>
                    </a:lnTo>
                    <a:lnTo>
                      <a:pt x="89" y="106"/>
                    </a:lnTo>
                    <a:lnTo>
                      <a:pt x="101" y="100"/>
                    </a:lnTo>
                    <a:lnTo>
                      <a:pt x="108" y="88"/>
                    </a:lnTo>
                    <a:lnTo>
                      <a:pt x="109" y="75"/>
                    </a:lnTo>
                    <a:lnTo>
                      <a:pt x="105" y="64"/>
                    </a:lnTo>
                    <a:lnTo>
                      <a:pt x="99" y="54"/>
                    </a:lnTo>
                    <a:lnTo>
                      <a:pt x="87" y="47"/>
                    </a:lnTo>
                    <a:lnTo>
                      <a:pt x="83" y="46"/>
                    </a:lnTo>
                    <a:lnTo>
                      <a:pt x="78" y="46"/>
                    </a:lnTo>
                    <a:close/>
                    <a:moveTo>
                      <a:pt x="72" y="0"/>
                    </a:moveTo>
                    <a:lnTo>
                      <a:pt x="72" y="13"/>
                    </a:lnTo>
                    <a:lnTo>
                      <a:pt x="78" y="12"/>
                    </a:lnTo>
                    <a:lnTo>
                      <a:pt x="88" y="13"/>
                    </a:lnTo>
                    <a:lnTo>
                      <a:pt x="99" y="16"/>
                    </a:lnTo>
                    <a:lnTo>
                      <a:pt x="102" y="4"/>
                    </a:lnTo>
                    <a:lnTo>
                      <a:pt x="116" y="11"/>
                    </a:lnTo>
                    <a:lnTo>
                      <a:pt x="129" y="20"/>
                    </a:lnTo>
                    <a:lnTo>
                      <a:pt x="119" y="29"/>
                    </a:lnTo>
                    <a:lnTo>
                      <a:pt x="126" y="34"/>
                    </a:lnTo>
                    <a:lnTo>
                      <a:pt x="131" y="41"/>
                    </a:lnTo>
                    <a:lnTo>
                      <a:pt x="135" y="49"/>
                    </a:lnTo>
                    <a:lnTo>
                      <a:pt x="147" y="43"/>
                    </a:lnTo>
                    <a:lnTo>
                      <a:pt x="152" y="58"/>
                    </a:lnTo>
                    <a:lnTo>
                      <a:pt x="155" y="72"/>
                    </a:lnTo>
                    <a:lnTo>
                      <a:pt x="143" y="73"/>
                    </a:lnTo>
                    <a:lnTo>
                      <a:pt x="142" y="85"/>
                    </a:lnTo>
                    <a:lnTo>
                      <a:pt x="139" y="98"/>
                    </a:lnTo>
                    <a:lnTo>
                      <a:pt x="151" y="102"/>
                    </a:lnTo>
                    <a:lnTo>
                      <a:pt x="144" y="117"/>
                    </a:lnTo>
                    <a:lnTo>
                      <a:pt x="136" y="128"/>
                    </a:lnTo>
                    <a:lnTo>
                      <a:pt x="126" y="121"/>
                    </a:lnTo>
                    <a:lnTo>
                      <a:pt x="121" y="127"/>
                    </a:lnTo>
                    <a:lnTo>
                      <a:pt x="114" y="132"/>
                    </a:lnTo>
                    <a:lnTo>
                      <a:pt x="106" y="136"/>
                    </a:lnTo>
                    <a:lnTo>
                      <a:pt x="112" y="147"/>
                    </a:lnTo>
                    <a:lnTo>
                      <a:pt x="97" y="152"/>
                    </a:lnTo>
                    <a:lnTo>
                      <a:pt x="83" y="155"/>
                    </a:lnTo>
                    <a:lnTo>
                      <a:pt x="82" y="143"/>
                    </a:lnTo>
                    <a:lnTo>
                      <a:pt x="78" y="143"/>
                    </a:lnTo>
                    <a:lnTo>
                      <a:pt x="67" y="141"/>
                    </a:lnTo>
                    <a:lnTo>
                      <a:pt x="57" y="140"/>
                    </a:lnTo>
                    <a:lnTo>
                      <a:pt x="53" y="151"/>
                    </a:lnTo>
                    <a:lnTo>
                      <a:pt x="38" y="145"/>
                    </a:lnTo>
                    <a:lnTo>
                      <a:pt x="27" y="136"/>
                    </a:lnTo>
                    <a:lnTo>
                      <a:pt x="34" y="127"/>
                    </a:lnTo>
                    <a:lnTo>
                      <a:pt x="29" y="121"/>
                    </a:lnTo>
                    <a:lnTo>
                      <a:pt x="24" y="114"/>
                    </a:lnTo>
                    <a:lnTo>
                      <a:pt x="19" y="107"/>
                    </a:lnTo>
                    <a:lnTo>
                      <a:pt x="8" y="113"/>
                    </a:lnTo>
                    <a:lnTo>
                      <a:pt x="3" y="98"/>
                    </a:lnTo>
                    <a:lnTo>
                      <a:pt x="0" y="83"/>
                    </a:lnTo>
                    <a:lnTo>
                      <a:pt x="12" y="83"/>
                    </a:lnTo>
                    <a:lnTo>
                      <a:pt x="12" y="69"/>
                    </a:lnTo>
                    <a:lnTo>
                      <a:pt x="16" y="58"/>
                    </a:lnTo>
                    <a:lnTo>
                      <a:pt x="4" y="54"/>
                    </a:lnTo>
                    <a:lnTo>
                      <a:pt x="10" y="39"/>
                    </a:lnTo>
                    <a:lnTo>
                      <a:pt x="19" y="26"/>
                    </a:lnTo>
                    <a:lnTo>
                      <a:pt x="28" y="35"/>
                    </a:lnTo>
                    <a:lnTo>
                      <a:pt x="34" y="29"/>
                    </a:lnTo>
                    <a:lnTo>
                      <a:pt x="41" y="24"/>
                    </a:lnTo>
                    <a:lnTo>
                      <a:pt x="49" y="20"/>
                    </a:lnTo>
                    <a:lnTo>
                      <a:pt x="42" y="8"/>
                    </a:lnTo>
                    <a:lnTo>
                      <a:pt x="57" y="3"/>
                    </a:lnTo>
                    <a:lnTo>
                      <a:pt x="72" y="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grpSp>
        <p:sp>
          <p:nvSpPr>
            <p:cNvPr id="5875" name="Google Shape;5875;p86"/>
            <p:cNvSpPr/>
            <p:nvPr/>
          </p:nvSpPr>
          <p:spPr>
            <a:xfrm>
              <a:off x="5848350" y="5888038"/>
              <a:ext cx="511175" cy="141288"/>
            </a:xfrm>
            <a:custGeom>
              <a:avLst/>
              <a:gdLst/>
              <a:ahLst/>
              <a:cxnLst/>
              <a:rect l="l" t="t" r="r" b="b"/>
              <a:pathLst>
                <a:path w="322" h="89" extrusionOk="0">
                  <a:moveTo>
                    <a:pt x="161" y="0"/>
                  </a:moveTo>
                  <a:lnTo>
                    <a:pt x="198" y="1"/>
                  </a:lnTo>
                  <a:lnTo>
                    <a:pt x="232" y="4"/>
                  </a:lnTo>
                  <a:lnTo>
                    <a:pt x="262" y="9"/>
                  </a:lnTo>
                  <a:lnTo>
                    <a:pt x="287" y="17"/>
                  </a:lnTo>
                  <a:lnTo>
                    <a:pt x="305" y="25"/>
                  </a:lnTo>
                  <a:lnTo>
                    <a:pt x="318" y="34"/>
                  </a:lnTo>
                  <a:lnTo>
                    <a:pt x="322" y="44"/>
                  </a:lnTo>
                  <a:lnTo>
                    <a:pt x="318" y="55"/>
                  </a:lnTo>
                  <a:lnTo>
                    <a:pt x="305" y="64"/>
                  </a:lnTo>
                  <a:lnTo>
                    <a:pt x="287" y="72"/>
                  </a:lnTo>
                  <a:lnTo>
                    <a:pt x="262" y="80"/>
                  </a:lnTo>
                  <a:lnTo>
                    <a:pt x="232" y="85"/>
                  </a:lnTo>
                  <a:lnTo>
                    <a:pt x="198" y="87"/>
                  </a:lnTo>
                  <a:lnTo>
                    <a:pt x="161" y="89"/>
                  </a:lnTo>
                  <a:lnTo>
                    <a:pt x="125" y="87"/>
                  </a:lnTo>
                  <a:lnTo>
                    <a:pt x="91" y="85"/>
                  </a:lnTo>
                  <a:lnTo>
                    <a:pt x="60" y="80"/>
                  </a:lnTo>
                  <a:lnTo>
                    <a:pt x="36" y="72"/>
                  </a:lnTo>
                  <a:lnTo>
                    <a:pt x="16" y="64"/>
                  </a:lnTo>
                  <a:lnTo>
                    <a:pt x="4" y="55"/>
                  </a:lnTo>
                  <a:lnTo>
                    <a:pt x="0" y="44"/>
                  </a:lnTo>
                  <a:lnTo>
                    <a:pt x="4" y="34"/>
                  </a:lnTo>
                  <a:lnTo>
                    <a:pt x="16" y="25"/>
                  </a:lnTo>
                  <a:lnTo>
                    <a:pt x="36" y="17"/>
                  </a:lnTo>
                  <a:lnTo>
                    <a:pt x="60" y="9"/>
                  </a:lnTo>
                  <a:lnTo>
                    <a:pt x="91" y="4"/>
                  </a:lnTo>
                  <a:lnTo>
                    <a:pt x="125" y="1"/>
                  </a:lnTo>
                  <a:lnTo>
                    <a:pt x="161"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2250">
                <a:solidFill>
                  <a:schemeClr val="dk1"/>
                </a:solidFill>
                <a:latin typeface="Calibri"/>
                <a:ea typeface="Calibri"/>
                <a:cs typeface="Calibri"/>
                <a:sym typeface="Calibri"/>
              </a:endParaRPr>
            </a:p>
          </p:txBody>
        </p:sp>
      </p:grpSp>
      <p:sp>
        <p:nvSpPr>
          <p:cNvPr id="5876" name="Google Shape;5876;p86"/>
          <p:cNvSpPr/>
          <p:nvPr/>
        </p:nvSpPr>
        <p:spPr>
          <a:xfrm>
            <a:off x="4579737" y="1603807"/>
            <a:ext cx="548640" cy="54864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pic>
        <p:nvPicPr>
          <p:cNvPr id="5877" name="Google Shape;5877;p86"/>
          <p:cNvPicPr preferRelativeResize="0"/>
          <p:nvPr/>
        </p:nvPicPr>
        <p:blipFill rotWithShape="1">
          <a:blip r:embed="rId3">
            <a:alphaModFix/>
          </a:blip>
          <a:srcRect/>
          <a:stretch/>
        </p:blipFill>
        <p:spPr>
          <a:xfrm>
            <a:off x="4745615" y="1763827"/>
            <a:ext cx="228600" cy="228600"/>
          </a:xfrm>
          <a:prstGeom prst="rect">
            <a:avLst/>
          </a:prstGeom>
          <a:noFill/>
          <a:ln>
            <a:noFill/>
          </a:ln>
        </p:spPr>
      </p:pic>
      <p:sp>
        <p:nvSpPr>
          <p:cNvPr id="5878" name="Google Shape;5878;p86"/>
          <p:cNvSpPr/>
          <p:nvPr/>
        </p:nvSpPr>
        <p:spPr>
          <a:xfrm>
            <a:off x="4579737" y="2344850"/>
            <a:ext cx="548640" cy="54864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879" name="Google Shape;5879;p86"/>
          <p:cNvSpPr/>
          <p:nvPr/>
        </p:nvSpPr>
        <p:spPr>
          <a:xfrm>
            <a:off x="4579737" y="3086282"/>
            <a:ext cx="548640" cy="5486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sp>
        <p:nvSpPr>
          <p:cNvPr id="5880" name="Google Shape;5880;p86"/>
          <p:cNvSpPr/>
          <p:nvPr/>
        </p:nvSpPr>
        <p:spPr>
          <a:xfrm>
            <a:off x="4579737" y="3825476"/>
            <a:ext cx="548640" cy="54864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lt1"/>
              </a:solidFill>
              <a:latin typeface="Calibri"/>
              <a:ea typeface="Calibri"/>
              <a:cs typeface="Calibri"/>
              <a:sym typeface="Calibri"/>
            </a:endParaRPr>
          </a:p>
        </p:txBody>
      </p:sp>
      <p:pic>
        <p:nvPicPr>
          <p:cNvPr id="5881" name="Google Shape;5881;p86"/>
          <p:cNvPicPr preferRelativeResize="0"/>
          <p:nvPr/>
        </p:nvPicPr>
        <p:blipFill rotWithShape="1">
          <a:blip r:embed="rId4">
            <a:alphaModFix/>
          </a:blip>
          <a:srcRect/>
          <a:stretch/>
        </p:blipFill>
        <p:spPr>
          <a:xfrm>
            <a:off x="4745615" y="2504870"/>
            <a:ext cx="228600" cy="228600"/>
          </a:xfrm>
          <a:prstGeom prst="rect">
            <a:avLst/>
          </a:prstGeom>
          <a:noFill/>
          <a:ln>
            <a:noFill/>
          </a:ln>
        </p:spPr>
      </p:pic>
      <p:pic>
        <p:nvPicPr>
          <p:cNvPr id="5882" name="Google Shape;5882;p86"/>
          <p:cNvPicPr preferRelativeResize="0"/>
          <p:nvPr/>
        </p:nvPicPr>
        <p:blipFill rotWithShape="1">
          <a:blip r:embed="rId5">
            <a:alphaModFix/>
          </a:blip>
          <a:srcRect/>
          <a:stretch/>
        </p:blipFill>
        <p:spPr>
          <a:xfrm>
            <a:off x="4739757" y="3246302"/>
            <a:ext cx="228600" cy="228600"/>
          </a:xfrm>
          <a:prstGeom prst="rect">
            <a:avLst/>
          </a:prstGeom>
          <a:noFill/>
          <a:ln>
            <a:noFill/>
          </a:ln>
        </p:spPr>
      </p:pic>
      <p:pic>
        <p:nvPicPr>
          <p:cNvPr id="5883" name="Google Shape;5883;p86"/>
          <p:cNvPicPr preferRelativeResize="0"/>
          <p:nvPr/>
        </p:nvPicPr>
        <p:blipFill rotWithShape="1">
          <a:blip r:embed="rId6">
            <a:alphaModFix/>
          </a:blip>
          <a:srcRect/>
          <a:stretch/>
        </p:blipFill>
        <p:spPr>
          <a:xfrm>
            <a:off x="4739757" y="3998600"/>
            <a:ext cx="228600" cy="228600"/>
          </a:xfrm>
          <a:prstGeom prst="rect">
            <a:avLst/>
          </a:prstGeom>
          <a:noFill/>
          <a:ln>
            <a:noFill/>
          </a:ln>
        </p:spPr>
      </p:pic>
      <p:sp>
        <p:nvSpPr>
          <p:cNvPr id="5884" name="Google Shape;5884;p86"/>
          <p:cNvSpPr txBox="1"/>
          <p:nvPr/>
        </p:nvSpPr>
        <p:spPr>
          <a:xfrm>
            <a:off x="5140093" y="1603807"/>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Open Sans"/>
                <a:ea typeface="Open Sans"/>
                <a:cs typeface="Open Sans"/>
                <a:sym typeface="Open Sans"/>
              </a:rPr>
              <a:t>Your Title Here</a:t>
            </a:r>
            <a:endParaRPr/>
          </a:p>
        </p:txBody>
      </p:sp>
      <p:sp>
        <p:nvSpPr>
          <p:cNvPr id="5885" name="Google Shape;5885;p86"/>
          <p:cNvSpPr/>
          <p:nvPr/>
        </p:nvSpPr>
        <p:spPr>
          <a:xfrm>
            <a:off x="5140093" y="1779497"/>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Open Sans"/>
                <a:ea typeface="Open Sans"/>
                <a:cs typeface="Open Sans"/>
                <a:sym typeface="Open Sans"/>
              </a:rPr>
              <a:t>Lorem ipsum dolor sit amet, consectetur adipiscing elit. Nunc bibendum eleifend tortor, non porta justo gravida posuere. </a:t>
            </a:r>
            <a:endParaRPr/>
          </a:p>
        </p:txBody>
      </p:sp>
      <p:sp>
        <p:nvSpPr>
          <p:cNvPr id="5886" name="Google Shape;5886;p86"/>
          <p:cNvSpPr txBox="1"/>
          <p:nvPr/>
        </p:nvSpPr>
        <p:spPr>
          <a:xfrm>
            <a:off x="5140093" y="2344850"/>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Open Sans"/>
                <a:ea typeface="Open Sans"/>
                <a:cs typeface="Open Sans"/>
                <a:sym typeface="Open Sans"/>
              </a:rPr>
              <a:t>Your Title Here</a:t>
            </a:r>
            <a:endParaRPr/>
          </a:p>
        </p:txBody>
      </p:sp>
      <p:sp>
        <p:nvSpPr>
          <p:cNvPr id="5887" name="Google Shape;5887;p86"/>
          <p:cNvSpPr/>
          <p:nvPr/>
        </p:nvSpPr>
        <p:spPr>
          <a:xfrm>
            <a:off x="5140093" y="2520540"/>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Open Sans"/>
                <a:ea typeface="Open Sans"/>
                <a:cs typeface="Open Sans"/>
                <a:sym typeface="Open Sans"/>
              </a:rPr>
              <a:t>Lorem ipsum dolor sit amet, consectetur adipiscing elit. Nunc bibendum eleifend tortor, non porta justo gravida posuere. </a:t>
            </a:r>
            <a:endParaRPr/>
          </a:p>
        </p:txBody>
      </p:sp>
      <p:sp>
        <p:nvSpPr>
          <p:cNvPr id="5888" name="Google Shape;5888;p86"/>
          <p:cNvSpPr txBox="1"/>
          <p:nvPr/>
        </p:nvSpPr>
        <p:spPr>
          <a:xfrm>
            <a:off x="5128377" y="3084045"/>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Open Sans"/>
                <a:ea typeface="Open Sans"/>
                <a:cs typeface="Open Sans"/>
                <a:sym typeface="Open Sans"/>
              </a:rPr>
              <a:t>Your Title Here</a:t>
            </a:r>
            <a:endParaRPr/>
          </a:p>
        </p:txBody>
      </p:sp>
      <p:sp>
        <p:nvSpPr>
          <p:cNvPr id="5889" name="Google Shape;5889;p86"/>
          <p:cNvSpPr/>
          <p:nvPr/>
        </p:nvSpPr>
        <p:spPr>
          <a:xfrm>
            <a:off x="5128376" y="3259734"/>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Open Sans"/>
                <a:ea typeface="Open Sans"/>
                <a:cs typeface="Open Sans"/>
                <a:sym typeface="Open Sans"/>
              </a:rPr>
              <a:t>Lorem ipsum dolor sit amet, consectetur adipiscing elit. Nunc bibendum eleifend tortor, non porta justo gravida posuere. </a:t>
            </a:r>
            <a:endParaRPr/>
          </a:p>
        </p:txBody>
      </p:sp>
      <p:sp>
        <p:nvSpPr>
          <p:cNvPr id="5890" name="Google Shape;5890;p86"/>
          <p:cNvSpPr txBox="1"/>
          <p:nvPr/>
        </p:nvSpPr>
        <p:spPr>
          <a:xfrm>
            <a:off x="5140093" y="3796494"/>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2"/>
                </a:solidFill>
                <a:latin typeface="Open Sans"/>
                <a:ea typeface="Open Sans"/>
                <a:cs typeface="Open Sans"/>
                <a:sym typeface="Open Sans"/>
              </a:rPr>
              <a:t>Your Title Here</a:t>
            </a:r>
            <a:endParaRPr/>
          </a:p>
        </p:txBody>
      </p:sp>
      <p:sp>
        <p:nvSpPr>
          <p:cNvPr id="5891" name="Google Shape;5891;p86"/>
          <p:cNvSpPr/>
          <p:nvPr/>
        </p:nvSpPr>
        <p:spPr>
          <a:xfrm>
            <a:off x="5140093" y="3972184"/>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Open Sans"/>
                <a:ea typeface="Open Sans"/>
                <a:cs typeface="Open Sans"/>
                <a:sym typeface="Open Sans"/>
              </a:rPr>
              <a:t>Lorem ipsum dolor sit amet, consectetur adipiscing elit. Nunc bibendum eleifend tortor, non porta justo gravida posuere. </a:t>
            </a:r>
            <a:endParaRPr/>
          </a:p>
        </p:txBody>
      </p:sp>
      <p:sp>
        <p:nvSpPr>
          <p:cNvPr id="5892" name="Google Shape;5892;p86"/>
          <p:cNvSpPr/>
          <p:nvPr/>
        </p:nvSpPr>
        <p:spPr>
          <a:xfrm>
            <a:off x="4506493" y="1002273"/>
            <a:ext cx="3759904"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2"/>
                </a:solidFill>
                <a:latin typeface="Open Sans"/>
                <a:ea typeface="Open Sans"/>
                <a:cs typeface="Open Sans"/>
                <a:sym typeface="Open Sans"/>
              </a:rPr>
              <a:t>Lorem ipsum dolor sit amet, consectetur adipiscing elit. Nunc bibendum eleifend tortor, non porta justo gravida posuere. </a:t>
            </a:r>
            <a:endParaRPr/>
          </a:p>
        </p:txBody>
      </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42"/>
                                        </p:tgtEl>
                                        <p:attrNameLst>
                                          <p:attrName>style.visibility</p:attrName>
                                        </p:attrNameLst>
                                      </p:cBhvr>
                                      <p:to>
                                        <p:strVal val="visible"/>
                                      </p:to>
                                    </p:set>
                                    <p:anim calcmode="lin" valueType="num">
                                      <p:cBhvr additive="base">
                                        <p:cTn id="7" dur="500"/>
                                        <p:tgtEl>
                                          <p:spTgt spid="584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5896"/>
        <p:cNvGrpSpPr/>
        <p:nvPr/>
      </p:nvGrpSpPr>
      <p:grpSpPr>
        <a:xfrm>
          <a:off x="0" y="0"/>
          <a:ext cx="0" cy="0"/>
          <a:chOff x="0" y="0"/>
          <a:chExt cx="0" cy="0"/>
        </a:xfrm>
      </p:grpSpPr>
      <p:sp>
        <p:nvSpPr>
          <p:cNvPr id="5897" name="Google Shape;5897;p87"/>
          <p:cNvSpPr/>
          <p:nvPr/>
        </p:nvSpPr>
        <p:spPr>
          <a:xfrm>
            <a:off x="4928909" y="1649901"/>
            <a:ext cx="548640" cy="548640"/>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dk1"/>
              </a:solidFill>
              <a:latin typeface="Calibri"/>
              <a:ea typeface="Calibri"/>
              <a:cs typeface="Calibri"/>
              <a:sym typeface="Calibri"/>
            </a:endParaRPr>
          </a:p>
        </p:txBody>
      </p:sp>
      <p:pic>
        <p:nvPicPr>
          <p:cNvPr id="5898" name="Google Shape;5898;p87"/>
          <p:cNvPicPr preferRelativeResize="0"/>
          <p:nvPr/>
        </p:nvPicPr>
        <p:blipFill rotWithShape="1">
          <a:blip r:embed="rId3">
            <a:alphaModFix/>
          </a:blip>
          <a:srcRect/>
          <a:stretch/>
        </p:blipFill>
        <p:spPr>
          <a:xfrm>
            <a:off x="5094787" y="1809921"/>
            <a:ext cx="228600" cy="228600"/>
          </a:xfrm>
          <a:prstGeom prst="rect">
            <a:avLst/>
          </a:prstGeom>
          <a:noFill/>
          <a:ln>
            <a:noFill/>
          </a:ln>
        </p:spPr>
      </p:pic>
      <p:sp>
        <p:nvSpPr>
          <p:cNvPr id="5899" name="Google Shape;5899;p87"/>
          <p:cNvSpPr/>
          <p:nvPr/>
        </p:nvSpPr>
        <p:spPr>
          <a:xfrm>
            <a:off x="4928909" y="2390944"/>
            <a:ext cx="548640" cy="548640"/>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dk1"/>
              </a:solidFill>
              <a:latin typeface="Calibri"/>
              <a:ea typeface="Calibri"/>
              <a:cs typeface="Calibri"/>
              <a:sym typeface="Calibri"/>
            </a:endParaRPr>
          </a:p>
        </p:txBody>
      </p:sp>
      <p:sp>
        <p:nvSpPr>
          <p:cNvPr id="5900" name="Google Shape;5900;p87"/>
          <p:cNvSpPr/>
          <p:nvPr/>
        </p:nvSpPr>
        <p:spPr>
          <a:xfrm>
            <a:off x="4928909" y="3132376"/>
            <a:ext cx="548640" cy="548640"/>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dk1"/>
              </a:solidFill>
              <a:latin typeface="Calibri"/>
              <a:ea typeface="Calibri"/>
              <a:cs typeface="Calibri"/>
              <a:sym typeface="Calibri"/>
            </a:endParaRPr>
          </a:p>
        </p:txBody>
      </p:sp>
      <p:sp>
        <p:nvSpPr>
          <p:cNvPr id="5901" name="Google Shape;5901;p87"/>
          <p:cNvSpPr/>
          <p:nvPr/>
        </p:nvSpPr>
        <p:spPr>
          <a:xfrm>
            <a:off x="4928909" y="3871571"/>
            <a:ext cx="548640" cy="548640"/>
          </a:xfrm>
          <a:prstGeom prst="ellipse">
            <a:avLst/>
          </a:prstGeom>
          <a:solidFill>
            <a:schemeClr val="accent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250">
              <a:solidFill>
                <a:schemeClr val="dk1"/>
              </a:solidFill>
              <a:latin typeface="Calibri"/>
              <a:ea typeface="Calibri"/>
              <a:cs typeface="Calibri"/>
              <a:sym typeface="Calibri"/>
            </a:endParaRPr>
          </a:p>
        </p:txBody>
      </p:sp>
      <p:pic>
        <p:nvPicPr>
          <p:cNvPr id="5902" name="Google Shape;5902;p87"/>
          <p:cNvPicPr preferRelativeResize="0"/>
          <p:nvPr/>
        </p:nvPicPr>
        <p:blipFill rotWithShape="1">
          <a:blip r:embed="rId4">
            <a:alphaModFix/>
          </a:blip>
          <a:srcRect/>
          <a:stretch/>
        </p:blipFill>
        <p:spPr>
          <a:xfrm>
            <a:off x="5094787" y="2550964"/>
            <a:ext cx="228600" cy="228600"/>
          </a:xfrm>
          <a:prstGeom prst="rect">
            <a:avLst/>
          </a:prstGeom>
          <a:noFill/>
          <a:ln>
            <a:noFill/>
          </a:ln>
        </p:spPr>
      </p:pic>
      <p:pic>
        <p:nvPicPr>
          <p:cNvPr id="5903" name="Google Shape;5903;p87"/>
          <p:cNvPicPr preferRelativeResize="0"/>
          <p:nvPr/>
        </p:nvPicPr>
        <p:blipFill rotWithShape="1">
          <a:blip r:embed="rId5">
            <a:alphaModFix/>
          </a:blip>
          <a:srcRect/>
          <a:stretch/>
        </p:blipFill>
        <p:spPr>
          <a:xfrm>
            <a:off x="5088929" y="3292396"/>
            <a:ext cx="228600" cy="228600"/>
          </a:xfrm>
          <a:prstGeom prst="rect">
            <a:avLst/>
          </a:prstGeom>
          <a:noFill/>
          <a:ln>
            <a:noFill/>
          </a:ln>
        </p:spPr>
      </p:pic>
      <p:pic>
        <p:nvPicPr>
          <p:cNvPr id="5904" name="Google Shape;5904;p87"/>
          <p:cNvPicPr preferRelativeResize="0"/>
          <p:nvPr/>
        </p:nvPicPr>
        <p:blipFill rotWithShape="1">
          <a:blip r:embed="rId6">
            <a:alphaModFix/>
          </a:blip>
          <a:srcRect/>
          <a:stretch/>
        </p:blipFill>
        <p:spPr>
          <a:xfrm>
            <a:off x="5088929" y="4044695"/>
            <a:ext cx="228600" cy="228600"/>
          </a:xfrm>
          <a:prstGeom prst="rect">
            <a:avLst/>
          </a:prstGeom>
          <a:noFill/>
          <a:ln>
            <a:noFill/>
          </a:ln>
        </p:spPr>
      </p:pic>
      <p:sp>
        <p:nvSpPr>
          <p:cNvPr id="5905" name="Google Shape;5905;p87"/>
          <p:cNvSpPr txBox="1"/>
          <p:nvPr/>
        </p:nvSpPr>
        <p:spPr>
          <a:xfrm>
            <a:off x="5489265" y="1649901"/>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Your Title Here</a:t>
            </a:r>
            <a:endParaRPr/>
          </a:p>
        </p:txBody>
      </p:sp>
      <p:sp>
        <p:nvSpPr>
          <p:cNvPr id="5906" name="Google Shape;5906;p87"/>
          <p:cNvSpPr/>
          <p:nvPr/>
        </p:nvSpPr>
        <p:spPr>
          <a:xfrm>
            <a:off x="5489264" y="1825591"/>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907" name="Google Shape;5907;p87"/>
          <p:cNvSpPr txBox="1"/>
          <p:nvPr/>
        </p:nvSpPr>
        <p:spPr>
          <a:xfrm>
            <a:off x="5489265" y="2390944"/>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Your Title Here</a:t>
            </a:r>
            <a:endParaRPr/>
          </a:p>
        </p:txBody>
      </p:sp>
      <p:sp>
        <p:nvSpPr>
          <p:cNvPr id="5908" name="Google Shape;5908;p87"/>
          <p:cNvSpPr/>
          <p:nvPr/>
        </p:nvSpPr>
        <p:spPr>
          <a:xfrm>
            <a:off x="5489264" y="2566634"/>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909" name="Google Shape;5909;p87"/>
          <p:cNvSpPr txBox="1"/>
          <p:nvPr/>
        </p:nvSpPr>
        <p:spPr>
          <a:xfrm>
            <a:off x="5477548" y="3130139"/>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Your Title Here</a:t>
            </a:r>
            <a:endParaRPr/>
          </a:p>
        </p:txBody>
      </p:sp>
      <p:sp>
        <p:nvSpPr>
          <p:cNvPr id="5910" name="Google Shape;5910;p87"/>
          <p:cNvSpPr/>
          <p:nvPr/>
        </p:nvSpPr>
        <p:spPr>
          <a:xfrm>
            <a:off x="5477548" y="3305829"/>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911" name="Google Shape;5911;p87"/>
          <p:cNvSpPr txBox="1"/>
          <p:nvPr/>
        </p:nvSpPr>
        <p:spPr>
          <a:xfrm>
            <a:off x="5489265" y="3842589"/>
            <a:ext cx="3007772"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Your Title Here</a:t>
            </a:r>
            <a:endParaRPr/>
          </a:p>
        </p:txBody>
      </p:sp>
      <p:sp>
        <p:nvSpPr>
          <p:cNvPr id="5912" name="Google Shape;5912;p87"/>
          <p:cNvSpPr/>
          <p:nvPr/>
        </p:nvSpPr>
        <p:spPr>
          <a:xfrm>
            <a:off x="5489264" y="4018278"/>
            <a:ext cx="3007772"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sp>
        <p:nvSpPr>
          <p:cNvPr id="5913" name="Google Shape;5913;p87"/>
          <p:cNvSpPr txBox="1"/>
          <p:nvPr/>
        </p:nvSpPr>
        <p:spPr>
          <a:xfrm>
            <a:off x="4855665" y="701318"/>
            <a:ext cx="375990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a:solidFill>
                  <a:schemeClr val="dk1"/>
                </a:solidFill>
                <a:latin typeface="Calibri"/>
                <a:ea typeface="Calibri"/>
                <a:cs typeface="Calibri"/>
                <a:sym typeface="Calibri"/>
              </a:rPr>
              <a:t>Infographics</a:t>
            </a:r>
            <a:endParaRPr/>
          </a:p>
        </p:txBody>
      </p:sp>
      <p:sp>
        <p:nvSpPr>
          <p:cNvPr id="5914" name="Google Shape;5914;p87"/>
          <p:cNvSpPr/>
          <p:nvPr/>
        </p:nvSpPr>
        <p:spPr>
          <a:xfrm>
            <a:off x="4855665" y="1048367"/>
            <a:ext cx="3759904" cy="433580"/>
          </a:xfrm>
          <a:prstGeom prst="rect">
            <a:avLst/>
          </a:prstGeom>
          <a:noFill/>
          <a:ln>
            <a:noFill/>
          </a:ln>
        </p:spPr>
        <p:txBody>
          <a:bodyPr spcFirstLastPara="1" wrap="square" lIns="91425" tIns="45700" rIns="91425" bIns="45700" anchor="t" anchorCtr="0">
            <a:spAutoFit/>
          </a:bodyPr>
          <a:lstStyle/>
          <a:p>
            <a:pPr marL="0" marR="0" lvl="0" indent="0" algn="l" rtl="0">
              <a:lnSpc>
                <a:spcPct val="150000"/>
              </a:lnSpc>
              <a:spcBef>
                <a:spcPts val="0"/>
              </a:spcBef>
              <a:spcAft>
                <a:spcPts val="0"/>
              </a:spcAft>
              <a:buNone/>
            </a:pPr>
            <a:r>
              <a:rPr lang="en-US" sz="788">
                <a:solidFill>
                  <a:schemeClr val="dk1"/>
                </a:solidFill>
                <a:latin typeface="Calibri"/>
                <a:ea typeface="Calibri"/>
                <a:cs typeface="Calibri"/>
                <a:sym typeface="Calibri"/>
              </a:rPr>
              <a:t>Lorem ipsum dolor sit amet, consectetur adipiscing elit. Nunc bibendum eleifend tortor, non porta justo gravida posuere. </a:t>
            </a:r>
            <a:endParaRPr/>
          </a:p>
        </p:txBody>
      </p:sp>
      <p:grpSp>
        <p:nvGrpSpPr>
          <p:cNvPr id="5915" name="Google Shape;5915;p87"/>
          <p:cNvGrpSpPr/>
          <p:nvPr/>
        </p:nvGrpSpPr>
        <p:grpSpPr>
          <a:xfrm>
            <a:off x="605287" y="528295"/>
            <a:ext cx="3588095" cy="4045338"/>
            <a:chOff x="1264249" y="1580417"/>
            <a:chExt cx="3630427" cy="4093065"/>
          </a:xfrm>
        </p:grpSpPr>
        <p:sp>
          <p:nvSpPr>
            <p:cNvPr id="5916" name="Google Shape;5916;p87"/>
            <p:cNvSpPr/>
            <p:nvPr/>
          </p:nvSpPr>
          <p:spPr>
            <a:xfrm>
              <a:off x="2654735" y="4663388"/>
              <a:ext cx="230034" cy="888009"/>
            </a:xfrm>
            <a:custGeom>
              <a:avLst/>
              <a:gdLst/>
              <a:ahLst/>
              <a:cxnLst/>
              <a:rect l="l" t="t" r="r" b="b"/>
              <a:pathLst>
                <a:path w="76" h="292" extrusionOk="0">
                  <a:moveTo>
                    <a:pt x="76" y="292"/>
                  </a:moveTo>
                  <a:cubicBezTo>
                    <a:pt x="53" y="292"/>
                    <a:pt x="53" y="292"/>
                    <a:pt x="53" y="292"/>
                  </a:cubicBezTo>
                  <a:cubicBezTo>
                    <a:pt x="53" y="118"/>
                    <a:pt x="1" y="11"/>
                    <a:pt x="0" y="10"/>
                  </a:cubicBezTo>
                  <a:cubicBezTo>
                    <a:pt x="21" y="0"/>
                    <a:pt x="21" y="0"/>
                    <a:pt x="21" y="0"/>
                  </a:cubicBezTo>
                  <a:cubicBezTo>
                    <a:pt x="24" y="4"/>
                    <a:pt x="76" y="112"/>
                    <a:pt x="76" y="292"/>
                  </a:cubicBezTo>
                  <a:close/>
                </a:path>
              </a:pathLst>
            </a:custGeom>
            <a:solidFill>
              <a:srgbClr val="D8D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17" name="Google Shape;5917;p87"/>
            <p:cNvSpPr/>
            <p:nvPr/>
          </p:nvSpPr>
          <p:spPr>
            <a:xfrm>
              <a:off x="3107093" y="4636401"/>
              <a:ext cx="231319" cy="888009"/>
            </a:xfrm>
            <a:custGeom>
              <a:avLst/>
              <a:gdLst/>
              <a:ahLst/>
              <a:cxnLst/>
              <a:rect l="l" t="t" r="r" b="b"/>
              <a:pathLst>
                <a:path w="76" h="292" extrusionOk="0">
                  <a:moveTo>
                    <a:pt x="24" y="292"/>
                  </a:moveTo>
                  <a:cubicBezTo>
                    <a:pt x="0" y="292"/>
                    <a:pt x="0" y="292"/>
                    <a:pt x="0" y="292"/>
                  </a:cubicBezTo>
                  <a:cubicBezTo>
                    <a:pt x="0" y="113"/>
                    <a:pt x="53" y="5"/>
                    <a:pt x="55" y="0"/>
                  </a:cubicBezTo>
                  <a:cubicBezTo>
                    <a:pt x="76" y="11"/>
                    <a:pt x="76" y="11"/>
                    <a:pt x="76" y="11"/>
                  </a:cubicBezTo>
                  <a:cubicBezTo>
                    <a:pt x="66" y="6"/>
                    <a:pt x="66" y="6"/>
                    <a:pt x="66" y="6"/>
                  </a:cubicBezTo>
                  <a:cubicBezTo>
                    <a:pt x="76" y="11"/>
                    <a:pt x="76" y="11"/>
                    <a:pt x="76" y="11"/>
                  </a:cubicBezTo>
                  <a:cubicBezTo>
                    <a:pt x="76" y="12"/>
                    <a:pt x="24" y="119"/>
                    <a:pt x="24" y="292"/>
                  </a:cubicBezTo>
                  <a:close/>
                </a:path>
              </a:pathLst>
            </a:custGeom>
            <a:solidFill>
              <a:srgbClr val="D8D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18" name="Google Shape;5918;p87"/>
            <p:cNvSpPr/>
            <p:nvPr/>
          </p:nvSpPr>
          <p:spPr>
            <a:xfrm>
              <a:off x="3040267" y="1887557"/>
              <a:ext cx="1252979" cy="1252979"/>
            </a:xfrm>
            <a:custGeom>
              <a:avLst/>
              <a:gdLst/>
              <a:ahLst/>
              <a:cxnLst/>
              <a:rect l="l" t="t" r="r" b="b"/>
              <a:pathLst>
                <a:path w="412" h="412" extrusionOk="0">
                  <a:moveTo>
                    <a:pt x="52" y="112"/>
                  </a:moveTo>
                  <a:cubicBezTo>
                    <a:pt x="0" y="198"/>
                    <a:pt x="27" y="309"/>
                    <a:pt x="112" y="361"/>
                  </a:cubicBezTo>
                  <a:cubicBezTo>
                    <a:pt x="197" y="412"/>
                    <a:pt x="308" y="385"/>
                    <a:pt x="360" y="300"/>
                  </a:cubicBezTo>
                  <a:cubicBezTo>
                    <a:pt x="412" y="215"/>
                    <a:pt x="385" y="104"/>
                    <a:pt x="300" y="52"/>
                  </a:cubicBezTo>
                  <a:cubicBezTo>
                    <a:pt x="214" y="0"/>
                    <a:pt x="103" y="27"/>
                    <a:pt x="52"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19" name="Google Shape;5919;p87"/>
            <p:cNvSpPr/>
            <p:nvPr/>
          </p:nvSpPr>
          <p:spPr>
            <a:xfrm>
              <a:off x="2733127" y="1580417"/>
              <a:ext cx="1869831" cy="1863405"/>
            </a:xfrm>
            <a:custGeom>
              <a:avLst/>
              <a:gdLst/>
              <a:ahLst/>
              <a:cxnLst/>
              <a:rect l="l" t="t" r="r" b="b"/>
              <a:pathLst>
                <a:path w="615" h="613" extrusionOk="0">
                  <a:moveTo>
                    <a:pt x="136" y="126"/>
                  </a:moveTo>
                  <a:cubicBezTo>
                    <a:pt x="126" y="135"/>
                    <a:pt x="117" y="145"/>
                    <a:pt x="109" y="156"/>
                  </a:cubicBezTo>
                  <a:cubicBezTo>
                    <a:pt x="108" y="155"/>
                    <a:pt x="108" y="155"/>
                    <a:pt x="108" y="155"/>
                  </a:cubicBezTo>
                  <a:cubicBezTo>
                    <a:pt x="50" y="137"/>
                    <a:pt x="50" y="137"/>
                    <a:pt x="50" y="137"/>
                  </a:cubicBezTo>
                  <a:cubicBezTo>
                    <a:pt x="21" y="192"/>
                    <a:pt x="21" y="192"/>
                    <a:pt x="21" y="192"/>
                  </a:cubicBezTo>
                  <a:cubicBezTo>
                    <a:pt x="70" y="231"/>
                    <a:pt x="70" y="231"/>
                    <a:pt x="70" y="231"/>
                  </a:cubicBezTo>
                  <a:cubicBezTo>
                    <a:pt x="66" y="244"/>
                    <a:pt x="63" y="257"/>
                    <a:pt x="61" y="270"/>
                  </a:cubicBezTo>
                  <a:cubicBezTo>
                    <a:pt x="59" y="270"/>
                    <a:pt x="59" y="270"/>
                    <a:pt x="59" y="270"/>
                  </a:cubicBezTo>
                  <a:cubicBezTo>
                    <a:pt x="0" y="281"/>
                    <a:pt x="0" y="281"/>
                    <a:pt x="0" y="281"/>
                  </a:cubicBezTo>
                  <a:cubicBezTo>
                    <a:pt x="1" y="344"/>
                    <a:pt x="1" y="344"/>
                    <a:pt x="1" y="344"/>
                  </a:cubicBezTo>
                  <a:cubicBezTo>
                    <a:pt x="62" y="354"/>
                    <a:pt x="62" y="354"/>
                    <a:pt x="62" y="354"/>
                  </a:cubicBezTo>
                  <a:cubicBezTo>
                    <a:pt x="65" y="367"/>
                    <a:pt x="69" y="380"/>
                    <a:pt x="73" y="393"/>
                  </a:cubicBezTo>
                  <a:cubicBezTo>
                    <a:pt x="72" y="394"/>
                    <a:pt x="72" y="394"/>
                    <a:pt x="72" y="394"/>
                  </a:cubicBezTo>
                  <a:cubicBezTo>
                    <a:pt x="26" y="432"/>
                    <a:pt x="26" y="432"/>
                    <a:pt x="26" y="432"/>
                  </a:cubicBezTo>
                  <a:cubicBezTo>
                    <a:pt x="57" y="486"/>
                    <a:pt x="57" y="486"/>
                    <a:pt x="57" y="486"/>
                  </a:cubicBezTo>
                  <a:cubicBezTo>
                    <a:pt x="116" y="466"/>
                    <a:pt x="116" y="466"/>
                    <a:pt x="116" y="466"/>
                  </a:cubicBezTo>
                  <a:cubicBezTo>
                    <a:pt x="124" y="477"/>
                    <a:pt x="128" y="483"/>
                    <a:pt x="144" y="495"/>
                  </a:cubicBezTo>
                  <a:cubicBezTo>
                    <a:pt x="144" y="496"/>
                    <a:pt x="144" y="496"/>
                    <a:pt x="144" y="496"/>
                  </a:cubicBezTo>
                  <a:cubicBezTo>
                    <a:pt x="122" y="551"/>
                    <a:pt x="122" y="551"/>
                    <a:pt x="122" y="551"/>
                  </a:cubicBezTo>
                  <a:cubicBezTo>
                    <a:pt x="175" y="583"/>
                    <a:pt x="175" y="583"/>
                    <a:pt x="175" y="583"/>
                  </a:cubicBezTo>
                  <a:cubicBezTo>
                    <a:pt x="216" y="538"/>
                    <a:pt x="216" y="538"/>
                    <a:pt x="216" y="538"/>
                  </a:cubicBezTo>
                  <a:cubicBezTo>
                    <a:pt x="233" y="545"/>
                    <a:pt x="249" y="550"/>
                    <a:pt x="267" y="553"/>
                  </a:cubicBezTo>
                  <a:cubicBezTo>
                    <a:pt x="266" y="554"/>
                    <a:pt x="266" y="554"/>
                    <a:pt x="266" y="554"/>
                  </a:cubicBezTo>
                  <a:cubicBezTo>
                    <a:pt x="277" y="613"/>
                    <a:pt x="277" y="613"/>
                    <a:pt x="277" y="613"/>
                  </a:cubicBezTo>
                  <a:cubicBezTo>
                    <a:pt x="339" y="613"/>
                    <a:pt x="339" y="613"/>
                    <a:pt x="339" y="613"/>
                  </a:cubicBezTo>
                  <a:cubicBezTo>
                    <a:pt x="351" y="552"/>
                    <a:pt x="351" y="552"/>
                    <a:pt x="351" y="552"/>
                  </a:cubicBezTo>
                  <a:cubicBezTo>
                    <a:pt x="371" y="549"/>
                    <a:pt x="390" y="543"/>
                    <a:pt x="409" y="534"/>
                  </a:cubicBezTo>
                  <a:cubicBezTo>
                    <a:pt x="409" y="536"/>
                    <a:pt x="409" y="536"/>
                    <a:pt x="409" y="536"/>
                  </a:cubicBezTo>
                  <a:cubicBezTo>
                    <a:pt x="451" y="579"/>
                    <a:pt x="451" y="579"/>
                    <a:pt x="451" y="579"/>
                  </a:cubicBezTo>
                  <a:cubicBezTo>
                    <a:pt x="503" y="545"/>
                    <a:pt x="503" y="545"/>
                    <a:pt x="503" y="545"/>
                  </a:cubicBezTo>
                  <a:cubicBezTo>
                    <a:pt x="479" y="487"/>
                    <a:pt x="479" y="487"/>
                    <a:pt x="479" y="487"/>
                  </a:cubicBezTo>
                  <a:cubicBezTo>
                    <a:pt x="479" y="487"/>
                    <a:pt x="479" y="487"/>
                    <a:pt x="479" y="487"/>
                  </a:cubicBezTo>
                  <a:cubicBezTo>
                    <a:pt x="488" y="478"/>
                    <a:pt x="497" y="468"/>
                    <a:pt x="506" y="458"/>
                  </a:cubicBezTo>
                  <a:cubicBezTo>
                    <a:pt x="507" y="458"/>
                    <a:pt x="507" y="458"/>
                    <a:pt x="507" y="458"/>
                  </a:cubicBezTo>
                  <a:cubicBezTo>
                    <a:pt x="565" y="477"/>
                    <a:pt x="565" y="477"/>
                    <a:pt x="565" y="477"/>
                  </a:cubicBezTo>
                  <a:cubicBezTo>
                    <a:pt x="593" y="421"/>
                    <a:pt x="593" y="421"/>
                    <a:pt x="593" y="421"/>
                  </a:cubicBezTo>
                  <a:cubicBezTo>
                    <a:pt x="545" y="382"/>
                    <a:pt x="545" y="382"/>
                    <a:pt x="545" y="382"/>
                  </a:cubicBezTo>
                  <a:cubicBezTo>
                    <a:pt x="544" y="382"/>
                    <a:pt x="544" y="382"/>
                    <a:pt x="544" y="382"/>
                  </a:cubicBezTo>
                  <a:cubicBezTo>
                    <a:pt x="548" y="370"/>
                    <a:pt x="551" y="357"/>
                    <a:pt x="553" y="344"/>
                  </a:cubicBezTo>
                  <a:cubicBezTo>
                    <a:pt x="555" y="344"/>
                    <a:pt x="555" y="344"/>
                    <a:pt x="555" y="344"/>
                  </a:cubicBezTo>
                  <a:cubicBezTo>
                    <a:pt x="615" y="332"/>
                    <a:pt x="615" y="332"/>
                    <a:pt x="615" y="332"/>
                  </a:cubicBezTo>
                  <a:cubicBezTo>
                    <a:pt x="613" y="270"/>
                    <a:pt x="613" y="270"/>
                    <a:pt x="613" y="270"/>
                  </a:cubicBezTo>
                  <a:cubicBezTo>
                    <a:pt x="552" y="259"/>
                    <a:pt x="552" y="259"/>
                    <a:pt x="552" y="259"/>
                  </a:cubicBezTo>
                  <a:cubicBezTo>
                    <a:pt x="551" y="259"/>
                    <a:pt x="551" y="259"/>
                    <a:pt x="551" y="259"/>
                  </a:cubicBezTo>
                  <a:cubicBezTo>
                    <a:pt x="548" y="246"/>
                    <a:pt x="545" y="233"/>
                    <a:pt x="540" y="221"/>
                  </a:cubicBezTo>
                  <a:cubicBezTo>
                    <a:pt x="542" y="220"/>
                    <a:pt x="542" y="220"/>
                    <a:pt x="542" y="220"/>
                  </a:cubicBezTo>
                  <a:cubicBezTo>
                    <a:pt x="589" y="181"/>
                    <a:pt x="589" y="181"/>
                    <a:pt x="589" y="181"/>
                  </a:cubicBezTo>
                  <a:cubicBezTo>
                    <a:pt x="558" y="127"/>
                    <a:pt x="558" y="127"/>
                    <a:pt x="558" y="127"/>
                  </a:cubicBezTo>
                  <a:cubicBezTo>
                    <a:pt x="499" y="147"/>
                    <a:pt x="499" y="147"/>
                    <a:pt x="499" y="147"/>
                  </a:cubicBezTo>
                  <a:cubicBezTo>
                    <a:pt x="494" y="145"/>
                    <a:pt x="494" y="145"/>
                    <a:pt x="494" y="145"/>
                  </a:cubicBezTo>
                  <a:cubicBezTo>
                    <a:pt x="486" y="135"/>
                    <a:pt x="479" y="127"/>
                    <a:pt x="463" y="115"/>
                  </a:cubicBezTo>
                  <a:cubicBezTo>
                    <a:pt x="464" y="113"/>
                    <a:pt x="464" y="113"/>
                    <a:pt x="464" y="113"/>
                  </a:cubicBezTo>
                  <a:cubicBezTo>
                    <a:pt x="490" y="68"/>
                    <a:pt x="490" y="68"/>
                    <a:pt x="490" y="68"/>
                  </a:cubicBezTo>
                  <a:cubicBezTo>
                    <a:pt x="437" y="35"/>
                    <a:pt x="437" y="35"/>
                    <a:pt x="437" y="35"/>
                  </a:cubicBezTo>
                  <a:cubicBezTo>
                    <a:pt x="396" y="78"/>
                    <a:pt x="396" y="78"/>
                    <a:pt x="396" y="78"/>
                  </a:cubicBezTo>
                  <a:cubicBezTo>
                    <a:pt x="397" y="77"/>
                    <a:pt x="397" y="77"/>
                    <a:pt x="397" y="77"/>
                  </a:cubicBezTo>
                  <a:cubicBezTo>
                    <a:pt x="381" y="71"/>
                    <a:pt x="365" y="65"/>
                    <a:pt x="348" y="62"/>
                  </a:cubicBezTo>
                  <a:cubicBezTo>
                    <a:pt x="348" y="60"/>
                    <a:pt x="348" y="60"/>
                    <a:pt x="348" y="60"/>
                  </a:cubicBezTo>
                  <a:cubicBezTo>
                    <a:pt x="337" y="0"/>
                    <a:pt x="337" y="0"/>
                    <a:pt x="337" y="0"/>
                  </a:cubicBezTo>
                  <a:cubicBezTo>
                    <a:pt x="275" y="0"/>
                    <a:pt x="275" y="0"/>
                    <a:pt x="275" y="0"/>
                  </a:cubicBezTo>
                  <a:cubicBezTo>
                    <a:pt x="264" y="62"/>
                    <a:pt x="264" y="62"/>
                    <a:pt x="264" y="62"/>
                  </a:cubicBezTo>
                  <a:cubicBezTo>
                    <a:pt x="264" y="62"/>
                    <a:pt x="264" y="62"/>
                    <a:pt x="264" y="62"/>
                  </a:cubicBezTo>
                  <a:cubicBezTo>
                    <a:pt x="244" y="66"/>
                    <a:pt x="225" y="71"/>
                    <a:pt x="206" y="79"/>
                  </a:cubicBezTo>
                  <a:cubicBezTo>
                    <a:pt x="205" y="78"/>
                    <a:pt x="205" y="78"/>
                    <a:pt x="205" y="78"/>
                  </a:cubicBezTo>
                  <a:cubicBezTo>
                    <a:pt x="163" y="34"/>
                    <a:pt x="163" y="34"/>
                    <a:pt x="163" y="34"/>
                  </a:cubicBezTo>
                  <a:cubicBezTo>
                    <a:pt x="112" y="69"/>
                    <a:pt x="112" y="69"/>
                    <a:pt x="112" y="69"/>
                  </a:cubicBezTo>
                  <a:cubicBezTo>
                    <a:pt x="136" y="126"/>
                    <a:pt x="136" y="126"/>
                    <a:pt x="136" y="126"/>
                  </a:cubicBezTo>
                  <a:close/>
                  <a:moveTo>
                    <a:pt x="414" y="131"/>
                  </a:moveTo>
                  <a:cubicBezTo>
                    <a:pt x="512" y="190"/>
                    <a:pt x="543" y="317"/>
                    <a:pt x="483" y="414"/>
                  </a:cubicBezTo>
                  <a:cubicBezTo>
                    <a:pt x="424" y="512"/>
                    <a:pt x="297" y="543"/>
                    <a:pt x="200" y="484"/>
                  </a:cubicBezTo>
                  <a:cubicBezTo>
                    <a:pt x="102" y="425"/>
                    <a:pt x="71" y="298"/>
                    <a:pt x="130" y="200"/>
                  </a:cubicBezTo>
                  <a:cubicBezTo>
                    <a:pt x="189" y="102"/>
                    <a:pt x="317" y="71"/>
                    <a:pt x="414" y="13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0" name="Google Shape;5920;p87"/>
            <p:cNvSpPr/>
            <p:nvPr/>
          </p:nvSpPr>
          <p:spPr>
            <a:xfrm>
              <a:off x="2450403" y="3563337"/>
              <a:ext cx="1119328" cy="1115473"/>
            </a:xfrm>
            <a:custGeom>
              <a:avLst/>
              <a:gdLst/>
              <a:ahLst/>
              <a:cxnLst/>
              <a:rect l="l" t="t" r="r" b="b"/>
              <a:pathLst>
                <a:path w="368" h="367" extrusionOk="0">
                  <a:moveTo>
                    <a:pt x="46" y="100"/>
                  </a:moveTo>
                  <a:cubicBezTo>
                    <a:pt x="0" y="176"/>
                    <a:pt x="25" y="275"/>
                    <a:pt x="101" y="321"/>
                  </a:cubicBezTo>
                  <a:cubicBezTo>
                    <a:pt x="176" y="367"/>
                    <a:pt x="275" y="343"/>
                    <a:pt x="322" y="267"/>
                  </a:cubicBezTo>
                  <a:cubicBezTo>
                    <a:pt x="368" y="191"/>
                    <a:pt x="343" y="92"/>
                    <a:pt x="267" y="46"/>
                  </a:cubicBezTo>
                  <a:cubicBezTo>
                    <a:pt x="192" y="0"/>
                    <a:pt x="93" y="24"/>
                    <a:pt x="46" y="10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1" name="Google Shape;5921;p87"/>
            <p:cNvSpPr/>
            <p:nvPr/>
          </p:nvSpPr>
          <p:spPr>
            <a:xfrm>
              <a:off x="2179245" y="3289609"/>
              <a:ext cx="1664213" cy="1662928"/>
            </a:xfrm>
            <a:custGeom>
              <a:avLst/>
              <a:gdLst/>
              <a:ahLst/>
              <a:cxnLst/>
              <a:rect l="l" t="t" r="r" b="b"/>
              <a:pathLst>
                <a:path w="547" h="547" extrusionOk="0">
                  <a:moveTo>
                    <a:pt x="121" y="113"/>
                  </a:moveTo>
                  <a:cubicBezTo>
                    <a:pt x="112" y="121"/>
                    <a:pt x="104" y="129"/>
                    <a:pt x="97" y="139"/>
                  </a:cubicBezTo>
                  <a:cubicBezTo>
                    <a:pt x="95" y="138"/>
                    <a:pt x="95" y="138"/>
                    <a:pt x="95" y="138"/>
                  </a:cubicBezTo>
                  <a:cubicBezTo>
                    <a:pt x="44" y="122"/>
                    <a:pt x="44" y="122"/>
                    <a:pt x="44" y="122"/>
                  </a:cubicBezTo>
                  <a:cubicBezTo>
                    <a:pt x="19" y="171"/>
                    <a:pt x="19" y="171"/>
                    <a:pt x="19" y="171"/>
                  </a:cubicBezTo>
                  <a:cubicBezTo>
                    <a:pt x="62" y="206"/>
                    <a:pt x="62" y="206"/>
                    <a:pt x="62" y="206"/>
                  </a:cubicBezTo>
                  <a:cubicBezTo>
                    <a:pt x="58" y="217"/>
                    <a:pt x="55" y="229"/>
                    <a:pt x="53" y="240"/>
                  </a:cubicBezTo>
                  <a:cubicBezTo>
                    <a:pt x="52" y="240"/>
                    <a:pt x="52" y="240"/>
                    <a:pt x="52" y="240"/>
                  </a:cubicBezTo>
                  <a:cubicBezTo>
                    <a:pt x="0" y="251"/>
                    <a:pt x="0" y="251"/>
                    <a:pt x="0" y="251"/>
                  </a:cubicBezTo>
                  <a:cubicBezTo>
                    <a:pt x="1" y="306"/>
                    <a:pt x="1" y="306"/>
                    <a:pt x="1" y="306"/>
                  </a:cubicBezTo>
                  <a:cubicBezTo>
                    <a:pt x="55" y="316"/>
                    <a:pt x="55" y="316"/>
                    <a:pt x="55" y="316"/>
                  </a:cubicBezTo>
                  <a:cubicBezTo>
                    <a:pt x="57" y="328"/>
                    <a:pt x="61" y="339"/>
                    <a:pt x="65" y="350"/>
                  </a:cubicBezTo>
                  <a:cubicBezTo>
                    <a:pt x="64" y="351"/>
                    <a:pt x="64" y="351"/>
                    <a:pt x="64" y="351"/>
                  </a:cubicBezTo>
                  <a:cubicBezTo>
                    <a:pt x="23" y="385"/>
                    <a:pt x="23" y="385"/>
                    <a:pt x="23" y="385"/>
                  </a:cubicBezTo>
                  <a:cubicBezTo>
                    <a:pt x="50" y="433"/>
                    <a:pt x="50" y="433"/>
                    <a:pt x="50" y="433"/>
                  </a:cubicBezTo>
                  <a:cubicBezTo>
                    <a:pt x="103" y="416"/>
                    <a:pt x="103" y="416"/>
                    <a:pt x="103" y="416"/>
                  </a:cubicBezTo>
                  <a:cubicBezTo>
                    <a:pt x="110" y="425"/>
                    <a:pt x="114" y="431"/>
                    <a:pt x="128" y="442"/>
                  </a:cubicBezTo>
                  <a:cubicBezTo>
                    <a:pt x="128" y="442"/>
                    <a:pt x="128" y="442"/>
                    <a:pt x="128" y="442"/>
                  </a:cubicBezTo>
                  <a:cubicBezTo>
                    <a:pt x="108" y="491"/>
                    <a:pt x="108" y="491"/>
                    <a:pt x="108" y="491"/>
                  </a:cubicBezTo>
                  <a:cubicBezTo>
                    <a:pt x="155" y="520"/>
                    <a:pt x="155" y="520"/>
                    <a:pt x="155" y="520"/>
                  </a:cubicBezTo>
                  <a:cubicBezTo>
                    <a:pt x="192" y="480"/>
                    <a:pt x="192" y="480"/>
                    <a:pt x="192" y="480"/>
                  </a:cubicBezTo>
                  <a:cubicBezTo>
                    <a:pt x="207" y="485"/>
                    <a:pt x="222" y="490"/>
                    <a:pt x="237" y="492"/>
                  </a:cubicBezTo>
                  <a:cubicBezTo>
                    <a:pt x="237" y="494"/>
                    <a:pt x="237" y="494"/>
                    <a:pt x="237" y="494"/>
                  </a:cubicBezTo>
                  <a:cubicBezTo>
                    <a:pt x="247" y="547"/>
                    <a:pt x="247" y="547"/>
                    <a:pt x="247" y="547"/>
                  </a:cubicBezTo>
                  <a:cubicBezTo>
                    <a:pt x="302" y="546"/>
                    <a:pt x="302" y="546"/>
                    <a:pt x="302" y="546"/>
                  </a:cubicBezTo>
                  <a:cubicBezTo>
                    <a:pt x="312" y="492"/>
                    <a:pt x="312" y="492"/>
                    <a:pt x="312" y="492"/>
                  </a:cubicBezTo>
                  <a:cubicBezTo>
                    <a:pt x="330" y="489"/>
                    <a:pt x="347" y="484"/>
                    <a:pt x="364" y="476"/>
                  </a:cubicBezTo>
                  <a:cubicBezTo>
                    <a:pt x="364" y="477"/>
                    <a:pt x="364" y="477"/>
                    <a:pt x="364" y="477"/>
                  </a:cubicBezTo>
                  <a:cubicBezTo>
                    <a:pt x="402" y="516"/>
                    <a:pt x="402" y="516"/>
                    <a:pt x="402" y="516"/>
                  </a:cubicBezTo>
                  <a:cubicBezTo>
                    <a:pt x="448" y="486"/>
                    <a:pt x="448" y="486"/>
                    <a:pt x="448" y="486"/>
                  </a:cubicBezTo>
                  <a:cubicBezTo>
                    <a:pt x="426" y="434"/>
                    <a:pt x="426" y="434"/>
                    <a:pt x="426" y="434"/>
                  </a:cubicBezTo>
                  <a:cubicBezTo>
                    <a:pt x="426" y="434"/>
                    <a:pt x="426" y="434"/>
                    <a:pt x="426" y="434"/>
                  </a:cubicBezTo>
                  <a:cubicBezTo>
                    <a:pt x="435" y="426"/>
                    <a:pt x="443" y="417"/>
                    <a:pt x="450" y="408"/>
                  </a:cubicBezTo>
                  <a:cubicBezTo>
                    <a:pt x="451" y="408"/>
                    <a:pt x="451" y="408"/>
                    <a:pt x="451" y="408"/>
                  </a:cubicBezTo>
                  <a:cubicBezTo>
                    <a:pt x="503" y="425"/>
                    <a:pt x="503" y="425"/>
                    <a:pt x="503" y="425"/>
                  </a:cubicBezTo>
                  <a:cubicBezTo>
                    <a:pt x="528" y="376"/>
                    <a:pt x="528" y="376"/>
                    <a:pt x="528" y="376"/>
                  </a:cubicBezTo>
                  <a:cubicBezTo>
                    <a:pt x="485" y="341"/>
                    <a:pt x="485" y="341"/>
                    <a:pt x="485" y="341"/>
                  </a:cubicBezTo>
                  <a:cubicBezTo>
                    <a:pt x="484" y="341"/>
                    <a:pt x="484" y="341"/>
                    <a:pt x="484" y="341"/>
                  </a:cubicBezTo>
                  <a:cubicBezTo>
                    <a:pt x="488" y="329"/>
                    <a:pt x="491" y="318"/>
                    <a:pt x="493" y="306"/>
                  </a:cubicBezTo>
                  <a:cubicBezTo>
                    <a:pt x="494" y="306"/>
                    <a:pt x="494" y="306"/>
                    <a:pt x="494" y="306"/>
                  </a:cubicBezTo>
                  <a:cubicBezTo>
                    <a:pt x="547" y="296"/>
                    <a:pt x="547" y="296"/>
                    <a:pt x="547" y="296"/>
                  </a:cubicBezTo>
                  <a:cubicBezTo>
                    <a:pt x="546" y="240"/>
                    <a:pt x="546" y="240"/>
                    <a:pt x="546" y="240"/>
                  </a:cubicBezTo>
                  <a:cubicBezTo>
                    <a:pt x="491" y="231"/>
                    <a:pt x="491" y="231"/>
                    <a:pt x="491" y="231"/>
                  </a:cubicBezTo>
                  <a:cubicBezTo>
                    <a:pt x="491" y="231"/>
                    <a:pt x="491" y="231"/>
                    <a:pt x="491" y="231"/>
                  </a:cubicBezTo>
                  <a:cubicBezTo>
                    <a:pt x="488" y="219"/>
                    <a:pt x="485" y="208"/>
                    <a:pt x="481" y="197"/>
                  </a:cubicBezTo>
                  <a:cubicBezTo>
                    <a:pt x="483" y="196"/>
                    <a:pt x="483" y="196"/>
                    <a:pt x="483" y="196"/>
                  </a:cubicBezTo>
                  <a:cubicBezTo>
                    <a:pt x="524" y="161"/>
                    <a:pt x="524" y="161"/>
                    <a:pt x="524" y="161"/>
                  </a:cubicBezTo>
                  <a:cubicBezTo>
                    <a:pt x="497" y="113"/>
                    <a:pt x="497" y="113"/>
                    <a:pt x="497" y="113"/>
                  </a:cubicBezTo>
                  <a:cubicBezTo>
                    <a:pt x="444" y="131"/>
                    <a:pt x="444" y="131"/>
                    <a:pt x="444" y="131"/>
                  </a:cubicBezTo>
                  <a:cubicBezTo>
                    <a:pt x="440" y="130"/>
                    <a:pt x="440" y="130"/>
                    <a:pt x="440" y="130"/>
                  </a:cubicBezTo>
                  <a:cubicBezTo>
                    <a:pt x="433" y="121"/>
                    <a:pt x="426" y="113"/>
                    <a:pt x="412" y="102"/>
                  </a:cubicBezTo>
                  <a:cubicBezTo>
                    <a:pt x="413" y="101"/>
                    <a:pt x="413" y="101"/>
                    <a:pt x="413" y="101"/>
                  </a:cubicBezTo>
                  <a:cubicBezTo>
                    <a:pt x="436" y="60"/>
                    <a:pt x="436" y="60"/>
                    <a:pt x="436" y="60"/>
                  </a:cubicBezTo>
                  <a:cubicBezTo>
                    <a:pt x="389" y="32"/>
                    <a:pt x="389" y="32"/>
                    <a:pt x="389" y="32"/>
                  </a:cubicBezTo>
                  <a:cubicBezTo>
                    <a:pt x="353" y="70"/>
                    <a:pt x="353" y="70"/>
                    <a:pt x="353" y="70"/>
                  </a:cubicBezTo>
                  <a:cubicBezTo>
                    <a:pt x="353" y="69"/>
                    <a:pt x="353" y="69"/>
                    <a:pt x="353" y="69"/>
                  </a:cubicBezTo>
                  <a:cubicBezTo>
                    <a:pt x="339" y="63"/>
                    <a:pt x="324" y="58"/>
                    <a:pt x="309" y="56"/>
                  </a:cubicBezTo>
                  <a:cubicBezTo>
                    <a:pt x="310" y="53"/>
                    <a:pt x="310" y="53"/>
                    <a:pt x="310" y="53"/>
                  </a:cubicBezTo>
                  <a:cubicBezTo>
                    <a:pt x="300" y="0"/>
                    <a:pt x="300" y="0"/>
                    <a:pt x="300" y="0"/>
                  </a:cubicBezTo>
                  <a:cubicBezTo>
                    <a:pt x="245" y="0"/>
                    <a:pt x="245" y="0"/>
                    <a:pt x="245" y="0"/>
                  </a:cubicBezTo>
                  <a:cubicBezTo>
                    <a:pt x="234" y="55"/>
                    <a:pt x="234" y="55"/>
                    <a:pt x="234" y="55"/>
                  </a:cubicBezTo>
                  <a:cubicBezTo>
                    <a:pt x="235" y="55"/>
                    <a:pt x="235" y="55"/>
                    <a:pt x="235" y="55"/>
                  </a:cubicBezTo>
                  <a:cubicBezTo>
                    <a:pt x="217" y="58"/>
                    <a:pt x="200" y="64"/>
                    <a:pt x="183" y="71"/>
                  </a:cubicBezTo>
                  <a:cubicBezTo>
                    <a:pt x="182" y="69"/>
                    <a:pt x="182" y="69"/>
                    <a:pt x="182" y="69"/>
                  </a:cubicBezTo>
                  <a:cubicBezTo>
                    <a:pt x="145" y="30"/>
                    <a:pt x="145" y="30"/>
                    <a:pt x="145" y="30"/>
                  </a:cubicBezTo>
                  <a:cubicBezTo>
                    <a:pt x="99" y="61"/>
                    <a:pt x="99" y="61"/>
                    <a:pt x="99" y="61"/>
                  </a:cubicBezTo>
                  <a:cubicBezTo>
                    <a:pt x="121" y="112"/>
                    <a:pt x="121" y="112"/>
                    <a:pt x="121" y="112"/>
                  </a:cubicBezTo>
                  <a:lnTo>
                    <a:pt x="121" y="113"/>
                  </a:lnTo>
                  <a:close/>
                  <a:moveTo>
                    <a:pt x="369" y="116"/>
                  </a:moveTo>
                  <a:cubicBezTo>
                    <a:pt x="455" y="169"/>
                    <a:pt x="483" y="282"/>
                    <a:pt x="430" y="369"/>
                  </a:cubicBezTo>
                  <a:cubicBezTo>
                    <a:pt x="378" y="456"/>
                    <a:pt x="264" y="484"/>
                    <a:pt x="177" y="431"/>
                  </a:cubicBezTo>
                  <a:cubicBezTo>
                    <a:pt x="91" y="378"/>
                    <a:pt x="63" y="265"/>
                    <a:pt x="116" y="178"/>
                  </a:cubicBezTo>
                  <a:cubicBezTo>
                    <a:pt x="168" y="91"/>
                    <a:pt x="282" y="64"/>
                    <a:pt x="369" y="11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2" name="Google Shape;5922;p87"/>
            <p:cNvSpPr/>
            <p:nvPr/>
          </p:nvSpPr>
          <p:spPr>
            <a:xfrm>
              <a:off x="4068352" y="3443822"/>
              <a:ext cx="661830" cy="666970"/>
            </a:xfrm>
            <a:custGeom>
              <a:avLst/>
              <a:gdLst/>
              <a:ahLst/>
              <a:cxnLst/>
              <a:rect l="l" t="t" r="r" b="b"/>
              <a:pathLst>
                <a:path w="218" h="219" extrusionOk="0">
                  <a:moveTo>
                    <a:pt x="28" y="60"/>
                  </a:moveTo>
                  <a:cubicBezTo>
                    <a:pt x="0" y="105"/>
                    <a:pt x="15" y="164"/>
                    <a:pt x="60" y="191"/>
                  </a:cubicBezTo>
                  <a:cubicBezTo>
                    <a:pt x="105" y="219"/>
                    <a:pt x="164" y="204"/>
                    <a:pt x="191" y="159"/>
                  </a:cubicBezTo>
                  <a:cubicBezTo>
                    <a:pt x="218" y="114"/>
                    <a:pt x="204" y="55"/>
                    <a:pt x="159" y="28"/>
                  </a:cubicBezTo>
                  <a:cubicBezTo>
                    <a:pt x="114" y="0"/>
                    <a:pt x="55" y="15"/>
                    <a:pt x="28" y="60"/>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3" name="Google Shape;5923;p87"/>
            <p:cNvSpPr/>
            <p:nvPr/>
          </p:nvSpPr>
          <p:spPr>
            <a:xfrm>
              <a:off x="3906429" y="3283184"/>
              <a:ext cx="988247" cy="988247"/>
            </a:xfrm>
            <a:custGeom>
              <a:avLst/>
              <a:gdLst/>
              <a:ahLst/>
              <a:cxnLst/>
              <a:rect l="l" t="t" r="r" b="b"/>
              <a:pathLst>
                <a:path w="325" h="325" extrusionOk="0">
                  <a:moveTo>
                    <a:pt x="72" y="67"/>
                  </a:moveTo>
                  <a:cubicBezTo>
                    <a:pt x="67" y="71"/>
                    <a:pt x="62" y="77"/>
                    <a:pt x="57" y="82"/>
                  </a:cubicBezTo>
                  <a:cubicBezTo>
                    <a:pt x="57" y="82"/>
                    <a:pt x="57" y="82"/>
                    <a:pt x="57" y="82"/>
                  </a:cubicBezTo>
                  <a:cubicBezTo>
                    <a:pt x="26" y="72"/>
                    <a:pt x="26" y="72"/>
                    <a:pt x="26" y="72"/>
                  </a:cubicBezTo>
                  <a:cubicBezTo>
                    <a:pt x="11" y="101"/>
                    <a:pt x="11" y="101"/>
                    <a:pt x="11" y="101"/>
                  </a:cubicBezTo>
                  <a:cubicBezTo>
                    <a:pt x="37" y="122"/>
                    <a:pt x="37" y="122"/>
                    <a:pt x="37" y="122"/>
                  </a:cubicBezTo>
                  <a:cubicBezTo>
                    <a:pt x="35" y="129"/>
                    <a:pt x="33" y="136"/>
                    <a:pt x="32" y="143"/>
                  </a:cubicBezTo>
                  <a:cubicBezTo>
                    <a:pt x="31" y="143"/>
                    <a:pt x="31" y="143"/>
                    <a:pt x="31" y="143"/>
                  </a:cubicBezTo>
                  <a:cubicBezTo>
                    <a:pt x="0" y="149"/>
                    <a:pt x="0" y="149"/>
                    <a:pt x="0" y="149"/>
                  </a:cubicBezTo>
                  <a:cubicBezTo>
                    <a:pt x="0" y="182"/>
                    <a:pt x="0" y="182"/>
                    <a:pt x="0" y="182"/>
                  </a:cubicBezTo>
                  <a:cubicBezTo>
                    <a:pt x="33" y="187"/>
                    <a:pt x="33" y="187"/>
                    <a:pt x="33" y="187"/>
                  </a:cubicBezTo>
                  <a:cubicBezTo>
                    <a:pt x="34" y="194"/>
                    <a:pt x="36" y="201"/>
                    <a:pt x="38" y="208"/>
                  </a:cubicBezTo>
                  <a:cubicBezTo>
                    <a:pt x="38" y="208"/>
                    <a:pt x="38" y="208"/>
                    <a:pt x="38" y="208"/>
                  </a:cubicBezTo>
                  <a:cubicBezTo>
                    <a:pt x="13" y="229"/>
                    <a:pt x="13" y="229"/>
                    <a:pt x="13" y="229"/>
                  </a:cubicBezTo>
                  <a:cubicBezTo>
                    <a:pt x="30" y="257"/>
                    <a:pt x="30" y="257"/>
                    <a:pt x="30" y="257"/>
                  </a:cubicBezTo>
                  <a:cubicBezTo>
                    <a:pt x="61" y="247"/>
                    <a:pt x="61" y="247"/>
                    <a:pt x="61" y="247"/>
                  </a:cubicBezTo>
                  <a:cubicBezTo>
                    <a:pt x="66" y="252"/>
                    <a:pt x="68" y="256"/>
                    <a:pt x="76" y="262"/>
                  </a:cubicBezTo>
                  <a:cubicBezTo>
                    <a:pt x="76" y="263"/>
                    <a:pt x="76" y="263"/>
                    <a:pt x="76" y="263"/>
                  </a:cubicBezTo>
                  <a:cubicBezTo>
                    <a:pt x="64" y="292"/>
                    <a:pt x="64" y="292"/>
                    <a:pt x="64" y="292"/>
                  </a:cubicBezTo>
                  <a:cubicBezTo>
                    <a:pt x="92" y="309"/>
                    <a:pt x="92" y="309"/>
                    <a:pt x="92" y="309"/>
                  </a:cubicBezTo>
                  <a:cubicBezTo>
                    <a:pt x="114" y="285"/>
                    <a:pt x="114" y="285"/>
                    <a:pt x="114" y="285"/>
                  </a:cubicBezTo>
                  <a:cubicBezTo>
                    <a:pt x="123" y="288"/>
                    <a:pt x="132" y="291"/>
                    <a:pt x="141" y="292"/>
                  </a:cubicBezTo>
                  <a:cubicBezTo>
                    <a:pt x="141" y="293"/>
                    <a:pt x="141" y="293"/>
                    <a:pt x="141" y="293"/>
                  </a:cubicBezTo>
                  <a:cubicBezTo>
                    <a:pt x="147" y="325"/>
                    <a:pt x="147" y="325"/>
                    <a:pt x="147" y="325"/>
                  </a:cubicBezTo>
                  <a:cubicBezTo>
                    <a:pt x="179" y="324"/>
                    <a:pt x="179" y="324"/>
                    <a:pt x="179" y="324"/>
                  </a:cubicBezTo>
                  <a:cubicBezTo>
                    <a:pt x="186" y="292"/>
                    <a:pt x="186" y="292"/>
                    <a:pt x="186" y="292"/>
                  </a:cubicBezTo>
                  <a:cubicBezTo>
                    <a:pt x="196" y="290"/>
                    <a:pt x="206" y="287"/>
                    <a:pt x="216" y="283"/>
                  </a:cubicBezTo>
                  <a:cubicBezTo>
                    <a:pt x="217" y="283"/>
                    <a:pt x="217" y="283"/>
                    <a:pt x="217" y="283"/>
                  </a:cubicBezTo>
                  <a:cubicBezTo>
                    <a:pt x="239" y="307"/>
                    <a:pt x="239" y="307"/>
                    <a:pt x="239" y="307"/>
                  </a:cubicBezTo>
                  <a:cubicBezTo>
                    <a:pt x="266" y="288"/>
                    <a:pt x="266" y="288"/>
                    <a:pt x="266" y="288"/>
                  </a:cubicBezTo>
                  <a:cubicBezTo>
                    <a:pt x="253" y="258"/>
                    <a:pt x="253" y="258"/>
                    <a:pt x="253" y="258"/>
                  </a:cubicBezTo>
                  <a:cubicBezTo>
                    <a:pt x="253" y="258"/>
                    <a:pt x="253" y="258"/>
                    <a:pt x="253" y="258"/>
                  </a:cubicBezTo>
                  <a:cubicBezTo>
                    <a:pt x="258" y="253"/>
                    <a:pt x="263" y="248"/>
                    <a:pt x="268" y="242"/>
                  </a:cubicBezTo>
                  <a:cubicBezTo>
                    <a:pt x="268" y="242"/>
                    <a:pt x="268" y="242"/>
                    <a:pt x="268" y="242"/>
                  </a:cubicBezTo>
                  <a:cubicBezTo>
                    <a:pt x="299" y="252"/>
                    <a:pt x="299" y="252"/>
                    <a:pt x="299" y="252"/>
                  </a:cubicBezTo>
                  <a:cubicBezTo>
                    <a:pt x="314" y="223"/>
                    <a:pt x="314" y="223"/>
                    <a:pt x="314" y="223"/>
                  </a:cubicBezTo>
                  <a:cubicBezTo>
                    <a:pt x="288" y="202"/>
                    <a:pt x="288" y="202"/>
                    <a:pt x="288" y="202"/>
                  </a:cubicBezTo>
                  <a:cubicBezTo>
                    <a:pt x="288" y="202"/>
                    <a:pt x="288" y="202"/>
                    <a:pt x="288" y="202"/>
                  </a:cubicBezTo>
                  <a:cubicBezTo>
                    <a:pt x="290" y="195"/>
                    <a:pt x="292" y="189"/>
                    <a:pt x="293" y="182"/>
                  </a:cubicBezTo>
                  <a:cubicBezTo>
                    <a:pt x="294" y="182"/>
                    <a:pt x="294" y="182"/>
                    <a:pt x="294" y="182"/>
                  </a:cubicBezTo>
                  <a:cubicBezTo>
                    <a:pt x="325" y="175"/>
                    <a:pt x="325" y="175"/>
                    <a:pt x="325" y="175"/>
                  </a:cubicBezTo>
                  <a:cubicBezTo>
                    <a:pt x="325" y="143"/>
                    <a:pt x="325" y="143"/>
                    <a:pt x="325" y="143"/>
                  </a:cubicBezTo>
                  <a:cubicBezTo>
                    <a:pt x="292" y="137"/>
                    <a:pt x="292" y="137"/>
                    <a:pt x="292" y="137"/>
                  </a:cubicBezTo>
                  <a:cubicBezTo>
                    <a:pt x="292" y="137"/>
                    <a:pt x="292" y="137"/>
                    <a:pt x="292" y="137"/>
                  </a:cubicBezTo>
                  <a:cubicBezTo>
                    <a:pt x="290" y="130"/>
                    <a:pt x="288" y="123"/>
                    <a:pt x="286" y="117"/>
                  </a:cubicBezTo>
                  <a:cubicBezTo>
                    <a:pt x="287" y="116"/>
                    <a:pt x="287" y="116"/>
                    <a:pt x="287" y="116"/>
                  </a:cubicBezTo>
                  <a:cubicBezTo>
                    <a:pt x="312" y="96"/>
                    <a:pt x="312" y="96"/>
                    <a:pt x="312" y="96"/>
                  </a:cubicBezTo>
                  <a:cubicBezTo>
                    <a:pt x="295" y="67"/>
                    <a:pt x="295" y="67"/>
                    <a:pt x="295" y="67"/>
                  </a:cubicBezTo>
                  <a:cubicBezTo>
                    <a:pt x="264" y="78"/>
                    <a:pt x="264" y="78"/>
                    <a:pt x="264" y="78"/>
                  </a:cubicBezTo>
                  <a:cubicBezTo>
                    <a:pt x="262" y="77"/>
                    <a:pt x="262" y="77"/>
                    <a:pt x="262" y="77"/>
                  </a:cubicBezTo>
                  <a:cubicBezTo>
                    <a:pt x="257" y="71"/>
                    <a:pt x="253" y="67"/>
                    <a:pt x="245" y="61"/>
                  </a:cubicBezTo>
                  <a:cubicBezTo>
                    <a:pt x="246" y="59"/>
                    <a:pt x="246" y="59"/>
                    <a:pt x="246" y="59"/>
                  </a:cubicBezTo>
                  <a:cubicBezTo>
                    <a:pt x="259" y="36"/>
                    <a:pt x="259" y="36"/>
                    <a:pt x="259" y="36"/>
                  </a:cubicBezTo>
                  <a:cubicBezTo>
                    <a:pt x="231" y="18"/>
                    <a:pt x="231" y="18"/>
                    <a:pt x="231" y="18"/>
                  </a:cubicBezTo>
                  <a:cubicBezTo>
                    <a:pt x="210" y="41"/>
                    <a:pt x="210" y="41"/>
                    <a:pt x="210" y="41"/>
                  </a:cubicBezTo>
                  <a:cubicBezTo>
                    <a:pt x="210" y="41"/>
                    <a:pt x="210" y="41"/>
                    <a:pt x="210" y="41"/>
                  </a:cubicBezTo>
                  <a:cubicBezTo>
                    <a:pt x="201" y="37"/>
                    <a:pt x="193" y="34"/>
                    <a:pt x="184" y="33"/>
                  </a:cubicBezTo>
                  <a:cubicBezTo>
                    <a:pt x="184" y="31"/>
                    <a:pt x="184" y="31"/>
                    <a:pt x="184" y="31"/>
                  </a:cubicBezTo>
                  <a:cubicBezTo>
                    <a:pt x="178" y="0"/>
                    <a:pt x="178" y="0"/>
                    <a:pt x="178" y="0"/>
                  </a:cubicBezTo>
                  <a:cubicBezTo>
                    <a:pt x="146" y="0"/>
                    <a:pt x="146" y="0"/>
                    <a:pt x="146" y="0"/>
                  </a:cubicBezTo>
                  <a:cubicBezTo>
                    <a:pt x="139" y="32"/>
                    <a:pt x="139" y="32"/>
                    <a:pt x="139" y="32"/>
                  </a:cubicBezTo>
                  <a:cubicBezTo>
                    <a:pt x="139" y="33"/>
                    <a:pt x="139" y="33"/>
                    <a:pt x="139" y="33"/>
                  </a:cubicBezTo>
                  <a:cubicBezTo>
                    <a:pt x="129" y="34"/>
                    <a:pt x="119" y="37"/>
                    <a:pt x="109" y="42"/>
                  </a:cubicBezTo>
                  <a:cubicBezTo>
                    <a:pt x="108" y="41"/>
                    <a:pt x="108" y="41"/>
                    <a:pt x="108" y="41"/>
                  </a:cubicBezTo>
                  <a:cubicBezTo>
                    <a:pt x="86" y="18"/>
                    <a:pt x="86" y="18"/>
                    <a:pt x="86" y="18"/>
                  </a:cubicBezTo>
                  <a:cubicBezTo>
                    <a:pt x="59" y="36"/>
                    <a:pt x="59" y="36"/>
                    <a:pt x="59" y="36"/>
                  </a:cubicBezTo>
                  <a:cubicBezTo>
                    <a:pt x="72" y="66"/>
                    <a:pt x="72" y="66"/>
                    <a:pt x="72" y="66"/>
                  </a:cubicBezTo>
                  <a:lnTo>
                    <a:pt x="72" y="67"/>
                  </a:lnTo>
                  <a:close/>
                  <a:moveTo>
                    <a:pt x="219" y="69"/>
                  </a:moveTo>
                  <a:cubicBezTo>
                    <a:pt x="271" y="100"/>
                    <a:pt x="287" y="167"/>
                    <a:pt x="256" y="219"/>
                  </a:cubicBezTo>
                  <a:cubicBezTo>
                    <a:pt x="224" y="271"/>
                    <a:pt x="157" y="287"/>
                    <a:pt x="106" y="256"/>
                  </a:cubicBezTo>
                  <a:cubicBezTo>
                    <a:pt x="54" y="225"/>
                    <a:pt x="37" y="157"/>
                    <a:pt x="69" y="106"/>
                  </a:cubicBezTo>
                  <a:cubicBezTo>
                    <a:pt x="100" y="54"/>
                    <a:pt x="167" y="38"/>
                    <a:pt x="219" y="6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4" name="Google Shape;5924;p87"/>
            <p:cNvSpPr/>
            <p:nvPr/>
          </p:nvSpPr>
          <p:spPr>
            <a:xfrm>
              <a:off x="1517415" y="3167524"/>
              <a:ext cx="379106" cy="334127"/>
            </a:xfrm>
            <a:custGeom>
              <a:avLst/>
              <a:gdLst/>
              <a:ahLst/>
              <a:cxnLst/>
              <a:rect l="l" t="t" r="r" b="b"/>
              <a:pathLst>
                <a:path w="125" h="110" extrusionOk="0">
                  <a:moveTo>
                    <a:pt x="113" y="62"/>
                  </a:moveTo>
                  <a:cubicBezTo>
                    <a:pt x="124" y="70"/>
                    <a:pt x="125" y="86"/>
                    <a:pt x="117" y="97"/>
                  </a:cubicBezTo>
                  <a:cubicBezTo>
                    <a:pt x="109" y="108"/>
                    <a:pt x="93" y="110"/>
                    <a:pt x="82" y="102"/>
                  </a:cubicBezTo>
                  <a:cubicBezTo>
                    <a:pt x="13" y="49"/>
                    <a:pt x="13" y="49"/>
                    <a:pt x="13" y="49"/>
                  </a:cubicBezTo>
                  <a:cubicBezTo>
                    <a:pt x="2" y="41"/>
                    <a:pt x="0" y="25"/>
                    <a:pt x="9" y="14"/>
                  </a:cubicBezTo>
                  <a:cubicBezTo>
                    <a:pt x="17" y="3"/>
                    <a:pt x="33" y="0"/>
                    <a:pt x="44" y="9"/>
                  </a:cubicBezTo>
                  <a:lnTo>
                    <a:pt x="113" y="62"/>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5" name="Google Shape;5925;p87"/>
            <p:cNvSpPr/>
            <p:nvPr/>
          </p:nvSpPr>
          <p:spPr>
            <a:xfrm>
              <a:off x="1264249" y="3903890"/>
              <a:ext cx="426656" cy="218468"/>
            </a:xfrm>
            <a:custGeom>
              <a:avLst/>
              <a:gdLst/>
              <a:ahLst/>
              <a:cxnLst/>
              <a:rect l="l" t="t" r="r" b="b"/>
              <a:pathLst>
                <a:path w="140" h="72" extrusionOk="0">
                  <a:moveTo>
                    <a:pt x="117" y="20"/>
                  </a:moveTo>
                  <a:cubicBezTo>
                    <a:pt x="131" y="22"/>
                    <a:pt x="140" y="36"/>
                    <a:pt x="137" y="49"/>
                  </a:cubicBezTo>
                  <a:cubicBezTo>
                    <a:pt x="134" y="63"/>
                    <a:pt x="121" y="72"/>
                    <a:pt x="108" y="69"/>
                  </a:cubicBezTo>
                  <a:cubicBezTo>
                    <a:pt x="22" y="52"/>
                    <a:pt x="22" y="52"/>
                    <a:pt x="22" y="52"/>
                  </a:cubicBezTo>
                  <a:cubicBezTo>
                    <a:pt x="9" y="50"/>
                    <a:pt x="0" y="37"/>
                    <a:pt x="3" y="23"/>
                  </a:cubicBezTo>
                  <a:cubicBezTo>
                    <a:pt x="6" y="9"/>
                    <a:pt x="19" y="0"/>
                    <a:pt x="32" y="3"/>
                  </a:cubicBezTo>
                  <a:lnTo>
                    <a:pt x="117" y="2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6" name="Google Shape;5926;p87"/>
            <p:cNvSpPr/>
            <p:nvPr/>
          </p:nvSpPr>
          <p:spPr>
            <a:xfrm>
              <a:off x="1450590" y="4609414"/>
              <a:ext cx="422800" cy="240315"/>
            </a:xfrm>
            <a:custGeom>
              <a:avLst/>
              <a:gdLst/>
              <a:ahLst/>
              <a:cxnLst/>
              <a:rect l="l" t="t" r="r" b="b"/>
              <a:pathLst>
                <a:path w="139" h="79" extrusionOk="0">
                  <a:moveTo>
                    <a:pt x="105" y="4"/>
                  </a:moveTo>
                  <a:cubicBezTo>
                    <a:pt x="118" y="0"/>
                    <a:pt x="132" y="8"/>
                    <a:pt x="136" y="22"/>
                  </a:cubicBezTo>
                  <a:cubicBezTo>
                    <a:pt x="139" y="35"/>
                    <a:pt x="131" y="49"/>
                    <a:pt x="118" y="52"/>
                  </a:cubicBezTo>
                  <a:cubicBezTo>
                    <a:pt x="34" y="75"/>
                    <a:pt x="34" y="75"/>
                    <a:pt x="34" y="75"/>
                  </a:cubicBezTo>
                  <a:cubicBezTo>
                    <a:pt x="21" y="79"/>
                    <a:pt x="7" y="71"/>
                    <a:pt x="4" y="57"/>
                  </a:cubicBezTo>
                  <a:cubicBezTo>
                    <a:pt x="0" y="44"/>
                    <a:pt x="8" y="30"/>
                    <a:pt x="21" y="26"/>
                  </a:cubicBezTo>
                  <a:lnTo>
                    <a:pt x="105" y="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7" name="Google Shape;5927;p87"/>
            <p:cNvSpPr/>
            <p:nvPr/>
          </p:nvSpPr>
          <p:spPr>
            <a:xfrm>
              <a:off x="4237986" y="4609414"/>
              <a:ext cx="425371" cy="240315"/>
            </a:xfrm>
            <a:custGeom>
              <a:avLst/>
              <a:gdLst/>
              <a:ahLst/>
              <a:cxnLst/>
              <a:rect l="l" t="t" r="r" b="b"/>
              <a:pathLst>
                <a:path w="140" h="79" extrusionOk="0">
                  <a:moveTo>
                    <a:pt x="35" y="4"/>
                  </a:moveTo>
                  <a:cubicBezTo>
                    <a:pt x="21" y="0"/>
                    <a:pt x="8" y="8"/>
                    <a:pt x="4" y="22"/>
                  </a:cubicBezTo>
                  <a:cubicBezTo>
                    <a:pt x="0" y="35"/>
                    <a:pt x="8" y="49"/>
                    <a:pt x="21" y="52"/>
                  </a:cubicBezTo>
                  <a:cubicBezTo>
                    <a:pt x="105" y="75"/>
                    <a:pt x="105" y="75"/>
                    <a:pt x="105" y="75"/>
                  </a:cubicBezTo>
                  <a:cubicBezTo>
                    <a:pt x="119" y="79"/>
                    <a:pt x="132" y="71"/>
                    <a:pt x="136" y="57"/>
                  </a:cubicBezTo>
                  <a:cubicBezTo>
                    <a:pt x="140" y="44"/>
                    <a:pt x="132" y="30"/>
                    <a:pt x="119" y="26"/>
                  </a:cubicBezTo>
                  <a:lnTo>
                    <a:pt x="35" y="4"/>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5928" name="Google Shape;5928;p87"/>
            <p:cNvSpPr/>
            <p:nvPr/>
          </p:nvSpPr>
          <p:spPr>
            <a:xfrm>
              <a:off x="1833552" y="2924639"/>
              <a:ext cx="2335039" cy="2748843"/>
            </a:xfrm>
            <a:custGeom>
              <a:avLst/>
              <a:gdLst/>
              <a:ahLst/>
              <a:cxnLst/>
              <a:rect l="l" t="t" r="r" b="b"/>
              <a:pathLst>
                <a:path w="768" h="904" extrusionOk="0">
                  <a:moveTo>
                    <a:pt x="702" y="412"/>
                  </a:moveTo>
                  <a:cubicBezTo>
                    <a:pt x="694" y="485"/>
                    <a:pt x="661" y="552"/>
                    <a:pt x="611" y="601"/>
                  </a:cubicBezTo>
                  <a:cubicBezTo>
                    <a:pt x="611" y="602"/>
                    <a:pt x="611" y="602"/>
                    <a:pt x="611" y="602"/>
                  </a:cubicBezTo>
                  <a:cubicBezTo>
                    <a:pt x="610" y="603"/>
                    <a:pt x="609" y="603"/>
                    <a:pt x="609" y="604"/>
                  </a:cubicBezTo>
                  <a:cubicBezTo>
                    <a:pt x="609" y="604"/>
                    <a:pt x="608" y="605"/>
                    <a:pt x="606" y="606"/>
                  </a:cubicBezTo>
                  <a:cubicBezTo>
                    <a:pt x="606" y="607"/>
                    <a:pt x="606" y="607"/>
                    <a:pt x="606" y="607"/>
                  </a:cubicBezTo>
                  <a:cubicBezTo>
                    <a:pt x="595" y="619"/>
                    <a:pt x="556" y="665"/>
                    <a:pt x="536" y="735"/>
                  </a:cubicBezTo>
                  <a:cubicBezTo>
                    <a:pt x="528" y="762"/>
                    <a:pt x="523" y="793"/>
                    <a:pt x="523" y="827"/>
                  </a:cubicBezTo>
                  <a:cubicBezTo>
                    <a:pt x="523" y="829"/>
                    <a:pt x="523" y="831"/>
                    <a:pt x="523" y="833"/>
                  </a:cubicBezTo>
                  <a:cubicBezTo>
                    <a:pt x="523" y="833"/>
                    <a:pt x="522" y="835"/>
                    <a:pt x="521" y="837"/>
                  </a:cubicBezTo>
                  <a:cubicBezTo>
                    <a:pt x="519" y="839"/>
                    <a:pt x="514" y="842"/>
                    <a:pt x="504" y="844"/>
                  </a:cubicBezTo>
                  <a:cubicBezTo>
                    <a:pt x="274" y="844"/>
                    <a:pt x="274" y="844"/>
                    <a:pt x="274" y="844"/>
                  </a:cubicBezTo>
                  <a:cubicBezTo>
                    <a:pt x="265" y="842"/>
                    <a:pt x="260" y="840"/>
                    <a:pt x="257" y="837"/>
                  </a:cubicBezTo>
                  <a:cubicBezTo>
                    <a:pt x="256" y="836"/>
                    <a:pt x="255" y="833"/>
                    <a:pt x="255" y="832"/>
                  </a:cubicBezTo>
                  <a:cubicBezTo>
                    <a:pt x="256" y="830"/>
                    <a:pt x="256" y="830"/>
                    <a:pt x="256" y="827"/>
                  </a:cubicBezTo>
                  <a:cubicBezTo>
                    <a:pt x="256" y="794"/>
                    <a:pt x="251" y="764"/>
                    <a:pt x="243" y="737"/>
                  </a:cubicBezTo>
                  <a:cubicBezTo>
                    <a:pt x="227" y="683"/>
                    <a:pt x="201" y="643"/>
                    <a:pt x="185" y="622"/>
                  </a:cubicBezTo>
                  <a:cubicBezTo>
                    <a:pt x="180" y="616"/>
                    <a:pt x="175" y="610"/>
                    <a:pt x="170" y="604"/>
                  </a:cubicBezTo>
                  <a:cubicBezTo>
                    <a:pt x="159" y="593"/>
                    <a:pt x="146" y="583"/>
                    <a:pt x="136" y="571"/>
                  </a:cubicBezTo>
                  <a:cubicBezTo>
                    <a:pt x="125" y="558"/>
                    <a:pt x="116" y="544"/>
                    <a:pt x="109" y="530"/>
                  </a:cubicBezTo>
                  <a:cubicBezTo>
                    <a:pt x="94" y="501"/>
                    <a:pt x="81" y="469"/>
                    <a:pt x="75" y="436"/>
                  </a:cubicBezTo>
                  <a:cubicBezTo>
                    <a:pt x="72" y="417"/>
                    <a:pt x="70" y="397"/>
                    <a:pt x="70" y="378"/>
                  </a:cubicBezTo>
                  <a:cubicBezTo>
                    <a:pt x="70" y="219"/>
                    <a:pt x="189" y="87"/>
                    <a:pt x="342" y="65"/>
                  </a:cubicBezTo>
                  <a:cubicBezTo>
                    <a:pt x="305" y="0"/>
                    <a:pt x="305" y="0"/>
                    <a:pt x="305" y="0"/>
                  </a:cubicBezTo>
                  <a:cubicBezTo>
                    <a:pt x="131" y="38"/>
                    <a:pt x="0" y="193"/>
                    <a:pt x="0" y="378"/>
                  </a:cubicBezTo>
                  <a:cubicBezTo>
                    <a:pt x="0" y="494"/>
                    <a:pt x="51" y="598"/>
                    <a:pt x="132" y="669"/>
                  </a:cubicBezTo>
                  <a:cubicBezTo>
                    <a:pt x="151" y="694"/>
                    <a:pt x="185" y="750"/>
                    <a:pt x="186" y="825"/>
                  </a:cubicBezTo>
                  <a:cubicBezTo>
                    <a:pt x="184" y="841"/>
                    <a:pt x="188" y="864"/>
                    <a:pt x="204" y="883"/>
                  </a:cubicBezTo>
                  <a:cubicBezTo>
                    <a:pt x="210" y="890"/>
                    <a:pt x="218" y="897"/>
                    <a:pt x="226" y="902"/>
                  </a:cubicBezTo>
                  <a:cubicBezTo>
                    <a:pt x="380" y="903"/>
                    <a:pt x="380" y="903"/>
                    <a:pt x="380" y="903"/>
                  </a:cubicBezTo>
                  <a:cubicBezTo>
                    <a:pt x="547" y="904"/>
                    <a:pt x="547" y="904"/>
                    <a:pt x="547" y="904"/>
                  </a:cubicBezTo>
                  <a:cubicBezTo>
                    <a:pt x="558" y="899"/>
                    <a:pt x="567" y="892"/>
                    <a:pt x="575" y="883"/>
                  </a:cubicBezTo>
                  <a:cubicBezTo>
                    <a:pt x="590" y="864"/>
                    <a:pt x="594" y="841"/>
                    <a:pt x="593" y="825"/>
                  </a:cubicBezTo>
                  <a:cubicBezTo>
                    <a:pt x="594" y="723"/>
                    <a:pt x="657" y="655"/>
                    <a:pt x="658" y="654"/>
                  </a:cubicBezTo>
                  <a:cubicBezTo>
                    <a:pt x="660" y="653"/>
                    <a:pt x="661" y="652"/>
                    <a:pt x="662" y="650"/>
                  </a:cubicBezTo>
                  <a:cubicBezTo>
                    <a:pt x="717" y="595"/>
                    <a:pt x="755" y="522"/>
                    <a:pt x="768" y="442"/>
                  </a:cubicBezTo>
                  <a:cubicBezTo>
                    <a:pt x="750" y="433"/>
                    <a:pt x="720" y="420"/>
                    <a:pt x="702" y="41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pic>
        <p:nvPicPr>
          <p:cNvPr id="5929" name="Google Shape;5929;p87"/>
          <p:cNvPicPr preferRelativeResize="0"/>
          <p:nvPr/>
        </p:nvPicPr>
        <p:blipFill rotWithShape="1">
          <a:blip r:embed="rId7">
            <a:alphaModFix/>
          </a:blip>
          <a:srcRect/>
          <a:stretch/>
        </p:blipFill>
        <p:spPr>
          <a:xfrm>
            <a:off x="3577117" y="2585268"/>
            <a:ext cx="228600" cy="228600"/>
          </a:xfrm>
          <a:prstGeom prst="rect">
            <a:avLst/>
          </a:prstGeom>
          <a:noFill/>
          <a:ln>
            <a:noFill/>
          </a:ln>
        </p:spPr>
      </p:pic>
      <p:pic>
        <p:nvPicPr>
          <p:cNvPr id="5930" name="Google Shape;5930;p87"/>
          <p:cNvPicPr preferRelativeResize="0"/>
          <p:nvPr/>
        </p:nvPicPr>
        <p:blipFill rotWithShape="1">
          <a:blip r:embed="rId8">
            <a:alphaModFix/>
          </a:blip>
          <a:srcRect/>
          <a:stretch/>
        </p:blipFill>
        <p:spPr>
          <a:xfrm>
            <a:off x="2231675" y="2901539"/>
            <a:ext cx="228600" cy="228600"/>
          </a:xfrm>
          <a:prstGeom prst="rect">
            <a:avLst/>
          </a:prstGeom>
          <a:noFill/>
          <a:ln>
            <a:noFill/>
          </a:ln>
        </p:spPr>
      </p:pic>
      <p:pic>
        <p:nvPicPr>
          <p:cNvPr id="5931" name="Google Shape;5931;p87"/>
          <p:cNvPicPr preferRelativeResize="0"/>
          <p:nvPr/>
        </p:nvPicPr>
        <p:blipFill rotWithShape="1">
          <a:blip r:embed="rId9">
            <a:alphaModFix/>
          </a:blip>
          <a:srcRect/>
          <a:stretch/>
        </p:blipFill>
        <p:spPr>
          <a:xfrm>
            <a:off x="2865480" y="1298012"/>
            <a:ext cx="228600" cy="228600"/>
          </a:xfrm>
          <a:prstGeom prst="rect">
            <a:avLst/>
          </a:prstGeom>
          <a:noFill/>
          <a:ln>
            <a:noFill/>
          </a:ln>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5936"/>
        <p:cNvGrpSpPr/>
        <p:nvPr/>
      </p:nvGrpSpPr>
      <p:grpSpPr>
        <a:xfrm>
          <a:off x="0" y="0"/>
          <a:ext cx="0" cy="0"/>
          <a:chOff x="0" y="0"/>
          <a:chExt cx="0" cy="0"/>
        </a:xfrm>
      </p:grpSpPr>
      <p:grpSp>
        <p:nvGrpSpPr>
          <p:cNvPr id="5937" name="Google Shape;5937;p88"/>
          <p:cNvGrpSpPr/>
          <p:nvPr/>
        </p:nvGrpSpPr>
        <p:grpSpPr>
          <a:xfrm>
            <a:off x="8431392" y="1"/>
            <a:ext cx="300083" cy="285750"/>
            <a:chOff x="8431388" y="0"/>
            <a:chExt cx="300083" cy="285750"/>
          </a:xfrm>
        </p:grpSpPr>
        <p:sp>
          <p:nvSpPr>
            <p:cNvPr id="5938" name="Google Shape;5938;p88"/>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39" name="Google Shape;5939;p88"/>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940" name="Google Shape;5940;p88"/>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sp>
        <p:nvSpPr>
          <p:cNvPr id="5941" name="Google Shape;5941;p88"/>
          <p:cNvSpPr/>
          <p:nvPr/>
        </p:nvSpPr>
        <p:spPr>
          <a:xfrm>
            <a:off x="6232469" y="4101990"/>
            <a:ext cx="486966" cy="486965"/>
          </a:xfrm>
          <a:custGeom>
            <a:avLst/>
            <a:gdLst/>
            <a:ahLst/>
            <a:cxnLst/>
            <a:rect l="l" t="t" r="r" b="b"/>
            <a:pathLst>
              <a:path w="649288" h="649287" extrusionOk="0">
                <a:moveTo>
                  <a:pt x="317501" y="0"/>
                </a:moveTo>
                <a:lnTo>
                  <a:pt x="393701" y="7937"/>
                </a:lnTo>
                <a:lnTo>
                  <a:pt x="412730" y="94070"/>
                </a:lnTo>
                <a:lnTo>
                  <a:pt x="432413" y="101205"/>
                </a:lnTo>
                <a:lnTo>
                  <a:pt x="464868" y="120995"/>
                </a:lnTo>
                <a:lnTo>
                  <a:pt x="546101" y="87313"/>
                </a:lnTo>
                <a:lnTo>
                  <a:pt x="595313" y="147638"/>
                </a:lnTo>
                <a:lnTo>
                  <a:pt x="548746" y="220957"/>
                </a:lnTo>
                <a:lnTo>
                  <a:pt x="557723" y="239746"/>
                </a:lnTo>
                <a:lnTo>
                  <a:pt x="565985" y="279785"/>
                </a:lnTo>
                <a:lnTo>
                  <a:pt x="649288" y="314325"/>
                </a:lnTo>
                <a:lnTo>
                  <a:pt x="642938" y="390525"/>
                </a:lnTo>
                <a:lnTo>
                  <a:pt x="554781" y="409778"/>
                </a:lnTo>
                <a:lnTo>
                  <a:pt x="542320" y="441665"/>
                </a:lnTo>
                <a:lnTo>
                  <a:pt x="525918" y="464554"/>
                </a:lnTo>
                <a:lnTo>
                  <a:pt x="560388" y="547688"/>
                </a:lnTo>
                <a:lnTo>
                  <a:pt x="500063" y="596900"/>
                </a:lnTo>
                <a:lnTo>
                  <a:pt x="424832" y="548101"/>
                </a:lnTo>
                <a:lnTo>
                  <a:pt x="408777" y="556207"/>
                </a:lnTo>
                <a:lnTo>
                  <a:pt x="367585" y="566783"/>
                </a:lnTo>
                <a:lnTo>
                  <a:pt x="333376" y="649287"/>
                </a:lnTo>
                <a:lnTo>
                  <a:pt x="255588" y="641350"/>
                </a:lnTo>
                <a:lnTo>
                  <a:pt x="237123" y="553129"/>
                </a:lnTo>
                <a:lnTo>
                  <a:pt x="205664" y="540895"/>
                </a:lnTo>
                <a:lnTo>
                  <a:pt x="184716" y="525926"/>
                </a:lnTo>
                <a:lnTo>
                  <a:pt x="101601" y="560388"/>
                </a:lnTo>
                <a:lnTo>
                  <a:pt x="52388" y="500063"/>
                </a:lnTo>
                <a:lnTo>
                  <a:pt x="100490" y="425907"/>
                </a:lnTo>
                <a:lnTo>
                  <a:pt x="91334" y="407740"/>
                </a:lnTo>
                <a:lnTo>
                  <a:pt x="80918" y="366926"/>
                </a:lnTo>
                <a:lnTo>
                  <a:pt x="0" y="333375"/>
                </a:lnTo>
                <a:lnTo>
                  <a:pt x="7937" y="255588"/>
                </a:lnTo>
                <a:lnTo>
                  <a:pt x="94980" y="236357"/>
                </a:lnTo>
                <a:lnTo>
                  <a:pt x="108451" y="202540"/>
                </a:lnTo>
                <a:lnTo>
                  <a:pt x="123332" y="182620"/>
                </a:lnTo>
                <a:lnTo>
                  <a:pt x="90488" y="100013"/>
                </a:lnTo>
                <a:lnTo>
                  <a:pt x="149226" y="50800"/>
                </a:lnTo>
                <a:lnTo>
                  <a:pt x="225205" y="99427"/>
                </a:lnTo>
                <a:lnTo>
                  <a:pt x="251847" y="87446"/>
                </a:lnTo>
                <a:lnTo>
                  <a:pt x="281793" y="83658"/>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2" name="Google Shape;5942;p88"/>
          <p:cNvSpPr/>
          <p:nvPr/>
        </p:nvSpPr>
        <p:spPr>
          <a:xfrm>
            <a:off x="5753838" y="3532870"/>
            <a:ext cx="748904" cy="747713"/>
          </a:xfrm>
          <a:custGeom>
            <a:avLst/>
            <a:gdLst/>
            <a:ahLst/>
            <a:cxnLst/>
            <a:rect l="l" t="t" r="r" b="b"/>
            <a:pathLst>
              <a:path w="998538" h="996950" extrusionOk="0">
                <a:moveTo>
                  <a:pt x="414337" y="0"/>
                </a:moveTo>
                <a:lnTo>
                  <a:pt x="479337" y="109032"/>
                </a:lnTo>
                <a:lnTo>
                  <a:pt x="546972" y="110548"/>
                </a:lnTo>
                <a:lnTo>
                  <a:pt x="620653" y="127113"/>
                </a:lnTo>
                <a:lnTo>
                  <a:pt x="711201" y="39688"/>
                </a:lnTo>
                <a:lnTo>
                  <a:pt x="792163" y="87313"/>
                </a:lnTo>
                <a:lnTo>
                  <a:pt x="760994" y="208872"/>
                </a:lnTo>
                <a:lnTo>
                  <a:pt x="805799" y="254804"/>
                </a:lnTo>
                <a:cubicBezTo>
                  <a:pt x="817614" y="269493"/>
                  <a:pt x="828398" y="285067"/>
                  <a:pt x="838031" y="301428"/>
                </a:cubicBezTo>
                <a:lnTo>
                  <a:pt x="847795" y="321218"/>
                </a:lnTo>
                <a:lnTo>
                  <a:pt x="973138" y="322263"/>
                </a:lnTo>
                <a:lnTo>
                  <a:pt x="998538" y="414338"/>
                </a:lnTo>
                <a:lnTo>
                  <a:pt x="890497" y="478747"/>
                </a:lnTo>
                <a:lnTo>
                  <a:pt x="890774" y="527148"/>
                </a:lnTo>
                <a:cubicBezTo>
                  <a:pt x="889384" y="546811"/>
                  <a:pt x="886525" y="566115"/>
                  <a:pt x="882299" y="584940"/>
                </a:cubicBezTo>
                <a:lnTo>
                  <a:pt x="871815" y="619468"/>
                </a:lnTo>
                <a:lnTo>
                  <a:pt x="958851" y="709612"/>
                </a:lnTo>
                <a:lnTo>
                  <a:pt x="911226" y="792162"/>
                </a:lnTo>
                <a:lnTo>
                  <a:pt x="787774" y="760508"/>
                </a:lnTo>
                <a:lnTo>
                  <a:pt x="772513" y="780248"/>
                </a:lnTo>
                <a:cubicBezTo>
                  <a:pt x="745462" y="806425"/>
                  <a:pt x="714580" y="828779"/>
                  <a:pt x="680686" y="846352"/>
                </a:cubicBezTo>
                <a:lnTo>
                  <a:pt x="677312" y="847695"/>
                </a:lnTo>
                <a:lnTo>
                  <a:pt x="676276" y="973138"/>
                </a:lnTo>
                <a:lnTo>
                  <a:pt x="584201" y="996950"/>
                </a:lnTo>
                <a:lnTo>
                  <a:pt x="519821" y="888959"/>
                </a:lnTo>
                <a:lnTo>
                  <a:pt x="470892" y="889254"/>
                </a:lnTo>
                <a:lnTo>
                  <a:pt x="379143" y="870730"/>
                </a:lnTo>
                <a:lnTo>
                  <a:pt x="288925" y="958850"/>
                </a:lnTo>
                <a:lnTo>
                  <a:pt x="206375" y="911225"/>
                </a:lnTo>
                <a:lnTo>
                  <a:pt x="237029" y="786493"/>
                </a:lnTo>
                <a:lnTo>
                  <a:pt x="207771" y="761387"/>
                </a:lnTo>
                <a:cubicBezTo>
                  <a:pt x="185674" y="736979"/>
                  <a:pt x="166586" y="709707"/>
                  <a:pt x="151139" y="680106"/>
                </a:cubicBezTo>
                <a:lnTo>
                  <a:pt x="149800" y="676770"/>
                </a:lnTo>
                <a:lnTo>
                  <a:pt x="23812" y="674687"/>
                </a:lnTo>
                <a:lnTo>
                  <a:pt x="0" y="582612"/>
                </a:lnTo>
                <a:lnTo>
                  <a:pt x="108043" y="519241"/>
                </a:lnTo>
                <a:lnTo>
                  <a:pt x="107765" y="470735"/>
                </a:lnTo>
                <a:lnTo>
                  <a:pt x="126816" y="377577"/>
                </a:lnTo>
                <a:lnTo>
                  <a:pt x="39688" y="287338"/>
                </a:lnTo>
                <a:lnTo>
                  <a:pt x="87313" y="206375"/>
                </a:lnTo>
                <a:lnTo>
                  <a:pt x="210783" y="238034"/>
                </a:lnTo>
                <a:lnTo>
                  <a:pt x="236348" y="208415"/>
                </a:lnTo>
                <a:cubicBezTo>
                  <a:pt x="260844" y="186335"/>
                  <a:pt x="288196" y="167250"/>
                  <a:pt x="317853" y="151801"/>
                </a:cubicBezTo>
                <a:lnTo>
                  <a:pt x="321216" y="150452"/>
                </a:lnTo>
                <a:lnTo>
                  <a:pt x="322262" y="238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3" name="Google Shape;5943;p88"/>
          <p:cNvSpPr/>
          <p:nvPr/>
        </p:nvSpPr>
        <p:spPr>
          <a:xfrm>
            <a:off x="4950166" y="1818370"/>
            <a:ext cx="1214438" cy="1213247"/>
          </a:xfrm>
          <a:custGeom>
            <a:avLst/>
            <a:gdLst/>
            <a:ahLst/>
            <a:cxnLst/>
            <a:rect l="l" t="t" r="r" b="b"/>
            <a:pathLst>
              <a:path w="1619250" h="1617662" extrusionOk="0">
                <a:moveTo>
                  <a:pt x="847725" y="0"/>
                </a:moveTo>
                <a:lnTo>
                  <a:pt x="949326" y="11113"/>
                </a:lnTo>
                <a:lnTo>
                  <a:pt x="970985" y="154479"/>
                </a:lnTo>
                <a:lnTo>
                  <a:pt x="1020676" y="165666"/>
                </a:lnTo>
                <a:lnTo>
                  <a:pt x="1059385" y="182405"/>
                </a:lnTo>
                <a:lnTo>
                  <a:pt x="1158875" y="77787"/>
                </a:lnTo>
                <a:lnTo>
                  <a:pt x="1249362" y="128587"/>
                </a:lnTo>
                <a:lnTo>
                  <a:pt x="1212628" y="267361"/>
                </a:lnTo>
                <a:lnTo>
                  <a:pt x="1233852" y="281489"/>
                </a:lnTo>
                <a:lnTo>
                  <a:pt x="1276002" y="322146"/>
                </a:lnTo>
                <a:lnTo>
                  <a:pt x="1409700" y="263525"/>
                </a:lnTo>
                <a:lnTo>
                  <a:pt x="1473200" y="344488"/>
                </a:lnTo>
                <a:lnTo>
                  <a:pt x="1387587" y="458303"/>
                </a:lnTo>
                <a:lnTo>
                  <a:pt x="1394228" y="467599"/>
                </a:lnTo>
                <a:lnTo>
                  <a:pt x="1431944" y="542726"/>
                </a:lnTo>
                <a:lnTo>
                  <a:pt x="1574800" y="539750"/>
                </a:lnTo>
                <a:lnTo>
                  <a:pt x="1603375" y="638175"/>
                </a:lnTo>
                <a:lnTo>
                  <a:pt x="1477160" y="710875"/>
                </a:lnTo>
                <a:lnTo>
                  <a:pt x="1483169" y="742768"/>
                </a:lnTo>
                <a:lnTo>
                  <a:pt x="1485310" y="795975"/>
                </a:lnTo>
                <a:lnTo>
                  <a:pt x="1619250" y="847724"/>
                </a:lnTo>
                <a:lnTo>
                  <a:pt x="1606550" y="949324"/>
                </a:lnTo>
                <a:lnTo>
                  <a:pt x="1466784" y="969434"/>
                </a:lnTo>
                <a:lnTo>
                  <a:pt x="1466709" y="969830"/>
                </a:lnTo>
                <a:cubicBezTo>
                  <a:pt x="1460705" y="994163"/>
                  <a:pt x="1453369" y="1018089"/>
                  <a:pt x="1444759" y="1041504"/>
                </a:cubicBezTo>
                <a:lnTo>
                  <a:pt x="1436556" y="1059607"/>
                </a:lnTo>
                <a:lnTo>
                  <a:pt x="1539875" y="1158875"/>
                </a:lnTo>
                <a:lnTo>
                  <a:pt x="1490663" y="1247775"/>
                </a:lnTo>
                <a:lnTo>
                  <a:pt x="1352092" y="1212374"/>
                </a:lnTo>
                <a:lnTo>
                  <a:pt x="1349843" y="1215872"/>
                </a:lnTo>
                <a:lnTo>
                  <a:pt x="1294635" y="1274490"/>
                </a:lnTo>
                <a:lnTo>
                  <a:pt x="1354138" y="1408112"/>
                </a:lnTo>
                <a:lnTo>
                  <a:pt x="1273176" y="1473199"/>
                </a:lnTo>
                <a:lnTo>
                  <a:pt x="1157217" y="1385195"/>
                </a:lnTo>
                <a:lnTo>
                  <a:pt x="1120350" y="1409895"/>
                </a:lnTo>
                <a:lnTo>
                  <a:pt x="1075411" y="1427570"/>
                </a:lnTo>
                <a:lnTo>
                  <a:pt x="1079500" y="1574800"/>
                </a:lnTo>
                <a:lnTo>
                  <a:pt x="979488" y="1603375"/>
                </a:lnTo>
                <a:lnTo>
                  <a:pt x="906418" y="1476518"/>
                </a:lnTo>
                <a:lnTo>
                  <a:pt x="874521" y="1482591"/>
                </a:lnTo>
                <a:lnTo>
                  <a:pt x="821659" y="1484809"/>
                </a:lnTo>
                <a:lnTo>
                  <a:pt x="769938" y="1617662"/>
                </a:lnTo>
                <a:lnTo>
                  <a:pt x="668337" y="1606550"/>
                </a:lnTo>
                <a:lnTo>
                  <a:pt x="648200" y="1466596"/>
                </a:lnTo>
                <a:lnTo>
                  <a:pt x="647485" y="1466463"/>
                </a:lnTo>
                <a:cubicBezTo>
                  <a:pt x="623160" y="1460484"/>
                  <a:pt x="599240" y="1453170"/>
                  <a:pt x="575832" y="1444578"/>
                </a:cubicBezTo>
                <a:lnTo>
                  <a:pt x="558072" y="1436539"/>
                </a:lnTo>
                <a:lnTo>
                  <a:pt x="458787" y="1539875"/>
                </a:lnTo>
                <a:lnTo>
                  <a:pt x="368300" y="1489075"/>
                </a:lnTo>
                <a:lnTo>
                  <a:pt x="404648" y="1351758"/>
                </a:lnTo>
                <a:lnTo>
                  <a:pt x="401488" y="1349726"/>
                </a:lnTo>
                <a:lnTo>
                  <a:pt x="342640" y="1294298"/>
                </a:lnTo>
                <a:lnTo>
                  <a:pt x="209550" y="1354137"/>
                </a:lnTo>
                <a:lnTo>
                  <a:pt x="146050" y="1273175"/>
                </a:lnTo>
                <a:lnTo>
                  <a:pt x="232208" y="1157271"/>
                </a:lnTo>
                <a:lnTo>
                  <a:pt x="207227" y="1120016"/>
                </a:lnTo>
                <a:lnTo>
                  <a:pt x="189389" y="1074838"/>
                </a:lnTo>
                <a:lnTo>
                  <a:pt x="42862" y="1077912"/>
                </a:lnTo>
                <a:lnTo>
                  <a:pt x="14287" y="979487"/>
                </a:lnTo>
                <a:lnTo>
                  <a:pt x="140548" y="906174"/>
                </a:lnTo>
                <a:lnTo>
                  <a:pt x="134493" y="874043"/>
                </a:lnTo>
                <a:lnTo>
                  <a:pt x="132361" y="821076"/>
                </a:lnTo>
                <a:lnTo>
                  <a:pt x="0" y="769937"/>
                </a:lnTo>
                <a:lnTo>
                  <a:pt x="11112" y="668337"/>
                </a:lnTo>
                <a:lnTo>
                  <a:pt x="150722" y="648393"/>
                </a:lnTo>
                <a:lnTo>
                  <a:pt x="150953" y="647170"/>
                </a:lnTo>
                <a:cubicBezTo>
                  <a:pt x="156957" y="622865"/>
                  <a:pt x="164293" y="598967"/>
                  <a:pt x="172903" y="575583"/>
                </a:cubicBezTo>
                <a:lnTo>
                  <a:pt x="180932" y="557888"/>
                </a:lnTo>
                <a:lnTo>
                  <a:pt x="77787" y="458787"/>
                </a:lnTo>
                <a:lnTo>
                  <a:pt x="128587" y="368300"/>
                </a:lnTo>
                <a:lnTo>
                  <a:pt x="265788" y="404618"/>
                </a:lnTo>
                <a:lnTo>
                  <a:pt x="267819" y="401465"/>
                </a:lnTo>
                <a:lnTo>
                  <a:pt x="323724" y="342199"/>
                </a:lnTo>
                <a:lnTo>
                  <a:pt x="265112" y="209550"/>
                </a:lnTo>
                <a:lnTo>
                  <a:pt x="344487" y="146050"/>
                </a:lnTo>
                <a:lnTo>
                  <a:pt x="460547" y="232325"/>
                </a:lnTo>
                <a:lnTo>
                  <a:pt x="497312" y="207728"/>
                </a:lnTo>
                <a:lnTo>
                  <a:pt x="542279" y="190056"/>
                </a:lnTo>
                <a:lnTo>
                  <a:pt x="538162" y="42862"/>
                </a:lnTo>
                <a:lnTo>
                  <a:pt x="638174" y="14287"/>
                </a:lnTo>
                <a:lnTo>
                  <a:pt x="711825" y="142152"/>
                </a:lnTo>
                <a:lnTo>
                  <a:pt x="759983" y="133603"/>
                </a:lnTo>
                <a:lnTo>
                  <a:pt x="796385" y="134513"/>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4" name="Google Shape;5944;p88"/>
          <p:cNvSpPr/>
          <p:nvPr/>
        </p:nvSpPr>
        <p:spPr>
          <a:xfrm>
            <a:off x="5959816" y="1418321"/>
            <a:ext cx="881063" cy="881063"/>
          </a:xfrm>
          <a:custGeom>
            <a:avLst/>
            <a:gdLst/>
            <a:ahLst/>
            <a:cxnLst/>
            <a:rect l="l" t="t" r="r" b="b"/>
            <a:pathLst>
              <a:path w="1174750" h="1174750" extrusionOk="0">
                <a:moveTo>
                  <a:pt x="615950" y="0"/>
                </a:moveTo>
                <a:lnTo>
                  <a:pt x="690562" y="7938"/>
                </a:lnTo>
                <a:lnTo>
                  <a:pt x="704967" y="112884"/>
                </a:lnTo>
                <a:lnTo>
                  <a:pt x="742050" y="121270"/>
                </a:lnTo>
                <a:lnTo>
                  <a:pt x="769468" y="133166"/>
                </a:lnTo>
                <a:lnTo>
                  <a:pt x="841375" y="57150"/>
                </a:lnTo>
                <a:lnTo>
                  <a:pt x="908050" y="93663"/>
                </a:lnTo>
                <a:lnTo>
                  <a:pt x="881353" y="195319"/>
                </a:lnTo>
                <a:lnTo>
                  <a:pt x="896621" y="205513"/>
                </a:lnTo>
                <a:lnTo>
                  <a:pt x="927173" y="235070"/>
                </a:lnTo>
                <a:lnTo>
                  <a:pt x="1022350" y="192087"/>
                </a:lnTo>
                <a:lnTo>
                  <a:pt x="1069975" y="250824"/>
                </a:lnTo>
                <a:lnTo>
                  <a:pt x="1008057" y="334058"/>
                </a:lnTo>
                <a:lnTo>
                  <a:pt x="1012850" y="340787"/>
                </a:lnTo>
                <a:lnTo>
                  <a:pt x="1035896" y="395218"/>
                </a:lnTo>
                <a:lnTo>
                  <a:pt x="1144588" y="392112"/>
                </a:lnTo>
                <a:lnTo>
                  <a:pt x="1165225" y="463549"/>
                </a:lnTo>
                <a:lnTo>
                  <a:pt x="1072819" y="516353"/>
                </a:lnTo>
                <a:lnTo>
                  <a:pt x="1077438" y="540687"/>
                </a:lnTo>
                <a:lnTo>
                  <a:pt x="1076865" y="577826"/>
                </a:lnTo>
                <a:lnTo>
                  <a:pt x="1174750" y="615950"/>
                </a:lnTo>
                <a:lnTo>
                  <a:pt x="1166813" y="690562"/>
                </a:lnTo>
                <a:lnTo>
                  <a:pt x="1062601" y="705007"/>
                </a:lnTo>
                <a:lnTo>
                  <a:pt x="1049710" y="757392"/>
                </a:lnTo>
                <a:lnTo>
                  <a:pt x="1043913" y="770170"/>
                </a:lnTo>
                <a:lnTo>
                  <a:pt x="1119188" y="841375"/>
                </a:lnTo>
                <a:lnTo>
                  <a:pt x="1082676" y="908050"/>
                </a:lnTo>
                <a:lnTo>
                  <a:pt x="982045" y="881886"/>
                </a:lnTo>
                <a:lnTo>
                  <a:pt x="980809" y="883806"/>
                </a:lnTo>
                <a:lnTo>
                  <a:pt x="940450" y="926599"/>
                </a:lnTo>
                <a:lnTo>
                  <a:pt x="982662" y="1022349"/>
                </a:lnTo>
                <a:lnTo>
                  <a:pt x="925512" y="1069974"/>
                </a:lnTo>
                <a:lnTo>
                  <a:pt x="840644" y="1006841"/>
                </a:lnTo>
                <a:lnTo>
                  <a:pt x="814145" y="1024591"/>
                </a:lnTo>
                <a:lnTo>
                  <a:pt x="781185" y="1037594"/>
                </a:lnTo>
                <a:lnTo>
                  <a:pt x="784225" y="1143000"/>
                </a:lnTo>
                <a:lnTo>
                  <a:pt x="711200" y="1163637"/>
                </a:lnTo>
                <a:lnTo>
                  <a:pt x="658868" y="1073062"/>
                </a:lnTo>
                <a:lnTo>
                  <a:pt x="635880" y="1077436"/>
                </a:lnTo>
                <a:lnTo>
                  <a:pt x="597489" y="1076843"/>
                </a:lnTo>
                <a:lnTo>
                  <a:pt x="560387" y="1174750"/>
                </a:lnTo>
                <a:lnTo>
                  <a:pt x="485774" y="1166813"/>
                </a:lnTo>
                <a:lnTo>
                  <a:pt x="470244" y="1062239"/>
                </a:lnTo>
                <a:lnTo>
                  <a:pt x="419327" y="1049708"/>
                </a:lnTo>
                <a:lnTo>
                  <a:pt x="404822" y="1043134"/>
                </a:lnTo>
                <a:lnTo>
                  <a:pt x="333374" y="1117600"/>
                </a:lnTo>
                <a:lnTo>
                  <a:pt x="268287" y="1081088"/>
                </a:lnTo>
                <a:lnTo>
                  <a:pt x="294359" y="981814"/>
                </a:lnTo>
                <a:lnTo>
                  <a:pt x="292795" y="980808"/>
                </a:lnTo>
                <a:lnTo>
                  <a:pt x="249696" y="940224"/>
                </a:lnTo>
                <a:lnTo>
                  <a:pt x="152399" y="982662"/>
                </a:lnTo>
                <a:lnTo>
                  <a:pt x="106362" y="925512"/>
                </a:lnTo>
                <a:lnTo>
                  <a:pt x="169531" y="840597"/>
                </a:lnTo>
                <a:lnTo>
                  <a:pt x="151782" y="814144"/>
                </a:lnTo>
                <a:lnTo>
                  <a:pt x="138529" y="780584"/>
                </a:lnTo>
                <a:lnTo>
                  <a:pt x="31749" y="782637"/>
                </a:lnTo>
                <a:lnTo>
                  <a:pt x="11112" y="712787"/>
                </a:lnTo>
                <a:lnTo>
                  <a:pt x="103243" y="658532"/>
                </a:lnTo>
                <a:lnTo>
                  <a:pt x="98900" y="635651"/>
                </a:lnTo>
                <a:lnTo>
                  <a:pt x="99486" y="597694"/>
                </a:lnTo>
                <a:lnTo>
                  <a:pt x="0" y="560387"/>
                </a:lnTo>
                <a:lnTo>
                  <a:pt x="7937" y="485775"/>
                </a:lnTo>
                <a:lnTo>
                  <a:pt x="114022" y="470174"/>
                </a:lnTo>
                <a:lnTo>
                  <a:pt x="126629" y="418946"/>
                </a:lnTo>
                <a:lnTo>
                  <a:pt x="132605" y="405771"/>
                </a:lnTo>
                <a:lnTo>
                  <a:pt x="57150" y="333375"/>
                </a:lnTo>
                <a:lnTo>
                  <a:pt x="93662" y="268287"/>
                </a:lnTo>
                <a:lnTo>
                  <a:pt x="194147" y="294677"/>
                </a:lnTo>
                <a:lnTo>
                  <a:pt x="195530" y="292531"/>
                </a:lnTo>
                <a:lnTo>
                  <a:pt x="235678" y="249961"/>
                </a:lnTo>
                <a:lnTo>
                  <a:pt x="192087" y="152400"/>
                </a:lnTo>
                <a:lnTo>
                  <a:pt x="250824" y="106362"/>
                </a:lnTo>
                <a:lnTo>
                  <a:pt x="335694" y="169496"/>
                </a:lnTo>
                <a:lnTo>
                  <a:pt x="362193" y="151746"/>
                </a:lnTo>
                <a:lnTo>
                  <a:pt x="395198" y="138726"/>
                </a:lnTo>
                <a:lnTo>
                  <a:pt x="392112" y="31750"/>
                </a:lnTo>
                <a:lnTo>
                  <a:pt x="463549" y="11112"/>
                </a:lnTo>
                <a:lnTo>
                  <a:pt x="518238" y="103979"/>
                </a:lnTo>
                <a:lnTo>
                  <a:pt x="552910" y="97845"/>
                </a:lnTo>
                <a:lnTo>
                  <a:pt x="577990" y="98490"/>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5" name="Google Shape;5945;p88"/>
          <p:cNvSpPr/>
          <p:nvPr/>
        </p:nvSpPr>
        <p:spPr>
          <a:xfrm>
            <a:off x="6723008" y="1930291"/>
            <a:ext cx="486966" cy="486965"/>
          </a:xfrm>
          <a:custGeom>
            <a:avLst/>
            <a:gdLst/>
            <a:ahLst/>
            <a:cxnLst/>
            <a:rect l="l" t="t" r="r" b="b"/>
            <a:pathLst>
              <a:path w="649288" h="649287" extrusionOk="0">
                <a:moveTo>
                  <a:pt x="317500" y="0"/>
                </a:moveTo>
                <a:lnTo>
                  <a:pt x="393700" y="7937"/>
                </a:lnTo>
                <a:lnTo>
                  <a:pt x="412438" y="93737"/>
                </a:lnTo>
                <a:lnTo>
                  <a:pt x="433195" y="101206"/>
                </a:lnTo>
                <a:lnTo>
                  <a:pt x="466681" y="121501"/>
                </a:lnTo>
                <a:lnTo>
                  <a:pt x="547689" y="88900"/>
                </a:lnTo>
                <a:lnTo>
                  <a:pt x="596901" y="147638"/>
                </a:lnTo>
                <a:lnTo>
                  <a:pt x="550055" y="220835"/>
                </a:lnTo>
                <a:lnTo>
                  <a:pt x="559211" y="239961"/>
                </a:lnTo>
                <a:lnTo>
                  <a:pt x="569814" y="280966"/>
                </a:lnTo>
                <a:lnTo>
                  <a:pt x="649288" y="314325"/>
                </a:lnTo>
                <a:lnTo>
                  <a:pt x="642938" y="392113"/>
                </a:lnTo>
                <a:lnTo>
                  <a:pt x="556964" y="410889"/>
                </a:lnTo>
                <a:lnTo>
                  <a:pt x="549457" y="431560"/>
                </a:lnTo>
                <a:lnTo>
                  <a:pt x="527263" y="467798"/>
                </a:lnTo>
                <a:lnTo>
                  <a:pt x="560388" y="547687"/>
                </a:lnTo>
                <a:lnTo>
                  <a:pt x="500063" y="598487"/>
                </a:lnTo>
                <a:lnTo>
                  <a:pt x="424873" y="549715"/>
                </a:lnTo>
                <a:lnTo>
                  <a:pt x="410120" y="556698"/>
                </a:lnTo>
                <a:lnTo>
                  <a:pt x="368313" y="567433"/>
                </a:lnTo>
                <a:lnTo>
                  <a:pt x="333375" y="649287"/>
                </a:lnTo>
                <a:lnTo>
                  <a:pt x="255588" y="642937"/>
                </a:lnTo>
                <a:lnTo>
                  <a:pt x="237274" y="554423"/>
                </a:lnTo>
                <a:lnTo>
                  <a:pt x="217680" y="547372"/>
                </a:lnTo>
                <a:lnTo>
                  <a:pt x="184265" y="527120"/>
                </a:lnTo>
                <a:lnTo>
                  <a:pt x="101600" y="560387"/>
                </a:lnTo>
                <a:lnTo>
                  <a:pt x="52388" y="501650"/>
                </a:lnTo>
                <a:lnTo>
                  <a:pt x="100335" y="426731"/>
                </a:lnTo>
                <a:lnTo>
                  <a:pt x="91664" y="408618"/>
                </a:lnTo>
                <a:lnTo>
                  <a:pt x="81166" y="368019"/>
                </a:lnTo>
                <a:lnTo>
                  <a:pt x="0" y="333375"/>
                </a:lnTo>
                <a:lnTo>
                  <a:pt x="7937" y="257175"/>
                </a:lnTo>
                <a:lnTo>
                  <a:pt x="93624" y="238462"/>
                </a:lnTo>
                <a:lnTo>
                  <a:pt x="101418" y="216983"/>
                </a:lnTo>
                <a:lnTo>
                  <a:pt x="122826" y="181954"/>
                </a:lnTo>
                <a:lnTo>
                  <a:pt x="90488" y="101599"/>
                </a:lnTo>
                <a:lnTo>
                  <a:pt x="149225" y="52387"/>
                </a:lnTo>
                <a:lnTo>
                  <a:pt x="223287" y="99786"/>
                </a:lnTo>
                <a:lnTo>
                  <a:pt x="240755" y="91494"/>
                </a:lnTo>
                <a:lnTo>
                  <a:pt x="283081" y="8064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6" name="Google Shape;5946;p88"/>
          <p:cNvSpPr/>
          <p:nvPr/>
        </p:nvSpPr>
        <p:spPr>
          <a:xfrm>
            <a:off x="5933624" y="2333911"/>
            <a:ext cx="1396603" cy="1395413"/>
          </a:xfrm>
          <a:custGeom>
            <a:avLst/>
            <a:gdLst/>
            <a:ahLst/>
            <a:cxnLst/>
            <a:rect l="l" t="t" r="r" b="b"/>
            <a:pathLst>
              <a:path w="1862137" h="1860550" extrusionOk="0">
                <a:moveTo>
                  <a:pt x="925512" y="0"/>
                </a:moveTo>
                <a:lnTo>
                  <a:pt x="978984" y="157330"/>
                </a:lnTo>
                <a:lnTo>
                  <a:pt x="1037671" y="159757"/>
                </a:lnTo>
                <a:lnTo>
                  <a:pt x="1083692" y="170718"/>
                </a:lnTo>
                <a:lnTo>
                  <a:pt x="1176338" y="31750"/>
                </a:lnTo>
                <a:lnTo>
                  <a:pt x="1289050" y="69850"/>
                </a:lnTo>
                <a:lnTo>
                  <a:pt x="1275692" y="236320"/>
                </a:lnTo>
                <a:lnTo>
                  <a:pt x="1319008" y="255918"/>
                </a:lnTo>
                <a:lnTo>
                  <a:pt x="1358662" y="284075"/>
                </a:lnTo>
                <a:lnTo>
                  <a:pt x="1495425" y="190500"/>
                </a:lnTo>
                <a:lnTo>
                  <a:pt x="1585912" y="268288"/>
                </a:lnTo>
                <a:lnTo>
                  <a:pt x="1511895" y="417350"/>
                </a:lnTo>
                <a:lnTo>
                  <a:pt x="1546743" y="454238"/>
                </a:lnTo>
                <a:lnTo>
                  <a:pt x="1576521" y="502126"/>
                </a:lnTo>
                <a:lnTo>
                  <a:pt x="1741488" y="468313"/>
                </a:lnTo>
                <a:lnTo>
                  <a:pt x="1793875" y="573088"/>
                </a:lnTo>
                <a:lnTo>
                  <a:pt x="1667696" y="681097"/>
                </a:lnTo>
                <a:lnTo>
                  <a:pt x="1684884" y="735702"/>
                </a:lnTo>
                <a:lnTo>
                  <a:pt x="1693262" y="776085"/>
                </a:lnTo>
                <a:lnTo>
                  <a:pt x="1854200" y="806450"/>
                </a:lnTo>
                <a:lnTo>
                  <a:pt x="1862137" y="925513"/>
                </a:lnTo>
                <a:lnTo>
                  <a:pt x="1704727" y="977642"/>
                </a:lnTo>
                <a:lnTo>
                  <a:pt x="1702277" y="1036783"/>
                </a:lnTo>
                <a:lnTo>
                  <a:pt x="1691105" y="1083603"/>
                </a:lnTo>
                <a:lnTo>
                  <a:pt x="1830387" y="1174750"/>
                </a:lnTo>
                <a:lnTo>
                  <a:pt x="1792287" y="1285875"/>
                </a:lnTo>
                <a:lnTo>
                  <a:pt x="1625658" y="1274561"/>
                </a:lnTo>
                <a:lnTo>
                  <a:pt x="1606030" y="1317868"/>
                </a:lnTo>
                <a:lnTo>
                  <a:pt x="1577382" y="1358141"/>
                </a:lnTo>
                <a:lnTo>
                  <a:pt x="1671637" y="1495425"/>
                </a:lnTo>
                <a:lnTo>
                  <a:pt x="1593850" y="1584325"/>
                </a:lnTo>
                <a:lnTo>
                  <a:pt x="1444760" y="1510294"/>
                </a:lnTo>
                <a:lnTo>
                  <a:pt x="1407533" y="1545400"/>
                </a:lnTo>
                <a:lnTo>
                  <a:pt x="1359818" y="1575017"/>
                </a:lnTo>
                <a:lnTo>
                  <a:pt x="1393825" y="1739900"/>
                </a:lnTo>
                <a:lnTo>
                  <a:pt x="1289050" y="1792287"/>
                </a:lnTo>
                <a:lnTo>
                  <a:pt x="1181011" y="1666074"/>
                </a:lnTo>
                <a:lnTo>
                  <a:pt x="1125816" y="1683417"/>
                </a:lnTo>
                <a:lnTo>
                  <a:pt x="1086058" y="1691651"/>
                </a:lnTo>
                <a:lnTo>
                  <a:pt x="1055688" y="1852613"/>
                </a:lnTo>
                <a:lnTo>
                  <a:pt x="936625" y="1860550"/>
                </a:lnTo>
                <a:lnTo>
                  <a:pt x="883154" y="1703221"/>
                </a:lnTo>
                <a:lnTo>
                  <a:pt x="824467" y="1700794"/>
                </a:lnTo>
                <a:lnTo>
                  <a:pt x="777857" y="1689693"/>
                </a:lnTo>
                <a:lnTo>
                  <a:pt x="685800" y="1828800"/>
                </a:lnTo>
                <a:lnTo>
                  <a:pt x="574675" y="1789113"/>
                </a:lnTo>
                <a:lnTo>
                  <a:pt x="586948" y="1624458"/>
                </a:lnTo>
                <a:lnTo>
                  <a:pt x="543130" y="1604634"/>
                </a:lnTo>
                <a:lnTo>
                  <a:pt x="502741" y="1575955"/>
                </a:lnTo>
                <a:lnTo>
                  <a:pt x="366712" y="1670050"/>
                </a:lnTo>
                <a:lnTo>
                  <a:pt x="276225" y="1592263"/>
                </a:lnTo>
                <a:lnTo>
                  <a:pt x="350241" y="1443201"/>
                </a:lnTo>
                <a:lnTo>
                  <a:pt x="315394" y="1406314"/>
                </a:lnTo>
                <a:lnTo>
                  <a:pt x="285679" y="1358527"/>
                </a:lnTo>
                <a:lnTo>
                  <a:pt x="122237" y="1392237"/>
                </a:lnTo>
                <a:lnTo>
                  <a:pt x="68262" y="1285875"/>
                </a:lnTo>
                <a:lnTo>
                  <a:pt x="194297" y="1178997"/>
                </a:lnTo>
                <a:lnTo>
                  <a:pt x="177253" y="1124849"/>
                </a:lnTo>
                <a:lnTo>
                  <a:pt x="168617" y="1083223"/>
                </a:lnTo>
                <a:lnTo>
                  <a:pt x="7937" y="1054100"/>
                </a:lnTo>
                <a:lnTo>
                  <a:pt x="0" y="935037"/>
                </a:lnTo>
                <a:lnTo>
                  <a:pt x="157410" y="882908"/>
                </a:lnTo>
                <a:lnTo>
                  <a:pt x="159860" y="823769"/>
                </a:lnTo>
                <a:lnTo>
                  <a:pt x="171108" y="776628"/>
                </a:lnTo>
                <a:lnTo>
                  <a:pt x="33337" y="685801"/>
                </a:lnTo>
                <a:lnTo>
                  <a:pt x="71437" y="573088"/>
                </a:lnTo>
                <a:lnTo>
                  <a:pt x="236742" y="585409"/>
                </a:lnTo>
                <a:lnTo>
                  <a:pt x="256107" y="542684"/>
                </a:lnTo>
                <a:lnTo>
                  <a:pt x="284755" y="502410"/>
                </a:lnTo>
                <a:lnTo>
                  <a:pt x="190500" y="365125"/>
                </a:lnTo>
                <a:lnTo>
                  <a:pt x="268287" y="276225"/>
                </a:lnTo>
                <a:lnTo>
                  <a:pt x="417378" y="350256"/>
                </a:lnTo>
                <a:lnTo>
                  <a:pt x="454604" y="315152"/>
                </a:lnTo>
                <a:lnTo>
                  <a:pt x="502320" y="285534"/>
                </a:lnTo>
                <a:lnTo>
                  <a:pt x="468312" y="120651"/>
                </a:lnTo>
                <a:lnTo>
                  <a:pt x="574675" y="68263"/>
                </a:lnTo>
                <a:lnTo>
                  <a:pt x="682378" y="194084"/>
                </a:lnTo>
                <a:lnTo>
                  <a:pt x="736321" y="177134"/>
                </a:lnTo>
                <a:lnTo>
                  <a:pt x="777732" y="168558"/>
                </a:lnTo>
                <a:lnTo>
                  <a:pt x="808037" y="793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5947" name="Google Shape;5947;p88"/>
          <p:cNvGrpSpPr/>
          <p:nvPr/>
        </p:nvGrpSpPr>
        <p:grpSpPr>
          <a:xfrm>
            <a:off x="4758476" y="3125678"/>
            <a:ext cx="982266" cy="1952624"/>
            <a:chOff x="3987801" y="4254500"/>
            <a:chExt cx="1309688" cy="2603499"/>
          </a:xfrm>
        </p:grpSpPr>
        <p:sp>
          <p:nvSpPr>
            <p:cNvPr id="5948" name="Google Shape;5948;p88"/>
            <p:cNvSpPr/>
            <p:nvPr/>
          </p:nvSpPr>
          <p:spPr>
            <a:xfrm>
              <a:off x="4241801" y="4419599"/>
              <a:ext cx="469900" cy="471487"/>
            </a:xfrm>
            <a:prstGeom prst="ellipse">
              <a:avLst/>
            </a:pr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49" name="Google Shape;5949;p88"/>
            <p:cNvSpPr/>
            <p:nvPr/>
          </p:nvSpPr>
          <p:spPr>
            <a:xfrm>
              <a:off x="3987801" y="4348162"/>
              <a:ext cx="1309688" cy="2509837"/>
            </a:xfrm>
            <a:custGeom>
              <a:avLst/>
              <a:gdLst/>
              <a:ahLst/>
              <a:cxnLst/>
              <a:rect l="l" t="t" r="r" b="b"/>
              <a:pathLst>
                <a:path w="1488" h="2854" extrusionOk="0">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0" name="Google Shape;5950;p88"/>
            <p:cNvSpPr/>
            <p:nvPr/>
          </p:nvSpPr>
          <p:spPr>
            <a:xfrm>
              <a:off x="4176714" y="4281487"/>
              <a:ext cx="625475" cy="330200"/>
            </a:xfrm>
            <a:custGeom>
              <a:avLst/>
              <a:gdLst/>
              <a:ahLst/>
              <a:cxnLst/>
              <a:rect l="l" t="t" r="r" b="b"/>
              <a:pathLst>
                <a:path w="711" h="375" extrusionOk="0">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1" name="Google Shape;5951;p88"/>
            <p:cNvSpPr/>
            <p:nvPr/>
          </p:nvSpPr>
          <p:spPr>
            <a:xfrm>
              <a:off x="4149726" y="4254500"/>
              <a:ext cx="679450" cy="381000"/>
            </a:xfrm>
            <a:custGeom>
              <a:avLst/>
              <a:gdLst/>
              <a:ahLst/>
              <a:cxnLst/>
              <a:rect l="l" t="t" r="r" b="b"/>
              <a:pathLst>
                <a:path w="771" h="433" extrusionOk="0">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
        <p:nvSpPr>
          <p:cNvPr id="5952" name="Google Shape;5952;p88"/>
          <p:cNvSpPr/>
          <p:nvPr/>
        </p:nvSpPr>
        <p:spPr>
          <a:xfrm>
            <a:off x="6119361" y="2519649"/>
            <a:ext cx="1025129" cy="1023938"/>
          </a:xfrm>
          <a:custGeom>
            <a:avLst/>
            <a:gdLst/>
            <a:ahLst/>
            <a:cxnLst/>
            <a:rect l="l" t="t" r="r" b="b"/>
            <a:pathLst>
              <a:path w="1552" h="1552" extrusionOk="0">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3" name="Google Shape;5953;p88"/>
          <p:cNvSpPr/>
          <p:nvPr/>
        </p:nvSpPr>
        <p:spPr>
          <a:xfrm>
            <a:off x="5122808" y="1991012"/>
            <a:ext cx="869156" cy="867965"/>
          </a:xfrm>
          <a:custGeom>
            <a:avLst/>
            <a:gdLst/>
            <a:ahLst/>
            <a:cxnLst/>
            <a:rect l="l" t="t" r="r" b="b"/>
            <a:pathLst>
              <a:path w="1317" h="1317" extrusionOk="0">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4" name="Google Shape;5954;p88"/>
          <p:cNvSpPr/>
          <p:nvPr/>
        </p:nvSpPr>
        <p:spPr>
          <a:xfrm>
            <a:off x="6109836" y="1568341"/>
            <a:ext cx="582216" cy="582215"/>
          </a:xfrm>
          <a:custGeom>
            <a:avLst/>
            <a:gdLst/>
            <a:ahLst/>
            <a:cxnLst/>
            <a:rect l="l" t="t" r="r" b="b"/>
            <a:pathLst>
              <a:path w="883" h="883" extrusionOk="0">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5" name="Google Shape;5955;p88"/>
          <p:cNvSpPr/>
          <p:nvPr/>
        </p:nvSpPr>
        <p:spPr>
          <a:xfrm>
            <a:off x="5913383" y="3692415"/>
            <a:ext cx="429816" cy="429815"/>
          </a:xfrm>
          <a:custGeom>
            <a:avLst/>
            <a:gdLst/>
            <a:ahLst/>
            <a:cxnLst/>
            <a:rect l="l" t="t" r="r" b="b"/>
            <a:pathLst>
              <a:path w="650" h="651" extrusionOk="0">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6" name="Google Shape;5956;p88"/>
          <p:cNvSpPr/>
          <p:nvPr/>
        </p:nvSpPr>
        <p:spPr>
          <a:xfrm>
            <a:off x="6375345" y="4253200"/>
            <a:ext cx="195263" cy="182165"/>
          </a:xfrm>
          <a:custGeom>
            <a:avLst/>
            <a:gdLst/>
            <a:ahLst/>
            <a:cxnLst/>
            <a:rect l="l" t="t" r="r" b="b"/>
            <a:pathLst>
              <a:path w="296" h="276" extrusionOk="0">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7" name="Google Shape;5957;p88"/>
          <p:cNvSpPr/>
          <p:nvPr/>
        </p:nvSpPr>
        <p:spPr>
          <a:xfrm>
            <a:off x="6865882" y="2082691"/>
            <a:ext cx="195263" cy="182165"/>
          </a:xfrm>
          <a:custGeom>
            <a:avLst/>
            <a:gdLst/>
            <a:ahLst/>
            <a:cxnLst/>
            <a:rect l="l" t="t" r="r" b="b"/>
            <a:pathLst>
              <a:path w="296" h="277" extrusionOk="0">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8" name="Google Shape;5958;p88"/>
          <p:cNvSpPr/>
          <p:nvPr/>
        </p:nvSpPr>
        <p:spPr>
          <a:xfrm>
            <a:off x="5438324" y="2306528"/>
            <a:ext cx="236935" cy="236934"/>
          </a:xfrm>
          <a:prstGeom prst="ellipse">
            <a:avLst/>
          </a:prstGeom>
          <a:noFill/>
          <a:ln w="122225" cap="flat" cmpd="sng">
            <a:solidFill>
              <a:schemeClr val="accent2"/>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59" name="Google Shape;5959;p88"/>
          <p:cNvSpPr/>
          <p:nvPr/>
        </p:nvSpPr>
        <p:spPr>
          <a:xfrm>
            <a:off x="6502742" y="2894697"/>
            <a:ext cx="272654" cy="273844"/>
          </a:xfrm>
          <a:prstGeom prst="ellipse">
            <a:avLst/>
          </a:prstGeom>
          <a:noFill/>
          <a:ln w="139700" cap="flat" cmpd="sng">
            <a:solidFill>
              <a:schemeClr val="accent4"/>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60" name="Google Shape;5960;p88"/>
          <p:cNvSpPr/>
          <p:nvPr/>
        </p:nvSpPr>
        <p:spPr>
          <a:xfrm>
            <a:off x="6321768" y="1780271"/>
            <a:ext cx="160735" cy="160734"/>
          </a:xfrm>
          <a:prstGeom prst="ellipse">
            <a:avLst/>
          </a:prstGeom>
          <a:noFill/>
          <a:ln w="104775" cap="flat" cmpd="sng">
            <a:solidFill>
              <a:schemeClr val="accent1"/>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61" name="Google Shape;5961;p88"/>
          <p:cNvSpPr/>
          <p:nvPr/>
        </p:nvSpPr>
        <p:spPr>
          <a:xfrm>
            <a:off x="6046733" y="3828146"/>
            <a:ext cx="160735" cy="159544"/>
          </a:xfrm>
          <a:prstGeom prst="ellipse">
            <a:avLst/>
          </a:prstGeom>
          <a:noFill/>
          <a:ln w="87300" cap="flat" cmpd="sng">
            <a:solidFill>
              <a:schemeClr val="accent1"/>
            </a:solidFill>
            <a:prstDash val="solid"/>
            <a:miter lim="800000"/>
            <a:headEnd type="none" w="sm" len="sm"/>
            <a:tailEnd type="none" w="sm" len="sm"/>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5962" name="Google Shape;5962;p88"/>
          <p:cNvGrpSpPr/>
          <p:nvPr/>
        </p:nvGrpSpPr>
        <p:grpSpPr>
          <a:xfrm>
            <a:off x="6781066" y="3253075"/>
            <a:ext cx="1139711" cy="1820465"/>
            <a:chOff x="6684587" y="4424362"/>
            <a:chExt cx="1519615" cy="2427287"/>
          </a:xfrm>
        </p:grpSpPr>
        <p:sp>
          <p:nvSpPr>
            <p:cNvPr id="5963" name="Google Shape;5963;p88"/>
            <p:cNvSpPr/>
            <p:nvPr/>
          </p:nvSpPr>
          <p:spPr>
            <a:xfrm>
              <a:off x="6684587" y="4970462"/>
              <a:ext cx="1519615" cy="1881187"/>
            </a:xfrm>
            <a:custGeom>
              <a:avLst/>
              <a:gdLst/>
              <a:ahLst/>
              <a:cxnLst/>
              <a:rect l="l" t="t" r="r" b="b"/>
              <a:pathLst>
                <a:path w="1519615" h="1881187" extrusionOk="0">
                  <a:moveTo>
                    <a:pt x="687119" y="0"/>
                  </a:moveTo>
                  <a:cubicBezTo>
                    <a:pt x="687119" y="0"/>
                    <a:pt x="687119" y="0"/>
                    <a:pt x="954208" y="0"/>
                  </a:cubicBezTo>
                  <a:lnTo>
                    <a:pt x="965811" y="0"/>
                  </a:lnTo>
                  <a:lnTo>
                    <a:pt x="945837" y="26046"/>
                  </a:lnTo>
                  <a:cubicBezTo>
                    <a:pt x="938771" y="35653"/>
                    <a:pt x="938771" y="51374"/>
                    <a:pt x="945837" y="60981"/>
                  </a:cubicBezTo>
                  <a:cubicBezTo>
                    <a:pt x="945837" y="60981"/>
                    <a:pt x="945837" y="60981"/>
                    <a:pt x="971550" y="94142"/>
                  </a:cubicBezTo>
                  <a:lnTo>
                    <a:pt x="991717" y="120151"/>
                  </a:lnTo>
                  <a:lnTo>
                    <a:pt x="987968" y="141878"/>
                  </a:lnTo>
                  <a:cubicBezTo>
                    <a:pt x="967141" y="262241"/>
                    <a:pt x="928461" y="484474"/>
                    <a:pt x="928461" y="489711"/>
                  </a:cubicBezTo>
                  <a:cubicBezTo>
                    <a:pt x="928461" y="494075"/>
                    <a:pt x="928461" y="497566"/>
                    <a:pt x="930224" y="501057"/>
                  </a:cubicBezTo>
                  <a:cubicBezTo>
                    <a:pt x="930224" y="502803"/>
                    <a:pt x="932869" y="510658"/>
                    <a:pt x="934632" y="510658"/>
                  </a:cubicBezTo>
                  <a:cubicBezTo>
                    <a:pt x="1005159" y="602301"/>
                    <a:pt x="1005159" y="602301"/>
                    <a:pt x="1005159" y="602301"/>
                  </a:cubicBezTo>
                  <a:cubicBezTo>
                    <a:pt x="1013094" y="612774"/>
                    <a:pt x="1026317" y="612774"/>
                    <a:pt x="1035133" y="602301"/>
                  </a:cubicBezTo>
                  <a:cubicBezTo>
                    <a:pt x="1104780" y="510658"/>
                    <a:pt x="1104780" y="510658"/>
                    <a:pt x="1104780" y="510658"/>
                  </a:cubicBezTo>
                  <a:cubicBezTo>
                    <a:pt x="1110069" y="503676"/>
                    <a:pt x="1111832" y="494075"/>
                    <a:pt x="1110951" y="485347"/>
                  </a:cubicBezTo>
                  <a:cubicBezTo>
                    <a:pt x="1110069" y="478365"/>
                    <a:pt x="1086266" y="357048"/>
                    <a:pt x="1077450" y="302935"/>
                  </a:cubicBezTo>
                  <a:cubicBezTo>
                    <a:pt x="1077450" y="302935"/>
                    <a:pt x="1077450" y="302062"/>
                    <a:pt x="1077450" y="302062"/>
                  </a:cubicBezTo>
                  <a:cubicBezTo>
                    <a:pt x="1073923" y="279370"/>
                    <a:pt x="1056291" y="173762"/>
                    <a:pt x="1051884" y="144088"/>
                  </a:cubicBezTo>
                  <a:lnTo>
                    <a:pt x="1047870" y="119635"/>
                  </a:lnTo>
                  <a:lnTo>
                    <a:pt x="1058114" y="106423"/>
                  </a:lnTo>
                  <a:cubicBezTo>
                    <a:pt x="1066685" y="95370"/>
                    <a:pt x="1078113" y="80632"/>
                    <a:pt x="1093350" y="60981"/>
                  </a:cubicBezTo>
                  <a:cubicBezTo>
                    <a:pt x="1100417" y="51374"/>
                    <a:pt x="1100417" y="35653"/>
                    <a:pt x="1093350" y="26046"/>
                  </a:cubicBezTo>
                  <a:cubicBezTo>
                    <a:pt x="1093350" y="26046"/>
                    <a:pt x="1093350" y="26046"/>
                    <a:pt x="1085732" y="16111"/>
                  </a:cubicBezTo>
                  <a:lnTo>
                    <a:pt x="1073377" y="0"/>
                  </a:lnTo>
                  <a:lnTo>
                    <a:pt x="1127987" y="0"/>
                  </a:lnTo>
                  <a:cubicBezTo>
                    <a:pt x="1229725" y="0"/>
                    <a:pt x="1354942" y="0"/>
                    <a:pt x="1509055" y="0"/>
                  </a:cubicBezTo>
                  <a:cubicBezTo>
                    <a:pt x="1515215" y="0"/>
                    <a:pt x="1519615" y="5275"/>
                    <a:pt x="1519615" y="10549"/>
                  </a:cubicBezTo>
                  <a:cubicBezTo>
                    <a:pt x="1519615" y="10549"/>
                    <a:pt x="1519615" y="10549"/>
                    <a:pt x="1519615" y="271630"/>
                  </a:cubicBezTo>
                  <a:cubicBezTo>
                    <a:pt x="1519615" y="271630"/>
                    <a:pt x="1519615" y="271630"/>
                    <a:pt x="1519615" y="399972"/>
                  </a:cubicBezTo>
                  <a:cubicBezTo>
                    <a:pt x="1519615" y="399972"/>
                    <a:pt x="1519615" y="399972"/>
                    <a:pt x="1519615" y="876422"/>
                  </a:cubicBezTo>
                  <a:cubicBezTo>
                    <a:pt x="1519615" y="933561"/>
                    <a:pt x="1470334" y="980151"/>
                    <a:pt x="1411373" y="980151"/>
                  </a:cubicBezTo>
                  <a:cubicBezTo>
                    <a:pt x="1352412" y="980151"/>
                    <a:pt x="1302251" y="933561"/>
                    <a:pt x="1302251" y="876422"/>
                  </a:cubicBezTo>
                  <a:cubicBezTo>
                    <a:pt x="1302251" y="876422"/>
                    <a:pt x="1302251" y="876422"/>
                    <a:pt x="1302251" y="341075"/>
                  </a:cubicBezTo>
                  <a:cubicBezTo>
                    <a:pt x="1302251" y="333164"/>
                    <a:pt x="1296091" y="325252"/>
                    <a:pt x="1288171" y="325252"/>
                  </a:cubicBezTo>
                  <a:cubicBezTo>
                    <a:pt x="1278490" y="324373"/>
                    <a:pt x="1270570" y="331406"/>
                    <a:pt x="1270570" y="341075"/>
                  </a:cubicBezTo>
                  <a:cubicBezTo>
                    <a:pt x="1270570" y="341075"/>
                    <a:pt x="1270570" y="341075"/>
                    <a:pt x="1270570" y="988063"/>
                  </a:cubicBezTo>
                  <a:cubicBezTo>
                    <a:pt x="1270570" y="988063"/>
                    <a:pt x="1270570" y="988063"/>
                    <a:pt x="1270570" y="1046960"/>
                  </a:cubicBezTo>
                  <a:cubicBezTo>
                    <a:pt x="1270570" y="1046960"/>
                    <a:pt x="1270570" y="1046960"/>
                    <a:pt x="1270570" y="1765151"/>
                  </a:cubicBezTo>
                  <a:cubicBezTo>
                    <a:pt x="1270570" y="1828444"/>
                    <a:pt x="1216889" y="1881187"/>
                    <a:pt x="1151768" y="1881187"/>
                  </a:cubicBezTo>
                  <a:cubicBezTo>
                    <a:pt x="1151768" y="1881187"/>
                    <a:pt x="1151768" y="1881187"/>
                    <a:pt x="1150008" y="1881187"/>
                  </a:cubicBezTo>
                  <a:cubicBezTo>
                    <a:pt x="1084007" y="1881187"/>
                    <a:pt x="1031206" y="1828444"/>
                    <a:pt x="1031206" y="1765151"/>
                  </a:cubicBezTo>
                  <a:cubicBezTo>
                    <a:pt x="1031206" y="1765151"/>
                    <a:pt x="1031206" y="1765151"/>
                    <a:pt x="1031206" y="1058388"/>
                  </a:cubicBezTo>
                  <a:cubicBezTo>
                    <a:pt x="1031206" y="1052234"/>
                    <a:pt x="1026806" y="1047839"/>
                    <a:pt x="1020645" y="1047839"/>
                  </a:cubicBezTo>
                  <a:cubicBezTo>
                    <a:pt x="1020645" y="1047839"/>
                    <a:pt x="1020645" y="1047839"/>
                    <a:pt x="992485" y="1047839"/>
                  </a:cubicBezTo>
                  <a:cubicBezTo>
                    <a:pt x="986325" y="1047839"/>
                    <a:pt x="981045" y="1052234"/>
                    <a:pt x="981045" y="1058388"/>
                  </a:cubicBezTo>
                  <a:cubicBezTo>
                    <a:pt x="981045" y="1058388"/>
                    <a:pt x="981045" y="1058388"/>
                    <a:pt x="981045" y="1765151"/>
                  </a:cubicBezTo>
                  <a:cubicBezTo>
                    <a:pt x="981045" y="1828444"/>
                    <a:pt x="926484" y="1881187"/>
                    <a:pt x="860482" y="1881187"/>
                  </a:cubicBezTo>
                  <a:cubicBezTo>
                    <a:pt x="860482" y="1881187"/>
                    <a:pt x="860482" y="1881187"/>
                    <a:pt x="859602" y="1881187"/>
                  </a:cubicBezTo>
                  <a:cubicBezTo>
                    <a:pt x="793601" y="1881187"/>
                    <a:pt x="739040" y="1828444"/>
                    <a:pt x="739040" y="1765151"/>
                  </a:cubicBezTo>
                  <a:cubicBezTo>
                    <a:pt x="739040" y="1765151"/>
                    <a:pt x="739040" y="1765151"/>
                    <a:pt x="739040" y="1046960"/>
                  </a:cubicBezTo>
                  <a:cubicBezTo>
                    <a:pt x="739040" y="1046960"/>
                    <a:pt x="739040" y="1046960"/>
                    <a:pt x="739040" y="988063"/>
                  </a:cubicBezTo>
                  <a:cubicBezTo>
                    <a:pt x="739040" y="988063"/>
                    <a:pt x="739040" y="988063"/>
                    <a:pt x="739920" y="356898"/>
                  </a:cubicBezTo>
                  <a:cubicBezTo>
                    <a:pt x="739920" y="347229"/>
                    <a:pt x="727600" y="341954"/>
                    <a:pt x="721440" y="349866"/>
                  </a:cubicBezTo>
                  <a:cubicBezTo>
                    <a:pt x="658958" y="418432"/>
                    <a:pt x="537516" y="562598"/>
                    <a:pt x="537516" y="563477"/>
                  </a:cubicBezTo>
                  <a:cubicBezTo>
                    <a:pt x="516396" y="585454"/>
                    <a:pt x="202229" y="686546"/>
                    <a:pt x="126548" y="712038"/>
                  </a:cubicBezTo>
                  <a:cubicBezTo>
                    <a:pt x="72867" y="726982"/>
                    <a:pt x="17426" y="695336"/>
                    <a:pt x="3346" y="640834"/>
                  </a:cubicBezTo>
                  <a:cubicBezTo>
                    <a:pt x="-10735" y="586333"/>
                    <a:pt x="20946" y="529194"/>
                    <a:pt x="73747" y="514250"/>
                  </a:cubicBezTo>
                  <a:cubicBezTo>
                    <a:pt x="74627" y="514250"/>
                    <a:pt x="349192" y="423707"/>
                    <a:pt x="386153" y="410521"/>
                  </a:cubicBezTo>
                  <a:cubicBezTo>
                    <a:pt x="387913" y="410521"/>
                    <a:pt x="389673" y="408763"/>
                    <a:pt x="391433" y="407884"/>
                  </a:cubicBezTo>
                  <a:cubicBezTo>
                    <a:pt x="391433" y="407884"/>
                    <a:pt x="391433" y="407884"/>
                    <a:pt x="687119"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5964" name="Google Shape;5964;p88"/>
            <p:cNvSpPr/>
            <p:nvPr/>
          </p:nvSpPr>
          <p:spPr>
            <a:xfrm>
              <a:off x="7470776" y="4424362"/>
              <a:ext cx="469900" cy="469900"/>
            </a:xfrm>
            <a:prstGeom prst="ellipse">
              <a:avLst/>
            </a:pr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grpSp>
        <p:nvGrpSpPr>
          <p:cNvPr id="5965" name="Google Shape;5965;p88"/>
          <p:cNvGrpSpPr/>
          <p:nvPr/>
        </p:nvGrpSpPr>
        <p:grpSpPr>
          <a:xfrm>
            <a:off x="1115533" y="3948101"/>
            <a:ext cx="326231" cy="348258"/>
            <a:chOff x="9159875" y="1647825"/>
            <a:chExt cx="434975" cy="464344"/>
          </a:xfrm>
        </p:grpSpPr>
        <p:sp>
          <p:nvSpPr>
            <p:cNvPr id="5966" name="Google Shape;5966;p88"/>
            <p:cNvSpPr/>
            <p:nvPr/>
          </p:nvSpPr>
          <p:spPr>
            <a:xfrm>
              <a:off x="9159875" y="1647825"/>
              <a:ext cx="434975" cy="464344"/>
            </a:xfrm>
            <a:custGeom>
              <a:avLst/>
              <a:gdLst/>
              <a:ahLst/>
              <a:cxnLst/>
              <a:rect l="l" t="t" r="r" b="b"/>
              <a:pathLst>
                <a:path w="21600" h="21600" extrusionOk="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sp>
          <p:nvSpPr>
            <p:cNvPr id="5967" name="Google Shape;5967;p88"/>
            <p:cNvSpPr/>
            <p:nvPr/>
          </p:nvSpPr>
          <p:spPr>
            <a:xfrm>
              <a:off x="9217819" y="1705769"/>
              <a:ext cx="319088" cy="290513"/>
            </a:xfrm>
            <a:custGeom>
              <a:avLst/>
              <a:gdLst/>
              <a:ahLst/>
              <a:cxnLst/>
              <a:rect l="l" t="t" r="r" b="b"/>
              <a:pathLst>
                <a:path w="21600" h="21600" extrusionOk="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sp>
          <p:nvSpPr>
            <p:cNvPr id="5968" name="Google Shape;5968;p88"/>
            <p:cNvSpPr/>
            <p:nvPr/>
          </p:nvSpPr>
          <p:spPr>
            <a:xfrm>
              <a:off x="9391650" y="1749425"/>
              <a:ext cx="87313" cy="87313"/>
            </a:xfrm>
            <a:custGeom>
              <a:avLst/>
              <a:gdLst/>
              <a:ahLst/>
              <a:cxnLst/>
              <a:rect l="l" t="t" r="r" b="b"/>
              <a:pathLst>
                <a:path w="21600" h="21600" extrusionOk="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grpSp>
      <p:grpSp>
        <p:nvGrpSpPr>
          <p:cNvPr id="5969" name="Google Shape;5969;p88"/>
          <p:cNvGrpSpPr/>
          <p:nvPr/>
        </p:nvGrpSpPr>
        <p:grpSpPr>
          <a:xfrm>
            <a:off x="1114962" y="1461157"/>
            <a:ext cx="348854" cy="326827"/>
            <a:chOff x="5368132" y="3540125"/>
            <a:chExt cx="465138" cy="435769"/>
          </a:xfrm>
        </p:grpSpPr>
        <p:sp>
          <p:nvSpPr>
            <p:cNvPr id="5970" name="Google Shape;5970;p88"/>
            <p:cNvSpPr/>
            <p:nvPr/>
          </p:nvSpPr>
          <p:spPr>
            <a:xfrm>
              <a:off x="5426869" y="3598069"/>
              <a:ext cx="347663" cy="232569"/>
            </a:xfrm>
            <a:custGeom>
              <a:avLst/>
              <a:gdLst/>
              <a:ahLst/>
              <a:cxnLst/>
              <a:rect l="l" t="t" r="r" b="b"/>
              <a:pathLst>
                <a:path w="21600" h="21600" extrusionOk="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sp>
          <p:nvSpPr>
            <p:cNvPr id="5971" name="Google Shape;5971;p88"/>
            <p:cNvSpPr/>
            <p:nvPr/>
          </p:nvSpPr>
          <p:spPr>
            <a:xfrm>
              <a:off x="5368132" y="3540125"/>
              <a:ext cx="465138" cy="435769"/>
            </a:xfrm>
            <a:custGeom>
              <a:avLst/>
              <a:gdLst/>
              <a:ahLst/>
              <a:cxnLst/>
              <a:rect l="l" t="t" r="r" b="b"/>
              <a:pathLst>
                <a:path w="21600" h="21600" extrusionOk="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grpSp>
      <p:grpSp>
        <p:nvGrpSpPr>
          <p:cNvPr id="5972" name="Google Shape;5972;p88"/>
          <p:cNvGrpSpPr/>
          <p:nvPr/>
        </p:nvGrpSpPr>
        <p:grpSpPr>
          <a:xfrm>
            <a:off x="1115245" y="2534469"/>
            <a:ext cx="348854" cy="293489"/>
            <a:chOff x="5368132" y="2625725"/>
            <a:chExt cx="465138" cy="391319"/>
          </a:xfrm>
        </p:grpSpPr>
        <p:sp>
          <p:nvSpPr>
            <p:cNvPr id="5973" name="Google Shape;5973;p88"/>
            <p:cNvSpPr/>
            <p:nvPr/>
          </p:nvSpPr>
          <p:spPr>
            <a:xfrm>
              <a:off x="5484813" y="2727325"/>
              <a:ext cx="231775" cy="231775"/>
            </a:xfrm>
            <a:custGeom>
              <a:avLst/>
              <a:gdLst/>
              <a:ahLst/>
              <a:cxnLst/>
              <a:rect l="l" t="t" r="r" b="b"/>
              <a:pathLst>
                <a:path w="21600" h="21600" extrusionOk="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sp>
          <p:nvSpPr>
            <p:cNvPr id="5974" name="Google Shape;5974;p88"/>
            <p:cNvSpPr/>
            <p:nvPr/>
          </p:nvSpPr>
          <p:spPr>
            <a:xfrm>
              <a:off x="5542757" y="2785269"/>
              <a:ext cx="65088" cy="65088"/>
            </a:xfrm>
            <a:custGeom>
              <a:avLst/>
              <a:gdLst/>
              <a:ahLst/>
              <a:cxnLst/>
              <a:rect l="l" t="t" r="r" b="b"/>
              <a:pathLst>
                <a:path w="21600" h="21600" extrusionOk="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sp>
          <p:nvSpPr>
            <p:cNvPr id="5975" name="Google Shape;5975;p88"/>
            <p:cNvSpPr/>
            <p:nvPr/>
          </p:nvSpPr>
          <p:spPr>
            <a:xfrm>
              <a:off x="5368132" y="2625725"/>
              <a:ext cx="465138" cy="391319"/>
            </a:xfrm>
            <a:custGeom>
              <a:avLst/>
              <a:gdLst/>
              <a:ahLst/>
              <a:cxnLst/>
              <a:rect l="l" t="t" r="r" b="b"/>
              <a:pathLst>
                <a:path w="21600" h="21600" extrusionOk="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200">
                <a:solidFill>
                  <a:srgbClr val="FFFFFF"/>
                </a:solidFill>
                <a:latin typeface="Calibri"/>
                <a:ea typeface="Calibri"/>
                <a:cs typeface="Calibri"/>
                <a:sym typeface="Calibri"/>
              </a:endParaRPr>
            </a:p>
          </p:txBody>
        </p:sp>
      </p:grpSp>
      <p:grpSp>
        <p:nvGrpSpPr>
          <p:cNvPr id="5976" name="Google Shape;5976;p88"/>
          <p:cNvGrpSpPr/>
          <p:nvPr/>
        </p:nvGrpSpPr>
        <p:grpSpPr>
          <a:xfrm>
            <a:off x="1533565" y="1304664"/>
            <a:ext cx="2534049" cy="869516"/>
            <a:chOff x="8676119" y="2182336"/>
            <a:chExt cx="3378732" cy="1159355"/>
          </a:xfrm>
        </p:grpSpPr>
        <p:sp>
          <p:nvSpPr>
            <p:cNvPr id="5977" name="Google Shape;5977;p88"/>
            <p:cNvSpPr txBox="1"/>
            <p:nvPr/>
          </p:nvSpPr>
          <p:spPr>
            <a:xfrm>
              <a:off x="8676119" y="2182336"/>
              <a:ext cx="1381061"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Web Analysis</a:t>
              </a:r>
              <a:endParaRPr sz="1200" b="1">
                <a:solidFill>
                  <a:schemeClr val="dk1"/>
                </a:solidFill>
                <a:latin typeface="Calibri"/>
                <a:ea typeface="Calibri"/>
                <a:cs typeface="Calibri"/>
                <a:sym typeface="Calibri"/>
              </a:endParaRPr>
            </a:p>
          </p:txBody>
        </p:sp>
        <p:sp>
          <p:nvSpPr>
            <p:cNvPr id="5978" name="Google Shape;5978;p88"/>
            <p:cNvSpPr/>
            <p:nvPr/>
          </p:nvSpPr>
          <p:spPr>
            <a:xfrm>
              <a:off x="8676119" y="2479916"/>
              <a:ext cx="3378732" cy="8617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dolor sit amet, consectetur adipiscing elit. Nulla pretium, lacus</a:t>
              </a:r>
              <a:endParaRPr/>
            </a:p>
          </p:txBody>
        </p:sp>
      </p:grpSp>
      <p:grpSp>
        <p:nvGrpSpPr>
          <p:cNvPr id="5979" name="Google Shape;5979;p88"/>
          <p:cNvGrpSpPr/>
          <p:nvPr/>
        </p:nvGrpSpPr>
        <p:grpSpPr>
          <a:xfrm>
            <a:off x="1533565" y="2417254"/>
            <a:ext cx="2534049" cy="869516"/>
            <a:chOff x="8676119" y="2182336"/>
            <a:chExt cx="3378732" cy="1159355"/>
          </a:xfrm>
        </p:grpSpPr>
        <p:sp>
          <p:nvSpPr>
            <p:cNvPr id="5980" name="Google Shape;5980;p88"/>
            <p:cNvSpPr txBox="1"/>
            <p:nvPr/>
          </p:nvSpPr>
          <p:spPr>
            <a:xfrm>
              <a:off x="8676119" y="2182336"/>
              <a:ext cx="1338915"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Photography</a:t>
              </a:r>
              <a:endParaRPr sz="1200" b="1">
                <a:solidFill>
                  <a:schemeClr val="dk1"/>
                </a:solidFill>
                <a:latin typeface="Calibri"/>
                <a:ea typeface="Calibri"/>
                <a:cs typeface="Calibri"/>
                <a:sym typeface="Calibri"/>
              </a:endParaRPr>
            </a:p>
          </p:txBody>
        </p:sp>
        <p:sp>
          <p:nvSpPr>
            <p:cNvPr id="5981" name="Google Shape;5981;p88"/>
            <p:cNvSpPr/>
            <p:nvPr/>
          </p:nvSpPr>
          <p:spPr>
            <a:xfrm>
              <a:off x="8676119" y="2479916"/>
              <a:ext cx="3378732" cy="8617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dolor sit amet, consectetur adipiscing elit. Nulla pretium, lacus</a:t>
              </a:r>
              <a:endParaRPr/>
            </a:p>
          </p:txBody>
        </p:sp>
      </p:grpSp>
      <p:grpSp>
        <p:nvGrpSpPr>
          <p:cNvPr id="5982" name="Google Shape;5982;p88"/>
          <p:cNvGrpSpPr/>
          <p:nvPr/>
        </p:nvGrpSpPr>
        <p:grpSpPr>
          <a:xfrm>
            <a:off x="1533565" y="3837511"/>
            <a:ext cx="2534049" cy="869516"/>
            <a:chOff x="8676119" y="2182336"/>
            <a:chExt cx="3378732" cy="1159355"/>
          </a:xfrm>
        </p:grpSpPr>
        <p:sp>
          <p:nvSpPr>
            <p:cNvPr id="5983" name="Google Shape;5983;p88"/>
            <p:cNvSpPr txBox="1"/>
            <p:nvPr/>
          </p:nvSpPr>
          <p:spPr>
            <a:xfrm>
              <a:off x="8676119" y="2182336"/>
              <a:ext cx="992152"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b="1">
                  <a:solidFill>
                    <a:schemeClr val="dk1"/>
                  </a:solidFill>
                  <a:latin typeface="Calibri"/>
                  <a:ea typeface="Calibri"/>
                  <a:cs typeface="Calibri"/>
                  <a:sym typeface="Calibri"/>
                </a:rPr>
                <a:t>Portfolio</a:t>
              </a:r>
              <a:endParaRPr sz="1200" b="1">
                <a:solidFill>
                  <a:schemeClr val="dk1"/>
                </a:solidFill>
                <a:latin typeface="Calibri"/>
                <a:ea typeface="Calibri"/>
                <a:cs typeface="Calibri"/>
                <a:sym typeface="Calibri"/>
              </a:endParaRPr>
            </a:p>
          </p:txBody>
        </p:sp>
        <p:sp>
          <p:nvSpPr>
            <p:cNvPr id="5984" name="Google Shape;5984;p88"/>
            <p:cNvSpPr/>
            <p:nvPr/>
          </p:nvSpPr>
          <p:spPr>
            <a:xfrm>
              <a:off x="8676119" y="2479916"/>
              <a:ext cx="3378732" cy="8617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Calibri"/>
                  <a:ea typeface="Calibri"/>
                  <a:cs typeface="Calibri"/>
                  <a:sym typeface="Calibri"/>
                </a:rPr>
                <a:t>Lorem ipsum dolor sit amet, consectetur adipiscing elit. Nulla pretium, lacus</a:t>
              </a:r>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40"/>
                                        </p:tgtEl>
                                        <p:attrNameLst>
                                          <p:attrName>style.visibility</p:attrName>
                                        </p:attrNameLst>
                                      </p:cBhvr>
                                      <p:to>
                                        <p:strVal val="visible"/>
                                      </p:to>
                                    </p:set>
                                    <p:anim calcmode="lin" valueType="num">
                                      <p:cBhvr additive="base">
                                        <p:cTn id="7" dur="500"/>
                                        <p:tgtEl>
                                          <p:spTgt spid="594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5989"/>
        <p:cNvGrpSpPr/>
        <p:nvPr/>
      </p:nvGrpSpPr>
      <p:grpSpPr>
        <a:xfrm>
          <a:off x="0" y="0"/>
          <a:ext cx="0" cy="0"/>
          <a:chOff x="0" y="0"/>
          <a:chExt cx="0" cy="0"/>
        </a:xfrm>
      </p:grpSpPr>
      <p:grpSp>
        <p:nvGrpSpPr>
          <p:cNvPr id="5990" name="Google Shape;5990;p89"/>
          <p:cNvGrpSpPr/>
          <p:nvPr/>
        </p:nvGrpSpPr>
        <p:grpSpPr>
          <a:xfrm>
            <a:off x="8431392" y="1"/>
            <a:ext cx="300083" cy="285750"/>
            <a:chOff x="8431388" y="0"/>
            <a:chExt cx="300083" cy="285750"/>
          </a:xfrm>
        </p:grpSpPr>
        <p:sp>
          <p:nvSpPr>
            <p:cNvPr id="5991" name="Google Shape;5991;p89"/>
            <p:cNvSpPr/>
            <p:nvPr/>
          </p:nvSpPr>
          <p:spPr>
            <a:xfrm>
              <a:off x="8458200" y="0"/>
              <a:ext cx="228600" cy="285750"/>
            </a:xfrm>
            <a:prstGeom prst="rect">
              <a:avLst/>
            </a:prstGeom>
            <a:solidFill>
              <a:srgbClr val="16A08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92" name="Google Shape;5992;p89"/>
            <p:cNvSpPr txBox="1"/>
            <p:nvPr/>
          </p:nvSpPr>
          <p:spPr>
            <a:xfrm>
              <a:off x="8431388" y="44010"/>
              <a:ext cx="300083" cy="230832"/>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900" b="1">
                  <a:solidFill>
                    <a:schemeClr val="lt1"/>
                  </a:solidFill>
                  <a:latin typeface="Calibri"/>
                  <a:ea typeface="Calibri"/>
                  <a:cs typeface="Calibri"/>
                  <a:sym typeface="Calibri"/>
                </a:rPr>
                <a:t>41</a:t>
              </a:r>
              <a:endParaRPr sz="900" b="1">
                <a:solidFill>
                  <a:schemeClr val="lt1"/>
                </a:solidFill>
                <a:latin typeface="Calibri"/>
                <a:ea typeface="Calibri"/>
                <a:cs typeface="Calibri"/>
                <a:sym typeface="Calibri"/>
              </a:endParaRPr>
            </a:p>
          </p:txBody>
        </p:sp>
      </p:grpSp>
      <p:sp>
        <p:nvSpPr>
          <p:cNvPr id="5993" name="Google Shape;5993;p89"/>
          <p:cNvSpPr/>
          <p:nvPr/>
        </p:nvSpPr>
        <p:spPr>
          <a:xfrm>
            <a:off x="3073361" y="136491"/>
            <a:ext cx="3375789" cy="429843"/>
          </a:xfrm>
          <a:prstGeom prst="rect">
            <a:avLst/>
          </a:prstGeom>
          <a:noFill/>
          <a:ln>
            <a:noFill/>
          </a:ln>
        </p:spPr>
        <p:txBody>
          <a:bodyPr spcFirstLastPara="1" wrap="square" lIns="87025" tIns="43500" rIns="87025" bIns="43500" anchor="t" anchorCtr="0">
            <a:spAutoFit/>
          </a:bodyPr>
          <a:lstStyle/>
          <a:p>
            <a:pPr marL="0" marR="0" lvl="0" indent="0" algn="ctr" rtl="0">
              <a:spcBef>
                <a:spcPts val="0"/>
              </a:spcBef>
              <a:spcAft>
                <a:spcPts val="0"/>
              </a:spcAft>
              <a:buNone/>
            </a:pPr>
            <a:r>
              <a:rPr lang="en-US" sz="2222" b="1">
                <a:solidFill>
                  <a:srgbClr val="356377"/>
                </a:solidFill>
                <a:latin typeface="Microsoft Yahei"/>
                <a:ea typeface="Microsoft Yahei"/>
                <a:cs typeface="Microsoft Yahei"/>
                <a:sym typeface="Microsoft Yahei"/>
              </a:rPr>
              <a:t>Enter your title here</a:t>
            </a:r>
            <a:endParaRPr/>
          </a:p>
        </p:txBody>
      </p:sp>
      <p:grpSp>
        <p:nvGrpSpPr>
          <p:cNvPr id="5994" name="Google Shape;5994;p89"/>
          <p:cNvGrpSpPr/>
          <p:nvPr/>
        </p:nvGrpSpPr>
        <p:grpSpPr>
          <a:xfrm>
            <a:off x="5185830" y="2106086"/>
            <a:ext cx="1440443" cy="735123"/>
            <a:chOff x="8508022" y="2061983"/>
            <a:chExt cx="1920591" cy="980164"/>
          </a:xfrm>
        </p:grpSpPr>
        <p:sp>
          <p:nvSpPr>
            <p:cNvPr id="5995" name="Google Shape;5995;p89"/>
            <p:cNvSpPr txBox="1"/>
            <p:nvPr/>
          </p:nvSpPr>
          <p:spPr>
            <a:xfrm>
              <a:off x="8508022" y="2061983"/>
              <a:ext cx="1037036" cy="33094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b="1">
                  <a:solidFill>
                    <a:schemeClr val="dk1"/>
                  </a:solidFill>
                  <a:latin typeface="Calibri"/>
                  <a:ea typeface="Calibri"/>
                  <a:cs typeface="Calibri"/>
                  <a:sym typeface="Calibri"/>
                </a:rPr>
                <a:t>Teal Color</a:t>
              </a:r>
              <a:endParaRPr sz="1013" b="1">
                <a:solidFill>
                  <a:schemeClr val="dk1"/>
                </a:solidFill>
                <a:latin typeface="Calibri"/>
                <a:ea typeface="Calibri"/>
                <a:cs typeface="Calibri"/>
                <a:sym typeface="Calibri"/>
              </a:endParaRPr>
            </a:p>
          </p:txBody>
        </p:sp>
        <p:sp>
          <p:nvSpPr>
            <p:cNvPr id="5996" name="Google Shape;5996;p89"/>
            <p:cNvSpPr/>
            <p:nvPr/>
          </p:nvSpPr>
          <p:spPr>
            <a:xfrm>
              <a:off x="8508023" y="2365039"/>
              <a:ext cx="1920590" cy="6771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dolor sit consectetur adipiscing elit. </a:t>
              </a:r>
              <a:endParaRPr/>
            </a:p>
          </p:txBody>
        </p:sp>
      </p:grpSp>
      <p:grpSp>
        <p:nvGrpSpPr>
          <p:cNvPr id="5997" name="Google Shape;5997;p89"/>
          <p:cNvGrpSpPr/>
          <p:nvPr/>
        </p:nvGrpSpPr>
        <p:grpSpPr>
          <a:xfrm>
            <a:off x="5182292" y="3511301"/>
            <a:ext cx="1440443" cy="735123"/>
            <a:chOff x="8508022" y="2061983"/>
            <a:chExt cx="1920591" cy="980164"/>
          </a:xfrm>
        </p:grpSpPr>
        <p:sp>
          <p:nvSpPr>
            <p:cNvPr id="5998" name="Google Shape;5998;p89"/>
            <p:cNvSpPr txBox="1"/>
            <p:nvPr/>
          </p:nvSpPr>
          <p:spPr>
            <a:xfrm>
              <a:off x="8508022" y="2061983"/>
              <a:ext cx="1088332" cy="33094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b="1">
                  <a:solidFill>
                    <a:schemeClr val="dk1"/>
                  </a:solidFill>
                  <a:latin typeface="Calibri"/>
                  <a:ea typeface="Calibri"/>
                  <a:cs typeface="Calibri"/>
                  <a:sym typeface="Calibri"/>
                </a:rPr>
                <a:t>Gold Color</a:t>
              </a:r>
              <a:endParaRPr sz="1013" b="1">
                <a:solidFill>
                  <a:schemeClr val="dk1"/>
                </a:solidFill>
                <a:latin typeface="Calibri"/>
                <a:ea typeface="Calibri"/>
                <a:cs typeface="Calibri"/>
                <a:sym typeface="Calibri"/>
              </a:endParaRPr>
            </a:p>
          </p:txBody>
        </p:sp>
        <p:sp>
          <p:nvSpPr>
            <p:cNvPr id="5999" name="Google Shape;5999;p89"/>
            <p:cNvSpPr/>
            <p:nvPr/>
          </p:nvSpPr>
          <p:spPr>
            <a:xfrm>
              <a:off x="8508023" y="2365039"/>
              <a:ext cx="1920590" cy="6771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dolor sit consectetur adipiscing elit. </a:t>
              </a:r>
              <a:endParaRPr/>
            </a:p>
          </p:txBody>
        </p:sp>
      </p:grpSp>
      <p:grpSp>
        <p:nvGrpSpPr>
          <p:cNvPr id="6000" name="Google Shape;6000;p89"/>
          <p:cNvGrpSpPr/>
          <p:nvPr/>
        </p:nvGrpSpPr>
        <p:grpSpPr>
          <a:xfrm>
            <a:off x="7182660" y="2106086"/>
            <a:ext cx="1440443" cy="735123"/>
            <a:chOff x="8508022" y="2061983"/>
            <a:chExt cx="1920591" cy="980164"/>
          </a:xfrm>
        </p:grpSpPr>
        <p:sp>
          <p:nvSpPr>
            <p:cNvPr id="6001" name="Google Shape;6001;p89"/>
            <p:cNvSpPr txBox="1"/>
            <p:nvPr/>
          </p:nvSpPr>
          <p:spPr>
            <a:xfrm>
              <a:off x="8508022" y="2061983"/>
              <a:ext cx="1084058" cy="33094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b="1">
                  <a:solidFill>
                    <a:schemeClr val="dk1"/>
                  </a:solidFill>
                  <a:latin typeface="Calibri"/>
                  <a:ea typeface="Calibri"/>
                  <a:cs typeface="Calibri"/>
                  <a:sym typeface="Calibri"/>
                </a:rPr>
                <a:t>Dark Color</a:t>
              </a:r>
              <a:endParaRPr sz="1013" b="1">
                <a:solidFill>
                  <a:schemeClr val="dk1"/>
                </a:solidFill>
                <a:latin typeface="Calibri"/>
                <a:ea typeface="Calibri"/>
                <a:cs typeface="Calibri"/>
                <a:sym typeface="Calibri"/>
              </a:endParaRPr>
            </a:p>
          </p:txBody>
        </p:sp>
        <p:sp>
          <p:nvSpPr>
            <p:cNvPr id="6002" name="Google Shape;6002;p89"/>
            <p:cNvSpPr/>
            <p:nvPr/>
          </p:nvSpPr>
          <p:spPr>
            <a:xfrm>
              <a:off x="8508023" y="2365039"/>
              <a:ext cx="1920590" cy="6771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dolor sit consectetur adipiscing elit. </a:t>
              </a:r>
              <a:endParaRPr/>
            </a:p>
          </p:txBody>
        </p:sp>
      </p:grpSp>
      <p:grpSp>
        <p:nvGrpSpPr>
          <p:cNvPr id="6003" name="Google Shape;6003;p89"/>
          <p:cNvGrpSpPr/>
          <p:nvPr/>
        </p:nvGrpSpPr>
        <p:grpSpPr>
          <a:xfrm>
            <a:off x="7182660" y="3511301"/>
            <a:ext cx="1440443" cy="735123"/>
            <a:chOff x="8508022" y="2061983"/>
            <a:chExt cx="1920591" cy="980164"/>
          </a:xfrm>
        </p:grpSpPr>
        <p:sp>
          <p:nvSpPr>
            <p:cNvPr id="6004" name="Google Shape;6004;p89"/>
            <p:cNvSpPr txBox="1"/>
            <p:nvPr/>
          </p:nvSpPr>
          <p:spPr>
            <a:xfrm>
              <a:off x="8508022" y="2061983"/>
              <a:ext cx="1084058" cy="33094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b="1">
                  <a:solidFill>
                    <a:schemeClr val="dk1"/>
                  </a:solidFill>
                  <a:latin typeface="Calibri"/>
                  <a:ea typeface="Calibri"/>
                  <a:cs typeface="Calibri"/>
                  <a:sym typeface="Calibri"/>
                </a:rPr>
                <a:t>Dark Color</a:t>
              </a:r>
              <a:endParaRPr sz="1013" b="1">
                <a:solidFill>
                  <a:schemeClr val="dk1"/>
                </a:solidFill>
                <a:latin typeface="Calibri"/>
                <a:ea typeface="Calibri"/>
                <a:cs typeface="Calibri"/>
                <a:sym typeface="Calibri"/>
              </a:endParaRPr>
            </a:p>
          </p:txBody>
        </p:sp>
        <p:sp>
          <p:nvSpPr>
            <p:cNvPr id="6005" name="Google Shape;6005;p89"/>
            <p:cNvSpPr/>
            <p:nvPr/>
          </p:nvSpPr>
          <p:spPr>
            <a:xfrm>
              <a:off x="8508023" y="2365039"/>
              <a:ext cx="1920590" cy="67710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900">
                  <a:solidFill>
                    <a:schemeClr val="dk1"/>
                  </a:solidFill>
                  <a:latin typeface="Calibri"/>
                  <a:ea typeface="Calibri"/>
                  <a:cs typeface="Calibri"/>
                  <a:sym typeface="Calibri"/>
                </a:rPr>
                <a:t>Lorem ipsum dolor sit consectetur adipiscing elit. </a:t>
              </a:r>
              <a:endParaRPr/>
            </a:p>
          </p:txBody>
        </p:sp>
      </p:grpSp>
      <p:sp>
        <p:nvSpPr>
          <p:cNvPr id="6006" name="Google Shape;6006;p89"/>
          <p:cNvSpPr/>
          <p:nvPr/>
        </p:nvSpPr>
        <p:spPr>
          <a:xfrm>
            <a:off x="4730262" y="2181342"/>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07" name="Google Shape;6007;p89"/>
          <p:cNvSpPr/>
          <p:nvPr/>
        </p:nvSpPr>
        <p:spPr>
          <a:xfrm>
            <a:off x="6741376" y="2181342"/>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08" name="Google Shape;6008;p89"/>
          <p:cNvSpPr/>
          <p:nvPr/>
        </p:nvSpPr>
        <p:spPr>
          <a:xfrm>
            <a:off x="4730262" y="3590143"/>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09" name="Google Shape;6009;p89"/>
          <p:cNvSpPr/>
          <p:nvPr/>
        </p:nvSpPr>
        <p:spPr>
          <a:xfrm>
            <a:off x="6741376" y="3590143"/>
            <a:ext cx="416518" cy="416518"/>
          </a:xfrm>
          <a:custGeom>
            <a:avLst/>
            <a:gdLst/>
            <a:ahLst/>
            <a:cxnLst/>
            <a:rect l="l" t="t" r="r" b="b"/>
            <a:pathLst>
              <a:path w="346" h="346" extrusionOk="0">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nvGrpSpPr>
          <p:cNvPr id="6010" name="Google Shape;6010;p89"/>
          <p:cNvGrpSpPr/>
          <p:nvPr/>
        </p:nvGrpSpPr>
        <p:grpSpPr>
          <a:xfrm>
            <a:off x="4826927" y="3715151"/>
            <a:ext cx="211685" cy="184953"/>
            <a:chOff x="6357938" y="3535363"/>
            <a:chExt cx="465138" cy="406400"/>
          </a:xfrm>
        </p:grpSpPr>
        <p:sp>
          <p:nvSpPr>
            <p:cNvPr id="6011" name="Google Shape;6011;p89"/>
            <p:cNvSpPr/>
            <p:nvPr/>
          </p:nvSpPr>
          <p:spPr>
            <a:xfrm>
              <a:off x="6357938" y="3535363"/>
              <a:ext cx="465138" cy="334169"/>
            </a:xfrm>
            <a:custGeom>
              <a:avLst/>
              <a:gdLst/>
              <a:ahLst/>
              <a:cxnLst/>
              <a:rect l="l" t="t" r="r" b="b"/>
              <a:pathLst>
                <a:path w="21600" h="21600" extrusionOk="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12" name="Google Shape;6012;p89"/>
            <p:cNvSpPr/>
            <p:nvPr/>
          </p:nvSpPr>
          <p:spPr>
            <a:xfrm>
              <a:off x="6779419" y="3680619"/>
              <a:ext cx="28575" cy="159544"/>
            </a:xfrm>
            <a:custGeom>
              <a:avLst/>
              <a:gdLst/>
              <a:ahLst/>
              <a:cxnLst/>
              <a:rect l="l" t="t" r="r" b="b"/>
              <a:pathLst>
                <a:path w="21600" h="21600" extrusionOk="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13" name="Google Shape;6013;p89"/>
            <p:cNvSpPr/>
            <p:nvPr/>
          </p:nvSpPr>
          <p:spPr>
            <a:xfrm>
              <a:off x="6764338" y="3854450"/>
              <a:ext cx="58738" cy="87313"/>
            </a:xfrm>
            <a:custGeom>
              <a:avLst/>
              <a:gdLst/>
              <a:ahLst/>
              <a:cxnLst/>
              <a:rect l="l" t="t" r="r" b="b"/>
              <a:pathLst>
                <a:path w="21600" h="21600" extrusionOk="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chemeClr val="accent3"/>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6014" name="Google Shape;6014;p89"/>
          <p:cNvGrpSpPr/>
          <p:nvPr/>
        </p:nvGrpSpPr>
        <p:grpSpPr>
          <a:xfrm>
            <a:off x="6847845" y="3695843"/>
            <a:ext cx="211323" cy="211323"/>
            <a:chOff x="8216107" y="2577307"/>
            <a:chExt cx="464344" cy="464344"/>
          </a:xfrm>
        </p:grpSpPr>
        <p:sp>
          <p:nvSpPr>
            <p:cNvPr id="6015" name="Google Shape;6015;p89"/>
            <p:cNvSpPr/>
            <p:nvPr/>
          </p:nvSpPr>
          <p:spPr>
            <a:xfrm>
              <a:off x="8216107" y="2577307"/>
              <a:ext cx="464344" cy="464344"/>
            </a:xfrm>
            <a:custGeom>
              <a:avLst/>
              <a:gdLst/>
              <a:ahLst/>
              <a:cxnLst/>
              <a:rect l="l" t="t" r="r" b="b"/>
              <a:pathLst>
                <a:path w="21426" h="21453" extrusionOk="0">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16" name="Google Shape;6016;p89"/>
            <p:cNvSpPr/>
            <p:nvPr/>
          </p:nvSpPr>
          <p:spPr>
            <a:xfrm>
              <a:off x="8390732" y="2736850"/>
              <a:ext cx="125413" cy="130175"/>
            </a:xfrm>
            <a:custGeom>
              <a:avLst/>
              <a:gdLst/>
              <a:ahLst/>
              <a:cxnLst/>
              <a:rect l="l" t="t" r="r" b="b"/>
              <a:pathLst>
                <a:path w="21484" h="21516" extrusionOk="0">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17" name="Google Shape;6017;p89"/>
            <p:cNvSpPr/>
            <p:nvPr/>
          </p:nvSpPr>
          <p:spPr>
            <a:xfrm>
              <a:off x="8375650" y="2896394"/>
              <a:ext cx="70644" cy="73819"/>
            </a:xfrm>
            <a:custGeom>
              <a:avLst/>
              <a:gdLst/>
              <a:ahLst/>
              <a:cxnLst/>
              <a:rect l="l" t="t" r="r" b="b"/>
              <a:pathLst>
                <a:path w="21188" h="21203" extrusionOk="0">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18" name="Google Shape;6018;p89"/>
            <p:cNvSpPr/>
            <p:nvPr/>
          </p:nvSpPr>
          <p:spPr>
            <a:xfrm>
              <a:off x="8448675" y="2649538"/>
              <a:ext cx="71438" cy="74613"/>
            </a:xfrm>
            <a:custGeom>
              <a:avLst/>
              <a:gdLst/>
              <a:ahLst/>
              <a:cxnLst/>
              <a:rect l="l" t="t" r="r" b="b"/>
              <a:pathLst>
                <a:path w="21180" h="21196" extrusionOk="0">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chemeClr val="accent4"/>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grpSp>
        <p:nvGrpSpPr>
          <p:cNvPr id="6019" name="Google Shape;6019;p89"/>
          <p:cNvGrpSpPr/>
          <p:nvPr/>
        </p:nvGrpSpPr>
        <p:grpSpPr>
          <a:xfrm>
            <a:off x="6879407" y="2287015"/>
            <a:ext cx="145217" cy="211685"/>
            <a:chOff x="3582988" y="3510757"/>
            <a:chExt cx="319088" cy="465138"/>
          </a:xfrm>
        </p:grpSpPr>
        <p:sp>
          <p:nvSpPr>
            <p:cNvPr id="6020" name="Google Shape;6020;p89"/>
            <p:cNvSpPr/>
            <p:nvPr/>
          </p:nvSpPr>
          <p:spPr>
            <a:xfrm>
              <a:off x="3582988" y="3510757"/>
              <a:ext cx="319088" cy="465138"/>
            </a:xfrm>
            <a:custGeom>
              <a:avLst/>
              <a:gdLst/>
              <a:ahLst/>
              <a:cxnLst/>
              <a:rect l="l" t="t" r="r" b="b"/>
              <a:pathLst>
                <a:path w="21600" h="21600" extrusionOk="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sp>
          <p:nvSpPr>
            <p:cNvPr id="6021" name="Google Shape;6021;p89"/>
            <p:cNvSpPr/>
            <p:nvPr/>
          </p:nvSpPr>
          <p:spPr>
            <a:xfrm>
              <a:off x="3655219" y="3583782"/>
              <a:ext cx="94456" cy="94456"/>
            </a:xfrm>
            <a:custGeom>
              <a:avLst/>
              <a:gdLst/>
              <a:ahLst/>
              <a:cxnLst/>
              <a:rect l="l" t="t" r="r" b="b"/>
              <a:pathLst>
                <a:path w="21600" h="21600" extrusionOk="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2"/>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sp>
        <p:nvSpPr>
          <p:cNvPr id="6022" name="Google Shape;6022;p89"/>
          <p:cNvSpPr/>
          <p:nvPr/>
        </p:nvSpPr>
        <p:spPr>
          <a:xfrm>
            <a:off x="4833837" y="2311420"/>
            <a:ext cx="211323" cy="152080"/>
          </a:xfrm>
          <a:custGeom>
            <a:avLst/>
            <a:gdLst/>
            <a:ahLst/>
            <a:cxnLst/>
            <a:rect l="l" t="t" r="r" b="b"/>
            <a:pathLst>
              <a:path w="21600" h="21600" extrusionOk="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p:spPr>
        <p:txBody>
          <a:bodyPr spcFirstLastPara="1" wrap="square" lIns="14275" tIns="14275" rIns="14275" bIns="14275" anchor="ctr" anchorCtr="0">
            <a:noAutofit/>
          </a:bodyPr>
          <a:lstStyle/>
          <a:p>
            <a:pPr marL="0" marR="0" lvl="0" indent="0" algn="ctr" rtl="0">
              <a:spcBef>
                <a:spcPts val="0"/>
              </a:spcBef>
              <a:spcAft>
                <a:spcPts val="0"/>
              </a:spcAft>
              <a:buNone/>
            </a:pPr>
            <a:endParaRPr sz="1125">
              <a:solidFill>
                <a:srgbClr val="FFFFFF"/>
              </a:solidFill>
              <a:latin typeface="Gill Sans"/>
              <a:ea typeface="Gill Sans"/>
              <a:cs typeface="Gill Sans"/>
              <a:sym typeface="Gill Sans"/>
            </a:endParaRPr>
          </a:p>
        </p:txBody>
      </p:sp>
      <p:grpSp>
        <p:nvGrpSpPr>
          <p:cNvPr id="6023" name="Google Shape;6023;p89"/>
          <p:cNvGrpSpPr/>
          <p:nvPr/>
        </p:nvGrpSpPr>
        <p:grpSpPr>
          <a:xfrm>
            <a:off x="926433" y="1337493"/>
            <a:ext cx="3333623" cy="3169011"/>
            <a:chOff x="1235244" y="1783324"/>
            <a:chExt cx="4444830" cy="4225348"/>
          </a:xfrm>
        </p:grpSpPr>
        <p:sp>
          <p:nvSpPr>
            <p:cNvPr id="6024" name="Google Shape;6024;p89"/>
            <p:cNvSpPr/>
            <p:nvPr/>
          </p:nvSpPr>
          <p:spPr>
            <a:xfrm>
              <a:off x="1693731" y="3819247"/>
              <a:ext cx="2989926" cy="2189425"/>
            </a:xfrm>
            <a:custGeom>
              <a:avLst/>
              <a:gdLst/>
              <a:ahLst/>
              <a:cxnLst/>
              <a:rect l="l" t="t" r="r" b="b"/>
              <a:pathLst>
                <a:path w="1878" h="1375" extrusionOk="0">
                  <a:moveTo>
                    <a:pt x="1195" y="1375"/>
                  </a:moveTo>
                  <a:cubicBezTo>
                    <a:pt x="30" y="1375"/>
                    <a:pt x="30" y="1375"/>
                    <a:pt x="30" y="1375"/>
                  </a:cubicBezTo>
                  <a:cubicBezTo>
                    <a:pt x="13" y="1375"/>
                    <a:pt x="0" y="1362"/>
                    <a:pt x="0" y="1345"/>
                  </a:cubicBezTo>
                  <a:cubicBezTo>
                    <a:pt x="0" y="956"/>
                    <a:pt x="0" y="956"/>
                    <a:pt x="0" y="956"/>
                  </a:cubicBezTo>
                  <a:cubicBezTo>
                    <a:pt x="0" y="939"/>
                    <a:pt x="13" y="926"/>
                    <a:pt x="30" y="926"/>
                  </a:cubicBezTo>
                  <a:cubicBezTo>
                    <a:pt x="401" y="926"/>
                    <a:pt x="401" y="926"/>
                    <a:pt x="401" y="926"/>
                  </a:cubicBezTo>
                  <a:cubicBezTo>
                    <a:pt x="401" y="530"/>
                    <a:pt x="401" y="530"/>
                    <a:pt x="401" y="530"/>
                  </a:cubicBezTo>
                  <a:cubicBezTo>
                    <a:pt x="401" y="514"/>
                    <a:pt x="414" y="500"/>
                    <a:pt x="431" y="500"/>
                  </a:cubicBezTo>
                  <a:cubicBezTo>
                    <a:pt x="447" y="500"/>
                    <a:pt x="461" y="514"/>
                    <a:pt x="461" y="530"/>
                  </a:cubicBezTo>
                  <a:cubicBezTo>
                    <a:pt x="461" y="956"/>
                    <a:pt x="461" y="956"/>
                    <a:pt x="461" y="956"/>
                  </a:cubicBezTo>
                  <a:cubicBezTo>
                    <a:pt x="461" y="972"/>
                    <a:pt x="447" y="986"/>
                    <a:pt x="431" y="986"/>
                  </a:cubicBezTo>
                  <a:cubicBezTo>
                    <a:pt x="60" y="986"/>
                    <a:pt x="60" y="986"/>
                    <a:pt x="60" y="986"/>
                  </a:cubicBezTo>
                  <a:cubicBezTo>
                    <a:pt x="60" y="1315"/>
                    <a:pt x="60" y="1315"/>
                    <a:pt x="60" y="1315"/>
                  </a:cubicBezTo>
                  <a:cubicBezTo>
                    <a:pt x="1165" y="1315"/>
                    <a:pt x="1165" y="1315"/>
                    <a:pt x="1165" y="1315"/>
                  </a:cubicBezTo>
                  <a:cubicBezTo>
                    <a:pt x="1165" y="860"/>
                    <a:pt x="1165" y="860"/>
                    <a:pt x="1165" y="860"/>
                  </a:cubicBezTo>
                  <a:cubicBezTo>
                    <a:pt x="1165" y="843"/>
                    <a:pt x="1178" y="830"/>
                    <a:pt x="1195" y="830"/>
                  </a:cubicBezTo>
                  <a:cubicBezTo>
                    <a:pt x="1539" y="830"/>
                    <a:pt x="1539" y="830"/>
                    <a:pt x="1539" y="830"/>
                  </a:cubicBezTo>
                  <a:cubicBezTo>
                    <a:pt x="1556" y="830"/>
                    <a:pt x="1569" y="843"/>
                    <a:pt x="1569" y="860"/>
                  </a:cubicBezTo>
                  <a:cubicBezTo>
                    <a:pt x="1569" y="1281"/>
                    <a:pt x="1569" y="1281"/>
                    <a:pt x="1569" y="1281"/>
                  </a:cubicBezTo>
                  <a:cubicBezTo>
                    <a:pt x="1818" y="1281"/>
                    <a:pt x="1818" y="1281"/>
                    <a:pt x="1818" y="1281"/>
                  </a:cubicBezTo>
                  <a:cubicBezTo>
                    <a:pt x="1815" y="30"/>
                    <a:pt x="1815" y="30"/>
                    <a:pt x="1815" y="30"/>
                  </a:cubicBezTo>
                  <a:cubicBezTo>
                    <a:pt x="1815" y="14"/>
                    <a:pt x="1828" y="0"/>
                    <a:pt x="1845" y="0"/>
                  </a:cubicBezTo>
                  <a:cubicBezTo>
                    <a:pt x="1845" y="0"/>
                    <a:pt x="1845" y="0"/>
                    <a:pt x="1845" y="0"/>
                  </a:cubicBezTo>
                  <a:cubicBezTo>
                    <a:pt x="1862" y="0"/>
                    <a:pt x="1875" y="14"/>
                    <a:pt x="1875" y="30"/>
                  </a:cubicBezTo>
                  <a:cubicBezTo>
                    <a:pt x="1878" y="1311"/>
                    <a:pt x="1878" y="1311"/>
                    <a:pt x="1878" y="1311"/>
                  </a:cubicBezTo>
                  <a:cubicBezTo>
                    <a:pt x="1878" y="1319"/>
                    <a:pt x="1875" y="1326"/>
                    <a:pt x="1869" y="1332"/>
                  </a:cubicBezTo>
                  <a:cubicBezTo>
                    <a:pt x="1864" y="1338"/>
                    <a:pt x="1856" y="1341"/>
                    <a:pt x="1848" y="1341"/>
                  </a:cubicBezTo>
                  <a:cubicBezTo>
                    <a:pt x="1539" y="1341"/>
                    <a:pt x="1539" y="1341"/>
                    <a:pt x="1539" y="1341"/>
                  </a:cubicBezTo>
                  <a:cubicBezTo>
                    <a:pt x="1523" y="1341"/>
                    <a:pt x="1509" y="1327"/>
                    <a:pt x="1509" y="1311"/>
                  </a:cubicBezTo>
                  <a:cubicBezTo>
                    <a:pt x="1509" y="890"/>
                    <a:pt x="1509" y="890"/>
                    <a:pt x="1509" y="890"/>
                  </a:cubicBezTo>
                  <a:cubicBezTo>
                    <a:pt x="1225" y="890"/>
                    <a:pt x="1225" y="890"/>
                    <a:pt x="1225" y="890"/>
                  </a:cubicBezTo>
                  <a:cubicBezTo>
                    <a:pt x="1225" y="1345"/>
                    <a:pt x="1225" y="1345"/>
                    <a:pt x="1225" y="1345"/>
                  </a:cubicBezTo>
                  <a:cubicBezTo>
                    <a:pt x="1225" y="1362"/>
                    <a:pt x="1212" y="1375"/>
                    <a:pt x="1195" y="13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25" name="Google Shape;6025;p89"/>
            <p:cNvSpPr/>
            <p:nvPr/>
          </p:nvSpPr>
          <p:spPr>
            <a:xfrm>
              <a:off x="4316059" y="2738673"/>
              <a:ext cx="619395" cy="563514"/>
            </a:xfrm>
            <a:custGeom>
              <a:avLst/>
              <a:gdLst/>
              <a:ahLst/>
              <a:cxnLst/>
              <a:rect l="l" t="t" r="r" b="b"/>
              <a:pathLst>
                <a:path w="389" h="354" extrusionOk="0">
                  <a:moveTo>
                    <a:pt x="366" y="13"/>
                  </a:moveTo>
                  <a:cubicBezTo>
                    <a:pt x="349" y="4"/>
                    <a:pt x="321" y="3"/>
                    <a:pt x="295" y="31"/>
                  </a:cubicBezTo>
                  <a:cubicBezTo>
                    <a:pt x="285" y="43"/>
                    <a:pt x="276" y="60"/>
                    <a:pt x="269" y="82"/>
                  </a:cubicBezTo>
                  <a:cubicBezTo>
                    <a:pt x="256" y="81"/>
                    <a:pt x="243" y="80"/>
                    <a:pt x="232" y="77"/>
                  </a:cubicBezTo>
                  <a:cubicBezTo>
                    <a:pt x="250" y="64"/>
                    <a:pt x="251" y="49"/>
                    <a:pt x="251" y="42"/>
                  </a:cubicBezTo>
                  <a:cubicBezTo>
                    <a:pt x="250" y="22"/>
                    <a:pt x="223" y="0"/>
                    <a:pt x="194" y="0"/>
                  </a:cubicBezTo>
                  <a:cubicBezTo>
                    <a:pt x="165" y="0"/>
                    <a:pt x="139" y="22"/>
                    <a:pt x="138" y="42"/>
                  </a:cubicBezTo>
                  <a:cubicBezTo>
                    <a:pt x="137" y="49"/>
                    <a:pt x="139" y="64"/>
                    <a:pt x="157" y="77"/>
                  </a:cubicBezTo>
                  <a:cubicBezTo>
                    <a:pt x="145" y="80"/>
                    <a:pt x="133" y="81"/>
                    <a:pt x="120" y="82"/>
                  </a:cubicBezTo>
                  <a:cubicBezTo>
                    <a:pt x="113" y="60"/>
                    <a:pt x="104" y="43"/>
                    <a:pt x="94" y="31"/>
                  </a:cubicBezTo>
                  <a:cubicBezTo>
                    <a:pt x="68" y="3"/>
                    <a:pt x="39" y="4"/>
                    <a:pt x="23" y="13"/>
                  </a:cubicBezTo>
                  <a:cubicBezTo>
                    <a:pt x="7" y="22"/>
                    <a:pt x="0" y="38"/>
                    <a:pt x="4" y="53"/>
                  </a:cubicBezTo>
                  <a:cubicBezTo>
                    <a:pt x="9" y="72"/>
                    <a:pt x="21" y="86"/>
                    <a:pt x="39" y="96"/>
                  </a:cubicBezTo>
                  <a:cubicBezTo>
                    <a:pt x="56" y="105"/>
                    <a:pt x="77" y="110"/>
                    <a:pt x="98" y="111"/>
                  </a:cubicBezTo>
                  <a:cubicBezTo>
                    <a:pt x="117" y="183"/>
                    <a:pt x="124" y="291"/>
                    <a:pt x="126" y="339"/>
                  </a:cubicBezTo>
                  <a:cubicBezTo>
                    <a:pt x="126" y="347"/>
                    <a:pt x="133" y="354"/>
                    <a:pt x="141" y="353"/>
                  </a:cubicBezTo>
                  <a:cubicBezTo>
                    <a:pt x="149" y="353"/>
                    <a:pt x="155" y="346"/>
                    <a:pt x="155" y="338"/>
                  </a:cubicBezTo>
                  <a:cubicBezTo>
                    <a:pt x="154" y="320"/>
                    <a:pt x="150" y="199"/>
                    <a:pt x="128" y="111"/>
                  </a:cubicBezTo>
                  <a:cubicBezTo>
                    <a:pt x="147" y="109"/>
                    <a:pt x="166" y="105"/>
                    <a:pt x="182" y="100"/>
                  </a:cubicBezTo>
                  <a:cubicBezTo>
                    <a:pt x="186" y="99"/>
                    <a:pt x="190" y="98"/>
                    <a:pt x="194" y="96"/>
                  </a:cubicBezTo>
                  <a:cubicBezTo>
                    <a:pt x="198" y="98"/>
                    <a:pt x="202" y="99"/>
                    <a:pt x="207" y="100"/>
                  </a:cubicBezTo>
                  <a:cubicBezTo>
                    <a:pt x="223" y="105"/>
                    <a:pt x="241" y="109"/>
                    <a:pt x="260" y="111"/>
                  </a:cubicBezTo>
                  <a:cubicBezTo>
                    <a:pt x="238" y="199"/>
                    <a:pt x="234" y="320"/>
                    <a:pt x="234" y="338"/>
                  </a:cubicBezTo>
                  <a:cubicBezTo>
                    <a:pt x="234" y="346"/>
                    <a:pt x="240" y="353"/>
                    <a:pt x="248" y="353"/>
                  </a:cubicBezTo>
                  <a:cubicBezTo>
                    <a:pt x="256" y="354"/>
                    <a:pt x="263" y="347"/>
                    <a:pt x="263" y="339"/>
                  </a:cubicBezTo>
                  <a:cubicBezTo>
                    <a:pt x="264" y="291"/>
                    <a:pt x="272" y="183"/>
                    <a:pt x="290" y="111"/>
                  </a:cubicBezTo>
                  <a:cubicBezTo>
                    <a:pt x="312" y="110"/>
                    <a:pt x="333" y="105"/>
                    <a:pt x="350" y="96"/>
                  </a:cubicBezTo>
                  <a:cubicBezTo>
                    <a:pt x="368" y="86"/>
                    <a:pt x="380" y="72"/>
                    <a:pt x="385" y="53"/>
                  </a:cubicBezTo>
                  <a:cubicBezTo>
                    <a:pt x="389" y="38"/>
                    <a:pt x="381" y="22"/>
                    <a:pt x="366" y="13"/>
                  </a:cubicBezTo>
                  <a:close/>
                  <a:moveTo>
                    <a:pt x="53" y="71"/>
                  </a:moveTo>
                  <a:cubicBezTo>
                    <a:pt x="42" y="65"/>
                    <a:pt x="35" y="56"/>
                    <a:pt x="32" y="46"/>
                  </a:cubicBezTo>
                  <a:cubicBezTo>
                    <a:pt x="31" y="44"/>
                    <a:pt x="33" y="41"/>
                    <a:pt x="37" y="39"/>
                  </a:cubicBezTo>
                  <a:cubicBezTo>
                    <a:pt x="44" y="35"/>
                    <a:pt x="58" y="35"/>
                    <a:pt x="72" y="51"/>
                  </a:cubicBezTo>
                  <a:cubicBezTo>
                    <a:pt x="79" y="58"/>
                    <a:pt x="84" y="68"/>
                    <a:pt x="89" y="81"/>
                  </a:cubicBezTo>
                  <a:cubicBezTo>
                    <a:pt x="76" y="80"/>
                    <a:pt x="63" y="76"/>
                    <a:pt x="53" y="71"/>
                  </a:cubicBezTo>
                  <a:close/>
                  <a:moveTo>
                    <a:pt x="194" y="63"/>
                  </a:moveTo>
                  <a:cubicBezTo>
                    <a:pt x="174" y="56"/>
                    <a:pt x="166" y="48"/>
                    <a:pt x="167" y="44"/>
                  </a:cubicBezTo>
                  <a:cubicBezTo>
                    <a:pt x="167" y="39"/>
                    <a:pt x="182" y="29"/>
                    <a:pt x="194" y="29"/>
                  </a:cubicBezTo>
                  <a:cubicBezTo>
                    <a:pt x="206" y="29"/>
                    <a:pt x="222" y="39"/>
                    <a:pt x="222" y="44"/>
                  </a:cubicBezTo>
                  <a:cubicBezTo>
                    <a:pt x="222" y="48"/>
                    <a:pt x="215" y="56"/>
                    <a:pt x="194" y="63"/>
                  </a:cubicBezTo>
                  <a:close/>
                  <a:moveTo>
                    <a:pt x="336" y="71"/>
                  </a:moveTo>
                  <a:cubicBezTo>
                    <a:pt x="325" y="76"/>
                    <a:pt x="313" y="80"/>
                    <a:pt x="299" y="81"/>
                  </a:cubicBezTo>
                  <a:cubicBezTo>
                    <a:pt x="304" y="68"/>
                    <a:pt x="310" y="58"/>
                    <a:pt x="316" y="51"/>
                  </a:cubicBezTo>
                  <a:cubicBezTo>
                    <a:pt x="331" y="35"/>
                    <a:pt x="344" y="35"/>
                    <a:pt x="352" y="39"/>
                  </a:cubicBezTo>
                  <a:cubicBezTo>
                    <a:pt x="355" y="41"/>
                    <a:pt x="357" y="44"/>
                    <a:pt x="357" y="46"/>
                  </a:cubicBezTo>
                  <a:cubicBezTo>
                    <a:pt x="354" y="56"/>
                    <a:pt x="347" y="65"/>
                    <a:pt x="336" y="7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26" name="Google Shape;6026;p89"/>
            <p:cNvSpPr/>
            <p:nvPr/>
          </p:nvSpPr>
          <p:spPr>
            <a:xfrm>
              <a:off x="3981451" y="2181218"/>
              <a:ext cx="1286590" cy="1129049"/>
            </a:xfrm>
            <a:custGeom>
              <a:avLst/>
              <a:gdLst/>
              <a:ahLst/>
              <a:cxnLst/>
              <a:rect l="l" t="t" r="r" b="b"/>
              <a:pathLst>
                <a:path w="808" h="709" extrusionOk="0">
                  <a:moveTo>
                    <a:pt x="153" y="709"/>
                  </a:moveTo>
                  <a:cubicBezTo>
                    <a:pt x="145" y="709"/>
                    <a:pt x="136" y="705"/>
                    <a:pt x="130" y="699"/>
                  </a:cubicBezTo>
                  <a:cubicBezTo>
                    <a:pt x="48" y="623"/>
                    <a:pt x="0" y="515"/>
                    <a:pt x="0" y="403"/>
                  </a:cubicBezTo>
                  <a:cubicBezTo>
                    <a:pt x="0" y="181"/>
                    <a:pt x="182" y="0"/>
                    <a:pt x="404" y="0"/>
                  </a:cubicBezTo>
                  <a:cubicBezTo>
                    <a:pt x="627" y="0"/>
                    <a:pt x="808" y="181"/>
                    <a:pt x="808" y="403"/>
                  </a:cubicBezTo>
                  <a:cubicBezTo>
                    <a:pt x="808" y="515"/>
                    <a:pt x="763" y="619"/>
                    <a:pt x="682" y="696"/>
                  </a:cubicBezTo>
                  <a:cubicBezTo>
                    <a:pt x="668" y="709"/>
                    <a:pt x="647" y="709"/>
                    <a:pt x="634" y="695"/>
                  </a:cubicBezTo>
                  <a:cubicBezTo>
                    <a:pt x="621" y="681"/>
                    <a:pt x="621" y="660"/>
                    <a:pt x="635" y="646"/>
                  </a:cubicBezTo>
                  <a:cubicBezTo>
                    <a:pt x="702" y="583"/>
                    <a:pt x="739" y="496"/>
                    <a:pt x="739" y="403"/>
                  </a:cubicBezTo>
                  <a:cubicBezTo>
                    <a:pt x="739" y="219"/>
                    <a:pt x="589" y="68"/>
                    <a:pt x="404" y="68"/>
                  </a:cubicBezTo>
                  <a:cubicBezTo>
                    <a:pt x="220" y="68"/>
                    <a:pt x="69" y="219"/>
                    <a:pt x="69" y="403"/>
                  </a:cubicBezTo>
                  <a:cubicBezTo>
                    <a:pt x="69" y="496"/>
                    <a:pt x="108" y="586"/>
                    <a:pt x="176" y="649"/>
                  </a:cubicBezTo>
                  <a:cubicBezTo>
                    <a:pt x="190" y="662"/>
                    <a:pt x="191" y="684"/>
                    <a:pt x="178" y="698"/>
                  </a:cubicBezTo>
                  <a:cubicBezTo>
                    <a:pt x="171" y="705"/>
                    <a:pt x="162" y="709"/>
                    <a:pt x="153" y="7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27" name="Google Shape;6027;p89"/>
            <p:cNvSpPr/>
            <p:nvPr/>
          </p:nvSpPr>
          <p:spPr>
            <a:xfrm>
              <a:off x="4312693" y="3325751"/>
              <a:ext cx="625454" cy="108394"/>
            </a:xfrm>
            <a:custGeom>
              <a:avLst/>
              <a:gdLst/>
              <a:ahLst/>
              <a:cxnLst/>
              <a:rect l="l" t="t" r="r" b="b"/>
              <a:pathLst>
                <a:path w="393" h="68" extrusionOk="0">
                  <a:moveTo>
                    <a:pt x="393" y="34"/>
                  </a:moveTo>
                  <a:cubicBezTo>
                    <a:pt x="393" y="52"/>
                    <a:pt x="378" y="68"/>
                    <a:pt x="359" y="68"/>
                  </a:cubicBezTo>
                  <a:cubicBezTo>
                    <a:pt x="34" y="68"/>
                    <a:pt x="34" y="68"/>
                    <a:pt x="34" y="68"/>
                  </a:cubicBezTo>
                  <a:cubicBezTo>
                    <a:pt x="15" y="68"/>
                    <a:pt x="0" y="52"/>
                    <a:pt x="0" y="34"/>
                  </a:cubicBezTo>
                  <a:cubicBezTo>
                    <a:pt x="0" y="15"/>
                    <a:pt x="15" y="0"/>
                    <a:pt x="34" y="0"/>
                  </a:cubicBezTo>
                  <a:cubicBezTo>
                    <a:pt x="359" y="0"/>
                    <a:pt x="359" y="0"/>
                    <a:pt x="359" y="0"/>
                  </a:cubicBezTo>
                  <a:cubicBezTo>
                    <a:pt x="378" y="0"/>
                    <a:pt x="393" y="15"/>
                    <a:pt x="393" y="34"/>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28" name="Google Shape;6028;p89"/>
            <p:cNvSpPr/>
            <p:nvPr/>
          </p:nvSpPr>
          <p:spPr>
            <a:xfrm>
              <a:off x="4312693" y="3464442"/>
              <a:ext cx="625454" cy="108394"/>
            </a:xfrm>
            <a:custGeom>
              <a:avLst/>
              <a:gdLst/>
              <a:ahLst/>
              <a:cxnLst/>
              <a:rect l="l" t="t" r="r" b="b"/>
              <a:pathLst>
                <a:path w="393" h="68" extrusionOk="0">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29" name="Google Shape;6029;p89"/>
            <p:cNvSpPr/>
            <p:nvPr/>
          </p:nvSpPr>
          <p:spPr>
            <a:xfrm>
              <a:off x="4312693" y="3603132"/>
              <a:ext cx="625454" cy="107721"/>
            </a:xfrm>
            <a:custGeom>
              <a:avLst/>
              <a:gdLst/>
              <a:ahLst/>
              <a:cxnLst/>
              <a:rect l="l" t="t" r="r" b="b"/>
              <a:pathLst>
                <a:path w="393" h="68" extrusionOk="0">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0" name="Google Shape;6030;p89"/>
            <p:cNvSpPr/>
            <p:nvPr/>
          </p:nvSpPr>
          <p:spPr>
            <a:xfrm>
              <a:off x="4429166" y="3743169"/>
              <a:ext cx="391161" cy="170334"/>
            </a:xfrm>
            <a:custGeom>
              <a:avLst/>
              <a:gdLst/>
              <a:ahLst/>
              <a:cxnLst/>
              <a:rect l="l" t="t" r="r" b="b"/>
              <a:pathLst>
                <a:path w="246" h="107" extrusionOk="0">
                  <a:moveTo>
                    <a:pt x="0" y="0"/>
                  </a:moveTo>
                  <a:cubicBezTo>
                    <a:pt x="0" y="20"/>
                    <a:pt x="0" y="20"/>
                    <a:pt x="0" y="20"/>
                  </a:cubicBezTo>
                  <a:cubicBezTo>
                    <a:pt x="0" y="68"/>
                    <a:pt x="39" y="107"/>
                    <a:pt x="88" y="107"/>
                  </a:cubicBezTo>
                  <a:cubicBezTo>
                    <a:pt x="159" y="107"/>
                    <a:pt x="159" y="107"/>
                    <a:pt x="159" y="107"/>
                  </a:cubicBezTo>
                  <a:cubicBezTo>
                    <a:pt x="207" y="107"/>
                    <a:pt x="246" y="68"/>
                    <a:pt x="246" y="20"/>
                  </a:cubicBezTo>
                  <a:cubicBezTo>
                    <a:pt x="246" y="0"/>
                    <a:pt x="246" y="0"/>
                    <a:pt x="246" y="0"/>
                  </a:cubicBezTo>
                  <a:lnTo>
                    <a:pt x="0" y="0"/>
                  </a:ln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1" name="Google Shape;6031;p89"/>
            <p:cNvSpPr/>
            <p:nvPr/>
          </p:nvSpPr>
          <p:spPr>
            <a:xfrm>
              <a:off x="5368357" y="2843701"/>
              <a:ext cx="311717" cy="95602"/>
            </a:xfrm>
            <a:custGeom>
              <a:avLst/>
              <a:gdLst/>
              <a:ahLst/>
              <a:cxnLst/>
              <a:rect l="l" t="t" r="r" b="b"/>
              <a:pathLst>
                <a:path w="196" h="60" extrusionOk="0">
                  <a:moveTo>
                    <a:pt x="166" y="60"/>
                  </a:moveTo>
                  <a:cubicBezTo>
                    <a:pt x="166" y="60"/>
                    <a:pt x="166" y="60"/>
                    <a:pt x="166" y="60"/>
                  </a:cubicBezTo>
                  <a:cubicBezTo>
                    <a:pt x="30" y="60"/>
                    <a:pt x="30" y="60"/>
                    <a:pt x="30" y="60"/>
                  </a:cubicBezTo>
                  <a:cubicBezTo>
                    <a:pt x="14" y="60"/>
                    <a:pt x="0" y="46"/>
                    <a:pt x="0" y="30"/>
                  </a:cubicBezTo>
                  <a:cubicBezTo>
                    <a:pt x="0" y="13"/>
                    <a:pt x="14" y="0"/>
                    <a:pt x="30" y="0"/>
                  </a:cubicBezTo>
                  <a:cubicBezTo>
                    <a:pt x="30" y="0"/>
                    <a:pt x="30" y="0"/>
                    <a:pt x="30" y="0"/>
                  </a:cubicBezTo>
                  <a:cubicBezTo>
                    <a:pt x="166" y="0"/>
                    <a:pt x="166" y="0"/>
                    <a:pt x="166" y="0"/>
                  </a:cubicBezTo>
                  <a:cubicBezTo>
                    <a:pt x="183" y="0"/>
                    <a:pt x="196" y="13"/>
                    <a:pt x="196" y="30"/>
                  </a:cubicBezTo>
                  <a:cubicBezTo>
                    <a:pt x="196" y="46"/>
                    <a:pt x="183" y="60"/>
                    <a:pt x="166" y="6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2" name="Google Shape;6032;p89"/>
            <p:cNvSpPr/>
            <p:nvPr/>
          </p:nvSpPr>
          <p:spPr>
            <a:xfrm>
              <a:off x="3559994" y="2843701"/>
              <a:ext cx="318450" cy="95602"/>
            </a:xfrm>
            <a:custGeom>
              <a:avLst/>
              <a:gdLst/>
              <a:ahLst/>
              <a:cxnLst/>
              <a:rect l="l" t="t" r="r" b="b"/>
              <a:pathLst>
                <a:path w="200" h="60" extrusionOk="0">
                  <a:moveTo>
                    <a:pt x="170" y="60"/>
                  </a:moveTo>
                  <a:cubicBezTo>
                    <a:pt x="170" y="60"/>
                    <a:pt x="170" y="60"/>
                    <a:pt x="170" y="60"/>
                  </a:cubicBezTo>
                  <a:cubicBezTo>
                    <a:pt x="30" y="60"/>
                    <a:pt x="30" y="60"/>
                    <a:pt x="30" y="60"/>
                  </a:cubicBezTo>
                  <a:cubicBezTo>
                    <a:pt x="14" y="60"/>
                    <a:pt x="0" y="46"/>
                    <a:pt x="0" y="30"/>
                  </a:cubicBezTo>
                  <a:cubicBezTo>
                    <a:pt x="0" y="13"/>
                    <a:pt x="14" y="0"/>
                    <a:pt x="30" y="0"/>
                  </a:cubicBezTo>
                  <a:cubicBezTo>
                    <a:pt x="30" y="0"/>
                    <a:pt x="30" y="0"/>
                    <a:pt x="30" y="0"/>
                  </a:cubicBezTo>
                  <a:cubicBezTo>
                    <a:pt x="170" y="0"/>
                    <a:pt x="170" y="0"/>
                    <a:pt x="170" y="0"/>
                  </a:cubicBezTo>
                  <a:cubicBezTo>
                    <a:pt x="187" y="0"/>
                    <a:pt x="200" y="13"/>
                    <a:pt x="200" y="30"/>
                  </a:cubicBezTo>
                  <a:cubicBezTo>
                    <a:pt x="200" y="47"/>
                    <a:pt x="186" y="60"/>
                    <a:pt x="170" y="6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3" name="Google Shape;6033;p89"/>
            <p:cNvSpPr/>
            <p:nvPr/>
          </p:nvSpPr>
          <p:spPr>
            <a:xfrm>
              <a:off x="4577282" y="1783324"/>
              <a:ext cx="95602" cy="300945"/>
            </a:xfrm>
            <a:custGeom>
              <a:avLst/>
              <a:gdLst/>
              <a:ahLst/>
              <a:cxnLst/>
              <a:rect l="l" t="t" r="r" b="b"/>
              <a:pathLst>
                <a:path w="60" h="189" extrusionOk="0">
                  <a:moveTo>
                    <a:pt x="30" y="189"/>
                  </a:moveTo>
                  <a:cubicBezTo>
                    <a:pt x="30" y="189"/>
                    <a:pt x="30" y="189"/>
                    <a:pt x="30" y="189"/>
                  </a:cubicBezTo>
                  <a:cubicBezTo>
                    <a:pt x="14" y="189"/>
                    <a:pt x="0" y="175"/>
                    <a:pt x="0" y="159"/>
                  </a:cubicBezTo>
                  <a:cubicBezTo>
                    <a:pt x="0" y="30"/>
                    <a:pt x="0" y="30"/>
                    <a:pt x="0" y="30"/>
                  </a:cubicBezTo>
                  <a:cubicBezTo>
                    <a:pt x="0" y="14"/>
                    <a:pt x="14" y="0"/>
                    <a:pt x="30" y="0"/>
                  </a:cubicBezTo>
                  <a:cubicBezTo>
                    <a:pt x="30" y="0"/>
                    <a:pt x="30" y="0"/>
                    <a:pt x="30" y="0"/>
                  </a:cubicBezTo>
                  <a:cubicBezTo>
                    <a:pt x="47" y="0"/>
                    <a:pt x="60" y="14"/>
                    <a:pt x="60" y="30"/>
                  </a:cubicBezTo>
                  <a:cubicBezTo>
                    <a:pt x="60" y="159"/>
                    <a:pt x="60" y="159"/>
                    <a:pt x="60" y="159"/>
                  </a:cubicBezTo>
                  <a:cubicBezTo>
                    <a:pt x="60" y="175"/>
                    <a:pt x="47" y="189"/>
                    <a:pt x="30" y="18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4" name="Google Shape;6034;p89"/>
            <p:cNvSpPr/>
            <p:nvPr/>
          </p:nvSpPr>
          <p:spPr>
            <a:xfrm>
              <a:off x="5160994" y="2099754"/>
              <a:ext cx="239006" cy="234293"/>
            </a:xfrm>
            <a:custGeom>
              <a:avLst/>
              <a:gdLst/>
              <a:ahLst/>
              <a:cxnLst/>
              <a:rect l="l" t="t" r="r" b="b"/>
              <a:pathLst>
                <a:path w="150" h="147" extrusionOk="0">
                  <a:moveTo>
                    <a:pt x="33" y="147"/>
                  </a:moveTo>
                  <a:cubicBezTo>
                    <a:pt x="25" y="147"/>
                    <a:pt x="17" y="145"/>
                    <a:pt x="11" y="139"/>
                  </a:cubicBezTo>
                  <a:cubicBezTo>
                    <a:pt x="0" y="127"/>
                    <a:pt x="0" y="108"/>
                    <a:pt x="11" y="96"/>
                  </a:cubicBezTo>
                  <a:cubicBezTo>
                    <a:pt x="96" y="11"/>
                    <a:pt x="96" y="11"/>
                    <a:pt x="96" y="11"/>
                  </a:cubicBezTo>
                  <a:cubicBezTo>
                    <a:pt x="108" y="0"/>
                    <a:pt x="127" y="0"/>
                    <a:pt x="139" y="11"/>
                  </a:cubicBezTo>
                  <a:cubicBezTo>
                    <a:pt x="150" y="23"/>
                    <a:pt x="150" y="42"/>
                    <a:pt x="139" y="54"/>
                  </a:cubicBezTo>
                  <a:cubicBezTo>
                    <a:pt x="54" y="139"/>
                    <a:pt x="54" y="139"/>
                    <a:pt x="54" y="139"/>
                  </a:cubicBezTo>
                  <a:cubicBezTo>
                    <a:pt x="48" y="145"/>
                    <a:pt x="40" y="147"/>
                    <a:pt x="33"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5" name="Google Shape;6035;p89"/>
            <p:cNvSpPr/>
            <p:nvPr/>
          </p:nvSpPr>
          <p:spPr>
            <a:xfrm>
              <a:off x="3835355" y="2160347"/>
              <a:ext cx="240352" cy="235639"/>
            </a:xfrm>
            <a:custGeom>
              <a:avLst/>
              <a:gdLst/>
              <a:ahLst/>
              <a:cxnLst/>
              <a:rect l="l" t="t" r="r" b="b"/>
              <a:pathLst>
                <a:path w="151" h="148" extrusionOk="0">
                  <a:moveTo>
                    <a:pt x="118" y="148"/>
                  </a:moveTo>
                  <a:cubicBezTo>
                    <a:pt x="110" y="148"/>
                    <a:pt x="102" y="145"/>
                    <a:pt x="97" y="139"/>
                  </a:cubicBezTo>
                  <a:cubicBezTo>
                    <a:pt x="12" y="54"/>
                    <a:pt x="12" y="54"/>
                    <a:pt x="12" y="54"/>
                  </a:cubicBezTo>
                  <a:cubicBezTo>
                    <a:pt x="0" y="43"/>
                    <a:pt x="0" y="24"/>
                    <a:pt x="12" y="12"/>
                  </a:cubicBezTo>
                  <a:cubicBezTo>
                    <a:pt x="24" y="0"/>
                    <a:pt x="43" y="0"/>
                    <a:pt x="54" y="12"/>
                  </a:cubicBezTo>
                  <a:cubicBezTo>
                    <a:pt x="139" y="97"/>
                    <a:pt x="139" y="97"/>
                    <a:pt x="139" y="97"/>
                  </a:cubicBezTo>
                  <a:cubicBezTo>
                    <a:pt x="151" y="108"/>
                    <a:pt x="151" y="127"/>
                    <a:pt x="139" y="139"/>
                  </a:cubicBezTo>
                  <a:cubicBezTo>
                    <a:pt x="133" y="145"/>
                    <a:pt x="126" y="148"/>
                    <a:pt x="118" y="148"/>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6" name="Google Shape;6036;p89"/>
            <p:cNvSpPr/>
            <p:nvPr/>
          </p:nvSpPr>
          <p:spPr>
            <a:xfrm>
              <a:off x="1522051" y="3391057"/>
              <a:ext cx="2028518" cy="1673039"/>
            </a:xfrm>
            <a:custGeom>
              <a:avLst/>
              <a:gdLst/>
              <a:ahLst/>
              <a:cxnLst/>
              <a:rect l="l" t="t" r="r" b="b"/>
              <a:pathLst>
                <a:path w="1274" h="1051" extrusionOk="0">
                  <a:moveTo>
                    <a:pt x="770" y="1051"/>
                  </a:moveTo>
                  <a:cubicBezTo>
                    <a:pt x="753" y="1051"/>
                    <a:pt x="736" y="1049"/>
                    <a:pt x="720" y="1045"/>
                  </a:cubicBezTo>
                  <a:cubicBezTo>
                    <a:pt x="659" y="1032"/>
                    <a:pt x="607" y="995"/>
                    <a:pt x="574" y="943"/>
                  </a:cubicBezTo>
                  <a:cubicBezTo>
                    <a:pt x="547" y="901"/>
                    <a:pt x="534" y="852"/>
                    <a:pt x="537" y="802"/>
                  </a:cubicBezTo>
                  <a:cubicBezTo>
                    <a:pt x="500" y="814"/>
                    <a:pt x="460" y="815"/>
                    <a:pt x="421" y="807"/>
                  </a:cubicBezTo>
                  <a:cubicBezTo>
                    <a:pt x="359" y="793"/>
                    <a:pt x="306" y="755"/>
                    <a:pt x="273" y="701"/>
                  </a:cubicBezTo>
                  <a:cubicBezTo>
                    <a:pt x="246" y="705"/>
                    <a:pt x="218" y="703"/>
                    <a:pt x="191" y="698"/>
                  </a:cubicBezTo>
                  <a:cubicBezTo>
                    <a:pt x="130" y="684"/>
                    <a:pt x="78" y="648"/>
                    <a:pt x="45" y="596"/>
                  </a:cubicBezTo>
                  <a:cubicBezTo>
                    <a:pt x="11" y="543"/>
                    <a:pt x="0" y="481"/>
                    <a:pt x="14" y="420"/>
                  </a:cubicBezTo>
                  <a:cubicBezTo>
                    <a:pt x="32" y="336"/>
                    <a:pt x="94" y="270"/>
                    <a:pt x="176" y="247"/>
                  </a:cubicBezTo>
                  <a:cubicBezTo>
                    <a:pt x="176" y="237"/>
                    <a:pt x="178" y="228"/>
                    <a:pt x="180" y="219"/>
                  </a:cubicBezTo>
                  <a:cubicBezTo>
                    <a:pt x="203" y="113"/>
                    <a:pt x="299" y="36"/>
                    <a:pt x="407" y="36"/>
                  </a:cubicBezTo>
                  <a:cubicBezTo>
                    <a:pt x="424" y="36"/>
                    <a:pt x="441" y="38"/>
                    <a:pt x="457" y="41"/>
                  </a:cubicBezTo>
                  <a:cubicBezTo>
                    <a:pt x="463" y="43"/>
                    <a:pt x="469" y="44"/>
                    <a:pt x="474" y="46"/>
                  </a:cubicBezTo>
                  <a:cubicBezTo>
                    <a:pt x="514" y="16"/>
                    <a:pt x="563" y="0"/>
                    <a:pt x="613" y="0"/>
                  </a:cubicBezTo>
                  <a:cubicBezTo>
                    <a:pt x="630" y="0"/>
                    <a:pt x="647" y="2"/>
                    <a:pt x="663" y="5"/>
                  </a:cubicBezTo>
                  <a:cubicBezTo>
                    <a:pt x="709" y="15"/>
                    <a:pt x="751" y="39"/>
                    <a:pt x="782" y="73"/>
                  </a:cubicBezTo>
                  <a:cubicBezTo>
                    <a:pt x="825" y="55"/>
                    <a:pt x="873" y="51"/>
                    <a:pt x="919" y="61"/>
                  </a:cubicBezTo>
                  <a:cubicBezTo>
                    <a:pt x="1021" y="84"/>
                    <a:pt x="1095" y="172"/>
                    <a:pt x="1101" y="274"/>
                  </a:cubicBezTo>
                  <a:cubicBezTo>
                    <a:pt x="1210" y="314"/>
                    <a:pt x="1274" y="427"/>
                    <a:pt x="1248" y="543"/>
                  </a:cubicBezTo>
                  <a:cubicBezTo>
                    <a:pt x="1240" y="580"/>
                    <a:pt x="1223" y="615"/>
                    <a:pt x="1198" y="644"/>
                  </a:cubicBezTo>
                  <a:cubicBezTo>
                    <a:pt x="1228" y="694"/>
                    <a:pt x="1237" y="754"/>
                    <a:pt x="1225" y="811"/>
                  </a:cubicBezTo>
                  <a:cubicBezTo>
                    <a:pt x="1201" y="917"/>
                    <a:pt x="1106" y="994"/>
                    <a:pt x="997" y="994"/>
                  </a:cubicBezTo>
                  <a:cubicBezTo>
                    <a:pt x="997" y="994"/>
                    <a:pt x="997" y="994"/>
                    <a:pt x="997" y="994"/>
                  </a:cubicBezTo>
                  <a:cubicBezTo>
                    <a:pt x="981" y="994"/>
                    <a:pt x="964" y="992"/>
                    <a:pt x="947" y="988"/>
                  </a:cubicBezTo>
                  <a:cubicBezTo>
                    <a:pt x="942" y="987"/>
                    <a:pt x="937" y="986"/>
                    <a:pt x="932" y="984"/>
                  </a:cubicBezTo>
                  <a:cubicBezTo>
                    <a:pt x="889" y="1027"/>
                    <a:pt x="831" y="1051"/>
                    <a:pt x="770" y="1051"/>
                  </a:cubicBezTo>
                  <a:moveTo>
                    <a:pt x="578" y="721"/>
                  </a:moveTo>
                  <a:cubicBezTo>
                    <a:pt x="585" y="721"/>
                    <a:pt x="591" y="724"/>
                    <a:pt x="597" y="728"/>
                  </a:cubicBezTo>
                  <a:cubicBezTo>
                    <a:pt x="607" y="736"/>
                    <a:pt x="611" y="749"/>
                    <a:pt x="607" y="761"/>
                  </a:cubicBezTo>
                  <a:cubicBezTo>
                    <a:pt x="604" y="768"/>
                    <a:pt x="602" y="774"/>
                    <a:pt x="601" y="781"/>
                  </a:cubicBezTo>
                  <a:cubicBezTo>
                    <a:pt x="591" y="826"/>
                    <a:pt x="599" y="872"/>
                    <a:pt x="624" y="911"/>
                  </a:cubicBezTo>
                  <a:cubicBezTo>
                    <a:pt x="649" y="950"/>
                    <a:pt x="688" y="976"/>
                    <a:pt x="733" y="986"/>
                  </a:cubicBezTo>
                  <a:cubicBezTo>
                    <a:pt x="745" y="989"/>
                    <a:pt x="757" y="991"/>
                    <a:pt x="770" y="991"/>
                  </a:cubicBezTo>
                  <a:cubicBezTo>
                    <a:pt x="820" y="991"/>
                    <a:pt x="868" y="969"/>
                    <a:pt x="901" y="930"/>
                  </a:cubicBezTo>
                  <a:cubicBezTo>
                    <a:pt x="909" y="921"/>
                    <a:pt x="923" y="917"/>
                    <a:pt x="934" y="922"/>
                  </a:cubicBezTo>
                  <a:cubicBezTo>
                    <a:pt x="943" y="925"/>
                    <a:pt x="951" y="928"/>
                    <a:pt x="960" y="930"/>
                  </a:cubicBezTo>
                  <a:cubicBezTo>
                    <a:pt x="972" y="932"/>
                    <a:pt x="985" y="934"/>
                    <a:pt x="997" y="934"/>
                  </a:cubicBezTo>
                  <a:cubicBezTo>
                    <a:pt x="1078" y="934"/>
                    <a:pt x="1149" y="877"/>
                    <a:pt x="1166" y="798"/>
                  </a:cubicBezTo>
                  <a:cubicBezTo>
                    <a:pt x="1177" y="749"/>
                    <a:pt x="1166" y="698"/>
                    <a:pt x="1136" y="658"/>
                  </a:cubicBezTo>
                  <a:cubicBezTo>
                    <a:pt x="1127" y="646"/>
                    <a:pt x="1128" y="629"/>
                    <a:pt x="1140" y="618"/>
                  </a:cubicBezTo>
                  <a:cubicBezTo>
                    <a:pt x="1165" y="595"/>
                    <a:pt x="1182" y="564"/>
                    <a:pt x="1190" y="530"/>
                  </a:cubicBezTo>
                  <a:cubicBezTo>
                    <a:pt x="1210" y="439"/>
                    <a:pt x="1155" y="349"/>
                    <a:pt x="1064" y="326"/>
                  </a:cubicBezTo>
                  <a:cubicBezTo>
                    <a:pt x="1050" y="322"/>
                    <a:pt x="1041" y="309"/>
                    <a:pt x="1041" y="295"/>
                  </a:cubicBezTo>
                  <a:cubicBezTo>
                    <a:pt x="1045" y="212"/>
                    <a:pt x="988" y="138"/>
                    <a:pt x="906" y="120"/>
                  </a:cubicBezTo>
                  <a:cubicBezTo>
                    <a:pt x="866" y="111"/>
                    <a:pt x="824" y="117"/>
                    <a:pt x="788" y="136"/>
                  </a:cubicBezTo>
                  <a:cubicBezTo>
                    <a:pt x="775" y="143"/>
                    <a:pt x="759" y="139"/>
                    <a:pt x="750" y="128"/>
                  </a:cubicBezTo>
                  <a:cubicBezTo>
                    <a:pt x="726" y="95"/>
                    <a:pt x="690" y="73"/>
                    <a:pt x="651" y="64"/>
                  </a:cubicBezTo>
                  <a:cubicBezTo>
                    <a:pt x="638" y="61"/>
                    <a:pt x="626" y="60"/>
                    <a:pt x="613" y="60"/>
                  </a:cubicBezTo>
                  <a:cubicBezTo>
                    <a:pt x="572" y="60"/>
                    <a:pt x="531" y="75"/>
                    <a:pt x="500" y="102"/>
                  </a:cubicBezTo>
                  <a:cubicBezTo>
                    <a:pt x="492" y="109"/>
                    <a:pt x="480" y="111"/>
                    <a:pt x="470" y="107"/>
                  </a:cubicBezTo>
                  <a:cubicBezTo>
                    <a:pt x="461" y="104"/>
                    <a:pt x="453" y="102"/>
                    <a:pt x="444" y="100"/>
                  </a:cubicBezTo>
                  <a:cubicBezTo>
                    <a:pt x="432" y="97"/>
                    <a:pt x="420" y="96"/>
                    <a:pt x="407" y="96"/>
                  </a:cubicBezTo>
                  <a:cubicBezTo>
                    <a:pt x="327" y="96"/>
                    <a:pt x="256" y="153"/>
                    <a:pt x="239" y="231"/>
                  </a:cubicBezTo>
                  <a:cubicBezTo>
                    <a:pt x="236" y="244"/>
                    <a:pt x="234" y="257"/>
                    <a:pt x="235" y="270"/>
                  </a:cubicBezTo>
                  <a:cubicBezTo>
                    <a:pt x="235" y="285"/>
                    <a:pt x="224" y="298"/>
                    <a:pt x="210" y="300"/>
                  </a:cubicBezTo>
                  <a:cubicBezTo>
                    <a:pt x="141" y="313"/>
                    <a:pt x="87" y="365"/>
                    <a:pt x="72" y="433"/>
                  </a:cubicBezTo>
                  <a:cubicBezTo>
                    <a:pt x="62" y="478"/>
                    <a:pt x="70" y="524"/>
                    <a:pt x="95" y="563"/>
                  </a:cubicBezTo>
                  <a:cubicBezTo>
                    <a:pt x="120" y="602"/>
                    <a:pt x="159" y="629"/>
                    <a:pt x="204" y="639"/>
                  </a:cubicBezTo>
                  <a:cubicBezTo>
                    <a:pt x="229" y="645"/>
                    <a:pt x="256" y="644"/>
                    <a:pt x="281" y="638"/>
                  </a:cubicBezTo>
                  <a:cubicBezTo>
                    <a:pt x="295" y="635"/>
                    <a:pt x="309" y="642"/>
                    <a:pt x="316" y="654"/>
                  </a:cubicBezTo>
                  <a:cubicBezTo>
                    <a:pt x="339" y="702"/>
                    <a:pt x="382" y="737"/>
                    <a:pt x="434" y="748"/>
                  </a:cubicBezTo>
                  <a:cubicBezTo>
                    <a:pt x="446" y="751"/>
                    <a:pt x="459" y="752"/>
                    <a:pt x="471" y="752"/>
                  </a:cubicBezTo>
                  <a:cubicBezTo>
                    <a:pt x="503" y="752"/>
                    <a:pt x="535" y="743"/>
                    <a:pt x="562" y="726"/>
                  </a:cubicBezTo>
                  <a:cubicBezTo>
                    <a:pt x="567" y="723"/>
                    <a:pt x="573" y="721"/>
                    <a:pt x="578" y="721"/>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7" name="Google Shape;6037;p89"/>
            <p:cNvSpPr/>
            <p:nvPr/>
          </p:nvSpPr>
          <p:spPr>
            <a:xfrm>
              <a:off x="1858005" y="3031539"/>
              <a:ext cx="253144" cy="337301"/>
            </a:xfrm>
            <a:custGeom>
              <a:avLst/>
              <a:gdLst/>
              <a:ahLst/>
              <a:cxnLst/>
              <a:rect l="l" t="t" r="r" b="b"/>
              <a:pathLst>
                <a:path w="159" h="212" extrusionOk="0">
                  <a:moveTo>
                    <a:pt x="125" y="212"/>
                  </a:moveTo>
                  <a:cubicBezTo>
                    <a:pt x="115" y="212"/>
                    <a:pt x="105" y="207"/>
                    <a:pt x="99" y="198"/>
                  </a:cubicBezTo>
                  <a:cubicBezTo>
                    <a:pt x="9" y="50"/>
                    <a:pt x="9" y="50"/>
                    <a:pt x="9" y="50"/>
                  </a:cubicBezTo>
                  <a:cubicBezTo>
                    <a:pt x="0" y="35"/>
                    <a:pt x="5" y="17"/>
                    <a:pt x="19" y="8"/>
                  </a:cubicBezTo>
                  <a:cubicBezTo>
                    <a:pt x="33" y="0"/>
                    <a:pt x="52" y="4"/>
                    <a:pt x="60" y="18"/>
                  </a:cubicBezTo>
                  <a:cubicBezTo>
                    <a:pt x="151" y="166"/>
                    <a:pt x="151" y="166"/>
                    <a:pt x="151" y="166"/>
                  </a:cubicBezTo>
                  <a:cubicBezTo>
                    <a:pt x="159" y="181"/>
                    <a:pt x="155" y="199"/>
                    <a:pt x="141" y="208"/>
                  </a:cubicBezTo>
                  <a:cubicBezTo>
                    <a:pt x="136" y="211"/>
                    <a:pt x="130" y="212"/>
                    <a:pt x="125" y="21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8" name="Google Shape;6038;p89"/>
            <p:cNvSpPr/>
            <p:nvPr/>
          </p:nvSpPr>
          <p:spPr>
            <a:xfrm>
              <a:off x="2700247" y="2953441"/>
              <a:ext cx="150809" cy="372310"/>
            </a:xfrm>
            <a:custGeom>
              <a:avLst/>
              <a:gdLst/>
              <a:ahLst/>
              <a:cxnLst/>
              <a:rect l="l" t="t" r="r" b="b"/>
              <a:pathLst>
                <a:path w="95" h="234" extrusionOk="0">
                  <a:moveTo>
                    <a:pt x="32" y="234"/>
                  </a:moveTo>
                  <a:cubicBezTo>
                    <a:pt x="30" y="234"/>
                    <a:pt x="29" y="234"/>
                    <a:pt x="27" y="234"/>
                  </a:cubicBezTo>
                  <a:cubicBezTo>
                    <a:pt x="11" y="231"/>
                    <a:pt x="0" y="215"/>
                    <a:pt x="2" y="199"/>
                  </a:cubicBezTo>
                  <a:cubicBezTo>
                    <a:pt x="33" y="27"/>
                    <a:pt x="33" y="27"/>
                    <a:pt x="33" y="27"/>
                  </a:cubicBezTo>
                  <a:cubicBezTo>
                    <a:pt x="36" y="10"/>
                    <a:pt x="51" y="0"/>
                    <a:pt x="67" y="2"/>
                  </a:cubicBezTo>
                  <a:cubicBezTo>
                    <a:pt x="84" y="5"/>
                    <a:pt x="95" y="21"/>
                    <a:pt x="92" y="37"/>
                  </a:cubicBezTo>
                  <a:cubicBezTo>
                    <a:pt x="62" y="209"/>
                    <a:pt x="62" y="209"/>
                    <a:pt x="62" y="209"/>
                  </a:cubicBezTo>
                  <a:cubicBezTo>
                    <a:pt x="59" y="224"/>
                    <a:pt x="46" y="234"/>
                    <a:pt x="32" y="234"/>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39" name="Google Shape;6039;p89"/>
            <p:cNvSpPr/>
            <p:nvPr/>
          </p:nvSpPr>
          <p:spPr>
            <a:xfrm>
              <a:off x="3207881" y="3230149"/>
              <a:ext cx="297579" cy="304311"/>
            </a:xfrm>
            <a:custGeom>
              <a:avLst/>
              <a:gdLst/>
              <a:ahLst/>
              <a:cxnLst/>
              <a:rect l="l" t="t" r="r" b="b"/>
              <a:pathLst>
                <a:path w="187" h="191" extrusionOk="0">
                  <a:moveTo>
                    <a:pt x="97" y="138"/>
                  </a:moveTo>
                  <a:cubicBezTo>
                    <a:pt x="55" y="182"/>
                    <a:pt x="55" y="182"/>
                    <a:pt x="55" y="182"/>
                  </a:cubicBezTo>
                  <a:cubicBezTo>
                    <a:pt x="49" y="188"/>
                    <a:pt x="41" y="191"/>
                    <a:pt x="33" y="191"/>
                  </a:cubicBezTo>
                  <a:cubicBezTo>
                    <a:pt x="26" y="191"/>
                    <a:pt x="18" y="189"/>
                    <a:pt x="13" y="183"/>
                  </a:cubicBezTo>
                  <a:cubicBezTo>
                    <a:pt x="0" y="172"/>
                    <a:pt x="0" y="153"/>
                    <a:pt x="11" y="141"/>
                  </a:cubicBezTo>
                  <a:cubicBezTo>
                    <a:pt x="132" y="13"/>
                    <a:pt x="132" y="13"/>
                    <a:pt x="132" y="13"/>
                  </a:cubicBezTo>
                  <a:cubicBezTo>
                    <a:pt x="143" y="1"/>
                    <a:pt x="162" y="0"/>
                    <a:pt x="174" y="11"/>
                  </a:cubicBezTo>
                  <a:cubicBezTo>
                    <a:pt x="186" y="23"/>
                    <a:pt x="187" y="42"/>
                    <a:pt x="175" y="54"/>
                  </a:cubicBezTo>
                  <a:cubicBezTo>
                    <a:pt x="97" y="138"/>
                    <a:pt x="97" y="138"/>
                    <a:pt x="97" y="138"/>
                  </a:cubicBezTo>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0" name="Google Shape;6040;p89"/>
            <p:cNvSpPr/>
            <p:nvPr/>
          </p:nvSpPr>
          <p:spPr>
            <a:xfrm>
              <a:off x="3539123" y="3895998"/>
              <a:ext cx="370964" cy="123879"/>
            </a:xfrm>
            <a:custGeom>
              <a:avLst/>
              <a:gdLst/>
              <a:ahLst/>
              <a:cxnLst/>
              <a:rect l="l" t="t" r="r" b="b"/>
              <a:pathLst>
                <a:path w="233" h="78" extrusionOk="0">
                  <a:moveTo>
                    <a:pt x="31" y="78"/>
                  </a:moveTo>
                  <a:cubicBezTo>
                    <a:pt x="16" y="78"/>
                    <a:pt x="3" y="67"/>
                    <a:pt x="1" y="51"/>
                  </a:cubicBezTo>
                  <a:cubicBezTo>
                    <a:pt x="0" y="35"/>
                    <a:pt x="12" y="20"/>
                    <a:pt x="28" y="19"/>
                  </a:cubicBezTo>
                  <a:cubicBezTo>
                    <a:pt x="199" y="2"/>
                    <a:pt x="199" y="2"/>
                    <a:pt x="199" y="2"/>
                  </a:cubicBezTo>
                  <a:cubicBezTo>
                    <a:pt x="215" y="0"/>
                    <a:pt x="230" y="12"/>
                    <a:pt x="232" y="29"/>
                  </a:cubicBezTo>
                  <a:cubicBezTo>
                    <a:pt x="233" y="45"/>
                    <a:pt x="221" y="60"/>
                    <a:pt x="205" y="62"/>
                  </a:cubicBezTo>
                  <a:cubicBezTo>
                    <a:pt x="34" y="78"/>
                    <a:pt x="34" y="78"/>
                    <a:pt x="34" y="78"/>
                  </a:cubicBezTo>
                  <a:cubicBezTo>
                    <a:pt x="33" y="78"/>
                    <a:pt x="32" y="78"/>
                    <a:pt x="31" y="78"/>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1" name="Google Shape;6041;p89"/>
            <p:cNvSpPr/>
            <p:nvPr/>
          </p:nvSpPr>
          <p:spPr>
            <a:xfrm>
              <a:off x="1235244" y="3609192"/>
              <a:ext cx="325182" cy="208709"/>
            </a:xfrm>
            <a:custGeom>
              <a:avLst/>
              <a:gdLst/>
              <a:ahLst/>
              <a:cxnLst/>
              <a:rect l="l" t="t" r="r" b="b"/>
              <a:pathLst>
                <a:path w="204" h="131" extrusionOk="0">
                  <a:moveTo>
                    <a:pt x="170" y="131"/>
                  </a:moveTo>
                  <a:cubicBezTo>
                    <a:pt x="166" y="131"/>
                    <a:pt x="161" y="130"/>
                    <a:pt x="157" y="128"/>
                  </a:cubicBezTo>
                  <a:cubicBezTo>
                    <a:pt x="21" y="61"/>
                    <a:pt x="21" y="61"/>
                    <a:pt x="21" y="61"/>
                  </a:cubicBezTo>
                  <a:cubicBezTo>
                    <a:pt x="6" y="54"/>
                    <a:pt x="0" y="36"/>
                    <a:pt x="7" y="21"/>
                  </a:cubicBezTo>
                  <a:cubicBezTo>
                    <a:pt x="14" y="6"/>
                    <a:pt x="32" y="0"/>
                    <a:pt x="47" y="7"/>
                  </a:cubicBezTo>
                  <a:cubicBezTo>
                    <a:pt x="183" y="74"/>
                    <a:pt x="183" y="74"/>
                    <a:pt x="183" y="74"/>
                  </a:cubicBezTo>
                  <a:cubicBezTo>
                    <a:pt x="198" y="81"/>
                    <a:pt x="204" y="99"/>
                    <a:pt x="197" y="114"/>
                  </a:cubicBezTo>
                  <a:cubicBezTo>
                    <a:pt x="192" y="125"/>
                    <a:pt x="181" y="131"/>
                    <a:pt x="170"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2" name="Google Shape;6042;p89"/>
            <p:cNvSpPr/>
            <p:nvPr/>
          </p:nvSpPr>
          <p:spPr>
            <a:xfrm>
              <a:off x="1262847" y="4489809"/>
              <a:ext cx="330568" cy="197264"/>
            </a:xfrm>
            <a:custGeom>
              <a:avLst/>
              <a:gdLst/>
              <a:ahLst/>
              <a:cxnLst/>
              <a:rect l="l" t="t" r="r" b="b"/>
              <a:pathLst>
                <a:path w="208" h="124" extrusionOk="0">
                  <a:moveTo>
                    <a:pt x="34" y="124"/>
                  </a:moveTo>
                  <a:cubicBezTo>
                    <a:pt x="23" y="124"/>
                    <a:pt x="12" y="117"/>
                    <a:pt x="7" y="105"/>
                  </a:cubicBezTo>
                  <a:cubicBezTo>
                    <a:pt x="0" y="90"/>
                    <a:pt x="7" y="73"/>
                    <a:pt x="22" y="66"/>
                  </a:cubicBezTo>
                  <a:cubicBezTo>
                    <a:pt x="162" y="6"/>
                    <a:pt x="162" y="6"/>
                    <a:pt x="162" y="6"/>
                  </a:cubicBezTo>
                  <a:cubicBezTo>
                    <a:pt x="177" y="0"/>
                    <a:pt x="195" y="7"/>
                    <a:pt x="201" y="22"/>
                  </a:cubicBezTo>
                  <a:cubicBezTo>
                    <a:pt x="208" y="37"/>
                    <a:pt x="201" y="55"/>
                    <a:pt x="185" y="61"/>
                  </a:cubicBezTo>
                  <a:cubicBezTo>
                    <a:pt x="46" y="121"/>
                    <a:pt x="46" y="121"/>
                    <a:pt x="46" y="121"/>
                  </a:cubicBezTo>
                  <a:cubicBezTo>
                    <a:pt x="42" y="123"/>
                    <a:pt x="38" y="124"/>
                    <a:pt x="34" y="124"/>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3" name="Google Shape;6043;p89"/>
            <p:cNvSpPr/>
            <p:nvPr/>
          </p:nvSpPr>
          <p:spPr>
            <a:xfrm>
              <a:off x="2859135" y="3640835"/>
              <a:ext cx="224867" cy="224867"/>
            </a:xfrm>
            <a:custGeom>
              <a:avLst/>
              <a:gdLst/>
              <a:ahLst/>
              <a:cxnLst/>
              <a:rect l="l" t="t" r="r" b="b"/>
              <a:pathLst>
                <a:path w="141" h="141" extrusionOk="0">
                  <a:moveTo>
                    <a:pt x="71" y="116"/>
                  </a:moveTo>
                  <a:cubicBezTo>
                    <a:pt x="46" y="116"/>
                    <a:pt x="26" y="96"/>
                    <a:pt x="26" y="71"/>
                  </a:cubicBezTo>
                  <a:cubicBezTo>
                    <a:pt x="26" y="46"/>
                    <a:pt x="46" y="26"/>
                    <a:pt x="71" y="26"/>
                  </a:cubicBezTo>
                  <a:cubicBezTo>
                    <a:pt x="96" y="26"/>
                    <a:pt x="116" y="46"/>
                    <a:pt x="116" y="71"/>
                  </a:cubicBezTo>
                  <a:cubicBezTo>
                    <a:pt x="116" y="96"/>
                    <a:pt x="96" y="116"/>
                    <a:pt x="71" y="116"/>
                  </a:cubicBezTo>
                  <a:moveTo>
                    <a:pt x="82" y="0"/>
                  </a:moveTo>
                  <a:cubicBezTo>
                    <a:pt x="71" y="0"/>
                    <a:pt x="71" y="0"/>
                    <a:pt x="71" y="0"/>
                  </a:cubicBezTo>
                  <a:cubicBezTo>
                    <a:pt x="60" y="0"/>
                    <a:pt x="60" y="0"/>
                    <a:pt x="60" y="0"/>
                  </a:cubicBezTo>
                  <a:cubicBezTo>
                    <a:pt x="60" y="11"/>
                    <a:pt x="60" y="11"/>
                    <a:pt x="60" y="11"/>
                  </a:cubicBezTo>
                  <a:cubicBezTo>
                    <a:pt x="51" y="13"/>
                    <a:pt x="43" y="16"/>
                    <a:pt x="36" y="21"/>
                  </a:cubicBezTo>
                  <a:cubicBezTo>
                    <a:pt x="29" y="13"/>
                    <a:pt x="29" y="13"/>
                    <a:pt x="29" y="13"/>
                  </a:cubicBezTo>
                  <a:cubicBezTo>
                    <a:pt x="13" y="29"/>
                    <a:pt x="13" y="29"/>
                    <a:pt x="13" y="29"/>
                  </a:cubicBezTo>
                  <a:cubicBezTo>
                    <a:pt x="21" y="36"/>
                    <a:pt x="21" y="36"/>
                    <a:pt x="21" y="36"/>
                  </a:cubicBezTo>
                  <a:cubicBezTo>
                    <a:pt x="16" y="43"/>
                    <a:pt x="12" y="51"/>
                    <a:pt x="11" y="60"/>
                  </a:cubicBezTo>
                  <a:cubicBezTo>
                    <a:pt x="0" y="60"/>
                    <a:pt x="0" y="60"/>
                    <a:pt x="0" y="60"/>
                  </a:cubicBezTo>
                  <a:cubicBezTo>
                    <a:pt x="0" y="82"/>
                    <a:pt x="0" y="82"/>
                    <a:pt x="0" y="82"/>
                  </a:cubicBezTo>
                  <a:cubicBezTo>
                    <a:pt x="11" y="82"/>
                    <a:pt x="11" y="82"/>
                    <a:pt x="11" y="82"/>
                  </a:cubicBezTo>
                  <a:cubicBezTo>
                    <a:pt x="12" y="90"/>
                    <a:pt x="16" y="98"/>
                    <a:pt x="21" y="105"/>
                  </a:cubicBezTo>
                  <a:cubicBezTo>
                    <a:pt x="13" y="113"/>
                    <a:pt x="13" y="113"/>
                    <a:pt x="13" y="113"/>
                  </a:cubicBezTo>
                  <a:cubicBezTo>
                    <a:pt x="29" y="128"/>
                    <a:pt x="29" y="128"/>
                    <a:pt x="29" y="128"/>
                  </a:cubicBezTo>
                  <a:cubicBezTo>
                    <a:pt x="36" y="121"/>
                    <a:pt x="36" y="121"/>
                    <a:pt x="36" y="121"/>
                  </a:cubicBezTo>
                  <a:cubicBezTo>
                    <a:pt x="43" y="126"/>
                    <a:pt x="51" y="129"/>
                    <a:pt x="60" y="131"/>
                  </a:cubicBezTo>
                  <a:cubicBezTo>
                    <a:pt x="60" y="141"/>
                    <a:pt x="60" y="141"/>
                    <a:pt x="60" y="141"/>
                  </a:cubicBezTo>
                  <a:cubicBezTo>
                    <a:pt x="71" y="141"/>
                    <a:pt x="71" y="141"/>
                    <a:pt x="71" y="141"/>
                  </a:cubicBezTo>
                  <a:cubicBezTo>
                    <a:pt x="82" y="141"/>
                    <a:pt x="82" y="141"/>
                    <a:pt x="82" y="141"/>
                  </a:cubicBezTo>
                  <a:cubicBezTo>
                    <a:pt x="82" y="131"/>
                    <a:pt x="82" y="131"/>
                    <a:pt x="82" y="131"/>
                  </a:cubicBezTo>
                  <a:cubicBezTo>
                    <a:pt x="90" y="129"/>
                    <a:pt x="98" y="126"/>
                    <a:pt x="105" y="121"/>
                  </a:cubicBezTo>
                  <a:cubicBezTo>
                    <a:pt x="113" y="128"/>
                    <a:pt x="113" y="128"/>
                    <a:pt x="113" y="128"/>
                  </a:cubicBezTo>
                  <a:cubicBezTo>
                    <a:pt x="128" y="113"/>
                    <a:pt x="128" y="113"/>
                    <a:pt x="128" y="113"/>
                  </a:cubicBezTo>
                  <a:cubicBezTo>
                    <a:pt x="121" y="105"/>
                    <a:pt x="121" y="105"/>
                    <a:pt x="121" y="105"/>
                  </a:cubicBezTo>
                  <a:cubicBezTo>
                    <a:pt x="126" y="98"/>
                    <a:pt x="129" y="90"/>
                    <a:pt x="131" y="82"/>
                  </a:cubicBezTo>
                  <a:cubicBezTo>
                    <a:pt x="141" y="82"/>
                    <a:pt x="141" y="82"/>
                    <a:pt x="141" y="82"/>
                  </a:cubicBezTo>
                  <a:cubicBezTo>
                    <a:pt x="141" y="60"/>
                    <a:pt x="141" y="60"/>
                    <a:pt x="141" y="60"/>
                  </a:cubicBezTo>
                  <a:cubicBezTo>
                    <a:pt x="131" y="60"/>
                    <a:pt x="131" y="60"/>
                    <a:pt x="131" y="60"/>
                  </a:cubicBezTo>
                  <a:cubicBezTo>
                    <a:pt x="129" y="51"/>
                    <a:pt x="126" y="43"/>
                    <a:pt x="121" y="36"/>
                  </a:cubicBezTo>
                  <a:cubicBezTo>
                    <a:pt x="128" y="29"/>
                    <a:pt x="128" y="29"/>
                    <a:pt x="128" y="29"/>
                  </a:cubicBezTo>
                  <a:cubicBezTo>
                    <a:pt x="113" y="13"/>
                    <a:pt x="113" y="13"/>
                    <a:pt x="113" y="13"/>
                  </a:cubicBezTo>
                  <a:cubicBezTo>
                    <a:pt x="105" y="21"/>
                    <a:pt x="105" y="21"/>
                    <a:pt x="105" y="21"/>
                  </a:cubicBezTo>
                  <a:cubicBezTo>
                    <a:pt x="98" y="16"/>
                    <a:pt x="90" y="13"/>
                    <a:pt x="82" y="11"/>
                  </a:cubicBezTo>
                  <a:cubicBezTo>
                    <a:pt x="82" y="0"/>
                    <a:pt x="82" y="0"/>
                    <a:pt x="82" y="0"/>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4" name="Google Shape;6044;p89"/>
            <p:cNvSpPr/>
            <p:nvPr/>
          </p:nvSpPr>
          <p:spPr>
            <a:xfrm>
              <a:off x="2004775" y="4182132"/>
              <a:ext cx="220828" cy="221501"/>
            </a:xfrm>
            <a:custGeom>
              <a:avLst/>
              <a:gdLst/>
              <a:ahLst/>
              <a:cxnLst/>
              <a:rect l="l" t="t" r="r" b="b"/>
              <a:pathLst>
                <a:path w="139" h="139" extrusionOk="0">
                  <a:moveTo>
                    <a:pt x="69" y="114"/>
                  </a:moveTo>
                  <a:cubicBezTo>
                    <a:pt x="64" y="114"/>
                    <a:pt x="59" y="114"/>
                    <a:pt x="54" y="112"/>
                  </a:cubicBezTo>
                  <a:cubicBezTo>
                    <a:pt x="31" y="103"/>
                    <a:pt x="19" y="78"/>
                    <a:pt x="27" y="55"/>
                  </a:cubicBezTo>
                  <a:cubicBezTo>
                    <a:pt x="34" y="36"/>
                    <a:pt x="51" y="25"/>
                    <a:pt x="69" y="25"/>
                  </a:cubicBezTo>
                  <a:cubicBezTo>
                    <a:pt x="74" y="25"/>
                    <a:pt x="79" y="26"/>
                    <a:pt x="84" y="28"/>
                  </a:cubicBezTo>
                  <a:cubicBezTo>
                    <a:pt x="108" y="36"/>
                    <a:pt x="120" y="62"/>
                    <a:pt x="111" y="85"/>
                  </a:cubicBezTo>
                  <a:cubicBezTo>
                    <a:pt x="105" y="103"/>
                    <a:pt x="87" y="114"/>
                    <a:pt x="69" y="114"/>
                  </a:cubicBezTo>
                  <a:moveTo>
                    <a:pt x="83" y="0"/>
                  </a:moveTo>
                  <a:cubicBezTo>
                    <a:pt x="79" y="10"/>
                    <a:pt x="79" y="10"/>
                    <a:pt x="79" y="10"/>
                  </a:cubicBezTo>
                  <a:cubicBezTo>
                    <a:pt x="76" y="10"/>
                    <a:pt x="72" y="9"/>
                    <a:pt x="69" y="9"/>
                  </a:cubicBezTo>
                  <a:cubicBezTo>
                    <a:pt x="64" y="9"/>
                    <a:pt x="59" y="10"/>
                    <a:pt x="54" y="11"/>
                  </a:cubicBezTo>
                  <a:cubicBezTo>
                    <a:pt x="50" y="2"/>
                    <a:pt x="50" y="2"/>
                    <a:pt x="50" y="2"/>
                  </a:cubicBezTo>
                  <a:cubicBezTo>
                    <a:pt x="30" y="11"/>
                    <a:pt x="30" y="11"/>
                    <a:pt x="30" y="11"/>
                  </a:cubicBezTo>
                  <a:cubicBezTo>
                    <a:pt x="34" y="21"/>
                    <a:pt x="34" y="21"/>
                    <a:pt x="34" y="21"/>
                  </a:cubicBezTo>
                  <a:cubicBezTo>
                    <a:pt x="27" y="25"/>
                    <a:pt x="22" y="32"/>
                    <a:pt x="17" y="39"/>
                  </a:cubicBezTo>
                  <a:cubicBezTo>
                    <a:pt x="7" y="36"/>
                    <a:pt x="7" y="36"/>
                    <a:pt x="7" y="36"/>
                  </a:cubicBezTo>
                  <a:cubicBezTo>
                    <a:pt x="0" y="56"/>
                    <a:pt x="0" y="56"/>
                    <a:pt x="0" y="56"/>
                  </a:cubicBezTo>
                  <a:cubicBezTo>
                    <a:pt x="10" y="60"/>
                    <a:pt x="10" y="60"/>
                    <a:pt x="10" y="60"/>
                  </a:cubicBezTo>
                  <a:cubicBezTo>
                    <a:pt x="8" y="68"/>
                    <a:pt x="9" y="77"/>
                    <a:pt x="11" y="85"/>
                  </a:cubicBezTo>
                  <a:cubicBezTo>
                    <a:pt x="1" y="89"/>
                    <a:pt x="1" y="89"/>
                    <a:pt x="1" y="89"/>
                  </a:cubicBezTo>
                  <a:cubicBezTo>
                    <a:pt x="11" y="109"/>
                    <a:pt x="11" y="109"/>
                    <a:pt x="11" y="109"/>
                  </a:cubicBezTo>
                  <a:cubicBezTo>
                    <a:pt x="20" y="105"/>
                    <a:pt x="20" y="105"/>
                    <a:pt x="20" y="105"/>
                  </a:cubicBezTo>
                  <a:cubicBezTo>
                    <a:pt x="25" y="112"/>
                    <a:pt x="31" y="117"/>
                    <a:pt x="39" y="122"/>
                  </a:cubicBezTo>
                  <a:cubicBezTo>
                    <a:pt x="35" y="132"/>
                    <a:pt x="35" y="132"/>
                    <a:pt x="35" y="132"/>
                  </a:cubicBezTo>
                  <a:cubicBezTo>
                    <a:pt x="45" y="135"/>
                    <a:pt x="45" y="135"/>
                    <a:pt x="45" y="135"/>
                  </a:cubicBezTo>
                  <a:cubicBezTo>
                    <a:pt x="56" y="139"/>
                    <a:pt x="56" y="139"/>
                    <a:pt x="56" y="139"/>
                  </a:cubicBezTo>
                  <a:cubicBezTo>
                    <a:pt x="59" y="129"/>
                    <a:pt x="59" y="129"/>
                    <a:pt x="59" y="129"/>
                  </a:cubicBezTo>
                  <a:cubicBezTo>
                    <a:pt x="63" y="130"/>
                    <a:pt x="66" y="130"/>
                    <a:pt x="69" y="130"/>
                  </a:cubicBezTo>
                  <a:cubicBezTo>
                    <a:pt x="74" y="130"/>
                    <a:pt x="79" y="130"/>
                    <a:pt x="84" y="128"/>
                  </a:cubicBezTo>
                  <a:cubicBezTo>
                    <a:pt x="89" y="138"/>
                    <a:pt x="89" y="138"/>
                    <a:pt x="89" y="138"/>
                  </a:cubicBezTo>
                  <a:cubicBezTo>
                    <a:pt x="109" y="128"/>
                    <a:pt x="109" y="128"/>
                    <a:pt x="109" y="128"/>
                  </a:cubicBezTo>
                  <a:cubicBezTo>
                    <a:pt x="104" y="119"/>
                    <a:pt x="104" y="119"/>
                    <a:pt x="104" y="119"/>
                  </a:cubicBezTo>
                  <a:cubicBezTo>
                    <a:pt x="111" y="114"/>
                    <a:pt x="117" y="108"/>
                    <a:pt x="121" y="100"/>
                  </a:cubicBezTo>
                  <a:cubicBezTo>
                    <a:pt x="131" y="104"/>
                    <a:pt x="131" y="104"/>
                    <a:pt x="131" y="104"/>
                  </a:cubicBezTo>
                  <a:cubicBezTo>
                    <a:pt x="139" y="83"/>
                    <a:pt x="139" y="83"/>
                    <a:pt x="139" y="83"/>
                  </a:cubicBezTo>
                  <a:cubicBezTo>
                    <a:pt x="129" y="80"/>
                    <a:pt x="129" y="80"/>
                    <a:pt x="129" y="80"/>
                  </a:cubicBezTo>
                  <a:cubicBezTo>
                    <a:pt x="130" y="71"/>
                    <a:pt x="130" y="63"/>
                    <a:pt x="128" y="55"/>
                  </a:cubicBezTo>
                  <a:cubicBezTo>
                    <a:pt x="137" y="50"/>
                    <a:pt x="137" y="50"/>
                    <a:pt x="137" y="50"/>
                  </a:cubicBezTo>
                  <a:cubicBezTo>
                    <a:pt x="128" y="30"/>
                    <a:pt x="128" y="30"/>
                    <a:pt x="128" y="30"/>
                  </a:cubicBezTo>
                  <a:cubicBezTo>
                    <a:pt x="118" y="35"/>
                    <a:pt x="118" y="35"/>
                    <a:pt x="118" y="35"/>
                  </a:cubicBezTo>
                  <a:cubicBezTo>
                    <a:pt x="114" y="28"/>
                    <a:pt x="107" y="22"/>
                    <a:pt x="100" y="18"/>
                  </a:cubicBezTo>
                  <a:cubicBezTo>
                    <a:pt x="103" y="8"/>
                    <a:pt x="103" y="8"/>
                    <a:pt x="103" y="8"/>
                  </a:cubicBezTo>
                  <a:cubicBezTo>
                    <a:pt x="93" y="4"/>
                    <a:pt x="93" y="4"/>
                    <a:pt x="93" y="4"/>
                  </a:cubicBezTo>
                  <a:cubicBezTo>
                    <a:pt x="83" y="0"/>
                    <a:pt x="83" y="0"/>
                    <a:pt x="83" y="0"/>
                  </a:cubicBezTo>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5" name="Google Shape;6045;p89"/>
            <p:cNvSpPr/>
            <p:nvPr/>
          </p:nvSpPr>
          <p:spPr>
            <a:xfrm>
              <a:off x="2255899" y="4072391"/>
              <a:ext cx="445695" cy="440982"/>
            </a:xfrm>
            <a:custGeom>
              <a:avLst/>
              <a:gdLst/>
              <a:ahLst/>
              <a:cxnLst/>
              <a:rect l="l" t="t" r="r" b="b"/>
              <a:pathLst>
                <a:path w="280" h="277" extrusionOk="0">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6" name="Google Shape;6046;p89"/>
            <p:cNvSpPr/>
            <p:nvPr/>
          </p:nvSpPr>
          <p:spPr>
            <a:xfrm>
              <a:off x="2534626" y="4442008"/>
              <a:ext cx="459833" cy="459833"/>
            </a:xfrm>
            <a:custGeom>
              <a:avLst/>
              <a:gdLst/>
              <a:ahLst/>
              <a:cxnLst/>
              <a:rect l="l" t="t" r="r" b="b"/>
              <a:pathLst>
                <a:path w="289" h="289" extrusionOk="0">
                  <a:moveTo>
                    <a:pt x="145" y="204"/>
                  </a:moveTo>
                  <a:cubicBezTo>
                    <a:pt x="138" y="204"/>
                    <a:pt x="132" y="203"/>
                    <a:pt x="126" y="201"/>
                  </a:cubicBezTo>
                  <a:cubicBezTo>
                    <a:pt x="95" y="190"/>
                    <a:pt x="78" y="157"/>
                    <a:pt x="89" y="126"/>
                  </a:cubicBezTo>
                  <a:cubicBezTo>
                    <a:pt x="97" y="101"/>
                    <a:pt x="120" y="85"/>
                    <a:pt x="145" y="85"/>
                  </a:cubicBezTo>
                  <a:cubicBezTo>
                    <a:pt x="151" y="85"/>
                    <a:pt x="157" y="86"/>
                    <a:pt x="163" y="89"/>
                  </a:cubicBezTo>
                  <a:cubicBezTo>
                    <a:pt x="194" y="99"/>
                    <a:pt x="211" y="132"/>
                    <a:pt x="201" y="163"/>
                  </a:cubicBezTo>
                  <a:cubicBezTo>
                    <a:pt x="192" y="188"/>
                    <a:pt x="169" y="204"/>
                    <a:pt x="145" y="204"/>
                  </a:cubicBezTo>
                  <a:moveTo>
                    <a:pt x="134" y="0"/>
                  </a:moveTo>
                  <a:cubicBezTo>
                    <a:pt x="115" y="1"/>
                    <a:pt x="97" y="6"/>
                    <a:pt x="80" y="15"/>
                  </a:cubicBezTo>
                  <a:cubicBezTo>
                    <a:pt x="90" y="35"/>
                    <a:pt x="90" y="35"/>
                    <a:pt x="90" y="35"/>
                  </a:cubicBezTo>
                  <a:cubicBezTo>
                    <a:pt x="76" y="42"/>
                    <a:pt x="63" y="52"/>
                    <a:pt x="52" y="65"/>
                  </a:cubicBezTo>
                  <a:cubicBezTo>
                    <a:pt x="35" y="49"/>
                    <a:pt x="35" y="49"/>
                    <a:pt x="35" y="49"/>
                  </a:cubicBezTo>
                  <a:cubicBezTo>
                    <a:pt x="23" y="63"/>
                    <a:pt x="13" y="80"/>
                    <a:pt x="7" y="99"/>
                  </a:cubicBezTo>
                  <a:cubicBezTo>
                    <a:pt x="29" y="106"/>
                    <a:pt x="29" y="106"/>
                    <a:pt x="29" y="106"/>
                  </a:cubicBezTo>
                  <a:cubicBezTo>
                    <a:pt x="24" y="122"/>
                    <a:pt x="22" y="138"/>
                    <a:pt x="23" y="153"/>
                  </a:cubicBezTo>
                  <a:cubicBezTo>
                    <a:pt x="0" y="155"/>
                    <a:pt x="0" y="155"/>
                    <a:pt x="0" y="155"/>
                  </a:cubicBezTo>
                  <a:cubicBezTo>
                    <a:pt x="1" y="174"/>
                    <a:pt x="6" y="193"/>
                    <a:pt x="15" y="209"/>
                  </a:cubicBezTo>
                  <a:cubicBezTo>
                    <a:pt x="35" y="199"/>
                    <a:pt x="35" y="199"/>
                    <a:pt x="35" y="199"/>
                  </a:cubicBezTo>
                  <a:cubicBezTo>
                    <a:pt x="42" y="213"/>
                    <a:pt x="52" y="226"/>
                    <a:pt x="65" y="237"/>
                  </a:cubicBezTo>
                  <a:cubicBezTo>
                    <a:pt x="49" y="254"/>
                    <a:pt x="49" y="254"/>
                    <a:pt x="49" y="254"/>
                  </a:cubicBezTo>
                  <a:cubicBezTo>
                    <a:pt x="63" y="266"/>
                    <a:pt x="80" y="276"/>
                    <a:pt x="99" y="282"/>
                  </a:cubicBezTo>
                  <a:cubicBezTo>
                    <a:pt x="106" y="260"/>
                    <a:pt x="106" y="260"/>
                    <a:pt x="106" y="260"/>
                  </a:cubicBezTo>
                  <a:cubicBezTo>
                    <a:pt x="119" y="265"/>
                    <a:pt x="132" y="267"/>
                    <a:pt x="145" y="267"/>
                  </a:cubicBezTo>
                  <a:cubicBezTo>
                    <a:pt x="147" y="267"/>
                    <a:pt x="150" y="267"/>
                    <a:pt x="153" y="266"/>
                  </a:cubicBezTo>
                  <a:cubicBezTo>
                    <a:pt x="155" y="289"/>
                    <a:pt x="155" y="289"/>
                    <a:pt x="155" y="289"/>
                  </a:cubicBezTo>
                  <a:cubicBezTo>
                    <a:pt x="174" y="288"/>
                    <a:pt x="193" y="283"/>
                    <a:pt x="209" y="274"/>
                  </a:cubicBezTo>
                  <a:cubicBezTo>
                    <a:pt x="199" y="254"/>
                    <a:pt x="199" y="254"/>
                    <a:pt x="199" y="254"/>
                  </a:cubicBezTo>
                  <a:cubicBezTo>
                    <a:pt x="213" y="247"/>
                    <a:pt x="226" y="237"/>
                    <a:pt x="237" y="225"/>
                  </a:cubicBezTo>
                  <a:cubicBezTo>
                    <a:pt x="254" y="240"/>
                    <a:pt x="254" y="240"/>
                    <a:pt x="254" y="240"/>
                  </a:cubicBezTo>
                  <a:cubicBezTo>
                    <a:pt x="266" y="226"/>
                    <a:pt x="276" y="209"/>
                    <a:pt x="282" y="191"/>
                  </a:cubicBezTo>
                  <a:cubicBezTo>
                    <a:pt x="260" y="183"/>
                    <a:pt x="260" y="183"/>
                    <a:pt x="260" y="183"/>
                  </a:cubicBezTo>
                  <a:cubicBezTo>
                    <a:pt x="266" y="168"/>
                    <a:pt x="268" y="152"/>
                    <a:pt x="266" y="136"/>
                  </a:cubicBezTo>
                  <a:cubicBezTo>
                    <a:pt x="289" y="134"/>
                    <a:pt x="289" y="134"/>
                    <a:pt x="289" y="134"/>
                  </a:cubicBezTo>
                  <a:cubicBezTo>
                    <a:pt x="288" y="115"/>
                    <a:pt x="283" y="97"/>
                    <a:pt x="274" y="80"/>
                  </a:cubicBezTo>
                  <a:cubicBezTo>
                    <a:pt x="254" y="90"/>
                    <a:pt x="254" y="90"/>
                    <a:pt x="254" y="90"/>
                  </a:cubicBezTo>
                  <a:cubicBezTo>
                    <a:pt x="247" y="76"/>
                    <a:pt x="237" y="63"/>
                    <a:pt x="225" y="52"/>
                  </a:cubicBezTo>
                  <a:cubicBezTo>
                    <a:pt x="240" y="35"/>
                    <a:pt x="240" y="35"/>
                    <a:pt x="240" y="35"/>
                  </a:cubicBezTo>
                  <a:cubicBezTo>
                    <a:pt x="226" y="23"/>
                    <a:pt x="210" y="14"/>
                    <a:pt x="192" y="7"/>
                  </a:cubicBezTo>
                  <a:cubicBezTo>
                    <a:pt x="190" y="10"/>
                    <a:pt x="190" y="10"/>
                    <a:pt x="190" y="10"/>
                  </a:cubicBezTo>
                  <a:cubicBezTo>
                    <a:pt x="183" y="29"/>
                    <a:pt x="183" y="29"/>
                    <a:pt x="183" y="29"/>
                  </a:cubicBezTo>
                  <a:cubicBezTo>
                    <a:pt x="170" y="24"/>
                    <a:pt x="157" y="22"/>
                    <a:pt x="145" y="22"/>
                  </a:cubicBezTo>
                  <a:cubicBezTo>
                    <a:pt x="142" y="22"/>
                    <a:pt x="139" y="23"/>
                    <a:pt x="136" y="23"/>
                  </a:cubicBezTo>
                  <a:cubicBezTo>
                    <a:pt x="134" y="0"/>
                    <a:pt x="134" y="0"/>
                    <a:pt x="134" y="0"/>
                  </a:cubicBezTo>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7" name="Google Shape;6047;p89"/>
            <p:cNvSpPr/>
            <p:nvPr/>
          </p:nvSpPr>
          <p:spPr>
            <a:xfrm>
              <a:off x="2836918" y="4452780"/>
              <a:ext cx="3366" cy="4713"/>
            </a:xfrm>
            <a:custGeom>
              <a:avLst/>
              <a:gdLst/>
              <a:ahLst/>
              <a:cxnLst/>
              <a:rect l="l" t="t" r="r" b="b"/>
              <a:pathLst>
                <a:path w="2" h="3" extrusionOk="0">
                  <a:moveTo>
                    <a:pt x="1" y="0"/>
                  </a:moveTo>
                  <a:cubicBezTo>
                    <a:pt x="0" y="3"/>
                    <a:pt x="0" y="3"/>
                    <a:pt x="0" y="3"/>
                  </a:cubicBezTo>
                  <a:cubicBezTo>
                    <a:pt x="2" y="0"/>
                    <a:pt x="2" y="0"/>
                    <a:pt x="2" y="0"/>
                  </a:cubicBezTo>
                  <a:cubicBezTo>
                    <a:pt x="1" y="0"/>
                    <a:pt x="1" y="0"/>
                    <a:pt x="1" y="0"/>
                  </a:cubicBezTo>
                </a:path>
              </a:pathLst>
            </a:custGeom>
            <a:solidFill>
              <a:srgbClr val="AC270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8" name="Google Shape;6048;p89"/>
            <p:cNvSpPr/>
            <p:nvPr/>
          </p:nvSpPr>
          <p:spPr>
            <a:xfrm>
              <a:off x="3011964" y="4483077"/>
              <a:ext cx="323162" cy="321816"/>
            </a:xfrm>
            <a:custGeom>
              <a:avLst/>
              <a:gdLst/>
              <a:ahLst/>
              <a:cxnLst/>
              <a:rect l="l" t="t" r="r" b="b"/>
              <a:pathLst>
                <a:path w="203" h="202" extrusionOk="0">
                  <a:moveTo>
                    <a:pt x="102" y="143"/>
                  </a:moveTo>
                  <a:cubicBezTo>
                    <a:pt x="99" y="143"/>
                    <a:pt x="96" y="143"/>
                    <a:pt x="94" y="142"/>
                  </a:cubicBezTo>
                  <a:cubicBezTo>
                    <a:pt x="71" y="138"/>
                    <a:pt x="56" y="116"/>
                    <a:pt x="60" y="93"/>
                  </a:cubicBezTo>
                  <a:cubicBezTo>
                    <a:pt x="64" y="75"/>
                    <a:pt x="79" y="62"/>
                    <a:pt x="96" y="59"/>
                  </a:cubicBezTo>
                  <a:cubicBezTo>
                    <a:pt x="98" y="59"/>
                    <a:pt x="100" y="59"/>
                    <a:pt x="102" y="59"/>
                  </a:cubicBezTo>
                  <a:cubicBezTo>
                    <a:pt x="104" y="59"/>
                    <a:pt x="107" y="59"/>
                    <a:pt x="110" y="60"/>
                  </a:cubicBezTo>
                  <a:cubicBezTo>
                    <a:pt x="132" y="64"/>
                    <a:pt x="147" y="86"/>
                    <a:pt x="143" y="109"/>
                  </a:cubicBezTo>
                  <a:cubicBezTo>
                    <a:pt x="139" y="127"/>
                    <a:pt x="125" y="140"/>
                    <a:pt x="107" y="143"/>
                  </a:cubicBezTo>
                  <a:cubicBezTo>
                    <a:pt x="105" y="143"/>
                    <a:pt x="103" y="143"/>
                    <a:pt x="102" y="143"/>
                  </a:cubicBezTo>
                  <a:moveTo>
                    <a:pt x="121" y="0"/>
                  </a:moveTo>
                  <a:cubicBezTo>
                    <a:pt x="118" y="16"/>
                    <a:pt x="118" y="16"/>
                    <a:pt x="118" y="16"/>
                  </a:cubicBezTo>
                  <a:cubicBezTo>
                    <a:pt x="113" y="15"/>
                    <a:pt x="107" y="14"/>
                    <a:pt x="102" y="14"/>
                  </a:cubicBezTo>
                  <a:cubicBezTo>
                    <a:pt x="98" y="14"/>
                    <a:pt x="94" y="14"/>
                    <a:pt x="90" y="15"/>
                  </a:cubicBezTo>
                  <a:cubicBezTo>
                    <a:pt x="88" y="15"/>
                    <a:pt x="86" y="15"/>
                    <a:pt x="84" y="16"/>
                  </a:cubicBezTo>
                  <a:cubicBezTo>
                    <a:pt x="81" y="0"/>
                    <a:pt x="81" y="0"/>
                    <a:pt x="81" y="0"/>
                  </a:cubicBezTo>
                  <a:cubicBezTo>
                    <a:pt x="67" y="3"/>
                    <a:pt x="55" y="8"/>
                    <a:pt x="44" y="15"/>
                  </a:cubicBezTo>
                  <a:cubicBezTo>
                    <a:pt x="53" y="29"/>
                    <a:pt x="53" y="29"/>
                    <a:pt x="53" y="29"/>
                  </a:cubicBezTo>
                  <a:cubicBezTo>
                    <a:pt x="44" y="35"/>
                    <a:pt x="35" y="44"/>
                    <a:pt x="29" y="53"/>
                  </a:cubicBezTo>
                  <a:cubicBezTo>
                    <a:pt x="15" y="44"/>
                    <a:pt x="15" y="44"/>
                    <a:pt x="15" y="44"/>
                  </a:cubicBezTo>
                  <a:cubicBezTo>
                    <a:pt x="8" y="55"/>
                    <a:pt x="3" y="68"/>
                    <a:pt x="0" y="81"/>
                  </a:cubicBezTo>
                  <a:cubicBezTo>
                    <a:pt x="16" y="85"/>
                    <a:pt x="16" y="85"/>
                    <a:pt x="16" y="85"/>
                  </a:cubicBezTo>
                  <a:cubicBezTo>
                    <a:pt x="14" y="96"/>
                    <a:pt x="14" y="108"/>
                    <a:pt x="16" y="118"/>
                  </a:cubicBezTo>
                  <a:cubicBezTo>
                    <a:pt x="0" y="122"/>
                    <a:pt x="0" y="122"/>
                    <a:pt x="0" y="122"/>
                  </a:cubicBezTo>
                  <a:cubicBezTo>
                    <a:pt x="3" y="135"/>
                    <a:pt x="8" y="148"/>
                    <a:pt x="16" y="159"/>
                  </a:cubicBezTo>
                  <a:cubicBezTo>
                    <a:pt x="30" y="150"/>
                    <a:pt x="30" y="150"/>
                    <a:pt x="30" y="150"/>
                  </a:cubicBezTo>
                  <a:cubicBezTo>
                    <a:pt x="36" y="159"/>
                    <a:pt x="44" y="167"/>
                    <a:pt x="54" y="174"/>
                  </a:cubicBezTo>
                  <a:cubicBezTo>
                    <a:pt x="45" y="187"/>
                    <a:pt x="45" y="187"/>
                    <a:pt x="45" y="187"/>
                  </a:cubicBezTo>
                  <a:cubicBezTo>
                    <a:pt x="56" y="194"/>
                    <a:pt x="68" y="200"/>
                    <a:pt x="82" y="202"/>
                  </a:cubicBezTo>
                  <a:cubicBezTo>
                    <a:pt x="85" y="186"/>
                    <a:pt x="85" y="186"/>
                    <a:pt x="85" y="186"/>
                  </a:cubicBezTo>
                  <a:cubicBezTo>
                    <a:pt x="91" y="187"/>
                    <a:pt x="96" y="188"/>
                    <a:pt x="102" y="188"/>
                  </a:cubicBezTo>
                  <a:cubicBezTo>
                    <a:pt x="105" y="188"/>
                    <a:pt x="109" y="188"/>
                    <a:pt x="113" y="187"/>
                  </a:cubicBezTo>
                  <a:cubicBezTo>
                    <a:pt x="115" y="187"/>
                    <a:pt x="117" y="187"/>
                    <a:pt x="119" y="186"/>
                  </a:cubicBezTo>
                  <a:cubicBezTo>
                    <a:pt x="122" y="202"/>
                    <a:pt x="122" y="202"/>
                    <a:pt x="122" y="202"/>
                  </a:cubicBezTo>
                  <a:cubicBezTo>
                    <a:pt x="136" y="199"/>
                    <a:pt x="148" y="194"/>
                    <a:pt x="159" y="187"/>
                  </a:cubicBezTo>
                  <a:cubicBezTo>
                    <a:pt x="150" y="173"/>
                    <a:pt x="150" y="173"/>
                    <a:pt x="150" y="173"/>
                  </a:cubicBezTo>
                  <a:cubicBezTo>
                    <a:pt x="160" y="167"/>
                    <a:pt x="168" y="158"/>
                    <a:pt x="174" y="149"/>
                  </a:cubicBezTo>
                  <a:cubicBezTo>
                    <a:pt x="188" y="158"/>
                    <a:pt x="188" y="158"/>
                    <a:pt x="188" y="158"/>
                  </a:cubicBezTo>
                  <a:cubicBezTo>
                    <a:pt x="195" y="147"/>
                    <a:pt x="200" y="134"/>
                    <a:pt x="203" y="121"/>
                  </a:cubicBezTo>
                  <a:cubicBezTo>
                    <a:pt x="187" y="117"/>
                    <a:pt x="187" y="117"/>
                    <a:pt x="187" y="117"/>
                  </a:cubicBezTo>
                  <a:cubicBezTo>
                    <a:pt x="189" y="106"/>
                    <a:pt x="189" y="94"/>
                    <a:pt x="187" y="84"/>
                  </a:cubicBezTo>
                  <a:cubicBezTo>
                    <a:pt x="203" y="80"/>
                    <a:pt x="203" y="80"/>
                    <a:pt x="203" y="80"/>
                  </a:cubicBezTo>
                  <a:cubicBezTo>
                    <a:pt x="200" y="67"/>
                    <a:pt x="195" y="54"/>
                    <a:pt x="187" y="43"/>
                  </a:cubicBezTo>
                  <a:cubicBezTo>
                    <a:pt x="174" y="52"/>
                    <a:pt x="174" y="52"/>
                    <a:pt x="174" y="52"/>
                  </a:cubicBezTo>
                  <a:cubicBezTo>
                    <a:pt x="167" y="43"/>
                    <a:pt x="159" y="35"/>
                    <a:pt x="149" y="28"/>
                  </a:cubicBezTo>
                  <a:cubicBezTo>
                    <a:pt x="159" y="15"/>
                    <a:pt x="159" y="15"/>
                    <a:pt x="159" y="15"/>
                  </a:cubicBezTo>
                  <a:cubicBezTo>
                    <a:pt x="148" y="7"/>
                    <a:pt x="135" y="2"/>
                    <a:pt x="121" y="0"/>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49" name="Google Shape;6049;p89"/>
            <p:cNvSpPr/>
            <p:nvPr/>
          </p:nvSpPr>
          <p:spPr>
            <a:xfrm>
              <a:off x="1681612" y="3959284"/>
              <a:ext cx="333935" cy="334608"/>
            </a:xfrm>
            <a:custGeom>
              <a:avLst/>
              <a:gdLst/>
              <a:ahLst/>
              <a:cxnLst/>
              <a:rect l="l" t="t" r="r" b="b"/>
              <a:pathLst>
                <a:path w="210" h="210" extrusionOk="0">
                  <a:moveTo>
                    <a:pt x="105" y="143"/>
                  </a:moveTo>
                  <a:cubicBezTo>
                    <a:pt x="101" y="143"/>
                    <a:pt x="97" y="143"/>
                    <a:pt x="93" y="141"/>
                  </a:cubicBezTo>
                  <a:cubicBezTo>
                    <a:pt x="72" y="135"/>
                    <a:pt x="62" y="113"/>
                    <a:pt x="68" y="93"/>
                  </a:cubicBezTo>
                  <a:cubicBezTo>
                    <a:pt x="74" y="77"/>
                    <a:pt x="89" y="67"/>
                    <a:pt x="105" y="67"/>
                  </a:cubicBezTo>
                  <a:cubicBezTo>
                    <a:pt x="109" y="67"/>
                    <a:pt x="113" y="67"/>
                    <a:pt x="117" y="68"/>
                  </a:cubicBezTo>
                  <a:cubicBezTo>
                    <a:pt x="137" y="75"/>
                    <a:pt x="148" y="97"/>
                    <a:pt x="141" y="117"/>
                  </a:cubicBezTo>
                  <a:cubicBezTo>
                    <a:pt x="136" y="133"/>
                    <a:pt x="121" y="143"/>
                    <a:pt x="105" y="143"/>
                  </a:cubicBezTo>
                  <a:moveTo>
                    <a:pt x="97" y="0"/>
                  </a:moveTo>
                  <a:cubicBezTo>
                    <a:pt x="83" y="1"/>
                    <a:pt x="70" y="5"/>
                    <a:pt x="58" y="11"/>
                  </a:cubicBezTo>
                  <a:cubicBezTo>
                    <a:pt x="65" y="26"/>
                    <a:pt x="65" y="26"/>
                    <a:pt x="65" y="26"/>
                  </a:cubicBezTo>
                  <a:cubicBezTo>
                    <a:pt x="55" y="31"/>
                    <a:pt x="46" y="38"/>
                    <a:pt x="38" y="47"/>
                  </a:cubicBezTo>
                  <a:cubicBezTo>
                    <a:pt x="25" y="36"/>
                    <a:pt x="25" y="36"/>
                    <a:pt x="25" y="36"/>
                  </a:cubicBezTo>
                  <a:cubicBezTo>
                    <a:pt x="17" y="46"/>
                    <a:pt x="10" y="58"/>
                    <a:pt x="5" y="72"/>
                  </a:cubicBezTo>
                  <a:cubicBezTo>
                    <a:pt x="21" y="77"/>
                    <a:pt x="21" y="77"/>
                    <a:pt x="21" y="77"/>
                  </a:cubicBezTo>
                  <a:cubicBezTo>
                    <a:pt x="17" y="88"/>
                    <a:pt x="16" y="100"/>
                    <a:pt x="17" y="111"/>
                  </a:cubicBezTo>
                  <a:cubicBezTo>
                    <a:pt x="0" y="112"/>
                    <a:pt x="0" y="112"/>
                    <a:pt x="0" y="112"/>
                  </a:cubicBezTo>
                  <a:cubicBezTo>
                    <a:pt x="1" y="126"/>
                    <a:pt x="5" y="140"/>
                    <a:pt x="11" y="152"/>
                  </a:cubicBezTo>
                  <a:cubicBezTo>
                    <a:pt x="26" y="144"/>
                    <a:pt x="26" y="144"/>
                    <a:pt x="26" y="144"/>
                  </a:cubicBezTo>
                  <a:cubicBezTo>
                    <a:pt x="31" y="155"/>
                    <a:pt x="38" y="164"/>
                    <a:pt x="47" y="172"/>
                  </a:cubicBezTo>
                  <a:cubicBezTo>
                    <a:pt x="36" y="184"/>
                    <a:pt x="36" y="184"/>
                    <a:pt x="36" y="184"/>
                  </a:cubicBezTo>
                  <a:cubicBezTo>
                    <a:pt x="46" y="193"/>
                    <a:pt x="58" y="200"/>
                    <a:pt x="71" y="205"/>
                  </a:cubicBezTo>
                  <a:cubicBezTo>
                    <a:pt x="77" y="189"/>
                    <a:pt x="77" y="189"/>
                    <a:pt x="77" y="189"/>
                  </a:cubicBezTo>
                  <a:cubicBezTo>
                    <a:pt x="86" y="192"/>
                    <a:pt x="95" y="193"/>
                    <a:pt x="105" y="193"/>
                  </a:cubicBezTo>
                  <a:cubicBezTo>
                    <a:pt x="107" y="193"/>
                    <a:pt x="109" y="193"/>
                    <a:pt x="111" y="193"/>
                  </a:cubicBezTo>
                  <a:cubicBezTo>
                    <a:pt x="112" y="210"/>
                    <a:pt x="112" y="210"/>
                    <a:pt x="112" y="210"/>
                  </a:cubicBezTo>
                  <a:cubicBezTo>
                    <a:pt x="126" y="209"/>
                    <a:pt x="139" y="205"/>
                    <a:pt x="152" y="199"/>
                  </a:cubicBezTo>
                  <a:cubicBezTo>
                    <a:pt x="144" y="184"/>
                    <a:pt x="144" y="184"/>
                    <a:pt x="144" y="184"/>
                  </a:cubicBezTo>
                  <a:cubicBezTo>
                    <a:pt x="154" y="179"/>
                    <a:pt x="164" y="172"/>
                    <a:pt x="171" y="163"/>
                  </a:cubicBezTo>
                  <a:cubicBezTo>
                    <a:pt x="184" y="174"/>
                    <a:pt x="184" y="174"/>
                    <a:pt x="184" y="174"/>
                  </a:cubicBezTo>
                  <a:cubicBezTo>
                    <a:pt x="193" y="164"/>
                    <a:pt x="200" y="152"/>
                    <a:pt x="204" y="138"/>
                  </a:cubicBezTo>
                  <a:cubicBezTo>
                    <a:pt x="189" y="133"/>
                    <a:pt x="189" y="133"/>
                    <a:pt x="189" y="133"/>
                  </a:cubicBezTo>
                  <a:cubicBezTo>
                    <a:pt x="192" y="122"/>
                    <a:pt x="194" y="110"/>
                    <a:pt x="193" y="99"/>
                  </a:cubicBezTo>
                  <a:cubicBezTo>
                    <a:pt x="210" y="98"/>
                    <a:pt x="210" y="98"/>
                    <a:pt x="210" y="98"/>
                  </a:cubicBezTo>
                  <a:cubicBezTo>
                    <a:pt x="209" y="84"/>
                    <a:pt x="205" y="70"/>
                    <a:pt x="199" y="58"/>
                  </a:cubicBezTo>
                  <a:cubicBezTo>
                    <a:pt x="184" y="65"/>
                    <a:pt x="184" y="65"/>
                    <a:pt x="184" y="65"/>
                  </a:cubicBezTo>
                  <a:cubicBezTo>
                    <a:pt x="179" y="55"/>
                    <a:pt x="171" y="46"/>
                    <a:pt x="163" y="38"/>
                  </a:cubicBezTo>
                  <a:cubicBezTo>
                    <a:pt x="174" y="26"/>
                    <a:pt x="174" y="26"/>
                    <a:pt x="174" y="26"/>
                  </a:cubicBezTo>
                  <a:cubicBezTo>
                    <a:pt x="163" y="17"/>
                    <a:pt x="152" y="10"/>
                    <a:pt x="138" y="5"/>
                  </a:cubicBezTo>
                  <a:cubicBezTo>
                    <a:pt x="133" y="21"/>
                    <a:pt x="133" y="21"/>
                    <a:pt x="133" y="21"/>
                  </a:cubicBezTo>
                  <a:cubicBezTo>
                    <a:pt x="123" y="18"/>
                    <a:pt x="114" y="17"/>
                    <a:pt x="105" y="17"/>
                  </a:cubicBezTo>
                  <a:cubicBezTo>
                    <a:pt x="103" y="17"/>
                    <a:pt x="101" y="17"/>
                    <a:pt x="98" y="17"/>
                  </a:cubicBezTo>
                  <a:cubicBezTo>
                    <a:pt x="97" y="0"/>
                    <a:pt x="97" y="0"/>
                    <a:pt x="97" y="0"/>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0" name="Google Shape;6050;p89"/>
            <p:cNvSpPr/>
            <p:nvPr/>
          </p:nvSpPr>
          <p:spPr>
            <a:xfrm>
              <a:off x="2461241" y="3628716"/>
              <a:ext cx="383755" cy="383082"/>
            </a:xfrm>
            <a:custGeom>
              <a:avLst/>
              <a:gdLst/>
              <a:ahLst/>
              <a:cxnLst/>
              <a:rect l="l" t="t" r="r" b="b"/>
              <a:pathLst>
                <a:path w="241" h="241" extrusionOk="0">
                  <a:moveTo>
                    <a:pt x="121" y="170"/>
                  </a:moveTo>
                  <a:cubicBezTo>
                    <a:pt x="117" y="170"/>
                    <a:pt x="113" y="169"/>
                    <a:pt x="109" y="168"/>
                  </a:cubicBezTo>
                  <a:cubicBezTo>
                    <a:pt x="82" y="162"/>
                    <a:pt x="66" y="135"/>
                    <a:pt x="73" y="108"/>
                  </a:cubicBezTo>
                  <a:cubicBezTo>
                    <a:pt x="78" y="87"/>
                    <a:pt x="96" y="73"/>
                    <a:pt x="117" y="71"/>
                  </a:cubicBezTo>
                  <a:cubicBezTo>
                    <a:pt x="118" y="71"/>
                    <a:pt x="119" y="71"/>
                    <a:pt x="121" y="71"/>
                  </a:cubicBezTo>
                  <a:cubicBezTo>
                    <a:pt x="125" y="71"/>
                    <a:pt x="129" y="71"/>
                    <a:pt x="132" y="72"/>
                  </a:cubicBezTo>
                  <a:cubicBezTo>
                    <a:pt x="159" y="79"/>
                    <a:pt x="175" y="105"/>
                    <a:pt x="169" y="132"/>
                  </a:cubicBezTo>
                  <a:cubicBezTo>
                    <a:pt x="164" y="153"/>
                    <a:pt x="146" y="168"/>
                    <a:pt x="125" y="170"/>
                  </a:cubicBezTo>
                  <a:cubicBezTo>
                    <a:pt x="123" y="170"/>
                    <a:pt x="122" y="170"/>
                    <a:pt x="121" y="170"/>
                  </a:cubicBezTo>
                  <a:moveTo>
                    <a:pt x="102" y="0"/>
                  </a:moveTo>
                  <a:cubicBezTo>
                    <a:pt x="86" y="2"/>
                    <a:pt x="71" y="8"/>
                    <a:pt x="57" y="16"/>
                  </a:cubicBezTo>
                  <a:cubicBezTo>
                    <a:pt x="67" y="33"/>
                    <a:pt x="67" y="33"/>
                    <a:pt x="67" y="33"/>
                  </a:cubicBezTo>
                  <a:cubicBezTo>
                    <a:pt x="56" y="40"/>
                    <a:pt x="46" y="49"/>
                    <a:pt x="38" y="60"/>
                  </a:cubicBezTo>
                  <a:cubicBezTo>
                    <a:pt x="22" y="48"/>
                    <a:pt x="22" y="48"/>
                    <a:pt x="22" y="48"/>
                  </a:cubicBezTo>
                  <a:cubicBezTo>
                    <a:pt x="13" y="61"/>
                    <a:pt x="6" y="75"/>
                    <a:pt x="2" y="91"/>
                  </a:cubicBezTo>
                  <a:cubicBezTo>
                    <a:pt x="21" y="96"/>
                    <a:pt x="21" y="96"/>
                    <a:pt x="21" y="96"/>
                  </a:cubicBezTo>
                  <a:cubicBezTo>
                    <a:pt x="18" y="110"/>
                    <a:pt x="17" y="123"/>
                    <a:pt x="19" y="136"/>
                  </a:cubicBezTo>
                  <a:cubicBezTo>
                    <a:pt x="0" y="139"/>
                    <a:pt x="0" y="139"/>
                    <a:pt x="0" y="139"/>
                  </a:cubicBezTo>
                  <a:cubicBezTo>
                    <a:pt x="3" y="155"/>
                    <a:pt x="8" y="170"/>
                    <a:pt x="17" y="184"/>
                  </a:cubicBezTo>
                  <a:cubicBezTo>
                    <a:pt x="33" y="173"/>
                    <a:pt x="33" y="173"/>
                    <a:pt x="33" y="173"/>
                  </a:cubicBezTo>
                  <a:cubicBezTo>
                    <a:pt x="40" y="185"/>
                    <a:pt x="49" y="195"/>
                    <a:pt x="60" y="203"/>
                  </a:cubicBezTo>
                  <a:cubicBezTo>
                    <a:pt x="49" y="219"/>
                    <a:pt x="49" y="219"/>
                    <a:pt x="49" y="219"/>
                  </a:cubicBezTo>
                  <a:cubicBezTo>
                    <a:pt x="61" y="228"/>
                    <a:pt x="76" y="235"/>
                    <a:pt x="92" y="239"/>
                  </a:cubicBezTo>
                  <a:cubicBezTo>
                    <a:pt x="96" y="220"/>
                    <a:pt x="96" y="220"/>
                    <a:pt x="96" y="220"/>
                  </a:cubicBezTo>
                  <a:cubicBezTo>
                    <a:pt x="105" y="222"/>
                    <a:pt x="113" y="223"/>
                    <a:pt x="121" y="223"/>
                  </a:cubicBezTo>
                  <a:cubicBezTo>
                    <a:pt x="124" y="223"/>
                    <a:pt x="126" y="223"/>
                    <a:pt x="129" y="222"/>
                  </a:cubicBezTo>
                  <a:cubicBezTo>
                    <a:pt x="132" y="222"/>
                    <a:pt x="134" y="222"/>
                    <a:pt x="136" y="222"/>
                  </a:cubicBezTo>
                  <a:cubicBezTo>
                    <a:pt x="139" y="241"/>
                    <a:pt x="139" y="241"/>
                    <a:pt x="139" y="241"/>
                  </a:cubicBezTo>
                  <a:cubicBezTo>
                    <a:pt x="155" y="238"/>
                    <a:pt x="170" y="233"/>
                    <a:pt x="184" y="224"/>
                  </a:cubicBezTo>
                  <a:cubicBezTo>
                    <a:pt x="174" y="208"/>
                    <a:pt x="174" y="208"/>
                    <a:pt x="174" y="208"/>
                  </a:cubicBezTo>
                  <a:cubicBezTo>
                    <a:pt x="185" y="201"/>
                    <a:pt x="195" y="192"/>
                    <a:pt x="203" y="181"/>
                  </a:cubicBezTo>
                  <a:cubicBezTo>
                    <a:pt x="219" y="192"/>
                    <a:pt x="219" y="192"/>
                    <a:pt x="219" y="192"/>
                  </a:cubicBezTo>
                  <a:cubicBezTo>
                    <a:pt x="228" y="180"/>
                    <a:pt x="235" y="165"/>
                    <a:pt x="239" y="149"/>
                  </a:cubicBezTo>
                  <a:cubicBezTo>
                    <a:pt x="220" y="144"/>
                    <a:pt x="220" y="144"/>
                    <a:pt x="220" y="144"/>
                  </a:cubicBezTo>
                  <a:cubicBezTo>
                    <a:pt x="224" y="131"/>
                    <a:pt x="224" y="117"/>
                    <a:pt x="222" y="104"/>
                  </a:cubicBezTo>
                  <a:cubicBezTo>
                    <a:pt x="241" y="102"/>
                    <a:pt x="241" y="102"/>
                    <a:pt x="241" y="102"/>
                  </a:cubicBezTo>
                  <a:cubicBezTo>
                    <a:pt x="239" y="86"/>
                    <a:pt x="233" y="70"/>
                    <a:pt x="225" y="57"/>
                  </a:cubicBezTo>
                  <a:cubicBezTo>
                    <a:pt x="208" y="67"/>
                    <a:pt x="208" y="67"/>
                    <a:pt x="208" y="67"/>
                  </a:cubicBezTo>
                  <a:cubicBezTo>
                    <a:pt x="201" y="56"/>
                    <a:pt x="192" y="46"/>
                    <a:pt x="181" y="37"/>
                  </a:cubicBezTo>
                  <a:cubicBezTo>
                    <a:pt x="193" y="22"/>
                    <a:pt x="193" y="22"/>
                    <a:pt x="193" y="22"/>
                  </a:cubicBezTo>
                  <a:cubicBezTo>
                    <a:pt x="180" y="13"/>
                    <a:pt x="166" y="6"/>
                    <a:pt x="150" y="2"/>
                  </a:cubicBezTo>
                  <a:cubicBezTo>
                    <a:pt x="145" y="21"/>
                    <a:pt x="145" y="21"/>
                    <a:pt x="145" y="21"/>
                  </a:cubicBezTo>
                  <a:cubicBezTo>
                    <a:pt x="137" y="19"/>
                    <a:pt x="129" y="18"/>
                    <a:pt x="121" y="18"/>
                  </a:cubicBezTo>
                  <a:cubicBezTo>
                    <a:pt x="118" y="18"/>
                    <a:pt x="115" y="18"/>
                    <a:pt x="112" y="18"/>
                  </a:cubicBezTo>
                  <a:cubicBezTo>
                    <a:pt x="110" y="18"/>
                    <a:pt x="107" y="19"/>
                    <a:pt x="105" y="19"/>
                  </a:cubicBezTo>
                  <a:cubicBezTo>
                    <a:pt x="102" y="0"/>
                    <a:pt x="102" y="0"/>
                    <a:pt x="102" y="0"/>
                  </a:cubicBezTo>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1" name="Google Shape;6051;p89"/>
            <p:cNvSpPr/>
            <p:nvPr/>
          </p:nvSpPr>
          <p:spPr>
            <a:xfrm>
              <a:off x="2365639" y="3525035"/>
              <a:ext cx="160908" cy="160908"/>
            </a:xfrm>
            <a:custGeom>
              <a:avLst/>
              <a:gdLst/>
              <a:ahLst/>
              <a:cxnLst/>
              <a:rect l="l" t="t" r="r" b="b"/>
              <a:pathLst>
                <a:path w="101" h="101" extrusionOk="0">
                  <a:moveTo>
                    <a:pt x="50" y="71"/>
                  </a:moveTo>
                  <a:cubicBezTo>
                    <a:pt x="48" y="71"/>
                    <a:pt x="46" y="71"/>
                    <a:pt x="44" y="70"/>
                  </a:cubicBezTo>
                  <a:cubicBezTo>
                    <a:pt x="33" y="67"/>
                    <a:pt x="27" y="55"/>
                    <a:pt x="31" y="44"/>
                  </a:cubicBezTo>
                  <a:cubicBezTo>
                    <a:pt x="34" y="36"/>
                    <a:pt x="42" y="30"/>
                    <a:pt x="50" y="30"/>
                  </a:cubicBezTo>
                  <a:cubicBezTo>
                    <a:pt x="53" y="30"/>
                    <a:pt x="55" y="31"/>
                    <a:pt x="57" y="31"/>
                  </a:cubicBezTo>
                  <a:cubicBezTo>
                    <a:pt x="68" y="35"/>
                    <a:pt x="74" y="47"/>
                    <a:pt x="70" y="57"/>
                  </a:cubicBezTo>
                  <a:cubicBezTo>
                    <a:pt x="67" y="66"/>
                    <a:pt x="59" y="71"/>
                    <a:pt x="50" y="71"/>
                  </a:cubicBezTo>
                  <a:moveTo>
                    <a:pt x="47" y="0"/>
                  </a:moveTo>
                  <a:cubicBezTo>
                    <a:pt x="40" y="1"/>
                    <a:pt x="34" y="3"/>
                    <a:pt x="28" y="6"/>
                  </a:cubicBezTo>
                  <a:cubicBezTo>
                    <a:pt x="31" y="13"/>
                    <a:pt x="31" y="13"/>
                    <a:pt x="31" y="13"/>
                  </a:cubicBezTo>
                  <a:cubicBezTo>
                    <a:pt x="26" y="15"/>
                    <a:pt x="22" y="19"/>
                    <a:pt x="18" y="23"/>
                  </a:cubicBezTo>
                  <a:cubicBezTo>
                    <a:pt x="12" y="18"/>
                    <a:pt x="12" y="18"/>
                    <a:pt x="12" y="18"/>
                  </a:cubicBezTo>
                  <a:cubicBezTo>
                    <a:pt x="8" y="22"/>
                    <a:pt x="5" y="28"/>
                    <a:pt x="2" y="35"/>
                  </a:cubicBezTo>
                  <a:cubicBezTo>
                    <a:pt x="10" y="37"/>
                    <a:pt x="10" y="37"/>
                    <a:pt x="10" y="37"/>
                  </a:cubicBezTo>
                  <a:cubicBezTo>
                    <a:pt x="8" y="43"/>
                    <a:pt x="8" y="48"/>
                    <a:pt x="8" y="54"/>
                  </a:cubicBezTo>
                  <a:cubicBezTo>
                    <a:pt x="0" y="54"/>
                    <a:pt x="0" y="54"/>
                    <a:pt x="0" y="54"/>
                  </a:cubicBezTo>
                  <a:cubicBezTo>
                    <a:pt x="0" y="61"/>
                    <a:pt x="2" y="67"/>
                    <a:pt x="5" y="73"/>
                  </a:cubicBezTo>
                  <a:cubicBezTo>
                    <a:pt x="12" y="70"/>
                    <a:pt x="12" y="70"/>
                    <a:pt x="12" y="70"/>
                  </a:cubicBezTo>
                  <a:cubicBezTo>
                    <a:pt x="15" y="75"/>
                    <a:pt x="18" y="79"/>
                    <a:pt x="23" y="83"/>
                  </a:cubicBezTo>
                  <a:cubicBezTo>
                    <a:pt x="17" y="89"/>
                    <a:pt x="17" y="89"/>
                    <a:pt x="17" y="89"/>
                  </a:cubicBezTo>
                  <a:cubicBezTo>
                    <a:pt x="22" y="93"/>
                    <a:pt x="28" y="97"/>
                    <a:pt x="34" y="99"/>
                  </a:cubicBezTo>
                  <a:cubicBezTo>
                    <a:pt x="37" y="91"/>
                    <a:pt x="37" y="91"/>
                    <a:pt x="37" y="91"/>
                  </a:cubicBezTo>
                  <a:cubicBezTo>
                    <a:pt x="41" y="93"/>
                    <a:pt x="46" y="93"/>
                    <a:pt x="50" y="93"/>
                  </a:cubicBezTo>
                  <a:cubicBezTo>
                    <a:pt x="51" y="93"/>
                    <a:pt x="52" y="93"/>
                    <a:pt x="53" y="93"/>
                  </a:cubicBezTo>
                  <a:cubicBezTo>
                    <a:pt x="54" y="101"/>
                    <a:pt x="54" y="101"/>
                    <a:pt x="54" y="101"/>
                  </a:cubicBezTo>
                  <a:cubicBezTo>
                    <a:pt x="61" y="101"/>
                    <a:pt x="67" y="99"/>
                    <a:pt x="73" y="96"/>
                  </a:cubicBezTo>
                  <a:cubicBezTo>
                    <a:pt x="69" y="89"/>
                    <a:pt x="69" y="89"/>
                    <a:pt x="69" y="89"/>
                  </a:cubicBezTo>
                  <a:cubicBezTo>
                    <a:pt x="74" y="86"/>
                    <a:pt x="79" y="83"/>
                    <a:pt x="83" y="79"/>
                  </a:cubicBezTo>
                  <a:cubicBezTo>
                    <a:pt x="89" y="84"/>
                    <a:pt x="89" y="84"/>
                    <a:pt x="89" y="84"/>
                  </a:cubicBezTo>
                  <a:cubicBezTo>
                    <a:pt x="93" y="79"/>
                    <a:pt x="96" y="73"/>
                    <a:pt x="98" y="67"/>
                  </a:cubicBezTo>
                  <a:cubicBezTo>
                    <a:pt x="91" y="64"/>
                    <a:pt x="91" y="64"/>
                    <a:pt x="91" y="64"/>
                  </a:cubicBezTo>
                  <a:cubicBezTo>
                    <a:pt x="93" y="59"/>
                    <a:pt x="93" y="53"/>
                    <a:pt x="93" y="48"/>
                  </a:cubicBezTo>
                  <a:cubicBezTo>
                    <a:pt x="101" y="47"/>
                    <a:pt x="101" y="47"/>
                    <a:pt x="101" y="47"/>
                  </a:cubicBezTo>
                  <a:cubicBezTo>
                    <a:pt x="100" y="41"/>
                    <a:pt x="99" y="34"/>
                    <a:pt x="96" y="28"/>
                  </a:cubicBezTo>
                  <a:cubicBezTo>
                    <a:pt x="88" y="32"/>
                    <a:pt x="88" y="32"/>
                    <a:pt x="88" y="32"/>
                  </a:cubicBezTo>
                  <a:cubicBezTo>
                    <a:pt x="86" y="27"/>
                    <a:pt x="83" y="22"/>
                    <a:pt x="78" y="19"/>
                  </a:cubicBezTo>
                  <a:cubicBezTo>
                    <a:pt x="84" y="13"/>
                    <a:pt x="84" y="13"/>
                    <a:pt x="84" y="13"/>
                  </a:cubicBezTo>
                  <a:cubicBezTo>
                    <a:pt x="79" y="8"/>
                    <a:pt x="73" y="5"/>
                    <a:pt x="66" y="3"/>
                  </a:cubicBezTo>
                  <a:cubicBezTo>
                    <a:pt x="64" y="10"/>
                    <a:pt x="64" y="10"/>
                    <a:pt x="64" y="10"/>
                  </a:cubicBezTo>
                  <a:cubicBezTo>
                    <a:pt x="59" y="9"/>
                    <a:pt x="55" y="8"/>
                    <a:pt x="50" y="8"/>
                  </a:cubicBezTo>
                  <a:cubicBezTo>
                    <a:pt x="49" y="8"/>
                    <a:pt x="48" y="8"/>
                    <a:pt x="47" y="8"/>
                  </a:cubicBezTo>
                  <a:cubicBezTo>
                    <a:pt x="47" y="0"/>
                    <a:pt x="47" y="0"/>
                    <a:pt x="47" y="0"/>
                  </a:cubicBezTo>
                </a:path>
              </a:pathLst>
            </a:custGeom>
            <a:solidFill>
              <a:schemeClr val="accent3"/>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2" name="Google Shape;6052;p89"/>
            <p:cNvSpPr/>
            <p:nvPr/>
          </p:nvSpPr>
          <p:spPr>
            <a:xfrm>
              <a:off x="1937449" y="3623330"/>
              <a:ext cx="502922" cy="504941"/>
            </a:xfrm>
            <a:custGeom>
              <a:avLst/>
              <a:gdLst/>
              <a:ahLst/>
              <a:cxnLst/>
              <a:rect l="l" t="t" r="r" b="b"/>
              <a:pathLst>
                <a:path w="316" h="317" extrusionOk="0">
                  <a:moveTo>
                    <a:pt x="158" y="259"/>
                  </a:moveTo>
                  <a:cubicBezTo>
                    <a:pt x="103" y="259"/>
                    <a:pt x="58" y="215"/>
                    <a:pt x="57" y="160"/>
                  </a:cubicBezTo>
                  <a:cubicBezTo>
                    <a:pt x="56" y="104"/>
                    <a:pt x="101" y="59"/>
                    <a:pt x="156" y="58"/>
                  </a:cubicBezTo>
                  <a:cubicBezTo>
                    <a:pt x="156" y="58"/>
                    <a:pt x="156" y="58"/>
                    <a:pt x="156" y="58"/>
                  </a:cubicBezTo>
                  <a:cubicBezTo>
                    <a:pt x="157" y="58"/>
                    <a:pt x="157" y="58"/>
                    <a:pt x="158" y="58"/>
                  </a:cubicBezTo>
                  <a:cubicBezTo>
                    <a:pt x="213" y="58"/>
                    <a:pt x="258" y="102"/>
                    <a:pt x="258" y="157"/>
                  </a:cubicBezTo>
                  <a:cubicBezTo>
                    <a:pt x="259" y="213"/>
                    <a:pt x="215" y="259"/>
                    <a:pt x="159" y="259"/>
                  </a:cubicBezTo>
                  <a:cubicBezTo>
                    <a:pt x="159" y="259"/>
                    <a:pt x="159" y="259"/>
                    <a:pt x="159" y="259"/>
                  </a:cubicBezTo>
                  <a:cubicBezTo>
                    <a:pt x="159" y="259"/>
                    <a:pt x="158" y="259"/>
                    <a:pt x="158" y="259"/>
                  </a:cubicBezTo>
                  <a:moveTo>
                    <a:pt x="181" y="0"/>
                  </a:moveTo>
                  <a:cubicBezTo>
                    <a:pt x="156" y="1"/>
                    <a:pt x="156" y="1"/>
                    <a:pt x="156" y="1"/>
                  </a:cubicBezTo>
                  <a:cubicBezTo>
                    <a:pt x="131" y="1"/>
                    <a:pt x="131" y="1"/>
                    <a:pt x="131" y="1"/>
                  </a:cubicBezTo>
                  <a:cubicBezTo>
                    <a:pt x="131" y="25"/>
                    <a:pt x="131" y="25"/>
                    <a:pt x="131" y="25"/>
                  </a:cubicBezTo>
                  <a:cubicBezTo>
                    <a:pt x="112" y="29"/>
                    <a:pt x="94" y="36"/>
                    <a:pt x="79" y="47"/>
                  </a:cubicBezTo>
                  <a:cubicBezTo>
                    <a:pt x="62" y="31"/>
                    <a:pt x="62" y="31"/>
                    <a:pt x="62" y="31"/>
                  </a:cubicBezTo>
                  <a:cubicBezTo>
                    <a:pt x="27" y="66"/>
                    <a:pt x="27" y="66"/>
                    <a:pt x="27" y="66"/>
                  </a:cubicBezTo>
                  <a:cubicBezTo>
                    <a:pt x="44" y="83"/>
                    <a:pt x="44" y="83"/>
                    <a:pt x="44" y="83"/>
                  </a:cubicBezTo>
                  <a:cubicBezTo>
                    <a:pt x="34" y="98"/>
                    <a:pt x="27" y="116"/>
                    <a:pt x="23" y="135"/>
                  </a:cubicBezTo>
                  <a:cubicBezTo>
                    <a:pt x="0" y="136"/>
                    <a:pt x="0" y="136"/>
                    <a:pt x="0" y="136"/>
                  </a:cubicBezTo>
                  <a:cubicBezTo>
                    <a:pt x="0" y="186"/>
                    <a:pt x="0" y="186"/>
                    <a:pt x="0" y="186"/>
                  </a:cubicBezTo>
                  <a:cubicBezTo>
                    <a:pt x="24" y="185"/>
                    <a:pt x="24" y="185"/>
                    <a:pt x="24" y="185"/>
                  </a:cubicBezTo>
                  <a:cubicBezTo>
                    <a:pt x="28" y="204"/>
                    <a:pt x="35" y="222"/>
                    <a:pt x="46" y="237"/>
                  </a:cubicBezTo>
                  <a:cubicBezTo>
                    <a:pt x="30" y="254"/>
                    <a:pt x="30" y="254"/>
                    <a:pt x="30" y="254"/>
                  </a:cubicBezTo>
                  <a:cubicBezTo>
                    <a:pt x="65" y="289"/>
                    <a:pt x="65" y="289"/>
                    <a:pt x="65" y="289"/>
                  </a:cubicBezTo>
                  <a:cubicBezTo>
                    <a:pt x="82" y="272"/>
                    <a:pt x="82" y="272"/>
                    <a:pt x="82" y="272"/>
                  </a:cubicBezTo>
                  <a:cubicBezTo>
                    <a:pt x="98" y="283"/>
                    <a:pt x="115" y="290"/>
                    <a:pt x="135" y="293"/>
                  </a:cubicBezTo>
                  <a:cubicBezTo>
                    <a:pt x="135" y="317"/>
                    <a:pt x="135" y="317"/>
                    <a:pt x="135" y="317"/>
                  </a:cubicBezTo>
                  <a:cubicBezTo>
                    <a:pt x="160" y="316"/>
                    <a:pt x="160" y="316"/>
                    <a:pt x="160" y="316"/>
                  </a:cubicBezTo>
                  <a:cubicBezTo>
                    <a:pt x="185" y="316"/>
                    <a:pt x="185" y="316"/>
                    <a:pt x="185" y="316"/>
                  </a:cubicBezTo>
                  <a:cubicBezTo>
                    <a:pt x="184" y="292"/>
                    <a:pt x="184" y="292"/>
                    <a:pt x="184" y="292"/>
                  </a:cubicBezTo>
                  <a:cubicBezTo>
                    <a:pt x="203" y="289"/>
                    <a:pt x="221" y="281"/>
                    <a:pt x="236" y="270"/>
                  </a:cubicBezTo>
                  <a:cubicBezTo>
                    <a:pt x="253" y="287"/>
                    <a:pt x="253" y="287"/>
                    <a:pt x="253" y="287"/>
                  </a:cubicBezTo>
                  <a:cubicBezTo>
                    <a:pt x="288" y="251"/>
                    <a:pt x="288" y="251"/>
                    <a:pt x="288" y="251"/>
                  </a:cubicBezTo>
                  <a:cubicBezTo>
                    <a:pt x="271" y="234"/>
                    <a:pt x="271" y="234"/>
                    <a:pt x="271" y="234"/>
                  </a:cubicBezTo>
                  <a:cubicBezTo>
                    <a:pt x="282" y="219"/>
                    <a:pt x="289" y="201"/>
                    <a:pt x="292" y="182"/>
                  </a:cubicBezTo>
                  <a:cubicBezTo>
                    <a:pt x="316" y="181"/>
                    <a:pt x="316" y="181"/>
                    <a:pt x="316" y="181"/>
                  </a:cubicBezTo>
                  <a:cubicBezTo>
                    <a:pt x="315" y="132"/>
                    <a:pt x="315" y="132"/>
                    <a:pt x="315" y="132"/>
                  </a:cubicBezTo>
                  <a:cubicBezTo>
                    <a:pt x="292" y="132"/>
                    <a:pt x="292" y="132"/>
                    <a:pt x="292" y="132"/>
                  </a:cubicBezTo>
                  <a:cubicBezTo>
                    <a:pt x="288" y="113"/>
                    <a:pt x="280" y="95"/>
                    <a:pt x="269" y="80"/>
                  </a:cubicBezTo>
                  <a:cubicBezTo>
                    <a:pt x="286" y="63"/>
                    <a:pt x="286" y="63"/>
                    <a:pt x="286" y="63"/>
                  </a:cubicBezTo>
                  <a:cubicBezTo>
                    <a:pt x="250" y="28"/>
                    <a:pt x="250" y="28"/>
                    <a:pt x="250" y="28"/>
                  </a:cubicBezTo>
                  <a:cubicBezTo>
                    <a:pt x="234" y="45"/>
                    <a:pt x="234" y="45"/>
                    <a:pt x="234" y="45"/>
                  </a:cubicBezTo>
                  <a:cubicBezTo>
                    <a:pt x="218" y="35"/>
                    <a:pt x="200" y="27"/>
                    <a:pt x="181" y="24"/>
                  </a:cubicBezTo>
                  <a:cubicBezTo>
                    <a:pt x="181" y="0"/>
                    <a:pt x="181" y="0"/>
                    <a:pt x="181" y="0"/>
                  </a:cubicBezTo>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3" name="Google Shape;6053;p89"/>
            <p:cNvSpPr/>
            <p:nvPr/>
          </p:nvSpPr>
          <p:spPr>
            <a:xfrm>
              <a:off x="2080852" y="3768753"/>
              <a:ext cx="216788" cy="214768"/>
            </a:xfrm>
            <a:custGeom>
              <a:avLst/>
              <a:gdLst/>
              <a:ahLst/>
              <a:cxnLst/>
              <a:rect l="l" t="t" r="r" b="b"/>
              <a:pathLst>
                <a:path w="136" h="135" extrusionOk="0">
                  <a:moveTo>
                    <a:pt x="68" y="0"/>
                  </a:moveTo>
                  <a:cubicBezTo>
                    <a:pt x="67" y="0"/>
                    <a:pt x="67" y="0"/>
                    <a:pt x="67" y="0"/>
                  </a:cubicBezTo>
                  <a:cubicBezTo>
                    <a:pt x="67" y="0"/>
                    <a:pt x="67" y="0"/>
                    <a:pt x="67" y="0"/>
                  </a:cubicBezTo>
                  <a:cubicBezTo>
                    <a:pt x="29" y="0"/>
                    <a:pt x="0" y="31"/>
                    <a:pt x="0" y="68"/>
                  </a:cubicBezTo>
                  <a:cubicBezTo>
                    <a:pt x="1" y="106"/>
                    <a:pt x="31" y="135"/>
                    <a:pt x="68" y="135"/>
                  </a:cubicBezTo>
                  <a:cubicBezTo>
                    <a:pt x="68" y="135"/>
                    <a:pt x="68" y="135"/>
                    <a:pt x="69" y="135"/>
                  </a:cubicBezTo>
                  <a:cubicBezTo>
                    <a:pt x="69" y="135"/>
                    <a:pt x="69" y="135"/>
                    <a:pt x="69" y="135"/>
                  </a:cubicBezTo>
                  <a:cubicBezTo>
                    <a:pt x="106" y="135"/>
                    <a:pt x="136" y="104"/>
                    <a:pt x="135" y="67"/>
                  </a:cubicBezTo>
                  <a:cubicBezTo>
                    <a:pt x="135" y="30"/>
                    <a:pt x="105" y="0"/>
                    <a:pt x="68" y="0"/>
                  </a:cubicBezTo>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4" name="Google Shape;6054;p89"/>
            <p:cNvSpPr/>
            <p:nvPr/>
          </p:nvSpPr>
          <p:spPr>
            <a:xfrm>
              <a:off x="2708816" y="4625133"/>
              <a:ext cx="106374" cy="93582"/>
            </a:xfrm>
            <a:custGeom>
              <a:avLst/>
              <a:gdLst/>
              <a:ahLst/>
              <a:cxnLst/>
              <a:rect l="l" t="t" r="r" b="b"/>
              <a:pathLst>
                <a:path w="67" h="59" extrusionOk="0">
                  <a:moveTo>
                    <a:pt x="34" y="0"/>
                  </a:moveTo>
                  <a:cubicBezTo>
                    <a:pt x="21" y="0"/>
                    <a:pt x="10" y="8"/>
                    <a:pt x="5" y="20"/>
                  </a:cubicBezTo>
                  <a:cubicBezTo>
                    <a:pt x="0" y="36"/>
                    <a:pt x="9" y="53"/>
                    <a:pt x="24" y="58"/>
                  </a:cubicBezTo>
                  <a:cubicBezTo>
                    <a:pt x="27" y="59"/>
                    <a:pt x="30" y="59"/>
                    <a:pt x="34" y="59"/>
                  </a:cubicBezTo>
                  <a:cubicBezTo>
                    <a:pt x="46" y="59"/>
                    <a:pt x="58" y="51"/>
                    <a:pt x="62" y="39"/>
                  </a:cubicBezTo>
                  <a:cubicBezTo>
                    <a:pt x="67" y="23"/>
                    <a:pt x="59" y="7"/>
                    <a:pt x="43" y="1"/>
                  </a:cubicBezTo>
                  <a:cubicBezTo>
                    <a:pt x="40" y="0"/>
                    <a:pt x="37" y="0"/>
                    <a:pt x="34" y="0"/>
                  </a:cubicBezTo>
                </a:path>
              </a:pathLst>
            </a:custGeom>
            <a:solidFill>
              <a:schemeClr val="accent4"/>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sp>
          <p:nvSpPr>
            <p:cNvPr id="6055" name="Google Shape;6055;p89"/>
            <p:cNvSpPr/>
            <p:nvPr/>
          </p:nvSpPr>
          <p:spPr>
            <a:xfrm>
              <a:off x="2815215" y="3964670"/>
              <a:ext cx="445695" cy="440982"/>
            </a:xfrm>
            <a:custGeom>
              <a:avLst/>
              <a:gdLst/>
              <a:ahLst/>
              <a:cxnLst/>
              <a:rect l="l" t="t" r="r" b="b"/>
              <a:pathLst>
                <a:path w="280" h="277" extrusionOk="0">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013">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93"/>
                                        </p:tgtEl>
                                        <p:attrNameLst>
                                          <p:attrName>style.visibility</p:attrName>
                                        </p:attrNameLst>
                                      </p:cBhvr>
                                      <p:to>
                                        <p:strVal val="visible"/>
                                      </p:to>
                                    </p:set>
                                    <p:anim calcmode="lin" valueType="num">
                                      <p:cBhvr additive="base">
                                        <p:cTn id="7" dur="500"/>
                                        <p:tgtEl>
                                          <p:spTgt spid="599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9"/>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grpSp>
        <p:nvGrpSpPr>
          <p:cNvPr id="573" name="Google Shape;573;p9"/>
          <p:cNvGrpSpPr/>
          <p:nvPr/>
        </p:nvGrpSpPr>
        <p:grpSpPr>
          <a:xfrm>
            <a:off x="340479" y="1176204"/>
            <a:ext cx="8463042" cy="2951866"/>
            <a:chOff x="1314013" y="1710569"/>
            <a:chExt cx="9853533" cy="3436862"/>
          </a:xfrm>
        </p:grpSpPr>
        <p:grpSp>
          <p:nvGrpSpPr>
            <p:cNvPr id="574" name="Google Shape;574;p9"/>
            <p:cNvGrpSpPr/>
            <p:nvPr/>
          </p:nvGrpSpPr>
          <p:grpSpPr>
            <a:xfrm>
              <a:off x="3684972" y="1710569"/>
              <a:ext cx="5165313" cy="3436862"/>
              <a:chOff x="3553097" y="2223710"/>
              <a:chExt cx="5268342" cy="3505415"/>
            </a:xfrm>
          </p:grpSpPr>
          <p:sp>
            <p:nvSpPr>
              <p:cNvPr id="575" name="Google Shape;575;p9"/>
              <p:cNvSpPr/>
              <p:nvPr/>
            </p:nvSpPr>
            <p:spPr>
              <a:xfrm>
                <a:off x="3553097" y="2223710"/>
                <a:ext cx="1924175" cy="1927581"/>
              </a:xfrm>
              <a:prstGeom prst="ellipse">
                <a:avLst/>
              </a:prstGeom>
              <a:solidFill>
                <a:schemeClr val="accent1"/>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76" name="Google Shape;576;p9"/>
              <p:cNvSpPr/>
              <p:nvPr/>
            </p:nvSpPr>
            <p:spPr>
              <a:xfrm>
                <a:off x="6864903" y="3525608"/>
                <a:ext cx="807937" cy="722204"/>
              </a:xfrm>
              <a:custGeom>
                <a:avLst/>
                <a:gdLst/>
                <a:ahLst/>
                <a:cxnLst/>
                <a:rect l="l" t="t" r="r" b="b"/>
                <a:pathLst>
                  <a:path w="375" h="335" extrusionOk="0">
                    <a:moveTo>
                      <a:pt x="258" y="0"/>
                    </a:moveTo>
                    <a:cubicBezTo>
                      <a:pt x="229" y="63"/>
                      <a:pt x="281" y="136"/>
                      <a:pt x="375" y="117"/>
                    </a:cubicBezTo>
                    <a:cubicBezTo>
                      <a:pt x="75" y="335"/>
                      <a:pt x="75" y="335"/>
                      <a:pt x="75" y="335"/>
                    </a:cubicBezTo>
                    <a:cubicBezTo>
                      <a:pt x="123" y="251"/>
                      <a:pt x="70" y="179"/>
                      <a:pt x="0" y="187"/>
                    </a:cubicBezTo>
                    <a:cubicBezTo>
                      <a:pt x="258" y="0"/>
                      <a:pt x="258" y="0"/>
                      <a:pt x="258" y="0"/>
                    </a:cubicBezTo>
                  </a:path>
                </a:pathLst>
              </a:custGeom>
              <a:solidFill>
                <a:schemeClr val="accent3"/>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77" name="Google Shape;577;p9"/>
              <p:cNvSpPr/>
              <p:nvPr/>
            </p:nvSpPr>
            <p:spPr>
              <a:xfrm>
                <a:off x="6898789" y="3758393"/>
                <a:ext cx="1922650" cy="1926054"/>
              </a:xfrm>
              <a:prstGeom prst="ellipse">
                <a:avLst/>
              </a:prstGeom>
              <a:solidFill>
                <a:schemeClr val="accent4"/>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78" name="Google Shape;578;p9"/>
              <p:cNvSpPr/>
              <p:nvPr/>
            </p:nvSpPr>
            <p:spPr>
              <a:xfrm>
                <a:off x="5824179" y="3560242"/>
                <a:ext cx="918085" cy="911839"/>
              </a:xfrm>
              <a:custGeom>
                <a:avLst/>
                <a:gdLst/>
                <a:ahLst/>
                <a:cxnLst/>
                <a:rect l="l" t="t" r="r" b="b"/>
                <a:pathLst>
                  <a:path w="426" h="423" extrusionOk="0">
                    <a:moveTo>
                      <a:pt x="0" y="246"/>
                    </a:moveTo>
                    <a:cubicBezTo>
                      <a:pt x="168" y="266"/>
                      <a:pt x="245" y="118"/>
                      <a:pt x="179" y="0"/>
                    </a:cubicBezTo>
                    <a:cubicBezTo>
                      <a:pt x="426" y="156"/>
                      <a:pt x="426" y="156"/>
                      <a:pt x="426" y="156"/>
                    </a:cubicBezTo>
                    <a:cubicBezTo>
                      <a:pt x="290" y="147"/>
                      <a:pt x="189" y="280"/>
                      <a:pt x="278" y="423"/>
                    </a:cubicBezTo>
                    <a:cubicBezTo>
                      <a:pt x="0" y="246"/>
                      <a:pt x="0" y="246"/>
                      <a:pt x="0" y="246"/>
                    </a:cubicBezTo>
                  </a:path>
                </a:pathLst>
              </a:custGeom>
              <a:solidFill>
                <a:schemeClr val="accent2"/>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79" name="Google Shape;579;p9"/>
              <p:cNvSpPr/>
              <p:nvPr/>
            </p:nvSpPr>
            <p:spPr>
              <a:xfrm>
                <a:off x="6082724" y="2543932"/>
                <a:ext cx="1400480" cy="1402961"/>
              </a:xfrm>
              <a:prstGeom prst="ellipse">
                <a:avLst/>
              </a:prstGeom>
              <a:solidFill>
                <a:schemeClr val="accent3"/>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80" name="Google Shape;580;p9"/>
              <p:cNvSpPr/>
              <p:nvPr/>
            </p:nvSpPr>
            <p:spPr>
              <a:xfrm>
                <a:off x="4604608" y="3594876"/>
                <a:ext cx="1094661" cy="1024258"/>
              </a:xfrm>
              <a:custGeom>
                <a:avLst/>
                <a:gdLst/>
                <a:ahLst/>
                <a:cxnLst/>
                <a:rect l="l" t="t" r="r" b="b"/>
                <a:pathLst>
                  <a:path w="508" h="475" extrusionOk="0">
                    <a:moveTo>
                      <a:pt x="363" y="0"/>
                    </a:moveTo>
                    <a:cubicBezTo>
                      <a:pt x="297" y="142"/>
                      <a:pt x="381" y="249"/>
                      <a:pt x="508" y="245"/>
                    </a:cubicBezTo>
                    <a:cubicBezTo>
                      <a:pt x="182" y="475"/>
                      <a:pt x="182" y="475"/>
                      <a:pt x="182" y="475"/>
                    </a:cubicBezTo>
                    <a:cubicBezTo>
                      <a:pt x="229" y="356"/>
                      <a:pt x="157" y="241"/>
                      <a:pt x="0" y="256"/>
                    </a:cubicBezTo>
                    <a:cubicBezTo>
                      <a:pt x="363" y="0"/>
                      <a:pt x="363" y="0"/>
                      <a:pt x="363" y="0"/>
                    </a:cubicBezTo>
                  </a:path>
                </a:pathLst>
              </a:custGeom>
              <a:solidFill>
                <a:schemeClr val="accent1"/>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81" name="Google Shape;581;p9"/>
              <p:cNvSpPr/>
              <p:nvPr/>
            </p:nvSpPr>
            <p:spPr>
              <a:xfrm>
                <a:off x="4906163" y="4084294"/>
                <a:ext cx="1641924" cy="1644831"/>
              </a:xfrm>
              <a:prstGeom prst="ellipse">
                <a:avLst/>
              </a:prstGeom>
              <a:solidFill>
                <a:schemeClr val="accent2"/>
              </a:solidFill>
              <a:ln>
                <a:noFill/>
              </a:ln>
            </p:spPr>
            <p:txBody>
              <a:bodyPr spcFirstLastPara="1" wrap="square" lIns="91450" tIns="45725" rIns="91450" bIns="45725" anchor="t" anchorCtr="0">
                <a:noAutofit/>
              </a:bodyPr>
              <a:lstStyle/>
              <a:p>
                <a:pPr marL="0" marR="0" lvl="0" indent="0" algn="l" rtl="0">
                  <a:lnSpc>
                    <a:spcPct val="100000"/>
                  </a:lnSpc>
                  <a:spcBef>
                    <a:spcPts val="0"/>
                  </a:spcBef>
                  <a:spcAft>
                    <a:spcPts val="0"/>
                  </a:spcAft>
                  <a:buClr>
                    <a:schemeClr val="dk1"/>
                  </a:buClr>
                  <a:buSzPts val="3601"/>
                  <a:buFont typeface="Calibri"/>
                  <a:buNone/>
                </a:pPr>
                <a:endParaRPr sz="3600" b="0" i="0" u="none" strike="noStrike" cap="none">
                  <a:solidFill>
                    <a:schemeClr val="dk1"/>
                  </a:solidFill>
                  <a:latin typeface="Calibri"/>
                  <a:ea typeface="Calibri"/>
                  <a:cs typeface="Calibri"/>
                  <a:sym typeface="Calibri"/>
                </a:endParaRPr>
              </a:p>
            </p:txBody>
          </p:sp>
          <p:sp>
            <p:nvSpPr>
              <p:cNvPr id="582" name="Google Shape;582;p9"/>
              <p:cNvSpPr/>
              <p:nvPr/>
            </p:nvSpPr>
            <p:spPr>
              <a:xfrm>
                <a:off x="3674928" y="2353047"/>
                <a:ext cx="1653020" cy="1655755"/>
              </a:xfrm>
              <a:custGeom>
                <a:avLst/>
                <a:gdLst/>
                <a:ahLst/>
                <a:cxnLst/>
                <a:rect l="l" t="t" r="r" b="b"/>
                <a:pathLst>
                  <a:path w="4623088" h="4630738" extrusionOk="0">
                    <a:moveTo>
                      <a:pt x="2311544" y="0"/>
                    </a:moveTo>
                    <a:cubicBezTo>
                      <a:pt x="3588174" y="0"/>
                      <a:pt x="4623088" y="1036626"/>
                      <a:pt x="4623088" y="2315369"/>
                    </a:cubicBezTo>
                    <a:cubicBezTo>
                      <a:pt x="4623088" y="3594112"/>
                      <a:pt x="3588174" y="4630738"/>
                      <a:pt x="2311544" y="4630738"/>
                    </a:cubicBezTo>
                    <a:cubicBezTo>
                      <a:pt x="1034914" y="4630738"/>
                      <a:pt x="0" y="3594112"/>
                      <a:pt x="0" y="2315369"/>
                    </a:cubicBezTo>
                    <a:cubicBezTo>
                      <a:pt x="0" y="1036626"/>
                      <a:pt x="1034914" y="0"/>
                      <a:pt x="2311544"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583" name="Google Shape;583;p9"/>
              <p:cNvSpPr/>
              <p:nvPr/>
            </p:nvSpPr>
            <p:spPr>
              <a:xfrm>
                <a:off x="4995146" y="4174265"/>
                <a:ext cx="1462981" cy="1464466"/>
              </a:xfrm>
              <a:custGeom>
                <a:avLst/>
                <a:gdLst/>
                <a:ahLst/>
                <a:cxnLst/>
                <a:rect l="l" t="t" r="r" b="b"/>
                <a:pathLst>
                  <a:path w="4091596" h="4095750" extrusionOk="0">
                    <a:moveTo>
                      <a:pt x="2045798" y="0"/>
                    </a:moveTo>
                    <a:cubicBezTo>
                      <a:pt x="3175661" y="0"/>
                      <a:pt x="4091596" y="916865"/>
                      <a:pt x="4091596" y="2047875"/>
                    </a:cubicBezTo>
                    <a:cubicBezTo>
                      <a:pt x="4091596" y="3178885"/>
                      <a:pt x="3175661" y="4095750"/>
                      <a:pt x="2045798" y="4095750"/>
                    </a:cubicBezTo>
                    <a:cubicBezTo>
                      <a:pt x="915935" y="4095750"/>
                      <a:pt x="0" y="3178885"/>
                      <a:pt x="0" y="2047875"/>
                    </a:cubicBezTo>
                    <a:cubicBezTo>
                      <a:pt x="0" y="916865"/>
                      <a:pt x="915935" y="0"/>
                      <a:pt x="2045798"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584" name="Google Shape;584;p9"/>
              <p:cNvSpPr/>
              <p:nvPr/>
            </p:nvSpPr>
            <p:spPr>
              <a:xfrm>
                <a:off x="7025240" y="3882522"/>
                <a:ext cx="1678446" cy="1678998"/>
              </a:xfrm>
              <a:custGeom>
                <a:avLst/>
                <a:gdLst/>
                <a:ahLst/>
                <a:cxnLst/>
                <a:rect l="l" t="t" r="r" b="b"/>
                <a:pathLst>
                  <a:path w="4694198" h="4695742" extrusionOk="0">
                    <a:moveTo>
                      <a:pt x="2347098" y="0"/>
                    </a:moveTo>
                    <a:cubicBezTo>
                      <a:pt x="3643366" y="0"/>
                      <a:pt x="4694198" y="1051178"/>
                      <a:pt x="4694198" y="2347871"/>
                    </a:cubicBezTo>
                    <a:cubicBezTo>
                      <a:pt x="4694198" y="3644564"/>
                      <a:pt x="3643366" y="4695742"/>
                      <a:pt x="2347098" y="4695742"/>
                    </a:cubicBezTo>
                    <a:cubicBezTo>
                      <a:pt x="1050832" y="4695742"/>
                      <a:pt x="0" y="3644564"/>
                      <a:pt x="0" y="2347871"/>
                    </a:cubicBezTo>
                    <a:cubicBezTo>
                      <a:pt x="0" y="1051178"/>
                      <a:pt x="1050832" y="0"/>
                      <a:pt x="2347098"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585" name="Google Shape;585;p9"/>
              <p:cNvSpPr/>
              <p:nvPr/>
            </p:nvSpPr>
            <p:spPr>
              <a:xfrm>
                <a:off x="6166545" y="2616454"/>
                <a:ext cx="1243418" cy="1243602"/>
              </a:xfrm>
              <a:custGeom>
                <a:avLst/>
                <a:gdLst/>
                <a:ahLst/>
                <a:cxnLst/>
                <a:rect l="l" t="t" r="r" b="b"/>
                <a:pathLst>
                  <a:path w="3477532" h="3478046" extrusionOk="0">
                    <a:moveTo>
                      <a:pt x="1738766" y="0"/>
                    </a:moveTo>
                    <a:cubicBezTo>
                      <a:pt x="2699060" y="0"/>
                      <a:pt x="3477532" y="778587"/>
                      <a:pt x="3477532" y="1739023"/>
                    </a:cubicBezTo>
                    <a:cubicBezTo>
                      <a:pt x="3477532" y="2699459"/>
                      <a:pt x="2699060" y="3478046"/>
                      <a:pt x="1738766" y="3478046"/>
                    </a:cubicBezTo>
                    <a:cubicBezTo>
                      <a:pt x="778472" y="3478046"/>
                      <a:pt x="0" y="2699459"/>
                      <a:pt x="0" y="1739023"/>
                    </a:cubicBezTo>
                    <a:cubicBezTo>
                      <a:pt x="0" y="778587"/>
                      <a:pt x="778472" y="0"/>
                      <a:pt x="1738766" y="0"/>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586" name="Google Shape;586;p9"/>
              <p:cNvSpPr/>
              <p:nvPr/>
            </p:nvSpPr>
            <p:spPr>
              <a:xfrm>
                <a:off x="4252625" y="2857743"/>
                <a:ext cx="497626" cy="497588"/>
              </a:xfrm>
              <a:custGeom>
                <a:avLst/>
                <a:gdLst/>
                <a:ahLst/>
                <a:cxnLst/>
                <a:rect l="l" t="t"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sp>
            <p:nvSpPr>
              <p:cNvPr id="587" name="Google Shape;587;p9"/>
              <p:cNvSpPr/>
              <p:nvPr/>
            </p:nvSpPr>
            <p:spPr>
              <a:xfrm>
                <a:off x="6563537" y="3013795"/>
                <a:ext cx="438854" cy="438820"/>
              </a:xfrm>
              <a:custGeom>
                <a:avLst/>
                <a:gdLst/>
                <a:ahLst/>
                <a:cxnLst/>
                <a:rect l="l" t="t"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accent3"/>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sp>
            <p:nvSpPr>
              <p:cNvPr id="588" name="Google Shape;588;p9"/>
              <p:cNvSpPr/>
              <p:nvPr/>
            </p:nvSpPr>
            <p:spPr>
              <a:xfrm>
                <a:off x="5504723" y="4657704"/>
                <a:ext cx="497626" cy="497588"/>
              </a:xfrm>
              <a:custGeom>
                <a:avLst/>
                <a:gdLst/>
                <a:ahLst/>
                <a:cxnLst/>
                <a:rect l="l" t="t"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sp>
            <p:nvSpPr>
              <p:cNvPr id="589" name="Google Shape;589;p9"/>
              <p:cNvSpPr/>
              <p:nvPr/>
            </p:nvSpPr>
            <p:spPr>
              <a:xfrm>
                <a:off x="7552975" y="4414305"/>
                <a:ext cx="614277" cy="614230"/>
              </a:xfrm>
              <a:custGeom>
                <a:avLst/>
                <a:gdLst/>
                <a:ahLst/>
                <a:cxnLst/>
                <a:rect l="l" t="t"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4"/>
              </a:solidFill>
              <a:ln>
                <a:noFill/>
              </a:ln>
            </p:spPr>
            <p:txBody>
              <a:bodyPr spcFirstLastPara="1" wrap="square" lIns="19025" tIns="19025" rIns="19025" bIns="19025" anchor="ctr" anchorCtr="0">
                <a:noAutofit/>
              </a:bodyPr>
              <a:lstStyle/>
              <a:p>
                <a:pPr marL="0" marR="0" lvl="0" indent="0" algn="ctr" rtl="0">
                  <a:lnSpc>
                    <a:spcPct val="100000"/>
                  </a:lnSpc>
                  <a:spcBef>
                    <a:spcPts val="0"/>
                  </a:spcBef>
                  <a:spcAft>
                    <a:spcPts val="0"/>
                  </a:spcAft>
                  <a:buClr>
                    <a:srgbClr val="FFFFFF"/>
                  </a:buClr>
                  <a:buSzPts val="1562"/>
                  <a:buFont typeface="Gill Sans"/>
                  <a:buNone/>
                </a:pPr>
                <a:endParaRPr sz="1562" b="0" i="0" u="none" strike="noStrike" cap="none">
                  <a:solidFill>
                    <a:schemeClr val="dk1"/>
                  </a:solidFill>
                  <a:latin typeface="Calibri"/>
                  <a:ea typeface="Calibri"/>
                  <a:cs typeface="Calibri"/>
                  <a:sym typeface="Calibri"/>
                </a:endParaRPr>
              </a:p>
            </p:txBody>
          </p:sp>
        </p:grpSp>
        <p:grpSp>
          <p:nvGrpSpPr>
            <p:cNvPr id="590" name="Google Shape;590;p9"/>
            <p:cNvGrpSpPr/>
            <p:nvPr/>
          </p:nvGrpSpPr>
          <p:grpSpPr>
            <a:xfrm>
              <a:off x="1314013" y="2105895"/>
              <a:ext cx="2163798" cy="891087"/>
              <a:chOff x="840821" y="2370815"/>
              <a:chExt cx="2163798" cy="891087"/>
            </a:xfrm>
          </p:grpSpPr>
          <p:sp>
            <p:nvSpPr>
              <p:cNvPr id="591" name="Google Shape;591;p9"/>
              <p:cNvSpPr txBox="1"/>
              <p:nvPr/>
            </p:nvSpPr>
            <p:spPr>
              <a:xfrm>
                <a:off x="1488242" y="2370815"/>
                <a:ext cx="1516377"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592" name="Google Shape;592;p9"/>
              <p:cNvSpPr txBox="1"/>
              <p:nvPr/>
            </p:nvSpPr>
            <p:spPr>
              <a:xfrm>
                <a:off x="840821" y="2676485"/>
                <a:ext cx="2163798" cy="585417"/>
              </a:xfrm>
              <a:prstGeom prst="rect">
                <a:avLst/>
              </a:prstGeom>
              <a:noFill/>
              <a:ln>
                <a:noFill/>
              </a:ln>
            </p:spPr>
            <p:txBody>
              <a:bodyPr spcFirstLastPara="1" wrap="square" lIns="91425" tIns="45700" rIns="91425" bIns="45700" anchor="t" anchorCtr="0">
                <a:spAutoFit/>
              </a:bodyPr>
              <a:lstStyle/>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sz="1200">
                  <a:solidFill>
                    <a:schemeClr val="dk1"/>
                  </a:solidFill>
                  <a:latin typeface="Calibri"/>
                  <a:ea typeface="Calibri"/>
                  <a:cs typeface="Calibri"/>
                  <a:sym typeface="Calibri"/>
                </a:endParaRPr>
              </a:p>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sz="1200">
                  <a:solidFill>
                    <a:schemeClr val="dk1"/>
                  </a:solidFill>
                  <a:latin typeface="Calibri"/>
                  <a:ea typeface="Calibri"/>
                  <a:cs typeface="Calibri"/>
                  <a:sym typeface="Calibri"/>
                </a:endParaRPr>
              </a:p>
            </p:txBody>
          </p:sp>
        </p:grpSp>
        <p:grpSp>
          <p:nvGrpSpPr>
            <p:cNvPr id="593" name="Google Shape;593;p9"/>
            <p:cNvGrpSpPr/>
            <p:nvPr/>
          </p:nvGrpSpPr>
          <p:grpSpPr>
            <a:xfrm>
              <a:off x="2636314" y="3995085"/>
              <a:ext cx="2163798" cy="891087"/>
              <a:chOff x="2015028" y="2449697"/>
              <a:chExt cx="2163798" cy="891087"/>
            </a:xfrm>
          </p:grpSpPr>
          <p:sp>
            <p:nvSpPr>
              <p:cNvPr id="594" name="Google Shape;594;p9"/>
              <p:cNvSpPr txBox="1"/>
              <p:nvPr/>
            </p:nvSpPr>
            <p:spPr>
              <a:xfrm>
                <a:off x="2662449" y="2449697"/>
                <a:ext cx="1516377" cy="338554"/>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595" name="Google Shape;595;p9"/>
              <p:cNvSpPr txBox="1"/>
              <p:nvPr/>
            </p:nvSpPr>
            <p:spPr>
              <a:xfrm>
                <a:off x="2015028" y="2755367"/>
                <a:ext cx="2163798" cy="585417"/>
              </a:xfrm>
              <a:prstGeom prst="rect">
                <a:avLst/>
              </a:prstGeom>
              <a:noFill/>
              <a:ln>
                <a:noFill/>
              </a:ln>
            </p:spPr>
            <p:txBody>
              <a:bodyPr spcFirstLastPara="1" wrap="square" lIns="91425" tIns="45700" rIns="91425" bIns="45700" anchor="t" anchorCtr="0">
                <a:spAutoFit/>
              </a:bodyPr>
              <a:lstStyle/>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a:p>
              <a:p>
                <a:pPr marL="0" marR="0" lvl="0" indent="0" algn="r"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grpSp>
        <p:grpSp>
          <p:nvGrpSpPr>
            <p:cNvPr id="596" name="Google Shape;596;p9"/>
            <p:cNvGrpSpPr/>
            <p:nvPr/>
          </p:nvGrpSpPr>
          <p:grpSpPr>
            <a:xfrm>
              <a:off x="7745382" y="2127675"/>
              <a:ext cx="2163797" cy="891022"/>
              <a:chOff x="1660060" y="2449762"/>
              <a:chExt cx="2163797" cy="891022"/>
            </a:xfrm>
          </p:grpSpPr>
          <p:sp>
            <p:nvSpPr>
              <p:cNvPr id="597" name="Google Shape;597;p9"/>
              <p:cNvSpPr txBox="1"/>
              <p:nvPr/>
            </p:nvSpPr>
            <p:spPr>
              <a:xfrm>
                <a:off x="1660060" y="2449762"/>
                <a:ext cx="1516377"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598" name="Google Shape;598;p9"/>
              <p:cNvSpPr txBox="1"/>
              <p:nvPr/>
            </p:nvSpPr>
            <p:spPr>
              <a:xfrm>
                <a:off x="1660060" y="2755367"/>
                <a:ext cx="2163797" cy="585417"/>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sz="1200">
                  <a:solidFill>
                    <a:schemeClr val="dk1"/>
                  </a:solidFill>
                  <a:latin typeface="Calibri"/>
                  <a:ea typeface="Calibri"/>
                  <a:cs typeface="Calibri"/>
                  <a:sym typeface="Calibri"/>
                </a:endParaRPr>
              </a:p>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sz="1200">
                  <a:solidFill>
                    <a:schemeClr val="dk1"/>
                  </a:solidFill>
                  <a:latin typeface="Calibri"/>
                  <a:ea typeface="Calibri"/>
                  <a:cs typeface="Calibri"/>
                  <a:sym typeface="Calibri"/>
                </a:endParaRPr>
              </a:p>
            </p:txBody>
          </p:sp>
        </p:grpSp>
        <p:grpSp>
          <p:nvGrpSpPr>
            <p:cNvPr id="599" name="Google Shape;599;p9"/>
            <p:cNvGrpSpPr/>
            <p:nvPr/>
          </p:nvGrpSpPr>
          <p:grpSpPr>
            <a:xfrm>
              <a:off x="9003749" y="3687527"/>
              <a:ext cx="2163797" cy="891022"/>
              <a:chOff x="1660060" y="2449762"/>
              <a:chExt cx="2163797" cy="891022"/>
            </a:xfrm>
          </p:grpSpPr>
          <p:sp>
            <p:nvSpPr>
              <p:cNvPr id="600" name="Google Shape;600;p9"/>
              <p:cNvSpPr txBox="1"/>
              <p:nvPr/>
            </p:nvSpPr>
            <p:spPr>
              <a:xfrm>
                <a:off x="1660060" y="2449762"/>
                <a:ext cx="1516377" cy="33855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Calibri"/>
                    <a:ea typeface="Calibri"/>
                    <a:cs typeface="Calibri"/>
                    <a:sym typeface="Calibri"/>
                  </a:rPr>
                  <a:t>Write your title</a:t>
                </a:r>
                <a:endParaRPr/>
              </a:p>
            </p:txBody>
          </p:sp>
          <p:sp>
            <p:nvSpPr>
              <p:cNvPr id="601" name="Google Shape;601;p9"/>
              <p:cNvSpPr txBox="1"/>
              <p:nvPr/>
            </p:nvSpPr>
            <p:spPr>
              <a:xfrm>
                <a:off x="1660060" y="2755367"/>
                <a:ext cx="2163797" cy="585417"/>
              </a:xfrm>
              <a:prstGeom prst="rect">
                <a:avLst/>
              </a:prstGeom>
              <a:noFill/>
              <a:ln>
                <a:noFill/>
              </a:ln>
            </p:spPr>
            <p:txBody>
              <a:bodyPr spcFirstLastPara="1" wrap="square" lIns="91425" tIns="45700" rIns="91425" bIns="45700" anchor="t" anchorCtr="0">
                <a:spAutoFit/>
              </a:bodyPr>
              <a:lstStyle/>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Lorem ipsum dolor, consectetur</a:t>
                </a:r>
                <a:endParaRPr/>
              </a:p>
              <a:p>
                <a:pPr marL="0" marR="0" lvl="0" indent="0" algn="l" rtl="0">
                  <a:lnSpc>
                    <a:spcPct val="140000"/>
                  </a:lnSpc>
                  <a:spcBef>
                    <a:spcPts val="0"/>
                  </a:spcBef>
                  <a:spcAft>
                    <a:spcPts val="0"/>
                  </a:spcAft>
                  <a:buNone/>
                </a:pPr>
                <a:r>
                  <a:rPr lang="en-US" sz="1200">
                    <a:solidFill>
                      <a:schemeClr val="dk1"/>
                    </a:solidFill>
                    <a:latin typeface="Calibri"/>
                    <a:ea typeface="Calibri"/>
                    <a:cs typeface="Calibri"/>
                    <a:sym typeface="Calibri"/>
                  </a:rPr>
                  <a:t>adipiscing elit roin cursu</a:t>
                </a:r>
                <a:endParaRPr/>
              </a:p>
            </p:txBody>
          </p:sp>
        </p:grpSp>
      </p:gr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2"/>
                                        </p:tgtEl>
                                        <p:attrNameLst>
                                          <p:attrName>style.visibility</p:attrName>
                                        </p:attrNameLst>
                                      </p:cBhvr>
                                      <p:to>
                                        <p:strVal val="visible"/>
                                      </p:to>
                                    </p:set>
                                    <p:animEffect transition="in" filter="fade">
                                      <p:cBhvr>
                                        <p:cTn id="7" dur="500"/>
                                        <p:tgtEl>
                                          <p:spTgt spid="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6059"/>
        <p:cNvGrpSpPr/>
        <p:nvPr/>
      </p:nvGrpSpPr>
      <p:grpSpPr>
        <a:xfrm>
          <a:off x="0" y="0"/>
          <a:ext cx="0" cy="0"/>
          <a:chOff x="0" y="0"/>
          <a:chExt cx="0" cy="0"/>
        </a:xfrm>
      </p:grpSpPr>
      <p:sp>
        <p:nvSpPr>
          <p:cNvPr id="6060" name="Google Shape;6060;p90"/>
          <p:cNvSpPr/>
          <p:nvPr/>
        </p:nvSpPr>
        <p:spPr>
          <a:xfrm>
            <a:off x="2487613" y="944562"/>
            <a:ext cx="2119313" cy="2132013"/>
          </a:xfrm>
          <a:custGeom>
            <a:avLst/>
            <a:gdLst/>
            <a:ahLst/>
            <a:cxnLst/>
            <a:rect l="l" t="t" r="r" b="b"/>
            <a:pathLst>
              <a:path w="1780" h="1790" extrusionOk="0">
                <a:moveTo>
                  <a:pt x="1603" y="895"/>
                </a:moveTo>
                <a:cubicBezTo>
                  <a:pt x="1603" y="876"/>
                  <a:pt x="1602" y="857"/>
                  <a:pt x="1600" y="838"/>
                </a:cubicBezTo>
                <a:cubicBezTo>
                  <a:pt x="1780" y="789"/>
                  <a:pt x="1780" y="789"/>
                  <a:pt x="1780" y="789"/>
                </a:cubicBezTo>
                <a:cubicBezTo>
                  <a:pt x="1762" y="690"/>
                  <a:pt x="1762" y="690"/>
                  <a:pt x="1762" y="690"/>
                </a:cubicBezTo>
                <a:cubicBezTo>
                  <a:pt x="1577" y="705"/>
                  <a:pt x="1577" y="705"/>
                  <a:pt x="1577" y="705"/>
                </a:cubicBezTo>
                <a:cubicBezTo>
                  <a:pt x="1567" y="668"/>
                  <a:pt x="1554" y="633"/>
                  <a:pt x="1538" y="599"/>
                </a:cubicBezTo>
                <a:cubicBezTo>
                  <a:pt x="1690" y="491"/>
                  <a:pt x="1690" y="491"/>
                  <a:pt x="1690" y="491"/>
                </a:cubicBezTo>
                <a:cubicBezTo>
                  <a:pt x="1640" y="404"/>
                  <a:pt x="1640" y="404"/>
                  <a:pt x="1640" y="404"/>
                </a:cubicBezTo>
                <a:cubicBezTo>
                  <a:pt x="1471" y="482"/>
                  <a:pt x="1471" y="482"/>
                  <a:pt x="1471" y="482"/>
                </a:cubicBezTo>
                <a:cubicBezTo>
                  <a:pt x="1449" y="451"/>
                  <a:pt x="1424" y="422"/>
                  <a:pt x="1398" y="395"/>
                </a:cubicBezTo>
                <a:cubicBezTo>
                  <a:pt x="1503" y="242"/>
                  <a:pt x="1503" y="242"/>
                  <a:pt x="1503" y="242"/>
                </a:cubicBezTo>
                <a:cubicBezTo>
                  <a:pt x="1427" y="178"/>
                  <a:pt x="1427" y="178"/>
                  <a:pt x="1427" y="178"/>
                </a:cubicBezTo>
                <a:cubicBezTo>
                  <a:pt x="1294" y="308"/>
                  <a:pt x="1294" y="308"/>
                  <a:pt x="1294" y="308"/>
                </a:cubicBezTo>
                <a:cubicBezTo>
                  <a:pt x="1263" y="287"/>
                  <a:pt x="1231" y="267"/>
                  <a:pt x="1196" y="251"/>
                </a:cubicBezTo>
                <a:cubicBezTo>
                  <a:pt x="1243" y="71"/>
                  <a:pt x="1243" y="71"/>
                  <a:pt x="1243" y="71"/>
                </a:cubicBezTo>
                <a:cubicBezTo>
                  <a:pt x="1149" y="37"/>
                  <a:pt x="1149" y="37"/>
                  <a:pt x="1149" y="37"/>
                </a:cubicBezTo>
                <a:cubicBezTo>
                  <a:pt x="1069" y="205"/>
                  <a:pt x="1069" y="205"/>
                  <a:pt x="1069" y="205"/>
                </a:cubicBezTo>
                <a:cubicBezTo>
                  <a:pt x="1033" y="195"/>
                  <a:pt x="996" y="189"/>
                  <a:pt x="957" y="185"/>
                </a:cubicBezTo>
                <a:cubicBezTo>
                  <a:pt x="940" y="0"/>
                  <a:pt x="940" y="0"/>
                  <a:pt x="940" y="0"/>
                </a:cubicBezTo>
                <a:cubicBezTo>
                  <a:pt x="840" y="0"/>
                  <a:pt x="840" y="0"/>
                  <a:pt x="840" y="0"/>
                </a:cubicBezTo>
                <a:cubicBezTo>
                  <a:pt x="822" y="185"/>
                  <a:pt x="822" y="185"/>
                  <a:pt x="822" y="185"/>
                </a:cubicBezTo>
                <a:cubicBezTo>
                  <a:pt x="784" y="189"/>
                  <a:pt x="747" y="195"/>
                  <a:pt x="711" y="205"/>
                </a:cubicBezTo>
                <a:cubicBezTo>
                  <a:pt x="631" y="37"/>
                  <a:pt x="631" y="37"/>
                  <a:pt x="631" y="37"/>
                </a:cubicBezTo>
                <a:cubicBezTo>
                  <a:pt x="537" y="71"/>
                  <a:pt x="537" y="71"/>
                  <a:pt x="537" y="71"/>
                </a:cubicBezTo>
                <a:cubicBezTo>
                  <a:pt x="584" y="251"/>
                  <a:pt x="584" y="251"/>
                  <a:pt x="584" y="251"/>
                </a:cubicBezTo>
                <a:cubicBezTo>
                  <a:pt x="549" y="267"/>
                  <a:pt x="517" y="287"/>
                  <a:pt x="486" y="308"/>
                </a:cubicBezTo>
                <a:cubicBezTo>
                  <a:pt x="353" y="178"/>
                  <a:pt x="353" y="178"/>
                  <a:pt x="353" y="178"/>
                </a:cubicBezTo>
                <a:cubicBezTo>
                  <a:pt x="277" y="242"/>
                  <a:pt x="277" y="242"/>
                  <a:pt x="277" y="242"/>
                </a:cubicBezTo>
                <a:cubicBezTo>
                  <a:pt x="382" y="395"/>
                  <a:pt x="382" y="395"/>
                  <a:pt x="382" y="395"/>
                </a:cubicBezTo>
                <a:cubicBezTo>
                  <a:pt x="356" y="422"/>
                  <a:pt x="331" y="451"/>
                  <a:pt x="309" y="482"/>
                </a:cubicBezTo>
                <a:cubicBezTo>
                  <a:pt x="140" y="404"/>
                  <a:pt x="140" y="404"/>
                  <a:pt x="140" y="404"/>
                </a:cubicBezTo>
                <a:cubicBezTo>
                  <a:pt x="90" y="491"/>
                  <a:pt x="90" y="491"/>
                  <a:pt x="90" y="491"/>
                </a:cubicBezTo>
                <a:cubicBezTo>
                  <a:pt x="242" y="599"/>
                  <a:pt x="242" y="599"/>
                  <a:pt x="242" y="599"/>
                </a:cubicBezTo>
                <a:cubicBezTo>
                  <a:pt x="226" y="633"/>
                  <a:pt x="213" y="668"/>
                  <a:pt x="203" y="705"/>
                </a:cubicBezTo>
                <a:cubicBezTo>
                  <a:pt x="18" y="690"/>
                  <a:pt x="18" y="690"/>
                  <a:pt x="18" y="690"/>
                </a:cubicBezTo>
                <a:cubicBezTo>
                  <a:pt x="0" y="789"/>
                  <a:pt x="0" y="789"/>
                  <a:pt x="0" y="789"/>
                </a:cubicBezTo>
                <a:cubicBezTo>
                  <a:pt x="179" y="838"/>
                  <a:pt x="179" y="838"/>
                  <a:pt x="179" y="838"/>
                </a:cubicBezTo>
                <a:cubicBezTo>
                  <a:pt x="178" y="857"/>
                  <a:pt x="177" y="876"/>
                  <a:pt x="177" y="895"/>
                </a:cubicBezTo>
                <a:cubicBezTo>
                  <a:pt x="177" y="914"/>
                  <a:pt x="178" y="933"/>
                  <a:pt x="179" y="952"/>
                </a:cubicBezTo>
                <a:cubicBezTo>
                  <a:pt x="0" y="1001"/>
                  <a:pt x="0" y="1001"/>
                  <a:pt x="0" y="1001"/>
                </a:cubicBezTo>
                <a:cubicBezTo>
                  <a:pt x="18" y="1100"/>
                  <a:pt x="18" y="1100"/>
                  <a:pt x="18" y="1100"/>
                </a:cubicBezTo>
                <a:cubicBezTo>
                  <a:pt x="203" y="1085"/>
                  <a:pt x="203" y="1085"/>
                  <a:pt x="203" y="1085"/>
                </a:cubicBezTo>
                <a:cubicBezTo>
                  <a:pt x="213" y="1122"/>
                  <a:pt x="226" y="1157"/>
                  <a:pt x="242" y="1191"/>
                </a:cubicBezTo>
                <a:cubicBezTo>
                  <a:pt x="90" y="1299"/>
                  <a:pt x="90" y="1299"/>
                  <a:pt x="90" y="1299"/>
                </a:cubicBezTo>
                <a:cubicBezTo>
                  <a:pt x="140" y="1386"/>
                  <a:pt x="140" y="1386"/>
                  <a:pt x="140" y="1386"/>
                </a:cubicBezTo>
                <a:cubicBezTo>
                  <a:pt x="309" y="1308"/>
                  <a:pt x="309" y="1308"/>
                  <a:pt x="309" y="1308"/>
                </a:cubicBezTo>
                <a:cubicBezTo>
                  <a:pt x="331" y="1339"/>
                  <a:pt x="356" y="1368"/>
                  <a:pt x="382" y="1395"/>
                </a:cubicBezTo>
                <a:cubicBezTo>
                  <a:pt x="277" y="1548"/>
                  <a:pt x="277" y="1548"/>
                  <a:pt x="277" y="1548"/>
                </a:cubicBezTo>
                <a:cubicBezTo>
                  <a:pt x="353" y="1612"/>
                  <a:pt x="353" y="1612"/>
                  <a:pt x="353" y="1612"/>
                </a:cubicBezTo>
                <a:cubicBezTo>
                  <a:pt x="485" y="1482"/>
                  <a:pt x="485" y="1482"/>
                  <a:pt x="485" y="1482"/>
                </a:cubicBezTo>
                <a:cubicBezTo>
                  <a:pt x="517" y="1503"/>
                  <a:pt x="549" y="1523"/>
                  <a:pt x="584" y="1539"/>
                </a:cubicBezTo>
                <a:cubicBezTo>
                  <a:pt x="537" y="1719"/>
                  <a:pt x="537" y="1719"/>
                  <a:pt x="537" y="1719"/>
                </a:cubicBezTo>
                <a:cubicBezTo>
                  <a:pt x="631" y="1753"/>
                  <a:pt x="631" y="1753"/>
                  <a:pt x="631" y="1753"/>
                </a:cubicBezTo>
                <a:cubicBezTo>
                  <a:pt x="711" y="1585"/>
                  <a:pt x="711" y="1585"/>
                  <a:pt x="711" y="1585"/>
                </a:cubicBezTo>
                <a:cubicBezTo>
                  <a:pt x="747" y="1595"/>
                  <a:pt x="784" y="1601"/>
                  <a:pt x="822" y="1605"/>
                </a:cubicBezTo>
                <a:cubicBezTo>
                  <a:pt x="840" y="1790"/>
                  <a:pt x="840" y="1790"/>
                  <a:pt x="840" y="1790"/>
                </a:cubicBezTo>
                <a:cubicBezTo>
                  <a:pt x="940" y="1790"/>
                  <a:pt x="940" y="1790"/>
                  <a:pt x="940" y="1790"/>
                </a:cubicBezTo>
                <a:cubicBezTo>
                  <a:pt x="957" y="1605"/>
                  <a:pt x="957" y="1605"/>
                  <a:pt x="957" y="1605"/>
                </a:cubicBezTo>
                <a:cubicBezTo>
                  <a:pt x="996" y="1601"/>
                  <a:pt x="1033" y="1595"/>
                  <a:pt x="1069" y="1585"/>
                </a:cubicBezTo>
                <a:cubicBezTo>
                  <a:pt x="1149" y="1753"/>
                  <a:pt x="1149" y="1753"/>
                  <a:pt x="1149" y="1753"/>
                </a:cubicBezTo>
                <a:cubicBezTo>
                  <a:pt x="1243" y="1719"/>
                  <a:pt x="1243" y="1719"/>
                  <a:pt x="1243" y="1719"/>
                </a:cubicBezTo>
                <a:cubicBezTo>
                  <a:pt x="1196" y="1539"/>
                  <a:pt x="1196" y="1539"/>
                  <a:pt x="1196" y="1539"/>
                </a:cubicBezTo>
                <a:cubicBezTo>
                  <a:pt x="1231" y="1523"/>
                  <a:pt x="1263" y="1503"/>
                  <a:pt x="1294" y="1482"/>
                </a:cubicBezTo>
                <a:cubicBezTo>
                  <a:pt x="1427" y="1612"/>
                  <a:pt x="1427" y="1612"/>
                  <a:pt x="1427" y="1612"/>
                </a:cubicBezTo>
                <a:cubicBezTo>
                  <a:pt x="1503" y="1548"/>
                  <a:pt x="1503" y="1548"/>
                  <a:pt x="1503" y="1548"/>
                </a:cubicBezTo>
                <a:cubicBezTo>
                  <a:pt x="1398" y="1395"/>
                  <a:pt x="1398" y="1395"/>
                  <a:pt x="1398" y="1395"/>
                </a:cubicBezTo>
                <a:cubicBezTo>
                  <a:pt x="1424" y="1368"/>
                  <a:pt x="1449" y="1339"/>
                  <a:pt x="1471" y="1308"/>
                </a:cubicBezTo>
                <a:cubicBezTo>
                  <a:pt x="1640" y="1386"/>
                  <a:pt x="1640" y="1386"/>
                  <a:pt x="1640" y="1386"/>
                </a:cubicBezTo>
                <a:cubicBezTo>
                  <a:pt x="1690" y="1299"/>
                  <a:pt x="1690" y="1299"/>
                  <a:pt x="1690" y="1299"/>
                </a:cubicBezTo>
                <a:cubicBezTo>
                  <a:pt x="1538" y="1191"/>
                  <a:pt x="1538" y="1191"/>
                  <a:pt x="1538" y="1191"/>
                </a:cubicBezTo>
                <a:cubicBezTo>
                  <a:pt x="1554" y="1157"/>
                  <a:pt x="1567" y="1122"/>
                  <a:pt x="1577" y="1085"/>
                </a:cubicBezTo>
                <a:cubicBezTo>
                  <a:pt x="1762" y="1100"/>
                  <a:pt x="1762" y="1100"/>
                  <a:pt x="1762" y="1100"/>
                </a:cubicBezTo>
                <a:cubicBezTo>
                  <a:pt x="1780" y="1001"/>
                  <a:pt x="1780" y="1001"/>
                  <a:pt x="1780" y="1001"/>
                </a:cubicBezTo>
                <a:cubicBezTo>
                  <a:pt x="1600" y="952"/>
                  <a:pt x="1600" y="952"/>
                  <a:pt x="1600" y="952"/>
                </a:cubicBezTo>
                <a:cubicBezTo>
                  <a:pt x="1602" y="933"/>
                  <a:pt x="1603" y="914"/>
                  <a:pt x="1603" y="895"/>
                </a:cubicBezTo>
                <a:close/>
                <a:moveTo>
                  <a:pt x="894" y="1176"/>
                </a:moveTo>
                <a:cubicBezTo>
                  <a:pt x="739" y="1176"/>
                  <a:pt x="614" y="1050"/>
                  <a:pt x="614" y="895"/>
                </a:cubicBezTo>
                <a:cubicBezTo>
                  <a:pt x="614" y="740"/>
                  <a:pt x="739" y="615"/>
                  <a:pt x="894" y="615"/>
                </a:cubicBezTo>
                <a:cubicBezTo>
                  <a:pt x="1049" y="615"/>
                  <a:pt x="1175" y="740"/>
                  <a:pt x="1175" y="895"/>
                </a:cubicBezTo>
                <a:cubicBezTo>
                  <a:pt x="1175" y="1050"/>
                  <a:pt x="1049" y="1176"/>
                  <a:pt x="894" y="1176"/>
                </a:cubicBezTo>
                <a:close/>
              </a:path>
            </a:pathLst>
          </a:custGeom>
          <a:solidFill>
            <a:srgbClr val="E5E5E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61" name="Google Shape;6061;p90"/>
          <p:cNvSpPr/>
          <p:nvPr/>
        </p:nvSpPr>
        <p:spPr>
          <a:xfrm>
            <a:off x="4189413" y="2647950"/>
            <a:ext cx="1484313" cy="1492250"/>
          </a:xfrm>
          <a:custGeom>
            <a:avLst/>
            <a:gdLst/>
            <a:ahLst/>
            <a:cxnLst/>
            <a:rect l="l" t="t" r="r" b="b"/>
            <a:pathLst>
              <a:path w="1246" h="1253" extrusionOk="0">
                <a:moveTo>
                  <a:pt x="1122" y="626"/>
                </a:moveTo>
                <a:cubicBezTo>
                  <a:pt x="1122" y="613"/>
                  <a:pt x="1121" y="600"/>
                  <a:pt x="1120" y="587"/>
                </a:cubicBezTo>
                <a:cubicBezTo>
                  <a:pt x="1246" y="552"/>
                  <a:pt x="1246" y="552"/>
                  <a:pt x="1246" y="552"/>
                </a:cubicBezTo>
                <a:cubicBezTo>
                  <a:pt x="1234" y="483"/>
                  <a:pt x="1234" y="483"/>
                  <a:pt x="1234" y="483"/>
                </a:cubicBezTo>
                <a:cubicBezTo>
                  <a:pt x="1104" y="493"/>
                  <a:pt x="1104" y="493"/>
                  <a:pt x="1104" y="493"/>
                </a:cubicBezTo>
                <a:cubicBezTo>
                  <a:pt x="1097" y="468"/>
                  <a:pt x="1088" y="443"/>
                  <a:pt x="1077" y="419"/>
                </a:cubicBezTo>
                <a:cubicBezTo>
                  <a:pt x="1183" y="343"/>
                  <a:pt x="1183" y="343"/>
                  <a:pt x="1183" y="343"/>
                </a:cubicBezTo>
                <a:cubicBezTo>
                  <a:pt x="1148" y="283"/>
                  <a:pt x="1148" y="283"/>
                  <a:pt x="1148" y="283"/>
                </a:cubicBezTo>
                <a:cubicBezTo>
                  <a:pt x="1029" y="337"/>
                  <a:pt x="1029" y="337"/>
                  <a:pt x="1029" y="337"/>
                </a:cubicBezTo>
                <a:cubicBezTo>
                  <a:pt x="1014" y="315"/>
                  <a:pt x="997" y="295"/>
                  <a:pt x="978" y="276"/>
                </a:cubicBezTo>
                <a:cubicBezTo>
                  <a:pt x="1052" y="169"/>
                  <a:pt x="1052" y="169"/>
                  <a:pt x="1052" y="169"/>
                </a:cubicBezTo>
                <a:cubicBezTo>
                  <a:pt x="999" y="124"/>
                  <a:pt x="999" y="124"/>
                  <a:pt x="999" y="124"/>
                </a:cubicBezTo>
                <a:cubicBezTo>
                  <a:pt x="906" y="215"/>
                  <a:pt x="906" y="215"/>
                  <a:pt x="906" y="215"/>
                </a:cubicBezTo>
                <a:cubicBezTo>
                  <a:pt x="884" y="200"/>
                  <a:pt x="861" y="187"/>
                  <a:pt x="837" y="175"/>
                </a:cubicBezTo>
                <a:cubicBezTo>
                  <a:pt x="870" y="49"/>
                  <a:pt x="870" y="49"/>
                  <a:pt x="870" y="49"/>
                </a:cubicBezTo>
                <a:cubicBezTo>
                  <a:pt x="804" y="26"/>
                  <a:pt x="804" y="26"/>
                  <a:pt x="804" y="26"/>
                </a:cubicBezTo>
                <a:cubicBezTo>
                  <a:pt x="748" y="143"/>
                  <a:pt x="748" y="143"/>
                  <a:pt x="748" y="143"/>
                </a:cubicBezTo>
                <a:cubicBezTo>
                  <a:pt x="723" y="136"/>
                  <a:pt x="697" y="132"/>
                  <a:pt x="670" y="129"/>
                </a:cubicBezTo>
                <a:cubicBezTo>
                  <a:pt x="658" y="0"/>
                  <a:pt x="658" y="0"/>
                  <a:pt x="658" y="0"/>
                </a:cubicBezTo>
                <a:cubicBezTo>
                  <a:pt x="588" y="0"/>
                  <a:pt x="588" y="0"/>
                  <a:pt x="588" y="0"/>
                </a:cubicBezTo>
                <a:cubicBezTo>
                  <a:pt x="575" y="129"/>
                  <a:pt x="575" y="129"/>
                  <a:pt x="575" y="129"/>
                </a:cubicBezTo>
                <a:cubicBezTo>
                  <a:pt x="549" y="132"/>
                  <a:pt x="522" y="136"/>
                  <a:pt x="497" y="143"/>
                </a:cubicBezTo>
                <a:cubicBezTo>
                  <a:pt x="441" y="26"/>
                  <a:pt x="441" y="26"/>
                  <a:pt x="441" y="26"/>
                </a:cubicBezTo>
                <a:cubicBezTo>
                  <a:pt x="375" y="49"/>
                  <a:pt x="375" y="49"/>
                  <a:pt x="375" y="49"/>
                </a:cubicBezTo>
                <a:cubicBezTo>
                  <a:pt x="408" y="175"/>
                  <a:pt x="408" y="175"/>
                  <a:pt x="408" y="175"/>
                </a:cubicBezTo>
                <a:cubicBezTo>
                  <a:pt x="384" y="187"/>
                  <a:pt x="361" y="200"/>
                  <a:pt x="339" y="215"/>
                </a:cubicBezTo>
                <a:cubicBezTo>
                  <a:pt x="247" y="124"/>
                  <a:pt x="247" y="124"/>
                  <a:pt x="247" y="124"/>
                </a:cubicBezTo>
                <a:cubicBezTo>
                  <a:pt x="193" y="169"/>
                  <a:pt x="193" y="169"/>
                  <a:pt x="193" y="169"/>
                </a:cubicBezTo>
                <a:cubicBezTo>
                  <a:pt x="267" y="276"/>
                  <a:pt x="267" y="276"/>
                  <a:pt x="267" y="276"/>
                </a:cubicBezTo>
                <a:cubicBezTo>
                  <a:pt x="248" y="295"/>
                  <a:pt x="231" y="315"/>
                  <a:pt x="216" y="337"/>
                </a:cubicBezTo>
                <a:cubicBezTo>
                  <a:pt x="98" y="283"/>
                  <a:pt x="98" y="283"/>
                  <a:pt x="98" y="283"/>
                </a:cubicBezTo>
                <a:cubicBezTo>
                  <a:pt x="63" y="343"/>
                  <a:pt x="63" y="343"/>
                  <a:pt x="63" y="343"/>
                </a:cubicBezTo>
                <a:cubicBezTo>
                  <a:pt x="169" y="419"/>
                  <a:pt x="169" y="419"/>
                  <a:pt x="169" y="419"/>
                </a:cubicBezTo>
                <a:cubicBezTo>
                  <a:pt x="158" y="443"/>
                  <a:pt x="148" y="468"/>
                  <a:pt x="141" y="493"/>
                </a:cubicBezTo>
                <a:cubicBezTo>
                  <a:pt x="12" y="483"/>
                  <a:pt x="12" y="483"/>
                  <a:pt x="12" y="483"/>
                </a:cubicBezTo>
                <a:cubicBezTo>
                  <a:pt x="0" y="552"/>
                  <a:pt x="0" y="552"/>
                  <a:pt x="0" y="552"/>
                </a:cubicBezTo>
                <a:cubicBezTo>
                  <a:pt x="125" y="587"/>
                  <a:pt x="125" y="587"/>
                  <a:pt x="125" y="587"/>
                </a:cubicBezTo>
                <a:cubicBezTo>
                  <a:pt x="124" y="600"/>
                  <a:pt x="123" y="613"/>
                  <a:pt x="123" y="626"/>
                </a:cubicBezTo>
                <a:cubicBezTo>
                  <a:pt x="123" y="640"/>
                  <a:pt x="124" y="653"/>
                  <a:pt x="125" y="666"/>
                </a:cubicBezTo>
                <a:cubicBezTo>
                  <a:pt x="0" y="701"/>
                  <a:pt x="0" y="701"/>
                  <a:pt x="0" y="701"/>
                </a:cubicBezTo>
                <a:cubicBezTo>
                  <a:pt x="12" y="770"/>
                  <a:pt x="12" y="770"/>
                  <a:pt x="12" y="770"/>
                </a:cubicBezTo>
                <a:cubicBezTo>
                  <a:pt x="141" y="759"/>
                  <a:pt x="141" y="759"/>
                  <a:pt x="141" y="759"/>
                </a:cubicBezTo>
                <a:cubicBezTo>
                  <a:pt x="148" y="785"/>
                  <a:pt x="158" y="810"/>
                  <a:pt x="169" y="834"/>
                </a:cubicBezTo>
                <a:cubicBezTo>
                  <a:pt x="63" y="909"/>
                  <a:pt x="63" y="909"/>
                  <a:pt x="63" y="909"/>
                </a:cubicBezTo>
                <a:cubicBezTo>
                  <a:pt x="98" y="970"/>
                  <a:pt x="98" y="970"/>
                  <a:pt x="98" y="970"/>
                </a:cubicBezTo>
                <a:cubicBezTo>
                  <a:pt x="216" y="916"/>
                  <a:pt x="216" y="916"/>
                  <a:pt x="216" y="916"/>
                </a:cubicBezTo>
                <a:cubicBezTo>
                  <a:pt x="231" y="937"/>
                  <a:pt x="248" y="958"/>
                  <a:pt x="267" y="977"/>
                </a:cubicBezTo>
                <a:cubicBezTo>
                  <a:pt x="193" y="1084"/>
                  <a:pt x="193" y="1084"/>
                  <a:pt x="193" y="1084"/>
                </a:cubicBezTo>
                <a:cubicBezTo>
                  <a:pt x="247" y="1129"/>
                  <a:pt x="247" y="1129"/>
                  <a:pt x="247" y="1129"/>
                </a:cubicBezTo>
                <a:cubicBezTo>
                  <a:pt x="339" y="1037"/>
                  <a:pt x="339" y="1037"/>
                  <a:pt x="339" y="1037"/>
                </a:cubicBezTo>
                <a:cubicBezTo>
                  <a:pt x="361" y="1052"/>
                  <a:pt x="384" y="1066"/>
                  <a:pt x="408" y="1077"/>
                </a:cubicBezTo>
                <a:cubicBezTo>
                  <a:pt x="375" y="1203"/>
                  <a:pt x="375" y="1203"/>
                  <a:pt x="375" y="1203"/>
                </a:cubicBezTo>
                <a:cubicBezTo>
                  <a:pt x="441" y="1227"/>
                  <a:pt x="441" y="1227"/>
                  <a:pt x="441" y="1227"/>
                </a:cubicBezTo>
                <a:cubicBezTo>
                  <a:pt x="497" y="1110"/>
                  <a:pt x="497" y="1110"/>
                  <a:pt x="497" y="1110"/>
                </a:cubicBezTo>
                <a:cubicBezTo>
                  <a:pt x="522" y="1116"/>
                  <a:pt x="549" y="1121"/>
                  <a:pt x="575" y="1123"/>
                </a:cubicBezTo>
                <a:cubicBezTo>
                  <a:pt x="588" y="1253"/>
                  <a:pt x="588" y="1253"/>
                  <a:pt x="588" y="1253"/>
                </a:cubicBezTo>
                <a:cubicBezTo>
                  <a:pt x="658" y="1253"/>
                  <a:pt x="658" y="1253"/>
                  <a:pt x="658" y="1253"/>
                </a:cubicBezTo>
                <a:cubicBezTo>
                  <a:pt x="670" y="1123"/>
                  <a:pt x="670" y="1123"/>
                  <a:pt x="670" y="1123"/>
                </a:cubicBezTo>
                <a:cubicBezTo>
                  <a:pt x="697" y="1121"/>
                  <a:pt x="723" y="1116"/>
                  <a:pt x="748" y="1110"/>
                </a:cubicBezTo>
                <a:cubicBezTo>
                  <a:pt x="804" y="1227"/>
                  <a:pt x="804" y="1227"/>
                  <a:pt x="804" y="1227"/>
                </a:cubicBezTo>
                <a:cubicBezTo>
                  <a:pt x="870" y="1203"/>
                  <a:pt x="870" y="1203"/>
                  <a:pt x="870" y="1203"/>
                </a:cubicBezTo>
                <a:cubicBezTo>
                  <a:pt x="837" y="1077"/>
                  <a:pt x="837" y="1077"/>
                  <a:pt x="837" y="1077"/>
                </a:cubicBezTo>
                <a:cubicBezTo>
                  <a:pt x="861" y="1066"/>
                  <a:pt x="884" y="1052"/>
                  <a:pt x="906" y="1037"/>
                </a:cubicBezTo>
                <a:cubicBezTo>
                  <a:pt x="999" y="1129"/>
                  <a:pt x="999" y="1129"/>
                  <a:pt x="999" y="1129"/>
                </a:cubicBezTo>
                <a:cubicBezTo>
                  <a:pt x="1052" y="1084"/>
                  <a:pt x="1052" y="1084"/>
                  <a:pt x="1052" y="1084"/>
                </a:cubicBezTo>
                <a:cubicBezTo>
                  <a:pt x="978" y="977"/>
                  <a:pt x="978" y="977"/>
                  <a:pt x="978" y="977"/>
                </a:cubicBezTo>
                <a:cubicBezTo>
                  <a:pt x="997" y="958"/>
                  <a:pt x="1014" y="937"/>
                  <a:pt x="1029" y="916"/>
                </a:cubicBezTo>
                <a:cubicBezTo>
                  <a:pt x="1148" y="970"/>
                  <a:pt x="1148" y="970"/>
                  <a:pt x="1148" y="970"/>
                </a:cubicBezTo>
                <a:cubicBezTo>
                  <a:pt x="1183" y="909"/>
                  <a:pt x="1183" y="909"/>
                  <a:pt x="1183" y="909"/>
                </a:cubicBezTo>
                <a:cubicBezTo>
                  <a:pt x="1077" y="834"/>
                  <a:pt x="1077" y="834"/>
                  <a:pt x="1077" y="834"/>
                </a:cubicBezTo>
                <a:cubicBezTo>
                  <a:pt x="1088" y="810"/>
                  <a:pt x="1097" y="785"/>
                  <a:pt x="1104" y="759"/>
                </a:cubicBezTo>
                <a:cubicBezTo>
                  <a:pt x="1234" y="770"/>
                  <a:pt x="1234" y="770"/>
                  <a:pt x="1234" y="770"/>
                </a:cubicBezTo>
                <a:cubicBezTo>
                  <a:pt x="1246" y="701"/>
                  <a:pt x="1246" y="701"/>
                  <a:pt x="1246" y="701"/>
                </a:cubicBezTo>
                <a:cubicBezTo>
                  <a:pt x="1120" y="666"/>
                  <a:pt x="1120" y="666"/>
                  <a:pt x="1120" y="666"/>
                </a:cubicBezTo>
                <a:cubicBezTo>
                  <a:pt x="1121" y="653"/>
                  <a:pt x="1122" y="640"/>
                  <a:pt x="1122" y="626"/>
                </a:cubicBezTo>
                <a:close/>
                <a:moveTo>
                  <a:pt x="626" y="823"/>
                </a:moveTo>
                <a:cubicBezTo>
                  <a:pt x="517" y="823"/>
                  <a:pt x="429" y="735"/>
                  <a:pt x="429" y="626"/>
                </a:cubicBezTo>
                <a:cubicBezTo>
                  <a:pt x="429" y="518"/>
                  <a:pt x="517" y="430"/>
                  <a:pt x="626" y="430"/>
                </a:cubicBezTo>
                <a:cubicBezTo>
                  <a:pt x="734" y="430"/>
                  <a:pt x="822" y="518"/>
                  <a:pt x="822" y="626"/>
                </a:cubicBezTo>
                <a:cubicBezTo>
                  <a:pt x="822" y="735"/>
                  <a:pt x="734" y="823"/>
                  <a:pt x="626" y="823"/>
                </a:cubicBezTo>
                <a:close/>
              </a:path>
            </a:pathLst>
          </a:custGeom>
          <a:solidFill>
            <a:srgbClr val="E5E5E5"/>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62" name="Google Shape;6062;p90"/>
          <p:cNvSpPr/>
          <p:nvPr/>
        </p:nvSpPr>
        <p:spPr>
          <a:xfrm>
            <a:off x="2411413" y="3419475"/>
            <a:ext cx="812800" cy="1031875"/>
          </a:xfrm>
          <a:custGeom>
            <a:avLst/>
            <a:gdLst/>
            <a:ahLst/>
            <a:cxnLst/>
            <a:rect l="l" t="t" r="r" b="b"/>
            <a:pathLst>
              <a:path w="683" h="867" extrusionOk="0">
                <a:moveTo>
                  <a:pt x="683" y="53"/>
                </a:moveTo>
                <a:cubicBezTo>
                  <a:pt x="515" y="0"/>
                  <a:pt x="324" y="41"/>
                  <a:pt x="191" y="174"/>
                </a:cubicBezTo>
                <a:cubicBezTo>
                  <a:pt x="0" y="365"/>
                  <a:pt x="0" y="675"/>
                  <a:pt x="191" y="867"/>
                </a:cubicBezTo>
              </a:path>
            </a:pathLst>
          </a:custGeom>
          <a:noFill/>
          <a:ln w="104775" cap="rnd" cmpd="sng">
            <a:solidFill>
              <a:srgbClr val="9FDFFF"/>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cxnSp>
        <p:nvCxnSpPr>
          <p:cNvPr id="6063" name="Google Shape;6063;p90"/>
          <p:cNvCxnSpPr/>
          <p:nvPr/>
        </p:nvCxnSpPr>
        <p:spPr>
          <a:xfrm flipH="1">
            <a:off x="3224213" y="1400175"/>
            <a:ext cx="2082800" cy="2081213"/>
          </a:xfrm>
          <a:prstGeom prst="straightConnector1">
            <a:avLst/>
          </a:prstGeom>
          <a:noFill/>
          <a:ln w="104775" cap="rnd" cmpd="sng">
            <a:solidFill>
              <a:srgbClr val="29A6F3">
                <a:alpha val="69803"/>
              </a:srgbClr>
            </a:solidFill>
            <a:prstDash val="solid"/>
            <a:round/>
            <a:headEnd type="none" w="med" len="med"/>
            <a:tailEnd type="none" w="med" len="med"/>
          </a:ln>
        </p:spPr>
      </p:cxnSp>
      <p:sp>
        <p:nvSpPr>
          <p:cNvPr id="6064" name="Google Shape;6064;p90"/>
          <p:cNvSpPr/>
          <p:nvPr/>
        </p:nvSpPr>
        <p:spPr>
          <a:xfrm>
            <a:off x="5210175" y="428625"/>
            <a:ext cx="941388" cy="971550"/>
          </a:xfrm>
          <a:custGeom>
            <a:avLst/>
            <a:gdLst/>
            <a:ahLst/>
            <a:cxnLst/>
            <a:rect l="l" t="t" r="r" b="b"/>
            <a:pathLst>
              <a:path w="791" h="816" extrusionOk="0">
                <a:moveTo>
                  <a:pt x="791" y="66"/>
                </a:moveTo>
                <a:cubicBezTo>
                  <a:pt x="593" y="0"/>
                  <a:pt x="366" y="46"/>
                  <a:pt x="208" y="204"/>
                </a:cubicBezTo>
                <a:cubicBezTo>
                  <a:pt x="43" y="369"/>
                  <a:pt x="0" y="611"/>
                  <a:pt x="81" y="816"/>
                </a:cubicBezTo>
              </a:path>
            </a:pathLst>
          </a:custGeom>
          <a:noFill/>
          <a:ln w="104775" cap="rnd" cmpd="sng">
            <a:solidFill>
              <a:srgbClr val="1572D9">
                <a:alpha val="69803"/>
              </a:srgbClr>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65" name="Google Shape;6065;p90"/>
          <p:cNvSpPr/>
          <p:nvPr/>
        </p:nvSpPr>
        <p:spPr>
          <a:xfrm>
            <a:off x="2638425" y="3865562"/>
            <a:ext cx="1031875" cy="812800"/>
          </a:xfrm>
          <a:custGeom>
            <a:avLst/>
            <a:gdLst/>
            <a:ahLst/>
            <a:cxnLst/>
            <a:rect l="l" t="t" r="r" b="b"/>
            <a:pathLst>
              <a:path w="866" h="683" extrusionOk="0">
                <a:moveTo>
                  <a:pt x="0" y="492"/>
                </a:moveTo>
                <a:cubicBezTo>
                  <a:pt x="191" y="683"/>
                  <a:pt x="501" y="683"/>
                  <a:pt x="693" y="492"/>
                </a:cubicBezTo>
                <a:cubicBezTo>
                  <a:pt x="826" y="359"/>
                  <a:pt x="866" y="168"/>
                  <a:pt x="814" y="0"/>
                </a:cubicBezTo>
              </a:path>
            </a:pathLst>
          </a:custGeom>
          <a:noFill/>
          <a:ln w="104775" cap="rnd" cmpd="sng">
            <a:solidFill>
              <a:srgbClr val="FF8225">
                <a:alpha val="69803"/>
              </a:srgbClr>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cxnSp>
        <p:nvCxnSpPr>
          <p:cNvPr id="6066" name="Google Shape;6066;p90"/>
          <p:cNvCxnSpPr/>
          <p:nvPr/>
        </p:nvCxnSpPr>
        <p:spPr>
          <a:xfrm rot="10800000" flipH="1">
            <a:off x="3608388" y="1784350"/>
            <a:ext cx="2081213" cy="2081213"/>
          </a:xfrm>
          <a:prstGeom prst="straightConnector1">
            <a:avLst/>
          </a:prstGeom>
          <a:noFill/>
          <a:ln w="104775" cap="rnd" cmpd="sng">
            <a:solidFill>
              <a:srgbClr val="E95317">
                <a:alpha val="69803"/>
              </a:srgbClr>
            </a:solidFill>
            <a:prstDash val="solid"/>
            <a:round/>
            <a:headEnd type="none" w="med" len="med"/>
            <a:tailEnd type="none" w="med" len="med"/>
          </a:ln>
        </p:spPr>
      </p:cxnSp>
      <p:sp>
        <p:nvSpPr>
          <p:cNvPr id="6067" name="Google Shape;6067;p90"/>
          <p:cNvSpPr/>
          <p:nvPr/>
        </p:nvSpPr>
        <p:spPr>
          <a:xfrm>
            <a:off x="5689600" y="1631950"/>
            <a:ext cx="728663" cy="247650"/>
          </a:xfrm>
          <a:custGeom>
            <a:avLst/>
            <a:gdLst/>
            <a:ahLst/>
            <a:cxnLst/>
            <a:rect l="l" t="t" r="r" b="b"/>
            <a:pathLst>
              <a:path w="612" h="207" extrusionOk="0">
                <a:moveTo>
                  <a:pt x="0" y="127"/>
                </a:moveTo>
                <a:cubicBezTo>
                  <a:pt x="205" y="207"/>
                  <a:pt x="446" y="165"/>
                  <a:pt x="612" y="0"/>
                </a:cubicBezTo>
              </a:path>
            </a:pathLst>
          </a:custGeom>
          <a:noFill/>
          <a:ln w="104775" cap="rnd" cmpd="sng">
            <a:solidFill>
              <a:srgbClr val="EE2010">
                <a:alpha val="69803"/>
              </a:srgbClr>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68" name="Google Shape;6068;p90"/>
          <p:cNvSpPr/>
          <p:nvPr/>
        </p:nvSpPr>
        <p:spPr>
          <a:xfrm>
            <a:off x="6418263" y="938212"/>
            <a:ext cx="241300" cy="693738"/>
          </a:xfrm>
          <a:custGeom>
            <a:avLst/>
            <a:gdLst/>
            <a:ahLst/>
            <a:cxnLst/>
            <a:rect l="l" t="t" r="r" b="b"/>
            <a:pathLst>
              <a:path w="203" h="583" extrusionOk="0">
                <a:moveTo>
                  <a:pt x="0" y="583"/>
                </a:moveTo>
                <a:cubicBezTo>
                  <a:pt x="158" y="425"/>
                  <a:pt x="203" y="198"/>
                  <a:pt x="138" y="0"/>
                </a:cubicBezTo>
              </a:path>
            </a:pathLst>
          </a:custGeom>
          <a:noFill/>
          <a:ln w="104775" cap="rnd" cmpd="sng">
            <a:solidFill>
              <a:srgbClr val="D11709">
                <a:alpha val="69803"/>
              </a:srgbClr>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69" name="Google Shape;6069;p90"/>
          <p:cNvSpPr/>
          <p:nvPr/>
        </p:nvSpPr>
        <p:spPr>
          <a:xfrm>
            <a:off x="5626100" y="506412"/>
            <a:ext cx="957263" cy="958850"/>
          </a:xfrm>
          <a:custGeom>
            <a:avLst/>
            <a:gdLst/>
            <a:ahLst/>
            <a:cxnLst/>
            <a:rect l="l" t="t" r="r" b="b"/>
            <a:pathLst>
              <a:path w="804" h="804" extrusionOk="0">
                <a:moveTo>
                  <a:pt x="804" y="362"/>
                </a:moveTo>
                <a:cubicBezTo>
                  <a:pt x="416" y="749"/>
                  <a:pt x="416" y="749"/>
                  <a:pt x="416" y="749"/>
                </a:cubicBezTo>
                <a:cubicBezTo>
                  <a:pt x="362" y="804"/>
                  <a:pt x="273" y="804"/>
                  <a:pt x="219" y="749"/>
                </a:cubicBezTo>
                <a:cubicBezTo>
                  <a:pt x="54" y="585"/>
                  <a:pt x="54" y="585"/>
                  <a:pt x="54" y="585"/>
                </a:cubicBezTo>
                <a:cubicBezTo>
                  <a:pt x="0" y="531"/>
                  <a:pt x="0" y="442"/>
                  <a:pt x="54" y="388"/>
                </a:cubicBezTo>
                <a:cubicBezTo>
                  <a:pt x="442" y="0"/>
                  <a:pt x="442" y="0"/>
                  <a:pt x="442" y="0"/>
                </a:cubicBezTo>
              </a:path>
            </a:pathLst>
          </a:custGeom>
          <a:noFill/>
          <a:ln w="104775" cap="rnd" cmpd="sng">
            <a:solidFill>
              <a:srgbClr val="1457A8">
                <a:alpha val="69803"/>
              </a:srgbClr>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70" name="Google Shape;6070;p90"/>
          <p:cNvSpPr/>
          <p:nvPr/>
        </p:nvSpPr>
        <p:spPr>
          <a:xfrm>
            <a:off x="2805113" y="3792537"/>
            <a:ext cx="490538" cy="311150"/>
          </a:xfrm>
          <a:custGeom>
            <a:avLst/>
            <a:gdLst/>
            <a:ahLst/>
            <a:cxnLst/>
            <a:rect l="l" t="t" r="r" b="b"/>
            <a:pathLst>
              <a:path w="309" h="196" extrusionOk="0">
                <a:moveTo>
                  <a:pt x="0" y="196"/>
                </a:moveTo>
                <a:lnTo>
                  <a:pt x="42" y="42"/>
                </a:lnTo>
                <a:lnTo>
                  <a:pt x="197" y="0"/>
                </a:lnTo>
                <a:lnTo>
                  <a:pt x="309" y="114"/>
                </a:lnTo>
              </a:path>
            </a:pathLst>
          </a:custGeom>
          <a:noFill/>
          <a:ln w="104775" cap="rnd" cmpd="sng">
            <a:solidFill>
              <a:srgbClr val="96A3A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71" name="Google Shape;6071;p90"/>
          <p:cNvSpPr/>
          <p:nvPr/>
        </p:nvSpPr>
        <p:spPr>
          <a:xfrm>
            <a:off x="2805113" y="3973512"/>
            <a:ext cx="490538" cy="309563"/>
          </a:xfrm>
          <a:custGeom>
            <a:avLst/>
            <a:gdLst/>
            <a:ahLst/>
            <a:cxnLst/>
            <a:rect l="l" t="t" r="r" b="b"/>
            <a:pathLst>
              <a:path w="309" h="195" extrusionOk="0">
                <a:moveTo>
                  <a:pt x="309" y="0"/>
                </a:moveTo>
                <a:lnTo>
                  <a:pt x="268" y="154"/>
                </a:lnTo>
                <a:lnTo>
                  <a:pt x="114" y="195"/>
                </a:lnTo>
                <a:lnTo>
                  <a:pt x="0" y="82"/>
                </a:lnTo>
              </a:path>
            </a:pathLst>
          </a:custGeom>
          <a:noFill/>
          <a:ln w="104775" cap="rnd" cmpd="sng">
            <a:solidFill>
              <a:srgbClr val="383E3D">
                <a:alpha val="69803"/>
              </a:srgbClr>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cxnSp>
        <p:nvCxnSpPr>
          <p:cNvPr id="6072" name="Google Shape;6072;p90"/>
          <p:cNvCxnSpPr/>
          <p:nvPr/>
        </p:nvCxnSpPr>
        <p:spPr>
          <a:xfrm rot="10800000" flipH="1">
            <a:off x="3416300" y="2900362"/>
            <a:ext cx="773113" cy="773113"/>
          </a:xfrm>
          <a:prstGeom prst="straightConnector1">
            <a:avLst/>
          </a:prstGeom>
          <a:noFill/>
          <a:ln w="180975" cap="rnd" cmpd="sng">
            <a:solidFill>
              <a:srgbClr val="ABC4C1"/>
            </a:solidFill>
            <a:prstDash val="solid"/>
            <a:round/>
            <a:headEnd type="none" w="med" len="med"/>
            <a:tailEnd type="none" w="med" len="med"/>
          </a:ln>
        </p:spPr>
      </p:cxnSp>
      <p:cxnSp>
        <p:nvCxnSpPr>
          <p:cNvPr id="6073" name="Google Shape;6073;p90"/>
          <p:cNvCxnSpPr/>
          <p:nvPr/>
        </p:nvCxnSpPr>
        <p:spPr>
          <a:xfrm rot="10800000" flipH="1">
            <a:off x="4189413" y="2198687"/>
            <a:ext cx="701675" cy="701675"/>
          </a:xfrm>
          <a:prstGeom prst="straightConnector1">
            <a:avLst/>
          </a:prstGeom>
          <a:noFill/>
          <a:ln w="180975" cap="rnd" cmpd="sng">
            <a:solidFill>
              <a:srgbClr val="6D8986">
                <a:alpha val="69803"/>
              </a:srgbClr>
            </a:solidFill>
            <a:prstDash val="solid"/>
            <a:round/>
            <a:headEnd type="none" w="med" len="med"/>
            <a:tailEnd type="none" w="med" len="med"/>
          </a:ln>
        </p:spPr>
      </p:cxnSp>
      <p:cxnSp>
        <p:nvCxnSpPr>
          <p:cNvPr id="6074" name="Google Shape;6074;p90"/>
          <p:cNvCxnSpPr/>
          <p:nvPr/>
        </p:nvCxnSpPr>
        <p:spPr>
          <a:xfrm rot="10800000" flipH="1">
            <a:off x="4891088" y="1592262"/>
            <a:ext cx="606425" cy="606425"/>
          </a:xfrm>
          <a:prstGeom prst="straightConnector1">
            <a:avLst/>
          </a:prstGeom>
          <a:noFill/>
          <a:ln w="180975" cap="rnd" cmpd="sng">
            <a:solidFill>
              <a:srgbClr val="414948">
                <a:alpha val="80000"/>
              </a:srgbClr>
            </a:solidFill>
            <a:prstDash val="solid"/>
            <a:round/>
            <a:headEnd type="none" w="med" len="med"/>
            <a:tailEnd type="none" w="med" len="med"/>
          </a:ln>
        </p:spPr>
      </p:cxnSp>
      <p:grpSp>
        <p:nvGrpSpPr>
          <p:cNvPr id="6075" name="Google Shape;6075;p90"/>
          <p:cNvGrpSpPr/>
          <p:nvPr/>
        </p:nvGrpSpPr>
        <p:grpSpPr>
          <a:xfrm>
            <a:off x="3061993" y="1871114"/>
            <a:ext cx="3030542" cy="2444435"/>
            <a:chOff x="3087063" y="1854135"/>
            <a:chExt cx="3030542" cy="2444435"/>
          </a:xfrm>
        </p:grpSpPr>
        <p:sp>
          <p:nvSpPr>
            <p:cNvPr id="6076" name="Google Shape;6076;p90"/>
            <p:cNvSpPr/>
            <p:nvPr/>
          </p:nvSpPr>
          <p:spPr>
            <a:xfrm rot="2700000">
              <a:off x="4559455" y="3009763"/>
              <a:ext cx="918521" cy="461665"/>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8FA1B7"/>
                </a:buClr>
                <a:buSzPts val="3000"/>
                <a:buFont typeface="Twentieth Century"/>
                <a:buNone/>
              </a:pPr>
              <a:r>
                <a:rPr lang="en-US" sz="3000" b="1" i="0" u="none" strike="noStrike" cap="none">
                  <a:solidFill>
                    <a:srgbClr val="8FA1B7"/>
                  </a:solidFill>
                  <a:latin typeface="Twentieth Century"/>
                  <a:ea typeface="Twentieth Century"/>
                  <a:cs typeface="Twentieth Century"/>
                  <a:sym typeface="Twentieth Century"/>
                </a:rPr>
                <a:t>IDEA</a:t>
              </a:r>
              <a:endParaRPr sz="3000" b="0" i="0" u="none" strike="noStrike" cap="none">
                <a:solidFill>
                  <a:srgbClr val="8FA1B7"/>
                </a:solidFill>
                <a:latin typeface="Arial"/>
                <a:ea typeface="Arial"/>
                <a:cs typeface="Arial"/>
                <a:sym typeface="Arial"/>
              </a:endParaRPr>
            </a:p>
          </p:txBody>
        </p:sp>
        <p:sp>
          <p:nvSpPr>
            <p:cNvPr id="6077" name="Google Shape;6077;p90"/>
            <p:cNvSpPr/>
            <p:nvPr/>
          </p:nvSpPr>
          <p:spPr>
            <a:xfrm rot="-2700000">
              <a:off x="3624877" y="3570790"/>
              <a:ext cx="1389739" cy="276999"/>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E73935"/>
                </a:buClr>
                <a:buSzPts val="1350"/>
                <a:buFont typeface="Twentieth Century"/>
                <a:buNone/>
              </a:pPr>
              <a:r>
                <a:rPr lang="en-US" sz="1350" b="0" i="0" u="none" strike="noStrike" cap="none">
                  <a:solidFill>
                    <a:srgbClr val="E73935"/>
                  </a:solidFill>
                  <a:latin typeface="Twentieth Century"/>
                  <a:ea typeface="Twentieth Century"/>
                  <a:cs typeface="Twentieth Century"/>
                  <a:sym typeface="Twentieth Century"/>
                </a:rPr>
                <a:t>INFORMATION</a:t>
              </a:r>
              <a:endParaRPr sz="1350" b="0" i="0" u="none" strike="noStrike" cap="none">
                <a:solidFill>
                  <a:srgbClr val="E73935"/>
                </a:solidFill>
                <a:latin typeface="Arial"/>
                <a:ea typeface="Arial"/>
                <a:cs typeface="Arial"/>
                <a:sym typeface="Arial"/>
              </a:endParaRPr>
            </a:p>
          </p:txBody>
        </p:sp>
        <p:sp>
          <p:nvSpPr>
            <p:cNvPr id="6078" name="Google Shape;6078;p90"/>
            <p:cNvSpPr/>
            <p:nvPr/>
          </p:nvSpPr>
          <p:spPr>
            <a:xfrm rot="2700000">
              <a:off x="4727958" y="3457554"/>
              <a:ext cx="586699" cy="184666"/>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67809C"/>
                </a:buClr>
                <a:buSzPts val="1200"/>
                <a:buFont typeface="Twentieth Century"/>
                <a:buNone/>
              </a:pPr>
              <a:r>
                <a:rPr lang="en-US" sz="1200" i="0" u="none" strike="noStrike" cap="none">
                  <a:solidFill>
                    <a:srgbClr val="67809C"/>
                  </a:solidFill>
                  <a:latin typeface="Twentieth Century"/>
                  <a:ea typeface="Twentieth Century"/>
                  <a:cs typeface="Twentieth Century"/>
                  <a:sym typeface="Twentieth Century"/>
                </a:rPr>
                <a:t>SUPPORT</a:t>
              </a:r>
              <a:endParaRPr sz="1200" i="0" u="none" strike="noStrike" cap="none">
                <a:solidFill>
                  <a:srgbClr val="67809C"/>
                </a:solidFill>
                <a:latin typeface="Arial"/>
                <a:ea typeface="Arial"/>
                <a:cs typeface="Arial"/>
                <a:sym typeface="Arial"/>
              </a:endParaRPr>
            </a:p>
          </p:txBody>
        </p:sp>
        <p:sp>
          <p:nvSpPr>
            <p:cNvPr id="6079" name="Google Shape;6079;p90"/>
            <p:cNvSpPr/>
            <p:nvPr/>
          </p:nvSpPr>
          <p:spPr>
            <a:xfrm rot="-2700000">
              <a:off x="4701377" y="2395285"/>
              <a:ext cx="1007455" cy="246221"/>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C8E78"/>
                </a:buClr>
                <a:buSzPts val="1600"/>
                <a:buFont typeface="Twentieth Century"/>
                <a:buNone/>
              </a:pPr>
              <a:r>
                <a:rPr lang="en-US" sz="1600" b="0" i="0" u="none" strike="noStrike" cap="none">
                  <a:solidFill>
                    <a:srgbClr val="FC8E78"/>
                  </a:solidFill>
                  <a:latin typeface="Twentieth Century"/>
                  <a:ea typeface="Twentieth Century"/>
                  <a:cs typeface="Twentieth Century"/>
                  <a:sym typeface="Twentieth Century"/>
                </a:rPr>
                <a:t>CREATIVE</a:t>
              </a:r>
              <a:endParaRPr sz="1600" b="0" i="0" u="none" strike="noStrike" cap="none">
                <a:solidFill>
                  <a:srgbClr val="FC8E78"/>
                </a:solidFill>
                <a:latin typeface="Arial"/>
                <a:ea typeface="Arial"/>
                <a:cs typeface="Arial"/>
                <a:sym typeface="Arial"/>
              </a:endParaRPr>
            </a:p>
          </p:txBody>
        </p:sp>
        <p:sp>
          <p:nvSpPr>
            <p:cNvPr id="6080" name="Google Shape;6080;p90"/>
            <p:cNvSpPr/>
            <p:nvPr/>
          </p:nvSpPr>
          <p:spPr>
            <a:xfrm rot="-2700000">
              <a:off x="3058412" y="2962318"/>
              <a:ext cx="715773"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4697F8"/>
                </a:buClr>
                <a:buSzPts val="1400"/>
                <a:buFont typeface="Twentieth Century"/>
                <a:buNone/>
              </a:pPr>
              <a:r>
                <a:rPr lang="en-US" sz="1400">
                  <a:solidFill>
                    <a:srgbClr val="4697F8"/>
                  </a:solidFill>
                  <a:latin typeface="Twentieth Century"/>
                  <a:ea typeface="Twentieth Century"/>
                  <a:cs typeface="Twentieth Century"/>
                  <a:sym typeface="Twentieth Century"/>
                </a:rPr>
                <a:t>ANALYSIS</a:t>
              </a:r>
              <a:endParaRPr sz="1400">
                <a:solidFill>
                  <a:srgbClr val="4697F8"/>
                </a:solidFill>
                <a:latin typeface="Twentieth Century"/>
                <a:ea typeface="Twentieth Century"/>
                <a:cs typeface="Twentieth Century"/>
                <a:sym typeface="Twentieth Century"/>
              </a:endParaRPr>
            </a:p>
          </p:txBody>
        </p:sp>
        <p:sp>
          <p:nvSpPr>
            <p:cNvPr id="6081" name="Google Shape;6081;p90"/>
            <p:cNvSpPr/>
            <p:nvPr/>
          </p:nvSpPr>
          <p:spPr>
            <a:xfrm rot="-2700000">
              <a:off x="3703952" y="3298309"/>
              <a:ext cx="1139736" cy="369332"/>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C8E78"/>
                </a:buClr>
                <a:buSzPts val="2400"/>
                <a:buFont typeface="Twentieth Century"/>
                <a:buNone/>
              </a:pPr>
              <a:r>
                <a:rPr lang="en-US" sz="2400" b="1" i="0" u="none" strike="noStrike" cap="none">
                  <a:solidFill>
                    <a:srgbClr val="FC8E78"/>
                  </a:solidFill>
                  <a:latin typeface="Twentieth Century"/>
                  <a:ea typeface="Twentieth Century"/>
                  <a:cs typeface="Twentieth Century"/>
                  <a:sym typeface="Twentieth Century"/>
                </a:rPr>
                <a:t>SUCCESS</a:t>
              </a:r>
              <a:endParaRPr sz="2400" b="0" i="0" u="none" strike="noStrike" cap="none">
                <a:solidFill>
                  <a:srgbClr val="FC8E78"/>
                </a:solidFill>
                <a:latin typeface="Arial"/>
                <a:ea typeface="Arial"/>
                <a:cs typeface="Arial"/>
                <a:sym typeface="Arial"/>
              </a:endParaRPr>
            </a:p>
          </p:txBody>
        </p:sp>
        <p:sp>
          <p:nvSpPr>
            <p:cNvPr id="6082" name="Google Shape;6082;p90"/>
            <p:cNvSpPr/>
            <p:nvPr/>
          </p:nvSpPr>
          <p:spPr>
            <a:xfrm rot="-2700000">
              <a:off x="4886826" y="2273795"/>
              <a:ext cx="1314462"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None/>
              </a:pPr>
              <a:r>
                <a:rPr lang="en-US" sz="2000" b="1">
                  <a:solidFill>
                    <a:srgbClr val="74D9F8"/>
                  </a:solidFill>
                  <a:latin typeface="Twentieth Century"/>
                  <a:ea typeface="Twentieth Century"/>
                  <a:cs typeface="Twentieth Century"/>
                  <a:sym typeface="Twentieth Century"/>
                </a:rPr>
                <a:t>BUSINESS</a:t>
              </a:r>
              <a:endParaRPr sz="2000" b="1">
                <a:solidFill>
                  <a:srgbClr val="74D9F8"/>
                </a:solidFill>
                <a:latin typeface="Twentieth Century"/>
                <a:ea typeface="Twentieth Century"/>
                <a:cs typeface="Twentieth Century"/>
                <a:sym typeface="Twentieth Century"/>
              </a:endParaRPr>
            </a:p>
          </p:txBody>
        </p:sp>
        <p:sp>
          <p:nvSpPr>
            <p:cNvPr id="6083" name="Google Shape;6083;p90"/>
            <p:cNvSpPr/>
            <p:nvPr/>
          </p:nvSpPr>
          <p:spPr>
            <a:xfrm rot="2700000">
              <a:off x="4830520" y="3107888"/>
              <a:ext cx="926536"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4697F8"/>
                </a:buClr>
                <a:buSzPts val="1400"/>
                <a:buFont typeface="Twentieth Century"/>
                <a:buNone/>
              </a:pPr>
              <a:r>
                <a:rPr lang="en-US" sz="1400" b="1" i="0" u="none" strike="noStrike" cap="none">
                  <a:solidFill>
                    <a:srgbClr val="4697F8"/>
                  </a:solidFill>
                  <a:latin typeface="Twentieth Century"/>
                  <a:ea typeface="Twentieth Century"/>
                  <a:cs typeface="Twentieth Century"/>
                  <a:sym typeface="Twentieth Century"/>
                </a:rPr>
                <a:t>SOLUTION</a:t>
              </a:r>
              <a:endParaRPr sz="1400" b="1" i="0" u="none" strike="noStrike" cap="none">
                <a:solidFill>
                  <a:srgbClr val="4697F8"/>
                </a:solidFill>
                <a:latin typeface="Arial"/>
                <a:ea typeface="Arial"/>
                <a:cs typeface="Arial"/>
                <a:sym typeface="Arial"/>
              </a:endParaRPr>
            </a:p>
          </p:txBody>
        </p:sp>
        <p:sp>
          <p:nvSpPr>
            <p:cNvPr id="6084" name="Google Shape;6084;p90"/>
            <p:cNvSpPr/>
            <p:nvPr/>
          </p:nvSpPr>
          <p:spPr>
            <a:xfrm rot="2700000">
              <a:off x="3329465" y="2440557"/>
              <a:ext cx="557845" cy="323165"/>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8FA1B7"/>
                </a:buClr>
                <a:buSzPts val="2100"/>
                <a:buFont typeface="Twentieth Century"/>
                <a:buNone/>
              </a:pPr>
              <a:r>
                <a:rPr lang="en-US" sz="2100" b="1" i="0" u="none" strike="noStrike" cap="none">
                  <a:solidFill>
                    <a:srgbClr val="8FA1B7"/>
                  </a:solidFill>
                  <a:latin typeface="Twentieth Century"/>
                  <a:ea typeface="Twentieth Century"/>
                  <a:cs typeface="Twentieth Century"/>
                  <a:sym typeface="Twentieth Century"/>
                </a:rPr>
                <a:t>HELP</a:t>
              </a:r>
              <a:endParaRPr sz="2100" b="0" i="0" u="none" strike="noStrike" cap="none">
                <a:solidFill>
                  <a:srgbClr val="8FA1B7"/>
                </a:solidFill>
                <a:latin typeface="Arial"/>
                <a:ea typeface="Arial"/>
                <a:cs typeface="Arial"/>
                <a:sym typeface="Arial"/>
              </a:endParaRPr>
            </a:p>
          </p:txBody>
        </p:sp>
      </p:grpSp>
      <p:grpSp>
        <p:nvGrpSpPr>
          <p:cNvPr id="6085" name="Google Shape;6085;p90"/>
          <p:cNvGrpSpPr/>
          <p:nvPr/>
        </p:nvGrpSpPr>
        <p:grpSpPr>
          <a:xfrm>
            <a:off x="6575743" y="1722160"/>
            <a:ext cx="2279649" cy="738664"/>
            <a:chOff x="444501" y="846376"/>
            <a:chExt cx="2279649" cy="738664"/>
          </a:xfrm>
        </p:grpSpPr>
        <p:sp>
          <p:nvSpPr>
            <p:cNvPr id="6086" name="Google Shape;6086;p90"/>
            <p:cNvSpPr/>
            <p:nvPr/>
          </p:nvSpPr>
          <p:spPr>
            <a:xfrm>
              <a:off x="959750" y="846376"/>
              <a:ext cx="1256754"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7CD1EC"/>
                </a:buClr>
                <a:buSzPts val="1400"/>
                <a:buFont typeface="Arial"/>
                <a:buNone/>
              </a:pPr>
              <a:r>
                <a:rPr lang="en-US" sz="1400" b="1" i="0" u="none" strike="noStrike" cap="none">
                  <a:solidFill>
                    <a:srgbClr val="7CD1EC"/>
                  </a:solidFill>
                  <a:latin typeface="Arial"/>
                  <a:ea typeface="Arial"/>
                  <a:cs typeface="Arial"/>
                  <a:sym typeface="Arial"/>
                </a:rPr>
                <a:t>INFOGRAPHIC</a:t>
              </a:r>
              <a:endParaRPr sz="1400" b="1" i="0" u="none" strike="noStrike" cap="none">
                <a:solidFill>
                  <a:srgbClr val="7CD1EC"/>
                </a:solidFill>
                <a:latin typeface="Arial"/>
                <a:ea typeface="Arial"/>
                <a:cs typeface="Arial"/>
                <a:sym typeface="Arial"/>
              </a:endParaRPr>
            </a:p>
          </p:txBody>
        </p:sp>
        <p:sp>
          <p:nvSpPr>
            <p:cNvPr id="6087" name="Google Shape;6087;p90"/>
            <p:cNvSpPr txBox="1"/>
            <p:nvPr/>
          </p:nvSpPr>
          <p:spPr>
            <a:xfrm>
              <a:off x="444501" y="1061820"/>
              <a:ext cx="2279649" cy="52322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700">
                  <a:solidFill>
                    <a:srgbClr val="58706D"/>
                  </a:solidFill>
                  <a:latin typeface="Calibri"/>
                  <a:ea typeface="Calibri"/>
                  <a:cs typeface="Calibri"/>
                  <a:sym typeface="Calibri"/>
                </a:rPr>
                <a:t>Lorem ipsum dolor sit amet, consectetur adipiscing elit, sed do eiusmod tempor incididunt ut labore et dolore magna aliqua adnostrud xercitation ullamco laboris nisi ut ex ea dolor sit amet consectetur adipiscing.</a:t>
              </a:r>
              <a:endParaRPr sz="700">
                <a:solidFill>
                  <a:srgbClr val="58706D"/>
                </a:solidFill>
                <a:latin typeface="Calibri"/>
                <a:ea typeface="Calibri"/>
                <a:cs typeface="Calibri"/>
                <a:sym typeface="Calibri"/>
              </a:endParaRPr>
            </a:p>
          </p:txBody>
        </p:sp>
      </p:grpSp>
      <p:grpSp>
        <p:nvGrpSpPr>
          <p:cNvPr id="6088" name="Google Shape;6088;p90"/>
          <p:cNvGrpSpPr/>
          <p:nvPr/>
        </p:nvGrpSpPr>
        <p:grpSpPr>
          <a:xfrm>
            <a:off x="6095683" y="3459350"/>
            <a:ext cx="2279649" cy="738664"/>
            <a:chOff x="444501" y="846376"/>
            <a:chExt cx="2279649" cy="738664"/>
          </a:xfrm>
        </p:grpSpPr>
        <p:sp>
          <p:nvSpPr>
            <p:cNvPr id="6089" name="Google Shape;6089;p90"/>
            <p:cNvSpPr/>
            <p:nvPr/>
          </p:nvSpPr>
          <p:spPr>
            <a:xfrm>
              <a:off x="959750" y="846376"/>
              <a:ext cx="1256754"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357ECF"/>
                </a:buClr>
                <a:buSzPts val="1400"/>
                <a:buFont typeface="Arial"/>
                <a:buNone/>
              </a:pPr>
              <a:r>
                <a:rPr lang="en-US" sz="1400" b="1" i="0" u="none" strike="noStrike" cap="none">
                  <a:solidFill>
                    <a:srgbClr val="357ECF"/>
                  </a:solidFill>
                  <a:latin typeface="Arial"/>
                  <a:ea typeface="Arial"/>
                  <a:cs typeface="Arial"/>
                  <a:sym typeface="Arial"/>
                </a:rPr>
                <a:t>INFOGRAPHIC</a:t>
              </a:r>
              <a:endParaRPr sz="1400" b="1" i="0" u="none" strike="noStrike" cap="none">
                <a:solidFill>
                  <a:srgbClr val="357ECF"/>
                </a:solidFill>
                <a:latin typeface="Arial"/>
                <a:ea typeface="Arial"/>
                <a:cs typeface="Arial"/>
                <a:sym typeface="Arial"/>
              </a:endParaRPr>
            </a:p>
          </p:txBody>
        </p:sp>
        <p:sp>
          <p:nvSpPr>
            <p:cNvPr id="6090" name="Google Shape;6090;p90"/>
            <p:cNvSpPr txBox="1"/>
            <p:nvPr/>
          </p:nvSpPr>
          <p:spPr>
            <a:xfrm>
              <a:off x="444501" y="1061820"/>
              <a:ext cx="2279649" cy="52322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700">
                  <a:solidFill>
                    <a:srgbClr val="58706D"/>
                  </a:solidFill>
                  <a:latin typeface="Calibri"/>
                  <a:ea typeface="Calibri"/>
                  <a:cs typeface="Calibri"/>
                  <a:sym typeface="Calibri"/>
                </a:rPr>
                <a:t>Lorem ipsum dolor sit amet, consectetur adipiscing elit, sed do eiusmod tempor incididunt ut labore et dolore magna aliqua adnostrud xercitation ullamco laboris nisi ut ex ea dolor sit amet consectetur adipiscing.</a:t>
              </a:r>
              <a:endParaRPr sz="700">
                <a:solidFill>
                  <a:srgbClr val="58706D"/>
                </a:solidFill>
                <a:latin typeface="Calibri"/>
                <a:ea typeface="Calibri"/>
                <a:cs typeface="Calibri"/>
                <a:sym typeface="Calibri"/>
              </a:endParaRPr>
            </a:p>
          </p:txBody>
        </p:sp>
      </p:grpSp>
      <p:grpSp>
        <p:nvGrpSpPr>
          <p:cNvPr id="6091" name="Google Shape;6091;p90"/>
          <p:cNvGrpSpPr/>
          <p:nvPr/>
        </p:nvGrpSpPr>
        <p:grpSpPr>
          <a:xfrm>
            <a:off x="525464" y="726598"/>
            <a:ext cx="2279649" cy="738664"/>
            <a:chOff x="444501" y="846376"/>
            <a:chExt cx="2279649" cy="738664"/>
          </a:xfrm>
        </p:grpSpPr>
        <p:sp>
          <p:nvSpPr>
            <p:cNvPr id="6092" name="Google Shape;6092;p90"/>
            <p:cNvSpPr/>
            <p:nvPr/>
          </p:nvSpPr>
          <p:spPr>
            <a:xfrm>
              <a:off x="959750" y="846376"/>
              <a:ext cx="1256754"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FCB37C"/>
                </a:buClr>
                <a:buSzPts val="1400"/>
                <a:buFont typeface="Arial"/>
                <a:buNone/>
              </a:pPr>
              <a:r>
                <a:rPr lang="en-US" sz="1400" b="1" i="0" u="none" strike="noStrike" cap="none">
                  <a:solidFill>
                    <a:srgbClr val="FCB37C"/>
                  </a:solidFill>
                  <a:latin typeface="Arial"/>
                  <a:ea typeface="Arial"/>
                  <a:cs typeface="Arial"/>
                  <a:sym typeface="Arial"/>
                </a:rPr>
                <a:t>INFOGRAPHIC</a:t>
              </a:r>
              <a:endParaRPr sz="1400" b="1" i="0" u="none" strike="noStrike" cap="none">
                <a:solidFill>
                  <a:srgbClr val="FCB37C"/>
                </a:solidFill>
                <a:latin typeface="Arial"/>
                <a:ea typeface="Arial"/>
                <a:cs typeface="Arial"/>
                <a:sym typeface="Arial"/>
              </a:endParaRPr>
            </a:p>
          </p:txBody>
        </p:sp>
        <p:sp>
          <p:nvSpPr>
            <p:cNvPr id="6093" name="Google Shape;6093;p90"/>
            <p:cNvSpPr txBox="1"/>
            <p:nvPr/>
          </p:nvSpPr>
          <p:spPr>
            <a:xfrm>
              <a:off x="444501" y="1061820"/>
              <a:ext cx="2279649" cy="52322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700">
                  <a:solidFill>
                    <a:srgbClr val="58706D"/>
                  </a:solidFill>
                  <a:latin typeface="Calibri"/>
                  <a:ea typeface="Calibri"/>
                  <a:cs typeface="Calibri"/>
                  <a:sym typeface="Calibri"/>
                </a:rPr>
                <a:t>Lorem ipsum dolor sit amet, consectetur adipiscing elit, sed do eiusmod tempor incididunt ut labore et dolore magna aliqua adnostrud xercitation ullamco laboris nisi ut ex ea dolor sit amet consectetur adipiscing.</a:t>
              </a:r>
              <a:endParaRPr sz="700">
                <a:solidFill>
                  <a:srgbClr val="58706D"/>
                </a:solidFill>
                <a:latin typeface="Calibri"/>
                <a:ea typeface="Calibri"/>
                <a:cs typeface="Calibri"/>
                <a:sym typeface="Calibri"/>
              </a:endParaRPr>
            </a:p>
          </p:txBody>
        </p:sp>
      </p:grpSp>
      <p:grpSp>
        <p:nvGrpSpPr>
          <p:cNvPr id="6094" name="Google Shape;6094;p90"/>
          <p:cNvGrpSpPr/>
          <p:nvPr/>
        </p:nvGrpSpPr>
        <p:grpSpPr>
          <a:xfrm>
            <a:off x="238444" y="2832053"/>
            <a:ext cx="2279649" cy="738664"/>
            <a:chOff x="444501" y="846376"/>
            <a:chExt cx="2279649" cy="738664"/>
          </a:xfrm>
        </p:grpSpPr>
        <p:sp>
          <p:nvSpPr>
            <p:cNvPr id="6095" name="Google Shape;6095;p90"/>
            <p:cNvSpPr/>
            <p:nvPr/>
          </p:nvSpPr>
          <p:spPr>
            <a:xfrm>
              <a:off x="959750" y="846376"/>
              <a:ext cx="1256754" cy="215444"/>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Clr>
                  <a:srgbClr val="ED6751"/>
                </a:buClr>
                <a:buSzPts val="1400"/>
                <a:buFont typeface="Arial"/>
                <a:buNone/>
              </a:pPr>
              <a:r>
                <a:rPr lang="en-US" sz="1400" b="1" i="0" u="none" strike="noStrike" cap="none">
                  <a:solidFill>
                    <a:srgbClr val="ED6751"/>
                  </a:solidFill>
                  <a:latin typeface="Arial"/>
                  <a:ea typeface="Arial"/>
                  <a:cs typeface="Arial"/>
                  <a:sym typeface="Arial"/>
                </a:rPr>
                <a:t>INFOGRAPHIC</a:t>
              </a:r>
              <a:endParaRPr sz="1400" b="1" i="0" u="none" strike="noStrike" cap="none">
                <a:solidFill>
                  <a:srgbClr val="ED6751"/>
                </a:solidFill>
                <a:latin typeface="Arial"/>
                <a:ea typeface="Arial"/>
                <a:cs typeface="Arial"/>
                <a:sym typeface="Arial"/>
              </a:endParaRPr>
            </a:p>
          </p:txBody>
        </p:sp>
        <p:sp>
          <p:nvSpPr>
            <p:cNvPr id="6096" name="Google Shape;6096;p90"/>
            <p:cNvSpPr txBox="1"/>
            <p:nvPr/>
          </p:nvSpPr>
          <p:spPr>
            <a:xfrm>
              <a:off x="444501" y="1061820"/>
              <a:ext cx="2279649" cy="52322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700">
                  <a:solidFill>
                    <a:srgbClr val="58706D"/>
                  </a:solidFill>
                  <a:latin typeface="Calibri"/>
                  <a:ea typeface="Calibri"/>
                  <a:cs typeface="Calibri"/>
                  <a:sym typeface="Calibri"/>
                </a:rPr>
                <a:t>Lorem ipsum dolor sit amet, consectetur adipiscing elit, sed do eiusmod tempor incididunt ut labore et dolore magna aliqua adnostrud xercitation ullamco laboris nisi ut ex ea dolor sit amet consectetur adipiscing.</a:t>
              </a:r>
              <a:endParaRPr sz="700">
                <a:solidFill>
                  <a:srgbClr val="58706D"/>
                </a:solidFill>
                <a:latin typeface="Calibri"/>
                <a:ea typeface="Calibri"/>
                <a:cs typeface="Calibri"/>
                <a:sym typeface="Calibri"/>
              </a:endParaRPr>
            </a:p>
          </p:txBody>
        </p:sp>
      </p:grpSp>
      <p:grpSp>
        <p:nvGrpSpPr>
          <p:cNvPr id="6097" name="Google Shape;6097;p90"/>
          <p:cNvGrpSpPr/>
          <p:nvPr/>
        </p:nvGrpSpPr>
        <p:grpSpPr>
          <a:xfrm>
            <a:off x="1397557" y="1503674"/>
            <a:ext cx="506412" cy="506413"/>
            <a:chOff x="3513773" y="3098483"/>
            <a:chExt cx="506412" cy="506413"/>
          </a:xfrm>
        </p:grpSpPr>
        <p:sp>
          <p:nvSpPr>
            <p:cNvPr id="6098" name="Google Shape;6098;p90"/>
            <p:cNvSpPr/>
            <p:nvPr/>
          </p:nvSpPr>
          <p:spPr>
            <a:xfrm>
              <a:off x="3704273" y="3201670"/>
              <a:ext cx="125413" cy="165100"/>
            </a:xfrm>
            <a:custGeom>
              <a:avLst/>
              <a:gdLst/>
              <a:ahLst/>
              <a:cxnLst/>
              <a:rect l="l" t="t" r="r" b="b"/>
              <a:pathLst>
                <a:path w="64" h="84" extrusionOk="0">
                  <a:moveTo>
                    <a:pt x="55" y="29"/>
                  </a:moveTo>
                  <a:cubicBezTo>
                    <a:pt x="51" y="25"/>
                    <a:pt x="46" y="22"/>
                    <a:pt x="40" y="21"/>
                  </a:cubicBezTo>
                  <a:cubicBezTo>
                    <a:pt x="40" y="8"/>
                    <a:pt x="40" y="8"/>
                    <a:pt x="40" y="8"/>
                  </a:cubicBezTo>
                  <a:cubicBezTo>
                    <a:pt x="40" y="3"/>
                    <a:pt x="37" y="0"/>
                    <a:pt x="32" y="0"/>
                  </a:cubicBezTo>
                  <a:cubicBezTo>
                    <a:pt x="28" y="0"/>
                    <a:pt x="24" y="3"/>
                    <a:pt x="24" y="8"/>
                  </a:cubicBezTo>
                  <a:cubicBezTo>
                    <a:pt x="24" y="21"/>
                    <a:pt x="24" y="21"/>
                    <a:pt x="24" y="21"/>
                  </a:cubicBezTo>
                  <a:cubicBezTo>
                    <a:pt x="10" y="24"/>
                    <a:pt x="0" y="37"/>
                    <a:pt x="0" y="52"/>
                  </a:cubicBezTo>
                  <a:cubicBezTo>
                    <a:pt x="0" y="69"/>
                    <a:pt x="15" y="84"/>
                    <a:pt x="32" y="84"/>
                  </a:cubicBezTo>
                  <a:cubicBezTo>
                    <a:pt x="37" y="84"/>
                    <a:pt x="40" y="80"/>
                    <a:pt x="40" y="76"/>
                  </a:cubicBezTo>
                  <a:cubicBezTo>
                    <a:pt x="40" y="71"/>
                    <a:pt x="37" y="68"/>
                    <a:pt x="32" y="68"/>
                  </a:cubicBezTo>
                  <a:cubicBezTo>
                    <a:pt x="23" y="68"/>
                    <a:pt x="16" y="60"/>
                    <a:pt x="16" y="52"/>
                  </a:cubicBezTo>
                  <a:cubicBezTo>
                    <a:pt x="16" y="43"/>
                    <a:pt x="23" y="36"/>
                    <a:pt x="32" y="36"/>
                  </a:cubicBezTo>
                  <a:cubicBezTo>
                    <a:pt x="37" y="36"/>
                    <a:pt x="41" y="37"/>
                    <a:pt x="44" y="40"/>
                  </a:cubicBezTo>
                  <a:cubicBezTo>
                    <a:pt x="47" y="43"/>
                    <a:pt x="48" y="47"/>
                    <a:pt x="48" y="52"/>
                  </a:cubicBezTo>
                  <a:cubicBezTo>
                    <a:pt x="48" y="56"/>
                    <a:pt x="52" y="60"/>
                    <a:pt x="56" y="60"/>
                  </a:cubicBezTo>
                  <a:cubicBezTo>
                    <a:pt x="61" y="60"/>
                    <a:pt x="64" y="56"/>
                    <a:pt x="64" y="52"/>
                  </a:cubicBezTo>
                  <a:cubicBezTo>
                    <a:pt x="64" y="43"/>
                    <a:pt x="61" y="35"/>
                    <a:pt x="55" y="29"/>
                  </a:cubicBezTo>
                  <a:close/>
                </a:path>
              </a:pathLst>
            </a:custGeom>
            <a:solidFill>
              <a:srgbClr val="FFD45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099" name="Google Shape;6099;p90"/>
            <p:cNvSpPr/>
            <p:nvPr/>
          </p:nvSpPr>
          <p:spPr>
            <a:xfrm>
              <a:off x="3704273" y="3335020"/>
              <a:ext cx="125413" cy="166688"/>
            </a:xfrm>
            <a:custGeom>
              <a:avLst/>
              <a:gdLst/>
              <a:ahLst/>
              <a:cxnLst/>
              <a:rect l="l" t="t" r="r" b="b"/>
              <a:pathLst>
                <a:path w="64" h="84" extrusionOk="0">
                  <a:moveTo>
                    <a:pt x="64" y="32"/>
                  </a:moveTo>
                  <a:cubicBezTo>
                    <a:pt x="64" y="14"/>
                    <a:pt x="50" y="0"/>
                    <a:pt x="32" y="0"/>
                  </a:cubicBezTo>
                  <a:cubicBezTo>
                    <a:pt x="28" y="0"/>
                    <a:pt x="24" y="3"/>
                    <a:pt x="24" y="8"/>
                  </a:cubicBezTo>
                  <a:cubicBezTo>
                    <a:pt x="24" y="12"/>
                    <a:pt x="28" y="16"/>
                    <a:pt x="32" y="16"/>
                  </a:cubicBezTo>
                  <a:cubicBezTo>
                    <a:pt x="41" y="16"/>
                    <a:pt x="48" y="23"/>
                    <a:pt x="48" y="32"/>
                  </a:cubicBezTo>
                  <a:cubicBezTo>
                    <a:pt x="48" y="40"/>
                    <a:pt x="41" y="48"/>
                    <a:pt x="32" y="48"/>
                  </a:cubicBezTo>
                  <a:cubicBezTo>
                    <a:pt x="23" y="48"/>
                    <a:pt x="16" y="40"/>
                    <a:pt x="16" y="32"/>
                  </a:cubicBezTo>
                  <a:cubicBezTo>
                    <a:pt x="16" y="27"/>
                    <a:pt x="13" y="24"/>
                    <a:pt x="8" y="24"/>
                  </a:cubicBezTo>
                  <a:cubicBezTo>
                    <a:pt x="4" y="24"/>
                    <a:pt x="0" y="27"/>
                    <a:pt x="0" y="32"/>
                  </a:cubicBezTo>
                  <a:cubicBezTo>
                    <a:pt x="0" y="46"/>
                    <a:pt x="10" y="59"/>
                    <a:pt x="24" y="63"/>
                  </a:cubicBezTo>
                  <a:cubicBezTo>
                    <a:pt x="24" y="76"/>
                    <a:pt x="24" y="76"/>
                    <a:pt x="24" y="76"/>
                  </a:cubicBezTo>
                  <a:cubicBezTo>
                    <a:pt x="24" y="80"/>
                    <a:pt x="28" y="84"/>
                    <a:pt x="32" y="84"/>
                  </a:cubicBezTo>
                  <a:cubicBezTo>
                    <a:pt x="37" y="84"/>
                    <a:pt x="40" y="80"/>
                    <a:pt x="40" y="76"/>
                  </a:cubicBezTo>
                  <a:cubicBezTo>
                    <a:pt x="40" y="63"/>
                    <a:pt x="40" y="63"/>
                    <a:pt x="40" y="63"/>
                  </a:cubicBezTo>
                  <a:cubicBezTo>
                    <a:pt x="54" y="59"/>
                    <a:pt x="64" y="46"/>
                    <a:pt x="64" y="32"/>
                  </a:cubicBezTo>
                  <a:close/>
                </a:path>
              </a:pathLst>
            </a:custGeom>
            <a:solidFill>
              <a:srgbClr val="E89112">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0" name="Google Shape;6100;p90"/>
            <p:cNvSpPr/>
            <p:nvPr/>
          </p:nvSpPr>
          <p:spPr>
            <a:xfrm>
              <a:off x="3513773" y="3111183"/>
              <a:ext cx="277813" cy="493713"/>
            </a:xfrm>
            <a:custGeom>
              <a:avLst/>
              <a:gdLst/>
              <a:ahLst/>
              <a:cxnLst/>
              <a:rect l="l" t="t" r="r" b="b"/>
              <a:pathLst>
                <a:path w="140" h="249" extrusionOk="0">
                  <a:moveTo>
                    <a:pt x="128" y="205"/>
                  </a:moveTo>
                  <a:cubicBezTo>
                    <a:pt x="82" y="205"/>
                    <a:pt x="44" y="167"/>
                    <a:pt x="44" y="121"/>
                  </a:cubicBezTo>
                  <a:cubicBezTo>
                    <a:pt x="44" y="74"/>
                    <a:pt x="82" y="37"/>
                    <a:pt x="128" y="37"/>
                  </a:cubicBezTo>
                  <a:cubicBezTo>
                    <a:pt x="135" y="37"/>
                    <a:pt x="140" y="31"/>
                    <a:pt x="140" y="25"/>
                  </a:cubicBezTo>
                  <a:cubicBezTo>
                    <a:pt x="140" y="18"/>
                    <a:pt x="135" y="13"/>
                    <a:pt x="128" y="13"/>
                  </a:cubicBezTo>
                  <a:cubicBezTo>
                    <a:pt x="118" y="13"/>
                    <a:pt x="108" y="14"/>
                    <a:pt x="98" y="17"/>
                  </a:cubicBezTo>
                  <a:cubicBezTo>
                    <a:pt x="95" y="9"/>
                    <a:pt x="95" y="9"/>
                    <a:pt x="95" y="9"/>
                  </a:cubicBezTo>
                  <a:cubicBezTo>
                    <a:pt x="92" y="3"/>
                    <a:pt x="85" y="0"/>
                    <a:pt x="79" y="2"/>
                  </a:cubicBezTo>
                  <a:cubicBezTo>
                    <a:pt x="73" y="5"/>
                    <a:pt x="70" y="12"/>
                    <a:pt x="73" y="18"/>
                  </a:cubicBezTo>
                  <a:cubicBezTo>
                    <a:pt x="76" y="26"/>
                    <a:pt x="76" y="26"/>
                    <a:pt x="76" y="26"/>
                  </a:cubicBezTo>
                  <a:cubicBezTo>
                    <a:pt x="71" y="29"/>
                    <a:pt x="66" y="32"/>
                    <a:pt x="61" y="36"/>
                  </a:cubicBezTo>
                  <a:cubicBezTo>
                    <a:pt x="55" y="30"/>
                    <a:pt x="55" y="30"/>
                    <a:pt x="55" y="30"/>
                  </a:cubicBezTo>
                  <a:cubicBezTo>
                    <a:pt x="50" y="25"/>
                    <a:pt x="42" y="25"/>
                    <a:pt x="38" y="30"/>
                  </a:cubicBezTo>
                  <a:cubicBezTo>
                    <a:pt x="33" y="35"/>
                    <a:pt x="33" y="42"/>
                    <a:pt x="38" y="47"/>
                  </a:cubicBezTo>
                  <a:cubicBezTo>
                    <a:pt x="44" y="53"/>
                    <a:pt x="44" y="53"/>
                    <a:pt x="44" y="53"/>
                  </a:cubicBezTo>
                  <a:cubicBezTo>
                    <a:pt x="40" y="58"/>
                    <a:pt x="37" y="63"/>
                    <a:pt x="34" y="68"/>
                  </a:cubicBezTo>
                  <a:cubicBezTo>
                    <a:pt x="26" y="65"/>
                    <a:pt x="26" y="65"/>
                    <a:pt x="26" y="65"/>
                  </a:cubicBezTo>
                  <a:cubicBezTo>
                    <a:pt x="20" y="63"/>
                    <a:pt x="13" y="65"/>
                    <a:pt x="10" y="72"/>
                  </a:cubicBezTo>
                  <a:cubicBezTo>
                    <a:pt x="7" y="78"/>
                    <a:pt x="10" y="85"/>
                    <a:pt x="16" y="87"/>
                  </a:cubicBezTo>
                  <a:cubicBezTo>
                    <a:pt x="25" y="91"/>
                    <a:pt x="25" y="91"/>
                    <a:pt x="25" y="91"/>
                  </a:cubicBezTo>
                  <a:cubicBezTo>
                    <a:pt x="23" y="96"/>
                    <a:pt x="22" y="102"/>
                    <a:pt x="21" y="109"/>
                  </a:cubicBezTo>
                  <a:cubicBezTo>
                    <a:pt x="12" y="109"/>
                    <a:pt x="12" y="109"/>
                    <a:pt x="12" y="109"/>
                  </a:cubicBezTo>
                  <a:cubicBezTo>
                    <a:pt x="6" y="109"/>
                    <a:pt x="0" y="114"/>
                    <a:pt x="0" y="121"/>
                  </a:cubicBezTo>
                  <a:cubicBezTo>
                    <a:pt x="0" y="127"/>
                    <a:pt x="6" y="133"/>
                    <a:pt x="12" y="133"/>
                  </a:cubicBezTo>
                  <a:cubicBezTo>
                    <a:pt x="21" y="133"/>
                    <a:pt x="21" y="133"/>
                    <a:pt x="21" y="133"/>
                  </a:cubicBezTo>
                  <a:cubicBezTo>
                    <a:pt x="22" y="139"/>
                    <a:pt x="23" y="145"/>
                    <a:pt x="25" y="151"/>
                  </a:cubicBezTo>
                  <a:cubicBezTo>
                    <a:pt x="16" y="154"/>
                    <a:pt x="16" y="154"/>
                    <a:pt x="16" y="154"/>
                  </a:cubicBezTo>
                  <a:cubicBezTo>
                    <a:pt x="10" y="156"/>
                    <a:pt x="7" y="163"/>
                    <a:pt x="10" y="170"/>
                  </a:cubicBezTo>
                  <a:cubicBezTo>
                    <a:pt x="13" y="176"/>
                    <a:pt x="20" y="179"/>
                    <a:pt x="26" y="176"/>
                  </a:cubicBezTo>
                  <a:cubicBezTo>
                    <a:pt x="34" y="173"/>
                    <a:pt x="34" y="173"/>
                    <a:pt x="34" y="173"/>
                  </a:cubicBezTo>
                  <a:cubicBezTo>
                    <a:pt x="37" y="178"/>
                    <a:pt x="40" y="183"/>
                    <a:pt x="44" y="188"/>
                  </a:cubicBezTo>
                  <a:cubicBezTo>
                    <a:pt x="38" y="194"/>
                    <a:pt x="38" y="194"/>
                    <a:pt x="38" y="194"/>
                  </a:cubicBezTo>
                  <a:cubicBezTo>
                    <a:pt x="33" y="199"/>
                    <a:pt x="33" y="206"/>
                    <a:pt x="38" y="211"/>
                  </a:cubicBezTo>
                  <a:cubicBezTo>
                    <a:pt x="42" y="216"/>
                    <a:pt x="50" y="216"/>
                    <a:pt x="55" y="211"/>
                  </a:cubicBezTo>
                  <a:cubicBezTo>
                    <a:pt x="61" y="205"/>
                    <a:pt x="61" y="205"/>
                    <a:pt x="61" y="205"/>
                  </a:cubicBezTo>
                  <a:cubicBezTo>
                    <a:pt x="66" y="209"/>
                    <a:pt x="71" y="212"/>
                    <a:pt x="76" y="215"/>
                  </a:cubicBezTo>
                  <a:cubicBezTo>
                    <a:pt x="73" y="223"/>
                    <a:pt x="73" y="223"/>
                    <a:pt x="73" y="223"/>
                  </a:cubicBezTo>
                  <a:cubicBezTo>
                    <a:pt x="70" y="229"/>
                    <a:pt x="73" y="236"/>
                    <a:pt x="79" y="239"/>
                  </a:cubicBezTo>
                  <a:cubicBezTo>
                    <a:pt x="85" y="241"/>
                    <a:pt x="92" y="238"/>
                    <a:pt x="95" y="232"/>
                  </a:cubicBezTo>
                  <a:cubicBezTo>
                    <a:pt x="98" y="224"/>
                    <a:pt x="98" y="224"/>
                    <a:pt x="98" y="224"/>
                  </a:cubicBezTo>
                  <a:cubicBezTo>
                    <a:pt x="104" y="226"/>
                    <a:pt x="110" y="227"/>
                    <a:pt x="116" y="228"/>
                  </a:cubicBezTo>
                  <a:cubicBezTo>
                    <a:pt x="116" y="237"/>
                    <a:pt x="116" y="237"/>
                    <a:pt x="116" y="237"/>
                  </a:cubicBezTo>
                  <a:cubicBezTo>
                    <a:pt x="116" y="243"/>
                    <a:pt x="122" y="249"/>
                    <a:pt x="128" y="249"/>
                  </a:cubicBezTo>
                  <a:cubicBezTo>
                    <a:pt x="135" y="249"/>
                    <a:pt x="140" y="243"/>
                    <a:pt x="140" y="237"/>
                  </a:cubicBezTo>
                  <a:cubicBezTo>
                    <a:pt x="140" y="217"/>
                    <a:pt x="140" y="217"/>
                    <a:pt x="140" y="217"/>
                  </a:cubicBezTo>
                  <a:cubicBezTo>
                    <a:pt x="140" y="210"/>
                    <a:pt x="135" y="205"/>
                    <a:pt x="128" y="205"/>
                  </a:cubicBezTo>
                  <a:close/>
                </a:path>
              </a:pathLst>
            </a:custGeom>
            <a:solidFill>
              <a:srgbClr val="ABC4C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1" name="Google Shape;6101;p90"/>
            <p:cNvSpPr/>
            <p:nvPr/>
          </p:nvSpPr>
          <p:spPr>
            <a:xfrm>
              <a:off x="3743960" y="3098483"/>
              <a:ext cx="276225" cy="490538"/>
            </a:xfrm>
            <a:custGeom>
              <a:avLst/>
              <a:gdLst/>
              <a:ahLst/>
              <a:cxnLst/>
              <a:rect l="l" t="t" r="r" b="b"/>
              <a:pathLst>
                <a:path w="140" h="248" extrusionOk="0">
                  <a:moveTo>
                    <a:pt x="128" y="140"/>
                  </a:moveTo>
                  <a:cubicBezTo>
                    <a:pt x="135" y="140"/>
                    <a:pt x="140" y="134"/>
                    <a:pt x="140" y="128"/>
                  </a:cubicBezTo>
                  <a:cubicBezTo>
                    <a:pt x="140" y="121"/>
                    <a:pt x="135" y="116"/>
                    <a:pt x="128" y="116"/>
                  </a:cubicBezTo>
                  <a:cubicBezTo>
                    <a:pt x="120" y="116"/>
                    <a:pt x="120" y="116"/>
                    <a:pt x="120" y="116"/>
                  </a:cubicBezTo>
                  <a:cubicBezTo>
                    <a:pt x="119" y="109"/>
                    <a:pt x="118" y="103"/>
                    <a:pt x="116" y="98"/>
                  </a:cubicBezTo>
                  <a:cubicBezTo>
                    <a:pt x="124" y="94"/>
                    <a:pt x="124" y="94"/>
                    <a:pt x="124" y="94"/>
                  </a:cubicBezTo>
                  <a:cubicBezTo>
                    <a:pt x="130" y="92"/>
                    <a:pt x="133" y="85"/>
                    <a:pt x="131" y="79"/>
                  </a:cubicBezTo>
                  <a:cubicBezTo>
                    <a:pt x="128" y="72"/>
                    <a:pt x="121" y="70"/>
                    <a:pt x="115" y="72"/>
                  </a:cubicBezTo>
                  <a:cubicBezTo>
                    <a:pt x="107" y="75"/>
                    <a:pt x="107" y="75"/>
                    <a:pt x="107" y="75"/>
                  </a:cubicBezTo>
                  <a:cubicBezTo>
                    <a:pt x="104" y="70"/>
                    <a:pt x="100" y="65"/>
                    <a:pt x="97" y="60"/>
                  </a:cubicBezTo>
                  <a:cubicBezTo>
                    <a:pt x="103" y="54"/>
                    <a:pt x="103" y="54"/>
                    <a:pt x="103" y="54"/>
                  </a:cubicBezTo>
                  <a:cubicBezTo>
                    <a:pt x="107" y="49"/>
                    <a:pt x="107" y="42"/>
                    <a:pt x="103" y="37"/>
                  </a:cubicBezTo>
                  <a:cubicBezTo>
                    <a:pt x="98" y="32"/>
                    <a:pt x="90" y="32"/>
                    <a:pt x="86" y="37"/>
                  </a:cubicBezTo>
                  <a:cubicBezTo>
                    <a:pt x="80" y="43"/>
                    <a:pt x="80" y="43"/>
                    <a:pt x="80" y="43"/>
                  </a:cubicBezTo>
                  <a:cubicBezTo>
                    <a:pt x="75" y="39"/>
                    <a:pt x="70" y="36"/>
                    <a:pt x="64" y="33"/>
                  </a:cubicBezTo>
                  <a:cubicBezTo>
                    <a:pt x="68" y="25"/>
                    <a:pt x="68" y="25"/>
                    <a:pt x="68" y="25"/>
                  </a:cubicBezTo>
                  <a:cubicBezTo>
                    <a:pt x="70" y="19"/>
                    <a:pt x="67" y="12"/>
                    <a:pt x="61" y="9"/>
                  </a:cubicBezTo>
                  <a:cubicBezTo>
                    <a:pt x="55" y="7"/>
                    <a:pt x="48" y="10"/>
                    <a:pt x="46" y="16"/>
                  </a:cubicBezTo>
                  <a:cubicBezTo>
                    <a:pt x="42" y="24"/>
                    <a:pt x="42" y="24"/>
                    <a:pt x="42" y="24"/>
                  </a:cubicBezTo>
                  <a:cubicBezTo>
                    <a:pt x="36" y="22"/>
                    <a:pt x="30" y="21"/>
                    <a:pt x="24" y="20"/>
                  </a:cubicBezTo>
                  <a:cubicBezTo>
                    <a:pt x="24" y="12"/>
                    <a:pt x="24" y="12"/>
                    <a:pt x="24" y="12"/>
                  </a:cubicBezTo>
                  <a:cubicBezTo>
                    <a:pt x="24" y="5"/>
                    <a:pt x="19" y="0"/>
                    <a:pt x="12" y="0"/>
                  </a:cubicBezTo>
                  <a:cubicBezTo>
                    <a:pt x="6" y="0"/>
                    <a:pt x="0" y="5"/>
                    <a:pt x="0" y="12"/>
                  </a:cubicBezTo>
                  <a:cubicBezTo>
                    <a:pt x="0" y="32"/>
                    <a:pt x="0" y="32"/>
                    <a:pt x="0" y="32"/>
                  </a:cubicBezTo>
                  <a:cubicBezTo>
                    <a:pt x="0" y="38"/>
                    <a:pt x="6" y="44"/>
                    <a:pt x="12" y="44"/>
                  </a:cubicBezTo>
                  <a:cubicBezTo>
                    <a:pt x="59" y="44"/>
                    <a:pt x="96" y="81"/>
                    <a:pt x="96" y="128"/>
                  </a:cubicBezTo>
                  <a:cubicBezTo>
                    <a:pt x="96" y="174"/>
                    <a:pt x="59" y="212"/>
                    <a:pt x="12" y="212"/>
                  </a:cubicBezTo>
                  <a:cubicBezTo>
                    <a:pt x="6" y="212"/>
                    <a:pt x="0" y="217"/>
                    <a:pt x="0" y="224"/>
                  </a:cubicBezTo>
                  <a:cubicBezTo>
                    <a:pt x="0" y="230"/>
                    <a:pt x="6" y="236"/>
                    <a:pt x="12" y="236"/>
                  </a:cubicBezTo>
                  <a:cubicBezTo>
                    <a:pt x="23" y="236"/>
                    <a:pt x="33" y="234"/>
                    <a:pt x="42" y="231"/>
                  </a:cubicBezTo>
                  <a:cubicBezTo>
                    <a:pt x="46" y="239"/>
                    <a:pt x="46" y="239"/>
                    <a:pt x="46" y="239"/>
                  </a:cubicBezTo>
                  <a:cubicBezTo>
                    <a:pt x="48" y="245"/>
                    <a:pt x="55" y="248"/>
                    <a:pt x="61" y="246"/>
                  </a:cubicBezTo>
                  <a:cubicBezTo>
                    <a:pt x="67" y="243"/>
                    <a:pt x="70" y="236"/>
                    <a:pt x="68" y="230"/>
                  </a:cubicBezTo>
                  <a:cubicBezTo>
                    <a:pt x="64" y="222"/>
                    <a:pt x="64" y="222"/>
                    <a:pt x="64" y="222"/>
                  </a:cubicBezTo>
                  <a:cubicBezTo>
                    <a:pt x="70" y="219"/>
                    <a:pt x="75" y="216"/>
                    <a:pt x="80" y="212"/>
                  </a:cubicBezTo>
                  <a:cubicBezTo>
                    <a:pt x="86" y="218"/>
                    <a:pt x="86" y="218"/>
                    <a:pt x="86" y="218"/>
                  </a:cubicBezTo>
                  <a:cubicBezTo>
                    <a:pt x="90" y="223"/>
                    <a:pt x="98" y="223"/>
                    <a:pt x="103" y="218"/>
                  </a:cubicBezTo>
                  <a:cubicBezTo>
                    <a:pt x="107" y="213"/>
                    <a:pt x="107" y="206"/>
                    <a:pt x="103" y="201"/>
                  </a:cubicBezTo>
                  <a:cubicBezTo>
                    <a:pt x="97" y="195"/>
                    <a:pt x="97" y="195"/>
                    <a:pt x="97" y="195"/>
                  </a:cubicBezTo>
                  <a:cubicBezTo>
                    <a:pt x="100" y="190"/>
                    <a:pt x="104" y="185"/>
                    <a:pt x="107" y="180"/>
                  </a:cubicBezTo>
                  <a:cubicBezTo>
                    <a:pt x="115" y="183"/>
                    <a:pt x="115" y="183"/>
                    <a:pt x="115" y="183"/>
                  </a:cubicBezTo>
                  <a:cubicBezTo>
                    <a:pt x="121" y="186"/>
                    <a:pt x="128" y="183"/>
                    <a:pt x="131" y="177"/>
                  </a:cubicBezTo>
                  <a:cubicBezTo>
                    <a:pt x="133" y="170"/>
                    <a:pt x="130" y="163"/>
                    <a:pt x="124" y="161"/>
                  </a:cubicBezTo>
                  <a:cubicBezTo>
                    <a:pt x="116" y="158"/>
                    <a:pt x="116" y="158"/>
                    <a:pt x="116" y="158"/>
                  </a:cubicBezTo>
                  <a:cubicBezTo>
                    <a:pt x="118" y="152"/>
                    <a:pt x="119" y="146"/>
                    <a:pt x="120" y="140"/>
                  </a:cubicBezTo>
                  <a:lnTo>
                    <a:pt x="128" y="140"/>
                  </a:lnTo>
                  <a:close/>
                </a:path>
              </a:pathLst>
            </a:custGeom>
            <a:solidFill>
              <a:srgbClr val="377179">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6102" name="Google Shape;6102;p90"/>
          <p:cNvGrpSpPr/>
          <p:nvPr/>
        </p:nvGrpSpPr>
        <p:grpSpPr>
          <a:xfrm>
            <a:off x="7405724" y="2480071"/>
            <a:ext cx="461962" cy="509588"/>
            <a:chOff x="2734945" y="1477645"/>
            <a:chExt cx="461962" cy="509588"/>
          </a:xfrm>
        </p:grpSpPr>
        <p:sp>
          <p:nvSpPr>
            <p:cNvPr id="6103" name="Google Shape;6103;p90"/>
            <p:cNvSpPr/>
            <p:nvPr/>
          </p:nvSpPr>
          <p:spPr>
            <a:xfrm>
              <a:off x="2879408" y="1588770"/>
              <a:ext cx="127000" cy="196850"/>
            </a:xfrm>
            <a:custGeom>
              <a:avLst/>
              <a:gdLst/>
              <a:ahLst/>
              <a:cxnLst/>
              <a:rect l="l" t="t" r="r" b="b"/>
              <a:pathLst>
                <a:path w="64" h="100" extrusionOk="0">
                  <a:moveTo>
                    <a:pt x="56" y="28"/>
                  </a:moveTo>
                  <a:cubicBezTo>
                    <a:pt x="61" y="28"/>
                    <a:pt x="64" y="25"/>
                    <a:pt x="64" y="20"/>
                  </a:cubicBezTo>
                  <a:cubicBezTo>
                    <a:pt x="64" y="8"/>
                    <a:pt x="64" y="8"/>
                    <a:pt x="64" y="8"/>
                  </a:cubicBezTo>
                  <a:cubicBezTo>
                    <a:pt x="64" y="4"/>
                    <a:pt x="61" y="0"/>
                    <a:pt x="56" y="0"/>
                  </a:cubicBezTo>
                  <a:cubicBezTo>
                    <a:pt x="52" y="0"/>
                    <a:pt x="48" y="4"/>
                    <a:pt x="48" y="8"/>
                  </a:cubicBezTo>
                  <a:cubicBezTo>
                    <a:pt x="48" y="13"/>
                    <a:pt x="48" y="13"/>
                    <a:pt x="48" y="13"/>
                  </a:cubicBezTo>
                  <a:cubicBezTo>
                    <a:pt x="42" y="14"/>
                    <a:pt x="36" y="17"/>
                    <a:pt x="31" y="20"/>
                  </a:cubicBezTo>
                  <a:cubicBezTo>
                    <a:pt x="28" y="17"/>
                    <a:pt x="28" y="17"/>
                    <a:pt x="28" y="17"/>
                  </a:cubicBezTo>
                  <a:cubicBezTo>
                    <a:pt x="25" y="14"/>
                    <a:pt x="20" y="14"/>
                    <a:pt x="17" y="17"/>
                  </a:cubicBezTo>
                  <a:cubicBezTo>
                    <a:pt x="14" y="20"/>
                    <a:pt x="14" y="25"/>
                    <a:pt x="17" y="28"/>
                  </a:cubicBezTo>
                  <a:cubicBezTo>
                    <a:pt x="20" y="31"/>
                    <a:pt x="20" y="31"/>
                    <a:pt x="20" y="31"/>
                  </a:cubicBezTo>
                  <a:cubicBezTo>
                    <a:pt x="17" y="36"/>
                    <a:pt x="14" y="42"/>
                    <a:pt x="13" y="48"/>
                  </a:cubicBezTo>
                  <a:cubicBezTo>
                    <a:pt x="8" y="48"/>
                    <a:pt x="8" y="48"/>
                    <a:pt x="8" y="48"/>
                  </a:cubicBezTo>
                  <a:cubicBezTo>
                    <a:pt x="4" y="48"/>
                    <a:pt x="0" y="52"/>
                    <a:pt x="0" y="56"/>
                  </a:cubicBezTo>
                  <a:cubicBezTo>
                    <a:pt x="0" y="61"/>
                    <a:pt x="4" y="64"/>
                    <a:pt x="8" y="64"/>
                  </a:cubicBezTo>
                  <a:cubicBezTo>
                    <a:pt x="13" y="64"/>
                    <a:pt x="13" y="64"/>
                    <a:pt x="13" y="64"/>
                  </a:cubicBezTo>
                  <a:cubicBezTo>
                    <a:pt x="14" y="71"/>
                    <a:pt x="17" y="76"/>
                    <a:pt x="20" y="81"/>
                  </a:cubicBezTo>
                  <a:cubicBezTo>
                    <a:pt x="17" y="85"/>
                    <a:pt x="17" y="85"/>
                    <a:pt x="17" y="85"/>
                  </a:cubicBezTo>
                  <a:cubicBezTo>
                    <a:pt x="14" y="88"/>
                    <a:pt x="14" y="93"/>
                    <a:pt x="17" y="96"/>
                  </a:cubicBezTo>
                  <a:cubicBezTo>
                    <a:pt x="20" y="99"/>
                    <a:pt x="25" y="99"/>
                    <a:pt x="28" y="96"/>
                  </a:cubicBezTo>
                  <a:cubicBezTo>
                    <a:pt x="31" y="93"/>
                    <a:pt x="31" y="93"/>
                    <a:pt x="31" y="93"/>
                  </a:cubicBezTo>
                  <a:cubicBezTo>
                    <a:pt x="39" y="97"/>
                    <a:pt x="47" y="100"/>
                    <a:pt x="56" y="100"/>
                  </a:cubicBezTo>
                  <a:cubicBezTo>
                    <a:pt x="61" y="100"/>
                    <a:pt x="64" y="97"/>
                    <a:pt x="64" y="92"/>
                  </a:cubicBezTo>
                  <a:cubicBezTo>
                    <a:pt x="64" y="88"/>
                    <a:pt x="61" y="84"/>
                    <a:pt x="56" y="84"/>
                  </a:cubicBezTo>
                  <a:cubicBezTo>
                    <a:pt x="41" y="84"/>
                    <a:pt x="28" y="72"/>
                    <a:pt x="28" y="56"/>
                  </a:cubicBezTo>
                  <a:cubicBezTo>
                    <a:pt x="28" y="41"/>
                    <a:pt x="41" y="28"/>
                    <a:pt x="56" y="28"/>
                  </a:cubicBezTo>
                  <a:close/>
                </a:path>
              </a:pathLst>
            </a:custGeom>
            <a:solidFill>
              <a:srgbClr val="50DBE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4" name="Google Shape;6104;p90"/>
            <p:cNvSpPr/>
            <p:nvPr/>
          </p:nvSpPr>
          <p:spPr>
            <a:xfrm>
              <a:off x="2974658" y="1612583"/>
              <a:ext cx="127000" cy="196850"/>
            </a:xfrm>
            <a:custGeom>
              <a:avLst/>
              <a:gdLst/>
              <a:ahLst/>
              <a:cxnLst/>
              <a:rect l="l" t="t" r="r" b="b"/>
              <a:pathLst>
                <a:path w="64" h="100" extrusionOk="0">
                  <a:moveTo>
                    <a:pt x="56" y="36"/>
                  </a:moveTo>
                  <a:cubicBezTo>
                    <a:pt x="52" y="36"/>
                    <a:pt x="52" y="36"/>
                    <a:pt x="52" y="36"/>
                  </a:cubicBezTo>
                  <a:cubicBezTo>
                    <a:pt x="50" y="30"/>
                    <a:pt x="48" y="24"/>
                    <a:pt x="45" y="19"/>
                  </a:cubicBezTo>
                  <a:cubicBezTo>
                    <a:pt x="48" y="16"/>
                    <a:pt x="48" y="16"/>
                    <a:pt x="48" y="16"/>
                  </a:cubicBezTo>
                  <a:cubicBezTo>
                    <a:pt x="51" y="13"/>
                    <a:pt x="51" y="8"/>
                    <a:pt x="48" y="5"/>
                  </a:cubicBezTo>
                  <a:cubicBezTo>
                    <a:pt x="45" y="2"/>
                    <a:pt x="40" y="2"/>
                    <a:pt x="37" y="5"/>
                  </a:cubicBezTo>
                  <a:cubicBezTo>
                    <a:pt x="33" y="8"/>
                    <a:pt x="33" y="8"/>
                    <a:pt x="33" y="8"/>
                  </a:cubicBezTo>
                  <a:cubicBezTo>
                    <a:pt x="26" y="3"/>
                    <a:pt x="18" y="0"/>
                    <a:pt x="8" y="0"/>
                  </a:cubicBezTo>
                  <a:cubicBezTo>
                    <a:pt x="4" y="0"/>
                    <a:pt x="0" y="4"/>
                    <a:pt x="0" y="8"/>
                  </a:cubicBezTo>
                  <a:cubicBezTo>
                    <a:pt x="0" y="13"/>
                    <a:pt x="4" y="16"/>
                    <a:pt x="8" y="16"/>
                  </a:cubicBezTo>
                  <a:cubicBezTo>
                    <a:pt x="24" y="16"/>
                    <a:pt x="36" y="29"/>
                    <a:pt x="36" y="44"/>
                  </a:cubicBezTo>
                  <a:cubicBezTo>
                    <a:pt x="36" y="60"/>
                    <a:pt x="24" y="72"/>
                    <a:pt x="8" y="72"/>
                  </a:cubicBezTo>
                  <a:cubicBezTo>
                    <a:pt x="4" y="72"/>
                    <a:pt x="0" y="76"/>
                    <a:pt x="0" y="80"/>
                  </a:cubicBezTo>
                  <a:cubicBezTo>
                    <a:pt x="0" y="92"/>
                    <a:pt x="0" y="92"/>
                    <a:pt x="0" y="92"/>
                  </a:cubicBezTo>
                  <a:cubicBezTo>
                    <a:pt x="0" y="97"/>
                    <a:pt x="4" y="100"/>
                    <a:pt x="8" y="100"/>
                  </a:cubicBezTo>
                  <a:cubicBezTo>
                    <a:pt x="13" y="100"/>
                    <a:pt x="16" y="97"/>
                    <a:pt x="16" y="92"/>
                  </a:cubicBezTo>
                  <a:cubicBezTo>
                    <a:pt x="16" y="88"/>
                    <a:pt x="16" y="88"/>
                    <a:pt x="16" y="88"/>
                  </a:cubicBezTo>
                  <a:cubicBezTo>
                    <a:pt x="23" y="86"/>
                    <a:pt x="28" y="84"/>
                    <a:pt x="33" y="81"/>
                  </a:cubicBezTo>
                  <a:cubicBezTo>
                    <a:pt x="37" y="84"/>
                    <a:pt x="37" y="84"/>
                    <a:pt x="37" y="84"/>
                  </a:cubicBezTo>
                  <a:cubicBezTo>
                    <a:pt x="40" y="87"/>
                    <a:pt x="45" y="87"/>
                    <a:pt x="48" y="84"/>
                  </a:cubicBezTo>
                  <a:cubicBezTo>
                    <a:pt x="51" y="81"/>
                    <a:pt x="51" y="76"/>
                    <a:pt x="48" y="73"/>
                  </a:cubicBezTo>
                  <a:cubicBezTo>
                    <a:pt x="45" y="69"/>
                    <a:pt x="45" y="69"/>
                    <a:pt x="45" y="69"/>
                  </a:cubicBezTo>
                  <a:cubicBezTo>
                    <a:pt x="48" y="64"/>
                    <a:pt x="50" y="59"/>
                    <a:pt x="52" y="52"/>
                  </a:cubicBezTo>
                  <a:cubicBezTo>
                    <a:pt x="56" y="52"/>
                    <a:pt x="56" y="52"/>
                    <a:pt x="56" y="52"/>
                  </a:cubicBezTo>
                  <a:cubicBezTo>
                    <a:pt x="61" y="52"/>
                    <a:pt x="64" y="49"/>
                    <a:pt x="64" y="44"/>
                  </a:cubicBezTo>
                  <a:cubicBezTo>
                    <a:pt x="64" y="40"/>
                    <a:pt x="61" y="36"/>
                    <a:pt x="56" y="36"/>
                  </a:cubicBezTo>
                  <a:close/>
                </a:path>
              </a:pathLst>
            </a:custGeom>
            <a:solidFill>
              <a:srgbClr val="059BAF">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5" name="Google Shape;6105;p90"/>
            <p:cNvSpPr/>
            <p:nvPr/>
          </p:nvSpPr>
          <p:spPr>
            <a:xfrm>
              <a:off x="2734945" y="1477645"/>
              <a:ext cx="279400" cy="506413"/>
            </a:xfrm>
            <a:custGeom>
              <a:avLst/>
              <a:gdLst/>
              <a:ahLst/>
              <a:cxnLst/>
              <a:rect l="l" t="t" r="r" b="b"/>
              <a:pathLst>
                <a:path w="141" h="256" extrusionOk="0">
                  <a:moveTo>
                    <a:pt x="129" y="0"/>
                  </a:moveTo>
                  <a:cubicBezTo>
                    <a:pt x="96" y="0"/>
                    <a:pt x="48" y="9"/>
                    <a:pt x="22" y="89"/>
                  </a:cubicBezTo>
                  <a:cubicBezTo>
                    <a:pt x="19" y="97"/>
                    <a:pt x="22" y="106"/>
                    <a:pt x="26" y="112"/>
                  </a:cubicBezTo>
                  <a:cubicBezTo>
                    <a:pt x="14" y="128"/>
                    <a:pt x="4" y="145"/>
                    <a:pt x="3" y="146"/>
                  </a:cubicBezTo>
                  <a:cubicBezTo>
                    <a:pt x="0" y="151"/>
                    <a:pt x="1" y="158"/>
                    <a:pt x="6" y="162"/>
                  </a:cubicBezTo>
                  <a:cubicBezTo>
                    <a:pt x="11" y="165"/>
                    <a:pt x="18" y="169"/>
                    <a:pt x="24" y="172"/>
                  </a:cubicBezTo>
                  <a:cubicBezTo>
                    <a:pt x="22" y="186"/>
                    <a:pt x="25" y="198"/>
                    <a:pt x="31" y="207"/>
                  </a:cubicBezTo>
                  <a:cubicBezTo>
                    <a:pt x="41" y="222"/>
                    <a:pt x="58" y="227"/>
                    <a:pt x="73" y="230"/>
                  </a:cubicBezTo>
                  <a:cubicBezTo>
                    <a:pt x="73" y="244"/>
                    <a:pt x="73" y="244"/>
                    <a:pt x="73" y="244"/>
                  </a:cubicBezTo>
                  <a:cubicBezTo>
                    <a:pt x="73" y="251"/>
                    <a:pt x="79" y="256"/>
                    <a:pt x="85" y="256"/>
                  </a:cubicBezTo>
                  <a:cubicBezTo>
                    <a:pt x="92" y="256"/>
                    <a:pt x="97" y="251"/>
                    <a:pt x="97" y="244"/>
                  </a:cubicBezTo>
                  <a:cubicBezTo>
                    <a:pt x="97" y="220"/>
                    <a:pt x="97" y="220"/>
                    <a:pt x="97" y="220"/>
                  </a:cubicBezTo>
                  <a:cubicBezTo>
                    <a:pt x="97" y="214"/>
                    <a:pt x="93" y="209"/>
                    <a:pt x="87" y="208"/>
                  </a:cubicBezTo>
                  <a:cubicBezTo>
                    <a:pt x="71" y="206"/>
                    <a:pt x="57" y="203"/>
                    <a:pt x="51" y="194"/>
                  </a:cubicBezTo>
                  <a:cubicBezTo>
                    <a:pt x="47" y="188"/>
                    <a:pt x="46" y="179"/>
                    <a:pt x="49" y="167"/>
                  </a:cubicBezTo>
                  <a:cubicBezTo>
                    <a:pt x="50" y="161"/>
                    <a:pt x="47" y="156"/>
                    <a:pt x="42" y="153"/>
                  </a:cubicBezTo>
                  <a:cubicBezTo>
                    <a:pt x="39" y="152"/>
                    <a:pt x="39" y="152"/>
                    <a:pt x="39" y="152"/>
                  </a:cubicBezTo>
                  <a:cubicBezTo>
                    <a:pt x="36" y="151"/>
                    <a:pt x="33" y="149"/>
                    <a:pt x="30" y="148"/>
                  </a:cubicBezTo>
                  <a:cubicBezTo>
                    <a:pt x="36" y="140"/>
                    <a:pt x="43" y="129"/>
                    <a:pt x="51" y="120"/>
                  </a:cubicBezTo>
                  <a:cubicBezTo>
                    <a:pt x="54" y="115"/>
                    <a:pt x="54" y="108"/>
                    <a:pt x="50" y="104"/>
                  </a:cubicBezTo>
                  <a:cubicBezTo>
                    <a:pt x="48" y="101"/>
                    <a:pt x="45" y="97"/>
                    <a:pt x="45" y="96"/>
                  </a:cubicBezTo>
                  <a:cubicBezTo>
                    <a:pt x="66" y="33"/>
                    <a:pt x="98" y="24"/>
                    <a:pt x="129" y="24"/>
                  </a:cubicBezTo>
                  <a:cubicBezTo>
                    <a:pt x="136" y="24"/>
                    <a:pt x="141" y="19"/>
                    <a:pt x="141" y="12"/>
                  </a:cubicBezTo>
                  <a:cubicBezTo>
                    <a:pt x="141" y="6"/>
                    <a:pt x="136" y="0"/>
                    <a:pt x="129" y="0"/>
                  </a:cubicBezTo>
                  <a:close/>
                </a:path>
              </a:pathLst>
            </a:custGeom>
            <a:solidFill>
              <a:srgbClr val="B8CCC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6" name="Google Shape;6106;p90"/>
            <p:cNvSpPr/>
            <p:nvPr/>
          </p:nvSpPr>
          <p:spPr>
            <a:xfrm>
              <a:off x="2966720" y="1477645"/>
              <a:ext cx="230187" cy="509588"/>
            </a:xfrm>
            <a:custGeom>
              <a:avLst/>
              <a:gdLst/>
              <a:ahLst/>
              <a:cxnLst/>
              <a:rect l="l" t="t" r="r" b="b"/>
              <a:pathLst>
                <a:path w="116" h="258" extrusionOk="0">
                  <a:moveTo>
                    <a:pt x="12" y="24"/>
                  </a:moveTo>
                  <a:cubicBezTo>
                    <a:pt x="49" y="24"/>
                    <a:pt x="92" y="43"/>
                    <a:pt x="92" y="96"/>
                  </a:cubicBezTo>
                  <a:cubicBezTo>
                    <a:pt x="92" y="136"/>
                    <a:pt x="81" y="156"/>
                    <a:pt x="72" y="172"/>
                  </a:cubicBezTo>
                  <a:cubicBezTo>
                    <a:pt x="66" y="182"/>
                    <a:pt x="60" y="192"/>
                    <a:pt x="60" y="204"/>
                  </a:cubicBezTo>
                  <a:cubicBezTo>
                    <a:pt x="60" y="232"/>
                    <a:pt x="74" y="251"/>
                    <a:pt x="75" y="252"/>
                  </a:cubicBezTo>
                  <a:cubicBezTo>
                    <a:pt x="75" y="252"/>
                    <a:pt x="75" y="252"/>
                    <a:pt x="75" y="252"/>
                  </a:cubicBezTo>
                  <a:cubicBezTo>
                    <a:pt x="79" y="257"/>
                    <a:pt x="86" y="258"/>
                    <a:pt x="92" y="254"/>
                  </a:cubicBezTo>
                  <a:cubicBezTo>
                    <a:pt x="97" y="250"/>
                    <a:pt x="98" y="242"/>
                    <a:pt x="94" y="237"/>
                  </a:cubicBezTo>
                  <a:cubicBezTo>
                    <a:pt x="94" y="237"/>
                    <a:pt x="94" y="237"/>
                    <a:pt x="94" y="237"/>
                  </a:cubicBezTo>
                  <a:cubicBezTo>
                    <a:pt x="94" y="237"/>
                    <a:pt x="94" y="237"/>
                    <a:pt x="94" y="237"/>
                  </a:cubicBezTo>
                  <a:cubicBezTo>
                    <a:pt x="94" y="237"/>
                    <a:pt x="84" y="224"/>
                    <a:pt x="84" y="204"/>
                  </a:cubicBezTo>
                  <a:cubicBezTo>
                    <a:pt x="84" y="199"/>
                    <a:pt x="88" y="192"/>
                    <a:pt x="93" y="184"/>
                  </a:cubicBezTo>
                  <a:cubicBezTo>
                    <a:pt x="103" y="166"/>
                    <a:pt x="116" y="142"/>
                    <a:pt x="116" y="96"/>
                  </a:cubicBezTo>
                  <a:cubicBezTo>
                    <a:pt x="116" y="30"/>
                    <a:pt x="64" y="0"/>
                    <a:pt x="12" y="0"/>
                  </a:cubicBezTo>
                  <a:cubicBezTo>
                    <a:pt x="12" y="0"/>
                    <a:pt x="12" y="0"/>
                    <a:pt x="12" y="0"/>
                  </a:cubicBezTo>
                  <a:cubicBezTo>
                    <a:pt x="6" y="0"/>
                    <a:pt x="0" y="6"/>
                    <a:pt x="0" y="12"/>
                  </a:cubicBezTo>
                  <a:cubicBezTo>
                    <a:pt x="0" y="19"/>
                    <a:pt x="6" y="24"/>
                    <a:pt x="12" y="24"/>
                  </a:cubicBezTo>
                  <a:close/>
                </a:path>
              </a:pathLst>
            </a:custGeom>
            <a:solidFill>
              <a:srgbClr val="658E91">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6107" name="Google Shape;6107;p90"/>
          <p:cNvGrpSpPr/>
          <p:nvPr/>
        </p:nvGrpSpPr>
        <p:grpSpPr>
          <a:xfrm>
            <a:off x="7032962" y="4222857"/>
            <a:ext cx="381000" cy="506413"/>
            <a:chOff x="3570288" y="706438"/>
            <a:chExt cx="381000" cy="506413"/>
          </a:xfrm>
        </p:grpSpPr>
        <p:sp>
          <p:nvSpPr>
            <p:cNvPr id="6108" name="Google Shape;6108;p90"/>
            <p:cNvSpPr/>
            <p:nvPr/>
          </p:nvSpPr>
          <p:spPr>
            <a:xfrm>
              <a:off x="3721100" y="777875"/>
              <a:ext cx="158750" cy="31750"/>
            </a:xfrm>
            <a:custGeom>
              <a:avLst/>
              <a:gdLst/>
              <a:ahLst/>
              <a:cxnLst/>
              <a:rect l="l" t="t" r="r" b="b"/>
              <a:pathLst>
                <a:path w="80" h="16" extrusionOk="0">
                  <a:moveTo>
                    <a:pt x="8" y="0"/>
                  </a:moveTo>
                  <a:cubicBezTo>
                    <a:pt x="4" y="0"/>
                    <a:pt x="0" y="4"/>
                    <a:pt x="0" y="8"/>
                  </a:cubicBezTo>
                  <a:cubicBezTo>
                    <a:pt x="0" y="13"/>
                    <a:pt x="4" y="16"/>
                    <a:pt x="8" y="16"/>
                  </a:cubicBezTo>
                  <a:cubicBezTo>
                    <a:pt x="13" y="16"/>
                    <a:pt x="16" y="13"/>
                    <a:pt x="16" y="8"/>
                  </a:cubicBezTo>
                  <a:cubicBezTo>
                    <a:pt x="16" y="4"/>
                    <a:pt x="13" y="0"/>
                    <a:pt x="8" y="0"/>
                  </a:cubicBezTo>
                  <a:close/>
                  <a:moveTo>
                    <a:pt x="40" y="0"/>
                  </a:moveTo>
                  <a:cubicBezTo>
                    <a:pt x="36" y="0"/>
                    <a:pt x="32" y="4"/>
                    <a:pt x="32" y="8"/>
                  </a:cubicBezTo>
                  <a:cubicBezTo>
                    <a:pt x="32" y="13"/>
                    <a:pt x="36" y="16"/>
                    <a:pt x="40" y="16"/>
                  </a:cubicBezTo>
                  <a:cubicBezTo>
                    <a:pt x="45" y="16"/>
                    <a:pt x="48" y="13"/>
                    <a:pt x="48" y="8"/>
                  </a:cubicBezTo>
                  <a:cubicBezTo>
                    <a:pt x="48" y="4"/>
                    <a:pt x="45" y="0"/>
                    <a:pt x="40" y="0"/>
                  </a:cubicBezTo>
                  <a:close/>
                  <a:moveTo>
                    <a:pt x="72" y="0"/>
                  </a:moveTo>
                  <a:cubicBezTo>
                    <a:pt x="68" y="0"/>
                    <a:pt x="64" y="4"/>
                    <a:pt x="64" y="8"/>
                  </a:cubicBezTo>
                  <a:cubicBezTo>
                    <a:pt x="64" y="13"/>
                    <a:pt x="68" y="16"/>
                    <a:pt x="72" y="16"/>
                  </a:cubicBezTo>
                  <a:cubicBezTo>
                    <a:pt x="77" y="16"/>
                    <a:pt x="80" y="13"/>
                    <a:pt x="80" y="8"/>
                  </a:cubicBezTo>
                  <a:cubicBezTo>
                    <a:pt x="80" y="4"/>
                    <a:pt x="77" y="0"/>
                    <a:pt x="72" y="0"/>
                  </a:cubicBezTo>
                  <a:close/>
                </a:path>
              </a:pathLst>
            </a:custGeom>
            <a:solidFill>
              <a:srgbClr val="51A3E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09" name="Google Shape;6109;p90"/>
            <p:cNvSpPr/>
            <p:nvPr/>
          </p:nvSpPr>
          <p:spPr>
            <a:xfrm>
              <a:off x="3633788" y="849313"/>
              <a:ext cx="254000" cy="220663"/>
            </a:xfrm>
            <a:custGeom>
              <a:avLst/>
              <a:gdLst/>
              <a:ahLst/>
              <a:cxnLst/>
              <a:rect l="l" t="t" r="r" b="b"/>
              <a:pathLst>
                <a:path w="128" h="112" extrusionOk="0">
                  <a:moveTo>
                    <a:pt x="8" y="16"/>
                  </a:moveTo>
                  <a:cubicBezTo>
                    <a:pt x="120" y="16"/>
                    <a:pt x="120" y="16"/>
                    <a:pt x="120" y="16"/>
                  </a:cubicBezTo>
                  <a:cubicBezTo>
                    <a:pt x="125" y="16"/>
                    <a:pt x="128" y="13"/>
                    <a:pt x="128" y="8"/>
                  </a:cubicBezTo>
                  <a:cubicBezTo>
                    <a:pt x="128" y="4"/>
                    <a:pt x="125" y="0"/>
                    <a:pt x="120" y="0"/>
                  </a:cubicBezTo>
                  <a:cubicBezTo>
                    <a:pt x="8" y="0"/>
                    <a:pt x="8" y="0"/>
                    <a:pt x="8" y="0"/>
                  </a:cubicBezTo>
                  <a:cubicBezTo>
                    <a:pt x="4" y="0"/>
                    <a:pt x="0" y="4"/>
                    <a:pt x="0" y="8"/>
                  </a:cubicBezTo>
                  <a:cubicBezTo>
                    <a:pt x="0" y="13"/>
                    <a:pt x="4" y="16"/>
                    <a:pt x="8" y="16"/>
                  </a:cubicBezTo>
                  <a:close/>
                  <a:moveTo>
                    <a:pt x="120" y="32"/>
                  </a:moveTo>
                  <a:cubicBezTo>
                    <a:pt x="8" y="32"/>
                    <a:pt x="8" y="32"/>
                    <a:pt x="8" y="32"/>
                  </a:cubicBezTo>
                  <a:cubicBezTo>
                    <a:pt x="4" y="32"/>
                    <a:pt x="0" y="36"/>
                    <a:pt x="0" y="40"/>
                  </a:cubicBezTo>
                  <a:cubicBezTo>
                    <a:pt x="0" y="45"/>
                    <a:pt x="4" y="48"/>
                    <a:pt x="8" y="48"/>
                  </a:cubicBezTo>
                  <a:cubicBezTo>
                    <a:pt x="120" y="48"/>
                    <a:pt x="120" y="48"/>
                    <a:pt x="120" y="48"/>
                  </a:cubicBezTo>
                  <a:cubicBezTo>
                    <a:pt x="125" y="48"/>
                    <a:pt x="128" y="45"/>
                    <a:pt x="128" y="40"/>
                  </a:cubicBezTo>
                  <a:cubicBezTo>
                    <a:pt x="128" y="36"/>
                    <a:pt x="125" y="32"/>
                    <a:pt x="120" y="32"/>
                  </a:cubicBezTo>
                  <a:close/>
                  <a:moveTo>
                    <a:pt x="92" y="96"/>
                  </a:moveTo>
                  <a:cubicBezTo>
                    <a:pt x="8" y="96"/>
                    <a:pt x="8" y="96"/>
                    <a:pt x="8" y="96"/>
                  </a:cubicBezTo>
                  <a:cubicBezTo>
                    <a:pt x="4" y="96"/>
                    <a:pt x="0" y="100"/>
                    <a:pt x="0" y="104"/>
                  </a:cubicBezTo>
                  <a:cubicBezTo>
                    <a:pt x="0" y="109"/>
                    <a:pt x="4" y="112"/>
                    <a:pt x="8" y="112"/>
                  </a:cubicBezTo>
                  <a:cubicBezTo>
                    <a:pt x="92" y="112"/>
                    <a:pt x="92" y="112"/>
                    <a:pt x="92" y="112"/>
                  </a:cubicBezTo>
                  <a:cubicBezTo>
                    <a:pt x="97" y="112"/>
                    <a:pt x="100" y="109"/>
                    <a:pt x="100" y="104"/>
                  </a:cubicBezTo>
                  <a:cubicBezTo>
                    <a:pt x="100" y="100"/>
                    <a:pt x="97" y="96"/>
                    <a:pt x="92" y="96"/>
                  </a:cubicBezTo>
                  <a:close/>
                  <a:moveTo>
                    <a:pt x="120" y="64"/>
                  </a:moveTo>
                  <a:cubicBezTo>
                    <a:pt x="8" y="64"/>
                    <a:pt x="8" y="64"/>
                    <a:pt x="8" y="64"/>
                  </a:cubicBezTo>
                  <a:cubicBezTo>
                    <a:pt x="4" y="64"/>
                    <a:pt x="0" y="68"/>
                    <a:pt x="0" y="72"/>
                  </a:cubicBezTo>
                  <a:cubicBezTo>
                    <a:pt x="0" y="77"/>
                    <a:pt x="4" y="80"/>
                    <a:pt x="8" y="80"/>
                  </a:cubicBezTo>
                  <a:cubicBezTo>
                    <a:pt x="120" y="80"/>
                    <a:pt x="120" y="80"/>
                    <a:pt x="120" y="80"/>
                  </a:cubicBezTo>
                  <a:cubicBezTo>
                    <a:pt x="125" y="80"/>
                    <a:pt x="128" y="77"/>
                    <a:pt x="128" y="72"/>
                  </a:cubicBezTo>
                  <a:cubicBezTo>
                    <a:pt x="128" y="68"/>
                    <a:pt x="125" y="64"/>
                    <a:pt x="120" y="64"/>
                  </a:cubicBezTo>
                  <a:close/>
                </a:path>
              </a:pathLst>
            </a:custGeom>
            <a:solidFill>
              <a:srgbClr val="77CAFC"/>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10" name="Google Shape;6110;p90"/>
            <p:cNvSpPr/>
            <p:nvPr/>
          </p:nvSpPr>
          <p:spPr>
            <a:xfrm>
              <a:off x="3570288" y="706438"/>
              <a:ext cx="381000" cy="506413"/>
            </a:xfrm>
            <a:custGeom>
              <a:avLst/>
              <a:gdLst/>
              <a:ahLst/>
              <a:cxnLst/>
              <a:rect l="l" t="t" r="r" b="b"/>
              <a:pathLst>
                <a:path w="192" h="256" extrusionOk="0">
                  <a:moveTo>
                    <a:pt x="184" y="0"/>
                  </a:moveTo>
                  <a:cubicBezTo>
                    <a:pt x="84" y="0"/>
                    <a:pt x="84" y="0"/>
                    <a:pt x="84" y="0"/>
                  </a:cubicBezTo>
                  <a:cubicBezTo>
                    <a:pt x="80" y="0"/>
                    <a:pt x="76" y="4"/>
                    <a:pt x="76" y="8"/>
                  </a:cubicBezTo>
                  <a:cubicBezTo>
                    <a:pt x="76" y="13"/>
                    <a:pt x="80" y="16"/>
                    <a:pt x="84" y="16"/>
                  </a:cubicBezTo>
                  <a:cubicBezTo>
                    <a:pt x="176" y="16"/>
                    <a:pt x="176" y="16"/>
                    <a:pt x="176" y="16"/>
                  </a:cubicBezTo>
                  <a:cubicBezTo>
                    <a:pt x="176" y="240"/>
                    <a:pt x="176" y="240"/>
                    <a:pt x="176" y="240"/>
                  </a:cubicBezTo>
                  <a:cubicBezTo>
                    <a:pt x="16" y="240"/>
                    <a:pt x="16" y="240"/>
                    <a:pt x="16" y="240"/>
                  </a:cubicBezTo>
                  <a:cubicBezTo>
                    <a:pt x="16" y="52"/>
                    <a:pt x="16" y="52"/>
                    <a:pt x="16" y="52"/>
                  </a:cubicBezTo>
                  <a:cubicBezTo>
                    <a:pt x="16" y="48"/>
                    <a:pt x="13" y="44"/>
                    <a:pt x="8" y="44"/>
                  </a:cubicBezTo>
                  <a:cubicBezTo>
                    <a:pt x="4" y="44"/>
                    <a:pt x="0" y="48"/>
                    <a:pt x="0" y="52"/>
                  </a:cubicBezTo>
                  <a:cubicBezTo>
                    <a:pt x="0" y="248"/>
                    <a:pt x="0" y="248"/>
                    <a:pt x="0" y="248"/>
                  </a:cubicBezTo>
                  <a:cubicBezTo>
                    <a:pt x="0" y="253"/>
                    <a:pt x="4" y="256"/>
                    <a:pt x="8" y="256"/>
                  </a:cubicBezTo>
                  <a:cubicBezTo>
                    <a:pt x="184" y="256"/>
                    <a:pt x="184" y="256"/>
                    <a:pt x="184" y="256"/>
                  </a:cubicBezTo>
                  <a:cubicBezTo>
                    <a:pt x="189" y="256"/>
                    <a:pt x="192" y="253"/>
                    <a:pt x="192" y="248"/>
                  </a:cubicBezTo>
                  <a:cubicBezTo>
                    <a:pt x="192" y="8"/>
                    <a:pt x="192" y="8"/>
                    <a:pt x="192" y="8"/>
                  </a:cubicBezTo>
                  <a:cubicBezTo>
                    <a:pt x="192" y="4"/>
                    <a:pt x="189" y="0"/>
                    <a:pt x="184" y="0"/>
                  </a:cubicBezTo>
                  <a:close/>
                </a:path>
              </a:pathLst>
            </a:custGeom>
            <a:solidFill>
              <a:srgbClr val="98B5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11" name="Google Shape;6111;p90"/>
            <p:cNvSpPr/>
            <p:nvPr/>
          </p:nvSpPr>
          <p:spPr>
            <a:xfrm>
              <a:off x="3570288" y="706438"/>
              <a:ext cx="119062" cy="119063"/>
            </a:xfrm>
            <a:custGeom>
              <a:avLst/>
              <a:gdLst/>
              <a:ahLst/>
              <a:cxnLst/>
              <a:rect l="l" t="t" r="r" b="b"/>
              <a:pathLst>
                <a:path w="60" h="60" extrusionOk="0">
                  <a:moveTo>
                    <a:pt x="55" y="1"/>
                  </a:moveTo>
                  <a:cubicBezTo>
                    <a:pt x="52" y="0"/>
                    <a:pt x="49" y="0"/>
                    <a:pt x="47" y="3"/>
                  </a:cubicBezTo>
                  <a:cubicBezTo>
                    <a:pt x="3" y="47"/>
                    <a:pt x="3" y="47"/>
                    <a:pt x="3" y="47"/>
                  </a:cubicBezTo>
                  <a:cubicBezTo>
                    <a:pt x="0" y="49"/>
                    <a:pt x="0" y="52"/>
                    <a:pt x="1" y="55"/>
                  </a:cubicBezTo>
                  <a:cubicBezTo>
                    <a:pt x="2" y="58"/>
                    <a:pt x="5" y="60"/>
                    <a:pt x="8" y="60"/>
                  </a:cubicBezTo>
                  <a:cubicBezTo>
                    <a:pt x="52" y="60"/>
                    <a:pt x="52" y="60"/>
                    <a:pt x="52" y="60"/>
                  </a:cubicBezTo>
                  <a:cubicBezTo>
                    <a:pt x="57" y="60"/>
                    <a:pt x="60" y="57"/>
                    <a:pt x="60" y="52"/>
                  </a:cubicBezTo>
                  <a:cubicBezTo>
                    <a:pt x="60" y="8"/>
                    <a:pt x="60" y="8"/>
                    <a:pt x="60" y="8"/>
                  </a:cubicBezTo>
                  <a:cubicBezTo>
                    <a:pt x="60" y="5"/>
                    <a:pt x="58" y="2"/>
                    <a:pt x="55" y="1"/>
                  </a:cubicBezTo>
                  <a:close/>
                  <a:moveTo>
                    <a:pt x="44" y="44"/>
                  </a:moveTo>
                  <a:cubicBezTo>
                    <a:pt x="28" y="44"/>
                    <a:pt x="28" y="44"/>
                    <a:pt x="28" y="44"/>
                  </a:cubicBezTo>
                  <a:cubicBezTo>
                    <a:pt x="44" y="28"/>
                    <a:pt x="44" y="28"/>
                    <a:pt x="44" y="28"/>
                  </a:cubicBezTo>
                  <a:lnTo>
                    <a:pt x="44" y="44"/>
                  </a:lnTo>
                  <a:close/>
                </a:path>
              </a:pathLst>
            </a:custGeom>
            <a:solidFill>
              <a:srgbClr val="ABC4C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grpSp>
        <p:nvGrpSpPr>
          <p:cNvPr id="6112" name="Google Shape;6112;p90"/>
          <p:cNvGrpSpPr/>
          <p:nvPr/>
        </p:nvGrpSpPr>
        <p:grpSpPr>
          <a:xfrm>
            <a:off x="1121331" y="3612356"/>
            <a:ext cx="506413" cy="506413"/>
            <a:chOff x="5100320" y="717868"/>
            <a:chExt cx="506413" cy="506413"/>
          </a:xfrm>
        </p:grpSpPr>
        <p:sp>
          <p:nvSpPr>
            <p:cNvPr id="6113" name="Google Shape;6113;p90"/>
            <p:cNvSpPr/>
            <p:nvPr/>
          </p:nvSpPr>
          <p:spPr>
            <a:xfrm>
              <a:off x="5100320" y="730568"/>
              <a:ext cx="493713" cy="493713"/>
            </a:xfrm>
            <a:custGeom>
              <a:avLst/>
              <a:gdLst/>
              <a:ahLst/>
              <a:cxnLst/>
              <a:rect l="l" t="t" r="r" b="b"/>
              <a:pathLst>
                <a:path w="249" h="249" extrusionOk="0">
                  <a:moveTo>
                    <a:pt x="225" y="160"/>
                  </a:moveTo>
                  <a:cubicBezTo>
                    <a:pt x="208" y="199"/>
                    <a:pt x="171" y="225"/>
                    <a:pt x="128" y="225"/>
                  </a:cubicBezTo>
                  <a:cubicBezTo>
                    <a:pt x="71" y="225"/>
                    <a:pt x="24" y="178"/>
                    <a:pt x="24" y="121"/>
                  </a:cubicBezTo>
                  <a:cubicBezTo>
                    <a:pt x="24" y="78"/>
                    <a:pt x="50" y="40"/>
                    <a:pt x="89" y="24"/>
                  </a:cubicBezTo>
                  <a:cubicBezTo>
                    <a:pt x="89" y="24"/>
                    <a:pt x="89" y="24"/>
                    <a:pt x="89" y="24"/>
                  </a:cubicBezTo>
                  <a:cubicBezTo>
                    <a:pt x="95" y="22"/>
                    <a:pt x="98" y="15"/>
                    <a:pt x="95" y="9"/>
                  </a:cubicBezTo>
                  <a:cubicBezTo>
                    <a:pt x="93" y="3"/>
                    <a:pt x="86" y="0"/>
                    <a:pt x="80" y="2"/>
                  </a:cubicBezTo>
                  <a:cubicBezTo>
                    <a:pt x="80" y="2"/>
                    <a:pt x="80" y="2"/>
                    <a:pt x="80" y="2"/>
                  </a:cubicBezTo>
                  <a:cubicBezTo>
                    <a:pt x="31" y="22"/>
                    <a:pt x="0" y="68"/>
                    <a:pt x="0" y="121"/>
                  </a:cubicBezTo>
                  <a:cubicBezTo>
                    <a:pt x="0" y="191"/>
                    <a:pt x="58" y="249"/>
                    <a:pt x="128" y="249"/>
                  </a:cubicBezTo>
                  <a:cubicBezTo>
                    <a:pt x="180" y="249"/>
                    <a:pt x="227" y="217"/>
                    <a:pt x="247" y="169"/>
                  </a:cubicBezTo>
                  <a:cubicBezTo>
                    <a:pt x="247" y="169"/>
                    <a:pt x="247" y="169"/>
                    <a:pt x="247" y="169"/>
                  </a:cubicBezTo>
                  <a:cubicBezTo>
                    <a:pt x="249" y="163"/>
                    <a:pt x="246" y="156"/>
                    <a:pt x="240" y="153"/>
                  </a:cubicBezTo>
                  <a:cubicBezTo>
                    <a:pt x="234" y="151"/>
                    <a:pt x="227" y="154"/>
                    <a:pt x="225" y="160"/>
                  </a:cubicBezTo>
                  <a:close/>
                </a:path>
              </a:pathLst>
            </a:custGeom>
            <a:solidFill>
              <a:srgbClr val="98B5B7"/>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14" name="Google Shape;6114;p90"/>
            <p:cNvSpPr/>
            <p:nvPr/>
          </p:nvSpPr>
          <p:spPr>
            <a:xfrm>
              <a:off x="5330508" y="717868"/>
              <a:ext cx="276225" cy="276225"/>
            </a:xfrm>
            <a:custGeom>
              <a:avLst/>
              <a:gdLst/>
              <a:ahLst/>
              <a:cxnLst/>
              <a:rect l="l" t="t" r="r" b="b"/>
              <a:pathLst>
                <a:path w="140" h="140" extrusionOk="0">
                  <a:moveTo>
                    <a:pt x="12" y="24"/>
                  </a:moveTo>
                  <a:cubicBezTo>
                    <a:pt x="70" y="24"/>
                    <a:pt x="116" y="70"/>
                    <a:pt x="116" y="128"/>
                  </a:cubicBezTo>
                  <a:cubicBezTo>
                    <a:pt x="116" y="128"/>
                    <a:pt x="116" y="128"/>
                    <a:pt x="116" y="128"/>
                  </a:cubicBezTo>
                  <a:cubicBezTo>
                    <a:pt x="116" y="134"/>
                    <a:pt x="122" y="140"/>
                    <a:pt x="128" y="140"/>
                  </a:cubicBezTo>
                  <a:cubicBezTo>
                    <a:pt x="135" y="140"/>
                    <a:pt x="140" y="134"/>
                    <a:pt x="140" y="128"/>
                  </a:cubicBezTo>
                  <a:cubicBezTo>
                    <a:pt x="140" y="128"/>
                    <a:pt x="140" y="128"/>
                    <a:pt x="140" y="128"/>
                  </a:cubicBezTo>
                  <a:cubicBezTo>
                    <a:pt x="140" y="57"/>
                    <a:pt x="83" y="0"/>
                    <a:pt x="12" y="0"/>
                  </a:cubicBezTo>
                  <a:cubicBezTo>
                    <a:pt x="12" y="0"/>
                    <a:pt x="12" y="0"/>
                    <a:pt x="12" y="0"/>
                  </a:cubicBezTo>
                  <a:cubicBezTo>
                    <a:pt x="6" y="0"/>
                    <a:pt x="0" y="5"/>
                    <a:pt x="0" y="12"/>
                  </a:cubicBezTo>
                  <a:cubicBezTo>
                    <a:pt x="0" y="18"/>
                    <a:pt x="6" y="24"/>
                    <a:pt x="12" y="24"/>
                  </a:cubicBezTo>
                  <a:close/>
                </a:path>
              </a:pathLst>
            </a:custGeom>
            <a:solidFill>
              <a:srgbClr val="F97A4E"/>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15" name="Google Shape;6115;p90"/>
            <p:cNvSpPr/>
            <p:nvPr/>
          </p:nvSpPr>
          <p:spPr>
            <a:xfrm>
              <a:off x="5330508" y="717868"/>
              <a:ext cx="47625" cy="276225"/>
            </a:xfrm>
            <a:custGeom>
              <a:avLst/>
              <a:gdLst/>
              <a:ahLst/>
              <a:cxnLst/>
              <a:rect l="l" t="t" r="r" b="b"/>
              <a:pathLst>
                <a:path w="24" h="140" extrusionOk="0">
                  <a:moveTo>
                    <a:pt x="0" y="12"/>
                  </a:moveTo>
                  <a:cubicBezTo>
                    <a:pt x="0" y="128"/>
                    <a:pt x="0" y="128"/>
                    <a:pt x="0" y="128"/>
                  </a:cubicBezTo>
                  <a:cubicBezTo>
                    <a:pt x="0" y="128"/>
                    <a:pt x="0" y="128"/>
                    <a:pt x="0" y="128"/>
                  </a:cubicBezTo>
                  <a:cubicBezTo>
                    <a:pt x="0" y="134"/>
                    <a:pt x="6" y="140"/>
                    <a:pt x="12" y="140"/>
                  </a:cubicBezTo>
                  <a:cubicBezTo>
                    <a:pt x="19" y="140"/>
                    <a:pt x="24" y="134"/>
                    <a:pt x="24" y="128"/>
                  </a:cubicBezTo>
                  <a:cubicBezTo>
                    <a:pt x="24" y="128"/>
                    <a:pt x="24" y="128"/>
                    <a:pt x="24" y="128"/>
                  </a:cubicBezTo>
                  <a:cubicBezTo>
                    <a:pt x="24" y="12"/>
                    <a:pt x="24" y="12"/>
                    <a:pt x="24" y="12"/>
                  </a:cubicBezTo>
                  <a:cubicBezTo>
                    <a:pt x="24" y="12"/>
                    <a:pt x="24" y="12"/>
                    <a:pt x="24" y="12"/>
                  </a:cubicBezTo>
                  <a:cubicBezTo>
                    <a:pt x="24" y="5"/>
                    <a:pt x="19" y="0"/>
                    <a:pt x="12" y="0"/>
                  </a:cubicBezTo>
                  <a:cubicBezTo>
                    <a:pt x="6" y="0"/>
                    <a:pt x="0" y="5"/>
                    <a:pt x="0" y="12"/>
                  </a:cubicBezTo>
                  <a:close/>
                </a:path>
              </a:pathLst>
            </a:custGeom>
            <a:solidFill>
              <a:srgbClr val="E9381B">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sp>
          <p:nvSpPr>
            <p:cNvPr id="6116" name="Google Shape;6116;p90"/>
            <p:cNvSpPr/>
            <p:nvPr/>
          </p:nvSpPr>
          <p:spPr>
            <a:xfrm>
              <a:off x="5330508" y="946468"/>
              <a:ext cx="276225" cy="47625"/>
            </a:xfrm>
            <a:custGeom>
              <a:avLst/>
              <a:gdLst/>
              <a:ahLst/>
              <a:cxnLst/>
              <a:rect l="l" t="t" r="r" b="b"/>
              <a:pathLst>
                <a:path w="140" h="24" extrusionOk="0">
                  <a:moveTo>
                    <a:pt x="12" y="24"/>
                  </a:moveTo>
                  <a:cubicBezTo>
                    <a:pt x="128" y="24"/>
                    <a:pt x="128" y="24"/>
                    <a:pt x="128" y="24"/>
                  </a:cubicBezTo>
                  <a:cubicBezTo>
                    <a:pt x="128" y="24"/>
                    <a:pt x="128" y="24"/>
                    <a:pt x="128" y="24"/>
                  </a:cubicBezTo>
                  <a:cubicBezTo>
                    <a:pt x="135" y="24"/>
                    <a:pt x="140" y="18"/>
                    <a:pt x="140" y="12"/>
                  </a:cubicBezTo>
                  <a:cubicBezTo>
                    <a:pt x="140" y="5"/>
                    <a:pt x="135" y="0"/>
                    <a:pt x="128" y="0"/>
                  </a:cubicBezTo>
                  <a:cubicBezTo>
                    <a:pt x="128" y="0"/>
                    <a:pt x="128" y="0"/>
                    <a:pt x="128" y="0"/>
                  </a:cubicBezTo>
                  <a:cubicBezTo>
                    <a:pt x="12" y="0"/>
                    <a:pt x="12" y="0"/>
                    <a:pt x="12" y="0"/>
                  </a:cubicBezTo>
                  <a:cubicBezTo>
                    <a:pt x="12" y="0"/>
                    <a:pt x="12" y="0"/>
                    <a:pt x="12" y="0"/>
                  </a:cubicBezTo>
                  <a:cubicBezTo>
                    <a:pt x="6" y="0"/>
                    <a:pt x="0" y="5"/>
                    <a:pt x="0" y="12"/>
                  </a:cubicBezTo>
                  <a:cubicBezTo>
                    <a:pt x="0" y="18"/>
                    <a:pt x="6" y="24"/>
                    <a:pt x="12" y="24"/>
                  </a:cubicBezTo>
                  <a:close/>
                </a:path>
              </a:pathLst>
            </a:custGeom>
            <a:solidFill>
              <a:srgbClr val="C60C0C">
                <a:alpha val="69803"/>
              </a:srgbClr>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35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060"/>
                                        </p:tgtEl>
                                        <p:attrNameLst>
                                          <p:attrName>style.visibility</p:attrName>
                                        </p:attrNameLst>
                                      </p:cBhvr>
                                      <p:to>
                                        <p:strVal val="visible"/>
                                      </p:to>
                                    </p:set>
                                    <p:animEffect transition="in" filter="fade">
                                      <p:cBhvr>
                                        <p:cTn id="7" dur="1000"/>
                                        <p:tgtEl>
                                          <p:spTgt spid="6060"/>
                                        </p:tgtEl>
                                      </p:cBhvr>
                                    </p:animEffect>
                                  </p:childTnLst>
                                </p:cTn>
                              </p:par>
                              <p:par>
                                <p:cTn id="8" presetID="10" presetClass="entr" presetSubtype="0" fill="hold" nodeType="withEffect">
                                  <p:stCondLst>
                                    <p:cond delay="0"/>
                                  </p:stCondLst>
                                  <p:childTnLst>
                                    <p:set>
                                      <p:cBhvr>
                                        <p:cTn id="9" dur="1" fill="hold">
                                          <p:stCondLst>
                                            <p:cond delay="0"/>
                                          </p:stCondLst>
                                        </p:cTn>
                                        <p:tgtEl>
                                          <p:spTgt spid="6061"/>
                                        </p:tgtEl>
                                        <p:attrNameLst>
                                          <p:attrName>style.visibility</p:attrName>
                                        </p:attrNameLst>
                                      </p:cBhvr>
                                      <p:to>
                                        <p:strVal val="visible"/>
                                      </p:to>
                                    </p:set>
                                    <p:animEffect transition="in" filter="fade">
                                      <p:cBhvr>
                                        <p:cTn id="10" dur="1000"/>
                                        <p:tgtEl>
                                          <p:spTgt spid="60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6063"/>
                                        </p:tgtEl>
                                        <p:attrNameLst>
                                          <p:attrName>style.visibility</p:attrName>
                                        </p:attrNameLst>
                                      </p:cBhvr>
                                      <p:to>
                                        <p:strVal val="visible"/>
                                      </p:to>
                                    </p:set>
                                    <p:animEffect transition="in" filter="fade">
                                      <p:cBhvr>
                                        <p:cTn id="15" dur="1000"/>
                                        <p:tgtEl>
                                          <p:spTgt spid="6063"/>
                                        </p:tgtEl>
                                      </p:cBhvr>
                                    </p:animEffect>
                                  </p:childTnLst>
                                </p:cTn>
                              </p:par>
                              <p:par>
                                <p:cTn id="16" presetID="10" presetClass="entr" presetSubtype="0" fill="hold" nodeType="withEffect">
                                  <p:stCondLst>
                                    <p:cond delay="0"/>
                                  </p:stCondLst>
                                  <p:childTnLst>
                                    <p:set>
                                      <p:cBhvr>
                                        <p:cTn id="17" dur="1" fill="hold">
                                          <p:stCondLst>
                                            <p:cond delay="0"/>
                                          </p:stCondLst>
                                        </p:cTn>
                                        <p:tgtEl>
                                          <p:spTgt spid="6064"/>
                                        </p:tgtEl>
                                        <p:attrNameLst>
                                          <p:attrName>style.visibility</p:attrName>
                                        </p:attrNameLst>
                                      </p:cBhvr>
                                      <p:to>
                                        <p:strVal val="visible"/>
                                      </p:to>
                                    </p:set>
                                    <p:animEffect transition="in" filter="fade">
                                      <p:cBhvr>
                                        <p:cTn id="18" dur="2000"/>
                                        <p:tgtEl>
                                          <p:spTgt spid="6064"/>
                                        </p:tgtEl>
                                      </p:cBhvr>
                                    </p:animEffect>
                                  </p:childTnLst>
                                </p:cTn>
                              </p:par>
                              <p:par>
                                <p:cTn id="19" presetID="10" presetClass="entr" presetSubtype="0" fill="hold" nodeType="withEffect">
                                  <p:stCondLst>
                                    <p:cond delay="0"/>
                                  </p:stCondLst>
                                  <p:childTnLst>
                                    <p:set>
                                      <p:cBhvr>
                                        <p:cTn id="20" dur="1" fill="hold">
                                          <p:stCondLst>
                                            <p:cond delay="0"/>
                                          </p:stCondLst>
                                        </p:cTn>
                                        <p:tgtEl>
                                          <p:spTgt spid="6068"/>
                                        </p:tgtEl>
                                        <p:attrNameLst>
                                          <p:attrName>style.visibility</p:attrName>
                                        </p:attrNameLst>
                                      </p:cBhvr>
                                      <p:to>
                                        <p:strVal val="visible"/>
                                      </p:to>
                                    </p:set>
                                    <p:animEffect transition="in" filter="fade">
                                      <p:cBhvr>
                                        <p:cTn id="21" dur="1000"/>
                                        <p:tgtEl>
                                          <p:spTgt spid="6068"/>
                                        </p:tgtEl>
                                      </p:cBhvr>
                                    </p:animEffect>
                                  </p:childTnLst>
                                </p:cTn>
                              </p:par>
                              <p:par>
                                <p:cTn id="22" presetID="10" presetClass="entr" presetSubtype="0" fill="hold" nodeType="withEffect">
                                  <p:stCondLst>
                                    <p:cond delay="0"/>
                                  </p:stCondLst>
                                  <p:childTnLst>
                                    <p:set>
                                      <p:cBhvr>
                                        <p:cTn id="23" dur="1" fill="hold">
                                          <p:stCondLst>
                                            <p:cond delay="0"/>
                                          </p:stCondLst>
                                        </p:cTn>
                                        <p:tgtEl>
                                          <p:spTgt spid="6069"/>
                                        </p:tgtEl>
                                        <p:attrNameLst>
                                          <p:attrName>style.visibility</p:attrName>
                                        </p:attrNameLst>
                                      </p:cBhvr>
                                      <p:to>
                                        <p:strVal val="visible"/>
                                      </p:to>
                                    </p:set>
                                    <p:animEffect transition="in" filter="fade">
                                      <p:cBhvr>
                                        <p:cTn id="24" dur="3000"/>
                                        <p:tgtEl>
                                          <p:spTgt spid="6069"/>
                                        </p:tgtEl>
                                      </p:cBhvr>
                                    </p:animEffect>
                                  </p:childTnLst>
                                </p:cTn>
                              </p:par>
                              <p:par>
                                <p:cTn id="25" presetID="10" presetClass="entr" presetSubtype="0" fill="hold" nodeType="withEffect">
                                  <p:stCondLst>
                                    <p:cond delay="0"/>
                                  </p:stCondLst>
                                  <p:childTnLst>
                                    <p:set>
                                      <p:cBhvr>
                                        <p:cTn id="26" dur="1" fill="hold">
                                          <p:stCondLst>
                                            <p:cond delay="0"/>
                                          </p:stCondLst>
                                        </p:cTn>
                                        <p:tgtEl>
                                          <p:spTgt spid="6067"/>
                                        </p:tgtEl>
                                        <p:attrNameLst>
                                          <p:attrName>style.visibility</p:attrName>
                                        </p:attrNameLst>
                                      </p:cBhvr>
                                      <p:to>
                                        <p:strVal val="visible"/>
                                      </p:to>
                                    </p:set>
                                    <p:animEffect transition="in" filter="fade">
                                      <p:cBhvr>
                                        <p:cTn id="27" dur="2000"/>
                                        <p:tgtEl>
                                          <p:spTgt spid="6067"/>
                                        </p:tgtEl>
                                      </p:cBhvr>
                                    </p:animEffect>
                                  </p:childTnLst>
                                </p:cTn>
                              </p:par>
                              <p:par>
                                <p:cTn id="28" presetID="10" presetClass="entr" presetSubtype="0" fill="hold" nodeType="withEffect">
                                  <p:stCondLst>
                                    <p:cond delay="0"/>
                                  </p:stCondLst>
                                  <p:childTnLst>
                                    <p:set>
                                      <p:cBhvr>
                                        <p:cTn id="29" dur="1" fill="hold">
                                          <p:stCondLst>
                                            <p:cond delay="0"/>
                                          </p:stCondLst>
                                        </p:cTn>
                                        <p:tgtEl>
                                          <p:spTgt spid="6066"/>
                                        </p:tgtEl>
                                        <p:attrNameLst>
                                          <p:attrName>style.visibility</p:attrName>
                                        </p:attrNameLst>
                                      </p:cBhvr>
                                      <p:to>
                                        <p:strVal val="visible"/>
                                      </p:to>
                                    </p:set>
                                    <p:animEffect transition="in" filter="fade">
                                      <p:cBhvr>
                                        <p:cTn id="30" dur="2000"/>
                                        <p:tgtEl>
                                          <p:spTgt spid="6066"/>
                                        </p:tgtEl>
                                      </p:cBhvr>
                                    </p:animEffect>
                                  </p:childTnLst>
                                </p:cTn>
                              </p:par>
                              <p:par>
                                <p:cTn id="31" presetID="10" presetClass="entr" presetSubtype="0" fill="hold" nodeType="withEffect">
                                  <p:stCondLst>
                                    <p:cond delay="0"/>
                                  </p:stCondLst>
                                  <p:childTnLst>
                                    <p:set>
                                      <p:cBhvr>
                                        <p:cTn id="32" dur="1" fill="hold">
                                          <p:stCondLst>
                                            <p:cond delay="0"/>
                                          </p:stCondLst>
                                        </p:cTn>
                                        <p:tgtEl>
                                          <p:spTgt spid="6074"/>
                                        </p:tgtEl>
                                        <p:attrNameLst>
                                          <p:attrName>style.visibility</p:attrName>
                                        </p:attrNameLst>
                                      </p:cBhvr>
                                      <p:to>
                                        <p:strVal val="visible"/>
                                      </p:to>
                                    </p:set>
                                    <p:animEffect transition="in" filter="fade">
                                      <p:cBhvr>
                                        <p:cTn id="33" dur="1000"/>
                                        <p:tgtEl>
                                          <p:spTgt spid="6074"/>
                                        </p:tgtEl>
                                      </p:cBhvr>
                                    </p:animEffect>
                                  </p:childTnLst>
                                </p:cTn>
                              </p:par>
                              <p:par>
                                <p:cTn id="34" presetID="10" presetClass="entr" presetSubtype="0" fill="hold" nodeType="withEffect">
                                  <p:stCondLst>
                                    <p:cond delay="0"/>
                                  </p:stCondLst>
                                  <p:childTnLst>
                                    <p:set>
                                      <p:cBhvr>
                                        <p:cTn id="35" dur="1" fill="hold">
                                          <p:stCondLst>
                                            <p:cond delay="0"/>
                                          </p:stCondLst>
                                        </p:cTn>
                                        <p:tgtEl>
                                          <p:spTgt spid="6073"/>
                                        </p:tgtEl>
                                        <p:attrNameLst>
                                          <p:attrName>style.visibility</p:attrName>
                                        </p:attrNameLst>
                                      </p:cBhvr>
                                      <p:to>
                                        <p:strVal val="visible"/>
                                      </p:to>
                                    </p:set>
                                    <p:animEffect transition="in" filter="fade">
                                      <p:cBhvr>
                                        <p:cTn id="36" dur="2000"/>
                                        <p:tgtEl>
                                          <p:spTgt spid="6073"/>
                                        </p:tgtEl>
                                      </p:cBhvr>
                                    </p:animEffect>
                                  </p:childTnLst>
                                </p:cTn>
                              </p:par>
                              <p:par>
                                <p:cTn id="37" presetID="10" presetClass="entr" presetSubtype="0" fill="hold" nodeType="withEffect">
                                  <p:stCondLst>
                                    <p:cond delay="0"/>
                                  </p:stCondLst>
                                  <p:childTnLst>
                                    <p:set>
                                      <p:cBhvr>
                                        <p:cTn id="38" dur="1" fill="hold">
                                          <p:stCondLst>
                                            <p:cond delay="0"/>
                                          </p:stCondLst>
                                        </p:cTn>
                                        <p:tgtEl>
                                          <p:spTgt spid="6072"/>
                                        </p:tgtEl>
                                        <p:attrNameLst>
                                          <p:attrName>style.visibility</p:attrName>
                                        </p:attrNameLst>
                                      </p:cBhvr>
                                      <p:to>
                                        <p:strVal val="visible"/>
                                      </p:to>
                                    </p:set>
                                    <p:animEffect transition="in" filter="fade">
                                      <p:cBhvr>
                                        <p:cTn id="39" dur="3000"/>
                                        <p:tgtEl>
                                          <p:spTgt spid="6072"/>
                                        </p:tgtEl>
                                      </p:cBhvr>
                                    </p:animEffect>
                                  </p:childTnLst>
                                </p:cTn>
                              </p:par>
                              <p:par>
                                <p:cTn id="40" presetID="10" presetClass="entr" presetSubtype="0" fill="hold" nodeType="withEffect">
                                  <p:stCondLst>
                                    <p:cond delay="0"/>
                                  </p:stCondLst>
                                  <p:childTnLst>
                                    <p:set>
                                      <p:cBhvr>
                                        <p:cTn id="41" dur="1" fill="hold">
                                          <p:stCondLst>
                                            <p:cond delay="0"/>
                                          </p:stCondLst>
                                        </p:cTn>
                                        <p:tgtEl>
                                          <p:spTgt spid="6065"/>
                                        </p:tgtEl>
                                        <p:attrNameLst>
                                          <p:attrName>style.visibility</p:attrName>
                                        </p:attrNameLst>
                                      </p:cBhvr>
                                      <p:to>
                                        <p:strVal val="visible"/>
                                      </p:to>
                                    </p:set>
                                    <p:animEffect transition="in" filter="fade">
                                      <p:cBhvr>
                                        <p:cTn id="42" dur="1000"/>
                                        <p:tgtEl>
                                          <p:spTgt spid="6065"/>
                                        </p:tgtEl>
                                      </p:cBhvr>
                                    </p:animEffect>
                                  </p:childTnLst>
                                </p:cTn>
                              </p:par>
                              <p:par>
                                <p:cTn id="43" presetID="10" presetClass="entr" presetSubtype="0" fill="hold" nodeType="withEffect">
                                  <p:stCondLst>
                                    <p:cond delay="0"/>
                                  </p:stCondLst>
                                  <p:childTnLst>
                                    <p:set>
                                      <p:cBhvr>
                                        <p:cTn id="44" dur="1" fill="hold">
                                          <p:stCondLst>
                                            <p:cond delay="0"/>
                                          </p:stCondLst>
                                        </p:cTn>
                                        <p:tgtEl>
                                          <p:spTgt spid="6071"/>
                                        </p:tgtEl>
                                        <p:attrNameLst>
                                          <p:attrName>style.visibility</p:attrName>
                                        </p:attrNameLst>
                                      </p:cBhvr>
                                      <p:to>
                                        <p:strVal val="visible"/>
                                      </p:to>
                                    </p:set>
                                    <p:animEffect transition="in" filter="fade">
                                      <p:cBhvr>
                                        <p:cTn id="45" dur="2000"/>
                                        <p:tgtEl>
                                          <p:spTgt spid="6071"/>
                                        </p:tgtEl>
                                      </p:cBhvr>
                                    </p:animEffect>
                                  </p:childTnLst>
                                </p:cTn>
                              </p:par>
                              <p:par>
                                <p:cTn id="46" presetID="10" presetClass="entr" presetSubtype="0" fill="hold" nodeType="withEffect">
                                  <p:stCondLst>
                                    <p:cond delay="0"/>
                                  </p:stCondLst>
                                  <p:childTnLst>
                                    <p:set>
                                      <p:cBhvr>
                                        <p:cTn id="47" dur="1" fill="hold">
                                          <p:stCondLst>
                                            <p:cond delay="0"/>
                                          </p:stCondLst>
                                        </p:cTn>
                                        <p:tgtEl>
                                          <p:spTgt spid="6070"/>
                                        </p:tgtEl>
                                        <p:attrNameLst>
                                          <p:attrName>style.visibility</p:attrName>
                                        </p:attrNameLst>
                                      </p:cBhvr>
                                      <p:to>
                                        <p:strVal val="visible"/>
                                      </p:to>
                                    </p:set>
                                    <p:animEffect transition="in" filter="fade">
                                      <p:cBhvr>
                                        <p:cTn id="48" dur="1000"/>
                                        <p:tgtEl>
                                          <p:spTgt spid="6070"/>
                                        </p:tgtEl>
                                      </p:cBhvr>
                                    </p:animEffect>
                                  </p:childTnLst>
                                </p:cTn>
                              </p:par>
                              <p:par>
                                <p:cTn id="49" presetID="10" presetClass="entr" presetSubtype="0" fill="hold" nodeType="withEffect">
                                  <p:stCondLst>
                                    <p:cond delay="0"/>
                                  </p:stCondLst>
                                  <p:childTnLst>
                                    <p:set>
                                      <p:cBhvr>
                                        <p:cTn id="50" dur="1" fill="hold">
                                          <p:stCondLst>
                                            <p:cond delay="0"/>
                                          </p:stCondLst>
                                        </p:cTn>
                                        <p:tgtEl>
                                          <p:spTgt spid="6062"/>
                                        </p:tgtEl>
                                        <p:attrNameLst>
                                          <p:attrName>style.visibility</p:attrName>
                                        </p:attrNameLst>
                                      </p:cBhvr>
                                      <p:to>
                                        <p:strVal val="visible"/>
                                      </p:to>
                                    </p:set>
                                    <p:animEffect transition="in" filter="fade">
                                      <p:cBhvr>
                                        <p:cTn id="51" dur="3000"/>
                                        <p:tgtEl>
                                          <p:spTgt spid="6062"/>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6075"/>
                                        </p:tgtEl>
                                        <p:attrNameLst>
                                          <p:attrName>style.visibility</p:attrName>
                                        </p:attrNameLst>
                                      </p:cBhvr>
                                      <p:to>
                                        <p:strVal val="visible"/>
                                      </p:to>
                                    </p:set>
                                    <p:animEffect transition="in" filter="fade">
                                      <p:cBhvr>
                                        <p:cTn id="56" dur="1000"/>
                                        <p:tgtEl>
                                          <p:spTgt spid="6075"/>
                                        </p:tgtEl>
                                      </p:cBhvr>
                                    </p:animEffect>
                                  </p:childTnLst>
                                </p:cTn>
                              </p:par>
                            </p:childTnLst>
                          </p:cTn>
                        </p:par>
                      </p:childTnLst>
                    </p:cTn>
                  </p:par>
                  <p:par>
                    <p:cTn id="57" fill="hold">
                      <p:stCondLst>
                        <p:cond delay="indefinite"/>
                      </p:stCondLst>
                      <p:childTnLst>
                        <p:par>
                          <p:cTn id="58" fill="hold">
                            <p:stCondLst>
                              <p:cond delay="0"/>
                            </p:stCondLst>
                            <p:childTnLst>
                              <p:par>
                                <p:cTn id="59" presetID="8" presetClass="emph" presetSubtype="0" fill="hold" nodeType="clickEffect">
                                  <p:stCondLst>
                                    <p:cond delay="0"/>
                                  </p:stCondLst>
                                  <p:childTnLst>
                                    <p:animRot by="-21600000">
                                      <p:cBhvr>
                                        <p:cTn id="60" dur="2000" fill="hold"/>
                                        <p:tgtEl>
                                          <p:spTgt spid="6061"/>
                                        </p:tgtEl>
                                        <p:attrNameLst>
                                          <p:attrName>r</p:attrName>
                                        </p:attrNameLst>
                                      </p:cBhvr>
                                    </p:animRot>
                                  </p:childTnLst>
                                </p:cTn>
                              </p:par>
                              <p:par>
                                <p:cTn id="61" presetID="8" presetClass="emph" presetSubtype="0" fill="hold" nodeType="withEffect">
                                  <p:stCondLst>
                                    <p:cond delay="0"/>
                                  </p:stCondLst>
                                  <p:childTnLst>
                                    <p:animRot by="-21600000">
                                      <p:cBhvr>
                                        <p:cTn id="62" dur="2000" fill="hold"/>
                                        <p:tgtEl>
                                          <p:spTgt spid="6060"/>
                                        </p:tgtEl>
                                        <p:attrNameLst>
                                          <p:attrName>r</p:attrName>
                                        </p:attrNameLst>
                                      </p:cBhvr>
                                    </p:animRot>
                                  </p:childTnLst>
                                </p:cTn>
                              </p:par>
                              <p:par>
                                <p:cTn id="63" presetID="23" presetClass="entr" presetSubtype="16" fill="hold" nodeType="withEffect">
                                  <p:stCondLst>
                                    <p:cond delay="0"/>
                                  </p:stCondLst>
                                  <p:childTnLst>
                                    <p:set>
                                      <p:cBhvr>
                                        <p:cTn id="64" dur="1" fill="hold">
                                          <p:stCondLst>
                                            <p:cond delay="0"/>
                                          </p:stCondLst>
                                        </p:cTn>
                                        <p:tgtEl>
                                          <p:spTgt spid="6091"/>
                                        </p:tgtEl>
                                        <p:attrNameLst>
                                          <p:attrName>style.visibility</p:attrName>
                                        </p:attrNameLst>
                                      </p:cBhvr>
                                      <p:to>
                                        <p:strVal val="visible"/>
                                      </p:to>
                                    </p:set>
                                    <p:anim calcmode="lin" valueType="num">
                                      <p:cBhvr additive="base">
                                        <p:cTn id="65" dur="500"/>
                                        <p:tgtEl>
                                          <p:spTgt spid="6091"/>
                                        </p:tgtEl>
                                        <p:attrNameLst>
                                          <p:attrName>ppt_w</p:attrName>
                                        </p:attrNameLst>
                                      </p:cBhvr>
                                      <p:tavLst>
                                        <p:tav tm="0">
                                          <p:val>
                                            <p:strVal val="0"/>
                                          </p:val>
                                        </p:tav>
                                        <p:tav tm="100000">
                                          <p:val>
                                            <p:strVal val="#ppt_w"/>
                                          </p:val>
                                        </p:tav>
                                      </p:tavLst>
                                    </p:anim>
                                    <p:anim calcmode="lin" valueType="num">
                                      <p:cBhvr additive="base">
                                        <p:cTn id="66" dur="500"/>
                                        <p:tgtEl>
                                          <p:spTgt spid="6091"/>
                                        </p:tgtEl>
                                        <p:attrNameLst>
                                          <p:attrName>ppt_h</p:attrName>
                                        </p:attrNameLst>
                                      </p:cBhvr>
                                      <p:tavLst>
                                        <p:tav tm="0">
                                          <p:val>
                                            <p:strVal val="0"/>
                                          </p:val>
                                        </p:tav>
                                        <p:tav tm="100000">
                                          <p:val>
                                            <p:strVal val="#ppt_h"/>
                                          </p:val>
                                        </p:tav>
                                      </p:tavLst>
                                    </p:anim>
                                  </p:childTnLst>
                                </p:cTn>
                              </p:par>
                              <p:par>
                                <p:cTn id="67" presetID="10" presetClass="entr" presetSubtype="0" fill="hold" nodeType="withEffect">
                                  <p:stCondLst>
                                    <p:cond delay="0"/>
                                  </p:stCondLst>
                                  <p:childTnLst>
                                    <p:set>
                                      <p:cBhvr>
                                        <p:cTn id="68" dur="1" fill="hold">
                                          <p:stCondLst>
                                            <p:cond delay="0"/>
                                          </p:stCondLst>
                                        </p:cTn>
                                        <p:tgtEl>
                                          <p:spTgt spid="6097"/>
                                        </p:tgtEl>
                                        <p:attrNameLst>
                                          <p:attrName>style.visibility</p:attrName>
                                        </p:attrNameLst>
                                      </p:cBhvr>
                                      <p:to>
                                        <p:strVal val="visible"/>
                                      </p:to>
                                    </p:set>
                                    <p:animEffect transition="in" filter="fade">
                                      <p:cBhvr>
                                        <p:cTn id="69" dur="2000"/>
                                        <p:tgtEl>
                                          <p:spTgt spid="6097"/>
                                        </p:tgtEl>
                                      </p:cBhvr>
                                    </p:animEffect>
                                  </p:childTnLst>
                                </p:cTn>
                              </p:par>
                              <p:par>
                                <p:cTn id="70" presetID="23" presetClass="entr" presetSubtype="16" fill="hold" nodeType="withEffect">
                                  <p:stCondLst>
                                    <p:cond delay="0"/>
                                  </p:stCondLst>
                                  <p:childTnLst>
                                    <p:set>
                                      <p:cBhvr>
                                        <p:cTn id="71" dur="1" fill="hold">
                                          <p:stCondLst>
                                            <p:cond delay="0"/>
                                          </p:stCondLst>
                                        </p:cTn>
                                        <p:tgtEl>
                                          <p:spTgt spid="6094"/>
                                        </p:tgtEl>
                                        <p:attrNameLst>
                                          <p:attrName>style.visibility</p:attrName>
                                        </p:attrNameLst>
                                      </p:cBhvr>
                                      <p:to>
                                        <p:strVal val="visible"/>
                                      </p:to>
                                    </p:set>
                                    <p:anim calcmode="lin" valueType="num">
                                      <p:cBhvr additive="base">
                                        <p:cTn id="72" dur="500"/>
                                        <p:tgtEl>
                                          <p:spTgt spid="6094"/>
                                        </p:tgtEl>
                                        <p:attrNameLst>
                                          <p:attrName>ppt_w</p:attrName>
                                        </p:attrNameLst>
                                      </p:cBhvr>
                                      <p:tavLst>
                                        <p:tav tm="0">
                                          <p:val>
                                            <p:strVal val="0"/>
                                          </p:val>
                                        </p:tav>
                                        <p:tav tm="100000">
                                          <p:val>
                                            <p:strVal val="#ppt_w"/>
                                          </p:val>
                                        </p:tav>
                                      </p:tavLst>
                                    </p:anim>
                                    <p:anim calcmode="lin" valueType="num">
                                      <p:cBhvr additive="base">
                                        <p:cTn id="73" dur="500"/>
                                        <p:tgtEl>
                                          <p:spTgt spid="6094"/>
                                        </p:tgtEl>
                                        <p:attrNameLst>
                                          <p:attrName>ppt_h</p:attrName>
                                        </p:attrNameLst>
                                      </p:cBhvr>
                                      <p:tavLst>
                                        <p:tav tm="0">
                                          <p:val>
                                            <p:strVal val="0"/>
                                          </p:val>
                                        </p:tav>
                                        <p:tav tm="100000">
                                          <p:val>
                                            <p:strVal val="#ppt_h"/>
                                          </p:val>
                                        </p:tav>
                                      </p:tavLst>
                                    </p:anim>
                                  </p:childTnLst>
                                </p:cTn>
                              </p:par>
                              <p:par>
                                <p:cTn id="74" presetID="10" presetClass="entr" presetSubtype="0" fill="hold" nodeType="withEffect">
                                  <p:stCondLst>
                                    <p:cond delay="0"/>
                                  </p:stCondLst>
                                  <p:childTnLst>
                                    <p:set>
                                      <p:cBhvr>
                                        <p:cTn id="75" dur="1" fill="hold">
                                          <p:stCondLst>
                                            <p:cond delay="0"/>
                                          </p:stCondLst>
                                        </p:cTn>
                                        <p:tgtEl>
                                          <p:spTgt spid="6112"/>
                                        </p:tgtEl>
                                        <p:attrNameLst>
                                          <p:attrName>style.visibility</p:attrName>
                                        </p:attrNameLst>
                                      </p:cBhvr>
                                      <p:to>
                                        <p:strVal val="visible"/>
                                      </p:to>
                                    </p:set>
                                    <p:animEffect transition="in" filter="fade">
                                      <p:cBhvr>
                                        <p:cTn id="76" dur="2000"/>
                                        <p:tgtEl>
                                          <p:spTgt spid="6112"/>
                                        </p:tgtEl>
                                      </p:cBhvr>
                                    </p:animEffect>
                                  </p:childTnLst>
                                </p:cTn>
                              </p:par>
                              <p:par>
                                <p:cTn id="77" presetID="23" presetClass="entr" presetSubtype="16" fill="hold" nodeType="withEffect">
                                  <p:stCondLst>
                                    <p:cond delay="0"/>
                                  </p:stCondLst>
                                  <p:childTnLst>
                                    <p:set>
                                      <p:cBhvr>
                                        <p:cTn id="78" dur="1" fill="hold">
                                          <p:stCondLst>
                                            <p:cond delay="0"/>
                                          </p:stCondLst>
                                        </p:cTn>
                                        <p:tgtEl>
                                          <p:spTgt spid="6085"/>
                                        </p:tgtEl>
                                        <p:attrNameLst>
                                          <p:attrName>style.visibility</p:attrName>
                                        </p:attrNameLst>
                                      </p:cBhvr>
                                      <p:to>
                                        <p:strVal val="visible"/>
                                      </p:to>
                                    </p:set>
                                    <p:anim calcmode="lin" valueType="num">
                                      <p:cBhvr additive="base">
                                        <p:cTn id="79" dur="500"/>
                                        <p:tgtEl>
                                          <p:spTgt spid="6085"/>
                                        </p:tgtEl>
                                        <p:attrNameLst>
                                          <p:attrName>ppt_w</p:attrName>
                                        </p:attrNameLst>
                                      </p:cBhvr>
                                      <p:tavLst>
                                        <p:tav tm="0">
                                          <p:val>
                                            <p:strVal val="0"/>
                                          </p:val>
                                        </p:tav>
                                        <p:tav tm="100000">
                                          <p:val>
                                            <p:strVal val="#ppt_w"/>
                                          </p:val>
                                        </p:tav>
                                      </p:tavLst>
                                    </p:anim>
                                    <p:anim calcmode="lin" valueType="num">
                                      <p:cBhvr additive="base">
                                        <p:cTn id="80" dur="500"/>
                                        <p:tgtEl>
                                          <p:spTgt spid="6085"/>
                                        </p:tgtEl>
                                        <p:attrNameLst>
                                          <p:attrName>ppt_h</p:attrName>
                                        </p:attrNameLst>
                                      </p:cBhvr>
                                      <p:tavLst>
                                        <p:tav tm="0">
                                          <p:val>
                                            <p:strVal val="0"/>
                                          </p:val>
                                        </p:tav>
                                        <p:tav tm="100000">
                                          <p:val>
                                            <p:strVal val="#ppt_h"/>
                                          </p:val>
                                        </p:tav>
                                      </p:tavLst>
                                    </p:anim>
                                  </p:childTnLst>
                                </p:cTn>
                              </p:par>
                              <p:par>
                                <p:cTn id="81" presetID="10" presetClass="entr" presetSubtype="0" fill="hold" nodeType="withEffect">
                                  <p:stCondLst>
                                    <p:cond delay="0"/>
                                  </p:stCondLst>
                                  <p:childTnLst>
                                    <p:set>
                                      <p:cBhvr>
                                        <p:cTn id="82" dur="1" fill="hold">
                                          <p:stCondLst>
                                            <p:cond delay="0"/>
                                          </p:stCondLst>
                                        </p:cTn>
                                        <p:tgtEl>
                                          <p:spTgt spid="6102"/>
                                        </p:tgtEl>
                                        <p:attrNameLst>
                                          <p:attrName>style.visibility</p:attrName>
                                        </p:attrNameLst>
                                      </p:cBhvr>
                                      <p:to>
                                        <p:strVal val="visible"/>
                                      </p:to>
                                    </p:set>
                                    <p:animEffect transition="in" filter="fade">
                                      <p:cBhvr>
                                        <p:cTn id="83" dur="2000"/>
                                        <p:tgtEl>
                                          <p:spTgt spid="6102"/>
                                        </p:tgtEl>
                                      </p:cBhvr>
                                    </p:animEffect>
                                  </p:childTnLst>
                                </p:cTn>
                              </p:par>
                              <p:par>
                                <p:cTn id="84" presetID="23" presetClass="entr" presetSubtype="16" fill="hold" nodeType="withEffect">
                                  <p:stCondLst>
                                    <p:cond delay="0"/>
                                  </p:stCondLst>
                                  <p:childTnLst>
                                    <p:set>
                                      <p:cBhvr>
                                        <p:cTn id="85" dur="1" fill="hold">
                                          <p:stCondLst>
                                            <p:cond delay="0"/>
                                          </p:stCondLst>
                                        </p:cTn>
                                        <p:tgtEl>
                                          <p:spTgt spid="6088"/>
                                        </p:tgtEl>
                                        <p:attrNameLst>
                                          <p:attrName>style.visibility</p:attrName>
                                        </p:attrNameLst>
                                      </p:cBhvr>
                                      <p:to>
                                        <p:strVal val="visible"/>
                                      </p:to>
                                    </p:set>
                                    <p:anim calcmode="lin" valueType="num">
                                      <p:cBhvr additive="base">
                                        <p:cTn id="86" dur="500"/>
                                        <p:tgtEl>
                                          <p:spTgt spid="6088"/>
                                        </p:tgtEl>
                                        <p:attrNameLst>
                                          <p:attrName>ppt_w</p:attrName>
                                        </p:attrNameLst>
                                      </p:cBhvr>
                                      <p:tavLst>
                                        <p:tav tm="0">
                                          <p:val>
                                            <p:strVal val="0"/>
                                          </p:val>
                                        </p:tav>
                                        <p:tav tm="100000">
                                          <p:val>
                                            <p:strVal val="#ppt_w"/>
                                          </p:val>
                                        </p:tav>
                                      </p:tavLst>
                                    </p:anim>
                                    <p:anim calcmode="lin" valueType="num">
                                      <p:cBhvr additive="base">
                                        <p:cTn id="87" dur="500"/>
                                        <p:tgtEl>
                                          <p:spTgt spid="6088"/>
                                        </p:tgtEl>
                                        <p:attrNameLst>
                                          <p:attrName>ppt_h</p:attrName>
                                        </p:attrNameLst>
                                      </p:cBhvr>
                                      <p:tavLst>
                                        <p:tav tm="0">
                                          <p:val>
                                            <p:strVal val="0"/>
                                          </p:val>
                                        </p:tav>
                                        <p:tav tm="100000">
                                          <p:val>
                                            <p:strVal val="#ppt_h"/>
                                          </p:val>
                                        </p:tav>
                                      </p:tavLst>
                                    </p:anim>
                                  </p:childTnLst>
                                </p:cTn>
                              </p:par>
                              <p:par>
                                <p:cTn id="88" presetID="10" presetClass="entr" presetSubtype="0" fill="hold" nodeType="withEffect">
                                  <p:stCondLst>
                                    <p:cond delay="0"/>
                                  </p:stCondLst>
                                  <p:childTnLst>
                                    <p:set>
                                      <p:cBhvr>
                                        <p:cTn id="89" dur="1" fill="hold">
                                          <p:stCondLst>
                                            <p:cond delay="0"/>
                                          </p:stCondLst>
                                        </p:cTn>
                                        <p:tgtEl>
                                          <p:spTgt spid="6107"/>
                                        </p:tgtEl>
                                        <p:attrNameLst>
                                          <p:attrName>style.visibility</p:attrName>
                                        </p:attrNameLst>
                                      </p:cBhvr>
                                      <p:to>
                                        <p:strVal val="visible"/>
                                      </p:to>
                                    </p:set>
                                    <p:animEffect transition="in" filter="fade">
                                      <p:cBhvr>
                                        <p:cTn id="90" dur="2000"/>
                                        <p:tgtEl>
                                          <p:spTgt spid="6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6121"/>
        <p:cNvGrpSpPr/>
        <p:nvPr/>
      </p:nvGrpSpPr>
      <p:grpSpPr>
        <a:xfrm>
          <a:off x="0" y="0"/>
          <a:ext cx="0" cy="0"/>
          <a:chOff x="0" y="0"/>
          <a:chExt cx="0" cy="0"/>
        </a:xfrm>
      </p:grpSpPr>
      <p:sp>
        <p:nvSpPr>
          <p:cNvPr id="6122" name="Google Shape;6122;p91"/>
          <p:cNvSpPr/>
          <p:nvPr/>
        </p:nvSpPr>
        <p:spPr>
          <a:xfrm>
            <a:off x="900443" y="1326969"/>
            <a:ext cx="1318365" cy="1324532"/>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23" name="Google Shape;6123;p91"/>
          <p:cNvSpPr/>
          <p:nvPr/>
        </p:nvSpPr>
        <p:spPr>
          <a:xfrm>
            <a:off x="900443" y="2651501"/>
            <a:ext cx="1318365" cy="794720"/>
          </a:xfrm>
          <a:prstGeom prst="rect">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p:txBody>
      </p:sp>
      <p:sp>
        <p:nvSpPr>
          <p:cNvPr id="6124" name="Google Shape;6124;p91"/>
          <p:cNvSpPr/>
          <p:nvPr/>
        </p:nvSpPr>
        <p:spPr>
          <a:xfrm>
            <a:off x="2390195" y="1326969"/>
            <a:ext cx="1318365" cy="1324532"/>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25" name="Google Shape;6125;p91"/>
          <p:cNvSpPr/>
          <p:nvPr/>
        </p:nvSpPr>
        <p:spPr>
          <a:xfrm>
            <a:off x="2390195" y="2651501"/>
            <a:ext cx="1318365" cy="794720"/>
          </a:xfrm>
          <a:prstGeom prst="rect">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p:txBody>
      </p:sp>
      <p:sp>
        <p:nvSpPr>
          <p:cNvPr id="6126" name="Google Shape;6126;p91"/>
          <p:cNvSpPr/>
          <p:nvPr/>
        </p:nvSpPr>
        <p:spPr>
          <a:xfrm>
            <a:off x="3879948" y="1326969"/>
            <a:ext cx="1318365" cy="1324532"/>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27" name="Google Shape;6127;p91"/>
          <p:cNvSpPr/>
          <p:nvPr/>
        </p:nvSpPr>
        <p:spPr>
          <a:xfrm>
            <a:off x="3879948" y="2651501"/>
            <a:ext cx="1318365" cy="794720"/>
          </a:xfrm>
          <a:prstGeom prst="rect">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p:txBody>
      </p:sp>
      <p:sp>
        <p:nvSpPr>
          <p:cNvPr id="6128" name="Google Shape;6128;p91"/>
          <p:cNvSpPr/>
          <p:nvPr/>
        </p:nvSpPr>
        <p:spPr>
          <a:xfrm>
            <a:off x="5369702" y="1326969"/>
            <a:ext cx="1318365" cy="1324532"/>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29" name="Google Shape;6129;p91"/>
          <p:cNvSpPr/>
          <p:nvPr/>
        </p:nvSpPr>
        <p:spPr>
          <a:xfrm>
            <a:off x="5369702" y="2651501"/>
            <a:ext cx="1318365" cy="794720"/>
          </a:xfrm>
          <a:prstGeom prst="rect">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a:p>
            <a:pPr marL="0" marR="0" lvl="0" indent="0" algn="ctr" rtl="0">
              <a:spcBef>
                <a:spcPts val="0"/>
              </a:spcBef>
              <a:spcAft>
                <a:spcPts val="0"/>
              </a:spcAft>
              <a:buNone/>
            </a:pPr>
            <a:r>
              <a:rPr lang="en-US" sz="1200">
                <a:solidFill>
                  <a:srgbClr val="262626"/>
                </a:solidFill>
                <a:latin typeface="Arial"/>
                <a:ea typeface="Arial"/>
                <a:cs typeface="Arial"/>
                <a:sym typeface="Arial"/>
              </a:rPr>
              <a:t>Click to add a title</a:t>
            </a:r>
            <a:endParaRPr sz="1200">
              <a:solidFill>
                <a:srgbClr val="262626"/>
              </a:solidFill>
              <a:latin typeface="Arial"/>
              <a:ea typeface="Arial"/>
              <a:cs typeface="Arial"/>
              <a:sym typeface="Arial"/>
            </a:endParaRPr>
          </a:p>
        </p:txBody>
      </p:sp>
      <p:sp>
        <p:nvSpPr>
          <p:cNvPr id="6130" name="Google Shape;6130;p91"/>
          <p:cNvSpPr/>
          <p:nvPr/>
        </p:nvSpPr>
        <p:spPr>
          <a:xfrm>
            <a:off x="6859454" y="1326969"/>
            <a:ext cx="1318365" cy="1324532"/>
          </a:xfrm>
          <a:prstGeom prst="rect">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31" name="Google Shape;6131;p91"/>
          <p:cNvSpPr/>
          <p:nvPr/>
        </p:nvSpPr>
        <p:spPr>
          <a:xfrm>
            <a:off x="6859454" y="2651501"/>
            <a:ext cx="1318365" cy="794720"/>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200">
                <a:solidFill>
                  <a:schemeClr val="lt1"/>
                </a:solidFill>
                <a:latin typeface="Arial"/>
                <a:ea typeface="Arial"/>
                <a:cs typeface="Arial"/>
                <a:sym typeface="Arial"/>
              </a:rPr>
              <a:t>Click to add a title</a:t>
            </a:r>
            <a:endParaRPr sz="1200">
              <a:solidFill>
                <a:schemeClr val="lt1"/>
              </a:solidFill>
              <a:latin typeface="Arial"/>
              <a:ea typeface="Arial"/>
              <a:cs typeface="Arial"/>
              <a:sym typeface="Arial"/>
            </a:endParaRPr>
          </a:p>
          <a:p>
            <a:pPr marL="0" marR="0" lvl="0" indent="0" algn="ctr" rtl="0">
              <a:spcBef>
                <a:spcPts val="0"/>
              </a:spcBef>
              <a:spcAft>
                <a:spcPts val="0"/>
              </a:spcAft>
              <a:buNone/>
            </a:pPr>
            <a:r>
              <a:rPr lang="en-US" sz="1200">
                <a:solidFill>
                  <a:schemeClr val="lt1"/>
                </a:solidFill>
                <a:latin typeface="Arial"/>
                <a:ea typeface="Arial"/>
                <a:cs typeface="Arial"/>
                <a:sym typeface="Arial"/>
              </a:rPr>
              <a:t>Click to add a title</a:t>
            </a:r>
            <a:endParaRPr sz="1200">
              <a:solidFill>
                <a:schemeClr val="lt1"/>
              </a:solidFill>
              <a:latin typeface="Arial"/>
              <a:ea typeface="Arial"/>
              <a:cs typeface="Arial"/>
              <a:sym typeface="Arial"/>
            </a:endParaRPr>
          </a:p>
        </p:txBody>
      </p:sp>
      <p:grpSp>
        <p:nvGrpSpPr>
          <p:cNvPr id="6132" name="Google Shape;6132;p91"/>
          <p:cNvGrpSpPr/>
          <p:nvPr/>
        </p:nvGrpSpPr>
        <p:grpSpPr>
          <a:xfrm>
            <a:off x="1322514" y="1485912"/>
            <a:ext cx="474224" cy="612440"/>
            <a:chOff x="3095876" y="2479873"/>
            <a:chExt cx="366231" cy="470769"/>
          </a:xfrm>
        </p:grpSpPr>
        <p:sp>
          <p:nvSpPr>
            <p:cNvPr id="6133" name="Google Shape;6133;p91"/>
            <p:cNvSpPr/>
            <p:nvPr/>
          </p:nvSpPr>
          <p:spPr>
            <a:xfrm flipH="1">
              <a:off x="3095876" y="2898027"/>
              <a:ext cx="51923" cy="52615"/>
            </a:xfrm>
            <a:custGeom>
              <a:avLst/>
              <a:gdLst/>
              <a:ahLst/>
              <a:cxnLst/>
              <a:rect l="l" t="t" r="r" b="b"/>
              <a:pathLst>
                <a:path w="32" h="32" extrusionOk="0">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34" name="Google Shape;6134;p91"/>
            <p:cNvSpPr/>
            <p:nvPr/>
          </p:nvSpPr>
          <p:spPr>
            <a:xfrm flipH="1">
              <a:off x="3095876" y="2479873"/>
              <a:ext cx="366231" cy="470769"/>
            </a:xfrm>
            <a:custGeom>
              <a:avLst/>
              <a:gdLst/>
              <a:ahLst/>
              <a:cxnLst/>
              <a:rect l="l" t="t" r="r" b="b"/>
              <a:pathLst>
                <a:path w="224" h="288" extrusionOk="0">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35" name="Google Shape;6135;p91"/>
            <p:cNvSpPr/>
            <p:nvPr/>
          </p:nvSpPr>
          <p:spPr>
            <a:xfrm flipH="1">
              <a:off x="3095876" y="2741565"/>
              <a:ext cx="51923" cy="51923"/>
            </a:xfrm>
            <a:prstGeom prst="rect">
              <a:avLst/>
            </a:pr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36" name="Google Shape;6136;p91"/>
            <p:cNvSpPr/>
            <p:nvPr/>
          </p:nvSpPr>
          <p:spPr>
            <a:xfrm flipH="1">
              <a:off x="3095876" y="2819796"/>
              <a:ext cx="51923" cy="52615"/>
            </a:xfrm>
            <a:prstGeom prst="rect">
              <a:avLst/>
            </a:pr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grpSp>
      <p:sp>
        <p:nvSpPr>
          <p:cNvPr id="6137" name="Google Shape;6137;p91"/>
          <p:cNvSpPr/>
          <p:nvPr/>
        </p:nvSpPr>
        <p:spPr>
          <a:xfrm flipH="1">
            <a:off x="2722962" y="1520258"/>
            <a:ext cx="652832" cy="543748"/>
          </a:xfrm>
          <a:custGeom>
            <a:avLst/>
            <a:gdLst/>
            <a:ahLst/>
            <a:cxnLst/>
            <a:rect l="l" t="t" r="r" b="b"/>
            <a:pathLst>
              <a:path w="308" h="256" extrusionOk="0">
                <a:moveTo>
                  <a:pt x="188" y="19"/>
                </a:moveTo>
                <a:cubicBezTo>
                  <a:pt x="180" y="7"/>
                  <a:pt x="168" y="0"/>
                  <a:pt x="154" y="0"/>
                </a:cubicBezTo>
                <a:cubicBezTo>
                  <a:pt x="140" y="0"/>
                  <a:pt x="128" y="7"/>
                  <a:pt x="120" y="19"/>
                </a:cubicBezTo>
                <a:cubicBezTo>
                  <a:pt x="8" y="195"/>
                  <a:pt x="8" y="195"/>
                  <a:pt x="8" y="195"/>
                </a:cubicBezTo>
                <a:cubicBezTo>
                  <a:pt x="0" y="207"/>
                  <a:pt x="0" y="222"/>
                  <a:pt x="7" y="235"/>
                </a:cubicBezTo>
                <a:cubicBezTo>
                  <a:pt x="14" y="248"/>
                  <a:pt x="27" y="256"/>
                  <a:pt x="42" y="256"/>
                </a:cubicBezTo>
                <a:cubicBezTo>
                  <a:pt x="266" y="256"/>
                  <a:pt x="266" y="256"/>
                  <a:pt x="266" y="256"/>
                </a:cubicBezTo>
                <a:cubicBezTo>
                  <a:pt x="281" y="256"/>
                  <a:pt x="294" y="248"/>
                  <a:pt x="301" y="235"/>
                </a:cubicBezTo>
                <a:cubicBezTo>
                  <a:pt x="308" y="222"/>
                  <a:pt x="308" y="207"/>
                  <a:pt x="300" y="195"/>
                </a:cubicBezTo>
                <a:lnTo>
                  <a:pt x="188" y="19"/>
                </a:lnTo>
                <a:close/>
                <a:moveTo>
                  <a:pt x="154" y="216"/>
                </a:moveTo>
                <a:cubicBezTo>
                  <a:pt x="145" y="216"/>
                  <a:pt x="138" y="209"/>
                  <a:pt x="138" y="200"/>
                </a:cubicBezTo>
                <a:cubicBezTo>
                  <a:pt x="138" y="191"/>
                  <a:pt x="145" y="184"/>
                  <a:pt x="154" y="184"/>
                </a:cubicBezTo>
                <a:cubicBezTo>
                  <a:pt x="163" y="184"/>
                  <a:pt x="170" y="191"/>
                  <a:pt x="170" y="200"/>
                </a:cubicBezTo>
                <a:cubicBezTo>
                  <a:pt x="170" y="209"/>
                  <a:pt x="163" y="216"/>
                  <a:pt x="154" y="216"/>
                </a:cubicBezTo>
                <a:close/>
                <a:moveTo>
                  <a:pt x="170" y="152"/>
                </a:moveTo>
                <a:cubicBezTo>
                  <a:pt x="170" y="161"/>
                  <a:pt x="163" y="168"/>
                  <a:pt x="154" y="168"/>
                </a:cubicBezTo>
                <a:cubicBezTo>
                  <a:pt x="145" y="168"/>
                  <a:pt x="138" y="161"/>
                  <a:pt x="138" y="152"/>
                </a:cubicBezTo>
                <a:cubicBezTo>
                  <a:pt x="138" y="96"/>
                  <a:pt x="138" y="96"/>
                  <a:pt x="138" y="96"/>
                </a:cubicBezTo>
                <a:cubicBezTo>
                  <a:pt x="138" y="87"/>
                  <a:pt x="145" y="80"/>
                  <a:pt x="154" y="80"/>
                </a:cubicBezTo>
                <a:cubicBezTo>
                  <a:pt x="163" y="80"/>
                  <a:pt x="170" y="87"/>
                  <a:pt x="170" y="96"/>
                </a:cubicBezTo>
                <a:lnTo>
                  <a:pt x="170" y="152"/>
                </a:lnTo>
                <a:close/>
              </a:path>
            </a:pathLst>
          </a:custGeom>
          <a:solidFill>
            <a:srgbClr val="FFFFFF"/>
          </a:solidFill>
          <a:ln>
            <a:noFill/>
          </a:ln>
        </p:spPr>
        <p:txBody>
          <a:bodyPr spcFirstLastPara="1" wrap="square" lIns="67075" tIns="33525" rIns="67075" bIns="3352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grpSp>
        <p:nvGrpSpPr>
          <p:cNvPr id="6138" name="Google Shape;6138;p91"/>
          <p:cNvGrpSpPr/>
          <p:nvPr/>
        </p:nvGrpSpPr>
        <p:grpSpPr>
          <a:xfrm>
            <a:off x="4335362" y="1494180"/>
            <a:ext cx="407537" cy="595906"/>
            <a:chOff x="5690315" y="3674507"/>
            <a:chExt cx="314729" cy="458061"/>
          </a:xfrm>
        </p:grpSpPr>
        <p:sp>
          <p:nvSpPr>
            <p:cNvPr id="6139" name="Google Shape;6139;p91"/>
            <p:cNvSpPr/>
            <p:nvPr/>
          </p:nvSpPr>
          <p:spPr>
            <a:xfrm flipH="1">
              <a:off x="5782528" y="4054387"/>
              <a:ext cx="130302" cy="78181"/>
            </a:xfrm>
            <a:custGeom>
              <a:avLst/>
              <a:gdLst/>
              <a:ahLst/>
              <a:cxnLst/>
              <a:rect l="l" t="t" r="r" b="b"/>
              <a:pathLst>
                <a:path w="80" h="48" extrusionOk="0">
                  <a:moveTo>
                    <a:pt x="73" y="2"/>
                  </a:moveTo>
                  <a:cubicBezTo>
                    <a:pt x="65" y="5"/>
                    <a:pt x="55" y="7"/>
                    <a:pt x="44" y="8"/>
                  </a:cubicBezTo>
                  <a:cubicBezTo>
                    <a:pt x="42" y="8"/>
                    <a:pt x="41" y="8"/>
                    <a:pt x="40" y="8"/>
                  </a:cubicBezTo>
                  <a:cubicBezTo>
                    <a:pt x="39" y="8"/>
                    <a:pt x="38" y="8"/>
                    <a:pt x="36" y="8"/>
                  </a:cubicBezTo>
                  <a:cubicBezTo>
                    <a:pt x="25" y="7"/>
                    <a:pt x="15" y="5"/>
                    <a:pt x="7" y="2"/>
                  </a:cubicBezTo>
                  <a:cubicBezTo>
                    <a:pt x="3" y="1"/>
                    <a:pt x="0" y="0"/>
                    <a:pt x="0" y="0"/>
                  </a:cubicBezTo>
                  <a:cubicBezTo>
                    <a:pt x="0" y="0"/>
                    <a:pt x="0" y="0"/>
                    <a:pt x="0" y="0"/>
                  </a:cubicBezTo>
                  <a:cubicBezTo>
                    <a:pt x="0" y="27"/>
                    <a:pt x="13" y="48"/>
                    <a:pt x="40" y="48"/>
                  </a:cubicBezTo>
                  <a:cubicBezTo>
                    <a:pt x="67" y="48"/>
                    <a:pt x="80" y="27"/>
                    <a:pt x="80" y="0"/>
                  </a:cubicBezTo>
                  <a:cubicBezTo>
                    <a:pt x="80" y="0"/>
                    <a:pt x="80" y="0"/>
                    <a:pt x="80" y="0"/>
                  </a:cubicBezTo>
                  <a:cubicBezTo>
                    <a:pt x="80" y="0"/>
                    <a:pt x="77" y="1"/>
                    <a:pt x="73" y="2"/>
                  </a:cubicBezTo>
                  <a:close/>
                </a:path>
              </a:pathLst>
            </a:cu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0" name="Google Shape;6140;p91"/>
            <p:cNvSpPr/>
            <p:nvPr/>
          </p:nvSpPr>
          <p:spPr>
            <a:xfrm flipH="1">
              <a:off x="5690315" y="3674507"/>
              <a:ext cx="314729" cy="366849"/>
            </a:xfrm>
            <a:custGeom>
              <a:avLst/>
              <a:gdLst/>
              <a:ahLst/>
              <a:cxnLst/>
              <a:rect l="l" t="t" r="r" b="b"/>
              <a:pathLst>
                <a:path w="192" h="224" extrusionOk="0">
                  <a:moveTo>
                    <a:pt x="96" y="0"/>
                  </a:moveTo>
                  <a:cubicBezTo>
                    <a:pt x="43" y="0"/>
                    <a:pt x="0" y="43"/>
                    <a:pt x="0" y="96"/>
                  </a:cubicBezTo>
                  <a:cubicBezTo>
                    <a:pt x="0" y="144"/>
                    <a:pt x="48" y="184"/>
                    <a:pt x="48" y="200"/>
                  </a:cubicBezTo>
                  <a:cubicBezTo>
                    <a:pt x="48" y="205"/>
                    <a:pt x="54" y="213"/>
                    <a:pt x="67" y="219"/>
                  </a:cubicBezTo>
                  <a:cubicBezTo>
                    <a:pt x="73" y="220"/>
                    <a:pt x="82" y="223"/>
                    <a:pt x="90" y="224"/>
                  </a:cubicBezTo>
                  <a:cubicBezTo>
                    <a:pt x="92" y="224"/>
                    <a:pt x="94" y="224"/>
                    <a:pt x="96" y="224"/>
                  </a:cubicBezTo>
                  <a:cubicBezTo>
                    <a:pt x="103" y="224"/>
                    <a:pt x="113" y="222"/>
                    <a:pt x="125" y="218"/>
                  </a:cubicBezTo>
                  <a:cubicBezTo>
                    <a:pt x="138" y="213"/>
                    <a:pt x="144" y="205"/>
                    <a:pt x="144" y="200"/>
                  </a:cubicBezTo>
                  <a:cubicBezTo>
                    <a:pt x="144" y="184"/>
                    <a:pt x="192" y="144"/>
                    <a:pt x="192" y="96"/>
                  </a:cubicBezTo>
                  <a:cubicBezTo>
                    <a:pt x="192" y="43"/>
                    <a:pt x="149" y="0"/>
                    <a:pt x="96" y="0"/>
                  </a:cubicBezTo>
                  <a:close/>
                  <a:moveTo>
                    <a:pt x="113" y="40"/>
                  </a:moveTo>
                  <a:cubicBezTo>
                    <a:pt x="68" y="40"/>
                    <a:pt x="31" y="76"/>
                    <a:pt x="31" y="121"/>
                  </a:cubicBezTo>
                  <a:cubicBezTo>
                    <a:pt x="31" y="123"/>
                    <a:pt x="31" y="126"/>
                    <a:pt x="31" y="128"/>
                  </a:cubicBezTo>
                  <a:cubicBezTo>
                    <a:pt x="27" y="119"/>
                    <a:pt x="24" y="109"/>
                    <a:pt x="24" y="98"/>
                  </a:cubicBezTo>
                  <a:cubicBezTo>
                    <a:pt x="24" y="57"/>
                    <a:pt x="58" y="24"/>
                    <a:pt x="99" y="24"/>
                  </a:cubicBezTo>
                  <a:cubicBezTo>
                    <a:pt x="124" y="24"/>
                    <a:pt x="146" y="36"/>
                    <a:pt x="160" y="54"/>
                  </a:cubicBezTo>
                  <a:cubicBezTo>
                    <a:pt x="147" y="45"/>
                    <a:pt x="131" y="40"/>
                    <a:pt x="113" y="40"/>
                  </a:cubicBezTo>
                  <a:close/>
                </a:path>
              </a:pathLst>
            </a:custGeom>
            <a:solidFill>
              <a:srgbClr val="FFFFFF"/>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grpSp>
      <p:sp>
        <p:nvSpPr>
          <p:cNvPr id="6141" name="Google Shape;6141;p91"/>
          <p:cNvSpPr/>
          <p:nvPr/>
        </p:nvSpPr>
        <p:spPr>
          <a:xfrm flipH="1">
            <a:off x="5690139" y="1578936"/>
            <a:ext cx="677492" cy="426393"/>
          </a:xfrm>
          <a:custGeom>
            <a:avLst/>
            <a:gdLst/>
            <a:ahLst/>
            <a:cxnLst/>
            <a:rect l="l" t="t" r="r" b="b"/>
            <a:pathLst>
              <a:path w="320" h="200" extrusionOk="0">
                <a:moveTo>
                  <a:pt x="262" y="70"/>
                </a:moveTo>
                <a:cubicBezTo>
                  <a:pt x="249" y="29"/>
                  <a:pt x="209" y="0"/>
                  <a:pt x="163" y="0"/>
                </a:cubicBezTo>
                <a:cubicBezTo>
                  <a:pt x="108" y="0"/>
                  <a:pt x="66" y="41"/>
                  <a:pt x="63" y="94"/>
                </a:cubicBezTo>
                <a:cubicBezTo>
                  <a:pt x="60" y="94"/>
                  <a:pt x="57" y="93"/>
                  <a:pt x="54" y="93"/>
                </a:cubicBezTo>
                <a:cubicBezTo>
                  <a:pt x="24" y="93"/>
                  <a:pt x="0" y="117"/>
                  <a:pt x="0" y="146"/>
                </a:cubicBezTo>
                <a:cubicBezTo>
                  <a:pt x="0" y="171"/>
                  <a:pt x="19" y="195"/>
                  <a:pt x="43" y="200"/>
                </a:cubicBezTo>
                <a:cubicBezTo>
                  <a:pt x="251" y="200"/>
                  <a:pt x="251" y="200"/>
                  <a:pt x="251" y="200"/>
                </a:cubicBezTo>
                <a:cubicBezTo>
                  <a:pt x="287" y="200"/>
                  <a:pt x="320" y="170"/>
                  <a:pt x="320" y="134"/>
                </a:cubicBezTo>
                <a:cubicBezTo>
                  <a:pt x="320" y="101"/>
                  <a:pt x="295" y="74"/>
                  <a:pt x="262" y="70"/>
                </a:cubicBezTo>
                <a:close/>
              </a:path>
            </a:pathLst>
          </a:custGeom>
          <a:solidFill>
            <a:srgbClr val="FFFFFF"/>
          </a:solidFill>
          <a:ln>
            <a:noFill/>
          </a:ln>
        </p:spPr>
        <p:txBody>
          <a:bodyPr spcFirstLastPara="1" wrap="square" lIns="67075" tIns="33525" rIns="67075" bIns="3352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grpSp>
        <p:nvGrpSpPr>
          <p:cNvPr id="6142" name="Google Shape;6142;p91"/>
          <p:cNvGrpSpPr/>
          <p:nvPr/>
        </p:nvGrpSpPr>
        <p:grpSpPr>
          <a:xfrm>
            <a:off x="7229861" y="1519606"/>
            <a:ext cx="577556" cy="545054"/>
            <a:chOff x="1784487" y="2486066"/>
            <a:chExt cx="446032" cy="418971"/>
          </a:xfrm>
        </p:grpSpPr>
        <p:sp>
          <p:nvSpPr>
            <p:cNvPr id="6143" name="Google Shape;6143;p91"/>
            <p:cNvSpPr/>
            <p:nvPr/>
          </p:nvSpPr>
          <p:spPr>
            <a:xfrm flipH="1">
              <a:off x="1784487" y="2669491"/>
              <a:ext cx="66153" cy="235546"/>
            </a:xfrm>
            <a:custGeom>
              <a:avLst/>
              <a:gdLst/>
              <a:ahLst/>
              <a:cxnLst/>
              <a:rect l="l" t="t" r="r" b="b"/>
              <a:pathLst>
                <a:path w="40" h="144" extrusionOk="0">
                  <a:moveTo>
                    <a:pt x="24" y="0"/>
                  </a:moveTo>
                  <a:cubicBezTo>
                    <a:pt x="0" y="0"/>
                    <a:pt x="0" y="0"/>
                    <a:pt x="0" y="0"/>
                  </a:cubicBezTo>
                  <a:cubicBezTo>
                    <a:pt x="0" y="100"/>
                    <a:pt x="0" y="100"/>
                    <a:pt x="0" y="100"/>
                  </a:cubicBezTo>
                  <a:cubicBezTo>
                    <a:pt x="3" y="102"/>
                    <a:pt x="6" y="105"/>
                    <a:pt x="9" y="108"/>
                  </a:cubicBezTo>
                  <a:cubicBezTo>
                    <a:pt x="9" y="109"/>
                    <a:pt x="9" y="109"/>
                    <a:pt x="9" y="109"/>
                  </a:cubicBezTo>
                  <a:cubicBezTo>
                    <a:pt x="10" y="109"/>
                    <a:pt x="10" y="110"/>
                    <a:pt x="11" y="111"/>
                  </a:cubicBezTo>
                  <a:cubicBezTo>
                    <a:pt x="11" y="112"/>
                    <a:pt x="12" y="112"/>
                    <a:pt x="12" y="113"/>
                  </a:cubicBezTo>
                  <a:cubicBezTo>
                    <a:pt x="12" y="113"/>
                    <a:pt x="13" y="114"/>
                    <a:pt x="13" y="115"/>
                  </a:cubicBezTo>
                  <a:cubicBezTo>
                    <a:pt x="13" y="115"/>
                    <a:pt x="14" y="116"/>
                    <a:pt x="14" y="117"/>
                  </a:cubicBezTo>
                  <a:cubicBezTo>
                    <a:pt x="14" y="118"/>
                    <a:pt x="14" y="118"/>
                    <a:pt x="15" y="119"/>
                  </a:cubicBezTo>
                  <a:cubicBezTo>
                    <a:pt x="15" y="120"/>
                    <a:pt x="15" y="121"/>
                    <a:pt x="15" y="122"/>
                  </a:cubicBezTo>
                  <a:cubicBezTo>
                    <a:pt x="15" y="122"/>
                    <a:pt x="16" y="123"/>
                    <a:pt x="16" y="123"/>
                  </a:cubicBezTo>
                  <a:cubicBezTo>
                    <a:pt x="16" y="125"/>
                    <a:pt x="16" y="126"/>
                    <a:pt x="16" y="128"/>
                  </a:cubicBezTo>
                  <a:cubicBezTo>
                    <a:pt x="16" y="130"/>
                    <a:pt x="16" y="132"/>
                    <a:pt x="15" y="133"/>
                  </a:cubicBezTo>
                  <a:cubicBezTo>
                    <a:pt x="15" y="134"/>
                    <a:pt x="15" y="135"/>
                    <a:pt x="15" y="136"/>
                  </a:cubicBezTo>
                  <a:cubicBezTo>
                    <a:pt x="15" y="136"/>
                    <a:pt x="15" y="137"/>
                    <a:pt x="14" y="138"/>
                  </a:cubicBezTo>
                  <a:cubicBezTo>
                    <a:pt x="14" y="140"/>
                    <a:pt x="13" y="142"/>
                    <a:pt x="12" y="144"/>
                  </a:cubicBezTo>
                  <a:cubicBezTo>
                    <a:pt x="24" y="144"/>
                    <a:pt x="24" y="144"/>
                    <a:pt x="24" y="144"/>
                  </a:cubicBezTo>
                  <a:cubicBezTo>
                    <a:pt x="33" y="144"/>
                    <a:pt x="40" y="137"/>
                    <a:pt x="40" y="128"/>
                  </a:cubicBezTo>
                  <a:cubicBezTo>
                    <a:pt x="40" y="16"/>
                    <a:pt x="40" y="16"/>
                    <a:pt x="40" y="16"/>
                  </a:cubicBezTo>
                  <a:cubicBezTo>
                    <a:pt x="40" y="7"/>
                    <a:pt x="33" y="0"/>
                    <a:pt x="24" y="0"/>
                  </a:cubicBezTo>
                  <a:close/>
                </a:path>
              </a:pathLst>
            </a:cu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4" name="Google Shape;6144;p91"/>
            <p:cNvSpPr/>
            <p:nvPr/>
          </p:nvSpPr>
          <p:spPr>
            <a:xfrm flipH="1">
              <a:off x="1850640" y="2852915"/>
              <a:ext cx="313727" cy="52121"/>
            </a:xfrm>
            <a:custGeom>
              <a:avLst/>
              <a:gdLst/>
              <a:ahLst/>
              <a:cxnLst/>
              <a:rect l="l" t="t" r="r" b="b"/>
              <a:pathLst>
                <a:path w="192" h="32" extrusionOk="0">
                  <a:moveTo>
                    <a:pt x="191" y="10"/>
                  </a:moveTo>
                  <a:cubicBezTo>
                    <a:pt x="190" y="9"/>
                    <a:pt x="190" y="8"/>
                    <a:pt x="189" y="8"/>
                  </a:cubicBezTo>
                  <a:cubicBezTo>
                    <a:pt x="189" y="7"/>
                    <a:pt x="188" y="6"/>
                    <a:pt x="188" y="6"/>
                  </a:cubicBezTo>
                  <a:cubicBezTo>
                    <a:pt x="188" y="5"/>
                    <a:pt x="187" y="5"/>
                    <a:pt x="187" y="4"/>
                  </a:cubicBezTo>
                  <a:cubicBezTo>
                    <a:pt x="186" y="4"/>
                    <a:pt x="185" y="3"/>
                    <a:pt x="184" y="3"/>
                  </a:cubicBezTo>
                  <a:cubicBezTo>
                    <a:pt x="183" y="2"/>
                    <a:pt x="182" y="1"/>
                    <a:pt x="181" y="1"/>
                  </a:cubicBezTo>
                  <a:cubicBezTo>
                    <a:pt x="180" y="0"/>
                    <a:pt x="178" y="0"/>
                    <a:pt x="176" y="0"/>
                  </a:cubicBezTo>
                  <a:cubicBezTo>
                    <a:pt x="16" y="0"/>
                    <a:pt x="16" y="0"/>
                    <a:pt x="16" y="0"/>
                  </a:cubicBezTo>
                  <a:cubicBezTo>
                    <a:pt x="14" y="0"/>
                    <a:pt x="12" y="0"/>
                    <a:pt x="11" y="1"/>
                  </a:cubicBezTo>
                  <a:cubicBezTo>
                    <a:pt x="10" y="1"/>
                    <a:pt x="9" y="2"/>
                    <a:pt x="8" y="3"/>
                  </a:cubicBezTo>
                  <a:cubicBezTo>
                    <a:pt x="7" y="3"/>
                    <a:pt x="6" y="4"/>
                    <a:pt x="5" y="4"/>
                  </a:cubicBezTo>
                  <a:cubicBezTo>
                    <a:pt x="5" y="5"/>
                    <a:pt x="4" y="5"/>
                    <a:pt x="4" y="6"/>
                  </a:cubicBezTo>
                  <a:cubicBezTo>
                    <a:pt x="4" y="6"/>
                    <a:pt x="3" y="7"/>
                    <a:pt x="3" y="8"/>
                  </a:cubicBezTo>
                  <a:cubicBezTo>
                    <a:pt x="2" y="8"/>
                    <a:pt x="2" y="9"/>
                    <a:pt x="1" y="10"/>
                  </a:cubicBezTo>
                  <a:cubicBezTo>
                    <a:pt x="1" y="10"/>
                    <a:pt x="1" y="11"/>
                    <a:pt x="1" y="11"/>
                  </a:cubicBezTo>
                  <a:cubicBezTo>
                    <a:pt x="0" y="13"/>
                    <a:pt x="0" y="14"/>
                    <a:pt x="0" y="16"/>
                  </a:cubicBezTo>
                  <a:cubicBezTo>
                    <a:pt x="0" y="19"/>
                    <a:pt x="1" y="21"/>
                    <a:pt x="2" y="24"/>
                  </a:cubicBezTo>
                  <a:cubicBezTo>
                    <a:pt x="3" y="25"/>
                    <a:pt x="3" y="25"/>
                    <a:pt x="3" y="25"/>
                  </a:cubicBezTo>
                  <a:cubicBezTo>
                    <a:pt x="5" y="29"/>
                    <a:pt x="10" y="32"/>
                    <a:pt x="16" y="32"/>
                  </a:cubicBezTo>
                  <a:cubicBezTo>
                    <a:pt x="176" y="32"/>
                    <a:pt x="176" y="32"/>
                    <a:pt x="176" y="32"/>
                  </a:cubicBezTo>
                  <a:cubicBezTo>
                    <a:pt x="182" y="32"/>
                    <a:pt x="187" y="29"/>
                    <a:pt x="189" y="25"/>
                  </a:cubicBezTo>
                  <a:cubicBezTo>
                    <a:pt x="190" y="24"/>
                    <a:pt x="190" y="24"/>
                    <a:pt x="190" y="24"/>
                  </a:cubicBezTo>
                  <a:cubicBezTo>
                    <a:pt x="191" y="21"/>
                    <a:pt x="192" y="19"/>
                    <a:pt x="192" y="16"/>
                  </a:cubicBezTo>
                  <a:cubicBezTo>
                    <a:pt x="192" y="14"/>
                    <a:pt x="192" y="13"/>
                    <a:pt x="191" y="11"/>
                  </a:cubicBezTo>
                  <a:cubicBezTo>
                    <a:pt x="191" y="11"/>
                    <a:pt x="191" y="10"/>
                    <a:pt x="191" y="10"/>
                  </a:cubicBezTo>
                  <a:close/>
                </a:path>
              </a:pathLst>
            </a:cu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5" name="Google Shape;6145;p91"/>
            <p:cNvSpPr/>
            <p:nvPr/>
          </p:nvSpPr>
          <p:spPr>
            <a:xfrm flipH="1">
              <a:off x="2164366" y="2669491"/>
              <a:ext cx="66153" cy="235546"/>
            </a:xfrm>
            <a:custGeom>
              <a:avLst/>
              <a:gdLst/>
              <a:ahLst/>
              <a:cxnLst/>
              <a:rect l="l" t="t" r="r" b="b"/>
              <a:pathLst>
                <a:path w="40" h="144" extrusionOk="0">
                  <a:moveTo>
                    <a:pt x="40" y="96"/>
                  </a:moveTo>
                  <a:cubicBezTo>
                    <a:pt x="40" y="64"/>
                    <a:pt x="40" y="64"/>
                    <a:pt x="40" y="64"/>
                  </a:cubicBezTo>
                  <a:cubicBezTo>
                    <a:pt x="24" y="64"/>
                    <a:pt x="24" y="64"/>
                    <a:pt x="24" y="64"/>
                  </a:cubicBezTo>
                  <a:cubicBezTo>
                    <a:pt x="24" y="48"/>
                    <a:pt x="24" y="48"/>
                    <a:pt x="24" y="48"/>
                  </a:cubicBezTo>
                  <a:cubicBezTo>
                    <a:pt x="40" y="48"/>
                    <a:pt x="40" y="48"/>
                    <a:pt x="40" y="48"/>
                  </a:cubicBezTo>
                  <a:cubicBezTo>
                    <a:pt x="40" y="32"/>
                    <a:pt x="40" y="32"/>
                    <a:pt x="40" y="32"/>
                  </a:cubicBezTo>
                  <a:cubicBezTo>
                    <a:pt x="24" y="32"/>
                    <a:pt x="24" y="32"/>
                    <a:pt x="24" y="32"/>
                  </a:cubicBezTo>
                  <a:cubicBezTo>
                    <a:pt x="24" y="16"/>
                    <a:pt x="24" y="16"/>
                    <a:pt x="24" y="16"/>
                  </a:cubicBezTo>
                  <a:cubicBezTo>
                    <a:pt x="40" y="16"/>
                    <a:pt x="40" y="16"/>
                    <a:pt x="40" y="16"/>
                  </a:cubicBezTo>
                  <a:cubicBezTo>
                    <a:pt x="40" y="0"/>
                    <a:pt x="40" y="0"/>
                    <a:pt x="40" y="0"/>
                  </a:cubicBezTo>
                  <a:cubicBezTo>
                    <a:pt x="16" y="0"/>
                    <a:pt x="16" y="0"/>
                    <a:pt x="16" y="0"/>
                  </a:cubicBezTo>
                  <a:cubicBezTo>
                    <a:pt x="7" y="0"/>
                    <a:pt x="0" y="7"/>
                    <a:pt x="0" y="16"/>
                  </a:cubicBezTo>
                  <a:cubicBezTo>
                    <a:pt x="0" y="128"/>
                    <a:pt x="0" y="128"/>
                    <a:pt x="0" y="128"/>
                  </a:cubicBezTo>
                  <a:cubicBezTo>
                    <a:pt x="0" y="137"/>
                    <a:pt x="7" y="144"/>
                    <a:pt x="16" y="144"/>
                  </a:cubicBezTo>
                  <a:cubicBezTo>
                    <a:pt x="28" y="144"/>
                    <a:pt x="28" y="144"/>
                    <a:pt x="28" y="144"/>
                  </a:cubicBezTo>
                  <a:cubicBezTo>
                    <a:pt x="27" y="142"/>
                    <a:pt x="26" y="140"/>
                    <a:pt x="26" y="138"/>
                  </a:cubicBezTo>
                  <a:cubicBezTo>
                    <a:pt x="25" y="137"/>
                    <a:pt x="25" y="136"/>
                    <a:pt x="25" y="136"/>
                  </a:cubicBezTo>
                  <a:cubicBezTo>
                    <a:pt x="25" y="135"/>
                    <a:pt x="25" y="134"/>
                    <a:pt x="25" y="133"/>
                  </a:cubicBezTo>
                  <a:cubicBezTo>
                    <a:pt x="24" y="132"/>
                    <a:pt x="24" y="130"/>
                    <a:pt x="24" y="128"/>
                  </a:cubicBezTo>
                  <a:cubicBezTo>
                    <a:pt x="24" y="126"/>
                    <a:pt x="24" y="125"/>
                    <a:pt x="24" y="123"/>
                  </a:cubicBezTo>
                  <a:cubicBezTo>
                    <a:pt x="24" y="123"/>
                    <a:pt x="25" y="122"/>
                    <a:pt x="25" y="122"/>
                  </a:cubicBezTo>
                  <a:cubicBezTo>
                    <a:pt x="25" y="121"/>
                    <a:pt x="25" y="120"/>
                    <a:pt x="25" y="119"/>
                  </a:cubicBezTo>
                  <a:cubicBezTo>
                    <a:pt x="26" y="118"/>
                    <a:pt x="26" y="118"/>
                    <a:pt x="26" y="117"/>
                  </a:cubicBezTo>
                  <a:cubicBezTo>
                    <a:pt x="26" y="116"/>
                    <a:pt x="27" y="115"/>
                    <a:pt x="27" y="115"/>
                  </a:cubicBezTo>
                  <a:cubicBezTo>
                    <a:pt x="27" y="114"/>
                    <a:pt x="28" y="113"/>
                    <a:pt x="28" y="113"/>
                  </a:cubicBezTo>
                  <a:cubicBezTo>
                    <a:pt x="28" y="112"/>
                    <a:pt x="29" y="112"/>
                    <a:pt x="29" y="111"/>
                  </a:cubicBezTo>
                  <a:cubicBezTo>
                    <a:pt x="30" y="110"/>
                    <a:pt x="30" y="109"/>
                    <a:pt x="31" y="109"/>
                  </a:cubicBezTo>
                  <a:cubicBezTo>
                    <a:pt x="31" y="108"/>
                    <a:pt x="31" y="108"/>
                    <a:pt x="31" y="108"/>
                  </a:cubicBezTo>
                  <a:cubicBezTo>
                    <a:pt x="34" y="105"/>
                    <a:pt x="37" y="102"/>
                    <a:pt x="40" y="100"/>
                  </a:cubicBezTo>
                  <a:lnTo>
                    <a:pt x="40" y="96"/>
                  </a:lnTo>
                  <a:close/>
                </a:path>
              </a:pathLst>
            </a:cu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6" name="Google Shape;6146;p91"/>
            <p:cNvSpPr/>
            <p:nvPr/>
          </p:nvSpPr>
          <p:spPr>
            <a:xfrm flipH="1">
              <a:off x="1863670" y="2486066"/>
              <a:ext cx="91211" cy="91211"/>
            </a:xfrm>
            <a:custGeom>
              <a:avLst/>
              <a:gdLst/>
              <a:ahLst/>
              <a:cxnLst/>
              <a:rect l="l" t="t" r="r" b="b"/>
              <a:pathLst>
                <a:path w="56" h="56" extrusionOk="0">
                  <a:moveTo>
                    <a:pt x="16" y="56"/>
                  </a:moveTo>
                  <a:cubicBezTo>
                    <a:pt x="56" y="56"/>
                    <a:pt x="56" y="56"/>
                    <a:pt x="56" y="56"/>
                  </a:cubicBezTo>
                  <a:cubicBezTo>
                    <a:pt x="0" y="0"/>
                    <a:pt x="0" y="0"/>
                    <a:pt x="0" y="0"/>
                  </a:cubicBezTo>
                  <a:cubicBezTo>
                    <a:pt x="0" y="40"/>
                    <a:pt x="0" y="40"/>
                    <a:pt x="0" y="40"/>
                  </a:cubicBezTo>
                  <a:cubicBezTo>
                    <a:pt x="0" y="49"/>
                    <a:pt x="7" y="56"/>
                    <a:pt x="16" y="56"/>
                  </a:cubicBezTo>
                  <a:close/>
                </a:path>
              </a:pathLst>
            </a:cu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7" name="Google Shape;6147;p91"/>
            <p:cNvSpPr/>
            <p:nvPr/>
          </p:nvSpPr>
          <p:spPr>
            <a:xfrm flipH="1">
              <a:off x="1863670" y="2486066"/>
              <a:ext cx="287666" cy="157365"/>
            </a:xfrm>
            <a:custGeom>
              <a:avLst/>
              <a:gdLst/>
              <a:ahLst/>
              <a:cxnLst/>
              <a:rect l="l" t="t" r="r" b="b"/>
              <a:pathLst>
                <a:path w="176" h="96" extrusionOk="0">
                  <a:moveTo>
                    <a:pt x="176" y="72"/>
                  </a:moveTo>
                  <a:cubicBezTo>
                    <a:pt x="120" y="72"/>
                    <a:pt x="120" y="72"/>
                    <a:pt x="120" y="72"/>
                  </a:cubicBezTo>
                  <a:cubicBezTo>
                    <a:pt x="111" y="72"/>
                    <a:pt x="104" y="65"/>
                    <a:pt x="104" y="56"/>
                  </a:cubicBezTo>
                  <a:cubicBezTo>
                    <a:pt x="104" y="40"/>
                    <a:pt x="104" y="40"/>
                    <a:pt x="104" y="40"/>
                  </a:cubicBezTo>
                  <a:cubicBezTo>
                    <a:pt x="104" y="0"/>
                    <a:pt x="104" y="0"/>
                    <a:pt x="104" y="0"/>
                  </a:cubicBezTo>
                  <a:cubicBezTo>
                    <a:pt x="16" y="0"/>
                    <a:pt x="16" y="0"/>
                    <a:pt x="16" y="0"/>
                  </a:cubicBezTo>
                  <a:cubicBezTo>
                    <a:pt x="7" y="0"/>
                    <a:pt x="0" y="7"/>
                    <a:pt x="0" y="16"/>
                  </a:cubicBezTo>
                  <a:cubicBezTo>
                    <a:pt x="0" y="96"/>
                    <a:pt x="0" y="96"/>
                    <a:pt x="0" y="96"/>
                  </a:cubicBezTo>
                  <a:cubicBezTo>
                    <a:pt x="176" y="96"/>
                    <a:pt x="176" y="96"/>
                    <a:pt x="176" y="96"/>
                  </a:cubicBezTo>
                  <a:lnTo>
                    <a:pt x="176" y="72"/>
                  </a:lnTo>
                  <a:close/>
                </a:path>
              </a:pathLst>
            </a:cu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sp>
          <p:nvSpPr>
            <p:cNvPr id="6148" name="Google Shape;6148;p91"/>
            <p:cNvSpPr/>
            <p:nvPr/>
          </p:nvSpPr>
          <p:spPr>
            <a:xfrm flipH="1">
              <a:off x="1876700" y="2669491"/>
              <a:ext cx="261606" cy="156362"/>
            </a:xfrm>
            <a:prstGeom prst="rect">
              <a:avLst/>
            </a:prstGeom>
            <a:solidFill>
              <a:srgbClr val="595959"/>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200">
                <a:solidFill>
                  <a:srgbClr val="000000"/>
                </a:solidFill>
                <a:latin typeface="Arial"/>
                <a:ea typeface="Arial"/>
                <a:cs typeface="Arial"/>
                <a:sym typeface="Arial"/>
              </a:endParaRPr>
            </a:p>
          </p:txBody>
        </p:sp>
      </p:grpSp>
      <p:grpSp>
        <p:nvGrpSpPr>
          <p:cNvPr id="6149" name="Google Shape;6149;p91"/>
          <p:cNvGrpSpPr/>
          <p:nvPr/>
        </p:nvGrpSpPr>
        <p:grpSpPr>
          <a:xfrm>
            <a:off x="1480525" y="2280631"/>
            <a:ext cx="6117215" cy="158944"/>
            <a:chOff x="1918742" y="3212976"/>
            <a:chExt cx="8352927" cy="216024"/>
          </a:xfrm>
        </p:grpSpPr>
        <p:sp>
          <p:nvSpPr>
            <p:cNvPr id="6150" name="Google Shape;6150;p91"/>
            <p:cNvSpPr/>
            <p:nvPr/>
          </p:nvSpPr>
          <p:spPr>
            <a:xfrm>
              <a:off x="1918742" y="3212976"/>
              <a:ext cx="216024" cy="21602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1" name="Google Shape;6151;p91"/>
            <p:cNvSpPr/>
            <p:nvPr/>
          </p:nvSpPr>
          <p:spPr>
            <a:xfrm>
              <a:off x="3913428" y="3212976"/>
              <a:ext cx="216024" cy="21602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2" name="Google Shape;6152;p91"/>
            <p:cNvSpPr/>
            <p:nvPr/>
          </p:nvSpPr>
          <p:spPr>
            <a:xfrm>
              <a:off x="5987194" y="3212976"/>
              <a:ext cx="216024" cy="21602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3" name="Google Shape;6153;p91"/>
            <p:cNvSpPr/>
            <p:nvPr/>
          </p:nvSpPr>
          <p:spPr>
            <a:xfrm>
              <a:off x="8021420" y="3212976"/>
              <a:ext cx="216024" cy="21602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4" name="Google Shape;6154;p91"/>
            <p:cNvSpPr/>
            <p:nvPr/>
          </p:nvSpPr>
          <p:spPr>
            <a:xfrm>
              <a:off x="10055645" y="3212976"/>
              <a:ext cx="216024" cy="21602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5" name="Google Shape;6155;p91"/>
            <p:cNvSpPr/>
            <p:nvPr/>
          </p:nvSpPr>
          <p:spPr>
            <a:xfrm>
              <a:off x="1959948" y="3298129"/>
              <a:ext cx="8136905" cy="45719"/>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grpSp>
      <p:sp>
        <p:nvSpPr>
          <p:cNvPr id="6156" name="Google Shape;6156;p91"/>
          <p:cNvSpPr/>
          <p:nvPr/>
        </p:nvSpPr>
        <p:spPr>
          <a:xfrm rot="10800000" flipH="1">
            <a:off x="1467867" y="3446219"/>
            <a:ext cx="183517" cy="158944"/>
          </a:xfrm>
          <a:prstGeom prst="triangle">
            <a:avLst>
              <a:gd name="adj" fmla="val 50000"/>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7" name="Google Shape;6157;p91"/>
          <p:cNvSpPr/>
          <p:nvPr/>
        </p:nvSpPr>
        <p:spPr>
          <a:xfrm rot="10800000" flipH="1">
            <a:off x="2957620" y="3446219"/>
            <a:ext cx="183517" cy="158944"/>
          </a:xfrm>
          <a:prstGeom prst="triangle">
            <a:avLst>
              <a:gd name="adj" fmla="val 50000"/>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8" name="Google Shape;6158;p91"/>
          <p:cNvSpPr/>
          <p:nvPr/>
        </p:nvSpPr>
        <p:spPr>
          <a:xfrm rot="10800000" flipH="1">
            <a:off x="4447374" y="3446219"/>
            <a:ext cx="183517" cy="158944"/>
          </a:xfrm>
          <a:prstGeom prst="triangle">
            <a:avLst>
              <a:gd name="adj" fmla="val 50000"/>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59" name="Google Shape;6159;p91"/>
          <p:cNvSpPr/>
          <p:nvPr/>
        </p:nvSpPr>
        <p:spPr>
          <a:xfrm rot="10800000" flipH="1">
            <a:off x="5937126" y="3446219"/>
            <a:ext cx="183517" cy="158944"/>
          </a:xfrm>
          <a:prstGeom prst="triangle">
            <a:avLst>
              <a:gd name="adj" fmla="val 50000"/>
            </a:avLst>
          </a:prstGeom>
          <a:solidFill>
            <a:srgbClr val="969696"/>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60" name="Google Shape;6160;p91"/>
          <p:cNvSpPr/>
          <p:nvPr/>
        </p:nvSpPr>
        <p:spPr>
          <a:xfrm rot="10800000" flipH="1">
            <a:off x="7426881" y="3446219"/>
            <a:ext cx="183517" cy="158944"/>
          </a:xfrm>
          <a:prstGeom prst="triangle">
            <a:avLst>
              <a:gd name="adj" fmla="val 50000"/>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endParaRPr sz="1575">
              <a:solidFill>
                <a:schemeClr val="lt1"/>
              </a:solidFill>
              <a:latin typeface="Arial"/>
              <a:ea typeface="Arial"/>
              <a:cs typeface="Arial"/>
              <a:sym typeface="Arial"/>
            </a:endParaRPr>
          </a:p>
        </p:txBody>
      </p:sp>
      <p:sp>
        <p:nvSpPr>
          <p:cNvPr id="6161" name="Google Shape;6161;p91"/>
          <p:cNvSpPr txBox="1"/>
          <p:nvPr/>
        </p:nvSpPr>
        <p:spPr>
          <a:xfrm>
            <a:off x="1078337" y="3704289"/>
            <a:ext cx="962580" cy="310121"/>
          </a:xfrm>
          <a:prstGeom prst="rect">
            <a:avLst/>
          </a:prstGeom>
          <a:noFill/>
          <a:ln>
            <a:noFill/>
          </a:ln>
        </p:spPr>
        <p:txBody>
          <a:bodyPr spcFirstLastPara="1" wrap="square" lIns="67075" tIns="33525" rIns="67075" bIns="33525" anchor="t" anchorCtr="0">
            <a:spAutoFit/>
          </a:bodyPr>
          <a:lstStyle/>
          <a:p>
            <a:pPr marL="0" marR="0" lvl="0" indent="0" algn="ctr" rtl="0">
              <a:spcBef>
                <a:spcPts val="0"/>
              </a:spcBef>
              <a:spcAft>
                <a:spcPts val="0"/>
              </a:spcAft>
              <a:buNone/>
            </a:pPr>
            <a:r>
              <a:rPr lang="en-US" sz="1575">
                <a:solidFill>
                  <a:srgbClr val="262626"/>
                </a:solidFill>
                <a:latin typeface="Arial"/>
                <a:ea typeface="Arial"/>
                <a:cs typeface="Arial"/>
                <a:sym typeface="Arial"/>
              </a:rPr>
              <a:t>Add text</a:t>
            </a:r>
            <a:endParaRPr sz="1575">
              <a:solidFill>
                <a:srgbClr val="262626"/>
              </a:solidFill>
              <a:latin typeface="Arial"/>
              <a:ea typeface="Arial"/>
              <a:cs typeface="Arial"/>
              <a:sym typeface="Arial"/>
            </a:endParaRPr>
          </a:p>
        </p:txBody>
      </p:sp>
      <p:sp>
        <p:nvSpPr>
          <p:cNvPr id="6162" name="Google Shape;6162;p91"/>
          <p:cNvSpPr txBox="1"/>
          <p:nvPr/>
        </p:nvSpPr>
        <p:spPr>
          <a:xfrm>
            <a:off x="2568090" y="3704289"/>
            <a:ext cx="962580" cy="310121"/>
          </a:xfrm>
          <a:prstGeom prst="rect">
            <a:avLst/>
          </a:prstGeom>
          <a:noFill/>
          <a:ln>
            <a:noFill/>
          </a:ln>
        </p:spPr>
        <p:txBody>
          <a:bodyPr spcFirstLastPara="1" wrap="square" lIns="67075" tIns="33525" rIns="67075" bIns="33525" anchor="t" anchorCtr="0">
            <a:spAutoFit/>
          </a:bodyPr>
          <a:lstStyle/>
          <a:p>
            <a:pPr marL="0" marR="0" lvl="0" indent="0" algn="ctr" rtl="0">
              <a:spcBef>
                <a:spcPts val="0"/>
              </a:spcBef>
              <a:spcAft>
                <a:spcPts val="0"/>
              </a:spcAft>
              <a:buNone/>
            </a:pPr>
            <a:r>
              <a:rPr lang="en-US" sz="1575">
                <a:solidFill>
                  <a:srgbClr val="262626"/>
                </a:solidFill>
                <a:latin typeface="Arial"/>
                <a:ea typeface="Arial"/>
                <a:cs typeface="Arial"/>
                <a:sym typeface="Arial"/>
              </a:rPr>
              <a:t>Add text</a:t>
            </a:r>
            <a:endParaRPr sz="1575">
              <a:solidFill>
                <a:srgbClr val="262626"/>
              </a:solidFill>
              <a:latin typeface="Arial"/>
              <a:ea typeface="Arial"/>
              <a:cs typeface="Arial"/>
              <a:sym typeface="Arial"/>
            </a:endParaRPr>
          </a:p>
        </p:txBody>
      </p:sp>
      <p:sp>
        <p:nvSpPr>
          <p:cNvPr id="6163" name="Google Shape;6163;p91"/>
          <p:cNvSpPr txBox="1"/>
          <p:nvPr/>
        </p:nvSpPr>
        <p:spPr>
          <a:xfrm>
            <a:off x="4057845" y="3704289"/>
            <a:ext cx="962580" cy="310121"/>
          </a:xfrm>
          <a:prstGeom prst="rect">
            <a:avLst/>
          </a:prstGeom>
          <a:noFill/>
          <a:ln>
            <a:noFill/>
          </a:ln>
        </p:spPr>
        <p:txBody>
          <a:bodyPr spcFirstLastPara="1" wrap="square" lIns="67075" tIns="33525" rIns="67075" bIns="33525" anchor="t" anchorCtr="0">
            <a:spAutoFit/>
          </a:bodyPr>
          <a:lstStyle/>
          <a:p>
            <a:pPr marL="0" marR="0" lvl="0" indent="0" algn="ctr" rtl="0">
              <a:spcBef>
                <a:spcPts val="0"/>
              </a:spcBef>
              <a:spcAft>
                <a:spcPts val="0"/>
              </a:spcAft>
              <a:buNone/>
            </a:pPr>
            <a:r>
              <a:rPr lang="en-US" sz="1575">
                <a:solidFill>
                  <a:srgbClr val="262626"/>
                </a:solidFill>
                <a:latin typeface="Arial"/>
                <a:ea typeface="Arial"/>
                <a:cs typeface="Arial"/>
                <a:sym typeface="Arial"/>
              </a:rPr>
              <a:t>Add text</a:t>
            </a:r>
            <a:endParaRPr sz="1575">
              <a:solidFill>
                <a:srgbClr val="262626"/>
              </a:solidFill>
              <a:latin typeface="Arial"/>
              <a:ea typeface="Arial"/>
              <a:cs typeface="Arial"/>
              <a:sym typeface="Arial"/>
            </a:endParaRPr>
          </a:p>
        </p:txBody>
      </p:sp>
      <p:sp>
        <p:nvSpPr>
          <p:cNvPr id="6164" name="Google Shape;6164;p91"/>
          <p:cNvSpPr txBox="1"/>
          <p:nvPr/>
        </p:nvSpPr>
        <p:spPr>
          <a:xfrm>
            <a:off x="5547597" y="3704289"/>
            <a:ext cx="962580" cy="310121"/>
          </a:xfrm>
          <a:prstGeom prst="rect">
            <a:avLst/>
          </a:prstGeom>
          <a:noFill/>
          <a:ln>
            <a:noFill/>
          </a:ln>
        </p:spPr>
        <p:txBody>
          <a:bodyPr spcFirstLastPara="1" wrap="square" lIns="67075" tIns="33525" rIns="67075" bIns="33525" anchor="t" anchorCtr="0">
            <a:spAutoFit/>
          </a:bodyPr>
          <a:lstStyle/>
          <a:p>
            <a:pPr marL="0" marR="0" lvl="0" indent="0" algn="ctr" rtl="0">
              <a:spcBef>
                <a:spcPts val="0"/>
              </a:spcBef>
              <a:spcAft>
                <a:spcPts val="0"/>
              </a:spcAft>
              <a:buNone/>
            </a:pPr>
            <a:r>
              <a:rPr lang="en-US" sz="1575">
                <a:solidFill>
                  <a:srgbClr val="262626"/>
                </a:solidFill>
                <a:latin typeface="Arial"/>
                <a:ea typeface="Arial"/>
                <a:cs typeface="Arial"/>
                <a:sym typeface="Arial"/>
              </a:rPr>
              <a:t>Add text</a:t>
            </a:r>
            <a:endParaRPr sz="1575">
              <a:solidFill>
                <a:srgbClr val="262626"/>
              </a:solidFill>
              <a:latin typeface="Arial"/>
              <a:ea typeface="Arial"/>
              <a:cs typeface="Arial"/>
              <a:sym typeface="Arial"/>
            </a:endParaRPr>
          </a:p>
        </p:txBody>
      </p:sp>
      <p:sp>
        <p:nvSpPr>
          <p:cNvPr id="6165" name="Google Shape;6165;p91"/>
          <p:cNvSpPr txBox="1"/>
          <p:nvPr/>
        </p:nvSpPr>
        <p:spPr>
          <a:xfrm>
            <a:off x="7037349" y="3704289"/>
            <a:ext cx="962580" cy="310121"/>
          </a:xfrm>
          <a:prstGeom prst="rect">
            <a:avLst/>
          </a:prstGeom>
          <a:noFill/>
          <a:ln>
            <a:noFill/>
          </a:ln>
        </p:spPr>
        <p:txBody>
          <a:bodyPr spcFirstLastPara="1" wrap="square" lIns="67075" tIns="33525" rIns="67075" bIns="33525" anchor="t" anchorCtr="0">
            <a:spAutoFit/>
          </a:bodyPr>
          <a:lstStyle/>
          <a:p>
            <a:pPr marL="0" marR="0" lvl="0" indent="0" algn="ctr" rtl="0">
              <a:spcBef>
                <a:spcPts val="0"/>
              </a:spcBef>
              <a:spcAft>
                <a:spcPts val="0"/>
              </a:spcAft>
              <a:buNone/>
            </a:pPr>
            <a:r>
              <a:rPr lang="en-US" sz="1575">
                <a:solidFill>
                  <a:srgbClr val="262626"/>
                </a:solidFill>
                <a:latin typeface="Arial"/>
                <a:ea typeface="Arial"/>
                <a:cs typeface="Arial"/>
                <a:sym typeface="Arial"/>
              </a:rPr>
              <a:t>Add text</a:t>
            </a:r>
            <a:endParaRPr sz="1575">
              <a:solidFill>
                <a:srgbClr val="262626"/>
              </a:solidFill>
              <a:latin typeface="Arial"/>
              <a:ea typeface="Arial"/>
              <a:cs typeface="Arial"/>
              <a:sym typeface="Arial"/>
            </a:endParaRPr>
          </a:p>
        </p:txBody>
      </p:sp>
      <p:sp>
        <p:nvSpPr>
          <p:cNvPr id="6166" name="Google Shape;6166;p91"/>
          <p:cNvSpPr/>
          <p:nvPr/>
        </p:nvSpPr>
        <p:spPr>
          <a:xfrm>
            <a:off x="900444" y="4081995"/>
            <a:ext cx="7277378" cy="433521"/>
          </a:xfrm>
          <a:prstGeom prst="rect">
            <a:avLst/>
          </a:prstGeom>
          <a:solidFill>
            <a:srgbClr val="356377"/>
          </a:solidFill>
          <a:ln>
            <a:noFill/>
          </a:ln>
        </p:spPr>
        <p:txBody>
          <a:bodyPr spcFirstLastPara="1" wrap="square" lIns="67075" tIns="33525" rIns="67075" bIns="33525" anchor="ctr" anchorCtr="0">
            <a:noAutofit/>
          </a:bodyPr>
          <a:lstStyle/>
          <a:p>
            <a:pPr marL="0" marR="0" lvl="0" indent="0" algn="ctr" rtl="0">
              <a:spcBef>
                <a:spcPts val="0"/>
              </a:spcBef>
              <a:spcAft>
                <a:spcPts val="0"/>
              </a:spcAft>
              <a:buNone/>
            </a:pPr>
            <a:r>
              <a:rPr lang="en-US" sz="1013">
                <a:solidFill>
                  <a:schemeClr val="lt1"/>
                </a:solidFill>
                <a:latin typeface="Arial"/>
                <a:ea typeface="Arial"/>
                <a:cs typeface="Arial"/>
                <a:sym typeface="Arial"/>
              </a:rPr>
              <a:t>Click to add a title</a:t>
            </a:r>
            <a:endParaRPr sz="1013">
              <a:solidFill>
                <a:schemeClr val="lt1"/>
              </a:solidFill>
              <a:latin typeface="Arial"/>
              <a:ea typeface="Arial"/>
              <a:cs typeface="Arial"/>
              <a:sym typeface="Arial"/>
            </a:endParaRPr>
          </a:p>
        </p:txBody>
      </p:sp>
      <p:sp>
        <p:nvSpPr>
          <p:cNvPr id="6167" name="Google Shape;6167;p91"/>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167"/>
                                        </p:tgtEl>
                                        <p:attrNameLst>
                                          <p:attrName>style.visibility</p:attrName>
                                        </p:attrNameLst>
                                      </p:cBhvr>
                                      <p:to>
                                        <p:strVal val="visible"/>
                                      </p:to>
                                    </p:set>
                                    <p:animEffect transition="in" filter="fade">
                                      <p:cBhvr>
                                        <p:cTn id="7" dur="500"/>
                                        <p:tgtEl>
                                          <p:spTgt spid="616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6122"/>
                                        </p:tgtEl>
                                        <p:attrNameLst>
                                          <p:attrName>style.visibility</p:attrName>
                                        </p:attrNameLst>
                                      </p:cBhvr>
                                      <p:to>
                                        <p:strVal val="visible"/>
                                      </p:to>
                                    </p:set>
                                    <p:anim calcmode="lin" valueType="num">
                                      <p:cBhvr additive="base">
                                        <p:cTn id="11" dur="500"/>
                                        <p:tgtEl>
                                          <p:spTgt spid="6122"/>
                                        </p:tgtEl>
                                        <p:attrNameLst>
                                          <p:attrName>ppt_y</p:attrName>
                                        </p:attrNameLst>
                                      </p:cBhvr>
                                      <p:tavLst>
                                        <p:tav tm="0">
                                          <p:val>
                                            <p:strVal val="#ppt_y+1"/>
                                          </p:val>
                                        </p:tav>
                                        <p:tav tm="100000">
                                          <p:val>
                                            <p:strVal val="#ppt_y"/>
                                          </p:val>
                                        </p:tav>
                                      </p:tavLst>
                                    </p:anim>
                                  </p:childTnLst>
                                </p:cTn>
                              </p:par>
                              <p:par>
                                <p:cTn id="12" presetID="2" presetClass="entr" presetSubtype="1" fill="hold" nodeType="withEffect">
                                  <p:stCondLst>
                                    <p:cond delay="0"/>
                                  </p:stCondLst>
                                  <p:childTnLst>
                                    <p:set>
                                      <p:cBhvr>
                                        <p:cTn id="13" dur="1" fill="hold">
                                          <p:stCondLst>
                                            <p:cond delay="0"/>
                                          </p:stCondLst>
                                        </p:cTn>
                                        <p:tgtEl>
                                          <p:spTgt spid="6123"/>
                                        </p:tgtEl>
                                        <p:attrNameLst>
                                          <p:attrName>style.visibility</p:attrName>
                                        </p:attrNameLst>
                                      </p:cBhvr>
                                      <p:to>
                                        <p:strVal val="visible"/>
                                      </p:to>
                                    </p:set>
                                    <p:anim calcmode="lin" valueType="num">
                                      <p:cBhvr additive="base">
                                        <p:cTn id="14" dur="500"/>
                                        <p:tgtEl>
                                          <p:spTgt spid="6123"/>
                                        </p:tgtEl>
                                        <p:attrNameLst>
                                          <p:attrName>ppt_y</p:attrName>
                                        </p:attrNameLst>
                                      </p:cBhvr>
                                      <p:tavLst>
                                        <p:tav tm="0">
                                          <p:val>
                                            <p:strVal val="#ppt_y-1"/>
                                          </p:val>
                                        </p:tav>
                                        <p:tav tm="100000">
                                          <p:val>
                                            <p:strVal val="#ppt_y"/>
                                          </p:val>
                                        </p:tav>
                                      </p:tavLst>
                                    </p:anim>
                                  </p:childTnLst>
                                </p:cTn>
                              </p:par>
                              <p:par>
                                <p:cTn id="15" presetID="2" presetClass="entr" presetSubtype="4" fill="hold" nodeType="withEffect">
                                  <p:stCondLst>
                                    <p:cond delay="500"/>
                                  </p:stCondLst>
                                  <p:childTnLst>
                                    <p:set>
                                      <p:cBhvr>
                                        <p:cTn id="16" dur="1" fill="hold">
                                          <p:stCondLst>
                                            <p:cond delay="0"/>
                                          </p:stCondLst>
                                        </p:cTn>
                                        <p:tgtEl>
                                          <p:spTgt spid="6124"/>
                                        </p:tgtEl>
                                        <p:attrNameLst>
                                          <p:attrName>style.visibility</p:attrName>
                                        </p:attrNameLst>
                                      </p:cBhvr>
                                      <p:to>
                                        <p:strVal val="visible"/>
                                      </p:to>
                                    </p:set>
                                    <p:anim calcmode="lin" valueType="num">
                                      <p:cBhvr additive="base">
                                        <p:cTn id="17" dur="500"/>
                                        <p:tgtEl>
                                          <p:spTgt spid="6124"/>
                                        </p:tgtEl>
                                        <p:attrNameLst>
                                          <p:attrName>ppt_y</p:attrName>
                                        </p:attrNameLst>
                                      </p:cBhvr>
                                      <p:tavLst>
                                        <p:tav tm="0">
                                          <p:val>
                                            <p:strVal val="#ppt_y+1"/>
                                          </p:val>
                                        </p:tav>
                                        <p:tav tm="100000">
                                          <p:val>
                                            <p:strVal val="#ppt_y"/>
                                          </p:val>
                                        </p:tav>
                                      </p:tavLst>
                                    </p:anim>
                                  </p:childTnLst>
                                </p:cTn>
                              </p:par>
                              <p:par>
                                <p:cTn id="18" presetID="2" presetClass="entr" presetSubtype="1" fill="hold" nodeType="withEffect">
                                  <p:stCondLst>
                                    <p:cond delay="500"/>
                                  </p:stCondLst>
                                  <p:childTnLst>
                                    <p:set>
                                      <p:cBhvr>
                                        <p:cTn id="19" dur="1" fill="hold">
                                          <p:stCondLst>
                                            <p:cond delay="0"/>
                                          </p:stCondLst>
                                        </p:cTn>
                                        <p:tgtEl>
                                          <p:spTgt spid="6125"/>
                                        </p:tgtEl>
                                        <p:attrNameLst>
                                          <p:attrName>style.visibility</p:attrName>
                                        </p:attrNameLst>
                                      </p:cBhvr>
                                      <p:to>
                                        <p:strVal val="visible"/>
                                      </p:to>
                                    </p:set>
                                    <p:anim calcmode="lin" valueType="num">
                                      <p:cBhvr additive="base">
                                        <p:cTn id="20" dur="500"/>
                                        <p:tgtEl>
                                          <p:spTgt spid="6125"/>
                                        </p:tgtEl>
                                        <p:attrNameLst>
                                          <p:attrName>ppt_y</p:attrName>
                                        </p:attrNameLst>
                                      </p:cBhvr>
                                      <p:tavLst>
                                        <p:tav tm="0">
                                          <p:val>
                                            <p:strVal val="#ppt_y-1"/>
                                          </p:val>
                                        </p:tav>
                                        <p:tav tm="100000">
                                          <p:val>
                                            <p:strVal val="#ppt_y"/>
                                          </p:val>
                                        </p:tav>
                                      </p:tavLst>
                                    </p:anim>
                                  </p:childTnLst>
                                </p:cTn>
                              </p:par>
                              <p:par>
                                <p:cTn id="21" presetID="2" presetClass="entr" presetSubtype="4" fill="hold" nodeType="withEffect">
                                  <p:stCondLst>
                                    <p:cond delay="1000"/>
                                  </p:stCondLst>
                                  <p:childTnLst>
                                    <p:set>
                                      <p:cBhvr>
                                        <p:cTn id="22" dur="1" fill="hold">
                                          <p:stCondLst>
                                            <p:cond delay="0"/>
                                          </p:stCondLst>
                                        </p:cTn>
                                        <p:tgtEl>
                                          <p:spTgt spid="6126"/>
                                        </p:tgtEl>
                                        <p:attrNameLst>
                                          <p:attrName>style.visibility</p:attrName>
                                        </p:attrNameLst>
                                      </p:cBhvr>
                                      <p:to>
                                        <p:strVal val="visible"/>
                                      </p:to>
                                    </p:set>
                                    <p:anim calcmode="lin" valueType="num">
                                      <p:cBhvr additive="base">
                                        <p:cTn id="23" dur="500"/>
                                        <p:tgtEl>
                                          <p:spTgt spid="6126"/>
                                        </p:tgtEl>
                                        <p:attrNameLst>
                                          <p:attrName>ppt_y</p:attrName>
                                        </p:attrNameLst>
                                      </p:cBhvr>
                                      <p:tavLst>
                                        <p:tav tm="0">
                                          <p:val>
                                            <p:strVal val="#ppt_y+1"/>
                                          </p:val>
                                        </p:tav>
                                        <p:tav tm="100000">
                                          <p:val>
                                            <p:strVal val="#ppt_y"/>
                                          </p:val>
                                        </p:tav>
                                      </p:tavLst>
                                    </p:anim>
                                  </p:childTnLst>
                                </p:cTn>
                              </p:par>
                              <p:par>
                                <p:cTn id="24" presetID="2" presetClass="entr" presetSubtype="1" fill="hold" nodeType="withEffect">
                                  <p:stCondLst>
                                    <p:cond delay="1000"/>
                                  </p:stCondLst>
                                  <p:childTnLst>
                                    <p:set>
                                      <p:cBhvr>
                                        <p:cTn id="25" dur="1" fill="hold">
                                          <p:stCondLst>
                                            <p:cond delay="0"/>
                                          </p:stCondLst>
                                        </p:cTn>
                                        <p:tgtEl>
                                          <p:spTgt spid="6127"/>
                                        </p:tgtEl>
                                        <p:attrNameLst>
                                          <p:attrName>style.visibility</p:attrName>
                                        </p:attrNameLst>
                                      </p:cBhvr>
                                      <p:to>
                                        <p:strVal val="visible"/>
                                      </p:to>
                                    </p:set>
                                    <p:anim calcmode="lin" valueType="num">
                                      <p:cBhvr additive="base">
                                        <p:cTn id="26" dur="500"/>
                                        <p:tgtEl>
                                          <p:spTgt spid="6127"/>
                                        </p:tgtEl>
                                        <p:attrNameLst>
                                          <p:attrName>ppt_y</p:attrName>
                                        </p:attrNameLst>
                                      </p:cBhvr>
                                      <p:tavLst>
                                        <p:tav tm="0">
                                          <p:val>
                                            <p:strVal val="#ppt_y-1"/>
                                          </p:val>
                                        </p:tav>
                                        <p:tav tm="100000">
                                          <p:val>
                                            <p:strVal val="#ppt_y"/>
                                          </p:val>
                                        </p:tav>
                                      </p:tavLst>
                                    </p:anim>
                                  </p:childTnLst>
                                </p:cTn>
                              </p:par>
                              <p:par>
                                <p:cTn id="27" presetID="2" presetClass="entr" presetSubtype="4" fill="hold" nodeType="withEffect">
                                  <p:stCondLst>
                                    <p:cond delay="1500"/>
                                  </p:stCondLst>
                                  <p:childTnLst>
                                    <p:set>
                                      <p:cBhvr>
                                        <p:cTn id="28" dur="1" fill="hold">
                                          <p:stCondLst>
                                            <p:cond delay="0"/>
                                          </p:stCondLst>
                                        </p:cTn>
                                        <p:tgtEl>
                                          <p:spTgt spid="6128"/>
                                        </p:tgtEl>
                                        <p:attrNameLst>
                                          <p:attrName>style.visibility</p:attrName>
                                        </p:attrNameLst>
                                      </p:cBhvr>
                                      <p:to>
                                        <p:strVal val="visible"/>
                                      </p:to>
                                    </p:set>
                                    <p:anim calcmode="lin" valueType="num">
                                      <p:cBhvr additive="base">
                                        <p:cTn id="29" dur="500"/>
                                        <p:tgtEl>
                                          <p:spTgt spid="6128"/>
                                        </p:tgtEl>
                                        <p:attrNameLst>
                                          <p:attrName>ppt_y</p:attrName>
                                        </p:attrNameLst>
                                      </p:cBhvr>
                                      <p:tavLst>
                                        <p:tav tm="0">
                                          <p:val>
                                            <p:strVal val="#ppt_y+1"/>
                                          </p:val>
                                        </p:tav>
                                        <p:tav tm="100000">
                                          <p:val>
                                            <p:strVal val="#ppt_y"/>
                                          </p:val>
                                        </p:tav>
                                      </p:tavLst>
                                    </p:anim>
                                  </p:childTnLst>
                                </p:cTn>
                              </p:par>
                              <p:par>
                                <p:cTn id="30" presetID="2" presetClass="entr" presetSubtype="1" fill="hold" nodeType="withEffect">
                                  <p:stCondLst>
                                    <p:cond delay="1500"/>
                                  </p:stCondLst>
                                  <p:childTnLst>
                                    <p:set>
                                      <p:cBhvr>
                                        <p:cTn id="31" dur="1" fill="hold">
                                          <p:stCondLst>
                                            <p:cond delay="0"/>
                                          </p:stCondLst>
                                        </p:cTn>
                                        <p:tgtEl>
                                          <p:spTgt spid="6129"/>
                                        </p:tgtEl>
                                        <p:attrNameLst>
                                          <p:attrName>style.visibility</p:attrName>
                                        </p:attrNameLst>
                                      </p:cBhvr>
                                      <p:to>
                                        <p:strVal val="visible"/>
                                      </p:to>
                                    </p:set>
                                    <p:anim calcmode="lin" valueType="num">
                                      <p:cBhvr additive="base">
                                        <p:cTn id="32" dur="500"/>
                                        <p:tgtEl>
                                          <p:spTgt spid="6129"/>
                                        </p:tgtEl>
                                        <p:attrNameLst>
                                          <p:attrName>ppt_y</p:attrName>
                                        </p:attrNameLst>
                                      </p:cBhvr>
                                      <p:tavLst>
                                        <p:tav tm="0">
                                          <p:val>
                                            <p:strVal val="#ppt_y-1"/>
                                          </p:val>
                                        </p:tav>
                                        <p:tav tm="100000">
                                          <p:val>
                                            <p:strVal val="#ppt_y"/>
                                          </p:val>
                                        </p:tav>
                                      </p:tavLst>
                                    </p:anim>
                                  </p:childTnLst>
                                </p:cTn>
                              </p:par>
                              <p:par>
                                <p:cTn id="33" presetID="2" presetClass="entr" presetSubtype="4" fill="hold" nodeType="withEffect">
                                  <p:stCondLst>
                                    <p:cond delay="2000"/>
                                  </p:stCondLst>
                                  <p:childTnLst>
                                    <p:set>
                                      <p:cBhvr>
                                        <p:cTn id="34" dur="1" fill="hold">
                                          <p:stCondLst>
                                            <p:cond delay="0"/>
                                          </p:stCondLst>
                                        </p:cTn>
                                        <p:tgtEl>
                                          <p:spTgt spid="6130"/>
                                        </p:tgtEl>
                                        <p:attrNameLst>
                                          <p:attrName>style.visibility</p:attrName>
                                        </p:attrNameLst>
                                      </p:cBhvr>
                                      <p:to>
                                        <p:strVal val="visible"/>
                                      </p:to>
                                    </p:set>
                                    <p:anim calcmode="lin" valueType="num">
                                      <p:cBhvr additive="base">
                                        <p:cTn id="35" dur="500"/>
                                        <p:tgtEl>
                                          <p:spTgt spid="6130"/>
                                        </p:tgtEl>
                                        <p:attrNameLst>
                                          <p:attrName>ppt_y</p:attrName>
                                        </p:attrNameLst>
                                      </p:cBhvr>
                                      <p:tavLst>
                                        <p:tav tm="0">
                                          <p:val>
                                            <p:strVal val="#ppt_y+1"/>
                                          </p:val>
                                        </p:tav>
                                        <p:tav tm="100000">
                                          <p:val>
                                            <p:strVal val="#ppt_y"/>
                                          </p:val>
                                        </p:tav>
                                      </p:tavLst>
                                    </p:anim>
                                  </p:childTnLst>
                                </p:cTn>
                              </p:par>
                              <p:par>
                                <p:cTn id="36" presetID="2" presetClass="entr" presetSubtype="1" fill="hold" nodeType="withEffect">
                                  <p:stCondLst>
                                    <p:cond delay="2000"/>
                                  </p:stCondLst>
                                  <p:childTnLst>
                                    <p:set>
                                      <p:cBhvr>
                                        <p:cTn id="37" dur="1" fill="hold">
                                          <p:stCondLst>
                                            <p:cond delay="0"/>
                                          </p:stCondLst>
                                        </p:cTn>
                                        <p:tgtEl>
                                          <p:spTgt spid="6131"/>
                                        </p:tgtEl>
                                        <p:attrNameLst>
                                          <p:attrName>style.visibility</p:attrName>
                                        </p:attrNameLst>
                                      </p:cBhvr>
                                      <p:to>
                                        <p:strVal val="visible"/>
                                      </p:to>
                                    </p:set>
                                    <p:anim calcmode="lin" valueType="num">
                                      <p:cBhvr additive="base">
                                        <p:cTn id="38" dur="500"/>
                                        <p:tgtEl>
                                          <p:spTgt spid="6131"/>
                                        </p:tgtEl>
                                        <p:attrNameLst>
                                          <p:attrName>ppt_y</p:attrName>
                                        </p:attrNameLst>
                                      </p:cBhvr>
                                      <p:tavLst>
                                        <p:tav tm="0">
                                          <p:val>
                                            <p:strVal val="#ppt_y-1"/>
                                          </p:val>
                                        </p:tav>
                                        <p:tav tm="100000">
                                          <p:val>
                                            <p:strVal val="#ppt_y"/>
                                          </p:val>
                                        </p:tav>
                                      </p:tavLst>
                                    </p:anim>
                                  </p:childTnLst>
                                </p:cTn>
                              </p:par>
                              <p:par>
                                <p:cTn id="39" presetID="10" presetClass="entr" presetSubtype="0" fill="hold" nodeType="withEffect">
                                  <p:stCondLst>
                                    <p:cond delay="2500"/>
                                  </p:stCondLst>
                                  <p:childTnLst>
                                    <p:set>
                                      <p:cBhvr>
                                        <p:cTn id="40" dur="1" fill="hold">
                                          <p:stCondLst>
                                            <p:cond delay="0"/>
                                          </p:stCondLst>
                                        </p:cTn>
                                        <p:tgtEl>
                                          <p:spTgt spid="6132"/>
                                        </p:tgtEl>
                                        <p:attrNameLst>
                                          <p:attrName>style.visibility</p:attrName>
                                        </p:attrNameLst>
                                      </p:cBhvr>
                                      <p:to>
                                        <p:strVal val="visible"/>
                                      </p:to>
                                    </p:set>
                                    <p:animEffect transition="in" filter="fade">
                                      <p:cBhvr>
                                        <p:cTn id="41" dur="1000"/>
                                        <p:tgtEl>
                                          <p:spTgt spid="6132"/>
                                        </p:tgtEl>
                                      </p:cBhvr>
                                    </p:animEffect>
                                  </p:childTnLst>
                                </p:cTn>
                              </p:par>
                              <p:par>
                                <p:cTn id="42" presetID="10" presetClass="entr" presetSubtype="0" fill="hold" nodeType="withEffect">
                                  <p:stCondLst>
                                    <p:cond delay="2500"/>
                                  </p:stCondLst>
                                  <p:childTnLst>
                                    <p:set>
                                      <p:cBhvr>
                                        <p:cTn id="43" dur="1" fill="hold">
                                          <p:stCondLst>
                                            <p:cond delay="0"/>
                                          </p:stCondLst>
                                        </p:cTn>
                                        <p:tgtEl>
                                          <p:spTgt spid="6137"/>
                                        </p:tgtEl>
                                        <p:attrNameLst>
                                          <p:attrName>style.visibility</p:attrName>
                                        </p:attrNameLst>
                                      </p:cBhvr>
                                      <p:to>
                                        <p:strVal val="visible"/>
                                      </p:to>
                                    </p:set>
                                    <p:animEffect transition="in" filter="fade">
                                      <p:cBhvr>
                                        <p:cTn id="44" dur="1000"/>
                                        <p:tgtEl>
                                          <p:spTgt spid="6137"/>
                                        </p:tgtEl>
                                      </p:cBhvr>
                                    </p:animEffect>
                                  </p:childTnLst>
                                </p:cTn>
                              </p:par>
                              <p:par>
                                <p:cTn id="45" presetID="10" presetClass="entr" presetSubtype="0" fill="hold" nodeType="withEffect">
                                  <p:stCondLst>
                                    <p:cond delay="2500"/>
                                  </p:stCondLst>
                                  <p:childTnLst>
                                    <p:set>
                                      <p:cBhvr>
                                        <p:cTn id="46" dur="1" fill="hold">
                                          <p:stCondLst>
                                            <p:cond delay="0"/>
                                          </p:stCondLst>
                                        </p:cTn>
                                        <p:tgtEl>
                                          <p:spTgt spid="6138"/>
                                        </p:tgtEl>
                                        <p:attrNameLst>
                                          <p:attrName>style.visibility</p:attrName>
                                        </p:attrNameLst>
                                      </p:cBhvr>
                                      <p:to>
                                        <p:strVal val="visible"/>
                                      </p:to>
                                    </p:set>
                                    <p:animEffect transition="in" filter="fade">
                                      <p:cBhvr>
                                        <p:cTn id="47" dur="1000"/>
                                        <p:tgtEl>
                                          <p:spTgt spid="6138"/>
                                        </p:tgtEl>
                                      </p:cBhvr>
                                    </p:animEffect>
                                  </p:childTnLst>
                                </p:cTn>
                              </p:par>
                              <p:par>
                                <p:cTn id="48" presetID="10" presetClass="entr" presetSubtype="0" fill="hold" nodeType="withEffect">
                                  <p:stCondLst>
                                    <p:cond delay="2500"/>
                                  </p:stCondLst>
                                  <p:childTnLst>
                                    <p:set>
                                      <p:cBhvr>
                                        <p:cTn id="49" dur="1" fill="hold">
                                          <p:stCondLst>
                                            <p:cond delay="0"/>
                                          </p:stCondLst>
                                        </p:cTn>
                                        <p:tgtEl>
                                          <p:spTgt spid="6141"/>
                                        </p:tgtEl>
                                        <p:attrNameLst>
                                          <p:attrName>style.visibility</p:attrName>
                                        </p:attrNameLst>
                                      </p:cBhvr>
                                      <p:to>
                                        <p:strVal val="visible"/>
                                      </p:to>
                                    </p:set>
                                    <p:animEffect transition="in" filter="fade">
                                      <p:cBhvr>
                                        <p:cTn id="50" dur="1000"/>
                                        <p:tgtEl>
                                          <p:spTgt spid="6141"/>
                                        </p:tgtEl>
                                      </p:cBhvr>
                                    </p:animEffect>
                                  </p:childTnLst>
                                </p:cTn>
                              </p:par>
                              <p:par>
                                <p:cTn id="51" presetID="10" presetClass="entr" presetSubtype="0" fill="hold" nodeType="withEffect">
                                  <p:stCondLst>
                                    <p:cond delay="2500"/>
                                  </p:stCondLst>
                                  <p:childTnLst>
                                    <p:set>
                                      <p:cBhvr>
                                        <p:cTn id="52" dur="1" fill="hold">
                                          <p:stCondLst>
                                            <p:cond delay="0"/>
                                          </p:stCondLst>
                                        </p:cTn>
                                        <p:tgtEl>
                                          <p:spTgt spid="6142"/>
                                        </p:tgtEl>
                                        <p:attrNameLst>
                                          <p:attrName>style.visibility</p:attrName>
                                        </p:attrNameLst>
                                      </p:cBhvr>
                                      <p:to>
                                        <p:strVal val="visible"/>
                                      </p:to>
                                    </p:set>
                                    <p:animEffect transition="in" filter="fade">
                                      <p:cBhvr>
                                        <p:cTn id="53" dur="1000"/>
                                        <p:tgtEl>
                                          <p:spTgt spid="6142"/>
                                        </p:tgtEl>
                                      </p:cBhvr>
                                    </p:animEffect>
                                  </p:childTnLst>
                                </p:cTn>
                              </p:par>
                              <p:par>
                                <p:cTn id="54" presetID="10" presetClass="entr" presetSubtype="0" fill="hold" nodeType="withEffect">
                                  <p:stCondLst>
                                    <p:cond delay="3000"/>
                                  </p:stCondLst>
                                  <p:childTnLst>
                                    <p:set>
                                      <p:cBhvr>
                                        <p:cTn id="55" dur="1" fill="hold">
                                          <p:stCondLst>
                                            <p:cond delay="0"/>
                                          </p:stCondLst>
                                        </p:cTn>
                                        <p:tgtEl>
                                          <p:spTgt spid="6149"/>
                                        </p:tgtEl>
                                        <p:attrNameLst>
                                          <p:attrName>style.visibility</p:attrName>
                                        </p:attrNameLst>
                                      </p:cBhvr>
                                      <p:to>
                                        <p:strVal val="visible"/>
                                      </p:to>
                                    </p:set>
                                    <p:animEffect transition="in" filter="fade">
                                      <p:cBhvr>
                                        <p:cTn id="56" dur="500"/>
                                        <p:tgtEl>
                                          <p:spTgt spid="6149"/>
                                        </p:tgtEl>
                                      </p:cBhvr>
                                    </p:animEffect>
                                  </p:childTnLst>
                                </p:cTn>
                              </p:par>
                              <p:par>
                                <p:cTn id="57" presetID="10" presetClass="entr" presetSubtype="0" fill="hold" nodeType="withEffect">
                                  <p:stCondLst>
                                    <p:cond delay="2500"/>
                                  </p:stCondLst>
                                  <p:childTnLst>
                                    <p:set>
                                      <p:cBhvr>
                                        <p:cTn id="58" dur="1" fill="hold">
                                          <p:stCondLst>
                                            <p:cond delay="0"/>
                                          </p:stCondLst>
                                        </p:cTn>
                                        <p:tgtEl>
                                          <p:spTgt spid="6156"/>
                                        </p:tgtEl>
                                        <p:attrNameLst>
                                          <p:attrName>style.visibility</p:attrName>
                                        </p:attrNameLst>
                                      </p:cBhvr>
                                      <p:to>
                                        <p:strVal val="visible"/>
                                      </p:to>
                                    </p:set>
                                    <p:animEffect transition="in" filter="fade">
                                      <p:cBhvr>
                                        <p:cTn id="59" dur="500"/>
                                        <p:tgtEl>
                                          <p:spTgt spid="6156"/>
                                        </p:tgtEl>
                                      </p:cBhvr>
                                    </p:animEffect>
                                  </p:childTnLst>
                                </p:cTn>
                              </p:par>
                              <p:par>
                                <p:cTn id="60" presetID="10" presetClass="entr" presetSubtype="0" fill="hold" nodeType="withEffect">
                                  <p:stCondLst>
                                    <p:cond delay="2500"/>
                                  </p:stCondLst>
                                  <p:childTnLst>
                                    <p:set>
                                      <p:cBhvr>
                                        <p:cTn id="61" dur="1" fill="hold">
                                          <p:stCondLst>
                                            <p:cond delay="0"/>
                                          </p:stCondLst>
                                        </p:cTn>
                                        <p:tgtEl>
                                          <p:spTgt spid="6161"/>
                                        </p:tgtEl>
                                        <p:attrNameLst>
                                          <p:attrName>style.visibility</p:attrName>
                                        </p:attrNameLst>
                                      </p:cBhvr>
                                      <p:to>
                                        <p:strVal val="visible"/>
                                      </p:to>
                                    </p:set>
                                    <p:animEffect transition="in" filter="fade">
                                      <p:cBhvr>
                                        <p:cTn id="62" dur="500"/>
                                        <p:tgtEl>
                                          <p:spTgt spid="6161"/>
                                        </p:tgtEl>
                                      </p:cBhvr>
                                    </p:animEffect>
                                  </p:childTnLst>
                                </p:cTn>
                              </p:par>
                              <p:par>
                                <p:cTn id="63" presetID="10" presetClass="entr" presetSubtype="0" fill="hold" nodeType="withEffect">
                                  <p:stCondLst>
                                    <p:cond delay="3000"/>
                                  </p:stCondLst>
                                  <p:childTnLst>
                                    <p:set>
                                      <p:cBhvr>
                                        <p:cTn id="64" dur="1" fill="hold">
                                          <p:stCondLst>
                                            <p:cond delay="0"/>
                                          </p:stCondLst>
                                        </p:cTn>
                                        <p:tgtEl>
                                          <p:spTgt spid="6157"/>
                                        </p:tgtEl>
                                        <p:attrNameLst>
                                          <p:attrName>style.visibility</p:attrName>
                                        </p:attrNameLst>
                                      </p:cBhvr>
                                      <p:to>
                                        <p:strVal val="visible"/>
                                      </p:to>
                                    </p:set>
                                    <p:animEffect transition="in" filter="fade">
                                      <p:cBhvr>
                                        <p:cTn id="65" dur="500"/>
                                        <p:tgtEl>
                                          <p:spTgt spid="6157"/>
                                        </p:tgtEl>
                                      </p:cBhvr>
                                    </p:animEffect>
                                  </p:childTnLst>
                                </p:cTn>
                              </p:par>
                              <p:par>
                                <p:cTn id="66" presetID="10" presetClass="entr" presetSubtype="0" fill="hold" nodeType="withEffect">
                                  <p:stCondLst>
                                    <p:cond delay="3500"/>
                                  </p:stCondLst>
                                  <p:childTnLst>
                                    <p:set>
                                      <p:cBhvr>
                                        <p:cTn id="67" dur="1" fill="hold">
                                          <p:stCondLst>
                                            <p:cond delay="0"/>
                                          </p:stCondLst>
                                        </p:cTn>
                                        <p:tgtEl>
                                          <p:spTgt spid="6158"/>
                                        </p:tgtEl>
                                        <p:attrNameLst>
                                          <p:attrName>style.visibility</p:attrName>
                                        </p:attrNameLst>
                                      </p:cBhvr>
                                      <p:to>
                                        <p:strVal val="visible"/>
                                      </p:to>
                                    </p:set>
                                    <p:animEffect transition="in" filter="fade">
                                      <p:cBhvr>
                                        <p:cTn id="68" dur="500"/>
                                        <p:tgtEl>
                                          <p:spTgt spid="6158"/>
                                        </p:tgtEl>
                                      </p:cBhvr>
                                    </p:animEffect>
                                  </p:childTnLst>
                                </p:cTn>
                              </p:par>
                              <p:par>
                                <p:cTn id="69" presetID="10" presetClass="entr" presetSubtype="0" fill="hold" nodeType="withEffect">
                                  <p:stCondLst>
                                    <p:cond delay="4000"/>
                                  </p:stCondLst>
                                  <p:childTnLst>
                                    <p:set>
                                      <p:cBhvr>
                                        <p:cTn id="70" dur="1" fill="hold">
                                          <p:stCondLst>
                                            <p:cond delay="0"/>
                                          </p:stCondLst>
                                        </p:cTn>
                                        <p:tgtEl>
                                          <p:spTgt spid="6159"/>
                                        </p:tgtEl>
                                        <p:attrNameLst>
                                          <p:attrName>style.visibility</p:attrName>
                                        </p:attrNameLst>
                                      </p:cBhvr>
                                      <p:to>
                                        <p:strVal val="visible"/>
                                      </p:to>
                                    </p:set>
                                    <p:animEffect transition="in" filter="fade">
                                      <p:cBhvr>
                                        <p:cTn id="71" dur="500"/>
                                        <p:tgtEl>
                                          <p:spTgt spid="6159"/>
                                        </p:tgtEl>
                                      </p:cBhvr>
                                    </p:animEffect>
                                  </p:childTnLst>
                                </p:cTn>
                              </p:par>
                              <p:par>
                                <p:cTn id="72" presetID="10" presetClass="entr" presetSubtype="0" fill="hold" nodeType="withEffect">
                                  <p:stCondLst>
                                    <p:cond delay="4500"/>
                                  </p:stCondLst>
                                  <p:childTnLst>
                                    <p:set>
                                      <p:cBhvr>
                                        <p:cTn id="73" dur="1" fill="hold">
                                          <p:stCondLst>
                                            <p:cond delay="0"/>
                                          </p:stCondLst>
                                        </p:cTn>
                                        <p:tgtEl>
                                          <p:spTgt spid="6160"/>
                                        </p:tgtEl>
                                        <p:attrNameLst>
                                          <p:attrName>style.visibility</p:attrName>
                                        </p:attrNameLst>
                                      </p:cBhvr>
                                      <p:to>
                                        <p:strVal val="visible"/>
                                      </p:to>
                                    </p:set>
                                    <p:animEffect transition="in" filter="fade">
                                      <p:cBhvr>
                                        <p:cTn id="74" dur="500"/>
                                        <p:tgtEl>
                                          <p:spTgt spid="6160"/>
                                        </p:tgtEl>
                                      </p:cBhvr>
                                    </p:animEffect>
                                  </p:childTnLst>
                                </p:cTn>
                              </p:par>
                              <p:par>
                                <p:cTn id="75" presetID="10" presetClass="entr" presetSubtype="0" fill="hold" nodeType="withEffect">
                                  <p:stCondLst>
                                    <p:cond delay="3000"/>
                                  </p:stCondLst>
                                  <p:childTnLst>
                                    <p:set>
                                      <p:cBhvr>
                                        <p:cTn id="76" dur="1" fill="hold">
                                          <p:stCondLst>
                                            <p:cond delay="0"/>
                                          </p:stCondLst>
                                        </p:cTn>
                                        <p:tgtEl>
                                          <p:spTgt spid="6162"/>
                                        </p:tgtEl>
                                        <p:attrNameLst>
                                          <p:attrName>style.visibility</p:attrName>
                                        </p:attrNameLst>
                                      </p:cBhvr>
                                      <p:to>
                                        <p:strVal val="visible"/>
                                      </p:to>
                                    </p:set>
                                    <p:animEffect transition="in" filter="fade">
                                      <p:cBhvr>
                                        <p:cTn id="77" dur="500"/>
                                        <p:tgtEl>
                                          <p:spTgt spid="6162"/>
                                        </p:tgtEl>
                                      </p:cBhvr>
                                    </p:animEffect>
                                  </p:childTnLst>
                                </p:cTn>
                              </p:par>
                              <p:par>
                                <p:cTn id="78" presetID="10" presetClass="entr" presetSubtype="0" fill="hold" nodeType="withEffect">
                                  <p:stCondLst>
                                    <p:cond delay="3500"/>
                                  </p:stCondLst>
                                  <p:childTnLst>
                                    <p:set>
                                      <p:cBhvr>
                                        <p:cTn id="79" dur="1" fill="hold">
                                          <p:stCondLst>
                                            <p:cond delay="0"/>
                                          </p:stCondLst>
                                        </p:cTn>
                                        <p:tgtEl>
                                          <p:spTgt spid="6163"/>
                                        </p:tgtEl>
                                        <p:attrNameLst>
                                          <p:attrName>style.visibility</p:attrName>
                                        </p:attrNameLst>
                                      </p:cBhvr>
                                      <p:to>
                                        <p:strVal val="visible"/>
                                      </p:to>
                                    </p:set>
                                    <p:animEffect transition="in" filter="fade">
                                      <p:cBhvr>
                                        <p:cTn id="80" dur="500"/>
                                        <p:tgtEl>
                                          <p:spTgt spid="6163"/>
                                        </p:tgtEl>
                                      </p:cBhvr>
                                    </p:animEffect>
                                  </p:childTnLst>
                                </p:cTn>
                              </p:par>
                              <p:par>
                                <p:cTn id="81" presetID="10" presetClass="entr" presetSubtype="0" fill="hold" nodeType="withEffect">
                                  <p:stCondLst>
                                    <p:cond delay="4000"/>
                                  </p:stCondLst>
                                  <p:childTnLst>
                                    <p:set>
                                      <p:cBhvr>
                                        <p:cTn id="82" dur="1" fill="hold">
                                          <p:stCondLst>
                                            <p:cond delay="0"/>
                                          </p:stCondLst>
                                        </p:cTn>
                                        <p:tgtEl>
                                          <p:spTgt spid="6164"/>
                                        </p:tgtEl>
                                        <p:attrNameLst>
                                          <p:attrName>style.visibility</p:attrName>
                                        </p:attrNameLst>
                                      </p:cBhvr>
                                      <p:to>
                                        <p:strVal val="visible"/>
                                      </p:to>
                                    </p:set>
                                    <p:animEffect transition="in" filter="fade">
                                      <p:cBhvr>
                                        <p:cTn id="83" dur="500"/>
                                        <p:tgtEl>
                                          <p:spTgt spid="6164"/>
                                        </p:tgtEl>
                                      </p:cBhvr>
                                    </p:animEffect>
                                  </p:childTnLst>
                                </p:cTn>
                              </p:par>
                              <p:par>
                                <p:cTn id="84" presetID="10" presetClass="entr" presetSubtype="0" fill="hold" nodeType="withEffect">
                                  <p:stCondLst>
                                    <p:cond delay="4500"/>
                                  </p:stCondLst>
                                  <p:childTnLst>
                                    <p:set>
                                      <p:cBhvr>
                                        <p:cTn id="85" dur="1" fill="hold">
                                          <p:stCondLst>
                                            <p:cond delay="0"/>
                                          </p:stCondLst>
                                        </p:cTn>
                                        <p:tgtEl>
                                          <p:spTgt spid="6165"/>
                                        </p:tgtEl>
                                        <p:attrNameLst>
                                          <p:attrName>style.visibility</p:attrName>
                                        </p:attrNameLst>
                                      </p:cBhvr>
                                      <p:to>
                                        <p:strVal val="visible"/>
                                      </p:to>
                                    </p:set>
                                    <p:animEffect transition="in" filter="fade">
                                      <p:cBhvr>
                                        <p:cTn id="86" dur="500"/>
                                        <p:tgtEl>
                                          <p:spTgt spid="6165"/>
                                        </p:tgtEl>
                                      </p:cBhvr>
                                    </p:animEffect>
                                  </p:childTnLst>
                                </p:cTn>
                              </p:par>
                            </p:childTnLst>
                          </p:cTn>
                        </p:par>
                        <p:par>
                          <p:cTn id="87" fill="hold">
                            <p:stCondLst>
                              <p:cond delay="1500"/>
                            </p:stCondLst>
                            <p:childTnLst>
                              <p:par>
                                <p:cTn id="88" presetID="10" presetClass="entr" presetSubtype="0" fill="hold" nodeType="afterEffect">
                                  <p:stCondLst>
                                    <p:cond delay="0"/>
                                  </p:stCondLst>
                                  <p:childTnLst>
                                    <p:set>
                                      <p:cBhvr>
                                        <p:cTn id="89" dur="1" fill="hold">
                                          <p:stCondLst>
                                            <p:cond delay="0"/>
                                          </p:stCondLst>
                                        </p:cTn>
                                        <p:tgtEl>
                                          <p:spTgt spid="6166"/>
                                        </p:tgtEl>
                                        <p:attrNameLst>
                                          <p:attrName>style.visibility</p:attrName>
                                        </p:attrNameLst>
                                      </p:cBhvr>
                                      <p:to>
                                        <p:strVal val="visible"/>
                                      </p:to>
                                    </p:set>
                                    <p:animEffect transition="in" filter="fade">
                                      <p:cBhvr>
                                        <p:cTn id="90" dur="1000"/>
                                        <p:tgtEl>
                                          <p:spTgt spid="6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6172"/>
        <p:cNvGrpSpPr/>
        <p:nvPr/>
      </p:nvGrpSpPr>
      <p:grpSpPr>
        <a:xfrm>
          <a:off x="0" y="0"/>
          <a:ext cx="0" cy="0"/>
          <a:chOff x="0" y="0"/>
          <a:chExt cx="0" cy="0"/>
        </a:xfrm>
      </p:grpSpPr>
      <p:sp>
        <p:nvSpPr>
          <p:cNvPr id="6173" name="Google Shape;6173;p92"/>
          <p:cNvSpPr/>
          <p:nvPr/>
        </p:nvSpPr>
        <p:spPr>
          <a:xfrm>
            <a:off x="1156170" y="2018782"/>
            <a:ext cx="1564291" cy="1566500"/>
          </a:xfrm>
          <a:prstGeom prst="pie">
            <a:avLst>
              <a:gd name="adj1" fmla="val 0"/>
              <a:gd name="adj2" fmla="val 17817387"/>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74" name="Google Shape;6174;p92"/>
          <p:cNvSpPr/>
          <p:nvPr/>
        </p:nvSpPr>
        <p:spPr>
          <a:xfrm rot="-3807165">
            <a:off x="1020472" y="1717688"/>
            <a:ext cx="2098586" cy="2024657"/>
          </a:xfrm>
          <a:prstGeom prst="pie">
            <a:avLst>
              <a:gd name="adj1" fmla="val 0"/>
              <a:gd name="adj2" fmla="val 3873493"/>
            </a:avLst>
          </a:prstGeom>
          <a:solidFill>
            <a:srgbClr val="96969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75" name="Google Shape;6175;p92"/>
          <p:cNvSpPr/>
          <p:nvPr/>
        </p:nvSpPr>
        <p:spPr>
          <a:xfrm>
            <a:off x="3735169" y="2022354"/>
            <a:ext cx="1565481" cy="1565309"/>
          </a:xfrm>
          <a:prstGeom prst="pie">
            <a:avLst>
              <a:gd name="adj1" fmla="val 0"/>
              <a:gd name="adj2" fmla="val 15031858"/>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76" name="Google Shape;6176;p92"/>
          <p:cNvSpPr/>
          <p:nvPr/>
        </p:nvSpPr>
        <p:spPr>
          <a:xfrm rot="-3807165">
            <a:off x="3533449" y="1702809"/>
            <a:ext cx="2098586" cy="2025847"/>
          </a:xfrm>
          <a:prstGeom prst="pie">
            <a:avLst>
              <a:gd name="adj1" fmla="val 18826865"/>
              <a:gd name="adj2" fmla="val 3873493"/>
            </a:avLst>
          </a:prstGeom>
          <a:solidFill>
            <a:srgbClr val="96969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77" name="Google Shape;6177;p92"/>
          <p:cNvSpPr txBox="1"/>
          <p:nvPr/>
        </p:nvSpPr>
        <p:spPr>
          <a:xfrm>
            <a:off x="1471594" y="2819201"/>
            <a:ext cx="1134761" cy="6000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299">
                <a:solidFill>
                  <a:schemeClr val="lt1"/>
                </a:solidFill>
                <a:latin typeface="Arial"/>
                <a:ea typeface="Arial"/>
                <a:cs typeface="Arial"/>
                <a:sym typeface="Arial"/>
              </a:rPr>
              <a:t>17%</a:t>
            </a:r>
            <a:endParaRPr sz="3299">
              <a:solidFill>
                <a:schemeClr val="lt1"/>
              </a:solidFill>
              <a:latin typeface="Arial"/>
              <a:ea typeface="Arial"/>
              <a:cs typeface="Arial"/>
              <a:sym typeface="Arial"/>
            </a:endParaRPr>
          </a:p>
        </p:txBody>
      </p:sp>
      <p:sp>
        <p:nvSpPr>
          <p:cNvPr id="6178" name="Google Shape;6178;p92"/>
          <p:cNvSpPr txBox="1"/>
          <p:nvPr/>
        </p:nvSpPr>
        <p:spPr>
          <a:xfrm>
            <a:off x="4055284" y="2819201"/>
            <a:ext cx="1259759" cy="6000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299">
                <a:solidFill>
                  <a:schemeClr val="lt1"/>
                </a:solidFill>
                <a:latin typeface="Arial"/>
                <a:ea typeface="Arial"/>
                <a:cs typeface="Arial"/>
                <a:sym typeface="Arial"/>
              </a:rPr>
              <a:t>32%</a:t>
            </a:r>
            <a:endParaRPr sz="3299">
              <a:solidFill>
                <a:schemeClr val="lt1"/>
              </a:solidFill>
              <a:latin typeface="Arial"/>
              <a:ea typeface="Arial"/>
              <a:cs typeface="Arial"/>
              <a:sym typeface="Arial"/>
            </a:endParaRPr>
          </a:p>
        </p:txBody>
      </p:sp>
      <p:sp>
        <p:nvSpPr>
          <p:cNvPr id="6179" name="Google Shape;6179;p92"/>
          <p:cNvSpPr/>
          <p:nvPr/>
        </p:nvSpPr>
        <p:spPr>
          <a:xfrm>
            <a:off x="6271343" y="2052112"/>
            <a:ext cx="1565481" cy="1566500"/>
          </a:xfrm>
          <a:prstGeom prst="pie">
            <a:avLst>
              <a:gd name="adj1" fmla="val 0"/>
              <a:gd name="adj2" fmla="val 19042771"/>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80" name="Google Shape;6180;p92"/>
          <p:cNvSpPr/>
          <p:nvPr/>
        </p:nvSpPr>
        <p:spPr>
          <a:xfrm rot="-5168181">
            <a:off x="6404630" y="2000833"/>
            <a:ext cx="1662918" cy="1539310"/>
          </a:xfrm>
          <a:prstGeom prst="pie">
            <a:avLst>
              <a:gd name="adj1" fmla="val 2758241"/>
              <a:gd name="adj2" fmla="val 5162176"/>
            </a:avLst>
          </a:prstGeom>
          <a:solidFill>
            <a:srgbClr val="96969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013">
              <a:solidFill>
                <a:schemeClr val="dk1"/>
              </a:solidFill>
              <a:latin typeface="Arial"/>
              <a:ea typeface="Arial"/>
              <a:cs typeface="Arial"/>
              <a:sym typeface="Arial"/>
            </a:endParaRPr>
          </a:p>
        </p:txBody>
      </p:sp>
      <p:sp>
        <p:nvSpPr>
          <p:cNvPr id="6181" name="Google Shape;6181;p92"/>
          <p:cNvSpPr txBox="1"/>
          <p:nvPr/>
        </p:nvSpPr>
        <p:spPr>
          <a:xfrm>
            <a:off x="6592153" y="2819201"/>
            <a:ext cx="1157015" cy="6000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3299">
                <a:solidFill>
                  <a:schemeClr val="lt1"/>
                </a:solidFill>
                <a:latin typeface="Arial"/>
                <a:ea typeface="Arial"/>
                <a:cs typeface="Arial"/>
                <a:sym typeface="Arial"/>
              </a:rPr>
              <a:t>13%</a:t>
            </a:r>
            <a:endParaRPr sz="3299">
              <a:solidFill>
                <a:schemeClr val="lt1"/>
              </a:solidFill>
              <a:latin typeface="Arial"/>
              <a:ea typeface="Arial"/>
              <a:cs typeface="Arial"/>
              <a:sym typeface="Arial"/>
            </a:endParaRPr>
          </a:p>
        </p:txBody>
      </p:sp>
      <p:sp>
        <p:nvSpPr>
          <p:cNvPr id="6182" name="Google Shape;6182;p92"/>
          <p:cNvSpPr txBox="1"/>
          <p:nvPr/>
        </p:nvSpPr>
        <p:spPr>
          <a:xfrm>
            <a:off x="1092317" y="3814908"/>
            <a:ext cx="2151692" cy="40408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a:p>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sz="1013">
              <a:solidFill>
                <a:srgbClr val="262626"/>
              </a:solidFill>
              <a:latin typeface="Arial"/>
              <a:ea typeface="Arial"/>
              <a:cs typeface="Arial"/>
              <a:sym typeface="Arial"/>
            </a:endParaRPr>
          </a:p>
        </p:txBody>
      </p:sp>
      <p:sp>
        <p:nvSpPr>
          <p:cNvPr id="6183" name="Google Shape;6183;p92"/>
          <p:cNvSpPr txBox="1"/>
          <p:nvPr/>
        </p:nvSpPr>
        <p:spPr>
          <a:xfrm>
            <a:off x="3693917" y="3812527"/>
            <a:ext cx="2137174" cy="40408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a:p>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sz="1013">
              <a:solidFill>
                <a:srgbClr val="262626"/>
              </a:solidFill>
              <a:latin typeface="Arial"/>
              <a:ea typeface="Arial"/>
              <a:cs typeface="Arial"/>
              <a:sym typeface="Arial"/>
            </a:endParaRPr>
          </a:p>
        </p:txBody>
      </p:sp>
      <p:sp>
        <p:nvSpPr>
          <p:cNvPr id="6184" name="Google Shape;6184;p92"/>
          <p:cNvSpPr txBox="1"/>
          <p:nvPr/>
        </p:nvSpPr>
        <p:spPr>
          <a:xfrm>
            <a:off x="6338343" y="3807765"/>
            <a:ext cx="2110454" cy="40408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a:p>
          <a:p>
            <a:pPr marL="0" marR="0" lvl="0" indent="0" algn="l" rtl="0">
              <a:spcBef>
                <a:spcPts val="0"/>
              </a:spcBef>
              <a:spcAft>
                <a:spcPts val="0"/>
              </a:spcAft>
              <a:buNone/>
            </a:pPr>
            <a:r>
              <a:rPr lang="en-US" sz="1013">
                <a:solidFill>
                  <a:srgbClr val="262626"/>
                </a:solidFill>
                <a:latin typeface="Arial"/>
                <a:ea typeface="Arial"/>
                <a:cs typeface="Arial"/>
                <a:sym typeface="Arial"/>
              </a:rPr>
              <a:t>Please enter the text you want</a:t>
            </a:r>
            <a:endParaRPr sz="1013">
              <a:solidFill>
                <a:srgbClr val="262626"/>
              </a:solidFill>
              <a:latin typeface="Arial"/>
              <a:ea typeface="Arial"/>
              <a:cs typeface="Arial"/>
              <a:sym typeface="Arial"/>
            </a:endParaRPr>
          </a:p>
        </p:txBody>
      </p:sp>
      <p:sp>
        <p:nvSpPr>
          <p:cNvPr id="6185" name="Google Shape;6185;p92"/>
          <p:cNvSpPr/>
          <p:nvPr/>
        </p:nvSpPr>
        <p:spPr>
          <a:xfrm>
            <a:off x="3115125" y="1045483"/>
            <a:ext cx="2879259" cy="347663"/>
          </a:xfrm>
          <a:prstGeom prst="rect">
            <a:avLst/>
          </a:prstGeom>
          <a:solidFill>
            <a:srgbClr val="356377"/>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r>
              <a:rPr lang="en-US" sz="1013">
                <a:solidFill>
                  <a:schemeClr val="lt1"/>
                </a:solidFill>
                <a:latin typeface="Arial"/>
                <a:ea typeface="Arial"/>
                <a:cs typeface="Arial"/>
                <a:sym typeface="Arial"/>
              </a:rPr>
              <a:t>Click to add a subtitle</a:t>
            </a:r>
            <a:endParaRPr sz="1013">
              <a:solidFill>
                <a:schemeClr val="lt1"/>
              </a:solidFill>
              <a:latin typeface="Arial"/>
              <a:ea typeface="Arial"/>
              <a:cs typeface="Arial"/>
              <a:sym typeface="Arial"/>
            </a:endParaRPr>
          </a:p>
        </p:txBody>
      </p:sp>
      <p:sp>
        <p:nvSpPr>
          <p:cNvPr id="6186" name="Google Shape;6186;p92"/>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186"/>
                                        </p:tgtEl>
                                        <p:attrNameLst>
                                          <p:attrName>style.visibility</p:attrName>
                                        </p:attrNameLst>
                                      </p:cBhvr>
                                      <p:to>
                                        <p:strVal val="visible"/>
                                      </p:to>
                                    </p:set>
                                    <p:animEffect transition="in" filter="fade">
                                      <p:cBhvr>
                                        <p:cTn id="7" dur="500"/>
                                        <p:tgtEl>
                                          <p:spTgt spid="618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185"/>
                                        </p:tgtEl>
                                        <p:attrNameLst>
                                          <p:attrName>style.visibility</p:attrName>
                                        </p:attrNameLst>
                                      </p:cBhvr>
                                      <p:to>
                                        <p:strVal val="visible"/>
                                      </p:to>
                                    </p:set>
                                    <p:animEffect transition="in" filter="fade">
                                      <p:cBhvr>
                                        <p:cTn id="11" dur="500"/>
                                        <p:tgtEl>
                                          <p:spTgt spid="618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173"/>
                                        </p:tgtEl>
                                        <p:attrNameLst>
                                          <p:attrName>style.visibility</p:attrName>
                                        </p:attrNameLst>
                                      </p:cBhvr>
                                      <p:to>
                                        <p:strVal val="visible"/>
                                      </p:to>
                                    </p:set>
                                    <p:animEffect transition="in" filter="fade">
                                      <p:cBhvr>
                                        <p:cTn id="15" dur="500"/>
                                        <p:tgtEl>
                                          <p:spTgt spid="6173"/>
                                        </p:tgtEl>
                                      </p:cBhvr>
                                    </p:animEffect>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6174"/>
                                        </p:tgtEl>
                                        <p:attrNameLst>
                                          <p:attrName>style.visibility</p:attrName>
                                        </p:attrNameLst>
                                      </p:cBhvr>
                                      <p:to>
                                        <p:strVal val="visible"/>
                                      </p:to>
                                    </p:set>
                                    <p:anim calcmode="lin" valueType="num">
                                      <p:cBhvr additive="base">
                                        <p:cTn id="19" dur="500"/>
                                        <p:tgtEl>
                                          <p:spTgt spid="6174"/>
                                        </p:tgtEl>
                                        <p:attrNameLst>
                                          <p:attrName>ppt_x</p:attrName>
                                        </p:attrNameLst>
                                      </p:cBhvr>
                                      <p:tavLst>
                                        <p:tav tm="0">
                                          <p:val>
                                            <p:strVal val="#ppt_x-1"/>
                                          </p:val>
                                        </p:tav>
                                        <p:tav tm="100000">
                                          <p:val>
                                            <p:strVal val="#ppt_x"/>
                                          </p:val>
                                        </p:tav>
                                      </p:tavLst>
                                    </p:anim>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6177"/>
                                        </p:tgtEl>
                                        <p:attrNameLst>
                                          <p:attrName>style.visibility</p:attrName>
                                        </p:attrNameLst>
                                      </p:cBhvr>
                                      <p:to>
                                        <p:strVal val="visible"/>
                                      </p:to>
                                    </p:set>
                                    <p:animEffect transition="in" filter="fade">
                                      <p:cBhvr>
                                        <p:cTn id="23" dur="500"/>
                                        <p:tgtEl>
                                          <p:spTgt spid="617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6182"/>
                                        </p:tgtEl>
                                        <p:attrNameLst>
                                          <p:attrName>style.visibility</p:attrName>
                                        </p:attrNameLst>
                                      </p:cBhvr>
                                      <p:to>
                                        <p:strVal val="visible"/>
                                      </p:to>
                                    </p:set>
                                    <p:animEffect transition="in" filter="fade">
                                      <p:cBhvr>
                                        <p:cTn id="27" dur="500"/>
                                        <p:tgtEl>
                                          <p:spTgt spid="618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175"/>
                                        </p:tgtEl>
                                        <p:attrNameLst>
                                          <p:attrName>style.visibility</p:attrName>
                                        </p:attrNameLst>
                                      </p:cBhvr>
                                      <p:to>
                                        <p:strVal val="visible"/>
                                      </p:to>
                                    </p:set>
                                    <p:animEffect transition="in" filter="fade">
                                      <p:cBhvr>
                                        <p:cTn id="31" dur="500"/>
                                        <p:tgtEl>
                                          <p:spTgt spid="6175"/>
                                        </p:tgtEl>
                                      </p:cBhvr>
                                    </p:animEffect>
                                  </p:childTnLst>
                                </p:cTn>
                              </p:par>
                            </p:childTnLst>
                          </p:cTn>
                        </p:par>
                        <p:par>
                          <p:cTn id="32" fill="hold">
                            <p:stCondLst>
                              <p:cond delay="3500"/>
                            </p:stCondLst>
                            <p:childTnLst>
                              <p:par>
                                <p:cTn id="33" presetID="2" presetClass="entr" presetSubtype="8" fill="hold" nodeType="afterEffect">
                                  <p:stCondLst>
                                    <p:cond delay="0"/>
                                  </p:stCondLst>
                                  <p:childTnLst>
                                    <p:set>
                                      <p:cBhvr>
                                        <p:cTn id="34" dur="1" fill="hold">
                                          <p:stCondLst>
                                            <p:cond delay="0"/>
                                          </p:stCondLst>
                                        </p:cTn>
                                        <p:tgtEl>
                                          <p:spTgt spid="6176"/>
                                        </p:tgtEl>
                                        <p:attrNameLst>
                                          <p:attrName>style.visibility</p:attrName>
                                        </p:attrNameLst>
                                      </p:cBhvr>
                                      <p:to>
                                        <p:strVal val="visible"/>
                                      </p:to>
                                    </p:set>
                                    <p:anim calcmode="lin" valueType="num">
                                      <p:cBhvr additive="base">
                                        <p:cTn id="35" dur="500"/>
                                        <p:tgtEl>
                                          <p:spTgt spid="6176"/>
                                        </p:tgtEl>
                                        <p:attrNameLst>
                                          <p:attrName>ppt_x</p:attrName>
                                        </p:attrNameLst>
                                      </p:cBhvr>
                                      <p:tavLst>
                                        <p:tav tm="0">
                                          <p:val>
                                            <p:strVal val="#ppt_x-1"/>
                                          </p:val>
                                        </p:tav>
                                        <p:tav tm="100000">
                                          <p:val>
                                            <p:strVal val="#ppt_x"/>
                                          </p:val>
                                        </p:tav>
                                      </p:tavLst>
                                    </p:anim>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6178"/>
                                        </p:tgtEl>
                                        <p:attrNameLst>
                                          <p:attrName>style.visibility</p:attrName>
                                        </p:attrNameLst>
                                      </p:cBhvr>
                                      <p:to>
                                        <p:strVal val="visible"/>
                                      </p:to>
                                    </p:set>
                                    <p:animEffect transition="in" filter="fade">
                                      <p:cBhvr>
                                        <p:cTn id="39" dur="500"/>
                                        <p:tgtEl>
                                          <p:spTgt spid="6178"/>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6183"/>
                                        </p:tgtEl>
                                        <p:attrNameLst>
                                          <p:attrName>style.visibility</p:attrName>
                                        </p:attrNameLst>
                                      </p:cBhvr>
                                      <p:to>
                                        <p:strVal val="visible"/>
                                      </p:to>
                                    </p:set>
                                    <p:animEffect transition="in" filter="fade">
                                      <p:cBhvr>
                                        <p:cTn id="43" dur="500"/>
                                        <p:tgtEl>
                                          <p:spTgt spid="6183"/>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6179"/>
                                        </p:tgtEl>
                                        <p:attrNameLst>
                                          <p:attrName>style.visibility</p:attrName>
                                        </p:attrNameLst>
                                      </p:cBhvr>
                                      <p:to>
                                        <p:strVal val="visible"/>
                                      </p:to>
                                    </p:set>
                                    <p:animEffect transition="in" filter="fade">
                                      <p:cBhvr>
                                        <p:cTn id="47" dur="500"/>
                                        <p:tgtEl>
                                          <p:spTgt spid="6179"/>
                                        </p:tgtEl>
                                      </p:cBhvr>
                                    </p:animEffect>
                                  </p:childTnLst>
                                </p:cTn>
                              </p:par>
                            </p:childTnLst>
                          </p:cTn>
                        </p:par>
                        <p:par>
                          <p:cTn id="48" fill="hold">
                            <p:stCondLst>
                              <p:cond delay="5500"/>
                            </p:stCondLst>
                            <p:childTnLst>
                              <p:par>
                                <p:cTn id="49" presetID="2" presetClass="entr" presetSubtype="2" fill="hold" nodeType="afterEffect">
                                  <p:stCondLst>
                                    <p:cond delay="0"/>
                                  </p:stCondLst>
                                  <p:childTnLst>
                                    <p:set>
                                      <p:cBhvr>
                                        <p:cTn id="50" dur="1" fill="hold">
                                          <p:stCondLst>
                                            <p:cond delay="0"/>
                                          </p:stCondLst>
                                        </p:cTn>
                                        <p:tgtEl>
                                          <p:spTgt spid="6180"/>
                                        </p:tgtEl>
                                        <p:attrNameLst>
                                          <p:attrName>style.visibility</p:attrName>
                                        </p:attrNameLst>
                                      </p:cBhvr>
                                      <p:to>
                                        <p:strVal val="visible"/>
                                      </p:to>
                                    </p:set>
                                    <p:anim calcmode="lin" valueType="num">
                                      <p:cBhvr additive="base">
                                        <p:cTn id="51" dur="500"/>
                                        <p:tgtEl>
                                          <p:spTgt spid="6180"/>
                                        </p:tgtEl>
                                        <p:attrNameLst>
                                          <p:attrName>ppt_x</p:attrName>
                                        </p:attrNameLst>
                                      </p:cBhvr>
                                      <p:tavLst>
                                        <p:tav tm="0">
                                          <p:val>
                                            <p:strVal val="#ppt_x+1"/>
                                          </p:val>
                                        </p:tav>
                                        <p:tav tm="100000">
                                          <p:val>
                                            <p:strVal val="#ppt_x"/>
                                          </p:val>
                                        </p:tav>
                                      </p:tavLst>
                                    </p:anim>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6181"/>
                                        </p:tgtEl>
                                        <p:attrNameLst>
                                          <p:attrName>style.visibility</p:attrName>
                                        </p:attrNameLst>
                                      </p:cBhvr>
                                      <p:to>
                                        <p:strVal val="visible"/>
                                      </p:to>
                                    </p:set>
                                    <p:animEffect transition="in" filter="fade">
                                      <p:cBhvr>
                                        <p:cTn id="55" dur="500"/>
                                        <p:tgtEl>
                                          <p:spTgt spid="6181"/>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6184"/>
                                        </p:tgtEl>
                                        <p:attrNameLst>
                                          <p:attrName>style.visibility</p:attrName>
                                        </p:attrNameLst>
                                      </p:cBhvr>
                                      <p:to>
                                        <p:strVal val="visible"/>
                                      </p:to>
                                    </p:set>
                                    <p:animEffect transition="in" filter="fade">
                                      <p:cBhvr>
                                        <p:cTn id="59" dur="500"/>
                                        <p:tgtEl>
                                          <p:spTgt spid="6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6191"/>
        <p:cNvGrpSpPr/>
        <p:nvPr/>
      </p:nvGrpSpPr>
      <p:grpSpPr>
        <a:xfrm>
          <a:off x="0" y="0"/>
          <a:ext cx="0" cy="0"/>
          <a:chOff x="0" y="0"/>
          <a:chExt cx="0" cy="0"/>
        </a:xfrm>
      </p:grpSpPr>
      <p:cxnSp>
        <p:nvCxnSpPr>
          <p:cNvPr id="6192" name="Google Shape;6192;p93"/>
          <p:cNvCxnSpPr/>
          <p:nvPr/>
        </p:nvCxnSpPr>
        <p:spPr>
          <a:xfrm>
            <a:off x="476037" y="2294853"/>
            <a:ext cx="1745120" cy="0"/>
          </a:xfrm>
          <a:prstGeom prst="straightConnector1">
            <a:avLst/>
          </a:prstGeom>
          <a:noFill/>
          <a:ln w="12700" cap="flat" cmpd="sng">
            <a:solidFill>
              <a:srgbClr val="414455"/>
            </a:solidFill>
            <a:prstDash val="solid"/>
            <a:miter lim="800000"/>
            <a:headEnd type="none" w="sm" len="sm"/>
            <a:tailEnd type="none" w="sm" len="sm"/>
          </a:ln>
        </p:spPr>
      </p:cxnSp>
      <p:cxnSp>
        <p:nvCxnSpPr>
          <p:cNvPr id="6193" name="Google Shape;6193;p93"/>
          <p:cNvCxnSpPr/>
          <p:nvPr/>
        </p:nvCxnSpPr>
        <p:spPr>
          <a:xfrm>
            <a:off x="476037" y="3423772"/>
            <a:ext cx="1745120" cy="0"/>
          </a:xfrm>
          <a:prstGeom prst="straightConnector1">
            <a:avLst/>
          </a:prstGeom>
          <a:noFill/>
          <a:ln w="12700" cap="flat" cmpd="sng">
            <a:solidFill>
              <a:srgbClr val="414455"/>
            </a:solidFill>
            <a:prstDash val="solid"/>
            <a:miter lim="800000"/>
            <a:headEnd type="none" w="sm" len="sm"/>
            <a:tailEnd type="none" w="sm" len="sm"/>
          </a:ln>
        </p:spPr>
      </p:cxnSp>
      <p:grpSp>
        <p:nvGrpSpPr>
          <p:cNvPr id="6194" name="Google Shape;6194;p93"/>
          <p:cNvGrpSpPr/>
          <p:nvPr/>
        </p:nvGrpSpPr>
        <p:grpSpPr>
          <a:xfrm>
            <a:off x="384546" y="1221913"/>
            <a:ext cx="1973731" cy="1174133"/>
            <a:chOff x="8835092" y="1945063"/>
            <a:chExt cx="2483676" cy="1473706"/>
          </a:xfrm>
        </p:grpSpPr>
        <p:sp>
          <p:nvSpPr>
            <p:cNvPr id="6195" name="Google Shape;6195;p93"/>
            <p:cNvSpPr txBox="1"/>
            <p:nvPr/>
          </p:nvSpPr>
          <p:spPr>
            <a:xfrm>
              <a:off x="8835092" y="1945063"/>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196" name="Google Shape;6196;p93"/>
            <p:cNvSpPr txBox="1"/>
            <p:nvPr/>
          </p:nvSpPr>
          <p:spPr>
            <a:xfrm>
              <a:off x="8872835" y="2273941"/>
              <a:ext cx="2445933" cy="1144828"/>
            </a:xfrm>
            <a:prstGeom prst="rect">
              <a:avLst/>
            </a:prstGeom>
            <a:noFill/>
            <a:ln>
              <a:noFill/>
            </a:ln>
          </p:spPr>
          <p:txBody>
            <a:bodyPr spcFirstLastPara="1" wrap="square" lIns="91425" tIns="45700" rIns="91425" bIns="45700" anchor="t" anchorCtr="0">
              <a:spAutoFit/>
            </a:bodyPr>
            <a:lstStyle/>
            <a:p>
              <a:pPr marL="0" marR="0" lvl="0" indent="0" algn="l" rtl="0">
                <a:lnSpc>
                  <a:spcPct val="130000"/>
                </a:lnSpc>
                <a:spcBef>
                  <a:spcPts val="0"/>
                </a:spcBef>
                <a:spcAft>
                  <a:spcPts val="0"/>
                </a:spcAft>
                <a:buNone/>
              </a:pPr>
              <a:r>
                <a:rPr lang="en-US" sz="1050">
                  <a:solidFill>
                    <a:srgbClr val="000000"/>
                  </a:solidFill>
                  <a:latin typeface="Arial"/>
                  <a:ea typeface="Arial"/>
                  <a:cs typeface="Arial"/>
                  <a:sym typeface="Arial"/>
                </a:rPr>
                <a:t>Your content is here, or by copying your text. Your content is here, or by copying your text.</a:t>
              </a:r>
              <a:endParaRPr sz="1050">
                <a:solidFill>
                  <a:srgbClr val="000000"/>
                </a:solidFill>
                <a:latin typeface="Arial"/>
                <a:ea typeface="Arial"/>
                <a:cs typeface="Arial"/>
                <a:sym typeface="Arial"/>
              </a:endParaRPr>
            </a:p>
          </p:txBody>
        </p:sp>
      </p:grpSp>
      <p:grpSp>
        <p:nvGrpSpPr>
          <p:cNvPr id="6197" name="Google Shape;6197;p93"/>
          <p:cNvGrpSpPr/>
          <p:nvPr/>
        </p:nvGrpSpPr>
        <p:grpSpPr>
          <a:xfrm>
            <a:off x="376834" y="2351596"/>
            <a:ext cx="1973731" cy="1194268"/>
            <a:chOff x="8835092" y="2033592"/>
            <a:chExt cx="2483676" cy="1498962"/>
          </a:xfrm>
        </p:grpSpPr>
        <p:sp>
          <p:nvSpPr>
            <p:cNvPr id="6198" name="Google Shape;6198;p93"/>
            <p:cNvSpPr txBox="1"/>
            <p:nvPr/>
          </p:nvSpPr>
          <p:spPr>
            <a:xfrm>
              <a:off x="8835092" y="2033592"/>
              <a:ext cx="1248229" cy="37656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199" name="Google Shape;6199;p93"/>
            <p:cNvSpPr txBox="1"/>
            <p:nvPr/>
          </p:nvSpPr>
          <p:spPr>
            <a:xfrm>
              <a:off x="8872835" y="2387738"/>
              <a:ext cx="2445933" cy="1144816"/>
            </a:xfrm>
            <a:prstGeom prst="rect">
              <a:avLst/>
            </a:prstGeom>
            <a:noFill/>
            <a:ln>
              <a:noFill/>
            </a:ln>
          </p:spPr>
          <p:txBody>
            <a:bodyPr spcFirstLastPara="1" wrap="square" lIns="91425" tIns="45700" rIns="91425" bIns="45700" anchor="t" anchorCtr="0">
              <a:spAutoFit/>
            </a:bodyPr>
            <a:lstStyle/>
            <a:p>
              <a:pPr marL="0" marR="0" lvl="0" indent="0" algn="l" rtl="0">
                <a:lnSpc>
                  <a:spcPct val="130000"/>
                </a:lnSpc>
                <a:spcBef>
                  <a:spcPts val="0"/>
                </a:spcBef>
                <a:spcAft>
                  <a:spcPts val="0"/>
                </a:spcAft>
                <a:buNone/>
              </a:pPr>
              <a:r>
                <a:rPr lang="en-US" sz="1050">
                  <a:solidFill>
                    <a:srgbClr val="000000"/>
                  </a:solidFill>
                  <a:latin typeface="Arial"/>
                  <a:ea typeface="Arial"/>
                  <a:cs typeface="Arial"/>
                  <a:sym typeface="Arial"/>
                </a:rPr>
                <a:t>Your content is here, or by copying your text. Your content is here, or by copying your text.</a:t>
              </a:r>
              <a:endParaRPr sz="1050">
                <a:solidFill>
                  <a:srgbClr val="000000"/>
                </a:solidFill>
                <a:latin typeface="Arial"/>
                <a:ea typeface="Arial"/>
                <a:cs typeface="Arial"/>
                <a:sym typeface="Arial"/>
              </a:endParaRPr>
            </a:p>
          </p:txBody>
        </p:sp>
      </p:grpSp>
      <p:grpSp>
        <p:nvGrpSpPr>
          <p:cNvPr id="6200" name="Google Shape;6200;p93"/>
          <p:cNvGrpSpPr/>
          <p:nvPr/>
        </p:nvGrpSpPr>
        <p:grpSpPr>
          <a:xfrm>
            <a:off x="384546" y="3471170"/>
            <a:ext cx="1983728" cy="1184213"/>
            <a:chOff x="8835092" y="2046239"/>
            <a:chExt cx="2496257" cy="1486356"/>
          </a:xfrm>
        </p:grpSpPr>
        <p:sp>
          <p:nvSpPr>
            <p:cNvPr id="6201" name="Google Shape;6201;p93"/>
            <p:cNvSpPr txBox="1"/>
            <p:nvPr/>
          </p:nvSpPr>
          <p:spPr>
            <a:xfrm>
              <a:off x="8835092" y="2046239"/>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02" name="Google Shape;6202;p93"/>
            <p:cNvSpPr txBox="1"/>
            <p:nvPr/>
          </p:nvSpPr>
          <p:spPr>
            <a:xfrm>
              <a:off x="8885417" y="2387768"/>
              <a:ext cx="2445932" cy="1144827"/>
            </a:xfrm>
            <a:prstGeom prst="rect">
              <a:avLst/>
            </a:prstGeom>
            <a:noFill/>
            <a:ln>
              <a:noFill/>
            </a:ln>
          </p:spPr>
          <p:txBody>
            <a:bodyPr spcFirstLastPara="1" wrap="square" lIns="91425" tIns="45700" rIns="91425" bIns="45700" anchor="t" anchorCtr="0">
              <a:spAutoFit/>
            </a:bodyPr>
            <a:lstStyle/>
            <a:p>
              <a:pPr marL="0" marR="0" lvl="0" indent="0" algn="l" rtl="0">
                <a:lnSpc>
                  <a:spcPct val="130000"/>
                </a:lnSpc>
                <a:spcBef>
                  <a:spcPts val="0"/>
                </a:spcBef>
                <a:spcAft>
                  <a:spcPts val="0"/>
                </a:spcAft>
                <a:buNone/>
              </a:pPr>
              <a:r>
                <a:rPr lang="en-US" sz="1050">
                  <a:solidFill>
                    <a:srgbClr val="000000"/>
                  </a:solidFill>
                  <a:latin typeface="Arial"/>
                  <a:ea typeface="Arial"/>
                  <a:cs typeface="Arial"/>
                  <a:sym typeface="Arial"/>
                </a:rPr>
                <a:t>Your content is here, or by copying your text. Your content is here, or by copying your text.</a:t>
              </a:r>
              <a:endParaRPr sz="1050">
                <a:solidFill>
                  <a:srgbClr val="000000"/>
                </a:solidFill>
                <a:latin typeface="Arial"/>
                <a:ea typeface="Arial"/>
                <a:cs typeface="Arial"/>
                <a:sym typeface="Arial"/>
              </a:endParaRPr>
            </a:p>
          </p:txBody>
        </p:sp>
      </p:grpSp>
      <p:grpSp>
        <p:nvGrpSpPr>
          <p:cNvPr id="6203" name="Google Shape;6203;p93"/>
          <p:cNvGrpSpPr/>
          <p:nvPr/>
        </p:nvGrpSpPr>
        <p:grpSpPr>
          <a:xfrm>
            <a:off x="2598983" y="2930863"/>
            <a:ext cx="1852974" cy="1396334"/>
            <a:chOff x="3474720" y="4038600"/>
            <a:chExt cx="2331720" cy="1752600"/>
          </a:xfrm>
        </p:grpSpPr>
        <p:sp>
          <p:nvSpPr>
            <p:cNvPr id="6204" name="Google Shape;6204;p93"/>
            <p:cNvSpPr txBox="1"/>
            <p:nvPr/>
          </p:nvSpPr>
          <p:spPr>
            <a:xfrm>
              <a:off x="3987799" y="475822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05" name="Google Shape;6205;p93"/>
            <p:cNvSpPr txBox="1"/>
            <p:nvPr/>
          </p:nvSpPr>
          <p:spPr>
            <a:xfrm>
              <a:off x="3987799" y="529908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06" name="Google Shape;6206;p93"/>
            <p:cNvSpPr txBox="1"/>
            <p:nvPr/>
          </p:nvSpPr>
          <p:spPr>
            <a:xfrm>
              <a:off x="3987799" y="421736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07" name="Google Shape;6207;p93"/>
            <p:cNvSpPr/>
            <p:nvPr/>
          </p:nvSpPr>
          <p:spPr>
            <a:xfrm>
              <a:off x="3474720" y="4038600"/>
              <a:ext cx="2331720" cy="1752600"/>
            </a:xfrm>
            <a:prstGeom prst="rect">
              <a:avLst/>
            </a:prstGeom>
            <a:no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399" b="1">
                <a:solidFill>
                  <a:schemeClr val="dk1"/>
                </a:solidFill>
                <a:latin typeface="Arial"/>
                <a:ea typeface="Arial"/>
                <a:cs typeface="Arial"/>
                <a:sym typeface="Arial"/>
              </a:endParaRPr>
            </a:p>
          </p:txBody>
        </p:sp>
        <p:cxnSp>
          <p:nvCxnSpPr>
            <p:cNvPr id="6208" name="Google Shape;6208;p93"/>
            <p:cNvCxnSpPr/>
            <p:nvPr/>
          </p:nvCxnSpPr>
          <p:spPr>
            <a:xfrm>
              <a:off x="3596580" y="4643482"/>
              <a:ext cx="2088000" cy="0"/>
            </a:xfrm>
            <a:prstGeom prst="straightConnector1">
              <a:avLst/>
            </a:prstGeom>
            <a:noFill/>
            <a:ln w="12700" cap="flat" cmpd="sng">
              <a:solidFill>
                <a:srgbClr val="BFBFBF"/>
              </a:solidFill>
              <a:prstDash val="solid"/>
              <a:miter lim="800000"/>
              <a:headEnd type="none" w="sm" len="sm"/>
              <a:tailEnd type="none" w="sm" len="sm"/>
            </a:ln>
          </p:spPr>
        </p:cxnSp>
        <p:cxnSp>
          <p:nvCxnSpPr>
            <p:cNvPr id="6209" name="Google Shape;6209;p93"/>
            <p:cNvCxnSpPr/>
            <p:nvPr/>
          </p:nvCxnSpPr>
          <p:spPr>
            <a:xfrm>
              <a:off x="3596580" y="5189592"/>
              <a:ext cx="2088000" cy="0"/>
            </a:xfrm>
            <a:prstGeom prst="straightConnector1">
              <a:avLst/>
            </a:prstGeom>
            <a:noFill/>
            <a:ln w="12700" cap="flat" cmpd="sng">
              <a:solidFill>
                <a:srgbClr val="BFBFBF"/>
              </a:solidFill>
              <a:prstDash val="solid"/>
              <a:miter lim="800000"/>
              <a:headEnd type="none" w="sm" len="sm"/>
              <a:tailEnd type="none" w="sm" len="sm"/>
            </a:ln>
          </p:spPr>
        </p:cxnSp>
      </p:grpSp>
      <p:grpSp>
        <p:nvGrpSpPr>
          <p:cNvPr id="6210" name="Google Shape;6210;p93"/>
          <p:cNvGrpSpPr/>
          <p:nvPr/>
        </p:nvGrpSpPr>
        <p:grpSpPr>
          <a:xfrm>
            <a:off x="4718399" y="2930863"/>
            <a:ext cx="1852974" cy="1396334"/>
            <a:chOff x="3474720" y="4038600"/>
            <a:chExt cx="2331720" cy="1752600"/>
          </a:xfrm>
        </p:grpSpPr>
        <p:sp>
          <p:nvSpPr>
            <p:cNvPr id="6211" name="Google Shape;6211;p93"/>
            <p:cNvSpPr txBox="1"/>
            <p:nvPr/>
          </p:nvSpPr>
          <p:spPr>
            <a:xfrm>
              <a:off x="3987799" y="475822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12" name="Google Shape;6212;p93"/>
            <p:cNvSpPr txBox="1"/>
            <p:nvPr/>
          </p:nvSpPr>
          <p:spPr>
            <a:xfrm>
              <a:off x="3987799" y="529908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13" name="Google Shape;6213;p93"/>
            <p:cNvSpPr txBox="1"/>
            <p:nvPr/>
          </p:nvSpPr>
          <p:spPr>
            <a:xfrm>
              <a:off x="3987799" y="421736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14" name="Google Shape;6214;p93"/>
            <p:cNvSpPr/>
            <p:nvPr/>
          </p:nvSpPr>
          <p:spPr>
            <a:xfrm>
              <a:off x="3474720" y="4038600"/>
              <a:ext cx="2331720" cy="1752600"/>
            </a:xfrm>
            <a:prstGeom prst="rect">
              <a:avLst/>
            </a:prstGeom>
            <a:no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399">
                <a:solidFill>
                  <a:schemeClr val="dk1"/>
                </a:solidFill>
                <a:latin typeface="Arial"/>
                <a:ea typeface="Arial"/>
                <a:cs typeface="Arial"/>
                <a:sym typeface="Arial"/>
              </a:endParaRPr>
            </a:p>
          </p:txBody>
        </p:sp>
        <p:cxnSp>
          <p:nvCxnSpPr>
            <p:cNvPr id="6215" name="Google Shape;6215;p93"/>
            <p:cNvCxnSpPr/>
            <p:nvPr/>
          </p:nvCxnSpPr>
          <p:spPr>
            <a:xfrm>
              <a:off x="3596580" y="4643482"/>
              <a:ext cx="2088000" cy="0"/>
            </a:xfrm>
            <a:prstGeom prst="straightConnector1">
              <a:avLst/>
            </a:prstGeom>
            <a:noFill/>
            <a:ln w="12700" cap="flat" cmpd="sng">
              <a:solidFill>
                <a:srgbClr val="BFBFBF"/>
              </a:solidFill>
              <a:prstDash val="solid"/>
              <a:miter lim="800000"/>
              <a:headEnd type="none" w="sm" len="sm"/>
              <a:tailEnd type="none" w="sm" len="sm"/>
            </a:ln>
          </p:spPr>
        </p:cxnSp>
        <p:cxnSp>
          <p:nvCxnSpPr>
            <p:cNvPr id="6216" name="Google Shape;6216;p93"/>
            <p:cNvCxnSpPr/>
            <p:nvPr/>
          </p:nvCxnSpPr>
          <p:spPr>
            <a:xfrm>
              <a:off x="3596580" y="5189592"/>
              <a:ext cx="2088000" cy="0"/>
            </a:xfrm>
            <a:prstGeom prst="straightConnector1">
              <a:avLst/>
            </a:prstGeom>
            <a:noFill/>
            <a:ln w="12700" cap="flat" cmpd="sng">
              <a:solidFill>
                <a:srgbClr val="BFBFBF"/>
              </a:solidFill>
              <a:prstDash val="solid"/>
              <a:miter lim="800000"/>
              <a:headEnd type="none" w="sm" len="sm"/>
              <a:tailEnd type="none" w="sm" len="sm"/>
            </a:ln>
          </p:spPr>
        </p:cxnSp>
      </p:grpSp>
      <p:grpSp>
        <p:nvGrpSpPr>
          <p:cNvPr id="6217" name="Google Shape;6217;p93"/>
          <p:cNvGrpSpPr/>
          <p:nvPr/>
        </p:nvGrpSpPr>
        <p:grpSpPr>
          <a:xfrm>
            <a:off x="6852953" y="2930863"/>
            <a:ext cx="1852974" cy="1396334"/>
            <a:chOff x="3474720" y="4038600"/>
            <a:chExt cx="2331720" cy="1752600"/>
          </a:xfrm>
        </p:grpSpPr>
        <p:sp>
          <p:nvSpPr>
            <p:cNvPr id="6218" name="Google Shape;6218;p93"/>
            <p:cNvSpPr txBox="1"/>
            <p:nvPr/>
          </p:nvSpPr>
          <p:spPr>
            <a:xfrm>
              <a:off x="3987799" y="475822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19" name="Google Shape;6219;p93"/>
            <p:cNvSpPr txBox="1"/>
            <p:nvPr/>
          </p:nvSpPr>
          <p:spPr>
            <a:xfrm>
              <a:off x="3987799" y="529908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20" name="Google Shape;6220;p93"/>
            <p:cNvSpPr txBox="1"/>
            <p:nvPr/>
          </p:nvSpPr>
          <p:spPr>
            <a:xfrm>
              <a:off x="3987799" y="4217364"/>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sp>
          <p:nvSpPr>
            <p:cNvPr id="6221" name="Google Shape;6221;p93"/>
            <p:cNvSpPr/>
            <p:nvPr/>
          </p:nvSpPr>
          <p:spPr>
            <a:xfrm>
              <a:off x="3474720" y="4038600"/>
              <a:ext cx="2331720" cy="1752600"/>
            </a:xfrm>
            <a:prstGeom prst="rect">
              <a:avLst/>
            </a:prstGeom>
            <a:noFill/>
            <a:ln w="12700" cap="flat" cmpd="sng">
              <a:solidFill>
                <a:srgbClr val="BFBFBF"/>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399">
                <a:solidFill>
                  <a:schemeClr val="dk1"/>
                </a:solidFill>
                <a:latin typeface="Arial"/>
                <a:ea typeface="Arial"/>
                <a:cs typeface="Arial"/>
                <a:sym typeface="Arial"/>
              </a:endParaRPr>
            </a:p>
          </p:txBody>
        </p:sp>
        <p:cxnSp>
          <p:nvCxnSpPr>
            <p:cNvPr id="6222" name="Google Shape;6222;p93"/>
            <p:cNvCxnSpPr/>
            <p:nvPr/>
          </p:nvCxnSpPr>
          <p:spPr>
            <a:xfrm>
              <a:off x="3596580" y="4643482"/>
              <a:ext cx="2088000" cy="0"/>
            </a:xfrm>
            <a:prstGeom prst="straightConnector1">
              <a:avLst/>
            </a:prstGeom>
            <a:noFill/>
            <a:ln w="12700" cap="flat" cmpd="sng">
              <a:solidFill>
                <a:srgbClr val="BFBFBF"/>
              </a:solidFill>
              <a:prstDash val="solid"/>
              <a:miter lim="800000"/>
              <a:headEnd type="none" w="sm" len="sm"/>
              <a:tailEnd type="none" w="sm" len="sm"/>
            </a:ln>
          </p:spPr>
        </p:cxnSp>
        <p:cxnSp>
          <p:nvCxnSpPr>
            <p:cNvPr id="6223" name="Google Shape;6223;p93"/>
            <p:cNvCxnSpPr/>
            <p:nvPr/>
          </p:nvCxnSpPr>
          <p:spPr>
            <a:xfrm>
              <a:off x="3596580" y="5189592"/>
              <a:ext cx="2088000" cy="0"/>
            </a:xfrm>
            <a:prstGeom prst="straightConnector1">
              <a:avLst/>
            </a:prstGeom>
            <a:noFill/>
            <a:ln w="12700" cap="flat" cmpd="sng">
              <a:solidFill>
                <a:srgbClr val="BFBFBF"/>
              </a:solidFill>
              <a:prstDash val="solid"/>
              <a:miter lim="800000"/>
              <a:headEnd type="none" w="sm" len="sm"/>
              <a:tailEnd type="none" w="sm" len="sm"/>
            </a:ln>
          </p:spPr>
        </p:cxnSp>
      </p:grpSp>
      <p:grpSp>
        <p:nvGrpSpPr>
          <p:cNvPr id="6224" name="Google Shape;6224;p93"/>
          <p:cNvGrpSpPr/>
          <p:nvPr/>
        </p:nvGrpSpPr>
        <p:grpSpPr>
          <a:xfrm>
            <a:off x="2598983" y="1400969"/>
            <a:ext cx="1852974" cy="1529897"/>
            <a:chOff x="3569970" y="1908810"/>
            <a:chExt cx="2331720" cy="1920240"/>
          </a:xfrm>
        </p:grpSpPr>
        <p:sp>
          <p:nvSpPr>
            <p:cNvPr id="6225" name="Google Shape;6225;p93"/>
            <p:cNvSpPr/>
            <p:nvPr/>
          </p:nvSpPr>
          <p:spPr>
            <a:xfrm>
              <a:off x="3569970" y="1908810"/>
              <a:ext cx="2331720" cy="1920240"/>
            </a:xfrm>
            <a:prstGeom prst="rect">
              <a:avLst/>
            </a:prstGeom>
            <a:solidFill>
              <a:srgbClr val="96969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dk1"/>
                </a:solidFill>
                <a:latin typeface="Arial"/>
                <a:ea typeface="Arial"/>
                <a:cs typeface="Arial"/>
                <a:sym typeface="Arial"/>
              </a:endParaRPr>
            </a:p>
          </p:txBody>
        </p:sp>
        <p:sp>
          <p:nvSpPr>
            <p:cNvPr id="6226" name="Google Shape;6226;p93"/>
            <p:cNvSpPr/>
            <p:nvPr/>
          </p:nvSpPr>
          <p:spPr>
            <a:xfrm>
              <a:off x="4271368" y="2245834"/>
              <a:ext cx="928925" cy="973616"/>
            </a:xfrm>
            <a:custGeom>
              <a:avLst/>
              <a:gdLst/>
              <a:ahLst/>
              <a:cxnLst/>
              <a:rect l="l" t="t" r="r" b="b"/>
              <a:pathLst>
                <a:path w="123" h="129" extrusionOk="0">
                  <a:moveTo>
                    <a:pt x="93" y="129"/>
                  </a:moveTo>
                  <a:cubicBezTo>
                    <a:pt x="62" y="111"/>
                    <a:pt x="62" y="111"/>
                    <a:pt x="62" y="111"/>
                  </a:cubicBezTo>
                  <a:cubicBezTo>
                    <a:pt x="89" y="84"/>
                    <a:pt x="89" y="84"/>
                    <a:pt x="89" y="84"/>
                  </a:cubicBezTo>
                  <a:cubicBezTo>
                    <a:pt x="91" y="98"/>
                    <a:pt x="91" y="98"/>
                    <a:pt x="91" y="98"/>
                  </a:cubicBezTo>
                  <a:cubicBezTo>
                    <a:pt x="103" y="95"/>
                    <a:pt x="112" y="83"/>
                    <a:pt x="111" y="70"/>
                  </a:cubicBezTo>
                  <a:cubicBezTo>
                    <a:pt x="110" y="67"/>
                    <a:pt x="110" y="64"/>
                    <a:pt x="109" y="62"/>
                  </a:cubicBezTo>
                  <a:cubicBezTo>
                    <a:pt x="114" y="59"/>
                    <a:pt x="114" y="59"/>
                    <a:pt x="114" y="59"/>
                  </a:cubicBezTo>
                  <a:cubicBezTo>
                    <a:pt x="118" y="65"/>
                    <a:pt x="121" y="71"/>
                    <a:pt x="122" y="79"/>
                  </a:cubicBezTo>
                  <a:cubicBezTo>
                    <a:pt x="123" y="98"/>
                    <a:pt x="111" y="114"/>
                    <a:pt x="92" y="118"/>
                  </a:cubicBezTo>
                  <a:cubicBezTo>
                    <a:pt x="93" y="129"/>
                    <a:pt x="93" y="129"/>
                    <a:pt x="93" y="129"/>
                  </a:cubicBezTo>
                  <a:close/>
                  <a:moveTo>
                    <a:pt x="0" y="58"/>
                  </a:moveTo>
                  <a:cubicBezTo>
                    <a:pt x="30" y="38"/>
                    <a:pt x="30" y="38"/>
                    <a:pt x="30" y="38"/>
                  </a:cubicBezTo>
                  <a:cubicBezTo>
                    <a:pt x="42" y="74"/>
                    <a:pt x="42" y="74"/>
                    <a:pt x="42" y="74"/>
                  </a:cubicBezTo>
                  <a:cubicBezTo>
                    <a:pt x="29" y="69"/>
                    <a:pt x="29" y="69"/>
                    <a:pt x="29" y="69"/>
                  </a:cubicBezTo>
                  <a:cubicBezTo>
                    <a:pt x="26" y="82"/>
                    <a:pt x="33" y="95"/>
                    <a:pt x="45" y="99"/>
                  </a:cubicBezTo>
                  <a:cubicBezTo>
                    <a:pt x="48" y="100"/>
                    <a:pt x="51" y="101"/>
                    <a:pt x="53" y="101"/>
                  </a:cubicBezTo>
                  <a:cubicBezTo>
                    <a:pt x="53" y="107"/>
                    <a:pt x="53" y="107"/>
                    <a:pt x="53" y="107"/>
                  </a:cubicBezTo>
                  <a:cubicBezTo>
                    <a:pt x="47" y="108"/>
                    <a:pt x="39" y="108"/>
                    <a:pt x="33" y="105"/>
                  </a:cubicBezTo>
                  <a:cubicBezTo>
                    <a:pt x="15" y="99"/>
                    <a:pt x="6" y="80"/>
                    <a:pt x="11" y="62"/>
                  </a:cubicBezTo>
                  <a:cubicBezTo>
                    <a:pt x="0" y="58"/>
                    <a:pt x="0" y="58"/>
                    <a:pt x="0" y="58"/>
                  </a:cubicBezTo>
                  <a:close/>
                  <a:moveTo>
                    <a:pt x="111" y="9"/>
                  </a:moveTo>
                  <a:cubicBezTo>
                    <a:pt x="102" y="16"/>
                    <a:pt x="102" y="16"/>
                    <a:pt x="102" y="16"/>
                  </a:cubicBezTo>
                  <a:cubicBezTo>
                    <a:pt x="90" y="3"/>
                    <a:pt x="69" y="0"/>
                    <a:pt x="54" y="12"/>
                  </a:cubicBezTo>
                  <a:cubicBezTo>
                    <a:pt x="48" y="16"/>
                    <a:pt x="44" y="22"/>
                    <a:pt x="41" y="28"/>
                  </a:cubicBezTo>
                  <a:cubicBezTo>
                    <a:pt x="46" y="32"/>
                    <a:pt x="46" y="32"/>
                    <a:pt x="46" y="32"/>
                  </a:cubicBezTo>
                  <a:cubicBezTo>
                    <a:pt x="48" y="29"/>
                    <a:pt x="49" y="27"/>
                    <a:pt x="52" y="26"/>
                  </a:cubicBezTo>
                  <a:cubicBezTo>
                    <a:pt x="62" y="18"/>
                    <a:pt x="77" y="19"/>
                    <a:pt x="86" y="28"/>
                  </a:cubicBezTo>
                  <a:cubicBezTo>
                    <a:pt x="75" y="37"/>
                    <a:pt x="75" y="37"/>
                    <a:pt x="75" y="37"/>
                  </a:cubicBezTo>
                  <a:cubicBezTo>
                    <a:pt x="112" y="46"/>
                    <a:pt x="112" y="46"/>
                    <a:pt x="112" y="46"/>
                  </a:cubicBezTo>
                  <a:lnTo>
                    <a:pt x="111" y="9"/>
                  </a:lnTo>
                  <a:close/>
                </a:path>
              </a:pathLst>
            </a:custGeom>
            <a:solidFill>
              <a:schemeClr val="lt1"/>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575">
                <a:solidFill>
                  <a:schemeClr val="dk1"/>
                </a:solidFill>
                <a:latin typeface="Arial"/>
                <a:ea typeface="Arial"/>
                <a:cs typeface="Arial"/>
                <a:sym typeface="Arial"/>
              </a:endParaRPr>
            </a:p>
          </p:txBody>
        </p:sp>
        <p:sp>
          <p:nvSpPr>
            <p:cNvPr id="6227" name="Google Shape;6227;p93"/>
            <p:cNvSpPr txBox="1"/>
            <p:nvPr/>
          </p:nvSpPr>
          <p:spPr>
            <a:xfrm>
              <a:off x="4111716" y="3381327"/>
              <a:ext cx="1248229" cy="37656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24" baseline="-25000">
                  <a:solidFill>
                    <a:schemeClr val="dk1"/>
                  </a:solidFill>
                  <a:latin typeface="Arial"/>
                  <a:ea typeface="Arial"/>
                  <a:cs typeface="Arial"/>
                  <a:sym typeface="Arial"/>
                </a:rPr>
                <a:t>Add title</a:t>
              </a:r>
              <a:endParaRPr sz="2024" baseline="-25000">
                <a:solidFill>
                  <a:schemeClr val="dk1"/>
                </a:solidFill>
                <a:latin typeface="Arial"/>
                <a:ea typeface="Arial"/>
                <a:cs typeface="Arial"/>
                <a:sym typeface="Arial"/>
              </a:endParaRPr>
            </a:p>
          </p:txBody>
        </p:sp>
      </p:grpSp>
      <p:grpSp>
        <p:nvGrpSpPr>
          <p:cNvPr id="6228" name="Google Shape;6228;p93"/>
          <p:cNvGrpSpPr/>
          <p:nvPr/>
        </p:nvGrpSpPr>
        <p:grpSpPr>
          <a:xfrm>
            <a:off x="4730509" y="1400969"/>
            <a:ext cx="1852974" cy="1529897"/>
            <a:chOff x="6252210" y="1908810"/>
            <a:chExt cx="2331720" cy="1920240"/>
          </a:xfrm>
        </p:grpSpPr>
        <p:sp>
          <p:nvSpPr>
            <p:cNvPr id="6229" name="Google Shape;6229;p93"/>
            <p:cNvSpPr/>
            <p:nvPr/>
          </p:nvSpPr>
          <p:spPr>
            <a:xfrm>
              <a:off x="6252210" y="1908810"/>
              <a:ext cx="2331720" cy="1920240"/>
            </a:xfrm>
            <a:prstGeom prst="rect">
              <a:avLst/>
            </a:prstGeom>
            <a:solidFill>
              <a:srgbClr val="356377"/>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dk1"/>
                </a:solidFill>
                <a:latin typeface="Arial"/>
                <a:ea typeface="Arial"/>
                <a:cs typeface="Arial"/>
                <a:sym typeface="Arial"/>
              </a:endParaRPr>
            </a:p>
          </p:txBody>
        </p:sp>
        <p:sp>
          <p:nvSpPr>
            <p:cNvPr id="6230" name="Google Shape;6230;p93"/>
            <p:cNvSpPr/>
            <p:nvPr/>
          </p:nvSpPr>
          <p:spPr>
            <a:xfrm>
              <a:off x="6936705" y="2349128"/>
              <a:ext cx="962731" cy="767029"/>
            </a:xfrm>
            <a:custGeom>
              <a:avLst/>
              <a:gdLst/>
              <a:ahLst/>
              <a:cxnLst/>
              <a:rect l="l" t="t" r="r" b="b"/>
              <a:pathLst>
                <a:path w="129" h="103" extrusionOk="0">
                  <a:moveTo>
                    <a:pt x="35" y="22"/>
                  </a:moveTo>
                  <a:cubicBezTo>
                    <a:pt x="120" y="22"/>
                    <a:pt x="120" y="22"/>
                    <a:pt x="120" y="22"/>
                  </a:cubicBezTo>
                  <a:cubicBezTo>
                    <a:pt x="121" y="22"/>
                    <a:pt x="122" y="22"/>
                    <a:pt x="123" y="22"/>
                  </a:cubicBezTo>
                  <a:cubicBezTo>
                    <a:pt x="78" y="58"/>
                    <a:pt x="78" y="58"/>
                    <a:pt x="78" y="58"/>
                  </a:cubicBezTo>
                  <a:cubicBezTo>
                    <a:pt x="31" y="23"/>
                    <a:pt x="31" y="23"/>
                    <a:pt x="31" y="23"/>
                  </a:cubicBezTo>
                  <a:cubicBezTo>
                    <a:pt x="32" y="22"/>
                    <a:pt x="33" y="22"/>
                    <a:pt x="35" y="22"/>
                  </a:cubicBezTo>
                  <a:close/>
                  <a:moveTo>
                    <a:pt x="19" y="50"/>
                  </a:moveTo>
                  <a:cubicBezTo>
                    <a:pt x="22" y="58"/>
                    <a:pt x="22" y="58"/>
                    <a:pt x="22" y="58"/>
                  </a:cubicBezTo>
                  <a:cubicBezTo>
                    <a:pt x="26" y="58"/>
                    <a:pt x="26" y="58"/>
                    <a:pt x="26" y="58"/>
                  </a:cubicBezTo>
                  <a:cubicBezTo>
                    <a:pt x="26" y="70"/>
                    <a:pt x="26" y="70"/>
                    <a:pt x="26" y="70"/>
                  </a:cubicBezTo>
                  <a:cubicBezTo>
                    <a:pt x="0" y="70"/>
                    <a:pt x="0" y="70"/>
                    <a:pt x="0" y="70"/>
                  </a:cubicBezTo>
                  <a:cubicBezTo>
                    <a:pt x="3" y="78"/>
                    <a:pt x="3" y="78"/>
                    <a:pt x="3" y="78"/>
                  </a:cubicBezTo>
                  <a:cubicBezTo>
                    <a:pt x="26" y="78"/>
                    <a:pt x="26" y="78"/>
                    <a:pt x="26" y="78"/>
                  </a:cubicBezTo>
                  <a:cubicBezTo>
                    <a:pt x="26" y="79"/>
                    <a:pt x="27" y="80"/>
                    <a:pt x="27" y="81"/>
                  </a:cubicBezTo>
                  <a:cubicBezTo>
                    <a:pt x="61" y="56"/>
                    <a:pt x="61" y="56"/>
                    <a:pt x="61" y="56"/>
                  </a:cubicBezTo>
                  <a:cubicBezTo>
                    <a:pt x="26" y="30"/>
                    <a:pt x="26" y="30"/>
                    <a:pt x="26" y="30"/>
                  </a:cubicBezTo>
                  <a:cubicBezTo>
                    <a:pt x="26" y="30"/>
                    <a:pt x="26" y="30"/>
                    <a:pt x="26" y="30"/>
                  </a:cubicBezTo>
                  <a:cubicBezTo>
                    <a:pt x="26" y="50"/>
                    <a:pt x="26" y="50"/>
                    <a:pt x="26" y="50"/>
                  </a:cubicBezTo>
                  <a:cubicBezTo>
                    <a:pt x="19" y="50"/>
                    <a:pt x="19" y="50"/>
                    <a:pt x="19" y="50"/>
                  </a:cubicBezTo>
                  <a:close/>
                  <a:moveTo>
                    <a:pt x="17" y="95"/>
                  </a:moveTo>
                  <a:cubicBezTo>
                    <a:pt x="75" y="95"/>
                    <a:pt x="75" y="95"/>
                    <a:pt x="75" y="95"/>
                  </a:cubicBezTo>
                  <a:cubicBezTo>
                    <a:pt x="77" y="103"/>
                    <a:pt x="77" y="103"/>
                    <a:pt x="77" y="103"/>
                  </a:cubicBezTo>
                  <a:cubicBezTo>
                    <a:pt x="19" y="103"/>
                    <a:pt x="19" y="103"/>
                    <a:pt x="19" y="103"/>
                  </a:cubicBezTo>
                  <a:cubicBezTo>
                    <a:pt x="17" y="95"/>
                    <a:pt x="17" y="95"/>
                    <a:pt x="17" y="95"/>
                  </a:cubicBezTo>
                  <a:close/>
                  <a:moveTo>
                    <a:pt x="42" y="0"/>
                  </a:moveTo>
                  <a:cubicBezTo>
                    <a:pt x="99" y="0"/>
                    <a:pt x="99" y="0"/>
                    <a:pt x="99" y="0"/>
                  </a:cubicBezTo>
                  <a:cubicBezTo>
                    <a:pt x="101" y="8"/>
                    <a:pt x="101" y="8"/>
                    <a:pt x="101" y="8"/>
                  </a:cubicBezTo>
                  <a:cubicBezTo>
                    <a:pt x="75" y="8"/>
                    <a:pt x="75" y="8"/>
                    <a:pt x="75" y="8"/>
                  </a:cubicBezTo>
                  <a:cubicBezTo>
                    <a:pt x="77" y="16"/>
                    <a:pt x="77" y="16"/>
                    <a:pt x="77" y="16"/>
                  </a:cubicBezTo>
                  <a:cubicBezTo>
                    <a:pt x="11" y="16"/>
                    <a:pt x="11" y="16"/>
                    <a:pt x="11" y="16"/>
                  </a:cubicBezTo>
                  <a:cubicBezTo>
                    <a:pt x="9" y="6"/>
                    <a:pt x="9" y="6"/>
                    <a:pt x="9" y="6"/>
                  </a:cubicBezTo>
                  <a:cubicBezTo>
                    <a:pt x="43" y="6"/>
                    <a:pt x="43" y="6"/>
                    <a:pt x="43" y="6"/>
                  </a:cubicBezTo>
                  <a:cubicBezTo>
                    <a:pt x="42" y="0"/>
                    <a:pt x="42" y="0"/>
                    <a:pt x="42" y="0"/>
                  </a:cubicBezTo>
                  <a:close/>
                  <a:moveTo>
                    <a:pt x="129" y="29"/>
                  </a:moveTo>
                  <a:cubicBezTo>
                    <a:pt x="94" y="55"/>
                    <a:pt x="94" y="55"/>
                    <a:pt x="94" y="55"/>
                  </a:cubicBezTo>
                  <a:cubicBezTo>
                    <a:pt x="128" y="81"/>
                    <a:pt x="128" y="81"/>
                    <a:pt x="128" y="81"/>
                  </a:cubicBezTo>
                  <a:cubicBezTo>
                    <a:pt x="129" y="80"/>
                    <a:pt x="129" y="79"/>
                    <a:pt x="129" y="78"/>
                  </a:cubicBezTo>
                  <a:cubicBezTo>
                    <a:pt x="129" y="30"/>
                    <a:pt x="129" y="30"/>
                    <a:pt x="129" y="30"/>
                  </a:cubicBezTo>
                  <a:cubicBezTo>
                    <a:pt x="129" y="30"/>
                    <a:pt x="129" y="29"/>
                    <a:pt x="129" y="29"/>
                  </a:cubicBezTo>
                  <a:close/>
                  <a:moveTo>
                    <a:pt x="123" y="86"/>
                  </a:moveTo>
                  <a:cubicBezTo>
                    <a:pt x="122" y="87"/>
                    <a:pt x="121" y="87"/>
                    <a:pt x="120" y="87"/>
                  </a:cubicBezTo>
                  <a:cubicBezTo>
                    <a:pt x="35" y="87"/>
                    <a:pt x="35" y="87"/>
                    <a:pt x="35" y="87"/>
                  </a:cubicBezTo>
                  <a:cubicBezTo>
                    <a:pt x="34" y="87"/>
                    <a:pt x="34" y="87"/>
                    <a:pt x="33" y="87"/>
                  </a:cubicBezTo>
                  <a:cubicBezTo>
                    <a:pt x="68" y="61"/>
                    <a:pt x="68" y="61"/>
                    <a:pt x="68" y="61"/>
                  </a:cubicBezTo>
                  <a:cubicBezTo>
                    <a:pt x="75" y="66"/>
                    <a:pt x="75" y="66"/>
                    <a:pt x="75" y="66"/>
                  </a:cubicBezTo>
                  <a:cubicBezTo>
                    <a:pt x="78" y="68"/>
                    <a:pt x="78" y="68"/>
                    <a:pt x="78" y="68"/>
                  </a:cubicBezTo>
                  <a:cubicBezTo>
                    <a:pt x="80" y="66"/>
                    <a:pt x="80" y="66"/>
                    <a:pt x="80" y="66"/>
                  </a:cubicBezTo>
                  <a:cubicBezTo>
                    <a:pt x="87" y="61"/>
                    <a:pt x="87" y="61"/>
                    <a:pt x="87" y="61"/>
                  </a:cubicBezTo>
                  <a:lnTo>
                    <a:pt x="123" y="86"/>
                  </a:lnTo>
                  <a:close/>
                </a:path>
              </a:pathLst>
            </a:custGeom>
            <a:solidFill>
              <a:srgbClr val="E7E7E7"/>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575">
                <a:solidFill>
                  <a:schemeClr val="dk1"/>
                </a:solidFill>
                <a:latin typeface="Arial"/>
                <a:ea typeface="Arial"/>
                <a:cs typeface="Arial"/>
                <a:sym typeface="Arial"/>
              </a:endParaRPr>
            </a:p>
          </p:txBody>
        </p:sp>
        <p:sp>
          <p:nvSpPr>
            <p:cNvPr id="6231" name="Google Shape;6231;p93"/>
            <p:cNvSpPr txBox="1"/>
            <p:nvPr/>
          </p:nvSpPr>
          <p:spPr>
            <a:xfrm>
              <a:off x="6793956" y="3381327"/>
              <a:ext cx="1248229" cy="39113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425">
                  <a:solidFill>
                    <a:schemeClr val="lt1"/>
                  </a:solidFill>
                  <a:latin typeface="Arial"/>
                  <a:ea typeface="Arial"/>
                  <a:cs typeface="Arial"/>
                  <a:sym typeface="Arial"/>
                </a:rPr>
                <a:t>Add title</a:t>
              </a:r>
              <a:endParaRPr sz="1425">
                <a:solidFill>
                  <a:schemeClr val="lt1"/>
                </a:solidFill>
                <a:latin typeface="Arial"/>
                <a:ea typeface="Arial"/>
                <a:cs typeface="Arial"/>
                <a:sym typeface="Arial"/>
              </a:endParaRPr>
            </a:p>
          </p:txBody>
        </p:sp>
      </p:grpSp>
      <p:grpSp>
        <p:nvGrpSpPr>
          <p:cNvPr id="6232" name="Google Shape;6232;p93"/>
          <p:cNvGrpSpPr/>
          <p:nvPr/>
        </p:nvGrpSpPr>
        <p:grpSpPr>
          <a:xfrm>
            <a:off x="6859007" y="1400969"/>
            <a:ext cx="1852974" cy="1529897"/>
            <a:chOff x="9025890" y="1908810"/>
            <a:chExt cx="2331720" cy="1920240"/>
          </a:xfrm>
        </p:grpSpPr>
        <p:sp>
          <p:nvSpPr>
            <p:cNvPr id="6233" name="Google Shape;6233;p93"/>
            <p:cNvSpPr/>
            <p:nvPr/>
          </p:nvSpPr>
          <p:spPr>
            <a:xfrm>
              <a:off x="9025890" y="1908810"/>
              <a:ext cx="2331720" cy="1920240"/>
            </a:xfrm>
            <a:prstGeom prst="rect">
              <a:avLst/>
            </a:prstGeom>
            <a:solidFill>
              <a:srgbClr val="96969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575">
                <a:solidFill>
                  <a:schemeClr val="dk1"/>
                </a:solidFill>
                <a:latin typeface="Arial"/>
                <a:ea typeface="Arial"/>
                <a:cs typeface="Arial"/>
                <a:sym typeface="Arial"/>
              </a:endParaRPr>
            </a:p>
          </p:txBody>
        </p:sp>
        <p:sp>
          <p:nvSpPr>
            <p:cNvPr id="6234" name="Google Shape;6234;p93"/>
            <p:cNvSpPr/>
            <p:nvPr/>
          </p:nvSpPr>
          <p:spPr>
            <a:xfrm>
              <a:off x="9740033" y="2282642"/>
              <a:ext cx="903435" cy="900000"/>
            </a:xfrm>
            <a:custGeom>
              <a:avLst/>
              <a:gdLst/>
              <a:ahLst/>
              <a:cxnLst/>
              <a:rect l="l" t="t" r="r" b="b"/>
              <a:pathLst>
                <a:path w="111" h="111" extrusionOk="0">
                  <a:moveTo>
                    <a:pt x="56" y="0"/>
                  </a:moveTo>
                  <a:cubicBezTo>
                    <a:pt x="71" y="0"/>
                    <a:pt x="85" y="6"/>
                    <a:pt x="95" y="16"/>
                  </a:cubicBezTo>
                  <a:cubicBezTo>
                    <a:pt x="105" y="26"/>
                    <a:pt x="111" y="40"/>
                    <a:pt x="111" y="55"/>
                  </a:cubicBezTo>
                  <a:cubicBezTo>
                    <a:pt x="111" y="71"/>
                    <a:pt x="105" y="84"/>
                    <a:pt x="95" y="94"/>
                  </a:cubicBezTo>
                  <a:cubicBezTo>
                    <a:pt x="85" y="104"/>
                    <a:pt x="71" y="111"/>
                    <a:pt x="56" y="111"/>
                  </a:cubicBezTo>
                  <a:cubicBezTo>
                    <a:pt x="40" y="111"/>
                    <a:pt x="27" y="104"/>
                    <a:pt x="16" y="94"/>
                  </a:cubicBezTo>
                  <a:cubicBezTo>
                    <a:pt x="6" y="84"/>
                    <a:pt x="0" y="71"/>
                    <a:pt x="0" y="55"/>
                  </a:cubicBezTo>
                  <a:cubicBezTo>
                    <a:pt x="0" y="40"/>
                    <a:pt x="6" y="26"/>
                    <a:pt x="16" y="16"/>
                  </a:cubicBezTo>
                  <a:cubicBezTo>
                    <a:pt x="27" y="6"/>
                    <a:pt x="40" y="0"/>
                    <a:pt x="56" y="0"/>
                  </a:cubicBezTo>
                  <a:close/>
                  <a:moveTo>
                    <a:pt x="51" y="100"/>
                  </a:moveTo>
                  <a:cubicBezTo>
                    <a:pt x="51" y="87"/>
                    <a:pt x="51" y="87"/>
                    <a:pt x="51" y="87"/>
                  </a:cubicBezTo>
                  <a:cubicBezTo>
                    <a:pt x="47" y="87"/>
                    <a:pt x="42" y="86"/>
                    <a:pt x="38" y="85"/>
                  </a:cubicBezTo>
                  <a:cubicBezTo>
                    <a:pt x="39" y="87"/>
                    <a:pt x="40" y="88"/>
                    <a:pt x="40" y="89"/>
                  </a:cubicBezTo>
                  <a:cubicBezTo>
                    <a:pt x="43" y="94"/>
                    <a:pt x="47" y="98"/>
                    <a:pt x="51" y="100"/>
                  </a:cubicBezTo>
                  <a:close/>
                  <a:moveTo>
                    <a:pt x="51" y="77"/>
                  </a:moveTo>
                  <a:cubicBezTo>
                    <a:pt x="51" y="60"/>
                    <a:pt x="51" y="60"/>
                    <a:pt x="51" y="60"/>
                  </a:cubicBezTo>
                  <a:cubicBezTo>
                    <a:pt x="33" y="60"/>
                    <a:pt x="33" y="60"/>
                    <a:pt x="33" y="60"/>
                  </a:cubicBezTo>
                  <a:cubicBezTo>
                    <a:pt x="33" y="65"/>
                    <a:pt x="34" y="70"/>
                    <a:pt x="35" y="75"/>
                  </a:cubicBezTo>
                  <a:cubicBezTo>
                    <a:pt x="40" y="76"/>
                    <a:pt x="45" y="77"/>
                    <a:pt x="51" y="77"/>
                  </a:cubicBezTo>
                  <a:close/>
                  <a:moveTo>
                    <a:pt x="51" y="50"/>
                  </a:moveTo>
                  <a:cubicBezTo>
                    <a:pt x="51" y="33"/>
                    <a:pt x="51" y="33"/>
                    <a:pt x="51" y="33"/>
                  </a:cubicBezTo>
                  <a:cubicBezTo>
                    <a:pt x="45" y="34"/>
                    <a:pt x="40" y="34"/>
                    <a:pt x="35" y="36"/>
                  </a:cubicBezTo>
                  <a:cubicBezTo>
                    <a:pt x="34" y="40"/>
                    <a:pt x="33" y="45"/>
                    <a:pt x="33" y="50"/>
                  </a:cubicBezTo>
                  <a:cubicBezTo>
                    <a:pt x="51" y="50"/>
                    <a:pt x="51" y="50"/>
                    <a:pt x="51" y="50"/>
                  </a:cubicBezTo>
                  <a:close/>
                  <a:moveTo>
                    <a:pt x="51" y="24"/>
                  </a:moveTo>
                  <a:cubicBezTo>
                    <a:pt x="51" y="10"/>
                    <a:pt x="51" y="10"/>
                    <a:pt x="51" y="10"/>
                  </a:cubicBezTo>
                  <a:cubicBezTo>
                    <a:pt x="47" y="12"/>
                    <a:pt x="43" y="16"/>
                    <a:pt x="40" y="22"/>
                  </a:cubicBezTo>
                  <a:cubicBezTo>
                    <a:pt x="40" y="23"/>
                    <a:pt x="39" y="24"/>
                    <a:pt x="38" y="25"/>
                  </a:cubicBezTo>
                  <a:cubicBezTo>
                    <a:pt x="42" y="24"/>
                    <a:pt x="47" y="24"/>
                    <a:pt x="51" y="24"/>
                  </a:cubicBezTo>
                  <a:close/>
                  <a:moveTo>
                    <a:pt x="61" y="10"/>
                  </a:moveTo>
                  <a:cubicBezTo>
                    <a:pt x="61" y="24"/>
                    <a:pt x="61" y="24"/>
                    <a:pt x="61" y="24"/>
                  </a:cubicBezTo>
                  <a:cubicBezTo>
                    <a:pt x="65" y="24"/>
                    <a:pt x="69" y="24"/>
                    <a:pt x="73" y="25"/>
                  </a:cubicBezTo>
                  <a:cubicBezTo>
                    <a:pt x="72" y="24"/>
                    <a:pt x="72" y="23"/>
                    <a:pt x="71" y="22"/>
                  </a:cubicBezTo>
                  <a:cubicBezTo>
                    <a:pt x="68" y="16"/>
                    <a:pt x="65" y="12"/>
                    <a:pt x="61" y="10"/>
                  </a:cubicBezTo>
                  <a:close/>
                  <a:moveTo>
                    <a:pt x="61" y="33"/>
                  </a:moveTo>
                  <a:cubicBezTo>
                    <a:pt x="61" y="50"/>
                    <a:pt x="61" y="50"/>
                    <a:pt x="61" y="50"/>
                  </a:cubicBezTo>
                  <a:cubicBezTo>
                    <a:pt x="79" y="50"/>
                    <a:pt x="79" y="50"/>
                    <a:pt x="79" y="50"/>
                  </a:cubicBezTo>
                  <a:cubicBezTo>
                    <a:pt x="78" y="45"/>
                    <a:pt x="78" y="40"/>
                    <a:pt x="77" y="36"/>
                  </a:cubicBezTo>
                  <a:cubicBezTo>
                    <a:pt x="72" y="34"/>
                    <a:pt x="66" y="34"/>
                    <a:pt x="61" y="33"/>
                  </a:cubicBezTo>
                  <a:close/>
                  <a:moveTo>
                    <a:pt x="61" y="60"/>
                  </a:moveTo>
                  <a:cubicBezTo>
                    <a:pt x="61" y="77"/>
                    <a:pt x="61" y="77"/>
                    <a:pt x="61" y="77"/>
                  </a:cubicBezTo>
                  <a:cubicBezTo>
                    <a:pt x="66" y="77"/>
                    <a:pt x="72" y="76"/>
                    <a:pt x="77" y="75"/>
                  </a:cubicBezTo>
                  <a:cubicBezTo>
                    <a:pt x="78" y="70"/>
                    <a:pt x="78" y="65"/>
                    <a:pt x="79" y="60"/>
                  </a:cubicBezTo>
                  <a:cubicBezTo>
                    <a:pt x="61" y="60"/>
                    <a:pt x="61" y="60"/>
                    <a:pt x="61" y="60"/>
                  </a:cubicBezTo>
                  <a:close/>
                  <a:moveTo>
                    <a:pt x="61" y="87"/>
                  </a:moveTo>
                  <a:cubicBezTo>
                    <a:pt x="61" y="100"/>
                    <a:pt x="61" y="100"/>
                    <a:pt x="61" y="100"/>
                  </a:cubicBezTo>
                  <a:cubicBezTo>
                    <a:pt x="65" y="98"/>
                    <a:pt x="68" y="94"/>
                    <a:pt x="71" y="89"/>
                  </a:cubicBezTo>
                  <a:cubicBezTo>
                    <a:pt x="72" y="88"/>
                    <a:pt x="72" y="87"/>
                    <a:pt x="73" y="85"/>
                  </a:cubicBezTo>
                  <a:cubicBezTo>
                    <a:pt x="69" y="86"/>
                    <a:pt x="65" y="87"/>
                    <a:pt x="61" y="87"/>
                  </a:cubicBezTo>
                  <a:close/>
                  <a:moveTo>
                    <a:pt x="11" y="50"/>
                  </a:moveTo>
                  <a:cubicBezTo>
                    <a:pt x="23" y="50"/>
                    <a:pt x="23" y="50"/>
                    <a:pt x="23" y="50"/>
                  </a:cubicBezTo>
                  <a:cubicBezTo>
                    <a:pt x="23" y="47"/>
                    <a:pt x="24" y="43"/>
                    <a:pt x="24" y="39"/>
                  </a:cubicBezTo>
                  <a:cubicBezTo>
                    <a:pt x="24" y="40"/>
                    <a:pt x="23" y="40"/>
                    <a:pt x="22" y="40"/>
                  </a:cubicBezTo>
                  <a:cubicBezTo>
                    <a:pt x="17" y="43"/>
                    <a:pt x="13" y="47"/>
                    <a:pt x="11" y="50"/>
                  </a:cubicBezTo>
                  <a:close/>
                  <a:moveTo>
                    <a:pt x="88" y="50"/>
                  </a:moveTo>
                  <a:cubicBezTo>
                    <a:pt x="100" y="50"/>
                    <a:pt x="100" y="50"/>
                    <a:pt x="100" y="50"/>
                  </a:cubicBezTo>
                  <a:cubicBezTo>
                    <a:pt x="99" y="47"/>
                    <a:pt x="95" y="43"/>
                    <a:pt x="89" y="40"/>
                  </a:cubicBezTo>
                  <a:cubicBezTo>
                    <a:pt x="89" y="40"/>
                    <a:pt x="88" y="40"/>
                    <a:pt x="87" y="39"/>
                  </a:cubicBezTo>
                  <a:cubicBezTo>
                    <a:pt x="88" y="43"/>
                    <a:pt x="88" y="47"/>
                    <a:pt x="88" y="50"/>
                  </a:cubicBezTo>
                  <a:close/>
                  <a:moveTo>
                    <a:pt x="100" y="60"/>
                  </a:moveTo>
                  <a:cubicBezTo>
                    <a:pt x="88" y="60"/>
                    <a:pt x="88" y="60"/>
                    <a:pt x="88" y="60"/>
                  </a:cubicBezTo>
                  <a:cubicBezTo>
                    <a:pt x="88" y="64"/>
                    <a:pt x="88" y="67"/>
                    <a:pt x="87" y="71"/>
                  </a:cubicBezTo>
                  <a:cubicBezTo>
                    <a:pt x="88" y="71"/>
                    <a:pt x="89" y="70"/>
                    <a:pt x="89" y="70"/>
                  </a:cubicBezTo>
                  <a:cubicBezTo>
                    <a:pt x="95" y="67"/>
                    <a:pt x="99" y="64"/>
                    <a:pt x="100" y="60"/>
                  </a:cubicBezTo>
                  <a:close/>
                  <a:moveTo>
                    <a:pt x="23" y="60"/>
                  </a:moveTo>
                  <a:cubicBezTo>
                    <a:pt x="11" y="60"/>
                    <a:pt x="11" y="60"/>
                    <a:pt x="11" y="60"/>
                  </a:cubicBezTo>
                  <a:cubicBezTo>
                    <a:pt x="13" y="64"/>
                    <a:pt x="17" y="67"/>
                    <a:pt x="22" y="70"/>
                  </a:cubicBezTo>
                  <a:cubicBezTo>
                    <a:pt x="23" y="70"/>
                    <a:pt x="24" y="71"/>
                    <a:pt x="24" y="71"/>
                  </a:cubicBezTo>
                  <a:cubicBezTo>
                    <a:pt x="24" y="67"/>
                    <a:pt x="23" y="64"/>
                    <a:pt x="23" y="60"/>
                  </a:cubicBezTo>
                  <a:close/>
                  <a:moveTo>
                    <a:pt x="96" y="77"/>
                  </a:moveTo>
                  <a:cubicBezTo>
                    <a:pt x="95" y="78"/>
                    <a:pt x="95" y="78"/>
                    <a:pt x="94" y="78"/>
                  </a:cubicBezTo>
                  <a:cubicBezTo>
                    <a:pt x="91" y="80"/>
                    <a:pt x="88" y="81"/>
                    <a:pt x="84" y="82"/>
                  </a:cubicBezTo>
                  <a:cubicBezTo>
                    <a:pt x="83" y="86"/>
                    <a:pt x="81" y="90"/>
                    <a:pt x="80" y="93"/>
                  </a:cubicBezTo>
                  <a:cubicBezTo>
                    <a:pt x="79" y="94"/>
                    <a:pt x="79" y="94"/>
                    <a:pt x="79" y="95"/>
                  </a:cubicBezTo>
                  <a:cubicBezTo>
                    <a:pt x="82" y="93"/>
                    <a:pt x="85" y="90"/>
                    <a:pt x="88" y="88"/>
                  </a:cubicBezTo>
                  <a:cubicBezTo>
                    <a:pt x="91" y="85"/>
                    <a:pt x="94" y="81"/>
                    <a:pt x="96" y="77"/>
                  </a:cubicBezTo>
                  <a:close/>
                  <a:moveTo>
                    <a:pt x="27" y="82"/>
                  </a:moveTo>
                  <a:cubicBezTo>
                    <a:pt x="24" y="81"/>
                    <a:pt x="20" y="80"/>
                    <a:pt x="18" y="78"/>
                  </a:cubicBezTo>
                  <a:cubicBezTo>
                    <a:pt x="17" y="78"/>
                    <a:pt x="16" y="78"/>
                    <a:pt x="15" y="77"/>
                  </a:cubicBezTo>
                  <a:cubicBezTo>
                    <a:pt x="18" y="81"/>
                    <a:pt x="20" y="85"/>
                    <a:pt x="23" y="88"/>
                  </a:cubicBezTo>
                  <a:cubicBezTo>
                    <a:pt x="26" y="90"/>
                    <a:pt x="29" y="93"/>
                    <a:pt x="33" y="95"/>
                  </a:cubicBezTo>
                  <a:cubicBezTo>
                    <a:pt x="32" y="94"/>
                    <a:pt x="32" y="94"/>
                    <a:pt x="32" y="93"/>
                  </a:cubicBezTo>
                  <a:cubicBezTo>
                    <a:pt x="30" y="90"/>
                    <a:pt x="28" y="86"/>
                    <a:pt x="27" y="82"/>
                  </a:cubicBezTo>
                  <a:close/>
                  <a:moveTo>
                    <a:pt x="15" y="33"/>
                  </a:moveTo>
                  <a:cubicBezTo>
                    <a:pt x="16" y="33"/>
                    <a:pt x="17" y="32"/>
                    <a:pt x="18" y="32"/>
                  </a:cubicBezTo>
                  <a:cubicBezTo>
                    <a:pt x="20" y="30"/>
                    <a:pt x="24" y="29"/>
                    <a:pt x="27" y="28"/>
                  </a:cubicBezTo>
                  <a:cubicBezTo>
                    <a:pt x="28" y="24"/>
                    <a:pt x="30" y="20"/>
                    <a:pt x="32" y="17"/>
                  </a:cubicBezTo>
                  <a:cubicBezTo>
                    <a:pt x="32" y="17"/>
                    <a:pt x="32" y="16"/>
                    <a:pt x="33" y="16"/>
                  </a:cubicBezTo>
                  <a:cubicBezTo>
                    <a:pt x="29" y="18"/>
                    <a:pt x="26" y="20"/>
                    <a:pt x="23" y="23"/>
                  </a:cubicBezTo>
                  <a:cubicBezTo>
                    <a:pt x="20" y="26"/>
                    <a:pt x="18" y="29"/>
                    <a:pt x="15" y="33"/>
                  </a:cubicBezTo>
                  <a:close/>
                  <a:moveTo>
                    <a:pt x="84" y="28"/>
                  </a:moveTo>
                  <a:cubicBezTo>
                    <a:pt x="88" y="29"/>
                    <a:pt x="91" y="30"/>
                    <a:pt x="94" y="32"/>
                  </a:cubicBezTo>
                  <a:cubicBezTo>
                    <a:pt x="95" y="32"/>
                    <a:pt x="95" y="33"/>
                    <a:pt x="96" y="33"/>
                  </a:cubicBezTo>
                  <a:cubicBezTo>
                    <a:pt x="94" y="29"/>
                    <a:pt x="91" y="26"/>
                    <a:pt x="88" y="23"/>
                  </a:cubicBezTo>
                  <a:cubicBezTo>
                    <a:pt x="85" y="20"/>
                    <a:pt x="82" y="18"/>
                    <a:pt x="79" y="16"/>
                  </a:cubicBezTo>
                  <a:cubicBezTo>
                    <a:pt x="79" y="16"/>
                    <a:pt x="79" y="17"/>
                    <a:pt x="80" y="17"/>
                  </a:cubicBezTo>
                  <a:cubicBezTo>
                    <a:pt x="81" y="20"/>
                    <a:pt x="83" y="24"/>
                    <a:pt x="84" y="28"/>
                  </a:cubicBezTo>
                  <a:close/>
                </a:path>
              </a:pathLst>
            </a:custGeom>
            <a:solidFill>
              <a:schemeClr val="lt1"/>
            </a:solidFill>
            <a:ln>
              <a:noFill/>
            </a:ln>
          </p:spPr>
          <p:txBody>
            <a:bodyPr spcFirstLastPara="1" wrap="square" lIns="68550" tIns="34275" rIns="68550" bIns="34275" anchor="t" anchorCtr="0">
              <a:noAutofit/>
            </a:bodyPr>
            <a:lstStyle/>
            <a:p>
              <a:pPr marL="0" marR="0" lvl="0" indent="0" algn="l" rtl="0">
                <a:spcBef>
                  <a:spcPts val="0"/>
                </a:spcBef>
                <a:spcAft>
                  <a:spcPts val="0"/>
                </a:spcAft>
                <a:buNone/>
              </a:pPr>
              <a:endParaRPr sz="1575">
                <a:solidFill>
                  <a:schemeClr val="dk1"/>
                </a:solidFill>
                <a:latin typeface="Arial"/>
                <a:ea typeface="Arial"/>
                <a:cs typeface="Arial"/>
                <a:sym typeface="Arial"/>
              </a:endParaRPr>
            </a:p>
          </p:txBody>
        </p:sp>
        <p:sp>
          <p:nvSpPr>
            <p:cNvPr id="6235" name="Google Shape;6235;p93"/>
            <p:cNvSpPr txBox="1"/>
            <p:nvPr/>
          </p:nvSpPr>
          <p:spPr>
            <a:xfrm>
              <a:off x="9567636" y="3381327"/>
              <a:ext cx="1248229" cy="39113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425">
                  <a:solidFill>
                    <a:schemeClr val="dk1"/>
                  </a:solidFill>
                  <a:latin typeface="Arial"/>
                  <a:ea typeface="Arial"/>
                  <a:cs typeface="Arial"/>
                  <a:sym typeface="Arial"/>
                </a:rPr>
                <a:t>Add title</a:t>
              </a:r>
              <a:endParaRPr sz="1425">
                <a:solidFill>
                  <a:schemeClr val="dk1"/>
                </a:solidFill>
                <a:latin typeface="Arial"/>
                <a:ea typeface="Arial"/>
                <a:cs typeface="Arial"/>
                <a:sym typeface="Arial"/>
              </a:endParaRPr>
            </a:p>
          </p:txBody>
        </p:sp>
      </p:grpSp>
      <p:sp>
        <p:nvSpPr>
          <p:cNvPr id="6236" name="Google Shape;6236;p93"/>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236"/>
                                        </p:tgtEl>
                                        <p:attrNameLst>
                                          <p:attrName>style.visibility</p:attrName>
                                        </p:attrNameLst>
                                      </p:cBhvr>
                                      <p:to>
                                        <p:strVal val="visible"/>
                                      </p:to>
                                    </p:set>
                                    <p:animEffect transition="in" filter="fade">
                                      <p:cBhvr>
                                        <p:cTn id="7" dur="500"/>
                                        <p:tgtEl>
                                          <p:spTgt spid="6236"/>
                                        </p:tgtEl>
                                      </p:cBhvr>
                                    </p:animEffect>
                                  </p:childTnLst>
                                </p:cTn>
                              </p:par>
                              <p:par>
                                <p:cTn id="8" presetID="10" presetClass="entr" presetSubtype="0" fill="hold" nodeType="withEffect">
                                  <p:stCondLst>
                                    <p:cond delay="250"/>
                                  </p:stCondLst>
                                  <p:childTnLst>
                                    <p:set>
                                      <p:cBhvr>
                                        <p:cTn id="9" dur="1" fill="hold">
                                          <p:stCondLst>
                                            <p:cond delay="0"/>
                                          </p:stCondLst>
                                        </p:cTn>
                                        <p:tgtEl>
                                          <p:spTgt spid="6232"/>
                                        </p:tgtEl>
                                        <p:attrNameLst>
                                          <p:attrName>style.visibility</p:attrName>
                                        </p:attrNameLst>
                                      </p:cBhvr>
                                      <p:to>
                                        <p:strVal val="visible"/>
                                      </p:to>
                                    </p:set>
                                    <p:animEffect transition="in" filter="fade">
                                      <p:cBhvr>
                                        <p:cTn id="10" dur="500"/>
                                        <p:tgtEl>
                                          <p:spTgt spid="6232"/>
                                        </p:tgtEl>
                                      </p:cBhvr>
                                    </p:animEffect>
                                  </p:childTnLst>
                                </p:cTn>
                              </p:par>
                              <p:par>
                                <p:cTn id="11" presetID="10" presetClass="entr" presetSubtype="0" fill="hold" nodeType="withEffect">
                                  <p:stCondLst>
                                    <p:cond delay="250"/>
                                  </p:stCondLst>
                                  <p:childTnLst>
                                    <p:set>
                                      <p:cBhvr>
                                        <p:cTn id="12" dur="1" fill="hold">
                                          <p:stCondLst>
                                            <p:cond delay="0"/>
                                          </p:stCondLst>
                                        </p:cTn>
                                        <p:tgtEl>
                                          <p:spTgt spid="6217"/>
                                        </p:tgtEl>
                                        <p:attrNameLst>
                                          <p:attrName>style.visibility</p:attrName>
                                        </p:attrNameLst>
                                      </p:cBhvr>
                                      <p:to>
                                        <p:strVal val="visible"/>
                                      </p:to>
                                    </p:set>
                                    <p:animEffect transition="in" filter="fade">
                                      <p:cBhvr>
                                        <p:cTn id="13" dur="500"/>
                                        <p:tgtEl>
                                          <p:spTgt spid="6217"/>
                                        </p:tgtEl>
                                      </p:cBhvr>
                                    </p:animEffect>
                                  </p:childTnLst>
                                </p:cTn>
                              </p:par>
                              <p:par>
                                <p:cTn id="14" presetID="10" presetClass="entr" presetSubtype="0" fill="hold" nodeType="withEffect">
                                  <p:stCondLst>
                                    <p:cond delay="1250"/>
                                  </p:stCondLst>
                                  <p:childTnLst>
                                    <p:set>
                                      <p:cBhvr>
                                        <p:cTn id="15" dur="1" fill="hold">
                                          <p:stCondLst>
                                            <p:cond delay="0"/>
                                          </p:stCondLst>
                                        </p:cTn>
                                        <p:tgtEl>
                                          <p:spTgt spid="6228"/>
                                        </p:tgtEl>
                                        <p:attrNameLst>
                                          <p:attrName>style.visibility</p:attrName>
                                        </p:attrNameLst>
                                      </p:cBhvr>
                                      <p:to>
                                        <p:strVal val="visible"/>
                                      </p:to>
                                    </p:set>
                                    <p:animEffect transition="in" filter="fade">
                                      <p:cBhvr>
                                        <p:cTn id="16" dur="500"/>
                                        <p:tgtEl>
                                          <p:spTgt spid="6228"/>
                                        </p:tgtEl>
                                      </p:cBhvr>
                                    </p:animEffect>
                                  </p:childTnLst>
                                </p:cTn>
                              </p:par>
                              <p:par>
                                <p:cTn id="17" presetID="10" presetClass="entr" presetSubtype="0" fill="hold" nodeType="withEffect">
                                  <p:stCondLst>
                                    <p:cond delay="1250"/>
                                  </p:stCondLst>
                                  <p:childTnLst>
                                    <p:set>
                                      <p:cBhvr>
                                        <p:cTn id="18" dur="1" fill="hold">
                                          <p:stCondLst>
                                            <p:cond delay="0"/>
                                          </p:stCondLst>
                                        </p:cTn>
                                        <p:tgtEl>
                                          <p:spTgt spid="6210"/>
                                        </p:tgtEl>
                                        <p:attrNameLst>
                                          <p:attrName>style.visibility</p:attrName>
                                        </p:attrNameLst>
                                      </p:cBhvr>
                                      <p:to>
                                        <p:strVal val="visible"/>
                                      </p:to>
                                    </p:set>
                                    <p:animEffect transition="in" filter="fade">
                                      <p:cBhvr>
                                        <p:cTn id="19" dur="500"/>
                                        <p:tgtEl>
                                          <p:spTgt spid="6210"/>
                                        </p:tgtEl>
                                      </p:cBhvr>
                                    </p:animEffect>
                                  </p:childTnLst>
                                </p:cTn>
                              </p:par>
                              <p:par>
                                <p:cTn id="20" presetID="10" presetClass="entr" presetSubtype="0" fill="hold" nodeType="withEffect">
                                  <p:stCondLst>
                                    <p:cond delay="2250"/>
                                  </p:stCondLst>
                                  <p:childTnLst>
                                    <p:set>
                                      <p:cBhvr>
                                        <p:cTn id="21" dur="1" fill="hold">
                                          <p:stCondLst>
                                            <p:cond delay="0"/>
                                          </p:stCondLst>
                                        </p:cTn>
                                        <p:tgtEl>
                                          <p:spTgt spid="6224"/>
                                        </p:tgtEl>
                                        <p:attrNameLst>
                                          <p:attrName>style.visibility</p:attrName>
                                        </p:attrNameLst>
                                      </p:cBhvr>
                                      <p:to>
                                        <p:strVal val="visible"/>
                                      </p:to>
                                    </p:set>
                                    <p:animEffect transition="in" filter="fade">
                                      <p:cBhvr>
                                        <p:cTn id="22" dur="500"/>
                                        <p:tgtEl>
                                          <p:spTgt spid="6224"/>
                                        </p:tgtEl>
                                      </p:cBhvr>
                                    </p:animEffect>
                                  </p:childTnLst>
                                </p:cTn>
                              </p:par>
                              <p:par>
                                <p:cTn id="23" presetID="10" presetClass="entr" presetSubtype="0" fill="hold" nodeType="withEffect">
                                  <p:stCondLst>
                                    <p:cond delay="2250"/>
                                  </p:stCondLst>
                                  <p:childTnLst>
                                    <p:set>
                                      <p:cBhvr>
                                        <p:cTn id="24" dur="1" fill="hold">
                                          <p:stCondLst>
                                            <p:cond delay="0"/>
                                          </p:stCondLst>
                                        </p:cTn>
                                        <p:tgtEl>
                                          <p:spTgt spid="6203"/>
                                        </p:tgtEl>
                                        <p:attrNameLst>
                                          <p:attrName>style.visibility</p:attrName>
                                        </p:attrNameLst>
                                      </p:cBhvr>
                                      <p:to>
                                        <p:strVal val="visible"/>
                                      </p:to>
                                    </p:set>
                                    <p:animEffect transition="in" filter="fade">
                                      <p:cBhvr>
                                        <p:cTn id="25" dur="500"/>
                                        <p:tgtEl>
                                          <p:spTgt spid="6203"/>
                                        </p:tgtEl>
                                      </p:cBhvr>
                                    </p:animEffect>
                                  </p:childTnLst>
                                </p:cTn>
                              </p:par>
                              <p:par>
                                <p:cTn id="26" presetID="10" presetClass="entr" presetSubtype="0" fill="hold" nodeType="withEffect">
                                  <p:stCondLst>
                                    <p:cond delay="3250"/>
                                  </p:stCondLst>
                                  <p:childTnLst>
                                    <p:set>
                                      <p:cBhvr>
                                        <p:cTn id="27" dur="1" fill="hold">
                                          <p:stCondLst>
                                            <p:cond delay="0"/>
                                          </p:stCondLst>
                                        </p:cTn>
                                        <p:tgtEl>
                                          <p:spTgt spid="6194"/>
                                        </p:tgtEl>
                                        <p:attrNameLst>
                                          <p:attrName>style.visibility</p:attrName>
                                        </p:attrNameLst>
                                      </p:cBhvr>
                                      <p:to>
                                        <p:strVal val="visible"/>
                                      </p:to>
                                    </p:set>
                                    <p:animEffect transition="in" filter="fade">
                                      <p:cBhvr>
                                        <p:cTn id="28" dur="500"/>
                                        <p:tgtEl>
                                          <p:spTgt spid="6194"/>
                                        </p:tgtEl>
                                      </p:cBhvr>
                                    </p:animEffect>
                                  </p:childTnLst>
                                </p:cTn>
                              </p:par>
                              <p:par>
                                <p:cTn id="29" presetID="10" presetClass="entr" presetSubtype="0" fill="hold" nodeType="withEffect">
                                  <p:stCondLst>
                                    <p:cond delay="3250"/>
                                  </p:stCondLst>
                                  <p:childTnLst>
                                    <p:set>
                                      <p:cBhvr>
                                        <p:cTn id="30" dur="1" fill="hold">
                                          <p:stCondLst>
                                            <p:cond delay="0"/>
                                          </p:stCondLst>
                                        </p:cTn>
                                        <p:tgtEl>
                                          <p:spTgt spid="6192"/>
                                        </p:tgtEl>
                                        <p:attrNameLst>
                                          <p:attrName>style.visibility</p:attrName>
                                        </p:attrNameLst>
                                      </p:cBhvr>
                                      <p:to>
                                        <p:strVal val="visible"/>
                                      </p:to>
                                    </p:set>
                                    <p:animEffect transition="in" filter="fade">
                                      <p:cBhvr>
                                        <p:cTn id="31" dur="500"/>
                                        <p:tgtEl>
                                          <p:spTgt spid="6192"/>
                                        </p:tgtEl>
                                      </p:cBhvr>
                                    </p:animEffect>
                                  </p:childTnLst>
                                </p:cTn>
                              </p:par>
                              <p:par>
                                <p:cTn id="32" presetID="10" presetClass="entr" presetSubtype="0" fill="hold" nodeType="withEffect">
                                  <p:stCondLst>
                                    <p:cond delay="3250"/>
                                  </p:stCondLst>
                                  <p:childTnLst>
                                    <p:set>
                                      <p:cBhvr>
                                        <p:cTn id="33" dur="1" fill="hold">
                                          <p:stCondLst>
                                            <p:cond delay="0"/>
                                          </p:stCondLst>
                                        </p:cTn>
                                        <p:tgtEl>
                                          <p:spTgt spid="6193"/>
                                        </p:tgtEl>
                                        <p:attrNameLst>
                                          <p:attrName>style.visibility</p:attrName>
                                        </p:attrNameLst>
                                      </p:cBhvr>
                                      <p:to>
                                        <p:strVal val="visible"/>
                                      </p:to>
                                    </p:set>
                                    <p:animEffect transition="in" filter="fade">
                                      <p:cBhvr>
                                        <p:cTn id="34" dur="500"/>
                                        <p:tgtEl>
                                          <p:spTgt spid="6193"/>
                                        </p:tgtEl>
                                      </p:cBhvr>
                                    </p:animEffect>
                                  </p:childTnLst>
                                </p:cTn>
                              </p:par>
                              <p:par>
                                <p:cTn id="35" presetID="10" presetClass="entr" presetSubtype="0" fill="hold" nodeType="withEffect">
                                  <p:stCondLst>
                                    <p:cond delay="3250"/>
                                  </p:stCondLst>
                                  <p:childTnLst>
                                    <p:set>
                                      <p:cBhvr>
                                        <p:cTn id="36" dur="1" fill="hold">
                                          <p:stCondLst>
                                            <p:cond delay="0"/>
                                          </p:stCondLst>
                                        </p:cTn>
                                        <p:tgtEl>
                                          <p:spTgt spid="6197"/>
                                        </p:tgtEl>
                                        <p:attrNameLst>
                                          <p:attrName>style.visibility</p:attrName>
                                        </p:attrNameLst>
                                      </p:cBhvr>
                                      <p:to>
                                        <p:strVal val="visible"/>
                                      </p:to>
                                    </p:set>
                                    <p:animEffect transition="in" filter="fade">
                                      <p:cBhvr>
                                        <p:cTn id="37" dur="500"/>
                                        <p:tgtEl>
                                          <p:spTgt spid="6197"/>
                                        </p:tgtEl>
                                      </p:cBhvr>
                                    </p:animEffect>
                                  </p:childTnLst>
                                </p:cTn>
                              </p:par>
                              <p:par>
                                <p:cTn id="38" presetID="10" presetClass="entr" presetSubtype="0" fill="hold" nodeType="withEffect">
                                  <p:stCondLst>
                                    <p:cond delay="3250"/>
                                  </p:stCondLst>
                                  <p:childTnLst>
                                    <p:set>
                                      <p:cBhvr>
                                        <p:cTn id="39" dur="1" fill="hold">
                                          <p:stCondLst>
                                            <p:cond delay="0"/>
                                          </p:stCondLst>
                                        </p:cTn>
                                        <p:tgtEl>
                                          <p:spTgt spid="6200"/>
                                        </p:tgtEl>
                                        <p:attrNameLst>
                                          <p:attrName>style.visibility</p:attrName>
                                        </p:attrNameLst>
                                      </p:cBhvr>
                                      <p:to>
                                        <p:strVal val="visible"/>
                                      </p:to>
                                    </p:set>
                                    <p:animEffect transition="in" filter="fade">
                                      <p:cBhvr>
                                        <p:cTn id="40" dur="500"/>
                                        <p:tgtEl>
                                          <p:spTgt spid="62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6241"/>
        <p:cNvGrpSpPr/>
        <p:nvPr/>
      </p:nvGrpSpPr>
      <p:grpSpPr>
        <a:xfrm>
          <a:off x="0" y="0"/>
          <a:ext cx="0" cy="0"/>
          <a:chOff x="0" y="0"/>
          <a:chExt cx="0" cy="0"/>
        </a:xfrm>
      </p:grpSpPr>
      <p:sp>
        <p:nvSpPr>
          <p:cNvPr id="6242" name="Google Shape;6242;p94"/>
          <p:cNvSpPr/>
          <p:nvPr/>
        </p:nvSpPr>
        <p:spPr>
          <a:xfrm rot="-5400000" flipH="1">
            <a:off x="4580815" y="1611561"/>
            <a:ext cx="2128451" cy="2167254"/>
          </a:xfrm>
          <a:custGeom>
            <a:avLst/>
            <a:gdLst/>
            <a:ahLst/>
            <a:cxnLst/>
            <a:rect l="l" t="t" r="r" b="b"/>
            <a:pathLst>
              <a:path w="2893222" h="2959458" extrusionOk="0">
                <a:moveTo>
                  <a:pt x="663159" y="2702644"/>
                </a:moveTo>
                <a:cubicBezTo>
                  <a:pt x="270694" y="2413616"/>
                  <a:pt x="297292" y="2480177"/>
                  <a:pt x="0" y="2032204"/>
                </a:cubicBezTo>
                <a:lnTo>
                  <a:pt x="1396998" y="0"/>
                </a:lnTo>
                <a:lnTo>
                  <a:pt x="2893222" y="2404291"/>
                </a:lnTo>
                <a:cubicBezTo>
                  <a:pt x="2180089" y="2991587"/>
                  <a:pt x="1930209" y="2931200"/>
                  <a:pt x="1559412" y="2959458"/>
                </a:cubicBezTo>
                <a:cubicBezTo>
                  <a:pt x="1254627" y="2941783"/>
                  <a:pt x="930144" y="2872952"/>
                  <a:pt x="663159" y="2702644"/>
                </a:cubicBezTo>
                <a:close/>
              </a:path>
            </a:pathLst>
          </a:custGeom>
          <a:solidFill>
            <a:srgbClr val="969696"/>
          </a:solidFill>
          <a:ln w="9525" cap="rnd" cmpd="sng">
            <a:solidFill>
              <a:srgbClr val="96969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4"/>
          <p:cNvSpPr txBox="1"/>
          <p:nvPr/>
        </p:nvSpPr>
        <p:spPr>
          <a:xfrm flipH="1">
            <a:off x="4561398" y="1630951"/>
            <a:ext cx="2167254" cy="2128451"/>
          </a:xfrm>
          <a:prstGeom prst="rect">
            <a:avLst/>
          </a:prstGeom>
          <a:noFill/>
          <a:ln>
            <a:noFill/>
          </a:ln>
        </p:spPr>
        <p:txBody>
          <a:bodyPr spcFirstLastPara="1" wrap="square" lIns="67075" tIns="33525" rIns="67075" bIns="33525" anchor="ctr" anchorCtr="0">
            <a:noAutofit/>
          </a:bodyPr>
          <a:lstStyle/>
          <a:p>
            <a:pPr marL="0" marR="0" lvl="0" indent="0" algn="l" rtl="0">
              <a:spcBef>
                <a:spcPts val="0"/>
              </a:spcBef>
              <a:spcAft>
                <a:spcPts val="0"/>
              </a:spcAft>
              <a:buNone/>
            </a:pPr>
            <a:endParaRPr sz="1125">
              <a:solidFill>
                <a:srgbClr val="FFFFFF"/>
              </a:solidFill>
              <a:latin typeface="Arial"/>
              <a:ea typeface="Arial"/>
              <a:cs typeface="Arial"/>
              <a:sym typeface="Arial"/>
            </a:endParaRPr>
          </a:p>
        </p:txBody>
      </p:sp>
      <p:sp>
        <p:nvSpPr>
          <p:cNvPr id="6244" name="Google Shape;6244;p94"/>
          <p:cNvSpPr/>
          <p:nvPr/>
        </p:nvSpPr>
        <p:spPr>
          <a:xfrm rot="5400000">
            <a:off x="2482240" y="1611561"/>
            <a:ext cx="2128451" cy="2167254"/>
          </a:xfrm>
          <a:custGeom>
            <a:avLst/>
            <a:gdLst/>
            <a:ahLst/>
            <a:cxnLst/>
            <a:rect l="l" t="t" r="r" b="b"/>
            <a:pathLst>
              <a:path w="2893222" h="2959458" extrusionOk="0">
                <a:moveTo>
                  <a:pt x="663159" y="2702644"/>
                </a:moveTo>
                <a:cubicBezTo>
                  <a:pt x="270694" y="2413616"/>
                  <a:pt x="297292" y="2480177"/>
                  <a:pt x="0" y="2032204"/>
                </a:cubicBezTo>
                <a:lnTo>
                  <a:pt x="1396998" y="0"/>
                </a:lnTo>
                <a:lnTo>
                  <a:pt x="2893222" y="2404291"/>
                </a:lnTo>
                <a:cubicBezTo>
                  <a:pt x="2180089" y="2991587"/>
                  <a:pt x="1930209" y="2931200"/>
                  <a:pt x="1559412" y="2959458"/>
                </a:cubicBezTo>
                <a:cubicBezTo>
                  <a:pt x="1254627" y="2941783"/>
                  <a:pt x="930144" y="2872952"/>
                  <a:pt x="663159" y="2702644"/>
                </a:cubicBezTo>
                <a:close/>
              </a:path>
            </a:pathLst>
          </a:custGeom>
          <a:solidFill>
            <a:srgbClr val="969696"/>
          </a:solidFill>
          <a:ln w="9525" cap="rnd" cmpd="sng">
            <a:solidFill>
              <a:srgbClr val="96969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4"/>
          <p:cNvSpPr txBox="1"/>
          <p:nvPr/>
        </p:nvSpPr>
        <p:spPr>
          <a:xfrm rot="10800000">
            <a:off x="2462823" y="1630951"/>
            <a:ext cx="2167254" cy="2128451"/>
          </a:xfrm>
          <a:prstGeom prst="rect">
            <a:avLst/>
          </a:prstGeom>
          <a:noFill/>
          <a:ln>
            <a:noFill/>
          </a:ln>
        </p:spPr>
        <p:txBody>
          <a:bodyPr spcFirstLastPara="1" wrap="square" lIns="67075" tIns="33525" rIns="67075" bIns="33525" anchor="ctr" anchorCtr="0">
            <a:noAutofit/>
          </a:bodyPr>
          <a:lstStyle/>
          <a:p>
            <a:pPr marL="0" marR="0" lvl="0" indent="0" algn="l" rtl="0">
              <a:spcBef>
                <a:spcPts val="0"/>
              </a:spcBef>
              <a:spcAft>
                <a:spcPts val="0"/>
              </a:spcAft>
              <a:buNone/>
            </a:pPr>
            <a:endParaRPr sz="1125">
              <a:solidFill>
                <a:srgbClr val="FFFFFF"/>
              </a:solidFill>
              <a:latin typeface="Arial"/>
              <a:ea typeface="Arial"/>
              <a:cs typeface="Arial"/>
              <a:sym typeface="Arial"/>
            </a:endParaRPr>
          </a:p>
        </p:txBody>
      </p:sp>
      <p:sp>
        <p:nvSpPr>
          <p:cNvPr id="6246" name="Google Shape;6246;p94"/>
          <p:cNvSpPr/>
          <p:nvPr/>
        </p:nvSpPr>
        <p:spPr>
          <a:xfrm>
            <a:off x="2464177" y="1453421"/>
            <a:ext cx="2671646" cy="2684141"/>
          </a:xfrm>
          <a:prstGeom prst="ellipse">
            <a:avLst/>
          </a:prstGeom>
          <a:solidFill>
            <a:srgbClr val="969696"/>
          </a:solidFill>
          <a:ln w="25400" cap="flat" cmpd="sng">
            <a:solidFill>
              <a:srgbClr val="7F7F7F"/>
            </a:solidFill>
            <a:prstDash val="solid"/>
            <a:round/>
            <a:headEnd type="none" w="sm" len="sm"/>
            <a:tailEnd type="none" w="sm" len="sm"/>
          </a:ln>
        </p:spPr>
        <p:txBody>
          <a:bodyPr spcFirstLastPara="1" wrap="square" lIns="67075" tIns="33525" rIns="67075" bIns="33525" anchor="ctr" anchorCtr="0">
            <a:noAutofit/>
          </a:bodyPr>
          <a:lstStyle/>
          <a:p>
            <a:pPr marL="0" marR="0" lvl="0" indent="0" algn="ctr" rtl="0">
              <a:spcBef>
                <a:spcPts val="0"/>
              </a:spcBef>
              <a:spcAft>
                <a:spcPts val="0"/>
              </a:spcAft>
              <a:buNone/>
            </a:pPr>
            <a:endParaRPr sz="1013">
              <a:solidFill>
                <a:srgbClr val="FFFFFF"/>
              </a:solidFill>
              <a:latin typeface="Arial"/>
              <a:ea typeface="Arial"/>
              <a:cs typeface="Arial"/>
              <a:sym typeface="Arial"/>
            </a:endParaRPr>
          </a:p>
        </p:txBody>
      </p:sp>
      <p:sp>
        <p:nvSpPr>
          <p:cNvPr id="6247" name="Google Shape;6247;p94"/>
          <p:cNvSpPr/>
          <p:nvPr/>
        </p:nvSpPr>
        <p:spPr>
          <a:xfrm>
            <a:off x="4062748" y="1453421"/>
            <a:ext cx="2672808" cy="2684141"/>
          </a:xfrm>
          <a:prstGeom prst="ellipse">
            <a:avLst/>
          </a:prstGeom>
          <a:noFill/>
          <a:ln w="25400" cap="flat" cmpd="sng">
            <a:solidFill>
              <a:srgbClr val="969696"/>
            </a:solidFill>
            <a:prstDash val="solid"/>
            <a:round/>
            <a:headEnd type="none" w="sm" len="sm"/>
            <a:tailEnd type="none" w="sm" len="sm"/>
          </a:ln>
        </p:spPr>
        <p:txBody>
          <a:bodyPr spcFirstLastPara="1" wrap="square" lIns="67075" tIns="33525" rIns="67075" bIns="33525" anchor="ctr" anchorCtr="0">
            <a:noAutofit/>
          </a:bodyPr>
          <a:lstStyle/>
          <a:p>
            <a:pPr marL="0" marR="0" lvl="0" indent="0" algn="ctr" rtl="0">
              <a:spcBef>
                <a:spcPts val="0"/>
              </a:spcBef>
              <a:spcAft>
                <a:spcPts val="0"/>
              </a:spcAft>
              <a:buNone/>
            </a:pPr>
            <a:endParaRPr sz="1013">
              <a:solidFill>
                <a:srgbClr val="FFFFFF"/>
              </a:solidFill>
              <a:latin typeface="Arial"/>
              <a:ea typeface="Arial"/>
              <a:cs typeface="Arial"/>
              <a:sym typeface="Arial"/>
            </a:endParaRPr>
          </a:p>
        </p:txBody>
      </p:sp>
      <p:cxnSp>
        <p:nvCxnSpPr>
          <p:cNvPr id="6248" name="Google Shape;6248;p94"/>
          <p:cNvCxnSpPr/>
          <p:nvPr/>
        </p:nvCxnSpPr>
        <p:spPr>
          <a:xfrm>
            <a:off x="3197776" y="2108688"/>
            <a:ext cx="418535" cy="197397"/>
          </a:xfrm>
          <a:prstGeom prst="straightConnector1">
            <a:avLst/>
          </a:prstGeom>
          <a:noFill/>
          <a:ln w="28575" cap="flat" cmpd="sng">
            <a:solidFill>
              <a:srgbClr val="7F7F7F"/>
            </a:solidFill>
            <a:prstDash val="solid"/>
            <a:round/>
            <a:headEnd type="none" w="sm" len="sm"/>
            <a:tailEnd type="stealth" w="med" len="med"/>
          </a:ln>
        </p:spPr>
      </p:cxnSp>
      <p:cxnSp>
        <p:nvCxnSpPr>
          <p:cNvPr id="6249" name="Google Shape;6249;p94"/>
          <p:cNvCxnSpPr/>
          <p:nvPr/>
        </p:nvCxnSpPr>
        <p:spPr>
          <a:xfrm>
            <a:off x="2974557" y="2714896"/>
            <a:ext cx="432485" cy="0"/>
          </a:xfrm>
          <a:prstGeom prst="straightConnector1">
            <a:avLst/>
          </a:prstGeom>
          <a:noFill/>
          <a:ln w="28575" cap="flat" cmpd="sng">
            <a:solidFill>
              <a:srgbClr val="7F7F7F"/>
            </a:solidFill>
            <a:prstDash val="solid"/>
            <a:round/>
            <a:headEnd type="none" w="sm" len="sm"/>
            <a:tailEnd type="stealth" w="med" len="med"/>
          </a:ln>
        </p:spPr>
      </p:cxnSp>
      <p:cxnSp>
        <p:nvCxnSpPr>
          <p:cNvPr id="6250" name="Google Shape;6250;p94"/>
          <p:cNvCxnSpPr/>
          <p:nvPr/>
        </p:nvCxnSpPr>
        <p:spPr>
          <a:xfrm rot="10800000" flipH="1">
            <a:off x="3197775" y="3107357"/>
            <a:ext cx="432485" cy="230103"/>
          </a:xfrm>
          <a:prstGeom prst="straightConnector1">
            <a:avLst/>
          </a:prstGeom>
          <a:noFill/>
          <a:ln w="28575" cap="flat" cmpd="sng">
            <a:solidFill>
              <a:srgbClr val="7F7F7F"/>
            </a:solidFill>
            <a:prstDash val="solid"/>
            <a:round/>
            <a:headEnd type="none" w="sm" len="sm"/>
            <a:tailEnd type="stealth" w="med" len="med"/>
          </a:ln>
        </p:spPr>
      </p:cxnSp>
      <p:cxnSp>
        <p:nvCxnSpPr>
          <p:cNvPr id="6251" name="Google Shape;6251;p94"/>
          <p:cNvCxnSpPr/>
          <p:nvPr/>
        </p:nvCxnSpPr>
        <p:spPr>
          <a:xfrm rot="10800000">
            <a:off x="5638064" y="3098012"/>
            <a:ext cx="432485" cy="230103"/>
          </a:xfrm>
          <a:prstGeom prst="straightConnector1">
            <a:avLst/>
          </a:prstGeom>
          <a:noFill/>
          <a:ln w="28575" cap="flat" cmpd="sng">
            <a:solidFill>
              <a:srgbClr val="7F7F7F"/>
            </a:solidFill>
            <a:prstDash val="solid"/>
            <a:round/>
            <a:headEnd type="none" w="sm" len="sm"/>
            <a:tailEnd type="stealth" w="med" len="med"/>
          </a:ln>
        </p:spPr>
      </p:cxnSp>
      <p:cxnSp>
        <p:nvCxnSpPr>
          <p:cNvPr id="6252" name="Google Shape;6252;p94"/>
          <p:cNvCxnSpPr/>
          <p:nvPr/>
        </p:nvCxnSpPr>
        <p:spPr>
          <a:xfrm rot="10800000">
            <a:off x="5854306" y="2712560"/>
            <a:ext cx="432485" cy="0"/>
          </a:xfrm>
          <a:prstGeom prst="straightConnector1">
            <a:avLst/>
          </a:prstGeom>
          <a:noFill/>
          <a:ln w="28575" cap="flat" cmpd="sng">
            <a:solidFill>
              <a:srgbClr val="7F7F7F"/>
            </a:solidFill>
            <a:prstDash val="solid"/>
            <a:round/>
            <a:headEnd type="none" w="sm" len="sm"/>
            <a:tailEnd type="stealth" w="med" len="med"/>
          </a:ln>
        </p:spPr>
      </p:cxnSp>
      <p:cxnSp>
        <p:nvCxnSpPr>
          <p:cNvPr id="6253" name="Google Shape;6253;p94"/>
          <p:cNvCxnSpPr/>
          <p:nvPr/>
        </p:nvCxnSpPr>
        <p:spPr>
          <a:xfrm flipH="1">
            <a:off x="5652016" y="2108688"/>
            <a:ext cx="418535" cy="197397"/>
          </a:xfrm>
          <a:prstGeom prst="straightConnector1">
            <a:avLst/>
          </a:prstGeom>
          <a:noFill/>
          <a:ln w="28575" cap="flat" cmpd="sng">
            <a:solidFill>
              <a:srgbClr val="7F7F7F"/>
            </a:solidFill>
            <a:prstDash val="solid"/>
            <a:round/>
            <a:headEnd type="none" w="sm" len="sm"/>
            <a:tailEnd type="stealth" w="med" len="med"/>
          </a:ln>
        </p:spPr>
      </p:cxnSp>
      <p:grpSp>
        <p:nvGrpSpPr>
          <p:cNvPr id="6254" name="Google Shape;6254;p94"/>
          <p:cNvGrpSpPr/>
          <p:nvPr/>
        </p:nvGrpSpPr>
        <p:grpSpPr>
          <a:xfrm>
            <a:off x="3830228" y="1945164"/>
            <a:ext cx="1541601" cy="1548812"/>
            <a:chOff x="5014912" y="2584450"/>
            <a:chExt cx="2105025" cy="2105025"/>
          </a:xfrm>
        </p:grpSpPr>
        <p:sp>
          <p:nvSpPr>
            <p:cNvPr id="6255" name="Google Shape;6255;p94"/>
            <p:cNvSpPr/>
            <p:nvPr/>
          </p:nvSpPr>
          <p:spPr>
            <a:xfrm>
              <a:off x="5014912" y="2584450"/>
              <a:ext cx="2105025" cy="2105025"/>
            </a:xfrm>
            <a:prstGeom prst="ellipse">
              <a:avLst/>
            </a:prstGeom>
            <a:solidFill>
              <a:srgbClr val="356377"/>
            </a:solidFill>
            <a:ln>
              <a:noFill/>
            </a:ln>
          </p:spPr>
          <p:txBody>
            <a:bodyPr spcFirstLastPara="1" wrap="square" lIns="91425" tIns="45700" rIns="91425" bIns="45700" anchor="ctr" anchorCtr="0">
              <a:noAutofit/>
            </a:bodyPr>
            <a:lstStyle/>
            <a:p>
              <a:pPr marL="0" marR="0" lvl="0" indent="0" algn="ctr" rtl="0">
                <a:lnSpc>
                  <a:spcPct val="120000"/>
                </a:lnSpc>
                <a:spcBef>
                  <a:spcPts val="0"/>
                </a:spcBef>
                <a:spcAft>
                  <a:spcPts val="0"/>
                </a:spcAft>
                <a:buNone/>
              </a:pPr>
              <a:endParaRPr sz="675">
                <a:solidFill>
                  <a:srgbClr val="4D4D4D"/>
                </a:solidFill>
                <a:latin typeface="Arial"/>
                <a:ea typeface="Arial"/>
                <a:cs typeface="Arial"/>
                <a:sym typeface="Arial"/>
              </a:endParaRPr>
            </a:p>
          </p:txBody>
        </p:sp>
        <p:sp>
          <p:nvSpPr>
            <p:cNvPr id="6256" name="Google Shape;6256;p94"/>
            <p:cNvSpPr/>
            <p:nvPr/>
          </p:nvSpPr>
          <p:spPr>
            <a:xfrm>
              <a:off x="5497512" y="3066331"/>
              <a:ext cx="1139825" cy="1139825"/>
            </a:xfrm>
            <a:prstGeom prst="ellipse">
              <a:avLst/>
            </a:prstGeom>
            <a:solidFill>
              <a:schemeClr val="lt1"/>
            </a:solidFill>
            <a:ln w="9525" cap="flat" cmpd="sng">
              <a:solidFill>
                <a:srgbClr val="D7D7D7"/>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400" b="1">
                  <a:solidFill>
                    <a:srgbClr val="4D4D4D"/>
                  </a:solidFill>
                  <a:latin typeface="Arial"/>
                  <a:ea typeface="Arial"/>
                  <a:cs typeface="Arial"/>
                  <a:sym typeface="Arial"/>
                </a:rPr>
                <a:t>Add title</a:t>
              </a:r>
              <a:endParaRPr sz="1400" b="1">
                <a:solidFill>
                  <a:srgbClr val="4D4D4D"/>
                </a:solidFill>
                <a:latin typeface="Arial"/>
                <a:ea typeface="Arial"/>
                <a:cs typeface="Arial"/>
                <a:sym typeface="Arial"/>
              </a:endParaRPr>
            </a:p>
          </p:txBody>
        </p:sp>
      </p:grpSp>
      <p:sp>
        <p:nvSpPr>
          <p:cNvPr id="6257" name="Google Shape;6257;p94"/>
          <p:cNvSpPr/>
          <p:nvPr/>
        </p:nvSpPr>
        <p:spPr>
          <a:xfrm>
            <a:off x="2476966" y="1516496"/>
            <a:ext cx="726623" cy="730020"/>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rgbClr val="FFFFFF"/>
                </a:solidFill>
                <a:latin typeface="Arial"/>
                <a:ea typeface="Arial"/>
                <a:cs typeface="Arial"/>
                <a:sym typeface="Arial"/>
              </a:rPr>
              <a:t>Add text</a:t>
            </a:r>
            <a:endParaRPr sz="1425">
              <a:solidFill>
                <a:srgbClr val="FFFFFF"/>
              </a:solidFill>
              <a:latin typeface="Arial"/>
              <a:ea typeface="Arial"/>
              <a:cs typeface="Arial"/>
              <a:sym typeface="Arial"/>
            </a:endParaRPr>
          </a:p>
        </p:txBody>
      </p:sp>
      <p:sp>
        <p:nvSpPr>
          <p:cNvPr id="6258" name="Google Shape;6258;p94"/>
          <p:cNvSpPr/>
          <p:nvPr/>
        </p:nvSpPr>
        <p:spPr>
          <a:xfrm>
            <a:off x="6033347" y="1528174"/>
            <a:ext cx="726623" cy="731189"/>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chemeClr val="lt1"/>
                </a:solidFill>
                <a:latin typeface="Arial"/>
                <a:ea typeface="Arial"/>
                <a:cs typeface="Arial"/>
                <a:sym typeface="Arial"/>
              </a:rPr>
              <a:t>Add text</a:t>
            </a:r>
            <a:endParaRPr sz="1425">
              <a:solidFill>
                <a:schemeClr val="lt1"/>
              </a:solidFill>
              <a:latin typeface="Arial"/>
              <a:ea typeface="Arial"/>
              <a:cs typeface="Arial"/>
              <a:sym typeface="Arial"/>
            </a:endParaRPr>
          </a:p>
        </p:txBody>
      </p:sp>
      <p:sp>
        <p:nvSpPr>
          <p:cNvPr id="6259" name="Google Shape;6259;p94"/>
          <p:cNvSpPr/>
          <p:nvPr/>
        </p:nvSpPr>
        <p:spPr>
          <a:xfrm>
            <a:off x="6363525" y="2376168"/>
            <a:ext cx="727784" cy="731189"/>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chemeClr val="lt1"/>
                </a:solidFill>
                <a:latin typeface="Arial"/>
                <a:ea typeface="Arial"/>
                <a:cs typeface="Arial"/>
                <a:sym typeface="Arial"/>
              </a:rPr>
              <a:t>Add text</a:t>
            </a:r>
            <a:endParaRPr sz="1425">
              <a:solidFill>
                <a:schemeClr val="lt1"/>
              </a:solidFill>
              <a:latin typeface="Arial"/>
              <a:ea typeface="Arial"/>
              <a:cs typeface="Arial"/>
              <a:sym typeface="Arial"/>
            </a:endParaRPr>
          </a:p>
        </p:txBody>
      </p:sp>
      <p:sp>
        <p:nvSpPr>
          <p:cNvPr id="6260" name="Google Shape;6260;p94"/>
          <p:cNvSpPr/>
          <p:nvPr/>
        </p:nvSpPr>
        <p:spPr>
          <a:xfrm>
            <a:off x="6069387" y="3214816"/>
            <a:ext cx="727784" cy="731189"/>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chemeClr val="lt1"/>
                </a:solidFill>
                <a:latin typeface="Arial"/>
                <a:ea typeface="Arial"/>
                <a:cs typeface="Arial"/>
                <a:sym typeface="Arial"/>
              </a:rPr>
              <a:t>Add text</a:t>
            </a:r>
            <a:endParaRPr sz="1425">
              <a:solidFill>
                <a:schemeClr val="lt1"/>
              </a:solidFill>
              <a:latin typeface="Arial"/>
              <a:ea typeface="Arial"/>
              <a:cs typeface="Arial"/>
              <a:sym typeface="Arial"/>
            </a:endParaRPr>
          </a:p>
        </p:txBody>
      </p:sp>
      <p:sp>
        <p:nvSpPr>
          <p:cNvPr id="6261" name="Google Shape;6261;p94"/>
          <p:cNvSpPr/>
          <p:nvPr/>
        </p:nvSpPr>
        <p:spPr>
          <a:xfrm>
            <a:off x="2151439" y="2348134"/>
            <a:ext cx="727784" cy="731189"/>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rgbClr val="FFFFFF"/>
                </a:solidFill>
                <a:latin typeface="Arial"/>
                <a:ea typeface="Arial"/>
                <a:cs typeface="Arial"/>
                <a:sym typeface="Arial"/>
              </a:rPr>
              <a:t>Add text</a:t>
            </a:r>
            <a:endParaRPr sz="1425">
              <a:solidFill>
                <a:srgbClr val="FFFFFF"/>
              </a:solidFill>
              <a:latin typeface="Arial"/>
              <a:ea typeface="Arial"/>
              <a:cs typeface="Arial"/>
              <a:sym typeface="Arial"/>
            </a:endParaRPr>
          </a:p>
        </p:txBody>
      </p:sp>
      <p:sp>
        <p:nvSpPr>
          <p:cNvPr id="6262" name="Google Shape;6262;p94"/>
          <p:cNvSpPr/>
          <p:nvPr/>
        </p:nvSpPr>
        <p:spPr>
          <a:xfrm>
            <a:off x="2449064" y="3210142"/>
            <a:ext cx="727784" cy="731189"/>
          </a:xfrm>
          <a:prstGeom prst="ellipse">
            <a:avLst/>
          </a:prstGeom>
          <a:solidFill>
            <a:srgbClr val="356377"/>
          </a:solidFill>
          <a:ln>
            <a:noFill/>
          </a:ln>
        </p:spPr>
        <p:txBody>
          <a:bodyPr spcFirstLastPara="1" wrap="square" lIns="67075" tIns="33525" rIns="67075" bIns="33525" anchor="ctr" anchorCtr="0">
            <a:noAutofit/>
          </a:bodyPr>
          <a:lstStyle/>
          <a:p>
            <a:pPr marL="0" marR="0" lvl="0" indent="0" algn="ctr" rtl="0">
              <a:lnSpc>
                <a:spcPct val="120000"/>
              </a:lnSpc>
              <a:spcBef>
                <a:spcPts val="0"/>
              </a:spcBef>
              <a:spcAft>
                <a:spcPts val="0"/>
              </a:spcAft>
              <a:buNone/>
            </a:pPr>
            <a:r>
              <a:rPr lang="en-US" sz="1425">
                <a:solidFill>
                  <a:srgbClr val="FFFFFF"/>
                </a:solidFill>
                <a:latin typeface="Arial"/>
                <a:ea typeface="Arial"/>
                <a:cs typeface="Arial"/>
                <a:sym typeface="Arial"/>
              </a:rPr>
              <a:t>Add text</a:t>
            </a:r>
            <a:endParaRPr sz="1425">
              <a:solidFill>
                <a:srgbClr val="FFFFFF"/>
              </a:solidFill>
              <a:latin typeface="Arial"/>
              <a:ea typeface="Arial"/>
              <a:cs typeface="Arial"/>
              <a:sym typeface="Arial"/>
            </a:endParaRPr>
          </a:p>
        </p:txBody>
      </p:sp>
      <p:sp>
        <p:nvSpPr>
          <p:cNvPr id="6263" name="Google Shape;6263;p94"/>
          <p:cNvSpPr txBox="1"/>
          <p:nvPr/>
        </p:nvSpPr>
        <p:spPr>
          <a:xfrm>
            <a:off x="697457" y="1538641"/>
            <a:ext cx="1592731"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4" name="Google Shape;6264;p94"/>
          <p:cNvSpPr txBox="1"/>
          <p:nvPr/>
        </p:nvSpPr>
        <p:spPr>
          <a:xfrm>
            <a:off x="6921234" y="1538641"/>
            <a:ext cx="1571175"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5" name="Google Shape;6265;p94"/>
          <p:cNvSpPr txBox="1"/>
          <p:nvPr/>
        </p:nvSpPr>
        <p:spPr>
          <a:xfrm>
            <a:off x="402605" y="2501721"/>
            <a:ext cx="1571175"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6" name="Google Shape;6266;p94"/>
          <p:cNvSpPr txBox="1"/>
          <p:nvPr/>
        </p:nvSpPr>
        <p:spPr>
          <a:xfrm>
            <a:off x="7263538" y="2501721"/>
            <a:ext cx="1571175"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7" name="Google Shape;6267;p94"/>
          <p:cNvSpPr txBox="1"/>
          <p:nvPr/>
        </p:nvSpPr>
        <p:spPr>
          <a:xfrm>
            <a:off x="6940133" y="3340370"/>
            <a:ext cx="1571175"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8" name="Google Shape;6268;p94"/>
          <p:cNvSpPr txBox="1"/>
          <p:nvPr/>
        </p:nvSpPr>
        <p:spPr>
          <a:xfrm>
            <a:off x="697456" y="3340370"/>
            <a:ext cx="1571175" cy="721003"/>
          </a:xfrm>
          <a:prstGeom prst="rect">
            <a:avLst/>
          </a:prstGeom>
          <a:noFill/>
          <a:ln>
            <a:noFill/>
          </a:ln>
        </p:spPr>
        <p:txBody>
          <a:bodyPr spcFirstLastPara="1" wrap="square" lIns="67075" tIns="33525" rIns="67075" bIns="33525" anchor="t" anchorCtr="0">
            <a:spAutoFit/>
          </a:bodyPr>
          <a:lstStyle/>
          <a:p>
            <a:pPr marL="0" marR="0" lvl="0" indent="0" algn="l" rtl="0">
              <a:lnSpc>
                <a:spcPct val="130000"/>
              </a:lnSpc>
              <a:spcBef>
                <a:spcPts val="0"/>
              </a:spcBef>
              <a:spcAft>
                <a:spcPts val="0"/>
              </a:spcAft>
              <a:buNone/>
            </a:pPr>
            <a:r>
              <a:rPr lang="en-US" sz="1125">
                <a:solidFill>
                  <a:srgbClr val="000000"/>
                </a:solidFill>
                <a:latin typeface="Arial"/>
                <a:ea typeface="Arial"/>
                <a:cs typeface="Arial"/>
                <a:sym typeface="Arial"/>
              </a:rPr>
              <a:t>Your content is here, or by copying your text.</a:t>
            </a:r>
            <a:endParaRPr sz="1125">
              <a:solidFill>
                <a:srgbClr val="000000"/>
              </a:solidFill>
              <a:latin typeface="Arial"/>
              <a:ea typeface="Arial"/>
              <a:cs typeface="Arial"/>
              <a:sym typeface="Arial"/>
            </a:endParaRPr>
          </a:p>
        </p:txBody>
      </p:sp>
      <p:sp>
        <p:nvSpPr>
          <p:cNvPr id="6269" name="Google Shape;6269;p94"/>
          <p:cNvSpPr txBox="1"/>
          <p:nvPr/>
        </p:nvSpPr>
        <p:spPr>
          <a:xfrm>
            <a:off x="848632" y="127672"/>
            <a:ext cx="2464538" cy="41537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099" b="1">
                <a:solidFill>
                  <a:srgbClr val="356377"/>
                </a:solidFill>
                <a:latin typeface="Arial"/>
                <a:ea typeface="Arial"/>
                <a:cs typeface="Arial"/>
                <a:sym typeface="Arial"/>
              </a:rPr>
              <a:t>Enter title</a:t>
            </a:r>
            <a:endParaRPr sz="2099" b="1">
              <a:solidFill>
                <a:srgbClr val="356377"/>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269"/>
                                        </p:tgtEl>
                                        <p:attrNameLst>
                                          <p:attrName>style.visibility</p:attrName>
                                        </p:attrNameLst>
                                      </p:cBhvr>
                                      <p:to>
                                        <p:strVal val="visible"/>
                                      </p:to>
                                    </p:set>
                                    <p:animEffect transition="in" filter="fade">
                                      <p:cBhvr>
                                        <p:cTn id="7" dur="500"/>
                                        <p:tgtEl>
                                          <p:spTgt spid="626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254"/>
                                        </p:tgtEl>
                                        <p:attrNameLst>
                                          <p:attrName>style.visibility</p:attrName>
                                        </p:attrNameLst>
                                      </p:cBhvr>
                                      <p:to>
                                        <p:strVal val="visible"/>
                                      </p:to>
                                    </p:set>
                                    <p:animEffect transition="in" filter="fade">
                                      <p:cBhvr>
                                        <p:cTn id="11" dur="500"/>
                                        <p:tgtEl>
                                          <p:spTgt spid="625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47"/>
                                        </p:tgtEl>
                                        <p:attrNameLst>
                                          <p:attrName>style.visibility</p:attrName>
                                        </p:attrNameLst>
                                      </p:cBhvr>
                                      <p:to>
                                        <p:strVal val="visible"/>
                                      </p:to>
                                    </p:set>
                                    <p:animEffect transition="in" filter="fade">
                                      <p:cBhvr>
                                        <p:cTn id="15" dur="500"/>
                                        <p:tgtEl>
                                          <p:spTgt spid="6247"/>
                                        </p:tgtEl>
                                      </p:cBhvr>
                                    </p:animEffect>
                                  </p:childTnLst>
                                </p:cTn>
                              </p:par>
                              <p:par>
                                <p:cTn id="16" presetID="10" presetClass="entr" presetSubtype="0" fill="hold" nodeType="withEffect">
                                  <p:stCondLst>
                                    <p:cond delay="0"/>
                                  </p:stCondLst>
                                  <p:childTnLst>
                                    <p:set>
                                      <p:cBhvr>
                                        <p:cTn id="17" dur="1" fill="hold">
                                          <p:stCondLst>
                                            <p:cond delay="0"/>
                                          </p:stCondLst>
                                        </p:cTn>
                                        <p:tgtEl>
                                          <p:spTgt spid="6246"/>
                                        </p:tgtEl>
                                        <p:attrNameLst>
                                          <p:attrName>style.visibility</p:attrName>
                                        </p:attrNameLst>
                                      </p:cBhvr>
                                      <p:to>
                                        <p:strVal val="visible"/>
                                      </p:to>
                                    </p:set>
                                    <p:animEffect transition="in" filter="fade">
                                      <p:cBhvr>
                                        <p:cTn id="18" dur="500"/>
                                        <p:tgtEl>
                                          <p:spTgt spid="6246"/>
                                        </p:tgtEl>
                                      </p:cBhvr>
                                    </p:animEffect>
                                  </p:childTnLst>
                                </p:cTn>
                              </p:par>
                              <p:par>
                                <p:cTn id="19" presetID="10" presetClass="entr" presetSubtype="0" fill="hold" nodeType="withEffect">
                                  <p:stCondLst>
                                    <p:cond delay="0"/>
                                  </p:stCondLst>
                                  <p:childTnLst>
                                    <p:set>
                                      <p:cBhvr>
                                        <p:cTn id="20" dur="1" fill="hold">
                                          <p:stCondLst>
                                            <p:cond delay="0"/>
                                          </p:stCondLst>
                                        </p:cTn>
                                        <p:tgtEl>
                                          <p:spTgt spid="6242"/>
                                        </p:tgtEl>
                                        <p:attrNameLst>
                                          <p:attrName>style.visibility</p:attrName>
                                        </p:attrNameLst>
                                      </p:cBhvr>
                                      <p:to>
                                        <p:strVal val="visible"/>
                                      </p:to>
                                    </p:set>
                                    <p:animEffect transition="in" filter="fade">
                                      <p:cBhvr>
                                        <p:cTn id="21" dur="500"/>
                                        <p:tgtEl>
                                          <p:spTgt spid="6242"/>
                                        </p:tgtEl>
                                      </p:cBhvr>
                                    </p:animEffect>
                                  </p:childTnLst>
                                </p:cTn>
                              </p:par>
                              <p:par>
                                <p:cTn id="22" presetID="10" presetClass="entr" presetSubtype="0" fill="hold" nodeType="withEffect">
                                  <p:stCondLst>
                                    <p:cond delay="0"/>
                                  </p:stCondLst>
                                  <p:childTnLst>
                                    <p:set>
                                      <p:cBhvr>
                                        <p:cTn id="23" dur="1" fill="hold">
                                          <p:stCondLst>
                                            <p:cond delay="0"/>
                                          </p:stCondLst>
                                        </p:cTn>
                                        <p:tgtEl>
                                          <p:spTgt spid="6244"/>
                                        </p:tgtEl>
                                        <p:attrNameLst>
                                          <p:attrName>style.visibility</p:attrName>
                                        </p:attrNameLst>
                                      </p:cBhvr>
                                      <p:to>
                                        <p:strVal val="visible"/>
                                      </p:to>
                                    </p:set>
                                    <p:animEffect transition="in" filter="fade">
                                      <p:cBhvr>
                                        <p:cTn id="24" dur="500"/>
                                        <p:tgtEl>
                                          <p:spTgt spid="6244"/>
                                        </p:tgtEl>
                                      </p:cBhvr>
                                    </p:animEffect>
                                  </p:childTnLst>
                                </p:cTn>
                              </p:par>
                            </p:childTnLst>
                          </p:cTn>
                        </p:par>
                        <p:par>
                          <p:cTn id="25" fill="hold">
                            <p:stCondLst>
                              <p:cond delay="1500"/>
                            </p:stCondLst>
                            <p:childTnLst>
                              <p:par>
                                <p:cTn id="26" presetID="10" presetClass="entr" presetSubtype="0" fill="hold" nodeType="afterEffect">
                                  <p:stCondLst>
                                    <p:cond delay="0"/>
                                  </p:stCondLst>
                                  <p:childTnLst>
                                    <p:set>
                                      <p:cBhvr>
                                        <p:cTn id="27" dur="1" fill="hold">
                                          <p:stCondLst>
                                            <p:cond delay="0"/>
                                          </p:stCondLst>
                                        </p:cTn>
                                        <p:tgtEl>
                                          <p:spTgt spid="6257"/>
                                        </p:tgtEl>
                                        <p:attrNameLst>
                                          <p:attrName>style.visibility</p:attrName>
                                        </p:attrNameLst>
                                      </p:cBhvr>
                                      <p:to>
                                        <p:strVal val="visible"/>
                                      </p:to>
                                    </p:set>
                                    <p:animEffect transition="in" filter="fade">
                                      <p:cBhvr>
                                        <p:cTn id="28" dur="1000"/>
                                        <p:tgtEl>
                                          <p:spTgt spid="6257"/>
                                        </p:tgtEl>
                                      </p:cBhvr>
                                    </p:animEffect>
                                  </p:childTnLst>
                                </p:cTn>
                              </p:par>
                              <p:par>
                                <p:cTn id="29" presetID="10" presetClass="entr" presetSubtype="0" fill="hold" nodeType="withEffect">
                                  <p:stCondLst>
                                    <p:cond delay="200"/>
                                  </p:stCondLst>
                                  <p:childTnLst>
                                    <p:set>
                                      <p:cBhvr>
                                        <p:cTn id="30" dur="1" fill="hold">
                                          <p:stCondLst>
                                            <p:cond delay="0"/>
                                          </p:stCondLst>
                                        </p:cTn>
                                        <p:tgtEl>
                                          <p:spTgt spid="6258"/>
                                        </p:tgtEl>
                                        <p:attrNameLst>
                                          <p:attrName>style.visibility</p:attrName>
                                        </p:attrNameLst>
                                      </p:cBhvr>
                                      <p:to>
                                        <p:strVal val="visible"/>
                                      </p:to>
                                    </p:set>
                                    <p:animEffect transition="in" filter="fade">
                                      <p:cBhvr>
                                        <p:cTn id="31" dur="1000"/>
                                        <p:tgtEl>
                                          <p:spTgt spid="6258"/>
                                        </p:tgtEl>
                                      </p:cBhvr>
                                    </p:animEffect>
                                  </p:childTnLst>
                                </p:cTn>
                              </p:par>
                              <p:par>
                                <p:cTn id="32" presetID="10" presetClass="entr" presetSubtype="0" fill="hold" nodeType="withEffect">
                                  <p:stCondLst>
                                    <p:cond delay="400"/>
                                  </p:stCondLst>
                                  <p:childTnLst>
                                    <p:set>
                                      <p:cBhvr>
                                        <p:cTn id="33" dur="1" fill="hold">
                                          <p:stCondLst>
                                            <p:cond delay="0"/>
                                          </p:stCondLst>
                                        </p:cTn>
                                        <p:tgtEl>
                                          <p:spTgt spid="6261"/>
                                        </p:tgtEl>
                                        <p:attrNameLst>
                                          <p:attrName>style.visibility</p:attrName>
                                        </p:attrNameLst>
                                      </p:cBhvr>
                                      <p:to>
                                        <p:strVal val="visible"/>
                                      </p:to>
                                    </p:set>
                                    <p:animEffect transition="in" filter="fade">
                                      <p:cBhvr>
                                        <p:cTn id="34" dur="1000"/>
                                        <p:tgtEl>
                                          <p:spTgt spid="6261"/>
                                        </p:tgtEl>
                                      </p:cBhvr>
                                    </p:animEffect>
                                  </p:childTnLst>
                                </p:cTn>
                              </p:par>
                              <p:par>
                                <p:cTn id="35" presetID="10" presetClass="entr" presetSubtype="0" fill="hold" nodeType="withEffect">
                                  <p:stCondLst>
                                    <p:cond delay="600"/>
                                  </p:stCondLst>
                                  <p:childTnLst>
                                    <p:set>
                                      <p:cBhvr>
                                        <p:cTn id="36" dur="1" fill="hold">
                                          <p:stCondLst>
                                            <p:cond delay="0"/>
                                          </p:stCondLst>
                                        </p:cTn>
                                        <p:tgtEl>
                                          <p:spTgt spid="6259"/>
                                        </p:tgtEl>
                                        <p:attrNameLst>
                                          <p:attrName>style.visibility</p:attrName>
                                        </p:attrNameLst>
                                      </p:cBhvr>
                                      <p:to>
                                        <p:strVal val="visible"/>
                                      </p:to>
                                    </p:set>
                                    <p:animEffect transition="in" filter="fade">
                                      <p:cBhvr>
                                        <p:cTn id="37" dur="1000"/>
                                        <p:tgtEl>
                                          <p:spTgt spid="6259"/>
                                        </p:tgtEl>
                                      </p:cBhvr>
                                    </p:animEffect>
                                  </p:childTnLst>
                                </p:cTn>
                              </p:par>
                              <p:par>
                                <p:cTn id="38" presetID="10" presetClass="entr" presetSubtype="0" fill="hold" nodeType="withEffect">
                                  <p:stCondLst>
                                    <p:cond delay="800"/>
                                  </p:stCondLst>
                                  <p:childTnLst>
                                    <p:set>
                                      <p:cBhvr>
                                        <p:cTn id="39" dur="1" fill="hold">
                                          <p:stCondLst>
                                            <p:cond delay="0"/>
                                          </p:stCondLst>
                                        </p:cTn>
                                        <p:tgtEl>
                                          <p:spTgt spid="6262"/>
                                        </p:tgtEl>
                                        <p:attrNameLst>
                                          <p:attrName>style.visibility</p:attrName>
                                        </p:attrNameLst>
                                      </p:cBhvr>
                                      <p:to>
                                        <p:strVal val="visible"/>
                                      </p:to>
                                    </p:set>
                                    <p:animEffect transition="in" filter="fade">
                                      <p:cBhvr>
                                        <p:cTn id="40" dur="1000"/>
                                        <p:tgtEl>
                                          <p:spTgt spid="6262"/>
                                        </p:tgtEl>
                                      </p:cBhvr>
                                    </p:animEffect>
                                  </p:childTnLst>
                                </p:cTn>
                              </p:par>
                              <p:par>
                                <p:cTn id="41" presetID="10" presetClass="entr" presetSubtype="0" fill="hold" nodeType="withEffect">
                                  <p:stCondLst>
                                    <p:cond delay="1000"/>
                                  </p:stCondLst>
                                  <p:childTnLst>
                                    <p:set>
                                      <p:cBhvr>
                                        <p:cTn id="42" dur="1" fill="hold">
                                          <p:stCondLst>
                                            <p:cond delay="0"/>
                                          </p:stCondLst>
                                        </p:cTn>
                                        <p:tgtEl>
                                          <p:spTgt spid="6260"/>
                                        </p:tgtEl>
                                        <p:attrNameLst>
                                          <p:attrName>style.visibility</p:attrName>
                                        </p:attrNameLst>
                                      </p:cBhvr>
                                      <p:to>
                                        <p:strVal val="visible"/>
                                      </p:to>
                                    </p:set>
                                    <p:animEffect transition="in" filter="fade">
                                      <p:cBhvr>
                                        <p:cTn id="43" dur="1000"/>
                                        <p:tgtEl>
                                          <p:spTgt spid="6260"/>
                                        </p:tgtEl>
                                      </p:cBhvr>
                                    </p:animEffect>
                                  </p:childTnLst>
                                </p:cTn>
                              </p:par>
                            </p:childTnLst>
                          </p:cTn>
                        </p:par>
                        <p:par>
                          <p:cTn id="44" fill="hold">
                            <p:stCondLst>
                              <p:cond delay="2500"/>
                            </p:stCondLst>
                            <p:childTnLst>
                              <p:par>
                                <p:cTn id="45" presetID="10" presetClass="entr" presetSubtype="0" fill="hold" nodeType="afterEffect">
                                  <p:stCondLst>
                                    <p:cond delay="0"/>
                                  </p:stCondLst>
                                  <p:childTnLst>
                                    <p:set>
                                      <p:cBhvr>
                                        <p:cTn id="46" dur="1" fill="hold">
                                          <p:stCondLst>
                                            <p:cond delay="0"/>
                                          </p:stCondLst>
                                        </p:cTn>
                                        <p:tgtEl>
                                          <p:spTgt spid="6248"/>
                                        </p:tgtEl>
                                        <p:attrNameLst>
                                          <p:attrName>style.visibility</p:attrName>
                                        </p:attrNameLst>
                                      </p:cBhvr>
                                      <p:to>
                                        <p:strVal val="visible"/>
                                      </p:to>
                                    </p:set>
                                    <p:animEffect transition="in" filter="fade">
                                      <p:cBhvr>
                                        <p:cTn id="47" dur="500"/>
                                        <p:tgtEl>
                                          <p:spTgt spid="6248"/>
                                        </p:tgtEl>
                                      </p:cBhvr>
                                    </p:animEffect>
                                  </p:childTnLst>
                                </p:cTn>
                              </p:par>
                              <p:par>
                                <p:cTn id="48" presetID="10" presetClass="entr" presetSubtype="0" fill="hold" nodeType="withEffect">
                                  <p:stCondLst>
                                    <p:cond delay="0"/>
                                  </p:stCondLst>
                                  <p:childTnLst>
                                    <p:set>
                                      <p:cBhvr>
                                        <p:cTn id="49" dur="1" fill="hold">
                                          <p:stCondLst>
                                            <p:cond delay="0"/>
                                          </p:stCondLst>
                                        </p:cTn>
                                        <p:tgtEl>
                                          <p:spTgt spid="6249"/>
                                        </p:tgtEl>
                                        <p:attrNameLst>
                                          <p:attrName>style.visibility</p:attrName>
                                        </p:attrNameLst>
                                      </p:cBhvr>
                                      <p:to>
                                        <p:strVal val="visible"/>
                                      </p:to>
                                    </p:set>
                                    <p:animEffect transition="in" filter="fade">
                                      <p:cBhvr>
                                        <p:cTn id="50" dur="500"/>
                                        <p:tgtEl>
                                          <p:spTgt spid="6249"/>
                                        </p:tgtEl>
                                      </p:cBhvr>
                                    </p:animEffect>
                                  </p:childTnLst>
                                </p:cTn>
                              </p:par>
                              <p:par>
                                <p:cTn id="51" presetID="10" presetClass="entr" presetSubtype="0" fill="hold" nodeType="withEffect">
                                  <p:stCondLst>
                                    <p:cond delay="0"/>
                                  </p:stCondLst>
                                  <p:childTnLst>
                                    <p:set>
                                      <p:cBhvr>
                                        <p:cTn id="52" dur="1" fill="hold">
                                          <p:stCondLst>
                                            <p:cond delay="0"/>
                                          </p:stCondLst>
                                        </p:cTn>
                                        <p:tgtEl>
                                          <p:spTgt spid="6250"/>
                                        </p:tgtEl>
                                        <p:attrNameLst>
                                          <p:attrName>style.visibility</p:attrName>
                                        </p:attrNameLst>
                                      </p:cBhvr>
                                      <p:to>
                                        <p:strVal val="visible"/>
                                      </p:to>
                                    </p:set>
                                    <p:animEffect transition="in" filter="fade">
                                      <p:cBhvr>
                                        <p:cTn id="53" dur="500"/>
                                        <p:tgtEl>
                                          <p:spTgt spid="6250"/>
                                        </p:tgtEl>
                                      </p:cBhvr>
                                    </p:animEffect>
                                  </p:childTnLst>
                                </p:cTn>
                              </p:par>
                              <p:par>
                                <p:cTn id="54" presetID="10" presetClass="entr" presetSubtype="0" fill="hold" nodeType="withEffect">
                                  <p:stCondLst>
                                    <p:cond delay="0"/>
                                  </p:stCondLst>
                                  <p:childTnLst>
                                    <p:set>
                                      <p:cBhvr>
                                        <p:cTn id="55" dur="1" fill="hold">
                                          <p:stCondLst>
                                            <p:cond delay="0"/>
                                          </p:stCondLst>
                                        </p:cTn>
                                        <p:tgtEl>
                                          <p:spTgt spid="6253"/>
                                        </p:tgtEl>
                                        <p:attrNameLst>
                                          <p:attrName>style.visibility</p:attrName>
                                        </p:attrNameLst>
                                      </p:cBhvr>
                                      <p:to>
                                        <p:strVal val="visible"/>
                                      </p:to>
                                    </p:set>
                                    <p:animEffect transition="in" filter="fade">
                                      <p:cBhvr>
                                        <p:cTn id="56" dur="500"/>
                                        <p:tgtEl>
                                          <p:spTgt spid="6253"/>
                                        </p:tgtEl>
                                      </p:cBhvr>
                                    </p:animEffect>
                                  </p:childTnLst>
                                </p:cTn>
                              </p:par>
                              <p:par>
                                <p:cTn id="57" presetID="10" presetClass="entr" presetSubtype="0" fill="hold" nodeType="withEffect">
                                  <p:stCondLst>
                                    <p:cond delay="0"/>
                                  </p:stCondLst>
                                  <p:childTnLst>
                                    <p:set>
                                      <p:cBhvr>
                                        <p:cTn id="58" dur="1" fill="hold">
                                          <p:stCondLst>
                                            <p:cond delay="0"/>
                                          </p:stCondLst>
                                        </p:cTn>
                                        <p:tgtEl>
                                          <p:spTgt spid="6252"/>
                                        </p:tgtEl>
                                        <p:attrNameLst>
                                          <p:attrName>style.visibility</p:attrName>
                                        </p:attrNameLst>
                                      </p:cBhvr>
                                      <p:to>
                                        <p:strVal val="visible"/>
                                      </p:to>
                                    </p:set>
                                    <p:animEffect transition="in" filter="fade">
                                      <p:cBhvr>
                                        <p:cTn id="59" dur="500"/>
                                        <p:tgtEl>
                                          <p:spTgt spid="6252"/>
                                        </p:tgtEl>
                                      </p:cBhvr>
                                    </p:animEffect>
                                  </p:childTnLst>
                                </p:cTn>
                              </p:par>
                              <p:par>
                                <p:cTn id="60" presetID="10" presetClass="entr" presetSubtype="0" fill="hold" nodeType="withEffect">
                                  <p:stCondLst>
                                    <p:cond delay="0"/>
                                  </p:stCondLst>
                                  <p:childTnLst>
                                    <p:set>
                                      <p:cBhvr>
                                        <p:cTn id="61" dur="1" fill="hold">
                                          <p:stCondLst>
                                            <p:cond delay="0"/>
                                          </p:stCondLst>
                                        </p:cTn>
                                        <p:tgtEl>
                                          <p:spTgt spid="6251"/>
                                        </p:tgtEl>
                                        <p:attrNameLst>
                                          <p:attrName>style.visibility</p:attrName>
                                        </p:attrNameLst>
                                      </p:cBhvr>
                                      <p:to>
                                        <p:strVal val="visible"/>
                                      </p:to>
                                    </p:set>
                                    <p:animEffect transition="in" filter="fade">
                                      <p:cBhvr>
                                        <p:cTn id="62" dur="500"/>
                                        <p:tgtEl>
                                          <p:spTgt spid="6251"/>
                                        </p:tgtEl>
                                      </p:cBhvr>
                                    </p:animEffect>
                                  </p:childTnLst>
                                </p:cTn>
                              </p:par>
                            </p:childTnLst>
                          </p:cTn>
                        </p:par>
                        <p:par>
                          <p:cTn id="63" fill="hold">
                            <p:stCondLst>
                              <p:cond delay="3000"/>
                            </p:stCondLst>
                            <p:childTnLst>
                              <p:par>
                                <p:cTn id="64" presetID="10" presetClass="entr" presetSubtype="0" fill="hold" nodeType="afterEffect">
                                  <p:stCondLst>
                                    <p:cond delay="0"/>
                                  </p:stCondLst>
                                  <p:childTnLst>
                                    <p:set>
                                      <p:cBhvr>
                                        <p:cTn id="65" dur="1" fill="hold">
                                          <p:stCondLst>
                                            <p:cond delay="0"/>
                                          </p:stCondLst>
                                        </p:cTn>
                                        <p:tgtEl>
                                          <p:spTgt spid="6263"/>
                                        </p:tgtEl>
                                        <p:attrNameLst>
                                          <p:attrName>style.visibility</p:attrName>
                                        </p:attrNameLst>
                                      </p:cBhvr>
                                      <p:to>
                                        <p:strVal val="visible"/>
                                      </p:to>
                                    </p:set>
                                    <p:animEffect transition="in" filter="fade">
                                      <p:cBhvr>
                                        <p:cTn id="66" dur="500"/>
                                        <p:tgtEl>
                                          <p:spTgt spid="6263"/>
                                        </p:tgtEl>
                                      </p:cBhvr>
                                    </p:animEffect>
                                  </p:childTnLst>
                                </p:cTn>
                              </p:par>
                              <p:par>
                                <p:cTn id="67" presetID="10" presetClass="entr" presetSubtype="0" fill="hold" nodeType="withEffect">
                                  <p:stCondLst>
                                    <p:cond delay="0"/>
                                  </p:stCondLst>
                                  <p:childTnLst>
                                    <p:set>
                                      <p:cBhvr>
                                        <p:cTn id="68" dur="1" fill="hold">
                                          <p:stCondLst>
                                            <p:cond delay="0"/>
                                          </p:stCondLst>
                                        </p:cTn>
                                        <p:tgtEl>
                                          <p:spTgt spid="6264"/>
                                        </p:tgtEl>
                                        <p:attrNameLst>
                                          <p:attrName>style.visibility</p:attrName>
                                        </p:attrNameLst>
                                      </p:cBhvr>
                                      <p:to>
                                        <p:strVal val="visible"/>
                                      </p:to>
                                    </p:set>
                                    <p:animEffect transition="in" filter="fade">
                                      <p:cBhvr>
                                        <p:cTn id="69" dur="500"/>
                                        <p:tgtEl>
                                          <p:spTgt spid="6264"/>
                                        </p:tgtEl>
                                      </p:cBhvr>
                                    </p:animEffect>
                                  </p:childTnLst>
                                </p:cTn>
                              </p:par>
                              <p:par>
                                <p:cTn id="70" presetID="10" presetClass="entr" presetSubtype="0" fill="hold" nodeType="withEffect">
                                  <p:stCondLst>
                                    <p:cond delay="0"/>
                                  </p:stCondLst>
                                  <p:childTnLst>
                                    <p:set>
                                      <p:cBhvr>
                                        <p:cTn id="71" dur="1" fill="hold">
                                          <p:stCondLst>
                                            <p:cond delay="0"/>
                                          </p:stCondLst>
                                        </p:cTn>
                                        <p:tgtEl>
                                          <p:spTgt spid="6265"/>
                                        </p:tgtEl>
                                        <p:attrNameLst>
                                          <p:attrName>style.visibility</p:attrName>
                                        </p:attrNameLst>
                                      </p:cBhvr>
                                      <p:to>
                                        <p:strVal val="visible"/>
                                      </p:to>
                                    </p:set>
                                    <p:animEffect transition="in" filter="fade">
                                      <p:cBhvr>
                                        <p:cTn id="72" dur="500"/>
                                        <p:tgtEl>
                                          <p:spTgt spid="6265"/>
                                        </p:tgtEl>
                                      </p:cBhvr>
                                    </p:animEffect>
                                  </p:childTnLst>
                                </p:cTn>
                              </p:par>
                              <p:par>
                                <p:cTn id="73" presetID="10" presetClass="entr" presetSubtype="0" fill="hold" nodeType="withEffect">
                                  <p:stCondLst>
                                    <p:cond delay="0"/>
                                  </p:stCondLst>
                                  <p:childTnLst>
                                    <p:set>
                                      <p:cBhvr>
                                        <p:cTn id="74" dur="1" fill="hold">
                                          <p:stCondLst>
                                            <p:cond delay="0"/>
                                          </p:stCondLst>
                                        </p:cTn>
                                        <p:tgtEl>
                                          <p:spTgt spid="6266"/>
                                        </p:tgtEl>
                                        <p:attrNameLst>
                                          <p:attrName>style.visibility</p:attrName>
                                        </p:attrNameLst>
                                      </p:cBhvr>
                                      <p:to>
                                        <p:strVal val="visible"/>
                                      </p:to>
                                    </p:set>
                                    <p:animEffect transition="in" filter="fade">
                                      <p:cBhvr>
                                        <p:cTn id="75" dur="500"/>
                                        <p:tgtEl>
                                          <p:spTgt spid="6266"/>
                                        </p:tgtEl>
                                      </p:cBhvr>
                                    </p:animEffect>
                                  </p:childTnLst>
                                </p:cTn>
                              </p:par>
                              <p:par>
                                <p:cTn id="76" presetID="10" presetClass="entr" presetSubtype="0" fill="hold" nodeType="withEffect">
                                  <p:stCondLst>
                                    <p:cond delay="0"/>
                                  </p:stCondLst>
                                  <p:childTnLst>
                                    <p:set>
                                      <p:cBhvr>
                                        <p:cTn id="77" dur="1" fill="hold">
                                          <p:stCondLst>
                                            <p:cond delay="0"/>
                                          </p:stCondLst>
                                        </p:cTn>
                                        <p:tgtEl>
                                          <p:spTgt spid="6267"/>
                                        </p:tgtEl>
                                        <p:attrNameLst>
                                          <p:attrName>style.visibility</p:attrName>
                                        </p:attrNameLst>
                                      </p:cBhvr>
                                      <p:to>
                                        <p:strVal val="visible"/>
                                      </p:to>
                                    </p:set>
                                    <p:animEffect transition="in" filter="fade">
                                      <p:cBhvr>
                                        <p:cTn id="78" dur="500"/>
                                        <p:tgtEl>
                                          <p:spTgt spid="6267"/>
                                        </p:tgtEl>
                                      </p:cBhvr>
                                    </p:animEffect>
                                  </p:childTnLst>
                                </p:cTn>
                              </p:par>
                              <p:par>
                                <p:cTn id="79" presetID="10" presetClass="entr" presetSubtype="0" fill="hold" nodeType="withEffect">
                                  <p:stCondLst>
                                    <p:cond delay="0"/>
                                  </p:stCondLst>
                                  <p:childTnLst>
                                    <p:set>
                                      <p:cBhvr>
                                        <p:cTn id="80" dur="1" fill="hold">
                                          <p:stCondLst>
                                            <p:cond delay="0"/>
                                          </p:stCondLst>
                                        </p:cTn>
                                        <p:tgtEl>
                                          <p:spTgt spid="6268"/>
                                        </p:tgtEl>
                                        <p:attrNameLst>
                                          <p:attrName>style.visibility</p:attrName>
                                        </p:attrNameLst>
                                      </p:cBhvr>
                                      <p:to>
                                        <p:strVal val="visible"/>
                                      </p:to>
                                    </p:set>
                                    <p:animEffect transition="in" filter="fade">
                                      <p:cBhvr>
                                        <p:cTn id="81" dur="500"/>
                                        <p:tgtEl>
                                          <p:spTgt spid="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主题​​">
  <a:themeElements>
    <a:clrScheme name="Personalizado 148">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00000"/>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主题​​">
  <a:themeElements>
    <a:clrScheme name="Personalizado 149">
      <a:dk1>
        <a:srgbClr val="DFAB9D"/>
      </a:dk1>
      <a:lt1>
        <a:srgbClr val="FFFFFF"/>
      </a:lt1>
      <a:dk2>
        <a:srgbClr val="575F6D"/>
      </a:dk2>
      <a:lt2>
        <a:srgbClr val="FFF39D"/>
      </a:lt2>
      <a:accent1>
        <a:srgbClr val="DFAB9D"/>
      </a:accent1>
      <a:accent2>
        <a:srgbClr val="C7957F"/>
      </a:accent2>
      <a:accent3>
        <a:srgbClr val="9EC7BC"/>
      </a:accent3>
      <a:accent4>
        <a:srgbClr val="F7BA8D"/>
      </a:accent4>
      <a:accent5>
        <a:srgbClr val="D3D3D3"/>
      </a:accent5>
      <a:accent6>
        <a:srgbClr val="EBA7B7"/>
      </a:accent6>
      <a:hlink>
        <a:srgbClr val="2B2F36"/>
      </a:hlink>
      <a:folHlink>
        <a:srgbClr val="3B435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6721</Words>
  <Application>Microsoft Office PowerPoint</Application>
  <PresentationFormat>Presentación en pantalla (16:9)</PresentationFormat>
  <Paragraphs>1036</Paragraphs>
  <Slides>94</Slides>
  <Notes>94</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94</vt:i4>
      </vt:variant>
    </vt:vector>
  </HeadingPairs>
  <TitlesOfParts>
    <vt:vector size="109" baseType="lpstr">
      <vt:lpstr>Calibri</vt:lpstr>
      <vt:lpstr>Lato</vt:lpstr>
      <vt:lpstr>Arial</vt:lpstr>
      <vt:lpstr>Open Sans Light</vt:lpstr>
      <vt:lpstr>Teko</vt:lpstr>
      <vt:lpstr>Times New Roman</vt:lpstr>
      <vt:lpstr>Open Sans</vt:lpstr>
      <vt:lpstr>Gill Sans</vt:lpstr>
      <vt:lpstr>Lato Black</vt:lpstr>
      <vt:lpstr>Microsoft Yahei</vt:lpstr>
      <vt:lpstr>Lato Light</vt:lpstr>
      <vt:lpstr>Roboto</vt:lpstr>
      <vt:lpstr>Twentieth Century</vt:lpstr>
      <vt:lpstr>Office 主题​​</vt:lpstr>
      <vt:lpstr>1_Office 主题​​</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User</dc:creator>
  <cp:lastModifiedBy>eduardo</cp:lastModifiedBy>
  <cp:revision>2</cp:revision>
  <dcterms:created xsi:type="dcterms:W3CDTF">2016-12-19T04:21:21Z</dcterms:created>
  <dcterms:modified xsi:type="dcterms:W3CDTF">2023-11-22T19:04:36Z</dcterms:modified>
</cp:coreProperties>
</file>